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6316" y="3016269"/>
            <a:ext cx="1694904" cy="619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新規投稿フォーム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253956" y="2299605"/>
            <a:ext cx="904738" cy="932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データフロー図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7274"/>
              <a:ext cx="3844413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821"/>
              <a:ext cx="4541005" cy="592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41730" y="375539"/>
              <a:ext cx="1561585" cy="29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80695"/>
              <a:ext cx="2094960" cy="58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8" name="直線矢印コネクタ 67"/>
          <p:cNvCxnSpPr>
            <a:stCxn id="4" idx="6"/>
            <a:endCxn id="49" idx="1"/>
          </p:cNvCxnSpPr>
          <p:nvPr/>
        </p:nvCxnSpPr>
        <p:spPr>
          <a:xfrm>
            <a:off x="4213555" y="1744373"/>
            <a:ext cx="983031" cy="1312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2841955" y="1058573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96586" y="1138203"/>
            <a:ext cx="1694904" cy="1238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3" name="直線矢印コネクタ 52"/>
          <p:cNvCxnSpPr>
            <a:stCxn id="49" idx="2"/>
            <a:endCxn id="55" idx="0"/>
          </p:cNvCxnSpPr>
          <p:nvPr/>
        </p:nvCxnSpPr>
        <p:spPr>
          <a:xfrm>
            <a:off x="6044038" y="2376798"/>
            <a:ext cx="0" cy="9364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5358238" y="3313227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内容表示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26316" y="3628421"/>
            <a:ext cx="1694904" cy="619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4" name="直線矢印コネクタ 63"/>
          <p:cNvCxnSpPr>
            <a:stCxn id="55" idx="2"/>
            <a:endCxn id="78" idx="3"/>
          </p:cNvCxnSpPr>
          <p:nvPr/>
        </p:nvCxnSpPr>
        <p:spPr>
          <a:xfrm flipH="1" flipV="1">
            <a:off x="2234146" y="3931792"/>
            <a:ext cx="3124092" cy="6723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326316" y="4237114"/>
            <a:ext cx="1694904" cy="619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管理用フォーム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234146" y="4808741"/>
            <a:ext cx="1272839" cy="53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3453292" y="4947225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判定処理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9931250" y="3407207"/>
            <a:ext cx="1694904" cy="619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削除フォーム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9931250" y="4019359"/>
            <a:ext cx="1694904" cy="619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75852" y="2756542"/>
            <a:ext cx="2058294" cy="235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02550" y="2461147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掲示板メイン画面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9749555" y="2820279"/>
            <a:ext cx="2058294" cy="235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 flipH="1" flipV="1">
            <a:off x="8998359" y="2462484"/>
            <a:ext cx="751195" cy="96402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8022974" y="1114059"/>
            <a:ext cx="1371600" cy="1371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9" name="直線矢印コネクタ 88"/>
          <p:cNvCxnSpPr>
            <a:stCxn id="88" idx="2"/>
          </p:cNvCxnSpPr>
          <p:nvPr/>
        </p:nvCxnSpPr>
        <p:spPr>
          <a:xfrm flipH="1">
            <a:off x="6879895" y="1799859"/>
            <a:ext cx="1143079" cy="160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5" idx="6"/>
            <a:endCxn id="81" idx="1"/>
          </p:cNvCxnSpPr>
          <p:nvPr/>
        </p:nvCxnSpPr>
        <p:spPr>
          <a:xfrm flipV="1">
            <a:off x="6729838" y="3995529"/>
            <a:ext cx="3019717" cy="34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9780396" y="2554051"/>
            <a:ext cx="2027453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掲示板管理画面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2424361" y="272098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投稿情報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3984105" y="142779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追加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798855" y="1483011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8170383" y="2771213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削除番号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4897577" y="266235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3511838" y="3966532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7351348" y="3995146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投稿一覧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2049662" y="5211654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53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32</cp:revision>
  <dcterms:created xsi:type="dcterms:W3CDTF">2017-08-25T11:25:55Z</dcterms:created>
  <dcterms:modified xsi:type="dcterms:W3CDTF">2017-10-18T09:08:35Z</dcterms:modified>
</cp:coreProperties>
</file>