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10614" y="3029560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34841" y="303744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掲示板メイン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33865" y="4253701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7951" y="5286396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管理者用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90635" y="3430172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90634" y="3610476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90634" y="3803659"/>
            <a:ext cx="1448025" cy="26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06689" y="5305790"/>
            <a:ext cx="632111" cy="1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3563" y="5292910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13487" y="3062808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606871" y="306614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掲示板管理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625348" y="3560891"/>
            <a:ext cx="1703509" cy="2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掲示版メインへ戻る</a:t>
            </a:r>
            <a:endParaRPr kumimoji="1" lang="ja-JP" altLang="en-US" sz="11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50868" y="4100464"/>
            <a:ext cx="55938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044188" y="4058282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投稿削除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713432" y="4058282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640665" y="4611048"/>
            <a:ext cx="3488488" cy="8087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8694835" y="4027403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015046" y="5244651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8713432" y="3535133"/>
            <a:ext cx="147810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2930304" y="4186121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stCxn id="25" idx="1"/>
          </p:cNvCxnSpPr>
          <p:nvPr/>
        </p:nvCxnSpPr>
        <p:spPr>
          <a:xfrm flipH="1" flipV="1">
            <a:off x="4288665" y="3247999"/>
            <a:ext cx="4424767" cy="4513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288667" y="3816055"/>
            <a:ext cx="8385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127259" y="3802407"/>
            <a:ext cx="0" cy="557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7" idx="3"/>
          </p:cNvCxnSpPr>
          <p:nvPr/>
        </p:nvCxnSpPr>
        <p:spPr>
          <a:xfrm>
            <a:off x="3799268" y="4350290"/>
            <a:ext cx="132799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9293180" y="4173919"/>
            <a:ext cx="162868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10921864" y="3231899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10191538" y="3231899"/>
            <a:ext cx="73032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 rot="376572">
            <a:off x="5267029" y="3281360"/>
            <a:ext cx="341993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　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494883" y="440494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action=add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 rot="20749834">
            <a:off x="4599737" y="4993944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adminpass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9370986" y="422960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action=del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210614" y="1262965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15046" y="138456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ドメイン名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/board/</a:t>
            </a:r>
            <a:r>
              <a:rPr kumimoji="1" lang="en-US" altLang="ja-JP" sz="1600" u="sng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</a:t>
            </a:r>
            <a:endParaRPr kumimoji="1" lang="ja-JP" altLang="en-US" sz="16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214040" y="1800848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1540104" y="186308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81870" y="154626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boardMain.JSP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81870" y="309840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View(JSP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boardAdmin.JSP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BoardLogic.java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String 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79369" y="4000049"/>
            <a:ext cx="2473930" cy="8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798630" y="4871298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919818" y="5278474"/>
            <a:ext cx="2164976" cy="643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message</a:t>
            </a:r>
            <a:r>
              <a:rPr lang="ja-JP" altLang="en-US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ja-JP" sz="1600" dirty="0" smtClean="0">
                <a:solidFill>
                  <a:schemeClr val="tx1"/>
                </a:solidFill>
              </a:rPr>
              <a:t>&lt;String&gt;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37279" y="964862"/>
            <a:ext cx="4622838" cy="461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1"/>
            <a:endCxn id="5" idx="3"/>
          </p:cNvCxnSpPr>
          <p:nvPr/>
        </p:nvCxnSpPr>
        <p:spPr>
          <a:xfrm flipH="1">
            <a:off x="5122182" y="1475654"/>
            <a:ext cx="1920471" cy="667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6" idx="3"/>
          </p:cNvCxnSpPr>
          <p:nvPr/>
        </p:nvCxnSpPr>
        <p:spPr>
          <a:xfrm flipH="1">
            <a:off x="5122182" y="1813568"/>
            <a:ext cx="1937935" cy="188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1"/>
          </p:cNvCxnSpPr>
          <p:nvPr/>
        </p:nvCxnSpPr>
        <p:spPr>
          <a:xfrm flipH="1" flipV="1">
            <a:off x="2437279" y="2304242"/>
            <a:ext cx="744591" cy="139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  <a:endCxn id="2" idx="3"/>
          </p:cNvCxnSpPr>
          <p:nvPr/>
        </p:nvCxnSpPr>
        <p:spPr>
          <a:xfrm flipH="1" flipV="1">
            <a:off x="2437279" y="1966724"/>
            <a:ext cx="744591" cy="176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590208" y="2142856"/>
            <a:ext cx="906845" cy="21487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850414" y="3408167"/>
            <a:ext cx="143817" cy="1681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936800" y="2142856"/>
            <a:ext cx="1442794" cy="2728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3893674" y="4291586"/>
            <a:ext cx="301794" cy="986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122182" y="2739446"/>
            <a:ext cx="450073" cy="2152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5142750" y="2999619"/>
            <a:ext cx="4354303" cy="81709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171869" y="2445521"/>
            <a:ext cx="4325184" cy="3012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DaoLogic.java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 smtClean="0">
                <a:solidFill>
                  <a:srgbClr val="FF0000"/>
                </a:solidFill>
              </a:rPr>
              <a:t>“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finalId</a:t>
            </a:r>
            <a:r>
              <a:rPr lang="ja-JP" altLang="en-US" sz="900" dirty="0" smtClean="0">
                <a:solidFill>
                  <a:srgbClr val="FF0000"/>
                </a:solidFill>
              </a:rPr>
              <a:t>”</a:t>
            </a:r>
            <a:r>
              <a:rPr lang="en-US" altLang="ja-JP" sz="900" dirty="0" smtClean="0">
                <a:solidFill>
                  <a:srgbClr val="FF0000"/>
                </a:solidFill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</a:rPr>
            </a:br>
            <a:r>
              <a:rPr lang="en-US" altLang="ja-JP" sz="900" dirty="0" err="1" smtClean="0">
                <a:solidFill>
                  <a:srgbClr val="FF0000"/>
                </a:solidFill>
              </a:rPr>
              <a:t>ArrayList</a:t>
            </a:r>
            <a:r>
              <a:rPr lang="en-US" altLang="ja-JP" sz="900" dirty="0" smtClean="0">
                <a:solidFill>
                  <a:srgbClr val="FF0000"/>
                </a:solidFill>
              </a:rPr>
              <a:t>&lt;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BoardBean</a:t>
            </a:r>
            <a:r>
              <a:rPr lang="en-US" altLang="ja-JP" sz="900" dirty="0" smtClean="0">
                <a:solidFill>
                  <a:srgbClr val="FF0000"/>
                </a:solidFill>
              </a:rPr>
              <a:t>&gt;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79</Words>
  <Application>Microsoft Office PowerPoint</Application>
  <PresentationFormat>ワイド画面</PresentationFormat>
  <Paragraphs>41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25</cp:revision>
  <dcterms:created xsi:type="dcterms:W3CDTF">2017-08-25T11:25:55Z</dcterms:created>
  <dcterms:modified xsi:type="dcterms:W3CDTF">2017-10-18T07:18:46Z</dcterms:modified>
</cp:coreProperties>
</file>