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grpSp>
        <p:nvGrpSpPr>
          <p:cNvPr id="5" name="グループ化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フリーフォーム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>
                <a:latin typeface="+mn-lt"/>
                <a:ea typeface="+mn-ea"/>
              </a:endParaRPr>
            </a:p>
          </p:txBody>
        </p:sp>
        <p:sp>
          <p:nvSpPr>
            <p:cNvPr id="7" name="フリーフォーム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/>
            </a:p>
          </p:txBody>
        </p:sp>
        <p:cxnSp>
          <p:nvCxnSpPr>
            <p:cNvPr id="10" name="直線コネクタ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11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79EF2F1-D434-473D-BAC7-118169ACDB26}" type="datetimeFigureOut">
              <a:rPr lang="ja-JP" altLang="en-US"/>
              <a:pPr>
                <a:defRPr/>
              </a:pPr>
              <a:t>2017/10/30</a:t>
            </a:fld>
            <a:endParaRPr lang="ja-JP" altLang="en-US"/>
          </a:p>
        </p:txBody>
      </p:sp>
      <p:sp>
        <p:nvSpPr>
          <p:cNvPr id="12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13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E9AB75E-0836-4875-A6BA-134FDC38BD1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2104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CC124-CE61-44A8-9A7D-56F5FEC822E0}" type="datetimeFigureOut">
              <a:rPr lang="ja-JP" altLang="en-US"/>
              <a:pPr>
                <a:defRPr/>
              </a:pPr>
              <a:t>2017/10/30</a:t>
            </a:fld>
            <a:endParaRPr lang="ja-JP" altLang="en-US"/>
          </a:p>
        </p:txBody>
      </p:sp>
      <p:sp>
        <p:nvSpPr>
          <p:cNvPr id="5" name="フッター プレースホルダー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5370D-B39B-4ACA-AC07-ED44DC78F80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384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BBB4A-A2F4-4F65-A6C5-4DE672D05A67}" type="datetimeFigureOut">
              <a:rPr lang="ja-JP" altLang="en-US"/>
              <a:pPr>
                <a:defRPr/>
              </a:pPr>
              <a:t>2017/10/30</a:t>
            </a:fld>
            <a:endParaRPr lang="ja-JP" altLang="en-US"/>
          </a:p>
        </p:txBody>
      </p:sp>
      <p:sp>
        <p:nvSpPr>
          <p:cNvPr id="5" name="フッター プレースホルダー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4EBB4-ABF5-4106-BE52-3DA110E6538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9234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EB788-972E-42F7-B69C-95A457C2D5DD}" type="datetimeFigureOut">
              <a:rPr lang="ja-JP" altLang="en-US"/>
              <a:pPr>
                <a:defRPr/>
              </a:pPr>
              <a:t>2017/10/30</a:t>
            </a:fld>
            <a:endParaRPr lang="ja-JP" altLang="en-US"/>
          </a:p>
        </p:txBody>
      </p:sp>
      <p:sp>
        <p:nvSpPr>
          <p:cNvPr id="5" name="フッター プレースホルダー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60501-0624-4B9F-AFA3-D97B6C48C13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9394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山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山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6F6D381-4556-4C3A-AF17-7C01ECDF6B81}" type="datetimeFigureOut">
              <a:rPr lang="ja-JP" altLang="en-US"/>
              <a:pPr>
                <a:defRPr/>
              </a:pPr>
              <a:t>2017/10/30</a:t>
            </a:fld>
            <a:endParaRPr lang="ja-JP" altLang="en-US"/>
          </a:p>
        </p:txBody>
      </p:sp>
      <p:sp>
        <p:nvSpPr>
          <p:cNvPr id="7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0BD51-6536-44BF-809A-EBCA518BF1F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11772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C633B26-10EE-4071-8EA0-090D0536FA08}" type="datetimeFigureOut">
              <a:rPr lang="ja-JP" altLang="en-US"/>
              <a:pPr>
                <a:defRPr/>
              </a:pPr>
              <a:t>2017/10/30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87957-29C2-4B35-B49A-74B7DA06A5B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52645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9C4756D-3BE6-4D0E-98B1-113240D07DC8}" type="datetimeFigureOut">
              <a:rPr lang="ja-JP" altLang="en-US"/>
              <a:pPr>
                <a:defRPr/>
              </a:pPr>
              <a:t>2017/10/30</a:t>
            </a:fld>
            <a:endParaRPr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A2739-6982-42F8-A4F5-A354E443BAF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51017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CB33D6B-0630-4873-8A84-5AB309EA2211}" type="datetimeFigureOut">
              <a:rPr lang="ja-JP" altLang="en-US"/>
              <a:pPr>
                <a:defRPr/>
              </a:pPr>
              <a:t>2017/10/30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36955-BBDF-4674-832E-A4C0D51EE91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04933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21A72-5283-47CC-86BF-8B50A2996A92}" type="datetimeFigureOut">
              <a:rPr lang="ja-JP" altLang="en-US"/>
              <a:pPr>
                <a:defRPr/>
              </a:pPr>
              <a:t>2017/10/30</a:t>
            </a:fld>
            <a:endParaRPr lang="ja-JP" altLang="en-US"/>
          </a:p>
        </p:txBody>
      </p:sp>
      <p:sp>
        <p:nvSpPr>
          <p:cNvPr id="3" name="フッター プレースホルダー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CA447-E3CC-40E3-99BD-2D5D71B8C5F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4516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E8D01C-143B-4602-A859-3C166468F8FE}" type="datetimeFigureOut">
              <a:rPr lang="ja-JP" altLang="en-US"/>
              <a:pPr>
                <a:defRPr/>
              </a:pPr>
              <a:t>2017/10/30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CAAE3-43D9-4FC2-8604-30244728D94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05278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フリーフォーム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山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0" name="山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1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BCF0FD4-527B-4B0E-A65A-208631253FD5}" type="datetimeFigureOut">
              <a:rPr lang="ja-JP" altLang="en-US"/>
              <a:pPr>
                <a:defRPr/>
              </a:pPr>
              <a:t>2017/10/30</a:t>
            </a:fld>
            <a:endParaRPr lang="ja-JP" altLang="en-US"/>
          </a:p>
        </p:txBody>
      </p:sp>
      <p:sp>
        <p:nvSpPr>
          <p:cNvPr id="12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13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D1B15-2EA8-44BF-8680-85BCEF17921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78970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27" name="フリーフォーム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033" name="テキスト プレースホルダー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altLang="ja-JP" smtClean="0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8E93A40F-9CE4-4019-8A70-FB3F8CA027B3}" type="datetimeFigureOut">
              <a:rPr lang="ja-JP" altLang="en-US"/>
              <a:pPr>
                <a:defRPr/>
              </a:pPr>
              <a:t>2017/10/30</a:t>
            </a:fld>
            <a:endParaRPr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E9C62B9C-72D1-4189-997B-C7C0A0E36E4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7" r:id="rId2"/>
    <p:sldLayoutId id="2147483762" r:id="rId3"/>
    <p:sldLayoutId id="2147483763" r:id="rId4"/>
    <p:sldLayoutId id="2147483764" r:id="rId5"/>
    <p:sldLayoutId id="2147483765" r:id="rId6"/>
    <p:sldLayoutId id="2147483758" r:id="rId7"/>
    <p:sldLayoutId id="2147483766" r:id="rId8"/>
    <p:sldLayoutId id="2147483767" r:id="rId9"/>
    <p:sldLayoutId id="2147483759" r:id="rId10"/>
    <p:sldLayoutId id="21474837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125538"/>
            <a:ext cx="9144000" cy="5399087"/>
          </a:xfrm>
        </p:spPr>
        <p:txBody>
          <a:bodyPr/>
          <a:lstStyle/>
          <a:p>
            <a:pPr eaLnBrk="1" hangingPunct="1"/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プレゼンテーション概要</a:t>
            </a:r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　・発表時間は５～６分（</a:t>
            </a:r>
            <a:r>
              <a:rPr lang="en-US" altLang="ja-JP" sz="3200" dirty="0" smtClean="0">
                <a:latin typeface="+mn-ea"/>
                <a:cs typeface="メイリオ" panose="020B0604030504040204" pitchFamily="50" charset="-128"/>
              </a:rPr>
              <a:t>16</a:t>
            </a: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：</a:t>
            </a:r>
            <a:r>
              <a:rPr lang="en-US" altLang="ja-JP" sz="3200" dirty="0" smtClean="0">
                <a:latin typeface="+mn-ea"/>
                <a:cs typeface="メイリオ" panose="020B0604030504040204" pitchFamily="50" charset="-128"/>
              </a:rPr>
              <a:t>30</a:t>
            </a: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から開始致します。）</a:t>
            </a:r>
            <a:r>
              <a:rPr lang="en-US" altLang="ja-JP" sz="3200" dirty="0" smtClean="0">
                <a:latin typeface="+mn-ea"/>
                <a:cs typeface="メイリオ" panose="020B0604030504040204" pitchFamily="50" charset="-128"/>
              </a:rPr>
              <a:t/>
            </a:r>
            <a:br>
              <a:rPr lang="en-US" altLang="ja-JP" sz="3200" dirty="0" smtClean="0">
                <a:latin typeface="+mn-ea"/>
                <a:cs typeface="メイリオ" panose="020B0604030504040204" pitchFamily="50" charset="-128"/>
              </a:rPr>
            </a:b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・発表時間厳守！！</a:t>
            </a:r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　　　・スライドの枚数指定はなし！</a:t>
            </a:r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　・字は大きめに！</a:t>
            </a:r>
            <a:r>
              <a:rPr lang="en-US" altLang="ja-JP" sz="3200" dirty="0" smtClean="0">
                <a:latin typeface="+mn-ea"/>
                <a:cs typeface="メイリオ" panose="020B0604030504040204" pitchFamily="50" charset="-128"/>
              </a:rPr>
              <a:t/>
            </a:r>
            <a:br>
              <a:rPr lang="en-US" altLang="ja-JP" sz="3200" dirty="0" smtClean="0">
                <a:latin typeface="+mn-ea"/>
                <a:cs typeface="メイリオ" panose="020B0604030504040204" pitchFamily="50" charset="-128"/>
              </a:rPr>
            </a:br>
            <a:endParaRPr lang="en-US" altLang="ja-JP" sz="800" dirty="0" smtClean="0">
              <a:latin typeface="+mn-ea"/>
              <a:cs typeface="メイリオ" panose="020B0604030504040204" pitchFamily="50" charset="-128"/>
            </a:endParaRPr>
          </a:p>
          <a:p>
            <a:pPr eaLnBrk="1" hangingPunct="1"/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発表項目</a:t>
            </a:r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rgbClr val="FF0000"/>
                </a:solidFill>
              </a:rPr>
              <a:t>成果発表会　資料作成概要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816424" y="4437112"/>
            <a:ext cx="4572000" cy="1570038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3200" dirty="0">
                <a:latin typeface="+mn-ea"/>
                <a:ea typeface="+mn-ea"/>
                <a:cs typeface="メイリオ" panose="020B0604030504040204" pitchFamily="50" charset="-128"/>
              </a:rPr>
              <a:t>・身についた点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3200" dirty="0">
                <a:latin typeface="+mn-ea"/>
                <a:ea typeface="+mn-ea"/>
                <a:cs typeface="メイリオ" panose="020B0604030504040204" pitchFamily="50" charset="-128"/>
              </a:rPr>
              <a:t>・良かった点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3200" dirty="0">
                <a:latin typeface="+mn-ea"/>
                <a:ea typeface="+mn-ea"/>
                <a:cs typeface="メイリオ" panose="020B0604030504040204" pitchFamily="50" charset="-128"/>
              </a:rPr>
              <a:t>・これからの意気込み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23528" y="4437112"/>
            <a:ext cx="4572000" cy="1077912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3200" dirty="0">
                <a:latin typeface="+mn-ea"/>
                <a:ea typeface="+mn-ea"/>
                <a:cs typeface="メイリオ" panose="020B0604030504040204" pitchFamily="50" charset="-128"/>
              </a:rPr>
              <a:t>・苦労した点</a:t>
            </a:r>
            <a:endParaRPr lang="en-US" altLang="ja-JP" sz="3200" dirty="0">
              <a:latin typeface="+mn-ea"/>
              <a:ea typeface="+mn-ea"/>
              <a:cs typeface="メイリオ" panose="020B0604030504040204" pitchFamily="50" charset="-128"/>
            </a:endParaRP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3200" dirty="0">
                <a:latin typeface="+mn-ea"/>
                <a:ea typeface="+mn-ea"/>
                <a:cs typeface="メイリオ" panose="020B0604030504040204" pitchFamily="50" charset="-128"/>
              </a:rPr>
              <a:t>・どう改善したか</a:t>
            </a:r>
            <a:endParaRPr lang="en-US" altLang="ja-JP" sz="3200" dirty="0">
              <a:latin typeface="+mn-ea"/>
              <a:ea typeface="+mn-ea"/>
              <a:cs typeface="メイリオ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ビジネス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ビジネス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ビジネス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ビジネス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169</TotalTime>
  <Words>25</Words>
  <Application>Microsoft Office PowerPoint</Application>
  <PresentationFormat>画面に合わせる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メイリオ</vt:lpstr>
      <vt:lpstr>Lucida Sans Unicode</vt:lpstr>
      <vt:lpstr>Verdana</vt:lpstr>
      <vt:lpstr>Wingdings 2</vt:lpstr>
      <vt:lpstr>Wingdings 3</vt:lpstr>
      <vt:lpstr>ビジネス</vt:lpstr>
      <vt:lpstr>成果発表会　資料作成概要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自己紹介</dc:title>
  <dc:creator>DELL88</dc:creator>
  <cp:lastModifiedBy>admin</cp:lastModifiedBy>
  <cp:revision>24</cp:revision>
  <dcterms:created xsi:type="dcterms:W3CDTF">2016-04-30T03:59:31Z</dcterms:created>
  <dcterms:modified xsi:type="dcterms:W3CDTF">2017-10-30T10:15:45Z</dcterms:modified>
</cp:coreProperties>
</file>