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29" autoAdjust="0"/>
    <p:restoredTop sz="94660"/>
  </p:normalViewPr>
  <p:slideViewPr>
    <p:cSldViewPr snapToGrid="0">
      <p:cViewPr varScale="1">
        <p:scale>
          <a:sx n="71" d="100"/>
          <a:sy n="71" d="100"/>
        </p:scale>
        <p:origin x="1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868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57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95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84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78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15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91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19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55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30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49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ADCC0-89D4-47E2-A51B-3DB9029B3371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291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557055" y="3366527"/>
            <a:ext cx="3078051" cy="1514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049481" y="3399920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788217" y="4330420"/>
            <a:ext cx="112536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309451" y="3947443"/>
            <a:ext cx="1367638" cy="169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546872" y="3198065"/>
            <a:ext cx="3888628" cy="1609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7458934" y="3270805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2884656" y="4262840"/>
            <a:ext cx="868964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/>
          <p:cNvCxnSpPr>
            <a:stCxn id="27" idx="3"/>
            <a:endCxn id="15" idx="1"/>
          </p:cNvCxnSpPr>
          <p:nvPr/>
        </p:nvCxnSpPr>
        <p:spPr>
          <a:xfrm flipV="1">
            <a:off x="3753620" y="4002598"/>
            <a:ext cx="2793252" cy="42441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 rot="21090351">
            <a:off x="4564739" y="425949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login(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成功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7" name="フローチャート: 端子 66"/>
          <p:cNvSpPr/>
          <p:nvPr/>
        </p:nvSpPr>
        <p:spPr>
          <a:xfrm>
            <a:off x="1994850" y="1599932"/>
            <a:ext cx="2006852" cy="53788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URL</a:t>
            </a: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直接入力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3586642" y="1703114"/>
            <a:ext cx="393000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6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（アドレスを確認する）</a:t>
            </a:r>
            <a:r>
              <a:rPr kumimoji="1" lang="en-US" altLang="ja-JP" sz="16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http://…</a:t>
            </a:r>
          </a:p>
        </p:txBody>
      </p:sp>
      <p:cxnSp>
        <p:nvCxnSpPr>
          <p:cNvPr id="71" name="直線矢印コネクタ 70"/>
          <p:cNvCxnSpPr/>
          <p:nvPr/>
        </p:nvCxnSpPr>
        <p:spPr>
          <a:xfrm>
            <a:off x="2951473" y="2137815"/>
            <a:ext cx="0" cy="12287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/>
          <p:cNvSpPr/>
          <p:nvPr/>
        </p:nvSpPr>
        <p:spPr>
          <a:xfrm rot="1468386">
            <a:off x="3840137" y="2624575"/>
            <a:ext cx="2640164" cy="289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パラメータ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なし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ログインずみ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社員情報管理（一般用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6" name="正方形/長方形 10"/>
          <p:cNvSpPr/>
          <p:nvPr/>
        </p:nvSpPr>
        <p:spPr>
          <a:xfrm>
            <a:off x="2313278" y="3688790"/>
            <a:ext cx="1367638" cy="169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6" name="正方形/長方形 8"/>
          <p:cNvSpPr/>
          <p:nvPr/>
        </p:nvSpPr>
        <p:spPr>
          <a:xfrm>
            <a:off x="7588788" y="3617895"/>
            <a:ext cx="381412" cy="131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8" name="正方形/長方形 8"/>
          <p:cNvSpPr/>
          <p:nvPr/>
        </p:nvSpPr>
        <p:spPr>
          <a:xfrm>
            <a:off x="8102998" y="3630575"/>
            <a:ext cx="381412" cy="131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7" name="正方形/長方形 8"/>
          <p:cNvSpPr/>
          <p:nvPr/>
        </p:nvSpPr>
        <p:spPr>
          <a:xfrm>
            <a:off x="8617208" y="3622212"/>
            <a:ext cx="404277" cy="127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8" name="正方形/長方形 8"/>
          <p:cNvSpPr/>
          <p:nvPr/>
        </p:nvSpPr>
        <p:spPr>
          <a:xfrm>
            <a:off x="9129296" y="3611827"/>
            <a:ext cx="381413" cy="127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9" name="正方形/長方形 8"/>
          <p:cNvSpPr/>
          <p:nvPr/>
        </p:nvSpPr>
        <p:spPr>
          <a:xfrm>
            <a:off x="7621170" y="3916245"/>
            <a:ext cx="763960" cy="1642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0" name="正方形/長方形 8"/>
          <p:cNvSpPr/>
          <p:nvPr/>
        </p:nvSpPr>
        <p:spPr>
          <a:xfrm>
            <a:off x="8754408" y="3911516"/>
            <a:ext cx="769843" cy="168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4" name="正方形/長方形 5"/>
          <p:cNvSpPr/>
          <p:nvPr/>
        </p:nvSpPr>
        <p:spPr>
          <a:xfrm>
            <a:off x="8636101" y="4309833"/>
            <a:ext cx="112536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索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5" name="角丸四角形 26"/>
          <p:cNvSpPr/>
          <p:nvPr/>
        </p:nvSpPr>
        <p:spPr>
          <a:xfrm>
            <a:off x="8732540" y="4242253"/>
            <a:ext cx="868964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6" name="直線矢印コネクタ 40"/>
          <p:cNvCxnSpPr>
            <a:stCxn id="95" idx="3"/>
          </p:cNvCxnSpPr>
          <p:nvPr/>
        </p:nvCxnSpPr>
        <p:spPr>
          <a:xfrm flipV="1">
            <a:off x="9601504" y="4391798"/>
            <a:ext cx="1466448" cy="1462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42"/>
          <p:cNvCxnSpPr/>
          <p:nvPr/>
        </p:nvCxnSpPr>
        <p:spPr>
          <a:xfrm flipV="1">
            <a:off x="11067952" y="3437448"/>
            <a:ext cx="0" cy="94336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45"/>
          <p:cNvCxnSpPr/>
          <p:nvPr/>
        </p:nvCxnSpPr>
        <p:spPr>
          <a:xfrm flipH="1">
            <a:off x="10435500" y="3437448"/>
            <a:ext cx="632454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59"/>
          <p:cNvSpPr/>
          <p:nvPr/>
        </p:nvSpPr>
        <p:spPr>
          <a:xfrm>
            <a:off x="9698399" y="440571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search</a:t>
            </a:r>
          </a:p>
          <a:p>
            <a:pPr algn="ctr"/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45" name="直線矢印コネクタ 44"/>
          <p:cNvCxnSpPr/>
          <p:nvPr/>
        </p:nvCxnSpPr>
        <p:spPr>
          <a:xfrm>
            <a:off x="3395209" y="2146449"/>
            <a:ext cx="3151663" cy="137787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2254139" y="2894459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パラメータなし</a:t>
            </a:r>
          </a:p>
        </p:txBody>
      </p:sp>
      <p:cxnSp>
        <p:nvCxnSpPr>
          <p:cNvPr id="57" name="直線矢印コネクタ 40"/>
          <p:cNvCxnSpPr>
            <a:stCxn id="27" idx="1"/>
          </p:cNvCxnSpPr>
          <p:nvPr/>
        </p:nvCxnSpPr>
        <p:spPr>
          <a:xfrm flipH="1" flipV="1">
            <a:off x="1045850" y="4415227"/>
            <a:ext cx="1838806" cy="11782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42"/>
          <p:cNvCxnSpPr/>
          <p:nvPr/>
        </p:nvCxnSpPr>
        <p:spPr>
          <a:xfrm flipV="1">
            <a:off x="1045850" y="3794833"/>
            <a:ext cx="1" cy="591732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45"/>
          <p:cNvCxnSpPr/>
          <p:nvPr/>
        </p:nvCxnSpPr>
        <p:spPr>
          <a:xfrm flipV="1">
            <a:off x="1045851" y="3794832"/>
            <a:ext cx="491607" cy="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正方形/長方形 90"/>
          <p:cNvSpPr/>
          <p:nvPr/>
        </p:nvSpPr>
        <p:spPr>
          <a:xfrm>
            <a:off x="509879" y="452990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login(</a:t>
            </a:r>
            <a:r>
              <a:rPr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失敗</a:t>
            </a:r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851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96967" y="1141534"/>
            <a:ext cx="1940312" cy="1650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ブラウザ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677175" y="1323933"/>
            <a:ext cx="2092517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login.jsp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042652" y="815764"/>
            <a:ext cx="2109981" cy="13197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Controller(Servlet)</a:t>
            </a:r>
            <a:endParaRPr lang="en-US" altLang="ja-JP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EmployeeSystem.java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9370603" y="860106"/>
            <a:ext cx="2556938" cy="2864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Model(Logic)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EmployeeSystemLogic.java</a:t>
            </a:r>
            <a:endParaRPr kumimoji="1" lang="ja-JP" altLang="en-US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0047225" y="4279341"/>
            <a:ext cx="1906074" cy="600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Model(Bean)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EmployeeBean.java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2447201" y="964863"/>
            <a:ext cx="4612916" cy="2651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5" idx="3"/>
          </p:cNvCxnSpPr>
          <p:nvPr/>
        </p:nvCxnSpPr>
        <p:spPr>
          <a:xfrm flipH="1">
            <a:off x="5769692" y="1214589"/>
            <a:ext cx="1272961" cy="34789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>
            <a:off x="4961235" y="1652975"/>
            <a:ext cx="2086783" cy="15290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60" idx="1"/>
            <a:endCxn id="2" idx="3"/>
          </p:cNvCxnSpPr>
          <p:nvPr/>
        </p:nvCxnSpPr>
        <p:spPr>
          <a:xfrm flipH="1" flipV="1">
            <a:off x="2437279" y="1966724"/>
            <a:ext cx="284428" cy="51297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5" idx="1"/>
          </p:cNvCxnSpPr>
          <p:nvPr/>
        </p:nvCxnSpPr>
        <p:spPr>
          <a:xfrm flipH="1" flipV="1">
            <a:off x="2447201" y="1545101"/>
            <a:ext cx="1229974" cy="1738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9161838" y="1801030"/>
            <a:ext cx="335215" cy="42965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5245663" y="2603123"/>
            <a:ext cx="4124940" cy="122235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状態遷移図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427717" y="429539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74532"/>
            <a:ext cx="12052585" cy="6731951"/>
            <a:chOff x="49261" y="74532"/>
            <a:chExt cx="12052585" cy="6731951"/>
          </a:xfrm>
        </p:grpSpPr>
        <p:sp>
          <p:nvSpPr>
            <p:cNvPr id="36" name="正方形/長方形 35"/>
            <p:cNvSpPr/>
            <p:nvPr/>
          </p:nvSpPr>
          <p:spPr>
            <a:xfrm>
              <a:off x="49261" y="669700"/>
              <a:ext cx="12052585" cy="61367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8441730" y="375539"/>
              <a:ext cx="1561585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4" name="正方形/長方形 53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679700" y="5395275"/>
            <a:ext cx="2473930" cy="1198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Dao(Logic)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EmployeeSystemDAO.java</a:t>
            </a:r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10047225" y="5028260"/>
            <a:ext cx="1906074" cy="169939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/>
          <p:nvPr/>
        </p:nvCxnSpPr>
        <p:spPr>
          <a:xfrm flipH="1" flipV="1">
            <a:off x="9153630" y="6037243"/>
            <a:ext cx="893595" cy="203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角丸四角形 55"/>
          <p:cNvSpPr/>
          <p:nvPr/>
        </p:nvSpPr>
        <p:spPr>
          <a:xfrm>
            <a:off x="10192869" y="5661212"/>
            <a:ext cx="1600201" cy="9327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データベース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60" name="正方形/長方形 4"/>
          <p:cNvSpPr/>
          <p:nvPr/>
        </p:nvSpPr>
        <p:spPr>
          <a:xfrm>
            <a:off x="2721707" y="2241147"/>
            <a:ext cx="2502653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employeeSystemMain.jsp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1" name="正方形/長方形 4"/>
          <p:cNvSpPr/>
          <p:nvPr/>
        </p:nvSpPr>
        <p:spPr>
          <a:xfrm>
            <a:off x="2847415" y="3082450"/>
            <a:ext cx="2092517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employeeViewer.jsp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3" name="直線矢印コネクタ 26"/>
          <p:cNvCxnSpPr>
            <a:stCxn id="7" idx="1"/>
            <a:endCxn id="60" idx="3"/>
          </p:cNvCxnSpPr>
          <p:nvPr/>
        </p:nvCxnSpPr>
        <p:spPr>
          <a:xfrm flipH="1">
            <a:off x="5224360" y="1475654"/>
            <a:ext cx="1818292" cy="100404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31"/>
          <p:cNvCxnSpPr>
            <a:stCxn id="61" idx="1"/>
          </p:cNvCxnSpPr>
          <p:nvPr/>
        </p:nvCxnSpPr>
        <p:spPr>
          <a:xfrm flipH="1" flipV="1">
            <a:off x="2307572" y="2806588"/>
            <a:ext cx="539843" cy="51441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endCxn id="9" idx="1"/>
          </p:cNvCxnSpPr>
          <p:nvPr/>
        </p:nvCxnSpPr>
        <p:spPr>
          <a:xfrm flipV="1">
            <a:off x="8599663" y="4579394"/>
            <a:ext cx="1447562" cy="81588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角丸四角形 61"/>
          <p:cNvSpPr/>
          <p:nvPr/>
        </p:nvSpPr>
        <p:spPr>
          <a:xfrm>
            <a:off x="4112118" y="4855204"/>
            <a:ext cx="2407353" cy="18563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session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スコープ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・自分の社員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b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・自分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権限</a:t>
            </a:r>
            <a:endParaRPr kumimoji="1" lang="en-US" altLang="ja-JP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・参照・編集している社員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b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・前のページ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・社員情報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Bean</a:t>
            </a:r>
            <a:endParaRPr lang="en-US" altLang="ja-JP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・社員情報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Bean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リスト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6" name="直線矢印コネクタ 65"/>
          <p:cNvCxnSpPr/>
          <p:nvPr/>
        </p:nvCxnSpPr>
        <p:spPr>
          <a:xfrm flipH="1">
            <a:off x="8416643" y="3738091"/>
            <a:ext cx="1335704" cy="165718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>
            <a:endCxn id="7" idx="2"/>
          </p:cNvCxnSpPr>
          <p:nvPr/>
        </p:nvCxnSpPr>
        <p:spPr>
          <a:xfrm flipV="1">
            <a:off x="6343683" y="2135543"/>
            <a:ext cx="1753960" cy="274390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/>
          <p:nvPr/>
        </p:nvCxnSpPr>
        <p:spPr>
          <a:xfrm>
            <a:off x="5017089" y="2725358"/>
            <a:ext cx="831972" cy="212984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/>
          <p:cNvCxnSpPr/>
          <p:nvPr/>
        </p:nvCxnSpPr>
        <p:spPr>
          <a:xfrm>
            <a:off x="4404396" y="3561160"/>
            <a:ext cx="699958" cy="127281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/>
          <p:cNvSpPr/>
          <p:nvPr/>
        </p:nvSpPr>
        <p:spPr>
          <a:xfrm>
            <a:off x="7517462" y="3175035"/>
            <a:ext cx="1649427" cy="515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Model(Logic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Common.java</a:t>
            </a:r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8" name="正方形/長方形 68"/>
          <p:cNvSpPr/>
          <p:nvPr/>
        </p:nvSpPr>
        <p:spPr>
          <a:xfrm>
            <a:off x="-467153" y="781328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ログイン・メイン・詳細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5" name="直線矢印コネクタ 64"/>
          <p:cNvCxnSpPr>
            <a:stCxn id="61" idx="3"/>
          </p:cNvCxnSpPr>
          <p:nvPr/>
        </p:nvCxnSpPr>
        <p:spPr>
          <a:xfrm flipV="1">
            <a:off x="4939932" y="2958353"/>
            <a:ext cx="4430671" cy="36264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endCxn id="122" idx="3"/>
          </p:cNvCxnSpPr>
          <p:nvPr/>
        </p:nvCxnSpPr>
        <p:spPr>
          <a:xfrm flipH="1" flipV="1">
            <a:off x="9166889" y="3432949"/>
            <a:ext cx="203714" cy="949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68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96967" y="1141534"/>
            <a:ext cx="1940312" cy="1650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ブラウザ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383625" y="1684494"/>
            <a:ext cx="2092517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registerUser.jsp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042652" y="815764"/>
            <a:ext cx="2119902" cy="13197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Controller(Servlet)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EmployeeSystem.java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9497053" y="860106"/>
            <a:ext cx="2430488" cy="2864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Model(Logic)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SystemLogic.java</a:t>
            </a:r>
            <a:endParaRPr lang="ja-JP" altLang="en-US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0047225" y="4279341"/>
            <a:ext cx="1906074" cy="600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Model(Bean)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EmployeeBean.java</a:t>
            </a:r>
            <a:endParaRPr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2447201" y="964863"/>
            <a:ext cx="4612916" cy="2651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5" idx="3"/>
          </p:cNvCxnSpPr>
          <p:nvPr/>
        </p:nvCxnSpPr>
        <p:spPr>
          <a:xfrm flipH="1">
            <a:off x="5476142" y="1300238"/>
            <a:ext cx="1556589" cy="62280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60" idx="1"/>
            <a:endCxn id="2" idx="3"/>
          </p:cNvCxnSpPr>
          <p:nvPr/>
        </p:nvCxnSpPr>
        <p:spPr>
          <a:xfrm flipH="1" flipV="1">
            <a:off x="2437279" y="1966724"/>
            <a:ext cx="649004" cy="13701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5" idx="1"/>
          </p:cNvCxnSpPr>
          <p:nvPr/>
        </p:nvCxnSpPr>
        <p:spPr>
          <a:xfrm flipH="1" flipV="1">
            <a:off x="2437279" y="1797976"/>
            <a:ext cx="946346" cy="12506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9153630" y="1797976"/>
            <a:ext cx="343423" cy="43271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endCxn id="9" idx="0"/>
          </p:cNvCxnSpPr>
          <p:nvPr/>
        </p:nvCxnSpPr>
        <p:spPr>
          <a:xfrm>
            <a:off x="10862516" y="3738091"/>
            <a:ext cx="137746" cy="54125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状態遷移図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427717" y="429539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74532"/>
            <a:ext cx="12052585" cy="6731951"/>
            <a:chOff x="49261" y="74532"/>
            <a:chExt cx="12052585" cy="6731951"/>
          </a:xfrm>
        </p:grpSpPr>
        <p:sp>
          <p:nvSpPr>
            <p:cNvPr id="36" name="正方形/長方形 35"/>
            <p:cNvSpPr/>
            <p:nvPr/>
          </p:nvSpPr>
          <p:spPr>
            <a:xfrm>
              <a:off x="49261" y="669700"/>
              <a:ext cx="12052585" cy="61367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8441730" y="375539"/>
              <a:ext cx="1561585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4" name="正方形/長方形 53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679700" y="5395275"/>
            <a:ext cx="2473930" cy="1198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Dao(Logic)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EmployeeSystemDAO.java</a:t>
            </a:r>
            <a:endParaRPr lang="en-US" altLang="ja-JP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10047225" y="5028260"/>
            <a:ext cx="1906074" cy="169939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/>
          <p:nvPr/>
        </p:nvCxnSpPr>
        <p:spPr>
          <a:xfrm flipH="1" flipV="1">
            <a:off x="9153630" y="6037243"/>
            <a:ext cx="893595" cy="203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角丸四角形 55"/>
          <p:cNvSpPr/>
          <p:nvPr/>
        </p:nvSpPr>
        <p:spPr>
          <a:xfrm>
            <a:off x="10192869" y="5661212"/>
            <a:ext cx="1600201" cy="9327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データベース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60" name="正方形/長方形 4"/>
          <p:cNvSpPr/>
          <p:nvPr/>
        </p:nvSpPr>
        <p:spPr>
          <a:xfrm>
            <a:off x="3086283" y="3098301"/>
            <a:ext cx="2287244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confirmRegisterUser.jsp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3" name="直線矢印コネクタ 26"/>
          <p:cNvCxnSpPr>
            <a:stCxn id="7" idx="1"/>
            <a:endCxn id="60" idx="3"/>
          </p:cNvCxnSpPr>
          <p:nvPr/>
        </p:nvCxnSpPr>
        <p:spPr>
          <a:xfrm flipH="1">
            <a:off x="5373527" y="1475654"/>
            <a:ext cx="1669125" cy="1861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 flipH="1">
            <a:off x="8416643" y="3738091"/>
            <a:ext cx="1335704" cy="165718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>
            <a:endCxn id="7" idx="2"/>
          </p:cNvCxnSpPr>
          <p:nvPr/>
        </p:nvCxnSpPr>
        <p:spPr>
          <a:xfrm flipV="1">
            <a:off x="6343683" y="2135543"/>
            <a:ext cx="1758920" cy="274390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/>
          <p:nvPr/>
        </p:nvCxnSpPr>
        <p:spPr>
          <a:xfrm>
            <a:off x="4553823" y="3582512"/>
            <a:ext cx="1295238" cy="127269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/>
          <p:cNvSpPr/>
          <p:nvPr/>
        </p:nvSpPr>
        <p:spPr>
          <a:xfrm>
            <a:off x="7517462" y="3175035"/>
            <a:ext cx="1649427" cy="515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Model(Logic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Common.java</a:t>
            </a:r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23" name="直線矢印コネクタ 122"/>
          <p:cNvCxnSpPr>
            <a:endCxn id="122" idx="3"/>
          </p:cNvCxnSpPr>
          <p:nvPr/>
        </p:nvCxnSpPr>
        <p:spPr>
          <a:xfrm flipH="1" flipV="1">
            <a:off x="9166889" y="3432949"/>
            <a:ext cx="330164" cy="571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>
            <a:off x="5314624" y="2161591"/>
            <a:ext cx="757412" cy="26936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-1377004" y="755433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登録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4136523" y="4847825"/>
            <a:ext cx="2407353" cy="18563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session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スコープ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・社員情報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Bean</a:t>
            </a:r>
            <a:b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065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96967" y="1141534"/>
            <a:ext cx="1940312" cy="1650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ブラウザ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383625" y="1684494"/>
            <a:ext cx="2092517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updateUser.jsp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042652" y="815764"/>
            <a:ext cx="2138363" cy="13197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Controller(Servlet)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EmployeeSystem.java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9497053" y="860106"/>
            <a:ext cx="2430488" cy="2864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Model(Logic)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SystemLogic.java</a:t>
            </a:r>
            <a:endParaRPr lang="ja-JP" altLang="en-US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0047225" y="4279341"/>
            <a:ext cx="1945732" cy="600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Model(Bean)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EmployeeBean.java</a:t>
            </a:r>
            <a:endParaRPr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2447201" y="964863"/>
            <a:ext cx="4612916" cy="2651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5" idx="3"/>
          </p:cNvCxnSpPr>
          <p:nvPr/>
        </p:nvCxnSpPr>
        <p:spPr>
          <a:xfrm flipH="1">
            <a:off x="5476142" y="1300238"/>
            <a:ext cx="1556589" cy="62280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60" idx="1"/>
            <a:endCxn id="2" idx="3"/>
          </p:cNvCxnSpPr>
          <p:nvPr/>
        </p:nvCxnSpPr>
        <p:spPr>
          <a:xfrm flipH="1" flipV="1">
            <a:off x="2437279" y="1966724"/>
            <a:ext cx="688148" cy="95948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5" idx="1"/>
          </p:cNvCxnSpPr>
          <p:nvPr/>
        </p:nvCxnSpPr>
        <p:spPr>
          <a:xfrm flipH="1" flipV="1">
            <a:off x="2437279" y="1797976"/>
            <a:ext cx="946346" cy="12506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9181015" y="1797976"/>
            <a:ext cx="316038" cy="43271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endCxn id="9" idx="0"/>
          </p:cNvCxnSpPr>
          <p:nvPr/>
        </p:nvCxnSpPr>
        <p:spPr>
          <a:xfrm>
            <a:off x="10862516" y="3738091"/>
            <a:ext cx="157575" cy="54125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状態遷移図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427717" y="429539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74532"/>
            <a:ext cx="12052585" cy="6731951"/>
            <a:chOff x="49261" y="74532"/>
            <a:chExt cx="12052585" cy="6731951"/>
          </a:xfrm>
        </p:grpSpPr>
        <p:sp>
          <p:nvSpPr>
            <p:cNvPr id="36" name="正方形/長方形 35"/>
            <p:cNvSpPr/>
            <p:nvPr/>
          </p:nvSpPr>
          <p:spPr>
            <a:xfrm>
              <a:off x="49261" y="669700"/>
              <a:ext cx="12052585" cy="61367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8441730" y="375539"/>
              <a:ext cx="1561585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4" name="正方形/長方形 53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679700" y="5395275"/>
            <a:ext cx="2473930" cy="1198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Dao(Logic)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EmployeeSystemDAO.java</a:t>
            </a:r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10047225" y="5028260"/>
            <a:ext cx="1906074" cy="169939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/>
          <p:nvPr/>
        </p:nvCxnSpPr>
        <p:spPr>
          <a:xfrm flipH="1" flipV="1">
            <a:off x="9153630" y="6037243"/>
            <a:ext cx="893595" cy="203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角丸四角形 55"/>
          <p:cNvSpPr/>
          <p:nvPr/>
        </p:nvSpPr>
        <p:spPr>
          <a:xfrm>
            <a:off x="10192869" y="5661212"/>
            <a:ext cx="1600201" cy="9327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データベース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60" name="正方形/長方形 4"/>
          <p:cNvSpPr/>
          <p:nvPr/>
        </p:nvSpPr>
        <p:spPr>
          <a:xfrm>
            <a:off x="3125427" y="2687655"/>
            <a:ext cx="2221125" cy="47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confirmUpdateUser.jsp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3" name="直線矢印コネクタ 26"/>
          <p:cNvCxnSpPr>
            <a:stCxn id="7" idx="1"/>
            <a:endCxn id="60" idx="3"/>
          </p:cNvCxnSpPr>
          <p:nvPr/>
        </p:nvCxnSpPr>
        <p:spPr>
          <a:xfrm flipH="1">
            <a:off x="5346552" y="1475654"/>
            <a:ext cx="1696100" cy="14505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 flipH="1">
            <a:off x="8416643" y="3738091"/>
            <a:ext cx="1335704" cy="165718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>
            <a:endCxn id="7" idx="2"/>
          </p:cNvCxnSpPr>
          <p:nvPr/>
        </p:nvCxnSpPr>
        <p:spPr>
          <a:xfrm flipV="1">
            <a:off x="6343683" y="2135543"/>
            <a:ext cx="1768151" cy="274390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/>
          <p:nvPr/>
        </p:nvCxnSpPr>
        <p:spPr>
          <a:xfrm>
            <a:off x="4722134" y="3179565"/>
            <a:ext cx="1126927" cy="167563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/>
          <p:cNvSpPr/>
          <p:nvPr/>
        </p:nvSpPr>
        <p:spPr>
          <a:xfrm>
            <a:off x="7517462" y="3175035"/>
            <a:ext cx="1649427" cy="515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Model(Logic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Common.java</a:t>
            </a:r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5" name="直線矢印コネクタ 64"/>
          <p:cNvCxnSpPr/>
          <p:nvPr/>
        </p:nvCxnSpPr>
        <p:spPr>
          <a:xfrm>
            <a:off x="5314624" y="2161591"/>
            <a:ext cx="757412" cy="26936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/>
          <p:cNvSpPr/>
          <p:nvPr/>
        </p:nvSpPr>
        <p:spPr>
          <a:xfrm>
            <a:off x="-1377004" y="760806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72" name="直線矢印コネクタ 71"/>
          <p:cNvCxnSpPr>
            <a:endCxn id="9" idx="1"/>
          </p:cNvCxnSpPr>
          <p:nvPr/>
        </p:nvCxnSpPr>
        <p:spPr>
          <a:xfrm flipV="1">
            <a:off x="8982965" y="4579394"/>
            <a:ext cx="1064260" cy="81588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/>
          <p:nvPr/>
        </p:nvCxnSpPr>
        <p:spPr>
          <a:xfrm>
            <a:off x="5474301" y="2058256"/>
            <a:ext cx="4022752" cy="7134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角丸四角形 48"/>
          <p:cNvSpPr/>
          <p:nvPr/>
        </p:nvSpPr>
        <p:spPr>
          <a:xfrm>
            <a:off x="4112118" y="4855204"/>
            <a:ext cx="2407353" cy="18563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session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スコープ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・自分の権限</a:t>
            </a:r>
            <a:endParaRPr kumimoji="1" lang="en-US" altLang="ja-JP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・参照・編集している社員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b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・前のページ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・社員情報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Bean</a:t>
            </a:r>
            <a:b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53" name="直線矢印コネクタ 52"/>
          <p:cNvCxnSpPr/>
          <p:nvPr/>
        </p:nvCxnSpPr>
        <p:spPr>
          <a:xfrm flipH="1">
            <a:off x="9166889" y="3425780"/>
            <a:ext cx="330164" cy="7169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73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96967" y="1141534"/>
            <a:ext cx="1940312" cy="1650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ブラウザ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383625" y="1684494"/>
            <a:ext cx="2129820" cy="7494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  <a:p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confirmDeleteUser.jsp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042652" y="815764"/>
            <a:ext cx="2110977" cy="13197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Controller(Servlet)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EmployeeSystem.java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9497053" y="860106"/>
            <a:ext cx="2430488" cy="2864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Model(Logic)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SystemLogic.java</a:t>
            </a:r>
            <a:endParaRPr lang="ja-JP" altLang="en-US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0047225" y="4279341"/>
            <a:ext cx="1945732" cy="600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Model(Bean)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EmployeeBean.java</a:t>
            </a:r>
            <a:endParaRPr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2447201" y="964863"/>
            <a:ext cx="4612916" cy="2651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5" idx="3"/>
          </p:cNvCxnSpPr>
          <p:nvPr/>
        </p:nvCxnSpPr>
        <p:spPr>
          <a:xfrm flipH="1">
            <a:off x="5513445" y="1300238"/>
            <a:ext cx="1519288" cy="75896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5" idx="1"/>
          </p:cNvCxnSpPr>
          <p:nvPr/>
        </p:nvCxnSpPr>
        <p:spPr>
          <a:xfrm flipH="1" flipV="1">
            <a:off x="2437279" y="1797978"/>
            <a:ext cx="946346" cy="26122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9162553" y="1797977"/>
            <a:ext cx="334500" cy="432709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状態遷移図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427717" y="429539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74532"/>
            <a:ext cx="12052585" cy="6731951"/>
            <a:chOff x="49261" y="74532"/>
            <a:chExt cx="12052585" cy="6731951"/>
          </a:xfrm>
        </p:grpSpPr>
        <p:sp>
          <p:nvSpPr>
            <p:cNvPr id="36" name="正方形/長方形 35"/>
            <p:cNvSpPr/>
            <p:nvPr/>
          </p:nvSpPr>
          <p:spPr>
            <a:xfrm>
              <a:off x="49261" y="669700"/>
              <a:ext cx="12052585" cy="61367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8441730" y="375539"/>
              <a:ext cx="1561585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4" name="正方形/長方形 53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679700" y="5395275"/>
            <a:ext cx="2473930" cy="1198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Dao(Logic)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EmployeeSystemDAO.java</a:t>
            </a:r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10047225" y="5028260"/>
            <a:ext cx="1906074" cy="169939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/>
          <p:nvPr/>
        </p:nvCxnSpPr>
        <p:spPr>
          <a:xfrm flipH="1" flipV="1">
            <a:off x="9153630" y="6037243"/>
            <a:ext cx="893595" cy="203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角丸四角形 55"/>
          <p:cNvSpPr/>
          <p:nvPr/>
        </p:nvSpPr>
        <p:spPr>
          <a:xfrm>
            <a:off x="10192869" y="5661212"/>
            <a:ext cx="1600201" cy="9327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データベース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cxnSp>
        <p:nvCxnSpPr>
          <p:cNvPr id="66" name="直線矢印コネクタ 65"/>
          <p:cNvCxnSpPr/>
          <p:nvPr/>
        </p:nvCxnSpPr>
        <p:spPr>
          <a:xfrm flipH="1">
            <a:off x="8416643" y="3738091"/>
            <a:ext cx="1335704" cy="165718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>
            <a:endCxn id="7" idx="2"/>
          </p:cNvCxnSpPr>
          <p:nvPr/>
        </p:nvCxnSpPr>
        <p:spPr>
          <a:xfrm flipV="1">
            <a:off x="6343683" y="2135543"/>
            <a:ext cx="1754458" cy="274390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>
            <a:off x="5314624" y="2161591"/>
            <a:ext cx="757412" cy="26936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/>
          <p:cNvSpPr/>
          <p:nvPr/>
        </p:nvSpPr>
        <p:spPr>
          <a:xfrm>
            <a:off x="-1377004" y="760806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72" name="直線矢印コネクタ 71"/>
          <p:cNvCxnSpPr>
            <a:endCxn id="9" idx="1"/>
          </p:cNvCxnSpPr>
          <p:nvPr/>
        </p:nvCxnSpPr>
        <p:spPr>
          <a:xfrm flipV="1">
            <a:off x="8982965" y="4579394"/>
            <a:ext cx="1064260" cy="81588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/>
          <p:nvPr/>
        </p:nvCxnSpPr>
        <p:spPr>
          <a:xfrm>
            <a:off x="5513445" y="2135543"/>
            <a:ext cx="3983608" cy="63613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角丸四角形 48"/>
          <p:cNvSpPr/>
          <p:nvPr/>
        </p:nvSpPr>
        <p:spPr>
          <a:xfrm>
            <a:off x="4112118" y="4855204"/>
            <a:ext cx="2407353" cy="18563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session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スコープ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・参照・編集している社員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b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・前のページ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・社員情報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Bean</a:t>
            </a:r>
            <a:b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923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939320" y="2974456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399627" y="3014226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</a:t>
            </a:r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細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4" name="正方形/長方形 5"/>
          <p:cNvSpPr/>
          <p:nvPr/>
        </p:nvSpPr>
        <p:spPr>
          <a:xfrm>
            <a:off x="1988826" y="3528774"/>
            <a:ext cx="780500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人</a:t>
            </a:r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情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報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7444365" y="283965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7904672" y="287942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" name="正方形/長方形 5"/>
          <p:cNvSpPr/>
          <p:nvPr/>
        </p:nvSpPr>
        <p:spPr>
          <a:xfrm>
            <a:off x="8564079" y="3959155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2" name="正方形/長方形 5"/>
          <p:cNvSpPr/>
          <p:nvPr/>
        </p:nvSpPr>
        <p:spPr>
          <a:xfrm>
            <a:off x="9391113" y="3959155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7" name="直線矢印コネクタ 29"/>
          <p:cNvCxnSpPr>
            <a:stCxn id="94" idx="3"/>
          </p:cNvCxnSpPr>
          <p:nvPr/>
        </p:nvCxnSpPr>
        <p:spPr>
          <a:xfrm>
            <a:off x="2769326" y="3670442"/>
            <a:ext cx="4675039" cy="1058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40"/>
          <p:cNvCxnSpPr/>
          <p:nvPr/>
        </p:nvCxnSpPr>
        <p:spPr>
          <a:xfrm flipH="1" flipV="1">
            <a:off x="9783755" y="4234739"/>
            <a:ext cx="3729" cy="8960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40"/>
          <p:cNvCxnSpPr/>
          <p:nvPr/>
        </p:nvCxnSpPr>
        <p:spPr>
          <a:xfrm>
            <a:off x="3368512" y="5130764"/>
            <a:ext cx="6422699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29"/>
          <p:cNvCxnSpPr>
            <a:endCxn id="15" idx="2"/>
          </p:cNvCxnSpPr>
          <p:nvPr/>
        </p:nvCxnSpPr>
        <p:spPr>
          <a:xfrm flipV="1">
            <a:off x="3368513" y="4330974"/>
            <a:ext cx="0" cy="79979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正方形/長方形 56"/>
          <p:cNvSpPr/>
          <p:nvPr/>
        </p:nvSpPr>
        <p:spPr>
          <a:xfrm>
            <a:off x="5007995" y="3102331"/>
            <a:ext cx="1914698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selectedUser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9" name="正方形/長方形 56"/>
          <p:cNvSpPr/>
          <p:nvPr/>
        </p:nvSpPr>
        <p:spPr>
          <a:xfrm>
            <a:off x="5022772" y="5173358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6" name="正方形/長方形 5"/>
          <p:cNvSpPr/>
          <p:nvPr/>
        </p:nvSpPr>
        <p:spPr>
          <a:xfrm>
            <a:off x="7671785" y="3955945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8" name="正方形/長方形 5"/>
          <p:cNvSpPr/>
          <p:nvPr/>
        </p:nvSpPr>
        <p:spPr>
          <a:xfrm>
            <a:off x="3025132" y="3899421"/>
            <a:ext cx="745679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○○さ</a:t>
            </a:r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ん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9" name="直線矢印コネクタ 29"/>
          <p:cNvCxnSpPr>
            <a:stCxn id="68" idx="3"/>
          </p:cNvCxnSpPr>
          <p:nvPr/>
        </p:nvCxnSpPr>
        <p:spPr>
          <a:xfrm flipV="1">
            <a:off x="3770811" y="4032069"/>
            <a:ext cx="3673554" cy="902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56"/>
          <p:cNvSpPr/>
          <p:nvPr/>
        </p:nvSpPr>
        <p:spPr>
          <a:xfrm>
            <a:off x="5057825" y="4028172"/>
            <a:ext cx="1914698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selectedUser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052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614363" y="2108052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074670" y="2147822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</a:t>
            </a:r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規登録（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4" name="正方形/長方形 5"/>
          <p:cNvSpPr/>
          <p:nvPr/>
        </p:nvSpPr>
        <p:spPr>
          <a:xfrm>
            <a:off x="1737360" y="2983658"/>
            <a:ext cx="557128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新規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7170469" y="1419707"/>
            <a:ext cx="2858385" cy="2647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7630776" y="1459478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</a:t>
            </a: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規登録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" name="正方形/長方形 5"/>
          <p:cNvSpPr/>
          <p:nvPr/>
        </p:nvSpPr>
        <p:spPr>
          <a:xfrm>
            <a:off x="8270343" y="3670396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登録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角丸四角形 26"/>
          <p:cNvSpPr/>
          <p:nvPr/>
        </p:nvSpPr>
        <p:spPr>
          <a:xfrm>
            <a:off x="8214394" y="3626036"/>
            <a:ext cx="800196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8"/>
          <p:cNvSpPr/>
          <p:nvPr/>
        </p:nvSpPr>
        <p:spPr>
          <a:xfrm>
            <a:off x="8396759" y="1783106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0" name="正方形/長方形 8"/>
          <p:cNvSpPr/>
          <p:nvPr/>
        </p:nvSpPr>
        <p:spPr>
          <a:xfrm>
            <a:off x="8396759" y="1982989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1" name="正方形/長方形 8"/>
          <p:cNvSpPr/>
          <p:nvPr/>
        </p:nvSpPr>
        <p:spPr>
          <a:xfrm>
            <a:off x="8396759" y="2158557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3" name="正方形/長方形 8"/>
          <p:cNvSpPr/>
          <p:nvPr/>
        </p:nvSpPr>
        <p:spPr>
          <a:xfrm>
            <a:off x="8396759" y="2358440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2" name="正方形/長方形 5"/>
          <p:cNvSpPr/>
          <p:nvPr/>
        </p:nvSpPr>
        <p:spPr>
          <a:xfrm>
            <a:off x="9097377" y="3670396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4" name="正方形/長方形 14"/>
          <p:cNvSpPr/>
          <p:nvPr/>
        </p:nvSpPr>
        <p:spPr>
          <a:xfrm>
            <a:off x="7189102" y="5012709"/>
            <a:ext cx="2858385" cy="1315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5" name="正方形/長方形 15"/>
          <p:cNvSpPr/>
          <p:nvPr/>
        </p:nvSpPr>
        <p:spPr>
          <a:xfrm>
            <a:off x="7649409" y="5052479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登録内容確認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0" name="正方形/長方形 5"/>
          <p:cNvSpPr/>
          <p:nvPr/>
        </p:nvSpPr>
        <p:spPr>
          <a:xfrm>
            <a:off x="8047620" y="5916771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登録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5" name="正方形/長方形 5"/>
          <p:cNvSpPr/>
          <p:nvPr/>
        </p:nvSpPr>
        <p:spPr>
          <a:xfrm>
            <a:off x="8888313" y="5917414"/>
            <a:ext cx="1062728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前画面に戻る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7" name="直線矢印コネクタ 29"/>
          <p:cNvCxnSpPr>
            <a:stCxn id="94" idx="3"/>
            <a:endCxn id="45" idx="1"/>
          </p:cNvCxnSpPr>
          <p:nvPr/>
        </p:nvCxnSpPr>
        <p:spPr>
          <a:xfrm flipV="1">
            <a:off x="2294488" y="2743305"/>
            <a:ext cx="4875981" cy="38202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29"/>
          <p:cNvCxnSpPr>
            <a:stCxn id="48" idx="2"/>
            <a:endCxn id="64" idx="0"/>
          </p:cNvCxnSpPr>
          <p:nvPr/>
        </p:nvCxnSpPr>
        <p:spPr>
          <a:xfrm>
            <a:off x="8614492" y="3954374"/>
            <a:ext cx="3803" cy="105833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40"/>
          <p:cNvCxnSpPr/>
          <p:nvPr/>
        </p:nvCxnSpPr>
        <p:spPr>
          <a:xfrm>
            <a:off x="9951041" y="6039515"/>
            <a:ext cx="734376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40"/>
          <p:cNvCxnSpPr/>
          <p:nvPr/>
        </p:nvCxnSpPr>
        <p:spPr>
          <a:xfrm>
            <a:off x="10685417" y="2743305"/>
            <a:ext cx="0" cy="329621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29"/>
          <p:cNvCxnSpPr>
            <a:endCxn id="45" idx="3"/>
          </p:cNvCxnSpPr>
          <p:nvPr/>
        </p:nvCxnSpPr>
        <p:spPr>
          <a:xfrm flipH="1">
            <a:off x="10028854" y="2743305"/>
            <a:ext cx="65656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40"/>
          <p:cNvCxnSpPr>
            <a:endCxn id="62" idx="2"/>
          </p:cNvCxnSpPr>
          <p:nvPr/>
        </p:nvCxnSpPr>
        <p:spPr>
          <a:xfrm flipV="1">
            <a:off x="9497475" y="3953731"/>
            <a:ext cx="0" cy="35599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40"/>
          <p:cNvCxnSpPr/>
          <p:nvPr/>
        </p:nvCxnSpPr>
        <p:spPr>
          <a:xfrm>
            <a:off x="3228596" y="4265164"/>
            <a:ext cx="6268879" cy="2943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29"/>
          <p:cNvCxnSpPr/>
          <p:nvPr/>
        </p:nvCxnSpPr>
        <p:spPr>
          <a:xfrm flipV="1">
            <a:off x="3228596" y="3472346"/>
            <a:ext cx="0" cy="79281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40"/>
          <p:cNvCxnSpPr>
            <a:endCxn id="70" idx="1"/>
          </p:cNvCxnSpPr>
          <p:nvPr/>
        </p:nvCxnSpPr>
        <p:spPr>
          <a:xfrm>
            <a:off x="3016923" y="6037464"/>
            <a:ext cx="5030697" cy="2097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29"/>
          <p:cNvCxnSpPr>
            <a:endCxn id="15" idx="2"/>
          </p:cNvCxnSpPr>
          <p:nvPr/>
        </p:nvCxnSpPr>
        <p:spPr>
          <a:xfrm flipV="1">
            <a:off x="3023707" y="3464570"/>
            <a:ext cx="19849" cy="256425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正方形/長方形 56"/>
          <p:cNvSpPr/>
          <p:nvPr/>
        </p:nvSpPr>
        <p:spPr>
          <a:xfrm rot="21320284">
            <a:off x="3993190" y="2481918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registerUser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1" name="正方形/長方形 56"/>
          <p:cNvSpPr/>
          <p:nvPr/>
        </p:nvSpPr>
        <p:spPr>
          <a:xfrm>
            <a:off x="3334871" y="5697312"/>
            <a:ext cx="329286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register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成功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6" name="正方形/長方形 56"/>
          <p:cNvSpPr/>
          <p:nvPr/>
        </p:nvSpPr>
        <p:spPr>
          <a:xfrm>
            <a:off x="9270834" y="4483824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registerUser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8" name="正方形/長方形 59"/>
          <p:cNvSpPr/>
          <p:nvPr/>
        </p:nvSpPr>
        <p:spPr>
          <a:xfrm>
            <a:off x="6940321" y="4530871"/>
            <a:ext cx="2058038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confirmNewUser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9" name="正方形/長方形 56"/>
          <p:cNvSpPr/>
          <p:nvPr/>
        </p:nvSpPr>
        <p:spPr>
          <a:xfrm>
            <a:off x="4102847" y="3845938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8396759" y="2595681"/>
            <a:ext cx="1204745" cy="841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54" name="直線矢印コネクタ 40"/>
          <p:cNvCxnSpPr>
            <a:endCxn id="70" idx="2"/>
          </p:cNvCxnSpPr>
          <p:nvPr/>
        </p:nvCxnSpPr>
        <p:spPr>
          <a:xfrm flipH="1" flipV="1">
            <a:off x="8391769" y="6200106"/>
            <a:ext cx="4990" cy="40240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40"/>
          <p:cNvCxnSpPr/>
          <p:nvPr/>
        </p:nvCxnSpPr>
        <p:spPr>
          <a:xfrm flipH="1">
            <a:off x="8375249" y="6602506"/>
            <a:ext cx="3082965" cy="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40"/>
          <p:cNvCxnSpPr/>
          <p:nvPr/>
        </p:nvCxnSpPr>
        <p:spPr>
          <a:xfrm flipH="1" flipV="1">
            <a:off x="11458214" y="1783106"/>
            <a:ext cx="1" cy="481940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29"/>
          <p:cNvCxnSpPr/>
          <p:nvPr/>
        </p:nvCxnSpPr>
        <p:spPr>
          <a:xfrm flipH="1" flipV="1">
            <a:off x="10028854" y="1790996"/>
            <a:ext cx="1429361" cy="2359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56"/>
          <p:cNvSpPr/>
          <p:nvPr/>
        </p:nvSpPr>
        <p:spPr>
          <a:xfrm>
            <a:off x="10128037" y="1329573"/>
            <a:ext cx="1783677" cy="463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register</a:t>
            </a:r>
            <a:r>
              <a:rPr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(</a:t>
            </a:r>
            <a:r>
              <a:rPr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失敗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339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493479" y="1630941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953786" y="167071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1493479" y="344057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1953786" y="348034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9" name="正方形/長方形 5"/>
          <p:cNvSpPr/>
          <p:nvPr/>
        </p:nvSpPr>
        <p:spPr>
          <a:xfrm>
            <a:off x="2587341" y="456232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0" name="正方形/長方形 5"/>
          <p:cNvSpPr/>
          <p:nvPr/>
        </p:nvSpPr>
        <p:spPr>
          <a:xfrm>
            <a:off x="3414375" y="4562328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5"/>
          <p:cNvSpPr/>
          <p:nvPr/>
        </p:nvSpPr>
        <p:spPr>
          <a:xfrm>
            <a:off x="1695047" y="455911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9" name="正方形/長方形 5"/>
          <p:cNvSpPr/>
          <p:nvPr/>
        </p:nvSpPr>
        <p:spPr>
          <a:xfrm>
            <a:off x="2251836" y="2591548"/>
            <a:ext cx="476454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0" name="正方形/長方形 14"/>
          <p:cNvSpPr/>
          <p:nvPr/>
        </p:nvSpPr>
        <p:spPr>
          <a:xfrm>
            <a:off x="7427775" y="1289721"/>
            <a:ext cx="2858385" cy="2647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1" name="正方形/長方形 15"/>
          <p:cNvSpPr/>
          <p:nvPr/>
        </p:nvSpPr>
        <p:spPr>
          <a:xfrm>
            <a:off x="7888082" y="1329492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3" name="正方形/長方形 5"/>
          <p:cNvSpPr/>
          <p:nvPr/>
        </p:nvSpPr>
        <p:spPr>
          <a:xfrm>
            <a:off x="8527649" y="3540410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4" name="角丸四角形 26"/>
          <p:cNvSpPr/>
          <p:nvPr/>
        </p:nvSpPr>
        <p:spPr>
          <a:xfrm>
            <a:off x="8471700" y="3496050"/>
            <a:ext cx="800196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5"/>
          <p:cNvSpPr/>
          <p:nvPr/>
        </p:nvSpPr>
        <p:spPr>
          <a:xfrm>
            <a:off x="9354683" y="3540410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2" name="正方形/長方形 14"/>
          <p:cNvSpPr/>
          <p:nvPr/>
        </p:nvSpPr>
        <p:spPr>
          <a:xfrm>
            <a:off x="7438151" y="4915878"/>
            <a:ext cx="2858385" cy="1315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3" name="正方形/長方形 15"/>
          <p:cNvSpPr/>
          <p:nvPr/>
        </p:nvSpPr>
        <p:spPr>
          <a:xfrm>
            <a:off x="7826660" y="503487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修正内容確認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4" name="正方形/長方形 5"/>
          <p:cNvSpPr/>
          <p:nvPr/>
        </p:nvSpPr>
        <p:spPr>
          <a:xfrm>
            <a:off x="8296669" y="5819940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7" name="正方形/長方形 5"/>
          <p:cNvSpPr/>
          <p:nvPr/>
        </p:nvSpPr>
        <p:spPr>
          <a:xfrm>
            <a:off x="9137362" y="5820583"/>
            <a:ext cx="1062728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前画面に戻る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89" name="直線矢印コネクタ 29"/>
          <p:cNvCxnSpPr>
            <a:stCxn id="41" idx="3"/>
          </p:cNvCxnSpPr>
          <p:nvPr/>
        </p:nvCxnSpPr>
        <p:spPr>
          <a:xfrm flipV="1">
            <a:off x="2383344" y="3540410"/>
            <a:ext cx="5017568" cy="116037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40"/>
          <p:cNvCxnSpPr>
            <a:endCxn id="49" idx="2"/>
          </p:cNvCxnSpPr>
          <p:nvPr/>
        </p:nvCxnSpPr>
        <p:spPr>
          <a:xfrm flipV="1">
            <a:off x="2490063" y="2874883"/>
            <a:ext cx="0" cy="39058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29"/>
          <p:cNvCxnSpPr/>
          <p:nvPr/>
        </p:nvCxnSpPr>
        <p:spPr>
          <a:xfrm flipV="1">
            <a:off x="2490063" y="3247147"/>
            <a:ext cx="4937712" cy="1594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29"/>
          <p:cNvCxnSpPr>
            <a:stCxn id="54" idx="2"/>
            <a:endCxn id="72" idx="0"/>
          </p:cNvCxnSpPr>
          <p:nvPr/>
        </p:nvCxnSpPr>
        <p:spPr>
          <a:xfrm flipH="1">
            <a:off x="8867344" y="3824388"/>
            <a:ext cx="4454" cy="109149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40"/>
          <p:cNvCxnSpPr/>
          <p:nvPr/>
        </p:nvCxnSpPr>
        <p:spPr>
          <a:xfrm>
            <a:off x="1201783" y="5958121"/>
            <a:ext cx="7094886" cy="348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40"/>
          <p:cNvCxnSpPr/>
          <p:nvPr/>
        </p:nvCxnSpPr>
        <p:spPr>
          <a:xfrm flipH="1" flipV="1">
            <a:off x="1212162" y="2569742"/>
            <a:ext cx="2466" cy="340523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29"/>
          <p:cNvCxnSpPr/>
          <p:nvPr/>
        </p:nvCxnSpPr>
        <p:spPr>
          <a:xfrm>
            <a:off x="1196705" y="2562629"/>
            <a:ext cx="296774" cy="71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正方形/長方形 56"/>
          <p:cNvSpPr/>
          <p:nvPr/>
        </p:nvSpPr>
        <p:spPr>
          <a:xfrm>
            <a:off x="3747456" y="5697312"/>
            <a:ext cx="3257619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update 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成功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8" name="直線矢印コネクタ 40"/>
          <p:cNvCxnSpPr/>
          <p:nvPr/>
        </p:nvCxnSpPr>
        <p:spPr>
          <a:xfrm>
            <a:off x="10286160" y="5958121"/>
            <a:ext cx="50376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40"/>
          <p:cNvCxnSpPr/>
          <p:nvPr/>
        </p:nvCxnSpPr>
        <p:spPr>
          <a:xfrm flipH="1">
            <a:off x="10787428" y="2591548"/>
            <a:ext cx="22826" cy="336225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29"/>
          <p:cNvCxnSpPr>
            <a:endCxn id="50" idx="3"/>
          </p:cNvCxnSpPr>
          <p:nvPr/>
        </p:nvCxnSpPr>
        <p:spPr>
          <a:xfrm flipH="1">
            <a:off x="10286160" y="2613318"/>
            <a:ext cx="524094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正方形/長方形 56"/>
          <p:cNvSpPr/>
          <p:nvPr/>
        </p:nvSpPr>
        <p:spPr>
          <a:xfrm>
            <a:off x="9859651" y="4545098"/>
            <a:ext cx="1855553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page = </a:t>
            </a:r>
            <a:r>
              <a:rPr kumimoji="1"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updateUser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1" name="正方形/長方形 56"/>
          <p:cNvSpPr/>
          <p:nvPr/>
        </p:nvSpPr>
        <p:spPr>
          <a:xfrm>
            <a:off x="4309684" y="2661866"/>
            <a:ext cx="2880274" cy="4980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updateUser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lastpage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= “”,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selectedUser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2" name="正方形/長方形 59"/>
          <p:cNvSpPr/>
          <p:nvPr/>
        </p:nvSpPr>
        <p:spPr>
          <a:xfrm>
            <a:off x="7449737" y="3973072"/>
            <a:ext cx="2058038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confirmUpdateUser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33" name="直線矢印コネクタ 40"/>
          <p:cNvCxnSpPr/>
          <p:nvPr/>
        </p:nvCxnSpPr>
        <p:spPr>
          <a:xfrm flipV="1">
            <a:off x="9751496" y="3823746"/>
            <a:ext cx="852" cy="88395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29"/>
          <p:cNvCxnSpPr/>
          <p:nvPr/>
        </p:nvCxnSpPr>
        <p:spPr>
          <a:xfrm flipH="1">
            <a:off x="4351864" y="4692386"/>
            <a:ext cx="5409995" cy="1531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40"/>
          <p:cNvCxnSpPr>
            <a:endCxn id="71" idx="3"/>
          </p:cNvCxnSpPr>
          <p:nvPr/>
        </p:nvCxnSpPr>
        <p:spPr>
          <a:xfrm flipV="1">
            <a:off x="10141343" y="3682078"/>
            <a:ext cx="13536" cy="79673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矢印コネクタ 40"/>
          <p:cNvCxnSpPr/>
          <p:nvPr/>
        </p:nvCxnSpPr>
        <p:spPr>
          <a:xfrm>
            <a:off x="6920359" y="4471256"/>
            <a:ext cx="3234520" cy="151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40"/>
          <p:cNvCxnSpPr/>
          <p:nvPr/>
        </p:nvCxnSpPr>
        <p:spPr>
          <a:xfrm flipV="1">
            <a:off x="6920359" y="2299595"/>
            <a:ext cx="0" cy="21837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矢印コネクタ 29"/>
          <p:cNvCxnSpPr>
            <a:endCxn id="15" idx="3"/>
          </p:cNvCxnSpPr>
          <p:nvPr/>
        </p:nvCxnSpPr>
        <p:spPr>
          <a:xfrm flipH="1">
            <a:off x="4351864" y="2289990"/>
            <a:ext cx="2568495" cy="1921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正方形/長方形 56"/>
          <p:cNvSpPr/>
          <p:nvPr/>
        </p:nvSpPr>
        <p:spPr>
          <a:xfrm>
            <a:off x="4249913" y="1845535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65" name="直線矢印コネクタ 40"/>
          <p:cNvCxnSpPr/>
          <p:nvPr/>
        </p:nvCxnSpPr>
        <p:spPr>
          <a:xfrm flipH="1" flipV="1">
            <a:off x="1212162" y="2569742"/>
            <a:ext cx="8112" cy="302317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8"/>
          <p:cNvSpPr/>
          <p:nvPr/>
        </p:nvSpPr>
        <p:spPr>
          <a:xfrm>
            <a:off x="8396759" y="1783106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8" name="正方形/長方形 8"/>
          <p:cNvSpPr/>
          <p:nvPr/>
        </p:nvSpPr>
        <p:spPr>
          <a:xfrm>
            <a:off x="8396759" y="1982989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1" name="正方形/長方形 8"/>
          <p:cNvSpPr/>
          <p:nvPr/>
        </p:nvSpPr>
        <p:spPr>
          <a:xfrm>
            <a:off x="8396759" y="2158557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3" name="正方形/長方形 8"/>
          <p:cNvSpPr/>
          <p:nvPr/>
        </p:nvSpPr>
        <p:spPr>
          <a:xfrm>
            <a:off x="8396759" y="2358440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8396759" y="2595681"/>
            <a:ext cx="1204745" cy="841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5" name="正方形/長方形 56"/>
          <p:cNvSpPr/>
          <p:nvPr/>
        </p:nvSpPr>
        <p:spPr>
          <a:xfrm rot="20799168">
            <a:off x="4213323" y="3993205"/>
            <a:ext cx="2880274" cy="4980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updateUser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lastpage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6" name="正方形/長方形 56"/>
          <p:cNvSpPr/>
          <p:nvPr/>
        </p:nvSpPr>
        <p:spPr>
          <a:xfrm>
            <a:off x="4620419" y="4739738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7" name="直線矢印コネクタ 40"/>
          <p:cNvCxnSpPr/>
          <p:nvPr/>
        </p:nvCxnSpPr>
        <p:spPr>
          <a:xfrm flipH="1" flipV="1">
            <a:off x="8640817" y="6103276"/>
            <a:ext cx="9833" cy="47024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40"/>
          <p:cNvCxnSpPr/>
          <p:nvPr/>
        </p:nvCxnSpPr>
        <p:spPr>
          <a:xfrm flipH="1" flipV="1">
            <a:off x="8650650" y="6591806"/>
            <a:ext cx="3115804" cy="3566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40"/>
          <p:cNvCxnSpPr/>
          <p:nvPr/>
        </p:nvCxnSpPr>
        <p:spPr>
          <a:xfrm flipH="1" flipV="1">
            <a:off x="11769003" y="1775971"/>
            <a:ext cx="1" cy="481940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29"/>
          <p:cNvCxnSpPr/>
          <p:nvPr/>
        </p:nvCxnSpPr>
        <p:spPr>
          <a:xfrm flipH="1">
            <a:off x="10286160" y="1792765"/>
            <a:ext cx="1480293" cy="197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正方形/長方形 56"/>
          <p:cNvSpPr/>
          <p:nvPr/>
        </p:nvSpPr>
        <p:spPr>
          <a:xfrm>
            <a:off x="10209280" y="1316387"/>
            <a:ext cx="1783677" cy="463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update 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(</a:t>
            </a:r>
            <a:r>
              <a:rPr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失敗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766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493479" y="1630941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953786" y="167071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1493479" y="344057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1953786" y="348034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9" name="正方形/長方形 5"/>
          <p:cNvSpPr/>
          <p:nvPr/>
        </p:nvSpPr>
        <p:spPr>
          <a:xfrm>
            <a:off x="2587341" y="456232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0" name="正方形/長方形 5"/>
          <p:cNvSpPr/>
          <p:nvPr/>
        </p:nvSpPr>
        <p:spPr>
          <a:xfrm>
            <a:off x="3414375" y="4562328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5"/>
          <p:cNvSpPr/>
          <p:nvPr/>
        </p:nvSpPr>
        <p:spPr>
          <a:xfrm>
            <a:off x="1695047" y="455911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9" name="正方形/長方形 5"/>
          <p:cNvSpPr/>
          <p:nvPr/>
        </p:nvSpPr>
        <p:spPr>
          <a:xfrm>
            <a:off x="2251836" y="2591548"/>
            <a:ext cx="476454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2" name="正方形/長方形 14"/>
          <p:cNvSpPr/>
          <p:nvPr/>
        </p:nvSpPr>
        <p:spPr>
          <a:xfrm>
            <a:off x="7420541" y="2382911"/>
            <a:ext cx="2858385" cy="1315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3" name="正方形/長方形 15"/>
          <p:cNvSpPr/>
          <p:nvPr/>
        </p:nvSpPr>
        <p:spPr>
          <a:xfrm>
            <a:off x="7809050" y="2513772"/>
            <a:ext cx="2036954" cy="319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削除内容確認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4" name="正方形/長方形 5"/>
          <p:cNvSpPr/>
          <p:nvPr/>
        </p:nvSpPr>
        <p:spPr>
          <a:xfrm>
            <a:off x="8279059" y="3286973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7" name="正方形/長方形 5"/>
          <p:cNvSpPr/>
          <p:nvPr/>
        </p:nvSpPr>
        <p:spPr>
          <a:xfrm>
            <a:off x="9119752" y="3287616"/>
            <a:ext cx="1062728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前画面に戻る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89" name="直線矢印コネクタ 29"/>
          <p:cNvCxnSpPr>
            <a:stCxn id="39" idx="3"/>
          </p:cNvCxnSpPr>
          <p:nvPr/>
        </p:nvCxnSpPr>
        <p:spPr>
          <a:xfrm flipV="1">
            <a:off x="3275638" y="3547027"/>
            <a:ext cx="4141659" cy="115696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40"/>
          <p:cNvCxnSpPr>
            <a:endCxn id="49" idx="2"/>
          </p:cNvCxnSpPr>
          <p:nvPr/>
        </p:nvCxnSpPr>
        <p:spPr>
          <a:xfrm flipV="1">
            <a:off x="2490063" y="2874883"/>
            <a:ext cx="0" cy="39058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29"/>
          <p:cNvCxnSpPr/>
          <p:nvPr/>
        </p:nvCxnSpPr>
        <p:spPr>
          <a:xfrm flipV="1">
            <a:off x="2490063" y="3247147"/>
            <a:ext cx="4937712" cy="1594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正方形/長方形 56"/>
          <p:cNvSpPr/>
          <p:nvPr/>
        </p:nvSpPr>
        <p:spPr>
          <a:xfrm rot="20693435">
            <a:off x="4229216" y="4058356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deleteUser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lastpage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97" name="直線矢印コネクタ 40"/>
          <p:cNvCxnSpPr/>
          <p:nvPr/>
        </p:nvCxnSpPr>
        <p:spPr>
          <a:xfrm>
            <a:off x="1220275" y="5592916"/>
            <a:ext cx="7055077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40"/>
          <p:cNvCxnSpPr/>
          <p:nvPr/>
        </p:nvCxnSpPr>
        <p:spPr>
          <a:xfrm flipH="1" flipV="1">
            <a:off x="1212162" y="2569742"/>
            <a:ext cx="8112" cy="302317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29"/>
          <p:cNvCxnSpPr/>
          <p:nvPr/>
        </p:nvCxnSpPr>
        <p:spPr>
          <a:xfrm>
            <a:off x="1196705" y="2562629"/>
            <a:ext cx="296774" cy="71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正方形/長方形 56"/>
          <p:cNvSpPr/>
          <p:nvPr/>
        </p:nvSpPr>
        <p:spPr>
          <a:xfrm>
            <a:off x="3824982" y="5330737"/>
            <a:ext cx="327793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delete 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成功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1" name="正方形/長方形 56"/>
          <p:cNvSpPr/>
          <p:nvPr/>
        </p:nvSpPr>
        <p:spPr>
          <a:xfrm>
            <a:off x="4298524" y="2698386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deleteUser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lastpage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= “”,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selectedUser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33" name="直線矢印コネクタ 40"/>
          <p:cNvCxnSpPr>
            <a:endCxn id="87" idx="2"/>
          </p:cNvCxnSpPr>
          <p:nvPr/>
        </p:nvCxnSpPr>
        <p:spPr>
          <a:xfrm flipV="1">
            <a:off x="9632841" y="3570951"/>
            <a:ext cx="18275" cy="113675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29"/>
          <p:cNvCxnSpPr/>
          <p:nvPr/>
        </p:nvCxnSpPr>
        <p:spPr>
          <a:xfrm flipH="1">
            <a:off x="4351864" y="4703995"/>
            <a:ext cx="5290115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40"/>
          <p:cNvCxnSpPr>
            <a:endCxn id="87" idx="3"/>
          </p:cNvCxnSpPr>
          <p:nvPr/>
        </p:nvCxnSpPr>
        <p:spPr>
          <a:xfrm flipV="1">
            <a:off x="10179640" y="3429284"/>
            <a:ext cx="2840" cy="73339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矢印コネクタ 40"/>
          <p:cNvCxnSpPr/>
          <p:nvPr/>
        </p:nvCxnSpPr>
        <p:spPr>
          <a:xfrm>
            <a:off x="6937191" y="4143744"/>
            <a:ext cx="3234520" cy="151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40"/>
          <p:cNvCxnSpPr/>
          <p:nvPr/>
        </p:nvCxnSpPr>
        <p:spPr>
          <a:xfrm flipH="1" flipV="1">
            <a:off x="6920359" y="2299595"/>
            <a:ext cx="16832" cy="183973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矢印コネクタ 29"/>
          <p:cNvCxnSpPr>
            <a:endCxn id="15" idx="3"/>
          </p:cNvCxnSpPr>
          <p:nvPr/>
        </p:nvCxnSpPr>
        <p:spPr>
          <a:xfrm flipH="1">
            <a:off x="4351864" y="2289990"/>
            <a:ext cx="2568495" cy="1921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正方形/長方形 56"/>
          <p:cNvSpPr/>
          <p:nvPr/>
        </p:nvSpPr>
        <p:spPr>
          <a:xfrm>
            <a:off x="4249913" y="1845535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88" name="直線矢印コネクタ 40"/>
          <p:cNvCxnSpPr>
            <a:endCxn id="74" idx="1"/>
          </p:cNvCxnSpPr>
          <p:nvPr/>
        </p:nvCxnSpPr>
        <p:spPr>
          <a:xfrm flipV="1">
            <a:off x="8275352" y="3428641"/>
            <a:ext cx="3707" cy="216427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正方形/長方形 56"/>
          <p:cNvSpPr/>
          <p:nvPr/>
        </p:nvSpPr>
        <p:spPr>
          <a:xfrm>
            <a:off x="5346467" y="4773319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53" name="直線矢印コネクタ 40"/>
          <p:cNvCxnSpPr/>
          <p:nvPr/>
        </p:nvCxnSpPr>
        <p:spPr>
          <a:xfrm flipH="1" flipV="1">
            <a:off x="8599662" y="3578942"/>
            <a:ext cx="23545" cy="1525895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40"/>
          <p:cNvCxnSpPr/>
          <p:nvPr/>
        </p:nvCxnSpPr>
        <p:spPr>
          <a:xfrm>
            <a:off x="8623207" y="5081555"/>
            <a:ext cx="2120993" cy="10735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40"/>
          <p:cNvCxnSpPr/>
          <p:nvPr/>
        </p:nvCxnSpPr>
        <p:spPr>
          <a:xfrm flipV="1">
            <a:off x="10744200" y="2987459"/>
            <a:ext cx="0" cy="212692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29"/>
          <p:cNvCxnSpPr/>
          <p:nvPr/>
        </p:nvCxnSpPr>
        <p:spPr>
          <a:xfrm flipH="1">
            <a:off x="10261336" y="2982855"/>
            <a:ext cx="482864" cy="2402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56"/>
          <p:cNvSpPr/>
          <p:nvPr/>
        </p:nvSpPr>
        <p:spPr>
          <a:xfrm>
            <a:off x="8715027" y="5174240"/>
            <a:ext cx="327793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delete</a:t>
            </a:r>
          </a:p>
          <a:p>
            <a:pPr algn="ctr"/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(</a:t>
            </a:r>
            <a:r>
              <a:rPr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失敗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420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939320" y="2974456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399627" y="3014226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</a:t>
            </a:r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細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一般用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4" name="正方形/長方形 5"/>
          <p:cNvSpPr/>
          <p:nvPr/>
        </p:nvSpPr>
        <p:spPr>
          <a:xfrm>
            <a:off x="1988826" y="3528774"/>
            <a:ext cx="780500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人</a:t>
            </a:r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情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報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7444365" y="283965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7904672" y="287942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2" name="正方形/長方形 5"/>
          <p:cNvSpPr/>
          <p:nvPr/>
        </p:nvSpPr>
        <p:spPr>
          <a:xfrm>
            <a:off x="9391113" y="3959155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7" name="直線矢印コネクタ 29"/>
          <p:cNvCxnSpPr>
            <a:stCxn id="94" idx="3"/>
          </p:cNvCxnSpPr>
          <p:nvPr/>
        </p:nvCxnSpPr>
        <p:spPr>
          <a:xfrm>
            <a:off x="2769326" y="3670442"/>
            <a:ext cx="4675039" cy="1058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40"/>
          <p:cNvCxnSpPr/>
          <p:nvPr/>
        </p:nvCxnSpPr>
        <p:spPr>
          <a:xfrm flipH="1" flipV="1">
            <a:off x="9783755" y="4234739"/>
            <a:ext cx="3729" cy="8960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40"/>
          <p:cNvCxnSpPr/>
          <p:nvPr/>
        </p:nvCxnSpPr>
        <p:spPr>
          <a:xfrm>
            <a:off x="3368512" y="5130764"/>
            <a:ext cx="6422699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29"/>
          <p:cNvCxnSpPr>
            <a:endCxn id="15" idx="2"/>
          </p:cNvCxnSpPr>
          <p:nvPr/>
        </p:nvCxnSpPr>
        <p:spPr>
          <a:xfrm flipV="1">
            <a:off x="3368513" y="4330974"/>
            <a:ext cx="0" cy="79979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正方形/長方形 56"/>
          <p:cNvSpPr/>
          <p:nvPr/>
        </p:nvSpPr>
        <p:spPr>
          <a:xfrm>
            <a:off x="5022772" y="5173358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パラメータなし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6" name="正方形/長方形 5"/>
          <p:cNvSpPr/>
          <p:nvPr/>
        </p:nvSpPr>
        <p:spPr>
          <a:xfrm>
            <a:off x="7675868" y="3944542"/>
            <a:ext cx="1315502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11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*</a:t>
            </a:r>
            <a:r>
              <a:rPr lang="ja-JP" altLang="en-US" sz="11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</a:t>
            </a:r>
            <a:r>
              <a:rPr lang="ja-JP" altLang="en-US" sz="11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人のみ表す</a:t>
            </a:r>
            <a:r>
              <a:rPr lang="en-US" altLang="ja-JP" sz="11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</p:txBody>
      </p:sp>
      <p:sp>
        <p:nvSpPr>
          <p:cNvPr id="68" name="正方形/長方形 5"/>
          <p:cNvSpPr/>
          <p:nvPr/>
        </p:nvSpPr>
        <p:spPr>
          <a:xfrm>
            <a:off x="3025132" y="3899421"/>
            <a:ext cx="745679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○○さ</a:t>
            </a:r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ん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9" name="直線矢印コネクタ 29"/>
          <p:cNvCxnSpPr>
            <a:stCxn id="68" idx="3"/>
          </p:cNvCxnSpPr>
          <p:nvPr/>
        </p:nvCxnSpPr>
        <p:spPr>
          <a:xfrm flipV="1">
            <a:off x="3770811" y="4032069"/>
            <a:ext cx="3673554" cy="902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56"/>
          <p:cNvSpPr/>
          <p:nvPr/>
        </p:nvSpPr>
        <p:spPr>
          <a:xfrm>
            <a:off x="5106845" y="3099536"/>
            <a:ext cx="1914698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veiwUser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selectedUser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6" name="正方形/長方形 56"/>
          <p:cNvSpPr/>
          <p:nvPr/>
        </p:nvSpPr>
        <p:spPr>
          <a:xfrm>
            <a:off x="5075379" y="4062118"/>
            <a:ext cx="1914698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veiwUser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selectedUser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= 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323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1493479" y="1630941"/>
            <a:ext cx="2858385" cy="1356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953786" y="167071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US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ja-JP" altLang="en-US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一般用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正方形/長方形 14"/>
          <p:cNvSpPr/>
          <p:nvPr/>
        </p:nvSpPr>
        <p:spPr>
          <a:xfrm>
            <a:off x="1493479" y="344057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15"/>
          <p:cNvSpPr/>
          <p:nvPr/>
        </p:nvSpPr>
        <p:spPr>
          <a:xfrm>
            <a:off x="1953786" y="348034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 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個人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</p:txBody>
      </p:sp>
      <p:sp>
        <p:nvSpPr>
          <p:cNvPr id="40" name="正方形/長方形 5"/>
          <p:cNvSpPr/>
          <p:nvPr/>
        </p:nvSpPr>
        <p:spPr>
          <a:xfrm>
            <a:off x="3414375" y="4562328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5"/>
          <p:cNvSpPr/>
          <p:nvPr/>
        </p:nvSpPr>
        <p:spPr>
          <a:xfrm>
            <a:off x="1695047" y="455911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0" name="正方形/長方形 14"/>
          <p:cNvSpPr/>
          <p:nvPr/>
        </p:nvSpPr>
        <p:spPr>
          <a:xfrm>
            <a:off x="7427775" y="1289722"/>
            <a:ext cx="2858385" cy="16977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1" name="正方形/長方形 15"/>
          <p:cNvSpPr/>
          <p:nvPr/>
        </p:nvSpPr>
        <p:spPr>
          <a:xfrm>
            <a:off x="7888082" y="1329492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3" name="正方形/長方形 5"/>
          <p:cNvSpPr/>
          <p:nvPr/>
        </p:nvSpPr>
        <p:spPr>
          <a:xfrm>
            <a:off x="8572860" y="2508298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4" name="角丸四角形 26"/>
          <p:cNvSpPr/>
          <p:nvPr/>
        </p:nvSpPr>
        <p:spPr>
          <a:xfrm>
            <a:off x="8516911" y="2463938"/>
            <a:ext cx="800196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8"/>
          <p:cNvSpPr/>
          <p:nvPr/>
        </p:nvSpPr>
        <p:spPr>
          <a:xfrm>
            <a:off x="8625671" y="1981747"/>
            <a:ext cx="1270971" cy="153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1" name="正方形/長方形 5"/>
          <p:cNvSpPr/>
          <p:nvPr/>
        </p:nvSpPr>
        <p:spPr>
          <a:xfrm>
            <a:off x="9399894" y="2508298"/>
            <a:ext cx="80019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戻</a:t>
            </a:r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2" name="正方形/長方形 14"/>
          <p:cNvSpPr/>
          <p:nvPr/>
        </p:nvSpPr>
        <p:spPr>
          <a:xfrm>
            <a:off x="7438151" y="4915878"/>
            <a:ext cx="2858385" cy="1315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3" name="正方形/長方形 15"/>
          <p:cNvSpPr/>
          <p:nvPr/>
        </p:nvSpPr>
        <p:spPr>
          <a:xfrm>
            <a:off x="7826660" y="5034871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修正内容確認</a:t>
            </a:r>
            <a:endParaRPr kumimoji="1"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4" name="正方形/長方形 5"/>
          <p:cNvSpPr/>
          <p:nvPr/>
        </p:nvSpPr>
        <p:spPr>
          <a:xfrm>
            <a:off x="8296669" y="5819940"/>
            <a:ext cx="688297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7" name="正方形/長方形 5"/>
          <p:cNvSpPr/>
          <p:nvPr/>
        </p:nvSpPr>
        <p:spPr>
          <a:xfrm>
            <a:off x="9137362" y="5820583"/>
            <a:ext cx="1062728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前画面に戻る</a:t>
            </a:r>
            <a:endParaRPr lang="en-US" altLang="ja-JP" sz="1100" u="sng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89" name="直線矢印コネクタ 29"/>
          <p:cNvCxnSpPr>
            <a:stCxn id="41" idx="3"/>
          </p:cNvCxnSpPr>
          <p:nvPr/>
        </p:nvCxnSpPr>
        <p:spPr>
          <a:xfrm flipV="1">
            <a:off x="2383344" y="2649357"/>
            <a:ext cx="5054807" cy="205142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正方形/長方形 56"/>
          <p:cNvSpPr/>
          <p:nvPr/>
        </p:nvSpPr>
        <p:spPr>
          <a:xfrm rot="20259835">
            <a:off x="4105940" y="3485056"/>
            <a:ext cx="288027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updateUser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lastpage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96" name="直線矢印コネクタ 29"/>
          <p:cNvCxnSpPr>
            <a:endCxn id="72" idx="0"/>
          </p:cNvCxnSpPr>
          <p:nvPr/>
        </p:nvCxnSpPr>
        <p:spPr>
          <a:xfrm flipH="1">
            <a:off x="8867344" y="2835993"/>
            <a:ext cx="15399" cy="207988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40"/>
          <p:cNvCxnSpPr/>
          <p:nvPr/>
        </p:nvCxnSpPr>
        <p:spPr>
          <a:xfrm>
            <a:off x="1201783" y="5958121"/>
            <a:ext cx="7094886" cy="348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40"/>
          <p:cNvCxnSpPr/>
          <p:nvPr/>
        </p:nvCxnSpPr>
        <p:spPr>
          <a:xfrm flipH="1" flipV="1">
            <a:off x="1212162" y="2569742"/>
            <a:ext cx="2466" cy="340523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29"/>
          <p:cNvCxnSpPr/>
          <p:nvPr/>
        </p:nvCxnSpPr>
        <p:spPr>
          <a:xfrm>
            <a:off x="1196705" y="2562629"/>
            <a:ext cx="296774" cy="71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正方形/長方形 56"/>
          <p:cNvSpPr/>
          <p:nvPr/>
        </p:nvSpPr>
        <p:spPr>
          <a:xfrm>
            <a:off x="3747456" y="5697312"/>
            <a:ext cx="3237643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update 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成功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8" name="直線矢印コネクタ 40"/>
          <p:cNvCxnSpPr/>
          <p:nvPr/>
        </p:nvCxnSpPr>
        <p:spPr>
          <a:xfrm>
            <a:off x="10286160" y="5958121"/>
            <a:ext cx="50376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40"/>
          <p:cNvCxnSpPr/>
          <p:nvPr/>
        </p:nvCxnSpPr>
        <p:spPr>
          <a:xfrm flipH="1">
            <a:off x="10787428" y="2591548"/>
            <a:ext cx="22826" cy="336225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29"/>
          <p:cNvCxnSpPr>
            <a:endCxn id="50" idx="3"/>
          </p:cNvCxnSpPr>
          <p:nvPr/>
        </p:nvCxnSpPr>
        <p:spPr>
          <a:xfrm flipH="1">
            <a:off x="10286160" y="2613318"/>
            <a:ext cx="524094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正方形/長方形 56"/>
          <p:cNvSpPr/>
          <p:nvPr/>
        </p:nvSpPr>
        <p:spPr>
          <a:xfrm>
            <a:off x="9779393" y="4455160"/>
            <a:ext cx="201765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page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updateUser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33" name="直線矢印コネクタ 40"/>
          <p:cNvCxnSpPr>
            <a:endCxn id="71" idx="2"/>
          </p:cNvCxnSpPr>
          <p:nvPr/>
        </p:nvCxnSpPr>
        <p:spPr>
          <a:xfrm flipV="1">
            <a:off x="9799992" y="2791633"/>
            <a:ext cx="0" cy="152125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29"/>
          <p:cNvCxnSpPr/>
          <p:nvPr/>
        </p:nvCxnSpPr>
        <p:spPr>
          <a:xfrm flipH="1">
            <a:off x="4351864" y="4312884"/>
            <a:ext cx="5448128" cy="1126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矢印コネクタ 40"/>
          <p:cNvCxnSpPr/>
          <p:nvPr/>
        </p:nvCxnSpPr>
        <p:spPr>
          <a:xfrm flipH="1" flipV="1">
            <a:off x="1212162" y="2569742"/>
            <a:ext cx="8112" cy="302317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正方形/長方形 56"/>
          <p:cNvSpPr/>
          <p:nvPr/>
        </p:nvSpPr>
        <p:spPr>
          <a:xfrm>
            <a:off x="5421315" y="4373479"/>
            <a:ext cx="292888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page = </a:t>
            </a:r>
            <a:r>
              <a:rPr kumimoji="1"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viewUser</a:t>
            </a:r>
            <a:endParaRPr kumimoji="1"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57" name="直線矢印コネクタ 40"/>
          <p:cNvCxnSpPr>
            <a:stCxn id="74" idx="2"/>
          </p:cNvCxnSpPr>
          <p:nvPr/>
        </p:nvCxnSpPr>
        <p:spPr>
          <a:xfrm flipH="1">
            <a:off x="8640817" y="6103275"/>
            <a:ext cx="1" cy="426097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40"/>
          <p:cNvCxnSpPr/>
          <p:nvPr/>
        </p:nvCxnSpPr>
        <p:spPr>
          <a:xfrm flipV="1">
            <a:off x="8640817" y="6514357"/>
            <a:ext cx="2824105" cy="1078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40"/>
          <p:cNvCxnSpPr/>
          <p:nvPr/>
        </p:nvCxnSpPr>
        <p:spPr>
          <a:xfrm flipH="1">
            <a:off x="11452264" y="2070847"/>
            <a:ext cx="31524" cy="4430229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29"/>
          <p:cNvCxnSpPr/>
          <p:nvPr/>
        </p:nvCxnSpPr>
        <p:spPr>
          <a:xfrm flipH="1" flipV="1">
            <a:off x="10305360" y="2063548"/>
            <a:ext cx="1178428" cy="729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56"/>
          <p:cNvSpPr/>
          <p:nvPr/>
        </p:nvSpPr>
        <p:spPr>
          <a:xfrm>
            <a:off x="10230668" y="1468130"/>
            <a:ext cx="180021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 action = update</a:t>
            </a:r>
            <a:r>
              <a:rPr lang="en-US" altLang="ja-JP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失敗</a:t>
            </a:r>
            <a:r>
              <a:rPr lang="en-US" altLang="ja-JP" sz="11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6" name="正方形/長方形 59"/>
          <p:cNvSpPr/>
          <p:nvPr/>
        </p:nvSpPr>
        <p:spPr>
          <a:xfrm>
            <a:off x="7281624" y="3124137"/>
            <a:ext cx="2058038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confirmUpdateUser</a:t>
            </a:r>
            <a:endParaRPr lang="en-US" altLang="ja-JP" sz="11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726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445860" y="3390246"/>
            <a:ext cx="3078051" cy="1514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742463" y="3398128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677022" y="4354139"/>
            <a:ext cx="112536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198256" y="3971162"/>
            <a:ext cx="1367638" cy="169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2773461" y="4286559"/>
            <a:ext cx="868964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/>
          <p:cNvCxnSpPr>
            <a:stCxn id="27" idx="3"/>
            <a:endCxn id="48" idx="1"/>
          </p:cNvCxnSpPr>
          <p:nvPr/>
        </p:nvCxnSpPr>
        <p:spPr>
          <a:xfrm flipV="1">
            <a:off x="3642425" y="4129526"/>
            <a:ext cx="3046061" cy="32120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 rot="21172497">
            <a:off x="4405803" y="433557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 action = login,</a:t>
            </a:r>
          </a:p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hidden user 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</a:p>
        </p:txBody>
      </p:sp>
      <p:sp>
        <p:nvSpPr>
          <p:cNvPr id="67" name="フローチャート: 端子 66"/>
          <p:cNvSpPr/>
          <p:nvPr/>
        </p:nvSpPr>
        <p:spPr>
          <a:xfrm>
            <a:off x="1994850" y="1599932"/>
            <a:ext cx="2006852" cy="53788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URL</a:t>
            </a: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直接入力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3586642" y="1703114"/>
            <a:ext cx="393000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6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（ユーザー詳細のリンク）</a:t>
            </a:r>
            <a:r>
              <a:rPr kumimoji="1" lang="en-US" altLang="ja-JP" sz="16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http://</a:t>
            </a:r>
          </a:p>
        </p:txBody>
      </p:sp>
      <p:cxnSp>
        <p:nvCxnSpPr>
          <p:cNvPr id="71" name="直線矢印コネクタ 70"/>
          <p:cNvCxnSpPr>
            <a:stCxn id="67" idx="2"/>
          </p:cNvCxnSpPr>
          <p:nvPr/>
        </p:nvCxnSpPr>
        <p:spPr>
          <a:xfrm>
            <a:off x="2998276" y="2137815"/>
            <a:ext cx="0" cy="12287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/>
          <p:cNvSpPr/>
          <p:nvPr/>
        </p:nvSpPr>
        <p:spPr>
          <a:xfrm>
            <a:off x="2101739" y="2742059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user = </a:t>
            </a:r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</a:t>
            </a:r>
            <a:endParaRPr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40556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118600"/>
            <a:ext cx="12052586" cy="6673997"/>
            <a:chOff x="49261" y="74532"/>
            <a:chExt cx="12052586" cy="6673997"/>
          </a:xfrm>
        </p:grpSpPr>
        <p:sp>
          <p:nvSpPr>
            <p:cNvPr id="75" name="正方形/長方形 74"/>
            <p:cNvSpPr/>
            <p:nvPr/>
          </p:nvSpPr>
          <p:spPr>
            <a:xfrm>
              <a:off x="49261" y="669006"/>
              <a:ext cx="12052586" cy="6079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8434678" y="375539"/>
              <a:ext cx="1572207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1504" y="376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US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9604572" y="8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9640" y="29835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 smtClean="0"/>
          </a:p>
        </p:txBody>
      </p:sp>
      <p:sp>
        <p:nvSpPr>
          <p:cNvPr id="55" name="正方形/長方形 68"/>
          <p:cNvSpPr/>
          <p:nvPr/>
        </p:nvSpPr>
        <p:spPr>
          <a:xfrm>
            <a:off x="0" y="846305"/>
            <a:ext cx="3474720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詳細表示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（一般用</a:t>
            </a:r>
            <a:r>
              <a:rPr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・管理用</a:t>
            </a:r>
            <a:r>
              <a:rPr kumimoji="1" lang="ja-JP" altLang="en-US" sz="1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endParaRPr kumimoji="1" lang="en-US" altLang="ja-JP" sz="1600" b="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6" name="正方形/長方形 10"/>
          <p:cNvSpPr/>
          <p:nvPr/>
        </p:nvSpPr>
        <p:spPr>
          <a:xfrm>
            <a:off x="2202083" y="3712509"/>
            <a:ext cx="1367638" cy="169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14"/>
          <p:cNvSpPr/>
          <p:nvPr/>
        </p:nvSpPr>
        <p:spPr>
          <a:xfrm>
            <a:off x="6688486" y="3366527"/>
            <a:ext cx="2858385" cy="1525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9" name="正方形/長方形 15"/>
          <p:cNvSpPr/>
          <p:nvPr/>
        </p:nvSpPr>
        <p:spPr>
          <a:xfrm>
            <a:off x="7148793" y="3406297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280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62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1591</TotalTime>
  <Words>869</Words>
  <Application>Microsoft Office PowerPoint</Application>
  <PresentationFormat>ワイド画面</PresentationFormat>
  <Paragraphs>314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PTM-WORK</cp:lastModifiedBy>
  <cp:revision>91</cp:revision>
  <dcterms:created xsi:type="dcterms:W3CDTF">2017-08-25T11:25:55Z</dcterms:created>
  <dcterms:modified xsi:type="dcterms:W3CDTF">2017-10-26T08:30:59Z</dcterms:modified>
</cp:coreProperties>
</file>