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7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29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68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57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95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84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78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5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91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19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55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30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49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91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557055" y="3366527"/>
            <a:ext cx="3078051" cy="1514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49481" y="3399920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788217" y="4330420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309451" y="3947443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546872" y="3198065"/>
            <a:ext cx="3888628" cy="1609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458934" y="3270805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884656" y="4262840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/>
          <p:cNvCxnSpPr>
            <a:stCxn id="27" idx="3"/>
            <a:endCxn id="15" idx="1"/>
          </p:cNvCxnSpPr>
          <p:nvPr/>
        </p:nvCxnSpPr>
        <p:spPr>
          <a:xfrm flipV="1">
            <a:off x="3753620" y="4002598"/>
            <a:ext cx="2793252" cy="4244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 rot="21090351">
            <a:off x="4564739" y="425949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login(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7" name="フローチャート: 端子 66"/>
          <p:cNvSpPr/>
          <p:nvPr/>
        </p:nvSpPr>
        <p:spPr>
          <a:xfrm>
            <a:off x="1994850" y="1599932"/>
            <a:ext cx="2006852" cy="53788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直接入力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586642" y="1703114"/>
            <a:ext cx="393000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（アドレスを確認する）</a:t>
            </a:r>
            <a:r>
              <a:rPr kumimoji="1" lang="en-US" altLang="ja-JP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http</a:t>
            </a:r>
            <a:r>
              <a:rPr kumimoji="1" lang="en-US" altLang="ja-JP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://…</a:t>
            </a:r>
            <a:endParaRPr kumimoji="1" lang="en-US" altLang="ja-JP" sz="16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1" name="直線矢印コネクタ 70"/>
          <p:cNvCxnSpPr/>
          <p:nvPr/>
        </p:nvCxnSpPr>
        <p:spPr>
          <a:xfrm>
            <a:off x="2951473" y="2137815"/>
            <a:ext cx="0" cy="12287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 rot="1468386">
            <a:off x="3840137" y="2624575"/>
            <a:ext cx="2640164" cy="289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パラメータ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なし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ログインずみ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社員情報管理（一般用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10"/>
          <p:cNvSpPr/>
          <p:nvPr/>
        </p:nvSpPr>
        <p:spPr>
          <a:xfrm>
            <a:off x="2313278" y="3688790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8"/>
          <p:cNvSpPr/>
          <p:nvPr/>
        </p:nvSpPr>
        <p:spPr>
          <a:xfrm>
            <a:off x="7588788" y="3617895"/>
            <a:ext cx="381412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8" name="正方形/長方形 8"/>
          <p:cNvSpPr/>
          <p:nvPr/>
        </p:nvSpPr>
        <p:spPr>
          <a:xfrm>
            <a:off x="8102998" y="3630575"/>
            <a:ext cx="381412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8"/>
          <p:cNvSpPr/>
          <p:nvPr/>
        </p:nvSpPr>
        <p:spPr>
          <a:xfrm>
            <a:off x="8617208" y="3622212"/>
            <a:ext cx="404277" cy="12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8" name="正方形/長方形 8"/>
          <p:cNvSpPr/>
          <p:nvPr/>
        </p:nvSpPr>
        <p:spPr>
          <a:xfrm>
            <a:off x="9129296" y="3611827"/>
            <a:ext cx="381413" cy="12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9" name="正方形/長方形 8"/>
          <p:cNvSpPr/>
          <p:nvPr/>
        </p:nvSpPr>
        <p:spPr>
          <a:xfrm>
            <a:off x="7621170" y="3916245"/>
            <a:ext cx="763960" cy="164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0" name="正方形/長方形 8"/>
          <p:cNvSpPr/>
          <p:nvPr/>
        </p:nvSpPr>
        <p:spPr>
          <a:xfrm>
            <a:off x="8754408" y="3911516"/>
            <a:ext cx="769843" cy="168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8636101" y="4309833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索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5" name="角丸四角形 26"/>
          <p:cNvSpPr/>
          <p:nvPr/>
        </p:nvSpPr>
        <p:spPr>
          <a:xfrm>
            <a:off x="8732540" y="4242253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6" name="直線矢印コネクタ 40"/>
          <p:cNvCxnSpPr>
            <a:stCxn id="95" idx="3"/>
          </p:cNvCxnSpPr>
          <p:nvPr/>
        </p:nvCxnSpPr>
        <p:spPr>
          <a:xfrm flipV="1">
            <a:off x="9601504" y="4391798"/>
            <a:ext cx="1466448" cy="1462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42"/>
          <p:cNvCxnSpPr/>
          <p:nvPr/>
        </p:nvCxnSpPr>
        <p:spPr>
          <a:xfrm flipV="1">
            <a:off x="11067952" y="3437448"/>
            <a:ext cx="0" cy="94336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45"/>
          <p:cNvCxnSpPr/>
          <p:nvPr/>
        </p:nvCxnSpPr>
        <p:spPr>
          <a:xfrm flipH="1">
            <a:off x="10435500" y="3437448"/>
            <a:ext cx="63245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59"/>
          <p:cNvSpPr/>
          <p:nvPr/>
        </p:nvSpPr>
        <p:spPr>
          <a:xfrm>
            <a:off x="9698399" y="440571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search</a:t>
            </a:r>
          </a:p>
          <a:p>
            <a:pPr algn="ctr"/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3395209" y="2146449"/>
            <a:ext cx="3151663" cy="137787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2254139" y="289445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パラメータなし</a:t>
            </a:r>
          </a:p>
        </p:txBody>
      </p:sp>
      <p:cxnSp>
        <p:nvCxnSpPr>
          <p:cNvPr id="57" name="直線矢印コネクタ 40"/>
          <p:cNvCxnSpPr>
            <a:stCxn id="27" idx="1"/>
          </p:cNvCxnSpPr>
          <p:nvPr/>
        </p:nvCxnSpPr>
        <p:spPr>
          <a:xfrm flipH="1" flipV="1">
            <a:off x="1045850" y="4415227"/>
            <a:ext cx="1838806" cy="1178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42"/>
          <p:cNvCxnSpPr/>
          <p:nvPr/>
        </p:nvCxnSpPr>
        <p:spPr>
          <a:xfrm flipV="1">
            <a:off x="1045850" y="3794833"/>
            <a:ext cx="1" cy="59173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45"/>
          <p:cNvCxnSpPr/>
          <p:nvPr/>
        </p:nvCxnSpPr>
        <p:spPr>
          <a:xfrm flipV="1">
            <a:off x="1045851" y="3794832"/>
            <a:ext cx="491607" cy="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正方形/長方形 90"/>
          <p:cNvSpPr/>
          <p:nvPr/>
        </p:nvSpPr>
        <p:spPr>
          <a:xfrm>
            <a:off x="509879" y="452990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login(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altLang="ja-JP" sz="11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851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939320" y="2974456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399627" y="3014226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1988826" y="3528774"/>
            <a:ext cx="780500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報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7444365" y="283965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7904672" y="287942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" name="正方形/長方形 5"/>
          <p:cNvSpPr/>
          <p:nvPr/>
        </p:nvSpPr>
        <p:spPr>
          <a:xfrm>
            <a:off x="8564079" y="3959155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5"/>
          <p:cNvSpPr/>
          <p:nvPr/>
        </p:nvSpPr>
        <p:spPr>
          <a:xfrm>
            <a:off x="9391113" y="3959155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7" name="直線矢印コネクタ 29"/>
          <p:cNvCxnSpPr>
            <a:stCxn id="94" idx="3"/>
          </p:cNvCxnSpPr>
          <p:nvPr/>
        </p:nvCxnSpPr>
        <p:spPr>
          <a:xfrm>
            <a:off x="2769326" y="3670442"/>
            <a:ext cx="4675039" cy="1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40"/>
          <p:cNvCxnSpPr/>
          <p:nvPr/>
        </p:nvCxnSpPr>
        <p:spPr>
          <a:xfrm flipH="1" flipV="1">
            <a:off x="9783755" y="4234739"/>
            <a:ext cx="3729" cy="896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40"/>
          <p:cNvCxnSpPr/>
          <p:nvPr/>
        </p:nvCxnSpPr>
        <p:spPr>
          <a:xfrm>
            <a:off x="3368512" y="5130764"/>
            <a:ext cx="642269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9"/>
          <p:cNvCxnSpPr>
            <a:endCxn id="15" idx="2"/>
          </p:cNvCxnSpPr>
          <p:nvPr/>
        </p:nvCxnSpPr>
        <p:spPr>
          <a:xfrm flipV="1">
            <a:off x="3368513" y="4330974"/>
            <a:ext cx="0" cy="7997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56"/>
          <p:cNvSpPr/>
          <p:nvPr/>
        </p:nvSpPr>
        <p:spPr>
          <a:xfrm>
            <a:off x="4627770" y="3269618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userVeiw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user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9" name="正方形/長方形 56"/>
          <p:cNvSpPr/>
          <p:nvPr/>
        </p:nvSpPr>
        <p:spPr>
          <a:xfrm>
            <a:off x="5022772" y="517335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5"/>
          <p:cNvSpPr/>
          <p:nvPr/>
        </p:nvSpPr>
        <p:spPr>
          <a:xfrm>
            <a:off x="7671785" y="3955945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8" name="正方形/長方形 5"/>
          <p:cNvSpPr/>
          <p:nvPr/>
        </p:nvSpPr>
        <p:spPr>
          <a:xfrm>
            <a:off x="3025132" y="3899421"/>
            <a:ext cx="745679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○○さ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ん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9" name="直線矢印コネクタ 29"/>
          <p:cNvCxnSpPr>
            <a:stCxn id="68" idx="3"/>
          </p:cNvCxnSpPr>
          <p:nvPr/>
        </p:nvCxnSpPr>
        <p:spPr>
          <a:xfrm flipV="1">
            <a:off x="3770811" y="4032069"/>
            <a:ext cx="3673554" cy="90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56"/>
          <p:cNvSpPr/>
          <p:nvPr/>
        </p:nvSpPr>
        <p:spPr>
          <a:xfrm>
            <a:off x="4553797" y="4076731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userView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user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052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614363" y="2108052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074670" y="214782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規登録（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1737360" y="2983658"/>
            <a:ext cx="5571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新規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7170469" y="1419707"/>
            <a:ext cx="2858385" cy="2647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7630776" y="1459478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規登録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" name="正方形/長方形 5"/>
          <p:cNvSpPr/>
          <p:nvPr/>
        </p:nvSpPr>
        <p:spPr>
          <a:xfrm>
            <a:off x="8270343" y="3670396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角丸四角形 26"/>
          <p:cNvSpPr/>
          <p:nvPr/>
        </p:nvSpPr>
        <p:spPr>
          <a:xfrm>
            <a:off x="8214394" y="3626036"/>
            <a:ext cx="80019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8"/>
          <p:cNvSpPr/>
          <p:nvPr/>
        </p:nvSpPr>
        <p:spPr>
          <a:xfrm>
            <a:off x="8396759" y="1783106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8"/>
          <p:cNvSpPr/>
          <p:nvPr/>
        </p:nvSpPr>
        <p:spPr>
          <a:xfrm>
            <a:off x="8396759" y="1982989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8"/>
          <p:cNvSpPr/>
          <p:nvPr/>
        </p:nvSpPr>
        <p:spPr>
          <a:xfrm>
            <a:off x="8396759" y="2158557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正方形/長方形 8"/>
          <p:cNvSpPr/>
          <p:nvPr/>
        </p:nvSpPr>
        <p:spPr>
          <a:xfrm>
            <a:off x="8396759" y="2358440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5"/>
          <p:cNvSpPr/>
          <p:nvPr/>
        </p:nvSpPr>
        <p:spPr>
          <a:xfrm>
            <a:off x="9097377" y="3670396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4" name="正方形/長方形 14"/>
          <p:cNvSpPr/>
          <p:nvPr/>
        </p:nvSpPr>
        <p:spPr>
          <a:xfrm>
            <a:off x="7189102" y="5012709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正方形/長方形 15"/>
          <p:cNvSpPr/>
          <p:nvPr/>
        </p:nvSpPr>
        <p:spPr>
          <a:xfrm>
            <a:off x="7649409" y="505247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0" name="正方形/長方形 5"/>
          <p:cNvSpPr/>
          <p:nvPr/>
        </p:nvSpPr>
        <p:spPr>
          <a:xfrm>
            <a:off x="8047620" y="5916771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5" name="正方形/長方形 5"/>
          <p:cNvSpPr/>
          <p:nvPr/>
        </p:nvSpPr>
        <p:spPr>
          <a:xfrm>
            <a:off x="8888313" y="5917414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7" name="直線矢印コネクタ 29"/>
          <p:cNvCxnSpPr>
            <a:stCxn id="94" idx="3"/>
            <a:endCxn id="45" idx="1"/>
          </p:cNvCxnSpPr>
          <p:nvPr/>
        </p:nvCxnSpPr>
        <p:spPr>
          <a:xfrm flipV="1">
            <a:off x="2294488" y="2743305"/>
            <a:ext cx="4875981" cy="3820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29"/>
          <p:cNvCxnSpPr>
            <a:stCxn id="48" idx="2"/>
            <a:endCxn id="64" idx="0"/>
          </p:cNvCxnSpPr>
          <p:nvPr/>
        </p:nvCxnSpPr>
        <p:spPr>
          <a:xfrm>
            <a:off x="8614492" y="3954374"/>
            <a:ext cx="3803" cy="10583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40"/>
          <p:cNvCxnSpPr/>
          <p:nvPr/>
        </p:nvCxnSpPr>
        <p:spPr>
          <a:xfrm>
            <a:off x="9951041" y="6039515"/>
            <a:ext cx="734376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40"/>
          <p:cNvCxnSpPr/>
          <p:nvPr/>
        </p:nvCxnSpPr>
        <p:spPr>
          <a:xfrm>
            <a:off x="10685417" y="2743305"/>
            <a:ext cx="0" cy="32962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29"/>
          <p:cNvCxnSpPr>
            <a:endCxn id="45" idx="3"/>
          </p:cNvCxnSpPr>
          <p:nvPr/>
        </p:nvCxnSpPr>
        <p:spPr>
          <a:xfrm flipH="1">
            <a:off x="10028854" y="2743305"/>
            <a:ext cx="65656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40"/>
          <p:cNvCxnSpPr>
            <a:endCxn id="62" idx="2"/>
          </p:cNvCxnSpPr>
          <p:nvPr/>
        </p:nvCxnSpPr>
        <p:spPr>
          <a:xfrm flipV="1">
            <a:off x="9497475" y="3953731"/>
            <a:ext cx="0" cy="35599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40"/>
          <p:cNvCxnSpPr/>
          <p:nvPr/>
        </p:nvCxnSpPr>
        <p:spPr>
          <a:xfrm>
            <a:off x="3228596" y="4265164"/>
            <a:ext cx="6268879" cy="294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9"/>
          <p:cNvCxnSpPr/>
          <p:nvPr/>
        </p:nvCxnSpPr>
        <p:spPr>
          <a:xfrm flipV="1">
            <a:off x="3228596" y="3472346"/>
            <a:ext cx="0" cy="7928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40"/>
          <p:cNvCxnSpPr>
            <a:endCxn id="70" idx="1"/>
          </p:cNvCxnSpPr>
          <p:nvPr/>
        </p:nvCxnSpPr>
        <p:spPr>
          <a:xfrm>
            <a:off x="3016923" y="6037464"/>
            <a:ext cx="5030697" cy="209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29"/>
          <p:cNvCxnSpPr>
            <a:endCxn id="15" idx="2"/>
          </p:cNvCxnSpPr>
          <p:nvPr/>
        </p:nvCxnSpPr>
        <p:spPr>
          <a:xfrm flipV="1">
            <a:off x="3023707" y="3464570"/>
            <a:ext cx="19849" cy="256425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56"/>
          <p:cNvSpPr/>
          <p:nvPr/>
        </p:nvSpPr>
        <p:spPr>
          <a:xfrm rot="21320284">
            <a:off x="3993190" y="2481918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registerUser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1" name="正方形/長方形 56"/>
          <p:cNvSpPr/>
          <p:nvPr/>
        </p:nvSpPr>
        <p:spPr>
          <a:xfrm>
            <a:off x="3334871" y="5697312"/>
            <a:ext cx="329286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register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6" name="正方形/長方形 56"/>
          <p:cNvSpPr/>
          <p:nvPr/>
        </p:nvSpPr>
        <p:spPr>
          <a:xfrm>
            <a:off x="9270834" y="4483824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registerUser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8" name="正方形/長方形 59"/>
          <p:cNvSpPr/>
          <p:nvPr/>
        </p:nvSpPr>
        <p:spPr>
          <a:xfrm>
            <a:off x="6627731" y="4630373"/>
            <a:ext cx="205803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createuser</a:t>
            </a:r>
          </a:p>
          <a:p>
            <a:pPr algn="ctr"/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9" name="正方形/長方形 56"/>
          <p:cNvSpPr/>
          <p:nvPr/>
        </p:nvSpPr>
        <p:spPr>
          <a:xfrm>
            <a:off x="4102847" y="384593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8396759" y="2595681"/>
            <a:ext cx="1204745" cy="841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4" name="直線矢印コネクタ 40"/>
          <p:cNvCxnSpPr>
            <a:endCxn id="70" idx="2"/>
          </p:cNvCxnSpPr>
          <p:nvPr/>
        </p:nvCxnSpPr>
        <p:spPr>
          <a:xfrm flipH="1" flipV="1">
            <a:off x="8391769" y="6200106"/>
            <a:ext cx="4990" cy="40240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40"/>
          <p:cNvCxnSpPr/>
          <p:nvPr/>
        </p:nvCxnSpPr>
        <p:spPr>
          <a:xfrm flipH="1">
            <a:off x="8375249" y="6602506"/>
            <a:ext cx="3082965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40"/>
          <p:cNvCxnSpPr/>
          <p:nvPr/>
        </p:nvCxnSpPr>
        <p:spPr>
          <a:xfrm flipH="1" flipV="1">
            <a:off x="11458214" y="1783106"/>
            <a:ext cx="1" cy="481940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29"/>
          <p:cNvCxnSpPr/>
          <p:nvPr/>
        </p:nvCxnSpPr>
        <p:spPr>
          <a:xfrm flipH="1" flipV="1">
            <a:off x="10028854" y="1790996"/>
            <a:ext cx="1429361" cy="2359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56"/>
          <p:cNvSpPr/>
          <p:nvPr/>
        </p:nvSpPr>
        <p:spPr>
          <a:xfrm>
            <a:off x="10128037" y="1329573"/>
            <a:ext cx="1783677" cy="463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register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33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493479" y="1630941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53786" y="167071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1493479" y="344057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1953786" y="348034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9" name="正方形/長方形 5"/>
          <p:cNvSpPr/>
          <p:nvPr/>
        </p:nvSpPr>
        <p:spPr>
          <a:xfrm>
            <a:off x="2587341" y="456232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5"/>
          <p:cNvSpPr/>
          <p:nvPr/>
        </p:nvSpPr>
        <p:spPr>
          <a:xfrm>
            <a:off x="3414375" y="456232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5"/>
          <p:cNvSpPr/>
          <p:nvPr/>
        </p:nvSpPr>
        <p:spPr>
          <a:xfrm>
            <a:off x="1695047" y="455911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5"/>
          <p:cNvSpPr/>
          <p:nvPr/>
        </p:nvSpPr>
        <p:spPr>
          <a:xfrm>
            <a:off x="2251836" y="2591548"/>
            <a:ext cx="476454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14"/>
          <p:cNvSpPr/>
          <p:nvPr/>
        </p:nvSpPr>
        <p:spPr>
          <a:xfrm>
            <a:off x="7427775" y="1289721"/>
            <a:ext cx="2858385" cy="2647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15"/>
          <p:cNvSpPr/>
          <p:nvPr/>
        </p:nvSpPr>
        <p:spPr>
          <a:xfrm>
            <a:off x="7888082" y="132949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正方形/長方形 5"/>
          <p:cNvSpPr/>
          <p:nvPr/>
        </p:nvSpPr>
        <p:spPr>
          <a:xfrm>
            <a:off x="8527649" y="3540410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4" name="角丸四角形 26"/>
          <p:cNvSpPr/>
          <p:nvPr/>
        </p:nvSpPr>
        <p:spPr>
          <a:xfrm>
            <a:off x="8471700" y="3496050"/>
            <a:ext cx="80019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5"/>
          <p:cNvSpPr/>
          <p:nvPr/>
        </p:nvSpPr>
        <p:spPr>
          <a:xfrm>
            <a:off x="9354683" y="3540410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2" name="正方形/長方形 14"/>
          <p:cNvSpPr/>
          <p:nvPr/>
        </p:nvSpPr>
        <p:spPr>
          <a:xfrm>
            <a:off x="7438151" y="4915878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3" name="正方形/長方形 15"/>
          <p:cNvSpPr/>
          <p:nvPr/>
        </p:nvSpPr>
        <p:spPr>
          <a:xfrm>
            <a:off x="7826660" y="503487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5"/>
          <p:cNvSpPr/>
          <p:nvPr/>
        </p:nvSpPr>
        <p:spPr>
          <a:xfrm>
            <a:off x="8296669" y="5819940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5"/>
          <p:cNvSpPr/>
          <p:nvPr/>
        </p:nvSpPr>
        <p:spPr>
          <a:xfrm>
            <a:off x="9137362" y="5820583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9" name="直線矢印コネクタ 29"/>
          <p:cNvCxnSpPr>
            <a:stCxn id="41" idx="3"/>
          </p:cNvCxnSpPr>
          <p:nvPr/>
        </p:nvCxnSpPr>
        <p:spPr>
          <a:xfrm flipV="1">
            <a:off x="2383344" y="3540410"/>
            <a:ext cx="5017568" cy="11603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40"/>
          <p:cNvCxnSpPr>
            <a:endCxn id="49" idx="2"/>
          </p:cNvCxnSpPr>
          <p:nvPr/>
        </p:nvCxnSpPr>
        <p:spPr>
          <a:xfrm flipV="1">
            <a:off x="2490063" y="2874883"/>
            <a:ext cx="0" cy="39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29"/>
          <p:cNvCxnSpPr/>
          <p:nvPr/>
        </p:nvCxnSpPr>
        <p:spPr>
          <a:xfrm flipV="1">
            <a:off x="2490063" y="3247147"/>
            <a:ext cx="4937712" cy="159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29"/>
          <p:cNvCxnSpPr>
            <a:stCxn id="54" idx="2"/>
            <a:endCxn id="72" idx="0"/>
          </p:cNvCxnSpPr>
          <p:nvPr/>
        </p:nvCxnSpPr>
        <p:spPr>
          <a:xfrm flipH="1">
            <a:off x="8867344" y="3824388"/>
            <a:ext cx="4454" cy="10914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40"/>
          <p:cNvCxnSpPr/>
          <p:nvPr/>
        </p:nvCxnSpPr>
        <p:spPr>
          <a:xfrm>
            <a:off x="1201783" y="5958121"/>
            <a:ext cx="7094886" cy="34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40"/>
          <p:cNvCxnSpPr/>
          <p:nvPr/>
        </p:nvCxnSpPr>
        <p:spPr>
          <a:xfrm flipH="1" flipV="1">
            <a:off x="1212162" y="2569742"/>
            <a:ext cx="2466" cy="340523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29"/>
          <p:cNvCxnSpPr/>
          <p:nvPr/>
        </p:nvCxnSpPr>
        <p:spPr>
          <a:xfrm>
            <a:off x="1196705" y="2562629"/>
            <a:ext cx="296774" cy="71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56"/>
          <p:cNvSpPr/>
          <p:nvPr/>
        </p:nvSpPr>
        <p:spPr>
          <a:xfrm>
            <a:off x="3747456" y="5697312"/>
            <a:ext cx="3257619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update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8" name="直線矢印コネクタ 40"/>
          <p:cNvCxnSpPr/>
          <p:nvPr/>
        </p:nvCxnSpPr>
        <p:spPr>
          <a:xfrm>
            <a:off x="10286160" y="5958121"/>
            <a:ext cx="50376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40"/>
          <p:cNvCxnSpPr/>
          <p:nvPr/>
        </p:nvCxnSpPr>
        <p:spPr>
          <a:xfrm flipH="1">
            <a:off x="10787428" y="2591548"/>
            <a:ext cx="22826" cy="336225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29"/>
          <p:cNvCxnSpPr>
            <a:endCxn id="50" idx="3"/>
          </p:cNvCxnSpPr>
          <p:nvPr/>
        </p:nvCxnSpPr>
        <p:spPr>
          <a:xfrm flipH="1">
            <a:off x="10286160" y="2613318"/>
            <a:ext cx="524094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正方形/長方形 56"/>
          <p:cNvSpPr/>
          <p:nvPr/>
        </p:nvSpPr>
        <p:spPr>
          <a:xfrm>
            <a:off x="9859651" y="4545098"/>
            <a:ext cx="1855553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page = </a:t>
            </a:r>
            <a:r>
              <a:rPr kumimoji="1"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1" name="正方形/長方形 56"/>
          <p:cNvSpPr/>
          <p:nvPr/>
        </p:nvSpPr>
        <p:spPr>
          <a:xfrm>
            <a:off x="4309684" y="2661866"/>
            <a:ext cx="2880274" cy="498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user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2" name="正方形/長方形 59"/>
          <p:cNvSpPr/>
          <p:nvPr/>
        </p:nvSpPr>
        <p:spPr>
          <a:xfrm>
            <a:off x="7513921" y="3985870"/>
            <a:ext cx="205803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updateuser</a:t>
            </a:r>
          </a:p>
        </p:txBody>
      </p:sp>
      <p:cxnSp>
        <p:nvCxnSpPr>
          <p:cNvPr id="133" name="直線矢印コネクタ 40"/>
          <p:cNvCxnSpPr/>
          <p:nvPr/>
        </p:nvCxnSpPr>
        <p:spPr>
          <a:xfrm flipV="1">
            <a:off x="9751496" y="3823746"/>
            <a:ext cx="852" cy="88395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29"/>
          <p:cNvCxnSpPr/>
          <p:nvPr/>
        </p:nvCxnSpPr>
        <p:spPr>
          <a:xfrm flipH="1">
            <a:off x="4351864" y="4692386"/>
            <a:ext cx="5409995" cy="1531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40"/>
          <p:cNvCxnSpPr>
            <a:endCxn id="71" idx="3"/>
          </p:cNvCxnSpPr>
          <p:nvPr/>
        </p:nvCxnSpPr>
        <p:spPr>
          <a:xfrm flipV="1">
            <a:off x="10141343" y="3682078"/>
            <a:ext cx="13536" cy="79673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40"/>
          <p:cNvCxnSpPr/>
          <p:nvPr/>
        </p:nvCxnSpPr>
        <p:spPr>
          <a:xfrm>
            <a:off x="6920359" y="4471256"/>
            <a:ext cx="3234520" cy="151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40"/>
          <p:cNvCxnSpPr/>
          <p:nvPr/>
        </p:nvCxnSpPr>
        <p:spPr>
          <a:xfrm flipV="1">
            <a:off x="6920359" y="2299595"/>
            <a:ext cx="0" cy="21837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29"/>
          <p:cNvCxnSpPr>
            <a:endCxn id="15" idx="3"/>
          </p:cNvCxnSpPr>
          <p:nvPr/>
        </p:nvCxnSpPr>
        <p:spPr>
          <a:xfrm flipH="1">
            <a:off x="4351864" y="2289990"/>
            <a:ext cx="2568495" cy="192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正方形/長方形 56"/>
          <p:cNvSpPr/>
          <p:nvPr/>
        </p:nvSpPr>
        <p:spPr>
          <a:xfrm>
            <a:off x="4249913" y="1845535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65" name="直線矢印コネクタ 40"/>
          <p:cNvCxnSpPr/>
          <p:nvPr/>
        </p:nvCxnSpPr>
        <p:spPr>
          <a:xfrm flipH="1" flipV="1">
            <a:off x="1212162" y="2569742"/>
            <a:ext cx="8112" cy="30231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8"/>
          <p:cNvSpPr/>
          <p:nvPr/>
        </p:nvSpPr>
        <p:spPr>
          <a:xfrm>
            <a:off x="8396759" y="1783106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8" name="正方形/長方形 8"/>
          <p:cNvSpPr/>
          <p:nvPr/>
        </p:nvSpPr>
        <p:spPr>
          <a:xfrm>
            <a:off x="8396759" y="1982989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1" name="正方形/長方形 8"/>
          <p:cNvSpPr/>
          <p:nvPr/>
        </p:nvSpPr>
        <p:spPr>
          <a:xfrm>
            <a:off x="8396759" y="2158557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3" name="正方形/長方形 8"/>
          <p:cNvSpPr/>
          <p:nvPr/>
        </p:nvSpPr>
        <p:spPr>
          <a:xfrm>
            <a:off x="8396759" y="2358440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8396759" y="2595681"/>
            <a:ext cx="1204745" cy="841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正方形/長方形 56"/>
          <p:cNvSpPr/>
          <p:nvPr/>
        </p:nvSpPr>
        <p:spPr>
          <a:xfrm rot="20799168">
            <a:off x="4213323" y="3993205"/>
            <a:ext cx="2880274" cy="498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user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56"/>
          <p:cNvSpPr/>
          <p:nvPr/>
        </p:nvSpPr>
        <p:spPr>
          <a:xfrm>
            <a:off x="4620419" y="4739738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userVeiw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user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7" name="直線矢印コネクタ 40"/>
          <p:cNvCxnSpPr/>
          <p:nvPr/>
        </p:nvCxnSpPr>
        <p:spPr>
          <a:xfrm flipH="1" flipV="1">
            <a:off x="8640817" y="6103276"/>
            <a:ext cx="9833" cy="47024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40"/>
          <p:cNvCxnSpPr/>
          <p:nvPr/>
        </p:nvCxnSpPr>
        <p:spPr>
          <a:xfrm flipH="1" flipV="1">
            <a:off x="8650650" y="6591806"/>
            <a:ext cx="3115804" cy="356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40"/>
          <p:cNvCxnSpPr/>
          <p:nvPr/>
        </p:nvCxnSpPr>
        <p:spPr>
          <a:xfrm flipH="1" flipV="1">
            <a:off x="11769003" y="1775971"/>
            <a:ext cx="1" cy="481940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29"/>
          <p:cNvCxnSpPr/>
          <p:nvPr/>
        </p:nvCxnSpPr>
        <p:spPr>
          <a:xfrm flipH="1">
            <a:off x="10286160" y="1792765"/>
            <a:ext cx="1480293" cy="197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56"/>
          <p:cNvSpPr/>
          <p:nvPr/>
        </p:nvSpPr>
        <p:spPr>
          <a:xfrm>
            <a:off x="10209280" y="1316387"/>
            <a:ext cx="1783677" cy="463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 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76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493479" y="1630941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53786" y="167071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1493479" y="344057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1953786" y="348034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9" name="正方形/長方形 5"/>
          <p:cNvSpPr/>
          <p:nvPr/>
        </p:nvSpPr>
        <p:spPr>
          <a:xfrm>
            <a:off x="2587341" y="456232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5"/>
          <p:cNvSpPr/>
          <p:nvPr/>
        </p:nvSpPr>
        <p:spPr>
          <a:xfrm>
            <a:off x="3414375" y="456232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5"/>
          <p:cNvSpPr/>
          <p:nvPr/>
        </p:nvSpPr>
        <p:spPr>
          <a:xfrm>
            <a:off x="1695047" y="455911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5"/>
          <p:cNvSpPr/>
          <p:nvPr/>
        </p:nvSpPr>
        <p:spPr>
          <a:xfrm>
            <a:off x="2251836" y="2591548"/>
            <a:ext cx="476454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2" name="正方形/長方形 14"/>
          <p:cNvSpPr/>
          <p:nvPr/>
        </p:nvSpPr>
        <p:spPr>
          <a:xfrm>
            <a:off x="7420541" y="2382911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3" name="正方形/長方形 15"/>
          <p:cNvSpPr/>
          <p:nvPr/>
        </p:nvSpPr>
        <p:spPr>
          <a:xfrm>
            <a:off x="7809050" y="2513772"/>
            <a:ext cx="2036954" cy="319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5"/>
          <p:cNvSpPr/>
          <p:nvPr/>
        </p:nvSpPr>
        <p:spPr>
          <a:xfrm>
            <a:off x="8279059" y="3286973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5"/>
          <p:cNvSpPr/>
          <p:nvPr/>
        </p:nvSpPr>
        <p:spPr>
          <a:xfrm>
            <a:off x="9119752" y="3287616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9" name="直線矢印コネクタ 29"/>
          <p:cNvCxnSpPr>
            <a:stCxn id="39" idx="3"/>
          </p:cNvCxnSpPr>
          <p:nvPr/>
        </p:nvCxnSpPr>
        <p:spPr>
          <a:xfrm flipV="1">
            <a:off x="3275638" y="3547027"/>
            <a:ext cx="4141659" cy="115696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40"/>
          <p:cNvCxnSpPr>
            <a:endCxn id="49" idx="2"/>
          </p:cNvCxnSpPr>
          <p:nvPr/>
        </p:nvCxnSpPr>
        <p:spPr>
          <a:xfrm flipV="1">
            <a:off x="2490063" y="2874883"/>
            <a:ext cx="0" cy="39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29"/>
          <p:cNvCxnSpPr/>
          <p:nvPr/>
        </p:nvCxnSpPr>
        <p:spPr>
          <a:xfrm flipV="1">
            <a:off x="2490063" y="3247147"/>
            <a:ext cx="4937712" cy="159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56"/>
          <p:cNvSpPr/>
          <p:nvPr/>
        </p:nvSpPr>
        <p:spPr>
          <a:xfrm rot="20693435">
            <a:off x="4229216" y="4058356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deleteUser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user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7" name="直線矢印コネクタ 40"/>
          <p:cNvCxnSpPr/>
          <p:nvPr/>
        </p:nvCxnSpPr>
        <p:spPr>
          <a:xfrm>
            <a:off x="1220275" y="5592916"/>
            <a:ext cx="7055077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40"/>
          <p:cNvCxnSpPr/>
          <p:nvPr/>
        </p:nvCxnSpPr>
        <p:spPr>
          <a:xfrm flipH="1" flipV="1">
            <a:off x="1212162" y="2569742"/>
            <a:ext cx="8112" cy="30231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29"/>
          <p:cNvCxnSpPr/>
          <p:nvPr/>
        </p:nvCxnSpPr>
        <p:spPr>
          <a:xfrm>
            <a:off x="1196705" y="2562629"/>
            <a:ext cx="296774" cy="71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56"/>
          <p:cNvSpPr/>
          <p:nvPr/>
        </p:nvSpPr>
        <p:spPr>
          <a:xfrm>
            <a:off x="3824982" y="5330737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delete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1" name="正方形/長方形 56"/>
          <p:cNvSpPr/>
          <p:nvPr/>
        </p:nvSpPr>
        <p:spPr>
          <a:xfrm>
            <a:off x="4309684" y="2828387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deleteUser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33" name="直線矢印コネクタ 40"/>
          <p:cNvCxnSpPr>
            <a:endCxn id="87" idx="2"/>
          </p:cNvCxnSpPr>
          <p:nvPr/>
        </p:nvCxnSpPr>
        <p:spPr>
          <a:xfrm flipV="1">
            <a:off x="9632841" y="3570951"/>
            <a:ext cx="18275" cy="113675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29"/>
          <p:cNvCxnSpPr/>
          <p:nvPr/>
        </p:nvCxnSpPr>
        <p:spPr>
          <a:xfrm flipH="1">
            <a:off x="4351864" y="4703995"/>
            <a:ext cx="5290115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40"/>
          <p:cNvCxnSpPr>
            <a:endCxn id="87" idx="3"/>
          </p:cNvCxnSpPr>
          <p:nvPr/>
        </p:nvCxnSpPr>
        <p:spPr>
          <a:xfrm flipV="1">
            <a:off x="10179640" y="3429284"/>
            <a:ext cx="2840" cy="73339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40"/>
          <p:cNvCxnSpPr/>
          <p:nvPr/>
        </p:nvCxnSpPr>
        <p:spPr>
          <a:xfrm>
            <a:off x="6937191" y="4143744"/>
            <a:ext cx="3234520" cy="151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40"/>
          <p:cNvCxnSpPr/>
          <p:nvPr/>
        </p:nvCxnSpPr>
        <p:spPr>
          <a:xfrm flipH="1" flipV="1">
            <a:off x="6920359" y="2299595"/>
            <a:ext cx="16832" cy="183973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29"/>
          <p:cNvCxnSpPr>
            <a:endCxn id="15" idx="3"/>
          </p:cNvCxnSpPr>
          <p:nvPr/>
        </p:nvCxnSpPr>
        <p:spPr>
          <a:xfrm flipH="1">
            <a:off x="4351864" y="2289990"/>
            <a:ext cx="2568495" cy="192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正方形/長方形 56"/>
          <p:cNvSpPr/>
          <p:nvPr/>
        </p:nvSpPr>
        <p:spPr>
          <a:xfrm>
            <a:off x="4249913" y="1845535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8" name="直線矢印コネクタ 40"/>
          <p:cNvCxnSpPr>
            <a:endCxn id="74" idx="1"/>
          </p:cNvCxnSpPr>
          <p:nvPr/>
        </p:nvCxnSpPr>
        <p:spPr>
          <a:xfrm flipV="1">
            <a:off x="8275352" y="3428641"/>
            <a:ext cx="3707" cy="21642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56"/>
          <p:cNvSpPr/>
          <p:nvPr/>
        </p:nvSpPr>
        <p:spPr>
          <a:xfrm>
            <a:off x="5346467" y="4773319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user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3" name="直線矢印コネクタ 40"/>
          <p:cNvCxnSpPr/>
          <p:nvPr/>
        </p:nvCxnSpPr>
        <p:spPr>
          <a:xfrm flipH="1" flipV="1">
            <a:off x="8599662" y="3578942"/>
            <a:ext cx="23545" cy="152589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40"/>
          <p:cNvCxnSpPr/>
          <p:nvPr/>
        </p:nvCxnSpPr>
        <p:spPr>
          <a:xfrm>
            <a:off x="8623207" y="5081555"/>
            <a:ext cx="2120993" cy="107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40"/>
          <p:cNvCxnSpPr/>
          <p:nvPr/>
        </p:nvCxnSpPr>
        <p:spPr>
          <a:xfrm flipV="1">
            <a:off x="10744200" y="2987459"/>
            <a:ext cx="0" cy="212692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29"/>
          <p:cNvCxnSpPr/>
          <p:nvPr/>
        </p:nvCxnSpPr>
        <p:spPr>
          <a:xfrm flipH="1">
            <a:off x="10261336" y="2982855"/>
            <a:ext cx="482864" cy="240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2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939320" y="2974456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399627" y="3014226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一般用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1988826" y="3528774"/>
            <a:ext cx="780500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報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7444365" y="283965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7904672" y="287942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5"/>
          <p:cNvSpPr/>
          <p:nvPr/>
        </p:nvSpPr>
        <p:spPr>
          <a:xfrm>
            <a:off x="9391113" y="3959155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7" name="直線矢印コネクタ 29"/>
          <p:cNvCxnSpPr>
            <a:stCxn id="94" idx="3"/>
          </p:cNvCxnSpPr>
          <p:nvPr/>
        </p:nvCxnSpPr>
        <p:spPr>
          <a:xfrm>
            <a:off x="2769326" y="3670442"/>
            <a:ext cx="4675039" cy="1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40"/>
          <p:cNvCxnSpPr/>
          <p:nvPr/>
        </p:nvCxnSpPr>
        <p:spPr>
          <a:xfrm flipH="1" flipV="1">
            <a:off x="9783755" y="4234739"/>
            <a:ext cx="3729" cy="896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40"/>
          <p:cNvCxnSpPr/>
          <p:nvPr/>
        </p:nvCxnSpPr>
        <p:spPr>
          <a:xfrm>
            <a:off x="3368512" y="5130764"/>
            <a:ext cx="642269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9"/>
          <p:cNvCxnSpPr>
            <a:endCxn id="15" idx="2"/>
          </p:cNvCxnSpPr>
          <p:nvPr/>
        </p:nvCxnSpPr>
        <p:spPr>
          <a:xfrm flipV="1">
            <a:off x="3368513" y="4330974"/>
            <a:ext cx="0" cy="7997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56"/>
          <p:cNvSpPr/>
          <p:nvPr/>
        </p:nvSpPr>
        <p:spPr>
          <a:xfrm>
            <a:off x="4627770" y="3269618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user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9" name="正方形/長方形 56"/>
          <p:cNvSpPr/>
          <p:nvPr/>
        </p:nvSpPr>
        <p:spPr>
          <a:xfrm>
            <a:off x="5022772" y="517335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5"/>
          <p:cNvSpPr/>
          <p:nvPr/>
        </p:nvSpPr>
        <p:spPr>
          <a:xfrm>
            <a:off x="7675868" y="3944542"/>
            <a:ext cx="1315502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11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*</a:t>
            </a:r>
            <a:r>
              <a:rPr lang="ja-JP" altLang="en-US" sz="11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r>
              <a:rPr lang="ja-JP" altLang="en-US" sz="11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人のみ表す</a:t>
            </a:r>
            <a:r>
              <a:rPr lang="en-US" altLang="ja-JP" sz="11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68" name="正方形/長方形 5"/>
          <p:cNvSpPr/>
          <p:nvPr/>
        </p:nvSpPr>
        <p:spPr>
          <a:xfrm>
            <a:off x="3025132" y="3899421"/>
            <a:ext cx="745679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○○さ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ん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9" name="直線矢印コネクタ 29"/>
          <p:cNvCxnSpPr>
            <a:stCxn id="68" idx="3"/>
          </p:cNvCxnSpPr>
          <p:nvPr/>
        </p:nvCxnSpPr>
        <p:spPr>
          <a:xfrm flipV="1">
            <a:off x="3770811" y="4032069"/>
            <a:ext cx="3673554" cy="90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56"/>
          <p:cNvSpPr/>
          <p:nvPr/>
        </p:nvSpPr>
        <p:spPr>
          <a:xfrm>
            <a:off x="4553797" y="4076731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user 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323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493479" y="1630941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53786" y="167071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一般用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1493479" y="344057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1953786" y="348034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 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個人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40" name="正方形/長方形 5"/>
          <p:cNvSpPr/>
          <p:nvPr/>
        </p:nvSpPr>
        <p:spPr>
          <a:xfrm>
            <a:off x="3414375" y="456232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5"/>
          <p:cNvSpPr/>
          <p:nvPr/>
        </p:nvSpPr>
        <p:spPr>
          <a:xfrm>
            <a:off x="1695047" y="455911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14"/>
          <p:cNvSpPr/>
          <p:nvPr/>
        </p:nvSpPr>
        <p:spPr>
          <a:xfrm>
            <a:off x="7427775" y="1289722"/>
            <a:ext cx="2858385" cy="1697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15"/>
          <p:cNvSpPr/>
          <p:nvPr/>
        </p:nvSpPr>
        <p:spPr>
          <a:xfrm>
            <a:off x="7888082" y="132949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正方形/長方形 5"/>
          <p:cNvSpPr/>
          <p:nvPr/>
        </p:nvSpPr>
        <p:spPr>
          <a:xfrm>
            <a:off x="8572860" y="250829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4" name="角丸四角形 26"/>
          <p:cNvSpPr/>
          <p:nvPr/>
        </p:nvSpPr>
        <p:spPr>
          <a:xfrm>
            <a:off x="8516911" y="2463938"/>
            <a:ext cx="80019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8"/>
          <p:cNvSpPr/>
          <p:nvPr/>
        </p:nvSpPr>
        <p:spPr>
          <a:xfrm>
            <a:off x="8625671" y="1981747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1" name="正方形/長方形 5"/>
          <p:cNvSpPr/>
          <p:nvPr/>
        </p:nvSpPr>
        <p:spPr>
          <a:xfrm>
            <a:off x="9399894" y="250829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2" name="正方形/長方形 14"/>
          <p:cNvSpPr/>
          <p:nvPr/>
        </p:nvSpPr>
        <p:spPr>
          <a:xfrm>
            <a:off x="7438151" y="4915878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3" name="正方形/長方形 15"/>
          <p:cNvSpPr/>
          <p:nvPr/>
        </p:nvSpPr>
        <p:spPr>
          <a:xfrm>
            <a:off x="7826660" y="503487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5"/>
          <p:cNvSpPr/>
          <p:nvPr/>
        </p:nvSpPr>
        <p:spPr>
          <a:xfrm>
            <a:off x="8296669" y="5819940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5"/>
          <p:cNvSpPr/>
          <p:nvPr/>
        </p:nvSpPr>
        <p:spPr>
          <a:xfrm>
            <a:off x="9137362" y="5820583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9" name="直線矢印コネクタ 29"/>
          <p:cNvCxnSpPr>
            <a:stCxn id="41" idx="3"/>
          </p:cNvCxnSpPr>
          <p:nvPr/>
        </p:nvCxnSpPr>
        <p:spPr>
          <a:xfrm flipV="1">
            <a:off x="2383344" y="2649357"/>
            <a:ext cx="5054807" cy="205142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56"/>
          <p:cNvSpPr/>
          <p:nvPr/>
        </p:nvSpPr>
        <p:spPr>
          <a:xfrm rot="20259835">
            <a:off x="4105940" y="3485056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6" name="直線矢印コネクタ 29"/>
          <p:cNvCxnSpPr>
            <a:endCxn id="72" idx="0"/>
          </p:cNvCxnSpPr>
          <p:nvPr/>
        </p:nvCxnSpPr>
        <p:spPr>
          <a:xfrm flipH="1">
            <a:off x="8867344" y="2835993"/>
            <a:ext cx="15399" cy="207988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40"/>
          <p:cNvCxnSpPr/>
          <p:nvPr/>
        </p:nvCxnSpPr>
        <p:spPr>
          <a:xfrm>
            <a:off x="1201783" y="5958121"/>
            <a:ext cx="7094886" cy="34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40"/>
          <p:cNvCxnSpPr/>
          <p:nvPr/>
        </p:nvCxnSpPr>
        <p:spPr>
          <a:xfrm flipH="1" flipV="1">
            <a:off x="1212162" y="2569742"/>
            <a:ext cx="2466" cy="340523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29"/>
          <p:cNvCxnSpPr/>
          <p:nvPr/>
        </p:nvCxnSpPr>
        <p:spPr>
          <a:xfrm>
            <a:off x="1196705" y="2562629"/>
            <a:ext cx="296774" cy="71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56"/>
          <p:cNvSpPr/>
          <p:nvPr/>
        </p:nvSpPr>
        <p:spPr>
          <a:xfrm>
            <a:off x="3747457" y="5697312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update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8" name="直線矢印コネクタ 40"/>
          <p:cNvCxnSpPr/>
          <p:nvPr/>
        </p:nvCxnSpPr>
        <p:spPr>
          <a:xfrm>
            <a:off x="10286160" y="5958121"/>
            <a:ext cx="50376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40"/>
          <p:cNvCxnSpPr/>
          <p:nvPr/>
        </p:nvCxnSpPr>
        <p:spPr>
          <a:xfrm flipH="1">
            <a:off x="10787428" y="2591548"/>
            <a:ext cx="22826" cy="336225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29"/>
          <p:cNvCxnSpPr>
            <a:endCxn id="50" idx="3"/>
          </p:cNvCxnSpPr>
          <p:nvPr/>
        </p:nvCxnSpPr>
        <p:spPr>
          <a:xfrm flipH="1">
            <a:off x="10286160" y="2613318"/>
            <a:ext cx="524094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正方形/長方形 56"/>
          <p:cNvSpPr/>
          <p:nvPr/>
        </p:nvSpPr>
        <p:spPr>
          <a:xfrm>
            <a:off x="10295644" y="3875935"/>
            <a:ext cx="1685529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2" name="正方形/長方形 59"/>
          <p:cNvSpPr/>
          <p:nvPr/>
        </p:nvSpPr>
        <p:spPr>
          <a:xfrm>
            <a:off x="7462341" y="3158042"/>
            <a:ext cx="205803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updateuser</a:t>
            </a:r>
          </a:p>
        </p:txBody>
      </p:sp>
      <p:cxnSp>
        <p:nvCxnSpPr>
          <p:cNvPr id="133" name="直線矢印コネクタ 40"/>
          <p:cNvCxnSpPr>
            <a:endCxn id="71" idx="2"/>
          </p:cNvCxnSpPr>
          <p:nvPr/>
        </p:nvCxnSpPr>
        <p:spPr>
          <a:xfrm flipV="1">
            <a:off x="9799992" y="2791633"/>
            <a:ext cx="0" cy="152125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29"/>
          <p:cNvCxnSpPr/>
          <p:nvPr/>
        </p:nvCxnSpPr>
        <p:spPr>
          <a:xfrm flipH="1">
            <a:off x="4351864" y="4312884"/>
            <a:ext cx="5448128" cy="112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40"/>
          <p:cNvCxnSpPr/>
          <p:nvPr/>
        </p:nvCxnSpPr>
        <p:spPr>
          <a:xfrm flipH="1" flipV="1">
            <a:off x="1212162" y="2569742"/>
            <a:ext cx="8112" cy="30231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正方形/長方形 56"/>
          <p:cNvSpPr/>
          <p:nvPr/>
        </p:nvSpPr>
        <p:spPr>
          <a:xfrm>
            <a:off x="5421315" y="4373479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kumimoji="1"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72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445860" y="3390246"/>
            <a:ext cx="3078051" cy="1514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42463" y="3398128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677022" y="4354139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98256" y="3971162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773461" y="4286559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/>
          <p:cNvCxnSpPr>
            <a:stCxn id="27" idx="3"/>
            <a:endCxn id="48" idx="1"/>
          </p:cNvCxnSpPr>
          <p:nvPr/>
        </p:nvCxnSpPr>
        <p:spPr>
          <a:xfrm flipV="1">
            <a:off x="3642425" y="4129526"/>
            <a:ext cx="3046061" cy="32120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 rot="21172497">
            <a:off x="4405803" y="433557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login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</a:t>
            </a:r>
          </a:p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hidden 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</a:p>
        </p:txBody>
      </p:sp>
      <p:sp>
        <p:nvSpPr>
          <p:cNvPr id="67" name="フローチャート: 端子 66"/>
          <p:cNvSpPr/>
          <p:nvPr/>
        </p:nvSpPr>
        <p:spPr>
          <a:xfrm>
            <a:off x="1994850" y="1599932"/>
            <a:ext cx="2006852" cy="53788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直接入力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586642" y="1703114"/>
            <a:ext cx="393000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（ユーザー詳細のリンク）</a:t>
            </a:r>
            <a:r>
              <a:rPr kumimoji="1" lang="en-US" altLang="ja-JP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http://</a:t>
            </a:r>
          </a:p>
        </p:txBody>
      </p:sp>
      <p:cxnSp>
        <p:nvCxnSpPr>
          <p:cNvPr id="71" name="直線矢印コネクタ 70"/>
          <p:cNvCxnSpPr>
            <a:stCxn id="67" idx="2"/>
          </p:cNvCxnSpPr>
          <p:nvPr/>
        </p:nvCxnSpPr>
        <p:spPr>
          <a:xfrm>
            <a:off x="2998276" y="2137815"/>
            <a:ext cx="0" cy="12287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2101739" y="274205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詳細表示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一般用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10"/>
          <p:cNvSpPr/>
          <p:nvPr/>
        </p:nvSpPr>
        <p:spPr>
          <a:xfrm>
            <a:off x="2202083" y="3712509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14"/>
          <p:cNvSpPr/>
          <p:nvPr/>
        </p:nvSpPr>
        <p:spPr>
          <a:xfrm>
            <a:off x="6688486" y="336652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15"/>
          <p:cNvSpPr/>
          <p:nvPr/>
        </p:nvSpPr>
        <p:spPr>
          <a:xfrm>
            <a:off x="7148793" y="340629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280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181870" y="1546266"/>
            <a:ext cx="1940312" cy="11931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boardMain.JSP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181870" y="3098406"/>
            <a:ext cx="1940312" cy="11931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View(JSP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boardAdmin.JSP</a:t>
            </a:r>
            <a:endParaRPr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3" y="815764"/>
            <a:ext cx="1940312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  <a:b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BoardDo.java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BoardLogic.java</a:t>
            </a: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add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メソッド</a:t>
            </a:r>
            <a:endParaRPr lang="en-US" altLang="ja-JP" sz="9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引数：</a:t>
            </a:r>
            <a:r>
              <a:rPr lang="en-US" altLang="ja-JP" sz="9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BoardBean</a:t>
            </a: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戻り値：</a:t>
            </a:r>
            <a:r>
              <a:rPr lang="en-US" altLang="ja-JP" sz="9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ArrayList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＜</a:t>
            </a: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String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＞</a:t>
            </a: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admin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メソッド</a:t>
            </a:r>
            <a:endParaRPr lang="en-US" altLang="ja-JP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引数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</a:t>
            </a: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String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戻り値：</a:t>
            </a:r>
            <a:r>
              <a:rPr lang="en-US" altLang="ja-JP" sz="9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ArrayList</a:t>
            </a:r>
            <a:r>
              <a: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＜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String</a:t>
            </a:r>
            <a:r>
              <a: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＞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del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メソッド</a:t>
            </a:r>
            <a:endParaRPr lang="en-US" altLang="ja-JP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引数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String </a:t>
            </a: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</a:t>
            </a:r>
            <a:r>
              <a:rPr lang="en-US" altLang="ja-JP" sz="9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ArrayList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＜</a:t>
            </a:r>
            <a:r>
              <a:rPr lang="en-US" altLang="ja-JP" sz="9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BoardBean</a:t>
            </a: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＞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戻り値</a:t>
            </a:r>
            <a:r>
              <a: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</a:t>
            </a:r>
            <a:r>
              <a:rPr lang="en-US" altLang="ja-JP" sz="9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ArrayList</a:t>
            </a:r>
            <a:r>
              <a: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＜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String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＞</a:t>
            </a:r>
            <a:endParaRPr kumimoji="1"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9479369" y="4000049"/>
            <a:ext cx="2473930" cy="8489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BoardBean.java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798630" y="4871298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request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919818" y="5278474"/>
            <a:ext cx="2164976" cy="6431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“</a:t>
            </a:r>
            <a:r>
              <a:rPr lang="en-US" altLang="ja-JP" sz="1600" dirty="0" smtClean="0">
                <a:solidFill>
                  <a:schemeClr val="tx1"/>
                </a:solidFill>
              </a:rPr>
              <a:t>message</a:t>
            </a:r>
            <a:r>
              <a:rPr lang="ja-JP" altLang="en-US" sz="1600" dirty="0" smtClean="0">
                <a:solidFill>
                  <a:schemeClr val="tx1"/>
                </a:solidFill>
              </a:rPr>
              <a:t>”</a:t>
            </a:r>
            <a:r>
              <a:rPr lang="en-US" altLang="ja-JP" sz="1600" dirty="0" smtClean="0">
                <a:solidFill>
                  <a:schemeClr val="tx1"/>
                </a:solidFill>
              </a:rPr>
              <a:t/>
            </a:r>
            <a:br>
              <a:rPr lang="en-US" altLang="ja-JP" sz="1600" dirty="0" smtClean="0">
                <a:solidFill>
                  <a:schemeClr val="tx1"/>
                </a:solidFill>
              </a:rPr>
            </a:br>
            <a:r>
              <a:rPr lang="en-US" altLang="ja-JP" sz="1600" dirty="0" err="1" smtClean="0">
                <a:solidFill>
                  <a:schemeClr val="tx1"/>
                </a:solidFill>
              </a:rPr>
              <a:t>ArrayList</a:t>
            </a:r>
            <a:r>
              <a:rPr lang="en-US" altLang="ja-JP" sz="1600" dirty="0" smtClean="0">
                <a:solidFill>
                  <a:schemeClr val="tx1"/>
                </a:solidFill>
              </a:rPr>
              <a:t>&lt;String&gt;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37279" y="964862"/>
            <a:ext cx="4622838" cy="4619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7" idx="1"/>
            <a:endCxn id="5" idx="3"/>
          </p:cNvCxnSpPr>
          <p:nvPr/>
        </p:nvCxnSpPr>
        <p:spPr>
          <a:xfrm flipH="1">
            <a:off x="5122182" y="1475654"/>
            <a:ext cx="1920471" cy="6672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endCxn id="6" idx="3"/>
          </p:cNvCxnSpPr>
          <p:nvPr/>
        </p:nvCxnSpPr>
        <p:spPr>
          <a:xfrm flipH="1">
            <a:off x="5122182" y="1813568"/>
            <a:ext cx="1937935" cy="18814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" idx="1"/>
          </p:cNvCxnSpPr>
          <p:nvPr/>
        </p:nvCxnSpPr>
        <p:spPr>
          <a:xfrm flipH="1" flipV="1">
            <a:off x="2437279" y="2304242"/>
            <a:ext cx="744591" cy="13907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  <a:endCxn id="2" idx="3"/>
          </p:cNvCxnSpPr>
          <p:nvPr/>
        </p:nvCxnSpPr>
        <p:spPr>
          <a:xfrm flipH="1" flipV="1">
            <a:off x="2437279" y="1966724"/>
            <a:ext cx="744591" cy="1761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8982965" y="1813568"/>
            <a:ext cx="514088" cy="41711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8590208" y="2142856"/>
            <a:ext cx="906845" cy="214873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H="1">
            <a:off x="850414" y="3408167"/>
            <a:ext cx="143817" cy="168117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H="1">
            <a:off x="5936800" y="2142856"/>
            <a:ext cx="1442794" cy="272844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3893674" y="4291586"/>
            <a:ext cx="301794" cy="98688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>
            <a:off x="5122182" y="2739446"/>
            <a:ext cx="450073" cy="215217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 flipV="1">
            <a:off x="5142750" y="2999619"/>
            <a:ext cx="4354303" cy="81709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5171869" y="2445521"/>
            <a:ext cx="4325184" cy="3012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・・・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・・・</a:t>
            </a:r>
            <a:endParaRPr kumimoji="1" lang="en-US" altLang="ja-JP" sz="2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DaoLogic.java</a:t>
            </a:r>
          </a:p>
          <a:p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 smtClean="0">
                <a:solidFill>
                  <a:srgbClr val="FF0000"/>
                </a:solidFill>
              </a:rPr>
              <a:t>“</a:t>
            </a:r>
            <a:r>
              <a:rPr lang="en-US" altLang="ja-JP" sz="900" dirty="0" err="1" smtClean="0">
                <a:solidFill>
                  <a:srgbClr val="FF0000"/>
                </a:solidFill>
              </a:rPr>
              <a:t>finalId</a:t>
            </a:r>
            <a:r>
              <a:rPr lang="ja-JP" altLang="en-US" sz="900" dirty="0" smtClean="0">
                <a:solidFill>
                  <a:srgbClr val="FF0000"/>
                </a:solidFill>
              </a:rPr>
              <a:t>”</a:t>
            </a:r>
            <a:r>
              <a:rPr lang="en-US" altLang="ja-JP" sz="900" dirty="0" smtClean="0">
                <a:solidFill>
                  <a:srgbClr val="FF0000"/>
                </a:solidFill>
              </a:rPr>
              <a:t/>
            </a:r>
            <a:br>
              <a:rPr lang="en-US" altLang="ja-JP" sz="900" dirty="0" smtClean="0">
                <a:solidFill>
                  <a:srgbClr val="FF0000"/>
                </a:solidFill>
              </a:rPr>
            </a:br>
            <a:r>
              <a:rPr lang="en-US" altLang="ja-JP" sz="900" dirty="0" err="1" smtClean="0">
                <a:solidFill>
                  <a:srgbClr val="FF0000"/>
                </a:solidFill>
              </a:rPr>
              <a:t>ArrayList</a:t>
            </a:r>
            <a:r>
              <a:rPr lang="en-US" altLang="ja-JP" sz="900" dirty="0" smtClean="0">
                <a:solidFill>
                  <a:srgbClr val="FF0000"/>
                </a:solidFill>
              </a:rPr>
              <a:t>&lt;</a:t>
            </a:r>
            <a:r>
              <a:rPr lang="en-US" altLang="ja-JP" sz="900" dirty="0" err="1" smtClean="0">
                <a:solidFill>
                  <a:srgbClr val="FF0000"/>
                </a:solidFill>
              </a:rPr>
              <a:t>BoardBean</a:t>
            </a:r>
            <a:r>
              <a:rPr lang="en-US" altLang="ja-JP" sz="900" dirty="0" smtClean="0">
                <a:solidFill>
                  <a:srgbClr val="FF0000"/>
                </a:solidFill>
              </a:rPr>
              <a:t>&gt;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6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714</Words>
  <Application>Microsoft Office PowerPoint</Application>
  <PresentationFormat>ワイド画面</PresentationFormat>
  <Paragraphs>229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PTM-WORK</cp:lastModifiedBy>
  <cp:revision>43</cp:revision>
  <dcterms:created xsi:type="dcterms:W3CDTF">2017-08-25T11:25:55Z</dcterms:created>
  <dcterms:modified xsi:type="dcterms:W3CDTF">2017-10-25T04:46:51Z</dcterms:modified>
</cp:coreProperties>
</file>