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/>
          <p:cNvCxnSpPr>
            <a:stCxn id="77" idx="3"/>
            <a:endCxn id="4" idx="2"/>
          </p:cNvCxnSpPr>
          <p:nvPr/>
        </p:nvCxnSpPr>
        <p:spPr>
          <a:xfrm flipV="1">
            <a:off x="3137294" y="2418309"/>
            <a:ext cx="2215445" cy="2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6724339" y="2164430"/>
            <a:ext cx="2688753" cy="359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5352739" y="1732509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ログイン確認処理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482302" y="1722075"/>
            <a:ext cx="1694904" cy="4260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endCxn id="55" idx="6"/>
          </p:cNvCxnSpPr>
          <p:nvPr/>
        </p:nvCxnSpPr>
        <p:spPr>
          <a:xfrm flipH="1">
            <a:off x="6741103" y="5374735"/>
            <a:ext cx="2709115" cy="571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69503" y="4694654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  <a:endCxn id="62" idx="3"/>
          </p:cNvCxnSpPr>
          <p:nvPr/>
        </p:nvCxnSpPr>
        <p:spPr>
          <a:xfrm flipH="1" flipV="1">
            <a:off x="2924368" y="5357644"/>
            <a:ext cx="2445135" cy="228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1005698" y="3880721"/>
            <a:ext cx="2131596" cy="2101440"/>
            <a:chOff x="1005698" y="3715466"/>
            <a:chExt cx="2131596" cy="2101440"/>
          </a:xfrm>
        </p:grpSpPr>
        <p:sp>
          <p:nvSpPr>
            <p:cNvPr id="2" name="正方形/長方形 1"/>
            <p:cNvSpPr/>
            <p:nvPr/>
          </p:nvSpPr>
          <p:spPr>
            <a:xfrm>
              <a:off x="1229464" y="4270588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検索フォーム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229464" y="4882740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社員一覧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079000" y="4010861"/>
              <a:ext cx="2058294" cy="1806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005698" y="3715466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検索一覧表示画面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41" name="正方形/長方形 140"/>
          <p:cNvSpPr/>
          <p:nvPr/>
        </p:nvSpPr>
        <p:spPr>
          <a:xfrm>
            <a:off x="3294044" y="1979056"/>
            <a:ext cx="1671396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7285028" y="1831658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7323165" y="5093209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652519" y="509204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812" y="684443"/>
            <a:ext cx="3518834" cy="6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＜ログイン機能＞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9452056" y="14908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450218" y="433685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05698" y="1426680"/>
            <a:ext cx="2131596" cy="1692647"/>
            <a:chOff x="1005698" y="4059714"/>
            <a:chExt cx="2131596" cy="1692647"/>
          </a:xfrm>
        </p:grpSpPr>
        <p:sp>
          <p:nvSpPr>
            <p:cNvPr id="77" name="正方形/長方形 76"/>
            <p:cNvSpPr/>
            <p:nvPr/>
          </p:nvSpPr>
          <p:spPr>
            <a:xfrm>
              <a:off x="1079000" y="4355109"/>
              <a:ext cx="2058294" cy="139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005698" y="4059714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ログイン画面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2" name="円/楕円 81"/>
          <p:cNvSpPr/>
          <p:nvPr/>
        </p:nvSpPr>
        <p:spPr>
          <a:xfrm>
            <a:off x="5358486" y="3225581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情報取得処理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6743814" y="2554433"/>
            <a:ext cx="2576457" cy="72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V="1">
            <a:off x="6761465" y="3913873"/>
            <a:ext cx="2688753" cy="1984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305178" y="3560311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274757" y="2663535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/>
          <p:cNvCxnSpPr>
            <a:stCxn id="2" idx="3"/>
            <a:endCxn id="4" idx="2"/>
          </p:cNvCxnSpPr>
          <p:nvPr/>
        </p:nvCxnSpPr>
        <p:spPr>
          <a:xfrm flipV="1">
            <a:off x="2924368" y="2572543"/>
            <a:ext cx="2428371" cy="256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4" idx="6"/>
          </p:cNvCxnSpPr>
          <p:nvPr/>
        </p:nvCxnSpPr>
        <p:spPr>
          <a:xfrm>
            <a:off x="6724339" y="2572543"/>
            <a:ext cx="2496444" cy="4287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5352739" y="1886743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情報取得処理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220783" y="2259179"/>
            <a:ext cx="1694904" cy="235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endCxn id="55" idx="6"/>
          </p:cNvCxnSpPr>
          <p:nvPr/>
        </p:nvCxnSpPr>
        <p:spPr>
          <a:xfrm flipH="1">
            <a:off x="6708052" y="3602516"/>
            <a:ext cx="2512731" cy="588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36452" y="3504834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  <a:endCxn id="62" idx="3"/>
          </p:cNvCxnSpPr>
          <p:nvPr/>
        </p:nvCxnSpPr>
        <p:spPr>
          <a:xfrm flipH="1" flipV="1">
            <a:off x="2924368" y="3440707"/>
            <a:ext cx="2412084" cy="74992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005698" y="1963784"/>
            <a:ext cx="2131596" cy="2645895"/>
            <a:chOff x="102550" y="2461147"/>
            <a:chExt cx="2131596" cy="2645895"/>
          </a:xfrm>
        </p:grpSpPr>
        <p:sp>
          <p:nvSpPr>
            <p:cNvPr id="2" name="正方形/長方形 1"/>
            <p:cNvSpPr/>
            <p:nvPr/>
          </p:nvSpPr>
          <p:spPr>
            <a:xfrm>
              <a:off x="326316" y="3016269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検索フォーム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26316" y="3628421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社員一覧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75852" y="2756542"/>
              <a:ext cx="2058294" cy="235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02550" y="2461147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検索一覧表示画面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41" name="正方形/長方形 140"/>
          <p:cNvSpPr/>
          <p:nvPr/>
        </p:nvSpPr>
        <p:spPr>
          <a:xfrm>
            <a:off x="3623768" y="219939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検索条件情報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7274900" y="242726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7268834" y="402370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629353" y="402370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812" y="684443"/>
            <a:ext cx="3518834" cy="6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＜社員情報検索機能＞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9452056" y="14908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450218" y="433685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/>
          <p:cNvCxnSpPr>
            <a:stCxn id="62" idx="3"/>
            <a:endCxn id="4" idx="2"/>
          </p:cNvCxnSpPr>
          <p:nvPr/>
        </p:nvCxnSpPr>
        <p:spPr>
          <a:xfrm>
            <a:off x="2924368" y="2834780"/>
            <a:ext cx="2428371" cy="2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4" idx="6"/>
          </p:cNvCxnSpPr>
          <p:nvPr/>
        </p:nvCxnSpPr>
        <p:spPr>
          <a:xfrm flipV="1">
            <a:off x="6724339" y="2834780"/>
            <a:ext cx="2496444" cy="217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5352739" y="2151152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情報取得処理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220783" y="2199397"/>
            <a:ext cx="1694904" cy="2759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endCxn id="55" idx="6"/>
          </p:cNvCxnSpPr>
          <p:nvPr/>
        </p:nvCxnSpPr>
        <p:spPr>
          <a:xfrm flipH="1">
            <a:off x="6724339" y="3830229"/>
            <a:ext cx="2496444" cy="160776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52739" y="4752196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  <a:endCxn id="51" idx="3"/>
          </p:cNvCxnSpPr>
          <p:nvPr/>
        </p:nvCxnSpPr>
        <p:spPr>
          <a:xfrm flipH="1" flipV="1">
            <a:off x="3137294" y="5395261"/>
            <a:ext cx="2215445" cy="4273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005698" y="1357857"/>
            <a:ext cx="2131596" cy="2645895"/>
            <a:chOff x="102550" y="2461147"/>
            <a:chExt cx="2131596" cy="2645895"/>
          </a:xfrm>
        </p:grpSpPr>
        <p:sp>
          <p:nvSpPr>
            <p:cNvPr id="2" name="正方形/長方形 1"/>
            <p:cNvSpPr/>
            <p:nvPr/>
          </p:nvSpPr>
          <p:spPr>
            <a:xfrm>
              <a:off x="326316" y="3016269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検索フォーム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26316" y="3628421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社員一覧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75852" y="2756542"/>
              <a:ext cx="2058294" cy="235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02550" y="2461147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検索一覧表示画面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41" name="正方形/長方形 140"/>
          <p:cNvSpPr/>
          <p:nvPr/>
        </p:nvSpPr>
        <p:spPr>
          <a:xfrm>
            <a:off x="3623768" y="219939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7274900" y="242726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7334484" y="484255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576646" y="4959001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812" y="684443"/>
            <a:ext cx="3518834" cy="6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＜詳細情報表示機能＞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005698" y="4401240"/>
            <a:ext cx="2131596" cy="1692647"/>
            <a:chOff x="1005698" y="4059714"/>
            <a:chExt cx="2131596" cy="1692647"/>
          </a:xfrm>
        </p:grpSpPr>
        <p:sp>
          <p:nvSpPr>
            <p:cNvPr id="51" name="正方形/長方形 50"/>
            <p:cNvSpPr/>
            <p:nvPr/>
          </p:nvSpPr>
          <p:spPr>
            <a:xfrm>
              <a:off x="1079000" y="4355109"/>
              <a:ext cx="2058294" cy="139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005698" y="4059714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詳細情報表示画面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452056" y="14908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9450218" y="433685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95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/>
          <p:cNvCxnSpPr>
            <a:stCxn id="77" idx="3"/>
            <a:endCxn id="4" idx="2"/>
          </p:cNvCxnSpPr>
          <p:nvPr/>
        </p:nvCxnSpPr>
        <p:spPr>
          <a:xfrm flipV="1">
            <a:off x="3137294" y="2418309"/>
            <a:ext cx="2215445" cy="464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6756423" y="2418309"/>
            <a:ext cx="2607914" cy="2841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5352739" y="1732509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482302" y="1732509"/>
            <a:ext cx="1694904" cy="3899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endCxn id="55" idx="6"/>
          </p:cNvCxnSpPr>
          <p:nvPr/>
        </p:nvCxnSpPr>
        <p:spPr>
          <a:xfrm flipH="1">
            <a:off x="6708052" y="5157723"/>
            <a:ext cx="2742166" cy="4646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36452" y="4518383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  <a:endCxn id="62" idx="3"/>
          </p:cNvCxnSpPr>
          <p:nvPr/>
        </p:nvCxnSpPr>
        <p:spPr>
          <a:xfrm flipH="1" flipV="1">
            <a:off x="2924368" y="5192389"/>
            <a:ext cx="2412084" cy="117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005698" y="3715466"/>
            <a:ext cx="2131596" cy="2645895"/>
            <a:chOff x="102550" y="2461147"/>
            <a:chExt cx="2131596" cy="2645895"/>
          </a:xfrm>
        </p:grpSpPr>
        <p:sp>
          <p:nvSpPr>
            <p:cNvPr id="2" name="正方形/長方形 1"/>
            <p:cNvSpPr/>
            <p:nvPr/>
          </p:nvSpPr>
          <p:spPr>
            <a:xfrm>
              <a:off x="326316" y="3016269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検索フォーム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26316" y="3628421"/>
              <a:ext cx="1694904" cy="61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社員一覧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75852" y="2756542"/>
              <a:ext cx="2058294" cy="235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02550" y="2461147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検索一覧表示画面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41" name="正方形/長方形 140"/>
          <p:cNvSpPr/>
          <p:nvPr/>
        </p:nvSpPr>
        <p:spPr>
          <a:xfrm>
            <a:off x="3294044" y="1979056"/>
            <a:ext cx="1671396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7274900" y="2063708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7455369" y="478473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630485" y="476153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812" y="684443"/>
            <a:ext cx="3518834" cy="6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＜新規登録機能＞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9452056" y="14908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450218" y="433685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05698" y="1470748"/>
            <a:ext cx="2131596" cy="1692647"/>
            <a:chOff x="1005698" y="4059714"/>
            <a:chExt cx="2131596" cy="1692647"/>
          </a:xfrm>
        </p:grpSpPr>
        <p:sp>
          <p:nvSpPr>
            <p:cNvPr id="77" name="正方形/長方形 76"/>
            <p:cNvSpPr/>
            <p:nvPr/>
          </p:nvSpPr>
          <p:spPr>
            <a:xfrm>
              <a:off x="1079000" y="4355109"/>
              <a:ext cx="2058294" cy="139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005698" y="4059714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新規登録画面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0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/>
          <p:cNvCxnSpPr>
            <a:endCxn id="4" idx="2"/>
          </p:cNvCxnSpPr>
          <p:nvPr/>
        </p:nvCxnSpPr>
        <p:spPr>
          <a:xfrm flipV="1">
            <a:off x="2924368" y="1714597"/>
            <a:ext cx="2266993" cy="215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4" idx="6"/>
          </p:cNvCxnSpPr>
          <p:nvPr/>
        </p:nvCxnSpPr>
        <p:spPr>
          <a:xfrm>
            <a:off x="6562961" y="1714597"/>
            <a:ext cx="2657822" cy="25742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5191361" y="1028797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情報取得処理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220783" y="1351632"/>
            <a:ext cx="1694904" cy="5049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stCxn id="49" idx="1"/>
            <a:endCxn id="55" idx="6"/>
          </p:cNvCxnSpPr>
          <p:nvPr/>
        </p:nvCxnSpPr>
        <p:spPr>
          <a:xfrm flipH="1">
            <a:off x="6724339" y="3876216"/>
            <a:ext cx="2496444" cy="2838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52739" y="3474241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</p:cNvCxnSpPr>
          <p:nvPr/>
        </p:nvCxnSpPr>
        <p:spPr>
          <a:xfrm flipH="1">
            <a:off x="3137294" y="4160041"/>
            <a:ext cx="2215445" cy="10455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229464" y="1560435"/>
            <a:ext cx="1694904" cy="310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検索フォーム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229464" y="1875136"/>
            <a:ext cx="1694904" cy="358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079000" y="1499014"/>
            <a:ext cx="2058294" cy="86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005698" y="1203619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検索一覧表示画面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3570644" y="1516685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7166716" y="142758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7365088" y="361924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632836" y="412330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1600" y="4457857"/>
            <a:ext cx="2131596" cy="1692647"/>
            <a:chOff x="1005698" y="4059714"/>
            <a:chExt cx="2131596" cy="1692647"/>
          </a:xfrm>
        </p:grpSpPr>
        <p:sp>
          <p:nvSpPr>
            <p:cNvPr id="51" name="正方形/長方形 50"/>
            <p:cNvSpPr/>
            <p:nvPr/>
          </p:nvSpPr>
          <p:spPr>
            <a:xfrm>
              <a:off x="1079000" y="4355109"/>
              <a:ext cx="2058294" cy="139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005698" y="4059714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修正画面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452056" y="14908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9450218" y="433685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7" name="直線矢印コネクタ 46"/>
          <p:cNvCxnSpPr>
            <a:stCxn id="51" idx="3"/>
            <a:endCxn id="60" idx="2"/>
          </p:cNvCxnSpPr>
          <p:nvPr/>
        </p:nvCxnSpPr>
        <p:spPr>
          <a:xfrm>
            <a:off x="3113196" y="5451878"/>
            <a:ext cx="2277730" cy="192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60" idx="6"/>
          </p:cNvCxnSpPr>
          <p:nvPr/>
        </p:nvCxnSpPr>
        <p:spPr>
          <a:xfrm flipV="1">
            <a:off x="6762526" y="5205590"/>
            <a:ext cx="2458257" cy="4392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/楕円 59"/>
          <p:cNvSpPr/>
          <p:nvPr/>
        </p:nvSpPr>
        <p:spPr>
          <a:xfrm>
            <a:off x="5390926" y="4959043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444250" y="5662263"/>
            <a:ext cx="1671396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313087" y="565379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57812" y="684443"/>
            <a:ext cx="3518834" cy="6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＜修正機能＞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079000" y="2820181"/>
            <a:ext cx="2058294" cy="86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05698" y="2524786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詳細情報表示画面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68"/>
          <p:cNvCxnSpPr>
            <a:stCxn id="66" idx="3"/>
          </p:cNvCxnSpPr>
          <p:nvPr/>
        </p:nvCxnSpPr>
        <p:spPr>
          <a:xfrm flipV="1">
            <a:off x="3137294" y="1999418"/>
            <a:ext cx="2054067" cy="12521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3736718" y="2028984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62" idx="3"/>
          </p:cNvCxnSpPr>
          <p:nvPr/>
        </p:nvCxnSpPr>
        <p:spPr>
          <a:xfrm flipH="1" flipV="1">
            <a:off x="2924368" y="2054455"/>
            <a:ext cx="2589081" cy="16741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298091" y="291265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4" name="直線矢印コネクタ 73"/>
          <p:cNvCxnSpPr>
            <a:endCxn id="66" idx="3"/>
          </p:cNvCxnSpPr>
          <p:nvPr/>
        </p:nvCxnSpPr>
        <p:spPr>
          <a:xfrm flipH="1" flipV="1">
            <a:off x="3137294" y="3251569"/>
            <a:ext cx="2253633" cy="6213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/>
          <p:cNvCxnSpPr>
            <a:endCxn id="4" idx="2"/>
          </p:cNvCxnSpPr>
          <p:nvPr/>
        </p:nvCxnSpPr>
        <p:spPr>
          <a:xfrm flipV="1">
            <a:off x="2924368" y="1714597"/>
            <a:ext cx="2266993" cy="215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4" idx="6"/>
          </p:cNvCxnSpPr>
          <p:nvPr/>
        </p:nvCxnSpPr>
        <p:spPr>
          <a:xfrm>
            <a:off x="6562961" y="1714597"/>
            <a:ext cx="2657822" cy="25742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5191361" y="1028797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情報取得処理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220783" y="1351632"/>
            <a:ext cx="1694904" cy="5049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stCxn id="49" idx="1"/>
            <a:endCxn id="55" idx="6"/>
          </p:cNvCxnSpPr>
          <p:nvPr/>
        </p:nvCxnSpPr>
        <p:spPr>
          <a:xfrm flipH="1">
            <a:off x="6724339" y="3876216"/>
            <a:ext cx="2496444" cy="2838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52739" y="3474241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</p:cNvCxnSpPr>
          <p:nvPr/>
        </p:nvCxnSpPr>
        <p:spPr>
          <a:xfrm flipH="1">
            <a:off x="3137294" y="4160041"/>
            <a:ext cx="2215445" cy="10455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229464" y="1560435"/>
            <a:ext cx="1694904" cy="310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検索フォーム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229464" y="1875136"/>
            <a:ext cx="1694904" cy="358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079000" y="1499014"/>
            <a:ext cx="2058294" cy="86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005698" y="1203619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検索一覧表示画面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3570644" y="1516685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7166716" y="142758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7365088" y="361924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632836" y="412330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1600" y="4457857"/>
            <a:ext cx="2131596" cy="1692647"/>
            <a:chOff x="1005698" y="4059714"/>
            <a:chExt cx="2131596" cy="1692647"/>
          </a:xfrm>
        </p:grpSpPr>
        <p:sp>
          <p:nvSpPr>
            <p:cNvPr id="51" name="正方形/長方形 50"/>
            <p:cNvSpPr/>
            <p:nvPr/>
          </p:nvSpPr>
          <p:spPr>
            <a:xfrm>
              <a:off x="1079000" y="4355109"/>
              <a:ext cx="2058294" cy="139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005698" y="4059714"/>
              <a:ext cx="2027453" cy="333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削除画面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452056" y="14908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9450218" y="433685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7" name="直線矢印コネクタ 46"/>
          <p:cNvCxnSpPr>
            <a:stCxn id="51" idx="3"/>
            <a:endCxn id="60" idx="2"/>
          </p:cNvCxnSpPr>
          <p:nvPr/>
        </p:nvCxnSpPr>
        <p:spPr>
          <a:xfrm>
            <a:off x="3113196" y="5451878"/>
            <a:ext cx="2277730" cy="192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60" idx="6"/>
          </p:cNvCxnSpPr>
          <p:nvPr/>
        </p:nvCxnSpPr>
        <p:spPr>
          <a:xfrm flipV="1">
            <a:off x="6762526" y="5205590"/>
            <a:ext cx="2458257" cy="4392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/楕円 59"/>
          <p:cNvSpPr/>
          <p:nvPr/>
        </p:nvSpPr>
        <p:spPr>
          <a:xfrm>
            <a:off x="5390926" y="4959043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444250" y="5662263"/>
            <a:ext cx="1671396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313087" y="565379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57812" y="684443"/>
            <a:ext cx="3518834" cy="6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＜削除機能＞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079000" y="2820181"/>
            <a:ext cx="2058294" cy="86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05698" y="2524786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詳細情報表示画面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68"/>
          <p:cNvCxnSpPr>
            <a:stCxn id="66" idx="3"/>
          </p:cNvCxnSpPr>
          <p:nvPr/>
        </p:nvCxnSpPr>
        <p:spPr>
          <a:xfrm flipV="1">
            <a:off x="3137294" y="1999418"/>
            <a:ext cx="2054067" cy="12521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3736718" y="2028984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62" idx="3"/>
          </p:cNvCxnSpPr>
          <p:nvPr/>
        </p:nvCxnSpPr>
        <p:spPr>
          <a:xfrm flipH="1" flipV="1">
            <a:off x="2924368" y="2054455"/>
            <a:ext cx="2589081" cy="16741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298091" y="291265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4" name="直線矢印コネクタ 73"/>
          <p:cNvCxnSpPr>
            <a:endCxn id="66" idx="3"/>
          </p:cNvCxnSpPr>
          <p:nvPr/>
        </p:nvCxnSpPr>
        <p:spPr>
          <a:xfrm flipH="1" flipV="1">
            <a:off x="3137294" y="3251569"/>
            <a:ext cx="2253633" cy="6213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322</Words>
  <Application>Microsoft Office PowerPoint</Application>
  <PresentationFormat>ワイド画面</PresentationFormat>
  <Paragraphs>140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63</cp:revision>
  <dcterms:created xsi:type="dcterms:W3CDTF">2017-08-25T11:25:55Z</dcterms:created>
  <dcterms:modified xsi:type="dcterms:W3CDTF">2017-10-25T08:18:21Z</dcterms:modified>
</cp:coreProperties>
</file>