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7"/>
  </p:notesMasterIdLst>
  <p:sldIdLst>
    <p:sldId id="256" r:id="rId2"/>
    <p:sldId id="259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研修成果発表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4437112"/>
            <a:ext cx="6624736" cy="136815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総合演習成果物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～社員情報</a:t>
            </a:r>
            <a:r>
              <a:rPr lang="ja-JP" altLang="en-US" sz="3200" dirty="0" smtClean="0"/>
              <a:t>管理</a:t>
            </a:r>
            <a:r>
              <a:rPr kumimoji="1" lang="ja-JP" altLang="en-US" sz="3200" dirty="0" smtClean="0"/>
              <a:t>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227" y="4221089"/>
            <a:ext cx="7936237" cy="1152127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 smtClean="0"/>
              <a:t>・登録　　</a:t>
            </a:r>
            <a:r>
              <a:rPr kumimoji="1" lang="ja-JP" altLang="en-US" sz="3500" dirty="0" smtClean="0"/>
              <a:t>・削除</a:t>
            </a:r>
            <a:r>
              <a:rPr kumimoji="1" lang="en-US" altLang="ja-JP" sz="3500" dirty="0" smtClean="0"/>
              <a:t/>
            </a:r>
            <a:br>
              <a:rPr kumimoji="1" lang="en-US" altLang="ja-JP" sz="3500" dirty="0" smtClean="0"/>
            </a:br>
            <a:r>
              <a:rPr lang="ja-JP" altLang="en-US" sz="3500" dirty="0" smtClean="0"/>
              <a:t>・修正（管理者は社員</a:t>
            </a:r>
            <a:r>
              <a:rPr lang="en-US" altLang="ja-JP" sz="3500" dirty="0" smtClean="0"/>
              <a:t>ID</a:t>
            </a:r>
            <a:r>
              <a:rPr lang="ja-JP" altLang="en-US" sz="3500" dirty="0" smtClean="0"/>
              <a:t>以外修正可能）</a:t>
            </a:r>
            <a:endParaRPr kumimoji="1"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一般社員・管理者共通機能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8095610" cy="11322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　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　　　　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42074" y="3511442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管理者独自機能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設計仕様書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9552" y="1340768"/>
            <a:ext cx="3787468" cy="3744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・要件</a:t>
            </a:r>
            <a:r>
              <a:rPr lang="ja-JP" altLang="en-US" sz="3500" dirty="0" smtClean="0"/>
              <a:t>定義書</a:t>
            </a:r>
            <a:endParaRPr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lang="ja-JP" altLang="en-US" sz="1200" dirty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en-US" altLang="ja-JP" sz="3500" dirty="0"/>
              <a:t>ER</a:t>
            </a:r>
            <a:r>
              <a:rPr lang="ja-JP" altLang="en-US" sz="3500" dirty="0"/>
              <a:t>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・データフロー図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ja-JP" altLang="en-US" sz="3500" dirty="0" smtClean="0"/>
              <a:t>ユースケース図</a:t>
            </a:r>
            <a:endParaRPr lang="ja-JP" altLang="en-US" sz="35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90475" y="1193956"/>
            <a:ext cx="3787468" cy="405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・画面設計図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・外部設計仕様書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・状態遷移図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・内部設計仕様書</a:t>
            </a:r>
            <a:endParaRPr lang="ja-JP" altLang="en-US" sz="32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44666" y="5157192"/>
            <a:ext cx="8769619" cy="95733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en-US" altLang="ja-JP" sz="3500" dirty="0" smtClean="0"/>
              <a:t>※</a:t>
            </a:r>
            <a:r>
              <a:rPr lang="ja-JP" altLang="en-US" sz="3500" dirty="0" smtClean="0"/>
              <a:t>今回のプロジェクトはスパイラルモデルのため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　設計書をできる限り作成しています。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4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652" y="348118"/>
            <a:ext cx="5009404" cy="84863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デモンストレーション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02197" y="2204864"/>
            <a:ext cx="8432723" cy="25922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/>
              <a:t>只</a:t>
            </a:r>
            <a:r>
              <a:rPr lang="ja-JP" altLang="en-US" sz="4400" dirty="0" smtClean="0"/>
              <a:t>今から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実際の画面を使い、機能説明の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デモンストレーションをいたします。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6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今後のシステム提案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操作性・機能性向上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7087498" cy="14505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・検索など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76145" y="3617401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運用・保守機能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773143" y="4327048"/>
            <a:ext cx="7111225" cy="14505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・検索など</a:t>
            </a:r>
            <a:endParaRPr lang="en-US" altLang="ja-JP" sz="3500" dirty="0" smtClean="0"/>
          </a:p>
        </p:txBody>
      </p:sp>
    </p:spTree>
    <p:extLst>
      <p:ext uri="{BB962C8B-B14F-4D97-AF65-F5344CB8AC3E}">
        <p14:creationId xmlns:p14="http://schemas.microsoft.com/office/powerpoint/2010/main" val="3257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116</Words>
  <Application>Microsoft Office PowerPoint</Application>
  <PresentationFormat>画面に合わせる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Calibri</vt:lpstr>
      <vt:lpstr>Calibri Light</vt:lpstr>
      <vt:lpstr>レトロスペクト</vt:lpstr>
      <vt:lpstr>Java研修成果発表</vt:lpstr>
      <vt:lpstr>システムの概要</vt:lpstr>
      <vt:lpstr>設計仕様書</vt:lpstr>
      <vt:lpstr>デモンストレーション</vt:lpstr>
      <vt:lpstr>今後のシステム提案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22</cp:revision>
  <dcterms:created xsi:type="dcterms:W3CDTF">2016-05-30T02:07:20Z</dcterms:created>
  <dcterms:modified xsi:type="dcterms:W3CDTF">2017-10-31T05:18:30Z</dcterms:modified>
</cp:coreProperties>
</file>