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://…</a:t>
            </a:r>
            <a:endParaRPr kumimoji="1" lang="en-US" altLang="ja-JP" sz="16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userView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社員Ｉ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571899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81870" y="154626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boardMain.JSP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81870" y="309840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View(JSP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boardAdmin.JSP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String 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798630" y="4871298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19818" y="5278474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37279" y="964862"/>
            <a:ext cx="4622838" cy="461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  <a:endCxn id="5" idx="3"/>
          </p:cNvCxnSpPr>
          <p:nvPr/>
        </p:nvCxnSpPr>
        <p:spPr>
          <a:xfrm flipH="1">
            <a:off x="5122182" y="1475654"/>
            <a:ext cx="1920471" cy="667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" idx="3"/>
          </p:cNvCxnSpPr>
          <p:nvPr/>
        </p:nvCxnSpPr>
        <p:spPr>
          <a:xfrm flipH="1">
            <a:off x="5122182" y="1813568"/>
            <a:ext cx="1937935" cy="188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1"/>
          </p:cNvCxnSpPr>
          <p:nvPr/>
        </p:nvCxnSpPr>
        <p:spPr>
          <a:xfrm flipH="1" flipV="1">
            <a:off x="2437279" y="2304242"/>
            <a:ext cx="744591" cy="139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  <a:endCxn id="2" idx="3"/>
          </p:cNvCxnSpPr>
          <p:nvPr/>
        </p:nvCxnSpPr>
        <p:spPr>
          <a:xfrm flipH="1" flipV="1">
            <a:off x="2437279" y="1966724"/>
            <a:ext cx="744591" cy="176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850414" y="3408167"/>
            <a:ext cx="143817" cy="1681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936800" y="2142856"/>
            <a:ext cx="1442794" cy="2728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893674" y="4291586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122182" y="2739446"/>
            <a:ext cx="450073" cy="2152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142750" y="2999619"/>
            <a:ext cx="4354303" cy="81709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71869" y="2445521"/>
            <a:ext cx="4325184" cy="301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</a:t>
            </a:r>
            <a:endParaRPr kumimoji="1"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747</Words>
  <Application>Microsoft Office PowerPoint</Application>
  <PresentationFormat>ワイド画面</PresentationFormat>
  <Paragraphs>231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44</cp:revision>
  <dcterms:created xsi:type="dcterms:W3CDTF">2017-08-25T11:25:55Z</dcterms:created>
  <dcterms:modified xsi:type="dcterms:W3CDTF">2017-10-25T05:00:10Z</dcterms:modified>
</cp:coreProperties>
</file>