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>
        <p:scale>
          <a:sx n="87" d="100"/>
          <a:sy n="87" d="100"/>
        </p:scale>
        <p:origin x="816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49481" y="339992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564739" y="42594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http://…</a:t>
            </a: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2951473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 rot="1468386">
            <a:off x="3840137" y="2624575"/>
            <a:ext cx="2640164" cy="289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なし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ログインずみ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395209" y="2146449"/>
            <a:ext cx="3151663" cy="1377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254139" y="28944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cxnSp>
        <p:nvCxnSpPr>
          <p:cNvPr id="57" name="直線矢印コネクタ 40"/>
          <p:cNvCxnSpPr>
            <a:stCxn id="27" idx="1"/>
          </p:cNvCxnSpPr>
          <p:nvPr/>
        </p:nvCxnSpPr>
        <p:spPr>
          <a:xfrm flipH="1" flipV="1">
            <a:off x="1045850" y="4415227"/>
            <a:ext cx="1838806" cy="1178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2"/>
          <p:cNvCxnSpPr/>
          <p:nvPr/>
        </p:nvCxnSpPr>
        <p:spPr>
          <a:xfrm flipV="1">
            <a:off x="1045850" y="3794833"/>
            <a:ext cx="1" cy="5917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5"/>
          <p:cNvCxnSpPr/>
          <p:nvPr/>
        </p:nvCxnSpPr>
        <p:spPr>
          <a:xfrm flipV="1">
            <a:off x="1045851" y="3794832"/>
            <a:ext cx="491607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509879" y="452990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85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77175" y="1323933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login.jsp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09981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06074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769692" y="1214589"/>
            <a:ext cx="1272961" cy="3478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961235" y="1652975"/>
            <a:ext cx="2086783" cy="1529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284428" cy="512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47201" y="1545101"/>
            <a:ext cx="1229974" cy="17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1838" y="1801030"/>
            <a:ext cx="335215" cy="4296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5245663" y="2603123"/>
            <a:ext cx="4251390" cy="18879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2721707" y="2241147"/>
            <a:ext cx="2502653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employeeSystemMain.jsp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4"/>
          <p:cNvSpPr/>
          <p:nvPr/>
        </p:nvSpPr>
        <p:spPr>
          <a:xfrm>
            <a:off x="2847415" y="3082450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employeeViewer.jsp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224360" y="1475654"/>
            <a:ext cx="1818292" cy="1004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31"/>
          <p:cNvCxnSpPr>
            <a:stCxn id="61" idx="1"/>
          </p:cNvCxnSpPr>
          <p:nvPr/>
        </p:nvCxnSpPr>
        <p:spPr>
          <a:xfrm flipH="1" flipV="1">
            <a:off x="2307572" y="2806588"/>
            <a:ext cx="539843" cy="514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9" idx="1"/>
          </p:cNvCxnSpPr>
          <p:nvPr/>
        </p:nvCxnSpPr>
        <p:spPr>
          <a:xfrm flipV="1">
            <a:off x="8599663" y="4579394"/>
            <a:ext cx="1447562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リスト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3960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5017089" y="2725358"/>
            <a:ext cx="831972" cy="21298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4404396" y="3561160"/>
            <a:ext cx="699958" cy="12728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68"/>
          <p:cNvSpPr/>
          <p:nvPr/>
        </p:nvSpPr>
        <p:spPr>
          <a:xfrm>
            <a:off x="-467153" y="781328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ログイン・メイン・詳細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>
            <a:stCxn id="61" idx="3"/>
          </p:cNvCxnSpPr>
          <p:nvPr/>
        </p:nvCxnSpPr>
        <p:spPr>
          <a:xfrm flipV="1">
            <a:off x="4939932" y="2951181"/>
            <a:ext cx="4557121" cy="3698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122" idx="3"/>
          </p:cNvCxnSpPr>
          <p:nvPr/>
        </p:nvCxnSpPr>
        <p:spPr>
          <a:xfrm flipH="1">
            <a:off x="9166889" y="3425780"/>
            <a:ext cx="330164" cy="71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1990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06074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49004" cy="1370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53630" y="1797976"/>
            <a:ext cx="343423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137746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086283" y="3098301"/>
            <a:ext cx="2287244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73527" y="1475654"/>
            <a:ext cx="1669125" cy="1861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8920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553823" y="3582512"/>
            <a:ext cx="1295238" cy="12726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endCxn id="122" idx="3"/>
          </p:cNvCxnSpPr>
          <p:nvPr/>
        </p:nvCxnSpPr>
        <p:spPr>
          <a:xfrm flipH="1" flipV="1">
            <a:off x="9166889" y="3432949"/>
            <a:ext cx="330164" cy="5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-1377004" y="755433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136523" y="4847825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6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38363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4573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88148" cy="959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81015" y="1797976"/>
            <a:ext cx="316038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157575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125427" y="2687655"/>
            <a:ext cx="2221125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46552" y="1475654"/>
            <a:ext cx="1696100" cy="1450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68151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722134" y="3179565"/>
            <a:ext cx="1126927" cy="16756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474301" y="2058256"/>
            <a:ext cx="4022752" cy="713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H="1">
            <a:off x="9166889" y="3425780"/>
            <a:ext cx="330164" cy="71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129820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10977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4573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513445" y="1300238"/>
            <a:ext cx="1519288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7"/>
            <a:ext cx="946346" cy="125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2553" y="1797977"/>
            <a:ext cx="334500" cy="43270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4458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513445" y="2135543"/>
            <a:ext cx="3983608" cy="636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92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5007995" y="3102331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56"/>
          <p:cNvSpPr/>
          <p:nvPr/>
        </p:nvSpPr>
        <p:spPr>
          <a:xfrm>
            <a:off x="5057825" y="4028172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5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334871" y="5697312"/>
            <a:ext cx="329286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940321" y="4530871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confirmNewUser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4" name="直線矢印コネクタ 40"/>
          <p:cNvCxnSpPr>
            <a:endCxn id="70" idx="2"/>
          </p:cNvCxnSpPr>
          <p:nvPr/>
        </p:nvCxnSpPr>
        <p:spPr>
          <a:xfrm flipH="1" flipV="1">
            <a:off x="8391769" y="6200106"/>
            <a:ext cx="4990" cy="402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40"/>
          <p:cNvCxnSpPr/>
          <p:nvPr/>
        </p:nvCxnSpPr>
        <p:spPr>
          <a:xfrm flipH="1">
            <a:off x="8375249" y="6602506"/>
            <a:ext cx="30829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H="1" flipV="1">
            <a:off x="11458214" y="1783106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29"/>
          <p:cNvCxnSpPr/>
          <p:nvPr/>
        </p:nvCxnSpPr>
        <p:spPr>
          <a:xfrm flipH="1" flipV="1">
            <a:off x="10028854" y="1790996"/>
            <a:ext cx="1429361" cy="2359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56"/>
          <p:cNvSpPr/>
          <p:nvPr/>
        </p:nvSpPr>
        <p:spPr>
          <a:xfrm>
            <a:off x="10128037" y="1329573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5761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859651" y="4545098"/>
            <a:ext cx="185555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661866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49737" y="397307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56"/>
          <p:cNvSpPr/>
          <p:nvPr/>
        </p:nvSpPr>
        <p:spPr>
          <a:xfrm rot="20799168">
            <a:off x="4213323" y="3993205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6"/>
          <p:cNvSpPr/>
          <p:nvPr/>
        </p:nvSpPr>
        <p:spPr>
          <a:xfrm>
            <a:off x="4620419" y="473973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7" name="直線矢印コネクタ 40"/>
          <p:cNvCxnSpPr/>
          <p:nvPr/>
        </p:nvCxnSpPr>
        <p:spPr>
          <a:xfrm flipH="1" flipV="1">
            <a:off x="8640817" y="6103276"/>
            <a:ext cx="9833" cy="47024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40"/>
          <p:cNvCxnSpPr/>
          <p:nvPr/>
        </p:nvCxnSpPr>
        <p:spPr>
          <a:xfrm flipH="1" flipV="1">
            <a:off x="8650650" y="6591806"/>
            <a:ext cx="3115804" cy="35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40"/>
          <p:cNvCxnSpPr/>
          <p:nvPr/>
        </p:nvCxnSpPr>
        <p:spPr>
          <a:xfrm flipH="1" flipV="1">
            <a:off x="11769003" y="1775971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9"/>
          <p:cNvCxnSpPr/>
          <p:nvPr/>
        </p:nvCxnSpPr>
        <p:spPr>
          <a:xfrm flipH="1">
            <a:off x="10286160" y="1792765"/>
            <a:ext cx="1480293" cy="1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56"/>
          <p:cNvSpPr/>
          <p:nvPr/>
        </p:nvSpPr>
        <p:spPr>
          <a:xfrm>
            <a:off x="10209280" y="1316387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0550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298524" y="269838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1"/>
          </p:cNvCxnSpPr>
          <p:nvPr/>
        </p:nvCxnSpPr>
        <p:spPr>
          <a:xfrm flipV="1">
            <a:off x="8275352" y="3428641"/>
            <a:ext cx="3707" cy="21642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40"/>
          <p:cNvCxnSpPr/>
          <p:nvPr/>
        </p:nvCxnSpPr>
        <p:spPr>
          <a:xfrm flipH="1" flipV="1">
            <a:off x="8599662" y="3578942"/>
            <a:ext cx="23545" cy="152589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40"/>
          <p:cNvCxnSpPr/>
          <p:nvPr/>
        </p:nvCxnSpPr>
        <p:spPr>
          <a:xfrm>
            <a:off x="8623207" y="5081555"/>
            <a:ext cx="2120993" cy="107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40"/>
          <p:cNvCxnSpPr/>
          <p:nvPr/>
        </p:nvCxnSpPr>
        <p:spPr>
          <a:xfrm flipV="1">
            <a:off x="10744200" y="2987459"/>
            <a:ext cx="0" cy="212692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29"/>
          <p:cNvCxnSpPr/>
          <p:nvPr/>
        </p:nvCxnSpPr>
        <p:spPr>
          <a:xfrm flipH="1">
            <a:off x="10261336" y="2982855"/>
            <a:ext cx="482864" cy="24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56"/>
          <p:cNvSpPr/>
          <p:nvPr/>
        </p:nvSpPr>
        <p:spPr>
          <a:xfrm>
            <a:off x="8715027" y="5174240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</a:t>
            </a:r>
          </a:p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2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56"/>
          <p:cNvSpPr/>
          <p:nvPr/>
        </p:nvSpPr>
        <p:spPr>
          <a:xfrm>
            <a:off x="5106845" y="3099536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56"/>
          <p:cNvSpPr/>
          <p:nvPr/>
        </p:nvSpPr>
        <p:spPr>
          <a:xfrm>
            <a:off x="5075379" y="4062118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2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3764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779393" y="4455160"/>
            <a:ext cx="201765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7" name="直線矢印コネクタ 40"/>
          <p:cNvCxnSpPr>
            <a:stCxn id="74" idx="2"/>
          </p:cNvCxnSpPr>
          <p:nvPr/>
        </p:nvCxnSpPr>
        <p:spPr>
          <a:xfrm flipH="1">
            <a:off x="8640817" y="6103275"/>
            <a:ext cx="1" cy="4260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V="1">
            <a:off x="8640817" y="6514357"/>
            <a:ext cx="2824105" cy="1078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0"/>
          <p:cNvCxnSpPr/>
          <p:nvPr/>
        </p:nvCxnSpPr>
        <p:spPr>
          <a:xfrm flipH="1">
            <a:off x="11452264" y="2070847"/>
            <a:ext cx="31524" cy="443022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9"/>
          <p:cNvCxnSpPr/>
          <p:nvPr/>
        </p:nvCxnSpPr>
        <p:spPr>
          <a:xfrm flipH="1" flipV="1">
            <a:off x="10305360" y="2063548"/>
            <a:ext cx="1178428" cy="72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56"/>
          <p:cNvSpPr/>
          <p:nvPr/>
        </p:nvSpPr>
        <p:spPr>
          <a:xfrm>
            <a:off x="10230668" y="1468130"/>
            <a:ext cx="180021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9"/>
          <p:cNvSpPr/>
          <p:nvPr/>
        </p:nvSpPr>
        <p:spPr>
          <a:xfrm>
            <a:off x="7281624" y="3124137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2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 flipV="1">
            <a:off x="3642425" y="4129526"/>
            <a:ext cx="3046061" cy="3212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172497">
            <a:off x="4405803" y="433557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login,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hidden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詳細表示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688486" y="336652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148793" y="340629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</TotalTime>
  <Words>868</Words>
  <Application>Microsoft Office PowerPoint</Application>
  <PresentationFormat>ワイド画面</PresentationFormat>
  <Paragraphs>313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PTM-WORK</cp:lastModifiedBy>
  <cp:revision>88</cp:revision>
  <dcterms:created xsi:type="dcterms:W3CDTF">2017-08-25T11:25:55Z</dcterms:created>
  <dcterms:modified xsi:type="dcterms:W3CDTF">2017-10-26T05:09:59Z</dcterms:modified>
</cp:coreProperties>
</file>