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49081"/>
            <a:ext cx="1136253" cy="30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9261" y="118600"/>
            <a:ext cx="12052586" cy="6673997"/>
            <a:chOff x="49261" y="118600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713074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121342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118889"/>
              <a:ext cx="4541005" cy="597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118600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414844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5" y="120000"/>
              <a:ext cx="2094961" cy="591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981160" y="1001152"/>
            <a:ext cx="3024022" cy="5214736"/>
            <a:chOff x="991415" y="905424"/>
            <a:chExt cx="3024022" cy="5214736"/>
          </a:xfrm>
        </p:grpSpPr>
        <p:sp>
          <p:nvSpPr>
            <p:cNvPr id="54" name="正方形/長方形 53"/>
            <p:cNvSpPr/>
            <p:nvPr/>
          </p:nvSpPr>
          <p:spPr>
            <a:xfrm>
              <a:off x="991415" y="905424"/>
              <a:ext cx="2657377" cy="43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sz="1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社員情報テーブル</a:t>
              </a:r>
              <a:endPara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91416" y="1259651"/>
              <a:ext cx="3024021" cy="4860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1" name="直線矢印コネクタ 50"/>
            <p:cNvCxnSpPr/>
            <p:nvPr/>
          </p:nvCxnSpPr>
          <p:spPr>
            <a:xfrm>
              <a:off x="991416" y="1799431"/>
              <a:ext cx="30240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正方形/長方形 52"/>
            <p:cNvSpPr/>
            <p:nvPr/>
          </p:nvSpPr>
          <p:spPr>
            <a:xfrm>
              <a:off x="1064502" y="1341885"/>
              <a:ext cx="2657377" cy="43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ID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063412" y="1846833"/>
              <a:ext cx="2657377" cy="29803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パスワード</a:t>
              </a: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名前</a:t>
              </a: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ふりがな</a:t>
              </a:r>
            </a:p>
            <a:p>
              <a:r>
                <a:rPr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性別</a:t>
              </a:r>
              <a:endPara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部署コード</a:t>
              </a:r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(FK)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課コード</a:t>
              </a:r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(FK)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役職</a:t>
              </a:r>
              <a:r>
                <a:rPr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コード</a:t>
              </a:r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(FK)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役職詳細</a:t>
              </a: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内線番号</a:t>
              </a: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業務携帯番号</a:t>
              </a: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管理者フラグ</a:t>
              </a: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登録日時</a:t>
              </a:r>
              <a:endPara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7166960" y="819167"/>
            <a:ext cx="3024022" cy="1022855"/>
            <a:chOff x="7166960" y="962388"/>
            <a:chExt cx="3024022" cy="1022855"/>
          </a:xfrm>
        </p:grpSpPr>
        <p:sp>
          <p:nvSpPr>
            <p:cNvPr id="64" name="正方形/長方形 63"/>
            <p:cNvSpPr/>
            <p:nvPr/>
          </p:nvSpPr>
          <p:spPr>
            <a:xfrm>
              <a:off x="7179660" y="962388"/>
              <a:ext cx="2657377" cy="43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拠点マスタ</a:t>
              </a:r>
              <a:endPara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7166960" y="1265649"/>
              <a:ext cx="3024021" cy="719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63" name="直線矢印コネクタ 62"/>
            <p:cNvCxnSpPr/>
            <p:nvPr/>
          </p:nvCxnSpPr>
          <p:spPr>
            <a:xfrm>
              <a:off x="7166961" y="1570258"/>
              <a:ext cx="30240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正方形/長方形 65"/>
            <p:cNvSpPr/>
            <p:nvPr/>
          </p:nvSpPr>
          <p:spPr>
            <a:xfrm>
              <a:off x="7182131" y="1274149"/>
              <a:ext cx="2657377" cy="2961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拠点コード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7182132" y="1590756"/>
              <a:ext cx="2657377" cy="3642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拠点名</a:t>
              </a:r>
              <a:endPara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7166960" y="2817997"/>
            <a:ext cx="3024022" cy="1157993"/>
            <a:chOff x="7166960" y="2212074"/>
            <a:chExt cx="3024022" cy="1157993"/>
          </a:xfrm>
        </p:grpSpPr>
        <p:sp>
          <p:nvSpPr>
            <p:cNvPr id="41" name="正方形/長方形 40"/>
            <p:cNvSpPr/>
            <p:nvPr/>
          </p:nvSpPr>
          <p:spPr>
            <a:xfrm>
              <a:off x="7179660" y="2212074"/>
              <a:ext cx="2657377" cy="43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部署マスタ</a:t>
              </a:r>
              <a:endPara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7166960" y="2515334"/>
              <a:ext cx="3024021" cy="8547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3" name="直線矢印コネクタ 42"/>
            <p:cNvCxnSpPr/>
            <p:nvPr/>
          </p:nvCxnSpPr>
          <p:spPr>
            <a:xfrm>
              <a:off x="7166961" y="2841982"/>
              <a:ext cx="30240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7181789" y="2522996"/>
              <a:ext cx="2657377" cy="296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部署</a:t>
              </a:r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コード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182132" y="2851457"/>
              <a:ext cx="2657377" cy="481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部</a:t>
              </a:r>
              <a:r>
                <a:rPr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署名</a:t>
              </a:r>
              <a:endPara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拠点</a:t>
              </a:r>
              <a:r>
                <a:rPr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コード</a:t>
              </a:r>
              <a:r>
                <a:rPr lang="en-US" altLang="ja-JP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(FK)</a:t>
              </a:r>
              <a:endPara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7166958" y="5233957"/>
            <a:ext cx="3024022" cy="981555"/>
            <a:chOff x="7166958" y="5476331"/>
            <a:chExt cx="3024022" cy="981555"/>
          </a:xfrm>
        </p:grpSpPr>
        <p:sp>
          <p:nvSpPr>
            <p:cNvPr id="47" name="正方形/長方形 46"/>
            <p:cNvSpPr/>
            <p:nvPr/>
          </p:nvSpPr>
          <p:spPr>
            <a:xfrm>
              <a:off x="7179658" y="5476331"/>
              <a:ext cx="2657377" cy="43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役職マスタ</a:t>
              </a:r>
              <a:endPara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166958" y="5779592"/>
              <a:ext cx="3024021" cy="67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9" name="直線矢印コネクタ 48"/>
            <p:cNvCxnSpPr/>
            <p:nvPr/>
          </p:nvCxnSpPr>
          <p:spPr>
            <a:xfrm>
              <a:off x="7166959" y="6084201"/>
              <a:ext cx="30240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/>
          </p:nvSpPr>
          <p:spPr>
            <a:xfrm>
              <a:off x="7170770" y="5798270"/>
              <a:ext cx="2657377" cy="2806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役職コード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7171113" y="6093682"/>
              <a:ext cx="2657377" cy="3642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役職</a:t>
              </a:r>
              <a:r>
                <a:rPr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名</a:t>
              </a:r>
              <a:endPara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7166959" y="4074251"/>
            <a:ext cx="3024022" cy="992568"/>
            <a:chOff x="7166959" y="3611546"/>
            <a:chExt cx="3024022" cy="992568"/>
          </a:xfrm>
        </p:grpSpPr>
        <p:sp>
          <p:nvSpPr>
            <p:cNvPr id="69" name="正方形/長方形 68"/>
            <p:cNvSpPr/>
            <p:nvPr/>
          </p:nvSpPr>
          <p:spPr>
            <a:xfrm>
              <a:off x="7179659" y="3611546"/>
              <a:ext cx="2657377" cy="43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課マスタ</a:t>
              </a:r>
              <a:endPara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166959" y="3914806"/>
              <a:ext cx="3024021" cy="656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73" name="直線矢印コネクタ 72"/>
            <p:cNvCxnSpPr/>
            <p:nvPr/>
          </p:nvCxnSpPr>
          <p:spPr>
            <a:xfrm>
              <a:off x="7166960" y="4230433"/>
              <a:ext cx="30240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正方形/長方形 87"/>
            <p:cNvSpPr/>
            <p:nvPr/>
          </p:nvSpPr>
          <p:spPr>
            <a:xfrm>
              <a:off x="7181788" y="3922468"/>
              <a:ext cx="2657377" cy="28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課コード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7182131" y="4239911"/>
              <a:ext cx="2657377" cy="3642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課名</a:t>
              </a:r>
              <a:endPara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4006009" y="3243254"/>
            <a:ext cx="3168000" cy="409575"/>
            <a:chOff x="4009836" y="1625011"/>
            <a:chExt cx="3168000" cy="409575"/>
          </a:xfrm>
        </p:grpSpPr>
        <p:cxnSp>
          <p:nvCxnSpPr>
            <p:cNvPr id="91" name="直線矢印コネクタ 90"/>
            <p:cNvCxnSpPr/>
            <p:nvPr/>
          </p:nvCxnSpPr>
          <p:spPr>
            <a:xfrm>
              <a:off x="6910374" y="1699498"/>
              <a:ext cx="0" cy="2814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/>
            <p:nvPr/>
          </p:nvCxnSpPr>
          <p:spPr>
            <a:xfrm>
              <a:off x="4009836" y="1840202"/>
              <a:ext cx="3168000" cy="476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endCxn id="95" idx="2"/>
            </p:cNvCxnSpPr>
            <p:nvPr/>
          </p:nvCxnSpPr>
          <p:spPr>
            <a:xfrm>
              <a:off x="4009836" y="1625011"/>
              <a:ext cx="385331" cy="21519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95" idx="2"/>
            </p:cNvCxnSpPr>
            <p:nvPr/>
          </p:nvCxnSpPr>
          <p:spPr>
            <a:xfrm flipH="1">
              <a:off x="4009836" y="1840202"/>
              <a:ext cx="385331" cy="19438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円/楕円 94"/>
            <p:cNvSpPr/>
            <p:nvPr/>
          </p:nvSpPr>
          <p:spPr>
            <a:xfrm>
              <a:off x="4395167" y="1743788"/>
              <a:ext cx="192827" cy="1928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" name="グループ化 95"/>
          <p:cNvGrpSpPr/>
          <p:nvPr/>
        </p:nvGrpSpPr>
        <p:grpSpPr>
          <a:xfrm>
            <a:off x="4012724" y="4486551"/>
            <a:ext cx="3168000" cy="409575"/>
            <a:chOff x="4009836" y="1625011"/>
            <a:chExt cx="3168000" cy="409575"/>
          </a:xfrm>
        </p:grpSpPr>
        <p:cxnSp>
          <p:nvCxnSpPr>
            <p:cNvPr id="97" name="直線矢印コネクタ 96"/>
            <p:cNvCxnSpPr/>
            <p:nvPr/>
          </p:nvCxnSpPr>
          <p:spPr>
            <a:xfrm>
              <a:off x="6910374" y="1699498"/>
              <a:ext cx="0" cy="2814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>
              <a:off x="4009836" y="1840202"/>
              <a:ext cx="3168000" cy="476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endCxn id="101" idx="2"/>
            </p:cNvCxnSpPr>
            <p:nvPr/>
          </p:nvCxnSpPr>
          <p:spPr>
            <a:xfrm>
              <a:off x="4009836" y="1625011"/>
              <a:ext cx="385331" cy="21519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101" idx="2"/>
            </p:cNvCxnSpPr>
            <p:nvPr/>
          </p:nvCxnSpPr>
          <p:spPr>
            <a:xfrm flipH="1">
              <a:off x="4009836" y="1840202"/>
              <a:ext cx="385331" cy="19438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円/楕円 100"/>
            <p:cNvSpPr/>
            <p:nvPr/>
          </p:nvSpPr>
          <p:spPr>
            <a:xfrm>
              <a:off x="4395167" y="1743788"/>
              <a:ext cx="192827" cy="1928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4002769" y="5631710"/>
            <a:ext cx="3168000" cy="409575"/>
            <a:chOff x="4009836" y="1625011"/>
            <a:chExt cx="3168000" cy="409575"/>
          </a:xfrm>
        </p:grpSpPr>
        <p:cxnSp>
          <p:nvCxnSpPr>
            <p:cNvPr id="103" name="直線矢印コネクタ 102"/>
            <p:cNvCxnSpPr/>
            <p:nvPr/>
          </p:nvCxnSpPr>
          <p:spPr>
            <a:xfrm>
              <a:off x="6910374" y="1699498"/>
              <a:ext cx="0" cy="2814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/>
            <p:nvPr/>
          </p:nvCxnSpPr>
          <p:spPr>
            <a:xfrm>
              <a:off x="4009836" y="1840202"/>
              <a:ext cx="3168000" cy="476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>
              <a:endCxn id="107" idx="2"/>
            </p:cNvCxnSpPr>
            <p:nvPr/>
          </p:nvCxnSpPr>
          <p:spPr>
            <a:xfrm>
              <a:off x="4009836" y="1625011"/>
              <a:ext cx="385331" cy="21519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/>
            <p:cNvCxnSpPr>
              <a:stCxn id="107" idx="2"/>
            </p:cNvCxnSpPr>
            <p:nvPr/>
          </p:nvCxnSpPr>
          <p:spPr>
            <a:xfrm flipH="1">
              <a:off x="4009836" y="1840202"/>
              <a:ext cx="385331" cy="19438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円/楕円 106"/>
            <p:cNvSpPr/>
            <p:nvPr/>
          </p:nvSpPr>
          <p:spPr>
            <a:xfrm>
              <a:off x="4395167" y="1743788"/>
              <a:ext cx="192827" cy="1928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8" name="正方形/長方形 107"/>
          <p:cNvSpPr/>
          <p:nvPr/>
        </p:nvSpPr>
        <p:spPr>
          <a:xfrm>
            <a:off x="10116782" y="363073"/>
            <a:ext cx="1875165" cy="21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2017/10/25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8457034" y="1826323"/>
            <a:ext cx="409576" cy="1296001"/>
            <a:chOff x="8457034" y="1826323"/>
            <a:chExt cx="409576" cy="1296001"/>
          </a:xfrm>
        </p:grpSpPr>
        <p:cxnSp>
          <p:nvCxnSpPr>
            <p:cNvPr id="110" name="直線矢印コネクタ 109"/>
            <p:cNvCxnSpPr/>
            <p:nvPr/>
          </p:nvCxnSpPr>
          <p:spPr>
            <a:xfrm rot="16200000">
              <a:off x="8672223" y="1898862"/>
              <a:ext cx="0" cy="2814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矢印コネクタ 110"/>
            <p:cNvCxnSpPr/>
            <p:nvPr/>
          </p:nvCxnSpPr>
          <p:spPr>
            <a:xfrm rot="16200000">
              <a:off x="8026607" y="2471941"/>
              <a:ext cx="1296000" cy="476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>
              <a:endCxn id="114" idx="2"/>
            </p:cNvCxnSpPr>
            <p:nvPr/>
          </p:nvCxnSpPr>
          <p:spPr>
            <a:xfrm rot="16200000">
              <a:off x="8371964" y="2822063"/>
              <a:ext cx="385331" cy="21519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>
              <a:stCxn id="114" idx="2"/>
            </p:cNvCxnSpPr>
            <p:nvPr/>
          </p:nvCxnSpPr>
          <p:spPr>
            <a:xfrm rot="16200000" flipH="1">
              <a:off x="8576752" y="2832466"/>
              <a:ext cx="385331" cy="19438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円/楕円 113"/>
            <p:cNvSpPr/>
            <p:nvPr/>
          </p:nvSpPr>
          <p:spPr>
            <a:xfrm rot="16200000">
              <a:off x="8575812" y="2544166"/>
              <a:ext cx="192827" cy="1928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2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75</Words>
  <Application>Microsoft Office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55</cp:revision>
  <dcterms:created xsi:type="dcterms:W3CDTF">2017-08-25T11:25:55Z</dcterms:created>
  <dcterms:modified xsi:type="dcterms:W3CDTF">2017-10-25T05:36:49Z</dcterms:modified>
</cp:coreProperties>
</file>