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苦労した点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・結合テストでのバグ多発→最後まで改善できず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</a:t>
            </a:r>
            <a:r>
              <a:rPr lang="ja-JP" altLang="en-US" dirty="0" smtClean="0">
                <a:solidFill>
                  <a:srgbClr val="FF0000"/>
                </a:solidFill>
              </a:rPr>
              <a:t>発表（向山）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原因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・コーディング開始時点で、機能間・クラス間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の決め事（パラメータの内容、戻り値のデータ型など）が明確になって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いない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・コーディングに必要な情報が設計資料に揃っていない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（困ったとき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に頼れる資料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がない）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・設計が煮詰め切れないまま資料を作成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rgbClr val="FF0000"/>
                </a:solidFill>
              </a:rPr>
              <a:t>成果発表（向山）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良かった点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・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要件確認から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設計・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開発の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流れを経験できた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・設計の重要性を身を持って体験できた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・開発現場から長く離れていてブランク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があり、良いリハビリに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なった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これから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・今回苦労した「原因」の繰り返さない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rgbClr val="FF0000"/>
                </a:solidFill>
              </a:rPr>
              <a:t>成果発表（向山）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21</Words>
  <Application>Microsoft Office PowerPoint</Application>
  <PresentationFormat>画面に合わせる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メイリオ</vt:lpstr>
      <vt:lpstr>Lucida Sans Unicode</vt:lpstr>
      <vt:lpstr>Verdana</vt:lpstr>
      <vt:lpstr>Wingdings 2</vt:lpstr>
      <vt:lpstr>Wingdings 3</vt:lpstr>
      <vt:lpstr>ビジネス</vt:lpstr>
      <vt:lpstr>成果発表（向山）</vt:lpstr>
      <vt:lpstr>成果発表（向山）</vt:lpstr>
      <vt:lpstr>成果発表（向山）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user</cp:lastModifiedBy>
  <cp:revision>48</cp:revision>
  <dcterms:created xsi:type="dcterms:W3CDTF">2016-04-30T03:59:31Z</dcterms:created>
  <dcterms:modified xsi:type="dcterms:W3CDTF">2017-10-31T07:24:45Z</dcterms:modified>
</cp:coreProperties>
</file>