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29" autoAdjust="0"/>
    <p:restoredTop sz="94660"/>
  </p:normalViewPr>
  <p:slideViewPr>
    <p:cSldViewPr snapToGrid="0">
      <p:cViewPr varScale="1">
        <p:scale>
          <a:sx n="62" d="100"/>
          <a:sy n="62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57055" y="3366527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49481" y="339992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88217" y="4330420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09451" y="3947443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46872" y="3198065"/>
            <a:ext cx="3888628" cy="1609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58934" y="3270805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884656" y="4262840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15" idx="1"/>
          </p:cNvCxnSpPr>
          <p:nvPr/>
        </p:nvCxnSpPr>
        <p:spPr>
          <a:xfrm flipV="1">
            <a:off x="3753620" y="4002598"/>
            <a:ext cx="2793252" cy="4244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090351">
            <a:off x="4564739" y="425949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（アドレスを確認する）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http://…</a:t>
            </a: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2951473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 rot="1468386">
            <a:off x="3840137" y="2624575"/>
            <a:ext cx="2640164" cy="289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なし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ログインずみ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313278" y="3688790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8"/>
          <p:cNvSpPr/>
          <p:nvPr/>
        </p:nvSpPr>
        <p:spPr>
          <a:xfrm>
            <a:off x="7588788" y="361789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8"/>
          <p:cNvSpPr/>
          <p:nvPr/>
        </p:nvSpPr>
        <p:spPr>
          <a:xfrm>
            <a:off x="8102998" y="363057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"/>
          <p:cNvSpPr/>
          <p:nvPr/>
        </p:nvSpPr>
        <p:spPr>
          <a:xfrm>
            <a:off x="8617208" y="3622212"/>
            <a:ext cx="404277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9129296" y="3611827"/>
            <a:ext cx="381413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9" name="正方形/長方形 8"/>
          <p:cNvSpPr/>
          <p:nvPr/>
        </p:nvSpPr>
        <p:spPr>
          <a:xfrm>
            <a:off x="7621170" y="3916245"/>
            <a:ext cx="763960" cy="164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"/>
          <p:cNvSpPr/>
          <p:nvPr/>
        </p:nvSpPr>
        <p:spPr>
          <a:xfrm>
            <a:off x="8754408" y="3911516"/>
            <a:ext cx="769843" cy="16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8636101" y="4309833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索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5" name="角丸四角形 26"/>
          <p:cNvSpPr/>
          <p:nvPr/>
        </p:nvSpPr>
        <p:spPr>
          <a:xfrm>
            <a:off x="8732540" y="4242253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矢印コネクタ 40"/>
          <p:cNvCxnSpPr>
            <a:stCxn id="95" idx="3"/>
          </p:cNvCxnSpPr>
          <p:nvPr/>
        </p:nvCxnSpPr>
        <p:spPr>
          <a:xfrm flipV="1">
            <a:off x="9601504" y="4391798"/>
            <a:ext cx="1466448" cy="146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2"/>
          <p:cNvCxnSpPr/>
          <p:nvPr/>
        </p:nvCxnSpPr>
        <p:spPr>
          <a:xfrm flipV="1">
            <a:off x="11067952" y="3437448"/>
            <a:ext cx="0" cy="9433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45"/>
          <p:cNvCxnSpPr/>
          <p:nvPr/>
        </p:nvCxnSpPr>
        <p:spPr>
          <a:xfrm flipH="1">
            <a:off x="10435500" y="3437448"/>
            <a:ext cx="63245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59"/>
          <p:cNvSpPr/>
          <p:nvPr/>
        </p:nvSpPr>
        <p:spPr>
          <a:xfrm>
            <a:off x="9698399" y="440571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search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3395209" y="2146449"/>
            <a:ext cx="3151663" cy="13778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254139" y="28944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</a:t>
            </a:r>
          </a:p>
        </p:txBody>
      </p:sp>
      <p:cxnSp>
        <p:nvCxnSpPr>
          <p:cNvPr id="57" name="直線矢印コネクタ 40"/>
          <p:cNvCxnSpPr>
            <a:stCxn id="27" idx="1"/>
          </p:cNvCxnSpPr>
          <p:nvPr/>
        </p:nvCxnSpPr>
        <p:spPr>
          <a:xfrm flipH="1" flipV="1">
            <a:off x="1045850" y="4415227"/>
            <a:ext cx="1838806" cy="1178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2"/>
          <p:cNvCxnSpPr/>
          <p:nvPr/>
        </p:nvCxnSpPr>
        <p:spPr>
          <a:xfrm flipV="1">
            <a:off x="1045850" y="3794833"/>
            <a:ext cx="1" cy="59173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5"/>
          <p:cNvCxnSpPr/>
          <p:nvPr/>
        </p:nvCxnSpPr>
        <p:spPr>
          <a:xfrm flipV="1">
            <a:off x="1045851" y="3794832"/>
            <a:ext cx="491607" cy="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/>
          <p:cNvSpPr/>
          <p:nvPr/>
        </p:nvSpPr>
        <p:spPr>
          <a:xfrm>
            <a:off x="509879" y="452990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85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77175" y="1323933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login</a:t>
            </a: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09981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EmployeeControl.java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ControlLogic.java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63058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769692" y="1214589"/>
            <a:ext cx="1272961" cy="3478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4961235" y="1652975"/>
            <a:ext cx="2086783" cy="1529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94564" cy="512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47201" y="1545101"/>
            <a:ext cx="1229974" cy="17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61838" y="1801030"/>
            <a:ext cx="335215" cy="4296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5245663" y="2603123"/>
            <a:ext cx="4251390" cy="18879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EmployeeDAO.java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131843" y="2241147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mainPage.JSP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4"/>
          <p:cNvSpPr/>
          <p:nvPr/>
        </p:nvSpPr>
        <p:spPr>
          <a:xfrm>
            <a:off x="2847415" y="3082450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individual</a:t>
            </a: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View.</a:t>
            </a: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224360" y="1475654"/>
            <a:ext cx="1818292" cy="1004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31"/>
          <p:cNvCxnSpPr>
            <a:stCxn id="61" idx="1"/>
          </p:cNvCxnSpPr>
          <p:nvPr/>
        </p:nvCxnSpPr>
        <p:spPr>
          <a:xfrm flipH="1" flipV="1">
            <a:off x="2307572" y="2806588"/>
            <a:ext cx="539843" cy="514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9" idx="1"/>
          </p:cNvCxnSpPr>
          <p:nvPr/>
        </p:nvCxnSpPr>
        <p:spPr>
          <a:xfrm flipV="1">
            <a:off x="8599663" y="4579394"/>
            <a:ext cx="1447562" cy="81588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・自分の社員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権限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リスト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3960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5017089" y="2725358"/>
            <a:ext cx="831972" cy="212984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4404396" y="3561160"/>
            <a:ext cx="699958" cy="12728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68"/>
          <p:cNvSpPr/>
          <p:nvPr/>
        </p:nvSpPr>
        <p:spPr>
          <a:xfrm>
            <a:off x="-467153" y="781328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ログイン・メイン・詳細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5" name="直線矢印コネクタ 64"/>
          <p:cNvCxnSpPr>
            <a:stCxn id="61" idx="3"/>
          </p:cNvCxnSpPr>
          <p:nvPr/>
        </p:nvCxnSpPr>
        <p:spPr>
          <a:xfrm flipV="1">
            <a:off x="4939932" y="2951181"/>
            <a:ext cx="4557121" cy="3698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122" idx="3"/>
          </p:cNvCxnSpPr>
          <p:nvPr/>
        </p:nvCxnSpPr>
        <p:spPr>
          <a:xfrm flipH="1">
            <a:off x="9166889" y="3425780"/>
            <a:ext cx="330164" cy="716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082595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EmployeeControl.java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63058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Employee.java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49004" cy="13701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35168" y="1797976"/>
            <a:ext cx="361885" cy="432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0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EmployeeDAO.java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086283" y="3098301"/>
            <a:ext cx="2287244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confirmRegisterUser.JSP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73527" y="1475654"/>
            <a:ext cx="1669125" cy="1861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40267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553823" y="3582512"/>
            <a:ext cx="1295238" cy="127269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endCxn id="122" idx="3"/>
          </p:cNvCxnSpPr>
          <p:nvPr/>
        </p:nvCxnSpPr>
        <p:spPr>
          <a:xfrm flipH="1" flipV="1">
            <a:off x="9166889" y="3432949"/>
            <a:ext cx="330164" cy="5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-1377004" y="755433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136523" y="4847825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6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2080754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EmployeeControl.java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63058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Employee.java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88148" cy="959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53630" y="1797976"/>
            <a:ext cx="343423" cy="432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0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EmployeeDAO.java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125427" y="2687655"/>
            <a:ext cx="2221125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46552" y="1475654"/>
            <a:ext cx="1696101" cy="14505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39347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722134" y="3179565"/>
            <a:ext cx="1126927" cy="16756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474301" y="2058256"/>
            <a:ext cx="4022752" cy="7134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自分の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権限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 flipH="1">
            <a:off x="9166889" y="3425780"/>
            <a:ext cx="330164" cy="716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129820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confirmDeleteUser.JSP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10977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EmployeeControl.java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63058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Employee.java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513445" y="1300238"/>
            <a:ext cx="1519288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7"/>
            <a:ext cx="946346" cy="125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62553" y="1797977"/>
            <a:ext cx="334500" cy="43270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EmployeeDAO.java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4458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513445" y="2135543"/>
            <a:ext cx="3983608" cy="636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92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564079" y="395915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5007995" y="3102331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1785" y="395594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56"/>
          <p:cNvSpPr/>
          <p:nvPr/>
        </p:nvSpPr>
        <p:spPr>
          <a:xfrm>
            <a:off x="5057825" y="4028172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5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614363" y="2108052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74670" y="214782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737360" y="2983658"/>
            <a:ext cx="5571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170469" y="1419707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630776" y="145947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270343" y="3670396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26"/>
          <p:cNvSpPr/>
          <p:nvPr/>
        </p:nvSpPr>
        <p:spPr>
          <a:xfrm>
            <a:off x="8214394" y="3626036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097377" y="3670396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14"/>
          <p:cNvSpPr/>
          <p:nvPr/>
        </p:nvSpPr>
        <p:spPr>
          <a:xfrm>
            <a:off x="7189102" y="5012709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15"/>
          <p:cNvSpPr/>
          <p:nvPr/>
        </p:nvSpPr>
        <p:spPr>
          <a:xfrm>
            <a:off x="7649409" y="505247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0" name="正方形/長方形 5"/>
          <p:cNvSpPr/>
          <p:nvPr/>
        </p:nvSpPr>
        <p:spPr>
          <a:xfrm>
            <a:off x="8047620" y="5916771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5" name="正方形/長方形 5"/>
          <p:cNvSpPr/>
          <p:nvPr/>
        </p:nvSpPr>
        <p:spPr>
          <a:xfrm>
            <a:off x="8888313" y="5917414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  <a:endCxn id="45" idx="1"/>
          </p:cNvCxnSpPr>
          <p:nvPr/>
        </p:nvCxnSpPr>
        <p:spPr>
          <a:xfrm flipV="1">
            <a:off x="2294488" y="2743305"/>
            <a:ext cx="4875981" cy="3820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29"/>
          <p:cNvCxnSpPr>
            <a:stCxn id="48" idx="2"/>
            <a:endCxn id="64" idx="0"/>
          </p:cNvCxnSpPr>
          <p:nvPr/>
        </p:nvCxnSpPr>
        <p:spPr>
          <a:xfrm>
            <a:off x="8614492" y="3954374"/>
            <a:ext cx="3803" cy="10583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40"/>
          <p:cNvCxnSpPr/>
          <p:nvPr/>
        </p:nvCxnSpPr>
        <p:spPr>
          <a:xfrm>
            <a:off x="9951041" y="6039515"/>
            <a:ext cx="73437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40"/>
          <p:cNvCxnSpPr/>
          <p:nvPr/>
        </p:nvCxnSpPr>
        <p:spPr>
          <a:xfrm>
            <a:off x="10685417" y="2743305"/>
            <a:ext cx="0" cy="3296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29"/>
          <p:cNvCxnSpPr>
            <a:endCxn id="45" idx="3"/>
          </p:cNvCxnSpPr>
          <p:nvPr/>
        </p:nvCxnSpPr>
        <p:spPr>
          <a:xfrm flipH="1">
            <a:off x="10028854" y="2743305"/>
            <a:ext cx="6565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>
            <a:endCxn id="62" idx="2"/>
          </p:cNvCxnSpPr>
          <p:nvPr/>
        </p:nvCxnSpPr>
        <p:spPr>
          <a:xfrm flipV="1">
            <a:off x="9497475" y="3953731"/>
            <a:ext cx="0" cy="355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228596" y="4265164"/>
            <a:ext cx="6268879" cy="294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/>
          <p:nvPr/>
        </p:nvCxnSpPr>
        <p:spPr>
          <a:xfrm flipV="1">
            <a:off x="3228596" y="3472346"/>
            <a:ext cx="0" cy="7928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40"/>
          <p:cNvCxnSpPr>
            <a:endCxn id="70" idx="1"/>
          </p:cNvCxnSpPr>
          <p:nvPr/>
        </p:nvCxnSpPr>
        <p:spPr>
          <a:xfrm>
            <a:off x="3016923" y="6037464"/>
            <a:ext cx="5030697" cy="209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29"/>
          <p:cNvCxnSpPr>
            <a:endCxn id="15" idx="2"/>
          </p:cNvCxnSpPr>
          <p:nvPr/>
        </p:nvCxnSpPr>
        <p:spPr>
          <a:xfrm flipV="1">
            <a:off x="3023707" y="3464570"/>
            <a:ext cx="19849" cy="25642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 rot="21320284">
            <a:off x="3993190" y="24819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1" name="正方形/長方形 56"/>
          <p:cNvSpPr/>
          <p:nvPr/>
        </p:nvSpPr>
        <p:spPr>
          <a:xfrm>
            <a:off x="3334871" y="5697312"/>
            <a:ext cx="329286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6" name="正方形/長方形 56"/>
          <p:cNvSpPr/>
          <p:nvPr/>
        </p:nvSpPr>
        <p:spPr>
          <a:xfrm>
            <a:off x="9270834" y="4483824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59"/>
          <p:cNvSpPr/>
          <p:nvPr/>
        </p:nvSpPr>
        <p:spPr>
          <a:xfrm>
            <a:off x="6940321" y="4530871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confirmNewUser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4102847" y="384593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4" name="直線矢印コネクタ 40"/>
          <p:cNvCxnSpPr>
            <a:endCxn id="70" idx="2"/>
          </p:cNvCxnSpPr>
          <p:nvPr/>
        </p:nvCxnSpPr>
        <p:spPr>
          <a:xfrm flipH="1" flipV="1">
            <a:off x="8391769" y="6200106"/>
            <a:ext cx="4990" cy="4024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40"/>
          <p:cNvCxnSpPr/>
          <p:nvPr/>
        </p:nvCxnSpPr>
        <p:spPr>
          <a:xfrm flipH="1">
            <a:off x="8375249" y="6602506"/>
            <a:ext cx="30829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H="1" flipV="1">
            <a:off x="11458214" y="1783106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29"/>
          <p:cNvCxnSpPr/>
          <p:nvPr/>
        </p:nvCxnSpPr>
        <p:spPr>
          <a:xfrm flipH="1" flipV="1">
            <a:off x="10028854" y="1790996"/>
            <a:ext cx="1429361" cy="2359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56"/>
          <p:cNvSpPr/>
          <p:nvPr/>
        </p:nvSpPr>
        <p:spPr>
          <a:xfrm>
            <a:off x="10128037" y="1329573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3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1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27649" y="354041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471700" y="3496050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5"/>
          <p:cNvSpPr/>
          <p:nvPr/>
        </p:nvSpPr>
        <p:spPr>
          <a:xfrm>
            <a:off x="9354683" y="3540410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3540410"/>
            <a:ext cx="5017568" cy="11603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29"/>
          <p:cNvCxnSpPr>
            <a:stCxn id="54" idx="2"/>
            <a:endCxn id="72" idx="0"/>
          </p:cNvCxnSpPr>
          <p:nvPr/>
        </p:nvCxnSpPr>
        <p:spPr>
          <a:xfrm flipH="1">
            <a:off x="8867344" y="3824388"/>
            <a:ext cx="4454" cy="10914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57619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859651" y="4545098"/>
            <a:ext cx="185555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309684" y="2661866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“”,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449737" y="3973072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/>
          <p:nvPr/>
        </p:nvCxnSpPr>
        <p:spPr>
          <a:xfrm flipV="1">
            <a:off x="9751496" y="3823746"/>
            <a:ext cx="852" cy="8839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692386"/>
            <a:ext cx="5409995" cy="153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71" idx="3"/>
          </p:cNvCxnSpPr>
          <p:nvPr/>
        </p:nvCxnSpPr>
        <p:spPr>
          <a:xfrm flipV="1">
            <a:off x="10141343" y="3682078"/>
            <a:ext cx="13536" cy="7967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20359" y="4471256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V="1">
            <a:off x="6920359" y="2299595"/>
            <a:ext cx="0" cy="2183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56"/>
          <p:cNvSpPr/>
          <p:nvPr/>
        </p:nvSpPr>
        <p:spPr>
          <a:xfrm rot="20799168">
            <a:off x="4213323" y="3993205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6"/>
          <p:cNvSpPr/>
          <p:nvPr/>
        </p:nvSpPr>
        <p:spPr>
          <a:xfrm>
            <a:off x="4620419" y="473973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7" name="直線矢印コネクタ 40"/>
          <p:cNvCxnSpPr/>
          <p:nvPr/>
        </p:nvCxnSpPr>
        <p:spPr>
          <a:xfrm flipH="1" flipV="1">
            <a:off x="8640817" y="6103276"/>
            <a:ext cx="9833" cy="47024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40"/>
          <p:cNvCxnSpPr/>
          <p:nvPr/>
        </p:nvCxnSpPr>
        <p:spPr>
          <a:xfrm flipH="1" flipV="1">
            <a:off x="8650650" y="6591806"/>
            <a:ext cx="3115804" cy="356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40"/>
          <p:cNvCxnSpPr/>
          <p:nvPr/>
        </p:nvCxnSpPr>
        <p:spPr>
          <a:xfrm flipH="1" flipV="1">
            <a:off x="11769003" y="1775971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29"/>
          <p:cNvCxnSpPr/>
          <p:nvPr/>
        </p:nvCxnSpPr>
        <p:spPr>
          <a:xfrm flipH="1">
            <a:off x="10286160" y="1792765"/>
            <a:ext cx="1480293" cy="1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56"/>
          <p:cNvSpPr/>
          <p:nvPr/>
        </p:nvSpPr>
        <p:spPr>
          <a:xfrm>
            <a:off x="10209280" y="1316387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20541" y="2382911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09050" y="2513772"/>
            <a:ext cx="2036954" cy="31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79059" y="3286973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19752" y="3287616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39" idx="3"/>
          </p:cNvCxnSpPr>
          <p:nvPr/>
        </p:nvCxnSpPr>
        <p:spPr>
          <a:xfrm flipV="1">
            <a:off x="3275638" y="3547027"/>
            <a:ext cx="4141659" cy="1156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693435">
            <a:off x="4229216" y="40583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7" name="直線矢印コネクタ 40"/>
          <p:cNvCxnSpPr/>
          <p:nvPr/>
        </p:nvCxnSpPr>
        <p:spPr>
          <a:xfrm>
            <a:off x="1220275" y="5592916"/>
            <a:ext cx="705507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824982" y="5330737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298524" y="269838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“”,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87" idx="2"/>
          </p:cNvCxnSpPr>
          <p:nvPr/>
        </p:nvCxnSpPr>
        <p:spPr>
          <a:xfrm flipV="1">
            <a:off x="9632841" y="3570951"/>
            <a:ext cx="18275" cy="11367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703995"/>
            <a:ext cx="529011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87" idx="3"/>
          </p:cNvCxnSpPr>
          <p:nvPr/>
        </p:nvCxnSpPr>
        <p:spPr>
          <a:xfrm flipV="1">
            <a:off x="10179640" y="3429284"/>
            <a:ext cx="2840" cy="7333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37191" y="4143744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H="1" flipV="1">
            <a:off x="6920359" y="2299595"/>
            <a:ext cx="16832" cy="18397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8" name="直線矢印コネクタ 40"/>
          <p:cNvCxnSpPr>
            <a:endCxn id="74" idx="1"/>
          </p:cNvCxnSpPr>
          <p:nvPr/>
        </p:nvCxnSpPr>
        <p:spPr>
          <a:xfrm flipV="1">
            <a:off x="8275352" y="3428641"/>
            <a:ext cx="3707" cy="21642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56"/>
          <p:cNvSpPr/>
          <p:nvPr/>
        </p:nvSpPr>
        <p:spPr>
          <a:xfrm>
            <a:off x="5346467" y="477331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40"/>
          <p:cNvCxnSpPr/>
          <p:nvPr/>
        </p:nvCxnSpPr>
        <p:spPr>
          <a:xfrm flipH="1" flipV="1">
            <a:off x="8599662" y="3578942"/>
            <a:ext cx="23545" cy="152589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40"/>
          <p:cNvCxnSpPr/>
          <p:nvPr/>
        </p:nvCxnSpPr>
        <p:spPr>
          <a:xfrm>
            <a:off x="8623207" y="5081555"/>
            <a:ext cx="2120993" cy="1073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40"/>
          <p:cNvCxnSpPr/>
          <p:nvPr/>
        </p:nvCxnSpPr>
        <p:spPr>
          <a:xfrm flipV="1">
            <a:off x="10744200" y="2987459"/>
            <a:ext cx="0" cy="212692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29"/>
          <p:cNvCxnSpPr/>
          <p:nvPr/>
        </p:nvCxnSpPr>
        <p:spPr>
          <a:xfrm flipH="1">
            <a:off x="10261336" y="2982855"/>
            <a:ext cx="482864" cy="240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56"/>
          <p:cNvSpPr/>
          <p:nvPr/>
        </p:nvSpPr>
        <p:spPr>
          <a:xfrm>
            <a:off x="8715027" y="5174240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</a:t>
            </a:r>
          </a:p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42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5868" y="3944542"/>
            <a:ext cx="1315502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lang="ja-JP" altLang="en-US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人のみ表す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56"/>
          <p:cNvSpPr/>
          <p:nvPr/>
        </p:nvSpPr>
        <p:spPr>
          <a:xfrm>
            <a:off x="5106845" y="3099536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eiwUser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正方形/長方形 56"/>
          <p:cNvSpPr/>
          <p:nvPr/>
        </p:nvSpPr>
        <p:spPr>
          <a:xfrm>
            <a:off x="5075379" y="4062118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eiwUser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2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 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個人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2"/>
            <a:ext cx="2858385" cy="1697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72860" y="250829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516911" y="2463938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8"/>
          <p:cNvSpPr/>
          <p:nvPr/>
        </p:nvSpPr>
        <p:spPr>
          <a:xfrm>
            <a:off x="8625671" y="198174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1" name="正方形/長方形 5"/>
          <p:cNvSpPr/>
          <p:nvPr/>
        </p:nvSpPr>
        <p:spPr>
          <a:xfrm>
            <a:off x="9399894" y="250829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2649357"/>
            <a:ext cx="5054807" cy="20514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259835">
            <a:off x="4105940" y="34850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6" name="直線矢印コネクタ 29"/>
          <p:cNvCxnSpPr>
            <a:endCxn id="72" idx="0"/>
          </p:cNvCxnSpPr>
          <p:nvPr/>
        </p:nvCxnSpPr>
        <p:spPr>
          <a:xfrm flipH="1">
            <a:off x="8867344" y="2835993"/>
            <a:ext cx="15399" cy="20798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3764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779393" y="4455160"/>
            <a:ext cx="201765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71" idx="2"/>
          </p:cNvCxnSpPr>
          <p:nvPr/>
        </p:nvCxnSpPr>
        <p:spPr>
          <a:xfrm flipV="1">
            <a:off x="9799992" y="2791633"/>
            <a:ext cx="0" cy="152125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312884"/>
            <a:ext cx="5448128" cy="112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56"/>
          <p:cNvSpPr/>
          <p:nvPr/>
        </p:nvSpPr>
        <p:spPr>
          <a:xfrm>
            <a:off x="5421315" y="437347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7" name="直線矢印コネクタ 40"/>
          <p:cNvCxnSpPr>
            <a:stCxn id="74" idx="2"/>
          </p:cNvCxnSpPr>
          <p:nvPr/>
        </p:nvCxnSpPr>
        <p:spPr>
          <a:xfrm flipH="1">
            <a:off x="8640817" y="6103275"/>
            <a:ext cx="1" cy="4260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V="1">
            <a:off x="8640817" y="6514357"/>
            <a:ext cx="2824105" cy="1078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0"/>
          <p:cNvCxnSpPr/>
          <p:nvPr/>
        </p:nvCxnSpPr>
        <p:spPr>
          <a:xfrm flipH="1">
            <a:off x="11452264" y="2070847"/>
            <a:ext cx="31524" cy="443022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29"/>
          <p:cNvCxnSpPr/>
          <p:nvPr/>
        </p:nvCxnSpPr>
        <p:spPr>
          <a:xfrm flipH="1" flipV="1">
            <a:off x="10305360" y="2063548"/>
            <a:ext cx="1178428" cy="72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56"/>
          <p:cNvSpPr/>
          <p:nvPr/>
        </p:nvSpPr>
        <p:spPr>
          <a:xfrm>
            <a:off x="10230668" y="1468130"/>
            <a:ext cx="180021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9"/>
          <p:cNvSpPr/>
          <p:nvPr/>
        </p:nvSpPr>
        <p:spPr>
          <a:xfrm>
            <a:off x="7281624" y="3124137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72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45860" y="3390246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42463" y="339812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77022" y="4354139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98256" y="3971162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773461" y="4286559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48" idx="1"/>
          </p:cNvCxnSpPr>
          <p:nvPr/>
        </p:nvCxnSpPr>
        <p:spPr>
          <a:xfrm flipV="1">
            <a:off x="3642425" y="4129526"/>
            <a:ext cx="3046061" cy="32120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172497">
            <a:off x="4405803" y="433557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login,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hidden 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（ユーザー詳細のリンク）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</a:t>
            </a: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998276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101739" y="27420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詳細表示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202083" y="3712509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14"/>
          <p:cNvSpPr/>
          <p:nvPr/>
        </p:nvSpPr>
        <p:spPr>
          <a:xfrm>
            <a:off x="6688486" y="336652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15"/>
          <p:cNvSpPr/>
          <p:nvPr/>
        </p:nvSpPr>
        <p:spPr>
          <a:xfrm>
            <a:off x="7148793" y="340629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</TotalTime>
  <Words>867</Words>
  <Application>Microsoft Office PowerPoint</Application>
  <PresentationFormat>ワイド画面</PresentationFormat>
  <Paragraphs>312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PTM-WORK</cp:lastModifiedBy>
  <cp:revision>75</cp:revision>
  <dcterms:created xsi:type="dcterms:W3CDTF">2017-08-25T11:25:55Z</dcterms:created>
  <dcterms:modified xsi:type="dcterms:W3CDTF">2017-10-25T07:55:18Z</dcterms:modified>
</cp:coreProperties>
</file>