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468516" y="42459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://…</a:t>
            </a:r>
            <a:endParaRPr kumimoji="1" lang="en-US" altLang="ja-JP" sz="16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544536" y="457939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233514" y="1652975"/>
            <a:ext cx="1814504" cy="1076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961848" cy="194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860727" y="2137558"/>
            <a:ext cx="3604352" cy="25051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56632" y="2226390"/>
            <a:ext cx="4240421" cy="7732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399127" y="1922688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3140997" y="2490485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491644" y="1475654"/>
            <a:ext cx="1551009" cy="68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437279" y="2312919"/>
            <a:ext cx="703718" cy="416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16" idx="0"/>
          </p:cNvCxnSpPr>
          <p:nvPr/>
        </p:nvCxnSpPr>
        <p:spPr>
          <a:xfrm rot="5400000">
            <a:off x="1744525" y="2656663"/>
            <a:ext cx="2926419" cy="919042"/>
          </a:xfrm>
          <a:prstGeom prst="bentConnector3">
            <a:avLst>
              <a:gd name="adj1" fmla="val -86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73"/>
          <p:cNvCxnSpPr/>
          <p:nvPr/>
        </p:nvCxnSpPr>
        <p:spPr>
          <a:xfrm rot="5400000">
            <a:off x="2008324" y="3175879"/>
            <a:ext cx="2267466" cy="514141"/>
          </a:xfrm>
          <a:prstGeom prst="bentConnector3">
            <a:avLst>
              <a:gd name="adj1" fmla="val 184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>
            <a:off x="3252571" y="2999619"/>
            <a:ext cx="25961" cy="158834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344366" y="2421153"/>
            <a:ext cx="504695" cy="24340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718169" y="3017016"/>
            <a:ext cx="386185" cy="18169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898782" y="351989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ユーザーリンクを使うとき？？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50685" y="4279341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？？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178800" y="1475654"/>
            <a:ext cx="1863853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5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797567">
            <a:off x="4158299" y="4041123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311367" y="4800816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4792824" y="474138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user 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3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402932" cy="86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2"/>
          </p:cNvCxnSpPr>
          <p:nvPr/>
        </p:nvCxnSpPr>
        <p:spPr>
          <a:xfrm flipV="1">
            <a:off x="8623207" y="3570308"/>
            <a:ext cx="1" cy="20226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4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7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295644" y="3875935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user 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84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682</Words>
  <Application>Microsoft Office PowerPoint</Application>
  <PresentationFormat>ワイド画面</PresentationFormat>
  <Paragraphs>253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65</cp:revision>
  <dcterms:created xsi:type="dcterms:W3CDTF">2017-08-25T11:25:55Z</dcterms:created>
  <dcterms:modified xsi:type="dcterms:W3CDTF">2017-10-25T02:41:28Z</dcterms:modified>
</cp:coreProperties>
</file>