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370603" y="860106"/>
            <a:ext cx="255693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124940" cy="1222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8353"/>
            <a:ext cx="4430671" cy="3626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 flipV="1">
            <a:off x="9166889" y="3432949"/>
            <a:ext cx="203714" cy="94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749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758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8"/>
            <a:ext cx="946346" cy="26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6" name="直線矢印コネクタ 40"/>
          <p:cNvCxnSpPr>
            <a:endCxn id="68" idx="1"/>
          </p:cNvCxnSpPr>
          <p:nvPr/>
        </p:nvCxnSpPr>
        <p:spPr>
          <a:xfrm>
            <a:off x="1729030" y="4028172"/>
            <a:ext cx="1296102" cy="1291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40"/>
          <p:cNvCxnSpPr/>
          <p:nvPr/>
        </p:nvCxnSpPr>
        <p:spPr>
          <a:xfrm flipH="1" flipV="1">
            <a:off x="1735323" y="3886505"/>
            <a:ext cx="2037" cy="1416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29"/>
          <p:cNvCxnSpPr/>
          <p:nvPr/>
        </p:nvCxnSpPr>
        <p:spPr>
          <a:xfrm flipV="1">
            <a:off x="1743653" y="3886504"/>
            <a:ext cx="227814" cy="191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0"/>
          <p:cNvCxnSpPr>
            <a:endCxn id="94" idx="1"/>
          </p:cNvCxnSpPr>
          <p:nvPr/>
        </p:nvCxnSpPr>
        <p:spPr>
          <a:xfrm>
            <a:off x="1679200" y="3670441"/>
            <a:ext cx="309626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0"/>
          <p:cNvCxnSpPr/>
          <p:nvPr/>
        </p:nvCxnSpPr>
        <p:spPr>
          <a:xfrm>
            <a:off x="1679200" y="3224058"/>
            <a:ext cx="0" cy="44638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29"/>
          <p:cNvCxnSpPr/>
          <p:nvPr/>
        </p:nvCxnSpPr>
        <p:spPr>
          <a:xfrm flipV="1">
            <a:off x="1668550" y="3200405"/>
            <a:ext cx="302917" cy="124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355" y="4059608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1505" y="2524432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7" name="直線矢印コネクタ 40"/>
          <p:cNvCxnSpPr/>
          <p:nvPr/>
        </p:nvCxnSpPr>
        <p:spPr>
          <a:xfrm>
            <a:off x="1679200" y="3670441"/>
            <a:ext cx="309626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40"/>
          <p:cNvCxnSpPr/>
          <p:nvPr/>
        </p:nvCxnSpPr>
        <p:spPr>
          <a:xfrm>
            <a:off x="1679200" y="3224058"/>
            <a:ext cx="0" cy="44638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9"/>
          <p:cNvCxnSpPr/>
          <p:nvPr/>
        </p:nvCxnSpPr>
        <p:spPr>
          <a:xfrm flipV="1">
            <a:off x="1668550" y="3200405"/>
            <a:ext cx="302917" cy="124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1505" y="2524432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9030" y="4028172"/>
            <a:ext cx="1296102" cy="1291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0"/>
          <p:cNvCxnSpPr/>
          <p:nvPr/>
        </p:nvCxnSpPr>
        <p:spPr>
          <a:xfrm flipH="1" flipV="1">
            <a:off x="1735323" y="3886505"/>
            <a:ext cx="2037" cy="1416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9"/>
          <p:cNvCxnSpPr/>
          <p:nvPr/>
        </p:nvCxnSpPr>
        <p:spPr>
          <a:xfrm flipV="1">
            <a:off x="1743653" y="3886504"/>
            <a:ext cx="227814" cy="191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5355" y="4059608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>
            <a:off x="3642425" y="4450728"/>
            <a:ext cx="3105481" cy="11044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0129280">
            <a:off x="4453743" y="3609761"/>
            <a:ext cx="2141592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 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747906" y="4792143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208213" y="4831913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14"/>
          <p:cNvSpPr/>
          <p:nvPr/>
        </p:nvSpPr>
        <p:spPr>
          <a:xfrm>
            <a:off x="6691077" y="235599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15"/>
          <p:cNvSpPr/>
          <p:nvPr/>
        </p:nvSpPr>
        <p:spPr>
          <a:xfrm>
            <a:off x="7151384" y="239576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7" name="直線矢印コネクタ 29"/>
          <p:cNvCxnSpPr>
            <a:stCxn id="27" idx="3"/>
            <a:endCxn id="34" idx="1"/>
          </p:cNvCxnSpPr>
          <p:nvPr/>
        </p:nvCxnSpPr>
        <p:spPr>
          <a:xfrm flipV="1">
            <a:off x="3642425" y="3034250"/>
            <a:ext cx="3048652" cy="141647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59"/>
          <p:cNvSpPr/>
          <p:nvPr/>
        </p:nvSpPr>
        <p:spPr>
          <a:xfrm rot="1189798">
            <a:off x="4397167" y="521795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1650</Words>
  <Application>Microsoft Office PowerPoint</Application>
  <PresentationFormat>Widescreen</PresentationFormat>
  <Paragraphs>325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メイリオ</vt:lpstr>
      <vt:lpstr>ＭＳ Ｐゴシック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Mitchell Mays</cp:lastModifiedBy>
  <cp:revision>93</cp:revision>
  <dcterms:created xsi:type="dcterms:W3CDTF">2017-08-25T11:25:55Z</dcterms:created>
  <dcterms:modified xsi:type="dcterms:W3CDTF">2017-10-26T11:41:50Z</dcterms:modified>
</cp:coreProperties>
</file>