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7"/>
  </p:notesMasterIdLst>
  <p:sldIdLst>
    <p:sldId id="256" r:id="rId2"/>
    <p:sldId id="259" r:id="rId3"/>
    <p:sldId id="273" r:id="rId4"/>
    <p:sldId id="274" r:id="rId5"/>
    <p:sldId id="275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 autoAdjust="0"/>
  </p:normalViewPr>
  <p:slideViewPr>
    <p:cSldViewPr>
      <p:cViewPr varScale="1">
        <p:scale>
          <a:sx n="69" d="100"/>
          <a:sy n="69" d="100"/>
        </p:scale>
        <p:origin x="54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11608-B1BF-444B-A7D6-51479C2B0F96}" type="datetimeFigureOut">
              <a:rPr kumimoji="1" lang="ja-JP" altLang="en-US" smtClean="0"/>
              <a:t>2017/10/31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196F0-E390-4C38-8122-665875180E1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6181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B64C-90AE-46F4-867C-5C594C87C79F}" type="datetime1">
              <a:rPr kumimoji="1" lang="ja-JP" altLang="en-US" smtClean="0"/>
              <a:t>2017/10/31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276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9CDF-37F2-4B07-8E5B-BDAA8DACCB86}" type="datetime1">
              <a:rPr kumimoji="1" lang="ja-JP" altLang="en-US" smtClean="0"/>
              <a:t>2017/10/31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6157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F77C-5F0B-4EA6-B165-CE76D2BE4A86}" type="datetime1">
              <a:rPr kumimoji="1" lang="ja-JP" altLang="en-US" smtClean="0"/>
              <a:t>2017/10/31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0973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69AA-DDE0-4F4C-836E-7AE611E3A200}" type="datetime1">
              <a:rPr kumimoji="1" lang="ja-JP" altLang="en-US" smtClean="0"/>
              <a:t>2017/10/31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283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0A22-07ED-41CA-821A-786448802249}" type="datetime1">
              <a:rPr kumimoji="1" lang="ja-JP" altLang="en-US" smtClean="0"/>
              <a:t>2017/10/31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157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D107-5FFE-4AFB-A584-C5E7FBDA9DAA}" type="datetime1">
              <a:rPr kumimoji="1" lang="ja-JP" altLang="en-US" smtClean="0"/>
              <a:t>2017/10/31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0342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1550-CDAC-4329-A426-039CC4C35A60}" type="datetime1">
              <a:rPr kumimoji="1" lang="ja-JP" altLang="en-US" smtClean="0"/>
              <a:t>2017/10/31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4638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0DE7-C6ED-420E-8E02-BFE53B0ABC51}" type="datetime1">
              <a:rPr kumimoji="1" lang="ja-JP" altLang="en-US" smtClean="0"/>
              <a:t>2017/10/31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8256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86B6-5BDB-4E2A-B730-C8A7E52F7ED0}" type="datetime1">
              <a:rPr kumimoji="1" lang="ja-JP" altLang="en-US" smtClean="0"/>
              <a:t>2017/10/31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0322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20D1996-E1DC-44E0-AB0E-C70FC00C8883}" type="datetime1">
              <a:rPr kumimoji="1" lang="ja-JP" altLang="en-US" smtClean="0"/>
              <a:t>2017/10/31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8818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7650-BDAE-4852-B98C-63D5BD9AC9EA}" type="datetime1">
              <a:rPr kumimoji="1" lang="ja-JP" altLang="en-US" smtClean="0"/>
              <a:t>2017/10/31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0568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7E374C-9936-45C4-B6F0-74B04D90F15C}" type="datetime1">
              <a:rPr kumimoji="1" lang="ja-JP" altLang="en-US" smtClean="0"/>
              <a:t>2017/10/31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962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95536" y="2492896"/>
            <a:ext cx="8458200" cy="1470025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7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Java</a:t>
            </a:r>
            <a:r>
              <a:rPr kumimoji="1" lang="ja-JP" altLang="en-US" sz="7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研修成果発表</a:t>
            </a:r>
            <a:endParaRPr kumimoji="1" lang="ja-JP" altLang="en-US" sz="7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59632" y="4437112"/>
            <a:ext cx="6624736" cy="1368152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総合演習成果物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kumimoji="1" lang="ja-JP" altLang="en-US" sz="3200" dirty="0" smtClean="0"/>
              <a:t>～社員情報</a:t>
            </a:r>
            <a:r>
              <a:rPr lang="ja-JP" altLang="en-US" sz="3200" dirty="0" smtClean="0"/>
              <a:t>管理</a:t>
            </a:r>
            <a:r>
              <a:rPr kumimoji="1" lang="ja-JP" altLang="en-US" sz="3200" dirty="0" smtClean="0"/>
              <a:t>システム～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712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4684" y="348118"/>
            <a:ext cx="4721372" cy="848634"/>
          </a:xfrm>
        </p:spPr>
        <p:txBody>
          <a:bodyPr>
            <a:normAutofit/>
          </a:bodyPr>
          <a:lstStyle/>
          <a:p>
            <a:r>
              <a:rPr lang="ja-JP" altLang="en-US" sz="4800" dirty="0" smtClean="0"/>
              <a:t>システムの概要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227" y="4221089"/>
            <a:ext cx="7936237" cy="1152127"/>
          </a:xfrm>
        </p:spPr>
        <p:txBody>
          <a:bodyPr>
            <a:normAutofit fontScale="92500" lnSpcReduction="10000"/>
          </a:bodyPr>
          <a:lstStyle/>
          <a:p>
            <a:pPr marL="109728" indent="0">
              <a:lnSpc>
                <a:spcPct val="110000"/>
              </a:lnSpc>
              <a:buNone/>
            </a:pPr>
            <a:r>
              <a:rPr lang="ja-JP" altLang="en-US" sz="3500" dirty="0" smtClean="0"/>
              <a:t>・登録　　</a:t>
            </a:r>
            <a:r>
              <a:rPr kumimoji="1" lang="ja-JP" altLang="en-US" sz="3500" dirty="0" smtClean="0"/>
              <a:t>・削除</a:t>
            </a:r>
            <a:r>
              <a:rPr kumimoji="1" lang="en-US" altLang="ja-JP" sz="3500" dirty="0" smtClean="0"/>
              <a:t/>
            </a:r>
            <a:br>
              <a:rPr kumimoji="1" lang="en-US" altLang="ja-JP" sz="3500" dirty="0" smtClean="0"/>
            </a:br>
            <a:r>
              <a:rPr lang="ja-JP" altLang="en-US" sz="3500" dirty="0" smtClean="0"/>
              <a:t>・修正（管理者は社員</a:t>
            </a:r>
            <a:r>
              <a:rPr lang="en-US" altLang="ja-JP" sz="3500" dirty="0" smtClean="0"/>
              <a:t>ID</a:t>
            </a:r>
            <a:r>
              <a:rPr lang="ja-JP" altLang="en-US" sz="3500" dirty="0" smtClean="0"/>
              <a:t>以外修正可能）</a:t>
            </a:r>
            <a:endParaRPr kumimoji="1" lang="en-US" altLang="ja-JP" sz="3500" dirty="0" smtClean="0"/>
          </a:p>
          <a:p>
            <a:pPr marL="109728" indent="0">
              <a:lnSpc>
                <a:spcPct val="110000"/>
              </a:lnSpc>
              <a:buNone/>
            </a:pP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844675" y="682024"/>
            <a:ext cx="4104456" cy="44272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Calibri" panose="020F0502020204030204" pitchFamily="34" charset="0"/>
              <a:buNone/>
            </a:pPr>
            <a:r>
              <a:rPr lang="ja-JP" altLang="en-US" sz="2800" dirty="0" smtClean="0"/>
              <a:t>社員情報管理システム</a:t>
            </a:r>
            <a:endParaRPr lang="ja-JP" altLang="en-US" sz="2800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242074" y="1340768"/>
            <a:ext cx="5832648" cy="64807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10000"/>
              </a:lnSpc>
              <a:buFont typeface="Calibri" panose="020F0502020204030204" pitchFamily="34" charset="0"/>
              <a:buNone/>
            </a:pPr>
            <a:r>
              <a:rPr lang="ja-JP" altLang="en-US" sz="3500" dirty="0" smtClean="0"/>
              <a:t>一般社員・管理者共通機能</a:t>
            </a:r>
            <a:endParaRPr lang="ja-JP" altLang="en-US" sz="3200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796870" y="2060848"/>
            <a:ext cx="8095610" cy="113228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10000"/>
              </a:lnSpc>
              <a:buFont typeface="Calibri" panose="020F0502020204030204" pitchFamily="34" charset="0"/>
              <a:buNone/>
            </a:pPr>
            <a:r>
              <a:rPr lang="ja-JP" altLang="en-US" sz="3500" dirty="0" smtClean="0"/>
              <a:t>・一覧表示 　・詳細表示</a:t>
            </a:r>
            <a:r>
              <a:rPr lang="en-US" altLang="ja-JP" sz="3500" dirty="0" smtClean="0"/>
              <a:t/>
            </a:r>
            <a:br>
              <a:rPr lang="en-US" altLang="ja-JP" sz="3500" dirty="0" smtClean="0"/>
            </a:br>
            <a:r>
              <a:rPr lang="ja-JP" altLang="en-US" sz="3500" dirty="0" smtClean="0"/>
              <a:t>・検索　　　　</a:t>
            </a:r>
            <a:endParaRPr lang="en-US" altLang="ja-JP" sz="3500" dirty="0" smtClean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242074" y="3511442"/>
            <a:ext cx="4392488" cy="7096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10000"/>
              </a:lnSpc>
              <a:buFont typeface="Calibri" panose="020F0502020204030204" pitchFamily="34" charset="0"/>
              <a:buNone/>
            </a:pPr>
            <a:r>
              <a:rPr lang="ja-JP" altLang="en-US" sz="3500" dirty="0" smtClean="0"/>
              <a:t>管理者独自機能</a:t>
            </a:r>
            <a:endParaRPr lang="ja-JP" altLang="en-US" sz="32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354684" y="1124744"/>
            <a:ext cx="8249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84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4684" y="348118"/>
            <a:ext cx="4721372" cy="848634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設計仕様書</a:t>
            </a:r>
            <a:endParaRPr kumimoji="1" lang="ja-JP" altLang="en-US" sz="4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844675" y="682024"/>
            <a:ext cx="4104456" cy="44272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Calibri" panose="020F0502020204030204" pitchFamily="34" charset="0"/>
              <a:buNone/>
            </a:pPr>
            <a:r>
              <a:rPr lang="ja-JP" altLang="en-US" sz="2800" dirty="0" smtClean="0"/>
              <a:t>社員情報管理システム</a:t>
            </a:r>
            <a:endParaRPr lang="ja-JP" altLang="en-US" sz="2800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539552" y="1340768"/>
            <a:ext cx="3787468" cy="37444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10000"/>
              </a:lnSpc>
              <a:buNone/>
            </a:pPr>
            <a:r>
              <a:rPr lang="ja-JP" altLang="en-US" sz="3500" dirty="0"/>
              <a:t>・要件</a:t>
            </a:r>
            <a:r>
              <a:rPr lang="ja-JP" altLang="en-US" sz="3500" dirty="0" smtClean="0"/>
              <a:t>定義書</a:t>
            </a:r>
            <a:endParaRPr lang="en-US" altLang="ja-JP" sz="3500" dirty="0" smtClean="0"/>
          </a:p>
          <a:p>
            <a:pPr marL="109728" indent="0">
              <a:lnSpc>
                <a:spcPct val="110000"/>
              </a:lnSpc>
              <a:buNone/>
            </a:pPr>
            <a:endParaRPr lang="ja-JP" altLang="en-US" sz="1200" dirty="0"/>
          </a:p>
          <a:p>
            <a:pPr marL="109728" indent="0">
              <a:lnSpc>
                <a:spcPct val="110000"/>
              </a:lnSpc>
              <a:buNone/>
            </a:pPr>
            <a:r>
              <a:rPr lang="ja-JP" altLang="en-US" sz="3500" dirty="0"/>
              <a:t>・</a:t>
            </a:r>
            <a:r>
              <a:rPr lang="en-US" altLang="ja-JP" sz="3500" dirty="0"/>
              <a:t>ER</a:t>
            </a:r>
            <a:r>
              <a:rPr lang="ja-JP" altLang="en-US" sz="3500" dirty="0"/>
              <a:t>図</a:t>
            </a:r>
          </a:p>
          <a:p>
            <a:pPr marL="109728" indent="0">
              <a:lnSpc>
                <a:spcPct val="110000"/>
              </a:lnSpc>
              <a:buNone/>
            </a:pPr>
            <a:r>
              <a:rPr lang="ja-JP" altLang="en-US" sz="3500" dirty="0"/>
              <a:t>・データフロー図</a:t>
            </a:r>
          </a:p>
          <a:p>
            <a:pPr marL="109728" indent="0">
              <a:lnSpc>
                <a:spcPct val="110000"/>
              </a:lnSpc>
              <a:buNone/>
            </a:pPr>
            <a:r>
              <a:rPr lang="ja-JP" altLang="en-US" sz="3500" dirty="0"/>
              <a:t>・</a:t>
            </a:r>
            <a:r>
              <a:rPr lang="ja-JP" altLang="en-US" sz="3500" dirty="0" smtClean="0"/>
              <a:t>ユースケース図</a:t>
            </a:r>
            <a:endParaRPr lang="ja-JP" altLang="en-US" sz="35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354684" y="1124744"/>
            <a:ext cx="8249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4690475" y="1193956"/>
            <a:ext cx="3787468" cy="40585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10000"/>
              </a:lnSpc>
              <a:buNone/>
            </a:pPr>
            <a:r>
              <a:rPr lang="ja-JP" altLang="en-US" sz="3500" dirty="0"/>
              <a:t>・画面設計図</a:t>
            </a:r>
          </a:p>
          <a:p>
            <a:pPr marL="109728" indent="0">
              <a:lnSpc>
                <a:spcPct val="110000"/>
              </a:lnSpc>
              <a:buNone/>
            </a:pPr>
            <a:r>
              <a:rPr lang="ja-JP" altLang="en-US" sz="3500" dirty="0"/>
              <a:t>・画面遷移図</a:t>
            </a:r>
          </a:p>
          <a:p>
            <a:pPr marL="109728" indent="0">
              <a:lnSpc>
                <a:spcPct val="110000"/>
              </a:lnSpc>
              <a:buNone/>
            </a:pPr>
            <a:r>
              <a:rPr lang="ja-JP" altLang="en-US" sz="3500" dirty="0"/>
              <a:t>・外部設計仕様書</a:t>
            </a:r>
          </a:p>
          <a:p>
            <a:pPr marL="109728" indent="0">
              <a:lnSpc>
                <a:spcPct val="110000"/>
              </a:lnSpc>
              <a:buNone/>
            </a:pPr>
            <a:r>
              <a:rPr lang="ja-JP" altLang="en-US" sz="3500" dirty="0"/>
              <a:t>・状態遷移図</a:t>
            </a:r>
          </a:p>
          <a:p>
            <a:pPr marL="109728" indent="0">
              <a:lnSpc>
                <a:spcPct val="110000"/>
              </a:lnSpc>
              <a:buNone/>
            </a:pPr>
            <a:r>
              <a:rPr lang="ja-JP" altLang="en-US" sz="3500" dirty="0"/>
              <a:t>・内部設計仕様書</a:t>
            </a:r>
            <a:endParaRPr lang="ja-JP" altLang="en-US" sz="3200" dirty="0"/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544666" y="5157192"/>
            <a:ext cx="8769619" cy="957333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10000"/>
              </a:lnSpc>
              <a:buFont typeface="Calibri" panose="020F0502020204030204" pitchFamily="34" charset="0"/>
              <a:buNone/>
            </a:pPr>
            <a:r>
              <a:rPr lang="en-US" altLang="ja-JP" sz="3500" dirty="0" smtClean="0"/>
              <a:t>※</a:t>
            </a:r>
            <a:r>
              <a:rPr lang="ja-JP" altLang="en-US" sz="3500" dirty="0" smtClean="0"/>
              <a:t>今回のプロジェクトはスパイラルモデルのため</a:t>
            </a:r>
            <a:r>
              <a:rPr lang="en-US" altLang="ja-JP" sz="3500" dirty="0" smtClean="0"/>
              <a:t/>
            </a:r>
            <a:br>
              <a:rPr lang="en-US" altLang="ja-JP" sz="3500" dirty="0" smtClean="0"/>
            </a:br>
            <a:r>
              <a:rPr lang="ja-JP" altLang="en-US" sz="3500" dirty="0" smtClean="0"/>
              <a:t>　設計書をできる限り作成しています。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2432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6652" y="348118"/>
            <a:ext cx="5009404" cy="848634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デモンストレーション</a:t>
            </a:r>
            <a:endParaRPr kumimoji="1" lang="ja-JP" altLang="en-US" sz="4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844675" y="682024"/>
            <a:ext cx="4104456" cy="44272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Calibri" panose="020F0502020204030204" pitchFamily="34" charset="0"/>
              <a:buNone/>
            </a:pPr>
            <a:r>
              <a:rPr lang="ja-JP" altLang="en-US" sz="2800" dirty="0" smtClean="0"/>
              <a:t>社員情報管理システム</a:t>
            </a:r>
            <a:endParaRPr lang="ja-JP" altLang="en-US" sz="28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354684" y="1124744"/>
            <a:ext cx="8249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502197" y="2204864"/>
            <a:ext cx="8432723" cy="259228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10000"/>
              </a:lnSpc>
              <a:buFont typeface="Calibri" panose="020F0502020204030204" pitchFamily="34" charset="0"/>
              <a:buNone/>
            </a:pPr>
            <a:r>
              <a:rPr lang="ja-JP" altLang="en-US" sz="4400" dirty="0"/>
              <a:t>只</a:t>
            </a:r>
            <a:r>
              <a:rPr lang="ja-JP" altLang="en-US" sz="4400" dirty="0" smtClean="0"/>
              <a:t>今から</a:t>
            </a:r>
            <a:endParaRPr lang="en-US" altLang="ja-JP" sz="4400" dirty="0" smtClean="0"/>
          </a:p>
          <a:p>
            <a:pPr marL="109728" indent="0">
              <a:lnSpc>
                <a:spcPct val="110000"/>
              </a:lnSpc>
              <a:buFont typeface="Calibri" panose="020F0502020204030204" pitchFamily="34" charset="0"/>
              <a:buNone/>
            </a:pPr>
            <a:r>
              <a:rPr lang="ja-JP" altLang="en-US" sz="4400" dirty="0" smtClean="0"/>
              <a:t>実際の画面を使い、機能説明の</a:t>
            </a:r>
            <a:endParaRPr lang="en-US" altLang="ja-JP" sz="4400" dirty="0" smtClean="0"/>
          </a:p>
          <a:p>
            <a:pPr marL="109728" indent="0">
              <a:lnSpc>
                <a:spcPct val="110000"/>
              </a:lnSpc>
              <a:buFont typeface="Calibri" panose="020F0502020204030204" pitchFamily="34" charset="0"/>
              <a:buNone/>
            </a:pPr>
            <a:r>
              <a:rPr lang="ja-JP" altLang="en-US" sz="4400" dirty="0" smtClean="0"/>
              <a:t>デモンストレーションをいたします。</a:t>
            </a:r>
            <a:endParaRPr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22689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4721372" cy="848634"/>
          </a:xfrm>
        </p:spPr>
        <p:txBody>
          <a:bodyPr>
            <a:normAutofit/>
          </a:bodyPr>
          <a:lstStyle/>
          <a:p>
            <a:r>
              <a:rPr lang="ja-JP" altLang="en-US" sz="4000" dirty="0" smtClean="0"/>
              <a:t>今後のシステム提案</a:t>
            </a:r>
            <a:endParaRPr kumimoji="1" lang="ja-JP" altLang="en-US" sz="4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844675" y="682024"/>
            <a:ext cx="4104456" cy="44272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Calibri" panose="020F0502020204030204" pitchFamily="34" charset="0"/>
              <a:buNone/>
            </a:pPr>
            <a:r>
              <a:rPr lang="ja-JP" altLang="en-US" sz="2800" dirty="0" smtClean="0"/>
              <a:t>社員情報管理システム</a:t>
            </a:r>
            <a:endParaRPr lang="ja-JP" altLang="en-US" sz="2800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242074" y="1340768"/>
            <a:ext cx="5832648" cy="64807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10000"/>
              </a:lnSpc>
              <a:buFont typeface="Calibri" panose="020F0502020204030204" pitchFamily="34" charset="0"/>
              <a:buNone/>
            </a:pPr>
            <a:r>
              <a:rPr lang="ja-JP" altLang="en-US" sz="3500" dirty="0" smtClean="0"/>
              <a:t>操作性・機能性向上</a:t>
            </a:r>
            <a:endParaRPr lang="ja-JP" altLang="en-US" sz="3200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796870" y="2060848"/>
            <a:ext cx="7087498" cy="8744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10000"/>
              </a:lnSpc>
              <a:buFont typeface="Calibri" panose="020F0502020204030204" pitchFamily="34" charset="0"/>
              <a:buNone/>
            </a:pPr>
            <a:r>
              <a:rPr lang="ja-JP" altLang="en-US" sz="3500" dirty="0" smtClean="0"/>
              <a:t>・詳細検索機能</a:t>
            </a:r>
            <a:endParaRPr lang="en-US" altLang="ja-JP" sz="3500" dirty="0" smtClean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251520" y="3082618"/>
            <a:ext cx="4392488" cy="7096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10000"/>
              </a:lnSpc>
              <a:buFont typeface="Calibri" panose="020F0502020204030204" pitchFamily="34" charset="0"/>
              <a:buNone/>
            </a:pPr>
            <a:r>
              <a:rPr lang="ja-JP" altLang="en-US" sz="3500" dirty="0" smtClean="0"/>
              <a:t>運用・保守機能</a:t>
            </a:r>
            <a:endParaRPr lang="ja-JP" altLang="en-US" sz="32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354684" y="1124744"/>
            <a:ext cx="8249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773143" y="3792264"/>
            <a:ext cx="7255241" cy="186898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10000"/>
              </a:lnSpc>
              <a:buNone/>
            </a:pPr>
            <a:r>
              <a:rPr lang="ja-JP" altLang="en-US" sz="3500" dirty="0"/>
              <a:t>・一般社員の個人修正機能・</a:t>
            </a:r>
            <a:r>
              <a:rPr lang="ja-JP" altLang="en-US" sz="3500" dirty="0" smtClean="0"/>
              <a:t>詳細表示</a:t>
            </a:r>
            <a:r>
              <a:rPr lang="en-US" altLang="ja-JP" sz="3500" dirty="0" smtClean="0"/>
              <a:t/>
            </a:r>
            <a:br>
              <a:rPr lang="en-US" altLang="ja-JP" sz="3500" dirty="0" smtClean="0"/>
            </a:br>
            <a:r>
              <a:rPr lang="ja-JP" altLang="en-US" sz="3500" dirty="0" smtClean="0"/>
              <a:t>・</a:t>
            </a:r>
            <a:r>
              <a:rPr lang="en-US" altLang="ja-JP" sz="3500" dirty="0" smtClean="0"/>
              <a:t>CSV</a:t>
            </a:r>
            <a:r>
              <a:rPr lang="ja-JP" altLang="en-US" sz="3500" dirty="0" smtClean="0"/>
              <a:t>でデータの入出力機能</a:t>
            </a:r>
            <a:r>
              <a:rPr lang="en-US" altLang="ja-JP" sz="3500" dirty="0"/>
              <a:t/>
            </a:r>
            <a:br>
              <a:rPr lang="en-US" altLang="ja-JP" sz="3500" dirty="0"/>
            </a:br>
            <a:r>
              <a:rPr lang="ja-JP" altLang="en-US" sz="3500" dirty="0" smtClean="0"/>
              <a:t>・パスワードの暗号化</a:t>
            </a:r>
            <a:endParaRPr lang="en-US" altLang="ja-JP" sz="3500" dirty="0" smtClean="0"/>
          </a:p>
        </p:txBody>
      </p:sp>
    </p:spTree>
    <p:extLst>
      <p:ext uri="{BB962C8B-B14F-4D97-AF65-F5344CB8AC3E}">
        <p14:creationId xmlns:p14="http://schemas.microsoft.com/office/powerpoint/2010/main" val="325796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163</TotalTime>
  <Words>124</Words>
  <Application>Microsoft Office PowerPoint</Application>
  <PresentationFormat>画面に合わせる 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メイリオ</vt:lpstr>
      <vt:lpstr>Calibri</vt:lpstr>
      <vt:lpstr>Calibri Light</vt:lpstr>
      <vt:lpstr>レトロスペクト</vt:lpstr>
      <vt:lpstr>Java研修成果発表</vt:lpstr>
      <vt:lpstr>システムの概要</vt:lpstr>
      <vt:lpstr>設計仕様書</vt:lpstr>
      <vt:lpstr>デモンストレーション</vt:lpstr>
      <vt:lpstr>今後のシステム提案</vt:lpstr>
    </vt:vector>
  </TitlesOfParts>
  <Company>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株式会社　JCN</dc:title>
  <dc:creator>user</dc:creator>
  <cp:lastModifiedBy>admin</cp:lastModifiedBy>
  <cp:revision>23</cp:revision>
  <dcterms:created xsi:type="dcterms:W3CDTF">2016-05-30T02:07:20Z</dcterms:created>
  <dcterms:modified xsi:type="dcterms:W3CDTF">2017-10-31T07:08:25Z</dcterms:modified>
</cp:coreProperties>
</file>