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>
        <p:scale>
          <a:sx n="75" d="100"/>
          <a:sy n="75" d="100"/>
        </p:scale>
        <p:origin x="-8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040688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30011" y="2366683"/>
            <a:ext cx="2488737" cy="10003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615693" y="4202531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4485880" y="397182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006254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892821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10182588" y="4384751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/>
          <p:cNvGrpSpPr/>
          <p:nvPr/>
        </p:nvGrpSpPr>
        <p:grpSpPr>
          <a:xfrm>
            <a:off x="882589" y="2692677"/>
            <a:ext cx="1122770" cy="1436624"/>
            <a:chOff x="9679402" y="2348748"/>
            <a:chExt cx="1122770" cy="1436624"/>
          </a:xfrm>
        </p:grpSpPr>
        <p:sp>
          <p:nvSpPr>
            <p:cNvPr id="80" name="円/楕円 79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2" name="直線矢印コネクタ 81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10048627" y="589939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 flipV="1">
            <a:off x="2030011" y="3332249"/>
            <a:ext cx="2488737" cy="347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47" idx="2"/>
          </p:cNvCxnSpPr>
          <p:nvPr/>
        </p:nvCxnSpPr>
        <p:spPr>
          <a:xfrm>
            <a:off x="2030011" y="3366989"/>
            <a:ext cx="2455869" cy="9308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7190310" y="4315184"/>
            <a:ext cx="2929050" cy="89616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2" idx="6"/>
          </p:cNvCxnSpPr>
          <p:nvPr/>
        </p:nvCxnSpPr>
        <p:spPr>
          <a:xfrm flipV="1">
            <a:off x="7221070" y="5218815"/>
            <a:ext cx="2898290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7221070" y="5213859"/>
            <a:ext cx="2925854" cy="927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040688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81831" y="2366683"/>
            <a:ext cx="2436917" cy="7023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709415" y="358485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4485880" y="397182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006254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892821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834286" y="4822391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/>
          <p:cNvGrpSpPr/>
          <p:nvPr/>
        </p:nvGrpSpPr>
        <p:grpSpPr>
          <a:xfrm>
            <a:off x="838864" y="2149070"/>
            <a:ext cx="1122770" cy="1436624"/>
            <a:chOff x="9679402" y="2348748"/>
            <a:chExt cx="1122770" cy="1436624"/>
          </a:xfrm>
        </p:grpSpPr>
        <p:sp>
          <p:nvSpPr>
            <p:cNvPr id="80" name="円/楕円 79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2" name="直線矢印コネクタ 81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696092" y="6285805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>
            <a:off x="2098705" y="3069024"/>
            <a:ext cx="2420043" cy="2632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47" idx="2"/>
          </p:cNvCxnSpPr>
          <p:nvPr/>
        </p:nvCxnSpPr>
        <p:spPr>
          <a:xfrm>
            <a:off x="2081831" y="3071531"/>
            <a:ext cx="2404049" cy="122628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7" idx="2"/>
          </p:cNvCxnSpPr>
          <p:nvPr/>
        </p:nvCxnSpPr>
        <p:spPr>
          <a:xfrm flipH="1">
            <a:off x="2081831" y="4297815"/>
            <a:ext cx="2404049" cy="13446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V="1">
            <a:off x="2078452" y="5285879"/>
            <a:ext cx="2476745" cy="3527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 flipV="1">
            <a:off x="2078452" y="5642433"/>
            <a:ext cx="2440295" cy="4881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柱 12"/>
          <p:cNvSpPr/>
          <p:nvPr/>
        </p:nvSpPr>
        <p:spPr>
          <a:xfrm>
            <a:off x="9648303" y="3310300"/>
            <a:ext cx="1713917" cy="11367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9681565" y="3838929"/>
            <a:ext cx="1680882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投稿情報リスト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1" name="直線矢印コネクタ 60"/>
          <p:cNvCxnSpPr>
            <a:stCxn id="51" idx="6"/>
            <a:endCxn id="13" idx="2"/>
          </p:cNvCxnSpPr>
          <p:nvPr/>
        </p:nvCxnSpPr>
        <p:spPr>
          <a:xfrm>
            <a:off x="7221070" y="3332249"/>
            <a:ext cx="2427233" cy="54641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88" idx="6"/>
            <a:endCxn id="13" idx="2"/>
          </p:cNvCxnSpPr>
          <p:nvPr/>
        </p:nvCxnSpPr>
        <p:spPr>
          <a:xfrm>
            <a:off x="7221070" y="2366683"/>
            <a:ext cx="2427233" cy="151197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7" idx="6"/>
            <a:endCxn id="13" idx="2"/>
          </p:cNvCxnSpPr>
          <p:nvPr/>
        </p:nvCxnSpPr>
        <p:spPr>
          <a:xfrm flipV="1">
            <a:off x="7188202" y="3878662"/>
            <a:ext cx="2460101" cy="4191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6" idx="6"/>
            <a:endCxn id="13" idx="2"/>
          </p:cNvCxnSpPr>
          <p:nvPr/>
        </p:nvCxnSpPr>
        <p:spPr>
          <a:xfrm flipV="1">
            <a:off x="7221070" y="3878662"/>
            <a:ext cx="2427233" cy="22687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65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36</cp:revision>
  <dcterms:created xsi:type="dcterms:W3CDTF">2017-08-25T11:25:55Z</dcterms:created>
  <dcterms:modified xsi:type="dcterms:W3CDTF">2017-10-19T01:38:05Z</dcterms:modified>
</cp:coreProperties>
</file>