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://…</a:t>
            </a:r>
            <a:endParaRPr kumimoji="1" lang="en-US" altLang="ja-JP" sz="16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544536" y="457939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233514" y="1652975"/>
            <a:ext cx="1814504" cy="1076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961848" cy="19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860727" y="2137558"/>
            <a:ext cx="3604352" cy="25051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56632" y="2226390"/>
            <a:ext cx="4240421" cy="7732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399127" y="1922688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3140997" y="2490485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491644" y="1475654"/>
            <a:ext cx="1551009" cy="68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437279" y="2312919"/>
            <a:ext cx="703718" cy="416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16" idx="0"/>
          </p:cNvCxnSpPr>
          <p:nvPr/>
        </p:nvCxnSpPr>
        <p:spPr>
          <a:xfrm rot="5400000">
            <a:off x="1744525" y="2656663"/>
            <a:ext cx="2926419" cy="919042"/>
          </a:xfrm>
          <a:prstGeom prst="bentConnector3">
            <a:avLst>
              <a:gd name="adj1" fmla="val -86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73"/>
          <p:cNvCxnSpPr/>
          <p:nvPr/>
        </p:nvCxnSpPr>
        <p:spPr>
          <a:xfrm rot="5400000">
            <a:off x="2008324" y="3175879"/>
            <a:ext cx="2267466" cy="514141"/>
          </a:xfrm>
          <a:prstGeom prst="bentConnector3">
            <a:avLst>
              <a:gd name="adj1" fmla="val 184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3252571" y="2999619"/>
            <a:ext cx="25961" cy="158834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44366" y="2421153"/>
            <a:ext cx="504695" cy="24340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718169" y="3017016"/>
            <a:ext cx="386185" cy="18169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50685" y="4279341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？？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(Using Session Scop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 in the case that we go back from confirmation page)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onfirmRegisterUser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6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1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Don’t use this?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userView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75139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delete, </a:t>
            </a:r>
            <a:r>
              <a:rPr lang="en-US" altLang="ja-JP" sz="11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“”/</a:t>
            </a:r>
            <a:r>
              <a:rPr lang="en-US" altLang="ja-JP" sz="11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社員Ｉ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hidden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update, </a:t>
            </a:r>
            <a:r>
              <a:rPr lang="en-US" altLang="ja-JP" sz="11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940</Words>
  <Application>Microsoft Office PowerPoint</Application>
  <PresentationFormat>ワイド画面</PresentationFormat>
  <Paragraphs>308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49</cp:revision>
  <dcterms:created xsi:type="dcterms:W3CDTF">2017-08-25T11:25:55Z</dcterms:created>
  <dcterms:modified xsi:type="dcterms:W3CDTF">2017-10-25T06:10:39Z</dcterms:modified>
</cp:coreProperties>
</file>