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04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D563-368D-426D-BFD2-7C40A4B720BE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D236E-1B75-42F5-B9C1-883DFA9870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7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sz="1200" dirty="0" smtClean="0"/>
              <a:t>ほかの人が作成した設計書で開発など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24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・チームでどれくらい開発できるか正確に見積もることが出来なかった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→チームの能力や要件の複雑さを考慮し、具体的な工数を見積もる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・設計書の中身を十分に理解する前に開発に入った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→</a:t>
            </a:r>
            <a:r>
              <a:rPr lang="ja-JP" altLang="ja-JP" sz="1200" dirty="0" smtClean="0"/>
              <a:t>ほかの人が作成し</a:t>
            </a:r>
            <a:r>
              <a:rPr lang="ja-JP" altLang="en-US" sz="1200" dirty="0" smtClean="0"/>
              <a:t>てもらっ</a:t>
            </a:r>
            <a:r>
              <a:rPr lang="ja-JP" altLang="ja-JP" sz="1200" dirty="0" smtClean="0"/>
              <a:t>た設計書で開発</a:t>
            </a:r>
            <a:r>
              <a:rPr lang="ja-JP" altLang="en-US" sz="1200" dirty="0" smtClean="0"/>
              <a:t>がほぼ初めて</a:t>
            </a:r>
            <a:endParaRPr lang="ja-JP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6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バイナリファイルの共有：競合の解決が出来ない</a:t>
            </a:r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71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バイナリファイルの共有：競合の解決が出来ない</a:t>
            </a:r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3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9EF2F1-D434-473D-BAC7-118169ACDB26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AB75E-0836-4875-A6BA-134FDC38BD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124-CE61-44A8-9A7D-56F5FEC822E0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5370D-B39B-4ACA-AC07-ED44DC78F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BB4A-A2F4-4F65-A6C5-4DE672D05A67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EBB4-ABF5-4106-BE52-3DA110E653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2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B788-972E-42F7-B69C-95A457C2D5DD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60501-0624-4B9F-AFA3-D97B6C48C1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9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F6D381-4556-4C3A-AF17-7C01ECDF6B8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BD51-6536-44BF-809A-EBCA518BF1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7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633B26-10EE-4071-8EA0-090D0536FA0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957-29C2-4B35-B49A-74B7DA06A5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264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C4756D-3BE6-4D0E-98B1-113240D07DC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2739-6982-42F8-A4F5-A354E443BA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10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33D6B-0630-4873-8A84-5AB309EA221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955-BBDF-4674-832E-A4C0D51EE9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9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1A72-5283-47CC-86BF-8B50A2996A92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CA447-E3CC-40E3-99BD-2D5D71B8C5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1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8D01C-143B-4602-A859-3C166468F8FE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AAE3-43D9-4FC2-8604-30244728D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27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F0FD4-527B-4B0E-A65A-208631253FD5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1B15-2EA8-44BF-8680-85BCEF1792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97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7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3A40F-9CE4-4019-8A70-FB3F8CA027B3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C62B9C-72D1-4189-997B-C7C0A0E36E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プレゼンテーション概要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・発表時間は５～６分（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16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：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30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から開始致します。）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・発表時間厳守！！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　　・スライドの枚数指定はなし！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・字は大きめに！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endParaRPr lang="en-US" altLang="ja-JP" sz="8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発表項目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成果発表会　資料作成概要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16424" y="4437112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・身についた点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・良かった点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・これからの意気込み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437112"/>
            <a:ext cx="4572000" cy="10779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・苦労した点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・どう改善したか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en-US" altLang="ja-JP" sz="3200" dirty="0" smtClean="0"/>
              <a:t>Java</a:t>
            </a:r>
            <a:r>
              <a:rPr lang="ja-JP" altLang="en-US" sz="3200" dirty="0" smtClean="0"/>
              <a:t>：</a:t>
            </a:r>
            <a:r>
              <a:rPr lang="ja-JP" altLang="en-US" sz="2800" dirty="0" smtClean="0"/>
              <a:t>オブジェクト</a:t>
            </a:r>
            <a:r>
              <a:rPr lang="ja-JP" altLang="en-US" sz="2800" dirty="0"/>
              <a:t>指向</a:t>
            </a:r>
            <a:endParaRPr lang="en-US" altLang="ja-JP" sz="2800" dirty="0"/>
          </a:p>
          <a:p>
            <a:pPr fontAlgn="ctr"/>
            <a:r>
              <a:rPr lang="en-US" altLang="ja-JP" sz="3200" b="1" dirty="0" err="1" smtClean="0">
                <a:solidFill>
                  <a:srgbClr val="FF0000"/>
                </a:solidFill>
              </a:rPr>
              <a:t>Webの仕組み</a:t>
            </a:r>
            <a:r>
              <a:rPr lang="ja-JP" altLang="en-US" sz="3200" dirty="0">
                <a:solidFill>
                  <a:srgbClr val="FF0000"/>
                </a:solidFill>
              </a:rPr>
              <a:t>：</a:t>
            </a:r>
            <a:r>
              <a:rPr lang="ja-JP" altLang="en-US" sz="2800" dirty="0" smtClean="0">
                <a:solidFill>
                  <a:srgbClr val="FF0000"/>
                </a:solidFill>
              </a:rPr>
              <a:t>サーブレット、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jsp</a:t>
            </a:r>
            <a:r>
              <a:rPr lang="ja-JP" altLang="en-US" sz="28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2800" dirty="0" smtClean="0">
                <a:solidFill>
                  <a:srgbClr val="FF0000"/>
                </a:solidFill>
              </a:rPr>
              <a:t>スコープ、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MVC</a:t>
            </a:r>
            <a:r>
              <a:rPr lang="en-US" altLang="ja-JP" sz="3200" dirty="0" err="1">
                <a:solidFill>
                  <a:srgbClr val="FF0000"/>
                </a:solidFill>
              </a:rPr>
              <a:t>モデル</a:t>
            </a:r>
            <a:endParaRPr lang="ja-JP" altLang="ja-JP" sz="3200" dirty="0">
              <a:solidFill>
                <a:srgbClr val="FF0000"/>
              </a:solidFill>
            </a:endParaRPr>
          </a:p>
          <a:p>
            <a:pPr fontAlgn="ctr"/>
            <a:r>
              <a:rPr lang="ja-JP" altLang="ja-JP" sz="3200" dirty="0" smtClean="0"/>
              <a:t>データベース</a:t>
            </a:r>
            <a:r>
              <a:rPr lang="ja-JP" altLang="en-US" sz="3200" dirty="0"/>
              <a:t>：</a:t>
            </a:r>
            <a:r>
              <a:rPr lang="en-US" altLang="ja-JP" sz="2800" dirty="0" smtClean="0"/>
              <a:t>JDBC</a:t>
            </a:r>
            <a:r>
              <a:rPr lang="ja-JP" altLang="en-US" sz="2800" dirty="0"/>
              <a:t>プログラムと</a:t>
            </a:r>
            <a:r>
              <a:rPr lang="en-US" altLang="ja-JP" sz="2800" dirty="0"/>
              <a:t>DAO</a:t>
            </a:r>
            <a:r>
              <a:rPr lang="ja-JP" altLang="en-US" sz="2800" dirty="0"/>
              <a:t>パターン</a:t>
            </a:r>
            <a:endParaRPr lang="ja-JP" altLang="ja-JP" sz="2800" dirty="0"/>
          </a:p>
          <a:p>
            <a:pPr fontAlgn="ctr"/>
            <a:r>
              <a:rPr lang="ja-JP" altLang="ja-JP" sz="3200" dirty="0" smtClean="0"/>
              <a:t>要件</a:t>
            </a:r>
            <a:r>
              <a:rPr lang="ja-JP" altLang="ja-JP" sz="3200" dirty="0"/>
              <a:t>～テストまでのフェーズ</a:t>
            </a:r>
          </a:p>
          <a:p>
            <a:pPr fontAlgn="ctr"/>
            <a:r>
              <a:rPr lang="ja-JP" altLang="ja-JP" sz="3200" b="1" dirty="0">
                <a:solidFill>
                  <a:srgbClr val="FF0000"/>
                </a:solidFill>
              </a:rPr>
              <a:t>チームでの開発</a:t>
            </a:r>
          </a:p>
          <a:p>
            <a:pPr fontAlgn="ctr"/>
            <a:r>
              <a:rPr lang="ja-JP" altLang="en-US" sz="3200" b="1" dirty="0" smtClean="0">
                <a:solidFill>
                  <a:srgbClr val="FF0000"/>
                </a:solidFill>
              </a:rPr>
              <a:t>開発</a:t>
            </a:r>
            <a:r>
              <a:rPr lang="ja-JP" altLang="en-US" sz="3200" b="1" dirty="0">
                <a:solidFill>
                  <a:srgbClr val="FF0000"/>
                </a:solidFill>
              </a:rPr>
              <a:t>環境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の構築・開発ツールの使い方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pPr lvl="1" fontAlgn="ctr"/>
            <a:r>
              <a:rPr lang="en-US" altLang="ja-JP" sz="2800" dirty="0" smtClean="0"/>
              <a:t>Eclipse</a:t>
            </a:r>
            <a:r>
              <a:rPr lang="ja-JP" altLang="en-US" sz="2800" dirty="0" err="1" smtClean="0"/>
              <a:t>、</a:t>
            </a:r>
            <a:r>
              <a:rPr lang="en-US" altLang="ja-JP" sz="2800" dirty="0" err="1" smtClean="0"/>
              <a:t>Git</a:t>
            </a:r>
            <a:r>
              <a:rPr lang="ja-JP" altLang="en-US" sz="2800" dirty="0" err="1" smtClean="0"/>
              <a:t>、</a:t>
            </a:r>
            <a:r>
              <a:rPr lang="en-US" altLang="ja-JP" sz="2800" dirty="0" smtClean="0"/>
              <a:t>MySQL</a:t>
            </a:r>
          </a:p>
          <a:p>
            <a:pPr marL="109537" indent="0" fontAlgn="ctr">
              <a:buNone/>
            </a:pPr>
            <a:endParaRPr lang="en-US" altLang="ja-JP" sz="3200" dirty="0" smtClean="0">
              <a:solidFill>
                <a:srgbClr val="FF0000"/>
              </a:solidFill>
            </a:endParaRPr>
          </a:p>
          <a:p>
            <a:pPr marL="109537" indent="0" font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赤文字は初めて学んだまたは苦手なこと</a:t>
            </a:r>
            <a:endParaRPr lang="ja-JP" altLang="ja-JP" sz="28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身についた点・良かった点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ja-JP" altLang="ja-JP" sz="3200" dirty="0" smtClean="0"/>
              <a:t>チーム</a:t>
            </a:r>
            <a:r>
              <a:rPr lang="ja-JP" altLang="ja-JP" sz="3200" dirty="0"/>
              <a:t>での</a:t>
            </a:r>
            <a:r>
              <a:rPr lang="ja-JP" altLang="ja-JP" sz="3200" dirty="0" smtClean="0"/>
              <a:t>開発</a:t>
            </a:r>
            <a:r>
              <a:rPr lang="ja-JP" altLang="en-US" sz="3200" dirty="0" smtClean="0"/>
              <a:t>（総合演習）</a:t>
            </a:r>
            <a:endParaRPr lang="en-US" altLang="ja-JP" sz="3200" dirty="0" smtClean="0"/>
          </a:p>
          <a:p>
            <a:pPr lvl="1" fontAlgn="ctr"/>
            <a:r>
              <a:rPr lang="ja-JP" altLang="en-US" sz="2800" dirty="0"/>
              <a:t>苦労</a:t>
            </a:r>
            <a:r>
              <a:rPr lang="ja-JP" altLang="en-US" sz="2800" dirty="0" smtClean="0"/>
              <a:t>したこと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 smtClean="0"/>
              <a:t>開発</a:t>
            </a:r>
            <a:r>
              <a:rPr lang="ja-JP" altLang="en-US" sz="2600" dirty="0"/>
              <a:t>工数</a:t>
            </a:r>
            <a:r>
              <a:rPr lang="ja-JP" altLang="en-US" sz="2600" dirty="0" smtClean="0"/>
              <a:t>が</a:t>
            </a:r>
            <a:r>
              <a:rPr lang="ja-JP" altLang="en-US" sz="2600" dirty="0"/>
              <a:t>想定</a:t>
            </a:r>
            <a:r>
              <a:rPr lang="ja-JP" altLang="en-US" sz="2600" dirty="0" smtClean="0"/>
              <a:t>よりも多くかかった</a:t>
            </a:r>
            <a:endParaRPr lang="en-US" altLang="ja-JP" sz="2600" dirty="0" smtClean="0"/>
          </a:p>
          <a:p>
            <a:pPr lvl="1" fontAlgn="ctr"/>
            <a:r>
              <a:rPr lang="ja-JP" altLang="en-US" sz="2800" dirty="0" smtClean="0"/>
              <a:t>考えられる原因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 smtClean="0"/>
              <a:t>チームでどれくらい開発できるか正確に見積もることが出来なかった</a:t>
            </a:r>
            <a:endParaRPr lang="en-US" altLang="ja-JP" sz="2600" dirty="0" smtClean="0"/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設計書の中身を十分に理解する前に開発に入った</a:t>
            </a:r>
            <a:endParaRPr lang="en-US" altLang="ja-JP" sz="2600" dirty="0" smtClean="0">
              <a:solidFill>
                <a:srgbClr val="FF0000"/>
              </a:solidFill>
            </a:endParaRPr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タスク分担をあまり考えずに決めた</a:t>
            </a:r>
            <a:endParaRPr lang="en-US" altLang="ja-JP" sz="2600" dirty="0" smtClean="0">
              <a:solidFill>
                <a:srgbClr val="FF0000"/>
              </a:solidFill>
            </a:endParaRPr>
          </a:p>
          <a:p>
            <a:pPr lvl="1" fontAlgn="ctr"/>
            <a:r>
              <a:rPr lang="ja-JP" altLang="en-US" sz="2800" dirty="0" smtClean="0"/>
              <a:t>改善</a:t>
            </a:r>
            <a:endParaRPr lang="en-US" altLang="ja-JP" sz="2800" dirty="0" smtClean="0"/>
          </a:p>
          <a:p>
            <a:pPr lvl="2" fontAlgn="ctr"/>
            <a:r>
              <a:rPr lang="ja-JP" altLang="en-US" sz="2800" dirty="0" smtClean="0"/>
              <a:t>具体的</a:t>
            </a:r>
            <a:r>
              <a:rPr lang="ja-JP" altLang="en-US" sz="2800" dirty="0"/>
              <a:t>な工数</a:t>
            </a:r>
            <a:r>
              <a:rPr lang="ja-JP" altLang="en-US" sz="2800" dirty="0" smtClean="0"/>
              <a:t>を見積もる</a:t>
            </a:r>
            <a:endParaRPr lang="en-US" altLang="ja-JP" sz="2600" dirty="0" smtClean="0"/>
          </a:p>
          <a:p>
            <a:pPr lvl="2" fontAlgn="ctr"/>
            <a:r>
              <a:rPr lang="ja-JP" altLang="en-US" sz="2600" dirty="0">
                <a:solidFill>
                  <a:srgbClr val="FF0000"/>
                </a:solidFill>
              </a:rPr>
              <a:t>設計</a:t>
            </a:r>
            <a:r>
              <a:rPr lang="ja-JP" altLang="en-US" sz="2600" dirty="0" smtClean="0">
                <a:solidFill>
                  <a:srgbClr val="FF0000"/>
                </a:solidFill>
              </a:rPr>
              <a:t>の</a:t>
            </a:r>
            <a:r>
              <a:rPr lang="ja-JP" altLang="en-US" sz="2600" dirty="0">
                <a:solidFill>
                  <a:srgbClr val="FF0000"/>
                </a:solidFill>
              </a:rPr>
              <a:t>内容</a:t>
            </a:r>
            <a:r>
              <a:rPr lang="ja-JP" altLang="en-US" sz="2600" dirty="0" smtClean="0">
                <a:solidFill>
                  <a:srgbClr val="FF0000"/>
                </a:solidFill>
              </a:rPr>
              <a:t>をチームで共有する</a:t>
            </a:r>
            <a:endParaRPr lang="ja-JP" altLang="ja-JP" sz="2600" dirty="0">
              <a:solidFill>
                <a:srgbClr val="FF0000"/>
              </a:solidFill>
            </a:endParaRPr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タスク</a:t>
            </a:r>
            <a:r>
              <a:rPr lang="ja-JP" altLang="en-US" sz="2600" dirty="0">
                <a:solidFill>
                  <a:srgbClr val="FF0000"/>
                </a:solidFill>
              </a:rPr>
              <a:t>分担</a:t>
            </a:r>
            <a:r>
              <a:rPr lang="ja-JP" altLang="en-US" sz="2600" dirty="0" smtClean="0">
                <a:solidFill>
                  <a:srgbClr val="FF0000"/>
                </a:solidFill>
              </a:rPr>
              <a:t>の仕方を考える</a:t>
            </a:r>
            <a:endParaRPr lang="en-US" altLang="ja-JP" sz="2600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苦労</a:t>
            </a:r>
            <a:r>
              <a:rPr lang="ja-JP" altLang="en-US" dirty="0" smtClean="0">
                <a:solidFill>
                  <a:schemeClr val="tx1"/>
                </a:solidFill>
              </a:rPr>
              <a:t>した</a:t>
            </a:r>
            <a:r>
              <a:rPr lang="ja-JP" altLang="en-US" dirty="0" smtClean="0">
                <a:solidFill>
                  <a:schemeClr val="tx1"/>
                </a:solidFill>
              </a:rPr>
              <a:t>点とどう改善したか①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en-US" altLang="ja-JP" sz="3200" dirty="0" err="1" smtClean="0"/>
              <a:t>Gi</a:t>
            </a:r>
            <a:r>
              <a:rPr lang="en-US" altLang="ja-JP" sz="3200" dirty="0" err="1"/>
              <a:t>t</a:t>
            </a:r>
            <a:r>
              <a:rPr lang="ja-JP" altLang="en-US" sz="3200" dirty="0" smtClean="0"/>
              <a:t>の使い方</a:t>
            </a:r>
            <a:endParaRPr lang="en-US" altLang="ja-JP" sz="2600" dirty="0" smtClean="0"/>
          </a:p>
          <a:p>
            <a:pPr lvl="1" fontAlgn="ctr"/>
            <a:r>
              <a:rPr lang="ja-JP" altLang="en-US" sz="2800" dirty="0"/>
              <a:t>苦労</a:t>
            </a:r>
            <a:r>
              <a:rPr lang="ja-JP" altLang="en-US" sz="2800" dirty="0" smtClean="0"/>
              <a:t>したこと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 smtClean="0"/>
              <a:t>手動でマージしたので時間がかかった（特にバイナリファイル）</a:t>
            </a:r>
            <a:endParaRPr lang="en-US" altLang="ja-JP" sz="2600" dirty="0" smtClean="0"/>
          </a:p>
          <a:p>
            <a:pPr lvl="1" fontAlgn="ctr"/>
            <a:r>
              <a:rPr lang="ja-JP" altLang="en-US" sz="2800" dirty="0" smtClean="0"/>
              <a:t>改善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/>
              <a:t>？</a:t>
            </a:r>
            <a:endParaRPr lang="en-US" altLang="ja-JP" sz="2600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苦労</a:t>
            </a:r>
            <a:r>
              <a:rPr lang="ja-JP" altLang="en-US" dirty="0" smtClean="0">
                <a:solidFill>
                  <a:schemeClr val="tx1"/>
                </a:solidFill>
              </a:rPr>
              <a:t>した</a:t>
            </a:r>
            <a:r>
              <a:rPr lang="ja-JP" altLang="en-US" dirty="0" smtClean="0">
                <a:solidFill>
                  <a:schemeClr val="tx1"/>
                </a:solidFill>
              </a:rPr>
              <a:t>点とどう改善したか②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ja-JP" altLang="en-US" sz="3200" dirty="0"/>
              <a:t>苦労</a:t>
            </a:r>
            <a:r>
              <a:rPr lang="ja-JP" altLang="en-US" sz="3200" dirty="0" smtClean="0"/>
              <a:t>した点を業務に活かす</a:t>
            </a:r>
            <a:endParaRPr lang="en-US" altLang="ja-JP" sz="3200" dirty="0" smtClean="0"/>
          </a:p>
          <a:p>
            <a:pPr lvl="1" fontAlgn="ctr"/>
            <a:r>
              <a:rPr lang="ja-JP" altLang="en-US" sz="2800" dirty="0"/>
              <a:t>チーム</a:t>
            </a:r>
            <a:r>
              <a:rPr lang="ja-JP" altLang="en-US" sz="2800" dirty="0" smtClean="0"/>
              <a:t>での開発</a:t>
            </a:r>
            <a:endParaRPr lang="en-US" altLang="ja-JP" sz="2800" dirty="0" smtClean="0"/>
          </a:p>
          <a:p>
            <a:pPr lvl="1" fontAlgn="ctr"/>
            <a:r>
              <a:rPr lang="en-US" altLang="ja-JP" sz="2800" dirty="0" err="1" smtClean="0"/>
              <a:t>Git</a:t>
            </a:r>
            <a:endParaRPr lang="en-US" altLang="ja-JP" sz="2800" dirty="0" smtClean="0"/>
          </a:p>
          <a:p>
            <a:pPr fontAlgn="ctr"/>
            <a:r>
              <a:rPr lang="ja-JP" altLang="en-US" sz="3200" dirty="0" smtClean="0"/>
              <a:t>技術を積極的にインプットする</a:t>
            </a:r>
            <a:endParaRPr lang="en-US" altLang="ja-JP" sz="3200" dirty="0" smtClean="0"/>
          </a:p>
          <a:p>
            <a:pPr fontAlgn="ctr"/>
            <a:endParaRPr lang="en-US" altLang="ja-JP" sz="32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これからの意気込み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</TotalTime>
  <Words>314</Words>
  <Application>Microsoft Office PowerPoint</Application>
  <PresentationFormat>画面に合わせる (4:3)</PresentationFormat>
  <Paragraphs>55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ＭＳ Ｐゴシック</vt:lpstr>
      <vt:lpstr>メイリオ</vt:lpstr>
      <vt:lpstr>Calibri</vt:lpstr>
      <vt:lpstr>Lucida Sans Unicode</vt:lpstr>
      <vt:lpstr>Verdana</vt:lpstr>
      <vt:lpstr>Wingdings 2</vt:lpstr>
      <vt:lpstr>Wingdings 3</vt:lpstr>
      <vt:lpstr>ビジネス</vt:lpstr>
      <vt:lpstr>成果発表会　資料作成概要</vt:lpstr>
      <vt:lpstr>身についた点・良かった点</vt:lpstr>
      <vt:lpstr>苦労した点とどう改善したか①</vt:lpstr>
      <vt:lpstr>苦労した点とどう改善したか②</vt:lpstr>
      <vt:lpstr>これからの意気込み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DELL88</dc:creator>
  <cp:lastModifiedBy>ptsg-user</cp:lastModifiedBy>
  <cp:revision>36</cp:revision>
  <dcterms:created xsi:type="dcterms:W3CDTF">2016-04-30T03:59:31Z</dcterms:created>
  <dcterms:modified xsi:type="dcterms:W3CDTF">2017-10-31T07:19:18Z</dcterms:modified>
</cp:coreProperties>
</file>