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D853-5498-4415-909F-BA9A1EC6EFD7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341A3-B0AD-4702-9771-AD569B673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10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341A3-B0AD-4702-9771-AD569B673C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16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5" name="グループ化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フリーフォーム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7" name="フリーフォーム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1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9EF2F1-D434-473D-BAC7-118169ACDB26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9AB75E-0836-4875-A6BA-134FDC38BD1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1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C124-CE61-44A8-9A7D-56F5FEC822E0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5370D-B39B-4ACA-AC07-ED44DC78F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BB4A-A2F4-4F65-A6C5-4DE672D05A67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4EBB4-ABF5-4106-BE52-3DA110E653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23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B788-972E-42F7-B69C-95A457C2D5DD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60501-0624-4B9F-AFA3-D97B6C48C1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9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山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F6D381-4556-4C3A-AF17-7C01ECDF6B8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BD51-6536-44BF-809A-EBCA518BF1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1772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633B26-10EE-4071-8EA0-090D0536FA0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7957-29C2-4B35-B49A-74B7DA06A5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264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C4756D-3BE6-4D0E-98B1-113240D07DC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A2739-6982-42F8-A4F5-A354E443BAF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101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B33D6B-0630-4873-8A84-5AB309EA221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6955-BBDF-4674-832E-A4C0D51EE9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493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21A72-5283-47CC-86BF-8B50A2996A92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3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CA447-E3CC-40E3-99BD-2D5D71B8C5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516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E8D01C-143B-4602-A859-3C166468F8FE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AAE3-43D9-4FC2-8604-30244728D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527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フリーフォーム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山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山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CF0FD4-527B-4B0E-A65A-208631253FD5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1B15-2EA8-44BF-8680-85BCEF17921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97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7" name="フリーフォーム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33" name="テキスト プレースホルダー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93A40F-9CE4-4019-8A70-FB3F8CA027B3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C62B9C-72D1-4189-997B-C7C0A0E36E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63" r:id="rId4"/>
    <p:sldLayoutId id="2147483764" r:id="rId5"/>
    <p:sldLayoutId id="2147483765" r:id="rId6"/>
    <p:sldLayoutId id="2147483758" r:id="rId7"/>
    <p:sldLayoutId id="2147483766" r:id="rId8"/>
    <p:sldLayoutId id="2147483767" r:id="rId9"/>
    <p:sldLayoutId id="2147483759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203" y="1047636"/>
            <a:ext cx="4096757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苦労した点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１。日本語の壁・専門語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２。顧客対応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どう改善したか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１。専門語の勉強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２。顧客対応前の準備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発表項目「苦労した点・どう改善したか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355976" y="1047636"/>
            <a:ext cx="4474840" cy="454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eaLnBrk="1" hangingPunct="1"/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３。コーディングのミス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４。確認したいところ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３。チームメンバーとコミュニケーションして、問題を解決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４。先に出来るだけやって、あとで話し合う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3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6034" y="1048708"/>
            <a:ext cx="4441989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身についた点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サーバーのこと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チームでアプリケーションを開発「分担</a:t>
            </a: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」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en-US" altLang="ja-JP" sz="2800" dirty="0" err="1">
                <a:latin typeface="+mn-ea"/>
                <a:cs typeface="メイリオ" panose="020B0604030504040204" pitchFamily="50" charset="-128"/>
              </a:rPr>
              <a:t>g</a:t>
            </a:r>
            <a:r>
              <a:rPr lang="en-US" altLang="ja-JP" sz="2800" dirty="0" err="1" smtClean="0">
                <a:latin typeface="+mn-ea"/>
                <a:cs typeface="メイリオ" panose="020B0604030504040204" pitchFamily="50" charset="-128"/>
              </a:rPr>
              <a:t>it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endParaRPr lang="en-US" altLang="ja-JP" sz="16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良かった点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下山先生と向山さんと香川さんと１０月の研修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顧客対応の経験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発表項目「身についた点・良かった」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572000" y="1048708"/>
            <a:ext cx="4474840" cy="514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eaLnBrk="1" hangingPunct="1"/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外部設計・内部設計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画面遷移図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状態遷移図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内部設計仕様書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54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アプリケーションを開発の強い・弱いところ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5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6034" y="1048708"/>
            <a:ext cx="4441989" cy="5399087"/>
          </a:xfrm>
        </p:spPr>
        <p:txBody>
          <a:bodyPr/>
          <a:lstStyle/>
          <a:p>
            <a:pPr eaLnBrk="1" hangingPunct="1"/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日本語のちから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専門語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日本語能力試験１級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marL="630238" lvl="2" indent="0" eaLnBrk="1" hangingPunct="1">
              <a:buNone/>
            </a:pP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顧客対応の自信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ユーザーのニーズ</a:t>
            </a:r>
            <a:endParaRPr lang="en-US" altLang="ja-JP" sz="26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チームワーク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>
                <a:latin typeface="+mn-ea"/>
                <a:cs typeface="メイリオ" panose="020B0604030504040204" pitchFamily="50" charset="-128"/>
              </a:rPr>
              <a:t>上手</a:t>
            </a:r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くチームメンバーをサポートする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発表項目「これから・・・」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323768" y="1048708"/>
            <a:ext cx="4474840" cy="454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eaLnBrk="1" hangingPunct="1"/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コーディングのちから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en-US" altLang="ja-JP" sz="2600" dirty="0" smtClean="0">
                <a:latin typeface="+mn-ea"/>
                <a:cs typeface="メイリオ" panose="020B0604030504040204" pitchFamily="50" charset="-128"/>
              </a:rPr>
              <a:t>JAVA</a:t>
            </a:r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言語の資格試験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400" dirty="0" smtClean="0">
                <a:latin typeface="+mn-ea"/>
                <a:cs typeface="メイリオ" panose="020B0604030504040204" pitchFamily="50" charset="-128"/>
              </a:rPr>
              <a:t>他の言語</a:t>
            </a:r>
            <a:endParaRPr lang="en-US" altLang="ja-JP" sz="24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6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endParaRPr lang="en-US" altLang="ja-JP" sz="30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9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238</TotalTime>
  <Words>175</Words>
  <Application>Microsoft Office PowerPoint</Application>
  <PresentationFormat>画面に合わせる (4:3)</PresentationFormat>
  <Paragraphs>60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ＭＳ Ｐゴシック</vt:lpstr>
      <vt:lpstr>メイリオ</vt:lpstr>
      <vt:lpstr>Calibri</vt:lpstr>
      <vt:lpstr>Lucida Sans Unicode</vt:lpstr>
      <vt:lpstr>Verdana</vt:lpstr>
      <vt:lpstr>Wingdings 2</vt:lpstr>
      <vt:lpstr>Wingdings 3</vt:lpstr>
      <vt:lpstr>ビジネス</vt:lpstr>
      <vt:lpstr>発表項目「苦労した点・どう改善したか</vt:lpstr>
      <vt:lpstr>発表項目「身についた点・良かった」</vt:lpstr>
      <vt:lpstr>発表項目「これから・・・」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DELL88</dc:creator>
  <cp:lastModifiedBy>PTM-WORK</cp:lastModifiedBy>
  <cp:revision>32</cp:revision>
  <dcterms:created xsi:type="dcterms:W3CDTF">2016-04-30T03:59:31Z</dcterms:created>
  <dcterms:modified xsi:type="dcterms:W3CDTF">2017-10-31T07:24:39Z</dcterms:modified>
</cp:coreProperties>
</file>