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29" autoAdjust="0"/>
    <p:restoredTop sz="94660"/>
  </p:normalViewPr>
  <p:slideViewPr>
    <p:cSldViewPr snapToGrid="0">
      <p:cViewPr>
        <p:scale>
          <a:sx n="66" d="100"/>
          <a:sy n="66" d="100"/>
        </p:scale>
        <p:origin x="27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6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57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4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8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1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55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4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データベース掲示板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49081"/>
            <a:ext cx="1136253" cy="305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49261" y="118600"/>
            <a:ext cx="12052586" cy="6673997"/>
            <a:chOff x="49261" y="118600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713074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121342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118889"/>
              <a:ext cx="4541005" cy="597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118600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414844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5" y="120000"/>
              <a:ext cx="2094961" cy="591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1728318" y="2332442"/>
            <a:ext cx="3024021" cy="2204586"/>
            <a:chOff x="725566" y="1311214"/>
            <a:chExt cx="2502376" cy="1689877"/>
          </a:xfrm>
        </p:grpSpPr>
        <p:sp>
          <p:nvSpPr>
            <p:cNvPr id="2" name="正方形/長方形 1"/>
            <p:cNvSpPr/>
            <p:nvPr/>
          </p:nvSpPr>
          <p:spPr>
            <a:xfrm>
              <a:off x="725566" y="1311214"/>
              <a:ext cx="2502376" cy="16898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51" name="直線矢印コネクタ 50"/>
            <p:cNvCxnSpPr/>
            <p:nvPr/>
          </p:nvCxnSpPr>
          <p:spPr>
            <a:xfrm>
              <a:off x="725566" y="1724981"/>
              <a:ext cx="25023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正方形/長方形 52"/>
          <p:cNvSpPr/>
          <p:nvPr/>
        </p:nvSpPr>
        <p:spPr>
          <a:xfrm>
            <a:off x="1801404" y="2414690"/>
            <a:ext cx="2657377" cy="432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1728317" y="1978229"/>
            <a:ext cx="2657377" cy="432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投稿マスタ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800314" y="2919638"/>
            <a:ext cx="2657377" cy="1571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E-Mail</a:t>
            </a:r>
          </a:p>
          <a:p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コメント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日時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ユーザー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ID(FK)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59" name="グループ化 58"/>
          <p:cNvGrpSpPr/>
          <p:nvPr/>
        </p:nvGrpSpPr>
        <p:grpSpPr>
          <a:xfrm>
            <a:off x="7295105" y="2332458"/>
            <a:ext cx="3024021" cy="2233953"/>
            <a:chOff x="725566" y="1311214"/>
            <a:chExt cx="2502376" cy="1689877"/>
          </a:xfrm>
        </p:grpSpPr>
        <p:sp>
          <p:nvSpPr>
            <p:cNvPr id="62" name="正方形/長方形 61"/>
            <p:cNvSpPr/>
            <p:nvPr/>
          </p:nvSpPr>
          <p:spPr>
            <a:xfrm>
              <a:off x="725566" y="1311214"/>
              <a:ext cx="2502376" cy="16898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63" name="直線矢印コネクタ 62"/>
            <p:cNvCxnSpPr/>
            <p:nvPr/>
          </p:nvCxnSpPr>
          <p:spPr>
            <a:xfrm>
              <a:off x="725566" y="1724981"/>
              <a:ext cx="25023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正方形/長方形 63"/>
          <p:cNvSpPr/>
          <p:nvPr/>
        </p:nvSpPr>
        <p:spPr>
          <a:xfrm>
            <a:off x="7307804" y="2029198"/>
            <a:ext cx="2657377" cy="432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ユーザーマスタ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7320950" y="2439272"/>
            <a:ext cx="2657377" cy="432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ユーザー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7321293" y="2932991"/>
            <a:ext cx="2657377" cy="1571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名前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パスワード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4752339" y="3606091"/>
            <a:ext cx="2549668" cy="476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endCxn id="40" idx="2"/>
          </p:cNvCxnSpPr>
          <p:nvPr/>
        </p:nvCxnSpPr>
        <p:spPr>
          <a:xfrm>
            <a:off x="4752339" y="3390900"/>
            <a:ext cx="385331" cy="21519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40" idx="2"/>
          </p:cNvCxnSpPr>
          <p:nvPr/>
        </p:nvCxnSpPr>
        <p:spPr>
          <a:xfrm flipH="1">
            <a:off x="4752339" y="3606091"/>
            <a:ext cx="385331" cy="19438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>
            <a:off x="7139242" y="3468586"/>
            <a:ext cx="0" cy="28140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/>
          <p:nvPr/>
        </p:nvSpPr>
        <p:spPr>
          <a:xfrm>
            <a:off x="5137670" y="3509677"/>
            <a:ext cx="192827" cy="19282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2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25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admin</cp:lastModifiedBy>
  <cp:revision>33</cp:revision>
  <dcterms:created xsi:type="dcterms:W3CDTF">2017-08-25T11:25:55Z</dcterms:created>
  <dcterms:modified xsi:type="dcterms:W3CDTF">2017-10-18T09:10:22Z</dcterms:modified>
</cp:coreProperties>
</file>