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Lucida Sans Unicode" panose="020B0602030504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79EF2F1-D434-473D-BAC7-118169ACDB26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AB75E-0836-4875-A6BA-134FDC38BD1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1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124-CE61-44A8-9A7D-56F5FEC822E0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5370D-B39B-4ACA-AC07-ED44DC78F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BB4A-A2F4-4F65-A6C5-4DE672D05A67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EBB4-ABF5-4106-BE52-3DA110E6538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23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B788-972E-42F7-B69C-95A457C2D5DD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60501-0624-4B9F-AFA3-D97B6C48C13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394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F6D381-4556-4C3A-AF17-7C01ECDF6B8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0BD51-6536-44BF-809A-EBCA518BF1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772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633B26-10EE-4071-8EA0-090D0536FA0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87957-29C2-4B35-B49A-74B7DA06A5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264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C4756D-3BE6-4D0E-98B1-113240D07DC8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A2739-6982-42F8-A4F5-A354E443BAF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101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B33D6B-0630-4873-8A84-5AB309EA2211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36955-BBDF-4674-832E-A4C0D51EE9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4933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21A72-5283-47CC-86BF-8B50A2996A92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CA447-E3CC-40E3-99BD-2D5D71B8C5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516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E8D01C-143B-4602-A859-3C166468F8FE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CAAE3-43D9-4FC2-8604-30244728D9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527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F0FD4-527B-4B0E-A65A-208631253FD5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1B15-2EA8-44BF-8680-85BCEF17921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97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7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93A40F-9CE4-4019-8A70-FB3F8CA027B3}" type="datetimeFigureOut">
              <a:rPr lang="ja-JP" altLang="en-US"/>
              <a:pPr>
                <a:defRPr/>
              </a:pPr>
              <a:t>2017/10/31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C62B9C-72D1-4189-997B-C7C0A0E36E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7" r:id="rId2"/>
    <p:sldLayoutId id="2147483762" r:id="rId3"/>
    <p:sldLayoutId id="2147483763" r:id="rId4"/>
    <p:sldLayoutId id="2147483764" r:id="rId5"/>
    <p:sldLayoutId id="2147483765" r:id="rId6"/>
    <p:sldLayoutId id="2147483758" r:id="rId7"/>
    <p:sldLayoutId id="2147483766" r:id="rId8"/>
    <p:sldLayoutId id="2147483767" r:id="rId9"/>
    <p:sldLayoutId id="2147483759" r:id="rId10"/>
    <p:sldLayoutId id="21474837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プレゼンテーション概要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・発表時間は５～６分（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16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：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>30</a:t>
            </a: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から開始致します。）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・発表時間厳守！！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　　・スライドの枚数指定はなし！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　・字は大きめに！</a:t>
            </a:r>
            <a:r>
              <a:rPr lang="en-US" altLang="ja-JP" sz="3200" dirty="0" smtClean="0">
                <a:latin typeface="+mn-ea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+mn-ea"/>
                <a:cs typeface="メイリオ" panose="020B0604030504040204" pitchFamily="50" charset="-128"/>
              </a:rPr>
            </a:br>
            <a:endParaRPr lang="en-US" altLang="ja-JP" sz="8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発表項目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成果発表会　資料作成概要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16424" y="4437112"/>
            <a:ext cx="4572000" cy="15700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・身についた点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・良かった点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・これからの意気込み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23528" y="4437112"/>
            <a:ext cx="4572000" cy="1077912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・苦労した点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3200" dirty="0">
                <a:latin typeface="+mn-ea"/>
                <a:ea typeface="+mn-ea"/>
                <a:cs typeface="メイリオ" panose="020B0604030504040204" pitchFamily="50" charset="-128"/>
              </a:rPr>
              <a:t>・どう改善したか</a:t>
            </a:r>
            <a:endParaRPr lang="en-US" altLang="ja-JP" sz="3200" dirty="0">
              <a:latin typeface="+mn-ea"/>
              <a:ea typeface="+mn-ea"/>
              <a:cs typeface="メイリオ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203" y="1047636"/>
            <a:ext cx="4096757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苦労した点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１。日本語の壁・専門語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２。顧客対応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どう改善したか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１。専門語の勉強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２。顧客対応前の準備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発表項目「苦労した点・どう改善したか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355976" y="1047636"/>
            <a:ext cx="4474840" cy="45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３。コーディングのミス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４。確認したいところ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３。チームメンバーとコミュニケーションして、問題を解決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４。先に出来るだけやって、あとで話し合う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3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034" y="1048708"/>
            <a:ext cx="4441989" cy="539908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身についた点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サーバーのこと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チームでアプリケーションを開発「分担」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109537" indent="0" eaLnBrk="1" hangingPunct="1">
              <a:buNone/>
            </a:pP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eaLnBrk="1" hangingPunct="1"/>
            <a:r>
              <a:rPr lang="ja-JP" altLang="en-US" sz="3200" dirty="0" smtClean="0">
                <a:latin typeface="+mn-ea"/>
                <a:cs typeface="メイリオ" panose="020B0604030504040204" pitchFamily="50" charset="-128"/>
              </a:rPr>
              <a:t>良かった点</a:t>
            </a:r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下山先生と向山さんと香川さんと１０月の研修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顧客対応の経験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発表項目「身についた点・良かった」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572000" y="1048708"/>
            <a:ext cx="4474840" cy="514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外部設計・内部設計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画面遷移図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状態遷移図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内部設計仕様書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アプリケーションを開発の強い・弱いところ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6034" y="1048708"/>
            <a:ext cx="4441989" cy="5399087"/>
          </a:xfrm>
        </p:spPr>
        <p:txBody>
          <a:bodyPr/>
          <a:lstStyle/>
          <a:p>
            <a:pPr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日本語のちから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専門語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日本語能力試験１級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marL="630238" lvl="2" indent="0" eaLnBrk="1" hangingPunct="1">
              <a:buNone/>
            </a:pP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顧客対応の自信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ユーザーのニーズ</a:t>
            </a:r>
            <a:endParaRPr lang="en-US" altLang="ja-JP" sz="26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チームワーク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600" dirty="0">
                <a:latin typeface="+mn-ea"/>
                <a:cs typeface="メイリオ" panose="020B0604030504040204" pitchFamily="50" charset="-128"/>
              </a:rPr>
              <a:t>上手</a:t>
            </a:r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くチームメンバーをサポートする</a:t>
            </a: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rgbClr val="FF0000"/>
                </a:solidFill>
              </a:rPr>
              <a:t>発表項目「これから・・・」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4323768" y="1048708"/>
            <a:ext cx="4474840" cy="454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eaLnBrk="1" hangingPunct="1"/>
            <a:endParaRPr lang="en-US" altLang="ja-JP" sz="32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r>
              <a:rPr lang="ja-JP" altLang="en-US" sz="2800" dirty="0" smtClean="0">
                <a:latin typeface="+mn-ea"/>
                <a:cs typeface="メイリオ" panose="020B0604030504040204" pitchFamily="50" charset="-128"/>
              </a:rPr>
              <a:t>コーディングのちから</a:t>
            </a:r>
            <a:endParaRPr lang="en-US" altLang="ja-JP" sz="28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en-US" altLang="ja-JP" sz="2600" dirty="0" smtClean="0">
                <a:latin typeface="+mn-ea"/>
                <a:cs typeface="メイリオ" panose="020B0604030504040204" pitchFamily="50" charset="-128"/>
              </a:rPr>
              <a:t>JAVA</a:t>
            </a:r>
            <a:r>
              <a:rPr lang="ja-JP" altLang="en-US" sz="2600" dirty="0" smtClean="0">
                <a:latin typeface="+mn-ea"/>
                <a:cs typeface="メイリオ" panose="020B0604030504040204" pitchFamily="50" charset="-128"/>
              </a:rPr>
              <a:t>言語の資格試験</a:t>
            </a:r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r>
              <a:rPr lang="ja-JP" altLang="en-US" sz="2400" dirty="0" smtClean="0">
                <a:latin typeface="+mn-ea"/>
                <a:cs typeface="メイリオ" panose="020B0604030504040204" pitchFamily="50" charset="-128"/>
              </a:rPr>
              <a:t>他の言語</a:t>
            </a:r>
            <a:endParaRPr lang="en-US" altLang="ja-JP" sz="24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>
              <a:latin typeface="+mn-ea"/>
              <a:cs typeface="メイリオ" panose="020B0604030504040204" pitchFamily="50" charset="-128"/>
            </a:endParaRPr>
          </a:p>
          <a:p>
            <a:pPr lvl="1" eaLnBrk="1" hangingPunct="1"/>
            <a:endParaRPr lang="en-US" altLang="ja-JP" sz="2600" dirty="0" smtClean="0">
              <a:latin typeface="+mn-ea"/>
              <a:cs typeface="メイリオ" panose="020B0604030504040204" pitchFamily="50" charset="-128"/>
            </a:endParaRPr>
          </a:p>
          <a:p>
            <a:pPr lvl="2" eaLnBrk="1" hangingPunct="1"/>
            <a:endParaRPr lang="en-US" altLang="ja-JP" sz="3000" dirty="0" smtClean="0">
              <a:latin typeface="+mn-ea"/>
              <a:cs typeface="メイリオ" panose="020B0604030504040204" pitchFamily="50" charset="-128"/>
            </a:endParaRPr>
          </a:p>
          <a:p>
            <a:pPr marL="392113" lvl="1" indent="0" eaLnBrk="1" hangingPunct="1">
              <a:buNone/>
            </a:pPr>
            <a:endParaRPr lang="en-US" altLang="ja-JP" sz="2800" dirty="0">
              <a:latin typeface="+mn-ea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9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ビジネス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</TotalTime>
  <Words>198</Words>
  <Application>Microsoft Office PowerPoint</Application>
  <PresentationFormat>画面に合わせる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メイリオ</vt:lpstr>
      <vt:lpstr>Lucida Sans Unicode</vt:lpstr>
      <vt:lpstr>Verdana</vt:lpstr>
      <vt:lpstr>Wingdings 2</vt:lpstr>
      <vt:lpstr>Wingdings 3</vt:lpstr>
      <vt:lpstr>ビジネス</vt:lpstr>
      <vt:lpstr>成果発表会　資料作成概要</vt:lpstr>
      <vt:lpstr>発表項目「苦労した点・どう改善したか</vt:lpstr>
      <vt:lpstr>発表項目「身についた点・良かった」</vt:lpstr>
      <vt:lpstr>発表項目「これから・・・」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DELL88</dc:creator>
  <cp:lastModifiedBy>PTM-WORK</cp:lastModifiedBy>
  <cp:revision>31</cp:revision>
  <dcterms:created xsi:type="dcterms:W3CDTF">2016-04-30T03:59:31Z</dcterms:created>
  <dcterms:modified xsi:type="dcterms:W3CDTF">2017-10-31T07:18:31Z</dcterms:modified>
</cp:coreProperties>
</file>