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9" autoAdjust="0"/>
    <p:restoredTop sz="90513" autoAdjust="0"/>
  </p:normalViewPr>
  <p:slideViewPr>
    <p:cSldViewPr snapToGrid="0">
      <p:cViewPr varScale="1">
        <p:scale>
          <a:sx n="71" d="100"/>
          <a:sy n="7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F1ACD-1203-4F1D-812E-61993D6ED4D3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8BD58-BCD8-4492-A496-16A7D3A81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4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実線：処理の流れ　点線：データの流れ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BD58-BCD8-4492-A496-16A7D3A813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12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10614" y="3029560"/>
            <a:ext cx="3078051" cy="255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34841" y="303744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掲示板メイン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33865" y="4253701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新規投稿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7951" y="5286396"/>
            <a:ext cx="1125366" cy="283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管理者用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990635" y="3430172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990634" y="3610476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90634" y="3803659"/>
            <a:ext cx="1448025" cy="26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306689" y="5305790"/>
            <a:ext cx="632111" cy="1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43563" y="5292910"/>
            <a:ext cx="579748" cy="28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13487" y="3062808"/>
            <a:ext cx="3078051" cy="255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606871" y="306614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掲示板管理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625348" y="3560891"/>
            <a:ext cx="1703509" cy="2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掲示版メインへ戻る</a:t>
            </a:r>
            <a:endParaRPr kumimoji="1" lang="ja-JP" altLang="en-US" sz="1100" u="sng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050868" y="4100464"/>
            <a:ext cx="55938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044188" y="4058282"/>
            <a:ext cx="1125366" cy="283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投稿削除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713432" y="4058282"/>
            <a:ext cx="579748" cy="28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640665" y="4611048"/>
            <a:ext cx="3488488" cy="8087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8694835" y="4027403"/>
            <a:ext cx="616942" cy="293032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015046" y="5244651"/>
            <a:ext cx="616942" cy="293032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8713432" y="3535133"/>
            <a:ext cx="147810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2930304" y="4186121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>
            <a:stCxn id="25" idx="1"/>
          </p:cNvCxnSpPr>
          <p:nvPr/>
        </p:nvCxnSpPr>
        <p:spPr>
          <a:xfrm flipH="1" flipV="1">
            <a:off x="4288665" y="3247999"/>
            <a:ext cx="4424767" cy="45130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288667" y="3816055"/>
            <a:ext cx="8385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5127259" y="3802407"/>
            <a:ext cx="0" cy="5574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7" idx="3"/>
          </p:cNvCxnSpPr>
          <p:nvPr/>
        </p:nvCxnSpPr>
        <p:spPr>
          <a:xfrm>
            <a:off x="3799268" y="4350290"/>
            <a:ext cx="132799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9293180" y="4173919"/>
            <a:ext cx="162868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10921864" y="3231899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10191538" y="3231899"/>
            <a:ext cx="73032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 rot="376572">
            <a:off x="5267029" y="3281360"/>
            <a:ext cx="341993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　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494883" y="440494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action=add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 rot="20749834">
            <a:off x="4599737" y="4993944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adminpass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9370986" y="422960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action=del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210614" y="1262965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15046" y="138456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ドメイン名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en-US" altLang="ja-JP" sz="1600" u="sng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boardDB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en-US" altLang="ja-JP" sz="1600" u="sng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</a:t>
            </a:r>
            <a:endParaRPr kumimoji="1" lang="ja-JP" altLang="en-US" sz="1600" u="sng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214040" y="1800848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1540104" y="186308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49261" y="669006"/>
            <a:ext cx="12052586" cy="6079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9261" y="77274"/>
            <a:ext cx="3844413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893674" y="74821"/>
            <a:ext cx="4541005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8434680" y="72102"/>
            <a:ext cx="1572206" cy="296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430714" y="375539"/>
            <a:ext cx="1576172" cy="293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10006886" y="80695"/>
            <a:ext cx="2094960" cy="5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894416" y="4814895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051186" y="4562866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051185" y="4743170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990855" y="4747315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4288667" y="4705339"/>
            <a:ext cx="8385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508552" y="488799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action=search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5127259" y="4705340"/>
            <a:ext cx="9159" cy="231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3824982" y="4937052"/>
            <a:ext cx="132799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81870" y="154626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boardMain.JSP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81870" y="309840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View(JSP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boardAdmin.JSP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BoardLogic.java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String 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9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479369" y="4000049"/>
            <a:ext cx="2473930" cy="848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798630" y="4871298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919818" y="5278474"/>
            <a:ext cx="2164976" cy="643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“</a:t>
            </a:r>
            <a:r>
              <a:rPr lang="en-US" altLang="ja-JP" sz="1600" dirty="0" smtClean="0">
                <a:solidFill>
                  <a:schemeClr val="tx1"/>
                </a:solidFill>
              </a:rPr>
              <a:t>message</a:t>
            </a:r>
            <a:r>
              <a:rPr lang="ja-JP" altLang="en-US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dirty="0" err="1" smtClean="0">
                <a:solidFill>
                  <a:schemeClr val="tx1"/>
                </a:solidFill>
              </a:rPr>
              <a:t>ArrayList</a:t>
            </a:r>
            <a:r>
              <a:rPr lang="en-US" altLang="ja-JP" sz="1600" dirty="0" smtClean="0">
                <a:solidFill>
                  <a:schemeClr val="tx1"/>
                </a:solidFill>
              </a:rPr>
              <a:t>&lt;String&gt;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37279" y="964862"/>
            <a:ext cx="4622838" cy="461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1"/>
            <a:endCxn id="5" idx="3"/>
          </p:cNvCxnSpPr>
          <p:nvPr/>
        </p:nvCxnSpPr>
        <p:spPr>
          <a:xfrm flipH="1">
            <a:off x="5122182" y="1475654"/>
            <a:ext cx="1920471" cy="667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6" idx="3"/>
          </p:cNvCxnSpPr>
          <p:nvPr/>
        </p:nvCxnSpPr>
        <p:spPr>
          <a:xfrm flipH="1">
            <a:off x="5122182" y="1813568"/>
            <a:ext cx="1937935" cy="188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1"/>
          </p:cNvCxnSpPr>
          <p:nvPr/>
        </p:nvCxnSpPr>
        <p:spPr>
          <a:xfrm flipH="1" flipV="1">
            <a:off x="2437279" y="2304242"/>
            <a:ext cx="744591" cy="1390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  <a:endCxn id="2" idx="3"/>
          </p:cNvCxnSpPr>
          <p:nvPr/>
        </p:nvCxnSpPr>
        <p:spPr>
          <a:xfrm flipH="1" flipV="1">
            <a:off x="2437279" y="1966724"/>
            <a:ext cx="744591" cy="176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8590208" y="2142856"/>
            <a:ext cx="906845" cy="21487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5936800" y="2142856"/>
            <a:ext cx="1442794" cy="27284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3893674" y="4291586"/>
            <a:ext cx="301794" cy="986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5122182" y="2739446"/>
            <a:ext cx="450073" cy="2152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5142750" y="2999619"/>
            <a:ext cx="4354303" cy="81709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171869" y="2445521"/>
            <a:ext cx="4325184" cy="3012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9261" y="669700"/>
            <a:ext cx="12052585" cy="6136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9261" y="77274"/>
            <a:ext cx="3844413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893674" y="74821"/>
            <a:ext cx="4541005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434680" y="72102"/>
            <a:ext cx="1572206" cy="296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430714" y="375539"/>
            <a:ext cx="1576172" cy="293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0006886" y="80695"/>
            <a:ext cx="2094960" cy="5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3824029"/>
            <a:ext cx="2473930" cy="276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DaoLogic.java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引数：</a:t>
            </a:r>
            <a:r>
              <a:rPr lang="en-US" altLang="ja-JP" sz="9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引数：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b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引数：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String ,</a:t>
            </a:r>
            <a:r>
              <a:rPr lang="en-US" altLang="ja-JP" sz="9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戻り値：</a:t>
            </a:r>
            <a:r>
              <a:rPr lang="en-US" altLang="ja-JP" sz="9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ArrayList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＜</a:t>
            </a:r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String</a:t>
            </a:r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＞</a:t>
            </a:r>
          </a:p>
          <a:p>
            <a:r>
              <a:rPr lang="en-US" altLang="ja-JP" sz="9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 smtClean="0">
                <a:solidFill>
                  <a:srgbClr val="FF0000"/>
                </a:solidFill>
              </a:rPr>
              <a:t>“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finalId</a:t>
            </a:r>
            <a:r>
              <a:rPr lang="ja-JP" altLang="en-US" sz="900" dirty="0" smtClean="0">
                <a:solidFill>
                  <a:srgbClr val="FF0000"/>
                </a:solidFill>
              </a:rPr>
              <a:t>”</a:t>
            </a:r>
            <a:r>
              <a:rPr lang="en-US" altLang="ja-JP" sz="900" dirty="0" smtClean="0">
                <a:solidFill>
                  <a:srgbClr val="FF0000"/>
                </a:solidFill>
              </a:rPr>
              <a:t/>
            </a:r>
            <a:br>
              <a:rPr lang="en-US" altLang="ja-JP" sz="900" dirty="0" smtClean="0">
                <a:solidFill>
                  <a:srgbClr val="FF0000"/>
                </a:solidFill>
              </a:rPr>
            </a:br>
            <a:r>
              <a:rPr lang="en-US" altLang="ja-JP" sz="900" dirty="0" err="1" smtClean="0">
                <a:solidFill>
                  <a:srgbClr val="FF0000"/>
                </a:solidFill>
              </a:rPr>
              <a:t>ArrayList</a:t>
            </a:r>
            <a:r>
              <a:rPr lang="en-US" altLang="ja-JP" sz="900" dirty="0" smtClean="0">
                <a:solidFill>
                  <a:srgbClr val="FF0000"/>
                </a:solidFill>
              </a:rPr>
              <a:t>&lt;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BoardBean</a:t>
            </a:r>
            <a:r>
              <a:rPr lang="en-US" altLang="ja-JP" sz="900" dirty="0" smtClean="0">
                <a:solidFill>
                  <a:srgbClr val="FF0000"/>
                </a:solidFill>
              </a:rPr>
              <a:t>&gt;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7954765" y="3349123"/>
            <a:ext cx="1551462" cy="4749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9" idx="1"/>
          </p:cNvCxnSpPr>
          <p:nvPr/>
        </p:nvCxnSpPr>
        <p:spPr>
          <a:xfrm>
            <a:off x="9135365" y="4346094"/>
            <a:ext cx="344004" cy="784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87</Words>
  <Application>Microsoft Office PowerPoint</Application>
  <PresentationFormat>ワイド画面</PresentationFormat>
  <Paragraphs>49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ptsg-user</cp:lastModifiedBy>
  <cp:revision>30</cp:revision>
  <dcterms:created xsi:type="dcterms:W3CDTF">2017-08-25T11:25:55Z</dcterms:created>
  <dcterms:modified xsi:type="dcterms:W3CDTF">2017-10-18T08:51:42Z</dcterms:modified>
</cp:coreProperties>
</file>