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f06b7b9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f06b7b9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62700" y="1247113"/>
            <a:ext cx="2687400" cy="2661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674118" y="1680281"/>
            <a:ext cx="26844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002975" y="1235389"/>
            <a:ext cx="19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PrintStream</a:t>
            </a:r>
            <a:endParaRPr sz="1800"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679725" y="1941788"/>
            <a:ext cx="2670000" cy="1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787650" y="2057963"/>
            <a:ext cx="276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println(char)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println(boolean)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println(int)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println(object)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println(String)</a:t>
            </a:r>
            <a:endParaRPr sz="1700"/>
          </a:p>
        </p:txBody>
      </p:sp>
      <p:sp>
        <p:nvSpPr>
          <p:cNvPr id="59" name="Google Shape;59;p13"/>
          <p:cNvSpPr txBox="1"/>
          <p:nvPr/>
        </p:nvSpPr>
        <p:spPr>
          <a:xfrm>
            <a:off x="1472250" y="237375"/>
            <a:ext cx="619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Assignment: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Diagram For PrintStream, System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(Dipika Adak)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76650" y="1336175"/>
            <a:ext cx="2919000" cy="2325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5476643" y="1772969"/>
            <a:ext cx="2928300" cy="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5958475" y="1336177"/>
            <a:ext cx="19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System</a:t>
            </a:r>
            <a:endParaRPr sz="1800"/>
          </a:p>
        </p:txBody>
      </p:sp>
      <p:cxnSp>
        <p:nvCxnSpPr>
          <p:cNvPr id="63" name="Google Shape;63;p13"/>
          <p:cNvCxnSpPr/>
          <p:nvPr/>
        </p:nvCxnSpPr>
        <p:spPr>
          <a:xfrm>
            <a:off x="5476650" y="2779975"/>
            <a:ext cx="28980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5553150" y="2918975"/>
            <a:ext cx="27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setOut(PrintStream</a:t>
            </a:r>
            <a:endParaRPr sz="1700"/>
          </a:p>
        </p:txBody>
      </p:sp>
      <p:sp>
        <p:nvSpPr>
          <p:cNvPr id="65" name="Google Shape;65;p13"/>
          <p:cNvSpPr txBox="1"/>
          <p:nvPr/>
        </p:nvSpPr>
        <p:spPr>
          <a:xfrm>
            <a:off x="5548800" y="1815000"/>
            <a:ext cx="291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out : PrintStream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err : PrintStream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+ in : InputStream</a:t>
            </a:r>
            <a:endParaRPr sz="1700"/>
          </a:p>
        </p:txBody>
      </p:sp>
      <p:cxnSp>
        <p:nvCxnSpPr>
          <p:cNvPr id="66" name="Google Shape;66;p13"/>
          <p:cNvCxnSpPr/>
          <p:nvPr/>
        </p:nvCxnSpPr>
        <p:spPr>
          <a:xfrm>
            <a:off x="3445900" y="2437100"/>
            <a:ext cx="191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958675" y="579150"/>
            <a:ext cx="3227400" cy="4470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flipH="1" rot="10800000">
            <a:off x="2953193" y="945594"/>
            <a:ext cx="3237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3626300" y="579152"/>
            <a:ext cx="19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String</a:t>
            </a:r>
            <a:endParaRPr sz="1800"/>
          </a:p>
        </p:txBody>
      </p:sp>
      <p:cxnSp>
        <p:nvCxnSpPr>
          <p:cNvPr id="74" name="Google Shape;74;p14"/>
          <p:cNvCxnSpPr/>
          <p:nvPr/>
        </p:nvCxnSpPr>
        <p:spPr>
          <a:xfrm>
            <a:off x="2973550" y="1326138"/>
            <a:ext cx="32352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074625" y="999550"/>
            <a:ext cx="243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-</a:t>
            </a:r>
            <a:r>
              <a:rPr lang="en-GB" sz="1300"/>
              <a:t> charArray : char [ ]</a:t>
            </a:r>
            <a:endParaRPr sz="1300"/>
          </a:p>
        </p:txBody>
      </p:sp>
      <p:sp>
        <p:nvSpPr>
          <p:cNvPr id="76" name="Google Shape;76;p14"/>
          <p:cNvSpPr txBox="1"/>
          <p:nvPr/>
        </p:nvSpPr>
        <p:spPr>
          <a:xfrm>
            <a:off x="3056150" y="1280600"/>
            <a:ext cx="3473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String( 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String(char[ ])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String(String)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String(StringBuffer)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charAt(int) : char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compareTo(String) : int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compareToIgnoreCase(String) : int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indexOf(String) : int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lastIndexOf(String) : int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length( ) : int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replace(char, char)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substring(int)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substring(int, int)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toString( 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toUpperCase( 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toLowerCase( 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 valueOf(double) : String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+ S valueOf(int) : String</a:t>
            </a:r>
            <a:endParaRPr sz="1300"/>
          </a:p>
        </p:txBody>
      </p:sp>
      <p:sp>
        <p:nvSpPr>
          <p:cNvPr id="77" name="Google Shape;77;p14"/>
          <p:cNvSpPr txBox="1"/>
          <p:nvPr/>
        </p:nvSpPr>
        <p:spPr>
          <a:xfrm>
            <a:off x="1938550" y="67325"/>
            <a:ext cx="53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Assignment: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Diagram For String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