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71975" y="749875"/>
            <a:ext cx="3514200" cy="292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3"/>
          <p:cNvCxnSpPr/>
          <p:nvPr/>
        </p:nvCxnSpPr>
        <p:spPr>
          <a:xfrm>
            <a:off x="2883393" y="1184544"/>
            <a:ext cx="35124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3584700" y="749877"/>
            <a:ext cx="197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Student</a:t>
            </a:r>
            <a:endParaRPr sz="1800"/>
          </a:p>
        </p:txBody>
      </p:sp>
      <p:cxnSp>
        <p:nvCxnSpPr>
          <p:cNvPr id="57" name="Google Shape;57;p13"/>
          <p:cNvCxnSpPr/>
          <p:nvPr/>
        </p:nvCxnSpPr>
        <p:spPr>
          <a:xfrm>
            <a:off x="2883550" y="2357975"/>
            <a:ext cx="3502500" cy="1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3000750" y="1173076"/>
            <a:ext cx="1785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+</a:t>
            </a:r>
            <a:r>
              <a:rPr lang="en-GB" sz="1600"/>
              <a:t> </a:t>
            </a:r>
            <a:r>
              <a:rPr lang="en-GB" sz="1600"/>
              <a:t>rollno : int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- </a:t>
            </a:r>
            <a:r>
              <a:rPr lang="en-GB" sz="1600"/>
              <a:t>name : String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- </a:t>
            </a:r>
            <a:r>
              <a:rPr lang="en-GB" sz="1600"/>
              <a:t>emailid : String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+ m</a:t>
            </a:r>
            <a:r>
              <a:rPr lang="en-GB" sz="1600"/>
              <a:t>arks : int</a:t>
            </a:r>
            <a:endParaRPr sz="1600"/>
          </a:p>
        </p:txBody>
      </p:sp>
      <p:sp>
        <p:nvSpPr>
          <p:cNvPr id="59" name="Google Shape;59;p13"/>
          <p:cNvSpPr txBox="1"/>
          <p:nvPr/>
        </p:nvSpPr>
        <p:spPr>
          <a:xfrm>
            <a:off x="2996925" y="2449375"/>
            <a:ext cx="3502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+ Student(rollno: int, name: String,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  emailid: String, marks: int)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+ getEmailId(): String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+ setMarks(marks: int): void</a:t>
            </a:r>
            <a:endParaRPr sz="1600"/>
          </a:p>
        </p:txBody>
      </p:sp>
      <p:sp>
        <p:nvSpPr>
          <p:cNvPr id="60" name="Google Shape;60;p13"/>
          <p:cNvSpPr txBox="1"/>
          <p:nvPr/>
        </p:nvSpPr>
        <p:spPr>
          <a:xfrm>
            <a:off x="869500" y="3695775"/>
            <a:ext cx="7540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In the above class diagram: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Rollno, name, emailid and marks are instance variables. The “-” sign signifies that the instance variable are private, for example “private String name; “. The “+” sign signifies that the instance variable is public.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Student(rollno: int, name: String, emailid: String, marks: int) is a constructor.</a:t>
            </a:r>
            <a:endParaRPr sz="1600"/>
          </a:p>
        </p:txBody>
      </p:sp>
      <p:sp>
        <p:nvSpPr>
          <p:cNvPr id="61" name="Google Shape;61;p13"/>
          <p:cNvSpPr txBox="1"/>
          <p:nvPr/>
        </p:nvSpPr>
        <p:spPr>
          <a:xfrm>
            <a:off x="1987000" y="0"/>
            <a:ext cx="530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Assignment: </a:t>
            </a: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 Diagram For Student class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(Dipika Adak)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