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1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3666-82BD-4CEE-BBE1-4B43BA63369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2C6C-51E9-49B9-91D4-EE9BC4D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TCG Trading Post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 Online Shop by Working 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9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Various Spring components including</a:t>
            </a:r>
          </a:p>
          <a:p>
            <a:pPr lvl="1"/>
            <a:r>
              <a:rPr lang="en-US" dirty="0" smtClean="0"/>
              <a:t>Boot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MVC</a:t>
            </a:r>
          </a:p>
          <a:p>
            <a:r>
              <a:rPr lang="en-US" dirty="0" smtClean="0"/>
              <a:t>AngularJS</a:t>
            </a:r>
          </a:p>
          <a:p>
            <a:r>
              <a:rPr lang="en-US" dirty="0" err="1" smtClean="0"/>
              <a:t>Thymeleaf</a:t>
            </a:r>
            <a:endParaRPr lang="en-US" dirty="0" smtClean="0"/>
          </a:p>
          <a:p>
            <a:r>
              <a:rPr lang="en-US" dirty="0" smtClean="0"/>
              <a:t>AWS</a:t>
            </a:r>
          </a:p>
          <a:p>
            <a:r>
              <a:rPr lang="en-US" dirty="0" smtClean="0"/>
              <a:t>Multiple online card database APIs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4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search able to access multiple database APIs for card images</a:t>
            </a:r>
          </a:p>
          <a:p>
            <a:r>
              <a:rPr lang="en-US" dirty="0" smtClean="0"/>
              <a:t>Able to add cards to inventory and users to database</a:t>
            </a:r>
          </a:p>
          <a:p>
            <a:r>
              <a:rPr lang="en-US" dirty="0" smtClean="0"/>
              <a:t>Able to remove cards from inventory through cart functions</a:t>
            </a:r>
          </a:p>
          <a:p>
            <a:r>
              <a:rPr lang="en-US" dirty="0" smtClean="0"/>
              <a:t>Users can search shop inventory for cards in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1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to add collection tracking and deck lists to user accounts</a:t>
            </a:r>
          </a:p>
          <a:p>
            <a:r>
              <a:rPr lang="en-US" dirty="0" smtClean="0"/>
              <a:t>Plan to add users ability to sell cards back to the shop </a:t>
            </a:r>
          </a:p>
          <a:p>
            <a:r>
              <a:rPr lang="en-US" dirty="0" smtClean="0"/>
              <a:t>Plan to add direct trading between users</a:t>
            </a:r>
          </a:p>
          <a:p>
            <a:r>
              <a:rPr lang="en-US" dirty="0" smtClean="0"/>
              <a:t>More functionality for employees including locking user accounts and adding inventory directly through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1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115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TCG Trading Post</vt:lpstr>
      <vt:lpstr>Tech Stack</vt:lpstr>
      <vt:lpstr>Features</vt:lpstr>
      <vt:lpstr>Future Iterations</vt:lpstr>
      <vt:lpstr>Demo</vt:lpstr>
      <vt:lpstr>Questions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TCG Trading Post</dc:title>
  <dc:creator>Eric</dc:creator>
  <cp:lastModifiedBy>Eric</cp:lastModifiedBy>
  <cp:revision>3</cp:revision>
  <dcterms:created xsi:type="dcterms:W3CDTF">2017-08-31T13:37:13Z</dcterms:created>
  <dcterms:modified xsi:type="dcterms:W3CDTF">2017-08-31T16:55:52Z</dcterms:modified>
</cp:coreProperties>
</file>