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5" r:id="rId1"/>
  </p:sldMasterIdLst>
  <p:notesMasterIdLst>
    <p:notesMasterId r:id="rId141"/>
  </p:notesMasterIdLst>
  <p:sldIdLst>
    <p:sldId id="578" r:id="rId2"/>
    <p:sldId id="256" r:id="rId3"/>
    <p:sldId id="257" r:id="rId4"/>
    <p:sldId id="268" r:id="rId5"/>
    <p:sldId id="258" r:id="rId6"/>
    <p:sldId id="259" r:id="rId7"/>
    <p:sldId id="260" r:id="rId8"/>
    <p:sldId id="261" r:id="rId9"/>
    <p:sldId id="262" r:id="rId10"/>
    <p:sldId id="263" r:id="rId11"/>
    <p:sldId id="264" r:id="rId12"/>
    <p:sldId id="265" r:id="rId13"/>
    <p:sldId id="266" r:id="rId14"/>
    <p:sldId id="267" r:id="rId15"/>
    <p:sldId id="269" r:id="rId16"/>
    <p:sldId id="270" r:id="rId17"/>
    <p:sldId id="519" r:id="rId18"/>
    <p:sldId id="271" r:id="rId19"/>
    <p:sldId id="272" r:id="rId20"/>
    <p:sldId id="273" r:id="rId21"/>
    <p:sldId id="287" r:id="rId22"/>
    <p:sldId id="288" r:id="rId23"/>
    <p:sldId id="290" r:id="rId24"/>
    <p:sldId id="289" r:id="rId25"/>
    <p:sldId id="291" r:id="rId26"/>
    <p:sldId id="292" r:id="rId27"/>
    <p:sldId id="293" r:id="rId28"/>
    <p:sldId id="294" r:id="rId29"/>
    <p:sldId id="295" r:id="rId30"/>
    <p:sldId id="296" r:id="rId31"/>
    <p:sldId id="297" r:id="rId32"/>
    <p:sldId id="548" r:id="rId33"/>
    <p:sldId id="547" r:id="rId34"/>
    <p:sldId id="549" r:id="rId35"/>
    <p:sldId id="550" r:id="rId36"/>
    <p:sldId id="523" r:id="rId37"/>
    <p:sldId id="524" r:id="rId38"/>
    <p:sldId id="525" r:id="rId39"/>
    <p:sldId id="552" r:id="rId40"/>
    <p:sldId id="553" r:id="rId41"/>
    <p:sldId id="554" r:id="rId42"/>
    <p:sldId id="521" r:id="rId43"/>
    <p:sldId id="304" r:id="rId44"/>
    <p:sldId id="314" r:id="rId45"/>
    <p:sldId id="527" r:id="rId46"/>
    <p:sldId id="317" r:id="rId47"/>
    <p:sldId id="318" r:id="rId48"/>
    <p:sldId id="319" r:id="rId49"/>
    <p:sldId id="528" r:id="rId50"/>
    <p:sldId id="529" r:id="rId51"/>
    <p:sldId id="323" r:id="rId52"/>
    <p:sldId id="324" r:id="rId53"/>
    <p:sldId id="325" r:id="rId54"/>
    <p:sldId id="530" r:id="rId55"/>
    <p:sldId id="531" r:id="rId56"/>
    <p:sldId id="326" r:id="rId57"/>
    <p:sldId id="327" r:id="rId58"/>
    <p:sldId id="532" r:id="rId59"/>
    <p:sldId id="533" r:id="rId60"/>
    <p:sldId id="555" r:id="rId61"/>
    <p:sldId id="535" r:id="rId62"/>
    <p:sldId id="534" r:id="rId63"/>
    <p:sldId id="337" r:id="rId64"/>
    <p:sldId id="556" r:id="rId65"/>
    <p:sldId id="536" r:id="rId66"/>
    <p:sldId id="537" r:id="rId67"/>
    <p:sldId id="538" r:id="rId68"/>
    <p:sldId id="539" r:id="rId69"/>
    <p:sldId id="540" r:id="rId70"/>
    <p:sldId id="541" r:id="rId71"/>
    <p:sldId id="347" r:id="rId72"/>
    <p:sldId id="542" r:id="rId73"/>
    <p:sldId id="348" r:id="rId74"/>
    <p:sldId id="543" r:id="rId75"/>
    <p:sldId id="351" r:id="rId76"/>
    <p:sldId id="544" r:id="rId77"/>
    <p:sldId id="353" r:id="rId78"/>
    <p:sldId id="545" r:id="rId79"/>
    <p:sldId id="466" r:id="rId80"/>
    <p:sldId id="465" r:id="rId81"/>
    <p:sldId id="467" r:id="rId82"/>
    <p:sldId id="469" r:id="rId83"/>
    <p:sldId id="558" r:id="rId84"/>
    <p:sldId id="559" r:id="rId85"/>
    <p:sldId id="546" r:id="rId86"/>
    <p:sldId id="571" r:id="rId87"/>
    <p:sldId id="561" r:id="rId88"/>
    <p:sldId id="562" r:id="rId89"/>
    <p:sldId id="563" r:id="rId90"/>
    <p:sldId id="564" r:id="rId91"/>
    <p:sldId id="565" r:id="rId92"/>
    <p:sldId id="476" r:id="rId93"/>
    <p:sldId id="477" r:id="rId94"/>
    <p:sldId id="478" r:id="rId95"/>
    <p:sldId id="470" r:id="rId96"/>
    <p:sldId id="479" r:id="rId97"/>
    <p:sldId id="566" r:id="rId98"/>
    <p:sldId id="484" r:id="rId99"/>
    <p:sldId id="485" r:id="rId100"/>
    <p:sldId id="486" r:id="rId101"/>
    <p:sldId id="488" r:id="rId102"/>
    <p:sldId id="489" r:id="rId103"/>
    <p:sldId id="567" r:id="rId104"/>
    <p:sldId id="494" r:id="rId105"/>
    <p:sldId id="491" r:id="rId106"/>
    <p:sldId id="495" r:id="rId107"/>
    <p:sldId id="496" r:id="rId108"/>
    <p:sldId id="497" r:id="rId109"/>
    <p:sldId id="498" r:id="rId110"/>
    <p:sldId id="499" r:id="rId111"/>
    <p:sldId id="568" r:id="rId112"/>
    <p:sldId id="500" r:id="rId113"/>
    <p:sldId id="501" r:id="rId114"/>
    <p:sldId id="502" r:id="rId115"/>
    <p:sldId id="503" r:id="rId116"/>
    <p:sldId id="505" r:id="rId117"/>
    <p:sldId id="570" r:id="rId118"/>
    <p:sldId id="449" r:id="rId119"/>
    <p:sldId id="450" r:id="rId120"/>
    <p:sldId id="451" r:id="rId121"/>
    <p:sldId id="507" r:id="rId122"/>
    <p:sldId id="508" r:id="rId123"/>
    <p:sldId id="509" r:id="rId124"/>
    <p:sldId id="510" r:id="rId125"/>
    <p:sldId id="511" r:id="rId126"/>
    <p:sldId id="512" r:id="rId127"/>
    <p:sldId id="513" r:id="rId128"/>
    <p:sldId id="515" r:id="rId129"/>
    <p:sldId id="569" r:id="rId130"/>
    <p:sldId id="305" r:id="rId131"/>
    <p:sldId id="306" r:id="rId132"/>
    <p:sldId id="522" r:id="rId133"/>
    <p:sldId id="526" r:id="rId134"/>
    <p:sldId id="573" r:id="rId135"/>
    <p:sldId id="574" r:id="rId136"/>
    <p:sldId id="575" r:id="rId137"/>
    <p:sldId id="576" r:id="rId138"/>
    <p:sldId id="577" r:id="rId139"/>
    <p:sldId id="516" r:id="rId1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E26E9485-DD23-4028-AB41-124AE436F779}">
          <p14:sldIdLst>
            <p14:sldId id="578"/>
            <p14:sldId id="256"/>
            <p14:sldId id="257"/>
          </p14:sldIdLst>
        </p14:section>
        <p14:section name="1-1 Servlet簡介" id="{A96730F9-4C23-48CD-A604-0903F70FDEDF}">
          <p14:sldIdLst>
            <p14:sldId id="268"/>
            <p14:sldId id="258"/>
            <p14:sldId id="259"/>
            <p14:sldId id="260"/>
            <p14:sldId id="261"/>
            <p14:sldId id="262"/>
            <p14:sldId id="263"/>
            <p14:sldId id="264"/>
            <p14:sldId id="265"/>
            <p14:sldId id="266"/>
            <p14:sldId id="267"/>
          </p14:sldIdLst>
        </p14:section>
        <p14:section name="1-2 Server環境安裝" id="{F1157A50-39DE-40B5-AEA2-8488A030947D}">
          <p14:sldIdLst>
            <p14:sldId id="269"/>
            <p14:sldId id="270"/>
            <p14:sldId id="519"/>
            <p14:sldId id="271"/>
            <p14:sldId id="272"/>
            <p14:sldId id="273"/>
            <p14:sldId id="287"/>
            <p14:sldId id="288"/>
            <p14:sldId id="290"/>
            <p14:sldId id="289"/>
            <p14:sldId id="291"/>
            <p14:sldId id="292"/>
            <p14:sldId id="293"/>
            <p14:sldId id="294"/>
            <p14:sldId id="295"/>
            <p14:sldId id="296"/>
          </p14:sldIdLst>
        </p14:section>
        <p14:section name="1-3 撰寫Servlet入門" id="{D52E648F-F97E-4225-90D6-34CA33D7CDA9}">
          <p14:sldIdLst>
            <p14:sldId id="297"/>
            <p14:sldId id="548"/>
            <p14:sldId id="547"/>
            <p14:sldId id="549"/>
            <p14:sldId id="550"/>
            <p14:sldId id="523"/>
            <p14:sldId id="524"/>
            <p14:sldId id="525"/>
          </p14:sldIdLst>
        </p14:section>
        <p14:section name="1-4 初識請求與回應" id="{F371F484-A386-4679-826F-5FBBABA5E277}">
          <p14:sldIdLst>
            <p14:sldId id="552"/>
            <p14:sldId id="553"/>
            <p14:sldId id="554"/>
            <p14:sldId id="521"/>
            <p14:sldId id="304"/>
          </p14:sldIdLst>
        </p14:section>
        <p14:section name="1-5 Servlet的生命週期" id="{53A06213-CF83-48B0-BC14-B07BBE495490}">
          <p14:sldIdLst>
            <p14:sldId id="314"/>
            <p14:sldId id="527"/>
            <p14:sldId id="317"/>
            <p14:sldId id="318"/>
            <p14:sldId id="319"/>
            <p14:sldId id="528"/>
            <p14:sldId id="529"/>
            <p14:sldId id="323"/>
          </p14:sldIdLst>
        </p14:section>
        <p14:section name="1-6 取得Server&amp;client的相關資訊" id="{C5A25FA6-A3F6-42B3-90A0-CD9CFF66AA8D}">
          <p14:sldIdLst>
            <p14:sldId id="324"/>
            <p14:sldId id="325"/>
            <p14:sldId id="530"/>
            <p14:sldId id="531"/>
            <p14:sldId id="326"/>
            <p14:sldId id="327"/>
            <p14:sldId id="532"/>
            <p14:sldId id="533"/>
          </p14:sldIdLst>
        </p14:section>
        <p14:section name="1-7 Response Header相關應用" id="{F4A807EF-8E63-4B08-B39E-AE0673BCA2E6}">
          <p14:sldIdLst>
            <p14:sldId id="555"/>
            <p14:sldId id="535"/>
            <p14:sldId id="534"/>
            <p14:sldId id="337"/>
          </p14:sldIdLst>
        </p14:section>
        <p14:section name="1-8 Session Tracking" id="{9E69A50D-95BF-48E3-B710-B4060FD781F9}">
          <p14:sldIdLst>
            <p14:sldId id="556"/>
            <p14:sldId id="536"/>
            <p14:sldId id="537"/>
            <p14:sldId id="538"/>
            <p14:sldId id="539"/>
            <p14:sldId id="540"/>
            <p14:sldId id="541"/>
          </p14:sldIdLst>
        </p14:section>
        <p14:section name="1-9 傳遞資訊" id="{C43264CF-3D1A-4463-9929-BA3EEF5A200F}">
          <p14:sldIdLst>
            <p14:sldId id="347"/>
            <p14:sldId id="542"/>
            <p14:sldId id="348"/>
            <p14:sldId id="543"/>
          </p14:sldIdLst>
        </p14:section>
        <p14:section name="1-10 資料庫連結" id="{D33CE373-B024-4473-8274-2AEF30267B22}">
          <p14:sldIdLst>
            <p14:sldId id="351"/>
            <p14:sldId id="544"/>
            <p14:sldId id="353"/>
            <p14:sldId id="545"/>
            <p14:sldId id="466"/>
            <p14:sldId id="465"/>
            <p14:sldId id="467"/>
          </p14:sldIdLst>
        </p14:section>
        <p14:section name="2-1 JSP介紹" id="{D80D16A9-2136-4949-8BB9-703F935CF93F}">
          <p14:sldIdLst>
            <p14:sldId id="469"/>
            <p14:sldId id="558"/>
            <p14:sldId id="559"/>
            <p14:sldId id="546"/>
            <p14:sldId id="571"/>
            <p14:sldId id="561"/>
            <p14:sldId id="562"/>
            <p14:sldId id="563"/>
            <p14:sldId id="564"/>
            <p14:sldId id="565"/>
            <p14:sldId id="476"/>
            <p14:sldId id="477"/>
            <p14:sldId id="478"/>
            <p14:sldId id="470"/>
          </p14:sldIdLst>
        </p14:section>
        <p14:section name="2-2 EL表達式語言" id="{3F51CB0E-0333-4666-8ADD-B447DD252635}">
          <p14:sldIdLst>
            <p14:sldId id="479"/>
            <p14:sldId id="566"/>
            <p14:sldId id="484"/>
            <p14:sldId id="485"/>
            <p14:sldId id="486"/>
            <p14:sldId id="488"/>
          </p14:sldIdLst>
        </p14:section>
        <p14:section name="2-3 JSTL標準標籤函式" id="{C0B44A53-F197-4A17-8946-B54462675B41}">
          <p14:sldIdLst>
            <p14:sldId id="489"/>
            <p14:sldId id="567"/>
            <p14:sldId id="494"/>
            <p14:sldId id="491"/>
            <p14:sldId id="495"/>
            <p14:sldId id="496"/>
            <p14:sldId id="497"/>
            <p14:sldId id="498"/>
            <p14:sldId id="499"/>
            <p14:sldId id="568"/>
            <p14:sldId id="500"/>
            <p14:sldId id="501"/>
            <p14:sldId id="502"/>
          </p14:sldIdLst>
        </p14:section>
        <p14:section name="3-1 MVC架構" id="{E79ECF56-134C-4FD9-8B7A-7EB93699FC9E}">
          <p14:sldIdLst>
            <p14:sldId id="503"/>
            <p14:sldId id="505"/>
            <p14:sldId id="570"/>
            <p14:sldId id="449"/>
            <p14:sldId id="450"/>
            <p14:sldId id="451"/>
          </p14:sldIdLst>
        </p14:section>
        <p14:section name="3-2 Listener" id="{E4D551D2-23EE-4D3C-B626-5F9464F0DFC7}">
          <p14:sldIdLst>
            <p14:sldId id="507"/>
            <p14:sldId id="508"/>
            <p14:sldId id="509"/>
            <p14:sldId id="510"/>
          </p14:sldIdLst>
        </p14:section>
        <p14:section name="3-3 Filters" id="{76242D9A-2752-45C3-8BC5-9B8CB5423543}">
          <p14:sldIdLst>
            <p14:sldId id="511"/>
            <p14:sldId id="512"/>
            <p14:sldId id="513"/>
            <p14:sldId id="515"/>
            <p14:sldId id="569"/>
          </p14:sldIdLst>
        </p14:section>
        <p14:section name="備註" id="{E65EF6B2-CACD-46DD-9A6C-78DBED45DC7F}">
          <p14:sldIdLst>
            <p14:sldId id="305"/>
            <p14:sldId id="306"/>
            <p14:sldId id="522"/>
            <p14:sldId id="526"/>
            <p14:sldId id="573"/>
            <p14:sldId id="574"/>
            <p14:sldId id="575"/>
            <p14:sldId id="576"/>
            <p14:sldId id="577"/>
            <p14:sldId id="51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子敬 洪" initials="子敬" lastIdx="6" clrIdx="0">
    <p:extLst>
      <p:ext uri="{19B8F6BF-5375-455C-9EA6-DF929625EA0E}">
        <p15:presenceInfo xmlns:p15="http://schemas.microsoft.com/office/powerpoint/2012/main" userId="ad1b616e7398b0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E39"/>
    <a:srgbClr val="0070C0"/>
    <a:srgbClr val="F7E9E7"/>
    <a:srgbClr val="00B0F0"/>
    <a:srgbClr val="F2F2F2"/>
    <a:srgbClr val="1CEBB3"/>
    <a:srgbClr val="1890C3"/>
    <a:srgbClr val="42A4CE"/>
    <a:srgbClr val="57AED3"/>
    <a:srgbClr val="80F2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佈景主題樣式 2 - 輔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中等深淺樣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3" autoAdjust="0"/>
    <p:restoredTop sz="89515" autoAdjust="0"/>
  </p:normalViewPr>
  <p:slideViewPr>
    <p:cSldViewPr snapToGrid="0">
      <p:cViewPr>
        <p:scale>
          <a:sx n="50" d="100"/>
          <a:sy n="50" d="100"/>
        </p:scale>
        <p:origin x="1212" y="448"/>
      </p:cViewPr>
      <p:guideLst/>
    </p:cSldViewPr>
  </p:slideViewPr>
  <p:outlineViewPr>
    <p:cViewPr>
      <p:scale>
        <a:sx n="33" d="100"/>
        <a:sy n="33" d="100"/>
      </p:scale>
      <p:origin x="0" y="-864"/>
    </p:cViewPr>
  </p:outlineViewPr>
  <p:notesTextViewPr>
    <p:cViewPr>
      <p:scale>
        <a:sx n="3" d="2"/>
        <a:sy n="3" d="2"/>
      </p:scale>
      <p:origin x="0" y="0"/>
    </p:cViewPr>
  </p:notesTextViewPr>
  <p:notesViewPr>
    <p:cSldViewPr snapToGrid="0">
      <p:cViewPr varScale="1">
        <p:scale>
          <a:sx n="61" d="100"/>
          <a:sy n="61" d="100"/>
        </p:scale>
        <p:origin x="2429" y="3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子敬 洪" userId="ad1b616e7398b0d3" providerId="LiveId" clId="{387D4BB9-805B-475B-B783-A5E5644F9B28}"/>
    <pc:docChg chg="modSld">
      <pc:chgData name="子敬 洪" userId="ad1b616e7398b0d3" providerId="LiveId" clId="{387D4BB9-805B-475B-B783-A5E5644F9B28}" dt="2022-03-30T18:05:01.738" v="12" actId="21"/>
      <pc:docMkLst>
        <pc:docMk/>
      </pc:docMkLst>
      <pc:sldChg chg="modSp mod">
        <pc:chgData name="子敬 洪" userId="ad1b616e7398b0d3" providerId="LiveId" clId="{387D4BB9-805B-475B-B783-A5E5644F9B28}" dt="2022-03-30T18:04:51.317" v="10" actId="20577"/>
        <pc:sldMkLst>
          <pc:docMk/>
          <pc:sldMk cId="4270561902" sldId="465"/>
        </pc:sldMkLst>
        <pc:spChg chg="mod">
          <ac:chgData name="子敬 洪" userId="ad1b616e7398b0d3" providerId="LiveId" clId="{387D4BB9-805B-475B-B783-A5E5644F9B28}" dt="2022-03-30T18:04:51.317" v="10" actId="20577"/>
          <ac:spMkLst>
            <pc:docMk/>
            <pc:sldMk cId="4270561902" sldId="465"/>
            <ac:spMk id="7" creationId="{65D5726D-53FD-4E2A-A2FC-E07669DCCEDC}"/>
          </ac:spMkLst>
        </pc:spChg>
      </pc:sldChg>
      <pc:sldChg chg="modSp mod">
        <pc:chgData name="子敬 洪" userId="ad1b616e7398b0d3" providerId="LiveId" clId="{387D4BB9-805B-475B-B783-A5E5644F9B28}" dt="2022-03-30T18:05:01.738" v="12" actId="21"/>
        <pc:sldMkLst>
          <pc:docMk/>
          <pc:sldMk cId="2839124105" sldId="545"/>
        </pc:sldMkLst>
        <pc:spChg chg="mod">
          <ac:chgData name="子敬 洪" userId="ad1b616e7398b0d3" providerId="LiveId" clId="{387D4BB9-805B-475B-B783-A5E5644F9B28}" dt="2022-03-30T18:05:01.738" v="12" actId="21"/>
          <ac:spMkLst>
            <pc:docMk/>
            <pc:sldMk cId="2839124105" sldId="545"/>
            <ac:spMk id="30" creationId="{8570CFE9-0731-4434-8914-6944777BFE6D}"/>
          </ac:spMkLst>
        </pc:spChg>
      </pc:sldChg>
    </pc:docChg>
  </pc:docChgLst>
  <pc:docChgLst>
    <pc:chgData name="子敬 洪" userId="ad1b616e7398b0d3" providerId="LiveId" clId="{8C755B95-58F5-498C-8D9B-E7D9F1FBFA9D}"/>
    <pc:docChg chg="undo redo custSel addSld delSld modSld sldOrd addSection delSection modSection">
      <pc:chgData name="子敬 洪" userId="ad1b616e7398b0d3" providerId="LiveId" clId="{8C755B95-58F5-498C-8D9B-E7D9F1FBFA9D}" dt="2022-03-15T21:28:35.643" v="21493" actId="47"/>
      <pc:docMkLst>
        <pc:docMk/>
      </pc:docMkLst>
      <pc:sldChg chg="modSp">
        <pc:chgData name="子敬 洪" userId="ad1b616e7398b0d3" providerId="LiveId" clId="{8C755B95-58F5-498C-8D9B-E7D9F1FBFA9D}" dt="2022-03-14T15:12:13.472" v="3275" actId="20578"/>
        <pc:sldMkLst>
          <pc:docMk/>
          <pc:sldMk cId="3717406962" sldId="259"/>
        </pc:sldMkLst>
        <pc:spChg chg="mod">
          <ac:chgData name="子敬 洪" userId="ad1b616e7398b0d3" providerId="LiveId" clId="{8C755B95-58F5-498C-8D9B-E7D9F1FBFA9D}" dt="2022-03-14T15:12:13.472" v="3275" actId="20578"/>
          <ac:spMkLst>
            <pc:docMk/>
            <pc:sldMk cId="3717406962" sldId="259"/>
            <ac:spMk id="19" creationId="{2CF217F1-C03B-495C-ADA1-2EBE3534244B}"/>
          </ac:spMkLst>
        </pc:spChg>
        <pc:cxnChg chg="mod">
          <ac:chgData name="子敬 洪" userId="ad1b616e7398b0d3" providerId="LiveId" clId="{8C755B95-58F5-498C-8D9B-E7D9F1FBFA9D}" dt="2022-03-14T15:12:13.472" v="3275" actId="20578"/>
          <ac:cxnSpMkLst>
            <pc:docMk/>
            <pc:sldMk cId="3717406962" sldId="259"/>
            <ac:cxnSpMk id="20" creationId="{A4C77B42-53B8-43E2-BF88-B9C9F6330F67}"/>
          </ac:cxnSpMkLst>
        </pc:cxnChg>
        <pc:cxnChg chg="mod">
          <ac:chgData name="子敬 洪" userId="ad1b616e7398b0d3" providerId="LiveId" clId="{8C755B95-58F5-498C-8D9B-E7D9F1FBFA9D}" dt="2022-03-14T15:12:13.472" v="3275" actId="20578"/>
          <ac:cxnSpMkLst>
            <pc:docMk/>
            <pc:sldMk cId="3717406962" sldId="259"/>
            <ac:cxnSpMk id="63" creationId="{B816AB5C-4EEC-4CD7-A48F-8C9A81E86D11}"/>
          </ac:cxnSpMkLst>
        </pc:cxnChg>
      </pc:sldChg>
      <pc:sldChg chg="modSp mod">
        <pc:chgData name="子敬 洪" userId="ad1b616e7398b0d3" providerId="LiveId" clId="{8C755B95-58F5-498C-8D9B-E7D9F1FBFA9D}" dt="2022-03-13T19:47:35.652" v="3272" actId="20577"/>
        <pc:sldMkLst>
          <pc:docMk/>
          <pc:sldMk cId="3119307687" sldId="327"/>
        </pc:sldMkLst>
        <pc:spChg chg="mod">
          <ac:chgData name="子敬 洪" userId="ad1b616e7398b0d3" providerId="LiveId" clId="{8C755B95-58F5-498C-8D9B-E7D9F1FBFA9D}" dt="2022-03-13T19:47:35.652" v="3272" actId="20577"/>
          <ac:spMkLst>
            <pc:docMk/>
            <pc:sldMk cId="3119307687" sldId="327"/>
            <ac:spMk id="5" creationId="{3680DB7D-A761-4AFC-8D12-3714E56D5D48}"/>
          </ac:spMkLst>
        </pc:spChg>
      </pc:sldChg>
      <pc:sldChg chg="modSp del mod">
        <pc:chgData name="子敬 洪" userId="ad1b616e7398b0d3" providerId="LiveId" clId="{8C755B95-58F5-498C-8D9B-E7D9F1FBFA9D}" dt="2022-03-13T18:31:40.420" v="1704" actId="2696"/>
        <pc:sldMkLst>
          <pc:docMk/>
          <pc:sldMk cId="3594167131" sldId="329"/>
        </pc:sldMkLst>
        <pc:spChg chg="mod">
          <ac:chgData name="子敬 洪" userId="ad1b616e7398b0d3" providerId="LiveId" clId="{8C755B95-58F5-498C-8D9B-E7D9F1FBFA9D}" dt="2022-03-13T18:31:24.983" v="1699" actId="21"/>
          <ac:spMkLst>
            <pc:docMk/>
            <pc:sldMk cId="3594167131" sldId="329"/>
            <ac:spMk id="5" creationId="{3680DB7D-A761-4AFC-8D12-3714E56D5D48}"/>
          </ac:spMkLst>
        </pc:spChg>
      </pc:sldChg>
      <pc:sldChg chg="del">
        <pc:chgData name="子敬 洪" userId="ad1b616e7398b0d3" providerId="LiveId" clId="{8C755B95-58F5-498C-8D9B-E7D9F1FBFA9D}" dt="2022-03-13T20:04:43.722" v="3273" actId="47"/>
        <pc:sldMkLst>
          <pc:docMk/>
          <pc:sldMk cId="1217256492" sldId="332"/>
        </pc:sldMkLst>
      </pc:sldChg>
      <pc:sldChg chg="delSp modSp del mod">
        <pc:chgData name="子敬 洪" userId="ad1b616e7398b0d3" providerId="LiveId" clId="{8C755B95-58F5-498C-8D9B-E7D9F1FBFA9D}" dt="2022-03-14T16:35:45.478" v="4955" actId="2696"/>
        <pc:sldMkLst>
          <pc:docMk/>
          <pc:sldMk cId="396620151" sldId="333"/>
        </pc:sldMkLst>
        <pc:spChg chg="mod">
          <ac:chgData name="子敬 洪" userId="ad1b616e7398b0d3" providerId="LiveId" clId="{8C755B95-58F5-498C-8D9B-E7D9F1FBFA9D}" dt="2022-03-14T16:35:02.209" v="4934" actId="21"/>
          <ac:spMkLst>
            <pc:docMk/>
            <pc:sldMk cId="396620151" sldId="333"/>
            <ac:spMk id="2" creationId="{F21749F4-57A4-4352-8F56-BE2D3F3ADB6B}"/>
          </ac:spMkLst>
        </pc:spChg>
        <pc:spChg chg="del mod">
          <ac:chgData name="子敬 洪" userId="ad1b616e7398b0d3" providerId="LiveId" clId="{8C755B95-58F5-498C-8D9B-E7D9F1FBFA9D}" dt="2022-03-14T16:35:29.767" v="4950" actId="21"/>
          <ac:spMkLst>
            <pc:docMk/>
            <pc:sldMk cId="396620151" sldId="333"/>
            <ac:spMk id="15" creationId="{03166B0E-774F-4245-8D0F-3AE975143000}"/>
          </ac:spMkLst>
        </pc:spChg>
      </pc:sldChg>
      <pc:sldChg chg="addSp delSp modSp del mod">
        <pc:chgData name="子敬 洪" userId="ad1b616e7398b0d3" providerId="LiveId" clId="{8C755B95-58F5-498C-8D9B-E7D9F1FBFA9D}" dt="2022-03-14T16:42:02.065" v="5189" actId="2696"/>
        <pc:sldMkLst>
          <pc:docMk/>
          <pc:sldMk cId="4041723113" sldId="334"/>
        </pc:sldMkLst>
        <pc:spChg chg="add del mod">
          <ac:chgData name="子敬 洪" userId="ad1b616e7398b0d3" providerId="LiveId" clId="{8C755B95-58F5-498C-8D9B-E7D9F1FBFA9D}" dt="2022-03-14T16:38:24.431" v="5090" actId="14100"/>
          <ac:spMkLst>
            <pc:docMk/>
            <pc:sldMk cId="4041723113" sldId="334"/>
            <ac:spMk id="19" creationId="{C7B0E937-FA5C-4E50-87D0-32E702475FFE}"/>
          </ac:spMkLst>
        </pc:spChg>
        <pc:spChg chg="add del mod">
          <ac:chgData name="子敬 洪" userId="ad1b616e7398b0d3" providerId="LiveId" clId="{8C755B95-58F5-498C-8D9B-E7D9F1FBFA9D}" dt="2022-03-14T16:38:24.431" v="5090" actId="14100"/>
          <ac:spMkLst>
            <pc:docMk/>
            <pc:sldMk cId="4041723113" sldId="334"/>
            <ac:spMk id="20" creationId="{4EC2C9DD-F97A-42D0-9C13-4EC9F07368B8}"/>
          </ac:spMkLst>
        </pc:spChg>
        <pc:spChg chg="add del mod">
          <ac:chgData name="子敬 洪" userId="ad1b616e7398b0d3" providerId="LiveId" clId="{8C755B95-58F5-498C-8D9B-E7D9F1FBFA9D}" dt="2022-03-14T16:41:39.933" v="5182" actId="21"/>
          <ac:spMkLst>
            <pc:docMk/>
            <pc:sldMk cId="4041723113" sldId="334"/>
            <ac:spMk id="21" creationId="{5E224C9F-3B25-4A30-A757-DA1192ED4AF7}"/>
          </ac:spMkLst>
        </pc:spChg>
        <pc:spChg chg="add del">
          <ac:chgData name="子敬 洪" userId="ad1b616e7398b0d3" providerId="LiveId" clId="{8C755B95-58F5-498C-8D9B-E7D9F1FBFA9D}" dt="2022-03-14T16:41:49.331" v="5185" actId="21"/>
          <ac:spMkLst>
            <pc:docMk/>
            <pc:sldMk cId="4041723113" sldId="334"/>
            <ac:spMk id="22" creationId="{63BF5D7F-3E64-4B49-9830-BF7C32F42CED}"/>
          </ac:spMkLst>
        </pc:spChg>
        <pc:graphicFrameChg chg="add del mod modGraphic">
          <ac:chgData name="子敬 洪" userId="ad1b616e7398b0d3" providerId="LiveId" clId="{8C755B95-58F5-498C-8D9B-E7D9F1FBFA9D}" dt="2022-03-14T16:38:48.412" v="5100" actId="21"/>
          <ac:graphicFrameMkLst>
            <pc:docMk/>
            <pc:sldMk cId="4041723113" sldId="334"/>
            <ac:graphicFrameMk id="26" creationId="{EDE2FC90-15A8-44D9-8974-1EB215BE7A61}"/>
          </ac:graphicFrameMkLst>
        </pc:graphicFrameChg>
        <pc:graphicFrameChg chg="add del mod modGraphic">
          <ac:chgData name="子敬 洪" userId="ad1b616e7398b0d3" providerId="LiveId" clId="{8C755B95-58F5-498C-8D9B-E7D9F1FBFA9D}" dt="2022-03-14T16:39:34.761" v="5114" actId="21"/>
          <ac:graphicFrameMkLst>
            <pc:docMk/>
            <pc:sldMk cId="4041723113" sldId="334"/>
            <ac:graphicFrameMk id="33" creationId="{04945D4D-16ED-4EF6-A044-652403F74854}"/>
          </ac:graphicFrameMkLst>
        </pc:graphicFrameChg>
        <pc:picChg chg="add del">
          <ac:chgData name="子敬 洪" userId="ad1b616e7398b0d3" providerId="LiveId" clId="{8C755B95-58F5-498C-8D9B-E7D9F1FBFA9D}" dt="2022-03-14T16:40:41.724" v="5158" actId="21"/>
          <ac:picMkLst>
            <pc:docMk/>
            <pc:sldMk cId="4041723113" sldId="334"/>
            <ac:picMk id="14" creationId="{3318ABBA-322C-4CA0-80B7-71F6FA2B52BD}"/>
          </ac:picMkLst>
        </pc:picChg>
        <pc:picChg chg="add del mod">
          <ac:chgData name="子敬 洪" userId="ad1b616e7398b0d3" providerId="LiveId" clId="{8C755B95-58F5-498C-8D9B-E7D9F1FBFA9D}" dt="2022-03-14T16:38:41.406" v="5094" actId="21"/>
          <ac:picMkLst>
            <pc:docMk/>
            <pc:sldMk cId="4041723113" sldId="334"/>
            <ac:picMk id="15" creationId="{091C1A97-9757-4292-A7E3-6C4900D0976A}"/>
          </ac:picMkLst>
        </pc:picChg>
        <pc:cxnChg chg="add del mod">
          <ac:chgData name="子敬 洪" userId="ad1b616e7398b0d3" providerId="LiveId" clId="{8C755B95-58F5-498C-8D9B-E7D9F1FBFA9D}" dt="2022-03-14T16:38:24.431" v="5090" actId="14100"/>
          <ac:cxnSpMkLst>
            <pc:docMk/>
            <pc:sldMk cId="4041723113" sldId="334"/>
            <ac:cxnSpMk id="16" creationId="{EF0A7C95-400F-485A-9464-47B3BEA9B368}"/>
          </ac:cxnSpMkLst>
        </pc:cxnChg>
        <pc:cxnChg chg="add del mod">
          <ac:chgData name="子敬 洪" userId="ad1b616e7398b0d3" providerId="LiveId" clId="{8C755B95-58F5-498C-8D9B-E7D9F1FBFA9D}" dt="2022-03-14T16:38:24.431" v="5090" actId="14100"/>
          <ac:cxnSpMkLst>
            <pc:docMk/>
            <pc:sldMk cId="4041723113" sldId="334"/>
            <ac:cxnSpMk id="17" creationId="{5B0E22CE-F611-4FF3-9D8C-76E17A1F683F}"/>
          </ac:cxnSpMkLst>
        </pc:cxnChg>
        <pc:cxnChg chg="add del mod">
          <ac:chgData name="子敬 洪" userId="ad1b616e7398b0d3" providerId="LiveId" clId="{8C755B95-58F5-498C-8D9B-E7D9F1FBFA9D}" dt="2022-03-14T16:40:51.953" v="5163" actId="21"/>
          <ac:cxnSpMkLst>
            <pc:docMk/>
            <pc:sldMk cId="4041723113" sldId="334"/>
            <ac:cxnSpMk id="28" creationId="{0DEA95FF-D00A-4D86-9741-A84E6C88DADA}"/>
          </ac:cxnSpMkLst>
        </pc:cxnChg>
        <pc:cxnChg chg="add del mod">
          <ac:chgData name="子敬 洪" userId="ad1b616e7398b0d3" providerId="LiveId" clId="{8C755B95-58F5-498C-8D9B-E7D9F1FBFA9D}" dt="2022-03-14T16:40:51.953" v="5163" actId="21"/>
          <ac:cxnSpMkLst>
            <pc:docMk/>
            <pc:sldMk cId="4041723113" sldId="334"/>
            <ac:cxnSpMk id="30" creationId="{DD3E898A-15AD-46D6-A633-252FD2C7C9AD}"/>
          </ac:cxnSpMkLst>
        </pc:cxnChg>
        <pc:cxnChg chg="add del">
          <ac:chgData name="子敬 洪" userId="ad1b616e7398b0d3" providerId="LiveId" clId="{8C755B95-58F5-498C-8D9B-E7D9F1FBFA9D}" dt="2022-03-14T16:41:09.604" v="5171" actId="21"/>
          <ac:cxnSpMkLst>
            <pc:docMk/>
            <pc:sldMk cId="4041723113" sldId="334"/>
            <ac:cxnSpMk id="35" creationId="{35D9E20E-16E0-4CB1-A0B7-9236C7ED3E06}"/>
          </ac:cxnSpMkLst>
        </pc:cxnChg>
        <pc:cxnChg chg="add del">
          <ac:chgData name="子敬 洪" userId="ad1b616e7398b0d3" providerId="LiveId" clId="{8C755B95-58F5-498C-8D9B-E7D9F1FBFA9D}" dt="2022-03-14T16:41:09.604" v="5171" actId="21"/>
          <ac:cxnSpMkLst>
            <pc:docMk/>
            <pc:sldMk cId="4041723113" sldId="334"/>
            <ac:cxnSpMk id="36" creationId="{1E236C19-B8EF-4364-A0DD-A5FEFC175FE7}"/>
          </ac:cxnSpMkLst>
        </pc:cxnChg>
      </pc:sldChg>
      <pc:sldChg chg="del">
        <pc:chgData name="子敬 洪" userId="ad1b616e7398b0d3" providerId="LiveId" clId="{8C755B95-58F5-498C-8D9B-E7D9F1FBFA9D}" dt="2022-03-14T16:42:13.471" v="5190" actId="2696"/>
        <pc:sldMkLst>
          <pc:docMk/>
          <pc:sldMk cId="505324921" sldId="335"/>
        </pc:sldMkLst>
      </pc:sldChg>
      <pc:sldChg chg="modSp del mod">
        <pc:chgData name="子敬 洪" userId="ad1b616e7398b0d3" providerId="LiveId" clId="{8C755B95-58F5-498C-8D9B-E7D9F1FBFA9D}" dt="2022-03-14T17:26:20.161" v="6755" actId="2696"/>
        <pc:sldMkLst>
          <pc:docMk/>
          <pc:sldMk cId="2334007867" sldId="336"/>
        </pc:sldMkLst>
        <pc:spChg chg="mod">
          <ac:chgData name="子敬 洪" userId="ad1b616e7398b0d3" providerId="LiveId" clId="{8C755B95-58F5-498C-8D9B-E7D9F1FBFA9D}" dt="2022-03-14T17:22:55.890" v="6702" actId="21"/>
          <ac:spMkLst>
            <pc:docMk/>
            <pc:sldMk cId="2334007867" sldId="336"/>
            <ac:spMk id="18" creationId="{9F14AAE5-D10B-41CB-8FBA-0652AFF4CC72}"/>
          </ac:spMkLst>
        </pc:spChg>
        <pc:spChg chg="mod">
          <ac:chgData name="子敬 洪" userId="ad1b616e7398b0d3" providerId="LiveId" clId="{8C755B95-58F5-498C-8D9B-E7D9F1FBFA9D}" dt="2022-03-14T16:42:52.518" v="5193" actId="14100"/>
          <ac:spMkLst>
            <pc:docMk/>
            <pc:sldMk cId="2334007867" sldId="336"/>
            <ac:spMk id="23" creationId="{360905D6-D711-4FAE-9825-DE60BD1FDC05}"/>
          </ac:spMkLst>
        </pc:spChg>
      </pc:sldChg>
      <pc:sldChg chg="modSp mod">
        <pc:chgData name="子敬 洪" userId="ad1b616e7398b0d3" providerId="LiveId" clId="{8C755B95-58F5-498C-8D9B-E7D9F1FBFA9D}" dt="2022-03-14T17:27:03.989" v="6770" actId="20577"/>
        <pc:sldMkLst>
          <pc:docMk/>
          <pc:sldMk cId="2133588458" sldId="337"/>
        </pc:sldMkLst>
        <pc:spChg chg="mod">
          <ac:chgData name="子敬 洪" userId="ad1b616e7398b0d3" providerId="LiveId" clId="{8C755B95-58F5-498C-8D9B-E7D9F1FBFA9D}" dt="2022-03-14T17:27:03.989" v="6770" actId="20577"/>
          <ac:spMkLst>
            <pc:docMk/>
            <pc:sldMk cId="2133588458" sldId="337"/>
            <ac:spMk id="18" creationId="{9F14AAE5-D10B-41CB-8FBA-0652AFF4CC72}"/>
          </ac:spMkLst>
        </pc:spChg>
        <pc:spChg chg="mod">
          <ac:chgData name="子敬 洪" userId="ad1b616e7398b0d3" providerId="LiveId" clId="{8C755B95-58F5-498C-8D9B-E7D9F1FBFA9D}" dt="2022-03-14T17:26:32.445" v="6760" actId="14100"/>
          <ac:spMkLst>
            <pc:docMk/>
            <pc:sldMk cId="2133588458" sldId="337"/>
            <ac:spMk id="23" creationId="{360905D6-D711-4FAE-9825-DE60BD1FDC05}"/>
          </ac:spMkLst>
        </pc:spChg>
      </pc:sldChg>
      <pc:sldChg chg="modSp del mod">
        <pc:chgData name="子敬 洪" userId="ad1b616e7398b0d3" providerId="LiveId" clId="{8C755B95-58F5-498C-8D9B-E7D9F1FBFA9D}" dt="2022-03-15T16:41:37.678" v="10431" actId="47"/>
        <pc:sldMkLst>
          <pc:docMk/>
          <pc:sldMk cId="1000010894" sldId="344"/>
        </pc:sldMkLst>
        <pc:spChg chg="mod">
          <ac:chgData name="子敬 洪" userId="ad1b616e7398b0d3" providerId="LiveId" clId="{8C755B95-58F5-498C-8D9B-E7D9F1FBFA9D}" dt="2022-03-15T16:08:17.794" v="8367" actId="21"/>
          <ac:spMkLst>
            <pc:docMk/>
            <pc:sldMk cId="1000010894" sldId="344"/>
            <ac:spMk id="18" creationId="{9F14AAE5-D10B-41CB-8FBA-0652AFF4CC72}"/>
          </ac:spMkLst>
        </pc:spChg>
        <pc:spChg chg="mod">
          <ac:chgData name="子敬 洪" userId="ad1b616e7398b0d3" providerId="LiveId" clId="{8C755B95-58F5-498C-8D9B-E7D9F1FBFA9D}" dt="2022-03-15T16:08:08.495" v="8364" actId="21"/>
          <ac:spMkLst>
            <pc:docMk/>
            <pc:sldMk cId="1000010894" sldId="344"/>
            <ac:spMk id="23" creationId="{360905D6-D711-4FAE-9825-DE60BD1FDC05}"/>
          </ac:spMkLst>
        </pc:spChg>
      </pc:sldChg>
      <pc:sldChg chg="del ord">
        <pc:chgData name="子敬 洪" userId="ad1b616e7398b0d3" providerId="LiveId" clId="{8C755B95-58F5-498C-8D9B-E7D9F1FBFA9D}" dt="2022-03-15T16:44:12.194" v="10570" actId="47"/>
        <pc:sldMkLst>
          <pc:docMk/>
          <pc:sldMk cId="3281071897" sldId="345"/>
        </pc:sldMkLst>
      </pc:sldChg>
      <pc:sldChg chg="delSp modSp del mod">
        <pc:chgData name="子敬 洪" userId="ad1b616e7398b0d3" providerId="LiveId" clId="{8C755B95-58F5-498C-8D9B-E7D9F1FBFA9D}" dt="2022-03-15T17:27:08.590" v="12792" actId="47"/>
        <pc:sldMkLst>
          <pc:docMk/>
          <pc:sldMk cId="3875339252" sldId="346"/>
        </pc:sldMkLst>
        <pc:spChg chg="mod">
          <ac:chgData name="子敬 洪" userId="ad1b616e7398b0d3" providerId="LiveId" clId="{8C755B95-58F5-498C-8D9B-E7D9F1FBFA9D}" dt="2022-03-15T14:51:41.203" v="8296" actId="20577"/>
          <ac:spMkLst>
            <pc:docMk/>
            <pc:sldMk cId="3875339252" sldId="346"/>
            <ac:spMk id="18" creationId="{9F14AAE5-D10B-41CB-8FBA-0652AFF4CC72}"/>
          </ac:spMkLst>
        </pc:spChg>
        <pc:spChg chg="del">
          <ac:chgData name="子敬 洪" userId="ad1b616e7398b0d3" providerId="LiveId" clId="{8C755B95-58F5-498C-8D9B-E7D9F1FBFA9D}" dt="2022-03-15T17:10:03.638" v="11453" actId="21"/>
          <ac:spMkLst>
            <pc:docMk/>
            <pc:sldMk cId="3875339252" sldId="346"/>
            <ac:spMk id="23" creationId="{360905D6-D711-4FAE-9825-DE60BD1FDC05}"/>
          </ac:spMkLst>
        </pc:spChg>
      </pc:sldChg>
      <pc:sldChg chg="modSp mod">
        <pc:chgData name="子敬 洪" userId="ad1b616e7398b0d3" providerId="LiveId" clId="{8C755B95-58F5-498C-8D9B-E7D9F1FBFA9D}" dt="2022-03-15T17:32:05.066" v="12842" actId="20577"/>
        <pc:sldMkLst>
          <pc:docMk/>
          <pc:sldMk cId="6155318" sldId="347"/>
        </pc:sldMkLst>
        <pc:spChg chg="mod">
          <ac:chgData name="子敬 洪" userId="ad1b616e7398b0d3" providerId="LiveId" clId="{8C755B95-58F5-498C-8D9B-E7D9F1FBFA9D}" dt="2022-03-15T17:32:05.066" v="12842" actId="20577"/>
          <ac:spMkLst>
            <pc:docMk/>
            <pc:sldMk cId="6155318" sldId="347"/>
            <ac:spMk id="4" creationId="{4C0C7DFB-F839-4192-B53B-1812E6CE4CEC}"/>
          </ac:spMkLst>
        </pc:spChg>
      </pc:sldChg>
      <pc:sldChg chg="addSp delSp modSp mod">
        <pc:chgData name="子敬 洪" userId="ad1b616e7398b0d3" providerId="LiveId" clId="{8C755B95-58F5-498C-8D9B-E7D9F1FBFA9D}" dt="2022-03-15T19:31:02.067" v="17523" actId="1035"/>
        <pc:sldMkLst>
          <pc:docMk/>
          <pc:sldMk cId="1967545101" sldId="348"/>
        </pc:sldMkLst>
        <pc:spChg chg="add del">
          <ac:chgData name="子敬 洪" userId="ad1b616e7398b0d3" providerId="LiveId" clId="{8C755B95-58F5-498C-8D9B-E7D9F1FBFA9D}" dt="2022-03-15T19:14:13.623" v="16423" actId="11529"/>
          <ac:spMkLst>
            <pc:docMk/>
            <pc:sldMk cId="1967545101" sldId="348"/>
            <ac:spMk id="2" creationId="{12B16E2C-6ADA-46E8-8181-6C69F29EA0D9}"/>
          </ac:spMkLst>
        </pc:spChg>
        <pc:spChg chg="add mod">
          <ac:chgData name="子敬 洪" userId="ad1b616e7398b0d3" providerId="LiveId" clId="{8C755B95-58F5-498C-8D9B-E7D9F1FBFA9D}" dt="2022-03-15T19:19:58.871" v="16618" actId="1076"/>
          <ac:spMkLst>
            <pc:docMk/>
            <pc:sldMk cId="1967545101" sldId="348"/>
            <ac:spMk id="5" creationId="{B9B89E1A-612A-4D90-A3AF-261AB6B951AC}"/>
          </ac:spMkLst>
        </pc:spChg>
        <pc:spChg chg="add del mod">
          <ac:chgData name="子敬 洪" userId="ad1b616e7398b0d3" providerId="LiveId" clId="{8C755B95-58F5-498C-8D9B-E7D9F1FBFA9D}" dt="2022-03-15T19:18:42.075" v="16555" actId="478"/>
          <ac:spMkLst>
            <pc:docMk/>
            <pc:sldMk cId="1967545101" sldId="348"/>
            <ac:spMk id="6" creationId="{B3FDA942-FE79-4A48-A50D-5B14259F4BB4}"/>
          </ac:spMkLst>
        </pc:spChg>
        <pc:spChg chg="add del mod">
          <ac:chgData name="子敬 洪" userId="ad1b616e7398b0d3" providerId="LiveId" clId="{8C755B95-58F5-498C-8D9B-E7D9F1FBFA9D}" dt="2022-03-15T19:30:12.246" v="17499" actId="478"/>
          <ac:spMkLst>
            <pc:docMk/>
            <pc:sldMk cId="1967545101" sldId="348"/>
            <ac:spMk id="12" creationId="{8DB2C30A-343F-4211-A133-093281D3D135}"/>
          </ac:spMkLst>
        </pc:spChg>
        <pc:spChg chg="add del mod">
          <ac:chgData name="子敬 洪" userId="ad1b616e7398b0d3" providerId="LiveId" clId="{8C755B95-58F5-498C-8D9B-E7D9F1FBFA9D}" dt="2022-03-15T19:30:11.807" v="17498" actId="478"/>
          <ac:spMkLst>
            <pc:docMk/>
            <pc:sldMk cId="1967545101" sldId="348"/>
            <ac:spMk id="13" creationId="{7EBF53D2-882B-48FA-B9F1-0FE5A582B0BF}"/>
          </ac:spMkLst>
        </pc:spChg>
        <pc:spChg chg="add mod">
          <ac:chgData name="子敬 洪" userId="ad1b616e7398b0d3" providerId="LiveId" clId="{8C755B95-58F5-498C-8D9B-E7D9F1FBFA9D}" dt="2022-03-15T19:20:18.283" v="16643" actId="1076"/>
          <ac:spMkLst>
            <pc:docMk/>
            <pc:sldMk cId="1967545101" sldId="348"/>
            <ac:spMk id="14" creationId="{6112E708-FE7C-48F0-9055-FC0DD6BEDC4C}"/>
          </ac:spMkLst>
        </pc:spChg>
        <pc:spChg chg="add mod">
          <ac:chgData name="子敬 洪" userId="ad1b616e7398b0d3" providerId="LiveId" clId="{8C755B95-58F5-498C-8D9B-E7D9F1FBFA9D}" dt="2022-03-15T19:31:02.067" v="17523" actId="1035"/>
          <ac:spMkLst>
            <pc:docMk/>
            <pc:sldMk cId="1967545101" sldId="348"/>
            <ac:spMk id="15" creationId="{0974519F-4ED1-42BB-89B9-41E4E2FB1FA4}"/>
          </ac:spMkLst>
        </pc:spChg>
        <pc:spChg chg="del mod">
          <ac:chgData name="子敬 洪" userId="ad1b616e7398b0d3" providerId="LiveId" clId="{8C755B95-58F5-498C-8D9B-E7D9F1FBFA9D}" dt="2022-03-15T19:00:13.337" v="14797" actId="478"/>
          <ac:spMkLst>
            <pc:docMk/>
            <pc:sldMk cId="1967545101" sldId="348"/>
            <ac:spMk id="18" creationId="{9F14AAE5-D10B-41CB-8FBA-0652AFF4CC72}"/>
          </ac:spMkLst>
        </pc:spChg>
        <pc:spChg chg="add mod">
          <ac:chgData name="子敬 洪" userId="ad1b616e7398b0d3" providerId="LiveId" clId="{8C755B95-58F5-498C-8D9B-E7D9F1FBFA9D}" dt="2022-03-15T19:21:26.008" v="16684" actId="1035"/>
          <ac:spMkLst>
            <pc:docMk/>
            <pc:sldMk cId="1967545101" sldId="348"/>
            <ac:spMk id="20" creationId="{B04D1557-9DC7-4801-8DDB-D5BE83E0469A}"/>
          </ac:spMkLst>
        </pc:spChg>
        <pc:spChg chg="add mod">
          <ac:chgData name="子敬 洪" userId="ad1b616e7398b0d3" providerId="LiveId" clId="{8C755B95-58F5-498C-8D9B-E7D9F1FBFA9D}" dt="2022-03-15T19:30:52.084" v="17516" actId="207"/>
          <ac:spMkLst>
            <pc:docMk/>
            <pc:sldMk cId="1967545101" sldId="348"/>
            <ac:spMk id="21" creationId="{1D3E652A-9B1F-40C2-8E77-452534381001}"/>
          </ac:spMkLst>
        </pc:spChg>
        <pc:spChg chg="add mod">
          <ac:chgData name="子敬 洪" userId="ad1b616e7398b0d3" providerId="LiveId" clId="{8C755B95-58F5-498C-8D9B-E7D9F1FBFA9D}" dt="2022-03-15T19:30:54.083" v="17517" actId="207"/>
          <ac:spMkLst>
            <pc:docMk/>
            <pc:sldMk cId="1967545101" sldId="348"/>
            <ac:spMk id="22" creationId="{C8CEDDB7-0B18-4403-B552-EC0A649C2886}"/>
          </ac:spMkLst>
        </pc:spChg>
        <pc:spChg chg="mod">
          <ac:chgData name="子敬 洪" userId="ad1b616e7398b0d3" providerId="LiveId" clId="{8C755B95-58F5-498C-8D9B-E7D9F1FBFA9D}" dt="2022-03-15T19:00:46.205" v="14809" actId="20577"/>
          <ac:spMkLst>
            <pc:docMk/>
            <pc:sldMk cId="1967545101" sldId="348"/>
            <ac:spMk id="23" creationId="{360905D6-D711-4FAE-9825-DE60BD1FDC05}"/>
          </ac:spMkLst>
        </pc:spChg>
        <pc:spChg chg="add mod">
          <ac:chgData name="子敬 洪" userId="ad1b616e7398b0d3" providerId="LiveId" clId="{8C755B95-58F5-498C-8D9B-E7D9F1FBFA9D}" dt="2022-03-15T19:30:26.804" v="17506" actId="207"/>
          <ac:spMkLst>
            <pc:docMk/>
            <pc:sldMk cId="1967545101" sldId="348"/>
            <ac:spMk id="24" creationId="{A5E21D4D-B544-4CA3-A520-C9D08A43E875}"/>
          </ac:spMkLst>
        </pc:spChg>
        <pc:spChg chg="add mod">
          <ac:chgData name="子敬 洪" userId="ad1b616e7398b0d3" providerId="LiveId" clId="{8C755B95-58F5-498C-8D9B-E7D9F1FBFA9D}" dt="2022-03-15T19:30:47.568" v="17515" actId="207"/>
          <ac:spMkLst>
            <pc:docMk/>
            <pc:sldMk cId="1967545101" sldId="348"/>
            <ac:spMk id="25" creationId="{691180AA-5140-4FA3-B0BE-0BAF2F395054}"/>
          </ac:spMkLst>
        </pc:spChg>
        <pc:picChg chg="add mod">
          <ac:chgData name="子敬 洪" userId="ad1b616e7398b0d3" providerId="LiveId" clId="{8C755B95-58F5-498C-8D9B-E7D9F1FBFA9D}" dt="2022-03-15T19:20:18.283" v="16643" actId="1076"/>
          <ac:picMkLst>
            <pc:docMk/>
            <pc:sldMk cId="1967545101" sldId="348"/>
            <ac:picMk id="7" creationId="{34A21A7D-EB74-4660-9237-656F106C2E9D}"/>
          </ac:picMkLst>
        </pc:picChg>
        <pc:cxnChg chg="add mod">
          <ac:chgData name="子敬 洪" userId="ad1b616e7398b0d3" providerId="LiveId" clId="{8C755B95-58F5-498C-8D9B-E7D9F1FBFA9D}" dt="2022-03-15T19:20:18.283" v="16643" actId="1076"/>
          <ac:cxnSpMkLst>
            <pc:docMk/>
            <pc:sldMk cId="1967545101" sldId="348"/>
            <ac:cxnSpMk id="8" creationId="{E23AF4EC-50EB-47F8-9544-8FBB88D6CBF7}"/>
          </ac:cxnSpMkLst>
        </pc:cxnChg>
        <pc:cxnChg chg="add mod">
          <ac:chgData name="子敬 洪" userId="ad1b616e7398b0d3" providerId="LiveId" clId="{8C755B95-58F5-498C-8D9B-E7D9F1FBFA9D}" dt="2022-03-15T19:20:18.283" v="16643" actId="1076"/>
          <ac:cxnSpMkLst>
            <pc:docMk/>
            <pc:sldMk cId="1967545101" sldId="348"/>
            <ac:cxnSpMk id="11" creationId="{5D48005A-B882-4573-B6FE-A4C13C914091}"/>
          </ac:cxnSpMkLst>
        </pc:cxnChg>
        <pc:cxnChg chg="add mod">
          <ac:chgData name="子敬 洪" userId="ad1b616e7398b0d3" providerId="LiveId" clId="{8C755B95-58F5-498C-8D9B-E7D9F1FBFA9D}" dt="2022-03-15T19:20:18.283" v="16643" actId="1076"/>
          <ac:cxnSpMkLst>
            <pc:docMk/>
            <pc:sldMk cId="1967545101" sldId="348"/>
            <ac:cxnSpMk id="16" creationId="{78BF94AF-3C68-4C8D-96C1-721796D77734}"/>
          </ac:cxnSpMkLst>
        </pc:cxnChg>
        <pc:cxnChg chg="add mod">
          <ac:chgData name="子敬 洪" userId="ad1b616e7398b0d3" providerId="LiveId" clId="{8C755B95-58F5-498C-8D9B-E7D9F1FBFA9D}" dt="2022-03-15T19:20:49.411" v="16648" actId="197"/>
          <ac:cxnSpMkLst>
            <pc:docMk/>
            <pc:sldMk cId="1967545101" sldId="348"/>
            <ac:cxnSpMk id="19" creationId="{E27829BE-D2D4-4E9F-B37B-AADF360211CC}"/>
          </ac:cxnSpMkLst>
        </pc:cxnChg>
      </pc:sldChg>
      <pc:sldChg chg="modSp del mod">
        <pc:chgData name="子敬 洪" userId="ad1b616e7398b0d3" providerId="LiveId" clId="{8C755B95-58F5-498C-8D9B-E7D9F1FBFA9D}" dt="2022-03-15T19:23:21.387" v="16708" actId="47"/>
        <pc:sldMkLst>
          <pc:docMk/>
          <pc:sldMk cId="3098666095" sldId="349"/>
        </pc:sldMkLst>
        <pc:spChg chg="mod">
          <ac:chgData name="子敬 洪" userId="ad1b616e7398b0d3" providerId="LiveId" clId="{8C755B95-58F5-498C-8D9B-E7D9F1FBFA9D}" dt="2022-03-15T17:59:31.972" v="14693" actId="21"/>
          <ac:spMkLst>
            <pc:docMk/>
            <pc:sldMk cId="3098666095" sldId="349"/>
            <ac:spMk id="18" creationId="{9F14AAE5-D10B-41CB-8FBA-0652AFF4CC72}"/>
          </ac:spMkLst>
        </pc:spChg>
        <pc:spChg chg="mod">
          <ac:chgData name="子敬 洪" userId="ad1b616e7398b0d3" providerId="LiveId" clId="{8C755B95-58F5-498C-8D9B-E7D9F1FBFA9D}" dt="2022-03-15T19:23:13.016" v="16706" actId="21"/>
          <ac:spMkLst>
            <pc:docMk/>
            <pc:sldMk cId="3098666095" sldId="349"/>
            <ac:spMk id="23" creationId="{360905D6-D711-4FAE-9825-DE60BD1FDC05}"/>
          </ac:spMkLst>
        </pc:spChg>
      </pc:sldChg>
      <pc:sldChg chg="addSp delSp modSp del mod">
        <pc:chgData name="子敬 洪" userId="ad1b616e7398b0d3" providerId="LiveId" clId="{8C755B95-58F5-498C-8D9B-E7D9F1FBFA9D}" dt="2022-03-15T20:04:26.832" v="19711" actId="47"/>
        <pc:sldMkLst>
          <pc:docMk/>
          <pc:sldMk cId="312080932" sldId="350"/>
        </pc:sldMkLst>
        <pc:spChg chg="add del mod">
          <ac:chgData name="子敬 洪" userId="ad1b616e7398b0d3" providerId="LiveId" clId="{8C755B95-58F5-498C-8D9B-E7D9F1FBFA9D}" dt="2022-03-15T19:54:49.905" v="19185" actId="478"/>
          <ac:spMkLst>
            <pc:docMk/>
            <pc:sldMk cId="312080932" sldId="350"/>
            <ac:spMk id="3" creationId="{B0A285DE-875E-4075-81CC-0206E7875679}"/>
          </ac:spMkLst>
        </pc:spChg>
        <pc:spChg chg="add del mod">
          <ac:chgData name="子敬 洪" userId="ad1b616e7398b0d3" providerId="LiveId" clId="{8C755B95-58F5-498C-8D9B-E7D9F1FBFA9D}" dt="2022-03-15T19:56:35.494" v="19379" actId="21"/>
          <ac:spMkLst>
            <pc:docMk/>
            <pc:sldMk cId="312080932" sldId="350"/>
            <ac:spMk id="5" creationId="{56F8A68F-36D5-4867-8F2F-1BB1E1CEF382}"/>
          </ac:spMkLst>
        </pc:spChg>
        <pc:spChg chg="add del mod">
          <ac:chgData name="子敬 洪" userId="ad1b616e7398b0d3" providerId="LiveId" clId="{8C755B95-58F5-498C-8D9B-E7D9F1FBFA9D}" dt="2022-03-15T19:54:33.880" v="19179"/>
          <ac:spMkLst>
            <pc:docMk/>
            <pc:sldMk cId="312080932" sldId="350"/>
            <ac:spMk id="6" creationId="{0FCA7EB8-31C0-4D70-8C94-AAB45DDC4363}"/>
          </ac:spMkLst>
        </pc:spChg>
        <pc:spChg chg="add mod">
          <ac:chgData name="子敬 洪" userId="ad1b616e7398b0d3" providerId="LiveId" clId="{8C755B95-58F5-498C-8D9B-E7D9F1FBFA9D}" dt="2022-03-15T19:54:41.672" v="19183" actId="1076"/>
          <ac:spMkLst>
            <pc:docMk/>
            <pc:sldMk cId="312080932" sldId="350"/>
            <ac:spMk id="7" creationId="{0EDD983D-D529-4352-84F5-DD4E0C078EA9}"/>
          </ac:spMkLst>
        </pc:spChg>
      </pc:sldChg>
      <pc:sldChg chg="addSp modSp mod setBg">
        <pc:chgData name="子敬 洪" userId="ad1b616e7398b0d3" providerId="LiveId" clId="{8C755B95-58F5-498C-8D9B-E7D9F1FBFA9D}" dt="2022-03-15T19:35:08.155" v="17711" actId="20577"/>
        <pc:sldMkLst>
          <pc:docMk/>
          <pc:sldMk cId="503379047" sldId="351"/>
        </pc:sldMkLst>
        <pc:spChg chg="mod">
          <ac:chgData name="子敬 洪" userId="ad1b616e7398b0d3" providerId="LiveId" clId="{8C755B95-58F5-498C-8D9B-E7D9F1FBFA9D}" dt="2022-03-15T19:35:08.155" v="17711" actId="20577"/>
          <ac:spMkLst>
            <pc:docMk/>
            <pc:sldMk cId="503379047" sldId="351"/>
            <ac:spMk id="4" creationId="{4C0C7DFB-F839-4192-B53B-1812E6CE4CEC}"/>
          </ac:spMkLst>
        </pc:spChg>
        <pc:spChg chg="add">
          <ac:chgData name="子敬 洪" userId="ad1b616e7398b0d3" providerId="LiveId" clId="{8C755B95-58F5-498C-8D9B-E7D9F1FBFA9D}" dt="2022-03-15T19:34:43.565" v="17689" actId="26606"/>
          <ac:spMkLst>
            <pc:docMk/>
            <pc:sldMk cId="503379047" sldId="351"/>
            <ac:spMk id="10" creationId="{9A3D0CE2-91FF-49B3-A5D8-181E900D7501}"/>
          </ac:spMkLst>
        </pc:spChg>
        <pc:spChg chg="add">
          <ac:chgData name="子敬 洪" userId="ad1b616e7398b0d3" providerId="LiveId" clId="{8C755B95-58F5-498C-8D9B-E7D9F1FBFA9D}" dt="2022-03-15T19:34:43.565" v="17689" actId="26606"/>
          <ac:spMkLst>
            <pc:docMk/>
            <pc:sldMk cId="503379047" sldId="351"/>
            <ac:spMk id="12" creationId="{58AEBD96-C315-4F53-9D9E-0E20E993EBFA}"/>
          </ac:spMkLst>
        </pc:spChg>
        <pc:spChg chg="add">
          <ac:chgData name="子敬 洪" userId="ad1b616e7398b0d3" providerId="LiveId" clId="{8C755B95-58F5-498C-8D9B-E7D9F1FBFA9D}" dt="2022-03-15T19:34:43.565" v="17689" actId="26606"/>
          <ac:spMkLst>
            <pc:docMk/>
            <pc:sldMk cId="503379047" sldId="351"/>
            <ac:spMk id="14" creationId="{78916AAA-66F6-4DFA-88ED-7E27CF6B8DAD}"/>
          </ac:spMkLst>
        </pc:spChg>
        <pc:spChg chg="add">
          <ac:chgData name="子敬 洪" userId="ad1b616e7398b0d3" providerId="LiveId" clId="{8C755B95-58F5-498C-8D9B-E7D9F1FBFA9D}" dt="2022-03-15T19:34:43.565" v="17689" actId="26606"/>
          <ac:spMkLst>
            <pc:docMk/>
            <pc:sldMk cId="503379047" sldId="351"/>
            <ac:spMk id="20" creationId="{C3D25154-9EF7-4C33-9AAC-7B3BE089FE0A}"/>
          </ac:spMkLst>
        </pc:spChg>
        <pc:spChg chg="add">
          <ac:chgData name="子敬 洪" userId="ad1b616e7398b0d3" providerId="LiveId" clId="{8C755B95-58F5-498C-8D9B-E7D9F1FBFA9D}" dt="2022-03-15T19:34:43.565" v="17689" actId="26606"/>
          <ac:spMkLst>
            <pc:docMk/>
            <pc:sldMk cId="503379047" sldId="351"/>
            <ac:spMk id="22" creationId="{1604E8C0-C927-4C06-A96A-BF3323BA76D2}"/>
          </ac:spMkLst>
        </pc:spChg>
        <pc:grpChg chg="add">
          <ac:chgData name="子敬 洪" userId="ad1b616e7398b0d3" providerId="LiveId" clId="{8C755B95-58F5-498C-8D9B-E7D9F1FBFA9D}" dt="2022-03-15T19:34:43.565" v="17689" actId="26606"/>
          <ac:grpSpMkLst>
            <pc:docMk/>
            <pc:sldMk cId="503379047" sldId="351"/>
            <ac:grpSpMk id="16" creationId="{A137D43F-BAD6-47F1-AA65-AEEA38A2FF30}"/>
          </ac:grpSpMkLst>
        </pc:grpChg>
        <pc:grpChg chg="add">
          <ac:chgData name="子敬 洪" userId="ad1b616e7398b0d3" providerId="LiveId" clId="{8C755B95-58F5-498C-8D9B-E7D9F1FBFA9D}" dt="2022-03-15T19:34:43.565" v="17689" actId="26606"/>
          <ac:grpSpMkLst>
            <pc:docMk/>
            <pc:sldMk cId="503379047" sldId="351"/>
            <ac:grpSpMk id="24" creationId="{9DCECFD5-4C30-4892-9FF0-540E17955A55}"/>
          </ac:grpSpMkLst>
        </pc:grpChg>
      </pc:sldChg>
      <pc:sldChg chg="modSp del mod">
        <pc:chgData name="子敬 洪" userId="ad1b616e7398b0d3" providerId="LiveId" clId="{8C755B95-58F5-498C-8D9B-E7D9F1FBFA9D}" dt="2022-03-15T19:51:37.089" v="19122" actId="47"/>
        <pc:sldMkLst>
          <pc:docMk/>
          <pc:sldMk cId="3572557661" sldId="352"/>
        </pc:sldMkLst>
        <pc:spChg chg="mod">
          <ac:chgData name="子敬 洪" userId="ad1b616e7398b0d3" providerId="LiveId" clId="{8C755B95-58F5-498C-8D9B-E7D9F1FBFA9D}" dt="2022-03-15T19:48:31.012" v="18995" actId="21"/>
          <ac:spMkLst>
            <pc:docMk/>
            <pc:sldMk cId="3572557661" sldId="352"/>
            <ac:spMk id="18" creationId="{9F14AAE5-D10B-41CB-8FBA-0652AFF4CC72}"/>
          </ac:spMkLst>
        </pc:spChg>
      </pc:sldChg>
      <pc:sldChg chg="modSp mod">
        <pc:chgData name="子敬 洪" userId="ad1b616e7398b0d3" providerId="LiveId" clId="{8C755B95-58F5-498C-8D9B-E7D9F1FBFA9D}" dt="2022-03-15T19:52:52.545" v="19167" actId="255"/>
        <pc:sldMkLst>
          <pc:docMk/>
          <pc:sldMk cId="322286131" sldId="353"/>
        </pc:sldMkLst>
        <pc:spChg chg="mod">
          <ac:chgData name="子敬 洪" userId="ad1b616e7398b0d3" providerId="LiveId" clId="{8C755B95-58F5-498C-8D9B-E7D9F1FBFA9D}" dt="2022-03-15T19:52:52.545" v="19167" actId="255"/>
          <ac:spMkLst>
            <pc:docMk/>
            <pc:sldMk cId="322286131" sldId="353"/>
            <ac:spMk id="18" creationId="{9F14AAE5-D10B-41CB-8FBA-0652AFF4CC72}"/>
          </ac:spMkLst>
        </pc:spChg>
      </pc:sldChg>
      <pc:sldChg chg="modSp mod">
        <pc:chgData name="子敬 洪" userId="ad1b616e7398b0d3" providerId="LiveId" clId="{8C755B95-58F5-498C-8D9B-E7D9F1FBFA9D}" dt="2022-03-15T21:26:54.960" v="21465" actId="14100"/>
        <pc:sldMkLst>
          <pc:docMk/>
          <pc:sldMk cId="1391834900" sldId="449"/>
        </pc:sldMkLst>
        <pc:spChg chg="mod">
          <ac:chgData name="子敬 洪" userId="ad1b616e7398b0d3" providerId="LiveId" clId="{8C755B95-58F5-498C-8D9B-E7D9F1FBFA9D}" dt="2022-03-15T21:26:44.708" v="21459" actId="2711"/>
          <ac:spMkLst>
            <pc:docMk/>
            <pc:sldMk cId="1391834900" sldId="449"/>
            <ac:spMk id="2" creationId="{D0788519-AEC7-4D38-B554-888693BC28C2}"/>
          </ac:spMkLst>
        </pc:spChg>
        <pc:spChg chg="mod">
          <ac:chgData name="子敬 洪" userId="ad1b616e7398b0d3" providerId="LiveId" clId="{8C755B95-58F5-498C-8D9B-E7D9F1FBFA9D}" dt="2022-03-15T21:26:54.960" v="21465" actId="14100"/>
          <ac:spMkLst>
            <pc:docMk/>
            <pc:sldMk cId="1391834900" sldId="449"/>
            <ac:spMk id="3" creationId="{9FF66F90-399E-48C6-BD58-B25387DC674D}"/>
          </ac:spMkLst>
        </pc:spChg>
        <pc:spChg chg="mod">
          <ac:chgData name="子敬 洪" userId="ad1b616e7398b0d3" providerId="LiveId" clId="{8C755B95-58F5-498C-8D9B-E7D9F1FBFA9D}" dt="2022-03-15T21:26:48.660" v="21460" actId="122"/>
          <ac:spMkLst>
            <pc:docMk/>
            <pc:sldMk cId="1391834900" sldId="449"/>
            <ac:spMk id="6" creationId="{028049E8-A75C-4B10-8F78-D3880109CA58}"/>
          </ac:spMkLst>
        </pc:spChg>
      </pc:sldChg>
      <pc:sldChg chg="modSp mod">
        <pc:chgData name="子敬 洪" userId="ad1b616e7398b0d3" providerId="LiveId" clId="{8C755B95-58F5-498C-8D9B-E7D9F1FBFA9D}" dt="2022-03-15T21:27:00.637" v="21466" actId="2711"/>
        <pc:sldMkLst>
          <pc:docMk/>
          <pc:sldMk cId="74764584" sldId="450"/>
        </pc:sldMkLst>
        <pc:spChg chg="mod">
          <ac:chgData name="子敬 洪" userId="ad1b616e7398b0d3" providerId="LiveId" clId="{8C755B95-58F5-498C-8D9B-E7D9F1FBFA9D}" dt="2022-03-15T21:27:00.637" v="21466" actId="2711"/>
          <ac:spMkLst>
            <pc:docMk/>
            <pc:sldMk cId="74764584" sldId="450"/>
            <ac:spMk id="2" creationId="{68EB81F3-7E12-4A0C-977D-B9D3B3D64571}"/>
          </ac:spMkLst>
        </pc:spChg>
        <pc:spChg chg="mod">
          <ac:chgData name="子敬 洪" userId="ad1b616e7398b0d3" providerId="LiveId" clId="{8C755B95-58F5-498C-8D9B-E7D9F1FBFA9D}" dt="2022-03-15T21:27:00.637" v="21466" actId="2711"/>
          <ac:spMkLst>
            <pc:docMk/>
            <pc:sldMk cId="74764584" sldId="450"/>
            <ac:spMk id="3" creationId="{9FF66F90-399E-48C6-BD58-B25387DC674D}"/>
          </ac:spMkLst>
        </pc:spChg>
        <pc:spChg chg="mod">
          <ac:chgData name="子敬 洪" userId="ad1b616e7398b0d3" providerId="LiveId" clId="{8C755B95-58F5-498C-8D9B-E7D9F1FBFA9D}" dt="2022-03-15T21:27:00.637" v="21466" actId="2711"/>
          <ac:spMkLst>
            <pc:docMk/>
            <pc:sldMk cId="74764584" sldId="450"/>
            <ac:spMk id="6" creationId="{21BD539D-EA2E-4485-955C-2638A83B7B82}"/>
          </ac:spMkLst>
        </pc:spChg>
      </pc:sldChg>
      <pc:sldChg chg="modSp mod">
        <pc:chgData name="子敬 洪" userId="ad1b616e7398b0d3" providerId="LiveId" clId="{8C755B95-58F5-498C-8D9B-E7D9F1FBFA9D}" dt="2022-03-15T21:27:11.587" v="21468" actId="14100"/>
        <pc:sldMkLst>
          <pc:docMk/>
          <pc:sldMk cId="3651305168" sldId="451"/>
        </pc:sldMkLst>
        <pc:spChg chg="mod">
          <ac:chgData name="子敬 洪" userId="ad1b616e7398b0d3" providerId="LiveId" clId="{8C755B95-58F5-498C-8D9B-E7D9F1FBFA9D}" dt="2022-03-15T21:27:08.787" v="21467" actId="2711"/>
          <ac:spMkLst>
            <pc:docMk/>
            <pc:sldMk cId="3651305168" sldId="451"/>
            <ac:spMk id="2" creationId="{E8F64F12-C8AC-4EC8-BA72-5CFF3F9D1E25}"/>
          </ac:spMkLst>
        </pc:spChg>
        <pc:spChg chg="mod">
          <ac:chgData name="子敬 洪" userId="ad1b616e7398b0d3" providerId="LiveId" clId="{8C755B95-58F5-498C-8D9B-E7D9F1FBFA9D}" dt="2022-03-15T21:27:08.787" v="21467" actId="2711"/>
          <ac:spMkLst>
            <pc:docMk/>
            <pc:sldMk cId="3651305168" sldId="451"/>
            <ac:spMk id="3" creationId="{9FF66F90-399E-48C6-BD58-B25387DC674D}"/>
          </ac:spMkLst>
        </pc:spChg>
        <pc:spChg chg="mod">
          <ac:chgData name="子敬 洪" userId="ad1b616e7398b0d3" providerId="LiveId" clId="{8C755B95-58F5-498C-8D9B-E7D9F1FBFA9D}" dt="2022-03-15T21:27:11.587" v="21468" actId="14100"/>
          <ac:spMkLst>
            <pc:docMk/>
            <pc:sldMk cId="3651305168" sldId="451"/>
            <ac:spMk id="6" creationId="{DAEF7909-B75E-48BA-AF94-57DC47945746}"/>
          </ac:spMkLst>
        </pc:spChg>
      </pc:sldChg>
      <pc:sldChg chg="modSp mod">
        <pc:chgData name="子敬 洪" userId="ad1b616e7398b0d3" providerId="LiveId" clId="{8C755B95-58F5-498C-8D9B-E7D9F1FBFA9D}" dt="2022-03-15T21:27:47.772" v="21491" actId="1038"/>
        <pc:sldMkLst>
          <pc:docMk/>
          <pc:sldMk cId="3761050491" sldId="452"/>
        </pc:sldMkLst>
        <pc:spChg chg="mod">
          <ac:chgData name="子敬 洪" userId="ad1b616e7398b0d3" providerId="LiveId" clId="{8C755B95-58F5-498C-8D9B-E7D9F1FBFA9D}" dt="2022-03-15T21:27:18.827" v="21469" actId="2711"/>
          <ac:spMkLst>
            <pc:docMk/>
            <pc:sldMk cId="3761050491" sldId="452"/>
            <ac:spMk id="2" creationId="{A3496C45-CEB8-4EF2-9AD0-0396A5B15B05}"/>
          </ac:spMkLst>
        </pc:spChg>
        <pc:spChg chg="mod">
          <ac:chgData name="子敬 洪" userId="ad1b616e7398b0d3" providerId="LiveId" clId="{8C755B95-58F5-498C-8D9B-E7D9F1FBFA9D}" dt="2022-03-15T21:27:18.827" v="21469" actId="2711"/>
          <ac:spMkLst>
            <pc:docMk/>
            <pc:sldMk cId="3761050491" sldId="452"/>
            <ac:spMk id="3" creationId="{9FF66F90-399E-48C6-BD58-B25387DC674D}"/>
          </ac:spMkLst>
        </pc:spChg>
        <pc:spChg chg="mod">
          <ac:chgData name="子敬 洪" userId="ad1b616e7398b0d3" providerId="LiveId" clId="{8C755B95-58F5-498C-8D9B-E7D9F1FBFA9D}" dt="2022-03-15T21:27:47.772" v="21491" actId="1038"/>
          <ac:spMkLst>
            <pc:docMk/>
            <pc:sldMk cId="3761050491" sldId="452"/>
            <ac:spMk id="4" creationId="{4A47D828-F623-4031-89B8-F3303A0D7BD8}"/>
          </ac:spMkLst>
        </pc:spChg>
        <pc:spChg chg="mod">
          <ac:chgData name="子敬 洪" userId="ad1b616e7398b0d3" providerId="LiveId" clId="{8C755B95-58F5-498C-8D9B-E7D9F1FBFA9D}" dt="2022-03-15T21:27:47.772" v="21491" actId="1038"/>
          <ac:spMkLst>
            <pc:docMk/>
            <pc:sldMk cId="3761050491" sldId="452"/>
            <ac:spMk id="5" creationId="{59D7FACB-74D1-4AE0-AF1F-2C242364E4AB}"/>
          </ac:spMkLst>
        </pc:spChg>
        <pc:spChg chg="mod">
          <ac:chgData name="子敬 洪" userId="ad1b616e7398b0d3" providerId="LiveId" clId="{8C755B95-58F5-498C-8D9B-E7D9F1FBFA9D}" dt="2022-03-15T21:27:47.772" v="21491" actId="1038"/>
          <ac:spMkLst>
            <pc:docMk/>
            <pc:sldMk cId="3761050491" sldId="452"/>
            <ac:spMk id="6" creationId="{948DF13F-B4B8-444C-96F4-4761821C4EC1}"/>
          </ac:spMkLst>
        </pc:spChg>
        <pc:spChg chg="mod">
          <ac:chgData name="子敬 洪" userId="ad1b616e7398b0d3" providerId="LiveId" clId="{8C755B95-58F5-498C-8D9B-E7D9F1FBFA9D}" dt="2022-03-15T21:27:47.772" v="21491" actId="1038"/>
          <ac:spMkLst>
            <pc:docMk/>
            <pc:sldMk cId="3761050491" sldId="452"/>
            <ac:spMk id="7" creationId="{2C6F6240-5969-40DC-AFFF-27AEDEA3118E}"/>
          </ac:spMkLst>
        </pc:spChg>
        <pc:spChg chg="mod">
          <ac:chgData name="子敬 洪" userId="ad1b616e7398b0d3" providerId="LiveId" clId="{8C755B95-58F5-498C-8D9B-E7D9F1FBFA9D}" dt="2022-03-15T21:27:47.772" v="21491" actId="1038"/>
          <ac:spMkLst>
            <pc:docMk/>
            <pc:sldMk cId="3761050491" sldId="452"/>
            <ac:spMk id="8" creationId="{640AE626-9173-466E-B470-0268987C0EE2}"/>
          </ac:spMkLst>
        </pc:spChg>
        <pc:spChg chg="mod">
          <ac:chgData name="子敬 洪" userId="ad1b616e7398b0d3" providerId="LiveId" clId="{8C755B95-58F5-498C-8D9B-E7D9F1FBFA9D}" dt="2022-03-15T21:27:47.772" v="21491" actId="1038"/>
          <ac:spMkLst>
            <pc:docMk/>
            <pc:sldMk cId="3761050491" sldId="452"/>
            <ac:spMk id="10" creationId="{E3AC3D47-FC6D-471D-8BCA-6E372E693079}"/>
          </ac:spMkLst>
        </pc:spChg>
        <pc:spChg chg="mod">
          <ac:chgData name="子敬 洪" userId="ad1b616e7398b0d3" providerId="LiveId" clId="{8C755B95-58F5-498C-8D9B-E7D9F1FBFA9D}" dt="2022-03-15T21:27:47.772" v="21491" actId="1038"/>
          <ac:spMkLst>
            <pc:docMk/>
            <pc:sldMk cId="3761050491" sldId="452"/>
            <ac:spMk id="12" creationId="{7CA0F8E8-04AE-4129-ADA3-B2C08D259FC6}"/>
          </ac:spMkLst>
        </pc:spChg>
        <pc:spChg chg="mod">
          <ac:chgData name="子敬 洪" userId="ad1b616e7398b0d3" providerId="LiveId" clId="{8C755B95-58F5-498C-8D9B-E7D9F1FBFA9D}" dt="2022-03-15T21:27:47.772" v="21491" actId="1038"/>
          <ac:spMkLst>
            <pc:docMk/>
            <pc:sldMk cId="3761050491" sldId="452"/>
            <ac:spMk id="13" creationId="{CC15D116-B3EF-4835-A5B6-5FCB811DB3FF}"/>
          </ac:spMkLst>
        </pc:spChg>
        <pc:spChg chg="mod">
          <ac:chgData name="子敬 洪" userId="ad1b616e7398b0d3" providerId="LiveId" clId="{8C755B95-58F5-498C-8D9B-E7D9F1FBFA9D}" dt="2022-03-15T21:27:47.772" v="21491" actId="1038"/>
          <ac:spMkLst>
            <pc:docMk/>
            <pc:sldMk cId="3761050491" sldId="452"/>
            <ac:spMk id="15" creationId="{41D130D4-4550-464D-BA26-202EC3394650}"/>
          </ac:spMkLst>
        </pc:spChg>
        <pc:spChg chg="mod">
          <ac:chgData name="子敬 洪" userId="ad1b616e7398b0d3" providerId="LiveId" clId="{8C755B95-58F5-498C-8D9B-E7D9F1FBFA9D}" dt="2022-03-15T21:27:18.827" v="21469" actId="2711"/>
          <ac:spMkLst>
            <pc:docMk/>
            <pc:sldMk cId="3761050491" sldId="452"/>
            <ac:spMk id="23" creationId="{264E80DA-0623-4C28-A6AC-C9E4555DD9FE}"/>
          </ac:spMkLst>
        </pc:spChg>
        <pc:spChg chg="mod">
          <ac:chgData name="子敬 洪" userId="ad1b616e7398b0d3" providerId="LiveId" clId="{8C755B95-58F5-498C-8D9B-E7D9F1FBFA9D}" dt="2022-03-15T21:27:47.772" v="21491" actId="1038"/>
          <ac:spMkLst>
            <pc:docMk/>
            <pc:sldMk cId="3761050491" sldId="452"/>
            <ac:spMk id="26" creationId="{64B7930C-40A3-49EF-913B-99C69E772F97}"/>
          </ac:spMkLst>
        </pc:spChg>
        <pc:spChg chg="mod">
          <ac:chgData name="子敬 洪" userId="ad1b616e7398b0d3" providerId="LiveId" clId="{8C755B95-58F5-498C-8D9B-E7D9F1FBFA9D}" dt="2022-03-15T21:27:47.772" v="21491" actId="1038"/>
          <ac:spMkLst>
            <pc:docMk/>
            <pc:sldMk cId="3761050491" sldId="452"/>
            <ac:spMk id="28" creationId="{2FEC6675-4844-4221-BA7E-989E124DE3B6}"/>
          </ac:spMkLst>
        </pc:spChg>
        <pc:cxnChg chg="mod">
          <ac:chgData name="子敬 洪" userId="ad1b616e7398b0d3" providerId="LiveId" clId="{8C755B95-58F5-498C-8D9B-E7D9F1FBFA9D}" dt="2022-03-15T21:27:47.772" v="21491" actId="1038"/>
          <ac:cxnSpMkLst>
            <pc:docMk/>
            <pc:sldMk cId="3761050491" sldId="452"/>
            <ac:cxnSpMk id="17" creationId="{57D7CBB7-1648-47AE-B360-BD16D8828E02}"/>
          </ac:cxnSpMkLst>
        </pc:cxnChg>
        <pc:cxnChg chg="mod">
          <ac:chgData name="子敬 洪" userId="ad1b616e7398b0d3" providerId="LiveId" clId="{8C755B95-58F5-498C-8D9B-E7D9F1FBFA9D}" dt="2022-03-15T21:27:47.772" v="21491" actId="1038"/>
          <ac:cxnSpMkLst>
            <pc:docMk/>
            <pc:sldMk cId="3761050491" sldId="452"/>
            <ac:cxnSpMk id="18" creationId="{D7A440C7-4D08-435D-A324-EF31C4E1BEE7}"/>
          </ac:cxnSpMkLst>
        </pc:cxnChg>
        <pc:cxnChg chg="mod">
          <ac:chgData name="子敬 洪" userId="ad1b616e7398b0d3" providerId="LiveId" clId="{8C755B95-58F5-498C-8D9B-E7D9F1FBFA9D}" dt="2022-03-15T21:27:47.772" v="21491" actId="1038"/>
          <ac:cxnSpMkLst>
            <pc:docMk/>
            <pc:sldMk cId="3761050491" sldId="452"/>
            <ac:cxnSpMk id="20" creationId="{DF5D9E09-51DD-475E-87BA-15753F9B2209}"/>
          </ac:cxnSpMkLst>
        </pc:cxnChg>
        <pc:cxnChg chg="mod">
          <ac:chgData name="子敬 洪" userId="ad1b616e7398b0d3" providerId="LiveId" clId="{8C755B95-58F5-498C-8D9B-E7D9F1FBFA9D}" dt="2022-03-15T21:27:47.772" v="21491" actId="1038"/>
          <ac:cxnSpMkLst>
            <pc:docMk/>
            <pc:sldMk cId="3761050491" sldId="452"/>
            <ac:cxnSpMk id="22" creationId="{8DAFC63C-4E17-40EF-84AB-F5CF997036D3}"/>
          </ac:cxnSpMkLst>
        </pc:cxnChg>
        <pc:cxnChg chg="mod">
          <ac:chgData name="子敬 洪" userId="ad1b616e7398b0d3" providerId="LiveId" clId="{8C755B95-58F5-498C-8D9B-E7D9F1FBFA9D}" dt="2022-03-15T21:27:47.772" v="21491" actId="1038"/>
          <ac:cxnSpMkLst>
            <pc:docMk/>
            <pc:sldMk cId="3761050491" sldId="452"/>
            <ac:cxnSpMk id="24" creationId="{8E711E46-DB81-4275-80F3-4450920A8703}"/>
          </ac:cxnSpMkLst>
        </pc:cxnChg>
        <pc:cxnChg chg="mod">
          <ac:chgData name="子敬 洪" userId="ad1b616e7398b0d3" providerId="LiveId" clId="{8C755B95-58F5-498C-8D9B-E7D9F1FBFA9D}" dt="2022-03-15T21:27:47.772" v="21491" actId="1038"/>
          <ac:cxnSpMkLst>
            <pc:docMk/>
            <pc:sldMk cId="3761050491" sldId="452"/>
            <ac:cxnSpMk id="31" creationId="{A2880FE0-735B-45A7-9C4F-EA50B1A666E3}"/>
          </ac:cxnSpMkLst>
        </pc:cxnChg>
        <pc:cxnChg chg="mod">
          <ac:chgData name="子敬 洪" userId="ad1b616e7398b0d3" providerId="LiveId" clId="{8C755B95-58F5-498C-8D9B-E7D9F1FBFA9D}" dt="2022-03-15T21:27:47.772" v="21491" actId="1038"/>
          <ac:cxnSpMkLst>
            <pc:docMk/>
            <pc:sldMk cId="3761050491" sldId="452"/>
            <ac:cxnSpMk id="34" creationId="{8D669222-194B-4034-A7E8-E5546909FF91}"/>
          </ac:cxnSpMkLst>
        </pc:cxnChg>
      </pc:sldChg>
      <pc:sldChg chg="delSp modSp del mod">
        <pc:chgData name="子敬 洪" userId="ad1b616e7398b0d3" providerId="LiveId" clId="{8C755B95-58F5-498C-8D9B-E7D9F1FBFA9D}" dt="2022-03-15T20:04:27.873" v="19712" actId="47"/>
        <pc:sldMkLst>
          <pc:docMk/>
          <pc:sldMk cId="991069317" sldId="464"/>
        </pc:sldMkLst>
        <pc:spChg chg="mod">
          <ac:chgData name="子敬 洪" userId="ad1b616e7398b0d3" providerId="LiveId" clId="{8C755B95-58F5-498C-8D9B-E7D9F1FBFA9D}" dt="2022-03-15T19:59:12.961" v="19615" actId="21"/>
          <ac:spMkLst>
            <pc:docMk/>
            <pc:sldMk cId="991069317" sldId="464"/>
            <ac:spMk id="3" creationId="{9FF66F90-399E-48C6-BD58-B25387DC674D}"/>
          </ac:spMkLst>
        </pc:spChg>
        <pc:spChg chg="del mod">
          <ac:chgData name="子敬 洪" userId="ad1b616e7398b0d3" providerId="LiveId" clId="{8C755B95-58F5-498C-8D9B-E7D9F1FBFA9D}" dt="2022-03-15T20:01:21.296" v="19673" actId="21"/>
          <ac:spMkLst>
            <pc:docMk/>
            <pc:sldMk cId="991069317" sldId="464"/>
            <ac:spMk id="6" creationId="{65E17A23-7DF9-44B4-897B-137D423AE934}"/>
          </ac:spMkLst>
        </pc:spChg>
      </pc:sldChg>
      <pc:sldChg chg="addSp delSp modSp mod">
        <pc:chgData name="子敬 洪" userId="ad1b616e7398b0d3" providerId="LiveId" clId="{8C755B95-58F5-498C-8D9B-E7D9F1FBFA9D}" dt="2022-03-15T20:25:58.499" v="20090" actId="255"/>
        <pc:sldMkLst>
          <pc:docMk/>
          <pc:sldMk cId="4270561902" sldId="465"/>
        </pc:sldMkLst>
        <pc:spChg chg="add del mod">
          <ac:chgData name="子敬 洪" userId="ad1b616e7398b0d3" providerId="LiveId" clId="{8C755B95-58F5-498C-8D9B-E7D9F1FBFA9D}" dt="2022-03-15T20:10:04.833" v="19800" actId="478"/>
          <ac:spMkLst>
            <pc:docMk/>
            <pc:sldMk cId="4270561902" sldId="465"/>
            <ac:spMk id="3" creationId="{9FF66F90-399E-48C6-BD58-B25387DC674D}"/>
          </ac:spMkLst>
        </pc:spChg>
        <pc:spChg chg="del">
          <ac:chgData name="子敬 洪" userId="ad1b616e7398b0d3" providerId="LiveId" clId="{8C755B95-58F5-498C-8D9B-E7D9F1FBFA9D}" dt="2022-03-15T20:10:05.768" v="19801" actId="478"/>
          <ac:spMkLst>
            <pc:docMk/>
            <pc:sldMk cId="4270561902" sldId="465"/>
            <ac:spMk id="4" creationId="{FBB0E819-A96D-4594-8017-24075B493E97}"/>
          </ac:spMkLst>
        </pc:spChg>
        <pc:spChg chg="add del mod">
          <ac:chgData name="子敬 洪" userId="ad1b616e7398b0d3" providerId="LiveId" clId="{8C755B95-58F5-498C-8D9B-E7D9F1FBFA9D}" dt="2022-03-15T20:05:00.244" v="19718" actId="21"/>
          <ac:spMkLst>
            <pc:docMk/>
            <pc:sldMk cId="4270561902" sldId="465"/>
            <ac:spMk id="6" creationId="{8FECAFD6-0B92-4077-A6E0-342AFD5BC63B}"/>
          </ac:spMkLst>
        </pc:spChg>
        <pc:spChg chg="add mod">
          <ac:chgData name="子敬 洪" userId="ad1b616e7398b0d3" providerId="LiveId" clId="{8C755B95-58F5-498C-8D9B-E7D9F1FBFA9D}" dt="2022-03-15T20:25:58.499" v="20090" actId="255"/>
          <ac:spMkLst>
            <pc:docMk/>
            <pc:sldMk cId="4270561902" sldId="465"/>
            <ac:spMk id="7" creationId="{65D5726D-53FD-4E2A-A2FC-E07669DCCEDC}"/>
          </ac:spMkLst>
        </pc:spChg>
      </pc:sldChg>
      <pc:sldChg chg="modSp mod ord">
        <pc:chgData name="子敬 洪" userId="ad1b616e7398b0d3" providerId="LiveId" clId="{8C755B95-58F5-498C-8D9B-E7D9F1FBFA9D}" dt="2022-03-15T20:21:33.242" v="19956" actId="20577"/>
        <pc:sldMkLst>
          <pc:docMk/>
          <pc:sldMk cId="3421844217" sldId="466"/>
        </pc:sldMkLst>
        <pc:spChg chg="mod">
          <ac:chgData name="子敬 洪" userId="ad1b616e7398b0d3" providerId="LiveId" clId="{8C755B95-58F5-498C-8D9B-E7D9F1FBFA9D}" dt="2022-03-15T20:21:33.242" v="19956" actId="20577"/>
          <ac:spMkLst>
            <pc:docMk/>
            <pc:sldMk cId="3421844217" sldId="466"/>
            <ac:spMk id="3" creationId="{9FF66F90-399E-48C6-BD58-B25387DC674D}"/>
          </ac:spMkLst>
        </pc:spChg>
      </pc:sldChg>
      <pc:sldChg chg="modSp del mod">
        <pc:chgData name="子敬 洪" userId="ad1b616e7398b0d3" providerId="LiveId" clId="{8C755B95-58F5-498C-8D9B-E7D9F1FBFA9D}" dt="2022-03-15T20:55:01.627" v="20807" actId="47"/>
        <pc:sldMkLst>
          <pc:docMk/>
          <pc:sldMk cId="2403921915" sldId="468"/>
        </pc:sldMkLst>
        <pc:spChg chg="mod">
          <ac:chgData name="子敬 洪" userId="ad1b616e7398b0d3" providerId="LiveId" clId="{8C755B95-58F5-498C-8D9B-E7D9F1FBFA9D}" dt="2022-03-15T20:54:25.989" v="20795" actId="21"/>
          <ac:spMkLst>
            <pc:docMk/>
            <pc:sldMk cId="2403921915" sldId="468"/>
            <ac:spMk id="3" creationId="{9FF66F90-399E-48C6-BD58-B25387DC674D}"/>
          </ac:spMkLst>
        </pc:spChg>
        <pc:spChg chg="mod">
          <ac:chgData name="子敬 洪" userId="ad1b616e7398b0d3" providerId="LiveId" clId="{8C755B95-58F5-498C-8D9B-E7D9F1FBFA9D}" dt="2022-03-15T20:26:48.447" v="20092" actId="21"/>
          <ac:spMkLst>
            <pc:docMk/>
            <pc:sldMk cId="2403921915" sldId="468"/>
            <ac:spMk id="4" creationId="{6175E0E6-31C3-4A77-94FB-53CD484878F7}"/>
          </ac:spMkLst>
        </pc:spChg>
      </pc:sldChg>
      <pc:sldChg chg="modSp mod">
        <pc:chgData name="子敬 洪" userId="ad1b616e7398b0d3" providerId="LiveId" clId="{8C755B95-58F5-498C-8D9B-E7D9F1FBFA9D}" dt="2022-03-15T21:20:31.690" v="21406"/>
        <pc:sldMkLst>
          <pc:docMk/>
          <pc:sldMk cId="1973494353" sldId="475"/>
        </pc:sldMkLst>
        <pc:spChg chg="mod">
          <ac:chgData name="子敬 洪" userId="ad1b616e7398b0d3" providerId="LiveId" clId="{8C755B95-58F5-498C-8D9B-E7D9F1FBFA9D}" dt="2022-03-15T21:20:31.690" v="21406"/>
          <ac:spMkLst>
            <pc:docMk/>
            <pc:sldMk cId="1973494353" sldId="475"/>
            <ac:spMk id="4" creationId="{6175E0E6-31C3-4A77-94FB-53CD484878F7}"/>
          </ac:spMkLst>
        </pc:spChg>
      </pc:sldChg>
      <pc:sldChg chg="modSp mod">
        <pc:chgData name="子敬 洪" userId="ad1b616e7398b0d3" providerId="LiveId" clId="{8C755B95-58F5-498C-8D9B-E7D9F1FBFA9D}" dt="2022-03-15T20:32:08.615" v="20118" actId="255"/>
        <pc:sldMkLst>
          <pc:docMk/>
          <pc:sldMk cId="280050975" sldId="481"/>
        </pc:sldMkLst>
        <pc:spChg chg="mod">
          <ac:chgData name="子敬 洪" userId="ad1b616e7398b0d3" providerId="LiveId" clId="{8C755B95-58F5-498C-8D9B-E7D9F1FBFA9D}" dt="2022-03-15T20:32:08.615" v="20118" actId="255"/>
          <ac:spMkLst>
            <pc:docMk/>
            <pc:sldMk cId="280050975" sldId="481"/>
            <ac:spMk id="3" creationId="{9FF66F90-399E-48C6-BD58-B25387DC674D}"/>
          </ac:spMkLst>
        </pc:spChg>
      </pc:sldChg>
      <pc:sldChg chg="modSp mod">
        <pc:chgData name="子敬 洪" userId="ad1b616e7398b0d3" providerId="LiveId" clId="{8C755B95-58F5-498C-8D9B-E7D9F1FBFA9D}" dt="2022-03-15T20:33:01.757" v="20135" actId="1076"/>
        <pc:sldMkLst>
          <pc:docMk/>
          <pc:sldMk cId="646674731" sldId="482"/>
        </pc:sldMkLst>
        <pc:spChg chg="mod">
          <ac:chgData name="子敬 洪" userId="ad1b616e7398b0d3" providerId="LiveId" clId="{8C755B95-58F5-498C-8D9B-E7D9F1FBFA9D}" dt="2022-03-15T20:32:39.975" v="20123" actId="2711"/>
          <ac:spMkLst>
            <pc:docMk/>
            <pc:sldMk cId="646674731" sldId="482"/>
            <ac:spMk id="3" creationId="{9FF66F90-399E-48C6-BD58-B25387DC674D}"/>
          </ac:spMkLst>
        </pc:spChg>
        <pc:graphicFrameChg chg="mod modGraphic">
          <ac:chgData name="子敬 洪" userId="ad1b616e7398b0d3" providerId="LiveId" clId="{8C755B95-58F5-498C-8D9B-E7D9F1FBFA9D}" dt="2022-03-15T20:32:29.895" v="20122" actId="14100"/>
          <ac:graphicFrameMkLst>
            <pc:docMk/>
            <pc:sldMk cId="646674731" sldId="482"/>
            <ac:graphicFrameMk id="5" creationId="{D952593B-A464-41CF-A147-1E41A049AFD6}"/>
          </ac:graphicFrameMkLst>
        </pc:graphicFrameChg>
        <pc:graphicFrameChg chg="mod modGraphic">
          <ac:chgData name="子敬 洪" userId="ad1b616e7398b0d3" providerId="LiveId" clId="{8C755B95-58F5-498C-8D9B-E7D9F1FBFA9D}" dt="2022-03-15T20:33:01.757" v="20135" actId="1076"/>
          <ac:graphicFrameMkLst>
            <pc:docMk/>
            <pc:sldMk cId="646674731" sldId="482"/>
            <ac:graphicFrameMk id="6" creationId="{790ECE1A-3A96-428A-B3E1-1CF9947D2F5C}"/>
          </ac:graphicFrameMkLst>
        </pc:graphicFrameChg>
      </pc:sldChg>
      <pc:sldChg chg="modSp mod">
        <pc:chgData name="子敬 洪" userId="ad1b616e7398b0d3" providerId="LiveId" clId="{8C755B95-58F5-498C-8D9B-E7D9F1FBFA9D}" dt="2022-03-15T20:33:14.259" v="20137" actId="14100"/>
        <pc:sldMkLst>
          <pc:docMk/>
          <pc:sldMk cId="1421088772" sldId="483"/>
        </pc:sldMkLst>
        <pc:spChg chg="mod">
          <ac:chgData name="子敬 洪" userId="ad1b616e7398b0d3" providerId="LiveId" clId="{8C755B95-58F5-498C-8D9B-E7D9F1FBFA9D}" dt="2022-03-15T20:33:14.259" v="20137" actId="14100"/>
          <ac:spMkLst>
            <pc:docMk/>
            <pc:sldMk cId="1421088772" sldId="483"/>
            <ac:spMk id="3" creationId="{9FF66F90-399E-48C6-BD58-B25387DC674D}"/>
          </ac:spMkLst>
        </pc:spChg>
      </pc:sldChg>
      <pc:sldChg chg="modSp mod">
        <pc:chgData name="子敬 洪" userId="ad1b616e7398b0d3" providerId="LiveId" clId="{8C755B95-58F5-498C-8D9B-E7D9F1FBFA9D}" dt="2022-03-15T21:21:37.256" v="21407" actId="2711"/>
        <pc:sldMkLst>
          <pc:docMk/>
          <pc:sldMk cId="47714471" sldId="484"/>
        </pc:sldMkLst>
        <pc:spChg chg="mod">
          <ac:chgData name="子敬 洪" userId="ad1b616e7398b0d3" providerId="LiveId" clId="{8C755B95-58F5-498C-8D9B-E7D9F1FBFA9D}" dt="2022-03-15T21:21:37.256" v="21407" actId="2711"/>
          <ac:spMkLst>
            <pc:docMk/>
            <pc:sldMk cId="47714471" sldId="484"/>
            <ac:spMk id="3" creationId="{9FF66F90-399E-48C6-BD58-B25387DC674D}"/>
          </ac:spMkLst>
        </pc:spChg>
      </pc:sldChg>
      <pc:sldChg chg="modSp mod">
        <pc:chgData name="子敬 洪" userId="ad1b616e7398b0d3" providerId="LiveId" clId="{8C755B95-58F5-498C-8D9B-E7D9F1FBFA9D}" dt="2022-03-15T21:21:49.540" v="21408" actId="2711"/>
        <pc:sldMkLst>
          <pc:docMk/>
          <pc:sldMk cId="2269332188" sldId="485"/>
        </pc:sldMkLst>
        <pc:spChg chg="mod">
          <ac:chgData name="子敬 洪" userId="ad1b616e7398b0d3" providerId="LiveId" clId="{8C755B95-58F5-498C-8D9B-E7D9F1FBFA9D}" dt="2022-03-15T21:21:49.540" v="21408" actId="2711"/>
          <ac:spMkLst>
            <pc:docMk/>
            <pc:sldMk cId="2269332188" sldId="485"/>
            <ac:spMk id="3" creationId="{9FF66F90-399E-48C6-BD58-B25387DC674D}"/>
          </ac:spMkLst>
        </pc:spChg>
      </pc:sldChg>
      <pc:sldChg chg="modSp mod">
        <pc:chgData name="子敬 洪" userId="ad1b616e7398b0d3" providerId="LiveId" clId="{8C755B95-58F5-498C-8D9B-E7D9F1FBFA9D}" dt="2022-03-15T21:22:32.229" v="21414" actId="2711"/>
        <pc:sldMkLst>
          <pc:docMk/>
          <pc:sldMk cId="2586223201" sldId="486"/>
        </pc:sldMkLst>
        <pc:spChg chg="mod">
          <ac:chgData name="子敬 洪" userId="ad1b616e7398b0d3" providerId="LiveId" clId="{8C755B95-58F5-498C-8D9B-E7D9F1FBFA9D}" dt="2022-03-15T21:22:32.229" v="21414" actId="2711"/>
          <ac:spMkLst>
            <pc:docMk/>
            <pc:sldMk cId="2586223201" sldId="486"/>
            <ac:spMk id="3" creationId="{9FF66F90-399E-48C6-BD58-B25387DC674D}"/>
          </ac:spMkLst>
        </pc:spChg>
        <pc:spChg chg="mod">
          <ac:chgData name="子敬 洪" userId="ad1b616e7398b0d3" providerId="LiveId" clId="{8C755B95-58F5-498C-8D9B-E7D9F1FBFA9D}" dt="2022-03-15T21:22:02.181" v="21410" actId="14100"/>
          <ac:spMkLst>
            <pc:docMk/>
            <pc:sldMk cId="2586223201" sldId="486"/>
            <ac:spMk id="8" creationId="{F8C248A1-2D71-4062-B120-350ECD17772F}"/>
          </ac:spMkLst>
        </pc:spChg>
      </pc:sldChg>
      <pc:sldChg chg="modSp mod">
        <pc:chgData name="子敬 洪" userId="ad1b616e7398b0d3" providerId="LiveId" clId="{8C755B95-58F5-498C-8D9B-E7D9F1FBFA9D}" dt="2022-03-15T21:22:19.160" v="21413" actId="2711"/>
        <pc:sldMkLst>
          <pc:docMk/>
          <pc:sldMk cId="2947629989" sldId="488"/>
        </pc:sldMkLst>
        <pc:spChg chg="mod">
          <ac:chgData name="子敬 洪" userId="ad1b616e7398b0d3" providerId="LiveId" clId="{8C755B95-58F5-498C-8D9B-E7D9F1FBFA9D}" dt="2022-03-15T21:22:19.160" v="21413" actId="2711"/>
          <ac:spMkLst>
            <pc:docMk/>
            <pc:sldMk cId="2947629989" sldId="488"/>
            <ac:spMk id="3" creationId="{9FF66F90-399E-48C6-BD58-B25387DC674D}"/>
          </ac:spMkLst>
        </pc:spChg>
        <pc:spChg chg="mod">
          <ac:chgData name="子敬 洪" userId="ad1b616e7398b0d3" providerId="LiveId" clId="{8C755B95-58F5-498C-8D9B-E7D9F1FBFA9D}" dt="2022-03-15T21:22:13.921" v="21412" actId="14100"/>
          <ac:spMkLst>
            <pc:docMk/>
            <pc:sldMk cId="2947629989" sldId="488"/>
            <ac:spMk id="8" creationId="{CF3E7FE1-BDDF-4224-97E4-1FA716DA0CF0}"/>
          </ac:spMkLst>
        </pc:spChg>
      </pc:sldChg>
      <pc:sldChg chg="modSp mod">
        <pc:chgData name="子敬 洪" userId="ad1b616e7398b0d3" providerId="LiveId" clId="{8C755B95-58F5-498C-8D9B-E7D9F1FBFA9D}" dt="2022-03-15T21:23:51.976" v="21431" actId="122"/>
        <pc:sldMkLst>
          <pc:docMk/>
          <pc:sldMk cId="2624553822" sldId="490"/>
        </pc:sldMkLst>
        <pc:spChg chg="mod">
          <ac:chgData name="子敬 洪" userId="ad1b616e7398b0d3" providerId="LiveId" clId="{8C755B95-58F5-498C-8D9B-E7D9F1FBFA9D}" dt="2022-03-15T21:23:02.169" v="21416" actId="2711"/>
          <ac:spMkLst>
            <pc:docMk/>
            <pc:sldMk cId="2624553822" sldId="490"/>
            <ac:spMk id="2" creationId="{033EABFC-3280-480A-84E5-E17EAF1517FB}"/>
          </ac:spMkLst>
        </pc:spChg>
        <pc:spChg chg="mod">
          <ac:chgData name="子敬 洪" userId="ad1b616e7398b0d3" providerId="LiveId" clId="{8C755B95-58F5-498C-8D9B-E7D9F1FBFA9D}" dt="2022-03-15T21:23:07.625" v="21417" actId="14100"/>
          <ac:spMkLst>
            <pc:docMk/>
            <pc:sldMk cId="2624553822" sldId="490"/>
            <ac:spMk id="3" creationId="{9FF66F90-399E-48C6-BD58-B25387DC674D}"/>
          </ac:spMkLst>
        </pc:spChg>
        <pc:spChg chg="mod">
          <ac:chgData name="子敬 洪" userId="ad1b616e7398b0d3" providerId="LiveId" clId="{8C755B95-58F5-498C-8D9B-E7D9F1FBFA9D}" dt="2022-03-15T21:23:51.976" v="21431" actId="122"/>
          <ac:spMkLst>
            <pc:docMk/>
            <pc:sldMk cId="2624553822" sldId="490"/>
            <ac:spMk id="8" creationId="{CF3E7FE1-BDDF-4224-97E4-1FA716DA0CF0}"/>
          </ac:spMkLst>
        </pc:spChg>
      </pc:sldChg>
      <pc:sldChg chg="modSp mod">
        <pc:chgData name="子敬 洪" userId="ad1b616e7398b0d3" providerId="LiveId" clId="{8C755B95-58F5-498C-8D9B-E7D9F1FBFA9D}" dt="2022-03-15T21:24:04.847" v="21433" actId="14100"/>
        <pc:sldMkLst>
          <pc:docMk/>
          <pc:sldMk cId="1221734015" sldId="491"/>
        </pc:sldMkLst>
        <pc:spChg chg="mod">
          <ac:chgData name="子敬 洪" userId="ad1b616e7398b0d3" providerId="LiveId" clId="{8C755B95-58F5-498C-8D9B-E7D9F1FBFA9D}" dt="2022-03-15T21:24:01.297" v="21432" actId="2711"/>
          <ac:spMkLst>
            <pc:docMk/>
            <pc:sldMk cId="1221734015" sldId="491"/>
            <ac:spMk id="2" creationId="{EB2D97E3-97E0-47E2-A2B1-7212B9B685A0}"/>
          </ac:spMkLst>
        </pc:spChg>
        <pc:spChg chg="mod">
          <ac:chgData name="子敬 洪" userId="ad1b616e7398b0d3" providerId="LiveId" clId="{8C755B95-58F5-498C-8D9B-E7D9F1FBFA9D}" dt="2022-03-15T21:24:01.297" v="21432" actId="2711"/>
          <ac:spMkLst>
            <pc:docMk/>
            <pc:sldMk cId="1221734015" sldId="491"/>
            <ac:spMk id="8" creationId="{CF3E7FE1-BDDF-4224-97E4-1FA716DA0CF0}"/>
          </ac:spMkLst>
        </pc:spChg>
        <pc:spChg chg="mod">
          <ac:chgData name="子敬 洪" userId="ad1b616e7398b0d3" providerId="LiveId" clId="{8C755B95-58F5-498C-8D9B-E7D9F1FBFA9D}" dt="2022-03-15T21:24:04.847" v="21433" actId="14100"/>
          <ac:spMkLst>
            <pc:docMk/>
            <pc:sldMk cId="1221734015" sldId="491"/>
            <ac:spMk id="16" creationId="{14CD9E8A-6512-4D4A-920F-43D43D54F392}"/>
          </ac:spMkLst>
        </pc:spChg>
        <pc:spChg chg="mod">
          <ac:chgData name="子敬 洪" userId="ad1b616e7398b0d3" providerId="LiveId" clId="{8C755B95-58F5-498C-8D9B-E7D9F1FBFA9D}" dt="2022-03-15T21:24:01.297" v="21432" actId="2711"/>
          <ac:spMkLst>
            <pc:docMk/>
            <pc:sldMk cId="1221734015" sldId="491"/>
            <ac:spMk id="17" creationId="{8D7FE667-1BC2-421C-B1F5-2DD5E8F9225F}"/>
          </ac:spMkLst>
        </pc:spChg>
        <pc:spChg chg="mod">
          <ac:chgData name="子敬 洪" userId="ad1b616e7398b0d3" providerId="LiveId" clId="{8C755B95-58F5-498C-8D9B-E7D9F1FBFA9D}" dt="2022-03-15T21:24:01.297" v="21432" actId="2711"/>
          <ac:spMkLst>
            <pc:docMk/>
            <pc:sldMk cId="1221734015" sldId="491"/>
            <ac:spMk id="18" creationId="{D8A06763-41A9-4CE3-A880-061A1C1BB955}"/>
          </ac:spMkLst>
        </pc:spChg>
      </pc:sldChg>
      <pc:sldChg chg="modSp mod">
        <pc:chgData name="子敬 洪" userId="ad1b616e7398b0d3" providerId="LiveId" clId="{8C755B95-58F5-498C-8D9B-E7D9F1FBFA9D}" dt="2022-03-15T21:23:49.890" v="21430" actId="122"/>
        <pc:sldMkLst>
          <pc:docMk/>
          <pc:sldMk cId="411750568" sldId="492"/>
        </pc:sldMkLst>
        <pc:spChg chg="mod">
          <ac:chgData name="子敬 洪" userId="ad1b616e7398b0d3" providerId="LiveId" clId="{8C755B95-58F5-498C-8D9B-E7D9F1FBFA9D}" dt="2022-03-15T21:23:15.323" v="21418" actId="2711"/>
          <ac:spMkLst>
            <pc:docMk/>
            <pc:sldMk cId="411750568" sldId="492"/>
            <ac:spMk id="2" creationId="{A2F9E177-D72D-4D5C-9554-B8D108D96FF7}"/>
          </ac:spMkLst>
        </pc:spChg>
        <pc:spChg chg="mod">
          <ac:chgData name="子敬 洪" userId="ad1b616e7398b0d3" providerId="LiveId" clId="{8C755B95-58F5-498C-8D9B-E7D9F1FBFA9D}" dt="2022-03-15T21:23:15.323" v="21418" actId="2711"/>
          <ac:spMkLst>
            <pc:docMk/>
            <pc:sldMk cId="411750568" sldId="492"/>
            <ac:spMk id="3" creationId="{9FF66F90-399E-48C6-BD58-B25387DC674D}"/>
          </ac:spMkLst>
        </pc:spChg>
        <pc:spChg chg="mod">
          <ac:chgData name="子敬 洪" userId="ad1b616e7398b0d3" providerId="LiveId" clId="{8C755B95-58F5-498C-8D9B-E7D9F1FBFA9D}" dt="2022-03-15T21:23:49.890" v="21430" actId="122"/>
          <ac:spMkLst>
            <pc:docMk/>
            <pc:sldMk cId="411750568" sldId="492"/>
            <ac:spMk id="8" creationId="{CF3E7FE1-BDDF-4224-97E4-1FA716DA0CF0}"/>
          </ac:spMkLst>
        </pc:spChg>
      </pc:sldChg>
      <pc:sldChg chg="modSp mod">
        <pc:chgData name="子敬 洪" userId="ad1b616e7398b0d3" providerId="LiveId" clId="{8C755B95-58F5-498C-8D9B-E7D9F1FBFA9D}" dt="2022-03-15T21:23:45.143" v="21429" actId="122"/>
        <pc:sldMkLst>
          <pc:docMk/>
          <pc:sldMk cId="4105118571" sldId="494"/>
        </pc:sldMkLst>
        <pc:spChg chg="mod">
          <ac:chgData name="子敬 洪" userId="ad1b616e7398b0d3" providerId="LiveId" clId="{8C755B95-58F5-498C-8D9B-E7D9F1FBFA9D}" dt="2022-03-15T21:23:27.106" v="21420" actId="2711"/>
          <ac:spMkLst>
            <pc:docMk/>
            <pc:sldMk cId="4105118571" sldId="494"/>
            <ac:spMk id="2" creationId="{3ECC2430-1F47-4F1A-AB72-6EDA43AFD500}"/>
          </ac:spMkLst>
        </pc:spChg>
        <pc:spChg chg="mod">
          <ac:chgData name="子敬 洪" userId="ad1b616e7398b0d3" providerId="LiveId" clId="{8C755B95-58F5-498C-8D9B-E7D9F1FBFA9D}" dt="2022-03-15T21:23:45.143" v="21429" actId="122"/>
          <ac:spMkLst>
            <pc:docMk/>
            <pc:sldMk cId="4105118571" sldId="494"/>
            <ac:spMk id="8" creationId="{CF3E7FE1-BDDF-4224-97E4-1FA716DA0CF0}"/>
          </ac:spMkLst>
        </pc:spChg>
        <pc:spChg chg="mod">
          <ac:chgData name="子敬 洪" userId="ad1b616e7398b0d3" providerId="LiveId" clId="{8C755B95-58F5-498C-8D9B-E7D9F1FBFA9D}" dt="2022-03-15T21:23:37.707" v="21427" actId="14100"/>
          <ac:spMkLst>
            <pc:docMk/>
            <pc:sldMk cId="4105118571" sldId="494"/>
            <ac:spMk id="11" creationId="{D77D9FBD-C3AF-4ADB-A0B3-4BF8B7CA8BE9}"/>
          </ac:spMkLst>
        </pc:spChg>
      </pc:sldChg>
      <pc:sldChg chg="modSp mod">
        <pc:chgData name="子敬 洪" userId="ad1b616e7398b0d3" providerId="LiveId" clId="{8C755B95-58F5-498C-8D9B-E7D9F1FBFA9D}" dt="2022-03-15T21:24:18.837" v="21435" actId="2711"/>
        <pc:sldMkLst>
          <pc:docMk/>
          <pc:sldMk cId="2503957318" sldId="495"/>
        </pc:sldMkLst>
        <pc:spChg chg="mod">
          <ac:chgData name="子敬 洪" userId="ad1b616e7398b0d3" providerId="LiveId" clId="{8C755B95-58F5-498C-8D9B-E7D9F1FBFA9D}" dt="2022-03-15T21:24:18.837" v="21435" actId="2711"/>
          <ac:spMkLst>
            <pc:docMk/>
            <pc:sldMk cId="2503957318" sldId="495"/>
            <ac:spMk id="2" creationId="{E2FE495E-373B-4D72-A845-EDE9A067900B}"/>
          </ac:spMkLst>
        </pc:spChg>
        <pc:spChg chg="mod">
          <ac:chgData name="子敬 洪" userId="ad1b616e7398b0d3" providerId="LiveId" clId="{8C755B95-58F5-498C-8D9B-E7D9F1FBFA9D}" dt="2022-03-15T21:24:18.837" v="21435" actId="2711"/>
          <ac:spMkLst>
            <pc:docMk/>
            <pc:sldMk cId="2503957318" sldId="495"/>
            <ac:spMk id="3" creationId="{9FF66F90-399E-48C6-BD58-B25387DC674D}"/>
          </ac:spMkLst>
        </pc:spChg>
        <pc:spChg chg="mod">
          <ac:chgData name="子敬 洪" userId="ad1b616e7398b0d3" providerId="LiveId" clId="{8C755B95-58F5-498C-8D9B-E7D9F1FBFA9D}" dt="2022-03-15T21:24:18.837" v="21435" actId="2711"/>
          <ac:spMkLst>
            <pc:docMk/>
            <pc:sldMk cId="2503957318" sldId="495"/>
            <ac:spMk id="8" creationId="{CF3E7FE1-BDDF-4224-97E4-1FA716DA0CF0}"/>
          </ac:spMkLst>
        </pc:spChg>
      </pc:sldChg>
      <pc:sldChg chg="modSp mod">
        <pc:chgData name="子敬 洪" userId="ad1b616e7398b0d3" providerId="LiveId" clId="{8C755B95-58F5-498C-8D9B-E7D9F1FBFA9D}" dt="2022-03-15T21:25:43.167" v="21444" actId="1076"/>
        <pc:sldMkLst>
          <pc:docMk/>
          <pc:sldMk cId="604301368" sldId="496"/>
        </pc:sldMkLst>
        <pc:spChg chg="mod">
          <ac:chgData name="子敬 洪" userId="ad1b616e7398b0d3" providerId="LiveId" clId="{8C755B95-58F5-498C-8D9B-E7D9F1FBFA9D}" dt="2022-03-15T21:24:57.102" v="21436" actId="2711"/>
          <ac:spMkLst>
            <pc:docMk/>
            <pc:sldMk cId="604301368" sldId="496"/>
            <ac:spMk id="2" creationId="{7B471CF0-F203-4DC9-AA81-36BF98081793}"/>
          </ac:spMkLst>
        </pc:spChg>
        <pc:spChg chg="mod">
          <ac:chgData name="子敬 洪" userId="ad1b616e7398b0d3" providerId="LiveId" clId="{8C755B95-58F5-498C-8D9B-E7D9F1FBFA9D}" dt="2022-03-15T21:24:57.102" v="21436" actId="2711"/>
          <ac:spMkLst>
            <pc:docMk/>
            <pc:sldMk cId="604301368" sldId="496"/>
            <ac:spMk id="3" creationId="{9FF66F90-399E-48C6-BD58-B25387DC674D}"/>
          </ac:spMkLst>
        </pc:spChg>
        <pc:spChg chg="mod">
          <ac:chgData name="子敬 洪" userId="ad1b616e7398b0d3" providerId="LiveId" clId="{8C755B95-58F5-498C-8D9B-E7D9F1FBFA9D}" dt="2022-03-15T21:25:43.167" v="21444" actId="1076"/>
          <ac:spMkLst>
            <pc:docMk/>
            <pc:sldMk cId="604301368" sldId="496"/>
            <ac:spMk id="5" creationId="{9FF7B929-66DB-48FB-B420-E3B7E334A685}"/>
          </ac:spMkLst>
        </pc:spChg>
        <pc:spChg chg="mod">
          <ac:chgData name="子敬 洪" userId="ad1b616e7398b0d3" providerId="LiveId" clId="{8C755B95-58F5-498C-8D9B-E7D9F1FBFA9D}" dt="2022-03-15T21:25:02.364" v="21439" actId="122"/>
          <ac:spMkLst>
            <pc:docMk/>
            <pc:sldMk cId="604301368" sldId="496"/>
            <ac:spMk id="8" creationId="{CF3E7FE1-BDDF-4224-97E4-1FA716DA0CF0}"/>
          </ac:spMkLst>
        </pc:spChg>
        <pc:spChg chg="mod">
          <ac:chgData name="子敬 洪" userId="ad1b616e7398b0d3" providerId="LiveId" clId="{8C755B95-58F5-498C-8D9B-E7D9F1FBFA9D}" dt="2022-03-15T21:25:04.042" v="21440" actId="122"/>
          <ac:spMkLst>
            <pc:docMk/>
            <pc:sldMk cId="604301368" sldId="496"/>
            <ac:spMk id="10" creationId="{0922128C-EB63-466A-9783-E2F72BFF5B4C}"/>
          </ac:spMkLst>
        </pc:spChg>
        <pc:spChg chg="mod">
          <ac:chgData name="子敬 洪" userId="ad1b616e7398b0d3" providerId="LiveId" clId="{8C755B95-58F5-498C-8D9B-E7D9F1FBFA9D}" dt="2022-03-15T21:24:57.102" v="21436" actId="2711"/>
          <ac:spMkLst>
            <pc:docMk/>
            <pc:sldMk cId="604301368" sldId="496"/>
            <ac:spMk id="11" creationId="{A8A546B5-D90F-439A-9575-C3B6D931DD77}"/>
          </ac:spMkLst>
        </pc:spChg>
        <pc:cxnChg chg="mod">
          <ac:chgData name="子敬 洪" userId="ad1b616e7398b0d3" providerId="LiveId" clId="{8C755B95-58F5-498C-8D9B-E7D9F1FBFA9D}" dt="2022-03-15T21:25:43.167" v="21444" actId="1076"/>
          <ac:cxnSpMkLst>
            <pc:docMk/>
            <pc:sldMk cId="604301368" sldId="496"/>
            <ac:cxnSpMk id="4" creationId="{D4FF8BA5-5067-4242-9DAC-F76073562EF0}"/>
          </ac:cxnSpMkLst>
        </pc:cxnChg>
      </pc:sldChg>
      <pc:sldChg chg="modSp mod">
        <pc:chgData name="子敬 洪" userId="ad1b616e7398b0d3" providerId="LiveId" clId="{8C755B95-58F5-498C-8D9B-E7D9F1FBFA9D}" dt="2022-03-15T21:25:23.268" v="21442" actId="14100"/>
        <pc:sldMkLst>
          <pc:docMk/>
          <pc:sldMk cId="519600060" sldId="497"/>
        </pc:sldMkLst>
        <pc:spChg chg="mod">
          <ac:chgData name="子敬 洪" userId="ad1b616e7398b0d3" providerId="LiveId" clId="{8C755B95-58F5-498C-8D9B-E7D9F1FBFA9D}" dt="2022-03-15T21:25:23.268" v="21442" actId="14100"/>
          <ac:spMkLst>
            <pc:docMk/>
            <pc:sldMk cId="519600060" sldId="497"/>
            <ac:spMk id="3" creationId="{9FF66F90-399E-48C6-BD58-B25387DC674D}"/>
          </ac:spMkLst>
        </pc:spChg>
      </pc:sldChg>
      <pc:sldChg chg="modSp mod">
        <pc:chgData name="子敬 洪" userId="ad1b616e7398b0d3" providerId="LiveId" clId="{8C755B95-58F5-498C-8D9B-E7D9F1FBFA9D}" dt="2022-03-15T21:25:28.834" v="21443" actId="14100"/>
        <pc:sldMkLst>
          <pc:docMk/>
          <pc:sldMk cId="3466634991" sldId="498"/>
        </pc:sldMkLst>
        <pc:spChg chg="mod">
          <ac:chgData name="子敬 洪" userId="ad1b616e7398b0d3" providerId="LiveId" clId="{8C755B95-58F5-498C-8D9B-E7D9F1FBFA9D}" dt="2022-03-15T21:25:28.834" v="21443" actId="14100"/>
          <ac:spMkLst>
            <pc:docMk/>
            <pc:sldMk cId="3466634991" sldId="498"/>
            <ac:spMk id="3" creationId="{9FF66F90-399E-48C6-BD58-B25387DC674D}"/>
          </ac:spMkLst>
        </pc:spChg>
      </pc:sldChg>
      <pc:sldChg chg="modSp mod">
        <pc:chgData name="子敬 洪" userId="ad1b616e7398b0d3" providerId="LiveId" clId="{8C755B95-58F5-498C-8D9B-E7D9F1FBFA9D}" dt="2022-03-15T21:25:59.971" v="21449" actId="14100"/>
        <pc:sldMkLst>
          <pc:docMk/>
          <pc:sldMk cId="2243287823" sldId="499"/>
        </pc:sldMkLst>
        <pc:spChg chg="mod">
          <ac:chgData name="子敬 洪" userId="ad1b616e7398b0d3" providerId="LiveId" clId="{8C755B95-58F5-498C-8D9B-E7D9F1FBFA9D}" dt="2022-03-15T21:25:55.866" v="21447" actId="1076"/>
          <ac:spMkLst>
            <pc:docMk/>
            <pc:sldMk cId="2243287823" sldId="499"/>
            <ac:spMk id="2" creationId="{0C90A608-F348-463C-96AD-F633858CE0DF}"/>
          </ac:spMkLst>
        </pc:spChg>
        <pc:spChg chg="mod">
          <ac:chgData name="子敬 洪" userId="ad1b616e7398b0d3" providerId="LiveId" clId="{8C755B95-58F5-498C-8D9B-E7D9F1FBFA9D}" dt="2022-03-15T21:25:59.971" v="21449" actId="14100"/>
          <ac:spMkLst>
            <pc:docMk/>
            <pc:sldMk cId="2243287823" sldId="499"/>
            <ac:spMk id="3" creationId="{9FF66F90-399E-48C6-BD58-B25387DC674D}"/>
          </ac:spMkLst>
        </pc:spChg>
        <pc:spChg chg="mod">
          <ac:chgData name="子敬 洪" userId="ad1b616e7398b0d3" providerId="LiveId" clId="{8C755B95-58F5-498C-8D9B-E7D9F1FBFA9D}" dt="2022-03-15T21:25:57.892" v="21448" actId="14100"/>
          <ac:spMkLst>
            <pc:docMk/>
            <pc:sldMk cId="2243287823" sldId="499"/>
            <ac:spMk id="8" creationId="{CF3E7FE1-BDDF-4224-97E4-1FA716DA0CF0}"/>
          </ac:spMkLst>
        </pc:spChg>
      </pc:sldChg>
      <pc:sldChg chg="modSp mod">
        <pc:chgData name="子敬 洪" userId="ad1b616e7398b0d3" providerId="LiveId" clId="{8C755B95-58F5-498C-8D9B-E7D9F1FBFA9D}" dt="2022-03-15T21:26:09.536" v="21450" actId="2711"/>
        <pc:sldMkLst>
          <pc:docMk/>
          <pc:sldMk cId="1693053399" sldId="500"/>
        </pc:sldMkLst>
        <pc:spChg chg="mod">
          <ac:chgData name="子敬 洪" userId="ad1b616e7398b0d3" providerId="LiveId" clId="{8C755B95-58F5-498C-8D9B-E7D9F1FBFA9D}" dt="2022-03-15T21:26:09.536" v="21450" actId="2711"/>
          <ac:spMkLst>
            <pc:docMk/>
            <pc:sldMk cId="1693053399" sldId="500"/>
            <ac:spMk id="2" creationId="{5C4141C7-AB11-450A-89D6-23A3E54A26CD}"/>
          </ac:spMkLst>
        </pc:spChg>
        <pc:spChg chg="mod">
          <ac:chgData name="子敬 洪" userId="ad1b616e7398b0d3" providerId="LiveId" clId="{8C755B95-58F5-498C-8D9B-E7D9F1FBFA9D}" dt="2022-03-15T21:26:09.536" v="21450" actId="2711"/>
          <ac:spMkLst>
            <pc:docMk/>
            <pc:sldMk cId="1693053399" sldId="500"/>
            <ac:spMk id="3" creationId="{9FF66F90-399E-48C6-BD58-B25387DC674D}"/>
          </ac:spMkLst>
        </pc:spChg>
        <pc:spChg chg="mod">
          <ac:chgData name="子敬 洪" userId="ad1b616e7398b0d3" providerId="LiveId" clId="{8C755B95-58F5-498C-8D9B-E7D9F1FBFA9D}" dt="2022-03-15T21:26:09.536" v="21450" actId="2711"/>
          <ac:spMkLst>
            <pc:docMk/>
            <pc:sldMk cId="1693053399" sldId="500"/>
            <ac:spMk id="8" creationId="{CF3E7FE1-BDDF-4224-97E4-1FA716DA0CF0}"/>
          </ac:spMkLst>
        </pc:spChg>
      </pc:sldChg>
      <pc:sldChg chg="modSp mod">
        <pc:chgData name="子敬 洪" userId="ad1b616e7398b0d3" providerId="LiveId" clId="{8C755B95-58F5-498C-8D9B-E7D9F1FBFA9D}" dt="2022-03-15T21:26:25.678" v="21456" actId="14100"/>
        <pc:sldMkLst>
          <pc:docMk/>
          <pc:sldMk cId="690112344" sldId="501"/>
        </pc:sldMkLst>
        <pc:spChg chg="mod">
          <ac:chgData name="子敬 洪" userId="ad1b616e7398b0d3" providerId="LiveId" clId="{8C755B95-58F5-498C-8D9B-E7D9F1FBFA9D}" dt="2022-03-15T21:26:18.301" v="21451" actId="2711"/>
          <ac:spMkLst>
            <pc:docMk/>
            <pc:sldMk cId="690112344" sldId="501"/>
            <ac:spMk id="2" creationId="{ED5255F3-65E6-4DEE-B6A2-460797A6ED2C}"/>
          </ac:spMkLst>
        </pc:spChg>
        <pc:spChg chg="mod">
          <ac:chgData name="子敬 洪" userId="ad1b616e7398b0d3" providerId="LiveId" clId="{8C755B95-58F5-498C-8D9B-E7D9F1FBFA9D}" dt="2022-03-15T21:26:25.678" v="21456" actId="14100"/>
          <ac:spMkLst>
            <pc:docMk/>
            <pc:sldMk cId="690112344" sldId="501"/>
            <ac:spMk id="3" creationId="{9FF66F90-399E-48C6-BD58-B25387DC674D}"/>
          </ac:spMkLst>
        </pc:spChg>
        <pc:spChg chg="mod">
          <ac:chgData name="子敬 洪" userId="ad1b616e7398b0d3" providerId="LiveId" clId="{8C755B95-58F5-498C-8D9B-E7D9F1FBFA9D}" dt="2022-03-15T21:26:22.590" v="21455" actId="14100"/>
          <ac:spMkLst>
            <pc:docMk/>
            <pc:sldMk cId="690112344" sldId="501"/>
            <ac:spMk id="8" creationId="{CF3E7FE1-BDDF-4224-97E4-1FA716DA0CF0}"/>
          </ac:spMkLst>
        </pc:spChg>
      </pc:sldChg>
      <pc:sldChg chg="modSp mod">
        <pc:chgData name="子敬 洪" userId="ad1b616e7398b0d3" providerId="LiveId" clId="{8C755B95-58F5-498C-8D9B-E7D9F1FBFA9D}" dt="2022-03-15T21:26:34.930" v="21458" actId="14100"/>
        <pc:sldMkLst>
          <pc:docMk/>
          <pc:sldMk cId="3201472622" sldId="502"/>
        </pc:sldMkLst>
        <pc:spChg chg="mod">
          <ac:chgData name="子敬 洪" userId="ad1b616e7398b0d3" providerId="LiveId" clId="{8C755B95-58F5-498C-8D9B-E7D9F1FBFA9D}" dt="2022-03-15T21:26:31.302" v="21457" actId="2711"/>
          <ac:spMkLst>
            <pc:docMk/>
            <pc:sldMk cId="3201472622" sldId="502"/>
            <ac:spMk id="2" creationId="{54680356-E217-4CEF-973C-7FC63617E4DC}"/>
          </ac:spMkLst>
        </pc:spChg>
        <pc:spChg chg="mod">
          <ac:chgData name="子敬 洪" userId="ad1b616e7398b0d3" providerId="LiveId" clId="{8C755B95-58F5-498C-8D9B-E7D9F1FBFA9D}" dt="2022-03-15T21:26:31.302" v="21457" actId="2711"/>
          <ac:spMkLst>
            <pc:docMk/>
            <pc:sldMk cId="3201472622" sldId="502"/>
            <ac:spMk id="3" creationId="{9FF66F90-399E-48C6-BD58-B25387DC674D}"/>
          </ac:spMkLst>
        </pc:spChg>
        <pc:spChg chg="mod">
          <ac:chgData name="子敬 洪" userId="ad1b616e7398b0d3" providerId="LiveId" clId="{8C755B95-58F5-498C-8D9B-E7D9F1FBFA9D}" dt="2022-03-15T21:26:34.930" v="21458" actId="14100"/>
          <ac:spMkLst>
            <pc:docMk/>
            <pc:sldMk cId="3201472622" sldId="502"/>
            <ac:spMk id="8" creationId="{CF3E7FE1-BDDF-4224-97E4-1FA716DA0CF0}"/>
          </ac:spMkLst>
        </pc:spChg>
      </pc:sldChg>
      <pc:sldChg chg="del">
        <pc:chgData name="子敬 洪" userId="ad1b616e7398b0d3" providerId="LiveId" clId="{8C755B95-58F5-498C-8D9B-E7D9F1FBFA9D}" dt="2022-03-15T21:28:35.643" v="21493" actId="47"/>
        <pc:sldMkLst>
          <pc:docMk/>
          <pc:sldMk cId="1147835285" sldId="517"/>
        </pc:sldMkLst>
      </pc:sldChg>
      <pc:sldChg chg="del">
        <pc:chgData name="子敬 洪" userId="ad1b616e7398b0d3" providerId="LiveId" clId="{8C755B95-58F5-498C-8D9B-E7D9F1FBFA9D}" dt="2022-03-15T21:28:34.522" v="21492" actId="47"/>
        <pc:sldMkLst>
          <pc:docMk/>
          <pc:sldMk cId="3421713387" sldId="518"/>
        </pc:sldMkLst>
      </pc:sldChg>
      <pc:sldChg chg="modSp mod">
        <pc:chgData name="子敬 洪" userId="ad1b616e7398b0d3" providerId="LiveId" clId="{8C755B95-58F5-498C-8D9B-E7D9F1FBFA9D}" dt="2022-03-13T18:35:11.345" v="1831" actId="20577"/>
        <pc:sldMkLst>
          <pc:docMk/>
          <pc:sldMk cId="403784325" sldId="531"/>
        </pc:sldMkLst>
        <pc:spChg chg="mod">
          <ac:chgData name="子敬 洪" userId="ad1b616e7398b0d3" providerId="LiveId" clId="{8C755B95-58F5-498C-8D9B-E7D9F1FBFA9D}" dt="2022-03-13T18:16:45.140" v="1182" actId="948"/>
          <ac:spMkLst>
            <pc:docMk/>
            <pc:sldMk cId="403784325" sldId="531"/>
            <ac:spMk id="5" creationId="{00000000-0000-0000-0000-000000000000}"/>
          </ac:spMkLst>
        </pc:spChg>
        <pc:spChg chg="mod">
          <ac:chgData name="子敬 洪" userId="ad1b616e7398b0d3" providerId="LiveId" clId="{8C755B95-58F5-498C-8D9B-E7D9F1FBFA9D}" dt="2022-03-13T18:35:11.345" v="1831" actId="20577"/>
          <ac:spMkLst>
            <pc:docMk/>
            <pc:sldMk cId="403784325" sldId="531"/>
            <ac:spMk id="30" creationId="{8570CFE9-0731-4434-8914-6944777BFE6D}"/>
          </ac:spMkLst>
        </pc:spChg>
      </pc:sldChg>
      <pc:sldChg chg="modSp add mod">
        <pc:chgData name="子敬 洪" userId="ad1b616e7398b0d3" providerId="LiveId" clId="{8C755B95-58F5-498C-8D9B-E7D9F1FBFA9D}" dt="2022-03-13T19:47:25.347" v="3267" actId="1076"/>
        <pc:sldMkLst>
          <pc:docMk/>
          <pc:sldMk cId="709344702" sldId="532"/>
        </pc:sldMkLst>
        <pc:spChg chg="mod">
          <ac:chgData name="子敬 洪" userId="ad1b616e7398b0d3" providerId="LiveId" clId="{8C755B95-58F5-498C-8D9B-E7D9F1FBFA9D}" dt="2022-03-13T18:45:07.561" v="2332" actId="14100"/>
          <ac:spMkLst>
            <pc:docMk/>
            <pc:sldMk cId="709344702" sldId="532"/>
            <ac:spMk id="5" creationId="{00000000-0000-0000-0000-000000000000}"/>
          </ac:spMkLst>
        </pc:spChg>
        <pc:spChg chg="mod">
          <ac:chgData name="子敬 洪" userId="ad1b616e7398b0d3" providerId="LiveId" clId="{8C755B95-58F5-498C-8D9B-E7D9F1FBFA9D}" dt="2022-03-13T18:31:16.475" v="1698" actId="20577"/>
          <ac:spMkLst>
            <pc:docMk/>
            <pc:sldMk cId="709344702" sldId="532"/>
            <ac:spMk id="9" creationId="{00000000-0000-0000-0000-000000000000}"/>
          </ac:spMkLst>
        </pc:spChg>
        <pc:spChg chg="mod">
          <ac:chgData name="子敬 洪" userId="ad1b616e7398b0d3" providerId="LiveId" clId="{8C755B95-58F5-498C-8D9B-E7D9F1FBFA9D}" dt="2022-03-13T19:47:25.347" v="3267" actId="1076"/>
          <ac:spMkLst>
            <pc:docMk/>
            <pc:sldMk cId="709344702" sldId="532"/>
            <ac:spMk id="30" creationId="{8570CFE9-0731-4434-8914-6944777BFE6D}"/>
          </ac:spMkLst>
        </pc:spChg>
      </pc:sldChg>
      <pc:sldChg chg="addSp delSp modSp add mod ord">
        <pc:chgData name="子敬 洪" userId="ad1b616e7398b0d3" providerId="LiveId" clId="{8C755B95-58F5-498C-8D9B-E7D9F1FBFA9D}" dt="2022-03-14T17:26:10.388" v="6754" actId="20577"/>
        <pc:sldMkLst>
          <pc:docMk/>
          <pc:sldMk cId="3481658447" sldId="534"/>
        </pc:sldMkLst>
        <pc:spChg chg="mod">
          <ac:chgData name="子敬 洪" userId="ad1b616e7398b0d3" providerId="LiveId" clId="{8C755B95-58F5-498C-8D9B-E7D9F1FBFA9D}" dt="2022-03-14T17:26:10.388" v="6754" actId="20577"/>
          <ac:spMkLst>
            <pc:docMk/>
            <pc:sldMk cId="3481658447" sldId="534"/>
            <ac:spMk id="5" creationId="{00000000-0000-0000-0000-000000000000}"/>
          </ac:spMkLst>
        </pc:spChg>
        <pc:spChg chg="add del mod">
          <ac:chgData name="子敬 洪" userId="ad1b616e7398b0d3" providerId="LiveId" clId="{8C755B95-58F5-498C-8D9B-E7D9F1FBFA9D}" dt="2022-03-14T16:35:28.104" v="4948" actId="22"/>
          <ac:spMkLst>
            <pc:docMk/>
            <pc:sldMk cId="3481658447" sldId="534"/>
            <ac:spMk id="7" creationId="{250177FE-CE03-4364-B67E-C54E8E4AB1A8}"/>
          </ac:spMkLst>
        </pc:spChg>
        <pc:spChg chg="add del mod">
          <ac:chgData name="子敬 洪" userId="ad1b616e7398b0d3" providerId="LiveId" clId="{8C755B95-58F5-498C-8D9B-E7D9F1FBFA9D}" dt="2022-03-14T16:50:51.201" v="5296" actId="478"/>
          <ac:spMkLst>
            <pc:docMk/>
            <pc:sldMk cId="3481658447" sldId="534"/>
            <ac:spMk id="8" creationId="{5F4DC5D4-E6FC-46AB-8FD1-63CF96193457}"/>
          </ac:spMkLst>
        </pc:spChg>
        <pc:spChg chg="mod">
          <ac:chgData name="子敬 洪" userId="ad1b616e7398b0d3" providerId="LiveId" clId="{8C755B95-58F5-498C-8D9B-E7D9F1FBFA9D}" dt="2022-03-14T16:48:21.395" v="5219" actId="20577"/>
          <ac:spMkLst>
            <pc:docMk/>
            <pc:sldMk cId="3481658447" sldId="534"/>
            <ac:spMk id="9" creationId="{00000000-0000-0000-0000-000000000000}"/>
          </ac:spMkLst>
        </pc:spChg>
        <pc:spChg chg="add del mod">
          <ac:chgData name="子敬 洪" userId="ad1b616e7398b0d3" providerId="LiveId" clId="{8C755B95-58F5-498C-8D9B-E7D9F1FBFA9D}" dt="2022-03-14T16:37:57.310" v="5085"/>
          <ac:spMkLst>
            <pc:docMk/>
            <pc:sldMk cId="3481658447" sldId="534"/>
            <ac:spMk id="14" creationId="{648ED440-14A3-47BC-AAC3-83A213BE3094}"/>
          </ac:spMkLst>
        </pc:spChg>
        <pc:spChg chg="add del mod">
          <ac:chgData name="子敬 洪" userId="ad1b616e7398b0d3" providerId="LiveId" clId="{8C755B95-58F5-498C-8D9B-E7D9F1FBFA9D}" dt="2022-03-14T16:37:57.310" v="5085"/>
          <ac:spMkLst>
            <pc:docMk/>
            <pc:sldMk cId="3481658447" sldId="534"/>
            <ac:spMk id="15" creationId="{D06E7AB5-4E60-47AA-9285-7C4EABE98E90}"/>
          </ac:spMkLst>
        </pc:spChg>
        <pc:spChg chg="add del mod">
          <ac:chgData name="子敬 洪" userId="ad1b616e7398b0d3" providerId="LiveId" clId="{8C755B95-58F5-498C-8D9B-E7D9F1FBFA9D}" dt="2022-03-14T16:37:57.310" v="5085"/>
          <ac:spMkLst>
            <pc:docMk/>
            <pc:sldMk cId="3481658447" sldId="534"/>
            <ac:spMk id="16" creationId="{1E0AB406-C51E-4688-AC56-6901069A9F22}"/>
          </ac:spMkLst>
        </pc:spChg>
        <pc:spChg chg="add del mod">
          <ac:chgData name="子敬 洪" userId="ad1b616e7398b0d3" providerId="LiveId" clId="{8C755B95-58F5-498C-8D9B-E7D9F1FBFA9D}" dt="2022-03-14T16:37:57.310" v="5085"/>
          <ac:spMkLst>
            <pc:docMk/>
            <pc:sldMk cId="3481658447" sldId="534"/>
            <ac:spMk id="17" creationId="{9390A11F-D0A8-45BF-AA9E-EAE6C3453374}"/>
          </ac:spMkLst>
        </pc:spChg>
        <pc:spChg chg="mod">
          <ac:chgData name="子敬 洪" userId="ad1b616e7398b0d3" providerId="LiveId" clId="{8C755B95-58F5-498C-8D9B-E7D9F1FBFA9D}" dt="2022-03-14T17:22:44.098" v="6701" actId="20577"/>
          <ac:spMkLst>
            <pc:docMk/>
            <pc:sldMk cId="3481658447" sldId="534"/>
            <ac:spMk id="30" creationId="{8570CFE9-0731-4434-8914-6944777BFE6D}"/>
          </ac:spMkLst>
        </pc:spChg>
        <pc:spChg chg="add del mod">
          <ac:chgData name="子敬 洪" userId="ad1b616e7398b0d3" providerId="LiveId" clId="{8C755B95-58F5-498C-8D9B-E7D9F1FBFA9D}" dt="2022-03-14T16:50:55.751" v="5300" actId="478"/>
          <ac:spMkLst>
            <pc:docMk/>
            <pc:sldMk cId="3481658447" sldId="534"/>
            <ac:spMk id="37" creationId="{50AAE399-AA28-4735-AA45-97629D0F9D9F}"/>
          </ac:spMkLst>
        </pc:spChg>
        <pc:spChg chg="add del mod">
          <ac:chgData name="子敬 洪" userId="ad1b616e7398b0d3" providerId="LiveId" clId="{8C755B95-58F5-498C-8D9B-E7D9F1FBFA9D}" dt="2022-03-14T16:51:01.230" v="5306" actId="478"/>
          <ac:spMkLst>
            <pc:docMk/>
            <pc:sldMk cId="3481658447" sldId="534"/>
            <ac:spMk id="38" creationId="{B216EBD8-8DDB-46EC-B8F8-91F6582B8639}"/>
          </ac:spMkLst>
        </pc:spChg>
        <pc:graphicFrameChg chg="add del mod">
          <ac:chgData name="子敬 洪" userId="ad1b616e7398b0d3" providerId="LiveId" clId="{8C755B95-58F5-498C-8D9B-E7D9F1FBFA9D}" dt="2022-03-14T16:37:57.310" v="5085"/>
          <ac:graphicFrameMkLst>
            <pc:docMk/>
            <pc:sldMk cId="3481658447" sldId="534"/>
            <ac:graphicFrameMk id="18" creationId="{A5D34452-38E4-4A89-B984-DFE31E83943D}"/>
          </ac:graphicFrameMkLst>
        </pc:graphicFrameChg>
        <pc:graphicFrameChg chg="add del mod">
          <ac:chgData name="子敬 洪" userId="ad1b616e7398b0d3" providerId="LiveId" clId="{8C755B95-58F5-498C-8D9B-E7D9F1FBFA9D}" dt="2022-03-14T16:37:57.310" v="5085"/>
          <ac:graphicFrameMkLst>
            <pc:docMk/>
            <pc:sldMk cId="3481658447" sldId="534"/>
            <ac:graphicFrameMk id="21" creationId="{B95D2006-D49E-4721-8EAB-0C8649E0DB07}"/>
          </ac:graphicFrameMkLst>
        </pc:graphicFrameChg>
        <pc:graphicFrameChg chg="add del mod modGraphic">
          <ac:chgData name="子敬 洪" userId="ad1b616e7398b0d3" providerId="LiveId" clId="{8C755B95-58F5-498C-8D9B-E7D9F1FBFA9D}" dt="2022-03-14T16:50:54.068" v="5298" actId="478"/>
          <ac:graphicFrameMkLst>
            <pc:docMk/>
            <pc:sldMk cId="3481658447" sldId="534"/>
            <ac:graphicFrameMk id="25" creationId="{9AF1CB60-9968-48E3-8013-311D48302416}"/>
          </ac:graphicFrameMkLst>
        </pc:graphicFrameChg>
        <pc:graphicFrameChg chg="add del mod modGraphic">
          <ac:chgData name="子敬 洪" userId="ad1b616e7398b0d3" providerId="LiveId" clId="{8C755B95-58F5-498C-8D9B-E7D9F1FBFA9D}" dt="2022-03-14T16:50:55.751" v="5300" actId="478"/>
          <ac:graphicFrameMkLst>
            <pc:docMk/>
            <pc:sldMk cId="3481658447" sldId="534"/>
            <ac:graphicFrameMk id="26" creationId="{473A413C-425B-4355-853E-A23359741DBA}"/>
          </ac:graphicFrameMkLst>
        </pc:graphicFrameChg>
        <pc:picChg chg="add del mod">
          <ac:chgData name="子敬 洪" userId="ad1b616e7398b0d3" providerId="LiveId" clId="{8C755B95-58F5-498C-8D9B-E7D9F1FBFA9D}" dt="2022-03-14T16:37:57.310" v="5085"/>
          <ac:picMkLst>
            <pc:docMk/>
            <pc:sldMk cId="3481658447" sldId="534"/>
            <ac:picMk id="10" creationId="{C0900FAB-BE7A-4574-96C4-89FB43DC66FC}"/>
          </ac:picMkLst>
        </pc:picChg>
        <pc:picChg chg="add del mod">
          <ac:chgData name="子敬 洪" userId="ad1b616e7398b0d3" providerId="LiveId" clId="{8C755B95-58F5-498C-8D9B-E7D9F1FBFA9D}" dt="2022-03-14T16:37:57.310" v="5085"/>
          <ac:picMkLst>
            <pc:docMk/>
            <pc:sldMk cId="3481658447" sldId="534"/>
            <ac:picMk id="11" creationId="{EC9BA1B8-6CD0-4C02-A654-72721BF8675D}"/>
          </ac:picMkLst>
        </pc:picChg>
        <pc:picChg chg="add del mod">
          <ac:chgData name="子敬 洪" userId="ad1b616e7398b0d3" providerId="LiveId" clId="{8C755B95-58F5-498C-8D9B-E7D9F1FBFA9D}" dt="2022-03-14T16:50:55.751" v="5300" actId="478"/>
          <ac:picMkLst>
            <pc:docMk/>
            <pc:sldMk cId="3481658447" sldId="534"/>
            <ac:picMk id="24" creationId="{055F81AB-15F9-4E27-B99B-B32986A84938}"/>
          </ac:picMkLst>
        </pc:picChg>
        <pc:picChg chg="add del mod">
          <ac:chgData name="子敬 洪" userId="ad1b616e7398b0d3" providerId="LiveId" clId="{8C755B95-58F5-498C-8D9B-E7D9F1FBFA9D}" dt="2022-03-14T16:51:00.222" v="5304" actId="478"/>
          <ac:picMkLst>
            <pc:docMk/>
            <pc:sldMk cId="3481658447" sldId="534"/>
            <ac:picMk id="27" creationId="{D9969367-3C0E-4E3D-A9C2-508DBAE9DBD6}"/>
          </ac:picMkLst>
        </pc:picChg>
        <pc:cxnChg chg="add del mod">
          <ac:chgData name="子敬 洪" userId="ad1b616e7398b0d3" providerId="LiveId" clId="{8C755B95-58F5-498C-8D9B-E7D9F1FBFA9D}" dt="2022-03-14T16:37:57.310" v="5085"/>
          <ac:cxnSpMkLst>
            <pc:docMk/>
            <pc:sldMk cId="3481658447" sldId="534"/>
            <ac:cxnSpMk id="12" creationId="{2B785E28-89F5-485B-B691-7B495BF1ADBE}"/>
          </ac:cxnSpMkLst>
        </pc:cxnChg>
        <pc:cxnChg chg="add del mod">
          <ac:chgData name="子敬 洪" userId="ad1b616e7398b0d3" providerId="LiveId" clId="{8C755B95-58F5-498C-8D9B-E7D9F1FBFA9D}" dt="2022-03-14T16:37:57.310" v="5085"/>
          <ac:cxnSpMkLst>
            <pc:docMk/>
            <pc:sldMk cId="3481658447" sldId="534"/>
            <ac:cxnSpMk id="13" creationId="{1BF3DD23-68DE-4A83-997B-BE182D294D33}"/>
          </ac:cxnSpMkLst>
        </pc:cxnChg>
        <pc:cxnChg chg="add del mod">
          <ac:chgData name="子敬 洪" userId="ad1b616e7398b0d3" providerId="LiveId" clId="{8C755B95-58F5-498C-8D9B-E7D9F1FBFA9D}" dt="2022-03-14T16:37:57.310" v="5085"/>
          <ac:cxnSpMkLst>
            <pc:docMk/>
            <pc:sldMk cId="3481658447" sldId="534"/>
            <ac:cxnSpMk id="19" creationId="{5B57BE88-FD36-4B51-B341-CAB0FCACFBF7}"/>
          </ac:cxnSpMkLst>
        </pc:cxnChg>
        <pc:cxnChg chg="add del mod">
          <ac:chgData name="子敬 洪" userId="ad1b616e7398b0d3" providerId="LiveId" clId="{8C755B95-58F5-498C-8D9B-E7D9F1FBFA9D}" dt="2022-03-14T16:37:57.310" v="5085"/>
          <ac:cxnSpMkLst>
            <pc:docMk/>
            <pc:sldMk cId="3481658447" sldId="534"/>
            <ac:cxnSpMk id="20" creationId="{2B7B07E9-05A0-4142-94A1-4F54CA2D74FC}"/>
          </ac:cxnSpMkLst>
        </pc:cxnChg>
        <pc:cxnChg chg="add del mod">
          <ac:chgData name="子敬 洪" userId="ad1b616e7398b0d3" providerId="LiveId" clId="{8C755B95-58F5-498C-8D9B-E7D9F1FBFA9D}" dt="2022-03-14T16:37:57.310" v="5085"/>
          <ac:cxnSpMkLst>
            <pc:docMk/>
            <pc:sldMk cId="3481658447" sldId="534"/>
            <ac:cxnSpMk id="22" creationId="{6A10D29F-28A8-469A-A466-800ED17A85D3}"/>
          </ac:cxnSpMkLst>
        </pc:cxnChg>
        <pc:cxnChg chg="add del mod">
          <ac:chgData name="子敬 洪" userId="ad1b616e7398b0d3" providerId="LiveId" clId="{8C755B95-58F5-498C-8D9B-E7D9F1FBFA9D}" dt="2022-03-14T16:37:57.310" v="5085"/>
          <ac:cxnSpMkLst>
            <pc:docMk/>
            <pc:sldMk cId="3481658447" sldId="534"/>
            <ac:cxnSpMk id="23" creationId="{D8872665-D56B-4AF0-B898-4D19B16698C6}"/>
          </ac:cxnSpMkLst>
        </pc:cxnChg>
        <pc:cxnChg chg="add del mod">
          <ac:chgData name="子敬 洪" userId="ad1b616e7398b0d3" providerId="LiveId" clId="{8C755B95-58F5-498C-8D9B-E7D9F1FBFA9D}" dt="2022-03-14T16:50:54.998" v="5299" actId="478"/>
          <ac:cxnSpMkLst>
            <pc:docMk/>
            <pc:sldMk cId="3481658447" sldId="534"/>
            <ac:cxnSpMk id="28" creationId="{8214DC21-C184-499D-B01D-26B0A1ADD343}"/>
          </ac:cxnSpMkLst>
        </pc:cxnChg>
        <pc:cxnChg chg="add del mod">
          <ac:chgData name="子敬 洪" userId="ad1b616e7398b0d3" providerId="LiveId" clId="{8C755B95-58F5-498C-8D9B-E7D9F1FBFA9D}" dt="2022-03-14T16:50:55.751" v="5300" actId="478"/>
          <ac:cxnSpMkLst>
            <pc:docMk/>
            <pc:sldMk cId="3481658447" sldId="534"/>
            <ac:cxnSpMk id="29" creationId="{29D0C83E-BE93-4865-9039-80D996696E20}"/>
          </ac:cxnSpMkLst>
        </pc:cxnChg>
        <pc:cxnChg chg="add del mod">
          <ac:chgData name="子敬 洪" userId="ad1b616e7398b0d3" providerId="LiveId" clId="{8C755B95-58F5-498C-8D9B-E7D9F1FBFA9D}" dt="2022-03-14T16:50:55.751" v="5300" actId="478"/>
          <ac:cxnSpMkLst>
            <pc:docMk/>
            <pc:sldMk cId="3481658447" sldId="534"/>
            <ac:cxnSpMk id="32" creationId="{191A9AAE-ADBD-48BE-ABAA-21E327DC962A}"/>
          </ac:cxnSpMkLst>
        </pc:cxnChg>
        <pc:cxnChg chg="add del mod">
          <ac:chgData name="子敬 洪" userId="ad1b616e7398b0d3" providerId="LiveId" clId="{8C755B95-58F5-498C-8D9B-E7D9F1FBFA9D}" dt="2022-03-14T16:51:01.989" v="5307" actId="478"/>
          <ac:cxnSpMkLst>
            <pc:docMk/>
            <pc:sldMk cId="3481658447" sldId="534"/>
            <ac:cxnSpMk id="33" creationId="{47F9C7AA-8D83-495D-88C7-8A22C5B9DF0E}"/>
          </ac:cxnSpMkLst>
        </pc:cxnChg>
      </pc:sldChg>
      <pc:sldChg chg="modSp add mod">
        <pc:chgData name="子敬 洪" userId="ad1b616e7398b0d3" providerId="LiveId" clId="{8C755B95-58F5-498C-8D9B-E7D9F1FBFA9D}" dt="2022-03-15T14:37:13.258" v="7194" actId="1076"/>
        <pc:sldMkLst>
          <pc:docMk/>
          <pc:sldMk cId="2587502584" sldId="535"/>
        </pc:sldMkLst>
        <pc:spChg chg="mod">
          <ac:chgData name="子敬 洪" userId="ad1b616e7398b0d3" providerId="LiveId" clId="{8C755B95-58F5-498C-8D9B-E7D9F1FBFA9D}" dt="2022-03-14T16:56:51.786" v="5485" actId="255"/>
          <ac:spMkLst>
            <pc:docMk/>
            <pc:sldMk cId="2587502584" sldId="535"/>
            <ac:spMk id="30" creationId="{8570CFE9-0731-4434-8914-6944777BFE6D}"/>
          </ac:spMkLst>
        </pc:spChg>
        <pc:graphicFrameChg chg="mod">
          <ac:chgData name="子敬 洪" userId="ad1b616e7398b0d3" providerId="LiveId" clId="{8C755B95-58F5-498C-8D9B-E7D9F1FBFA9D}" dt="2022-03-14T16:56:04.988" v="5440" actId="1076"/>
          <ac:graphicFrameMkLst>
            <pc:docMk/>
            <pc:sldMk cId="2587502584" sldId="535"/>
            <ac:graphicFrameMk id="25" creationId="{9AF1CB60-9968-48E3-8013-311D48302416}"/>
          </ac:graphicFrameMkLst>
        </pc:graphicFrameChg>
        <pc:cxnChg chg="mod">
          <ac:chgData name="子敬 洪" userId="ad1b616e7398b0d3" providerId="LiveId" clId="{8C755B95-58F5-498C-8D9B-E7D9F1FBFA9D}" dt="2022-03-15T14:37:13.258" v="7194" actId="1076"/>
          <ac:cxnSpMkLst>
            <pc:docMk/>
            <pc:sldMk cId="2587502584" sldId="535"/>
            <ac:cxnSpMk id="28" creationId="{8214DC21-C184-499D-B01D-26B0A1ADD343}"/>
          </ac:cxnSpMkLst>
        </pc:cxnChg>
        <pc:cxnChg chg="mod">
          <ac:chgData name="子敬 洪" userId="ad1b616e7398b0d3" providerId="LiveId" clId="{8C755B95-58F5-498C-8D9B-E7D9F1FBFA9D}" dt="2022-03-14T16:56:12.210" v="5442" actId="1076"/>
          <ac:cxnSpMkLst>
            <pc:docMk/>
            <pc:sldMk cId="2587502584" sldId="535"/>
            <ac:cxnSpMk id="29" creationId="{29D0C83E-BE93-4865-9039-80D996696E20}"/>
          </ac:cxnSpMkLst>
        </pc:cxnChg>
      </pc:sldChg>
      <pc:sldChg chg="new del">
        <pc:chgData name="子敬 洪" userId="ad1b616e7398b0d3" providerId="LiveId" clId="{8C755B95-58F5-498C-8D9B-E7D9F1FBFA9D}" dt="2022-03-14T17:06:26.301" v="5735" actId="680"/>
        <pc:sldMkLst>
          <pc:docMk/>
          <pc:sldMk cId="2753291258" sldId="536"/>
        </pc:sldMkLst>
      </pc:sldChg>
      <pc:sldChg chg="new del">
        <pc:chgData name="子敬 洪" userId="ad1b616e7398b0d3" providerId="LiveId" clId="{8C755B95-58F5-498C-8D9B-E7D9F1FBFA9D}" dt="2022-03-14T17:20:08.393" v="6426" actId="680"/>
        <pc:sldMkLst>
          <pc:docMk/>
          <pc:sldMk cId="3785723397" sldId="536"/>
        </pc:sldMkLst>
      </pc:sldChg>
      <pc:sldChg chg="addSp delSp modSp mod">
        <pc:chgData name="子敬 洪" userId="ad1b616e7398b0d3" providerId="LiveId" clId="{8C755B95-58F5-498C-8D9B-E7D9F1FBFA9D}" dt="2022-03-15T19:14:57.605" v="16443" actId="1036"/>
        <pc:sldMkLst>
          <pc:docMk/>
          <pc:sldMk cId="2209169578" sldId="538"/>
        </pc:sldMkLst>
        <pc:spChg chg="mod">
          <ac:chgData name="子敬 洪" userId="ad1b616e7398b0d3" providerId="LiveId" clId="{8C755B95-58F5-498C-8D9B-E7D9F1FBFA9D}" dt="2022-03-15T14:43:28.305" v="7581" actId="1076"/>
          <ac:spMkLst>
            <pc:docMk/>
            <pc:sldMk cId="2209169578" sldId="538"/>
            <ac:spMk id="5" creationId="{00000000-0000-0000-0000-000000000000}"/>
          </ac:spMkLst>
        </pc:spChg>
        <pc:spChg chg="add del mod">
          <ac:chgData name="子敬 洪" userId="ad1b616e7398b0d3" providerId="LiveId" clId="{8C755B95-58F5-498C-8D9B-E7D9F1FBFA9D}" dt="2022-03-15T14:35:55.355" v="7127" actId="1076"/>
          <ac:spMkLst>
            <pc:docMk/>
            <pc:sldMk cId="2209169578" sldId="538"/>
            <ac:spMk id="8" creationId="{CAD9D7B7-3075-4E73-B06D-C4253A50453D}"/>
          </ac:spMkLst>
        </pc:spChg>
        <pc:spChg chg="add mod">
          <ac:chgData name="子敬 洪" userId="ad1b616e7398b0d3" providerId="LiveId" clId="{8C755B95-58F5-498C-8D9B-E7D9F1FBFA9D}" dt="2022-03-15T14:36:20.509" v="7128" actId="1076"/>
          <ac:spMkLst>
            <pc:docMk/>
            <pc:sldMk cId="2209169578" sldId="538"/>
            <ac:spMk id="10" creationId="{490ADAE2-DBDB-4FD5-AB55-78C4932FE08B}"/>
          </ac:spMkLst>
        </pc:spChg>
        <pc:spChg chg="add mod">
          <ac:chgData name="子敬 洪" userId="ad1b616e7398b0d3" providerId="LiveId" clId="{8C755B95-58F5-498C-8D9B-E7D9F1FBFA9D}" dt="2022-03-15T14:44:28.944" v="7693" actId="207"/>
          <ac:spMkLst>
            <pc:docMk/>
            <pc:sldMk cId="2209169578" sldId="538"/>
            <ac:spMk id="13" creationId="{4016839F-9898-42AB-AE5F-9E0CC98C1D1B}"/>
          </ac:spMkLst>
        </pc:spChg>
        <pc:spChg chg="add mod">
          <ac:chgData name="子敬 洪" userId="ad1b616e7398b0d3" providerId="LiveId" clId="{8C755B95-58F5-498C-8D9B-E7D9F1FBFA9D}" dt="2022-03-15T14:44:00.805" v="7621" actId="20577"/>
          <ac:spMkLst>
            <pc:docMk/>
            <pc:sldMk cId="2209169578" sldId="538"/>
            <ac:spMk id="18" creationId="{CC53A8D9-02D7-4D28-8F3B-E38EAF36B603}"/>
          </ac:spMkLst>
        </pc:spChg>
        <pc:spChg chg="add mod">
          <ac:chgData name="子敬 洪" userId="ad1b616e7398b0d3" providerId="LiveId" clId="{8C755B95-58F5-498C-8D9B-E7D9F1FBFA9D}" dt="2022-03-15T14:47:44.069" v="7941" actId="207"/>
          <ac:spMkLst>
            <pc:docMk/>
            <pc:sldMk cId="2209169578" sldId="538"/>
            <ac:spMk id="19" creationId="{F98BA3FB-D87B-4602-AD84-76E7DD841DB8}"/>
          </ac:spMkLst>
        </pc:spChg>
        <pc:spChg chg="add mod">
          <ac:chgData name="子敬 洪" userId="ad1b616e7398b0d3" providerId="LiveId" clId="{8C755B95-58F5-498C-8D9B-E7D9F1FBFA9D}" dt="2022-03-15T14:43:19.004" v="7579" actId="1076"/>
          <ac:spMkLst>
            <pc:docMk/>
            <pc:sldMk cId="2209169578" sldId="538"/>
            <ac:spMk id="28" creationId="{DC199064-E4A3-426A-934C-744D63D414B3}"/>
          </ac:spMkLst>
        </pc:spChg>
        <pc:spChg chg="add mod">
          <ac:chgData name="子敬 洪" userId="ad1b616e7398b0d3" providerId="LiveId" clId="{8C755B95-58F5-498C-8D9B-E7D9F1FBFA9D}" dt="2022-03-15T14:46:11.618" v="7839" actId="1036"/>
          <ac:spMkLst>
            <pc:docMk/>
            <pc:sldMk cId="2209169578" sldId="538"/>
            <ac:spMk id="41" creationId="{47FDA415-4E9D-4AC4-9D55-6706428C4797}"/>
          </ac:spMkLst>
        </pc:spChg>
        <pc:spChg chg="add mod">
          <ac:chgData name="子敬 洪" userId="ad1b616e7398b0d3" providerId="LiveId" clId="{8C755B95-58F5-498C-8D9B-E7D9F1FBFA9D}" dt="2022-03-15T14:46:11.618" v="7839" actId="1036"/>
          <ac:spMkLst>
            <pc:docMk/>
            <pc:sldMk cId="2209169578" sldId="538"/>
            <ac:spMk id="42" creationId="{9C5B8218-119A-4676-98E6-AAA187000AB7}"/>
          </ac:spMkLst>
        </pc:spChg>
        <pc:spChg chg="add mod">
          <ac:chgData name="子敬 洪" userId="ad1b616e7398b0d3" providerId="LiveId" clId="{8C755B95-58F5-498C-8D9B-E7D9F1FBFA9D}" dt="2022-03-15T19:14:53.706" v="16440" actId="1035"/>
          <ac:spMkLst>
            <pc:docMk/>
            <pc:sldMk cId="2209169578" sldId="538"/>
            <ac:spMk id="45" creationId="{D7157E0E-5B07-410F-A50D-10914EA52EDB}"/>
          </ac:spMkLst>
        </pc:spChg>
        <pc:spChg chg="add mod">
          <ac:chgData name="子敬 洪" userId="ad1b616e7398b0d3" providerId="LiveId" clId="{8C755B95-58F5-498C-8D9B-E7D9F1FBFA9D}" dt="2022-03-15T14:46:24.473" v="7844" actId="20577"/>
          <ac:spMkLst>
            <pc:docMk/>
            <pc:sldMk cId="2209169578" sldId="538"/>
            <ac:spMk id="46" creationId="{D4C527A4-AE1B-4A5D-B1F9-78E3F575B21A}"/>
          </ac:spMkLst>
        </pc:spChg>
        <pc:spChg chg="add mod">
          <ac:chgData name="子敬 洪" userId="ad1b616e7398b0d3" providerId="LiveId" clId="{8C755B95-58F5-498C-8D9B-E7D9F1FBFA9D}" dt="2022-03-15T14:49:25.170" v="8121" actId="20577"/>
          <ac:spMkLst>
            <pc:docMk/>
            <pc:sldMk cId="2209169578" sldId="538"/>
            <ac:spMk id="47" creationId="{0FCE5EBA-F326-4EB8-A1AB-8D660A396F8C}"/>
          </ac:spMkLst>
        </pc:spChg>
        <pc:spChg chg="add mod">
          <ac:chgData name="子敬 洪" userId="ad1b616e7398b0d3" providerId="LiveId" clId="{8C755B95-58F5-498C-8D9B-E7D9F1FBFA9D}" dt="2022-03-15T14:50:17.543" v="8238" actId="1076"/>
          <ac:spMkLst>
            <pc:docMk/>
            <pc:sldMk cId="2209169578" sldId="538"/>
            <ac:spMk id="49" creationId="{82D834F6-BF69-4531-A22A-A6248F23AC4C}"/>
          </ac:spMkLst>
        </pc:spChg>
        <pc:picChg chg="add mod">
          <ac:chgData name="子敬 洪" userId="ad1b616e7398b0d3" providerId="LiveId" clId="{8C755B95-58F5-498C-8D9B-E7D9F1FBFA9D}" dt="2022-03-15T14:35:19.073" v="7116" actId="1076"/>
          <ac:picMkLst>
            <pc:docMk/>
            <pc:sldMk cId="2209169578" sldId="538"/>
            <ac:picMk id="6" creationId="{61C06F64-D026-4A53-9721-F16012F89B3F}"/>
          </ac:picMkLst>
        </pc:picChg>
        <pc:picChg chg="add mod">
          <ac:chgData name="子敬 洪" userId="ad1b616e7398b0d3" providerId="LiveId" clId="{8C755B95-58F5-498C-8D9B-E7D9F1FBFA9D}" dt="2022-03-15T14:35:47.873" v="7126" actId="1076"/>
          <ac:picMkLst>
            <pc:docMk/>
            <pc:sldMk cId="2209169578" sldId="538"/>
            <ac:picMk id="7" creationId="{AF9007DB-6FD9-4D67-A286-AF433DD54ADC}"/>
          </ac:picMkLst>
        </pc:picChg>
        <pc:picChg chg="add mod">
          <ac:chgData name="子敬 洪" userId="ad1b616e7398b0d3" providerId="LiveId" clId="{8C755B95-58F5-498C-8D9B-E7D9F1FBFA9D}" dt="2022-03-15T14:46:11.618" v="7839" actId="1036"/>
          <ac:picMkLst>
            <pc:docMk/>
            <pc:sldMk cId="2209169578" sldId="538"/>
            <ac:picMk id="39" creationId="{BB023EDB-A097-4BAB-8007-5C1258F225F3}"/>
          </ac:picMkLst>
        </pc:picChg>
        <pc:picChg chg="add mod">
          <ac:chgData name="子敬 洪" userId="ad1b616e7398b0d3" providerId="LiveId" clId="{8C755B95-58F5-498C-8D9B-E7D9F1FBFA9D}" dt="2022-03-15T14:46:11.618" v="7839" actId="1036"/>
          <ac:picMkLst>
            <pc:docMk/>
            <pc:sldMk cId="2209169578" sldId="538"/>
            <ac:picMk id="40" creationId="{AB9FB588-9BC5-44E2-9FA1-F7DE6A2ABEF2}"/>
          </ac:picMkLst>
        </pc:picChg>
        <pc:cxnChg chg="add mod">
          <ac:chgData name="子敬 洪" userId="ad1b616e7398b0d3" providerId="LiveId" clId="{8C755B95-58F5-498C-8D9B-E7D9F1FBFA9D}" dt="2022-03-15T19:14:52.058" v="16435" actId="1035"/>
          <ac:cxnSpMkLst>
            <pc:docMk/>
            <pc:sldMk cId="2209169578" sldId="538"/>
            <ac:cxnSpMk id="11" creationId="{1133B925-FAD9-42EF-B1EA-AE9C1530DB39}"/>
          </ac:cxnSpMkLst>
        </pc:cxnChg>
        <pc:cxnChg chg="add mod">
          <ac:chgData name="子敬 洪" userId="ad1b616e7398b0d3" providerId="LiveId" clId="{8C755B95-58F5-498C-8D9B-E7D9F1FBFA9D}" dt="2022-03-15T14:40:20.253" v="7408" actId="14100"/>
          <ac:cxnSpMkLst>
            <pc:docMk/>
            <pc:sldMk cId="2209169578" sldId="538"/>
            <ac:cxnSpMk id="12" creationId="{BEA9570C-1675-48BE-BB47-9E21BDCEDB95}"/>
          </ac:cxnSpMkLst>
        </pc:cxnChg>
        <pc:cxnChg chg="add mod">
          <ac:chgData name="子敬 洪" userId="ad1b616e7398b0d3" providerId="LiveId" clId="{8C755B95-58F5-498C-8D9B-E7D9F1FBFA9D}" dt="2022-03-15T14:42:40.387" v="7488" actId="1036"/>
          <ac:cxnSpMkLst>
            <pc:docMk/>
            <pc:sldMk cId="2209169578" sldId="538"/>
            <ac:cxnSpMk id="20" creationId="{75D24A76-444A-48D4-B9C0-7FE461D0B888}"/>
          </ac:cxnSpMkLst>
        </pc:cxnChg>
        <pc:cxnChg chg="add del mod">
          <ac:chgData name="子敬 洪" userId="ad1b616e7398b0d3" providerId="LiveId" clId="{8C755B95-58F5-498C-8D9B-E7D9F1FBFA9D}" dt="2022-03-15T14:41:24.763" v="7463" actId="478"/>
          <ac:cxnSpMkLst>
            <pc:docMk/>
            <pc:sldMk cId="2209169578" sldId="538"/>
            <ac:cxnSpMk id="24" creationId="{D0EB6CDD-4691-43D8-BDAD-E576D1A6AD63}"/>
          </ac:cxnSpMkLst>
        </pc:cxnChg>
        <pc:cxnChg chg="add del mod">
          <ac:chgData name="子敬 洪" userId="ad1b616e7398b0d3" providerId="LiveId" clId="{8C755B95-58F5-498C-8D9B-E7D9F1FBFA9D}" dt="2022-03-15T14:41:39.208" v="7469" actId="21"/>
          <ac:cxnSpMkLst>
            <pc:docMk/>
            <pc:sldMk cId="2209169578" sldId="538"/>
            <ac:cxnSpMk id="34" creationId="{99CAECE3-8262-4149-9A13-80FCDA19BB0D}"/>
          </ac:cxnSpMkLst>
        </pc:cxnChg>
        <pc:cxnChg chg="add mod">
          <ac:chgData name="子敬 洪" userId="ad1b616e7398b0d3" providerId="LiveId" clId="{8C755B95-58F5-498C-8D9B-E7D9F1FBFA9D}" dt="2022-03-15T14:42:32.149" v="7481" actId="1076"/>
          <ac:cxnSpMkLst>
            <pc:docMk/>
            <pc:sldMk cId="2209169578" sldId="538"/>
            <ac:cxnSpMk id="35" creationId="{43F3BEBB-FA13-4D7C-B0CD-106E0AB89E50}"/>
          </ac:cxnSpMkLst>
        </pc:cxnChg>
        <pc:cxnChg chg="add mod">
          <ac:chgData name="子敬 洪" userId="ad1b616e7398b0d3" providerId="LiveId" clId="{8C755B95-58F5-498C-8D9B-E7D9F1FBFA9D}" dt="2022-03-15T19:14:57.605" v="16443" actId="1036"/>
          <ac:cxnSpMkLst>
            <pc:docMk/>
            <pc:sldMk cId="2209169578" sldId="538"/>
            <ac:cxnSpMk id="43" creationId="{2977F4F5-22DE-416B-9BB7-794B2A034730}"/>
          </ac:cxnSpMkLst>
        </pc:cxnChg>
        <pc:cxnChg chg="add mod">
          <ac:chgData name="子敬 洪" userId="ad1b616e7398b0d3" providerId="LiveId" clId="{8C755B95-58F5-498C-8D9B-E7D9F1FBFA9D}" dt="2022-03-15T14:46:11.618" v="7839" actId="1036"/>
          <ac:cxnSpMkLst>
            <pc:docMk/>
            <pc:sldMk cId="2209169578" sldId="538"/>
            <ac:cxnSpMk id="44" creationId="{DBB548EF-82B3-427F-850B-51CCC578A09A}"/>
          </ac:cxnSpMkLst>
        </pc:cxnChg>
        <pc:cxnChg chg="add mod">
          <ac:chgData name="子敬 洪" userId="ad1b616e7398b0d3" providerId="LiveId" clId="{8C755B95-58F5-498C-8D9B-E7D9F1FBFA9D}" dt="2022-03-15T14:43:40.857" v="7584" actId="1076"/>
          <ac:cxnSpMkLst>
            <pc:docMk/>
            <pc:sldMk cId="2209169578" sldId="538"/>
            <ac:cxnSpMk id="48" creationId="{284FF747-1F1E-48EF-878B-E00C2869C27F}"/>
          </ac:cxnSpMkLst>
        </pc:cxnChg>
        <pc:cxnChg chg="add mod">
          <ac:chgData name="子敬 洪" userId="ad1b616e7398b0d3" providerId="LiveId" clId="{8C755B95-58F5-498C-8D9B-E7D9F1FBFA9D}" dt="2022-03-15T14:43:40.857" v="7584" actId="1076"/>
          <ac:cxnSpMkLst>
            <pc:docMk/>
            <pc:sldMk cId="2209169578" sldId="538"/>
            <ac:cxnSpMk id="50" creationId="{D7D0F43A-9817-48B0-A01C-3B058675C45E}"/>
          </ac:cxnSpMkLst>
        </pc:cxnChg>
      </pc:sldChg>
      <pc:sldChg chg="modSp add mod">
        <pc:chgData name="子敬 洪" userId="ad1b616e7398b0d3" providerId="LiveId" clId="{8C755B95-58F5-498C-8D9B-E7D9F1FBFA9D}" dt="2022-03-15T17:12:33.752" v="11653" actId="122"/>
        <pc:sldMkLst>
          <pc:docMk/>
          <pc:sldMk cId="3429907279" sldId="539"/>
        </pc:sldMkLst>
        <pc:spChg chg="mod">
          <ac:chgData name="子敬 洪" userId="ad1b616e7398b0d3" providerId="LiveId" clId="{8C755B95-58F5-498C-8D9B-E7D9F1FBFA9D}" dt="2022-03-15T16:45:24.901" v="10592" actId="21"/>
          <ac:spMkLst>
            <pc:docMk/>
            <pc:sldMk cId="3429907279" sldId="539"/>
            <ac:spMk id="5" creationId="{3680DB7D-A761-4AFC-8D12-3714E56D5D48}"/>
          </ac:spMkLst>
        </pc:spChg>
        <pc:spChg chg="mod">
          <ac:chgData name="子敬 洪" userId="ad1b616e7398b0d3" providerId="LiveId" clId="{8C755B95-58F5-498C-8D9B-E7D9F1FBFA9D}" dt="2022-03-15T17:12:33.752" v="11653" actId="122"/>
          <ac:spMkLst>
            <pc:docMk/>
            <pc:sldMk cId="3429907279" sldId="539"/>
            <ac:spMk id="7" creationId="{3ADD3859-68E3-41E3-B64B-E6F6552E77BE}"/>
          </ac:spMkLst>
        </pc:spChg>
      </pc:sldChg>
      <pc:sldChg chg="addSp delSp modSp add mod">
        <pc:chgData name="子敬 洪" userId="ad1b616e7398b0d3" providerId="LiveId" clId="{8C755B95-58F5-498C-8D9B-E7D9F1FBFA9D}" dt="2022-03-15T17:19:43.922" v="12373" actId="20577"/>
        <pc:sldMkLst>
          <pc:docMk/>
          <pc:sldMk cId="156485824" sldId="540"/>
        </pc:sldMkLst>
        <pc:spChg chg="mod">
          <ac:chgData name="子敬 洪" userId="ad1b616e7398b0d3" providerId="LiveId" clId="{8C755B95-58F5-498C-8D9B-E7D9F1FBFA9D}" dt="2022-03-15T17:19:43.922" v="12373" actId="20577"/>
          <ac:spMkLst>
            <pc:docMk/>
            <pc:sldMk cId="156485824" sldId="540"/>
            <ac:spMk id="5" creationId="{3680DB7D-A761-4AFC-8D12-3714E56D5D48}"/>
          </ac:spMkLst>
        </pc:spChg>
        <pc:spChg chg="add del mod">
          <ac:chgData name="子敬 洪" userId="ad1b616e7398b0d3" providerId="LiveId" clId="{8C755B95-58F5-498C-8D9B-E7D9F1FBFA9D}" dt="2022-03-15T17:17:39.291" v="12217" actId="478"/>
          <ac:spMkLst>
            <pc:docMk/>
            <pc:sldMk cId="156485824" sldId="540"/>
            <ac:spMk id="6" creationId="{2958E7CF-8D73-4DE4-8FE4-9E51D746EF62}"/>
          </ac:spMkLst>
        </pc:spChg>
        <pc:spChg chg="mod">
          <ac:chgData name="子敬 洪" userId="ad1b616e7398b0d3" providerId="LiveId" clId="{8C755B95-58F5-498C-8D9B-E7D9F1FBFA9D}" dt="2022-03-15T17:12:31.526" v="11652" actId="122"/>
          <ac:spMkLst>
            <pc:docMk/>
            <pc:sldMk cId="156485824" sldId="540"/>
            <ac:spMk id="7" creationId="{3ADD3859-68E3-41E3-B64B-E6F6552E77BE}"/>
          </ac:spMkLst>
        </pc:spChg>
        <pc:spChg chg="add del mod">
          <ac:chgData name="子敬 洪" userId="ad1b616e7398b0d3" providerId="LiveId" clId="{8C755B95-58F5-498C-8D9B-E7D9F1FBFA9D}" dt="2022-03-15T17:17:39.291" v="12217" actId="478"/>
          <ac:spMkLst>
            <pc:docMk/>
            <pc:sldMk cId="156485824" sldId="540"/>
            <ac:spMk id="8" creationId="{32FCAAD4-9934-435A-80C1-E57477E25043}"/>
          </ac:spMkLst>
        </pc:spChg>
      </pc:sldChg>
      <pc:sldChg chg="delSp modSp add mod">
        <pc:chgData name="子敬 洪" userId="ad1b616e7398b0d3" providerId="LiveId" clId="{8C755B95-58F5-498C-8D9B-E7D9F1FBFA9D}" dt="2022-03-15T17:33:53.707" v="12843" actId="20577"/>
        <pc:sldMkLst>
          <pc:docMk/>
          <pc:sldMk cId="2470025033" sldId="541"/>
        </pc:sldMkLst>
        <pc:spChg chg="mod">
          <ac:chgData name="子敬 洪" userId="ad1b616e7398b0d3" providerId="LiveId" clId="{8C755B95-58F5-498C-8D9B-E7D9F1FBFA9D}" dt="2022-03-15T17:33:53.707" v="12843" actId="20577"/>
          <ac:spMkLst>
            <pc:docMk/>
            <pc:sldMk cId="2470025033" sldId="541"/>
            <ac:spMk id="5" creationId="{3680DB7D-A761-4AFC-8D12-3714E56D5D48}"/>
          </ac:spMkLst>
        </pc:spChg>
        <pc:spChg chg="del mod">
          <ac:chgData name="子敬 洪" userId="ad1b616e7398b0d3" providerId="LiveId" clId="{8C755B95-58F5-498C-8D9B-E7D9F1FBFA9D}" dt="2022-03-15T17:12:38.826" v="11654" actId="478"/>
          <ac:spMkLst>
            <pc:docMk/>
            <pc:sldMk cId="2470025033" sldId="541"/>
            <ac:spMk id="6" creationId="{2958E7CF-8D73-4DE4-8FE4-9E51D746EF62}"/>
          </ac:spMkLst>
        </pc:spChg>
        <pc:spChg chg="mod">
          <ac:chgData name="子敬 洪" userId="ad1b616e7398b0d3" providerId="LiveId" clId="{8C755B95-58F5-498C-8D9B-E7D9F1FBFA9D}" dt="2022-03-15T17:12:28.697" v="11651" actId="122"/>
          <ac:spMkLst>
            <pc:docMk/>
            <pc:sldMk cId="2470025033" sldId="541"/>
            <ac:spMk id="7" creationId="{3ADD3859-68E3-41E3-B64B-E6F6552E77BE}"/>
          </ac:spMkLst>
        </pc:spChg>
        <pc:spChg chg="del">
          <ac:chgData name="子敬 洪" userId="ad1b616e7398b0d3" providerId="LiveId" clId="{8C755B95-58F5-498C-8D9B-E7D9F1FBFA9D}" dt="2022-03-15T17:12:39.740" v="11655" actId="478"/>
          <ac:spMkLst>
            <pc:docMk/>
            <pc:sldMk cId="2470025033" sldId="541"/>
            <ac:spMk id="8" creationId="{32FCAAD4-9934-435A-80C1-E57477E25043}"/>
          </ac:spMkLst>
        </pc:spChg>
      </pc:sldChg>
      <pc:sldChg chg="delSp modSp add mod">
        <pc:chgData name="子敬 洪" userId="ad1b616e7398b0d3" providerId="LiveId" clId="{8C755B95-58F5-498C-8D9B-E7D9F1FBFA9D}" dt="2022-03-15T18:00:32.870" v="14743" actId="207"/>
        <pc:sldMkLst>
          <pc:docMk/>
          <pc:sldMk cId="306024687" sldId="542"/>
        </pc:sldMkLst>
        <pc:spChg chg="mod">
          <ac:chgData name="子敬 洪" userId="ad1b616e7398b0d3" providerId="LiveId" clId="{8C755B95-58F5-498C-8D9B-E7D9F1FBFA9D}" dt="2022-03-15T17:58:14.310" v="14670" actId="20577"/>
          <ac:spMkLst>
            <pc:docMk/>
            <pc:sldMk cId="306024687" sldId="542"/>
            <ac:spMk id="5" creationId="{00000000-0000-0000-0000-000000000000}"/>
          </ac:spMkLst>
        </pc:spChg>
        <pc:spChg chg="mod">
          <ac:chgData name="子敬 洪" userId="ad1b616e7398b0d3" providerId="LiveId" clId="{8C755B95-58F5-498C-8D9B-E7D9F1FBFA9D}" dt="2022-03-15T17:40:14.085" v="12895" actId="20577"/>
          <ac:spMkLst>
            <pc:docMk/>
            <pc:sldMk cId="306024687" sldId="542"/>
            <ac:spMk id="9" creationId="{00000000-0000-0000-0000-000000000000}"/>
          </ac:spMkLst>
        </pc:spChg>
        <pc:spChg chg="mod">
          <ac:chgData name="子敬 洪" userId="ad1b616e7398b0d3" providerId="LiveId" clId="{8C755B95-58F5-498C-8D9B-E7D9F1FBFA9D}" dt="2022-03-15T18:00:32.870" v="14743" actId="207"/>
          <ac:spMkLst>
            <pc:docMk/>
            <pc:sldMk cId="306024687" sldId="542"/>
            <ac:spMk id="30" creationId="{8570CFE9-0731-4434-8914-6944777BFE6D}"/>
          </ac:spMkLst>
        </pc:spChg>
        <pc:picChg chg="del">
          <ac:chgData name="子敬 洪" userId="ad1b616e7398b0d3" providerId="LiveId" clId="{8C755B95-58F5-498C-8D9B-E7D9F1FBFA9D}" dt="2022-03-15T17:39:15.320" v="12845" actId="478"/>
          <ac:picMkLst>
            <pc:docMk/>
            <pc:sldMk cId="306024687" sldId="542"/>
            <ac:picMk id="6" creationId="{00000000-0000-0000-0000-000000000000}"/>
          </ac:picMkLst>
        </pc:picChg>
        <pc:picChg chg="del">
          <ac:chgData name="子敬 洪" userId="ad1b616e7398b0d3" providerId="LiveId" clId="{8C755B95-58F5-498C-8D9B-E7D9F1FBFA9D}" dt="2022-03-15T17:39:15.898" v="12846" actId="478"/>
          <ac:picMkLst>
            <pc:docMk/>
            <pc:sldMk cId="306024687" sldId="542"/>
            <ac:picMk id="7" creationId="{00000000-0000-0000-0000-000000000000}"/>
          </ac:picMkLst>
        </pc:picChg>
      </pc:sldChg>
      <pc:sldChg chg="addSp delSp modSp add mod">
        <pc:chgData name="子敬 洪" userId="ad1b616e7398b0d3" providerId="LiveId" clId="{8C755B95-58F5-498C-8D9B-E7D9F1FBFA9D}" dt="2022-03-15T19:34:17.683" v="17685" actId="1076"/>
        <pc:sldMkLst>
          <pc:docMk/>
          <pc:sldMk cId="4121688083" sldId="543"/>
        </pc:sldMkLst>
        <pc:spChg chg="mod">
          <ac:chgData name="子敬 洪" userId="ad1b616e7398b0d3" providerId="LiveId" clId="{8C755B95-58F5-498C-8D9B-E7D9F1FBFA9D}" dt="2022-03-15T19:32:32.915" v="17621" actId="1076"/>
          <ac:spMkLst>
            <pc:docMk/>
            <pc:sldMk cId="4121688083" sldId="543"/>
            <ac:spMk id="5" creationId="{B9B89E1A-612A-4D90-A3AF-261AB6B951AC}"/>
          </ac:spMkLst>
        </pc:spChg>
        <pc:spChg chg="mod">
          <ac:chgData name="子敬 洪" userId="ad1b616e7398b0d3" providerId="LiveId" clId="{8C755B95-58F5-498C-8D9B-E7D9F1FBFA9D}" dt="2022-03-15T19:29:53.662" v="17482" actId="1076"/>
          <ac:spMkLst>
            <pc:docMk/>
            <pc:sldMk cId="4121688083" sldId="543"/>
            <ac:spMk id="12" creationId="{8DB2C30A-343F-4211-A133-093281D3D135}"/>
          </ac:spMkLst>
        </pc:spChg>
        <pc:spChg chg="del">
          <ac:chgData name="子敬 洪" userId="ad1b616e7398b0d3" providerId="LiveId" clId="{8C755B95-58F5-498C-8D9B-E7D9F1FBFA9D}" dt="2022-03-15T19:28:43.186" v="17433" actId="478"/>
          <ac:spMkLst>
            <pc:docMk/>
            <pc:sldMk cId="4121688083" sldId="543"/>
            <ac:spMk id="13" creationId="{7EBF53D2-882B-48FA-B9F1-0FE5A582B0BF}"/>
          </ac:spMkLst>
        </pc:spChg>
        <pc:spChg chg="mod">
          <ac:chgData name="子敬 洪" userId="ad1b616e7398b0d3" providerId="LiveId" clId="{8C755B95-58F5-498C-8D9B-E7D9F1FBFA9D}" dt="2022-03-15T19:29:16.449" v="17461" actId="1076"/>
          <ac:spMkLst>
            <pc:docMk/>
            <pc:sldMk cId="4121688083" sldId="543"/>
            <ac:spMk id="14" creationId="{6112E708-FE7C-48F0-9055-FC0DD6BEDC4C}"/>
          </ac:spMkLst>
        </pc:spChg>
        <pc:spChg chg="mod">
          <ac:chgData name="子敬 洪" userId="ad1b616e7398b0d3" providerId="LiveId" clId="{8C755B95-58F5-498C-8D9B-E7D9F1FBFA9D}" dt="2022-03-15T19:29:24.154" v="17465" actId="1076"/>
          <ac:spMkLst>
            <pc:docMk/>
            <pc:sldMk cId="4121688083" sldId="543"/>
            <ac:spMk id="15" creationId="{0974519F-4ED1-42BB-89B9-41E4E2FB1FA4}"/>
          </ac:spMkLst>
        </pc:spChg>
        <pc:spChg chg="del mod">
          <ac:chgData name="子敬 洪" userId="ad1b616e7398b0d3" providerId="LiveId" clId="{8C755B95-58F5-498C-8D9B-E7D9F1FBFA9D}" dt="2022-03-15T19:29:13.448" v="17459" actId="478"/>
          <ac:spMkLst>
            <pc:docMk/>
            <pc:sldMk cId="4121688083" sldId="543"/>
            <ac:spMk id="20" creationId="{B04D1557-9DC7-4801-8DDB-D5BE83E0469A}"/>
          </ac:spMkLst>
        </pc:spChg>
        <pc:spChg chg="del">
          <ac:chgData name="子敬 洪" userId="ad1b616e7398b0d3" providerId="LiveId" clId="{8C755B95-58F5-498C-8D9B-E7D9F1FBFA9D}" dt="2022-03-15T19:28:42.183" v="17432" actId="478"/>
          <ac:spMkLst>
            <pc:docMk/>
            <pc:sldMk cId="4121688083" sldId="543"/>
            <ac:spMk id="21" creationId="{1D3E652A-9B1F-40C2-8E77-452534381001}"/>
          </ac:spMkLst>
        </pc:spChg>
        <pc:spChg chg="del">
          <ac:chgData name="子敬 洪" userId="ad1b616e7398b0d3" providerId="LiveId" clId="{8C755B95-58F5-498C-8D9B-E7D9F1FBFA9D}" dt="2022-03-15T19:28:41.519" v="17431" actId="478"/>
          <ac:spMkLst>
            <pc:docMk/>
            <pc:sldMk cId="4121688083" sldId="543"/>
            <ac:spMk id="22" creationId="{C8CEDDB7-0B18-4403-B552-EC0A649C2886}"/>
          </ac:spMkLst>
        </pc:spChg>
        <pc:spChg chg="mod">
          <ac:chgData name="子敬 洪" userId="ad1b616e7398b0d3" providerId="LiveId" clId="{8C755B95-58F5-498C-8D9B-E7D9F1FBFA9D}" dt="2022-03-15T19:23:15.615" v="16707"/>
          <ac:spMkLst>
            <pc:docMk/>
            <pc:sldMk cId="4121688083" sldId="543"/>
            <ac:spMk id="23" creationId="{360905D6-D711-4FAE-9825-DE60BD1FDC05}"/>
          </ac:spMkLst>
        </pc:spChg>
        <pc:spChg chg="add del mod">
          <ac:chgData name="子敬 洪" userId="ad1b616e7398b0d3" providerId="LiveId" clId="{8C755B95-58F5-498C-8D9B-E7D9F1FBFA9D}" dt="2022-03-15T19:31:17.062" v="17527" actId="478"/>
          <ac:spMkLst>
            <pc:docMk/>
            <pc:sldMk cId="4121688083" sldId="543"/>
            <ac:spMk id="29" creationId="{C03DC8F9-238D-479F-9F93-29009AF1EBE0}"/>
          </ac:spMkLst>
        </pc:spChg>
        <pc:spChg chg="add del mod">
          <ac:chgData name="子敬 洪" userId="ad1b616e7398b0d3" providerId="LiveId" clId="{8C755B95-58F5-498C-8D9B-E7D9F1FBFA9D}" dt="2022-03-15T19:30:05.721" v="17497"/>
          <ac:spMkLst>
            <pc:docMk/>
            <pc:sldMk cId="4121688083" sldId="543"/>
            <ac:spMk id="30" creationId="{75CD4DC4-E7D4-4730-99CB-B620DC434DFA}"/>
          </ac:spMkLst>
        </pc:spChg>
        <pc:spChg chg="add mod">
          <ac:chgData name="子敬 洪" userId="ad1b616e7398b0d3" providerId="LiveId" clId="{8C755B95-58F5-498C-8D9B-E7D9F1FBFA9D}" dt="2022-03-15T19:31:26.668" v="17533" actId="1076"/>
          <ac:spMkLst>
            <pc:docMk/>
            <pc:sldMk cId="4121688083" sldId="543"/>
            <ac:spMk id="31" creationId="{0ED835EA-0A29-4D9B-90CF-02DA2A22A938}"/>
          </ac:spMkLst>
        </pc:spChg>
        <pc:spChg chg="add mod">
          <ac:chgData name="子敬 洪" userId="ad1b616e7398b0d3" providerId="LiveId" clId="{8C755B95-58F5-498C-8D9B-E7D9F1FBFA9D}" dt="2022-03-15T19:34:17.683" v="17685" actId="1076"/>
          <ac:spMkLst>
            <pc:docMk/>
            <pc:sldMk cId="4121688083" sldId="543"/>
            <ac:spMk id="32" creationId="{5A567456-6F5E-47F2-BD77-9EC4A48FFCCD}"/>
          </ac:spMkLst>
        </pc:spChg>
        <pc:spChg chg="add mod">
          <ac:chgData name="子敬 洪" userId="ad1b616e7398b0d3" providerId="LiveId" clId="{8C755B95-58F5-498C-8D9B-E7D9F1FBFA9D}" dt="2022-03-15T19:33:43.133" v="17667" actId="122"/>
          <ac:spMkLst>
            <pc:docMk/>
            <pc:sldMk cId="4121688083" sldId="543"/>
            <ac:spMk id="33" creationId="{44E243CE-7370-4734-A5C7-BF5111AC748A}"/>
          </ac:spMkLst>
        </pc:spChg>
        <pc:spChg chg="add mod">
          <ac:chgData name="子敬 洪" userId="ad1b616e7398b0d3" providerId="LiveId" clId="{8C755B95-58F5-498C-8D9B-E7D9F1FBFA9D}" dt="2022-03-15T19:32:49.868" v="17631" actId="20577"/>
          <ac:spMkLst>
            <pc:docMk/>
            <pc:sldMk cId="4121688083" sldId="543"/>
            <ac:spMk id="36" creationId="{0B8E6DD1-8AA8-4FCE-A1A7-A9DA999F2F18}"/>
          </ac:spMkLst>
        </pc:spChg>
        <pc:spChg chg="add mod">
          <ac:chgData name="子敬 洪" userId="ad1b616e7398b0d3" providerId="LiveId" clId="{8C755B95-58F5-498C-8D9B-E7D9F1FBFA9D}" dt="2022-03-15T19:32:46.803" v="17625" actId="1076"/>
          <ac:spMkLst>
            <pc:docMk/>
            <pc:sldMk cId="4121688083" sldId="543"/>
            <ac:spMk id="37" creationId="{B6F8992C-AE33-41C0-B998-DE3194E7FDD8}"/>
          </ac:spMkLst>
        </pc:spChg>
        <pc:spChg chg="add mod">
          <ac:chgData name="子敬 洪" userId="ad1b616e7398b0d3" providerId="LiveId" clId="{8C755B95-58F5-498C-8D9B-E7D9F1FBFA9D}" dt="2022-03-15T19:32:46.803" v="17625" actId="1076"/>
          <ac:spMkLst>
            <pc:docMk/>
            <pc:sldMk cId="4121688083" sldId="543"/>
            <ac:spMk id="38" creationId="{A53AB5F3-FC00-4329-86EE-91EA5EE31580}"/>
          </ac:spMkLst>
        </pc:spChg>
        <pc:spChg chg="add mod">
          <ac:chgData name="子敬 洪" userId="ad1b616e7398b0d3" providerId="LiveId" clId="{8C755B95-58F5-498C-8D9B-E7D9F1FBFA9D}" dt="2022-03-15T19:33:50.348" v="17677" actId="1035"/>
          <ac:spMkLst>
            <pc:docMk/>
            <pc:sldMk cId="4121688083" sldId="543"/>
            <ac:spMk id="41" creationId="{A7C957AD-F845-4EDC-B6D2-7C35D1F7C194}"/>
          </ac:spMkLst>
        </pc:spChg>
        <pc:spChg chg="add mod">
          <ac:chgData name="子敬 洪" userId="ad1b616e7398b0d3" providerId="LiveId" clId="{8C755B95-58F5-498C-8D9B-E7D9F1FBFA9D}" dt="2022-03-15T19:33:50.348" v="17677" actId="1035"/>
          <ac:spMkLst>
            <pc:docMk/>
            <pc:sldMk cId="4121688083" sldId="543"/>
            <ac:spMk id="42" creationId="{309FAC5D-61FB-4C62-8C69-85D2646B2368}"/>
          </ac:spMkLst>
        </pc:spChg>
        <pc:spChg chg="add mod">
          <ac:chgData name="子敬 洪" userId="ad1b616e7398b0d3" providerId="LiveId" clId="{8C755B95-58F5-498C-8D9B-E7D9F1FBFA9D}" dt="2022-03-15T19:33:41.337" v="17666" actId="122"/>
          <ac:spMkLst>
            <pc:docMk/>
            <pc:sldMk cId="4121688083" sldId="543"/>
            <ac:spMk id="43" creationId="{189F1CED-66BA-4076-BF39-D50975482C34}"/>
          </ac:spMkLst>
        </pc:spChg>
        <pc:picChg chg="del mod">
          <ac:chgData name="子敬 洪" userId="ad1b616e7398b0d3" providerId="LiveId" clId="{8C755B95-58F5-498C-8D9B-E7D9F1FBFA9D}" dt="2022-03-15T19:34:01.293" v="17681" actId="478"/>
          <ac:picMkLst>
            <pc:docMk/>
            <pc:sldMk cId="4121688083" sldId="543"/>
            <ac:picMk id="7" creationId="{34A21A7D-EB74-4660-9237-656F106C2E9D}"/>
          </ac:picMkLst>
        </pc:picChg>
        <pc:picChg chg="add mod">
          <ac:chgData name="子敬 洪" userId="ad1b616e7398b0d3" providerId="LiveId" clId="{8C755B95-58F5-498C-8D9B-E7D9F1FBFA9D}" dt="2022-03-15T19:33:57.761" v="17680" actId="1076"/>
          <ac:picMkLst>
            <pc:docMk/>
            <pc:sldMk cId="4121688083" sldId="543"/>
            <ac:picMk id="34" creationId="{C20EDC60-E00E-45FD-9DF7-B5D949BB6861}"/>
          </ac:picMkLst>
        </pc:picChg>
        <pc:picChg chg="add mod">
          <ac:chgData name="子敬 洪" userId="ad1b616e7398b0d3" providerId="LiveId" clId="{8C755B95-58F5-498C-8D9B-E7D9F1FBFA9D}" dt="2022-03-15T19:34:07.414" v="17683" actId="1076"/>
          <ac:picMkLst>
            <pc:docMk/>
            <pc:sldMk cId="4121688083" sldId="543"/>
            <ac:picMk id="50" creationId="{BF46F7B5-526E-4402-9941-E4CEAD694E56}"/>
          </ac:picMkLst>
        </pc:picChg>
        <pc:cxnChg chg="mod">
          <ac:chgData name="子敬 洪" userId="ad1b616e7398b0d3" providerId="LiveId" clId="{8C755B95-58F5-498C-8D9B-E7D9F1FBFA9D}" dt="2022-03-15T19:29:36.493" v="17472" actId="14100"/>
          <ac:cxnSpMkLst>
            <pc:docMk/>
            <pc:sldMk cId="4121688083" sldId="543"/>
            <ac:cxnSpMk id="8" creationId="{E23AF4EC-50EB-47F8-9544-8FBB88D6CBF7}"/>
          </ac:cxnSpMkLst>
        </pc:cxnChg>
        <pc:cxnChg chg="del mod">
          <ac:chgData name="子敬 洪" userId="ad1b616e7398b0d3" providerId="LiveId" clId="{8C755B95-58F5-498C-8D9B-E7D9F1FBFA9D}" dt="2022-03-15T19:29:14.666" v="17460" actId="21"/>
          <ac:cxnSpMkLst>
            <pc:docMk/>
            <pc:sldMk cId="4121688083" sldId="543"/>
            <ac:cxnSpMk id="11" creationId="{5D48005A-B882-4573-B6FE-A4C13C914091}"/>
          </ac:cxnSpMkLst>
        </pc:cxnChg>
        <pc:cxnChg chg="del mod">
          <ac:chgData name="子敬 洪" userId="ad1b616e7398b0d3" providerId="LiveId" clId="{8C755B95-58F5-498C-8D9B-E7D9F1FBFA9D}" dt="2022-03-15T19:29:21.054" v="17463" actId="478"/>
          <ac:cxnSpMkLst>
            <pc:docMk/>
            <pc:sldMk cId="4121688083" sldId="543"/>
            <ac:cxnSpMk id="16" creationId="{78BF94AF-3C68-4C8D-96C1-721796D77734}"/>
          </ac:cxnSpMkLst>
        </pc:cxnChg>
        <pc:cxnChg chg="del mod">
          <ac:chgData name="子敬 洪" userId="ad1b616e7398b0d3" providerId="LiveId" clId="{8C755B95-58F5-498C-8D9B-E7D9F1FBFA9D}" dt="2022-03-15T19:29:21.699" v="17464" actId="478"/>
          <ac:cxnSpMkLst>
            <pc:docMk/>
            <pc:sldMk cId="4121688083" sldId="543"/>
            <ac:cxnSpMk id="19" creationId="{E27829BE-D2D4-4E9F-B37B-AADF360211CC}"/>
          </ac:cxnSpMkLst>
        </pc:cxnChg>
        <pc:cxnChg chg="add mod">
          <ac:chgData name="子敬 洪" userId="ad1b616e7398b0d3" providerId="LiveId" clId="{8C755B95-58F5-498C-8D9B-E7D9F1FBFA9D}" dt="2022-03-15T19:29:49.172" v="17481" actId="1037"/>
          <ac:cxnSpMkLst>
            <pc:docMk/>
            <pc:sldMk cId="4121688083" sldId="543"/>
            <ac:cxnSpMk id="24" creationId="{4704EBA0-0D3B-49AA-A84D-E93B96F2C0BC}"/>
          </ac:cxnSpMkLst>
        </pc:cxnChg>
        <pc:cxnChg chg="add mod">
          <ac:chgData name="子敬 洪" userId="ad1b616e7398b0d3" providerId="LiveId" clId="{8C755B95-58F5-498C-8D9B-E7D9F1FBFA9D}" dt="2022-03-15T19:34:15.823" v="17684" actId="1076"/>
          <ac:cxnSpMkLst>
            <pc:docMk/>
            <pc:sldMk cId="4121688083" sldId="543"/>
            <ac:cxnSpMk id="25" creationId="{BE60C2CC-845C-4AF1-8E94-CBCA0F6AE18B}"/>
          </ac:cxnSpMkLst>
        </pc:cxnChg>
        <pc:cxnChg chg="add mod">
          <ac:chgData name="子敬 洪" userId="ad1b616e7398b0d3" providerId="LiveId" clId="{8C755B95-58F5-498C-8D9B-E7D9F1FBFA9D}" dt="2022-03-15T19:33:50.348" v="17677" actId="1035"/>
          <ac:cxnSpMkLst>
            <pc:docMk/>
            <pc:sldMk cId="4121688083" sldId="543"/>
            <ac:cxnSpMk id="35" creationId="{69F4CB0D-6316-42F1-A7C9-705C33605F78}"/>
          </ac:cxnSpMkLst>
        </pc:cxnChg>
        <pc:cxnChg chg="add mod">
          <ac:chgData name="子敬 洪" userId="ad1b616e7398b0d3" providerId="LiveId" clId="{8C755B95-58F5-498C-8D9B-E7D9F1FBFA9D}" dt="2022-03-15T19:33:30.590" v="17645" actId="197"/>
          <ac:cxnSpMkLst>
            <pc:docMk/>
            <pc:sldMk cId="4121688083" sldId="543"/>
            <ac:cxnSpMk id="39" creationId="{9F91FB65-623C-41C2-A528-3391EEC2EC7B}"/>
          </ac:cxnSpMkLst>
        </pc:cxnChg>
        <pc:cxnChg chg="add del mod">
          <ac:chgData name="子敬 洪" userId="ad1b616e7398b0d3" providerId="LiveId" clId="{8C755B95-58F5-498C-8D9B-E7D9F1FBFA9D}" dt="2022-03-15T19:33:07.359" v="17636" actId="21"/>
          <ac:cxnSpMkLst>
            <pc:docMk/>
            <pc:sldMk cId="4121688083" sldId="543"/>
            <ac:cxnSpMk id="40" creationId="{25AD362D-B257-4BE1-8A25-027C9444F91F}"/>
          </ac:cxnSpMkLst>
        </pc:cxnChg>
        <pc:cxnChg chg="add mod">
          <ac:chgData name="子敬 洪" userId="ad1b616e7398b0d3" providerId="LiveId" clId="{8C755B95-58F5-498C-8D9B-E7D9F1FBFA9D}" dt="2022-03-15T19:33:50.348" v="17677" actId="1035"/>
          <ac:cxnSpMkLst>
            <pc:docMk/>
            <pc:sldMk cId="4121688083" sldId="543"/>
            <ac:cxnSpMk id="49" creationId="{78EF7E4A-E877-4295-870C-307C8DB3CE63}"/>
          </ac:cxnSpMkLst>
        </pc:cxnChg>
      </pc:sldChg>
      <pc:sldChg chg="modSp add del mod">
        <pc:chgData name="子敬 洪" userId="ad1b616e7398b0d3" providerId="LiveId" clId="{8C755B95-58F5-498C-8D9B-E7D9F1FBFA9D}" dt="2022-03-15T19:03:47.504" v="15194" actId="47"/>
        <pc:sldMkLst>
          <pc:docMk/>
          <pc:sldMk cId="4169328851" sldId="543"/>
        </pc:sldMkLst>
        <pc:spChg chg="mod">
          <ac:chgData name="子敬 洪" userId="ad1b616e7398b0d3" providerId="LiveId" clId="{8C755B95-58F5-498C-8D9B-E7D9F1FBFA9D}" dt="2022-03-15T19:03:40.875" v="15193" actId="20577"/>
          <ac:spMkLst>
            <pc:docMk/>
            <pc:sldMk cId="4169328851" sldId="543"/>
            <ac:spMk id="5" creationId="{00000000-0000-0000-0000-000000000000}"/>
          </ac:spMkLst>
        </pc:spChg>
        <pc:spChg chg="mod">
          <ac:chgData name="子敬 洪" userId="ad1b616e7398b0d3" providerId="LiveId" clId="{8C755B95-58F5-498C-8D9B-E7D9F1FBFA9D}" dt="2022-03-15T19:01:58.162" v="14955" actId="20577"/>
          <ac:spMkLst>
            <pc:docMk/>
            <pc:sldMk cId="4169328851" sldId="543"/>
            <ac:spMk id="9" creationId="{00000000-0000-0000-0000-000000000000}"/>
          </ac:spMkLst>
        </pc:spChg>
      </pc:sldChg>
      <pc:sldChg chg="modSp add mod">
        <pc:chgData name="子敬 洪" userId="ad1b616e7398b0d3" providerId="LiveId" clId="{8C755B95-58F5-498C-8D9B-E7D9F1FBFA9D}" dt="2022-03-15T19:54:16.055" v="19175" actId="15"/>
        <pc:sldMkLst>
          <pc:docMk/>
          <pc:sldMk cId="594278635" sldId="544"/>
        </pc:sldMkLst>
        <pc:spChg chg="mod">
          <ac:chgData name="子敬 洪" userId="ad1b616e7398b0d3" providerId="LiveId" clId="{8C755B95-58F5-498C-8D9B-E7D9F1FBFA9D}" dt="2022-03-15T19:47:35.378" v="18994" actId="20577"/>
          <ac:spMkLst>
            <pc:docMk/>
            <pc:sldMk cId="594278635" sldId="544"/>
            <ac:spMk id="5" creationId="{00000000-0000-0000-0000-000000000000}"/>
          </ac:spMkLst>
        </pc:spChg>
        <pc:spChg chg="mod">
          <ac:chgData name="子敬 洪" userId="ad1b616e7398b0d3" providerId="LiveId" clId="{8C755B95-58F5-498C-8D9B-E7D9F1FBFA9D}" dt="2022-03-15T19:36:04.564" v="17750" actId="20577"/>
          <ac:spMkLst>
            <pc:docMk/>
            <pc:sldMk cId="594278635" sldId="544"/>
            <ac:spMk id="9" creationId="{00000000-0000-0000-0000-000000000000}"/>
          </ac:spMkLst>
        </pc:spChg>
        <pc:spChg chg="mod">
          <ac:chgData name="子敬 洪" userId="ad1b616e7398b0d3" providerId="LiveId" clId="{8C755B95-58F5-498C-8D9B-E7D9F1FBFA9D}" dt="2022-03-15T19:54:16.055" v="19175" actId="15"/>
          <ac:spMkLst>
            <pc:docMk/>
            <pc:sldMk cId="594278635" sldId="544"/>
            <ac:spMk id="30" creationId="{8570CFE9-0731-4434-8914-6944777BFE6D}"/>
          </ac:spMkLst>
        </pc:spChg>
      </pc:sldChg>
      <pc:sldChg chg="addSp delSp add del setBg delDesignElem">
        <pc:chgData name="子敬 洪" userId="ad1b616e7398b0d3" providerId="LiveId" clId="{8C755B95-58F5-498C-8D9B-E7D9F1FBFA9D}" dt="2022-03-15T19:34:38.073" v="17688"/>
        <pc:sldMkLst>
          <pc:docMk/>
          <pc:sldMk cId="1712408951" sldId="544"/>
        </pc:sldMkLst>
        <pc:spChg chg="add del">
          <ac:chgData name="子敬 洪" userId="ad1b616e7398b0d3" providerId="LiveId" clId="{8C755B95-58F5-498C-8D9B-E7D9F1FBFA9D}" dt="2022-03-15T19:34:38.073" v="17688"/>
          <ac:spMkLst>
            <pc:docMk/>
            <pc:sldMk cId="1712408951" sldId="544"/>
            <ac:spMk id="10" creationId="{9A3D0CE2-91FF-49B3-A5D8-181E900D7501}"/>
          </ac:spMkLst>
        </pc:spChg>
        <pc:spChg chg="add del">
          <ac:chgData name="子敬 洪" userId="ad1b616e7398b0d3" providerId="LiveId" clId="{8C755B95-58F5-498C-8D9B-E7D9F1FBFA9D}" dt="2022-03-15T19:34:38.073" v="17688"/>
          <ac:spMkLst>
            <pc:docMk/>
            <pc:sldMk cId="1712408951" sldId="544"/>
            <ac:spMk id="12" creationId="{58AEBD96-C315-4F53-9D9E-0E20E993EBFA}"/>
          </ac:spMkLst>
        </pc:spChg>
        <pc:spChg chg="add del">
          <ac:chgData name="子敬 洪" userId="ad1b616e7398b0d3" providerId="LiveId" clId="{8C755B95-58F5-498C-8D9B-E7D9F1FBFA9D}" dt="2022-03-15T19:34:38.073" v="17688"/>
          <ac:spMkLst>
            <pc:docMk/>
            <pc:sldMk cId="1712408951" sldId="544"/>
            <ac:spMk id="14" creationId="{78916AAA-66F6-4DFA-88ED-7E27CF6B8DAD}"/>
          </ac:spMkLst>
        </pc:spChg>
        <pc:spChg chg="add del">
          <ac:chgData name="子敬 洪" userId="ad1b616e7398b0d3" providerId="LiveId" clId="{8C755B95-58F5-498C-8D9B-E7D9F1FBFA9D}" dt="2022-03-15T19:34:38.073" v="17688"/>
          <ac:spMkLst>
            <pc:docMk/>
            <pc:sldMk cId="1712408951" sldId="544"/>
            <ac:spMk id="20" creationId="{C3D25154-9EF7-4C33-9AAC-7B3BE089FE0A}"/>
          </ac:spMkLst>
        </pc:spChg>
        <pc:spChg chg="add del">
          <ac:chgData name="子敬 洪" userId="ad1b616e7398b0d3" providerId="LiveId" clId="{8C755B95-58F5-498C-8D9B-E7D9F1FBFA9D}" dt="2022-03-15T19:34:38.073" v="17688"/>
          <ac:spMkLst>
            <pc:docMk/>
            <pc:sldMk cId="1712408951" sldId="544"/>
            <ac:spMk id="22" creationId="{1604E8C0-C927-4C06-A96A-BF3323BA76D2}"/>
          </ac:spMkLst>
        </pc:spChg>
        <pc:grpChg chg="add del">
          <ac:chgData name="子敬 洪" userId="ad1b616e7398b0d3" providerId="LiveId" clId="{8C755B95-58F5-498C-8D9B-E7D9F1FBFA9D}" dt="2022-03-15T19:34:38.073" v="17688"/>
          <ac:grpSpMkLst>
            <pc:docMk/>
            <pc:sldMk cId="1712408951" sldId="544"/>
            <ac:grpSpMk id="16" creationId="{A137D43F-BAD6-47F1-AA65-AEEA38A2FF30}"/>
          </ac:grpSpMkLst>
        </pc:grpChg>
        <pc:grpChg chg="add del">
          <ac:chgData name="子敬 洪" userId="ad1b616e7398b0d3" providerId="LiveId" clId="{8C755B95-58F5-498C-8D9B-E7D9F1FBFA9D}" dt="2022-03-15T19:34:38.073" v="17688"/>
          <ac:grpSpMkLst>
            <pc:docMk/>
            <pc:sldMk cId="1712408951" sldId="544"/>
            <ac:grpSpMk id="24" creationId="{9DCECFD5-4C30-4892-9FF0-540E17955A55}"/>
          </ac:grpSpMkLst>
        </pc:grpChg>
      </pc:sldChg>
      <pc:sldChg chg="addSp modSp add mod">
        <pc:chgData name="子敬 洪" userId="ad1b616e7398b0d3" providerId="LiveId" clId="{8C755B95-58F5-498C-8D9B-E7D9F1FBFA9D}" dt="2022-03-15T20:15:22.676" v="19851"/>
        <pc:sldMkLst>
          <pc:docMk/>
          <pc:sldMk cId="2839124105" sldId="545"/>
        </pc:sldMkLst>
        <pc:spChg chg="mod">
          <ac:chgData name="子敬 洪" userId="ad1b616e7398b0d3" providerId="LiveId" clId="{8C755B95-58F5-498C-8D9B-E7D9F1FBFA9D}" dt="2022-03-15T19:58:50.660" v="19614" actId="948"/>
          <ac:spMkLst>
            <pc:docMk/>
            <pc:sldMk cId="2839124105" sldId="545"/>
            <ac:spMk id="5" creationId="{00000000-0000-0000-0000-000000000000}"/>
          </ac:spMkLst>
        </pc:spChg>
        <pc:spChg chg="add mod">
          <ac:chgData name="子敬 洪" userId="ad1b616e7398b0d3" providerId="LiveId" clId="{8C755B95-58F5-498C-8D9B-E7D9F1FBFA9D}" dt="2022-03-15T20:08:12.186" v="19792" actId="122"/>
          <ac:spMkLst>
            <pc:docMk/>
            <pc:sldMk cId="2839124105" sldId="545"/>
            <ac:spMk id="6" creationId="{659A20D5-3D3E-471B-B788-B0B72644C903}"/>
          </ac:spMkLst>
        </pc:spChg>
        <pc:spChg chg="add mod">
          <ac:chgData name="子敬 洪" userId="ad1b616e7398b0d3" providerId="LiveId" clId="{8C755B95-58F5-498C-8D9B-E7D9F1FBFA9D}" dt="2022-03-15T20:08:41.482" v="19798" actId="207"/>
          <ac:spMkLst>
            <pc:docMk/>
            <pc:sldMk cId="2839124105" sldId="545"/>
            <ac:spMk id="7" creationId="{0C6A56C5-D9BD-4FB0-95D5-A60316587F59}"/>
          </ac:spMkLst>
        </pc:spChg>
        <pc:spChg chg="add mod">
          <ac:chgData name="子敬 洪" userId="ad1b616e7398b0d3" providerId="LiveId" clId="{8C755B95-58F5-498C-8D9B-E7D9F1FBFA9D}" dt="2022-03-15T20:08:28.653" v="19797" actId="1076"/>
          <ac:spMkLst>
            <pc:docMk/>
            <pc:sldMk cId="2839124105" sldId="545"/>
            <ac:spMk id="8" creationId="{0D648569-DF5C-4C07-8869-AD71AB3D0134}"/>
          </ac:spMkLst>
        </pc:spChg>
        <pc:spChg chg="mod">
          <ac:chgData name="子敬 洪" userId="ad1b616e7398b0d3" providerId="LiveId" clId="{8C755B95-58F5-498C-8D9B-E7D9F1FBFA9D}" dt="2022-03-15T19:55:18.344" v="19204" actId="20577"/>
          <ac:spMkLst>
            <pc:docMk/>
            <pc:sldMk cId="2839124105" sldId="545"/>
            <ac:spMk id="9" creationId="{00000000-0000-0000-0000-000000000000}"/>
          </ac:spMkLst>
        </pc:spChg>
        <pc:spChg chg="mod">
          <ac:chgData name="子敬 洪" userId="ad1b616e7398b0d3" providerId="LiveId" clId="{8C755B95-58F5-498C-8D9B-E7D9F1FBFA9D}" dt="2022-03-15T20:15:22.676" v="19851"/>
          <ac:spMkLst>
            <pc:docMk/>
            <pc:sldMk cId="2839124105" sldId="545"/>
            <ac:spMk id="30" creationId="{8570CFE9-0731-4434-8914-6944777BFE6D}"/>
          </ac:spMkLst>
        </pc:spChg>
      </pc:sldChg>
      <pc:sldChg chg="addSp delSp modSp add mod">
        <pc:chgData name="子敬 洪" userId="ad1b616e7398b0d3" providerId="LiveId" clId="{8C755B95-58F5-498C-8D9B-E7D9F1FBFA9D}" dt="2022-03-15T21:17:46.521" v="21405" actId="1076"/>
        <pc:sldMkLst>
          <pc:docMk/>
          <pc:sldMk cId="3761177114" sldId="546"/>
        </pc:sldMkLst>
        <pc:spChg chg="mod">
          <ac:chgData name="子敬 洪" userId="ad1b616e7398b0d3" providerId="LiveId" clId="{8C755B95-58F5-498C-8D9B-E7D9F1FBFA9D}" dt="2022-03-15T21:11:35.686" v="21176" actId="20577"/>
          <ac:spMkLst>
            <pc:docMk/>
            <pc:sldMk cId="3761177114" sldId="546"/>
            <ac:spMk id="5" creationId="{00000000-0000-0000-0000-000000000000}"/>
          </ac:spMkLst>
        </pc:spChg>
        <pc:spChg chg="mod">
          <ac:chgData name="子敬 洪" userId="ad1b616e7398b0d3" providerId="LiveId" clId="{8C755B95-58F5-498C-8D9B-E7D9F1FBFA9D}" dt="2022-03-15T20:36:47.407" v="20155"/>
          <ac:spMkLst>
            <pc:docMk/>
            <pc:sldMk cId="3761177114" sldId="546"/>
            <ac:spMk id="9" creationId="{00000000-0000-0000-0000-000000000000}"/>
          </ac:spMkLst>
        </pc:spChg>
        <pc:spChg chg="add mod">
          <ac:chgData name="子敬 洪" userId="ad1b616e7398b0d3" providerId="LiveId" clId="{8C755B95-58F5-498C-8D9B-E7D9F1FBFA9D}" dt="2022-03-15T21:12:30.274" v="21253" actId="1076"/>
          <ac:spMkLst>
            <pc:docMk/>
            <pc:sldMk cId="3761177114" sldId="546"/>
            <ac:spMk id="11" creationId="{8CCC348E-A6E0-4106-9DF0-F2E9343AB3EE}"/>
          </ac:spMkLst>
        </pc:spChg>
        <pc:spChg chg="add mod">
          <ac:chgData name="子敬 洪" userId="ad1b616e7398b0d3" providerId="LiveId" clId="{8C755B95-58F5-498C-8D9B-E7D9F1FBFA9D}" dt="2022-03-15T21:14:29.145" v="21398" actId="1076"/>
          <ac:spMkLst>
            <pc:docMk/>
            <pc:sldMk cId="3761177114" sldId="546"/>
            <ac:spMk id="21" creationId="{6B3C2912-BAB5-4344-9802-5E7E0474FB35}"/>
          </ac:spMkLst>
        </pc:spChg>
        <pc:spChg chg="del">
          <ac:chgData name="子敬 洪" userId="ad1b616e7398b0d3" providerId="LiveId" clId="{8C755B95-58F5-498C-8D9B-E7D9F1FBFA9D}" dt="2022-03-15T21:05:47.644" v="21126" actId="478"/>
          <ac:spMkLst>
            <pc:docMk/>
            <pc:sldMk cId="3761177114" sldId="546"/>
            <ac:spMk id="30" creationId="{8570CFE9-0731-4434-8914-6944777BFE6D}"/>
          </ac:spMkLst>
        </pc:spChg>
        <pc:picChg chg="add del mod">
          <ac:chgData name="子敬 洪" userId="ad1b616e7398b0d3" providerId="LiveId" clId="{8C755B95-58F5-498C-8D9B-E7D9F1FBFA9D}" dt="2022-03-15T21:06:06.268" v="21130" actId="478"/>
          <ac:picMkLst>
            <pc:docMk/>
            <pc:sldMk cId="3761177114" sldId="546"/>
            <ac:picMk id="3" creationId="{6BE6BD9B-33D6-4E2A-B759-C818B28FDC7E}"/>
          </ac:picMkLst>
        </pc:picChg>
        <pc:picChg chg="add mod">
          <ac:chgData name="子敬 洪" userId="ad1b616e7398b0d3" providerId="LiveId" clId="{8C755B95-58F5-498C-8D9B-E7D9F1FBFA9D}" dt="2022-03-15T21:12:51.719" v="21258" actId="1076"/>
          <ac:picMkLst>
            <pc:docMk/>
            <pc:sldMk cId="3761177114" sldId="546"/>
            <ac:picMk id="7" creationId="{1A13E195-C1F2-43F5-9D90-02D18410524C}"/>
          </ac:picMkLst>
        </pc:picChg>
        <pc:picChg chg="add mod">
          <ac:chgData name="子敬 洪" userId="ad1b616e7398b0d3" providerId="LiveId" clId="{8C755B95-58F5-498C-8D9B-E7D9F1FBFA9D}" dt="2022-03-15T21:11:23.989" v="21148" actId="14100"/>
          <ac:picMkLst>
            <pc:docMk/>
            <pc:sldMk cId="3761177114" sldId="546"/>
            <ac:picMk id="10" creationId="{1284221E-DA60-4C5D-824E-5EAE6CC3C4D1}"/>
          </ac:picMkLst>
        </pc:picChg>
        <pc:picChg chg="add mod">
          <ac:chgData name="子敬 洪" userId="ad1b616e7398b0d3" providerId="LiveId" clId="{8C755B95-58F5-498C-8D9B-E7D9F1FBFA9D}" dt="2022-03-15T21:17:46.521" v="21405" actId="1076"/>
          <ac:picMkLst>
            <pc:docMk/>
            <pc:sldMk cId="3761177114" sldId="546"/>
            <ac:picMk id="22" creationId="{82AD2A27-ACBC-41B2-B3CC-21B501C289A7}"/>
          </ac:picMkLst>
        </pc:picChg>
        <pc:picChg chg="add mod">
          <ac:chgData name="子敬 洪" userId="ad1b616e7398b0d3" providerId="LiveId" clId="{8C755B95-58F5-498C-8D9B-E7D9F1FBFA9D}" dt="2022-03-15T21:17:45.576" v="21404" actId="1076"/>
          <ac:picMkLst>
            <pc:docMk/>
            <pc:sldMk cId="3761177114" sldId="546"/>
            <ac:picMk id="24" creationId="{8DEBD4FF-7763-466C-8044-173FC735490C}"/>
          </ac:picMkLst>
        </pc:picChg>
        <pc:cxnChg chg="add mod">
          <ac:chgData name="子敬 洪" userId="ad1b616e7398b0d3" providerId="LiveId" clId="{8C755B95-58F5-498C-8D9B-E7D9F1FBFA9D}" dt="2022-03-15T21:13:00.192" v="21260" actId="1076"/>
          <ac:cxnSpMkLst>
            <pc:docMk/>
            <pc:sldMk cId="3761177114" sldId="546"/>
            <ac:cxnSpMk id="13" creationId="{51874AB3-0816-4298-AC14-37DDD4E1A370}"/>
          </ac:cxnSpMkLst>
        </pc:cxnChg>
        <pc:cxnChg chg="add mod">
          <ac:chgData name="子敬 洪" userId="ad1b616e7398b0d3" providerId="LiveId" clId="{8C755B95-58F5-498C-8D9B-E7D9F1FBFA9D}" dt="2022-03-15T21:13:09.091" v="21267" actId="1076"/>
          <ac:cxnSpMkLst>
            <pc:docMk/>
            <pc:sldMk cId="3761177114" sldId="546"/>
            <ac:cxnSpMk id="18" creationId="{588D88A3-E1F2-4D54-8244-9DCC7361F395}"/>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29E0E4-F519-40B1-A530-88B4DF53B0C0}" type="datetimeFigureOut">
              <a:rPr lang="zh-TW" altLang="en-US" smtClean="0"/>
              <a:t>2022/6/10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A82C7C-ABB1-41BC-90C4-384481736A24}" type="slidenum">
              <a:rPr lang="zh-TW" altLang="en-US" smtClean="0"/>
              <a:t>‹#›</a:t>
            </a:fld>
            <a:endParaRPr lang="zh-TW" altLang="en-US"/>
          </a:p>
        </p:txBody>
      </p:sp>
    </p:spTree>
    <p:extLst>
      <p:ext uri="{BB962C8B-B14F-4D97-AF65-F5344CB8AC3E}">
        <p14:creationId xmlns:p14="http://schemas.microsoft.com/office/powerpoint/2010/main" val="2721327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2EA82C7C-ABB1-41BC-90C4-384481736A24}" type="slidenum">
              <a:rPr lang="zh-TW" altLang="en-US" smtClean="0"/>
              <a:t>14</a:t>
            </a:fld>
            <a:endParaRPr lang="zh-TW" altLang="en-US"/>
          </a:p>
        </p:txBody>
      </p:sp>
    </p:spTree>
    <p:extLst>
      <p:ext uri="{BB962C8B-B14F-4D97-AF65-F5344CB8AC3E}">
        <p14:creationId xmlns:p14="http://schemas.microsoft.com/office/powerpoint/2010/main" val="4223736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69</a:t>
            </a:fld>
            <a:endParaRPr lang="zh-TW" altLang="en-US"/>
          </a:p>
        </p:txBody>
      </p:sp>
    </p:spTree>
    <p:extLst>
      <p:ext uri="{BB962C8B-B14F-4D97-AF65-F5344CB8AC3E}">
        <p14:creationId xmlns:p14="http://schemas.microsoft.com/office/powerpoint/2010/main" val="2708441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70</a:t>
            </a:fld>
            <a:endParaRPr lang="zh-TW" altLang="en-US"/>
          </a:p>
        </p:txBody>
      </p:sp>
    </p:spTree>
    <p:extLst>
      <p:ext uri="{BB962C8B-B14F-4D97-AF65-F5344CB8AC3E}">
        <p14:creationId xmlns:p14="http://schemas.microsoft.com/office/powerpoint/2010/main" val="1712389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73</a:t>
            </a:fld>
            <a:endParaRPr lang="zh-TW" altLang="en-US"/>
          </a:p>
        </p:txBody>
      </p:sp>
    </p:spTree>
    <p:extLst>
      <p:ext uri="{BB962C8B-B14F-4D97-AF65-F5344CB8AC3E}">
        <p14:creationId xmlns:p14="http://schemas.microsoft.com/office/powerpoint/2010/main" val="3782668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74</a:t>
            </a:fld>
            <a:endParaRPr lang="zh-TW" altLang="en-US"/>
          </a:p>
        </p:txBody>
      </p:sp>
    </p:spTree>
    <p:extLst>
      <p:ext uri="{BB962C8B-B14F-4D97-AF65-F5344CB8AC3E}">
        <p14:creationId xmlns:p14="http://schemas.microsoft.com/office/powerpoint/2010/main" val="1749555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77</a:t>
            </a:fld>
            <a:endParaRPr lang="zh-TW" altLang="en-US"/>
          </a:p>
        </p:txBody>
      </p:sp>
    </p:spTree>
    <p:extLst>
      <p:ext uri="{BB962C8B-B14F-4D97-AF65-F5344CB8AC3E}">
        <p14:creationId xmlns:p14="http://schemas.microsoft.com/office/powerpoint/2010/main" val="3789230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2EA82C7C-ABB1-41BC-90C4-384481736A24}" type="slidenum">
              <a:rPr lang="zh-TW" altLang="en-US" smtClean="0"/>
              <a:t>117</a:t>
            </a:fld>
            <a:endParaRPr lang="zh-TW" altLang="en-US"/>
          </a:p>
        </p:txBody>
      </p:sp>
    </p:spTree>
    <p:extLst>
      <p:ext uri="{BB962C8B-B14F-4D97-AF65-F5344CB8AC3E}">
        <p14:creationId xmlns:p14="http://schemas.microsoft.com/office/powerpoint/2010/main" val="28256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127</a:t>
            </a:fld>
            <a:endParaRPr lang="zh-TW" altLang="en-US"/>
          </a:p>
        </p:txBody>
      </p:sp>
    </p:spTree>
    <p:extLst>
      <p:ext uri="{BB962C8B-B14F-4D97-AF65-F5344CB8AC3E}">
        <p14:creationId xmlns:p14="http://schemas.microsoft.com/office/powerpoint/2010/main" val="4253802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128</a:t>
            </a:fld>
            <a:endParaRPr lang="zh-TW" altLang="en-US"/>
          </a:p>
        </p:txBody>
      </p:sp>
    </p:spTree>
    <p:extLst>
      <p:ext uri="{BB962C8B-B14F-4D97-AF65-F5344CB8AC3E}">
        <p14:creationId xmlns:p14="http://schemas.microsoft.com/office/powerpoint/2010/main" val="3176813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2EA82C7C-ABB1-41BC-90C4-384481736A24}" type="slidenum">
              <a:rPr lang="zh-TW" altLang="en-US" smtClean="0"/>
              <a:t>135</a:t>
            </a:fld>
            <a:endParaRPr lang="zh-TW" altLang="en-US"/>
          </a:p>
        </p:txBody>
      </p:sp>
    </p:spTree>
    <p:extLst>
      <p:ext uri="{BB962C8B-B14F-4D97-AF65-F5344CB8AC3E}">
        <p14:creationId xmlns:p14="http://schemas.microsoft.com/office/powerpoint/2010/main" val="2951273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2EA82C7C-ABB1-41BC-90C4-384481736A24}" type="slidenum">
              <a:rPr lang="zh-TW" altLang="en-US" smtClean="0"/>
              <a:t>136</a:t>
            </a:fld>
            <a:endParaRPr lang="zh-TW" altLang="en-US"/>
          </a:p>
        </p:txBody>
      </p:sp>
    </p:spTree>
    <p:extLst>
      <p:ext uri="{BB962C8B-B14F-4D97-AF65-F5344CB8AC3E}">
        <p14:creationId xmlns:p14="http://schemas.microsoft.com/office/powerpoint/2010/main" val="2453363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46</a:t>
            </a:fld>
            <a:endParaRPr lang="zh-TW" altLang="en-US"/>
          </a:p>
        </p:txBody>
      </p:sp>
    </p:spTree>
    <p:extLst>
      <p:ext uri="{BB962C8B-B14F-4D97-AF65-F5344CB8AC3E}">
        <p14:creationId xmlns:p14="http://schemas.microsoft.com/office/powerpoint/2010/main" val="19248633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139</a:t>
            </a:fld>
            <a:endParaRPr lang="zh-TW" altLang="en-US"/>
          </a:p>
        </p:txBody>
      </p:sp>
    </p:spTree>
    <p:extLst>
      <p:ext uri="{BB962C8B-B14F-4D97-AF65-F5344CB8AC3E}">
        <p14:creationId xmlns:p14="http://schemas.microsoft.com/office/powerpoint/2010/main" val="911013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47</a:t>
            </a:fld>
            <a:endParaRPr lang="zh-TW" altLang="en-US"/>
          </a:p>
        </p:txBody>
      </p:sp>
    </p:spTree>
    <p:extLst>
      <p:ext uri="{BB962C8B-B14F-4D97-AF65-F5344CB8AC3E}">
        <p14:creationId xmlns:p14="http://schemas.microsoft.com/office/powerpoint/2010/main" val="1827068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48</a:t>
            </a:fld>
            <a:endParaRPr lang="zh-TW" altLang="en-US"/>
          </a:p>
        </p:txBody>
      </p:sp>
    </p:spTree>
    <p:extLst>
      <p:ext uri="{BB962C8B-B14F-4D97-AF65-F5344CB8AC3E}">
        <p14:creationId xmlns:p14="http://schemas.microsoft.com/office/powerpoint/2010/main" val="3113691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51</a:t>
            </a:fld>
            <a:endParaRPr lang="zh-TW" altLang="en-US"/>
          </a:p>
        </p:txBody>
      </p:sp>
    </p:spTree>
    <p:extLst>
      <p:ext uri="{BB962C8B-B14F-4D97-AF65-F5344CB8AC3E}">
        <p14:creationId xmlns:p14="http://schemas.microsoft.com/office/powerpoint/2010/main" val="3119316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53</a:t>
            </a:fld>
            <a:endParaRPr lang="zh-TW" altLang="en-US"/>
          </a:p>
        </p:txBody>
      </p:sp>
    </p:spTree>
    <p:extLst>
      <p:ext uri="{BB962C8B-B14F-4D97-AF65-F5344CB8AC3E}">
        <p14:creationId xmlns:p14="http://schemas.microsoft.com/office/powerpoint/2010/main" val="166618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56</a:t>
            </a:fld>
            <a:endParaRPr lang="zh-TW" altLang="en-US"/>
          </a:p>
        </p:txBody>
      </p:sp>
    </p:spTree>
    <p:extLst>
      <p:ext uri="{BB962C8B-B14F-4D97-AF65-F5344CB8AC3E}">
        <p14:creationId xmlns:p14="http://schemas.microsoft.com/office/powerpoint/2010/main" val="3532529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57</a:t>
            </a:fld>
            <a:endParaRPr lang="zh-TW" altLang="en-US"/>
          </a:p>
        </p:txBody>
      </p:sp>
    </p:spTree>
    <p:extLst>
      <p:ext uri="{BB962C8B-B14F-4D97-AF65-F5344CB8AC3E}">
        <p14:creationId xmlns:p14="http://schemas.microsoft.com/office/powerpoint/2010/main" val="2032144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68</a:t>
            </a:fld>
            <a:endParaRPr lang="zh-TW" altLang="en-US"/>
          </a:p>
        </p:txBody>
      </p:sp>
    </p:spTree>
    <p:extLst>
      <p:ext uri="{BB962C8B-B14F-4D97-AF65-F5344CB8AC3E}">
        <p14:creationId xmlns:p14="http://schemas.microsoft.com/office/powerpoint/2010/main" val="178591639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8C3C967B-6C2D-4D7D-A7F4-9E133DB79632}" type="datetime1">
              <a:rPr lang="zh-TW" altLang="en-US" smtClean="0"/>
              <a:t>2022/6/10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86356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2DB5A08-302D-4D52-B371-D95889E8B557}" type="datetime1">
              <a:rPr lang="zh-TW" altLang="en-US" smtClean="0"/>
              <a:t>2022/6/10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377087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8359C44-1E4E-4614-B5AC-C2ACD0E5A8DC}" type="datetime1">
              <a:rPr lang="zh-TW" altLang="en-US" smtClean="0"/>
              <a:t>2022/6/10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130938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45EA2F5-FABA-4887-BE50-CDFA480A4B04}" type="datetime1">
              <a:rPr lang="zh-TW" altLang="en-US" smtClean="0"/>
              <a:t>2022/6/10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135187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8593667" y="6272784"/>
            <a:ext cx="2644309" cy="365125"/>
          </a:xfrm>
        </p:spPr>
        <p:txBody>
          <a:bodyPr/>
          <a:lstStyle/>
          <a:p>
            <a:fld id="{FAE78FB2-59B9-49F1-8EF0-F2B8682AFFDF}" type="datetime1">
              <a:rPr lang="zh-TW" altLang="en-US" smtClean="0"/>
              <a:t>2022/6/10</a:t>
            </a:fld>
            <a:endParaRPr lang="zh-TW" altLang="en-US"/>
          </a:p>
        </p:txBody>
      </p:sp>
      <p:sp>
        <p:nvSpPr>
          <p:cNvPr id="5" name="Footer Placeholder 4"/>
          <p:cNvSpPr>
            <a:spLocks noGrp="1"/>
          </p:cNvSpPr>
          <p:nvPr>
            <p:ph type="ftr" sz="quarter" idx="11"/>
          </p:nvPr>
        </p:nvSpPr>
        <p:spPr>
          <a:xfrm>
            <a:off x="2182708" y="6272784"/>
            <a:ext cx="6327648" cy="365125"/>
          </a:xfrm>
        </p:spPr>
        <p:txBody>
          <a:bodyPr/>
          <a:lstStyle/>
          <a:p>
            <a:endParaRPr lang="zh-TW"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1933260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CB21430-F570-4491-B178-99BE5303C18C}" type="datetime1">
              <a:rPr lang="zh-TW" altLang="en-US" smtClean="0"/>
              <a:t>2022/6/10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41380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F9B09EC-9FE5-4C78-A3E7-8D52EFBF5B68}" type="datetime1">
              <a:rPr lang="zh-TW" altLang="en-US" smtClean="0"/>
              <a:t>2022/6/10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2881523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F747A568-AC7D-44AE-A06A-60A19EB21F48}" type="datetime1">
              <a:rPr lang="zh-TW" altLang="en-US" smtClean="0"/>
              <a:t>2022/6/10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1377620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79D02A-14E4-4ABC-970F-0E07B337D12D}" type="datetime1">
              <a:rPr lang="zh-TW" altLang="en-US" smtClean="0"/>
              <a:t>2022/6/10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4122317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A1D985BF-82E6-4294-8CAF-F98CC9CD92D1}" type="datetime1">
              <a:rPr lang="zh-TW" altLang="en-US" smtClean="0"/>
              <a:t>2022/6/10</a:t>
            </a:fld>
            <a:endParaRPr lang="zh-TW" altLang="en-US"/>
          </a:p>
        </p:txBody>
      </p:sp>
      <p:sp>
        <p:nvSpPr>
          <p:cNvPr id="6" name="Footer Placeholder 5"/>
          <p:cNvSpPr>
            <a:spLocks noGrp="1"/>
          </p:cNvSpPr>
          <p:nvPr>
            <p:ph type="ftr" sz="quarter" idx="11"/>
          </p:nvPr>
        </p:nvSpPr>
        <p:spPr/>
        <p:txBody>
          <a:bodyPr/>
          <a:lstStyle/>
          <a:p>
            <a:endParaRPr lang="zh-TW"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2276411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722761E-FFB4-4BE0-9060-C5B8A792A5C9}" type="datetime1">
              <a:rPr lang="zh-TW" altLang="en-US" smtClean="0"/>
              <a:t>2022/6/10</a:t>
            </a:fld>
            <a:endParaRPr lang="zh-TW"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2501518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ADB26B8-535C-4F60-A84E-AECA87E6B41B}" type="datetime1">
              <a:rPr lang="zh-TW" altLang="en-US" smtClean="0"/>
              <a:t>2022/6/10</a:t>
            </a:fld>
            <a:endParaRPr lang="zh-TW"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TW"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636031136"/>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ojdkbuild/ojdkbuil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hyperlink" Target="https://tomcat.apache.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eclipse.org/download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jpeg"/></Relationships>
</file>

<file path=ppt/slides/_rels/slide50.xml.rels><?xml version="1.0" encoding="UTF-8" standalone="yes"?>
<Relationships xmlns="http://schemas.openxmlformats.org/package/2006/relationships"><Relationship Id="rId2" Type="http://schemas.openxmlformats.org/officeDocument/2006/relationships/hyperlink" Target="https://zh.wikipedia.org/wiki/%E8%87%A8%E7%95%8C%E5%8D%80%E6%AE%B5" TargetMode="Externa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3" Type="http://schemas.openxmlformats.org/officeDocument/2006/relationships/hyperlink" Target="https://pansci.asia/archives/84978"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2" Type="http://schemas.openxmlformats.org/officeDocument/2006/relationships/hyperlink" Target="https://reurl.cc/nnbX7n" TargetMode="Externa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8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 Id="rId5" Type="http://schemas.openxmlformats.org/officeDocument/2006/relationships/image" Target="../media/image33.png"/><Relationship Id="rId4" Type="http://schemas.openxmlformats.org/officeDocument/2006/relationships/image" Target="../media/image32.png"/></Relationships>
</file>

<file path=ppt/slides/_rels/slide8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2" Type="http://schemas.openxmlformats.org/officeDocument/2006/relationships/hyperlink" Target="https://openhome.cc/Gossip/ServletJSP/DirectiveElement.html"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https://zh.wikipedia.org/zh-tw/Java_applet" TargetMode="External"/><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B521127C-0C56-461F-B517-0D483F216F7D}" type="slidenum">
              <a:rPr lang="zh-TW" altLang="en-US" smtClean="0"/>
              <a:t>1</a:t>
            </a:fld>
            <a:endParaRPr lang="zh-TW" altLang="en-US"/>
          </a:p>
        </p:txBody>
      </p:sp>
      <p:sp>
        <p:nvSpPr>
          <p:cNvPr id="6" name="矩形 5"/>
          <p:cNvSpPr/>
          <p:nvPr/>
        </p:nvSpPr>
        <p:spPr>
          <a:xfrm>
            <a:off x="4971395" y="88900"/>
            <a:ext cx="2236510" cy="707886"/>
          </a:xfrm>
          <a:prstGeom prst="rect">
            <a:avLst/>
          </a:prstGeom>
        </p:spPr>
        <p:txBody>
          <a:bodyPr wrap="none">
            <a:spAutoFit/>
          </a:bodyPr>
          <a:lstStyle/>
          <a:p>
            <a:pPr algn="ctr"/>
            <a:r>
              <a:rPr lang="en-US" altLang="zh-TW" sz="4000">
                <a:latin typeface="Consolas" panose="020B0609020204030204" pitchFamily="49" charset="0"/>
              </a:rPr>
              <a:t>【</a:t>
            </a:r>
            <a:r>
              <a:rPr lang="zh-TW" altLang="en-US" sz="4000">
                <a:latin typeface="Consolas" panose="020B0609020204030204" pitchFamily="49" charset="0"/>
              </a:rPr>
              <a:t>目錄</a:t>
            </a:r>
            <a:r>
              <a:rPr lang="en-US" altLang="zh-TW" sz="4000">
                <a:latin typeface="Consolas" panose="020B0609020204030204" pitchFamily="49" charset="0"/>
              </a:rPr>
              <a:t>】</a:t>
            </a:r>
          </a:p>
        </p:txBody>
      </p:sp>
      <p:sp>
        <p:nvSpPr>
          <p:cNvPr id="7" name="文字方塊 6"/>
          <p:cNvSpPr txBox="1"/>
          <p:nvPr/>
        </p:nvSpPr>
        <p:spPr>
          <a:xfrm>
            <a:off x="317500" y="1092342"/>
            <a:ext cx="12179300" cy="6417141"/>
          </a:xfrm>
          <a:prstGeom prst="rect">
            <a:avLst/>
          </a:prstGeom>
          <a:noFill/>
        </p:spPr>
        <p:txBody>
          <a:bodyPr wrap="square" numCol="2" spcCol="432000" rtlCol="0">
            <a:spAutoFit/>
          </a:bodyPr>
          <a:lstStyle/>
          <a:p>
            <a:pPr algn="ctr">
              <a:spcBef>
                <a:spcPts val="600"/>
              </a:spcBef>
              <a:spcAft>
                <a:spcPts val="600"/>
              </a:spcAft>
            </a:pPr>
            <a:r>
              <a:rPr lang="zh-TW" altLang="en-US" sz="2200">
                <a:latin typeface="Consolas" panose="020B0609020204030204" pitchFamily="49" charset="0"/>
              </a:rPr>
              <a:t>第一</a:t>
            </a:r>
            <a:r>
              <a:rPr lang="zh-TW" altLang="en-US" sz="2200" smtClean="0">
                <a:latin typeface="Consolas" panose="020B0609020204030204" pitchFamily="49" charset="0"/>
              </a:rPr>
              <a:t>章</a:t>
            </a:r>
            <a:r>
              <a:rPr lang="en-US" altLang="zh-TW" sz="2200" smtClean="0">
                <a:latin typeface="Consolas" panose="020B0609020204030204" pitchFamily="49" charset="0"/>
              </a:rPr>
              <a:t>(Servlet)</a:t>
            </a:r>
          </a:p>
          <a:p>
            <a:pPr>
              <a:spcBef>
                <a:spcPts val="600"/>
              </a:spcBef>
              <a:spcAft>
                <a:spcPts val="600"/>
              </a:spcAft>
            </a:pPr>
            <a:r>
              <a:rPr lang="en-US" altLang="zh-TW" sz="2200" smtClean="0">
                <a:latin typeface="Consolas" panose="020B0609020204030204" pitchFamily="49" charset="0"/>
              </a:rPr>
              <a:t>1-1 </a:t>
            </a:r>
            <a:r>
              <a:rPr lang="en-US" altLang="zh-TW" sz="2200">
                <a:latin typeface="Consolas" panose="020B0609020204030204" pitchFamily="49" charset="0"/>
              </a:rPr>
              <a:t>Servlet</a:t>
            </a:r>
            <a:r>
              <a:rPr lang="zh-TW" altLang="en-US" sz="2200" smtClean="0">
                <a:latin typeface="Consolas" panose="020B0609020204030204" pitchFamily="49" charset="0"/>
              </a:rPr>
              <a:t>簡介</a:t>
            </a:r>
            <a:r>
              <a:rPr lang="en-US" altLang="zh-TW" sz="2200" smtClean="0">
                <a:latin typeface="Consolas" panose="020B0609020204030204" pitchFamily="49" charset="0"/>
              </a:rPr>
              <a:t>	</a:t>
            </a:r>
            <a:r>
              <a:rPr lang="en-US" altLang="zh-TW" sz="2200" strike="sngStrike" smtClean="0">
                <a:latin typeface="Consolas" panose="020B0609020204030204" pitchFamily="49" charset="0"/>
              </a:rPr>
              <a:t>						</a:t>
            </a:r>
            <a:r>
              <a:rPr lang="en-US" altLang="zh-TW" sz="2200" smtClean="0">
                <a:latin typeface="Consolas" panose="020B0609020204030204" pitchFamily="49" charset="0"/>
              </a:rPr>
              <a:t> </a:t>
            </a:r>
            <a:r>
              <a:rPr lang="en-US" altLang="zh-TW" sz="2200" smtClean="0">
                <a:effectLst>
                  <a:outerShdw blurRad="38100" dist="38100" dir="2700000" algn="tl">
                    <a:srgbClr val="000000">
                      <a:alpha val="43137"/>
                    </a:srgbClr>
                  </a:outerShdw>
                </a:effectLst>
                <a:latin typeface="Consolas" panose="020B0609020204030204" pitchFamily="49" charset="0"/>
              </a:rPr>
              <a:t>0</a:t>
            </a:r>
            <a:r>
              <a:rPr lang="en-US" altLang="zh-TW" sz="2200" smtClean="0">
                <a:latin typeface="Consolas" panose="020B0609020204030204" pitchFamily="49" charset="0"/>
              </a:rPr>
              <a:t>04</a:t>
            </a:r>
            <a:endParaRPr lang="zh-TW" altLang="en-US" sz="2200">
              <a:latin typeface="Consolas" panose="020B0609020204030204" pitchFamily="49" charset="0"/>
            </a:endParaRPr>
          </a:p>
          <a:p>
            <a:pPr>
              <a:spcBef>
                <a:spcPts val="600"/>
              </a:spcBef>
              <a:spcAft>
                <a:spcPts val="600"/>
              </a:spcAft>
            </a:pPr>
            <a:r>
              <a:rPr lang="en-US" altLang="zh-TW" sz="2200">
                <a:latin typeface="Consolas" panose="020B0609020204030204" pitchFamily="49" charset="0"/>
              </a:rPr>
              <a:t>1-2 Server</a:t>
            </a:r>
            <a:r>
              <a:rPr lang="zh-TW" altLang="en-US" sz="2200">
                <a:latin typeface="Consolas" panose="020B0609020204030204" pitchFamily="49" charset="0"/>
              </a:rPr>
              <a:t>環境</a:t>
            </a:r>
            <a:r>
              <a:rPr lang="zh-TW" altLang="en-US" sz="2200" smtClean="0">
                <a:latin typeface="Consolas" panose="020B0609020204030204" pitchFamily="49" charset="0"/>
              </a:rPr>
              <a:t>安裝</a:t>
            </a:r>
            <a:r>
              <a:rPr lang="en-US" altLang="zh-TW" sz="2200" strike="sngStrike" smtClean="0">
                <a:latin typeface="Consolas" panose="020B0609020204030204" pitchFamily="49" charset="0"/>
              </a:rPr>
              <a:t>						</a:t>
            </a:r>
            <a:r>
              <a:rPr lang="en-US" altLang="zh-TW" sz="2200" smtClean="0">
                <a:latin typeface="Consolas" panose="020B0609020204030204" pitchFamily="49" charset="0"/>
              </a:rPr>
              <a:t> 015</a:t>
            </a:r>
            <a:endParaRPr lang="zh-TW" altLang="en-US" sz="2200">
              <a:latin typeface="Consolas" panose="020B0609020204030204" pitchFamily="49" charset="0"/>
            </a:endParaRPr>
          </a:p>
          <a:p>
            <a:pPr>
              <a:spcBef>
                <a:spcPts val="600"/>
              </a:spcBef>
              <a:spcAft>
                <a:spcPts val="600"/>
              </a:spcAft>
            </a:pPr>
            <a:r>
              <a:rPr lang="en-US" altLang="zh-TW" sz="2200">
                <a:latin typeface="Consolas" panose="020B0609020204030204" pitchFamily="49" charset="0"/>
              </a:rPr>
              <a:t>1-3 </a:t>
            </a:r>
            <a:r>
              <a:rPr lang="zh-TW" altLang="en-US" sz="2200">
                <a:latin typeface="Consolas" panose="020B0609020204030204" pitchFamily="49" charset="0"/>
              </a:rPr>
              <a:t>撰寫</a:t>
            </a:r>
            <a:r>
              <a:rPr lang="en-US" altLang="zh-TW" sz="2200">
                <a:latin typeface="Consolas" panose="020B0609020204030204" pitchFamily="49" charset="0"/>
              </a:rPr>
              <a:t>Servlet</a:t>
            </a:r>
            <a:r>
              <a:rPr lang="zh-TW" altLang="en-US" sz="2200" smtClean="0">
                <a:latin typeface="Consolas" panose="020B0609020204030204" pitchFamily="49" charset="0"/>
              </a:rPr>
              <a:t>入門</a:t>
            </a:r>
            <a:r>
              <a:rPr lang="en-US" altLang="zh-TW" sz="2200" strike="sngStrike" smtClean="0">
                <a:latin typeface="Consolas" panose="020B0609020204030204" pitchFamily="49" charset="0"/>
              </a:rPr>
              <a:t>					</a:t>
            </a:r>
            <a:r>
              <a:rPr lang="en-US" altLang="zh-TW" sz="2200">
                <a:latin typeface="Consolas" panose="020B0609020204030204" pitchFamily="49" charset="0"/>
              </a:rPr>
              <a:t> </a:t>
            </a:r>
            <a:r>
              <a:rPr lang="en-US" altLang="zh-TW" sz="2200" smtClean="0">
                <a:latin typeface="Consolas" panose="020B0609020204030204" pitchFamily="49" charset="0"/>
              </a:rPr>
              <a:t>031</a:t>
            </a:r>
            <a:endParaRPr lang="zh-TW" altLang="en-US" sz="2200">
              <a:latin typeface="Consolas" panose="020B0609020204030204" pitchFamily="49" charset="0"/>
            </a:endParaRPr>
          </a:p>
          <a:p>
            <a:pPr>
              <a:spcBef>
                <a:spcPts val="600"/>
              </a:spcBef>
              <a:spcAft>
                <a:spcPts val="600"/>
              </a:spcAft>
            </a:pPr>
            <a:r>
              <a:rPr lang="en-US" altLang="zh-TW" sz="2200">
                <a:latin typeface="Consolas" panose="020B0609020204030204" pitchFamily="49" charset="0"/>
              </a:rPr>
              <a:t>1-4 </a:t>
            </a:r>
            <a:r>
              <a:rPr lang="zh-TW" altLang="en-US" sz="2200">
                <a:latin typeface="Consolas" panose="020B0609020204030204" pitchFamily="49" charset="0"/>
              </a:rPr>
              <a:t>初識請求</a:t>
            </a:r>
            <a:r>
              <a:rPr lang="zh-TW" altLang="en-US" sz="2200">
                <a:latin typeface="Consolas" panose="020B0609020204030204" pitchFamily="49" charset="0"/>
              </a:rPr>
              <a:t>與</a:t>
            </a:r>
            <a:r>
              <a:rPr lang="zh-TW" altLang="en-US" sz="2200" smtClean="0">
                <a:latin typeface="Consolas" panose="020B0609020204030204" pitchFamily="49" charset="0"/>
              </a:rPr>
              <a:t>回應</a:t>
            </a:r>
            <a:r>
              <a:rPr lang="en-US" altLang="zh-TW" sz="2200" strike="sngStrike" smtClean="0">
                <a:latin typeface="Consolas" panose="020B0609020204030204" pitchFamily="49" charset="0"/>
              </a:rPr>
              <a:t>						</a:t>
            </a:r>
            <a:r>
              <a:rPr lang="en-US" altLang="zh-TW" sz="2200">
                <a:latin typeface="Consolas" panose="020B0609020204030204" pitchFamily="49" charset="0"/>
              </a:rPr>
              <a:t> </a:t>
            </a:r>
            <a:r>
              <a:rPr lang="en-US" altLang="zh-TW" sz="2200" smtClean="0">
                <a:latin typeface="Consolas" panose="020B0609020204030204" pitchFamily="49" charset="0"/>
              </a:rPr>
              <a:t>039</a:t>
            </a:r>
            <a:endParaRPr lang="zh-TW" altLang="en-US" sz="2200">
              <a:latin typeface="Consolas" panose="020B0609020204030204" pitchFamily="49" charset="0"/>
            </a:endParaRPr>
          </a:p>
          <a:p>
            <a:pPr>
              <a:spcBef>
                <a:spcPts val="600"/>
              </a:spcBef>
              <a:spcAft>
                <a:spcPts val="600"/>
              </a:spcAft>
            </a:pPr>
            <a:r>
              <a:rPr lang="en-US" altLang="zh-TW" sz="2200">
                <a:latin typeface="Consolas" panose="020B0609020204030204" pitchFamily="49" charset="0"/>
              </a:rPr>
              <a:t>1-5 Servlet</a:t>
            </a:r>
            <a:r>
              <a:rPr lang="zh-TW" altLang="en-US" sz="2200">
                <a:latin typeface="Consolas" panose="020B0609020204030204" pitchFamily="49" charset="0"/>
              </a:rPr>
              <a:t>的</a:t>
            </a:r>
            <a:r>
              <a:rPr lang="zh-TW" altLang="en-US" sz="2200" smtClean="0">
                <a:latin typeface="Consolas" panose="020B0609020204030204" pitchFamily="49" charset="0"/>
              </a:rPr>
              <a:t>生命週期</a:t>
            </a:r>
            <a:r>
              <a:rPr lang="en-US" altLang="zh-TW" sz="2200" strike="sngStrike">
                <a:latin typeface="Consolas" panose="020B0609020204030204" pitchFamily="49" charset="0"/>
              </a:rPr>
              <a:t>				</a:t>
            </a:r>
            <a:r>
              <a:rPr lang="en-US" altLang="zh-TW" sz="2200" strike="sngStrike">
                <a:latin typeface="Consolas" panose="020B0609020204030204" pitchFamily="49" charset="0"/>
              </a:rPr>
              <a:t>	</a:t>
            </a:r>
            <a:r>
              <a:rPr lang="en-US" altLang="zh-TW" sz="2200">
                <a:latin typeface="Consolas" panose="020B0609020204030204" pitchFamily="49" charset="0"/>
              </a:rPr>
              <a:t> </a:t>
            </a:r>
            <a:r>
              <a:rPr lang="en-US" altLang="zh-TW" sz="2200" smtClean="0">
                <a:latin typeface="Consolas" panose="020B0609020204030204" pitchFamily="49" charset="0"/>
              </a:rPr>
              <a:t>044</a:t>
            </a:r>
            <a:endParaRPr lang="zh-TW" altLang="en-US" sz="2200">
              <a:latin typeface="Consolas" panose="020B0609020204030204" pitchFamily="49" charset="0"/>
            </a:endParaRPr>
          </a:p>
          <a:p>
            <a:pPr>
              <a:spcBef>
                <a:spcPts val="600"/>
              </a:spcBef>
              <a:spcAft>
                <a:spcPts val="600"/>
              </a:spcAft>
            </a:pPr>
            <a:r>
              <a:rPr lang="en-US" altLang="zh-TW" sz="2200">
                <a:latin typeface="Consolas" panose="020B0609020204030204" pitchFamily="49" charset="0"/>
              </a:rPr>
              <a:t>1-6 </a:t>
            </a:r>
            <a:r>
              <a:rPr lang="zh-TW" altLang="en-US" sz="2200">
                <a:latin typeface="Consolas" panose="020B0609020204030204" pitchFamily="49" charset="0"/>
              </a:rPr>
              <a:t>取得</a:t>
            </a:r>
            <a:r>
              <a:rPr lang="en-US" altLang="zh-TW" sz="2200">
                <a:latin typeface="Consolas" panose="020B0609020204030204" pitchFamily="49" charset="0"/>
              </a:rPr>
              <a:t>Server&amp;client</a:t>
            </a:r>
            <a:r>
              <a:rPr lang="zh-TW" altLang="en-US" sz="2200">
                <a:latin typeface="Consolas" panose="020B0609020204030204" pitchFamily="49" charset="0"/>
              </a:rPr>
              <a:t>的</a:t>
            </a:r>
            <a:r>
              <a:rPr lang="zh-TW" altLang="en-US" sz="2200">
                <a:latin typeface="Consolas" panose="020B0609020204030204" pitchFamily="49" charset="0"/>
              </a:rPr>
              <a:t>相關</a:t>
            </a:r>
            <a:r>
              <a:rPr lang="zh-TW" altLang="en-US" sz="2200" smtClean="0">
                <a:latin typeface="Consolas" panose="020B0609020204030204" pitchFamily="49" charset="0"/>
              </a:rPr>
              <a:t>資訊</a:t>
            </a:r>
            <a:r>
              <a:rPr lang="en-US" altLang="zh-TW" sz="2200" strike="sngStrike">
                <a:latin typeface="Consolas" panose="020B0609020204030204" pitchFamily="49" charset="0"/>
              </a:rPr>
              <a:t>	</a:t>
            </a:r>
            <a:r>
              <a:rPr lang="en-US" altLang="zh-TW" sz="2200">
                <a:latin typeface="Consolas" panose="020B0609020204030204" pitchFamily="49" charset="0"/>
              </a:rPr>
              <a:t> </a:t>
            </a:r>
            <a:r>
              <a:rPr lang="en-US" altLang="zh-TW" sz="2200" smtClean="0">
                <a:latin typeface="Consolas" panose="020B0609020204030204" pitchFamily="49" charset="0"/>
              </a:rPr>
              <a:t>052</a:t>
            </a:r>
            <a:endParaRPr lang="zh-TW" altLang="en-US" sz="2200">
              <a:latin typeface="Consolas" panose="020B0609020204030204" pitchFamily="49" charset="0"/>
            </a:endParaRPr>
          </a:p>
          <a:p>
            <a:pPr>
              <a:spcBef>
                <a:spcPts val="600"/>
              </a:spcBef>
              <a:spcAft>
                <a:spcPts val="600"/>
              </a:spcAft>
            </a:pPr>
            <a:r>
              <a:rPr lang="en-US" altLang="zh-TW" sz="2200">
                <a:latin typeface="Consolas" panose="020B0609020204030204" pitchFamily="49" charset="0"/>
              </a:rPr>
              <a:t>1-7 Response Header</a:t>
            </a:r>
            <a:r>
              <a:rPr lang="zh-TW" altLang="en-US" sz="2200">
                <a:latin typeface="Consolas" panose="020B0609020204030204" pitchFamily="49" charset="0"/>
              </a:rPr>
              <a:t>相關</a:t>
            </a:r>
            <a:r>
              <a:rPr lang="zh-TW" altLang="en-US" sz="2200" smtClean="0">
                <a:latin typeface="Consolas" panose="020B0609020204030204" pitchFamily="49" charset="0"/>
              </a:rPr>
              <a:t>應用</a:t>
            </a:r>
            <a:r>
              <a:rPr lang="en-US" altLang="zh-TW" sz="2200" strike="sngStrike">
                <a:latin typeface="Consolas" panose="020B0609020204030204" pitchFamily="49" charset="0"/>
              </a:rPr>
              <a:t>		</a:t>
            </a:r>
            <a:r>
              <a:rPr lang="en-US" altLang="zh-TW" sz="2200" strike="sngStrike">
                <a:latin typeface="Consolas" panose="020B0609020204030204" pitchFamily="49" charset="0"/>
              </a:rPr>
              <a:t>	</a:t>
            </a:r>
            <a:r>
              <a:rPr lang="en-US" altLang="zh-TW" sz="2200">
                <a:latin typeface="Consolas" panose="020B0609020204030204" pitchFamily="49" charset="0"/>
              </a:rPr>
              <a:t> </a:t>
            </a:r>
            <a:r>
              <a:rPr lang="en-US" altLang="zh-TW" sz="2200" smtClean="0">
                <a:latin typeface="Consolas" panose="020B0609020204030204" pitchFamily="49" charset="0"/>
              </a:rPr>
              <a:t>060</a:t>
            </a:r>
            <a:endParaRPr lang="zh-TW" altLang="en-US" sz="2200">
              <a:latin typeface="Consolas" panose="020B0609020204030204" pitchFamily="49" charset="0"/>
            </a:endParaRPr>
          </a:p>
          <a:p>
            <a:pPr>
              <a:spcBef>
                <a:spcPts val="600"/>
              </a:spcBef>
              <a:spcAft>
                <a:spcPts val="600"/>
              </a:spcAft>
            </a:pPr>
            <a:r>
              <a:rPr lang="en-US" altLang="zh-TW" sz="2200">
                <a:latin typeface="Consolas" panose="020B0609020204030204" pitchFamily="49" charset="0"/>
              </a:rPr>
              <a:t>1-8 </a:t>
            </a:r>
            <a:r>
              <a:rPr lang="en-US" altLang="zh-TW" sz="2200">
                <a:latin typeface="Consolas" panose="020B0609020204030204" pitchFamily="49" charset="0"/>
              </a:rPr>
              <a:t>Session </a:t>
            </a:r>
            <a:r>
              <a:rPr lang="en-US" altLang="zh-TW" sz="2200" smtClean="0">
                <a:latin typeface="Consolas" panose="020B0609020204030204" pitchFamily="49" charset="0"/>
              </a:rPr>
              <a:t>Tracking</a:t>
            </a:r>
            <a:r>
              <a:rPr lang="en-US" altLang="zh-TW" sz="2200" strike="sngStrike">
                <a:latin typeface="Consolas" panose="020B0609020204030204" pitchFamily="49" charset="0"/>
              </a:rPr>
              <a:t>				</a:t>
            </a:r>
            <a:r>
              <a:rPr lang="en-US" altLang="zh-TW" sz="2200" strike="sngStrike">
                <a:latin typeface="Consolas" panose="020B0609020204030204" pitchFamily="49" charset="0"/>
              </a:rPr>
              <a:t>	</a:t>
            </a:r>
            <a:r>
              <a:rPr lang="en-US" altLang="zh-TW" sz="2200">
                <a:latin typeface="Consolas" panose="020B0609020204030204" pitchFamily="49" charset="0"/>
              </a:rPr>
              <a:t> </a:t>
            </a:r>
            <a:r>
              <a:rPr lang="en-US" altLang="zh-TW" sz="2200" smtClean="0">
                <a:latin typeface="Consolas" panose="020B0609020204030204" pitchFamily="49" charset="0"/>
              </a:rPr>
              <a:t>064</a:t>
            </a:r>
            <a:endParaRPr lang="en-US" altLang="zh-TW" sz="2200">
              <a:latin typeface="Consolas" panose="020B0609020204030204" pitchFamily="49" charset="0"/>
            </a:endParaRPr>
          </a:p>
          <a:p>
            <a:pPr>
              <a:spcBef>
                <a:spcPts val="600"/>
              </a:spcBef>
              <a:spcAft>
                <a:spcPts val="600"/>
              </a:spcAft>
            </a:pPr>
            <a:r>
              <a:rPr lang="en-US" altLang="zh-TW" sz="2200">
                <a:latin typeface="Consolas" panose="020B0609020204030204" pitchFamily="49" charset="0"/>
              </a:rPr>
              <a:t>1-9 </a:t>
            </a:r>
            <a:r>
              <a:rPr lang="zh-TW" altLang="en-US" sz="2200">
                <a:latin typeface="Consolas" panose="020B0609020204030204" pitchFamily="49" charset="0"/>
              </a:rPr>
              <a:t>傳遞</a:t>
            </a:r>
            <a:r>
              <a:rPr lang="zh-TW" altLang="en-US" sz="2200" smtClean="0">
                <a:latin typeface="Consolas" panose="020B0609020204030204" pitchFamily="49" charset="0"/>
              </a:rPr>
              <a:t>資訊</a:t>
            </a:r>
            <a:r>
              <a:rPr lang="en-US" altLang="zh-TW" sz="2200" strike="sngStrike">
                <a:latin typeface="Consolas" panose="020B0609020204030204" pitchFamily="49" charset="0"/>
              </a:rPr>
              <a:t>								</a:t>
            </a:r>
            <a:r>
              <a:rPr lang="en-US" altLang="zh-TW" sz="2200" smtClean="0">
                <a:latin typeface="Consolas" panose="020B0609020204030204" pitchFamily="49" charset="0"/>
              </a:rPr>
              <a:t> 071</a:t>
            </a:r>
            <a:endParaRPr lang="zh-TW" altLang="en-US" sz="2200">
              <a:latin typeface="Consolas" panose="020B0609020204030204" pitchFamily="49" charset="0"/>
            </a:endParaRPr>
          </a:p>
          <a:p>
            <a:pPr>
              <a:spcBef>
                <a:spcPts val="600"/>
              </a:spcBef>
              <a:spcAft>
                <a:spcPts val="600"/>
              </a:spcAft>
            </a:pPr>
            <a:r>
              <a:rPr lang="en-US" altLang="zh-TW" sz="2200">
                <a:latin typeface="Consolas" panose="020B0609020204030204" pitchFamily="49" charset="0"/>
              </a:rPr>
              <a:t>1-10 </a:t>
            </a:r>
            <a:r>
              <a:rPr lang="zh-TW" altLang="en-US" sz="2200">
                <a:latin typeface="Consolas" panose="020B0609020204030204" pitchFamily="49" charset="0"/>
              </a:rPr>
              <a:t>資料庫</a:t>
            </a:r>
            <a:r>
              <a:rPr lang="zh-TW" altLang="en-US" sz="2200" smtClean="0">
                <a:latin typeface="Consolas" panose="020B0609020204030204" pitchFamily="49" charset="0"/>
              </a:rPr>
              <a:t>連結</a:t>
            </a:r>
            <a:r>
              <a:rPr lang="en-US" altLang="zh-TW" sz="2200" strike="sngStrike">
                <a:latin typeface="Consolas" panose="020B0609020204030204" pitchFamily="49" charset="0"/>
              </a:rPr>
              <a:t>							</a:t>
            </a:r>
            <a:r>
              <a:rPr lang="en-US" altLang="zh-TW" sz="2200" smtClean="0">
                <a:latin typeface="Consolas" panose="020B0609020204030204" pitchFamily="49" charset="0"/>
              </a:rPr>
              <a:t> 075</a:t>
            </a:r>
          </a:p>
          <a:p>
            <a:pPr>
              <a:spcBef>
                <a:spcPts val="600"/>
              </a:spcBef>
              <a:spcAft>
                <a:spcPts val="600"/>
              </a:spcAft>
            </a:pPr>
            <a:endParaRPr lang="en-US" altLang="zh-TW" sz="2200" smtClean="0">
              <a:latin typeface="Consolas" panose="020B0609020204030204" pitchFamily="49" charset="0"/>
            </a:endParaRPr>
          </a:p>
          <a:p>
            <a:pPr>
              <a:spcBef>
                <a:spcPts val="600"/>
              </a:spcBef>
              <a:spcAft>
                <a:spcPts val="600"/>
              </a:spcAft>
            </a:pPr>
            <a:endParaRPr lang="en-US" altLang="zh-TW" sz="2200">
              <a:latin typeface="Consolas" panose="020B0609020204030204" pitchFamily="49" charset="0"/>
            </a:endParaRPr>
          </a:p>
          <a:p>
            <a:pPr algn="ctr">
              <a:spcBef>
                <a:spcPts val="600"/>
              </a:spcBef>
              <a:spcAft>
                <a:spcPts val="600"/>
              </a:spcAft>
            </a:pPr>
            <a:r>
              <a:rPr lang="zh-TW" altLang="en-US" sz="2200" smtClean="0">
                <a:latin typeface="Consolas" panose="020B0609020204030204" pitchFamily="49" charset="0"/>
              </a:rPr>
              <a:t>第二章</a:t>
            </a:r>
            <a:r>
              <a:rPr lang="en-US" altLang="zh-TW" sz="2200" smtClean="0">
                <a:latin typeface="Consolas" panose="020B0609020204030204" pitchFamily="49" charset="0"/>
              </a:rPr>
              <a:t>(JSP)</a:t>
            </a:r>
            <a:endParaRPr lang="en-US" altLang="zh-TW" sz="2200">
              <a:latin typeface="Consolas" panose="020B0609020204030204" pitchFamily="49" charset="0"/>
            </a:endParaRPr>
          </a:p>
          <a:p>
            <a:pPr>
              <a:spcBef>
                <a:spcPts val="600"/>
              </a:spcBef>
              <a:spcAft>
                <a:spcPts val="600"/>
              </a:spcAft>
            </a:pPr>
            <a:r>
              <a:rPr lang="en-US" altLang="zh-TW" sz="2200" smtClean="0">
                <a:latin typeface="Consolas" panose="020B0609020204030204" pitchFamily="49" charset="0"/>
              </a:rPr>
              <a:t>2-1 </a:t>
            </a:r>
            <a:r>
              <a:rPr lang="en-US" altLang="zh-TW" sz="2200">
                <a:latin typeface="Consolas" panose="020B0609020204030204" pitchFamily="49" charset="0"/>
              </a:rPr>
              <a:t>JSP</a:t>
            </a:r>
            <a:r>
              <a:rPr lang="zh-TW" altLang="en-US" sz="2200" smtClean="0">
                <a:latin typeface="Consolas" panose="020B0609020204030204" pitchFamily="49" charset="0"/>
              </a:rPr>
              <a:t>介紹</a:t>
            </a:r>
            <a:r>
              <a:rPr lang="en-US" altLang="zh-TW" sz="2200" strike="sngStrike">
                <a:latin typeface="Consolas" panose="020B0609020204030204" pitchFamily="49" charset="0"/>
              </a:rPr>
              <a:t>							</a:t>
            </a:r>
            <a:r>
              <a:rPr lang="en-US" altLang="zh-TW" sz="2200" smtClean="0">
                <a:latin typeface="Consolas" panose="020B0609020204030204" pitchFamily="49" charset="0"/>
              </a:rPr>
              <a:t> 082</a:t>
            </a:r>
            <a:endParaRPr lang="zh-TW" altLang="en-US" sz="2200">
              <a:latin typeface="Consolas" panose="020B0609020204030204" pitchFamily="49" charset="0"/>
            </a:endParaRPr>
          </a:p>
          <a:p>
            <a:pPr>
              <a:spcBef>
                <a:spcPts val="600"/>
              </a:spcBef>
              <a:spcAft>
                <a:spcPts val="600"/>
              </a:spcAft>
            </a:pPr>
            <a:r>
              <a:rPr lang="en-US" altLang="zh-TW" sz="2200">
                <a:latin typeface="Consolas" panose="020B0609020204030204" pitchFamily="49" charset="0"/>
              </a:rPr>
              <a:t>2-2 EL</a:t>
            </a:r>
            <a:r>
              <a:rPr lang="zh-TW" altLang="en-US" sz="2200">
                <a:latin typeface="Consolas" panose="020B0609020204030204" pitchFamily="49" charset="0"/>
              </a:rPr>
              <a:t>表達</a:t>
            </a:r>
            <a:r>
              <a:rPr lang="zh-TW" altLang="en-US" sz="2200">
                <a:latin typeface="Consolas" panose="020B0609020204030204" pitchFamily="49" charset="0"/>
              </a:rPr>
              <a:t>式</a:t>
            </a:r>
            <a:r>
              <a:rPr lang="zh-TW" altLang="en-US" sz="2200" smtClean="0">
                <a:latin typeface="Consolas" panose="020B0609020204030204" pitchFamily="49" charset="0"/>
              </a:rPr>
              <a:t>語言</a:t>
            </a:r>
            <a:r>
              <a:rPr lang="en-US" altLang="zh-TW" sz="2200" strike="sngStrike">
                <a:latin typeface="Consolas" panose="020B0609020204030204" pitchFamily="49" charset="0"/>
              </a:rPr>
              <a:t>					</a:t>
            </a:r>
            <a:r>
              <a:rPr lang="en-US" altLang="zh-TW" sz="2200" smtClean="0">
                <a:latin typeface="Consolas" panose="020B0609020204030204" pitchFamily="49" charset="0"/>
              </a:rPr>
              <a:t> 096</a:t>
            </a:r>
            <a:endParaRPr lang="zh-TW" altLang="en-US" sz="2200">
              <a:latin typeface="Consolas" panose="020B0609020204030204" pitchFamily="49" charset="0"/>
            </a:endParaRPr>
          </a:p>
          <a:p>
            <a:pPr>
              <a:spcBef>
                <a:spcPts val="600"/>
              </a:spcBef>
              <a:spcAft>
                <a:spcPts val="600"/>
              </a:spcAft>
            </a:pPr>
            <a:r>
              <a:rPr lang="en-US" altLang="zh-TW" sz="2200">
                <a:latin typeface="Consolas" panose="020B0609020204030204" pitchFamily="49" charset="0"/>
              </a:rPr>
              <a:t>2-3 JSTL</a:t>
            </a:r>
            <a:r>
              <a:rPr lang="zh-TW" altLang="en-US" sz="2200">
                <a:latin typeface="Consolas" panose="020B0609020204030204" pitchFamily="49" charset="0"/>
              </a:rPr>
              <a:t>標準標籤</a:t>
            </a:r>
            <a:r>
              <a:rPr lang="zh-TW" altLang="en-US" sz="2200">
                <a:latin typeface="Consolas" panose="020B0609020204030204" pitchFamily="49" charset="0"/>
              </a:rPr>
              <a:t>函</a:t>
            </a:r>
            <a:r>
              <a:rPr lang="zh-TW" altLang="en-US" sz="2200" smtClean="0">
                <a:latin typeface="Consolas" panose="020B0609020204030204" pitchFamily="49" charset="0"/>
              </a:rPr>
              <a:t>式</a:t>
            </a:r>
            <a:r>
              <a:rPr lang="en-US" altLang="zh-TW" sz="2200" strike="sngStrike">
                <a:latin typeface="Consolas" panose="020B0609020204030204" pitchFamily="49" charset="0"/>
              </a:rPr>
              <a:t>				</a:t>
            </a:r>
            <a:r>
              <a:rPr lang="en-US" altLang="zh-TW" sz="2200" smtClean="0">
                <a:latin typeface="Consolas" panose="020B0609020204030204" pitchFamily="49" charset="0"/>
              </a:rPr>
              <a:t> 102</a:t>
            </a:r>
          </a:p>
          <a:p>
            <a:pPr>
              <a:spcBef>
                <a:spcPts val="600"/>
              </a:spcBef>
              <a:spcAft>
                <a:spcPts val="600"/>
              </a:spcAft>
            </a:pPr>
            <a:endParaRPr lang="en-US" altLang="zh-TW" sz="2200" smtClean="0">
              <a:latin typeface="Consolas" panose="020B0609020204030204" pitchFamily="49" charset="0"/>
            </a:endParaRPr>
          </a:p>
          <a:p>
            <a:pPr algn="ctr">
              <a:spcBef>
                <a:spcPts val="600"/>
              </a:spcBef>
              <a:spcAft>
                <a:spcPts val="600"/>
              </a:spcAft>
            </a:pPr>
            <a:r>
              <a:rPr lang="zh-TW" altLang="en-US" sz="2200">
                <a:latin typeface="Consolas" panose="020B0609020204030204" pitchFamily="49" charset="0"/>
              </a:rPr>
              <a:t>第三</a:t>
            </a:r>
            <a:r>
              <a:rPr lang="zh-TW" altLang="en-US" sz="2200" smtClean="0">
                <a:latin typeface="Consolas" panose="020B0609020204030204" pitchFamily="49" charset="0"/>
              </a:rPr>
              <a:t>章</a:t>
            </a:r>
            <a:r>
              <a:rPr lang="en-US" altLang="zh-TW" sz="2200" smtClean="0">
                <a:latin typeface="Consolas" panose="020B0609020204030204" pitchFamily="49" charset="0"/>
              </a:rPr>
              <a:t>(</a:t>
            </a:r>
            <a:r>
              <a:rPr lang="zh-TW" altLang="en-US" sz="2200" smtClean="0">
                <a:latin typeface="Consolas" panose="020B0609020204030204" pitchFamily="49" charset="0"/>
              </a:rPr>
              <a:t>完善專案</a:t>
            </a:r>
            <a:r>
              <a:rPr lang="en-US" altLang="zh-TW" sz="2200" smtClean="0">
                <a:latin typeface="Consolas" panose="020B0609020204030204" pitchFamily="49" charset="0"/>
              </a:rPr>
              <a:t>)</a:t>
            </a:r>
            <a:endParaRPr lang="zh-TW" altLang="en-US" sz="2200">
              <a:latin typeface="Consolas" panose="020B0609020204030204" pitchFamily="49" charset="0"/>
            </a:endParaRPr>
          </a:p>
          <a:p>
            <a:pPr>
              <a:spcBef>
                <a:spcPts val="600"/>
              </a:spcBef>
              <a:spcAft>
                <a:spcPts val="600"/>
              </a:spcAft>
            </a:pPr>
            <a:r>
              <a:rPr lang="en-US" altLang="zh-TW" sz="2200">
                <a:latin typeface="Consolas" panose="020B0609020204030204" pitchFamily="49" charset="0"/>
              </a:rPr>
              <a:t>3-1 </a:t>
            </a:r>
            <a:r>
              <a:rPr lang="en-US" altLang="zh-TW" sz="2200">
                <a:latin typeface="Consolas" panose="020B0609020204030204" pitchFamily="49" charset="0"/>
              </a:rPr>
              <a:t>MVC</a:t>
            </a:r>
            <a:r>
              <a:rPr lang="zh-TW" altLang="en-US" sz="2200" smtClean="0">
                <a:latin typeface="Consolas" panose="020B0609020204030204" pitchFamily="49" charset="0"/>
              </a:rPr>
              <a:t>架構</a:t>
            </a:r>
            <a:r>
              <a:rPr lang="en-US" altLang="zh-TW" sz="2200" strike="sngStrike">
                <a:latin typeface="Consolas" panose="020B0609020204030204" pitchFamily="49" charset="0"/>
              </a:rPr>
              <a:t>							</a:t>
            </a:r>
            <a:r>
              <a:rPr lang="en-US" altLang="zh-TW" sz="2200" smtClean="0">
                <a:latin typeface="Consolas" panose="020B0609020204030204" pitchFamily="49" charset="0"/>
              </a:rPr>
              <a:t> 115</a:t>
            </a:r>
            <a:endParaRPr lang="zh-TW" altLang="en-US" sz="2200">
              <a:latin typeface="Consolas" panose="020B0609020204030204" pitchFamily="49" charset="0"/>
            </a:endParaRPr>
          </a:p>
          <a:p>
            <a:pPr>
              <a:spcBef>
                <a:spcPts val="600"/>
              </a:spcBef>
              <a:spcAft>
                <a:spcPts val="600"/>
              </a:spcAft>
            </a:pPr>
            <a:r>
              <a:rPr lang="en-US" altLang="zh-TW" sz="2200">
                <a:latin typeface="Consolas" panose="020B0609020204030204" pitchFamily="49" charset="0"/>
              </a:rPr>
              <a:t>3-2 </a:t>
            </a:r>
            <a:r>
              <a:rPr lang="en-US" altLang="zh-TW" sz="2200" smtClean="0">
                <a:latin typeface="Consolas" panose="020B0609020204030204" pitchFamily="49" charset="0"/>
              </a:rPr>
              <a:t>Listener</a:t>
            </a:r>
            <a:r>
              <a:rPr lang="en-US" altLang="zh-TW" sz="2200" strike="sngStrike">
                <a:latin typeface="Consolas" panose="020B0609020204030204" pitchFamily="49" charset="0"/>
              </a:rPr>
              <a:t>						</a:t>
            </a:r>
            <a:r>
              <a:rPr lang="en-US" altLang="zh-TW" sz="2200" smtClean="0">
                <a:latin typeface="Consolas" panose="020B0609020204030204" pitchFamily="49" charset="0"/>
              </a:rPr>
              <a:t> 121</a:t>
            </a:r>
            <a:endParaRPr lang="en-US" altLang="zh-TW" sz="2200">
              <a:latin typeface="Consolas" panose="020B0609020204030204" pitchFamily="49" charset="0"/>
            </a:endParaRPr>
          </a:p>
          <a:p>
            <a:pPr>
              <a:spcBef>
                <a:spcPts val="600"/>
              </a:spcBef>
              <a:spcAft>
                <a:spcPts val="600"/>
              </a:spcAft>
            </a:pPr>
            <a:r>
              <a:rPr lang="en-US" altLang="zh-TW" sz="2200">
                <a:latin typeface="Consolas" panose="020B0609020204030204" pitchFamily="49" charset="0"/>
              </a:rPr>
              <a:t>3-3 </a:t>
            </a:r>
            <a:r>
              <a:rPr lang="en-US" altLang="zh-TW" sz="2200" smtClean="0">
                <a:latin typeface="Consolas" panose="020B0609020204030204" pitchFamily="49" charset="0"/>
              </a:rPr>
              <a:t>Filters</a:t>
            </a:r>
            <a:r>
              <a:rPr lang="en-US" altLang="zh-TW" sz="2200" strike="sngStrike">
                <a:latin typeface="Consolas" panose="020B0609020204030204" pitchFamily="49" charset="0"/>
              </a:rPr>
              <a:t>							</a:t>
            </a:r>
            <a:r>
              <a:rPr lang="en-US" altLang="zh-TW" sz="2200" smtClean="0">
                <a:latin typeface="Consolas" panose="020B0609020204030204" pitchFamily="49" charset="0"/>
              </a:rPr>
              <a:t> 125</a:t>
            </a:r>
            <a:endParaRPr lang="en-US" altLang="zh-TW" sz="2200">
              <a:latin typeface="Consolas" panose="020B0609020204030204" pitchFamily="49" charset="0"/>
            </a:endParaRPr>
          </a:p>
          <a:p>
            <a:pPr>
              <a:spcBef>
                <a:spcPts val="600"/>
              </a:spcBef>
              <a:spcAft>
                <a:spcPts val="600"/>
              </a:spcAft>
            </a:pPr>
            <a:r>
              <a:rPr lang="zh-TW" altLang="en-US" sz="2200" smtClean="0">
                <a:latin typeface="Consolas" panose="020B0609020204030204" pitchFamily="49" charset="0"/>
              </a:rPr>
              <a:t>    備註</a:t>
            </a:r>
            <a:r>
              <a:rPr lang="en-US" altLang="zh-TW" sz="2200" strike="sngStrike">
                <a:latin typeface="Consolas" panose="020B0609020204030204" pitchFamily="49" charset="0"/>
              </a:rPr>
              <a:t>		</a:t>
            </a:r>
            <a:r>
              <a:rPr lang="en-US" altLang="zh-TW" sz="2200" strike="sngStrike">
                <a:latin typeface="Consolas" panose="020B0609020204030204" pitchFamily="49" charset="0"/>
              </a:rPr>
              <a:t>	</a:t>
            </a:r>
            <a:r>
              <a:rPr lang="en-US" altLang="zh-TW" sz="2200" strike="sngStrike" smtClean="0">
                <a:latin typeface="Consolas" panose="020B0609020204030204" pitchFamily="49" charset="0"/>
              </a:rPr>
              <a:t>	</a:t>
            </a:r>
            <a:r>
              <a:rPr lang="en-US" altLang="zh-TW" sz="2200" strike="sngStrike">
                <a:latin typeface="Consolas" panose="020B0609020204030204" pitchFamily="49" charset="0"/>
              </a:rPr>
              <a:t>	</a:t>
            </a:r>
            <a:r>
              <a:rPr lang="en-US" altLang="zh-TW" sz="2200" strike="sngStrike">
                <a:latin typeface="Consolas" panose="020B0609020204030204" pitchFamily="49" charset="0"/>
              </a:rPr>
              <a:t>			</a:t>
            </a:r>
            <a:r>
              <a:rPr lang="en-US" altLang="zh-TW" sz="2200" smtClean="0">
                <a:latin typeface="Consolas" panose="020B0609020204030204" pitchFamily="49" charset="0"/>
              </a:rPr>
              <a:t> 129</a:t>
            </a:r>
            <a:endParaRPr lang="zh-TW" altLang="en-US" sz="2200">
              <a:latin typeface="Consolas" panose="020B0609020204030204" pitchFamily="49" charset="0"/>
            </a:endParaRPr>
          </a:p>
          <a:p>
            <a:pPr>
              <a:spcBef>
                <a:spcPts val="600"/>
              </a:spcBef>
              <a:spcAft>
                <a:spcPts val="600"/>
              </a:spcAft>
            </a:pPr>
            <a:endParaRPr lang="en-US" altLang="zh-TW" sz="2200">
              <a:latin typeface="Consolas" panose="020B0609020204030204" pitchFamily="49" charset="0"/>
            </a:endParaRPr>
          </a:p>
        </p:txBody>
      </p:sp>
    </p:spTree>
    <p:extLst>
      <p:ext uri="{BB962C8B-B14F-4D97-AF65-F5344CB8AC3E}">
        <p14:creationId xmlns:p14="http://schemas.microsoft.com/office/powerpoint/2010/main" val="105608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標題 1">
            <a:extLst>
              <a:ext uri="{FF2B5EF4-FFF2-40B4-BE49-F238E27FC236}">
                <a16:creationId xmlns:a16="http://schemas.microsoft.com/office/drawing/2014/main" id="{9543FAE3-AECE-4CF4-AED4-D757EF4237F3}"/>
              </a:ext>
            </a:extLst>
          </p:cNvPr>
          <p:cNvSpPr>
            <a:spLocks noGrp="1"/>
          </p:cNvSpPr>
          <p:nvPr>
            <p:ph type="title"/>
          </p:nvPr>
        </p:nvSpPr>
        <p:spPr>
          <a:xfrm>
            <a:off x="135311" y="165191"/>
            <a:ext cx="8121997" cy="986531"/>
          </a:xfrm>
        </p:spPr>
        <p:txBody>
          <a:bodyPr>
            <a:normAutofit/>
          </a:bodyPr>
          <a:lstStyle/>
          <a:p>
            <a:r>
              <a:rPr lang="en-US" altLang="zh-TW" sz="2800" smtClean="0">
                <a:solidFill>
                  <a:schemeClr val="tx1"/>
                </a:solidFill>
                <a:latin typeface="Consolas" panose="020B0609020204030204" pitchFamily="49" charset="0"/>
              </a:rPr>
              <a:t>Q:</a:t>
            </a:r>
            <a:r>
              <a:rPr lang="zh-TW" altLang="en-US" sz="2800" smtClean="0">
                <a:solidFill>
                  <a:schemeClr val="tx1"/>
                </a:solidFill>
                <a:latin typeface="Consolas" panose="020B0609020204030204" pitchFamily="49" charset="0"/>
              </a:rPr>
              <a:t>伺服器</a:t>
            </a:r>
            <a:r>
              <a:rPr lang="zh-TW" altLang="en-US" sz="2800">
                <a:solidFill>
                  <a:schemeClr val="tx1"/>
                </a:solidFill>
                <a:latin typeface="Consolas" panose="020B0609020204030204" pitchFamily="49" charset="0"/>
              </a:rPr>
              <a:t>的資源這麼多，如何找出所需要的資源</a:t>
            </a:r>
            <a:r>
              <a:rPr lang="en-US" altLang="zh-TW" sz="2800">
                <a:solidFill>
                  <a:schemeClr val="tx1"/>
                </a:solidFill>
                <a:latin typeface="Consolas" panose="020B0609020204030204" pitchFamily="49" charset="0"/>
              </a:rPr>
              <a:t>?</a:t>
            </a:r>
            <a:br>
              <a:rPr lang="en-US" altLang="zh-TW" sz="2800">
                <a:solidFill>
                  <a:schemeClr val="tx1"/>
                </a:solidFill>
                <a:latin typeface="Consolas" panose="020B0609020204030204" pitchFamily="49" charset="0"/>
              </a:rPr>
            </a:br>
            <a:r>
              <a:rPr lang="en-US" altLang="zh-TW" sz="2800" smtClean="0">
                <a:solidFill>
                  <a:schemeClr val="tx1"/>
                </a:solidFill>
                <a:latin typeface="Consolas" panose="020B0609020204030204" pitchFamily="49" charset="0"/>
              </a:rPr>
              <a:t>A:</a:t>
            </a:r>
            <a:r>
              <a:rPr lang="zh-TW" altLang="en-US" sz="2800" smtClean="0">
                <a:solidFill>
                  <a:schemeClr val="tx1"/>
                </a:solidFill>
                <a:latin typeface="Consolas" panose="020B0609020204030204" pitchFamily="49" charset="0"/>
              </a:rPr>
              <a:t>使用</a:t>
            </a:r>
            <a:r>
              <a:rPr lang="en-US" altLang="zh-TW" sz="2800">
                <a:solidFill>
                  <a:schemeClr val="tx1"/>
                </a:solidFill>
                <a:latin typeface="Consolas" panose="020B0609020204030204" pitchFamily="49" charset="0"/>
              </a:rPr>
              <a:t>URI</a:t>
            </a:r>
            <a:endParaRPr lang="zh-TW" altLang="en-US" sz="2800">
              <a:solidFill>
                <a:schemeClr val="tx1"/>
              </a:solidFill>
              <a:latin typeface="Consolas" panose="020B0609020204030204" pitchFamily="49" charset="0"/>
            </a:endParaRPr>
          </a:p>
        </p:txBody>
      </p:sp>
      <p:sp>
        <p:nvSpPr>
          <p:cNvPr id="3" name="投影片編號版面配置區 2">
            <a:extLst>
              <a:ext uri="{FF2B5EF4-FFF2-40B4-BE49-F238E27FC236}">
                <a16:creationId xmlns:a16="http://schemas.microsoft.com/office/drawing/2014/main" id="{1C2AB285-46DF-4C8C-BF73-D3B379C53F92}"/>
              </a:ext>
            </a:extLst>
          </p:cNvPr>
          <p:cNvSpPr>
            <a:spLocks noGrp="1"/>
          </p:cNvSpPr>
          <p:nvPr>
            <p:ph type="sldNum" sz="quarter" idx="12"/>
          </p:nvPr>
        </p:nvSpPr>
        <p:spPr/>
        <p:txBody>
          <a:bodyPr/>
          <a:lstStyle/>
          <a:p>
            <a:fld id="{B521127C-0C56-461F-B517-0D483F216F7D}" type="slidenum">
              <a:rPr lang="zh-TW" altLang="en-US" smtClean="0">
                <a:latin typeface="+mj-ea"/>
                <a:ea typeface="+mj-ea"/>
              </a:rPr>
              <a:t>10</a:t>
            </a:fld>
            <a:endParaRPr lang="zh-TW" altLang="en-US">
              <a:latin typeface="+mj-ea"/>
              <a:ea typeface="+mj-ea"/>
            </a:endParaRPr>
          </a:p>
        </p:txBody>
      </p:sp>
      <p:sp>
        <p:nvSpPr>
          <p:cNvPr id="17" name="文字方塊 16">
            <a:extLst>
              <a:ext uri="{FF2B5EF4-FFF2-40B4-BE49-F238E27FC236}">
                <a16:creationId xmlns:a16="http://schemas.microsoft.com/office/drawing/2014/main" id="{F7CB0988-7F3B-4C40-89A7-369FF45D6083}"/>
              </a:ext>
            </a:extLst>
          </p:cNvPr>
          <p:cNvSpPr txBox="1"/>
          <p:nvPr/>
        </p:nvSpPr>
        <p:spPr>
          <a:xfrm>
            <a:off x="135311" y="1382285"/>
            <a:ext cx="8121996" cy="3785652"/>
          </a:xfrm>
          <a:prstGeom prst="rect">
            <a:avLst/>
          </a:prstGeom>
          <a:noFill/>
        </p:spPr>
        <p:txBody>
          <a:bodyPr wrap="square" rtlCol="0">
            <a:spAutoFit/>
          </a:bodyPr>
          <a:lstStyle/>
          <a:p>
            <a:r>
              <a:rPr lang="zh-TW" altLang="en-US" sz="2000">
                <a:latin typeface="Consolas" panose="020B0609020204030204" pitchFamily="49" charset="0"/>
                <a:ea typeface="+mj-ea"/>
              </a:rPr>
              <a:t>什麼是</a:t>
            </a:r>
            <a:r>
              <a:rPr lang="en-US" altLang="zh-TW" sz="2000">
                <a:latin typeface="Consolas" panose="020B0609020204030204" pitchFamily="49" charset="0"/>
                <a:ea typeface="+mj-ea"/>
              </a:rPr>
              <a:t>URI?</a:t>
            </a:r>
            <a:r>
              <a:rPr lang="zh-TW" altLang="en-US" sz="2000">
                <a:latin typeface="Consolas" panose="020B0609020204030204" pitchFamily="49" charset="0"/>
                <a:ea typeface="+mj-ea"/>
              </a:rPr>
              <a:t> 那</a:t>
            </a:r>
            <a:r>
              <a:rPr lang="en-US" altLang="zh-TW" sz="2000">
                <a:latin typeface="Consolas" panose="020B0609020204030204" pitchFamily="49" charset="0"/>
                <a:ea typeface="+mj-ea"/>
              </a:rPr>
              <a:t>URL</a:t>
            </a:r>
            <a:r>
              <a:rPr lang="zh-TW" altLang="en-US" sz="2000">
                <a:latin typeface="Consolas" panose="020B0609020204030204" pitchFamily="49" charset="0"/>
                <a:ea typeface="+mj-ea"/>
              </a:rPr>
              <a:t>、</a:t>
            </a:r>
            <a:r>
              <a:rPr lang="en-US" altLang="zh-TW" sz="2000">
                <a:latin typeface="Consolas" panose="020B0609020204030204" pitchFamily="49" charset="0"/>
                <a:ea typeface="+mj-ea"/>
              </a:rPr>
              <a:t>URN</a:t>
            </a:r>
            <a:r>
              <a:rPr lang="zh-TW" altLang="en-US" sz="2000">
                <a:latin typeface="Consolas" panose="020B0609020204030204" pitchFamily="49" charset="0"/>
                <a:ea typeface="+mj-ea"/>
              </a:rPr>
              <a:t>又是什麼</a:t>
            </a:r>
            <a:r>
              <a:rPr lang="en-US" altLang="zh-TW" sz="2000">
                <a:latin typeface="Consolas" panose="020B0609020204030204" pitchFamily="49" charset="0"/>
                <a:ea typeface="+mj-ea"/>
              </a:rPr>
              <a:t>?</a:t>
            </a:r>
          </a:p>
          <a:p>
            <a:r>
              <a:rPr lang="en-US" altLang="zh-TW" sz="2000" smtClean="0">
                <a:latin typeface="Consolas" panose="020B0609020204030204" pitchFamily="49" charset="0"/>
                <a:ea typeface="+mj-ea"/>
              </a:rPr>
              <a:t>URI:</a:t>
            </a:r>
            <a:r>
              <a:rPr lang="en-US" altLang="zh-TW" sz="2000" i="0" smtClean="0">
                <a:solidFill>
                  <a:srgbClr val="202124"/>
                </a:solidFill>
                <a:effectLst/>
                <a:latin typeface="Consolas" panose="020B0609020204030204" pitchFamily="49" charset="0"/>
                <a:ea typeface="+mj-ea"/>
              </a:rPr>
              <a:t>Uniform </a:t>
            </a:r>
            <a:r>
              <a:rPr lang="en-US" altLang="zh-TW" sz="2000" i="0">
                <a:solidFill>
                  <a:srgbClr val="202124"/>
                </a:solidFill>
                <a:effectLst/>
                <a:latin typeface="Consolas" panose="020B0609020204030204" pitchFamily="49" charset="0"/>
                <a:ea typeface="+mj-ea"/>
              </a:rPr>
              <a:t>Resource Identifier</a:t>
            </a:r>
            <a:r>
              <a:rPr lang="en-US" altLang="zh-TW" sz="2000">
                <a:solidFill>
                  <a:srgbClr val="202124"/>
                </a:solidFill>
                <a:latin typeface="Consolas" panose="020B0609020204030204" pitchFamily="49" charset="0"/>
                <a:ea typeface="+mj-ea"/>
              </a:rPr>
              <a:t>(</a:t>
            </a:r>
            <a:r>
              <a:rPr lang="zh-TW" altLang="en-US" sz="2000" i="0">
                <a:solidFill>
                  <a:srgbClr val="202124"/>
                </a:solidFill>
                <a:effectLst/>
                <a:latin typeface="Consolas" panose="020B0609020204030204" pitchFamily="49" charset="0"/>
                <a:ea typeface="+mj-ea"/>
              </a:rPr>
              <a:t>統一資源識別碼</a:t>
            </a:r>
            <a:r>
              <a:rPr lang="en-US" altLang="zh-TW" sz="2000">
                <a:solidFill>
                  <a:srgbClr val="202124"/>
                </a:solidFill>
                <a:latin typeface="Consolas" panose="020B0609020204030204" pitchFamily="49" charset="0"/>
                <a:ea typeface="+mj-ea"/>
              </a:rPr>
              <a:t>)</a:t>
            </a:r>
          </a:p>
          <a:p>
            <a:r>
              <a:rPr lang="en-US" altLang="zh-TW" sz="2000" smtClean="0">
                <a:solidFill>
                  <a:srgbClr val="202124"/>
                </a:solidFill>
                <a:latin typeface="Consolas" panose="020B0609020204030204" pitchFamily="49" charset="0"/>
                <a:ea typeface="+mj-ea"/>
              </a:rPr>
              <a:t>URL:Uniform </a:t>
            </a:r>
            <a:r>
              <a:rPr lang="en-US" altLang="zh-TW" sz="2000">
                <a:solidFill>
                  <a:srgbClr val="202124"/>
                </a:solidFill>
                <a:latin typeface="Consolas" panose="020B0609020204030204" pitchFamily="49" charset="0"/>
                <a:ea typeface="+mj-ea"/>
              </a:rPr>
              <a:t>Resource Locator(</a:t>
            </a:r>
            <a:r>
              <a:rPr lang="zh-TW" altLang="en-US" sz="2000">
                <a:solidFill>
                  <a:srgbClr val="202124"/>
                </a:solidFill>
                <a:latin typeface="Consolas" panose="020B0609020204030204" pitchFamily="49" charset="0"/>
                <a:ea typeface="+mj-ea"/>
              </a:rPr>
              <a:t>統一資源定位符</a:t>
            </a:r>
            <a:r>
              <a:rPr lang="en-US" altLang="zh-TW" sz="2000">
                <a:solidFill>
                  <a:srgbClr val="202124"/>
                </a:solidFill>
                <a:latin typeface="Consolas" panose="020B0609020204030204" pitchFamily="49" charset="0"/>
                <a:ea typeface="+mj-ea"/>
              </a:rPr>
              <a:t>)</a:t>
            </a:r>
          </a:p>
          <a:p>
            <a:r>
              <a:rPr lang="en-US" altLang="zh-TW" sz="2000" smtClean="0">
                <a:solidFill>
                  <a:srgbClr val="202124"/>
                </a:solidFill>
                <a:latin typeface="Consolas" panose="020B0609020204030204" pitchFamily="49" charset="0"/>
                <a:ea typeface="+mj-ea"/>
              </a:rPr>
              <a:t>URN:Uniform </a:t>
            </a:r>
            <a:r>
              <a:rPr lang="en-US" altLang="zh-TW" sz="2000">
                <a:solidFill>
                  <a:srgbClr val="202124"/>
                </a:solidFill>
                <a:latin typeface="Consolas" panose="020B0609020204030204" pitchFamily="49" charset="0"/>
                <a:ea typeface="+mj-ea"/>
              </a:rPr>
              <a:t>Resource Name(</a:t>
            </a:r>
            <a:r>
              <a:rPr lang="zh-TW" altLang="en-US" sz="2000">
                <a:solidFill>
                  <a:srgbClr val="202124"/>
                </a:solidFill>
                <a:latin typeface="Consolas" panose="020B0609020204030204" pitchFamily="49" charset="0"/>
                <a:ea typeface="+mj-ea"/>
              </a:rPr>
              <a:t>統一資源名稱</a:t>
            </a:r>
            <a:r>
              <a:rPr lang="en-US" altLang="zh-TW" sz="2000">
                <a:solidFill>
                  <a:srgbClr val="202124"/>
                </a:solidFill>
                <a:latin typeface="Consolas" panose="020B0609020204030204" pitchFamily="49" charset="0"/>
                <a:ea typeface="+mj-ea"/>
              </a:rPr>
              <a:t>)</a:t>
            </a:r>
          </a:p>
          <a:p>
            <a:endParaRPr lang="en-US" altLang="zh-TW" sz="2000">
              <a:solidFill>
                <a:srgbClr val="202124"/>
              </a:solidFill>
              <a:latin typeface="Consolas" panose="020B0609020204030204" pitchFamily="49" charset="0"/>
              <a:ea typeface="+mj-ea"/>
            </a:endParaRPr>
          </a:p>
          <a:p>
            <a:r>
              <a:rPr lang="en-US" altLang="zh-TW" sz="2000">
                <a:latin typeface="Consolas" panose="020B0609020204030204" pitchFamily="49" charset="0"/>
                <a:ea typeface="+mj-ea"/>
              </a:rPr>
              <a:t>URL</a:t>
            </a:r>
            <a:r>
              <a:rPr lang="zh-TW" altLang="en-US" sz="2000">
                <a:latin typeface="Consolas" panose="020B0609020204030204" pitchFamily="49" charset="0"/>
                <a:ea typeface="+mj-ea"/>
              </a:rPr>
              <a:t>的標準最先出現，</a:t>
            </a:r>
            <a:r>
              <a:rPr lang="en-US" altLang="zh-TW" sz="2000">
                <a:latin typeface="Consolas" panose="020B0609020204030204" pitchFamily="49" charset="0"/>
                <a:ea typeface="+mj-ea"/>
              </a:rPr>
              <a:t>U</a:t>
            </a:r>
            <a:r>
              <a:rPr lang="zh-TW" altLang="en-US" sz="2000">
                <a:latin typeface="Consolas" panose="020B0609020204030204" pitchFamily="49" charset="0"/>
                <a:ea typeface="+mj-ea"/>
              </a:rPr>
              <a:t>原先代表</a:t>
            </a:r>
            <a:r>
              <a:rPr lang="en-US" altLang="zh-TW" sz="2000">
                <a:latin typeface="Consolas" panose="020B0609020204030204" pitchFamily="49" charset="0"/>
                <a:ea typeface="+mj-ea"/>
              </a:rPr>
              <a:t>Universal(</a:t>
            </a:r>
            <a:r>
              <a:rPr lang="zh-TW" altLang="en-US" sz="2000">
                <a:latin typeface="Consolas" panose="020B0609020204030204" pitchFamily="49" charset="0"/>
                <a:ea typeface="+mj-ea"/>
              </a:rPr>
              <a:t>萬用</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，在標準化後則代表</a:t>
            </a:r>
            <a:r>
              <a:rPr lang="en-US" altLang="zh-TW" sz="2000">
                <a:latin typeface="Consolas" panose="020B0609020204030204" pitchFamily="49" charset="0"/>
                <a:ea typeface="+mj-ea"/>
              </a:rPr>
              <a:t>Uniform(</a:t>
            </a:r>
            <a:r>
              <a:rPr lang="zh-TW" altLang="en-US" sz="2000">
                <a:latin typeface="Consolas" panose="020B0609020204030204" pitchFamily="49" charset="0"/>
                <a:ea typeface="+mj-ea"/>
              </a:rPr>
              <a:t>統一</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a:t>
            </a:r>
            <a:endParaRPr lang="en-US" altLang="zh-TW" sz="2000">
              <a:latin typeface="Consolas" panose="020B0609020204030204" pitchFamily="49" charset="0"/>
              <a:ea typeface="+mj-ea"/>
            </a:endParaRPr>
          </a:p>
          <a:p>
            <a:r>
              <a:rPr lang="en-US" altLang="zh-TW" sz="2000">
                <a:latin typeface="Consolas" panose="020B0609020204030204" pitchFamily="49" charset="0"/>
                <a:ea typeface="+mj-ea"/>
              </a:rPr>
              <a:t>URN</a:t>
            </a:r>
            <a:r>
              <a:rPr lang="zh-TW" altLang="en-US" sz="2000">
                <a:latin typeface="Consolas" panose="020B0609020204030204" pitchFamily="49" charset="0"/>
                <a:ea typeface="+mj-ea"/>
              </a:rPr>
              <a:t>則表示某個資源獨一無二的名稱。</a:t>
            </a:r>
            <a:endParaRPr lang="en-US" altLang="zh-TW" sz="2000">
              <a:latin typeface="Consolas" panose="020B0609020204030204" pitchFamily="49" charset="0"/>
              <a:ea typeface="+mj-ea"/>
            </a:endParaRPr>
          </a:p>
          <a:p>
            <a:r>
              <a:rPr lang="en-US" altLang="zh-TW" sz="2000">
                <a:latin typeface="Consolas" panose="020B0609020204030204" pitchFamily="49" charset="0"/>
                <a:ea typeface="+mj-ea"/>
              </a:rPr>
              <a:t>URI</a:t>
            </a:r>
            <a:r>
              <a:rPr lang="zh-TW" altLang="en-US" sz="2000">
                <a:latin typeface="Consolas" panose="020B0609020204030204" pitchFamily="49" charset="0"/>
                <a:ea typeface="+mj-ea"/>
              </a:rPr>
              <a:t>規範出現後，</a:t>
            </a:r>
            <a:r>
              <a:rPr lang="en-US" altLang="zh-TW" sz="2000">
                <a:latin typeface="Consolas" panose="020B0609020204030204" pitchFamily="49" charset="0"/>
                <a:ea typeface="+mj-ea"/>
              </a:rPr>
              <a:t>URL</a:t>
            </a:r>
            <a:r>
              <a:rPr lang="zh-TW" altLang="en-US" sz="2000">
                <a:latin typeface="Consolas" panose="020B0609020204030204" pitchFamily="49" charset="0"/>
                <a:ea typeface="+mj-ea"/>
              </a:rPr>
              <a:t>、</a:t>
            </a:r>
            <a:r>
              <a:rPr lang="en-US" altLang="zh-TW" sz="2000">
                <a:latin typeface="Consolas" panose="020B0609020204030204" pitchFamily="49" charset="0"/>
                <a:ea typeface="+mj-ea"/>
              </a:rPr>
              <a:t>URN</a:t>
            </a:r>
            <a:r>
              <a:rPr lang="zh-TW" altLang="en-US" sz="2000">
                <a:latin typeface="Consolas" panose="020B0609020204030204" pitchFamily="49" charset="0"/>
                <a:ea typeface="+mj-ea"/>
              </a:rPr>
              <a:t>成為</a:t>
            </a:r>
            <a:r>
              <a:rPr lang="en-US" altLang="zh-TW" sz="2000">
                <a:latin typeface="Consolas" panose="020B0609020204030204" pitchFamily="49" charset="0"/>
                <a:ea typeface="+mj-ea"/>
              </a:rPr>
              <a:t>URI</a:t>
            </a:r>
            <a:r>
              <a:rPr lang="zh-TW" altLang="en-US" sz="2000">
                <a:latin typeface="Consolas" panose="020B0609020204030204" pitchFamily="49" charset="0"/>
                <a:ea typeface="+mj-ea"/>
              </a:rPr>
              <a:t>子集。</a:t>
            </a:r>
            <a:endParaRPr lang="en-US" altLang="zh-TW" sz="2000">
              <a:latin typeface="Consolas" panose="020B0609020204030204" pitchFamily="49" charset="0"/>
              <a:ea typeface="+mj-ea"/>
            </a:endParaRPr>
          </a:p>
          <a:p>
            <a:endParaRPr lang="en-US" altLang="zh-TW" sz="2000">
              <a:latin typeface="Consolas" panose="020B0609020204030204" pitchFamily="49" charset="0"/>
              <a:ea typeface="+mj-ea"/>
            </a:endParaRPr>
          </a:p>
          <a:p>
            <a:r>
              <a:rPr lang="en-US" altLang="zh-TW" sz="2000">
                <a:latin typeface="Consolas" panose="020B0609020204030204" pitchFamily="49" charset="0"/>
                <a:ea typeface="+mj-ea"/>
              </a:rPr>
              <a:t>URI</a:t>
            </a:r>
            <a:r>
              <a:rPr lang="zh-TW" altLang="en-US" sz="2000" smtClean="0">
                <a:latin typeface="Consolas" panose="020B0609020204030204" pitchFamily="49" charset="0"/>
                <a:ea typeface="+mj-ea"/>
              </a:rPr>
              <a:t>範例</a:t>
            </a:r>
            <a:r>
              <a:rPr lang="en-US" altLang="zh-TW" sz="2000" smtClean="0">
                <a:latin typeface="Consolas" panose="020B0609020204030204" pitchFamily="49" charset="0"/>
                <a:ea typeface="+mj-ea"/>
              </a:rPr>
              <a:t>:</a:t>
            </a:r>
            <a:endParaRPr lang="en-US" altLang="zh-TW" sz="2000">
              <a:latin typeface="Consolas" panose="020B0609020204030204" pitchFamily="49" charset="0"/>
              <a:ea typeface="+mj-ea"/>
            </a:endParaRPr>
          </a:p>
          <a:p>
            <a:r>
              <a:rPr lang="en-US" altLang="zh-TW" sz="2000" smtClean="0">
                <a:latin typeface="Consolas" panose="020B0609020204030204" pitchFamily="49" charset="0"/>
                <a:ea typeface="+mj-ea"/>
              </a:rPr>
              <a:t>http://i.imgur.com/mJc3wn7.mp4</a:t>
            </a:r>
            <a:endParaRPr lang="en-US" altLang="zh-TW" sz="2000">
              <a:latin typeface="Consolas" panose="020B0609020204030204" pitchFamily="49" charset="0"/>
              <a:ea typeface="+mj-ea"/>
            </a:endParaRPr>
          </a:p>
        </p:txBody>
      </p:sp>
      <p:sp>
        <p:nvSpPr>
          <p:cNvPr id="18" name="文字方塊 17">
            <a:extLst>
              <a:ext uri="{FF2B5EF4-FFF2-40B4-BE49-F238E27FC236}">
                <a16:creationId xmlns:a16="http://schemas.microsoft.com/office/drawing/2014/main" id="{6F4C352A-843C-4D3B-B3DD-27D2691E0CA1}"/>
              </a:ext>
            </a:extLst>
          </p:cNvPr>
          <p:cNvSpPr txBox="1"/>
          <p:nvPr/>
        </p:nvSpPr>
        <p:spPr>
          <a:xfrm>
            <a:off x="65402" y="5666515"/>
            <a:ext cx="1107996" cy="369332"/>
          </a:xfrm>
          <a:prstGeom prst="rect">
            <a:avLst/>
          </a:prstGeom>
          <a:noFill/>
        </p:spPr>
        <p:txBody>
          <a:bodyPr wrap="none" rtlCol="0">
            <a:spAutoFit/>
          </a:bodyPr>
          <a:lstStyle/>
          <a:p>
            <a:r>
              <a:rPr lang="zh-TW" altLang="en-US">
                <a:latin typeface="+mj-ea"/>
                <a:ea typeface="+mj-ea"/>
              </a:rPr>
              <a:t>使用協定</a:t>
            </a:r>
          </a:p>
        </p:txBody>
      </p:sp>
      <p:cxnSp>
        <p:nvCxnSpPr>
          <p:cNvPr id="19" name="直線單箭頭接點 18">
            <a:extLst>
              <a:ext uri="{FF2B5EF4-FFF2-40B4-BE49-F238E27FC236}">
                <a16:creationId xmlns:a16="http://schemas.microsoft.com/office/drawing/2014/main" id="{F8F35423-41AF-4FE6-BA0C-571A42BA64F5}"/>
              </a:ext>
            </a:extLst>
          </p:cNvPr>
          <p:cNvCxnSpPr>
            <a:cxnSpLocks/>
          </p:cNvCxnSpPr>
          <p:nvPr/>
        </p:nvCxnSpPr>
        <p:spPr>
          <a:xfrm>
            <a:off x="619400" y="5130485"/>
            <a:ext cx="1" cy="536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1D2735E4-97A2-42D8-9AD0-0339BD3EFD46}"/>
              </a:ext>
            </a:extLst>
          </p:cNvPr>
          <p:cNvCxnSpPr>
            <a:cxnSpLocks/>
          </p:cNvCxnSpPr>
          <p:nvPr/>
        </p:nvCxnSpPr>
        <p:spPr>
          <a:xfrm>
            <a:off x="2078125" y="5130485"/>
            <a:ext cx="1" cy="536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字方塊 20">
            <a:extLst>
              <a:ext uri="{FF2B5EF4-FFF2-40B4-BE49-F238E27FC236}">
                <a16:creationId xmlns:a16="http://schemas.microsoft.com/office/drawing/2014/main" id="{2A493C30-7624-40F5-A663-5A248AE60571}"/>
              </a:ext>
            </a:extLst>
          </p:cNvPr>
          <p:cNvSpPr txBox="1"/>
          <p:nvPr/>
        </p:nvSpPr>
        <p:spPr>
          <a:xfrm>
            <a:off x="1524127" y="5666515"/>
            <a:ext cx="1107996" cy="369332"/>
          </a:xfrm>
          <a:prstGeom prst="rect">
            <a:avLst/>
          </a:prstGeom>
          <a:noFill/>
        </p:spPr>
        <p:txBody>
          <a:bodyPr wrap="none" rtlCol="0">
            <a:spAutoFit/>
          </a:bodyPr>
          <a:lstStyle/>
          <a:p>
            <a:r>
              <a:rPr lang="zh-TW" altLang="en-US">
                <a:latin typeface="+mj-ea"/>
                <a:ea typeface="+mj-ea"/>
              </a:rPr>
              <a:t>請求網域</a:t>
            </a:r>
          </a:p>
        </p:txBody>
      </p:sp>
      <p:cxnSp>
        <p:nvCxnSpPr>
          <p:cNvPr id="22" name="直線單箭頭接點 21">
            <a:extLst>
              <a:ext uri="{FF2B5EF4-FFF2-40B4-BE49-F238E27FC236}">
                <a16:creationId xmlns:a16="http://schemas.microsoft.com/office/drawing/2014/main" id="{70882F56-803F-4424-B330-B8B112C10410}"/>
              </a:ext>
            </a:extLst>
          </p:cNvPr>
          <p:cNvCxnSpPr>
            <a:cxnSpLocks/>
          </p:cNvCxnSpPr>
          <p:nvPr/>
        </p:nvCxnSpPr>
        <p:spPr>
          <a:xfrm>
            <a:off x="3604469" y="5146878"/>
            <a:ext cx="1" cy="536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字方塊 22">
            <a:extLst>
              <a:ext uri="{FF2B5EF4-FFF2-40B4-BE49-F238E27FC236}">
                <a16:creationId xmlns:a16="http://schemas.microsoft.com/office/drawing/2014/main" id="{52F39A71-586F-4354-80E9-AE38775E8791}"/>
              </a:ext>
            </a:extLst>
          </p:cNvPr>
          <p:cNvSpPr txBox="1"/>
          <p:nvPr/>
        </p:nvSpPr>
        <p:spPr>
          <a:xfrm>
            <a:off x="3050471" y="5666515"/>
            <a:ext cx="1107996" cy="369332"/>
          </a:xfrm>
          <a:prstGeom prst="rect">
            <a:avLst/>
          </a:prstGeom>
          <a:noFill/>
        </p:spPr>
        <p:txBody>
          <a:bodyPr wrap="none" rtlCol="0">
            <a:spAutoFit/>
          </a:bodyPr>
          <a:lstStyle/>
          <a:p>
            <a:r>
              <a:rPr lang="zh-TW" altLang="en-US">
                <a:latin typeface="+mj-ea"/>
                <a:ea typeface="+mj-ea"/>
              </a:rPr>
              <a:t>請求資源</a:t>
            </a:r>
          </a:p>
        </p:txBody>
      </p:sp>
      <p:sp>
        <p:nvSpPr>
          <p:cNvPr id="4" name="文字方塊 3">
            <a:extLst>
              <a:ext uri="{FF2B5EF4-FFF2-40B4-BE49-F238E27FC236}">
                <a16:creationId xmlns:a16="http://schemas.microsoft.com/office/drawing/2014/main" id="{3F36C362-488B-47D3-B2E1-9DE4D9CBD77C}"/>
              </a:ext>
            </a:extLst>
          </p:cNvPr>
          <p:cNvSpPr txBox="1"/>
          <p:nvPr/>
        </p:nvSpPr>
        <p:spPr>
          <a:xfrm>
            <a:off x="764492" y="6272784"/>
            <a:ext cx="6345337" cy="369332"/>
          </a:xfrm>
          <a:prstGeom prst="rect">
            <a:avLst/>
          </a:prstGeom>
          <a:noFill/>
        </p:spPr>
        <p:txBody>
          <a:bodyPr wrap="square" rtlCol="0">
            <a:spAutoFit/>
          </a:bodyPr>
          <a:lstStyle/>
          <a:p>
            <a:r>
              <a:rPr lang="zh-TW" altLang="en-US">
                <a:latin typeface="+mj-ea"/>
                <a:ea typeface="+mj-ea"/>
              </a:rPr>
              <a:t>簡言之，</a:t>
            </a:r>
            <a:r>
              <a:rPr lang="en-US" altLang="zh-TW">
                <a:latin typeface="+mj-ea"/>
                <a:ea typeface="+mj-ea"/>
              </a:rPr>
              <a:t>URI</a:t>
            </a:r>
            <a:r>
              <a:rPr lang="zh-TW" altLang="en-US">
                <a:latin typeface="+mj-ea"/>
                <a:ea typeface="+mj-ea"/>
              </a:rPr>
              <a:t>就類似網路地址，告知瀏覽器要去哪裡找到資源。</a:t>
            </a:r>
          </a:p>
        </p:txBody>
      </p:sp>
      <p:sp>
        <p:nvSpPr>
          <p:cNvPr id="29" name="標題 1"/>
          <p:cNvSpPr txBox="1">
            <a:spLocks/>
          </p:cNvSpPr>
          <p:nvPr/>
        </p:nvSpPr>
        <p:spPr>
          <a:xfrm>
            <a:off x="8257307" y="76200"/>
            <a:ext cx="3934693" cy="69596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zh-TW" altLang="en-US" sz="3000">
                <a:solidFill>
                  <a:schemeClr val="tx1"/>
                </a:solidFill>
              </a:rPr>
              <a:t>統一資源標識符 </a:t>
            </a:r>
            <a:r>
              <a:rPr lang="en-US" altLang="zh-TW" sz="3000">
                <a:solidFill>
                  <a:schemeClr val="tx1"/>
                </a:solidFill>
              </a:rPr>
              <a:t>URI</a:t>
            </a:r>
            <a:endParaRPr lang="zh-TW" altLang="en-US" sz="3000">
              <a:solidFill>
                <a:schemeClr val="tx1"/>
              </a:solidFill>
            </a:endParaRPr>
          </a:p>
        </p:txBody>
      </p:sp>
      <p:sp>
        <p:nvSpPr>
          <p:cNvPr id="30" name="文字版面配置區 4"/>
          <p:cNvSpPr txBox="1">
            <a:spLocks/>
          </p:cNvSpPr>
          <p:nvPr/>
        </p:nvSpPr>
        <p:spPr>
          <a:xfrm>
            <a:off x="8299347" y="955039"/>
            <a:ext cx="3892653" cy="522408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lumMod val="75000"/>
                </a:schemeClr>
              </a:buClr>
              <a:buSzPct val="85000"/>
              <a:buFont typeface="Wingdings" pitchFamily="2" charset="2"/>
              <a:buNone/>
              <a:defRPr sz="1400"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9pPr>
          </a:lstStyle>
          <a:p>
            <a:pPr algn="just"/>
            <a:r>
              <a:rPr lang="en-US" altLang="zh-TW" sz="1900" b="1" smtClean="0">
                <a:latin typeface="Consolas" panose="020B0609020204030204" pitchFamily="49" charset="0"/>
                <a:ea typeface="+mj-ea"/>
              </a:rPr>
              <a:t>Uniform Resource Identifier</a:t>
            </a:r>
          </a:p>
          <a:p>
            <a:pPr algn="just"/>
            <a:r>
              <a:rPr lang="zh-TW" altLang="en-US" sz="1900" b="1" smtClean="0">
                <a:latin typeface="Consolas" panose="020B0609020204030204" pitchFamily="49" charset="0"/>
                <a:ea typeface="+mj-ea"/>
              </a:rPr>
              <a:t>在</a:t>
            </a:r>
            <a:r>
              <a:rPr lang="zh-TW" altLang="en-US" sz="1900" b="1">
                <a:latin typeface="Consolas" panose="020B0609020204030204" pitchFamily="49" charset="0"/>
                <a:ea typeface="+mj-ea"/>
              </a:rPr>
              <a:t>電腦術語中是用於標識某一網際網路資源名稱的字串</a:t>
            </a:r>
            <a:r>
              <a:rPr lang="zh-TW" altLang="en-US" sz="1900" b="1" smtClean="0">
                <a:latin typeface="Consolas" panose="020B0609020204030204" pitchFamily="49" charset="0"/>
                <a:ea typeface="+mj-ea"/>
              </a:rPr>
              <a:t>。</a:t>
            </a:r>
            <a:endParaRPr lang="zh-TW" altLang="en-US" sz="1900" b="1">
              <a:latin typeface="Consolas" panose="020B0609020204030204" pitchFamily="49" charset="0"/>
              <a:ea typeface="+mj-ea"/>
            </a:endParaRPr>
          </a:p>
          <a:p>
            <a:pPr algn="just"/>
            <a:r>
              <a:rPr lang="zh-TW" altLang="en-US" sz="1900" b="1">
                <a:latin typeface="Consolas" panose="020B0609020204030204" pitchFamily="49" charset="0"/>
                <a:ea typeface="+mj-ea"/>
              </a:rPr>
              <a:t>該種標識允許使用者對網路中（一般指全球資訊網）的資源通過特定的協定進行互動操作。</a:t>
            </a:r>
            <a:r>
              <a:rPr lang="en-US" altLang="zh-TW" sz="1900" b="1">
                <a:latin typeface="Consolas" panose="020B0609020204030204" pitchFamily="49" charset="0"/>
                <a:ea typeface="+mj-ea"/>
              </a:rPr>
              <a:t>URI</a:t>
            </a:r>
            <a:r>
              <a:rPr lang="zh-TW" altLang="en-US" sz="1900" b="1">
                <a:latin typeface="Consolas" panose="020B0609020204030204" pitchFamily="49" charset="0"/>
                <a:ea typeface="+mj-ea"/>
              </a:rPr>
              <a:t>的最常見的形式是統一資源定位符（</a:t>
            </a:r>
            <a:r>
              <a:rPr lang="en-US" altLang="zh-TW" sz="1900" b="1">
                <a:latin typeface="Consolas" panose="020B0609020204030204" pitchFamily="49" charset="0"/>
                <a:ea typeface="+mj-ea"/>
              </a:rPr>
              <a:t>URL</a:t>
            </a:r>
            <a:r>
              <a:rPr lang="zh-TW" altLang="en-US" sz="1900" b="1">
                <a:latin typeface="Consolas" panose="020B0609020204030204" pitchFamily="49" charset="0"/>
                <a:ea typeface="+mj-ea"/>
              </a:rPr>
              <a:t>），經常指定為非正式的網址。更罕見的用法是統一資源名稱（</a:t>
            </a:r>
            <a:r>
              <a:rPr lang="en-US" altLang="zh-TW" sz="1900" b="1">
                <a:latin typeface="Consolas" panose="020B0609020204030204" pitchFamily="49" charset="0"/>
                <a:ea typeface="+mj-ea"/>
              </a:rPr>
              <a:t>URN</a:t>
            </a:r>
            <a:r>
              <a:rPr lang="zh-TW" altLang="en-US" sz="1900" b="1">
                <a:latin typeface="Consolas" panose="020B0609020204030204" pitchFamily="49" charset="0"/>
                <a:ea typeface="+mj-ea"/>
              </a:rPr>
              <a:t>），其目的是通過提供一種途徑。用於在特定的命名空間資源的標識，以補充網址。</a:t>
            </a:r>
          </a:p>
          <a:p>
            <a:pPr algn="r"/>
            <a:r>
              <a:rPr lang="en-US" altLang="zh-TW" sz="1900" b="1">
                <a:latin typeface="Consolas" panose="020B0609020204030204" pitchFamily="49" charset="0"/>
                <a:ea typeface="+mj-ea"/>
              </a:rPr>
              <a:t>&lt;</a:t>
            </a:r>
            <a:r>
              <a:rPr lang="zh-TW" altLang="en-US" sz="1900" b="1">
                <a:latin typeface="Consolas" panose="020B0609020204030204" pitchFamily="49" charset="0"/>
                <a:ea typeface="+mj-ea"/>
              </a:rPr>
              <a:t>維基百科</a:t>
            </a:r>
            <a:r>
              <a:rPr lang="en-US" altLang="zh-TW" sz="1900" b="1">
                <a:latin typeface="Consolas" panose="020B0609020204030204" pitchFamily="49" charset="0"/>
                <a:ea typeface="+mj-ea"/>
              </a:rPr>
              <a:t>&gt;</a:t>
            </a:r>
          </a:p>
        </p:txBody>
      </p:sp>
    </p:spTree>
    <p:extLst>
      <p:ext uri="{BB962C8B-B14F-4D97-AF65-F5344CB8AC3E}">
        <p14:creationId xmlns:p14="http://schemas.microsoft.com/office/powerpoint/2010/main" val="427523963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74357" y="1079339"/>
            <a:ext cx="9953297" cy="4228386"/>
          </a:xfrm>
        </p:spPr>
        <p:txBody>
          <a:bodyPr>
            <a:normAutofit/>
          </a:bodyPr>
          <a:lstStyle/>
          <a:p>
            <a:pPr marL="342900" lvl="1" indent="-342900" algn="just"/>
            <a:r>
              <a:rPr lang="en-US" altLang="zh-TW" sz="2000">
                <a:latin typeface="Consolas" panose="020B0609020204030204" pitchFamily="49" charset="0"/>
                <a:ea typeface="+mj-ea"/>
              </a:rPr>
              <a:t>【</a:t>
            </a:r>
            <a:r>
              <a:rPr lang="zh-TW" altLang="en-US" sz="2000">
                <a:latin typeface="Consolas" panose="020B0609020204030204" pitchFamily="49" charset="0"/>
                <a:ea typeface="+mj-ea"/>
              </a:rPr>
              <a:t>範例</a:t>
            </a:r>
            <a:r>
              <a:rPr lang="en-US" altLang="zh-TW" sz="2000">
                <a:latin typeface="Consolas" panose="020B0609020204030204" pitchFamily="49" charset="0"/>
                <a:ea typeface="+mj-ea"/>
              </a:rPr>
              <a:t>】</a:t>
            </a:r>
          </a:p>
          <a:p>
            <a:pPr marL="674370" lvl="3" indent="0" algn="just">
              <a:buNone/>
            </a:pPr>
            <a:r>
              <a:rPr lang="en-US" altLang="zh-TW" sz="2000">
                <a:latin typeface="Consolas" panose="020B0609020204030204" pitchFamily="49" charset="0"/>
                <a:ea typeface="+mj-ea"/>
              </a:rPr>
              <a:t>&lt;%</a:t>
            </a:r>
          </a:p>
          <a:p>
            <a:pPr marL="948690" lvl="4" indent="0" algn="just">
              <a:buNone/>
            </a:pPr>
            <a:r>
              <a:rPr lang="en-US" altLang="zh-TW" sz="2000" smtClean="0">
                <a:latin typeface="Consolas" panose="020B0609020204030204" pitchFamily="49" charset="0"/>
                <a:ea typeface="+mj-ea"/>
              </a:rPr>
              <a:t>Users u </a:t>
            </a:r>
            <a:r>
              <a:rPr lang="en-US" altLang="zh-TW" sz="2000">
                <a:latin typeface="Consolas" panose="020B0609020204030204" pitchFamily="49" charset="0"/>
                <a:ea typeface="+mj-ea"/>
              </a:rPr>
              <a:t>= new </a:t>
            </a:r>
            <a:r>
              <a:rPr lang="en-US" altLang="zh-TW" sz="2000">
                <a:latin typeface="Consolas" panose="020B0609020204030204" pitchFamily="49" charset="0"/>
              </a:rPr>
              <a:t>Users</a:t>
            </a:r>
            <a:r>
              <a:rPr lang="en-US" altLang="zh-TW" sz="2000" smtClean="0">
                <a:latin typeface="Consolas" panose="020B0609020204030204" pitchFamily="49" charset="0"/>
                <a:ea typeface="+mj-ea"/>
              </a:rPr>
              <a:t>();</a:t>
            </a:r>
          </a:p>
          <a:p>
            <a:pPr marL="948690" lvl="4" indent="0" algn="just">
              <a:buNone/>
            </a:pPr>
            <a:r>
              <a:rPr lang="en-US" altLang="zh-TW" sz="2000" smtClean="0">
                <a:latin typeface="Consolas" panose="020B0609020204030204" pitchFamily="49" charset="0"/>
                <a:ea typeface="+mj-ea"/>
              </a:rPr>
              <a:t>u.setName</a:t>
            </a:r>
            <a:r>
              <a:rPr lang="en-US" altLang="zh-TW" sz="2000">
                <a:latin typeface="Consolas" panose="020B0609020204030204" pitchFamily="49" charset="0"/>
                <a:ea typeface="+mj-ea"/>
              </a:rPr>
              <a:t>("Allen</a:t>
            </a:r>
            <a:r>
              <a:rPr lang="en-US" altLang="zh-TW" sz="2000" smtClean="0">
                <a:latin typeface="Consolas" panose="020B0609020204030204" pitchFamily="49" charset="0"/>
                <a:ea typeface="+mj-ea"/>
              </a:rPr>
              <a:t>");</a:t>
            </a:r>
          </a:p>
          <a:p>
            <a:pPr marL="948690" lvl="4" indent="0" algn="just">
              <a:buNone/>
            </a:pPr>
            <a:r>
              <a:rPr lang="en-US" altLang="zh-TW" sz="2000" smtClean="0">
                <a:latin typeface="Consolas" panose="020B0609020204030204" pitchFamily="49" charset="0"/>
                <a:ea typeface="+mj-ea"/>
              </a:rPr>
              <a:t>u.setAge(18);</a:t>
            </a:r>
          </a:p>
          <a:p>
            <a:pPr marL="948690" lvl="4" indent="0" algn="just">
              <a:buNone/>
            </a:pPr>
            <a:r>
              <a:rPr lang="en-US" altLang="zh-TW" sz="2000" smtClean="0">
                <a:latin typeface="Consolas" panose="020B0609020204030204" pitchFamily="49" charset="0"/>
                <a:ea typeface="+mj-ea"/>
              </a:rPr>
              <a:t>request.setAttribute</a:t>
            </a:r>
            <a:r>
              <a:rPr lang="en-US" altLang="zh-TW" sz="2000">
                <a:latin typeface="Consolas" panose="020B0609020204030204" pitchFamily="49" charset="0"/>
                <a:ea typeface="+mj-ea"/>
              </a:rPr>
              <a:t>("</a:t>
            </a:r>
            <a:r>
              <a:rPr lang="en-US" altLang="zh-TW" sz="2000" smtClean="0">
                <a:latin typeface="Consolas" panose="020B0609020204030204" pitchFamily="49" charset="0"/>
                <a:ea typeface="+mj-ea"/>
              </a:rPr>
              <a:t>myUserBean", u);</a:t>
            </a:r>
            <a:endParaRPr lang="en-US" altLang="zh-TW" sz="2000">
              <a:latin typeface="Consolas" panose="020B0609020204030204" pitchFamily="49" charset="0"/>
              <a:ea typeface="+mj-ea"/>
            </a:endParaRPr>
          </a:p>
          <a:p>
            <a:pPr marL="674370" lvl="3" indent="0" algn="just">
              <a:buNone/>
            </a:pPr>
            <a:r>
              <a:rPr lang="en-US" altLang="zh-TW" sz="2000">
                <a:latin typeface="Consolas" panose="020B0609020204030204" pitchFamily="49" charset="0"/>
                <a:ea typeface="+mj-ea"/>
              </a:rPr>
              <a:t>%&gt;</a:t>
            </a:r>
          </a:p>
          <a:p>
            <a:pPr marL="400050" lvl="2" indent="0" algn="just">
              <a:buNone/>
            </a:pPr>
            <a:endParaRPr lang="en-US" altLang="zh-TW" sz="2000">
              <a:latin typeface="Consolas" panose="020B0609020204030204" pitchFamily="49" charset="0"/>
              <a:ea typeface="+mj-ea"/>
            </a:endParaRPr>
          </a:p>
          <a:p>
            <a:pPr marL="400050" lvl="2" indent="0" algn="just">
              <a:buNone/>
            </a:pPr>
            <a:r>
              <a:rPr lang="zh-TW" altLang="en-US" sz="2000">
                <a:latin typeface="Consolas" panose="020B0609020204030204" pitchFamily="49" charset="0"/>
                <a:ea typeface="+mj-ea"/>
              </a:rPr>
              <a:t>使用</a:t>
            </a:r>
            <a:r>
              <a:rPr lang="en-US" altLang="zh-TW" sz="2000">
                <a:latin typeface="Consolas" panose="020B0609020204030204" pitchFamily="49" charset="0"/>
                <a:ea typeface="+mj-ea"/>
              </a:rPr>
              <a:t>EL</a:t>
            </a:r>
            <a:r>
              <a:rPr lang="zh-TW" altLang="en-US" sz="2000">
                <a:latin typeface="Consolas" panose="020B0609020204030204" pitchFamily="49" charset="0"/>
                <a:ea typeface="+mj-ea"/>
              </a:rPr>
              <a:t>取得方式</a:t>
            </a:r>
            <a:r>
              <a:rPr lang="en-US" altLang="zh-TW" sz="2000">
                <a:latin typeface="Consolas" panose="020B0609020204030204" pitchFamily="49" charset="0"/>
                <a:ea typeface="+mj-ea"/>
              </a:rPr>
              <a:t>:</a:t>
            </a:r>
          </a:p>
          <a:p>
            <a:pPr marL="400050" lvl="2" indent="0" algn="just">
              <a:buNone/>
            </a:pPr>
            <a:r>
              <a:rPr lang="en-US" altLang="zh-TW" sz="2000">
                <a:latin typeface="Consolas" panose="020B0609020204030204" pitchFamily="49" charset="0"/>
                <a:ea typeface="+mj-ea"/>
              </a:rPr>
              <a:t>	</a:t>
            </a:r>
            <a:r>
              <a:rPr lang="en-US" altLang="zh-TW" sz="2000" smtClean="0">
                <a:latin typeface="Consolas" panose="020B0609020204030204" pitchFamily="49" charset="0"/>
                <a:ea typeface="+mj-ea"/>
              </a:rPr>
              <a:t>${ </a:t>
            </a:r>
            <a:r>
              <a:rPr lang="en-US" altLang="zh-TW" sz="2000" smtClean="0">
                <a:latin typeface="Consolas" panose="020B0609020204030204" pitchFamily="49" charset="0"/>
              </a:rPr>
              <a:t>myUserBean</a:t>
            </a:r>
            <a:r>
              <a:rPr lang="en-US" altLang="zh-TW" sz="2000" smtClean="0">
                <a:latin typeface="Consolas" panose="020B0609020204030204" pitchFamily="49" charset="0"/>
                <a:ea typeface="+mj-ea"/>
              </a:rPr>
              <a:t>.getName() </a:t>
            </a:r>
            <a:r>
              <a:rPr lang="en-US" altLang="zh-TW" sz="2000">
                <a:latin typeface="Consolas" panose="020B0609020204030204" pitchFamily="49" charset="0"/>
                <a:ea typeface="+mj-ea"/>
              </a:rPr>
              <a:t>}</a:t>
            </a:r>
          </a:p>
          <a:p>
            <a:pPr marL="400050" lvl="2" indent="0" algn="just">
              <a:buNone/>
            </a:pPr>
            <a:r>
              <a:rPr lang="en-US" altLang="zh-TW" sz="2000">
                <a:latin typeface="Consolas" panose="020B0609020204030204" pitchFamily="49" charset="0"/>
                <a:ea typeface="+mj-ea"/>
              </a:rPr>
              <a:t>	</a:t>
            </a:r>
            <a:r>
              <a:rPr lang="en-US" altLang="zh-TW" sz="2000" smtClean="0">
                <a:latin typeface="Consolas" panose="020B0609020204030204" pitchFamily="49" charset="0"/>
                <a:ea typeface="+mj-ea"/>
              </a:rPr>
              <a:t>${ </a:t>
            </a:r>
            <a:r>
              <a:rPr lang="en-US" altLang="zh-TW" sz="2000" smtClean="0">
                <a:latin typeface="Consolas" panose="020B0609020204030204" pitchFamily="49" charset="0"/>
              </a:rPr>
              <a:t>myUserBean</a:t>
            </a:r>
            <a:r>
              <a:rPr lang="en-US" altLang="zh-TW" sz="2000" smtClean="0">
                <a:latin typeface="Consolas" panose="020B0609020204030204" pitchFamily="49" charset="0"/>
                <a:ea typeface="+mj-ea"/>
              </a:rPr>
              <a:t>.age </a:t>
            </a:r>
            <a:r>
              <a:rPr lang="en-US" altLang="zh-TW" sz="2000">
                <a:latin typeface="Consolas" panose="020B0609020204030204" pitchFamily="49" charset="0"/>
                <a:ea typeface="+mj-ea"/>
              </a:rPr>
              <a:t>}</a:t>
            </a:r>
          </a:p>
        </p:txBody>
      </p:sp>
      <p:sp>
        <p:nvSpPr>
          <p:cNvPr id="8" name="文字方塊 7">
            <a:extLst>
              <a:ext uri="{FF2B5EF4-FFF2-40B4-BE49-F238E27FC236}">
                <a16:creationId xmlns:a16="http://schemas.microsoft.com/office/drawing/2014/main" id="{F8C248A1-2D71-4062-B120-350ECD17772F}"/>
              </a:ext>
            </a:extLst>
          </p:cNvPr>
          <p:cNvSpPr txBox="1"/>
          <p:nvPr/>
        </p:nvSpPr>
        <p:spPr>
          <a:xfrm>
            <a:off x="204968" y="117822"/>
            <a:ext cx="3704879"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lgn="ctr">
              <a:buClrTx/>
              <a:buNone/>
            </a:pPr>
            <a:r>
              <a:rPr lang="zh-TW" altLang="en-US" sz="3200" smtClean="0">
                <a:latin typeface="Consolas" panose="020B0609020204030204" pitchFamily="49" charset="0"/>
                <a:ea typeface="+mj-ea"/>
              </a:rPr>
              <a:t>讀取</a:t>
            </a:r>
            <a:r>
              <a:rPr lang="en-US" altLang="zh-TW" sz="3200" smtClean="0">
                <a:latin typeface="Consolas" panose="020B0609020204030204" pitchFamily="49" charset="0"/>
                <a:ea typeface="+mj-ea"/>
              </a:rPr>
              <a:t>JavaBean</a:t>
            </a:r>
            <a:r>
              <a:rPr lang="zh-TW" altLang="en-US" sz="3200">
                <a:latin typeface="Consolas" panose="020B0609020204030204" pitchFamily="49" charset="0"/>
                <a:ea typeface="+mj-ea"/>
              </a:rPr>
              <a:t>物件</a:t>
            </a:r>
            <a:endParaRPr lang="en-US" altLang="zh-TW" sz="30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DC6BD4FB-B7A2-4942-AA28-1E0240C26C66}"/>
              </a:ext>
            </a:extLst>
          </p:cNvPr>
          <p:cNvSpPr>
            <a:spLocks noGrp="1"/>
          </p:cNvSpPr>
          <p:nvPr>
            <p:ph type="sldNum" sz="quarter" idx="12"/>
          </p:nvPr>
        </p:nvSpPr>
        <p:spPr/>
        <p:txBody>
          <a:bodyPr/>
          <a:lstStyle/>
          <a:p>
            <a:fld id="{B521127C-0C56-461F-B517-0D483F216F7D}" type="slidenum">
              <a:rPr lang="zh-TW" altLang="en-US" smtClean="0"/>
              <a:t>100</a:t>
            </a:fld>
            <a:endParaRPr lang="zh-TW" altLang="en-US"/>
          </a:p>
        </p:txBody>
      </p:sp>
    </p:spTree>
    <p:extLst>
      <p:ext uri="{BB962C8B-B14F-4D97-AF65-F5344CB8AC3E}">
        <p14:creationId xmlns:p14="http://schemas.microsoft.com/office/powerpoint/2010/main" val="258622320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578069" y="980847"/>
            <a:ext cx="11130455" cy="5657061"/>
          </a:xfrm>
        </p:spPr>
        <p:txBody>
          <a:bodyPr>
            <a:noAutofit/>
          </a:bodyPr>
          <a:lstStyle/>
          <a:p>
            <a:pPr lvl="1" indent="-457200" algn="just"/>
            <a:r>
              <a:rPr lang="en-US" altLang="zh-TW" sz="2000" smtClean="0">
                <a:latin typeface="Consolas" panose="020B0609020204030204" pitchFamily="49" charset="0"/>
                <a:ea typeface="+mj-ea"/>
              </a:rPr>
              <a:t>【Scope</a:t>
            </a:r>
            <a:r>
              <a:rPr lang="zh-TW" altLang="en-US" sz="2000" smtClean="0">
                <a:latin typeface="Consolas" panose="020B0609020204030204" pitchFamily="49" charset="0"/>
                <a:ea typeface="+mj-ea"/>
              </a:rPr>
              <a:t>物件</a:t>
            </a:r>
            <a:r>
              <a:rPr lang="en-US" altLang="zh-TW" sz="2000" smtClean="0">
                <a:latin typeface="Consolas" panose="020B0609020204030204" pitchFamily="49" charset="0"/>
                <a:ea typeface="+mj-ea"/>
              </a:rPr>
              <a:t>】</a:t>
            </a:r>
          </a:p>
          <a:p>
            <a:pPr lvl="2" indent="-457200" algn="just"/>
            <a:r>
              <a:rPr lang="en-US" altLang="zh-TW" sz="2000" smtClean="0">
                <a:solidFill>
                  <a:srgbClr val="FF0000"/>
                </a:solidFill>
                <a:latin typeface="Consolas" panose="020B0609020204030204" pitchFamily="49" charset="0"/>
                <a:ea typeface="+mj-ea"/>
              </a:rPr>
              <a:t>pageContext:</a:t>
            </a:r>
            <a:r>
              <a:rPr lang="zh-TW" altLang="en-US" sz="2000" smtClean="0">
                <a:solidFill>
                  <a:srgbClr val="FF0000"/>
                </a:solidFill>
                <a:latin typeface="Consolas" panose="020B0609020204030204" pitchFamily="49" charset="0"/>
                <a:ea typeface="+mj-ea"/>
              </a:rPr>
              <a:t>相對於</a:t>
            </a:r>
            <a:r>
              <a:rPr lang="en-US" altLang="zh-TW" sz="2000" smtClean="0">
                <a:solidFill>
                  <a:srgbClr val="FF0000"/>
                </a:solidFill>
                <a:latin typeface="Consolas" panose="020B0609020204030204" pitchFamily="49" charset="0"/>
                <a:ea typeface="+mj-ea"/>
              </a:rPr>
              <a:t>JSP</a:t>
            </a:r>
            <a:r>
              <a:rPr lang="zh-TW" altLang="en-US" sz="2000" smtClean="0">
                <a:solidFill>
                  <a:srgbClr val="FF0000"/>
                </a:solidFill>
                <a:latin typeface="Consolas" panose="020B0609020204030204" pitchFamily="49" charset="0"/>
                <a:ea typeface="+mj-ea"/>
              </a:rPr>
              <a:t>的隱含物件</a:t>
            </a:r>
            <a:r>
              <a:rPr lang="en-US" altLang="zh-TW" sz="2000" smtClean="0">
                <a:solidFill>
                  <a:srgbClr val="FF0000"/>
                </a:solidFill>
                <a:latin typeface="Consolas" panose="020B0609020204030204" pitchFamily="49" charset="0"/>
                <a:ea typeface="+mj-ea"/>
              </a:rPr>
              <a:t>pageContext</a:t>
            </a:r>
          </a:p>
          <a:p>
            <a:pPr lvl="2" indent="-457200" algn="just"/>
            <a:r>
              <a:rPr lang="en-US" altLang="zh-TW" sz="2000" smtClean="0">
                <a:latin typeface="Consolas" panose="020B0609020204030204" pitchFamily="49" charset="0"/>
                <a:ea typeface="+mj-ea"/>
              </a:rPr>
              <a:t>pageScope:</a:t>
            </a:r>
            <a:r>
              <a:rPr lang="zh-TW" altLang="en-US" sz="2000" smtClean="0">
                <a:latin typeface="Consolas" panose="020B0609020204030204" pitchFamily="49" charset="0"/>
                <a:ea typeface="+mj-ea"/>
              </a:rPr>
              <a:t>取得</a:t>
            </a:r>
            <a:r>
              <a:rPr lang="en-US" altLang="zh-TW" sz="2000" smtClean="0">
                <a:latin typeface="Consolas" panose="020B0609020204030204" pitchFamily="49" charset="0"/>
                <a:ea typeface="+mj-ea"/>
              </a:rPr>
              <a:t>page</a:t>
            </a:r>
            <a:r>
              <a:rPr lang="zh-TW" altLang="en-US" sz="2000" smtClean="0">
                <a:latin typeface="Consolas" panose="020B0609020204030204" pitchFamily="49" charset="0"/>
                <a:ea typeface="+mj-ea"/>
              </a:rPr>
              <a:t>範圍的某屬性名稱所對應的值</a:t>
            </a:r>
          </a:p>
          <a:p>
            <a:pPr lvl="2" indent="-457200" algn="just"/>
            <a:r>
              <a:rPr lang="en-US" altLang="zh-TW" sz="2000" smtClean="0">
                <a:latin typeface="Consolas" panose="020B0609020204030204" pitchFamily="49" charset="0"/>
                <a:ea typeface="+mj-ea"/>
              </a:rPr>
              <a:t>requestScope:</a:t>
            </a:r>
            <a:r>
              <a:rPr lang="zh-TW" altLang="en-US" sz="2000" smtClean="0">
                <a:latin typeface="Consolas" panose="020B0609020204030204" pitchFamily="49" charset="0"/>
                <a:ea typeface="+mj-ea"/>
              </a:rPr>
              <a:t>取得</a:t>
            </a:r>
            <a:r>
              <a:rPr lang="en-US" altLang="zh-TW" sz="2000" smtClean="0">
                <a:latin typeface="Consolas" panose="020B0609020204030204" pitchFamily="49" charset="0"/>
                <a:ea typeface="+mj-ea"/>
              </a:rPr>
              <a:t>request</a:t>
            </a:r>
            <a:r>
              <a:rPr lang="zh-TW" altLang="en-US" sz="2000" smtClean="0">
                <a:latin typeface="Consolas" panose="020B0609020204030204" pitchFamily="49" charset="0"/>
                <a:ea typeface="+mj-ea"/>
              </a:rPr>
              <a:t>範圍的某屬性名稱所對應的值</a:t>
            </a:r>
          </a:p>
          <a:p>
            <a:pPr lvl="2" indent="-457200" algn="just"/>
            <a:r>
              <a:rPr lang="en-US" altLang="zh-TW" sz="2000" smtClean="0">
                <a:latin typeface="Consolas" panose="020B0609020204030204" pitchFamily="49" charset="0"/>
                <a:ea typeface="+mj-ea"/>
              </a:rPr>
              <a:t>sessionScope:</a:t>
            </a:r>
            <a:r>
              <a:rPr lang="zh-TW" altLang="en-US" sz="2000" smtClean="0">
                <a:latin typeface="Consolas" panose="020B0609020204030204" pitchFamily="49" charset="0"/>
                <a:ea typeface="+mj-ea"/>
              </a:rPr>
              <a:t>取得</a:t>
            </a:r>
            <a:r>
              <a:rPr lang="en-US" altLang="zh-TW" sz="2000" smtClean="0">
                <a:latin typeface="Consolas" panose="020B0609020204030204" pitchFamily="49" charset="0"/>
                <a:ea typeface="+mj-ea"/>
              </a:rPr>
              <a:t>session</a:t>
            </a:r>
            <a:r>
              <a:rPr lang="zh-TW" altLang="en-US" sz="2000" smtClean="0">
                <a:latin typeface="Consolas" panose="020B0609020204030204" pitchFamily="49" charset="0"/>
                <a:ea typeface="+mj-ea"/>
              </a:rPr>
              <a:t>範圍的某屬性名稱所對應的值</a:t>
            </a:r>
          </a:p>
          <a:p>
            <a:pPr lvl="2" indent="-457200" algn="just"/>
            <a:r>
              <a:rPr lang="en-US" altLang="zh-TW" sz="2000" smtClean="0">
                <a:latin typeface="Consolas" panose="020B0609020204030204" pitchFamily="49" charset="0"/>
                <a:ea typeface="+mj-ea"/>
              </a:rPr>
              <a:t>applicationScope:</a:t>
            </a:r>
            <a:r>
              <a:rPr lang="zh-TW" altLang="en-US" sz="2000" smtClean="0">
                <a:latin typeface="Consolas" panose="020B0609020204030204" pitchFamily="49" charset="0"/>
                <a:ea typeface="+mj-ea"/>
              </a:rPr>
              <a:t>取得</a:t>
            </a:r>
            <a:r>
              <a:rPr lang="en-US" altLang="zh-TW" sz="2000" smtClean="0">
                <a:latin typeface="Consolas" panose="020B0609020204030204" pitchFamily="49" charset="0"/>
                <a:ea typeface="+mj-ea"/>
              </a:rPr>
              <a:t>application</a:t>
            </a:r>
            <a:r>
              <a:rPr lang="zh-TW" altLang="en-US" sz="2000" smtClean="0">
                <a:latin typeface="Consolas" panose="020B0609020204030204" pitchFamily="49" charset="0"/>
                <a:ea typeface="+mj-ea"/>
              </a:rPr>
              <a:t>範圍的某屬性名稱所對應的值</a:t>
            </a:r>
            <a:endParaRPr lang="en-US" altLang="zh-TW" sz="2000" smtClean="0">
              <a:latin typeface="Consolas" panose="020B0609020204030204" pitchFamily="49" charset="0"/>
              <a:ea typeface="+mj-ea"/>
            </a:endParaRPr>
          </a:p>
          <a:p>
            <a:pPr lvl="1" indent="-457200" algn="just">
              <a:buFont typeface="+mj-lt"/>
              <a:buAutoNum type="arabicPeriod"/>
            </a:pPr>
            <a:endParaRPr lang="en-US" altLang="zh-TW" sz="2000" smtClean="0">
              <a:latin typeface="Consolas" panose="020B0609020204030204" pitchFamily="49" charset="0"/>
              <a:ea typeface="+mj-ea"/>
            </a:endParaRPr>
          </a:p>
          <a:p>
            <a:pPr marL="342900" lvl="1" indent="-342900" algn="just"/>
            <a:r>
              <a:rPr lang="en-US" altLang="zh-TW" sz="2000" smtClean="0">
                <a:latin typeface="Consolas" panose="020B0609020204030204" pitchFamily="49" charset="0"/>
                <a:ea typeface="+mj-ea"/>
              </a:rPr>
              <a:t>【param</a:t>
            </a:r>
            <a:r>
              <a:rPr lang="zh-TW" altLang="en-US" sz="2000" smtClean="0">
                <a:latin typeface="Consolas" panose="020B0609020204030204" pitchFamily="49" charset="0"/>
                <a:ea typeface="+mj-ea"/>
              </a:rPr>
              <a:t>物件</a:t>
            </a:r>
            <a:r>
              <a:rPr lang="en-US" altLang="zh-TW" sz="2000" smtClean="0">
                <a:latin typeface="Consolas" panose="020B0609020204030204" pitchFamily="49" charset="0"/>
                <a:ea typeface="+mj-ea"/>
              </a:rPr>
              <a:t>】</a:t>
            </a:r>
            <a:r>
              <a:rPr lang="zh-TW" altLang="en-US" sz="2000" smtClean="0">
                <a:latin typeface="Consolas" panose="020B0609020204030204" pitchFamily="49" charset="0"/>
                <a:ea typeface="+mj-ea"/>
              </a:rPr>
              <a:t>相當於使用</a:t>
            </a:r>
            <a:r>
              <a:rPr lang="en-US" altLang="zh-TW" sz="2000" smtClean="0">
                <a:latin typeface="Consolas" panose="020B0609020204030204" pitchFamily="49" charset="0"/>
                <a:ea typeface="+mj-ea"/>
              </a:rPr>
              <a:t>request.getParameter("</a:t>
            </a:r>
            <a:r>
              <a:rPr lang="zh-TW" altLang="en-US" sz="2000" smtClean="0">
                <a:latin typeface="Consolas" panose="020B0609020204030204" pitchFamily="49" charset="0"/>
                <a:ea typeface="+mj-ea"/>
              </a:rPr>
              <a:t>參數名稱</a:t>
            </a:r>
            <a:r>
              <a:rPr lang="en-US" altLang="zh-TW" sz="2000" smtClean="0">
                <a:latin typeface="Consolas" panose="020B0609020204030204" pitchFamily="49" charset="0"/>
                <a:ea typeface="+mj-ea"/>
              </a:rPr>
              <a:t>");</a:t>
            </a:r>
          </a:p>
          <a:p>
            <a:pPr marL="617220" lvl="2" indent="-342900" algn="just"/>
            <a:r>
              <a:rPr lang="zh-TW" altLang="en-US" sz="2000" smtClean="0">
                <a:latin typeface="Consolas" panose="020B0609020204030204" pitchFamily="49" charset="0"/>
                <a:ea typeface="+mj-ea"/>
              </a:rPr>
              <a:t>例</a:t>
            </a:r>
            <a:r>
              <a:rPr lang="en-US" altLang="zh-TW" sz="2000" smtClean="0">
                <a:latin typeface="Consolas" panose="020B0609020204030204" pitchFamily="49" charset="0"/>
                <a:ea typeface="+mj-ea"/>
              </a:rPr>
              <a:t>:${param.</a:t>
            </a:r>
            <a:r>
              <a:rPr lang="zh-TW" altLang="en-US" sz="2000" smtClean="0">
                <a:latin typeface="Consolas" panose="020B0609020204030204" pitchFamily="49" charset="0"/>
                <a:ea typeface="+mj-ea"/>
              </a:rPr>
              <a:t>參數名稱</a:t>
            </a:r>
            <a:r>
              <a:rPr lang="en-US" altLang="zh-TW" sz="2000" smtClean="0">
                <a:latin typeface="Consolas" panose="020B0609020204030204" pitchFamily="49" charset="0"/>
                <a:ea typeface="+mj-ea"/>
              </a:rPr>
              <a:t>}</a:t>
            </a:r>
          </a:p>
          <a:p>
            <a:pPr marL="617220" lvl="2" indent="-342900" algn="just"/>
            <a:endParaRPr lang="en-US" altLang="zh-TW" sz="2000" smtClean="0">
              <a:latin typeface="Consolas" panose="020B0609020204030204" pitchFamily="49" charset="0"/>
              <a:ea typeface="+mj-ea"/>
            </a:endParaRPr>
          </a:p>
          <a:p>
            <a:pPr marL="342900" lvl="1" indent="-342900" algn="just"/>
            <a:r>
              <a:rPr lang="en-US" altLang="zh-TW" sz="2000" smtClean="0">
                <a:latin typeface="Consolas" panose="020B0609020204030204" pitchFamily="49" charset="0"/>
                <a:ea typeface="+mj-ea"/>
              </a:rPr>
              <a:t>【cookie</a:t>
            </a:r>
            <a:r>
              <a:rPr lang="zh-TW" altLang="en-US" sz="2000" smtClean="0">
                <a:latin typeface="Consolas" panose="020B0609020204030204" pitchFamily="49" charset="0"/>
                <a:ea typeface="+mj-ea"/>
              </a:rPr>
              <a:t>物件</a:t>
            </a:r>
            <a:r>
              <a:rPr lang="en-US" altLang="zh-TW" sz="2000" smtClean="0">
                <a:latin typeface="Consolas" panose="020B0609020204030204" pitchFamily="49" charset="0"/>
                <a:ea typeface="+mj-ea"/>
              </a:rPr>
              <a:t>】</a:t>
            </a:r>
            <a:endParaRPr lang="zh-TW" altLang="en-US" sz="2000" smtClean="0">
              <a:latin typeface="Consolas" panose="020B0609020204030204" pitchFamily="49" charset="0"/>
              <a:ea typeface="+mj-ea"/>
            </a:endParaRPr>
          </a:p>
          <a:p>
            <a:pPr marL="617220" lvl="2" indent="-342900" algn="just"/>
            <a:r>
              <a:rPr lang="zh-TW" altLang="en-US" sz="2000" smtClean="0">
                <a:latin typeface="Consolas" panose="020B0609020204030204" pitchFamily="49" charset="0"/>
                <a:ea typeface="+mj-ea"/>
              </a:rPr>
              <a:t>例</a:t>
            </a:r>
            <a:r>
              <a:rPr lang="en-US" altLang="zh-TW" sz="2000" smtClean="0">
                <a:latin typeface="Consolas" panose="020B0609020204030204" pitchFamily="49" charset="0"/>
                <a:ea typeface="+mj-ea"/>
              </a:rPr>
              <a:t>: ${cookie.name.value} </a:t>
            </a:r>
            <a:r>
              <a:rPr lang="zh-TW" altLang="en-US" sz="2000" smtClean="0">
                <a:latin typeface="Consolas" panose="020B0609020204030204" pitchFamily="49" charset="0"/>
                <a:ea typeface="+mj-ea"/>
              </a:rPr>
              <a:t>取得儲存於</a:t>
            </a:r>
            <a:r>
              <a:rPr lang="en-US" altLang="zh-TW" sz="2000" smtClean="0">
                <a:latin typeface="Consolas" panose="020B0609020204030204" pitchFamily="49" charset="0"/>
                <a:ea typeface="+mj-ea"/>
              </a:rPr>
              <a:t>cookie</a:t>
            </a:r>
            <a:r>
              <a:rPr lang="zh-TW" altLang="en-US" sz="2000" smtClean="0">
                <a:latin typeface="Consolas" panose="020B0609020204030204" pitchFamily="49" charset="0"/>
                <a:ea typeface="+mj-ea"/>
              </a:rPr>
              <a:t>內</a:t>
            </a:r>
            <a:r>
              <a:rPr lang="en-US" altLang="zh-TW" sz="2000" smtClean="0">
                <a:latin typeface="Consolas" panose="020B0609020204030204" pitchFamily="49" charset="0"/>
                <a:ea typeface="+mj-ea"/>
              </a:rPr>
              <a:t>name</a:t>
            </a:r>
            <a:r>
              <a:rPr lang="zh-TW" altLang="en-US" sz="2000" smtClean="0">
                <a:latin typeface="Consolas" panose="020B0609020204030204" pitchFamily="49" charset="0"/>
                <a:ea typeface="+mj-ea"/>
              </a:rPr>
              <a:t>的變數值</a:t>
            </a:r>
            <a:endParaRPr lang="en-US" altLang="zh-TW" sz="2000" smtClean="0">
              <a:latin typeface="Consolas" panose="020B0609020204030204" pitchFamily="49" charset="0"/>
              <a:ea typeface="+mj-ea"/>
            </a:endParaRPr>
          </a:p>
          <a:p>
            <a:pPr marL="617220" lvl="2" indent="-342900" algn="just"/>
            <a:endParaRPr lang="en-US" altLang="zh-TW" sz="2000" smtClean="0">
              <a:latin typeface="Consolas" panose="020B0609020204030204" pitchFamily="49" charset="0"/>
              <a:ea typeface="+mj-ea"/>
            </a:endParaRPr>
          </a:p>
          <a:p>
            <a:pPr marL="0" lvl="1" indent="0" algn="just">
              <a:buNone/>
            </a:pPr>
            <a:r>
              <a:rPr lang="en-US" altLang="zh-TW" sz="2000" smtClean="0">
                <a:latin typeface="Consolas" panose="020B0609020204030204" pitchFamily="49" charset="0"/>
                <a:ea typeface="+mj-ea"/>
              </a:rPr>
              <a:t>【</a:t>
            </a:r>
            <a:r>
              <a:rPr lang="zh-TW" altLang="en-US" sz="2000" smtClean="0">
                <a:latin typeface="Consolas" panose="020B0609020204030204" pitchFamily="49" charset="0"/>
                <a:ea typeface="+mj-ea"/>
              </a:rPr>
              <a:t>備註</a:t>
            </a:r>
            <a:r>
              <a:rPr lang="en-US" altLang="zh-TW" sz="2000" smtClean="0">
                <a:latin typeface="Consolas" panose="020B0609020204030204" pitchFamily="49" charset="0"/>
                <a:ea typeface="+mj-ea"/>
              </a:rPr>
              <a:t>】</a:t>
            </a:r>
          </a:p>
          <a:p>
            <a:pPr marL="0" lvl="1" indent="0" algn="just">
              <a:buNone/>
            </a:pPr>
            <a:r>
              <a:rPr lang="en-US" altLang="zh-TW" sz="2000" smtClean="0">
                <a:latin typeface="Consolas" panose="020B0609020204030204" pitchFamily="49" charset="0"/>
                <a:ea typeface="+mj-ea"/>
              </a:rPr>
              <a:t>EL</a:t>
            </a:r>
            <a:r>
              <a:rPr lang="zh-TW" altLang="en-US" sz="2000" smtClean="0">
                <a:latin typeface="Consolas" panose="020B0609020204030204" pitchFamily="49" charset="0"/>
                <a:ea typeface="+mj-ea"/>
              </a:rPr>
              <a:t>也可以直接存取</a:t>
            </a:r>
            <a:r>
              <a:rPr lang="en-US" altLang="zh-TW" sz="2000" smtClean="0">
                <a:latin typeface="Consolas" panose="020B0609020204030204" pitchFamily="49" charset="0"/>
                <a:ea typeface="+mj-ea"/>
              </a:rPr>
              <a:t>JSP</a:t>
            </a:r>
            <a:r>
              <a:rPr lang="zh-TW" altLang="en-US" sz="2000" smtClean="0">
                <a:latin typeface="Consolas" panose="020B0609020204030204" pitchFamily="49" charset="0"/>
                <a:ea typeface="+mj-ea"/>
              </a:rPr>
              <a:t>的所有隱含物件，其中可使用 </a:t>
            </a:r>
            <a:r>
              <a:rPr lang="en-US" altLang="zh-TW" sz="2000" smtClean="0">
                <a:latin typeface="Consolas" panose="020B0609020204030204" pitchFamily="49" charset="0"/>
                <a:ea typeface="+mj-ea"/>
              </a:rPr>
              <a:t>${pageContext.request.contextPath}</a:t>
            </a:r>
          </a:p>
          <a:p>
            <a:pPr marL="0" lvl="1" indent="0" algn="just">
              <a:buNone/>
            </a:pPr>
            <a:r>
              <a:rPr lang="zh-TW" altLang="en-US" sz="2000" smtClean="0">
                <a:latin typeface="Consolas" panose="020B0609020204030204" pitchFamily="49" charset="0"/>
                <a:ea typeface="+mj-ea"/>
              </a:rPr>
              <a:t>取得執行的專案名，以利於絕對路徑的撰寫。</a:t>
            </a:r>
            <a:endParaRPr lang="en-US" altLang="zh-TW" sz="2000">
              <a:latin typeface="Consolas" panose="020B0609020204030204" pitchFamily="49" charset="0"/>
              <a:ea typeface="+mj-ea"/>
            </a:endParaRPr>
          </a:p>
        </p:txBody>
      </p:sp>
      <p:sp>
        <p:nvSpPr>
          <p:cNvPr id="8" name="文字方塊 7">
            <a:extLst>
              <a:ext uri="{FF2B5EF4-FFF2-40B4-BE49-F238E27FC236}">
                <a16:creationId xmlns:a16="http://schemas.microsoft.com/office/drawing/2014/main" id="{CF3E7FE1-BDDF-4224-97E4-1FA716DA0CF0}"/>
              </a:ext>
            </a:extLst>
          </p:cNvPr>
          <p:cNvSpPr txBox="1"/>
          <p:nvPr/>
        </p:nvSpPr>
        <p:spPr>
          <a:xfrm>
            <a:off x="204969" y="117822"/>
            <a:ext cx="8182286"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3200" smtClean="0">
                <a:latin typeface="Consolas" panose="020B0609020204030204" pitchFamily="49" charset="0"/>
                <a:ea typeface="+mj-ea"/>
              </a:rPr>
              <a:t>讀取</a:t>
            </a:r>
            <a:r>
              <a:rPr lang="en-US" altLang="zh-TW" sz="3200" smtClean="0">
                <a:latin typeface="Consolas" panose="020B0609020204030204" pitchFamily="49" charset="0"/>
                <a:ea typeface="+mj-ea"/>
              </a:rPr>
              <a:t>Scope</a:t>
            </a:r>
            <a:r>
              <a:rPr lang="zh-TW" altLang="en-US" sz="3200">
                <a:latin typeface="Consolas" panose="020B0609020204030204" pitchFamily="49" charset="0"/>
                <a:ea typeface="+mj-ea"/>
              </a:rPr>
              <a:t>物件、</a:t>
            </a:r>
            <a:r>
              <a:rPr lang="en-US" altLang="zh-TW" sz="3200">
                <a:latin typeface="Consolas" panose="020B0609020204030204" pitchFamily="49" charset="0"/>
                <a:ea typeface="+mj-ea"/>
              </a:rPr>
              <a:t> param</a:t>
            </a:r>
            <a:r>
              <a:rPr lang="zh-TW" altLang="en-US" sz="3200">
                <a:latin typeface="Consolas" panose="020B0609020204030204" pitchFamily="49" charset="0"/>
                <a:ea typeface="+mj-ea"/>
              </a:rPr>
              <a:t>物件、</a:t>
            </a:r>
            <a:r>
              <a:rPr lang="en-US" altLang="zh-TW" sz="3200">
                <a:latin typeface="Consolas" panose="020B0609020204030204" pitchFamily="49" charset="0"/>
                <a:ea typeface="+mj-ea"/>
              </a:rPr>
              <a:t>cookie</a:t>
            </a:r>
            <a:r>
              <a:rPr lang="zh-TW" altLang="en-US" sz="3200">
                <a:latin typeface="Consolas" panose="020B0609020204030204" pitchFamily="49" charset="0"/>
                <a:ea typeface="+mj-ea"/>
              </a:rPr>
              <a:t>物件</a:t>
            </a:r>
          </a:p>
        </p:txBody>
      </p:sp>
      <p:sp>
        <p:nvSpPr>
          <p:cNvPr id="2" name="投影片編號版面配置區 1">
            <a:extLst>
              <a:ext uri="{FF2B5EF4-FFF2-40B4-BE49-F238E27FC236}">
                <a16:creationId xmlns:a16="http://schemas.microsoft.com/office/drawing/2014/main" id="{A294E463-74E4-4061-BF81-7EC841B76695}"/>
              </a:ext>
            </a:extLst>
          </p:cNvPr>
          <p:cNvSpPr>
            <a:spLocks noGrp="1"/>
          </p:cNvSpPr>
          <p:nvPr>
            <p:ph type="sldNum" sz="quarter" idx="12"/>
          </p:nvPr>
        </p:nvSpPr>
        <p:spPr/>
        <p:txBody>
          <a:bodyPr/>
          <a:lstStyle/>
          <a:p>
            <a:fld id="{B521127C-0C56-461F-B517-0D483F216F7D}" type="slidenum">
              <a:rPr lang="zh-TW" altLang="en-US" smtClean="0"/>
              <a:t>101</a:t>
            </a:fld>
            <a:endParaRPr lang="zh-TW" altLang="en-US"/>
          </a:p>
        </p:txBody>
      </p:sp>
    </p:spTree>
    <p:extLst>
      <p:ext uri="{BB962C8B-B14F-4D97-AF65-F5344CB8AC3E}">
        <p14:creationId xmlns:p14="http://schemas.microsoft.com/office/powerpoint/2010/main" val="294762998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3"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10455496"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8900" b="1" cap="all">
                <a:latin typeface="+mj-lt"/>
                <a:ea typeface="+mj-ea"/>
                <a:cs typeface="+mj-cs"/>
              </a:rPr>
              <a:t>第三節</a:t>
            </a:r>
          </a:p>
          <a:p>
            <a:pPr defTabSz="914400">
              <a:lnSpc>
                <a:spcPct val="80000"/>
              </a:lnSpc>
              <a:spcBef>
                <a:spcPct val="0"/>
              </a:spcBef>
              <a:spcAft>
                <a:spcPts val="600"/>
              </a:spcAft>
            </a:pPr>
            <a:r>
              <a:rPr lang="en-US" altLang="zh-TW" sz="8900" b="1" cap="all">
                <a:latin typeface="+mj-lt"/>
                <a:ea typeface="+mj-ea"/>
                <a:cs typeface="+mj-cs"/>
              </a:rPr>
              <a:t>JSTL</a:t>
            </a:r>
            <a:r>
              <a:rPr lang="zh-TW" altLang="en-US" sz="8900" b="1" cap="all">
                <a:latin typeface="+mj-lt"/>
                <a:ea typeface="+mj-ea"/>
                <a:cs typeface="+mj-cs"/>
              </a:rPr>
              <a:t>標準標籤函式庫</a:t>
            </a:r>
            <a:endParaRPr lang="en-US" altLang="zh-TW" sz="8900" b="1" cap="all">
              <a:latin typeface="+mj-lt"/>
              <a:ea typeface="+mj-ea"/>
              <a:cs typeface="+mj-cs"/>
            </a:endParaRPr>
          </a:p>
        </p:txBody>
      </p:sp>
      <p:sp>
        <p:nvSpPr>
          <p:cNvPr id="15"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102</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336942353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1053548"/>
            <a:ext cx="3860800" cy="5804452"/>
          </a:xfrm>
        </p:spPr>
        <p:txBody>
          <a:bodyPr>
            <a:noAutofit/>
          </a:bodyPr>
          <a:lstStyle/>
          <a:p>
            <a:pPr algn="just">
              <a:spcBef>
                <a:spcPts val="1200"/>
              </a:spcBef>
            </a:pPr>
            <a:r>
              <a:rPr lang="en-US" altLang="zh-TW" sz="2100" b="1" smtClean="0">
                <a:latin typeface="Consolas" panose="020B0609020204030204" pitchFamily="49" charset="0"/>
                <a:ea typeface="+mj-ea"/>
              </a:rPr>
              <a:t>JSP</a:t>
            </a:r>
            <a:r>
              <a:rPr lang="zh-TW" altLang="en-US" sz="2100" b="1" smtClean="0">
                <a:latin typeface="Consolas" panose="020B0609020204030204" pitchFamily="49" charset="0"/>
                <a:ea typeface="+mj-ea"/>
              </a:rPr>
              <a:t>標準標籤函式庫，以</a:t>
            </a:r>
            <a:r>
              <a:rPr lang="en-US" altLang="zh-TW" sz="2100" b="1" smtClean="0">
                <a:latin typeface="Consolas" panose="020B0609020204030204" pitchFamily="49" charset="0"/>
                <a:ea typeface="+mj-ea"/>
              </a:rPr>
              <a:t>HTML</a:t>
            </a:r>
            <a:r>
              <a:rPr lang="zh-TW" altLang="en-US" sz="2100" b="1" smtClean="0">
                <a:latin typeface="Consolas" panose="020B0609020204030204" pitchFamily="49" charset="0"/>
                <a:ea typeface="+mj-ea"/>
              </a:rPr>
              <a:t>標籤的形式封裝了常用的</a:t>
            </a:r>
            <a:r>
              <a:rPr lang="en-US" altLang="zh-TW" sz="2100" b="1" smtClean="0">
                <a:latin typeface="Consolas" panose="020B0609020204030204" pitchFamily="49" charset="0"/>
                <a:ea typeface="+mj-ea"/>
              </a:rPr>
              <a:t>Java</a:t>
            </a:r>
            <a:r>
              <a:rPr lang="zh-TW" altLang="en-US" sz="2100" b="1" smtClean="0">
                <a:latin typeface="Consolas" panose="020B0609020204030204" pitchFamily="49" charset="0"/>
                <a:ea typeface="+mj-ea"/>
              </a:rPr>
              <a:t>功能，比如</a:t>
            </a:r>
            <a:r>
              <a:rPr lang="en-US" altLang="zh-TW" sz="2100" b="1" smtClean="0">
                <a:latin typeface="Consolas" panose="020B0609020204030204" pitchFamily="49" charset="0"/>
                <a:ea typeface="+mj-ea"/>
              </a:rPr>
              <a:t>for</a:t>
            </a:r>
            <a:r>
              <a:rPr lang="zh-TW" altLang="en-US" sz="2100" b="1" smtClean="0">
                <a:latin typeface="Consolas" panose="020B0609020204030204" pitchFamily="49" charset="0"/>
                <a:ea typeface="+mj-ea"/>
              </a:rPr>
              <a:t>迴圈、</a:t>
            </a:r>
            <a:r>
              <a:rPr lang="en-US" altLang="zh-TW" sz="2100" b="1" smtClean="0">
                <a:latin typeface="Consolas" panose="020B0609020204030204" pitchFamily="49" charset="0"/>
                <a:ea typeface="+mj-ea"/>
              </a:rPr>
              <a:t>if</a:t>
            </a:r>
            <a:r>
              <a:rPr lang="zh-TW" altLang="en-US" sz="2100" b="1" smtClean="0">
                <a:latin typeface="Consolas" panose="020B0609020204030204" pitchFamily="49" charset="0"/>
                <a:ea typeface="+mj-ea"/>
              </a:rPr>
              <a:t>條件式、</a:t>
            </a:r>
            <a:r>
              <a:rPr lang="en-US" altLang="zh-TW" sz="2100" b="1" smtClean="0">
                <a:latin typeface="Consolas" panose="020B0609020204030204" pitchFamily="49" charset="0"/>
                <a:ea typeface="+mj-ea"/>
              </a:rPr>
              <a:t>try catch</a:t>
            </a:r>
            <a:r>
              <a:rPr lang="zh-TW" altLang="en-US" sz="2100" b="1" smtClean="0">
                <a:latin typeface="Consolas" panose="020B0609020204030204" pitchFamily="49" charset="0"/>
                <a:ea typeface="+mj-ea"/>
              </a:rPr>
              <a:t>偵錯等等。讓不懂</a:t>
            </a:r>
            <a:r>
              <a:rPr lang="en-US" altLang="zh-TW" sz="2100" b="1" smtClean="0">
                <a:latin typeface="Consolas" panose="020B0609020204030204" pitchFamily="49" charset="0"/>
                <a:ea typeface="+mj-ea"/>
              </a:rPr>
              <a:t>JAVA</a:t>
            </a:r>
            <a:r>
              <a:rPr lang="zh-TW" altLang="en-US" sz="2100" b="1" smtClean="0">
                <a:latin typeface="Consolas" panose="020B0609020204030204" pitchFamily="49" charset="0"/>
                <a:ea typeface="+mj-ea"/>
              </a:rPr>
              <a:t>的前端工程師也可以撰寫</a:t>
            </a:r>
            <a:r>
              <a:rPr lang="en-US" altLang="zh-TW" sz="2100" b="1" smtClean="0">
                <a:latin typeface="Consolas" panose="020B0609020204030204" pitchFamily="49" charset="0"/>
                <a:ea typeface="+mj-ea"/>
              </a:rPr>
              <a:t>JSP</a:t>
            </a:r>
            <a:r>
              <a:rPr lang="zh-TW" altLang="en-US" sz="2100" b="1" smtClean="0">
                <a:latin typeface="Consolas" panose="020B0609020204030204" pitchFamily="49" charset="0"/>
                <a:ea typeface="+mj-ea"/>
              </a:rPr>
              <a:t>頁面</a:t>
            </a:r>
            <a:r>
              <a:rPr lang="en-US" altLang="zh-TW" sz="2100" b="1" smtClean="0">
                <a:latin typeface="Consolas" panose="020B0609020204030204" pitchFamily="49" charset="0"/>
                <a:ea typeface="+mj-ea"/>
              </a:rPr>
              <a:t>(</a:t>
            </a:r>
            <a:r>
              <a:rPr lang="zh-TW" altLang="en-US" sz="2100" b="1" smtClean="0">
                <a:latin typeface="Consolas" panose="020B0609020204030204" pitchFamily="49" charset="0"/>
                <a:ea typeface="+mj-ea"/>
              </a:rPr>
              <a:t>在以前</a:t>
            </a:r>
            <a:r>
              <a:rPr lang="en-US" altLang="zh-TW" sz="2100" b="1" smtClean="0">
                <a:latin typeface="Consolas" panose="020B0609020204030204" pitchFamily="49" charset="0"/>
                <a:ea typeface="+mj-ea"/>
              </a:rPr>
              <a:t>)</a:t>
            </a:r>
            <a:r>
              <a:rPr lang="zh-TW" altLang="en-US" sz="2100" b="1" smtClean="0">
                <a:latin typeface="Consolas" panose="020B0609020204030204" pitchFamily="49" charset="0"/>
                <a:ea typeface="+mj-ea"/>
              </a:rPr>
              <a:t>。</a:t>
            </a:r>
            <a:endParaRPr lang="en-US" altLang="zh-TW" sz="2100" b="1" smtClean="0">
              <a:latin typeface="Consolas" panose="020B0609020204030204" pitchFamily="49" charset="0"/>
              <a:ea typeface="+mj-ea"/>
            </a:endParaRPr>
          </a:p>
          <a:p>
            <a:pPr algn="just">
              <a:spcBef>
                <a:spcPts val="1200"/>
              </a:spcBef>
            </a:pPr>
            <a:r>
              <a:rPr lang="en-US" altLang="zh-TW" sz="2100" b="1" smtClean="0">
                <a:latin typeface="Consolas" panose="020B0609020204030204" pitchFamily="49" charset="0"/>
                <a:ea typeface="+mj-ea"/>
              </a:rPr>
              <a:t>JSTL</a:t>
            </a:r>
            <a:r>
              <a:rPr lang="zh-TW" altLang="en-US" sz="2100" b="1">
                <a:latin typeface="Consolas" panose="020B0609020204030204" pitchFamily="49" charset="0"/>
                <a:ea typeface="+mj-ea"/>
              </a:rPr>
              <a:t>主要分五大類標籤，分別負責不同的功能，此次課程中只會使用到</a:t>
            </a:r>
            <a:r>
              <a:rPr lang="zh-TW" altLang="en-US" sz="2100" b="1">
                <a:solidFill>
                  <a:srgbClr val="FF0000"/>
                </a:solidFill>
                <a:latin typeface="Consolas" panose="020B0609020204030204" pitchFamily="49" charset="0"/>
                <a:ea typeface="+mj-ea"/>
              </a:rPr>
              <a:t>核心功能標籤庫</a:t>
            </a:r>
            <a:r>
              <a:rPr lang="en-US" altLang="zh-TW" sz="2100" b="1">
                <a:solidFill>
                  <a:srgbClr val="FF0000"/>
                </a:solidFill>
                <a:latin typeface="Consolas" panose="020B0609020204030204" pitchFamily="49" charset="0"/>
                <a:ea typeface="+mj-ea"/>
              </a:rPr>
              <a:t>(Core tag library</a:t>
            </a:r>
            <a:r>
              <a:rPr lang="en-US" altLang="zh-TW" sz="2100" b="1" smtClean="0">
                <a:solidFill>
                  <a:srgbClr val="FF0000"/>
                </a:solidFill>
                <a:latin typeface="Consolas" panose="020B0609020204030204" pitchFamily="49" charset="0"/>
                <a:ea typeface="+mj-ea"/>
              </a:rPr>
              <a:t>)</a:t>
            </a:r>
            <a:r>
              <a:rPr lang="zh-TW" altLang="en-US" sz="2100" b="1" smtClean="0">
                <a:latin typeface="Consolas" panose="020B0609020204030204" pitchFamily="49" charset="0"/>
                <a:ea typeface="+mj-ea"/>
              </a:rPr>
              <a:t>，若對於其他標籤感興趣，可自行查詢用法。</a:t>
            </a:r>
            <a:endParaRPr lang="en-US" altLang="zh-TW" sz="21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103</a:t>
            </a:fld>
            <a:endParaRPr lang="zh-TW" altLang="en-US"/>
          </a:p>
        </p:txBody>
      </p:sp>
      <p:sp>
        <p:nvSpPr>
          <p:cNvPr id="9" name="矩形 8"/>
          <p:cNvSpPr/>
          <p:nvPr/>
        </p:nvSpPr>
        <p:spPr>
          <a:xfrm>
            <a:off x="8331200" y="100822"/>
            <a:ext cx="3860800" cy="923330"/>
          </a:xfrm>
          <a:prstGeom prst="rect">
            <a:avLst/>
          </a:prstGeom>
        </p:spPr>
        <p:txBody>
          <a:bodyPr wrap="square">
            <a:spAutoFit/>
          </a:bodyPr>
          <a:lstStyle/>
          <a:p>
            <a:pPr algn="ctr" defTabSz="914400">
              <a:lnSpc>
                <a:spcPct val="90000"/>
              </a:lnSpc>
              <a:spcBef>
                <a:spcPct val="0"/>
              </a:spcBef>
            </a:pPr>
            <a:r>
              <a:rPr lang="en-US" altLang="zh-TW" sz="3000" b="1" smtClean="0">
                <a:latin typeface="+mj-lt"/>
                <a:ea typeface="+mj-ea"/>
                <a:cs typeface="+mj-cs"/>
              </a:rPr>
              <a:t>JSTL(</a:t>
            </a:r>
            <a:r>
              <a:rPr lang="sv-SE" altLang="zh-TW" sz="3000" b="1">
                <a:latin typeface="+mj-lt"/>
                <a:ea typeface="+mj-ea"/>
                <a:cs typeface="+mj-cs"/>
              </a:rPr>
              <a:t>JavaServer Pages Standard Tag Library</a:t>
            </a:r>
            <a:r>
              <a:rPr lang="en-US" altLang="zh-TW" sz="3000" b="1" smtClean="0">
                <a:latin typeface="+mj-lt"/>
                <a:ea typeface="+mj-ea"/>
                <a:cs typeface="+mj-cs"/>
              </a:rPr>
              <a:t>)</a:t>
            </a:r>
            <a:endParaRPr lang="en-US" altLang="zh-TW" sz="3000" b="1">
              <a:latin typeface="+mj-lt"/>
              <a:ea typeface="+mj-ea"/>
              <a:cs typeface="+mj-cs"/>
            </a:endParaRPr>
          </a:p>
        </p:txBody>
      </p:sp>
      <p:sp>
        <p:nvSpPr>
          <p:cNvPr id="10"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0"/>
            <a:ext cx="8090408" cy="6858000"/>
          </a:xfrm>
        </p:spPr>
        <p:txBody>
          <a:bodyPr>
            <a:noAutofit/>
          </a:bodyPr>
          <a:lstStyle/>
          <a:p>
            <a:pPr marL="0" lvl="1" indent="0" algn="just">
              <a:spcBef>
                <a:spcPts val="200"/>
              </a:spcBef>
              <a:buNone/>
            </a:pPr>
            <a:r>
              <a:rPr lang="en-US" altLang="zh-TW" sz="1700" smtClean="0">
                <a:latin typeface="Consolas" panose="020B0609020204030204" pitchFamily="49" charset="0"/>
                <a:ea typeface="+mj-ea"/>
              </a:rPr>
              <a:t>【JSTL</a:t>
            </a:r>
            <a:r>
              <a:rPr lang="zh-TW" altLang="en-US" sz="1700">
                <a:latin typeface="Consolas" panose="020B0609020204030204" pitchFamily="49" charset="0"/>
                <a:ea typeface="+mj-ea"/>
              </a:rPr>
              <a:t>所提供的標籤函式庫主要分為五大</a:t>
            </a:r>
            <a:r>
              <a:rPr lang="zh-TW" altLang="en-US" sz="1700" smtClean="0">
                <a:latin typeface="Consolas" panose="020B0609020204030204" pitchFamily="49" charset="0"/>
                <a:ea typeface="+mj-ea"/>
              </a:rPr>
              <a:t>類</a:t>
            </a:r>
            <a:r>
              <a:rPr lang="en-US" altLang="zh-TW" sz="1700">
                <a:latin typeface="Consolas" panose="020B0609020204030204" pitchFamily="49" charset="0"/>
                <a:ea typeface="+mj-ea"/>
              </a:rPr>
              <a:t>】</a:t>
            </a:r>
          </a:p>
          <a:p>
            <a:pPr lvl="2" indent="-457200" algn="just">
              <a:spcBef>
                <a:spcPts val="200"/>
              </a:spcBef>
              <a:buFont typeface="+mj-lt"/>
              <a:buAutoNum type="arabicPeriod"/>
            </a:pPr>
            <a:r>
              <a:rPr lang="zh-TW" altLang="en-US" sz="1700" b="1">
                <a:solidFill>
                  <a:srgbClr val="FF0000"/>
                </a:solidFill>
                <a:latin typeface="Consolas" panose="020B0609020204030204" pitchFamily="49" charset="0"/>
                <a:ea typeface="+mj-ea"/>
              </a:rPr>
              <a:t>核心功能標籤庫</a:t>
            </a:r>
            <a:r>
              <a:rPr lang="en-US" altLang="zh-TW" sz="1700" b="1">
                <a:solidFill>
                  <a:srgbClr val="FF0000"/>
                </a:solidFill>
                <a:latin typeface="Consolas" panose="020B0609020204030204" pitchFamily="49" charset="0"/>
                <a:ea typeface="+mj-ea"/>
              </a:rPr>
              <a:t>(Core tag library</a:t>
            </a:r>
            <a:r>
              <a:rPr lang="en-US" altLang="zh-TW" sz="1700" b="1" smtClean="0">
                <a:solidFill>
                  <a:srgbClr val="FF0000"/>
                </a:solidFill>
                <a:latin typeface="Consolas" panose="020B0609020204030204" pitchFamily="49" charset="0"/>
                <a:ea typeface="+mj-ea"/>
              </a:rPr>
              <a:t>)</a:t>
            </a:r>
          </a:p>
          <a:p>
            <a:pPr marL="548640" lvl="3" indent="0" algn="just">
              <a:spcBef>
                <a:spcPts val="200"/>
              </a:spcBef>
              <a:buNone/>
            </a:pPr>
            <a:r>
              <a:rPr lang="zh-TW" altLang="en-US" sz="1700" smtClean="0">
                <a:latin typeface="Consolas" panose="020B0609020204030204" pitchFamily="49" charset="0"/>
                <a:ea typeface="+mj-ea"/>
              </a:rPr>
              <a:t>提供</a:t>
            </a:r>
            <a:r>
              <a:rPr lang="zh-TW" altLang="en-US" sz="1700">
                <a:latin typeface="Consolas" panose="020B0609020204030204" pitchFamily="49" charset="0"/>
                <a:ea typeface="+mj-ea"/>
              </a:rPr>
              <a:t>條件判斷、屬性存取、</a:t>
            </a:r>
            <a:r>
              <a:rPr lang="en-US" altLang="zh-TW" sz="1700">
                <a:latin typeface="Consolas" panose="020B0609020204030204" pitchFamily="49" charset="0"/>
                <a:ea typeface="+mj-ea"/>
              </a:rPr>
              <a:t>URL </a:t>
            </a:r>
            <a:r>
              <a:rPr lang="zh-TW" altLang="en-US" sz="1700">
                <a:latin typeface="Consolas" panose="020B0609020204030204" pitchFamily="49" charset="0"/>
                <a:ea typeface="+mj-ea"/>
              </a:rPr>
              <a:t>處理及錯誤處理等標籤</a:t>
            </a:r>
            <a:r>
              <a:rPr lang="zh-TW" altLang="en-US" sz="1700" smtClean="0">
                <a:latin typeface="Consolas" panose="020B0609020204030204" pitchFamily="49" charset="0"/>
                <a:ea typeface="+mj-ea"/>
              </a:rPr>
              <a:t>。</a:t>
            </a:r>
            <a:endParaRPr lang="en-US" altLang="zh-TW" sz="1700" smtClean="0">
              <a:latin typeface="Consolas" panose="020B0609020204030204" pitchFamily="49" charset="0"/>
              <a:ea typeface="+mj-ea"/>
            </a:endParaRPr>
          </a:p>
          <a:p>
            <a:pPr lvl="2" indent="-457200" algn="just">
              <a:spcBef>
                <a:spcPts val="200"/>
              </a:spcBef>
              <a:buFont typeface="+mj-lt"/>
              <a:buAutoNum type="arabicPeriod"/>
            </a:pPr>
            <a:r>
              <a:rPr lang="en-US" altLang="zh-TW" sz="1700" b="1" smtClean="0">
                <a:latin typeface="Consolas" panose="020B0609020204030204" pitchFamily="49" charset="0"/>
                <a:ea typeface="+mj-ea"/>
              </a:rPr>
              <a:t>I18N</a:t>
            </a:r>
            <a:r>
              <a:rPr lang="zh-TW" altLang="en-US" sz="1700" b="1" smtClean="0">
                <a:latin typeface="Consolas" panose="020B0609020204030204" pitchFamily="49" charset="0"/>
                <a:ea typeface="+mj-ea"/>
              </a:rPr>
              <a:t>格式標籤庫</a:t>
            </a:r>
            <a:r>
              <a:rPr lang="en-US" altLang="zh-TW" sz="1700" b="1" smtClean="0">
                <a:latin typeface="Consolas" panose="020B0609020204030204" pitchFamily="49" charset="0"/>
                <a:ea typeface="+mj-ea"/>
              </a:rPr>
              <a:t>(I18N-capable formatting tag library)</a:t>
            </a:r>
          </a:p>
          <a:p>
            <a:pPr marL="548640" lvl="3" indent="0" algn="just">
              <a:spcBef>
                <a:spcPts val="200"/>
              </a:spcBef>
              <a:buNone/>
            </a:pPr>
            <a:r>
              <a:rPr lang="zh-TW" altLang="en-US" sz="1700">
                <a:latin typeface="Consolas" panose="020B0609020204030204" pitchFamily="49" charset="0"/>
                <a:ea typeface="+mj-ea"/>
              </a:rPr>
              <a:t>提供數字、日期等的格式化功能，以及區域（</a:t>
            </a:r>
            <a:r>
              <a:rPr lang="en-US" altLang="zh-TW" sz="1700">
                <a:latin typeface="Consolas" panose="020B0609020204030204" pitchFamily="49" charset="0"/>
                <a:ea typeface="+mj-ea"/>
              </a:rPr>
              <a:t>Locale</a:t>
            </a:r>
            <a:r>
              <a:rPr lang="zh-TW" altLang="en-US" sz="1700">
                <a:latin typeface="Consolas" panose="020B0609020204030204" pitchFamily="49" charset="0"/>
                <a:ea typeface="+mj-ea"/>
              </a:rPr>
              <a:t>）、訊息、編碼處理等國際化功能的標籤。</a:t>
            </a:r>
            <a:endParaRPr lang="en-US" altLang="zh-TW" sz="1700" smtClean="0">
              <a:latin typeface="Consolas" panose="020B0609020204030204" pitchFamily="49" charset="0"/>
              <a:ea typeface="+mj-ea"/>
            </a:endParaRPr>
          </a:p>
          <a:p>
            <a:pPr lvl="2" indent="-457200" algn="just">
              <a:spcBef>
                <a:spcPts val="200"/>
              </a:spcBef>
              <a:buFont typeface="+mj-lt"/>
              <a:buAutoNum type="arabicPeriod"/>
            </a:pPr>
            <a:r>
              <a:rPr lang="en-US" altLang="zh-TW" sz="1700" b="1" smtClean="0">
                <a:latin typeface="Consolas" panose="020B0609020204030204" pitchFamily="49" charset="0"/>
                <a:ea typeface="+mj-ea"/>
              </a:rPr>
              <a:t>SQL</a:t>
            </a:r>
            <a:r>
              <a:rPr lang="zh-TW" altLang="en-US" sz="1700" b="1" smtClean="0">
                <a:latin typeface="Consolas" panose="020B0609020204030204" pitchFamily="49" charset="0"/>
                <a:ea typeface="+mj-ea"/>
              </a:rPr>
              <a:t>標籤庫</a:t>
            </a:r>
            <a:r>
              <a:rPr lang="en-US" altLang="zh-TW" sz="1700" b="1" smtClean="0">
                <a:latin typeface="Consolas" panose="020B0609020204030204" pitchFamily="49" charset="0"/>
                <a:ea typeface="+mj-ea"/>
              </a:rPr>
              <a:t>(SQL tag library):</a:t>
            </a:r>
          </a:p>
          <a:p>
            <a:pPr marL="548640" lvl="3" indent="0" algn="just">
              <a:spcBef>
                <a:spcPts val="200"/>
              </a:spcBef>
              <a:buNone/>
            </a:pPr>
            <a:r>
              <a:rPr lang="zh-TW" altLang="en-US" sz="1700">
                <a:latin typeface="Consolas" panose="020B0609020204030204" pitchFamily="49" charset="0"/>
                <a:ea typeface="+mj-ea"/>
              </a:rPr>
              <a:t>提供基本的資料庫查詢、更新、設定資料來源（</a:t>
            </a:r>
            <a:r>
              <a:rPr lang="en-US" altLang="zh-TW" sz="1700">
                <a:latin typeface="Consolas" panose="020B0609020204030204" pitchFamily="49" charset="0"/>
                <a:ea typeface="+mj-ea"/>
              </a:rPr>
              <a:t>DataSource</a:t>
            </a:r>
            <a:r>
              <a:rPr lang="zh-TW" altLang="en-US" sz="1700">
                <a:latin typeface="Consolas" panose="020B0609020204030204" pitchFamily="49" charset="0"/>
                <a:ea typeface="+mj-ea"/>
              </a:rPr>
              <a:t>）等功能之標籤。</a:t>
            </a:r>
            <a:endParaRPr lang="en-US" altLang="zh-TW" sz="1700" smtClean="0">
              <a:latin typeface="Consolas" panose="020B0609020204030204" pitchFamily="49" charset="0"/>
              <a:ea typeface="+mj-ea"/>
            </a:endParaRPr>
          </a:p>
          <a:p>
            <a:pPr lvl="2" indent="-457200" algn="just">
              <a:spcBef>
                <a:spcPts val="200"/>
              </a:spcBef>
              <a:buFont typeface="+mj-lt"/>
              <a:buAutoNum type="arabicPeriod"/>
            </a:pPr>
            <a:r>
              <a:rPr lang="en-US" altLang="zh-TW" sz="1700" b="1" smtClean="0">
                <a:latin typeface="Consolas" panose="020B0609020204030204" pitchFamily="49" charset="0"/>
                <a:ea typeface="+mj-ea"/>
              </a:rPr>
              <a:t>XML</a:t>
            </a:r>
            <a:r>
              <a:rPr lang="zh-TW" altLang="en-US" sz="1700" b="1" smtClean="0">
                <a:latin typeface="Consolas" panose="020B0609020204030204" pitchFamily="49" charset="0"/>
                <a:ea typeface="+mj-ea"/>
              </a:rPr>
              <a:t>處理標籤庫</a:t>
            </a:r>
            <a:r>
              <a:rPr lang="en-US" altLang="zh-TW" sz="1700" b="1" smtClean="0">
                <a:latin typeface="Consolas" panose="020B0609020204030204" pitchFamily="49" charset="0"/>
                <a:ea typeface="+mj-ea"/>
              </a:rPr>
              <a:t>(XML tag library):</a:t>
            </a:r>
          </a:p>
          <a:p>
            <a:pPr marL="548640" lvl="3" indent="0" algn="just">
              <a:spcBef>
                <a:spcPts val="200"/>
              </a:spcBef>
              <a:buNone/>
            </a:pPr>
            <a:r>
              <a:rPr lang="zh-TW" altLang="en-US" sz="1700">
                <a:latin typeface="Consolas" panose="020B0609020204030204" pitchFamily="49" charset="0"/>
                <a:ea typeface="+mj-ea"/>
              </a:rPr>
              <a:t>提供</a:t>
            </a:r>
            <a:r>
              <a:rPr lang="en-US" altLang="zh-TW" sz="1700">
                <a:latin typeface="Consolas" panose="020B0609020204030204" pitchFamily="49" charset="0"/>
                <a:ea typeface="+mj-ea"/>
              </a:rPr>
              <a:t>XML</a:t>
            </a:r>
            <a:r>
              <a:rPr lang="zh-TW" altLang="en-US" sz="1700">
                <a:latin typeface="Consolas" panose="020B0609020204030204" pitchFamily="49" charset="0"/>
                <a:ea typeface="+mj-ea"/>
              </a:rPr>
              <a:t>剖析、流程控制、轉換等功能之標籤。</a:t>
            </a:r>
            <a:endParaRPr lang="en-US" altLang="zh-TW" sz="1700" smtClean="0">
              <a:latin typeface="Consolas" panose="020B0609020204030204" pitchFamily="49" charset="0"/>
              <a:ea typeface="+mj-ea"/>
            </a:endParaRPr>
          </a:p>
          <a:p>
            <a:pPr lvl="2" indent="-457200" algn="just">
              <a:spcBef>
                <a:spcPts val="200"/>
              </a:spcBef>
              <a:buFont typeface="+mj-lt"/>
              <a:buAutoNum type="arabicPeriod"/>
            </a:pPr>
            <a:r>
              <a:rPr lang="zh-TW" altLang="en-US" sz="1700" b="1" smtClean="0">
                <a:latin typeface="Consolas" panose="020B0609020204030204" pitchFamily="49" charset="0"/>
                <a:ea typeface="+mj-ea"/>
              </a:rPr>
              <a:t>函式功能標籤庫</a:t>
            </a:r>
            <a:r>
              <a:rPr lang="en-US" altLang="zh-TW" sz="1700" b="1" smtClean="0">
                <a:latin typeface="Consolas" panose="020B0609020204030204" pitchFamily="49" charset="0"/>
                <a:ea typeface="+mj-ea"/>
              </a:rPr>
              <a:t>(Functions tag library):</a:t>
            </a:r>
          </a:p>
          <a:p>
            <a:pPr marL="548640" lvl="3" indent="0" algn="just">
              <a:spcBef>
                <a:spcPts val="200"/>
              </a:spcBef>
              <a:buNone/>
            </a:pPr>
            <a:r>
              <a:rPr lang="zh-TW" altLang="en-US" sz="1700">
                <a:latin typeface="Consolas" panose="020B0609020204030204" pitchFamily="49" charset="0"/>
                <a:ea typeface="+mj-ea"/>
              </a:rPr>
              <a:t>提供常用字串處理的自訂</a:t>
            </a:r>
            <a:r>
              <a:rPr lang="en-US" altLang="zh-TW" sz="1700">
                <a:latin typeface="Consolas" panose="020B0609020204030204" pitchFamily="49" charset="0"/>
                <a:ea typeface="+mj-ea"/>
              </a:rPr>
              <a:t>EL</a:t>
            </a:r>
            <a:r>
              <a:rPr lang="zh-TW" altLang="en-US" sz="1700">
                <a:latin typeface="Consolas" panose="020B0609020204030204" pitchFamily="49" charset="0"/>
                <a:ea typeface="+mj-ea"/>
              </a:rPr>
              <a:t>函式標籤庫</a:t>
            </a:r>
            <a:r>
              <a:rPr lang="zh-TW" altLang="en-US" sz="1700" smtClean="0">
                <a:latin typeface="Consolas" panose="020B0609020204030204" pitchFamily="49" charset="0"/>
                <a:ea typeface="+mj-ea"/>
              </a:rPr>
              <a:t>。</a:t>
            </a:r>
            <a:endParaRPr lang="en-US" altLang="zh-TW" sz="1700" smtClean="0">
              <a:latin typeface="Consolas" panose="020B0609020204030204" pitchFamily="49" charset="0"/>
              <a:ea typeface="+mj-ea"/>
            </a:endParaRPr>
          </a:p>
          <a:p>
            <a:pPr marL="0" lvl="1" indent="0" algn="just">
              <a:spcBef>
                <a:spcPts val="200"/>
              </a:spcBef>
              <a:buNone/>
            </a:pPr>
            <a:endParaRPr lang="en-US" altLang="zh-TW" sz="1700">
              <a:latin typeface="Consolas" panose="020B0609020204030204" pitchFamily="49" charset="0"/>
              <a:ea typeface="+mj-ea"/>
            </a:endParaRPr>
          </a:p>
          <a:p>
            <a:pPr marL="0" lvl="1" indent="0" algn="just">
              <a:spcBef>
                <a:spcPts val="200"/>
              </a:spcBef>
              <a:buNone/>
            </a:pPr>
            <a:r>
              <a:rPr lang="en-US" altLang="zh-TW" sz="1700" smtClean="0">
                <a:latin typeface="Consolas" panose="020B0609020204030204" pitchFamily="49" charset="0"/>
                <a:ea typeface="+mj-ea"/>
              </a:rPr>
              <a:t>【</a:t>
            </a:r>
            <a:r>
              <a:rPr lang="zh-TW" altLang="en-US" sz="1700" smtClean="0">
                <a:latin typeface="Consolas" panose="020B0609020204030204" pitchFamily="49" charset="0"/>
                <a:ea typeface="+mj-ea"/>
              </a:rPr>
              <a:t>下載</a:t>
            </a:r>
            <a:r>
              <a:rPr lang="en-US" altLang="zh-TW" sz="1700" smtClean="0">
                <a:latin typeface="Consolas" panose="020B0609020204030204" pitchFamily="49" charset="0"/>
                <a:ea typeface="+mj-ea"/>
              </a:rPr>
              <a:t>&amp;</a:t>
            </a:r>
            <a:r>
              <a:rPr lang="zh-TW" altLang="en-US" sz="1700" smtClean="0">
                <a:latin typeface="Consolas" panose="020B0609020204030204" pitchFamily="49" charset="0"/>
                <a:ea typeface="+mj-ea"/>
              </a:rPr>
              <a:t>安裝</a:t>
            </a:r>
            <a:r>
              <a:rPr lang="en-US" altLang="zh-TW" sz="1700" smtClean="0">
                <a:latin typeface="Consolas" panose="020B0609020204030204" pitchFamily="49" charset="0"/>
                <a:ea typeface="+mj-ea"/>
              </a:rPr>
              <a:t>】</a:t>
            </a:r>
          </a:p>
          <a:p>
            <a:pPr marL="617220" lvl="2" indent="-342900" algn="just">
              <a:spcBef>
                <a:spcPts val="200"/>
              </a:spcBef>
              <a:buFont typeface="+mj-lt"/>
              <a:buAutoNum type="arabicPeriod"/>
            </a:pPr>
            <a:r>
              <a:rPr lang="en-US" altLang="zh-TW" sz="1700" smtClean="0">
                <a:latin typeface="Consolas" panose="020B0609020204030204" pitchFamily="49" charset="0"/>
                <a:ea typeface="+mj-ea"/>
              </a:rPr>
              <a:t>JSTL</a:t>
            </a:r>
            <a:r>
              <a:rPr lang="zh-TW" altLang="en-US" sz="1700">
                <a:latin typeface="Consolas" panose="020B0609020204030204" pitchFamily="49" charset="0"/>
                <a:ea typeface="+mj-ea"/>
              </a:rPr>
              <a:t>並不在</a:t>
            </a:r>
            <a:r>
              <a:rPr lang="en-US" altLang="zh-TW" sz="1700">
                <a:latin typeface="Consolas" panose="020B0609020204030204" pitchFamily="49" charset="0"/>
                <a:ea typeface="+mj-ea"/>
              </a:rPr>
              <a:t>JSP</a:t>
            </a:r>
            <a:r>
              <a:rPr lang="zh-TW" altLang="en-US" sz="1700">
                <a:latin typeface="Consolas" panose="020B0609020204030204" pitchFamily="49" charset="0"/>
                <a:ea typeface="+mj-ea"/>
              </a:rPr>
              <a:t>的標準規範中</a:t>
            </a:r>
            <a:r>
              <a:rPr lang="zh-TW" altLang="en-US" sz="1700" smtClean="0">
                <a:latin typeface="Consolas" panose="020B0609020204030204" pitchFamily="49" charset="0"/>
                <a:ea typeface="+mj-ea"/>
              </a:rPr>
              <a:t>，若想使用</a:t>
            </a:r>
            <a:r>
              <a:rPr lang="en-US" altLang="zh-TW" sz="1700" smtClean="0">
                <a:latin typeface="Consolas" panose="020B0609020204030204" pitchFamily="49" charset="0"/>
                <a:ea typeface="+mj-ea"/>
              </a:rPr>
              <a:t>JSTL</a:t>
            </a:r>
            <a:r>
              <a:rPr lang="zh-TW" altLang="en-US" sz="1700" smtClean="0">
                <a:latin typeface="Consolas" panose="020B0609020204030204" pitchFamily="49" charset="0"/>
                <a:ea typeface="+mj-ea"/>
              </a:rPr>
              <a:t>，需另行下載</a:t>
            </a:r>
            <a:r>
              <a:rPr lang="en-US" altLang="zh-TW" sz="1700" smtClean="0">
                <a:latin typeface="Consolas" panose="020B0609020204030204" pitchFamily="49" charset="0"/>
                <a:ea typeface="+mj-ea"/>
              </a:rPr>
              <a:t>JSTL</a:t>
            </a:r>
            <a:r>
              <a:rPr lang="zh-TW" altLang="en-US" sz="1700" smtClean="0">
                <a:latin typeface="Consolas" panose="020B0609020204030204" pitchFamily="49" charset="0"/>
                <a:ea typeface="+mj-ea"/>
              </a:rPr>
              <a:t>的實作。</a:t>
            </a:r>
            <a:endParaRPr lang="en-US" altLang="zh-TW" sz="1700" smtClean="0">
              <a:latin typeface="Consolas" panose="020B0609020204030204" pitchFamily="49" charset="0"/>
              <a:ea typeface="+mj-ea"/>
            </a:endParaRPr>
          </a:p>
          <a:p>
            <a:pPr marL="834390" lvl="3" indent="-285750" algn="just">
              <a:spcBef>
                <a:spcPts val="200"/>
              </a:spcBef>
            </a:pPr>
            <a:r>
              <a:rPr lang="en-US" altLang="zh-TW" sz="1700" smtClean="0">
                <a:latin typeface="Consolas" panose="020B0609020204030204" pitchFamily="49" charset="0"/>
                <a:ea typeface="+mj-ea"/>
              </a:rPr>
              <a:t>apache-tomcat-7.0.6x </a:t>
            </a:r>
            <a:r>
              <a:rPr lang="zh-TW" altLang="en-US" sz="1700">
                <a:latin typeface="Consolas" panose="020B0609020204030204" pitchFamily="49" charset="0"/>
                <a:ea typeface="+mj-ea"/>
              </a:rPr>
              <a:t>以前的</a:t>
            </a:r>
            <a:r>
              <a:rPr lang="zh-TW" altLang="en-US" sz="1700" smtClean="0">
                <a:latin typeface="Consolas" panose="020B0609020204030204" pitchFamily="49" charset="0"/>
                <a:ea typeface="+mj-ea"/>
              </a:rPr>
              <a:t>版本，需下載</a:t>
            </a:r>
            <a:endParaRPr lang="en-US" altLang="zh-TW" sz="1700" smtClean="0">
              <a:latin typeface="Consolas" panose="020B0609020204030204" pitchFamily="49" charset="0"/>
              <a:ea typeface="+mj-ea"/>
            </a:endParaRPr>
          </a:p>
          <a:p>
            <a:pPr marL="1142800" lvl="5" indent="0" algn="just">
              <a:spcBef>
                <a:spcPts val="200"/>
              </a:spcBef>
              <a:buNone/>
            </a:pPr>
            <a:r>
              <a:rPr lang="en-US" altLang="zh-TW" sz="1700" smtClean="0">
                <a:latin typeface="Consolas" panose="020B0609020204030204" pitchFamily="49" charset="0"/>
                <a:ea typeface="+mj-ea"/>
              </a:rPr>
              <a:t>jstl.jar </a:t>
            </a:r>
            <a:r>
              <a:rPr lang="zh-TW" altLang="en-US" sz="1700" smtClean="0">
                <a:latin typeface="Consolas" panose="020B0609020204030204" pitchFamily="49" charset="0"/>
                <a:ea typeface="+mj-ea"/>
              </a:rPr>
              <a:t>、 </a:t>
            </a:r>
            <a:r>
              <a:rPr lang="en-US" altLang="zh-TW" sz="1700">
                <a:latin typeface="Consolas" panose="020B0609020204030204" pitchFamily="49" charset="0"/>
                <a:ea typeface="+mj-ea"/>
              </a:rPr>
              <a:t>standard.jar </a:t>
            </a:r>
            <a:endParaRPr lang="zh-TW" altLang="en-US" sz="1700">
              <a:latin typeface="Consolas" panose="020B0609020204030204" pitchFamily="49" charset="0"/>
              <a:ea typeface="+mj-ea"/>
            </a:endParaRPr>
          </a:p>
          <a:p>
            <a:pPr marL="834390" lvl="3" indent="-285750" algn="just">
              <a:spcBef>
                <a:spcPts val="200"/>
              </a:spcBef>
            </a:pPr>
            <a:r>
              <a:rPr lang="en-US" altLang="zh-TW" sz="1700" smtClean="0">
                <a:latin typeface="Consolas" panose="020B0609020204030204" pitchFamily="49" charset="0"/>
                <a:ea typeface="+mj-ea"/>
              </a:rPr>
              <a:t>apache-tomcat-7.0.6x </a:t>
            </a:r>
            <a:r>
              <a:rPr lang="zh-TW" altLang="en-US" sz="1700">
                <a:latin typeface="Consolas" panose="020B0609020204030204" pitchFamily="49" charset="0"/>
                <a:ea typeface="+mj-ea"/>
              </a:rPr>
              <a:t>以後的</a:t>
            </a:r>
            <a:r>
              <a:rPr lang="zh-TW" altLang="en-US" sz="1700" smtClean="0">
                <a:latin typeface="Consolas" panose="020B0609020204030204" pitchFamily="49" charset="0"/>
                <a:ea typeface="+mj-ea"/>
              </a:rPr>
              <a:t>版本，需下載</a:t>
            </a:r>
            <a:endParaRPr lang="en-US" altLang="zh-TW" sz="1700" smtClean="0">
              <a:latin typeface="Consolas" panose="020B0609020204030204" pitchFamily="49" charset="0"/>
              <a:ea typeface="+mj-ea"/>
            </a:endParaRPr>
          </a:p>
          <a:p>
            <a:pPr marL="1142800" lvl="5" indent="0" algn="just">
              <a:spcBef>
                <a:spcPts val="200"/>
              </a:spcBef>
              <a:buNone/>
            </a:pPr>
            <a:r>
              <a:rPr lang="en-US" altLang="zh-TW" sz="1700" smtClean="0">
                <a:solidFill>
                  <a:srgbClr val="FF0000"/>
                </a:solidFill>
                <a:latin typeface="Consolas" panose="020B0609020204030204" pitchFamily="49" charset="0"/>
                <a:ea typeface="+mj-ea"/>
              </a:rPr>
              <a:t>taglibs-standard-impl-1.2.5.jar </a:t>
            </a:r>
          </a:p>
          <a:p>
            <a:pPr marL="1142800" lvl="5" indent="0" algn="just">
              <a:spcBef>
                <a:spcPts val="200"/>
              </a:spcBef>
              <a:buNone/>
            </a:pPr>
            <a:r>
              <a:rPr lang="en-US" altLang="zh-TW" sz="1700" smtClean="0">
                <a:solidFill>
                  <a:srgbClr val="FF0000"/>
                </a:solidFill>
                <a:latin typeface="Consolas" panose="020B0609020204030204" pitchFamily="49" charset="0"/>
                <a:ea typeface="+mj-ea"/>
              </a:rPr>
              <a:t>taglibs-standard-spec-1.2.5.jar</a:t>
            </a:r>
            <a:endParaRPr lang="zh-TW" altLang="en-US" sz="1700">
              <a:solidFill>
                <a:srgbClr val="FF0000"/>
              </a:solidFill>
              <a:latin typeface="Consolas" panose="020B0609020204030204" pitchFamily="49" charset="0"/>
              <a:ea typeface="+mj-ea"/>
            </a:endParaRPr>
          </a:p>
          <a:p>
            <a:pPr marL="274320" lvl="2" indent="0" algn="just">
              <a:spcBef>
                <a:spcPts val="200"/>
              </a:spcBef>
              <a:buNone/>
            </a:pPr>
            <a:r>
              <a:rPr lang="zh-TW" altLang="en-US" sz="1700" smtClean="0">
                <a:latin typeface="Consolas" panose="020B0609020204030204" pitchFamily="49" charset="0"/>
                <a:ea typeface="+mj-ea"/>
              </a:rPr>
              <a:t>並放置</a:t>
            </a:r>
            <a:r>
              <a:rPr lang="zh-TW" altLang="en-US" sz="1700">
                <a:latin typeface="Consolas" panose="020B0609020204030204" pitchFamily="49" charset="0"/>
                <a:ea typeface="+mj-ea"/>
              </a:rPr>
              <a:t>於</a:t>
            </a:r>
            <a:r>
              <a:rPr lang="en-US" altLang="zh-TW" sz="1700">
                <a:latin typeface="Consolas" panose="020B0609020204030204" pitchFamily="49" charset="0"/>
                <a:ea typeface="+mj-ea"/>
              </a:rPr>
              <a:t>webapp\Web-INF\lib </a:t>
            </a:r>
            <a:r>
              <a:rPr lang="zh-TW" altLang="en-US" sz="1700">
                <a:latin typeface="Consolas" panose="020B0609020204030204" pitchFamily="49" charset="0"/>
                <a:ea typeface="+mj-ea"/>
              </a:rPr>
              <a:t>的目錄</a:t>
            </a:r>
            <a:r>
              <a:rPr lang="zh-TW" altLang="en-US" sz="1700" smtClean="0">
                <a:latin typeface="Consolas" panose="020B0609020204030204" pitchFamily="49" charset="0"/>
                <a:ea typeface="+mj-ea"/>
              </a:rPr>
              <a:t>內。</a:t>
            </a:r>
            <a:endParaRPr lang="en-US" altLang="zh-TW" sz="1700" smtClean="0">
              <a:latin typeface="Consolas" panose="020B0609020204030204" pitchFamily="49" charset="0"/>
              <a:ea typeface="+mj-ea"/>
            </a:endParaRPr>
          </a:p>
          <a:p>
            <a:pPr marL="617220" lvl="2" indent="-342900" algn="just">
              <a:spcBef>
                <a:spcPts val="200"/>
              </a:spcBef>
              <a:buFont typeface="+mj-lt"/>
              <a:buAutoNum type="arabicPeriod" startAt="2"/>
            </a:pPr>
            <a:r>
              <a:rPr lang="zh-TW" altLang="en-US" sz="1700">
                <a:latin typeface="Consolas" panose="020B0609020204030204" pitchFamily="49" charset="0"/>
                <a:ea typeface="+mj-ea"/>
              </a:rPr>
              <a:t>去哪下載</a:t>
            </a:r>
            <a:r>
              <a:rPr lang="en-US" altLang="zh-TW" sz="1700">
                <a:latin typeface="Consolas" panose="020B0609020204030204" pitchFamily="49" charset="0"/>
                <a:ea typeface="+mj-ea"/>
              </a:rPr>
              <a:t>?</a:t>
            </a:r>
          </a:p>
          <a:p>
            <a:pPr marL="834390" lvl="3" indent="-285750" algn="just">
              <a:spcBef>
                <a:spcPts val="200"/>
              </a:spcBef>
            </a:pPr>
            <a:r>
              <a:rPr lang="en-US" altLang="zh-TW" sz="1700" smtClean="0">
                <a:latin typeface="Consolas" panose="020B0609020204030204" pitchFamily="49" charset="0"/>
                <a:ea typeface="+mj-ea"/>
              </a:rPr>
              <a:t>tomacat\webapps\examples\WEB-INF\lib </a:t>
            </a:r>
            <a:r>
              <a:rPr lang="zh-TW" altLang="en-US" sz="1700">
                <a:latin typeface="Consolas" panose="020B0609020204030204" pitchFamily="49" charset="0"/>
                <a:ea typeface="+mj-ea"/>
              </a:rPr>
              <a:t>的目錄內取得</a:t>
            </a:r>
          </a:p>
          <a:p>
            <a:pPr marL="834390" lvl="3" indent="-285750" algn="just">
              <a:spcBef>
                <a:spcPts val="200"/>
              </a:spcBef>
            </a:pPr>
            <a:r>
              <a:rPr lang="en-US" altLang="zh-TW" sz="1700">
                <a:latin typeface="Consolas" panose="020B0609020204030204" pitchFamily="49" charset="0"/>
                <a:ea typeface="+mj-ea"/>
              </a:rPr>
              <a:t>Tomcat</a:t>
            </a:r>
            <a:r>
              <a:rPr lang="zh-TW" altLang="en-US" sz="1700">
                <a:latin typeface="Consolas" panose="020B0609020204030204" pitchFamily="49" charset="0"/>
                <a:ea typeface="+mj-ea"/>
              </a:rPr>
              <a:t>官網</a:t>
            </a:r>
            <a:r>
              <a:rPr lang="en-US" altLang="zh-TW" sz="1700">
                <a:latin typeface="Consolas" panose="020B0609020204030204" pitchFamily="49" charset="0"/>
                <a:ea typeface="+mj-ea"/>
              </a:rPr>
              <a:t>:https://tomcat.apache.org/download-taglibs.cgi</a:t>
            </a:r>
          </a:p>
          <a:p>
            <a:pPr marL="274320" lvl="2" indent="0" algn="just">
              <a:spcBef>
                <a:spcPts val="200"/>
              </a:spcBef>
              <a:buNone/>
            </a:pPr>
            <a:endParaRPr lang="zh-TW" altLang="en-US" sz="1700">
              <a:latin typeface="Consolas" panose="020B0609020204030204" pitchFamily="49" charset="0"/>
              <a:ea typeface="+mj-ea"/>
            </a:endParaRPr>
          </a:p>
        </p:txBody>
      </p:sp>
    </p:spTree>
    <p:extLst>
      <p:ext uri="{BB962C8B-B14F-4D97-AF65-F5344CB8AC3E}">
        <p14:creationId xmlns:p14="http://schemas.microsoft.com/office/powerpoint/2010/main" val="318334228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CF3E7FE1-BDDF-4224-97E4-1FA716DA0CF0}"/>
              </a:ext>
            </a:extLst>
          </p:cNvPr>
          <p:cNvSpPr txBox="1"/>
          <p:nvPr/>
        </p:nvSpPr>
        <p:spPr>
          <a:xfrm>
            <a:off x="204969" y="117822"/>
            <a:ext cx="4540651"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sz="3200">
                <a:latin typeface="Consolas" panose="020B0609020204030204" pitchFamily="49" charset="0"/>
                <a:ea typeface="+mj-ea"/>
              </a:rPr>
              <a:t>JSTL</a:t>
            </a:r>
            <a:r>
              <a:rPr lang="zh-TW" altLang="en-US" sz="3200">
                <a:latin typeface="Consolas" panose="020B0609020204030204" pitchFamily="49" charset="0"/>
                <a:ea typeface="+mj-ea"/>
              </a:rPr>
              <a:t>五大類標籤庫宣告</a:t>
            </a:r>
          </a:p>
        </p:txBody>
      </p:sp>
      <p:graphicFrame>
        <p:nvGraphicFramePr>
          <p:cNvPr id="10" name="表格 4">
            <a:extLst>
              <a:ext uri="{FF2B5EF4-FFF2-40B4-BE49-F238E27FC236}">
                <a16:creationId xmlns:a16="http://schemas.microsoft.com/office/drawing/2014/main" id="{4E52CBDD-FC1A-4D01-8532-84BE66BA3523}"/>
              </a:ext>
            </a:extLst>
          </p:cNvPr>
          <p:cNvGraphicFramePr>
            <a:graphicFrameLocks noGrp="1"/>
          </p:cNvGraphicFramePr>
          <p:nvPr>
            <p:ph idx="1"/>
            <p:extLst>
              <p:ext uri="{D42A27DB-BD31-4B8C-83A1-F6EECF244321}">
                <p14:modId xmlns:p14="http://schemas.microsoft.com/office/powerpoint/2010/main" val="4177899711"/>
              </p:ext>
            </p:extLst>
          </p:nvPr>
        </p:nvGraphicFramePr>
        <p:xfrm>
          <a:off x="204969" y="755681"/>
          <a:ext cx="11661046" cy="3274722"/>
        </p:xfrm>
        <a:graphic>
          <a:graphicData uri="http://schemas.openxmlformats.org/drawingml/2006/table">
            <a:tbl>
              <a:tblPr firstRow="1" bandRow="1">
                <a:tableStyleId>{5C22544A-7EE6-4342-B048-85BDC9FD1C3A}</a:tableStyleId>
              </a:tblPr>
              <a:tblGrid>
                <a:gridCol w="2380974">
                  <a:extLst>
                    <a:ext uri="{9D8B030D-6E8A-4147-A177-3AD203B41FA5}">
                      <a16:colId xmlns:a16="http://schemas.microsoft.com/office/drawing/2014/main" val="203712392"/>
                    </a:ext>
                  </a:extLst>
                </a:gridCol>
                <a:gridCol w="6935466">
                  <a:extLst>
                    <a:ext uri="{9D8B030D-6E8A-4147-A177-3AD203B41FA5}">
                      <a16:colId xmlns:a16="http://schemas.microsoft.com/office/drawing/2014/main" val="1446959358"/>
                    </a:ext>
                  </a:extLst>
                </a:gridCol>
                <a:gridCol w="2344606">
                  <a:extLst>
                    <a:ext uri="{9D8B030D-6E8A-4147-A177-3AD203B41FA5}">
                      <a16:colId xmlns:a16="http://schemas.microsoft.com/office/drawing/2014/main" val="3116701305"/>
                    </a:ext>
                  </a:extLst>
                </a:gridCol>
              </a:tblGrid>
              <a:tr h="545787">
                <a:tc>
                  <a:txBody>
                    <a:bodyPr/>
                    <a:lstStyle/>
                    <a:p>
                      <a:pPr algn="ctr"/>
                      <a:r>
                        <a:rPr lang="en-US" altLang="zh-TW">
                          <a:latin typeface="Consolas" panose="020B0609020204030204" pitchFamily="49" charset="0"/>
                          <a:ea typeface="+mj-ea"/>
                        </a:rPr>
                        <a:t>JSTL</a:t>
                      </a:r>
                      <a:r>
                        <a:rPr lang="zh-TW" altLang="en-US">
                          <a:latin typeface="Consolas" panose="020B0609020204030204" pitchFamily="49" charset="0"/>
                          <a:ea typeface="+mj-ea"/>
                        </a:rPr>
                        <a:t>標籤庫</a:t>
                      </a:r>
                    </a:p>
                  </a:txBody>
                  <a:tcPr anchor="ctr"/>
                </a:tc>
                <a:tc>
                  <a:txBody>
                    <a:bodyPr/>
                    <a:lstStyle/>
                    <a:p>
                      <a:pPr algn="ctr"/>
                      <a:r>
                        <a:rPr lang="zh-TW" altLang="en-US">
                          <a:latin typeface="Consolas" panose="020B0609020204030204" pitchFamily="49" charset="0"/>
                          <a:ea typeface="+mj-ea"/>
                        </a:rPr>
                        <a:t>網址資源</a:t>
                      </a:r>
                      <a:r>
                        <a:rPr lang="en-US" altLang="zh-TW" smtClean="0">
                          <a:latin typeface="Consolas" panose="020B0609020204030204" pitchFamily="49" charset="0"/>
                          <a:ea typeface="+mj-ea"/>
                        </a:rPr>
                        <a:t>URI</a:t>
                      </a:r>
                      <a:r>
                        <a:rPr lang="zh-TW" altLang="en-US" smtClean="0">
                          <a:latin typeface="Consolas" panose="020B0609020204030204" pitchFamily="49" charset="0"/>
                          <a:ea typeface="+mj-ea"/>
                        </a:rPr>
                        <a:t>參考</a:t>
                      </a:r>
                      <a:endParaRPr lang="zh-TW" altLang="en-US">
                        <a:latin typeface="Consolas" panose="020B0609020204030204" pitchFamily="49" charset="0"/>
                        <a:ea typeface="+mj-ea"/>
                      </a:endParaRPr>
                    </a:p>
                  </a:txBody>
                  <a:tcPr anchor="ctr"/>
                </a:tc>
                <a:tc>
                  <a:txBody>
                    <a:bodyPr/>
                    <a:lstStyle/>
                    <a:p>
                      <a:pPr algn="ctr"/>
                      <a:r>
                        <a:rPr lang="zh-TW" altLang="en-US" smtClean="0">
                          <a:latin typeface="Consolas" panose="020B0609020204030204" pitchFamily="49" charset="0"/>
                          <a:ea typeface="+mj-ea"/>
                        </a:rPr>
                        <a:t>慣用前</a:t>
                      </a:r>
                      <a:r>
                        <a:rPr lang="zh-TW" altLang="en-US">
                          <a:latin typeface="Consolas" panose="020B0609020204030204" pitchFamily="49" charset="0"/>
                          <a:ea typeface="+mj-ea"/>
                        </a:rPr>
                        <a:t>置碼</a:t>
                      </a:r>
                      <a:r>
                        <a:rPr lang="en-US" altLang="zh-TW">
                          <a:latin typeface="Consolas" panose="020B0609020204030204" pitchFamily="49" charset="0"/>
                          <a:ea typeface="+mj-ea"/>
                        </a:rPr>
                        <a:t>Prefix</a:t>
                      </a:r>
                      <a:endParaRPr lang="zh-TW" altLang="en-US">
                        <a:latin typeface="Consolas" panose="020B0609020204030204" pitchFamily="49" charset="0"/>
                        <a:ea typeface="+mj-ea"/>
                      </a:endParaRPr>
                    </a:p>
                  </a:txBody>
                  <a:tcPr anchor="ctr"/>
                </a:tc>
                <a:extLst>
                  <a:ext uri="{0D108BD9-81ED-4DB2-BD59-A6C34878D82A}">
                    <a16:rowId xmlns:a16="http://schemas.microsoft.com/office/drawing/2014/main" val="1486997580"/>
                  </a:ext>
                </a:extLst>
              </a:tr>
              <a:tr h="545787">
                <a:tc>
                  <a:txBody>
                    <a:bodyPr/>
                    <a:lstStyle/>
                    <a:p>
                      <a:pPr algn="ctr"/>
                      <a:r>
                        <a:rPr lang="en-US" altLang="zh-TW">
                          <a:latin typeface="Consolas" panose="020B0609020204030204" pitchFamily="49" charset="0"/>
                          <a:ea typeface="+mj-ea"/>
                        </a:rPr>
                        <a:t>Core</a:t>
                      </a:r>
                      <a:r>
                        <a:rPr lang="zh-TW" altLang="en-US">
                          <a:latin typeface="Consolas" panose="020B0609020204030204" pitchFamily="49" charset="0"/>
                          <a:ea typeface="+mj-ea"/>
                        </a:rPr>
                        <a:t>標籤庫</a:t>
                      </a:r>
                    </a:p>
                  </a:txBody>
                  <a:tcPr anchor="ctr"/>
                </a:tc>
                <a:tc>
                  <a:txBody>
                    <a:bodyPr/>
                    <a:lstStyle/>
                    <a:p>
                      <a:pPr algn="ctr"/>
                      <a:r>
                        <a:rPr lang="en-US" altLang="zh-TW">
                          <a:latin typeface="Consolas" panose="020B0609020204030204" pitchFamily="49" charset="0"/>
                          <a:ea typeface="+mj-ea"/>
                        </a:rPr>
                        <a:t>http://java.sun.com/jsp/jstl/core</a:t>
                      </a:r>
                      <a:endParaRPr lang="zh-TW" altLang="en-US">
                        <a:latin typeface="Consolas" panose="020B0609020204030204" pitchFamily="49" charset="0"/>
                        <a:ea typeface="+mj-ea"/>
                      </a:endParaRPr>
                    </a:p>
                  </a:txBody>
                  <a:tcPr anchor="ctr"/>
                </a:tc>
                <a:tc>
                  <a:txBody>
                    <a:bodyPr/>
                    <a:lstStyle/>
                    <a:p>
                      <a:pPr algn="ctr"/>
                      <a:r>
                        <a:rPr lang="en-US" altLang="zh-TW">
                          <a:latin typeface="Consolas" panose="020B0609020204030204" pitchFamily="49" charset="0"/>
                          <a:ea typeface="+mj-ea"/>
                        </a:rPr>
                        <a:t>c</a:t>
                      </a:r>
                      <a:endParaRPr lang="zh-TW" altLang="en-US">
                        <a:latin typeface="Consolas" panose="020B0609020204030204" pitchFamily="49" charset="0"/>
                        <a:ea typeface="+mj-ea"/>
                      </a:endParaRPr>
                    </a:p>
                  </a:txBody>
                  <a:tcPr anchor="ctr"/>
                </a:tc>
                <a:extLst>
                  <a:ext uri="{0D108BD9-81ED-4DB2-BD59-A6C34878D82A}">
                    <a16:rowId xmlns:a16="http://schemas.microsoft.com/office/drawing/2014/main" val="3580081391"/>
                  </a:ext>
                </a:extLst>
              </a:tr>
              <a:tr h="545787">
                <a:tc>
                  <a:txBody>
                    <a:bodyPr/>
                    <a:lstStyle/>
                    <a:p>
                      <a:pPr algn="ctr"/>
                      <a:r>
                        <a:rPr lang="en-US" altLang="zh-TW">
                          <a:latin typeface="Consolas" panose="020B0609020204030204" pitchFamily="49" charset="0"/>
                          <a:ea typeface="+mj-ea"/>
                        </a:rPr>
                        <a:t>XML</a:t>
                      </a:r>
                      <a:r>
                        <a:rPr lang="zh-TW" altLang="en-US">
                          <a:latin typeface="Consolas" panose="020B0609020204030204" pitchFamily="49" charset="0"/>
                          <a:ea typeface="+mj-ea"/>
                        </a:rPr>
                        <a:t>標籤庫 </a:t>
                      </a:r>
                    </a:p>
                  </a:txBody>
                  <a:tcPr anchor="ctr"/>
                </a:tc>
                <a:tc>
                  <a:txBody>
                    <a:bodyPr/>
                    <a:lstStyle/>
                    <a:p>
                      <a:pPr algn="ctr"/>
                      <a:r>
                        <a:rPr lang="en-US" altLang="zh-TW">
                          <a:latin typeface="Consolas" panose="020B0609020204030204" pitchFamily="49" charset="0"/>
                          <a:ea typeface="+mj-ea"/>
                        </a:rPr>
                        <a:t>http://java.sun.com/jsp/jstl/xml</a:t>
                      </a:r>
                      <a:endParaRPr lang="zh-TW" altLang="en-US">
                        <a:latin typeface="Consolas" panose="020B0609020204030204" pitchFamily="49" charset="0"/>
                        <a:ea typeface="+mj-ea"/>
                      </a:endParaRPr>
                    </a:p>
                  </a:txBody>
                  <a:tcPr anchor="ctr"/>
                </a:tc>
                <a:tc>
                  <a:txBody>
                    <a:bodyPr/>
                    <a:lstStyle/>
                    <a:p>
                      <a:pPr algn="ctr"/>
                      <a:r>
                        <a:rPr lang="en-US" altLang="zh-TW">
                          <a:latin typeface="Consolas" panose="020B0609020204030204" pitchFamily="49" charset="0"/>
                          <a:ea typeface="+mj-ea"/>
                        </a:rPr>
                        <a:t>x</a:t>
                      </a:r>
                      <a:endParaRPr lang="zh-TW" altLang="en-US">
                        <a:latin typeface="Consolas" panose="020B0609020204030204" pitchFamily="49" charset="0"/>
                        <a:ea typeface="+mj-ea"/>
                      </a:endParaRPr>
                    </a:p>
                  </a:txBody>
                  <a:tcPr anchor="ctr"/>
                </a:tc>
                <a:extLst>
                  <a:ext uri="{0D108BD9-81ED-4DB2-BD59-A6C34878D82A}">
                    <a16:rowId xmlns:a16="http://schemas.microsoft.com/office/drawing/2014/main" val="3961794908"/>
                  </a:ext>
                </a:extLst>
              </a:tr>
              <a:tr h="545787">
                <a:tc>
                  <a:txBody>
                    <a:bodyPr/>
                    <a:lstStyle/>
                    <a:p>
                      <a:pPr algn="ctr"/>
                      <a:r>
                        <a:rPr lang="en-US" altLang="zh-TW">
                          <a:latin typeface="Consolas" panose="020B0609020204030204" pitchFamily="49" charset="0"/>
                          <a:ea typeface="+mj-ea"/>
                        </a:rPr>
                        <a:t>I18N</a:t>
                      </a:r>
                      <a:r>
                        <a:rPr lang="zh-TW" altLang="en-US">
                          <a:latin typeface="Consolas" panose="020B0609020204030204" pitchFamily="49" charset="0"/>
                          <a:ea typeface="+mj-ea"/>
                        </a:rPr>
                        <a:t>格式標籤庫 </a:t>
                      </a:r>
                    </a:p>
                  </a:txBody>
                  <a:tcPr anchor="ctr"/>
                </a:tc>
                <a:tc>
                  <a:txBody>
                    <a:bodyPr/>
                    <a:lstStyle/>
                    <a:p>
                      <a:pPr algn="ctr"/>
                      <a:r>
                        <a:rPr lang="en-US" altLang="zh-TW">
                          <a:latin typeface="Consolas" panose="020B0609020204030204" pitchFamily="49" charset="0"/>
                          <a:ea typeface="+mj-ea"/>
                        </a:rPr>
                        <a:t>http://java.sun.com/jsp/jstl/fmt</a:t>
                      </a:r>
                      <a:endParaRPr lang="zh-TW" altLang="en-US">
                        <a:latin typeface="Consolas" panose="020B0609020204030204" pitchFamily="49" charset="0"/>
                        <a:ea typeface="+mj-ea"/>
                      </a:endParaRPr>
                    </a:p>
                  </a:txBody>
                  <a:tcPr anchor="ctr"/>
                </a:tc>
                <a:tc>
                  <a:txBody>
                    <a:bodyPr/>
                    <a:lstStyle/>
                    <a:p>
                      <a:pPr algn="ctr"/>
                      <a:r>
                        <a:rPr lang="en-US" altLang="zh-TW" err="1">
                          <a:latin typeface="Consolas" panose="020B0609020204030204" pitchFamily="49" charset="0"/>
                          <a:ea typeface="+mj-ea"/>
                        </a:rPr>
                        <a:t>fmt</a:t>
                      </a:r>
                      <a:endParaRPr lang="zh-TW" altLang="en-US">
                        <a:latin typeface="Consolas" panose="020B0609020204030204" pitchFamily="49" charset="0"/>
                        <a:ea typeface="+mj-ea"/>
                      </a:endParaRPr>
                    </a:p>
                  </a:txBody>
                  <a:tcPr anchor="ctr"/>
                </a:tc>
                <a:extLst>
                  <a:ext uri="{0D108BD9-81ED-4DB2-BD59-A6C34878D82A}">
                    <a16:rowId xmlns:a16="http://schemas.microsoft.com/office/drawing/2014/main" val="2593231519"/>
                  </a:ext>
                </a:extLst>
              </a:tr>
              <a:tr h="545787">
                <a:tc>
                  <a:txBody>
                    <a:bodyPr/>
                    <a:lstStyle/>
                    <a:p>
                      <a:pPr algn="ctr"/>
                      <a:r>
                        <a:rPr lang="en-US" altLang="zh-TW">
                          <a:latin typeface="Consolas" panose="020B0609020204030204" pitchFamily="49" charset="0"/>
                          <a:ea typeface="+mj-ea"/>
                        </a:rPr>
                        <a:t>Database</a:t>
                      </a:r>
                      <a:r>
                        <a:rPr lang="zh-TW" altLang="en-US">
                          <a:latin typeface="Consolas" panose="020B0609020204030204" pitchFamily="49" charset="0"/>
                          <a:ea typeface="+mj-ea"/>
                        </a:rPr>
                        <a:t>標籤庫</a:t>
                      </a:r>
                    </a:p>
                  </a:txBody>
                  <a:tcPr anchor="ctr"/>
                </a:tc>
                <a:tc>
                  <a:txBody>
                    <a:bodyPr/>
                    <a:lstStyle/>
                    <a:p>
                      <a:pPr algn="ctr"/>
                      <a:r>
                        <a:rPr lang="en-US" altLang="zh-TW">
                          <a:latin typeface="Consolas" panose="020B0609020204030204" pitchFamily="49" charset="0"/>
                          <a:ea typeface="+mj-ea"/>
                        </a:rPr>
                        <a:t>http://java.sun.com/jsp/jstl/sql</a:t>
                      </a:r>
                      <a:endParaRPr lang="zh-TW" altLang="en-US">
                        <a:latin typeface="Consolas" panose="020B0609020204030204" pitchFamily="49" charset="0"/>
                        <a:ea typeface="+mj-ea"/>
                      </a:endParaRPr>
                    </a:p>
                  </a:txBody>
                  <a:tcPr anchor="ctr"/>
                </a:tc>
                <a:tc>
                  <a:txBody>
                    <a:bodyPr/>
                    <a:lstStyle/>
                    <a:p>
                      <a:pPr algn="ctr"/>
                      <a:r>
                        <a:rPr lang="en-US" altLang="zh-TW" err="1">
                          <a:latin typeface="Consolas" panose="020B0609020204030204" pitchFamily="49" charset="0"/>
                          <a:ea typeface="+mj-ea"/>
                        </a:rPr>
                        <a:t>sql</a:t>
                      </a:r>
                      <a:endParaRPr lang="zh-TW" altLang="en-US">
                        <a:latin typeface="Consolas" panose="020B0609020204030204" pitchFamily="49" charset="0"/>
                        <a:ea typeface="+mj-ea"/>
                      </a:endParaRPr>
                    </a:p>
                  </a:txBody>
                  <a:tcPr anchor="ctr"/>
                </a:tc>
                <a:extLst>
                  <a:ext uri="{0D108BD9-81ED-4DB2-BD59-A6C34878D82A}">
                    <a16:rowId xmlns:a16="http://schemas.microsoft.com/office/drawing/2014/main" val="597131318"/>
                  </a:ext>
                </a:extLst>
              </a:tr>
              <a:tr h="545787">
                <a:tc>
                  <a:txBody>
                    <a:bodyPr/>
                    <a:lstStyle/>
                    <a:p>
                      <a:pPr algn="ctr"/>
                      <a:r>
                        <a:rPr lang="en-US" altLang="zh-TW">
                          <a:latin typeface="Consolas" panose="020B0609020204030204" pitchFamily="49" charset="0"/>
                          <a:ea typeface="+mj-ea"/>
                        </a:rPr>
                        <a:t>Functions</a:t>
                      </a:r>
                      <a:r>
                        <a:rPr lang="zh-TW" altLang="en-US">
                          <a:latin typeface="Consolas" panose="020B0609020204030204" pitchFamily="49" charset="0"/>
                          <a:ea typeface="+mj-ea"/>
                        </a:rPr>
                        <a:t>標籤庫</a:t>
                      </a:r>
                    </a:p>
                  </a:txBody>
                  <a:tcPr anchor="ctr"/>
                </a:tc>
                <a:tc>
                  <a:txBody>
                    <a:bodyPr/>
                    <a:lstStyle/>
                    <a:p>
                      <a:pPr algn="ctr"/>
                      <a:r>
                        <a:rPr lang="en-US" altLang="zh-TW">
                          <a:latin typeface="Consolas" panose="020B0609020204030204" pitchFamily="49" charset="0"/>
                          <a:ea typeface="+mj-ea"/>
                        </a:rPr>
                        <a:t>http://java.sun.com/jsp/jstl/functions</a:t>
                      </a:r>
                      <a:endParaRPr lang="zh-TW" altLang="en-US">
                        <a:latin typeface="Consolas" panose="020B0609020204030204" pitchFamily="49" charset="0"/>
                        <a:ea typeface="+mj-ea"/>
                      </a:endParaRPr>
                    </a:p>
                  </a:txBody>
                  <a:tcPr anchor="ctr"/>
                </a:tc>
                <a:tc>
                  <a:txBody>
                    <a:bodyPr/>
                    <a:lstStyle/>
                    <a:p>
                      <a:pPr algn="ctr"/>
                      <a:r>
                        <a:rPr lang="en-US" altLang="zh-TW" err="1">
                          <a:latin typeface="Consolas" panose="020B0609020204030204" pitchFamily="49" charset="0"/>
                          <a:ea typeface="+mj-ea"/>
                        </a:rPr>
                        <a:t>fn</a:t>
                      </a:r>
                      <a:endParaRPr lang="zh-TW" altLang="en-US">
                        <a:latin typeface="Consolas" panose="020B0609020204030204" pitchFamily="49" charset="0"/>
                        <a:ea typeface="+mj-ea"/>
                      </a:endParaRPr>
                    </a:p>
                  </a:txBody>
                  <a:tcPr anchor="ctr"/>
                </a:tc>
                <a:extLst>
                  <a:ext uri="{0D108BD9-81ED-4DB2-BD59-A6C34878D82A}">
                    <a16:rowId xmlns:a16="http://schemas.microsoft.com/office/drawing/2014/main" val="1226927401"/>
                  </a:ext>
                </a:extLst>
              </a:tr>
            </a:tbl>
          </a:graphicData>
        </a:graphic>
      </p:graphicFrame>
      <p:sp>
        <p:nvSpPr>
          <p:cNvPr id="11" name="內容版面配置區 3">
            <a:extLst>
              <a:ext uri="{FF2B5EF4-FFF2-40B4-BE49-F238E27FC236}">
                <a16:creationId xmlns:a16="http://schemas.microsoft.com/office/drawing/2014/main" id="{D77D9FBD-C3AF-4ADB-A0B3-4BF8B7CA8BE9}"/>
              </a:ext>
            </a:extLst>
          </p:cNvPr>
          <p:cNvSpPr txBox="1">
            <a:spLocks/>
          </p:cNvSpPr>
          <p:nvPr/>
        </p:nvSpPr>
        <p:spPr>
          <a:xfrm>
            <a:off x="-1" y="4083488"/>
            <a:ext cx="9734309" cy="25544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TW" altLang="en-US">
                <a:latin typeface="Consolas" panose="020B0609020204030204" pitchFamily="49" charset="0"/>
                <a:ea typeface="+mj-ea"/>
              </a:rPr>
              <a:t>所有使用</a:t>
            </a:r>
            <a:r>
              <a:rPr lang="en-US" altLang="zh-TW">
                <a:latin typeface="Consolas" panose="020B0609020204030204" pitchFamily="49" charset="0"/>
                <a:ea typeface="+mj-ea"/>
              </a:rPr>
              <a:t>JSTL</a:t>
            </a:r>
            <a:r>
              <a:rPr lang="zh-TW" altLang="en-US">
                <a:latin typeface="Consolas" panose="020B0609020204030204" pitchFamily="49" charset="0"/>
                <a:ea typeface="+mj-ea"/>
              </a:rPr>
              <a:t>的</a:t>
            </a:r>
            <a:r>
              <a:rPr lang="en-US" altLang="zh-TW">
                <a:latin typeface="Consolas" panose="020B0609020204030204" pitchFamily="49" charset="0"/>
                <a:ea typeface="+mj-ea"/>
              </a:rPr>
              <a:t>JSP</a:t>
            </a:r>
            <a:r>
              <a:rPr lang="zh-TW" altLang="en-US">
                <a:latin typeface="Consolas" panose="020B0609020204030204" pitchFamily="49" charset="0"/>
                <a:ea typeface="+mj-ea"/>
              </a:rPr>
              <a:t>網頁都必須加入與標籤庫有關的敘述</a:t>
            </a:r>
          </a:p>
          <a:p>
            <a:pPr marL="457200" lvl="1" indent="0">
              <a:buNone/>
            </a:pPr>
            <a:r>
              <a:rPr lang="en-US" altLang="zh-TW" sz="1800">
                <a:solidFill>
                  <a:srgbClr val="FF0000"/>
                </a:solidFill>
                <a:latin typeface="Consolas" panose="020B0609020204030204" pitchFamily="49" charset="0"/>
                <a:ea typeface="+mj-ea"/>
              </a:rPr>
              <a:t>&lt;%@ </a:t>
            </a:r>
            <a:r>
              <a:rPr lang="en-US" altLang="zh-TW" sz="1800" err="1">
                <a:solidFill>
                  <a:srgbClr val="FF0000"/>
                </a:solidFill>
                <a:latin typeface="Consolas" panose="020B0609020204030204" pitchFamily="49" charset="0"/>
                <a:ea typeface="+mj-ea"/>
              </a:rPr>
              <a:t>taglib</a:t>
            </a:r>
            <a:r>
              <a:rPr lang="en-US" altLang="zh-TW" sz="1800">
                <a:solidFill>
                  <a:srgbClr val="FF0000"/>
                </a:solidFill>
                <a:latin typeface="Consolas" panose="020B0609020204030204" pitchFamily="49" charset="0"/>
                <a:ea typeface="+mj-ea"/>
              </a:rPr>
              <a:t> prefix="c" </a:t>
            </a:r>
            <a:r>
              <a:rPr lang="en-US" altLang="zh-TW" sz="1800" err="1">
                <a:solidFill>
                  <a:srgbClr val="FF0000"/>
                </a:solidFill>
                <a:latin typeface="Consolas" panose="020B0609020204030204" pitchFamily="49" charset="0"/>
                <a:ea typeface="+mj-ea"/>
              </a:rPr>
              <a:t>uri</a:t>
            </a:r>
            <a:r>
              <a:rPr lang="en-US" altLang="zh-TW" sz="1800">
                <a:solidFill>
                  <a:srgbClr val="FF0000"/>
                </a:solidFill>
                <a:latin typeface="Consolas" panose="020B0609020204030204" pitchFamily="49" charset="0"/>
                <a:ea typeface="+mj-ea"/>
              </a:rPr>
              <a:t>="http://java.sun.com/</a:t>
            </a:r>
            <a:r>
              <a:rPr lang="en-US" altLang="zh-TW" sz="1800" err="1">
                <a:solidFill>
                  <a:srgbClr val="FF0000"/>
                </a:solidFill>
                <a:latin typeface="Consolas" panose="020B0609020204030204" pitchFamily="49" charset="0"/>
                <a:ea typeface="+mj-ea"/>
              </a:rPr>
              <a:t>jsp</a:t>
            </a:r>
            <a:r>
              <a:rPr lang="en-US" altLang="zh-TW" sz="1800">
                <a:solidFill>
                  <a:srgbClr val="FF0000"/>
                </a:solidFill>
                <a:latin typeface="Consolas" panose="020B0609020204030204" pitchFamily="49" charset="0"/>
                <a:ea typeface="+mj-ea"/>
              </a:rPr>
              <a:t>/</a:t>
            </a:r>
            <a:r>
              <a:rPr lang="en-US" altLang="zh-TW" sz="1800" err="1">
                <a:solidFill>
                  <a:srgbClr val="FF0000"/>
                </a:solidFill>
                <a:latin typeface="Consolas" panose="020B0609020204030204" pitchFamily="49" charset="0"/>
                <a:ea typeface="+mj-ea"/>
              </a:rPr>
              <a:t>jstl</a:t>
            </a:r>
            <a:r>
              <a:rPr lang="en-US" altLang="zh-TW" sz="1800">
                <a:solidFill>
                  <a:srgbClr val="FF0000"/>
                </a:solidFill>
                <a:latin typeface="Consolas" panose="020B0609020204030204" pitchFamily="49" charset="0"/>
                <a:ea typeface="+mj-ea"/>
              </a:rPr>
              <a:t>/core" %&gt;</a:t>
            </a:r>
          </a:p>
          <a:p>
            <a:pPr marL="457200" lvl="1" indent="0">
              <a:buNone/>
            </a:pPr>
            <a:r>
              <a:rPr lang="en-US" altLang="zh-TW" sz="1800">
                <a:latin typeface="Consolas" panose="020B0609020204030204" pitchFamily="49" charset="0"/>
                <a:ea typeface="+mj-ea"/>
              </a:rPr>
              <a:t>&lt;%@ </a:t>
            </a:r>
            <a:r>
              <a:rPr lang="en-US" altLang="zh-TW" sz="1800" err="1">
                <a:latin typeface="Consolas" panose="020B0609020204030204" pitchFamily="49" charset="0"/>
                <a:ea typeface="+mj-ea"/>
              </a:rPr>
              <a:t>taglib</a:t>
            </a:r>
            <a:r>
              <a:rPr lang="en-US" altLang="zh-TW" sz="1800">
                <a:latin typeface="Consolas" panose="020B0609020204030204" pitchFamily="49" charset="0"/>
                <a:ea typeface="+mj-ea"/>
              </a:rPr>
              <a:t> prefix="x" </a:t>
            </a:r>
            <a:r>
              <a:rPr lang="en-US" altLang="zh-TW" sz="1800" err="1">
                <a:latin typeface="Consolas" panose="020B0609020204030204" pitchFamily="49" charset="0"/>
                <a:ea typeface="+mj-ea"/>
              </a:rPr>
              <a:t>uri</a:t>
            </a:r>
            <a:r>
              <a:rPr lang="en-US" altLang="zh-TW" sz="1800">
                <a:latin typeface="Consolas" panose="020B0609020204030204" pitchFamily="49" charset="0"/>
                <a:ea typeface="+mj-ea"/>
              </a:rPr>
              <a:t>="http://java.sun.com/</a:t>
            </a:r>
            <a:r>
              <a:rPr lang="en-US" altLang="zh-TW" sz="1800" err="1">
                <a:latin typeface="Consolas" panose="020B0609020204030204" pitchFamily="49" charset="0"/>
                <a:ea typeface="+mj-ea"/>
              </a:rPr>
              <a:t>jsp</a:t>
            </a:r>
            <a:r>
              <a:rPr lang="en-US" altLang="zh-TW" sz="1800">
                <a:latin typeface="Consolas" panose="020B0609020204030204" pitchFamily="49" charset="0"/>
                <a:ea typeface="+mj-ea"/>
              </a:rPr>
              <a:t>/</a:t>
            </a:r>
            <a:r>
              <a:rPr lang="en-US" altLang="zh-TW" sz="1800" err="1">
                <a:latin typeface="Consolas" panose="020B0609020204030204" pitchFamily="49" charset="0"/>
                <a:ea typeface="+mj-ea"/>
              </a:rPr>
              <a:t>jstl</a:t>
            </a:r>
            <a:r>
              <a:rPr lang="en-US" altLang="zh-TW" sz="1800">
                <a:latin typeface="Consolas" panose="020B0609020204030204" pitchFamily="49" charset="0"/>
                <a:ea typeface="+mj-ea"/>
              </a:rPr>
              <a:t>/xml" %&gt;</a:t>
            </a:r>
          </a:p>
          <a:p>
            <a:pPr marL="457200" lvl="1" indent="0">
              <a:buNone/>
            </a:pPr>
            <a:r>
              <a:rPr lang="en-US" altLang="zh-TW" sz="1800">
                <a:latin typeface="Consolas" panose="020B0609020204030204" pitchFamily="49" charset="0"/>
                <a:ea typeface="+mj-ea"/>
              </a:rPr>
              <a:t>&lt;%@ </a:t>
            </a:r>
            <a:r>
              <a:rPr lang="en-US" altLang="zh-TW" sz="1800" err="1">
                <a:latin typeface="Consolas" panose="020B0609020204030204" pitchFamily="49" charset="0"/>
                <a:ea typeface="+mj-ea"/>
              </a:rPr>
              <a:t>taglib</a:t>
            </a:r>
            <a:r>
              <a:rPr lang="en-US" altLang="zh-TW" sz="1800">
                <a:latin typeface="Consolas" panose="020B0609020204030204" pitchFamily="49" charset="0"/>
                <a:ea typeface="+mj-ea"/>
              </a:rPr>
              <a:t> prefix="</a:t>
            </a:r>
            <a:r>
              <a:rPr lang="en-US" altLang="zh-TW" sz="1800" err="1">
                <a:latin typeface="Consolas" panose="020B0609020204030204" pitchFamily="49" charset="0"/>
                <a:ea typeface="+mj-ea"/>
              </a:rPr>
              <a:t>fmt</a:t>
            </a:r>
            <a:r>
              <a:rPr lang="en-US" altLang="zh-TW" sz="1800">
                <a:latin typeface="Consolas" panose="020B0609020204030204" pitchFamily="49" charset="0"/>
                <a:ea typeface="+mj-ea"/>
              </a:rPr>
              <a:t>" </a:t>
            </a:r>
            <a:r>
              <a:rPr lang="en-US" altLang="zh-TW" sz="1800" err="1">
                <a:latin typeface="Consolas" panose="020B0609020204030204" pitchFamily="49" charset="0"/>
                <a:ea typeface="+mj-ea"/>
              </a:rPr>
              <a:t>uri</a:t>
            </a:r>
            <a:r>
              <a:rPr lang="en-US" altLang="zh-TW" sz="1800">
                <a:latin typeface="Consolas" panose="020B0609020204030204" pitchFamily="49" charset="0"/>
                <a:ea typeface="+mj-ea"/>
              </a:rPr>
              <a:t>="http://java.sun.com/</a:t>
            </a:r>
            <a:r>
              <a:rPr lang="en-US" altLang="zh-TW" sz="1800" err="1">
                <a:latin typeface="Consolas" panose="020B0609020204030204" pitchFamily="49" charset="0"/>
                <a:ea typeface="+mj-ea"/>
              </a:rPr>
              <a:t>jsp</a:t>
            </a:r>
            <a:r>
              <a:rPr lang="en-US" altLang="zh-TW" sz="1800">
                <a:latin typeface="Consolas" panose="020B0609020204030204" pitchFamily="49" charset="0"/>
                <a:ea typeface="+mj-ea"/>
              </a:rPr>
              <a:t>/</a:t>
            </a:r>
            <a:r>
              <a:rPr lang="en-US" altLang="zh-TW" sz="1800" err="1">
                <a:latin typeface="Consolas" panose="020B0609020204030204" pitchFamily="49" charset="0"/>
                <a:ea typeface="+mj-ea"/>
              </a:rPr>
              <a:t>jstl</a:t>
            </a:r>
            <a:r>
              <a:rPr lang="en-US" altLang="zh-TW" sz="1800">
                <a:latin typeface="Consolas" panose="020B0609020204030204" pitchFamily="49" charset="0"/>
                <a:ea typeface="+mj-ea"/>
              </a:rPr>
              <a:t>/</a:t>
            </a:r>
            <a:r>
              <a:rPr lang="en-US" altLang="zh-TW" sz="1800" err="1">
                <a:latin typeface="Consolas" panose="020B0609020204030204" pitchFamily="49" charset="0"/>
                <a:ea typeface="+mj-ea"/>
              </a:rPr>
              <a:t>fmt</a:t>
            </a:r>
            <a:r>
              <a:rPr lang="en-US" altLang="zh-TW" sz="1800">
                <a:latin typeface="Consolas" panose="020B0609020204030204" pitchFamily="49" charset="0"/>
                <a:ea typeface="+mj-ea"/>
              </a:rPr>
              <a:t>" %&gt;</a:t>
            </a:r>
          </a:p>
          <a:p>
            <a:pPr marL="457200" lvl="1" indent="0">
              <a:buNone/>
            </a:pPr>
            <a:r>
              <a:rPr lang="en-US" altLang="zh-TW" sz="1800">
                <a:latin typeface="Consolas" panose="020B0609020204030204" pitchFamily="49" charset="0"/>
                <a:ea typeface="+mj-ea"/>
              </a:rPr>
              <a:t>&lt;%@ </a:t>
            </a:r>
            <a:r>
              <a:rPr lang="en-US" altLang="zh-TW" sz="1800" err="1">
                <a:latin typeface="Consolas" panose="020B0609020204030204" pitchFamily="49" charset="0"/>
                <a:ea typeface="+mj-ea"/>
              </a:rPr>
              <a:t>taglib</a:t>
            </a:r>
            <a:r>
              <a:rPr lang="en-US" altLang="zh-TW" sz="1800">
                <a:latin typeface="Consolas" panose="020B0609020204030204" pitchFamily="49" charset="0"/>
                <a:ea typeface="+mj-ea"/>
              </a:rPr>
              <a:t> prefix="</a:t>
            </a:r>
            <a:r>
              <a:rPr lang="en-US" altLang="zh-TW" sz="1800" err="1">
                <a:latin typeface="Consolas" panose="020B0609020204030204" pitchFamily="49" charset="0"/>
                <a:ea typeface="+mj-ea"/>
              </a:rPr>
              <a:t>sql</a:t>
            </a:r>
            <a:r>
              <a:rPr lang="en-US" altLang="zh-TW" sz="1800">
                <a:latin typeface="Consolas" panose="020B0609020204030204" pitchFamily="49" charset="0"/>
                <a:ea typeface="+mj-ea"/>
              </a:rPr>
              <a:t>" </a:t>
            </a:r>
            <a:r>
              <a:rPr lang="en-US" altLang="zh-TW" sz="1800" err="1">
                <a:latin typeface="Consolas" panose="020B0609020204030204" pitchFamily="49" charset="0"/>
                <a:ea typeface="+mj-ea"/>
              </a:rPr>
              <a:t>uri</a:t>
            </a:r>
            <a:r>
              <a:rPr lang="en-US" altLang="zh-TW" sz="1800">
                <a:latin typeface="Consolas" panose="020B0609020204030204" pitchFamily="49" charset="0"/>
                <a:ea typeface="+mj-ea"/>
              </a:rPr>
              <a:t>="http://java.sun.com/</a:t>
            </a:r>
            <a:r>
              <a:rPr lang="en-US" altLang="zh-TW" sz="1800" err="1">
                <a:latin typeface="Consolas" panose="020B0609020204030204" pitchFamily="49" charset="0"/>
                <a:ea typeface="+mj-ea"/>
              </a:rPr>
              <a:t>jsp</a:t>
            </a:r>
            <a:r>
              <a:rPr lang="en-US" altLang="zh-TW" sz="1800">
                <a:latin typeface="Consolas" panose="020B0609020204030204" pitchFamily="49" charset="0"/>
                <a:ea typeface="+mj-ea"/>
              </a:rPr>
              <a:t>/</a:t>
            </a:r>
            <a:r>
              <a:rPr lang="en-US" altLang="zh-TW" sz="1800" err="1">
                <a:latin typeface="Consolas" panose="020B0609020204030204" pitchFamily="49" charset="0"/>
                <a:ea typeface="+mj-ea"/>
              </a:rPr>
              <a:t>jstl</a:t>
            </a:r>
            <a:r>
              <a:rPr lang="en-US" altLang="zh-TW" sz="1800">
                <a:latin typeface="Consolas" panose="020B0609020204030204" pitchFamily="49" charset="0"/>
                <a:ea typeface="+mj-ea"/>
              </a:rPr>
              <a:t>/</a:t>
            </a:r>
            <a:r>
              <a:rPr lang="en-US" altLang="zh-TW" sz="1800" err="1">
                <a:latin typeface="Consolas" panose="020B0609020204030204" pitchFamily="49" charset="0"/>
                <a:ea typeface="+mj-ea"/>
              </a:rPr>
              <a:t>sql</a:t>
            </a:r>
            <a:r>
              <a:rPr lang="en-US" altLang="zh-TW" sz="1800">
                <a:latin typeface="Consolas" panose="020B0609020204030204" pitchFamily="49" charset="0"/>
                <a:ea typeface="+mj-ea"/>
              </a:rPr>
              <a:t>" %&gt;</a:t>
            </a:r>
          </a:p>
          <a:p>
            <a:pPr marL="457200" lvl="1" indent="0">
              <a:buNone/>
            </a:pPr>
            <a:r>
              <a:rPr lang="en-US" altLang="zh-TW" sz="1800">
                <a:latin typeface="Consolas" panose="020B0609020204030204" pitchFamily="49" charset="0"/>
                <a:ea typeface="+mj-ea"/>
              </a:rPr>
              <a:t>&lt;%@ </a:t>
            </a:r>
            <a:r>
              <a:rPr lang="en-US" altLang="zh-TW" sz="1800" err="1">
                <a:latin typeface="Consolas" panose="020B0609020204030204" pitchFamily="49" charset="0"/>
                <a:ea typeface="+mj-ea"/>
              </a:rPr>
              <a:t>taglib</a:t>
            </a:r>
            <a:r>
              <a:rPr lang="en-US" altLang="zh-TW" sz="1800">
                <a:latin typeface="Consolas" panose="020B0609020204030204" pitchFamily="49" charset="0"/>
                <a:ea typeface="+mj-ea"/>
              </a:rPr>
              <a:t> prefix="</a:t>
            </a:r>
            <a:r>
              <a:rPr lang="en-US" altLang="zh-TW" sz="1800" err="1">
                <a:latin typeface="Consolas" panose="020B0609020204030204" pitchFamily="49" charset="0"/>
                <a:ea typeface="+mj-ea"/>
              </a:rPr>
              <a:t>fn</a:t>
            </a:r>
            <a:r>
              <a:rPr lang="en-US" altLang="zh-TW" sz="1800">
                <a:latin typeface="Consolas" panose="020B0609020204030204" pitchFamily="49" charset="0"/>
                <a:ea typeface="+mj-ea"/>
              </a:rPr>
              <a:t>" </a:t>
            </a:r>
            <a:r>
              <a:rPr lang="en-US" altLang="zh-TW" sz="1800" err="1">
                <a:latin typeface="Consolas" panose="020B0609020204030204" pitchFamily="49" charset="0"/>
                <a:ea typeface="+mj-ea"/>
              </a:rPr>
              <a:t>uri</a:t>
            </a:r>
            <a:r>
              <a:rPr lang="en-US" altLang="zh-TW" sz="1800">
                <a:latin typeface="Consolas" panose="020B0609020204030204" pitchFamily="49" charset="0"/>
                <a:ea typeface="+mj-ea"/>
              </a:rPr>
              <a:t>="http://java.sun.com/</a:t>
            </a:r>
            <a:r>
              <a:rPr lang="en-US" altLang="zh-TW" sz="1800" err="1">
                <a:latin typeface="Consolas" panose="020B0609020204030204" pitchFamily="49" charset="0"/>
                <a:ea typeface="+mj-ea"/>
              </a:rPr>
              <a:t>jsp</a:t>
            </a:r>
            <a:r>
              <a:rPr lang="en-US" altLang="zh-TW" sz="1800">
                <a:latin typeface="Consolas" panose="020B0609020204030204" pitchFamily="49" charset="0"/>
                <a:ea typeface="+mj-ea"/>
              </a:rPr>
              <a:t>/</a:t>
            </a:r>
            <a:r>
              <a:rPr lang="en-US" altLang="zh-TW" sz="1800" err="1">
                <a:latin typeface="Consolas" panose="020B0609020204030204" pitchFamily="49" charset="0"/>
                <a:ea typeface="+mj-ea"/>
              </a:rPr>
              <a:t>jstl</a:t>
            </a:r>
            <a:r>
              <a:rPr lang="en-US" altLang="zh-TW" sz="1800">
                <a:latin typeface="Consolas" panose="020B0609020204030204" pitchFamily="49" charset="0"/>
                <a:ea typeface="+mj-ea"/>
              </a:rPr>
              <a:t>/functions" %&gt;</a:t>
            </a:r>
            <a:endParaRPr lang="zh-TW" altLang="en-US" sz="18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3ECC2430-1F47-4F1A-AB72-6EDA43AFD500}"/>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104</a:t>
            </a:fld>
            <a:endParaRPr lang="zh-TW" altLang="en-US">
              <a:latin typeface="Consolas" panose="020B0609020204030204" pitchFamily="49" charset="0"/>
            </a:endParaRPr>
          </a:p>
        </p:txBody>
      </p:sp>
    </p:spTree>
    <p:extLst>
      <p:ext uri="{BB962C8B-B14F-4D97-AF65-F5344CB8AC3E}">
        <p14:creationId xmlns:p14="http://schemas.microsoft.com/office/powerpoint/2010/main" val="41051185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CF3E7FE1-BDDF-4224-97E4-1FA716DA0CF0}"/>
              </a:ext>
            </a:extLst>
          </p:cNvPr>
          <p:cNvSpPr txBox="1"/>
          <p:nvPr/>
        </p:nvSpPr>
        <p:spPr>
          <a:xfrm>
            <a:off x="204969" y="117822"/>
            <a:ext cx="5260883"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a:latin typeface="Consolas" panose="020B0609020204030204" pitchFamily="49" charset="0"/>
                <a:ea typeface="+mj-ea"/>
              </a:rPr>
              <a:t>JSTL</a:t>
            </a:r>
            <a:r>
              <a:rPr lang="zh-TW" altLang="en-US" sz="3200">
                <a:latin typeface="Consolas" panose="020B0609020204030204" pitchFamily="49" charset="0"/>
                <a:ea typeface="+mj-ea"/>
              </a:rPr>
              <a:t>核心標籤庫簡介</a:t>
            </a:r>
            <a:r>
              <a:rPr lang="en-US" altLang="zh-TW" sz="3200">
                <a:latin typeface="Consolas" panose="020B0609020204030204" pitchFamily="49" charset="0"/>
                <a:ea typeface="+mj-ea"/>
              </a:rPr>
              <a:t>&lt;c:…&gt;</a:t>
            </a:r>
            <a:endParaRPr lang="zh-TW" altLang="en-US" sz="3200">
              <a:latin typeface="Consolas" panose="020B0609020204030204" pitchFamily="49" charset="0"/>
              <a:ea typeface="+mj-ea"/>
            </a:endParaRPr>
          </a:p>
        </p:txBody>
      </p:sp>
      <p:graphicFrame>
        <p:nvGraphicFramePr>
          <p:cNvPr id="14" name="表格 14">
            <a:extLst>
              <a:ext uri="{FF2B5EF4-FFF2-40B4-BE49-F238E27FC236}">
                <a16:creationId xmlns:a16="http://schemas.microsoft.com/office/drawing/2014/main" id="{0707B877-4741-47CC-ADD9-8B7E20F2C4DD}"/>
              </a:ext>
            </a:extLst>
          </p:cNvPr>
          <p:cNvGraphicFramePr>
            <a:graphicFrameLocks noGrp="1"/>
          </p:cNvGraphicFramePr>
          <p:nvPr>
            <p:extLst>
              <p:ext uri="{D42A27DB-BD31-4B8C-83A1-F6EECF244321}">
                <p14:modId xmlns:p14="http://schemas.microsoft.com/office/powerpoint/2010/main" val="1290497980"/>
              </p:ext>
            </p:extLst>
          </p:nvPr>
        </p:nvGraphicFramePr>
        <p:xfrm>
          <a:off x="276888" y="1209431"/>
          <a:ext cx="8128000" cy="5547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078736376"/>
                    </a:ext>
                  </a:extLst>
                </a:gridCol>
                <a:gridCol w="4064000">
                  <a:extLst>
                    <a:ext uri="{9D8B030D-6E8A-4147-A177-3AD203B41FA5}">
                      <a16:colId xmlns:a16="http://schemas.microsoft.com/office/drawing/2014/main" val="4126827704"/>
                    </a:ext>
                  </a:extLst>
                </a:gridCol>
              </a:tblGrid>
              <a:tr h="370840">
                <a:tc>
                  <a:txBody>
                    <a:bodyPr/>
                    <a:lstStyle/>
                    <a:p>
                      <a:pPr algn="ctr"/>
                      <a:r>
                        <a:rPr lang="zh-TW" altLang="en-US" sz="2000">
                          <a:latin typeface="+mj-ea"/>
                          <a:ea typeface="+mj-ea"/>
                        </a:rPr>
                        <a:t>功能分類</a:t>
                      </a:r>
                    </a:p>
                  </a:txBody>
                  <a:tcPr anchor="ctr"/>
                </a:tc>
                <a:tc>
                  <a:txBody>
                    <a:bodyPr/>
                    <a:lstStyle/>
                    <a:p>
                      <a:pPr algn="ctr"/>
                      <a:r>
                        <a:rPr lang="zh-TW" altLang="en-US" sz="2000">
                          <a:latin typeface="+mj-ea"/>
                          <a:ea typeface="+mj-ea"/>
                        </a:rPr>
                        <a:t>標籤名稱</a:t>
                      </a:r>
                    </a:p>
                  </a:txBody>
                  <a:tcPr anchor="ctr"/>
                </a:tc>
                <a:extLst>
                  <a:ext uri="{0D108BD9-81ED-4DB2-BD59-A6C34878D82A}">
                    <a16:rowId xmlns:a16="http://schemas.microsoft.com/office/drawing/2014/main" val="965539167"/>
                  </a:ext>
                </a:extLst>
              </a:tr>
              <a:tr h="370840">
                <a:tc rowSpan="4">
                  <a:txBody>
                    <a:bodyPr/>
                    <a:lstStyle/>
                    <a:p>
                      <a:pPr algn="ctr"/>
                      <a:r>
                        <a:rPr lang="zh-TW" altLang="en-US" sz="2000">
                          <a:latin typeface="+mj-ea"/>
                          <a:ea typeface="+mj-ea"/>
                        </a:rPr>
                        <a:t>運算式操作</a:t>
                      </a:r>
                    </a:p>
                  </a:txBody>
                  <a:tcPr anchor="ctr"/>
                </a:tc>
                <a:tc>
                  <a:txBody>
                    <a:bodyPr/>
                    <a:lstStyle/>
                    <a:p>
                      <a:pPr algn="ctr"/>
                      <a:r>
                        <a:rPr lang="en-US" altLang="zh-TW" sz="2000">
                          <a:latin typeface="+mj-ea"/>
                          <a:ea typeface="+mj-ea"/>
                        </a:rPr>
                        <a:t>out</a:t>
                      </a:r>
                      <a:endParaRPr lang="zh-TW" altLang="en-US" sz="2000">
                        <a:latin typeface="+mj-ea"/>
                        <a:ea typeface="+mj-ea"/>
                      </a:endParaRPr>
                    </a:p>
                  </a:txBody>
                  <a:tcPr anchor="ctr"/>
                </a:tc>
                <a:extLst>
                  <a:ext uri="{0D108BD9-81ED-4DB2-BD59-A6C34878D82A}">
                    <a16:rowId xmlns:a16="http://schemas.microsoft.com/office/drawing/2014/main" val="2692707304"/>
                  </a:ext>
                </a:extLst>
              </a:tr>
              <a:tr h="370840">
                <a:tc vMerge="1">
                  <a:txBody>
                    <a:bodyPr/>
                    <a:lstStyle/>
                    <a:p>
                      <a:endParaRPr lang="zh-TW" altLang="en-US" dirty="0"/>
                    </a:p>
                  </a:txBody>
                  <a:tcPr/>
                </a:tc>
                <a:tc>
                  <a:txBody>
                    <a:bodyPr/>
                    <a:lstStyle/>
                    <a:p>
                      <a:pPr algn="ctr"/>
                      <a:r>
                        <a:rPr lang="en-US" altLang="zh-TW" sz="2000">
                          <a:latin typeface="+mj-ea"/>
                          <a:ea typeface="+mj-ea"/>
                        </a:rPr>
                        <a:t>set</a:t>
                      </a:r>
                      <a:endParaRPr lang="zh-TW" altLang="en-US" sz="2000">
                        <a:latin typeface="+mj-ea"/>
                        <a:ea typeface="+mj-ea"/>
                      </a:endParaRPr>
                    </a:p>
                  </a:txBody>
                  <a:tcPr anchor="ctr"/>
                </a:tc>
                <a:extLst>
                  <a:ext uri="{0D108BD9-81ED-4DB2-BD59-A6C34878D82A}">
                    <a16:rowId xmlns:a16="http://schemas.microsoft.com/office/drawing/2014/main" val="3134906107"/>
                  </a:ext>
                </a:extLst>
              </a:tr>
              <a:tr h="370840">
                <a:tc vMerge="1">
                  <a:txBody>
                    <a:bodyPr/>
                    <a:lstStyle/>
                    <a:p>
                      <a:endParaRPr lang="zh-TW" altLang="en-US" dirty="0"/>
                    </a:p>
                  </a:txBody>
                  <a:tcPr/>
                </a:tc>
                <a:tc>
                  <a:txBody>
                    <a:bodyPr/>
                    <a:lstStyle/>
                    <a:p>
                      <a:pPr algn="ctr"/>
                      <a:r>
                        <a:rPr lang="en-US" altLang="zh-TW" sz="2000">
                          <a:latin typeface="+mj-ea"/>
                          <a:ea typeface="+mj-ea"/>
                        </a:rPr>
                        <a:t>remove</a:t>
                      </a:r>
                      <a:endParaRPr lang="zh-TW" altLang="en-US" sz="2000">
                        <a:latin typeface="+mj-ea"/>
                        <a:ea typeface="+mj-ea"/>
                      </a:endParaRPr>
                    </a:p>
                  </a:txBody>
                  <a:tcPr anchor="ctr"/>
                </a:tc>
                <a:extLst>
                  <a:ext uri="{0D108BD9-81ED-4DB2-BD59-A6C34878D82A}">
                    <a16:rowId xmlns:a16="http://schemas.microsoft.com/office/drawing/2014/main" val="2985381666"/>
                  </a:ext>
                </a:extLst>
              </a:tr>
              <a:tr h="370840">
                <a:tc vMerge="1">
                  <a:txBody>
                    <a:bodyPr/>
                    <a:lstStyle/>
                    <a:p>
                      <a:endParaRPr lang="zh-TW" altLang="en-US" dirty="0"/>
                    </a:p>
                  </a:txBody>
                  <a:tcPr/>
                </a:tc>
                <a:tc>
                  <a:txBody>
                    <a:bodyPr/>
                    <a:lstStyle/>
                    <a:p>
                      <a:pPr algn="ctr"/>
                      <a:r>
                        <a:rPr lang="en-US" altLang="zh-TW" sz="2000">
                          <a:latin typeface="+mj-ea"/>
                          <a:ea typeface="+mj-ea"/>
                        </a:rPr>
                        <a:t>catch</a:t>
                      </a:r>
                      <a:endParaRPr lang="zh-TW" altLang="en-US" sz="2000">
                        <a:latin typeface="+mj-ea"/>
                        <a:ea typeface="+mj-ea"/>
                      </a:endParaRPr>
                    </a:p>
                  </a:txBody>
                  <a:tcPr anchor="ctr"/>
                </a:tc>
                <a:extLst>
                  <a:ext uri="{0D108BD9-81ED-4DB2-BD59-A6C34878D82A}">
                    <a16:rowId xmlns:a16="http://schemas.microsoft.com/office/drawing/2014/main" val="1824317201"/>
                  </a:ext>
                </a:extLst>
              </a:tr>
              <a:tr h="370840">
                <a:tc rowSpan="4">
                  <a:txBody>
                    <a:bodyPr/>
                    <a:lstStyle/>
                    <a:p>
                      <a:pPr algn="ctr"/>
                      <a:r>
                        <a:rPr lang="zh-TW" altLang="en-US" sz="2000">
                          <a:latin typeface="+mj-ea"/>
                          <a:ea typeface="+mj-ea"/>
                        </a:rPr>
                        <a:t>流程控制</a:t>
                      </a:r>
                    </a:p>
                  </a:txBody>
                  <a:tcPr anchor="ctr"/>
                </a:tc>
                <a:tc>
                  <a:txBody>
                    <a:bodyPr/>
                    <a:lstStyle/>
                    <a:p>
                      <a:pPr algn="ctr"/>
                      <a:r>
                        <a:rPr lang="en-US" altLang="zh-TW" sz="2000">
                          <a:latin typeface="+mj-ea"/>
                          <a:ea typeface="+mj-ea"/>
                        </a:rPr>
                        <a:t>if</a:t>
                      </a:r>
                      <a:endParaRPr lang="zh-TW" altLang="en-US" sz="2000">
                        <a:latin typeface="+mj-ea"/>
                        <a:ea typeface="+mj-ea"/>
                      </a:endParaRPr>
                    </a:p>
                  </a:txBody>
                  <a:tcPr anchor="ctr"/>
                </a:tc>
                <a:extLst>
                  <a:ext uri="{0D108BD9-81ED-4DB2-BD59-A6C34878D82A}">
                    <a16:rowId xmlns:a16="http://schemas.microsoft.com/office/drawing/2014/main" val="836357282"/>
                  </a:ext>
                </a:extLst>
              </a:tr>
              <a:tr h="370840">
                <a:tc vMerge="1">
                  <a:txBody>
                    <a:bodyPr/>
                    <a:lstStyle/>
                    <a:p>
                      <a:endParaRPr lang="zh-TW" altLang="en-US" dirty="0"/>
                    </a:p>
                  </a:txBody>
                  <a:tcPr/>
                </a:tc>
                <a:tc>
                  <a:txBody>
                    <a:bodyPr/>
                    <a:lstStyle/>
                    <a:p>
                      <a:pPr algn="ctr"/>
                      <a:r>
                        <a:rPr lang="en-US" altLang="zh-TW" sz="2000">
                          <a:latin typeface="+mj-ea"/>
                          <a:ea typeface="+mj-ea"/>
                        </a:rPr>
                        <a:t>choose</a:t>
                      </a:r>
                      <a:endParaRPr lang="zh-TW" altLang="en-US" sz="2000">
                        <a:latin typeface="+mj-ea"/>
                        <a:ea typeface="+mj-ea"/>
                      </a:endParaRPr>
                    </a:p>
                  </a:txBody>
                  <a:tcPr anchor="ctr"/>
                </a:tc>
                <a:extLst>
                  <a:ext uri="{0D108BD9-81ED-4DB2-BD59-A6C34878D82A}">
                    <a16:rowId xmlns:a16="http://schemas.microsoft.com/office/drawing/2014/main" val="3737201324"/>
                  </a:ext>
                </a:extLst>
              </a:tr>
              <a:tr h="370840">
                <a:tc vMerge="1">
                  <a:txBody>
                    <a:bodyPr/>
                    <a:lstStyle/>
                    <a:p>
                      <a:endParaRPr lang="zh-TW" altLang="en-US" dirty="0"/>
                    </a:p>
                  </a:txBody>
                  <a:tcPr/>
                </a:tc>
                <a:tc>
                  <a:txBody>
                    <a:bodyPr/>
                    <a:lstStyle/>
                    <a:p>
                      <a:pPr algn="ctr"/>
                      <a:r>
                        <a:rPr lang="en-US" altLang="zh-TW" sz="2000">
                          <a:latin typeface="+mj-ea"/>
                          <a:ea typeface="+mj-ea"/>
                        </a:rPr>
                        <a:t>when</a:t>
                      </a:r>
                      <a:endParaRPr lang="zh-TW" altLang="en-US" sz="2000">
                        <a:latin typeface="+mj-ea"/>
                        <a:ea typeface="+mj-ea"/>
                      </a:endParaRPr>
                    </a:p>
                  </a:txBody>
                  <a:tcPr anchor="ctr"/>
                </a:tc>
                <a:extLst>
                  <a:ext uri="{0D108BD9-81ED-4DB2-BD59-A6C34878D82A}">
                    <a16:rowId xmlns:a16="http://schemas.microsoft.com/office/drawing/2014/main" val="3417679585"/>
                  </a:ext>
                </a:extLst>
              </a:tr>
              <a:tr h="370840">
                <a:tc vMerge="1">
                  <a:txBody>
                    <a:bodyPr/>
                    <a:lstStyle/>
                    <a:p>
                      <a:endParaRPr lang="zh-TW" altLang="en-US" dirty="0"/>
                    </a:p>
                  </a:txBody>
                  <a:tcPr/>
                </a:tc>
                <a:tc>
                  <a:txBody>
                    <a:bodyPr/>
                    <a:lstStyle/>
                    <a:p>
                      <a:pPr algn="ctr"/>
                      <a:r>
                        <a:rPr lang="en-US" altLang="zh-TW" sz="2000">
                          <a:latin typeface="+mj-ea"/>
                          <a:ea typeface="+mj-ea"/>
                        </a:rPr>
                        <a:t>otherwise</a:t>
                      </a:r>
                      <a:endParaRPr lang="zh-TW" altLang="en-US" sz="2000">
                        <a:latin typeface="+mj-ea"/>
                        <a:ea typeface="+mj-ea"/>
                      </a:endParaRPr>
                    </a:p>
                  </a:txBody>
                  <a:tcPr anchor="ctr"/>
                </a:tc>
                <a:extLst>
                  <a:ext uri="{0D108BD9-81ED-4DB2-BD59-A6C34878D82A}">
                    <a16:rowId xmlns:a16="http://schemas.microsoft.com/office/drawing/2014/main" val="3761047745"/>
                  </a:ext>
                </a:extLst>
              </a:tr>
              <a:tr h="370840">
                <a:tc rowSpan="2">
                  <a:txBody>
                    <a:bodyPr/>
                    <a:lstStyle/>
                    <a:p>
                      <a:pPr algn="ctr"/>
                      <a:r>
                        <a:rPr lang="zh-TW" altLang="en-US" sz="2000">
                          <a:latin typeface="+mj-ea"/>
                          <a:ea typeface="+mj-ea"/>
                        </a:rPr>
                        <a:t>遍歷操作</a:t>
                      </a:r>
                    </a:p>
                  </a:txBody>
                  <a:tcPr anchor="ctr"/>
                </a:tc>
                <a:tc>
                  <a:txBody>
                    <a:bodyPr/>
                    <a:lstStyle/>
                    <a:p>
                      <a:pPr algn="ctr"/>
                      <a:r>
                        <a:rPr lang="en-US" altLang="zh-TW" sz="2000" err="1">
                          <a:latin typeface="+mj-ea"/>
                          <a:ea typeface="+mj-ea"/>
                        </a:rPr>
                        <a:t>forEach</a:t>
                      </a:r>
                      <a:endParaRPr lang="zh-TW" altLang="en-US" sz="2000">
                        <a:latin typeface="+mj-ea"/>
                        <a:ea typeface="+mj-ea"/>
                      </a:endParaRPr>
                    </a:p>
                  </a:txBody>
                  <a:tcPr anchor="ctr"/>
                </a:tc>
                <a:extLst>
                  <a:ext uri="{0D108BD9-81ED-4DB2-BD59-A6C34878D82A}">
                    <a16:rowId xmlns:a16="http://schemas.microsoft.com/office/drawing/2014/main" val="177725702"/>
                  </a:ext>
                </a:extLst>
              </a:tr>
              <a:tr h="370840">
                <a:tc vMerge="1">
                  <a:txBody>
                    <a:bodyPr/>
                    <a:lstStyle/>
                    <a:p>
                      <a:endParaRPr lang="zh-TW" altLang="en-US" dirty="0"/>
                    </a:p>
                  </a:txBody>
                  <a:tcPr/>
                </a:tc>
                <a:tc>
                  <a:txBody>
                    <a:bodyPr/>
                    <a:lstStyle/>
                    <a:p>
                      <a:pPr algn="ctr"/>
                      <a:r>
                        <a:rPr lang="en-US" altLang="zh-TW" sz="2000" err="1">
                          <a:latin typeface="+mj-ea"/>
                          <a:ea typeface="+mj-ea"/>
                        </a:rPr>
                        <a:t>forTokens</a:t>
                      </a:r>
                      <a:endParaRPr lang="zh-TW" altLang="en-US" sz="2000">
                        <a:latin typeface="+mj-ea"/>
                        <a:ea typeface="+mj-ea"/>
                      </a:endParaRPr>
                    </a:p>
                  </a:txBody>
                  <a:tcPr anchor="ctr"/>
                </a:tc>
                <a:extLst>
                  <a:ext uri="{0D108BD9-81ED-4DB2-BD59-A6C34878D82A}">
                    <a16:rowId xmlns:a16="http://schemas.microsoft.com/office/drawing/2014/main" val="1777300698"/>
                  </a:ext>
                </a:extLst>
              </a:tr>
              <a:tr h="370840">
                <a:tc rowSpan="3">
                  <a:txBody>
                    <a:bodyPr/>
                    <a:lstStyle/>
                    <a:p>
                      <a:pPr algn="ctr"/>
                      <a:r>
                        <a:rPr lang="en-US" altLang="zh-TW" sz="2000">
                          <a:latin typeface="+mj-ea"/>
                          <a:ea typeface="+mj-ea"/>
                        </a:rPr>
                        <a:t>URL</a:t>
                      </a:r>
                      <a:r>
                        <a:rPr lang="zh-TW" altLang="en-US" sz="2000">
                          <a:latin typeface="+mj-ea"/>
                          <a:ea typeface="+mj-ea"/>
                        </a:rPr>
                        <a:t>操作</a:t>
                      </a:r>
                    </a:p>
                  </a:txBody>
                  <a:tcPr anchor="ctr"/>
                </a:tc>
                <a:tc>
                  <a:txBody>
                    <a:bodyPr/>
                    <a:lstStyle/>
                    <a:p>
                      <a:pPr algn="ctr"/>
                      <a:r>
                        <a:rPr lang="en-US" altLang="zh-TW" sz="2000">
                          <a:latin typeface="+mj-ea"/>
                          <a:ea typeface="+mj-ea"/>
                        </a:rPr>
                        <a:t>import</a:t>
                      </a:r>
                      <a:endParaRPr lang="zh-TW" altLang="en-US" sz="2000">
                        <a:latin typeface="+mj-ea"/>
                        <a:ea typeface="+mj-ea"/>
                      </a:endParaRPr>
                    </a:p>
                  </a:txBody>
                  <a:tcPr anchor="ctr"/>
                </a:tc>
                <a:extLst>
                  <a:ext uri="{0D108BD9-81ED-4DB2-BD59-A6C34878D82A}">
                    <a16:rowId xmlns:a16="http://schemas.microsoft.com/office/drawing/2014/main" val="3602349015"/>
                  </a:ext>
                </a:extLst>
              </a:tr>
              <a:tr h="370840">
                <a:tc vMerge="1">
                  <a:txBody>
                    <a:bodyPr/>
                    <a:lstStyle/>
                    <a:p>
                      <a:endParaRPr lang="zh-TW" altLang="en-US" dirty="0"/>
                    </a:p>
                  </a:txBody>
                  <a:tcPr/>
                </a:tc>
                <a:tc>
                  <a:txBody>
                    <a:bodyPr/>
                    <a:lstStyle/>
                    <a:p>
                      <a:pPr algn="ctr"/>
                      <a:r>
                        <a:rPr lang="en-US" altLang="zh-TW" sz="2000" err="1">
                          <a:latin typeface="+mj-ea"/>
                          <a:ea typeface="+mj-ea"/>
                        </a:rPr>
                        <a:t>url</a:t>
                      </a:r>
                      <a:endParaRPr lang="zh-TW" altLang="en-US" sz="2000">
                        <a:latin typeface="+mj-ea"/>
                        <a:ea typeface="+mj-ea"/>
                      </a:endParaRPr>
                    </a:p>
                  </a:txBody>
                  <a:tcPr anchor="ctr"/>
                </a:tc>
                <a:extLst>
                  <a:ext uri="{0D108BD9-81ED-4DB2-BD59-A6C34878D82A}">
                    <a16:rowId xmlns:a16="http://schemas.microsoft.com/office/drawing/2014/main" val="3309568272"/>
                  </a:ext>
                </a:extLst>
              </a:tr>
              <a:tr h="370840">
                <a:tc vMerge="1">
                  <a:txBody>
                    <a:bodyPr/>
                    <a:lstStyle/>
                    <a:p>
                      <a:endParaRPr lang="zh-TW" altLang="en-US" dirty="0"/>
                    </a:p>
                  </a:txBody>
                  <a:tcPr/>
                </a:tc>
                <a:tc>
                  <a:txBody>
                    <a:bodyPr/>
                    <a:lstStyle/>
                    <a:p>
                      <a:pPr algn="ctr"/>
                      <a:r>
                        <a:rPr lang="en-US" altLang="zh-TW" sz="2000">
                          <a:latin typeface="+mj-ea"/>
                          <a:ea typeface="+mj-ea"/>
                        </a:rPr>
                        <a:t>redirect</a:t>
                      </a:r>
                      <a:endParaRPr lang="zh-TW" altLang="en-US" sz="2000">
                        <a:latin typeface="+mj-ea"/>
                        <a:ea typeface="+mj-ea"/>
                      </a:endParaRPr>
                    </a:p>
                  </a:txBody>
                  <a:tcPr anchor="ctr"/>
                </a:tc>
                <a:extLst>
                  <a:ext uri="{0D108BD9-81ED-4DB2-BD59-A6C34878D82A}">
                    <a16:rowId xmlns:a16="http://schemas.microsoft.com/office/drawing/2014/main" val="4150388561"/>
                  </a:ext>
                </a:extLst>
              </a:tr>
            </a:tbl>
          </a:graphicData>
        </a:graphic>
      </p:graphicFrame>
      <p:sp>
        <p:nvSpPr>
          <p:cNvPr id="16" name="文字方塊 15">
            <a:extLst>
              <a:ext uri="{FF2B5EF4-FFF2-40B4-BE49-F238E27FC236}">
                <a16:creationId xmlns:a16="http://schemas.microsoft.com/office/drawing/2014/main" id="{14CD9E8A-6512-4D4A-920F-43D43D54F392}"/>
              </a:ext>
            </a:extLst>
          </p:cNvPr>
          <p:cNvSpPr txBox="1"/>
          <p:nvPr/>
        </p:nvSpPr>
        <p:spPr>
          <a:xfrm>
            <a:off x="-166956" y="771348"/>
            <a:ext cx="8674348" cy="369332"/>
          </a:xfrm>
          <a:prstGeom prst="rect">
            <a:avLst/>
          </a:prstGeom>
          <a:noFill/>
        </p:spPr>
        <p:txBody>
          <a:bodyPr wrap="square">
            <a:spAutoFit/>
          </a:bodyPr>
          <a:lstStyle/>
          <a:p>
            <a:pPr marL="457200" lvl="1" indent="0">
              <a:buNone/>
            </a:pPr>
            <a:r>
              <a:rPr lang="en-US" altLang="zh-TW" sz="1800">
                <a:latin typeface="Consolas" panose="020B0609020204030204" pitchFamily="49" charset="0"/>
                <a:ea typeface="+mj-ea"/>
              </a:rPr>
              <a:t>&lt;%@ </a:t>
            </a:r>
            <a:r>
              <a:rPr lang="en-US" altLang="zh-TW" sz="1800" err="1">
                <a:latin typeface="Consolas" panose="020B0609020204030204" pitchFamily="49" charset="0"/>
                <a:ea typeface="+mj-ea"/>
              </a:rPr>
              <a:t>taglib</a:t>
            </a:r>
            <a:r>
              <a:rPr lang="en-US" altLang="zh-TW" sz="1800">
                <a:latin typeface="Consolas" panose="020B0609020204030204" pitchFamily="49" charset="0"/>
                <a:ea typeface="+mj-ea"/>
              </a:rPr>
              <a:t> prefix="c" </a:t>
            </a:r>
            <a:r>
              <a:rPr lang="en-US" altLang="zh-TW" sz="1800" err="1">
                <a:latin typeface="Consolas" panose="020B0609020204030204" pitchFamily="49" charset="0"/>
                <a:ea typeface="+mj-ea"/>
              </a:rPr>
              <a:t>uri</a:t>
            </a:r>
            <a:r>
              <a:rPr lang="en-US" altLang="zh-TW" sz="1800">
                <a:latin typeface="Consolas" panose="020B0609020204030204" pitchFamily="49" charset="0"/>
                <a:ea typeface="+mj-ea"/>
              </a:rPr>
              <a:t>="http://java.sun.com/</a:t>
            </a:r>
            <a:r>
              <a:rPr lang="en-US" altLang="zh-TW" sz="1800" err="1">
                <a:latin typeface="Consolas" panose="020B0609020204030204" pitchFamily="49" charset="0"/>
                <a:ea typeface="+mj-ea"/>
              </a:rPr>
              <a:t>jsp</a:t>
            </a:r>
            <a:r>
              <a:rPr lang="en-US" altLang="zh-TW" sz="1800">
                <a:latin typeface="Consolas" panose="020B0609020204030204" pitchFamily="49" charset="0"/>
                <a:ea typeface="+mj-ea"/>
              </a:rPr>
              <a:t>/</a:t>
            </a:r>
            <a:r>
              <a:rPr lang="en-US" altLang="zh-TW" sz="1800" err="1">
                <a:latin typeface="Consolas" panose="020B0609020204030204" pitchFamily="49" charset="0"/>
                <a:ea typeface="+mj-ea"/>
              </a:rPr>
              <a:t>jstl</a:t>
            </a:r>
            <a:r>
              <a:rPr lang="en-US" altLang="zh-TW" sz="1800">
                <a:latin typeface="Consolas" panose="020B0609020204030204" pitchFamily="49" charset="0"/>
                <a:ea typeface="+mj-ea"/>
              </a:rPr>
              <a:t>/core" %&gt;</a:t>
            </a:r>
          </a:p>
        </p:txBody>
      </p:sp>
      <p:sp>
        <p:nvSpPr>
          <p:cNvPr id="17" name="文字方塊 16">
            <a:extLst>
              <a:ext uri="{FF2B5EF4-FFF2-40B4-BE49-F238E27FC236}">
                <a16:creationId xmlns:a16="http://schemas.microsoft.com/office/drawing/2014/main" id="{8D7FE667-1BC2-421C-B1F5-2DD5E8F9225F}"/>
              </a:ext>
            </a:extLst>
          </p:cNvPr>
          <p:cNvSpPr txBox="1"/>
          <p:nvPr/>
        </p:nvSpPr>
        <p:spPr>
          <a:xfrm>
            <a:off x="9513592" y="3852632"/>
            <a:ext cx="1821494" cy="369332"/>
          </a:xfrm>
          <a:prstGeom prst="rect">
            <a:avLst/>
          </a:prstGeom>
          <a:noFill/>
        </p:spPr>
        <p:txBody>
          <a:bodyPr wrap="square" rtlCol="0">
            <a:spAutoFit/>
          </a:bodyPr>
          <a:lstStyle/>
          <a:p>
            <a:r>
              <a:rPr lang="en-US" altLang="zh-TW">
                <a:latin typeface="Consolas" panose="020B0609020204030204" pitchFamily="49" charset="0"/>
                <a:ea typeface="+mj-ea"/>
              </a:rPr>
              <a:t>&lt;c:</a:t>
            </a:r>
            <a:r>
              <a:rPr lang="zh-TW" altLang="en-US">
                <a:latin typeface="Consolas" panose="020B0609020204030204" pitchFamily="49" charset="0"/>
                <a:ea typeface="+mj-ea"/>
              </a:rPr>
              <a:t>標籤名稱</a:t>
            </a:r>
            <a:r>
              <a:rPr lang="en-US" altLang="zh-TW">
                <a:latin typeface="Consolas" panose="020B0609020204030204" pitchFamily="49" charset="0"/>
                <a:ea typeface="+mj-ea"/>
              </a:rPr>
              <a:t>&gt;</a:t>
            </a:r>
            <a:endParaRPr lang="zh-TW" altLang="en-US">
              <a:latin typeface="Consolas" panose="020B0609020204030204" pitchFamily="49" charset="0"/>
              <a:ea typeface="+mj-ea"/>
            </a:endParaRPr>
          </a:p>
        </p:txBody>
      </p:sp>
      <p:sp>
        <p:nvSpPr>
          <p:cNvPr id="18" name="右大括弧 17">
            <a:extLst>
              <a:ext uri="{FF2B5EF4-FFF2-40B4-BE49-F238E27FC236}">
                <a16:creationId xmlns:a16="http://schemas.microsoft.com/office/drawing/2014/main" id="{D8A06763-41A9-4CE3-A880-061A1C1BB955}"/>
              </a:ext>
            </a:extLst>
          </p:cNvPr>
          <p:cNvSpPr/>
          <p:nvPr/>
        </p:nvSpPr>
        <p:spPr>
          <a:xfrm>
            <a:off x="8630292" y="1407560"/>
            <a:ext cx="883300" cy="525947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latin typeface="Consolas" panose="020B0609020204030204" pitchFamily="49" charset="0"/>
            </a:endParaRPr>
          </a:p>
        </p:txBody>
      </p:sp>
      <p:sp>
        <p:nvSpPr>
          <p:cNvPr id="2" name="投影片編號版面配置區 1">
            <a:extLst>
              <a:ext uri="{FF2B5EF4-FFF2-40B4-BE49-F238E27FC236}">
                <a16:creationId xmlns:a16="http://schemas.microsoft.com/office/drawing/2014/main" id="{EB2D97E3-97E0-47E2-A2B1-7212B9B685A0}"/>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105</a:t>
            </a:fld>
            <a:endParaRPr lang="zh-TW" altLang="en-US">
              <a:latin typeface="Consolas" panose="020B0609020204030204" pitchFamily="49" charset="0"/>
            </a:endParaRPr>
          </a:p>
        </p:txBody>
      </p:sp>
    </p:spTree>
    <p:extLst>
      <p:ext uri="{BB962C8B-B14F-4D97-AF65-F5344CB8AC3E}">
        <p14:creationId xmlns:p14="http://schemas.microsoft.com/office/powerpoint/2010/main" val="12217340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9" y="861849"/>
            <a:ext cx="11846617" cy="1744718"/>
          </a:xfrm>
        </p:spPr>
        <p:txBody>
          <a:bodyPr>
            <a:normAutofit/>
          </a:bodyPr>
          <a:lstStyle/>
          <a:p>
            <a:pPr lvl="1" indent="-457200"/>
            <a:r>
              <a:rPr lang="zh-TW" altLang="en-US" sz="2400">
                <a:latin typeface="Consolas" panose="020B0609020204030204" pitchFamily="49" charset="0"/>
                <a:ea typeface="+mj-ea"/>
              </a:rPr>
              <a:t>語法 </a:t>
            </a:r>
            <a:endParaRPr lang="en-US" altLang="zh-TW" sz="2400">
              <a:latin typeface="Consolas" panose="020B0609020204030204" pitchFamily="49" charset="0"/>
              <a:ea typeface="+mj-ea"/>
            </a:endParaRPr>
          </a:p>
          <a:p>
            <a:pPr marL="274320" lvl="2" indent="0">
              <a:buNone/>
            </a:pPr>
            <a:r>
              <a:rPr lang="en-US" altLang="zh-TW" sz="2400" smtClean="0">
                <a:latin typeface="Consolas" panose="020B0609020204030204" pitchFamily="49" charset="0"/>
                <a:ea typeface="+mj-ea"/>
              </a:rPr>
              <a:t>&lt;c:out </a:t>
            </a:r>
          </a:p>
          <a:p>
            <a:pPr marL="274320" lvl="2" indent="0">
              <a:buNone/>
            </a:pPr>
            <a:r>
              <a:rPr lang="en-US" altLang="zh-TW" sz="2400" smtClean="0">
                <a:solidFill>
                  <a:srgbClr val="0070C0"/>
                </a:solidFill>
                <a:latin typeface="Consolas" panose="020B0609020204030204" pitchFamily="49" charset="0"/>
                <a:ea typeface="+mj-ea"/>
              </a:rPr>
              <a:t>	value</a:t>
            </a:r>
            <a:r>
              <a:rPr lang="en-US" altLang="zh-TW" sz="2400">
                <a:latin typeface="Consolas" panose="020B0609020204030204" pitchFamily="49" charset="0"/>
                <a:ea typeface="+mj-ea"/>
              </a:rPr>
              <a:t>="expression" </a:t>
            </a:r>
            <a:r>
              <a:rPr lang="en-US" altLang="zh-TW" sz="2400" smtClean="0">
                <a:latin typeface="Consolas" panose="020B0609020204030204" pitchFamily="49" charset="0"/>
                <a:ea typeface="+mj-ea"/>
              </a:rPr>
              <a:t>[</a:t>
            </a:r>
            <a:r>
              <a:rPr lang="en-US" altLang="zh-TW" sz="2400" smtClean="0">
                <a:solidFill>
                  <a:srgbClr val="0070C0"/>
                </a:solidFill>
                <a:latin typeface="Consolas" panose="020B0609020204030204" pitchFamily="49" charset="0"/>
                <a:ea typeface="+mj-ea"/>
              </a:rPr>
              <a:t>default</a:t>
            </a:r>
            <a:r>
              <a:rPr lang="en-US" altLang="zh-TW" sz="2400" smtClean="0">
                <a:latin typeface="Consolas" panose="020B0609020204030204" pitchFamily="49" charset="0"/>
                <a:ea typeface="+mj-ea"/>
              </a:rPr>
              <a:t>="expression"] [</a:t>
            </a:r>
            <a:r>
              <a:rPr lang="en-US" altLang="zh-TW" sz="2400" smtClean="0">
                <a:solidFill>
                  <a:srgbClr val="0070C0"/>
                </a:solidFill>
                <a:latin typeface="Consolas" panose="020B0609020204030204" pitchFamily="49" charset="0"/>
                <a:ea typeface="+mj-ea"/>
              </a:rPr>
              <a:t>escapeXml</a:t>
            </a:r>
            <a:r>
              <a:rPr lang="en-US" altLang="zh-TW" sz="2400" smtClean="0">
                <a:latin typeface="Consolas" panose="020B0609020204030204" pitchFamily="49" charset="0"/>
                <a:ea typeface="+mj-ea"/>
              </a:rPr>
              <a:t>="boolean"]</a:t>
            </a:r>
          </a:p>
          <a:p>
            <a:pPr marL="274320" lvl="2" indent="0">
              <a:buNone/>
            </a:pPr>
            <a:r>
              <a:rPr lang="en-US" altLang="zh-TW" sz="2400" smtClean="0">
                <a:latin typeface="Consolas" panose="020B0609020204030204" pitchFamily="49" charset="0"/>
                <a:ea typeface="+mj-ea"/>
              </a:rPr>
              <a:t>/&gt;</a:t>
            </a:r>
          </a:p>
        </p:txBody>
      </p:sp>
      <p:sp>
        <p:nvSpPr>
          <p:cNvPr id="8" name="文字方塊 7">
            <a:extLst>
              <a:ext uri="{FF2B5EF4-FFF2-40B4-BE49-F238E27FC236}">
                <a16:creationId xmlns:a16="http://schemas.microsoft.com/office/drawing/2014/main" id="{CF3E7FE1-BDDF-4224-97E4-1FA716DA0CF0}"/>
              </a:ext>
            </a:extLst>
          </p:cNvPr>
          <p:cNvSpPr txBox="1"/>
          <p:nvPr/>
        </p:nvSpPr>
        <p:spPr>
          <a:xfrm>
            <a:off x="204970" y="117822"/>
            <a:ext cx="2873896"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a:latin typeface="Consolas" panose="020B0609020204030204" pitchFamily="49" charset="0"/>
                <a:ea typeface="+mj-ea"/>
              </a:rPr>
              <a:t>&lt;c:out&gt;</a:t>
            </a:r>
            <a:r>
              <a:rPr lang="zh-TW" altLang="en-US" sz="3200">
                <a:latin typeface="Consolas" panose="020B0609020204030204" pitchFamily="49" charset="0"/>
                <a:ea typeface="+mj-ea"/>
              </a:rPr>
              <a:t> 列印</a:t>
            </a:r>
          </a:p>
        </p:txBody>
      </p:sp>
      <p:sp>
        <p:nvSpPr>
          <p:cNvPr id="2" name="投影片編號版面配置區 1">
            <a:extLst>
              <a:ext uri="{FF2B5EF4-FFF2-40B4-BE49-F238E27FC236}">
                <a16:creationId xmlns:a16="http://schemas.microsoft.com/office/drawing/2014/main" id="{E2FE495E-373B-4D72-A845-EDE9A067900B}"/>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106</a:t>
            </a:fld>
            <a:endParaRPr lang="zh-TW" altLang="en-US">
              <a:latin typeface="Consolas" panose="020B0609020204030204" pitchFamily="49"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569648693"/>
              </p:ext>
            </p:extLst>
          </p:nvPr>
        </p:nvGraphicFramePr>
        <p:xfrm>
          <a:off x="753495" y="3069022"/>
          <a:ext cx="10040629" cy="3291840"/>
        </p:xfrm>
        <a:graphic>
          <a:graphicData uri="http://schemas.openxmlformats.org/drawingml/2006/table">
            <a:tbl>
              <a:tblPr firstRow="1" bandRow="1">
                <a:tableStyleId>{5C22544A-7EE6-4342-B048-85BDC9FD1C3A}</a:tableStyleId>
              </a:tblPr>
              <a:tblGrid>
                <a:gridCol w="2574701">
                  <a:extLst>
                    <a:ext uri="{9D8B030D-6E8A-4147-A177-3AD203B41FA5}">
                      <a16:colId xmlns:a16="http://schemas.microsoft.com/office/drawing/2014/main" val="2204558664"/>
                    </a:ext>
                  </a:extLst>
                </a:gridCol>
                <a:gridCol w="7465928">
                  <a:extLst>
                    <a:ext uri="{9D8B030D-6E8A-4147-A177-3AD203B41FA5}">
                      <a16:colId xmlns:a16="http://schemas.microsoft.com/office/drawing/2014/main" val="3471793541"/>
                    </a:ext>
                  </a:extLst>
                </a:gridCol>
              </a:tblGrid>
              <a:tr h="424245">
                <a:tc>
                  <a:txBody>
                    <a:bodyPr/>
                    <a:lstStyle/>
                    <a:p>
                      <a:pPr algn="ctr"/>
                      <a:r>
                        <a:rPr lang="zh-TW" altLang="en-US" sz="2400" b="0" smtClean="0">
                          <a:latin typeface="Consolas" panose="020B0609020204030204" pitchFamily="49" charset="0"/>
                          <a:ea typeface="+mj-ea"/>
                        </a:rPr>
                        <a:t>屬性</a:t>
                      </a:r>
                      <a:endParaRPr lang="zh-TW" altLang="en-US" sz="2400" b="0">
                        <a:latin typeface="Consolas" panose="020B0609020204030204" pitchFamily="49" charset="0"/>
                        <a:ea typeface="+mj-ea"/>
                      </a:endParaRPr>
                    </a:p>
                  </a:txBody>
                  <a:tcPr anchor="ctr"/>
                </a:tc>
                <a:tc>
                  <a:txBody>
                    <a:bodyPr/>
                    <a:lstStyle/>
                    <a:p>
                      <a:pPr algn="ctr"/>
                      <a:r>
                        <a:rPr lang="zh-TW" altLang="en-US" sz="2400" b="0" smtClean="0">
                          <a:latin typeface="Consolas" panose="020B0609020204030204" pitchFamily="49" charset="0"/>
                          <a:ea typeface="+mj-ea"/>
                        </a:rPr>
                        <a:t>說明</a:t>
                      </a:r>
                      <a:endParaRPr lang="zh-TW" altLang="en-US" sz="2400" b="0">
                        <a:latin typeface="Consolas" panose="020B0609020204030204" pitchFamily="49" charset="0"/>
                        <a:ea typeface="+mj-ea"/>
                      </a:endParaRPr>
                    </a:p>
                  </a:txBody>
                  <a:tcPr anchor="ctr"/>
                </a:tc>
                <a:extLst>
                  <a:ext uri="{0D108BD9-81ED-4DB2-BD59-A6C34878D82A}">
                    <a16:rowId xmlns:a16="http://schemas.microsoft.com/office/drawing/2014/main" val="1422715895"/>
                  </a:ext>
                </a:extLst>
              </a:tr>
              <a:tr h="394758">
                <a:tc>
                  <a:txBody>
                    <a:bodyPr/>
                    <a:lstStyle/>
                    <a:p>
                      <a:pPr algn="ctr"/>
                      <a:r>
                        <a:rPr lang="en-US" altLang="zh-TW" sz="2400" b="0" smtClean="0">
                          <a:latin typeface="Consolas" panose="020B0609020204030204" pitchFamily="49" charset="0"/>
                          <a:ea typeface="+mj-ea"/>
                        </a:rPr>
                        <a:t>value</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smtClean="0">
                          <a:latin typeface="Consolas" panose="020B0609020204030204" pitchFamily="49" charset="0"/>
                          <a:ea typeface="+mj-ea"/>
                        </a:rPr>
                        <a:t>將運算結果列印在</a:t>
                      </a:r>
                      <a:r>
                        <a:rPr lang="en-US" altLang="zh-TW" sz="2400" b="0" smtClean="0">
                          <a:latin typeface="Consolas" panose="020B0609020204030204" pitchFamily="49" charset="0"/>
                          <a:ea typeface="+mj-ea"/>
                        </a:rPr>
                        <a:t>HTML</a:t>
                      </a:r>
                      <a:r>
                        <a:rPr lang="zh-TW" altLang="en-US" sz="2400" b="0" smtClean="0">
                          <a:latin typeface="Consolas" panose="020B0609020204030204" pitchFamily="49" charset="0"/>
                          <a:ea typeface="+mj-ea"/>
                        </a:rPr>
                        <a:t>中</a:t>
                      </a:r>
                      <a:endParaRPr lang="en-US" altLang="zh-TW" sz="2400" b="0" smtClean="0">
                        <a:latin typeface="Consolas" panose="020B0609020204030204" pitchFamily="49" charset="0"/>
                        <a:ea typeface="+mj-ea"/>
                      </a:endParaRPr>
                    </a:p>
                  </a:txBody>
                  <a:tcPr anchor="ctr"/>
                </a:tc>
                <a:extLst>
                  <a:ext uri="{0D108BD9-81ED-4DB2-BD59-A6C34878D82A}">
                    <a16:rowId xmlns:a16="http://schemas.microsoft.com/office/drawing/2014/main" val="2604820325"/>
                  </a:ext>
                </a:extLst>
              </a:tr>
              <a:tr h="147144">
                <a:tc>
                  <a:txBody>
                    <a:bodyPr/>
                    <a:lstStyle/>
                    <a:p>
                      <a:pPr algn="ctr"/>
                      <a:r>
                        <a:rPr lang="en-US" altLang="zh-TW" sz="2400" b="0" kern="1200" smtClean="0">
                          <a:solidFill>
                            <a:schemeClr val="dk1"/>
                          </a:solidFill>
                          <a:latin typeface="Consolas" panose="020B0609020204030204" pitchFamily="49" charset="0"/>
                          <a:ea typeface="+mj-ea"/>
                          <a:cs typeface="+mn-cs"/>
                        </a:rPr>
                        <a:t>default</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smtClean="0">
                          <a:solidFill>
                            <a:schemeClr val="dk1"/>
                          </a:solidFill>
                          <a:latin typeface="Consolas" panose="020B0609020204030204" pitchFamily="49" charset="0"/>
                          <a:ea typeface="+mj-ea"/>
                          <a:cs typeface="+mn-cs"/>
                        </a:rPr>
                        <a:t>若運算結果為</a:t>
                      </a:r>
                      <a:r>
                        <a:rPr lang="en-US" altLang="zh-TW" sz="2400" b="0" kern="1200" smtClean="0">
                          <a:solidFill>
                            <a:schemeClr val="dk1"/>
                          </a:solidFill>
                          <a:latin typeface="Consolas" panose="020B0609020204030204" pitchFamily="49" charset="0"/>
                          <a:ea typeface="+mj-ea"/>
                          <a:cs typeface="+mn-cs"/>
                        </a:rPr>
                        <a:t>null</a:t>
                      </a:r>
                      <a:r>
                        <a:rPr lang="zh-TW" altLang="en-US" sz="2400" b="0" kern="1200" smtClean="0">
                          <a:solidFill>
                            <a:schemeClr val="dk1"/>
                          </a:solidFill>
                          <a:latin typeface="Consolas" panose="020B0609020204030204" pitchFamily="49" charset="0"/>
                          <a:ea typeface="+mj-ea"/>
                          <a:cs typeface="+mn-cs"/>
                        </a:rPr>
                        <a:t>或空字串，則列印此項屬性值</a:t>
                      </a:r>
                      <a:endParaRPr lang="en-US" altLang="zh-TW" sz="2400" b="0" kern="1200" smtClean="0">
                        <a:solidFill>
                          <a:schemeClr val="dk1"/>
                        </a:solidFill>
                        <a:latin typeface="Consolas" panose="020B0609020204030204" pitchFamily="49" charset="0"/>
                        <a:ea typeface="+mj-ea"/>
                        <a:cs typeface="+mn-cs"/>
                      </a:endParaRPr>
                    </a:p>
                  </a:txBody>
                  <a:tcPr anchor="ctr"/>
                </a:tc>
                <a:extLst>
                  <a:ext uri="{0D108BD9-81ED-4DB2-BD59-A6C34878D82A}">
                    <a16:rowId xmlns:a16="http://schemas.microsoft.com/office/drawing/2014/main" val="4163110675"/>
                  </a:ext>
                </a:extLst>
              </a:tr>
              <a:tr h="845769">
                <a:tc>
                  <a:txBody>
                    <a:bodyPr/>
                    <a:lstStyle/>
                    <a:p>
                      <a:pPr algn="ctr"/>
                      <a:r>
                        <a:rPr lang="en-US" altLang="zh-TW" sz="2400" b="0" kern="1200" smtClean="0">
                          <a:solidFill>
                            <a:schemeClr val="dk1"/>
                          </a:solidFill>
                          <a:latin typeface="Consolas" panose="020B0609020204030204" pitchFamily="49" charset="0"/>
                          <a:ea typeface="+mj-ea"/>
                          <a:cs typeface="+mn-cs"/>
                        </a:rPr>
                        <a:t>escapeXml</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smtClean="0">
                          <a:solidFill>
                            <a:schemeClr val="dk1"/>
                          </a:solidFill>
                          <a:latin typeface="Consolas" panose="020B0609020204030204" pitchFamily="49" charset="0"/>
                          <a:ea typeface="+mj-ea"/>
                          <a:cs typeface="+mn-cs"/>
                        </a:rPr>
                        <a:t>若為</a:t>
                      </a:r>
                      <a:r>
                        <a:rPr lang="en-US" altLang="zh-TW" sz="2400" b="0" kern="1200" smtClean="0">
                          <a:solidFill>
                            <a:schemeClr val="dk1"/>
                          </a:solidFill>
                          <a:latin typeface="Consolas" panose="020B0609020204030204" pitchFamily="49" charset="0"/>
                          <a:ea typeface="+mj-ea"/>
                          <a:cs typeface="+mn-cs"/>
                        </a:rPr>
                        <a:t>true</a:t>
                      </a:r>
                      <a:r>
                        <a:rPr lang="zh-TW" altLang="en-US" sz="2400" b="0" kern="1200" smtClean="0">
                          <a:solidFill>
                            <a:schemeClr val="dk1"/>
                          </a:solidFill>
                          <a:latin typeface="Consolas" panose="020B0609020204030204" pitchFamily="49" charset="0"/>
                          <a:ea typeface="+mj-ea"/>
                          <a:cs typeface="+mn-cs"/>
                        </a:rPr>
                        <a:t>，則替換以下字元</a:t>
                      </a:r>
                      <a:endParaRPr lang="en-US" altLang="zh-TW" sz="2400" b="0" kern="1200" smtClean="0">
                        <a:solidFill>
                          <a:schemeClr val="dk1"/>
                        </a:solidFill>
                        <a:latin typeface="Consolas" panose="020B0609020204030204" pitchFamily="49" charset="0"/>
                        <a:ea typeface="+mj-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TW" sz="2400" b="0" kern="1200" smtClean="0">
                        <a:solidFill>
                          <a:schemeClr val="dk1"/>
                        </a:solidFill>
                        <a:latin typeface="Consolas" panose="020B0609020204030204" pitchFamily="49" charset="0"/>
                        <a:ea typeface="+mj-ea"/>
                        <a:cs typeface="+mn-cs"/>
                      </a:endParaRPr>
                    </a:p>
                    <a:p>
                      <a:pPr marL="2743200" marR="0" lvl="6" indent="0" algn="l" defTabSz="914400" rtl="0" eaLnBrk="1" fontAlgn="auto" latinLnBrk="0" hangingPunct="1">
                        <a:lnSpc>
                          <a:spcPct val="100000"/>
                        </a:lnSpc>
                        <a:spcBef>
                          <a:spcPts val="0"/>
                        </a:spcBef>
                        <a:spcAft>
                          <a:spcPts val="0"/>
                        </a:spcAft>
                        <a:buClrTx/>
                        <a:buSzTx/>
                        <a:buFontTx/>
                        <a:buNone/>
                        <a:tabLst/>
                        <a:defRPr/>
                      </a:pPr>
                      <a:r>
                        <a:rPr lang="en-US" altLang="zh-TW" sz="2400" kern="1200" smtClean="0">
                          <a:solidFill>
                            <a:schemeClr val="dk1"/>
                          </a:solidFill>
                          <a:latin typeface="Consolas" panose="020B0609020204030204" pitchFamily="49" charset="0"/>
                          <a:ea typeface="+mn-ea"/>
                          <a:cs typeface="+mn-cs"/>
                        </a:rPr>
                        <a:t>&lt;</a:t>
                      </a:r>
                      <a:r>
                        <a:rPr lang="zh-TW" altLang="en-US" sz="2400" kern="1200" smtClean="0">
                          <a:solidFill>
                            <a:schemeClr val="dk1"/>
                          </a:solidFill>
                          <a:latin typeface="Consolas" panose="020B0609020204030204" pitchFamily="49" charset="0"/>
                          <a:ea typeface="+mn-ea"/>
                          <a:cs typeface="+mn-cs"/>
                        </a:rPr>
                        <a:t> → </a:t>
                      </a:r>
                      <a:r>
                        <a:rPr lang="en-US" altLang="zh-TW" sz="2400" kern="1200" smtClean="0">
                          <a:solidFill>
                            <a:schemeClr val="dk1"/>
                          </a:solidFill>
                          <a:latin typeface="Consolas" panose="020B0609020204030204" pitchFamily="49" charset="0"/>
                          <a:ea typeface="+mn-ea"/>
                          <a:cs typeface="+mn-cs"/>
                        </a:rPr>
                        <a:t>&amp;lt </a:t>
                      </a:r>
                    </a:p>
                    <a:p>
                      <a:pPr marL="2743200" marR="0" lvl="6" indent="0" algn="l" defTabSz="914400" rtl="0" eaLnBrk="1" fontAlgn="auto" latinLnBrk="0" hangingPunct="1">
                        <a:lnSpc>
                          <a:spcPct val="100000"/>
                        </a:lnSpc>
                        <a:spcBef>
                          <a:spcPts val="0"/>
                        </a:spcBef>
                        <a:spcAft>
                          <a:spcPts val="0"/>
                        </a:spcAft>
                        <a:buClrTx/>
                        <a:buSzTx/>
                        <a:buFontTx/>
                        <a:buNone/>
                        <a:tabLst/>
                        <a:defRPr/>
                      </a:pPr>
                      <a:r>
                        <a:rPr lang="en-US" altLang="zh-TW" sz="2400" kern="1200" smtClean="0">
                          <a:solidFill>
                            <a:schemeClr val="dk1"/>
                          </a:solidFill>
                          <a:latin typeface="Consolas" panose="020B0609020204030204" pitchFamily="49" charset="0"/>
                          <a:ea typeface="+mn-ea"/>
                          <a:cs typeface="+mn-cs"/>
                        </a:rPr>
                        <a:t>&gt; </a:t>
                      </a:r>
                      <a:r>
                        <a:rPr lang="zh-TW" altLang="en-US" sz="2400" kern="1200" smtClean="0">
                          <a:solidFill>
                            <a:schemeClr val="dk1"/>
                          </a:solidFill>
                          <a:latin typeface="Consolas" panose="020B0609020204030204" pitchFamily="49" charset="0"/>
                          <a:ea typeface="+mn-ea"/>
                          <a:cs typeface="+mn-cs"/>
                        </a:rPr>
                        <a:t>→ </a:t>
                      </a:r>
                      <a:r>
                        <a:rPr lang="en-US" altLang="zh-TW" sz="2400" kern="1200" smtClean="0">
                          <a:solidFill>
                            <a:schemeClr val="dk1"/>
                          </a:solidFill>
                          <a:latin typeface="Consolas" panose="020B0609020204030204" pitchFamily="49" charset="0"/>
                          <a:ea typeface="+mn-ea"/>
                          <a:cs typeface="+mn-cs"/>
                        </a:rPr>
                        <a:t>&amp;gt</a:t>
                      </a:r>
                    </a:p>
                    <a:p>
                      <a:pPr marL="2743200" marR="0" lvl="6" indent="0" algn="l" defTabSz="914400" rtl="0" eaLnBrk="1" fontAlgn="auto" latinLnBrk="0" hangingPunct="1">
                        <a:lnSpc>
                          <a:spcPct val="100000"/>
                        </a:lnSpc>
                        <a:spcBef>
                          <a:spcPts val="0"/>
                        </a:spcBef>
                        <a:spcAft>
                          <a:spcPts val="0"/>
                        </a:spcAft>
                        <a:buClrTx/>
                        <a:buSzTx/>
                        <a:buFontTx/>
                        <a:buNone/>
                        <a:tabLst/>
                        <a:defRPr/>
                      </a:pPr>
                      <a:r>
                        <a:rPr lang="en-US" altLang="zh-TW" sz="2400" kern="1200" smtClean="0">
                          <a:solidFill>
                            <a:schemeClr val="dk1"/>
                          </a:solidFill>
                          <a:latin typeface="Consolas" panose="020B0609020204030204" pitchFamily="49" charset="0"/>
                          <a:ea typeface="+mn-ea"/>
                          <a:cs typeface="+mn-cs"/>
                        </a:rPr>
                        <a:t>&amp; </a:t>
                      </a:r>
                      <a:r>
                        <a:rPr lang="zh-TW" altLang="en-US" sz="2400" kern="1200" smtClean="0">
                          <a:solidFill>
                            <a:schemeClr val="dk1"/>
                          </a:solidFill>
                          <a:latin typeface="Consolas" panose="020B0609020204030204" pitchFamily="49" charset="0"/>
                          <a:ea typeface="+mn-ea"/>
                          <a:cs typeface="+mn-cs"/>
                        </a:rPr>
                        <a:t>→ </a:t>
                      </a:r>
                      <a:r>
                        <a:rPr lang="en-US" altLang="zh-TW" sz="2400" kern="1200" smtClean="0">
                          <a:solidFill>
                            <a:schemeClr val="dk1"/>
                          </a:solidFill>
                          <a:latin typeface="Consolas" panose="020B0609020204030204" pitchFamily="49" charset="0"/>
                          <a:ea typeface="+mn-ea"/>
                          <a:cs typeface="+mn-cs"/>
                        </a:rPr>
                        <a:t>&amp;amp</a:t>
                      </a:r>
                    </a:p>
                  </a:txBody>
                  <a:tcPr anchor="ctr"/>
                </a:tc>
                <a:extLst>
                  <a:ext uri="{0D108BD9-81ED-4DB2-BD59-A6C34878D82A}">
                    <a16:rowId xmlns:a16="http://schemas.microsoft.com/office/drawing/2014/main" val="1406666546"/>
                  </a:ext>
                </a:extLst>
              </a:tr>
            </a:tbl>
          </a:graphicData>
        </a:graphic>
      </p:graphicFrame>
    </p:spTree>
    <p:extLst>
      <p:ext uri="{BB962C8B-B14F-4D97-AF65-F5344CB8AC3E}">
        <p14:creationId xmlns:p14="http://schemas.microsoft.com/office/powerpoint/2010/main" val="250395731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44521" y="791934"/>
            <a:ext cx="12102957" cy="830037"/>
          </a:xfrm>
        </p:spPr>
        <p:txBody>
          <a:bodyPr>
            <a:normAutofit/>
          </a:bodyPr>
          <a:lstStyle/>
          <a:p>
            <a:pPr lvl="1" indent="-457200" algn="just"/>
            <a:r>
              <a:rPr lang="zh-TW" altLang="en-US" sz="2000">
                <a:latin typeface="Consolas" panose="020B0609020204030204" pitchFamily="49" charset="0"/>
                <a:ea typeface="+mj-ea"/>
              </a:rPr>
              <a:t>語法 </a:t>
            </a:r>
            <a:endParaRPr lang="en-US" altLang="zh-TW" sz="2000">
              <a:latin typeface="Consolas" panose="020B0609020204030204" pitchFamily="49" charset="0"/>
              <a:ea typeface="+mj-ea"/>
            </a:endParaRPr>
          </a:p>
          <a:p>
            <a:pPr marL="274320" lvl="2" indent="0" algn="just">
              <a:buNone/>
            </a:pPr>
            <a:r>
              <a:rPr lang="en-US" altLang="zh-TW" sz="2400">
                <a:latin typeface="Consolas" panose="020B0609020204030204" pitchFamily="49" charset="0"/>
                <a:ea typeface="+mj-ea"/>
              </a:rPr>
              <a:t>&lt;c:set </a:t>
            </a:r>
            <a:r>
              <a:rPr lang="en-US" altLang="zh-TW" sz="2400">
                <a:solidFill>
                  <a:srgbClr val="0070C0"/>
                </a:solidFill>
                <a:latin typeface="Consolas" panose="020B0609020204030204" pitchFamily="49" charset="0"/>
                <a:ea typeface="+mj-ea"/>
              </a:rPr>
              <a:t>var</a:t>
            </a:r>
            <a:r>
              <a:rPr lang="en-US" altLang="zh-TW" sz="2400" smtClean="0">
                <a:latin typeface="Consolas" panose="020B0609020204030204" pitchFamily="49" charset="0"/>
                <a:ea typeface="+mj-ea"/>
              </a:rPr>
              <a:t>="string" </a:t>
            </a:r>
            <a:r>
              <a:rPr lang="en-US" altLang="zh-TW" sz="2400">
                <a:solidFill>
                  <a:srgbClr val="0070C0"/>
                </a:solidFill>
                <a:latin typeface="Consolas" panose="020B0609020204030204" pitchFamily="49" charset="0"/>
                <a:ea typeface="+mj-ea"/>
              </a:rPr>
              <a:t>value</a:t>
            </a:r>
            <a:r>
              <a:rPr lang="en-US" altLang="zh-TW" sz="2400">
                <a:latin typeface="Consolas" panose="020B0609020204030204" pitchFamily="49" charset="0"/>
                <a:ea typeface="+mj-ea"/>
              </a:rPr>
              <a:t>="expression" </a:t>
            </a:r>
            <a:r>
              <a:rPr lang="en-US" altLang="zh-TW" sz="2400">
                <a:solidFill>
                  <a:srgbClr val="0070C0"/>
                </a:solidFill>
                <a:latin typeface="Consolas" panose="020B0609020204030204" pitchFamily="49" charset="0"/>
                <a:ea typeface="+mj-ea"/>
              </a:rPr>
              <a:t>scope</a:t>
            </a:r>
            <a:r>
              <a:rPr lang="en-US" altLang="zh-TW" sz="2400">
                <a:latin typeface="Consolas" panose="020B0609020204030204" pitchFamily="49" charset="0"/>
                <a:ea typeface="+mj-ea"/>
              </a:rPr>
              <a:t>="scope</a:t>
            </a:r>
            <a:r>
              <a:rPr lang="en-US" altLang="zh-TW" sz="2400" smtClean="0">
                <a:latin typeface="Consolas" panose="020B0609020204030204" pitchFamily="49" charset="0"/>
                <a:ea typeface="+mj-ea"/>
              </a:rPr>
              <a:t>"/&gt;</a:t>
            </a:r>
            <a:endParaRPr lang="en-US" altLang="zh-TW" sz="2400">
              <a:latin typeface="Consolas" panose="020B0609020204030204" pitchFamily="49" charset="0"/>
              <a:ea typeface="+mj-ea"/>
            </a:endParaRPr>
          </a:p>
        </p:txBody>
      </p:sp>
      <p:sp>
        <p:nvSpPr>
          <p:cNvPr id="8" name="文字方塊 7">
            <a:extLst>
              <a:ext uri="{FF2B5EF4-FFF2-40B4-BE49-F238E27FC236}">
                <a16:creationId xmlns:a16="http://schemas.microsoft.com/office/drawing/2014/main" id="{CF3E7FE1-BDDF-4224-97E4-1FA716DA0CF0}"/>
              </a:ext>
            </a:extLst>
          </p:cNvPr>
          <p:cNvSpPr txBox="1"/>
          <p:nvPr/>
        </p:nvSpPr>
        <p:spPr>
          <a:xfrm>
            <a:off x="139655" y="63392"/>
            <a:ext cx="3224030" cy="5232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sz="2800">
                <a:latin typeface="Consolas" panose="020B0609020204030204" pitchFamily="49" charset="0"/>
                <a:ea typeface="+mj-ea"/>
              </a:rPr>
              <a:t>&lt;c:set&gt; </a:t>
            </a:r>
            <a:r>
              <a:rPr lang="zh-TW" altLang="en-US" sz="2800">
                <a:latin typeface="Consolas" panose="020B0609020204030204" pitchFamily="49" charset="0"/>
                <a:ea typeface="+mj-ea"/>
              </a:rPr>
              <a:t>設定變數</a:t>
            </a:r>
          </a:p>
        </p:txBody>
      </p:sp>
      <p:sp>
        <p:nvSpPr>
          <p:cNvPr id="10" name="文字方塊 9">
            <a:extLst>
              <a:ext uri="{FF2B5EF4-FFF2-40B4-BE49-F238E27FC236}">
                <a16:creationId xmlns:a16="http://schemas.microsoft.com/office/drawing/2014/main" id="{0922128C-EB63-466A-9783-E2F72BFF5B4C}"/>
              </a:ext>
            </a:extLst>
          </p:cNvPr>
          <p:cNvSpPr txBox="1"/>
          <p:nvPr/>
        </p:nvSpPr>
        <p:spPr>
          <a:xfrm>
            <a:off x="139655" y="3769148"/>
            <a:ext cx="3852023" cy="5232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sz="2800">
                <a:latin typeface="Consolas" panose="020B0609020204030204" pitchFamily="49" charset="0"/>
                <a:ea typeface="+mj-ea"/>
              </a:rPr>
              <a:t>&lt;c:remove&gt;</a:t>
            </a:r>
            <a:r>
              <a:rPr lang="zh-TW" altLang="en-US" sz="2800">
                <a:latin typeface="Consolas" panose="020B0609020204030204" pitchFamily="49" charset="0"/>
                <a:ea typeface="+mj-ea"/>
              </a:rPr>
              <a:t>移除變數</a:t>
            </a:r>
          </a:p>
        </p:txBody>
      </p:sp>
      <p:sp>
        <p:nvSpPr>
          <p:cNvPr id="11" name="內容版面配置區 2">
            <a:extLst>
              <a:ext uri="{FF2B5EF4-FFF2-40B4-BE49-F238E27FC236}">
                <a16:creationId xmlns:a16="http://schemas.microsoft.com/office/drawing/2014/main" id="{A8A546B5-D90F-439A-9575-C3B6D931DD77}"/>
              </a:ext>
            </a:extLst>
          </p:cNvPr>
          <p:cNvSpPr txBox="1">
            <a:spLocks/>
          </p:cNvSpPr>
          <p:nvPr/>
        </p:nvSpPr>
        <p:spPr>
          <a:xfrm>
            <a:off x="139655" y="4470263"/>
            <a:ext cx="9706285" cy="81839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lvl="1" indent="-457200" algn="just"/>
            <a:r>
              <a:rPr lang="zh-TW" altLang="en-US" sz="2000">
                <a:latin typeface="Consolas" panose="020B0609020204030204" pitchFamily="49" charset="0"/>
                <a:ea typeface="+mj-ea"/>
              </a:rPr>
              <a:t>語法 </a:t>
            </a:r>
            <a:endParaRPr lang="en-US" altLang="zh-TW" sz="2000">
              <a:latin typeface="Consolas" panose="020B0609020204030204" pitchFamily="49" charset="0"/>
              <a:ea typeface="+mj-ea"/>
            </a:endParaRPr>
          </a:p>
          <a:p>
            <a:pPr marL="274320" lvl="2" indent="0" algn="just">
              <a:buNone/>
            </a:pPr>
            <a:r>
              <a:rPr lang="en-US" altLang="zh-TW" sz="2400" smtClean="0">
                <a:latin typeface="Consolas" panose="020B0609020204030204" pitchFamily="49" charset="0"/>
                <a:ea typeface="+mj-ea"/>
              </a:rPr>
              <a:t>&lt;c:remove </a:t>
            </a:r>
            <a:r>
              <a:rPr lang="en-US" altLang="zh-TW" sz="2400" smtClean="0">
                <a:solidFill>
                  <a:srgbClr val="0070C0"/>
                </a:solidFill>
                <a:latin typeface="Consolas" panose="020B0609020204030204" pitchFamily="49" charset="0"/>
                <a:ea typeface="+mj-ea"/>
              </a:rPr>
              <a:t>var</a:t>
            </a:r>
            <a:r>
              <a:rPr lang="en-US" altLang="zh-TW" sz="2400" smtClean="0">
                <a:latin typeface="Consolas" panose="020B0609020204030204" pitchFamily="49" charset="0"/>
                <a:ea typeface="+mj-ea"/>
              </a:rPr>
              <a:t>="string" </a:t>
            </a:r>
            <a:r>
              <a:rPr lang="en-US" altLang="zh-TW" sz="2400" smtClean="0">
                <a:solidFill>
                  <a:srgbClr val="0070C0"/>
                </a:solidFill>
                <a:latin typeface="Consolas" panose="020B0609020204030204" pitchFamily="49" charset="0"/>
                <a:ea typeface="+mj-ea"/>
              </a:rPr>
              <a:t>scope</a:t>
            </a:r>
            <a:r>
              <a:rPr lang="en-US" altLang="zh-TW" sz="2400" smtClean="0">
                <a:latin typeface="Consolas" panose="020B0609020204030204" pitchFamily="49" charset="0"/>
                <a:ea typeface="+mj-ea"/>
              </a:rPr>
              <a:t>="scope"/&gt;</a:t>
            </a:r>
          </a:p>
        </p:txBody>
      </p:sp>
      <p:sp>
        <p:nvSpPr>
          <p:cNvPr id="2" name="投影片編號版面配置區 1">
            <a:extLst>
              <a:ext uri="{FF2B5EF4-FFF2-40B4-BE49-F238E27FC236}">
                <a16:creationId xmlns:a16="http://schemas.microsoft.com/office/drawing/2014/main" id="{7B471CF0-F203-4DC9-AA81-36BF98081793}"/>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107</a:t>
            </a:fld>
            <a:endParaRPr lang="zh-TW" altLang="en-US">
              <a:latin typeface="Consolas" panose="020B0609020204030204" pitchFamily="49" charset="0"/>
            </a:endParaRPr>
          </a:p>
        </p:txBody>
      </p:sp>
      <p:graphicFrame>
        <p:nvGraphicFramePr>
          <p:cNvPr id="12" name="表格 11"/>
          <p:cNvGraphicFramePr>
            <a:graphicFrameLocks noGrp="1"/>
          </p:cNvGraphicFramePr>
          <p:nvPr>
            <p:extLst>
              <p:ext uri="{D42A27DB-BD31-4B8C-83A1-F6EECF244321}">
                <p14:modId xmlns:p14="http://schemas.microsoft.com/office/powerpoint/2010/main" val="1465104337"/>
              </p:ext>
            </p:extLst>
          </p:nvPr>
        </p:nvGraphicFramePr>
        <p:xfrm>
          <a:off x="571963" y="1621971"/>
          <a:ext cx="7527008" cy="1934742"/>
        </p:xfrm>
        <a:graphic>
          <a:graphicData uri="http://schemas.openxmlformats.org/drawingml/2006/table">
            <a:tbl>
              <a:tblPr firstRow="1" bandRow="1">
                <a:tableStyleId>{5C22544A-7EE6-4342-B048-85BDC9FD1C3A}</a:tableStyleId>
              </a:tblPr>
              <a:tblGrid>
                <a:gridCol w="1964502">
                  <a:extLst>
                    <a:ext uri="{9D8B030D-6E8A-4147-A177-3AD203B41FA5}">
                      <a16:colId xmlns:a16="http://schemas.microsoft.com/office/drawing/2014/main" val="2204558664"/>
                    </a:ext>
                  </a:extLst>
                </a:gridCol>
                <a:gridCol w="5562506">
                  <a:extLst>
                    <a:ext uri="{9D8B030D-6E8A-4147-A177-3AD203B41FA5}">
                      <a16:colId xmlns:a16="http://schemas.microsoft.com/office/drawing/2014/main" val="3471793541"/>
                    </a:ext>
                  </a:extLst>
                </a:gridCol>
              </a:tblGrid>
              <a:tr h="374211">
                <a:tc>
                  <a:txBody>
                    <a:bodyPr/>
                    <a:lstStyle/>
                    <a:p>
                      <a:pPr algn="ctr"/>
                      <a:r>
                        <a:rPr lang="zh-TW" altLang="en-US" sz="2000" b="0" smtClean="0">
                          <a:latin typeface="Consolas" panose="020B0609020204030204" pitchFamily="49" charset="0"/>
                          <a:ea typeface="+mj-ea"/>
                        </a:rPr>
                        <a:t>屬性</a:t>
                      </a:r>
                      <a:endParaRPr lang="zh-TW" altLang="en-US" sz="2000" b="0">
                        <a:latin typeface="Consolas" panose="020B0609020204030204" pitchFamily="49" charset="0"/>
                        <a:ea typeface="+mj-ea"/>
                      </a:endParaRPr>
                    </a:p>
                  </a:txBody>
                  <a:tcPr anchor="ctr"/>
                </a:tc>
                <a:tc>
                  <a:txBody>
                    <a:bodyPr/>
                    <a:lstStyle/>
                    <a:p>
                      <a:pPr algn="ctr"/>
                      <a:r>
                        <a:rPr lang="zh-TW" altLang="en-US" sz="2000" b="0" smtClean="0">
                          <a:latin typeface="Consolas" panose="020B0609020204030204" pitchFamily="49" charset="0"/>
                          <a:ea typeface="+mj-ea"/>
                        </a:rPr>
                        <a:t>說明</a:t>
                      </a:r>
                      <a:endParaRPr lang="zh-TW" altLang="en-US" sz="2000" b="0">
                        <a:latin typeface="Consolas" panose="020B0609020204030204" pitchFamily="49" charset="0"/>
                        <a:ea typeface="+mj-ea"/>
                      </a:endParaRPr>
                    </a:p>
                  </a:txBody>
                  <a:tcPr anchor="ctr"/>
                </a:tc>
                <a:extLst>
                  <a:ext uri="{0D108BD9-81ED-4DB2-BD59-A6C34878D82A}">
                    <a16:rowId xmlns:a16="http://schemas.microsoft.com/office/drawing/2014/main" val="1422715895"/>
                  </a:ext>
                </a:extLst>
              </a:tr>
              <a:tr h="349509">
                <a:tc>
                  <a:txBody>
                    <a:bodyPr/>
                    <a:lstStyle/>
                    <a:p>
                      <a:pPr algn="ctr"/>
                      <a:r>
                        <a:rPr lang="en-US" altLang="zh-TW" sz="2000" b="0" smtClean="0">
                          <a:latin typeface="Consolas" panose="020B0609020204030204" pitchFamily="49" charset="0"/>
                          <a:ea typeface="+mj-ea"/>
                        </a:rPr>
                        <a:t>var</a:t>
                      </a:r>
                      <a:endParaRPr lang="zh-TW" altLang="en-US" sz="20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b="0" smtClean="0">
                          <a:latin typeface="Consolas" panose="020B0609020204030204" pitchFamily="49" charset="0"/>
                          <a:ea typeface="+mj-ea"/>
                        </a:rPr>
                        <a:t>宣告的變數名稱</a:t>
                      </a:r>
                      <a:endParaRPr lang="en-US" altLang="zh-TW" sz="2000" b="0" smtClean="0">
                        <a:latin typeface="Consolas" panose="020B0609020204030204" pitchFamily="49" charset="0"/>
                        <a:ea typeface="+mj-ea"/>
                      </a:endParaRPr>
                    </a:p>
                  </a:txBody>
                  <a:tcPr anchor="ctr"/>
                </a:tc>
                <a:extLst>
                  <a:ext uri="{0D108BD9-81ED-4DB2-BD59-A6C34878D82A}">
                    <a16:rowId xmlns:a16="http://schemas.microsoft.com/office/drawing/2014/main" val="2604820325"/>
                  </a:ext>
                </a:extLst>
              </a:tr>
              <a:tr h="122881">
                <a:tc>
                  <a:txBody>
                    <a:bodyPr/>
                    <a:lstStyle/>
                    <a:p>
                      <a:pPr algn="ctr"/>
                      <a:r>
                        <a:rPr lang="en-US" altLang="zh-TW" sz="2000" b="0" kern="1200" smtClean="0">
                          <a:solidFill>
                            <a:schemeClr val="dk1"/>
                          </a:solidFill>
                          <a:latin typeface="Consolas" panose="020B0609020204030204" pitchFamily="49" charset="0"/>
                          <a:ea typeface="+mj-ea"/>
                          <a:cs typeface="+mn-cs"/>
                        </a:rPr>
                        <a:t>value</a:t>
                      </a:r>
                      <a:endParaRPr lang="zh-TW" altLang="en-US" sz="20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b="0" kern="1200" smtClean="0">
                          <a:solidFill>
                            <a:schemeClr val="dk1"/>
                          </a:solidFill>
                          <a:latin typeface="Consolas" panose="020B0609020204030204" pitchFamily="49" charset="0"/>
                          <a:ea typeface="+mj-ea"/>
                          <a:cs typeface="+mn-cs"/>
                        </a:rPr>
                        <a:t>存入變數的值</a:t>
                      </a:r>
                    </a:p>
                  </a:txBody>
                  <a:tcPr anchor="ctr"/>
                </a:tc>
                <a:extLst>
                  <a:ext uri="{0D108BD9-81ED-4DB2-BD59-A6C34878D82A}">
                    <a16:rowId xmlns:a16="http://schemas.microsoft.com/office/drawing/2014/main" val="4163110675"/>
                  </a:ext>
                </a:extLst>
              </a:tr>
              <a:tr h="746022">
                <a:tc>
                  <a:txBody>
                    <a:bodyPr/>
                    <a:lstStyle/>
                    <a:p>
                      <a:pPr algn="ctr"/>
                      <a:r>
                        <a:rPr lang="en-US" altLang="zh-TW" sz="2000" b="0" kern="1200" smtClean="0">
                          <a:solidFill>
                            <a:schemeClr val="dk1"/>
                          </a:solidFill>
                          <a:latin typeface="Consolas" panose="020B0609020204030204" pitchFamily="49" charset="0"/>
                          <a:ea typeface="+mj-ea"/>
                          <a:cs typeface="+mn-cs"/>
                        </a:rPr>
                        <a:t>scope</a:t>
                      </a:r>
                      <a:endParaRPr lang="zh-TW" altLang="en-US" sz="20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b="0" kern="1200" smtClean="0">
                          <a:solidFill>
                            <a:schemeClr val="dk1"/>
                          </a:solidFill>
                          <a:latin typeface="Consolas" panose="020B0609020204030204" pitchFamily="49" charset="0"/>
                          <a:ea typeface="+mj-ea"/>
                          <a:cs typeface="+mn-cs"/>
                        </a:rPr>
                        <a:t>變數存取範圍，可設定為</a:t>
                      </a:r>
                      <a:endParaRPr lang="en-US" altLang="zh-TW" sz="2000" b="0" kern="1200" smtClean="0">
                        <a:solidFill>
                          <a:schemeClr val="dk1"/>
                        </a:solidFill>
                        <a:latin typeface="Consolas" panose="020B0609020204030204" pitchFamily="49" charset="0"/>
                        <a:ea typeface="+mj-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b="0" kern="1200" smtClean="0">
                          <a:solidFill>
                            <a:schemeClr val="dk1"/>
                          </a:solidFill>
                          <a:latin typeface="Consolas" panose="020B0609020204030204" pitchFamily="49" charset="0"/>
                          <a:ea typeface="+mj-ea"/>
                          <a:cs typeface="+mn-cs"/>
                        </a:rPr>
                        <a:t>page(</a:t>
                      </a:r>
                      <a:r>
                        <a:rPr lang="zh-TW" altLang="en-US" sz="2000" b="0" kern="1200" smtClean="0">
                          <a:solidFill>
                            <a:schemeClr val="dk1"/>
                          </a:solidFill>
                          <a:latin typeface="Consolas" panose="020B0609020204030204" pitchFamily="49" charset="0"/>
                          <a:ea typeface="+mj-ea"/>
                          <a:cs typeface="+mn-cs"/>
                        </a:rPr>
                        <a:t>預設</a:t>
                      </a:r>
                      <a:r>
                        <a:rPr lang="en-US" altLang="zh-TW" sz="2000" b="0" kern="1200" smtClean="0">
                          <a:solidFill>
                            <a:schemeClr val="dk1"/>
                          </a:solidFill>
                          <a:latin typeface="Consolas" panose="020B0609020204030204" pitchFamily="49" charset="0"/>
                          <a:ea typeface="+mj-ea"/>
                          <a:cs typeface="+mn-cs"/>
                        </a:rPr>
                        <a:t>)|request|session|application</a:t>
                      </a:r>
                      <a:endParaRPr lang="en-US" altLang="zh-TW" sz="2000" kern="1200" smtClean="0">
                        <a:solidFill>
                          <a:schemeClr val="dk1"/>
                        </a:solidFill>
                        <a:latin typeface="Consolas" panose="020B0609020204030204" pitchFamily="49" charset="0"/>
                        <a:ea typeface="+mn-ea"/>
                        <a:cs typeface="+mn-cs"/>
                      </a:endParaRPr>
                    </a:p>
                  </a:txBody>
                  <a:tcPr anchor="ctr"/>
                </a:tc>
                <a:extLst>
                  <a:ext uri="{0D108BD9-81ED-4DB2-BD59-A6C34878D82A}">
                    <a16:rowId xmlns:a16="http://schemas.microsoft.com/office/drawing/2014/main" val="1406666546"/>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1889403732"/>
              </p:ext>
            </p:extLst>
          </p:nvPr>
        </p:nvGraphicFramePr>
        <p:xfrm>
          <a:off x="571962" y="5288654"/>
          <a:ext cx="7527009" cy="1493520"/>
        </p:xfrm>
        <a:graphic>
          <a:graphicData uri="http://schemas.openxmlformats.org/drawingml/2006/table">
            <a:tbl>
              <a:tblPr firstRow="1" bandRow="1">
                <a:tableStyleId>{5C22544A-7EE6-4342-B048-85BDC9FD1C3A}</a:tableStyleId>
              </a:tblPr>
              <a:tblGrid>
                <a:gridCol w="1964409">
                  <a:extLst>
                    <a:ext uri="{9D8B030D-6E8A-4147-A177-3AD203B41FA5}">
                      <a16:colId xmlns:a16="http://schemas.microsoft.com/office/drawing/2014/main" val="2204558664"/>
                    </a:ext>
                  </a:extLst>
                </a:gridCol>
                <a:gridCol w="5562600">
                  <a:extLst>
                    <a:ext uri="{9D8B030D-6E8A-4147-A177-3AD203B41FA5}">
                      <a16:colId xmlns:a16="http://schemas.microsoft.com/office/drawing/2014/main" val="3471793541"/>
                    </a:ext>
                  </a:extLst>
                </a:gridCol>
              </a:tblGrid>
              <a:tr h="246547">
                <a:tc>
                  <a:txBody>
                    <a:bodyPr/>
                    <a:lstStyle/>
                    <a:p>
                      <a:pPr algn="ctr"/>
                      <a:r>
                        <a:rPr lang="zh-TW" altLang="en-US" sz="2000" b="0" smtClean="0">
                          <a:latin typeface="Consolas" panose="020B0609020204030204" pitchFamily="49" charset="0"/>
                          <a:ea typeface="+mj-ea"/>
                        </a:rPr>
                        <a:t>屬性</a:t>
                      </a:r>
                      <a:endParaRPr lang="zh-TW" altLang="en-US" sz="2000" b="0">
                        <a:latin typeface="Consolas" panose="020B0609020204030204" pitchFamily="49" charset="0"/>
                        <a:ea typeface="+mj-ea"/>
                      </a:endParaRPr>
                    </a:p>
                  </a:txBody>
                  <a:tcPr anchor="ctr"/>
                </a:tc>
                <a:tc>
                  <a:txBody>
                    <a:bodyPr/>
                    <a:lstStyle/>
                    <a:p>
                      <a:pPr algn="ctr"/>
                      <a:r>
                        <a:rPr lang="zh-TW" altLang="en-US" sz="2000" b="0" smtClean="0">
                          <a:latin typeface="Consolas" panose="020B0609020204030204" pitchFamily="49" charset="0"/>
                          <a:ea typeface="+mj-ea"/>
                        </a:rPr>
                        <a:t>說明</a:t>
                      </a:r>
                      <a:endParaRPr lang="zh-TW" altLang="en-US" sz="2000" b="0">
                        <a:latin typeface="Consolas" panose="020B0609020204030204" pitchFamily="49" charset="0"/>
                        <a:ea typeface="+mj-ea"/>
                      </a:endParaRPr>
                    </a:p>
                  </a:txBody>
                  <a:tcPr anchor="ctr"/>
                </a:tc>
                <a:extLst>
                  <a:ext uri="{0D108BD9-81ED-4DB2-BD59-A6C34878D82A}">
                    <a16:rowId xmlns:a16="http://schemas.microsoft.com/office/drawing/2014/main" val="1422715895"/>
                  </a:ext>
                </a:extLst>
              </a:tr>
              <a:tr h="246547">
                <a:tc>
                  <a:txBody>
                    <a:bodyPr/>
                    <a:lstStyle/>
                    <a:p>
                      <a:pPr algn="ctr"/>
                      <a:r>
                        <a:rPr lang="en-US" altLang="zh-TW" sz="2000" b="0" smtClean="0">
                          <a:latin typeface="Consolas" panose="020B0609020204030204" pitchFamily="49" charset="0"/>
                          <a:ea typeface="+mj-ea"/>
                        </a:rPr>
                        <a:t>var</a:t>
                      </a:r>
                      <a:endParaRPr lang="zh-TW" altLang="en-US" sz="20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b="0" smtClean="0">
                          <a:latin typeface="Consolas" panose="020B0609020204030204" pitchFamily="49" charset="0"/>
                          <a:ea typeface="+mj-ea"/>
                        </a:rPr>
                        <a:t>刪除指定名稱的變數</a:t>
                      </a:r>
                    </a:p>
                  </a:txBody>
                  <a:tcPr anchor="ctr"/>
                </a:tc>
                <a:extLst>
                  <a:ext uri="{0D108BD9-81ED-4DB2-BD59-A6C34878D82A}">
                    <a16:rowId xmlns:a16="http://schemas.microsoft.com/office/drawing/2014/main" val="2604820325"/>
                  </a:ext>
                </a:extLst>
              </a:tr>
              <a:tr h="456084">
                <a:tc>
                  <a:txBody>
                    <a:bodyPr/>
                    <a:lstStyle/>
                    <a:p>
                      <a:pPr algn="ctr"/>
                      <a:r>
                        <a:rPr lang="en-US" altLang="zh-TW" sz="2000" b="0" kern="1200" smtClean="0">
                          <a:solidFill>
                            <a:schemeClr val="dk1"/>
                          </a:solidFill>
                          <a:latin typeface="Consolas" panose="020B0609020204030204" pitchFamily="49" charset="0"/>
                          <a:ea typeface="+mj-ea"/>
                          <a:cs typeface="+mn-cs"/>
                        </a:rPr>
                        <a:t>scope</a:t>
                      </a:r>
                      <a:endParaRPr lang="zh-TW" altLang="en-US" sz="20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b="0" kern="1200" smtClean="0">
                          <a:solidFill>
                            <a:schemeClr val="dk1"/>
                          </a:solidFill>
                          <a:latin typeface="Consolas" panose="020B0609020204030204" pitchFamily="49" charset="0"/>
                          <a:ea typeface="+mj-ea"/>
                          <a:cs typeface="+mn-cs"/>
                        </a:rPr>
                        <a:t>表示待刪除的變數來自哪個範圍</a:t>
                      </a:r>
                      <a:endParaRPr lang="en-US" altLang="zh-TW" sz="2000" b="0" kern="1200" smtClean="0">
                        <a:solidFill>
                          <a:schemeClr val="dk1"/>
                        </a:solidFill>
                        <a:latin typeface="Consolas" panose="020B0609020204030204" pitchFamily="49" charset="0"/>
                        <a:ea typeface="+mj-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b="0" kern="1200" smtClean="0">
                          <a:solidFill>
                            <a:schemeClr val="dk1"/>
                          </a:solidFill>
                          <a:latin typeface="Consolas" panose="020B0609020204030204" pitchFamily="49" charset="0"/>
                          <a:ea typeface="+mj-ea"/>
                          <a:cs typeface="+mn-cs"/>
                        </a:rPr>
                        <a:t>page(</a:t>
                      </a:r>
                      <a:r>
                        <a:rPr lang="zh-TW" altLang="en-US" sz="2000" b="0" kern="1200" smtClean="0">
                          <a:solidFill>
                            <a:schemeClr val="dk1"/>
                          </a:solidFill>
                          <a:latin typeface="Consolas" panose="020B0609020204030204" pitchFamily="49" charset="0"/>
                          <a:ea typeface="+mj-ea"/>
                          <a:cs typeface="+mn-cs"/>
                        </a:rPr>
                        <a:t>預設</a:t>
                      </a:r>
                      <a:r>
                        <a:rPr lang="en-US" altLang="zh-TW" sz="2000" b="0" kern="1200" smtClean="0">
                          <a:solidFill>
                            <a:schemeClr val="dk1"/>
                          </a:solidFill>
                          <a:latin typeface="Consolas" panose="020B0609020204030204" pitchFamily="49" charset="0"/>
                          <a:ea typeface="+mj-ea"/>
                          <a:cs typeface="+mn-cs"/>
                        </a:rPr>
                        <a:t>)|request|session|application</a:t>
                      </a:r>
                    </a:p>
                  </a:txBody>
                  <a:tcPr anchor="ctr"/>
                </a:tc>
                <a:extLst>
                  <a:ext uri="{0D108BD9-81ED-4DB2-BD59-A6C34878D82A}">
                    <a16:rowId xmlns:a16="http://schemas.microsoft.com/office/drawing/2014/main" val="1406666546"/>
                  </a:ext>
                </a:extLst>
              </a:tr>
            </a:tbl>
          </a:graphicData>
        </a:graphic>
      </p:graphicFrame>
    </p:spTree>
    <p:extLst>
      <p:ext uri="{BB962C8B-B14F-4D97-AF65-F5344CB8AC3E}">
        <p14:creationId xmlns:p14="http://schemas.microsoft.com/office/powerpoint/2010/main" val="60430136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9" y="1222351"/>
            <a:ext cx="11846617" cy="1814763"/>
          </a:xfrm>
        </p:spPr>
        <p:txBody>
          <a:bodyPr>
            <a:normAutofit/>
          </a:bodyPr>
          <a:lstStyle/>
          <a:p>
            <a:pPr marL="342900" lvl="1" indent="-342900" algn="just"/>
            <a:r>
              <a:rPr lang="zh-TW" altLang="en-US" sz="2600">
                <a:latin typeface="Consolas" panose="020B0609020204030204" pitchFamily="49" charset="0"/>
                <a:ea typeface="+mj-ea"/>
              </a:rPr>
              <a:t>語法</a:t>
            </a:r>
            <a:endParaRPr lang="en-US" altLang="zh-TW" sz="2600">
              <a:latin typeface="Consolas" panose="020B0609020204030204" pitchFamily="49" charset="0"/>
              <a:ea typeface="+mj-ea"/>
            </a:endParaRPr>
          </a:p>
          <a:p>
            <a:pPr marL="274320" lvl="2" indent="0" algn="just">
              <a:buNone/>
            </a:pPr>
            <a:r>
              <a:rPr lang="en-US" altLang="zh-TW" sz="2600">
                <a:latin typeface="Consolas" panose="020B0609020204030204" pitchFamily="49" charset="0"/>
                <a:ea typeface="+mj-ea"/>
              </a:rPr>
              <a:t>&lt;c:catch [</a:t>
            </a:r>
            <a:r>
              <a:rPr lang="en-US" altLang="zh-TW" sz="2600">
                <a:solidFill>
                  <a:srgbClr val="0070C0"/>
                </a:solidFill>
                <a:latin typeface="Consolas" panose="020B0609020204030204" pitchFamily="49" charset="0"/>
                <a:ea typeface="+mj-ea"/>
              </a:rPr>
              <a:t>var</a:t>
            </a:r>
            <a:r>
              <a:rPr lang="en-US" altLang="zh-TW" sz="2600" smtClean="0">
                <a:latin typeface="Consolas" panose="020B0609020204030204" pitchFamily="49" charset="0"/>
                <a:ea typeface="+mj-ea"/>
              </a:rPr>
              <a:t>="string"]&gt;</a:t>
            </a:r>
            <a:endParaRPr lang="en-US" altLang="zh-TW" sz="2600">
              <a:latin typeface="Consolas" panose="020B0609020204030204" pitchFamily="49" charset="0"/>
              <a:ea typeface="+mj-ea"/>
            </a:endParaRPr>
          </a:p>
          <a:p>
            <a:pPr marL="548640" lvl="3" indent="0" algn="just">
              <a:buNone/>
            </a:pPr>
            <a:r>
              <a:rPr lang="en-US" altLang="zh-TW" sz="2600">
                <a:latin typeface="Consolas" panose="020B0609020204030204" pitchFamily="49" charset="0"/>
                <a:ea typeface="+mj-ea"/>
              </a:rPr>
              <a:t>…</a:t>
            </a:r>
            <a:r>
              <a:rPr lang="zh-TW" altLang="en-US" sz="2600">
                <a:latin typeface="Consolas" panose="020B0609020204030204" pitchFamily="49" charset="0"/>
                <a:ea typeface="+mj-ea"/>
              </a:rPr>
              <a:t>欲捕捉錯誤的部分</a:t>
            </a:r>
            <a:endParaRPr lang="en-US" altLang="zh-TW" sz="2600">
              <a:latin typeface="Consolas" panose="020B0609020204030204" pitchFamily="49" charset="0"/>
              <a:ea typeface="+mj-ea"/>
            </a:endParaRPr>
          </a:p>
          <a:p>
            <a:pPr marL="274320" lvl="2" indent="0" algn="just">
              <a:buNone/>
            </a:pPr>
            <a:r>
              <a:rPr lang="en-US" altLang="zh-TW" sz="2600">
                <a:latin typeface="Consolas" panose="020B0609020204030204" pitchFamily="49" charset="0"/>
                <a:ea typeface="+mj-ea"/>
              </a:rPr>
              <a:t>&lt;/c:catch</a:t>
            </a:r>
            <a:r>
              <a:rPr lang="en-US" altLang="zh-TW" sz="2600" smtClean="0">
                <a:latin typeface="Consolas" panose="020B0609020204030204" pitchFamily="49" charset="0"/>
                <a:ea typeface="+mj-ea"/>
              </a:rPr>
              <a:t>&gt;</a:t>
            </a:r>
            <a:endParaRPr lang="en-US" altLang="zh-TW" sz="2600">
              <a:latin typeface="Consolas" panose="020B0609020204030204" pitchFamily="49" charset="0"/>
              <a:ea typeface="+mj-ea"/>
            </a:endParaRPr>
          </a:p>
          <a:p>
            <a:pPr marL="274320" lvl="2" indent="0" algn="just">
              <a:buNone/>
            </a:pPr>
            <a:endParaRPr lang="en-US" altLang="zh-TW" sz="2600">
              <a:latin typeface="Consolas" panose="020B0609020204030204" pitchFamily="49" charset="0"/>
              <a:ea typeface="+mj-ea"/>
            </a:endParaRPr>
          </a:p>
        </p:txBody>
      </p:sp>
      <p:sp>
        <p:nvSpPr>
          <p:cNvPr id="8" name="文字方塊 7">
            <a:extLst>
              <a:ext uri="{FF2B5EF4-FFF2-40B4-BE49-F238E27FC236}">
                <a16:creationId xmlns:a16="http://schemas.microsoft.com/office/drawing/2014/main" id="{CF3E7FE1-BDDF-4224-97E4-1FA716DA0CF0}"/>
              </a:ext>
            </a:extLst>
          </p:cNvPr>
          <p:cNvSpPr txBox="1"/>
          <p:nvPr/>
        </p:nvSpPr>
        <p:spPr>
          <a:xfrm>
            <a:off x="204969" y="117822"/>
            <a:ext cx="3873871"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a:latin typeface="+mj-ea"/>
                <a:ea typeface="+mj-ea"/>
              </a:rPr>
              <a:t>&lt;c:catch&gt; </a:t>
            </a:r>
            <a:r>
              <a:rPr lang="zh-TW" altLang="en-US" sz="3200">
                <a:latin typeface="+mj-ea"/>
                <a:ea typeface="+mj-ea"/>
              </a:rPr>
              <a:t>錯誤處理</a:t>
            </a:r>
          </a:p>
        </p:txBody>
      </p:sp>
      <p:sp>
        <p:nvSpPr>
          <p:cNvPr id="2" name="投影片編號版面配置區 1">
            <a:extLst>
              <a:ext uri="{FF2B5EF4-FFF2-40B4-BE49-F238E27FC236}">
                <a16:creationId xmlns:a16="http://schemas.microsoft.com/office/drawing/2014/main" id="{55E29926-19A0-4844-A370-684F760C86EC}"/>
              </a:ext>
            </a:extLst>
          </p:cNvPr>
          <p:cNvSpPr>
            <a:spLocks noGrp="1"/>
          </p:cNvSpPr>
          <p:nvPr>
            <p:ph type="sldNum" sz="quarter" idx="12"/>
          </p:nvPr>
        </p:nvSpPr>
        <p:spPr/>
        <p:txBody>
          <a:bodyPr/>
          <a:lstStyle/>
          <a:p>
            <a:fld id="{B521127C-0C56-461F-B517-0D483F216F7D}" type="slidenum">
              <a:rPr lang="zh-TW" altLang="en-US" smtClean="0"/>
              <a:t>108</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1098333187"/>
              </p:ext>
            </p:extLst>
          </p:nvPr>
        </p:nvGraphicFramePr>
        <p:xfrm>
          <a:off x="441333" y="3418113"/>
          <a:ext cx="7527008" cy="1349830"/>
        </p:xfrm>
        <a:graphic>
          <a:graphicData uri="http://schemas.openxmlformats.org/drawingml/2006/table">
            <a:tbl>
              <a:tblPr firstRow="1" bandRow="1">
                <a:tableStyleId>{5C22544A-7EE6-4342-B048-85BDC9FD1C3A}</a:tableStyleId>
              </a:tblPr>
              <a:tblGrid>
                <a:gridCol w="1964502">
                  <a:extLst>
                    <a:ext uri="{9D8B030D-6E8A-4147-A177-3AD203B41FA5}">
                      <a16:colId xmlns:a16="http://schemas.microsoft.com/office/drawing/2014/main" val="2204558664"/>
                    </a:ext>
                  </a:extLst>
                </a:gridCol>
                <a:gridCol w="5562506">
                  <a:extLst>
                    <a:ext uri="{9D8B030D-6E8A-4147-A177-3AD203B41FA5}">
                      <a16:colId xmlns:a16="http://schemas.microsoft.com/office/drawing/2014/main" val="3471793541"/>
                    </a:ext>
                  </a:extLst>
                </a:gridCol>
              </a:tblGrid>
              <a:tr h="674915">
                <a:tc>
                  <a:txBody>
                    <a:bodyPr/>
                    <a:lstStyle/>
                    <a:p>
                      <a:pPr algn="ctr"/>
                      <a:r>
                        <a:rPr lang="zh-TW" altLang="en-US" sz="2400" b="0" smtClean="0">
                          <a:latin typeface="Consolas" panose="020B0609020204030204" pitchFamily="49" charset="0"/>
                          <a:ea typeface="+mj-ea"/>
                        </a:rPr>
                        <a:t>屬性</a:t>
                      </a:r>
                      <a:endParaRPr lang="zh-TW" altLang="en-US" sz="2400" b="0">
                        <a:latin typeface="Consolas" panose="020B0609020204030204" pitchFamily="49" charset="0"/>
                        <a:ea typeface="+mj-ea"/>
                      </a:endParaRPr>
                    </a:p>
                  </a:txBody>
                  <a:tcPr anchor="ctr"/>
                </a:tc>
                <a:tc>
                  <a:txBody>
                    <a:bodyPr/>
                    <a:lstStyle/>
                    <a:p>
                      <a:pPr algn="ctr"/>
                      <a:r>
                        <a:rPr lang="zh-TW" altLang="en-US" sz="2400" b="0" smtClean="0">
                          <a:latin typeface="Consolas" panose="020B0609020204030204" pitchFamily="49" charset="0"/>
                          <a:ea typeface="+mj-ea"/>
                        </a:rPr>
                        <a:t>說明</a:t>
                      </a:r>
                      <a:endParaRPr lang="zh-TW" altLang="en-US" sz="2400" b="0">
                        <a:latin typeface="Consolas" panose="020B0609020204030204" pitchFamily="49" charset="0"/>
                        <a:ea typeface="+mj-ea"/>
                      </a:endParaRPr>
                    </a:p>
                  </a:txBody>
                  <a:tcPr anchor="ctr"/>
                </a:tc>
                <a:extLst>
                  <a:ext uri="{0D108BD9-81ED-4DB2-BD59-A6C34878D82A}">
                    <a16:rowId xmlns:a16="http://schemas.microsoft.com/office/drawing/2014/main" val="1422715895"/>
                  </a:ext>
                </a:extLst>
              </a:tr>
              <a:tr h="674915">
                <a:tc>
                  <a:txBody>
                    <a:bodyPr/>
                    <a:lstStyle/>
                    <a:p>
                      <a:pPr algn="ctr"/>
                      <a:r>
                        <a:rPr lang="en-US" altLang="zh-TW" sz="2400" b="0" smtClean="0">
                          <a:latin typeface="Consolas" panose="020B0609020204030204" pitchFamily="49" charset="0"/>
                          <a:ea typeface="+mj-ea"/>
                        </a:rPr>
                        <a:t>var</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smtClean="0">
                          <a:latin typeface="Consolas" panose="020B0609020204030204" pitchFamily="49" charset="0"/>
                          <a:ea typeface="+mj-ea"/>
                        </a:rPr>
                        <a:t>將捕捉到的錯誤存入指定變數中</a:t>
                      </a:r>
                      <a:endParaRPr lang="en-US" altLang="zh-TW" sz="2400" b="0" smtClean="0">
                        <a:latin typeface="Consolas" panose="020B0609020204030204" pitchFamily="49" charset="0"/>
                        <a:ea typeface="+mj-ea"/>
                      </a:endParaRPr>
                    </a:p>
                  </a:txBody>
                  <a:tcPr anchor="ctr"/>
                </a:tc>
                <a:extLst>
                  <a:ext uri="{0D108BD9-81ED-4DB2-BD59-A6C34878D82A}">
                    <a16:rowId xmlns:a16="http://schemas.microsoft.com/office/drawing/2014/main" val="2604820325"/>
                  </a:ext>
                </a:extLst>
              </a:tr>
            </a:tbl>
          </a:graphicData>
        </a:graphic>
      </p:graphicFrame>
    </p:spTree>
    <p:extLst>
      <p:ext uri="{BB962C8B-B14F-4D97-AF65-F5344CB8AC3E}">
        <p14:creationId xmlns:p14="http://schemas.microsoft.com/office/powerpoint/2010/main" val="51960006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9" y="928061"/>
            <a:ext cx="11846617" cy="1689015"/>
          </a:xfrm>
        </p:spPr>
        <p:txBody>
          <a:bodyPr>
            <a:normAutofit/>
          </a:bodyPr>
          <a:lstStyle/>
          <a:p>
            <a:pPr marL="342900" lvl="1" indent="-342900" algn="just"/>
            <a:r>
              <a:rPr lang="zh-TW" altLang="en-US" sz="2400">
                <a:latin typeface="Consolas" panose="020B0609020204030204" pitchFamily="49" charset="0"/>
                <a:ea typeface="+mj-ea"/>
              </a:rPr>
              <a:t>語法</a:t>
            </a:r>
            <a:endParaRPr lang="en-US" altLang="zh-TW" sz="2400">
              <a:latin typeface="Consolas" panose="020B0609020204030204" pitchFamily="49" charset="0"/>
              <a:ea typeface="+mj-ea"/>
            </a:endParaRPr>
          </a:p>
          <a:p>
            <a:pPr marL="274320" lvl="2" indent="0" algn="just">
              <a:buNone/>
            </a:pPr>
            <a:r>
              <a:rPr lang="en-US" altLang="zh-TW" sz="2400">
                <a:latin typeface="Consolas" panose="020B0609020204030204" pitchFamily="49" charset="0"/>
                <a:ea typeface="+mj-ea"/>
              </a:rPr>
              <a:t>&lt;c:if </a:t>
            </a:r>
            <a:r>
              <a:rPr lang="en-US" altLang="zh-TW" sz="2400">
                <a:solidFill>
                  <a:srgbClr val="0070C0"/>
                </a:solidFill>
                <a:latin typeface="Consolas" panose="020B0609020204030204" pitchFamily="49" charset="0"/>
                <a:ea typeface="+mj-ea"/>
              </a:rPr>
              <a:t>test</a:t>
            </a:r>
            <a:r>
              <a:rPr lang="en-US" altLang="zh-TW" sz="2400">
                <a:latin typeface="Consolas" panose="020B0609020204030204" pitchFamily="49" charset="0"/>
                <a:ea typeface="+mj-ea"/>
              </a:rPr>
              <a:t>="</a:t>
            </a:r>
            <a:r>
              <a:rPr lang="zh-TW" altLang="en-US" sz="2400">
                <a:latin typeface="Consolas" panose="020B0609020204030204" pitchFamily="49" charset="0"/>
                <a:ea typeface="+mj-ea"/>
              </a:rPr>
              <a:t>條件式</a:t>
            </a:r>
            <a:r>
              <a:rPr lang="en-US" altLang="zh-TW" sz="2400">
                <a:latin typeface="Consolas" panose="020B0609020204030204" pitchFamily="49" charset="0"/>
                <a:ea typeface="+mj-ea"/>
              </a:rPr>
              <a:t>"</a:t>
            </a:r>
            <a:r>
              <a:rPr lang="zh-TW" altLang="en-US" sz="2400">
                <a:latin typeface="Consolas" panose="020B0609020204030204" pitchFamily="49" charset="0"/>
                <a:ea typeface="+mj-ea"/>
              </a:rPr>
              <a:t> </a:t>
            </a:r>
            <a:r>
              <a:rPr lang="en-US" altLang="zh-TW" sz="2400">
                <a:latin typeface="Consolas" panose="020B0609020204030204" pitchFamily="49" charset="0"/>
                <a:ea typeface="+mj-ea"/>
              </a:rPr>
              <a:t>[</a:t>
            </a:r>
            <a:r>
              <a:rPr lang="en-US" altLang="zh-TW" sz="2400">
                <a:solidFill>
                  <a:srgbClr val="0070C0"/>
                </a:solidFill>
                <a:latin typeface="Consolas" panose="020B0609020204030204" pitchFamily="49" charset="0"/>
                <a:ea typeface="+mj-ea"/>
              </a:rPr>
              <a:t>var</a:t>
            </a:r>
            <a:r>
              <a:rPr lang="en-US" altLang="zh-TW" sz="2400" smtClean="0">
                <a:latin typeface="Consolas" panose="020B0609020204030204" pitchFamily="49" charset="0"/>
                <a:ea typeface="+mj-ea"/>
              </a:rPr>
              <a:t>="string"] </a:t>
            </a:r>
            <a:r>
              <a:rPr lang="en-US" altLang="zh-TW" sz="2400">
                <a:latin typeface="Consolas" panose="020B0609020204030204" pitchFamily="49" charset="0"/>
                <a:ea typeface="+mj-ea"/>
              </a:rPr>
              <a:t>[</a:t>
            </a:r>
            <a:r>
              <a:rPr lang="en-US" altLang="zh-TW" sz="2400">
                <a:solidFill>
                  <a:srgbClr val="0070C0"/>
                </a:solidFill>
                <a:latin typeface="Consolas" panose="020B0609020204030204" pitchFamily="49" charset="0"/>
                <a:ea typeface="+mj-ea"/>
              </a:rPr>
              <a:t>scope</a:t>
            </a:r>
            <a:r>
              <a:rPr lang="en-US" altLang="zh-TW" sz="2400">
                <a:latin typeface="Consolas" panose="020B0609020204030204" pitchFamily="49" charset="0"/>
                <a:ea typeface="+mj-ea"/>
              </a:rPr>
              <a:t>="scope"]&gt;</a:t>
            </a:r>
          </a:p>
          <a:p>
            <a:pPr marL="274320" lvl="2" indent="0" algn="just">
              <a:buNone/>
            </a:pPr>
            <a:r>
              <a:rPr lang="en-US" altLang="zh-TW" sz="2400">
                <a:latin typeface="Consolas" panose="020B0609020204030204" pitchFamily="49" charset="0"/>
                <a:ea typeface="+mj-ea"/>
              </a:rPr>
              <a:t>	body</a:t>
            </a:r>
            <a:r>
              <a:rPr lang="zh-TW" altLang="en-US" sz="2400">
                <a:latin typeface="Consolas" panose="020B0609020204030204" pitchFamily="49" charset="0"/>
                <a:ea typeface="+mj-ea"/>
              </a:rPr>
              <a:t>本體</a:t>
            </a:r>
            <a:r>
              <a:rPr lang="en-US" altLang="zh-TW" sz="2400">
                <a:latin typeface="Consolas" panose="020B0609020204030204" pitchFamily="49" charset="0"/>
                <a:ea typeface="+mj-ea"/>
              </a:rPr>
              <a:t>(</a:t>
            </a:r>
            <a:r>
              <a:rPr lang="zh-TW" altLang="en-US" sz="2400">
                <a:latin typeface="Consolas" panose="020B0609020204030204" pitchFamily="49" charset="0"/>
                <a:ea typeface="+mj-ea"/>
              </a:rPr>
              <a:t>條件式為真時，才執行本體</a:t>
            </a:r>
            <a:r>
              <a:rPr lang="en-US" altLang="zh-TW" sz="2400">
                <a:latin typeface="Consolas" panose="020B0609020204030204" pitchFamily="49" charset="0"/>
                <a:ea typeface="+mj-ea"/>
              </a:rPr>
              <a:t>)</a:t>
            </a:r>
          </a:p>
          <a:p>
            <a:pPr marL="274320" lvl="2" indent="0" algn="just">
              <a:buNone/>
            </a:pPr>
            <a:r>
              <a:rPr lang="en-US" altLang="zh-TW" sz="2400">
                <a:latin typeface="Consolas" panose="020B0609020204030204" pitchFamily="49" charset="0"/>
                <a:ea typeface="+mj-ea"/>
              </a:rPr>
              <a:t>&lt;/c:if</a:t>
            </a:r>
            <a:r>
              <a:rPr lang="en-US" altLang="zh-TW" sz="2400" smtClean="0">
                <a:latin typeface="Consolas" panose="020B0609020204030204" pitchFamily="49" charset="0"/>
                <a:ea typeface="+mj-ea"/>
              </a:rPr>
              <a:t>&gt;</a:t>
            </a:r>
            <a:endParaRPr lang="en-US" altLang="zh-TW" sz="2400">
              <a:latin typeface="Consolas" panose="020B0609020204030204" pitchFamily="49" charset="0"/>
              <a:ea typeface="+mj-ea"/>
            </a:endParaRPr>
          </a:p>
        </p:txBody>
      </p:sp>
      <p:sp>
        <p:nvSpPr>
          <p:cNvPr id="8" name="文字方塊 7">
            <a:extLst>
              <a:ext uri="{FF2B5EF4-FFF2-40B4-BE49-F238E27FC236}">
                <a16:creationId xmlns:a16="http://schemas.microsoft.com/office/drawing/2014/main" id="{CF3E7FE1-BDDF-4224-97E4-1FA716DA0CF0}"/>
              </a:ext>
            </a:extLst>
          </p:cNvPr>
          <p:cNvSpPr txBox="1"/>
          <p:nvPr/>
        </p:nvSpPr>
        <p:spPr>
          <a:xfrm>
            <a:off x="204969" y="117822"/>
            <a:ext cx="3062213"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a:latin typeface="+mj-ea"/>
                <a:ea typeface="+mj-ea"/>
              </a:rPr>
              <a:t>&lt;c:if&gt; </a:t>
            </a:r>
            <a:r>
              <a:rPr lang="zh-TW" altLang="en-US" sz="3200">
                <a:latin typeface="+mj-ea"/>
                <a:ea typeface="+mj-ea"/>
              </a:rPr>
              <a:t>條件控制</a:t>
            </a:r>
          </a:p>
        </p:txBody>
      </p:sp>
      <p:sp>
        <p:nvSpPr>
          <p:cNvPr id="2" name="投影片編號版面配置區 1">
            <a:extLst>
              <a:ext uri="{FF2B5EF4-FFF2-40B4-BE49-F238E27FC236}">
                <a16:creationId xmlns:a16="http://schemas.microsoft.com/office/drawing/2014/main" id="{2B17C2A9-42E2-42A5-8429-319556F8A68F}"/>
              </a:ext>
            </a:extLst>
          </p:cNvPr>
          <p:cNvSpPr>
            <a:spLocks noGrp="1"/>
          </p:cNvSpPr>
          <p:nvPr>
            <p:ph type="sldNum" sz="quarter" idx="12"/>
          </p:nvPr>
        </p:nvSpPr>
        <p:spPr/>
        <p:txBody>
          <a:bodyPr/>
          <a:lstStyle/>
          <a:p>
            <a:fld id="{B521127C-0C56-461F-B517-0D483F216F7D}" type="slidenum">
              <a:rPr lang="zh-TW" altLang="en-US" smtClean="0"/>
              <a:t>109</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2665246712"/>
              </p:ext>
            </p:extLst>
          </p:nvPr>
        </p:nvGraphicFramePr>
        <p:xfrm>
          <a:off x="548056" y="2974636"/>
          <a:ext cx="10077903" cy="3291840"/>
        </p:xfrm>
        <a:graphic>
          <a:graphicData uri="http://schemas.openxmlformats.org/drawingml/2006/table">
            <a:tbl>
              <a:tblPr firstRow="1" bandRow="1">
                <a:tableStyleId>{5C22544A-7EE6-4342-B048-85BDC9FD1C3A}</a:tableStyleId>
              </a:tblPr>
              <a:tblGrid>
                <a:gridCol w="2584259">
                  <a:extLst>
                    <a:ext uri="{9D8B030D-6E8A-4147-A177-3AD203B41FA5}">
                      <a16:colId xmlns:a16="http://schemas.microsoft.com/office/drawing/2014/main" val="2204558664"/>
                    </a:ext>
                  </a:extLst>
                </a:gridCol>
                <a:gridCol w="7493644">
                  <a:extLst>
                    <a:ext uri="{9D8B030D-6E8A-4147-A177-3AD203B41FA5}">
                      <a16:colId xmlns:a16="http://schemas.microsoft.com/office/drawing/2014/main" val="3471793541"/>
                    </a:ext>
                  </a:extLst>
                </a:gridCol>
              </a:tblGrid>
              <a:tr h="822960">
                <a:tc>
                  <a:txBody>
                    <a:bodyPr/>
                    <a:lstStyle/>
                    <a:p>
                      <a:pPr algn="ctr"/>
                      <a:r>
                        <a:rPr lang="zh-TW" altLang="en-US" sz="2400" b="0" smtClean="0">
                          <a:latin typeface="Consolas" panose="020B0609020204030204" pitchFamily="49" charset="0"/>
                          <a:ea typeface="+mj-ea"/>
                        </a:rPr>
                        <a:t>屬性</a:t>
                      </a:r>
                      <a:endParaRPr lang="zh-TW" altLang="en-US" sz="2400" b="0">
                        <a:latin typeface="Consolas" panose="020B0609020204030204" pitchFamily="49" charset="0"/>
                        <a:ea typeface="+mj-ea"/>
                      </a:endParaRPr>
                    </a:p>
                  </a:txBody>
                  <a:tcPr anchor="ctr"/>
                </a:tc>
                <a:tc>
                  <a:txBody>
                    <a:bodyPr/>
                    <a:lstStyle/>
                    <a:p>
                      <a:pPr algn="ctr"/>
                      <a:r>
                        <a:rPr lang="zh-TW" altLang="en-US" sz="2400" b="0" smtClean="0">
                          <a:latin typeface="Consolas" panose="020B0609020204030204" pitchFamily="49" charset="0"/>
                          <a:ea typeface="+mj-ea"/>
                        </a:rPr>
                        <a:t>說明</a:t>
                      </a:r>
                      <a:endParaRPr lang="zh-TW" altLang="en-US" sz="2400" b="0">
                        <a:latin typeface="Consolas" panose="020B0609020204030204" pitchFamily="49" charset="0"/>
                        <a:ea typeface="+mj-ea"/>
                      </a:endParaRPr>
                    </a:p>
                  </a:txBody>
                  <a:tcPr anchor="ctr"/>
                </a:tc>
                <a:extLst>
                  <a:ext uri="{0D108BD9-81ED-4DB2-BD59-A6C34878D82A}">
                    <a16:rowId xmlns:a16="http://schemas.microsoft.com/office/drawing/2014/main" val="1422715895"/>
                  </a:ext>
                </a:extLst>
              </a:tr>
              <a:tr h="822960">
                <a:tc>
                  <a:txBody>
                    <a:bodyPr/>
                    <a:lstStyle/>
                    <a:p>
                      <a:pPr algn="ctr"/>
                      <a:r>
                        <a:rPr lang="en-US" altLang="zh-TW" sz="2400" b="0" smtClean="0">
                          <a:latin typeface="Consolas" panose="020B0609020204030204" pitchFamily="49" charset="0"/>
                          <a:ea typeface="+mj-ea"/>
                        </a:rPr>
                        <a:t>test</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smtClean="0">
                          <a:latin typeface="Consolas" panose="020B0609020204030204" pitchFamily="49" charset="0"/>
                          <a:ea typeface="+mj-ea"/>
                        </a:rPr>
                        <a:t>根據條件式的布林值，決定是否顯示本體</a:t>
                      </a:r>
                      <a:endParaRPr lang="en-US" altLang="zh-TW" sz="2400" b="0" smtClean="0">
                        <a:latin typeface="Consolas" panose="020B0609020204030204" pitchFamily="49" charset="0"/>
                        <a:ea typeface="+mj-ea"/>
                      </a:endParaRPr>
                    </a:p>
                  </a:txBody>
                  <a:tcPr anchor="ctr"/>
                </a:tc>
                <a:extLst>
                  <a:ext uri="{0D108BD9-81ED-4DB2-BD59-A6C34878D82A}">
                    <a16:rowId xmlns:a16="http://schemas.microsoft.com/office/drawing/2014/main" val="2604820325"/>
                  </a:ext>
                </a:extLst>
              </a:tr>
              <a:tr h="822960">
                <a:tc>
                  <a:txBody>
                    <a:bodyPr/>
                    <a:lstStyle/>
                    <a:p>
                      <a:pPr algn="ctr"/>
                      <a:r>
                        <a:rPr lang="en-US" altLang="zh-TW" sz="2400" b="0" kern="1200" smtClean="0">
                          <a:solidFill>
                            <a:schemeClr val="dk1"/>
                          </a:solidFill>
                          <a:latin typeface="Consolas" panose="020B0609020204030204" pitchFamily="49" charset="0"/>
                          <a:ea typeface="+mj-ea"/>
                          <a:cs typeface="+mn-cs"/>
                        </a:rPr>
                        <a:t>var</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smtClean="0">
                          <a:solidFill>
                            <a:schemeClr val="dk1"/>
                          </a:solidFill>
                          <a:latin typeface="Consolas" panose="020B0609020204030204" pitchFamily="49" charset="0"/>
                          <a:ea typeface="+mj-ea"/>
                          <a:cs typeface="+mn-cs"/>
                        </a:rPr>
                        <a:t>存入條件式運算後的結果，為</a:t>
                      </a:r>
                      <a:r>
                        <a:rPr lang="en-US" altLang="zh-TW" sz="2400" b="0" kern="1200" smtClean="0">
                          <a:solidFill>
                            <a:schemeClr val="dk1"/>
                          </a:solidFill>
                          <a:latin typeface="Consolas" panose="020B0609020204030204" pitchFamily="49" charset="0"/>
                          <a:ea typeface="+mj-ea"/>
                          <a:cs typeface="+mn-cs"/>
                        </a:rPr>
                        <a:t>true</a:t>
                      </a:r>
                      <a:r>
                        <a:rPr lang="zh-TW" altLang="en-US" sz="2400" b="0" kern="1200" smtClean="0">
                          <a:solidFill>
                            <a:schemeClr val="dk1"/>
                          </a:solidFill>
                          <a:latin typeface="Consolas" panose="020B0609020204030204" pitchFamily="49" charset="0"/>
                          <a:ea typeface="+mj-ea"/>
                          <a:cs typeface="+mn-cs"/>
                        </a:rPr>
                        <a:t>或</a:t>
                      </a:r>
                      <a:r>
                        <a:rPr lang="en-US" altLang="zh-TW" sz="2400" b="0" kern="1200" smtClean="0">
                          <a:solidFill>
                            <a:schemeClr val="dk1"/>
                          </a:solidFill>
                          <a:latin typeface="Consolas" panose="020B0609020204030204" pitchFamily="49" charset="0"/>
                          <a:ea typeface="+mj-ea"/>
                          <a:cs typeface="+mn-cs"/>
                        </a:rPr>
                        <a:t>false</a:t>
                      </a:r>
                    </a:p>
                  </a:txBody>
                  <a:tcPr anchor="ctr"/>
                </a:tc>
                <a:extLst>
                  <a:ext uri="{0D108BD9-81ED-4DB2-BD59-A6C34878D82A}">
                    <a16:rowId xmlns:a16="http://schemas.microsoft.com/office/drawing/2014/main" val="4163110675"/>
                  </a:ext>
                </a:extLst>
              </a:tr>
              <a:tr h="822960">
                <a:tc>
                  <a:txBody>
                    <a:bodyPr/>
                    <a:lstStyle/>
                    <a:p>
                      <a:pPr algn="ctr"/>
                      <a:r>
                        <a:rPr lang="en-US" altLang="zh-TW" sz="2400" b="0" kern="1200" smtClean="0">
                          <a:solidFill>
                            <a:schemeClr val="dk1"/>
                          </a:solidFill>
                          <a:latin typeface="Consolas" panose="020B0609020204030204" pitchFamily="49" charset="0"/>
                          <a:ea typeface="+mj-ea"/>
                          <a:cs typeface="+mn-cs"/>
                        </a:rPr>
                        <a:t>scope</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smtClean="0">
                          <a:solidFill>
                            <a:schemeClr val="dk1"/>
                          </a:solidFill>
                          <a:latin typeface="Consolas" panose="020B0609020204030204" pitchFamily="49" charset="0"/>
                          <a:ea typeface="+mj-ea"/>
                          <a:cs typeface="+mn-cs"/>
                        </a:rPr>
                        <a:t>可存取</a:t>
                      </a:r>
                      <a:r>
                        <a:rPr lang="en-US" altLang="zh-TW" sz="2400" b="0" kern="1200" smtClean="0">
                          <a:solidFill>
                            <a:schemeClr val="dk1"/>
                          </a:solidFill>
                          <a:latin typeface="Consolas" panose="020B0609020204030204" pitchFamily="49" charset="0"/>
                          <a:ea typeface="+mj-ea"/>
                          <a:cs typeface="+mn-cs"/>
                        </a:rPr>
                        <a:t>var</a:t>
                      </a:r>
                      <a:r>
                        <a:rPr lang="zh-TW" altLang="en-US" sz="2400" b="0" kern="1200" smtClean="0">
                          <a:solidFill>
                            <a:schemeClr val="dk1"/>
                          </a:solidFill>
                          <a:latin typeface="Consolas" panose="020B0609020204030204" pitchFamily="49" charset="0"/>
                          <a:ea typeface="+mj-ea"/>
                          <a:cs typeface="+mn-cs"/>
                        </a:rPr>
                        <a:t>變數的範圍</a:t>
                      </a:r>
                      <a:endParaRPr lang="en-US" altLang="zh-TW" sz="2400" b="0" kern="1200" smtClean="0">
                        <a:solidFill>
                          <a:schemeClr val="dk1"/>
                        </a:solidFill>
                        <a:latin typeface="Consolas" panose="020B0609020204030204" pitchFamily="49" charset="0"/>
                        <a:ea typeface="+mj-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b="0" kern="1200" smtClean="0">
                          <a:solidFill>
                            <a:schemeClr val="dk1"/>
                          </a:solidFill>
                          <a:latin typeface="Consolas" panose="020B0609020204030204" pitchFamily="49" charset="0"/>
                          <a:ea typeface="+mj-ea"/>
                          <a:cs typeface="+mn-cs"/>
                        </a:rPr>
                        <a:t>page(</a:t>
                      </a:r>
                      <a:r>
                        <a:rPr lang="zh-TW" altLang="en-US" sz="2400" b="0" kern="1200" smtClean="0">
                          <a:solidFill>
                            <a:schemeClr val="dk1"/>
                          </a:solidFill>
                          <a:latin typeface="Consolas" panose="020B0609020204030204" pitchFamily="49" charset="0"/>
                          <a:ea typeface="+mj-ea"/>
                          <a:cs typeface="+mn-cs"/>
                        </a:rPr>
                        <a:t>預設</a:t>
                      </a:r>
                      <a:r>
                        <a:rPr lang="en-US" altLang="zh-TW" sz="2400" b="0" kern="1200" smtClean="0">
                          <a:solidFill>
                            <a:schemeClr val="dk1"/>
                          </a:solidFill>
                          <a:latin typeface="Consolas" panose="020B0609020204030204" pitchFamily="49" charset="0"/>
                          <a:ea typeface="+mj-ea"/>
                          <a:cs typeface="+mn-cs"/>
                        </a:rPr>
                        <a:t>)|request|session|application</a:t>
                      </a:r>
                    </a:p>
                  </a:txBody>
                  <a:tcPr anchor="ctr"/>
                </a:tc>
                <a:extLst>
                  <a:ext uri="{0D108BD9-81ED-4DB2-BD59-A6C34878D82A}">
                    <a16:rowId xmlns:a16="http://schemas.microsoft.com/office/drawing/2014/main" val="1406666546"/>
                  </a:ext>
                </a:extLst>
              </a:tr>
            </a:tbl>
          </a:graphicData>
        </a:graphic>
      </p:graphicFrame>
    </p:spTree>
    <p:extLst>
      <p:ext uri="{BB962C8B-B14F-4D97-AF65-F5344CB8AC3E}">
        <p14:creationId xmlns:p14="http://schemas.microsoft.com/office/powerpoint/2010/main" val="346663499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1C2AB285-46DF-4C8C-BF73-D3B379C53F92}"/>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11</a:t>
            </a:fld>
            <a:endParaRPr lang="zh-TW" altLang="en-US">
              <a:latin typeface="Consolas" panose="020B0609020204030204" pitchFamily="49" charset="0"/>
              <a:ea typeface="+mj-ea"/>
            </a:endParaRPr>
          </a:p>
        </p:txBody>
      </p:sp>
      <p:pic>
        <p:nvPicPr>
          <p:cNvPr id="45" name="圖片 44">
            <a:extLst>
              <a:ext uri="{FF2B5EF4-FFF2-40B4-BE49-F238E27FC236}">
                <a16:creationId xmlns:a16="http://schemas.microsoft.com/office/drawing/2014/main" id="{311216E7-2044-4BDC-8C64-2F349B54CB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6963" y="1865989"/>
            <a:ext cx="1143000" cy="1438275"/>
          </a:xfrm>
          <a:prstGeom prst="rect">
            <a:avLst/>
          </a:prstGeom>
        </p:spPr>
      </p:pic>
      <p:pic>
        <p:nvPicPr>
          <p:cNvPr id="51" name="圖片 50" descr="一張含有 文字, 顯示 的圖片&#10;&#10;自動產生的描述">
            <a:extLst>
              <a:ext uri="{FF2B5EF4-FFF2-40B4-BE49-F238E27FC236}">
                <a16:creationId xmlns:a16="http://schemas.microsoft.com/office/drawing/2014/main" id="{42F84208-1A82-4D36-A556-8C8A1A4C3C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598" y="1956742"/>
            <a:ext cx="1347522" cy="1347522"/>
          </a:xfrm>
          <a:prstGeom prst="rect">
            <a:avLst/>
          </a:prstGeom>
        </p:spPr>
      </p:pic>
      <p:cxnSp>
        <p:nvCxnSpPr>
          <p:cNvPr id="54" name="直線單箭頭接點 53">
            <a:extLst>
              <a:ext uri="{FF2B5EF4-FFF2-40B4-BE49-F238E27FC236}">
                <a16:creationId xmlns:a16="http://schemas.microsoft.com/office/drawing/2014/main" id="{F4F7ABCF-1550-4903-AEBF-4846D8A01C5D}"/>
              </a:ext>
            </a:extLst>
          </p:cNvPr>
          <p:cNvCxnSpPr>
            <a:cxnSpLocks/>
          </p:cNvCxnSpPr>
          <p:nvPr/>
        </p:nvCxnSpPr>
        <p:spPr>
          <a:xfrm>
            <a:off x="4180256" y="2262801"/>
            <a:ext cx="35406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a:extLst>
              <a:ext uri="{FF2B5EF4-FFF2-40B4-BE49-F238E27FC236}">
                <a16:creationId xmlns:a16="http://schemas.microsoft.com/office/drawing/2014/main" id="{DA080A57-4949-4F23-8A89-83275619A305}"/>
              </a:ext>
            </a:extLst>
          </p:cNvPr>
          <p:cNvCxnSpPr>
            <a:cxnSpLocks/>
          </p:cNvCxnSpPr>
          <p:nvPr/>
        </p:nvCxnSpPr>
        <p:spPr>
          <a:xfrm flipH="1">
            <a:off x="4180256" y="2801013"/>
            <a:ext cx="35406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字方塊 23">
            <a:extLst>
              <a:ext uri="{FF2B5EF4-FFF2-40B4-BE49-F238E27FC236}">
                <a16:creationId xmlns:a16="http://schemas.microsoft.com/office/drawing/2014/main" id="{07F0BF80-1C79-40EC-9033-F9AAA0D5439F}"/>
              </a:ext>
            </a:extLst>
          </p:cNvPr>
          <p:cNvSpPr txBox="1"/>
          <p:nvPr/>
        </p:nvSpPr>
        <p:spPr>
          <a:xfrm>
            <a:off x="4727715" y="1280035"/>
            <a:ext cx="2609240" cy="369332"/>
          </a:xfrm>
          <a:prstGeom prst="rect">
            <a:avLst/>
          </a:prstGeom>
          <a:noFill/>
        </p:spPr>
        <p:txBody>
          <a:bodyPr wrap="square" rtlCol="0">
            <a:spAutoFit/>
          </a:bodyPr>
          <a:lstStyle/>
          <a:p>
            <a:r>
              <a:rPr lang="zh-TW" altLang="en-US">
                <a:latin typeface="Consolas" panose="020B0609020204030204" pitchFamily="49" charset="0"/>
                <a:ea typeface="+mj-ea"/>
              </a:rPr>
              <a:t>使用</a:t>
            </a:r>
            <a:r>
              <a:rPr lang="en-US" altLang="zh-TW">
                <a:latin typeface="Consolas" panose="020B0609020204030204" pitchFamily="49" charset="0"/>
                <a:ea typeface="+mj-ea"/>
              </a:rPr>
              <a:t>http</a:t>
            </a:r>
            <a:r>
              <a:rPr lang="zh-TW" altLang="en-US">
                <a:latin typeface="Consolas" panose="020B0609020204030204" pitchFamily="49" charset="0"/>
                <a:ea typeface="+mj-ea"/>
              </a:rPr>
              <a:t>通訊協定溝通</a:t>
            </a:r>
          </a:p>
        </p:txBody>
      </p:sp>
      <p:sp>
        <p:nvSpPr>
          <p:cNvPr id="5" name="文字方塊 4">
            <a:extLst>
              <a:ext uri="{FF2B5EF4-FFF2-40B4-BE49-F238E27FC236}">
                <a16:creationId xmlns:a16="http://schemas.microsoft.com/office/drawing/2014/main" id="{AA19D652-A1F7-471F-8969-78AC06BEA2EB}"/>
              </a:ext>
            </a:extLst>
          </p:cNvPr>
          <p:cNvSpPr txBox="1"/>
          <p:nvPr/>
        </p:nvSpPr>
        <p:spPr>
          <a:xfrm>
            <a:off x="5180179" y="1818246"/>
            <a:ext cx="1704313" cy="369332"/>
          </a:xfrm>
          <a:prstGeom prst="rect">
            <a:avLst/>
          </a:prstGeom>
          <a:noFill/>
        </p:spPr>
        <p:txBody>
          <a:bodyPr wrap="none" rtlCol="0">
            <a:spAutoFit/>
          </a:bodyPr>
          <a:lstStyle/>
          <a:p>
            <a:r>
              <a:rPr lang="en-US" altLang="zh-TW">
                <a:latin typeface="Consolas" panose="020B0609020204030204" pitchFamily="49" charset="0"/>
                <a:ea typeface="+mj-ea"/>
              </a:rPr>
              <a:t>Http Request</a:t>
            </a:r>
            <a:endParaRPr lang="zh-TW" altLang="en-US">
              <a:latin typeface="Consolas" panose="020B0609020204030204" pitchFamily="49" charset="0"/>
              <a:ea typeface="+mj-ea"/>
            </a:endParaRPr>
          </a:p>
        </p:txBody>
      </p:sp>
      <p:sp>
        <p:nvSpPr>
          <p:cNvPr id="26" name="文字方塊 25">
            <a:extLst>
              <a:ext uri="{FF2B5EF4-FFF2-40B4-BE49-F238E27FC236}">
                <a16:creationId xmlns:a16="http://schemas.microsoft.com/office/drawing/2014/main" id="{80DA59B2-ACF2-4F22-B3FC-17CFB4391258}"/>
              </a:ext>
            </a:extLst>
          </p:cNvPr>
          <p:cNvSpPr txBox="1"/>
          <p:nvPr/>
        </p:nvSpPr>
        <p:spPr>
          <a:xfrm>
            <a:off x="5092815" y="2969893"/>
            <a:ext cx="1830950" cy="369332"/>
          </a:xfrm>
          <a:prstGeom prst="rect">
            <a:avLst/>
          </a:prstGeom>
          <a:noFill/>
        </p:spPr>
        <p:txBody>
          <a:bodyPr wrap="none" rtlCol="0">
            <a:spAutoFit/>
          </a:bodyPr>
          <a:lstStyle/>
          <a:p>
            <a:r>
              <a:rPr lang="en-US" altLang="zh-TW">
                <a:latin typeface="Consolas" panose="020B0609020204030204" pitchFamily="49" charset="0"/>
                <a:ea typeface="+mj-ea"/>
              </a:rPr>
              <a:t>Http Response</a:t>
            </a:r>
            <a:endParaRPr lang="zh-TW" altLang="en-US">
              <a:latin typeface="Consolas" panose="020B0609020204030204" pitchFamily="49" charset="0"/>
              <a:ea typeface="+mj-ea"/>
            </a:endParaRPr>
          </a:p>
        </p:txBody>
      </p:sp>
      <p:sp>
        <p:nvSpPr>
          <p:cNvPr id="6" name="文字方塊 5">
            <a:extLst>
              <a:ext uri="{FF2B5EF4-FFF2-40B4-BE49-F238E27FC236}">
                <a16:creationId xmlns:a16="http://schemas.microsoft.com/office/drawing/2014/main" id="{8A620388-243F-4A44-ACDE-87A82DAE4A15}"/>
              </a:ext>
            </a:extLst>
          </p:cNvPr>
          <p:cNvSpPr txBox="1"/>
          <p:nvPr/>
        </p:nvSpPr>
        <p:spPr>
          <a:xfrm>
            <a:off x="1543823" y="1448914"/>
            <a:ext cx="944489" cy="369332"/>
          </a:xfrm>
          <a:prstGeom prst="rect">
            <a:avLst/>
          </a:prstGeom>
          <a:noFill/>
        </p:spPr>
        <p:txBody>
          <a:bodyPr wrap="none" rtlCol="0">
            <a:spAutoFit/>
          </a:bodyPr>
          <a:lstStyle/>
          <a:p>
            <a:r>
              <a:rPr lang="en-US" altLang="zh-TW">
                <a:latin typeface="Consolas" panose="020B0609020204030204" pitchFamily="49" charset="0"/>
                <a:ea typeface="+mj-ea"/>
              </a:rPr>
              <a:t>Client</a:t>
            </a:r>
            <a:endParaRPr lang="zh-TW" altLang="en-US">
              <a:latin typeface="Consolas" panose="020B0609020204030204" pitchFamily="49" charset="0"/>
              <a:ea typeface="+mj-ea"/>
            </a:endParaRPr>
          </a:p>
        </p:txBody>
      </p:sp>
      <p:sp>
        <p:nvSpPr>
          <p:cNvPr id="28" name="文字方塊 27">
            <a:extLst>
              <a:ext uri="{FF2B5EF4-FFF2-40B4-BE49-F238E27FC236}">
                <a16:creationId xmlns:a16="http://schemas.microsoft.com/office/drawing/2014/main" id="{E0CB1D23-7F8B-4F24-AD97-842FDDFA87A6}"/>
              </a:ext>
            </a:extLst>
          </p:cNvPr>
          <p:cNvSpPr txBox="1"/>
          <p:nvPr/>
        </p:nvSpPr>
        <p:spPr>
          <a:xfrm>
            <a:off x="9914624" y="1448914"/>
            <a:ext cx="944489" cy="369332"/>
          </a:xfrm>
          <a:prstGeom prst="rect">
            <a:avLst/>
          </a:prstGeom>
          <a:noFill/>
        </p:spPr>
        <p:txBody>
          <a:bodyPr wrap="none" rtlCol="0">
            <a:spAutoFit/>
          </a:bodyPr>
          <a:lstStyle/>
          <a:p>
            <a:r>
              <a:rPr lang="en-US" altLang="zh-TW">
                <a:latin typeface="Consolas" panose="020B0609020204030204" pitchFamily="49" charset="0"/>
                <a:ea typeface="+mj-ea"/>
              </a:rPr>
              <a:t>Server</a:t>
            </a:r>
            <a:endParaRPr lang="zh-TW" altLang="en-US">
              <a:latin typeface="Consolas" panose="020B0609020204030204" pitchFamily="49" charset="0"/>
              <a:ea typeface="+mj-ea"/>
            </a:endParaRPr>
          </a:p>
        </p:txBody>
      </p:sp>
      <p:sp>
        <p:nvSpPr>
          <p:cNvPr id="7" name="文字方塊 6">
            <a:extLst>
              <a:ext uri="{FF2B5EF4-FFF2-40B4-BE49-F238E27FC236}">
                <a16:creationId xmlns:a16="http://schemas.microsoft.com/office/drawing/2014/main" id="{FF70E413-8F28-4892-8595-66FE25A830FA}"/>
              </a:ext>
            </a:extLst>
          </p:cNvPr>
          <p:cNvSpPr txBox="1"/>
          <p:nvPr/>
        </p:nvSpPr>
        <p:spPr>
          <a:xfrm>
            <a:off x="-45377" y="4201531"/>
            <a:ext cx="6053667" cy="923330"/>
          </a:xfrm>
          <a:prstGeom prst="rect">
            <a:avLst/>
          </a:prstGeom>
          <a:noFill/>
        </p:spPr>
        <p:txBody>
          <a:bodyPr wrap="square" rtlCol="0">
            <a:spAutoFit/>
          </a:bodyPr>
          <a:lstStyle/>
          <a:p>
            <a:pPr algn="ctr"/>
            <a:r>
              <a:rPr lang="en-US" altLang="zh-TW" smtClean="0">
                <a:latin typeface="Consolas" panose="020B0609020204030204" pitchFamily="49" charset="0"/>
                <a:ea typeface="+mj-ea"/>
              </a:rPr>
              <a:t>http://</a:t>
            </a:r>
            <a:r>
              <a:rPr lang="en-US" altLang="zh-TW">
                <a:latin typeface="Consolas" panose="020B0609020204030204" pitchFamily="49" charset="0"/>
                <a:ea typeface="+mj-ea"/>
              </a:rPr>
              <a:t>192.168.30.200/apple.jpg</a:t>
            </a:r>
          </a:p>
          <a:p>
            <a:pPr algn="ctr"/>
            <a:r>
              <a:rPr lang="en-US" altLang="zh-TW" smtClean="0">
                <a:latin typeface="Consolas" panose="020B0609020204030204" pitchFamily="49" charset="0"/>
                <a:ea typeface="+mj-ea"/>
              </a:rPr>
              <a:t>http://</a:t>
            </a:r>
            <a:r>
              <a:rPr lang="en-US" altLang="zh-TW">
                <a:latin typeface="Consolas" panose="020B0609020204030204" pitchFamily="49" charset="0"/>
                <a:ea typeface="+mj-ea"/>
              </a:rPr>
              <a:t>localhost/hello.html</a:t>
            </a:r>
          </a:p>
          <a:p>
            <a:pPr algn="ctr"/>
            <a:r>
              <a:rPr lang="en-US" altLang="zh-TW" smtClean="0">
                <a:latin typeface="Consolas" panose="020B0609020204030204" pitchFamily="49" charset="0"/>
                <a:ea typeface="+mj-ea"/>
              </a:rPr>
              <a:t>http://127.0.0.1/MyProject/getName.do(servlet)</a:t>
            </a:r>
            <a:endParaRPr lang="en-US" altLang="zh-TW">
              <a:latin typeface="Consolas" panose="020B0609020204030204" pitchFamily="49" charset="0"/>
              <a:ea typeface="+mj-ea"/>
            </a:endParaRPr>
          </a:p>
        </p:txBody>
      </p:sp>
      <p:sp>
        <p:nvSpPr>
          <p:cNvPr id="33" name="文字方塊 32">
            <a:extLst>
              <a:ext uri="{FF2B5EF4-FFF2-40B4-BE49-F238E27FC236}">
                <a16:creationId xmlns:a16="http://schemas.microsoft.com/office/drawing/2014/main" id="{1006C0F3-82AD-4059-9A57-C55A35B1BF6A}"/>
              </a:ext>
            </a:extLst>
          </p:cNvPr>
          <p:cNvSpPr txBox="1"/>
          <p:nvPr/>
        </p:nvSpPr>
        <p:spPr>
          <a:xfrm>
            <a:off x="8765721" y="4210104"/>
            <a:ext cx="3185487" cy="923330"/>
          </a:xfrm>
          <a:prstGeom prst="rect">
            <a:avLst/>
          </a:prstGeom>
          <a:noFill/>
        </p:spPr>
        <p:txBody>
          <a:bodyPr wrap="none" rtlCol="0">
            <a:spAutoFit/>
          </a:bodyPr>
          <a:lstStyle/>
          <a:p>
            <a:pPr algn="ctr"/>
            <a:r>
              <a:rPr lang="zh-TW" altLang="en-US">
                <a:latin typeface="Consolas" panose="020B0609020204030204" pitchFamily="49" charset="0"/>
                <a:ea typeface="+mj-ea"/>
              </a:rPr>
              <a:t>回應一張圖片</a:t>
            </a:r>
            <a:endParaRPr lang="en-US" altLang="zh-TW">
              <a:latin typeface="Consolas" panose="020B0609020204030204" pitchFamily="49" charset="0"/>
              <a:ea typeface="+mj-ea"/>
            </a:endParaRPr>
          </a:p>
          <a:p>
            <a:pPr algn="ctr"/>
            <a:r>
              <a:rPr lang="zh-TW" altLang="en-US">
                <a:latin typeface="Consolas" panose="020B0609020204030204" pitchFamily="49" charset="0"/>
                <a:ea typeface="+mj-ea"/>
              </a:rPr>
              <a:t>回應一個網頁</a:t>
            </a:r>
            <a:endParaRPr lang="en-US" altLang="zh-TW">
              <a:latin typeface="Consolas" panose="020B0609020204030204" pitchFamily="49" charset="0"/>
              <a:ea typeface="+mj-ea"/>
            </a:endParaRPr>
          </a:p>
          <a:p>
            <a:pPr algn="ctr"/>
            <a:r>
              <a:rPr lang="zh-TW" altLang="en-US">
                <a:latin typeface="Consolas" panose="020B0609020204030204" pitchFamily="49" charset="0"/>
                <a:ea typeface="+mj-ea"/>
              </a:rPr>
              <a:t>執行一支程式，回應執行結果</a:t>
            </a:r>
            <a:endParaRPr lang="en-US" altLang="zh-TW">
              <a:latin typeface="Consolas" panose="020B0609020204030204" pitchFamily="49" charset="0"/>
              <a:ea typeface="+mj-ea"/>
            </a:endParaRPr>
          </a:p>
        </p:txBody>
      </p:sp>
      <p:cxnSp>
        <p:nvCxnSpPr>
          <p:cNvPr id="9" name="直線單箭頭接點 8">
            <a:extLst>
              <a:ext uri="{FF2B5EF4-FFF2-40B4-BE49-F238E27FC236}">
                <a16:creationId xmlns:a16="http://schemas.microsoft.com/office/drawing/2014/main" id="{51C50687-85C5-4508-A9AC-612C28BFD573}"/>
              </a:ext>
            </a:extLst>
          </p:cNvPr>
          <p:cNvCxnSpPr/>
          <p:nvPr/>
        </p:nvCxnSpPr>
        <p:spPr>
          <a:xfrm flipV="1">
            <a:off x="2632120" y="5180403"/>
            <a:ext cx="0" cy="698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AE7D2F09-D50D-424A-ADB7-3A1130613810}"/>
              </a:ext>
            </a:extLst>
          </p:cNvPr>
          <p:cNvSpPr txBox="1"/>
          <p:nvPr/>
        </p:nvSpPr>
        <p:spPr>
          <a:xfrm>
            <a:off x="1663745" y="5990131"/>
            <a:ext cx="1936749" cy="369332"/>
          </a:xfrm>
          <a:prstGeom prst="rect">
            <a:avLst/>
          </a:prstGeom>
          <a:noFill/>
        </p:spPr>
        <p:txBody>
          <a:bodyPr wrap="none" rtlCol="0">
            <a:spAutoFit/>
          </a:bodyPr>
          <a:lstStyle/>
          <a:p>
            <a:r>
              <a:rPr lang="zh-TW" altLang="en-US">
                <a:latin typeface="Consolas" panose="020B0609020204030204" pitchFamily="49" charset="0"/>
                <a:ea typeface="+mj-ea"/>
              </a:rPr>
              <a:t>使用</a:t>
            </a:r>
            <a:r>
              <a:rPr lang="en-US" altLang="zh-TW">
                <a:latin typeface="Consolas" panose="020B0609020204030204" pitchFamily="49" charset="0"/>
                <a:ea typeface="+mj-ea"/>
              </a:rPr>
              <a:t>URI</a:t>
            </a:r>
            <a:r>
              <a:rPr lang="zh-TW" altLang="en-US">
                <a:latin typeface="Consolas" panose="020B0609020204030204" pitchFamily="49" charset="0"/>
                <a:ea typeface="+mj-ea"/>
              </a:rPr>
              <a:t>定位資源</a:t>
            </a:r>
          </a:p>
        </p:txBody>
      </p:sp>
    </p:spTree>
    <p:extLst>
      <p:ext uri="{BB962C8B-B14F-4D97-AF65-F5344CB8AC3E}">
        <p14:creationId xmlns:p14="http://schemas.microsoft.com/office/powerpoint/2010/main" val="214826931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9" y="844858"/>
            <a:ext cx="11846617" cy="2088408"/>
          </a:xfrm>
        </p:spPr>
        <p:txBody>
          <a:bodyPr>
            <a:normAutofit/>
          </a:bodyPr>
          <a:lstStyle/>
          <a:p>
            <a:pPr marL="342900" lvl="1" indent="-342900" algn="just"/>
            <a:r>
              <a:rPr lang="zh-TW" altLang="en-US" sz="2400">
                <a:latin typeface="Consolas" panose="020B0609020204030204" pitchFamily="49" charset="0"/>
                <a:ea typeface="+mj-ea"/>
              </a:rPr>
              <a:t>語法</a:t>
            </a:r>
            <a:endParaRPr lang="en-US" altLang="zh-TW" sz="2400">
              <a:latin typeface="Consolas" panose="020B0609020204030204" pitchFamily="49" charset="0"/>
              <a:ea typeface="+mj-ea"/>
            </a:endParaRPr>
          </a:p>
          <a:p>
            <a:pPr marL="548640" lvl="3" indent="0">
              <a:buNone/>
            </a:pPr>
            <a:r>
              <a:rPr lang="en-US" altLang="zh-TW" sz="2400">
                <a:latin typeface="Consolas" panose="020B0609020204030204" pitchFamily="49" charset="0"/>
                <a:ea typeface="+mj-ea"/>
              </a:rPr>
              <a:t>&lt;c:forEach </a:t>
            </a:r>
            <a:r>
              <a:rPr lang="en-US" altLang="zh-TW" sz="2400">
                <a:solidFill>
                  <a:srgbClr val="0070C0"/>
                </a:solidFill>
                <a:latin typeface="Consolas" panose="020B0609020204030204" pitchFamily="49" charset="0"/>
                <a:ea typeface="+mj-ea"/>
              </a:rPr>
              <a:t>items</a:t>
            </a:r>
            <a:r>
              <a:rPr lang="en-US" altLang="zh-TW" sz="2400">
                <a:latin typeface="Consolas" panose="020B0609020204030204" pitchFamily="49" charset="0"/>
                <a:ea typeface="+mj-ea"/>
              </a:rPr>
              <a:t>="collection</a:t>
            </a:r>
            <a:r>
              <a:rPr lang="en-US" altLang="zh-TW" sz="2400" smtClean="0">
                <a:latin typeface="Consolas" panose="020B0609020204030204" pitchFamily="49" charset="0"/>
                <a:ea typeface="+mj-ea"/>
              </a:rPr>
              <a:t>" [</a:t>
            </a:r>
            <a:r>
              <a:rPr lang="en-US" altLang="zh-TW" sz="2400">
                <a:solidFill>
                  <a:srgbClr val="0070C0"/>
                </a:solidFill>
                <a:latin typeface="Consolas" panose="020B0609020204030204" pitchFamily="49" charset="0"/>
                <a:ea typeface="+mj-ea"/>
              </a:rPr>
              <a:t>var</a:t>
            </a:r>
            <a:r>
              <a:rPr lang="en-US" altLang="zh-TW" sz="2400" smtClean="0">
                <a:latin typeface="Consolas" panose="020B0609020204030204" pitchFamily="49" charset="0"/>
                <a:ea typeface="+mj-ea"/>
              </a:rPr>
              <a:t>="string"] [</a:t>
            </a:r>
            <a:r>
              <a:rPr lang="en-US" altLang="zh-TW" sz="2400">
                <a:solidFill>
                  <a:srgbClr val="0070C0"/>
                </a:solidFill>
                <a:latin typeface="Consolas" panose="020B0609020204030204" pitchFamily="49" charset="0"/>
                <a:ea typeface="+mj-ea"/>
              </a:rPr>
              <a:t>begin</a:t>
            </a:r>
            <a:r>
              <a:rPr lang="en-US" altLang="zh-TW" sz="2400" smtClean="0">
                <a:latin typeface="Consolas" panose="020B0609020204030204" pitchFamily="49" charset="0"/>
                <a:ea typeface="+mj-ea"/>
              </a:rPr>
              <a:t>="int"] </a:t>
            </a:r>
            <a:r>
              <a:rPr lang="en-US" altLang="zh-TW" sz="2400">
                <a:latin typeface="Consolas" panose="020B0609020204030204" pitchFamily="49" charset="0"/>
                <a:ea typeface="+mj-ea"/>
              </a:rPr>
              <a:t>[</a:t>
            </a:r>
            <a:r>
              <a:rPr lang="en-US" altLang="zh-TW" sz="2400">
                <a:solidFill>
                  <a:srgbClr val="0070C0"/>
                </a:solidFill>
                <a:latin typeface="Consolas" panose="020B0609020204030204" pitchFamily="49" charset="0"/>
                <a:ea typeface="+mj-ea"/>
              </a:rPr>
              <a:t>end</a:t>
            </a:r>
            <a:r>
              <a:rPr lang="en-US" altLang="zh-TW" sz="2400" smtClean="0">
                <a:latin typeface="Consolas" panose="020B0609020204030204" pitchFamily="49" charset="0"/>
                <a:ea typeface="+mj-ea"/>
              </a:rPr>
              <a:t>="int"] </a:t>
            </a:r>
            <a:r>
              <a:rPr lang="en-US" altLang="zh-TW" sz="2400">
                <a:latin typeface="Consolas" panose="020B0609020204030204" pitchFamily="49" charset="0"/>
                <a:ea typeface="+mj-ea"/>
              </a:rPr>
              <a:t>[</a:t>
            </a:r>
            <a:r>
              <a:rPr lang="en-US" altLang="zh-TW" sz="2400">
                <a:solidFill>
                  <a:srgbClr val="0070C0"/>
                </a:solidFill>
                <a:latin typeface="Consolas" panose="020B0609020204030204" pitchFamily="49" charset="0"/>
                <a:ea typeface="+mj-ea"/>
              </a:rPr>
              <a:t>step</a:t>
            </a:r>
            <a:r>
              <a:rPr lang="en-US" altLang="zh-TW" sz="2400" smtClean="0">
                <a:latin typeface="Consolas" panose="020B0609020204030204" pitchFamily="49" charset="0"/>
                <a:ea typeface="+mj-ea"/>
              </a:rPr>
              <a:t>="int"]</a:t>
            </a:r>
            <a:r>
              <a:rPr lang="zh-TW" altLang="en-US" sz="2400" smtClean="0">
                <a:latin typeface="Consolas" panose="020B0609020204030204" pitchFamily="49" charset="0"/>
                <a:ea typeface="+mj-ea"/>
              </a:rPr>
              <a:t> </a:t>
            </a:r>
            <a:r>
              <a:rPr lang="en-US" altLang="zh-TW" sz="2400">
                <a:latin typeface="Consolas" panose="020B0609020204030204" pitchFamily="49" charset="0"/>
                <a:ea typeface="+mj-ea"/>
              </a:rPr>
              <a:t>[</a:t>
            </a:r>
            <a:r>
              <a:rPr lang="en-US" altLang="zh-TW" sz="2400">
                <a:solidFill>
                  <a:srgbClr val="0070C0"/>
                </a:solidFill>
                <a:latin typeface="Consolas" panose="020B0609020204030204" pitchFamily="49" charset="0"/>
                <a:ea typeface="+mj-ea"/>
              </a:rPr>
              <a:t>varStatus</a:t>
            </a:r>
            <a:r>
              <a:rPr lang="en-US" altLang="zh-TW" sz="2400">
                <a:latin typeface="Consolas" panose="020B0609020204030204" pitchFamily="49" charset="0"/>
                <a:ea typeface="+mj-ea"/>
              </a:rPr>
              <a:t>="</a:t>
            </a:r>
            <a:r>
              <a:rPr lang="zh-TW" altLang="en-US" sz="2400">
                <a:latin typeface="Consolas" panose="020B0609020204030204" pitchFamily="49" charset="0"/>
                <a:ea typeface="+mj-ea"/>
              </a:rPr>
              <a:t>可填入以下值</a:t>
            </a:r>
            <a:r>
              <a:rPr lang="en-US" altLang="zh-TW" sz="2400">
                <a:latin typeface="Consolas" panose="020B0609020204030204" pitchFamily="49" charset="0"/>
                <a:ea typeface="+mj-ea"/>
              </a:rPr>
              <a:t>"] </a:t>
            </a:r>
            <a:r>
              <a:rPr lang="en-US" altLang="zh-TW" sz="2400" smtClean="0">
                <a:latin typeface="Consolas" panose="020B0609020204030204" pitchFamily="49" charset="0"/>
                <a:ea typeface="+mj-ea"/>
              </a:rPr>
              <a:t>&gt;</a:t>
            </a:r>
          </a:p>
          <a:p>
            <a:pPr marL="548640" lvl="3" indent="0" algn="just">
              <a:buNone/>
            </a:pPr>
            <a:r>
              <a:rPr lang="en-US" altLang="zh-TW" sz="2400" smtClean="0">
                <a:latin typeface="Consolas" panose="020B0609020204030204" pitchFamily="49" charset="0"/>
                <a:ea typeface="+mj-ea"/>
              </a:rPr>
              <a:t>	body</a:t>
            </a:r>
            <a:r>
              <a:rPr lang="zh-TW" altLang="en-US" sz="2400" smtClean="0">
                <a:latin typeface="Consolas" panose="020B0609020204030204" pitchFamily="49" charset="0"/>
                <a:ea typeface="+mj-ea"/>
              </a:rPr>
              <a:t>本體</a:t>
            </a:r>
            <a:endParaRPr lang="en-US" altLang="zh-TW" sz="2400" smtClean="0">
              <a:latin typeface="Consolas" panose="020B0609020204030204" pitchFamily="49" charset="0"/>
              <a:ea typeface="+mj-ea"/>
            </a:endParaRPr>
          </a:p>
          <a:p>
            <a:pPr marL="548640" lvl="3" indent="0" algn="just">
              <a:buNone/>
            </a:pPr>
            <a:r>
              <a:rPr lang="en-US" altLang="zh-TW" sz="2400" smtClean="0">
                <a:latin typeface="Consolas" panose="020B0609020204030204" pitchFamily="49" charset="0"/>
                <a:ea typeface="+mj-ea"/>
              </a:rPr>
              <a:t>&lt;/</a:t>
            </a:r>
            <a:r>
              <a:rPr lang="en-US" altLang="zh-TW" sz="2400">
                <a:latin typeface="Consolas" panose="020B0609020204030204" pitchFamily="49" charset="0"/>
                <a:ea typeface="+mj-ea"/>
              </a:rPr>
              <a:t>c: </a:t>
            </a:r>
            <a:r>
              <a:rPr lang="en-US" altLang="zh-TW" sz="2400" err="1">
                <a:latin typeface="Consolas" panose="020B0609020204030204" pitchFamily="49" charset="0"/>
                <a:ea typeface="+mj-ea"/>
              </a:rPr>
              <a:t>forEach</a:t>
            </a:r>
            <a:r>
              <a:rPr lang="en-US" altLang="zh-TW" sz="2400" smtClean="0">
                <a:latin typeface="Consolas" panose="020B0609020204030204" pitchFamily="49" charset="0"/>
                <a:ea typeface="+mj-ea"/>
              </a:rPr>
              <a:t>&gt;</a:t>
            </a:r>
            <a:endParaRPr lang="en-US" altLang="zh-TW" sz="2400">
              <a:latin typeface="Consolas" panose="020B0609020204030204" pitchFamily="49" charset="0"/>
              <a:ea typeface="+mj-ea"/>
            </a:endParaRPr>
          </a:p>
        </p:txBody>
      </p:sp>
      <p:sp>
        <p:nvSpPr>
          <p:cNvPr id="8" name="文字方塊 7">
            <a:extLst>
              <a:ext uri="{FF2B5EF4-FFF2-40B4-BE49-F238E27FC236}">
                <a16:creationId xmlns:a16="http://schemas.microsoft.com/office/drawing/2014/main" id="{CF3E7FE1-BDDF-4224-97E4-1FA716DA0CF0}"/>
              </a:ext>
            </a:extLst>
          </p:cNvPr>
          <p:cNvSpPr txBox="1"/>
          <p:nvPr/>
        </p:nvSpPr>
        <p:spPr>
          <a:xfrm>
            <a:off x="204969" y="117822"/>
            <a:ext cx="4955610"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a:latin typeface="Consolas" panose="020B0609020204030204" pitchFamily="49" charset="0"/>
                <a:ea typeface="+mj-ea"/>
              </a:rPr>
              <a:t>&lt;c:forEach&gt; </a:t>
            </a:r>
            <a:r>
              <a:rPr lang="zh-TW" altLang="en-US" sz="3200" smtClean="0">
                <a:latin typeface="Consolas" panose="020B0609020204030204" pitchFamily="49" charset="0"/>
                <a:ea typeface="+mj-ea"/>
              </a:rPr>
              <a:t>迴圈、遍歷</a:t>
            </a:r>
            <a:endParaRPr lang="zh-TW" altLang="en-US" sz="32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0C90A608-F348-463C-96AD-F633858CE0DF}"/>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110</a:t>
            </a:fld>
            <a:endParaRPr lang="zh-TW" altLang="en-US">
              <a:latin typeface="Consolas" panose="020B0609020204030204" pitchFamily="49"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435662660"/>
              </p:ext>
            </p:extLst>
          </p:nvPr>
        </p:nvGraphicFramePr>
        <p:xfrm>
          <a:off x="278541" y="3245062"/>
          <a:ext cx="7152281" cy="3210284"/>
        </p:xfrm>
        <a:graphic>
          <a:graphicData uri="http://schemas.openxmlformats.org/drawingml/2006/table">
            <a:tbl>
              <a:tblPr firstRow="1" bandRow="1">
                <a:tableStyleId>{5C22544A-7EE6-4342-B048-85BDC9FD1C3A}</a:tableStyleId>
              </a:tblPr>
              <a:tblGrid>
                <a:gridCol w="1834047">
                  <a:extLst>
                    <a:ext uri="{9D8B030D-6E8A-4147-A177-3AD203B41FA5}">
                      <a16:colId xmlns:a16="http://schemas.microsoft.com/office/drawing/2014/main" val="2204558664"/>
                    </a:ext>
                  </a:extLst>
                </a:gridCol>
                <a:gridCol w="5318234">
                  <a:extLst>
                    <a:ext uri="{9D8B030D-6E8A-4147-A177-3AD203B41FA5}">
                      <a16:colId xmlns:a16="http://schemas.microsoft.com/office/drawing/2014/main" val="3471793541"/>
                    </a:ext>
                  </a:extLst>
                </a:gridCol>
              </a:tblGrid>
              <a:tr h="429501">
                <a:tc>
                  <a:txBody>
                    <a:bodyPr/>
                    <a:lstStyle/>
                    <a:p>
                      <a:pPr algn="ctr"/>
                      <a:r>
                        <a:rPr lang="zh-TW" altLang="en-US" sz="2400" b="0" smtClean="0">
                          <a:latin typeface="Consolas" panose="020B0609020204030204" pitchFamily="49" charset="0"/>
                          <a:ea typeface="+mj-ea"/>
                        </a:rPr>
                        <a:t>屬性</a:t>
                      </a:r>
                      <a:endParaRPr lang="zh-TW" altLang="en-US" sz="2400" b="0">
                        <a:latin typeface="Consolas" panose="020B0609020204030204" pitchFamily="49" charset="0"/>
                        <a:ea typeface="+mj-ea"/>
                      </a:endParaRPr>
                    </a:p>
                  </a:txBody>
                  <a:tcPr/>
                </a:tc>
                <a:tc>
                  <a:txBody>
                    <a:bodyPr/>
                    <a:lstStyle/>
                    <a:p>
                      <a:pPr algn="ctr"/>
                      <a:r>
                        <a:rPr lang="zh-TW" altLang="en-US" sz="2400" b="0" smtClean="0">
                          <a:latin typeface="Consolas" panose="020B0609020204030204" pitchFamily="49" charset="0"/>
                          <a:ea typeface="+mj-ea"/>
                        </a:rPr>
                        <a:t>說明</a:t>
                      </a:r>
                      <a:endParaRPr lang="zh-TW" altLang="en-US" sz="2400" b="0">
                        <a:latin typeface="Consolas" panose="020B0609020204030204" pitchFamily="49" charset="0"/>
                        <a:ea typeface="+mj-ea"/>
                      </a:endParaRPr>
                    </a:p>
                  </a:txBody>
                  <a:tcPr/>
                </a:tc>
                <a:extLst>
                  <a:ext uri="{0D108BD9-81ED-4DB2-BD59-A6C34878D82A}">
                    <a16:rowId xmlns:a16="http://schemas.microsoft.com/office/drawing/2014/main" val="1422715895"/>
                  </a:ext>
                </a:extLst>
              </a:tr>
              <a:tr h="435466">
                <a:tc>
                  <a:txBody>
                    <a:bodyPr/>
                    <a:lstStyle/>
                    <a:p>
                      <a:pPr algn="ctr"/>
                      <a:r>
                        <a:rPr lang="en-US" altLang="zh-TW" sz="2400" b="0" smtClean="0">
                          <a:latin typeface="Consolas" panose="020B0609020204030204" pitchFamily="49" charset="0"/>
                          <a:ea typeface="+mj-ea"/>
                        </a:rPr>
                        <a:t>items</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smtClean="0">
                          <a:latin typeface="Consolas" panose="020B0609020204030204" pitchFamily="49" charset="0"/>
                          <a:ea typeface="+mj-ea"/>
                        </a:rPr>
                        <a:t>執行迴圈的集合</a:t>
                      </a:r>
                      <a:r>
                        <a:rPr lang="en-US" altLang="zh-TW" sz="2400" b="0" smtClean="0">
                          <a:latin typeface="Consolas" panose="020B0609020204030204" pitchFamily="49" charset="0"/>
                          <a:ea typeface="+mj-ea"/>
                        </a:rPr>
                        <a:t>(collection)</a:t>
                      </a:r>
                    </a:p>
                  </a:txBody>
                  <a:tcPr/>
                </a:tc>
                <a:extLst>
                  <a:ext uri="{0D108BD9-81ED-4DB2-BD59-A6C34878D82A}">
                    <a16:rowId xmlns:a16="http://schemas.microsoft.com/office/drawing/2014/main" val="2604820325"/>
                  </a:ext>
                </a:extLst>
              </a:tr>
              <a:tr h="435466">
                <a:tc>
                  <a:txBody>
                    <a:bodyPr/>
                    <a:lstStyle/>
                    <a:p>
                      <a:pPr algn="ctr"/>
                      <a:r>
                        <a:rPr lang="en-US" altLang="zh-TW" sz="2400" b="0" kern="1200" smtClean="0">
                          <a:solidFill>
                            <a:schemeClr val="dk1"/>
                          </a:solidFill>
                          <a:latin typeface="Consolas" panose="020B0609020204030204" pitchFamily="49" charset="0"/>
                          <a:ea typeface="+mj-ea"/>
                          <a:cs typeface="+mn-cs"/>
                        </a:rPr>
                        <a:t>var</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smtClean="0">
                          <a:solidFill>
                            <a:schemeClr val="dk1"/>
                          </a:solidFill>
                          <a:latin typeface="Consolas" panose="020B0609020204030204" pitchFamily="49" charset="0"/>
                          <a:ea typeface="+mj-ea"/>
                          <a:cs typeface="+mn-cs"/>
                        </a:rPr>
                        <a:t>當次迴圈目標的代表名稱</a:t>
                      </a:r>
                      <a:endParaRPr lang="en-US" altLang="zh-TW" sz="2400" b="0" kern="1200" smtClean="0">
                        <a:solidFill>
                          <a:schemeClr val="dk1"/>
                        </a:solidFill>
                        <a:latin typeface="Consolas" panose="020B0609020204030204" pitchFamily="49" charset="0"/>
                        <a:ea typeface="+mj-ea"/>
                        <a:cs typeface="+mn-cs"/>
                      </a:endParaRPr>
                    </a:p>
                  </a:txBody>
                  <a:tcPr/>
                </a:tc>
                <a:extLst>
                  <a:ext uri="{0D108BD9-81ED-4DB2-BD59-A6C34878D82A}">
                    <a16:rowId xmlns:a16="http://schemas.microsoft.com/office/drawing/2014/main" val="4163110675"/>
                  </a:ext>
                </a:extLst>
              </a:tr>
              <a:tr h="467084">
                <a:tc>
                  <a:txBody>
                    <a:bodyPr/>
                    <a:lstStyle/>
                    <a:p>
                      <a:pPr algn="ctr"/>
                      <a:r>
                        <a:rPr lang="en-US" altLang="zh-TW" sz="2400" b="0" kern="1200" smtClean="0">
                          <a:solidFill>
                            <a:schemeClr val="dk1"/>
                          </a:solidFill>
                          <a:latin typeface="Consolas" panose="020B0609020204030204" pitchFamily="49" charset="0"/>
                          <a:ea typeface="+mj-ea"/>
                          <a:cs typeface="+mn-cs"/>
                        </a:rPr>
                        <a:t>varStatus</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smtClean="0">
                          <a:solidFill>
                            <a:schemeClr val="dk1"/>
                          </a:solidFill>
                          <a:latin typeface="Consolas" panose="020B0609020204030204" pitchFamily="49" charset="0"/>
                          <a:ea typeface="+mj-ea"/>
                          <a:cs typeface="+mn-cs"/>
                        </a:rPr>
                        <a:t>當次迴圈的狀態</a:t>
                      </a:r>
                      <a:endParaRPr lang="en-US" altLang="zh-TW" sz="2400" b="0" kern="1200" smtClean="0">
                        <a:solidFill>
                          <a:schemeClr val="dk1"/>
                        </a:solidFill>
                        <a:latin typeface="Consolas" panose="020B0609020204030204" pitchFamily="49" charset="0"/>
                        <a:ea typeface="+mj-ea"/>
                        <a:cs typeface="+mn-cs"/>
                      </a:endParaRPr>
                    </a:p>
                  </a:txBody>
                  <a:tcPr/>
                </a:tc>
                <a:extLst>
                  <a:ext uri="{0D108BD9-81ED-4DB2-BD59-A6C34878D82A}">
                    <a16:rowId xmlns:a16="http://schemas.microsoft.com/office/drawing/2014/main" val="1406666546"/>
                  </a:ext>
                </a:extLst>
              </a:tr>
              <a:tr h="435466">
                <a:tc>
                  <a:txBody>
                    <a:bodyPr/>
                    <a:lstStyle/>
                    <a:p>
                      <a:pPr algn="ctr"/>
                      <a:r>
                        <a:rPr lang="en-US" altLang="zh-TW" sz="2400" b="0" kern="1200" smtClean="0">
                          <a:solidFill>
                            <a:schemeClr val="dk1"/>
                          </a:solidFill>
                          <a:latin typeface="Consolas" panose="020B0609020204030204" pitchFamily="49" charset="0"/>
                          <a:ea typeface="+mj-ea"/>
                          <a:cs typeface="+mn-cs"/>
                        </a:rPr>
                        <a:t>begin</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smtClean="0">
                          <a:solidFill>
                            <a:schemeClr val="dk1"/>
                          </a:solidFill>
                          <a:latin typeface="Consolas" panose="020B0609020204030204" pitchFamily="49" charset="0"/>
                          <a:ea typeface="+mj-ea"/>
                          <a:cs typeface="+mn-cs"/>
                        </a:rPr>
                        <a:t>開始的位置</a:t>
                      </a:r>
                      <a:endParaRPr lang="en-US" altLang="zh-TW" sz="2400" b="0" kern="1200" smtClean="0">
                        <a:solidFill>
                          <a:schemeClr val="dk1"/>
                        </a:solidFill>
                        <a:latin typeface="Consolas" panose="020B0609020204030204" pitchFamily="49" charset="0"/>
                        <a:ea typeface="+mj-ea"/>
                        <a:cs typeface="+mn-cs"/>
                      </a:endParaRPr>
                    </a:p>
                  </a:txBody>
                  <a:tcPr/>
                </a:tc>
                <a:extLst>
                  <a:ext uri="{0D108BD9-81ED-4DB2-BD59-A6C34878D82A}">
                    <a16:rowId xmlns:a16="http://schemas.microsoft.com/office/drawing/2014/main" val="4254800973"/>
                  </a:ext>
                </a:extLst>
              </a:tr>
              <a:tr h="435466">
                <a:tc>
                  <a:txBody>
                    <a:bodyPr/>
                    <a:lstStyle/>
                    <a:p>
                      <a:pPr algn="ctr"/>
                      <a:r>
                        <a:rPr lang="en-US" altLang="zh-TW" sz="2400" b="0" kern="1200" smtClean="0">
                          <a:solidFill>
                            <a:schemeClr val="dk1"/>
                          </a:solidFill>
                          <a:latin typeface="Consolas" panose="020B0609020204030204" pitchFamily="49" charset="0"/>
                          <a:ea typeface="+mj-ea"/>
                          <a:cs typeface="+mn-cs"/>
                        </a:rPr>
                        <a:t>end</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smtClean="0">
                          <a:solidFill>
                            <a:schemeClr val="dk1"/>
                          </a:solidFill>
                          <a:latin typeface="Consolas" panose="020B0609020204030204" pitchFamily="49" charset="0"/>
                          <a:ea typeface="+mj-ea"/>
                          <a:cs typeface="+mn-cs"/>
                        </a:rPr>
                        <a:t>結束的位置</a:t>
                      </a:r>
                      <a:endParaRPr lang="en-US" altLang="zh-TW" sz="2400" b="0" kern="1200" smtClean="0">
                        <a:solidFill>
                          <a:schemeClr val="dk1"/>
                        </a:solidFill>
                        <a:latin typeface="Consolas" panose="020B0609020204030204" pitchFamily="49" charset="0"/>
                        <a:ea typeface="+mj-ea"/>
                        <a:cs typeface="+mn-cs"/>
                      </a:endParaRPr>
                    </a:p>
                  </a:txBody>
                  <a:tcPr/>
                </a:tc>
                <a:extLst>
                  <a:ext uri="{0D108BD9-81ED-4DB2-BD59-A6C34878D82A}">
                    <a16:rowId xmlns:a16="http://schemas.microsoft.com/office/drawing/2014/main" val="2351065371"/>
                  </a:ext>
                </a:extLst>
              </a:tr>
              <a:tr h="435466">
                <a:tc>
                  <a:txBody>
                    <a:bodyPr/>
                    <a:lstStyle/>
                    <a:p>
                      <a:pPr algn="ctr"/>
                      <a:r>
                        <a:rPr lang="en-US" altLang="zh-TW" sz="2400" b="0" kern="1200" smtClean="0">
                          <a:solidFill>
                            <a:schemeClr val="dk1"/>
                          </a:solidFill>
                          <a:latin typeface="Consolas" panose="020B0609020204030204" pitchFamily="49" charset="0"/>
                          <a:ea typeface="+mj-ea"/>
                          <a:cs typeface="+mn-cs"/>
                        </a:rPr>
                        <a:t>step</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smtClean="0">
                          <a:solidFill>
                            <a:schemeClr val="dk1"/>
                          </a:solidFill>
                          <a:latin typeface="Consolas" panose="020B0609020204030204" pitchFamily="49" charset="0"/>
                          <a:ea typeface="+mj-ea"/>
                          <a:cs typeface="+mn-cs"/>
                        </a:rPr>
                        <a:t>迴圈的間隔數</a:t>
                      </a:r>
                      <a:endParaRPr lang="en-US" altLang="zh-TW" sz="2400" b="0" kern="1200" smtClean="0">
                        <a:solidFill>
                          <a:schemeClr val="dk1"/>
                        </a:solidFill>
                        <a:latin typeface="Consolas" panose="020B0609020204030204" pitchFamily="49" charset="0"/>
                        <a:ea typeface="+mj-ea"/>
                        <a:cs typeface="+mn-cs"/>
                      </a:endParaRPr>
                    </a:p>
                  </a:txBody>
                  <a:tcPr/>
                </a:tc>
                <a:extLst>
                  <a:ext uri="{0D108BD9-81ED-4DB2-BD59-A6C34878D82A}">
                    <a16:rowId xmlns:a16="http://schemas.microsoft.com/office/drawing/2014/main" val="2862960375"/>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611935380"/>
              </p:ext>
            </p:extLst>
          </p:nvPr>
        </p:nvGraphicFramePr>
        <p:xfrm>
          <a:off x="7721338" y="2533463"/>
          <a:ext cx="3909831" cy="3678156"/>
        </p:xfrm>
        <a:graphic>
          <a:graphicData uri="http://schemas.openxmlformats.org/drawingml/2006/table">
            <a:tbl>
              <a:tblPr firstRow="1" bandRow="1">
                <a:tableStyleId>{5C22544A-7EE6-4342-B048-85BDC9FD1C3A}</a:tableStyleId>
              </a:tblPr>
              <a:tblGrid>
                <a:gridCol w="1002591">
                  <a:extLst>
                    <a:ext uri="{9D8B030D-6E8A-4147-A177-3AD203B41FA5}">
                      <a16:colId xmlns:a16="http://schemas.microsoft.com/office/drawing/2014/main" val="2204558664"/>
                    </a:ext>
                  </a:extLst>
                </a:gridCol>
                <a:gridCol w="2907240">
                  <a:extLst>
                    <a:ext uri="{9D8B030D-6E8A-4147-A177-3AD203B41FA5}">
                      <a16:colId xmlns:a16="http://schemas.microsoft.com/office/drawing/2014/main" val="3471793541"/>
                    </a:ext>
                  </a:extLst>
                </a:gridCol>
              </a:tblGrid>
              <a:tr h="408684">
                <a:tc>
                  <a:txBody>
                    <a:bodyPr/>
                    <a:lstStyle/>
                    <a:p>
                      <a:pPr algn="ctr"/>
                      <a:r>
                        <a:rPr lang="zh-TW" altLang="en-US" sz="1500" b="0" smtClean="0">
                          <a:latin typeface="Consolas" panose="020B0609020204030204" pitchFamily="49" charset="0"/>
                          <a:ea typeface="+mj-ea"/>
                        </a:rPr>
                        <a:t>屬性</a:t>
                      </a:r>
                      <a:endParaRPr lang="zh-TW" altLang="en-US" sz="1500" b="0">
                        <a:latin typeface="Consolas" panose="020B0609020204030204" pitchFamily="49" charset="0"/>
                        <a:ea typeface="+mj-ea"/>
                      </a:endParaRPr>
                    </a:p>
                  </a:txBody>
                  <a:tcPr anchor="ctr"/>
                </a:tc>
                <a:tc>
                  <a:txBody>
                    <a:bodyPr/>
                    <a:lstStyle/>
                    <a:p>
                      <a:pPr algn="ctr"/>
                      <a:r>
                        <a:rPr lang="zh-TW" altLang="en-US" sz="1500" b="0" smtClean="0">
                          <a:latin typeface="Consolas" panose="020B0609020204030204" pitchFamily="49" charset="0"/>
                          <a:ea typeface="+mj-ea"/>
                        </a:rPr>
                        <a:t>說明</a:t>
                      </a:r>
                      <a:endParaRPr lang="zh-TW" altLang="en-US" sz="1500" b="0">
                        <a:latin typeface="Consolas" panose="020B0609020204030204" pitchFamily="49" charset="0"/>
                        <a:ea typeface="+mj-ea"/>
                      </a:endParaRPr>
                    </a:p>
                  </a:txBody>
                  <a:tcPr anchor="ctr"/>
                </a:tc>
                <a:extLst>
                  <a:ext uri="{0D108BD9-81ED-4DB2-BD59-A6C34878D82A}">
                    <a16:rowId xmlns:a16="http://schemas.microsoft.com/office/drawing/2014/main" val="1422715895"/>
                  </a:ext>
                </a:extLst>
              </a:tr>
              <a:tr h="408684">
                <a:tc>
                  <a:txBody>
                    <a:bodyPr/>
                    <a:lstStyle/>
                    <a:p>
                      <a:pPr algn="ctr"/>
                      <a:r>
                        <a:rPr lang="en-US" altLang="zh-TW" sz="1500" b="0" smtClean="0">
                          <a:latin typeface="Consolas" panose="020B0609020204030204" pitchFamily="49" charset="0"/>
                          <a:ea typeface="+mj-ea"/>
                        </a:rPr>
                        <a:t>current</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smtClean="0">
                          <a:latin typeface="Consolas" panose="020B0609020204030204" pitchFamily="49" charset="0"/>
                          <a:ea typeface="+mj-ea"/>
                        </a:rPr>
                        <a:t>當次迴圈指向的目標</a:t>
                      </a:r>
                      <a:endParaRPr lang="en-US" altLang="zh-TW" sz="1500" b="0" smtClean="0">
                        <a:latin typeface="Consolas" panose="020B0609020204030204" pitchFamily="49" charset="0"/>
                        <a:ea typeface="+mj-ea"/>
                      </a:endParaRPr>
                    </a:p>
                  </a:txBody>
                  <a:tcPr anchor="ctr"/>
                </a:tc>
                <a:extLst>
                  <a:ext uri="{0D108BD9-81ED-4DB2-BD59-A6C34878D82A}">
                    <a16:rowId xmlns:a16="http://schemas.microsoft.com/office/drawing/2014/main" val="2604820325"/>
                  </a:ext>
                </a:extLst>
              </a:tr>
              <a:tr h="408684">
                <a:tc>
                  <a:txBody>
                    <a:bodyPr/>
                    <a:lstStyle/>
                    <a:p>
                      <a:pPr algn="ctr"/>
                      <a:r>
                        <a:rPr lang="en-US" altLang="zh-TW" sz="1500" b="0" kern="1200" smtClean="0">
                          <a:solidFill>
                            <a:schemeClr val="dk1"/>
                          </a:solidFill>
                          <a:latin typeface="Consolas" panose="020B0609020204030204" pitchFamily="49" charset="0"/>
                          <a:ea typeface="+mj-ea"/>
                          <a:cs typeface="+mn-cs"/>
                        </a:rPr>
                        <a:t>index</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smtClean="0">
                          <a:solidFill>
                            <a:schemeClr val="dk1"/>
                          </a:solidFill>
                          <a:latin typeface="Consolas" panose="020B0609020204030204" pitchFamily="49" charset="0"/>
                          <a:ea typeface="+mj-ea"/>
                          <a:cs typeface="+mn-cs"/>
                        </a:rPr>
                        <a:t>當次迴圈目標的索引</a:t>
                      </a:r>
                      <a:endParaRPr lang="en-US" altLang="zh-TW" sz="1500" b="0" kern="1200" smtClean="0">
                        <a:solidFill>
                          <a:schemeClr val="dk1"/>
                        </a:solidFill>
                        <a:latin typeface="Consolas" panose="020B0609020204030204" pitchFamily="49" charset="0"/>
                        <a:ea typeface="+mj-ea"/>
                        <a:cs typeface="+mn-cs"/>
                      </a:endParaRPr>
                    </a:p>
                  </a:txBody>
                  <a:tcPr anchor="ctr"/>
                </a:tc>
                <a:extLst>
                  <a:ext uri="{0D108BD9-81ED-4DB2-BD59-A6C34878D82A}">
                    <a16:rowId xmlns:a16="http://schemas.microsoft.com/office/drawing/2014/main" val="4163110675"/>
                  </a:ext>
                </a:extLst>
              </a:tr>
              <a:tr h="408684">
                <a:tc>
                  <a:txBody>
                    <a:bodyPr/>
                    <a:lstStyle/>
                    <a:p>
                      <a:pPr algn="ctr"/>
                      <a:r>
                        <a:rPr lang="en-US" altLang="zh-TW" sz="1500" b="0" smtClean="0">
                          <a:latin typeface="Consolas" panose="020B0609020204030204" pitchFamily="49" charset="0"/>
                          <a:ea typeface="+mj-ea"/>
                        </a:rPr>
                        <a:t>count</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smtClean="0">
                          <a:latin typeface="Consolas" panose="020B0609020204030204" pitchFamily="49" charset="0"/>
                          <a:ea typeface="+mj-ea"/>
                        </a:rPr>
                        <a:t>第幾次迴圈</a:t>
                      </a:r>
                      <a:endParaRPr lang="en-US" altLang="zh-TW" sz="1500" b="0" kern="1200" smtClean="0">
                        <a:solidFill>
                          <a:schemeClr val="dk1"/>
                        </a:solidFill>
                        <a:latin typeface="Consolas" panose="020B0609020204030204" pitchFamily="49" charset="0"/>
                        <a:ea typeface="+mj-ea"/>
                        <a:cs typeface="+mn-cs"/>
                      </a:endParaRPr>
                    </a:p>
                  </a:txBody>
                  <a:tcPr anchor="ctr"/>
                </a:tc>
                <a:extLst>
                  <a:ext uri="{0D108BD9-81ED-4DB2-BD59-A6C34878D82A}">
                    <a16:rowId xmlns:a16="http://schemas.microsoft.com/office/drawing/2014/main" val="2403274220"/>
                  </a:ext>
                </a:extLst>
              </a:tr>
              <a:tr h="408684">
                <a:tc>
                  <a:txBody>
                    <a:bodyPr/>
                    <a:lstStyle/>
                    <a:p>
                      <a:pPr algn="ctr"/>
                      <a:r>
                        <a:rPr lang="en-US" altLang="zh-TW" sz="1500" b="0" kern="1200" smtClean="0">
                          <a:solidFill>
                            <a:schemeClr val="dk1"/>
                          </a:solidFill>
                          <a:latin typeface="Consolas" panose="020B0609020204030204" pitchFamily="49" charset="0"/>
                          <a:ea typeface="+mj-ea"/>
                          <a:cs typeface="+mn-cs"/>
                        </a:rPr>
                        <a:t>first</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smtClean="0">
                          <a:solidFill>
                            <a:schemeClr val="dk1"/>
                          </a:solidFill>
                          <a:latin typeface="Consolas" panose="020B0609020204030204" pitchFamily="49" charset="0"/>
                          <a:ea typeface="+mj-ea"/>
                          <a:cs typeface="+mn-cs"/>
                        </a:rPr>
                        <a:t>此目標是否為迴圈起始值</a:t>
                      </a:r>
                      <a:r>
                        <a:rPr lang="en-US" altLang="zh-TW" sz="1500" b="0" kern="1200" smtClean="0">
                          <a:solidFill>
                            <a:schemeClr val="dk1"/>
                          </a:solidFill>
                          <a:latin typeface="Consolas" panose="020B0609020204030204" pitchFamily="49" charset="0"/>
                          <a:ea typeface="+mj-ea"/>
                          <a:cs typeface="+mn-cs"/>
                        </a:rPr>
                        <a:t>?</a:t>
                      </a:r>
                    </a:p>
                  </a:txBody>
                  <a:tcPr anchor="ctr"/>
                </a:tc>
                <a:extLst>
                  <a:ext uri="{0D108BD9-81ED-4DB2-BD59-A6C34878D82A}">
                    <a16:rowId xmlns:a16="http://schemas.microsoft.com/office/drawing/2014/main" val="1406666546"/>
                  </a:ext>
                </a:extLst>
              </a:tr>
              <a:tr h="408684">
                <a:tc>
                  <a:txBody>
                    <a:bodyPr/>
                    <a:lstStyle/>
                    <a:p>
                      <a:pPr algn="ctr"/>
                      <a:r>
                        <a:rPr lang="en-US" altLang="zh-TW" sz="1500" b="0" kern="1200" smtClean="0">
                          <a:solidFill>
                            <a:schemeClr val="dk1"/>
                          </a:solidFill>
                          <a:latin typeface="Consolas" panose="020B0609020204030204" pitchFamily="49" charset="0"/>
                          <a:ea typeface="+mj-ea"/>
                          <a:cs typeface="+mn-cs"/>
                        </a:rPr>
                        <a:t>last</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smtClean="0">
                          <a:solidFill>
                            <a:schemeClr val="dk1"/>
                          </a:solidFill>
                          <a:latin typeface="Consolas" panose="020B0609020204030204" pitchFamily="49" charset="0"/>
                          <a:ea typeface="+mj-ea"/>
                          <a:cs typeface="+mn-cs"/>
                        </a:rPr>
                        <a:t>此目標是否為迴圈最末值</a:t>
                      </a:r>
                      <a:r>
                        <a:rPr lang="en-US" altLang="zh-TW" sz="1500" b="0" kern="1200" smtClean="0">
                          <a:solidFill>
                            <a:schemeClr val="dk1"/>
                          </a:solidFill>
                          <a:latin typeface="Consolas" panose="020B0609020204030204" pitchFamily="49" charset="0"/>
                          <a:ea typeface="+mj-ea"/>
                          <a:cs typeface="+mn-cs"/>
                        </a:rPr>
                        <a:t>?</a:t>
                      </a:r>
                    </a:p>
                  </a:txBody>
                  <a:tcPr anchor="ctr"/>
                </a:tc>
                <a:extLst>
                  <a:ext uri="{0D108BD9-81ED-4DB2-BD59-A6C34878D82A}">
                    <a16:rowId xmlns:a16="http://schemas.microsoft.com/office/drawing/2014/main" val="4254800973"/>
                  </a:ext>
                </a:extLst>
              </a:tr>
              <a:tr h="408684">
                <a:tc>
                  <a:txBody>
                    <a:bodyPr/>
                    <a:lstStyle/>
                    <a:p>
                      <a:pPr algn="ctr"/>
                      <a:r>
                        <a:rPr lang="en-US" altLang="zh-TW" sz="1500" b="0" kern="1200" smtClean="0">
                          <a:solidFill>
                            <a:schemeClr val="dk1"/>
                          </a:solidFill>
                          <a:latin typeface="Consolas" panose="020B0609020204030204" pitchFamily="49" charset="0"/>
                          <a:ea typeface="+mj-ea"/>
                          <a:cs typeface="+mn-cs"/>
                        </a:rPr>
                        <a:t>begin</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smtClean="0">
                          <a:solidFill>
                            <a:schemeClr val="dk1"/>
                          </a:solidFill>
                          <a:latin typeface="Consolas" panose="020B0609020204030204" pitchFamily="49" charset="0"/>
                          <a:ea typeface="+mj-ea"/>
                          <a:cs typeface="+mn-cs"/>
                        </a:rPr>
                        <a:t>此迴圈的</a:t>
                      </a:r>
                      <a:r>
                        <a:rPr lang="en-US" altLang="zh-TW" sz="1500" b="0" kern="1200" smtClean="0">
                          <a:solidFill>
                            <a:schemeClr val="dk1"/>
                          </a:solidFill>
                          <a:latin typeface="Consolas" panose="020B0609020204030204" pitchFamily="49" charset="0"/>
                          <a:ea typeface="+mj-ea"/>
                          <a:cs typeface="+mn-cs"/>
                        </a:rPr>
                        <a:t>"begin"</a:t>
                      </a:r>
                      <a:r>
                        <a:rPr lang="zh-TW" altLang="en-US" sz="1500" b="0" kern="1200" smtClean="0">
                          <a:solidFill>
                            <a:schemeClr val="dk1"/>
                          </a:solidFill>
                          <a:latin typeface="Consolas" panose="020B0609020204030204" pitchFamily="49" charset="0"/>
                          <a:ea typeface="+mj-ea"/>
                          <a:cs typeface="+mn-cs"/>
                        </a:rPr>
                        <a:t>屬性值</a:t>
                      </a:r>
                      <a:endParaRPr lang="en-US" altLang="zh-TW" sz="1500" b="0" kern="1200" smtClean="0">
                        <a:solidFill>
                          <a:schemeClr val="dk1"/>
                        </a:solidFill>
                        <a:latin typeface="Consolas" panose="020B0609020204030204" pitchFamily="49" charset="0"/>
                        <a:ea typeface="+mj-ea"/>
                        <a:cs typeface="+mn-cs"/>
                      </a:endParaRPr>
                    </a:p>
                  </a:txBody>
                  <a:tcPr anchor="ctr"/>
                </a:tc>
                <a:extLst>
                  <a:ext uri="{0D108BD9-81ED-4DB2-BD59-A6C34878D82A}">
                    <a16:rowId xmlns:a16="http://schemas.microsoft.com/office/drawing/2014/main" val="2351065371"/>
                  </a:ext>
                </a:extLst>
              </a:tr>
              <a:tr h="408684">
                <a:tc>
                  <a:txBody>
                    <a:bodyPr/>
                    <a:lstStyle/>
                    <a:p>
                      <a:pPr algn="ctr"/>
                      <a:r>
                        <a:rPr lang="en-US" altLang="zh-TW" sz="1500" b="0" kern="1200" smtClean="0">
                          <a:solidFill>
                            <a:schemeClr val="dk1"/>
                          </a:solidFill>
                          <a:latin typeface="Consolas" panose="020B0609020204030204" pitchFamily="49" charset="0"/>
                          <a:ea typeface="+mj-ea"/>
                          <a:cs typeface="+mn-cs"/>
                        </a:rPr>
                        <a:t>end</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smtClean="0">
                          <a:solidFill>
                            <a:schemeClr val="dk1"/>
                          </a:solidFill>
                          <a:latin typeface="Consolas" panose="020B0609020204030204" pitchFamily="49" charset="0"/>
                          <a:ea typeface="+mj-ea"/>
                          <a:cs typeface="+mn-cs"/>
                        </a:rPr>
                        <a:t>此迴圈的</a:t>
                      </a:r>
                      <a:r>
                        <a:rPr lang="en-US" altLang="zh-TW" sz="1500" b="0" kern="1200" smtClean="0">
                          <a:solidFill>
                            <a:schemeClr val="dk1"/>
                          </a:solidFill>
                          <a:latin typeface="Consolas" panose="020B0609020204030204" pitchFamily="49" charset="0"/>
                          <a:ea typeface="+mj-ea"/>
                          <a:cs typeface="+mn-cs"/>
                        </a:rPr>
                        <a:t>"end"</a:t>
                      </a:r>
                      <a:r>
                        <a:rPr lang="zh-TW" altLang="en-US" sz="1500" b="0" kern="1200" smtClean="0">
                          <a:solidFill>
                            <a:schemeClr val="dk1"/>
                          </a:solidFill>
                          <a:latin typeface="Consolas" panose="020B0609020204030204" pitchFamily="49" charset="0"/>
                          <a:ea typeface="+mj-ea"/>
                          <a:cs typeface="+mn-cs"/>
                        </a:rPr>
                        <a:t>屬性值</a:t>
                      </a:r>
                    </a:p>
                  </a:txBody>
                  <a:tcPr anchor="ctr"/>
                </a:tc>
                <a:extLst>
                  <a:ext uri="{0D108BD9-81ED-4DB2-BD59-A6C34878D82A}">
                    <a16:rowId xmlns:a16="http://schemas.microsoft.com/office/drawing/2014/main" val="2862960375"/>
                  </a:ext>
                </a:extLst>
              </a:tr>
              <a:tr h="408684">
                <a:tc>
                  <a:txBody>
                    <a:bodyPr/>
                    <a:lstStyle/>
                    <a:p>
                      <a:pPr algn="ctr"/>
                      <a:r>
                        <a:rPr lang="en-US" altLang="zh-TW" sz="1500" b="0" smtClean="0">
                          <a:latin typeface="Consolas" panose="020B0609020204030204" pitchFamily="49" charset="0"/>
                          <a:ea typeface="+mj-ea"/>
                        </a:rPr>
                        <a:t>step</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smtClean="0">
                          <a:solidFill>
                            <a:schemeClr val="dk1"/>
                          </a:solidFill>
                          <a:latin typeface="Consolas" panose="020B0609020204030204" pitchFamily="49" charset="0"/>
                          <a:ea typeface="+mj-ea"/>
                          <a:cs typeface="+mn-cs"/>
                        </a:rPr>
                        <a:t>此迴圈執行間距</a:t>
                      </a:r>
                    </a:p>
                  </a:txBody>
                  <a:tcPr anchor="ctr"/>
                </a:tc>
                <a:extLst>
                  <a:ext uri="{0D108BD9-81ED-4DB2-BD59-A6C34878D82A}">
                    <a16:rowId xmlns:a16="http://schemas.microsoft.com/office/drawing/2014/main" val="40170985"/>
                  </a:ext>
                </a:extLst>
              </a:tr>
            </a:tbl>
          </a:graphicData>
        </a:graphic>
      </p:graphicFrame>
      <p:cxnSp>
        <p:nvCxnSpPr>
          <p:cNvPr id="7" name="直線單箭頭接點 6"/>
          <p:cNvCxnSpPr/>
          <p:nvPr/>
        </p:nvCxnSpPr>
        <p:spPr>
          <a:xfrm>
            <a:off x="8141743" y="2020899"/>
            <a:ext cx="1534510" cy="38888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328782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104591" y="955621"/>
            <a:ext cx="11846617" cy="2144931"/>
          </a:xfrm>
        </p:spPr>
        <p:txBody>
          <a:bodyPr>
            <a:normAutofit/>
          </a:bodyPr>
          <a:lstStyle/>
          <a:p>
            <a:pPr marL="342900" lvl="1" indent="-342900" algn="just"/>
            <a:r>
              <a:rPr lang="zh-TW" altLang="en-US" sz="2400">
                <a:latin typeface="Consolas" panose="020B0609020204030204" pitchFamily="49" charset="0"/>
                <a:ea typeface="+mj-ea"/>
              </a:rPr>
              <a:t>語法</a:t>
            </a:r>
            <a:endParaRPr lang="en-US" altLang="zh-TW" sz="2400">
              <a:latin typeface="Consolas" panose="020B0609020204030204" pitchFamily="49" charset="0"/>
              <a:ea typeface="+mj-ea"/>
            </a:endParaRPr>
          </a:p>
          <a:p>
            <a:pPr marL="548640" lvl="3" indent="0">
              <a:buNone/>
            </a:pPr>
            <a:r>
              <a:rPr lang="en-US" altLang="zh-TW" sz="2400">
                <a:latin typeface="Consolas" panose="020B0609020204030204" pitchFamily="49" charset="0"/>
                <a:ea typeface="+mj-ea"/>
              </a:rPr>
              <a:t>&lt;c:forTokens </a:t>
            </a:r>
            <a:r>
              <a:rPr lang="en-US" altLang="zh-TW" sz="2400">
                <a:solidFill>
                  <a:srgbClr val="0070C0"/>
                </a:solidFill>
                <a:latin typeface="Consolas" panose="020B0609020204030204" pitchFamily="49" charset="0"/>
                <a:ea typeface="+mj-ea"/>
              </a:rPr>
              <a:t>items</a:t>
            </a:r>
            <a:r>
              <a:rPr lang="en-US" altLang="zh-TW" sz="2400">
                <a:latin typeface="Consolas" panose="020B0609020204030204" pitchFamily="49" charset="0"/>
                <a:ea typeface="+mj-ea"/>
              </a:rPr>
              <a:t>="string" </a:t>
            </a:r>
            <a:r>
              <a:rPr lang="en-US" altLang="zh-TW" sz="2400" smtClean="0">
                <a:latin typeface="Consolas" panose="020B0609020204030204" pitchFamily="49" charset="0"/>
                <a:ea typeface="+mj-ea"/>
              </a:rPr>
              <a:t>delims="</a:t>
            </a:r>
            <a:r>
              <a:rPr lang="zh-TW" altLang="en-US" sz="2400" smtClean="0">
                <a:latin typeface="Consolas" panose="020B0609020204030204" pitchFamily="49" charset="0"/>
                <a:ea typeface="+mj-ea"/>
              </a:rPr>
              <a:t>符號</a:t>
            </a:r>
            <a:r>
              <a:rPr lang="en-US" altLang="zh-TW" sz="2400" smtClean="0">
                <a:latin typeface="Consolas" panose="020B0609020204030204" pitchFamily="49" charset="0"/>
                <a:ea typeface="+mj-ea"/>
              </a:rPr>
              <a:t>" [</a:t>
            </a:r>
            <a:r>
              <a:rPr lang="en-US" altLang="zh-TW" sz="2400">
                <a:solidFill>
                  <a:srgbClr val="0070C0"/>
                </a:solidFill>
                <a:latin typeface="Consolas" panose="020B0609020204030204" pitchFamily="49" charset="0"/>
                <a:ea typeface="+mj-ea"/>
              </a:rPr>
              <a:t>var</a:t>
            </a:r>
            <a:r>
              <a:rPr lang="en-US" altLang="zh-TW" sz="2400" smtClean="0">
                <a:latin typeface="Consolas" panose="020B0609020204030204" pitchFamily="49" charset="0"/>
                <a:ea typeface="+mj-ea"/>
              </a:rPr>
              <a:t>="string"] [</a:t>
            </a:r>
            <a:r>
              <a:rPr lang="en-US" altLang="zh-TW" sz="2400">
                <a:solidFill>
                  <a:srgbClr val="0070C0"/>
                </a:solidFill>
                <a:latin typeface="Consolas" panose="020B0609020204030204" pitchFamily="49" charset="0"/>
                <a:ea typeface="+mj-ea"/>
              </a:rPr>
              <a:t>begin</a:t>
            </a:r>
            <a:r>
              <a:rPr lang="en-US" altLang="zh-TW" sz="2400" smtClean="0">
                <a:latin typeface="Consolas" panose="020B0609020204030204" pitchFamily="49" charset="0"/>
                <a:ea typeface="+mj-ea"/>
              </a:rPr>
              <a:t>="int"] </a:t>
            </a:r>
            <a:r>
              <a:rPr lang="en-US" altLang="zh-TW" sz="2400">
                <a:latin typeface="Consolas" panose="020B0609020204030204" pitchFamily="49" charset="0"/>
                <a:ea typeface="+mj-ea"/>
              </a:rPr>
              <a:t>[</a:t>
            </a:r>
            <a:r>
              <a:rPr lang="en-US" altLang="zh-TW" sz="2400">
                <a:solidFill>
                  <a:srgbClr val="0070C0"/>
                </a:solidFill>
                <a:latin typeface="Consolas" panose="020B0609020204030204" pitchFamily="49" charset="0"/>
                <a:ea typeface="+mj-ea"/>
              </a:rPr>
              <a:t>end</a:t>
            </a:r>
            <a:r>
              <a:rPr lang="en-US" altLang="zh-TW" sz="2400" smtClean="0">
                <a:latin typeface="Consolas" panose="020B0609020204030204" pitchFamily="49" charset="0"/>
                <a:ea typeface="+mj-ea"/>
              </a:rPr>
              <a:t>="int"] </a:t>
            </a:r>
            <a:r>
              <a:rPr lang="en-US" altLang="zh-TW" sz="2400">
                <a:latin typeface="Consolas" panose="020B0609020204030204" pitchFamily="49" charset="0"/>
                <a:ea typeface="+mj-ea"/>
              </a:rPr>
              <a:t>[</a:t>
            </a:r>
            <a:r>
              <a:rPr lang="en-US" altLang="zh-TW" sz="2400">
                <a:solidFill>
                  <a:srgbClr val="0070C0"/>
                </a:solidFill>
                <a:latin typeface="Consolas" panose="020B0609020204030204" pitchFamily="49" charset="0"/>
                <a:ea typeface="+mj-ea"/>
              </a:rPr>
              <a:t>step</a:t>
            </a:r>
            <a:r>
              <a:rPr lang="en-US" altLang="zh-TW" sz="2400" smtClean="0">
                <a:latin typeface="Consolas" panose="020B0609020204030204" pitchFamily="49" charset="0"/>
                <a:ea typeface="+mj-ea"/>
              </a:rPr>
              <a:t>="int"] </a:t>
            </a:r>
            <a:r>
              <a:rPr lang="en-US" altLang="zh-TW" sz="2400">
                <a:latin typeface="Consolas" panose="020B0609020204030204" pitchFamily="49" charset="0"/>
                <a:ea typeface="+mj-ea"/>
              </a:rPr>
              <a:t>[</a:t>
            </a:r>
            <a:r>
              <a:rPr lang="en-US" altLang="zh-TW" sz="2400">
                <a:solidFill>
                  <a:srgbClr val="0070C0"/>
                </a:solidFill>
                <a:latin typeface="Consolas" panose="020B0609020204030204" pitchFamily="49" charset="0"/>
                <a:ea typeface="+mj-ea"/>
              </a:rPr>
              <a:t>varStatus</a:t>
            </a:r>
            <a:r>
              <a:rPr lang="en-US" altLang="zh-TW" sz="2400" smtClean="0">
                <a:latin typeface="Consolas" panose="020B0609020204030204" pitchFamily="49" charset="0"/>
                <a:ea typeface="+mj-ea"/>
              </a:rPr>
              <a:t>="</a:t>
            </a:r>
            <a:r>
              <a:rPr lang="zh-TW" altLang="en-US" sz="2400" smtClean="0">
                <a:latin typeface="Consolas" panose="020B0609020204030204" pitchFamily="49" charset="0"/>
                <a:ea typeface="+mj-ea"/>
              </a:rPr>
              <a:t>可填入以下值</a:t>
            </a:r>
            <a:r>
              <a:rPr lang="en-US" altLang="zh-TW" sz="2400" smtClean="0">
                <a:latin typeface="Consolas" panose="020B0609020204030204" pitchFamily="49" charset="0"/>
                <a:ea typeface="+mj-ea"/>
              </a:rPr>
              <a:t>"]&gt;</a:t>
            </a:r>
            <a:endParaRPr lang="en-US" altLang="zh-TW" sz="2400">
              <a:latin typeface="Consolas" panose="020B0609020204030204" pitchFamily="49" charset="0"/>
              <a:ea typeface="+mj-ea"/>
            </a:endParaRPr>
          </a:p>
          <a:p>
            <a:pPr marL="548640" lvl="3" indent="0" algn="just">
              <a:buNone/>
            </a:pPr>
            <a:r>
              <a:rPr lang="en-US" altLang="zh-TW" sz="2400">
                <a:latin typeface="Consolas" panose="020B0609020204030204" pitchFamily="49" charset="0"/>
                <a:ea typeface="+mj-ea"/>
              </a:rPr>
              <a:t>	body</a:t>
            </a:r>
            <a:r>
              <a:rPr lang="zh-TW" altLang="en-US" sz="2400">
                <a:latin typeface="Consolas" panose="020B0609020204030204" pitchFamily="49" charset="0"/>
                <a:ea typeface="+mj-ea"/>
              </a:rPr>
              <a:t>本體</a:t>
            </a:r>
            <a:endParaRPr lang="en-US" altLang="zh-TW" sz="2400">
              <a:latin typeface="Consolas" panose="020B0609020204030204" pitchFamily="49" charset="0"/>
              <a:ea typeface="+mj-ea"/>
            </a:endParaRPr>
          </a:p>
          <a:p>
            <a:pPr marL="548640" lvl="3" indent="0" algn="just">
              <a:buNone/>
            </a:pPr>
            <a:r>
              <a:rPr lang="en-US" altLang="zh-TW" sz="2400">
                <a:latin typeface="Consolas" panose="020B0609020204030204" pitchFamily="49" charset="0"/>
                <a:ea typeface="+mj-ea"/>
              </a:rPr>
              <a:t>&lt;/c: </a:t>
            </a:r>
            <a:r>
              <a:rPr lang="en-US" altLang="zh-TW" sz="2400" err="1">
                <a:latin typeface="Consolas" panose="020B0609020204030204" pitchFamily="49" charset="0"/>
                <a:ea typeface="+mj-ea"/>
              </a:rPr>
              <a:t>forEach</a:t>
            </a:r>
            <a:r>
              <a:rPr lang="en-US" altLang="zh-TW" sz="2400" smtClean="0">
                <a:latin typeface="Consolas" panose="020B0609020204030204" pitchFamily="49" charset="0"/>
                <a:ea typeface="+mj-ea"/>
              </a:rPr>
              <a:t>&gt;</a:t>
            </a:r>
            <a:endParaRPr lang="en-US" altLang="zh-TW" sz="2400">
              <a:latin typeface="Consolas" panose="020B0609020204030204" pitchFamily="49" charset="0"/>
              <a:ea typeface="+mj-ea"/>
            </a:endParaRPr>
          </a:p>
        </p:txBody>
      </p:sp>
      <p:sp>
        <p:nvSpPr>
          <p:cNvPr id="8" name="文字方塊 7">
            <a:extLst>
              <a:ext uri="{FF2B5EF4-FFF2-40B4-BE49-F238E27FC236}">
                <a16:creationId xmlns:a16="http://schemas.microsoft.com/office/drawing/2014/main" id="{CF3E7FE1-BDDF-4224-97E4-1FA716DA0CF0}"/>
              </a:ext>
            </a:extLst>
          </p:cNvPr>
          <p:cNvSpPr txBox="1"/>
          <p:nvPr/>
        </p:nvSpPr>
        <p:spPr>
          <a:xfrm>
            <a:off x="204968" y="117822"/>
            <a:ext cx="5029183"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a:latin typeface="Consolas" panose="020B0609020204030204" pitchFamily="49" charset="0"/>
                <a:ea typeface="+mj-ea"/>
              </a:rPr>
              <a:t>&lt;</a:t>
            </a:r>
            <a:r>
              <a:rPr lang="en-US" altLang="zh-TW" sz="3200" smtClean="0">
                <a:latin typeface="Consolas" panose="020B0609020204030204" pitchFamily="49" charset="0"/>
                <a:ea typeface="+mj-ea"/>
              </a:rPr>
              <a:t>c:forTokens&gt; </a:t>
            </a:r>
            <a:r>
              <a:rPr lang="zh-TW" altLang="en-US" sz="3200" smtClean="0">
                <a:latin typeface="Consolas" panose="020B0609020204030204" pitchFamily="49" charset="0"/>
                <a:ea typeface="+mj-ea"/>
              </a:rPr>
              <a:t>文字分割</a:t>
            </a:r>
            <a:endParaRPr lang="zh-TW" altLang="en-US" sz="32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0C90A608-F348-463C-96AD-F633858CE0DF}"/>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111</a:t>
            </a:fld>
            <a:endParaRPr lang="zh-TW" altLang="en-US">
              <a:latin typeface="Consolas" panose="020B0609020204030204" pitchFamily="49"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11351152"/>
              </p:ext>
            </p:extLst>
          </p:nvPr>
        </p:nvGraphicFramePr>
        <p:xfrm>
          <a:off x="204968" y="2970425"/>
          <a:ext cx="7152281" cy="3667484"/>
        </p:xfrm>
        <a:graphic>
          <a:graphicData uri="http://schemas.openxmlformats.org/drawingml/2006/table">
            <a:tbl>
              <a:tblPr firstRow="1" bandRow="1">
                <a:tableStyleId>{5C22544A-7EE6-4342-B048-85BDC9FD1C3A}</a:tableStyleId>
              </a:tblPr>
              <a:tblGrid>
                <a:gridCol w="1834047">
                  <a:extLst>
                    <a:ext uri="{9D8B030D-6E8A-4147-A177-3AD203B41FA5}">
                      <a16:colId xmlns:a16="http://schemas.microsoft.com/office/drawing/2014/main" val="2204558664"/>
                    </a:ext>
                  </a:extLst>
                </a:gridCol>
                <a:gridCol w="5318234">
                  <a:extLst>
                    <a:ext uri="{9D8B030D-6E8A-4147-A177-3AD203B41FA5}">
                      <a16:colId xmlns:a16="http://schemas.microsoft.com/office/drawing/2014/main" val="3471793541"/>
                    </a:ext>
                  </a:extLst>
                </a:gridCol>
              </a:tblGrid>
              <a:tr h="429501">
                <a:tc>
                  <a:txBody>
                    <a:bodyPr/>
                    <a:lstStyle/>
                    <a:p>
                      <a:pPr algn="ctr"/>
                      <a:r>
                        <a:rPr lang="zh-TW" altLang="en-US" sz="2400" b="0" smtClean="0">
                          <a:latin typeface="Consolas" panose="020B0609020204030204" pitchFamily="49" charset="0"/>
                          <a:ea typeface="+mj-ea"/>
                        </a:rPr>
                        <a:t>屬性</a:t>
                      </a:r>
                      <a:endParaRPr lang="zh-TW" altLang="en-US" sz="2400" b="0">
                        <a:latin typeface="Consolas" panose="020B0609020204030204" pitchFamily="49" charset="0"/>
                        <a:ea typeface="+mj-ea"/>
                      </a:endParaRPr>
                    </a:p>
                  </a:txBody>
                  <a:tcPr/>
                </a:tc>
                <a:tc>
                  <a:txBody>
                    <a:bodyPr/>
                    <a:lstStyle/>
                    <a:p>
                      <a:pPr algn="ctr"/>
                      <a:r>
                        <a:rPr lang="zh-TW" altLang="en-US" sz="2400" b="0" smtClean="0">
                          <a:latin typeface="Consolas" panose="020B0609020204030204" pitchFamily="49" charset="0"/>
                          <a:ea typeface="+mj-ea"/>
                        </a:rPr>
                        <a:t>說明</a:t>
                      </a:r>
                      <a:endParaRPr lang="zh-TW" altLang="en-US" sz="2400" b="0">
                        <a:latin typeface="Consolas" panose="020B0609020204030204" pitchFamily="49" charset="0"/>
                        <a:ea typeface="+mj-ea"/>
                      </a:endParaRPr>
                    </a:p>
                  </a:txBody>
                  <a:tcPr/>
                </a:tc>
                <a:extLst>
                  <a:ext uri="{0D108BD9-81ED-4DB2-BD59-A6C34878D82A}">
                    <a16:rowId xmlns:a16="http://schemas.microsoft.com/office/drawing/2014/main" val="1422715895"/>
                  </a:ext>
                </a:extLst>
              </a:tr>
              <a:tr h="435466">
                <a:tc>
                  <a:txBody>
                    <a:bodyPr/>
                    <a:lstStyle/>
                    <a:p>
                      <a:pPr algn="ctr"/>
                      <a:r>
                        <a:rPr lang="en-US" altLang="zh-TW" sz="2400" b="0" smtClean="0">
                          <a:latin typeface="Consolas" panose="020B0609020204030204" pitchFamily="49" charset="0"/>
                          <a:ea typeface="+mj-ea"/>
                        </a:rPr>
                        <a:t>items</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smtClean="0">
                          <a:latin typeface="Consolas" panose="020B0609020204030204" pitchFamily="49" charset="0"/>
                          <a:ea typeface="+mj-ea"/>
                        </a:rPr>
                        <a:t>文字分割對象</a:t>
                      </a:r>
                      <a:endParaRPr lang="en-US" altLang="zh-TW" sz="2400" b="0" smtClean="0">
                        <a:latin typeface="Consolas" panose="020B0609020204030204" pitchFamily="49" charset="0"/>
                        <a:ea typeface="+mj-ea"/>
                      </a:endParaRPr>
                    </a:p>
                  </a:txBody>
                  <a:tcPr/>
                </a:tc>
                <a:extLst>
                  <a:ext uri="{0D108BD9-81ED-4DB2-BD59-A6C34878D82A}">
                    <a16:rowId xmlns:a16="http://schemas.microsoft.com/office/drawing/2014/main" val="2604820325"/>
                  </a:ext>
                </a:extLst>
              </a:tr>
              <a:tr h="435466">
                <a:tc>
                  <a:txBody>
                    <a:bodyPr/>
                    <a:lstStyle/>
                    <a:p>
                      <a:pPr algn="ctr"/>
                      <a:r>
                        <a:rPr lang="en-US" altLang="zh-TW" sz="2400" b="0" kern="1200" smtClean="0">
                          <a:solidFill>
                            <a:schemeClr val="dk1"/>
                          </a:solidFill>
                          <a:latin typeface="Consolas" panose="020B0609020204030204" pitchFamily="49" charset="0"/>
                          <a:ea typeface="+mj-ea"/>
                          <a:cs typeface="+mn-cs"/>
                        </a:rPr>
                        <a:t>var</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smtClean="0">
                          <a:solidFill>
                            <a:schemeClr val="dk1"/>
                          </a:solidFill>
                          <a:latin typeface="Consolas" panose="020B0609020204030204" pitchFamily="49" charset="0"/>
                          <a:ea typeface="+mj-ea"/>
                          <a:cs typeface="+mn-cs"/>
                        </a:rPr>
                        <a:t>當次迴圈目標的代表名稱</a:t>
                      </a:r>
                      <a:endParaRPr lang="en-US" altLang="zh-TW" sz="2400" b="0" kern="1200" smtClean="0">
                        <a:solidFill>
                          <a:schemeClr val="dk1"/>
                        </a:solidFill>
                        <a:latin typeface="Consolas" panose="020B0609020204030204" pitchFamily="49" charset="0"/>
                        <a:ea typeface="+mj-ea"/>
                        <a:cs typeface="+mn-cs"/>
                      </a:endParaRPr>
                    </a:p>
                  </a:txBody>
                  <a:tcPr/>
                </a:tc>
                <a:extLst>
                  <a:ext uri="{0D108BD9-81ED-4DB2-BD59-A6C34878D82A}">
                    <a16:rowId xmlns:a16="http://schemas.microsoft.com/office/drawing/2014/main" val="4163110675"/>
                  </a:ext>
                </a:extLst>
              </a:tr>
              <a:tr h="435466">
                <a:tc>
                  <a:txBody>
                    <a:bodyPr/>
                    <a:lstStyle/>
                    <a:p>
                      <a:pPr algn="ctr"/>
                      <a:r>
                        <a:rPr lang="en-US" altLang="zh-TW" sz="2400" b="0" smtClean="0">
                          <a:latin typeface="Consolas" panose="020B0609020204030204" pitchFamily="49" charset="0"/>
                          <a:ea typeface="+mj-ea"/>
                        </a:rPr>
                        <a:t>delims</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smtClean="0">
                          <a:latin typeface="Consolas" panose="020B0609020204030204" pitchFamily="49" charset="0"/>
                          <a:ea typeface="+mj-ea"/>
                        </a:rPr>
                        <a:t>使用什麼符號分割</a:t>
                      </a:r>
                      <a:endParaRPr lang="en-US" altLang="zh-TW" sz="2400" b="0" kern="1200" smtClean="0">
                        <a:solidFill>
                          <a:schemeClr val="dk1"/>
                        </a:solidFill>
                        <a:latin typeface="Consolas" panose="020B0609020204030204" pitchFamily="49" charset="0"/>
                        <a:ea typeface="+mj-ea"/>
                        <a:cs typeface="+mn-cs"/>
                      </a:endParaRPr>
                    </a:p>
                  </a:txBody>
                  <a:tcPr/>
                </a:tc>
                <a:extLst>
                  <a:ext uri="{0D108BD9-81ED-4DB2-BD59-A6C34878D82A}">
                    <a16:rowId xmlns:a16="http://schemas.microsoft.com/office/drawing/2014/main" val="2403274220"/>
                  </a:ext>
                </a:extLst>
              </a:tr>
              <a:tr h="467084">
                <a:tc>
                  <a:txBody>
                    <a:bodyPr/>
                    <a:lstStyle/>
                    <a:p>
                      <a:pPr algn="ctr"/>
                      <a:r>
                        <a:rPr lang="en-US" altLang="zh-TW" sz="2400" b="0" kern="1200" smtClean="0">
                          <a:solidFill>
                            <a:schemeClr val="dk1"/>
                          </a:solidFill>
                          <a:latin typeface="Consolas" panose="020B0609020204030204" pitchFamily="49" charset="0"/>
                          <a:ea typeface="+mj-ea"/>
                          <a:cs typeface="+mn-cs"/>
                        </a:rPr>
                        <a:t>varStatus</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smtClean="0">
                          <a:solidFill>
                            <a:schemeClr val="dk1"/>
                          </a:solidFill>
                          <a:latin typeface="Consolas" panose="020B0609020204030204" pitchFamily="49" charset="0"/>
                          <a:ea typeface="+mj-ea"/>
                          <a:cs typeface="+mn-cs"/>
                        </a:rPr>
                        <a:t>當次迴圈的狀態</a:t>
                      </a:r>
                      <a:endParaRPr lang="en-US" altLang="zh-TW" sz="2400" b="0" kern="1200" smtClean="0">
                        <a:solidFill>
                          <a:schemeClr val="dk1"/>
                        </a:solidFill>
                        <a:latin typeface="Consolas" panose="020B0609020204030204" pitchFamily="49" charset="0"/>
                        <a:ea typeface="+mj-ea"/>
                        <a:cs typeface="+mn-cs"/>
                      </a:endParaRPr>
                    </a:p>
                  </a:txBody>
                  <a:tcPr/>
                </a:tc>
                <a:extLst>
                  <a:ext uri="{0D108BD9-81ED-4DB2-BD59-A6C34878D82A}">
                    <a16:rowId xmlns:a16="http://schemas.microsoft.com/office/drawing/2014/main" val="1406666546"/>
                  </a:ext>
                </a:extLst>
              </a:tr>
              <a:tr h="435466">
                <a:tc>
                  <a:txBody>
                    <a:bodyPr/>
                    <a:lstStyle/>
                    <a:p>
                      <a:pPr algn="ctr"/>
                      <a:r>
                        <a:rPr lang="en-US" altLang="zh-TW" sz="2400" b="0" kern="1200" smtClean="0">
                          <a:solidFill>
                            <a:schemeClr val="dk1"/>
                          </a:solidFill>
                          <a:latin typeface="Consolas" panose="020B0609020204030204" pitchFamily="49" charset="0"/>
                          <a:ea typeface="+mj-ea"/>
                          <a:cs typeface="+mn-cs"/>
                        </a:rPr>
                        <a:t>begin</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smtClean="0">
                          <a:solidFill>
                            <a:schemeClr val="dk1"/>
                          </a:solidFill>
                          <a:latin typeface="Consolas" panose="020B0609020204030204" pitchFamily="49" charset="0"/>
                          <a:ea typeface="+mj-ea"/>
                          <a:cs typeface="+mn-cs"/>
                        </a:rPr>
                        <a:t>開始的位置</a:t>
                      </a:r>
                      <a:endParaRPr lang="en-US" altLang="zh-TW" sz="2400" b="0" kern="1200" smtClean="0">
                        <a:solidFill>
                          <a:schemeClr val="dk1"/>
                        </a:solidFill>
                        <a:latin typeface="Consolas" panose="020B0609020204030204" pitchFamily="49" charset="0"/>
                        <a:ea typeface="+mj-ea"/>
                        <a:cs typeface="+mn-cs"/>
                      </a:endParaRPr>
                    </a:p>
                  </a:txBody>
                  <a:tcPr/>
                </a:tc>
                <a:extLst>
                  <a:ext uri="{0D108BD9-81ED-4DB2-BD59-A6C34878D82A}">
                    <a16:rowId xmlns:a16="http://schemas.microsoft.com/office/drawing/2014/main" val="4254800973"/>
                  </a:ext>
                </a:extLst>
              </a:tr>
              <a:tr h="435466">
                <a:tc>
                  <a:txBody>
                    <a:bodyPr/>
                    <a:lstStyle/>
                    <a:p>
                      <a:pPr algn="ctr"/>
                      <a:r>
                        <a:rPr lang="en-US" altLang="zh-TW" sz="2400" b="0" kern="1200" smtClean="0">
                          <a:solidFill>
                            <a:schemeClr val="dk1"/>
                          </a:solidFill>
                          <a:latin typeface="Consolas" panose="020B0609020204030204" pitchFamily="49" charset="0"/>
                          <a:ea typeface="+mj-ea"/>
                          <a:cs typeface="+mn-cs"/>
                        </a:rPr>
                        <a:t>end</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smtClean="0">
                          <a:solidFill>
                            <a:schemeClr val="dk1"/>
                          </a:solidFill>
                          <a:latin typeface="Consolas" panose="020B0609020204030204" pitchFamily="49" charset="0"/>
                          <a:ea typeface="+mj-ea"/>
                          <a:cs typeface="+mn-cs"/>
                        </a:rPr>
                        <a:t>結束的位置</a:t>
                      </a:r>
                      <a:endParaRPr lang="en-US" altLang="zh-TW" sz="2400" b="0" kern="1200" smtClean="0">
                        <a:solidFill>
                          <a:schemeClr val="dk1"/>
                        </a:solidFill>
                        <a:latin typeface="Consolas" panose="020B0609020204030204" pitchFamily="49" charset="0"/>
                        <a:ea typeface="+mj-ea"/>
                        <a:cs typeface="+mn-cs"/>
                      </a:endParaRPr>
                    </a:p>
                  </a:txBody>
                  <a:tcPr/>
                </a:tc>
                <a:extLst>
                  <a:ext uri="{0D108BD9-81ED-4DB2-BD59-A6C34878D82A}">
                    <a16:rowId xmlns:a16="http://schemas.microsoft.com/office/drawing/2014/main" val="2351065371"/>
                  </a:ext>
                </a:extLst>
              </a:tr>
              <a:tr h="435466">
                <a:tc>
                  <a:txBody>
                    <a:bodyPr/>
                    <a:lstStyle/>
                    <a:p>
                      <a:pPr algn="ctr"/>
                      <a:r>
                        <a:rPr lang="en-US" altLang="zh-TW" sz="2400" b="0" kern="1200" smtClean="0">
                          <a:solidFill>
                            <a:schemeClr val="dk1"/>
                          </a:solidFill>
                          <a:latin typeface="Consolas" panose="020B0609020204030204" pitchFamily="49" charset="0"/>
                          <a:ea typeface="+mj-ea"/>
                          <a:cs typeface="+mn-cs"/>
                        </a:rPr>
                        <a:t>step</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smtClean="0">
                          <a:solidFill>
                            <a:schemeClr val="dk1"/>
                          </a:solidFill>
                          <a:latin typeface="Consolas" panose="020B0609020204030204" pitchFamily="49" charset="0"/>
                          <a:ea typeface="+mj-ea"/>
                          <a:cs typeface="+mn-cs"/>
                        </a:rPr>
                        <a:t>迴圈的間隔數</a:t>
                      </a:r>
                      <a:endParaRPr lang="en-US" altLang="zh-TW" sz="2400" b="0" kern="1200" smtClean="0">
                        <a:solidFill>
                          <a:schemeClr val="dk1"/>
                        </a:solidFill>
                        <a:latin typeface="Consolas" panose="020B0609020204030204" pitchFamily="49" charset="0"/>
                        <a:ea typeface="+mj-ea"/>
                        <a:cs typeface="+mn-cs"/>
                      </a:endParaRPr>
                    </a:p>
                  </a:txBody>
                  <a:tcPr/>
                </a:tc>
                <a:extLst>
                  <a:ext uri="{0D108BD9-81ED-4DB2-BD59-A6C34878D82A}">
                    <a16:rowId xmlns:a16="http://schemas.microsoft.com/office/drawing/2014/main" val="2862960375"/>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676702851"/>
              </p:ext>
            </p:extLst>
          </p:nvPr>
        </p:nvGraphicFramePr>
        <p:xfrm>
          <a:off x="7721337" y="2428360"/>
          <a:ext cx="3909831" cy="3678156"/>
        </p:xfrm>
        <a:graphic>
          <a:graphicData uri="http://schemas.openxmlformats.org/drawingml/2006/table">
            <a:tbl>
              <a:tblPr firstRow="1" bandRow="1">
                <a:tableStyleId>{5C22544A-7EE6-4342-B048-85BDC9FD1C3A}</a:tableStyleId>
              </a:tblPr>
              <a:tblGrid>
                <a:gridCol w="1002591">
                  <a:extLst>
                    <a:ext uri="{9D8B030D-6E8A-4147-A177-3AD203B41FA5}">
                      <a16:colId xmlns:a16="http://schemas.microsoft.com/office/drawing/2014/main" val="2204558664"/>
                    </a:ext>
                  </a:extLst>
                </a:gridCol>
                <a:gridCol w="2907240">
                  <a:extLst>
                    <a:ext uri="{9D8B030D-6E8A-4147-A177-3AD203B41FA5}">
                      <a16:colId xmlns:a16="http://schemas.microsoft.com/office/drawing/2014/main" val="3471793541"/>
                    </a:ext>
                  </a:extLst>
                </a:gridCol>
              </a:tblGrid>
              <a:tr h="408684">
                <a:tc>
                  <a:txBody>
                    <a:bodyPr/>
                    <a:lstStyle/>
                    <a:p>
                      <a:pPr algn="ctr"/>
                      <a:r>
                        <a:rPr lang="zh-TW" altLang="en-US" sz="1500" b="0" smtClean="0">
                          <a:latin typeface="Consolas" panose="020B0609020204030204" pitchFamily="49" charset="0"/>
                          <a:ea typeface="+mj-ea"/>
                        </a:rPr>
                        <a:t>屬性</a:t>
                      </a:r>
                      <a:endParaRPr lang="zh-TW" altLang="en-US" sz="1500" b="0">
                        <a:latin typeface="Consolas" panose="020B0609020204030204" pitchFamily="49" charset="0"/>
                        <a:ea typeface="+mj-ea"/>
                      </a:endParaRPr>
                    </a:p>
                  </a:txBody>
                  <a:tcPr anchor="ctr"/>
                </a:tc>
                <a:tc>
                  <a:txBody>
                    <a:bodyPr/>
                    <a:lstStyle/>
                    <a:p>
                      <a:pPr algn="ctr"/>
                      <a:r>
                        <a:rPr lang="zh-TW" altLang="en-US" sz="1500" b="0" smtClean="0">
                          <a:latin typeface="Consolas" panose="020B0609020204030204" pitchFamily="49" charset="0"/>
                          <a:ea typeface="+mj-ea"/>
                        </a:rPr>
                        <a:t>說明</a:t>
                      </a:r>
                      <a:endParaRPr lang="zh-TW" altLang="en-US" sz="1500" b="0">
                        <a:latin typeface="Consolas" panose="020B0609020204030204" pitchFamily="49" charset="0"/>
                        <a:ea typeface="+mj-ea"/>
                      </a:endParaRPr>
                    </a:p>
                  </a:txBody>
                  <a:tcPr anchor="ctr"/>
                </a:tc>
                <a:extLst>
                  <a:ext uri="{0D108BD9-81ED-4DB2-BD59-A6C34878D82A}">
                    <a16:rowId xmlns:a16="http://schemas.microsoft.com/office/drawing/2014/main" val="1422715895"/>
                  </a:ext>
                </a:extLst>
              </a:tr>
              <a:tr h="408684">
                <a:tc>
                  <a:txBody>
                    <a:bodyPr/>
                    <a:lstStyle/>
                    <a:p>
                      <a:pPr algn="ctr"/>
                      <a:r>
                        <a:rPr lang="en-US" altLang="zh-TW" sz="1500" b="0" smtClean="0">
                          <a:latin typeface="Consolas" panose="020B0609020204030204" pitchFamily="49" charset="0"/>
                          <a:ea typeface="+mj-ea"/>
                        </a:rPr>
                        <a:t>current</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smtClean="0">
                          <a:latin typeface="Consolas" panose="020B0609020204030204" pitchFamily="49" charset="0"/>
                          <a:ea typeface="+mj-ea"/>
                        </a:rPr>
                        <a:t>當次迴圈指向的目標</a:t>
                      </a:r>
                      <a:endParaRPr lang="en-US" altLang="zh-TW" sz="1500" b="0" smtClean="0">
                        <a:latin typeface="Consolas" panose="020B0609020204030204" pitchFamily="49" charset="0"/>
                        <a:ea typeface="+mj-ea"/>
                      </a:endParaRPr>
                    </a:p>
                  </a:txBody>
                  <a:tcPr anchor="ctr"/>
                </a:tc>
                <a:extLst>
                  <a:ext uri="{0D108BD9-81ED-4DB2-BD59-A6C34878D82A}">
                    <a16:rowId xmlns:a16="http://schemas.microsoft.com/office/drawing/2014/main" val="2604820325"/>
                  </a:ext>
                </a:extLst>
              </a:tr>
              <a:tr h="408684">
                <a:tc>
                  <a:txBody>
                    <a:bodyPr/>
                    <a:lstStyle/>
                    <a:p>
                      <a:pPr algn="ctr"/>
                      <a:r>
                        <a:rPr lang="en-US" altLang="zh-TW" sz="1500" b="0" kern="1200" smtClean="0">
                          <a:solidFill>
                            <a:schemeClr val="dk1"/>
                          </a:solidFill>
                          <a:latin typeface="Consolas" panose="020B0609020204030204" pitchFamily="49" charset="0"/>
                          <a:ea typeface="+mj-ea"/>
                          <a:cs typeface="+mn-cs"/>
                        </a:rPr>
                        <a:t>index</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smtClean="0">
                          <a:solidFill>
                            <a:schemeClr val="dk1"/>
                          </a:solidFill>
                          <a:latin typeface="Consolas" panose="020B0609020204030204" pitchFamily="49" charset="0"/>
                          <a:ea typeface="+mj-ea"/>
                          <a:cs typeface="+mn-cs"/>
                        </a:rPr>
                        <a:t>當次迴圈目標的索引</a:t>
                      </a:r>
                      <a:endParaRPr lang="en-US" altLang="zh-TW" sz="1500" b="0" kern="1200" smtClean="0">
                        <a:solidFill>
                          <a:schemeClr val="dk1"/>
                        </a:solidFill>
                        <a:latin typeface="Consolas" panose="020B0609020204030204" pitchFamily="49" charset="0"/>
                        <a:ea typeface="+mj-ea"/>
                        <a:cs typeface="+mn-cs"/>
                      </a:endParaRPr>
                    </a:p>
                  </a:txBody>
                  <a:tcPr anchor="ctr"/>
                </a:tc>
                <a:extLst>
                  <a:ext uri="{0D108BD9-81ED-4DB2-BD59-A6C34878D82A}">
                    <a16:rowId xmlns:a16="http://schemas.microsoft.com/office/drawing/2014/main" val="4163110675"/>
                  </a:ext>
                </a:extLst>
              </a:tr>
              <a:tr h="408684">
                <a:tc>
                  <a:txBody>
                    <a:bodyPr/>
                    <a:lstStyle/>
                    <a:p>
                      <a:pPr algn="ctr"/>
                      <a:r>
                        <a:rPr lang="en-US" altLang="zh-TW" sz="1500" b="0" smtClean="0">
                          <a:latin typeface="Consolas" panose="020B0609020204030204" pitchFamily="49" charset="0"/>
                          <a:ea typeface="+mj-ea"/>
                        </a:rPr>
                        <a:t>count</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smtClean="0">
                          <a:latin typeface="Consolas" panose="020B0609020204030204" pitchFamily="49" charset="0"/>
                          <a:ea typeface="+mj-ea"/>
                        </a:rPr>
                        <a:t>第幾次迴圈</a:t>
                      </a:r>
                      <a:endParaRPr lang="en-US" altLang="zh-TW" sz="1500" b="0" kern="1200" smtClean="0">
                        <a:solidFill>
                          <a:schemeClr val="dk1"/>
                        </a:solidFill>
                        <a:latin typeface="Consolas" panose="020B0609020204030204" pitchFamily="49" charset="0"/>
                        <a:ea typeface="+mj-ea"/>
                        <a:cs typeface="+mn-cs"/>
                      </a:endParaRPr>
                    </a:p>
                  </a:txBody>
                  <a:tcPr anchor="ctr"/>
                </a:tc>
                <a:extLst>
                  <a:ext uri="{0D108BD9-81ED-4DB2-BD59-A6C34878D82A}">
                    <a16:rowId xmlns:a16="http://schemas.microsoft.com/office/drawing/2014/main" val="2403274220"/>
                  </a:ext>
                </a:extLst>
              </a:tr>
              <a:tr h="408684">
                <a:tc>
                  <a:txBody>
                    <a:bodyPr/>
                    <a:lstStyle/>
                    <a:p>
                      <a:pPr algn="ctr"/>
                      <a:r>
                        <a:rPr lang="en-US" altLang="zh-TW" sz="1500" b="0" kern="1200" smtClean="0">
                          <a:solidFill>
                            <a:schemeClr val="dk1"/>
                          </a:solidFill>
                          <a:latin typeface="Consolas" panose="020B0609020204030204" pitchFamily="49" charset="0"/>
                          <a:ea typeface="+mj-ea"/>
                          <a:cs typeface="+mn-cs"/>
                        </a:rPr>
                        <a:t>first</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smtClean="0">
                          <a:solidFill>
                            <a:schemeClr val="dk1"/>
                          </a:solidFill>
                          <a:latin typeface="Consolas" panose="020B0609020204030204" pitchFamily="49" charset="0"/>
                          <a:ea typeface="+mj-ea"/>
                          <a:cs typeface="+mn-cs"/>
                        </a:rPr>
                        <a:t>此目標是否為迴圈起始值</a:t>
                      </a:r>
                      <a:r>
                        <a:rPr lang="en-US" altLang="zh-TW" sz="1500" b="0" kern="1200" smtClean="0">
                          <a:solidFill>
                            <a:schemeClr val="dk1"/>
                          </a:solidFill>
                          <a:latin typeface="Consolas" panose="020B0609020204030204" pitchFamily="49" charset="0"/>
                          <a:ea typeface="+mj-ea"/>
                          <a:cs typeface="+mn-cs"/>
                        </a:rPr>
                        <a:t>?</a:t>
                      </a:r>
                    </a:p>
                  </a:txBody>
                  <a:tcPr anchor="ctr"/>
                </a:tc>
                <a:extLst>
                  <a:ext uri="{0D108BD9-81ED-4DB2-BD59-A6C34878D82A}">
                    <a16:rowId xmlns:a16="http://schemas.microsoft.com/office/drawing/2014/main" val="1406666546"/>
                  </a:ext>
                </a:extLst>
              </a:tr>
              <a:tr h="408684">
                <a:tc>
                  <a:txBody>
                    <a:bodyPr/>
                    <a:lstStyle/>
                    <a:p>
                      <a:pPr algn="ctr"/>
                      <a:r>
                        <a:rPr lang="en-US" altLang="zh-TW" sz="1500" b="0" kern="1200" smtClean="0">
                          <a:solidFill>
                            <a:schemeClr val="dk1"/>
                          </a:solidFill>
                          <a:latin typeface="Consolas" panose="020B0609020204030204" pitchFamily="49" charset="0"/>
                          <a:ea typeface="+mj-ea"/>
                          <a:cs typeface="+mn-cs"/>
                        </a:rPr>
                        <a:t>last</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smtClean="0">
                          <a:solidFill>
                            <a:schemeClr val="dk1"/>
                          </a:solidFill>
                          <a:latin typeface="Consolas" panose="020B0609020204030204" pitchFamily="49" charset="0"/>
                          <a:ea typeface="+mj-ea"/>
                          <a:cs typeface="+mn-cs"/>
                        </a:rPr>
                        <a:t>此目標是否為迴圈最末值</a:t>
                      </a:r>
                      <a:r>
                        <a:rPr lang="en-US" altLang="zh-TW" sz="1500" b="0" kern="1200" smtClean="0">
                          <a:solidFill>
                            <a:schemeClr val="dk1"/>
                          </a:solidFill>
                          <a:latin typeface="Consolas" panose="020B0609020204030204" pitchFamily="49" charset="0"/>
                          <a:ea typeface="+mj-ea"/>
                          <a:cs typeface="+mn-cs"/>
                        </a:rPr>
                        <a:t>?</a:t>
                      </a:r>
                    </a:p>
                  </a:txBody>
                  <a:tcPr anchor="ctr"/>
                </a:tc>
                <a:extLst>
                  <a:ext uri="{0D108BD9-81ED-4DB2-BD59-A6C34878D82A}">
                    <a16:rowId xmlns:a16="http://schemas.microsoft.com/office/drawing/2014/main" val="4254800973"/>
                  </a:ext>
                </a:extLst>
              </a:tr>
              <a:tr h="408684">
                <a:tc>
                  <a:txBody>
                    <a:bodyPr/>
                    <a:lstStyle/>
                    <a:p>
                      <a:pPr algn="ctr"/>
                      <a:r>
                        <a:rPr lang="en-US" altLang="zh-TW" sz="1500" b="0" kern="1200" smtClean="0">
                          <a:solidFill>
                            <a:schemeClr val="dk1"/>
                          </a:solidFill>
                          <a:latin typeface="Consolas" panose="020B0609020204030204" pitchFamily="49" charset="0"/>
                          <a:ea typeface="+mj-ea"/>
                          <a:cs typeface="+mn-cs"/>
                        </a:rPr>
                        <a:t>begin</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smtClean="0">
                          <a:solidFill>
                            <a:schemeClr val="dk1"/>
                          </a:solidFill>
                          <a:latin typeface="Consolas" panose="020B0609020204030204" pitchFamily="49" charset="0"/>
                          <a:ea typeface="+mj-ea"/>
                          <a:cs typeface="+mn-cs"/>
                        </a:rPr>
                        <a:t>此迴圈的</a:t>
                      </a:r>
                      <a:r>
                        <a:rPr lang="en-US" altLang="zh-TW" sz="1500" b="0" kern="1200" smtClean="0">
                          <a:solidFill>
                            <a:schemeClr val="dk1"/>
                          </a:solidFill>
                          <a:latin typeface="Consolas" panose="020B0609020204030204" pitchFamily="49" charset="0"/>
                          <a:ea typeface="+mj-ea"/>
                          <a:cs typeface="+mn-cs"/>
                        </a:rPr>
                        <a:t>"begin"</a:t>
                      </a:r>
                      <a:r>
                        <a:rPr lang="zh-TW" altLang="en-US" sz="1500" b="0" kern="1200" smtClean="0">
                          <a:solidFill>
                            <a:schemeClr val="dk1"/>
                          </a:solidFill>
                          <a:latin typeface="Consolas" panose="020B0609020204030204" pitchFamily="49" charset="0"/>
                          <a:ea typeface="+mj-ea"/>
                          <a:cs typeface="+mn-cs"/>
                        </a:rPr>
                        <a:t>屬性值</a:t>
                      </a:r>
                      <a:endParaRPr lang="en-US" altLang="zh-TW" sz="1500" b="0" kern="1200" smtClean="0">
                        <a:solidFill>
                          <a:schemeClr val="dk1"/>
                        </a:solidFill>
                        <a:latin typeface="Consolas" panose="020B0609020204030204" pitchFamily="49" charset="0"/>
                        <a:ea typeface="+mj-ea"/>
                        <a:cs typeface="+mn-cs"/>
                      </a:endParaRPr>
                    </a:p>
                  </a:txBody>
                  <a:tcPr anchor="ctr"/>
                </a:tc>
                <a:extLst>
                  <a:ext uri="{0D108BD9-81ED-4DB2-BD59-A6C34878D82A}">
                    <a16:rowId xmlns:a16="http://schemas.microsoft.com/office/drawing/2014/main" val="2351065371"/>
                  </a:ext>
                </a:extLst>
              </a:tr>
              <a:tr h="408684">
                <a:tc>
                  <a:txBody>
                    <a:bodyPr/>
                    <a:lstStyle/>
                    <a:p>
                      <a:pPr algn="ctr"/>
                      <a:r>
                        <a:rPr lang="en-US" altLang="zh-TW" sz="1500" b="0" kern="1200" smtClean="0">
                          <a:solidFill>
                            <a:schemeClr val="dk1"/>
                          </a:solidFill>
                          <a:latin typeface="Consolas" panose="020B0609020204030204" pitchFamily="49" charset="0"/>
                          <a:ea typeface="+mj-ea"/>
                          <a:cs typeface="+mn-cs"/>
                        </a:rPr>
                        <a:t>end</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smtClean="0">
                          <a:solidFill>
                            <a:schemeClr val="dk1"/>
                          </a:solidFill>
                          <a:latin typeface="Consolas" panose="020B0609020204030204" pitchFamily="49" charset="0"/>
                          <a:ea typeface="+mj-ea"/>
                          <a:cs typeface="+mn-cs"/>
                        </a:rPr>
                        <a:t>此迴圈的</a:t>
                      </a:r>
                      <a:r>
                        <a:rPr lang="en-US" altLang="zh-TW" sz="1500" b="0" kern="1200" smtClean="0">
                          <a:solidFill>
                            <a:schemeClr val="dk1"/>
                          </a:solidFill>
                          <a:latin typeface="Consolas" panose="020B0609020204030204" pitchFamily="49" charset="0"/>
                          <a:ea typeface="+mj-ea"/>
                          <a:cs typeface="+mn-cs"/>
                        </a:rPr>
                        <a:t>"end"</a:t>
                      </a:r>
                      <a:r>
                        <a:rPr lang="zh-TW" altLang="en-US" sz="1500" b="0" kern="1200" smtClean="0">
                          <a:solidFill>
                            <a:schemeClr val="dk1"/>
                          </a:solidFill>
                          <a:latin typeface="Consolas" panose="020B0609020204030204" pitchFamily="49" charset="0"/>
                          <a:ea typeface="+mj-ea"/>
                          <a:cs typeface="+mn-cs"/>
                        </a:rPr>
                        <a:t>屬性值</a:t>
                      </a:r>
                    </a:p>
                  </a:txBody>
                  <a:tcPr anchor="ctr"/>
                </a:tc>
                <a:extLst>
                  <a:ext uri="{0D108BD9-81ED-4DB2-BD59-A6C34878D82A}">
                    <a16:rowId xmlns:a16="http://schemas.microsoft.com/office/drawing/2014/main" val="2862960375"/>
                  </a:ext>
                </a:extLst>
              </a:tr>
              <a:tr h="408684">
                <a:tc>
                  <a:txBody>
                    <a:bodyPr/>
                    <a:lstStyle/>
                    <a:p>
                      <a:pPr algn="ctr"/>
                      <a:r>
                        <a:rPr lang="en-US" altLang="zh-TW" sz="1500" b="0" smtClean="0">
                          <a:latin typeface="Consolas" panose="020B0609020204030204" pitchFamily="49" charset="0"/>
                          <a:ea typeface="+mj-ea"/>
                        </a:rPr>
                        <a:t>step</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smtClean="0">
                          <a:solidFill>
                            <a:schemeClr val="dk1"/>
                          </a:solidFill>
                          <a:latin typeface="Consolas" panose="020B0609020204030204" pitchFamily="49" charset="0"/>
                          <a:ea typeface="+mj-ea"/>
                          <a:cs typeface="+mn-cs"/>
                        </a:rPr>
                        <a:t>此迴圈執行間距</a:t>
                      </a:r>
                    </a:p>
                  </a:txBody>
                  <a:tcPr anchor="ctr"/>
                </a:tc>
                <a:extLst>
                  <a:ext uri="{0D108BD9-81ED-4DB2-BD59-A6C34878D82A}">
                    <a16:rowId xmlns:a16="http://schemas.microsoft.com/office/drawing/2014/main" val="40170985"/>
                  </a:ext>
                </a:extLst>
              </a:tr>
            </a:tbl>
          </a:graphicData>
        </a:graphic>
      </p:graphicFrame>
      <p:cxnSp>
        <p:nvCxnSpPr>
          <p:cNvPr id="12" name="直線單箭頭接點 11"/>
          <p:cNvCxnSpPr/>
          <p:nvPr/>
        </p:nvCxnSpPr>
        <p:spPr>
          <a:xfrm flipH="1">
            <a:off x="9255838" y="2102069"/>
            <a:ext cx="550314" cy="25993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7153287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183949" y="822958"/>
            <a:ext cx="11846617" cy="1963785"/>
          </a:xfrm>
        </p:spPr>
        <p:txBody>
          <a:bodyPr>
            <a:normAutofit lnSpcReduction="10000"/>
          </a:bodyPr>
          <a:lstStyle/>
          <a:p>
            <a:pPr marL="342900" lvl="1" indent="-342900" algn="just"/>
            <a:r>
              <a:rPr lang="zh-TW" altLang="en-US" sz="2400">
                <a:latin typeface="Consolas" panose="020B0609020204030204" pitchFamily="49" charset="0"/>
                <a:ea typeface="+mj-ea"/>
              </a:rPr>
              <a:t>語法</a:t>
            </a:r>
            <a:endParaRPr lang="en-US" altLang="zh-TW" sz="2400">
              <a:latin typeface="Consolas" panose="020B0609020204030204" pitchFamily="49" charset="0"/>
              <a:ea typeface="+mj-ea"/>
            </a:endParaRPr>
          </a:p>
          <a:p>
            <a:pPr marL="548640" lvl="3" indent="0">
              <a:buNone/>
            </a:pPr>
            <a:r>
              <a:rPr lang="en-US" altLang="zh-TW" sz="2400">
                <a:latin typeface="Consolas" panose="020B0609020204030204" pitchFamily="49" charset="0"/>
                <a:ea typeface="+mj-ea"/>
              </a:rPr>
              <a:t>&lt;c:import </a:t>
            </a:r>
            <a:r>
              <a:rPr lang="en-US" altLang="zh-TW" sz="2400" err="1">
                <a:solidFill>
                  <a:srgbClr val="0070C0"/>
                </a:solidFill>
                <a:latin typeface="Consolas" panose="020B0609020204030204" pitchFamily="49" charset="0"/>
                <a:ea typeface="+mj-ea"/>
              </a:rPr>
              <a:t>url</a:t>
            </a:r>
            <a:r>
              <a:rPr lang="en-US" altLang="zh-TW" sz="2400">
                <a:latin typeface="Consolas" panose="020B0609020204030204" pitchFamily="49" charset="0"/>
                <a:ea typeface="+mj-ea"/>
              </a:rPr>
              <a:t>="</a:t>
            </a:r>
            <a:r>
              <a:rPr lang="en-US" altLang="zh-TW" sz="2400" err="1">
                <a:latin typeface="Consolas" panose="020B0609020204030204" pitchFamily="49" charset="0"/>
                <a:ea typeface="+mj-ea"/>
              </a:rPr>
              <a:t>url</a:t>
            </a:r>
            <a:r>
              <a:rPr lang="en-US" altLang="zh-TW" sz="2400">
                <a:latin typeface="Consolas" panose="020B0609020204030204" pitchFamily="49" charset="0"/>
                <a:ea typeface="+mj-ea"/>
              </a:rPr>
              <a:t>" [</a:t>
            </a:r>
            <a:r>
              <a:rPr lang="en-US" altLang="zh-TW" sz="2400">
                <a:solidFill>
                  <a:srgbClr val="0070C0"/>
                </a:solidFill>
                <a:latin typeface="Consolas" panose="020B0609020204030204" pitchFamily="49" charset="0"/>
                <a:ea typeface="+mj-ea"/>
              </a:rPr>
              <a:t>context</a:t>
            </a:r>
            <a:r>
              <a:rPr lang="en-US" altLang="zh-TW" sz="2400">
                <a:latin typeface="Consolas" panose="020B0609020204030204" pitchFamily="49" charset="0"/>
                <a:ea typeface="+mj-ea"/>
              </a:rPr>
              <a:t>="context"] [</a:t>
            </a:r>
            <a:r>
              <a:rPr lang="en-US" altLang="zh-TW" sz="2400">
                <a:solidFill>
                  <a:srgbClr val="0070C0"/>
                </a:solidFill>
                <a:latin typeface="Consolas" panose="020B0609020204030204" pitchFamily="49" charset="0"/>
                <a:ea typeface="+mj-ea"/>
              </a:rPr>
              <a:t>var</a:t>
            </a:r>
            <a:r>
              <a:rPr lang="en-US" altLang="zh-TW" sz="2400">
                <a:latin typeface="Consolas" panose="020B0609020204030204" pitchFamily="49" charset="0"/>
                <a:ea typeface="+mj-ea"/>
              </a:rPr>
              <a:t>="</a:t>
            </a:r>
            <a:r>
              <a:rPr lang="en-US" altLang="zh-TW" sz="2400" err="1">
                <a:latin typeface="Consolas" panose="020B0609020204030204" pitchFamily="49" charset="0"/>
                <a:ea typeface="+mj-ea"/>
              </a:rPr>
              <a:t>varName</a:t>
            </a:r>
            <a:r>
              <a:rPr lang="en-US" altLang="zh-TW" sz="2400">
                <a:latin typeface="Consolas" panose="020B0609020204030204" pitchFamily="49" charset="0"/>
                <a:ea typeface="+mj-ea"/>
              </a:rPr>
              <a:t>"] [</a:t>
            </a:r>
            <a:r>
              <a:rPr lang="en-US" altLang="zh-TW" sz="2400">
                <a:solidFill>
                  <a:srgbClr val="0070C0"/>
                </a:solidFill>
                <a:latin typeface="Consolas" panose="020B0609020204030204" pitchFamily="49" charset="0"/>
                <a:ea typeface="+mj-ea"/>
              </a:rPr>
              <a:t>scope</a:t>
            </a:r>
            <a:r>
              <a:rPr lang="en-US" altLang="zh-TW" sz="2400">
                <a:latin typeface="Consolas" panose="020B0609020204030204" pitchFamily="49" charset="0"/>
                <a:ea typeface="+mj-ea"/>
              </a:rPr>
              <a:t>="scope"] [</a:t>
            </a:r>
            <a:r>
              <a:rPr lang="en-US" altLang="zh-TW" sz="2400" err="1">
                <a:solidFill>
                  <a:srgbClr val="0070C0"/>
                </a:solidFill>
                <a:latin typeface="Consolas" panose="020B0609020204030204" pitchFamily="49" charset="0"/>
                <a:ea typeface="+mj-ea"/>
              </a:rPr>
              <a:t>charEncoding</a:t>
            </a:r>
            <a:r>
              <a:rPr lang="en-US" altLang="zh-TW" sz="2400">
                <a:latin typeface="Consolas" panose="020B0609020204030204" pitchFamily="49" charset="0"/>
                <a:ea typeface="+mj-ea"/>
              </a:rPr>
              <a:t>="</a:t>
            </a:r>
            <a:r>
              <a:rPr lang="en-US" altLang="zh-TW" sz="2400" err="1">
                <a:latin typeface="Consolas" panose="020B0609020204030204" pitchFamily="49" charset="0"/>
                <a:ea typeface="+mj-ea"/>
              </a:rPr>
              <a:t>charEncoding</a:t>
            </a:r>
            <a:r>
              <a:rPr lang="en-US" altLang="zh-TW" sz="2400">
                <a:latin typeface="Consolas" panose="020B0609020204030204" pitchFamily="49" charset="0"/>
                <a:ea typeface="+mj-ea"/>
              </a:rPr>
              <a:t>"]&gt;</a:t>
            </a:r>
          </a:p>
          <a:p>
            <a:pPr marL="548640" lvl="3" indent="0" algn="just">
              <a:buNone/>
            </a:pPr>
            <a:r>
              <a:rPr lang="en-US" altLang="zh-TW" sz="2400">
                <a:latin typeface="Consolas" panose="020B0609020204030204" pitchFamily="49" charset="0"/>
                <a:ea typeface="+mj-ea"/>
              </a:rPr>
              <a:t>	body</a:t>
            </a:r>
            <a:r>
              <a:rPr lang="zh-TW" altLang="en-US" sz="2400">
                <a:latin typeface="Consolas" panose="020B0609020204030204" pitchFamily="49" charset="0"/>
                <a:ea typeface="+mj-ea"/>
              </a:rPr>
              <a:t>本體</a:t>
            </a:r>
            <a:endParaRPr lang="en-US" altLang="zh-TW" sz="2400">
              <a:latin typeface="Consolas" panose="020B0609020204030204" pitchFamily="49" charset="0"/>
              <a:ea typeface="+mj-ea"/>
            </a:endParaRPr>
          </a:p>
          <a:p>
            <a:pPr marL="548640" lvl="3" indent="0" algn="just">
              <a:buNone/>
            </a:pPr>
            <a:r>
              <a:rPr lang="en-US" altLang="zh-TW" sz="2400">
                <a:latin typeface="Consolas" panose="020B0609020204030204" pitchFamily="49" charset="0"/>
                <a:ea typeface="+mj-ea"/>
              </a:rPr>
              <a:t>&lt;/c:import </a:t>
            </a:r>
            <a:r>
              <a:rPr lang="en-US" altLang="zh-TW" sz="2400" smtClean="0">
                <a:latin typeface="Consolas" panose="020B0609020204030204" pitchFamily="49" charset="0"/>
                <a:ea typeface="+mj-ea"/>
              </a:rPr>
              <a:t>&gt;</a:t>
            </a:r>
            <a:endParaRPr lang="en-US" altLang="zh-TW" sz="2400">
              <a:latin typeface="Consolas" panose="020B0609020204030204" pitchFamily="49" charset="0"/>
              <a:ea typeface="+mj-ea"/>
            </a:endParaRPr>
          </a:p>
        </p:txBody>
      </p:sp>
      <p:sp>
        <p:nvSpPr>
          <p:cNvPr id="8" name="文字方塊 7">
            <a:extLst>
              <a:ext uri="{FF2B5EF4-FFF2-40B4-BE49-F238E27FC236}">
                <a16:creationId xmlns:a16="http://schemas.microsoft.com/office/drawing/2014/main" id="{CF3E7FE1-BDDF-4224-97E4-1FA716DA0CF0}"/>
              </a:ext>
            </a:extLst>
          </p:cNvPr>
          <p:cNvSpPr txBox="1"/>
          <p:nvPr/>
        </p:nvSpPr>
        <p:spPr>
          <a:xfrm>
            <a:off x="204968" y="117822"/>
            <a:ext cx="7457073"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a:latin typeface="Consolas" panose="020B0609020204030204" pitchFamily="49" charset="0"/>
                <a:ea typeface="+mj-ea"/>
              </a:rPr>
              <a:t>&lt;c:import&gt; </a:t>
            </a:r>
            <a:r>
              <a:rPr lang="zh-TW" altLang="en-US" sz="3200" smtClean="0">
                <a:latin typeface="Consolas" panose="020B0609020204030204" pitchFamily="49" charset="0"/>
                <a:ea typeface="+mj-ea"/>
              </a:rPr>
              <a:t>載入指定</a:t>
            </a:r>
            <a:r>
              <a:rPr lang="en-US" altLang="zh-TW" sz="3200" smtClean="0">
                <a:latin typeface="Consolas" panose="020B0609020204030204" pitchFamily="49" charset="0"/>
                <a:ea typeface="+mj-ea"/>
              </a:rPr>
              <a:t>URL</a:t>
            </a:r>
            <a:r>
              <a:rPr lang="zh-TW" altLang="en-US" sz="3200" smtClean="0">
                <a:latin typeface="Consolas" panose="020B0609020204030204" pitchFamily="49" charset="0"/>
                <a:ea typeface="+mj-ea"/>
              </a:rPr>
              <a:t>的網頁或文件</a:t>
            </a:r>
            <a:endParaRPr lang="zh-TW" altLang="en-US" sz="32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5C4141C7-AB11-450A-89D6-23A3E54A26CD}"/>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112</a:t>
            </a:fld>
            <a:endParaRPr lang="zh-TW" altLang="en-US">
              <a:latin typeface="Consolas" panose="020B0609020204030204" pitchFamily="49"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425019431"/>
              </p:ext>
            </p:extLst>
          </p:nvPr>
        </p:nvGraphicFramePr>
        <p:xfrm>
          <a:off x="362419" y="2786743"/>
          <a:ext cx="10795319" cy="3840480"/>
        </p:xfrm>
        <a:graphic>
          <a:graphicData uri="http://schemas.openxmlformats.org/drawingml/2006/table">
            <a:tbl>
              <a:tblPr firstRow="1" bandRow="1">
                <a:tableStyleId>{5C22544A-7EE6-4342-B048-85BDC9FD1C3A}</a:tableStyleId>
              </a:tblPr>
              <a:tblGrid>
                <a:gridCol w="2338279">
                  <a:extLst>
                    <a:ext uri="{9D8B030D-6E8A-4147-A177-3AD203B41FA5}">
                      <a16:colId xmlns:a16="http://schemas.microsoft.com/office/drawing/2014/main" val="2204558664"/>
                    </a:ext>
                  </a:extLst>
                </a:gridCol>
                <a:gridCol w="8457040">
                  <a:extLst>
                    <a:ext uri="{9D8B030D-6E8A-4147-A177-3AD203B41FA5}">
                      <a16:colId xmlns:a16="http://schemas.microsoft.com/office/drawing/2014/main" val="3471793541"/>
                    </a:ext>
                  </a:extLst>
                </a:gridCol>
              </a:tblGrid>
              <a:tr h="218083">
                <a:tc>
                  <a:txBody>
                    <a:bodyPr/>
                    <a:lstStyle/>
                    <a:p>
                      <a:pPr algn="ctr"/>
                      <a:r>
                        <a:rPr lang="zh-TW" altLang="en-US" sz="2400" b="0" smtClean="0">
                          <a:latin typeface="Consolas" panose="020B0609020204030204" pitchFamily="49" charset="0"/>
                          <a:ea typeface="+mj-ea"/>
                        </a:rPr>
                        <a:t>屬性</a:t>
                      </a:r>
                      <a:endParaRPr lang="zh-TW" altLang="en-US" sz="2400" b="0">
                        <a:latin typeface="Consolas" panose="020B0609020204030204" pitchFamily="49" charset="0"/>
                        <a:ea typeface="+mj-ea"/>
                      </a:endParaRPr>
                    </a:p>
                  </a:txBody>
                  <a:tcPr anchor="ctr"/>
                </a:tc>
                <a:tc>
                  <a:txBody>
                    <a:bodyPr/>
                    <a:lstStyle/>
                    <a:p>
                      <a:pPr algn="ctr"/>
                      <a:r>
                        <a:rPr lang="zh-TW" altLang="en-US" sz="2400" b="0" smtClean="0">
                          <a:latin typeface="Consolas" panose="020B0609020204030204" pitchFamily="49" charset="0"/>
                          <a:ea typeface="+mj-ea"/>
                        </a:rPr>
                        <a:t>說明</a:t>
                      </a:r>
                      <a:endParaRPr lang="zh-TW" altLang="en-US" sz="2400" b="0">
                        <a:latin typeface="Consolas" panose="020B0609020204030204" pitchFamily="49" charset="0"/>
                        <a:ea typeface="+mj-ea"/>
                      </a:endParaRPr>
                    </a:p>
                  </a:txBody>
                  <a:tcPr anchor="ctr"/>
                </a:tc>
                <a:extLst>
                  <a:ext uri="{0D108BD9-81ED-4DB2-BD59-A6C34878D82A}">
                    <a16:rowId xmlns:a16="http://schemas.microsoft.com/office/drawing/2014/main" val="1422715895"/>
                  </a:ext>
                </a:extLst>
              </a:tr>
              <a:tr h="708446">
                <a:tc>
                  <a:txBody>
                    <a:bodyPr/>
                    <a:lstStyle/>
                    <a:p>
                      <a:pPr algn="ctr"/>
                      <a:r>
                        <a:rPr lang="en-US" altLang="zh-TW" sz="2400" b="0" smtClean="0">
                          <a:latin typeface="Consolas" panose="020B0609020204030204" pitchFamily="49" charset="0"/>
                          <a:ea typeface="+mj-ea"/>
                        </a:rPr>
                        <a:t>url</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smtClean="0">
                          <a:latin typeface="Consolas" panose="020B0609020204030204" pitchFamily="49" charset="0"/>
                          <a:ea typeface="+mj-ea"/>
                        </a:rPr>
                        <a:t>載入目標的</a:t>
                      </a:r>
                      <a:r>
                        <a:rPr lang="en-US" altLang="zh-TW" sz="2400" b="0" smtClean="0">
                          <a:latin typeface="Consolas" panose="020B0609020204030204" pitchFamily="49" charset="0"/>
                          <a:ea typeface="+mj-ea"/>
                        </a:rPr>
                        <a:t>URL</a:t>
                      </a:r>
                      <a:r>
                        <a:rPr lang="zh-TW" altLang="en-US" sz="2400" b="0" smtClean="0">
                          <a:latin typeface="Consolas" panose="020B0609020204030204" pitchFamily="49" charset="0"/>
                          <a:ea typeface="+mj-ea"/>
                        </a:rPr>
                        <a:t>，可為網頁或文件</a:t>
                      </a:r>
                      <a:endParaRPr lang="en-US" altLang="zh-TW" sz="2400" b="0" smtClean="0">
                        <a:latin typeface="Consolas" panose="020B0609020204030204" pitchFamily="49" charset="0"/>
                        <a:ea typeface="+mj-e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smtClean="0">
                          <a:latin typeface="Consolas" panose="020B0609020204030204" pitchFamily="49" charset="0"/>
                          <a:ea typeface="+mj-ea"/>
                        </a:rPr>
                        <a:t>與</a:t>
                      </a:r>
                      <a:r>
                        <a:rPr lang="en-US" altLang="zh-TW" sz="2400" b="0" smtClean="0">
                          <a:latin typeface="Consolas" panose="020B0609020204030204" pitchFamily="49" charset="0"/>
                          <a:ea typeface="+mj-ea"/>
                        </a:rPr>
                        <a:t>&lt;jsp:include&gt;</a:t>
                      </a:r>
                      <a:r>
                        <a:rPr lang="zh-TW" altLang="en-US" sz="2400" b="0" smtClean="0">
                          <a:latin typeface="Consolas" panose="020B0609020204030204" pitchFamily="49" charset="0"/>
                          <a:ea typeface="+mj-ea"/>
                        </a:rPr>
                        <a:t>類似，但可載入外部資源</a:t>
                      </a:r>
                    </a:p>
                  </a:txBody>
                  <a:tcPr anchor="ctr"/>
                </a:tc>
                <a:extLst>
                  <a:ext uri="{0D108BD9-81ED-4DB2-BD59-A6C34878D82A}">
                    <a16:rowId xmlns:a16="http://schemas.microsoft.com/office/drawing/2014/main" val="2604820325"/>
                  </a:ext>
                </a:extLst>
              </a:tr>
              <a:tr h="435466">
                <a:tc>
                  <a:txBody>
                    <a:bodyPr/>
                    <a:lstStyle/>
                    <a:p>
                      <a:pPr algn="ctr"/>
                      <a:r>
                        <a:rPr lang="en-US" altLang="zh-TW" sz="2400" b="0" kern="1200" smtClean="0">
                          <a:solidFill>
                            <a:schemeClr val="dk1"/>
                          </a:solidFill>
                          <a:latin typeface="Consolas" panose="020B0609020204030204" pitchFamily="49" charset="0"/>
                          <a:ea typeface="+mj-ea"/>
                          <a:cs typeface="+mn-cs"/>
                        </a:rPr>
                        <a:t>context</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smtClean="0">
                          <a:solidFill>
                            <a:schemeClr val="dk1"/>
                          </a:solidFill>
                          <a:latin typeface="Consolas" panose="020B0609020204030204" pitchFamily="49" charset="0"/>
                          <a:ea typeface="+mj-ea"/>
                          <a:cs typeface="+mn-cs"/>
                        </a:rPr>
                        <a:t>相同</a:t>
                      </a:r>
                      <a:r>
                        <a:rPr lang="en-US" altLang="zh-TW" sz="2400" b="0" kern="1200" smtClean="0">
                          <a:solidFill>
                            <a:schemeClr val="dk1"/>
                          </a:solidFill>
                          <a:latin typeface="Consolas" panose="020B0609020204030204" pitchFamily="49" charset="0"/>
                          <a:ea typeface="+mj-ea"/>
                          <a:cs typeface="+mn-cs"/>
                        </a:rPr>
                        <a:t>container</a:t>
                      </a:r>
                      <a:r>
                        <a:rPr lang="zh-TW" altLang="en-US" sz="2400" b="0" kern="1200" smtClean="0">
                          <a:solidFill>
                            <a:schemeClr val="dk1"/>
                          </a:solidFill>
                          <a:latin typeface="Consolas" panose="020B0609020204030204" pitchFamily="49" charset="0"/>
                          <a:ea typeface="+mj-ea"/>
                          <a:cs typeface="+mn-cs"/>
                        </a:rPr>
                        <a:t>的其他</a:t>
                      </a:r>
                      <a:r>
                        <a:rPr lang="en-US" altLang="zh-TW" sz="2400" b="0" kern="1200" smtClean="0">
                          <a:solidFill>
                            <a:schemeClr val="dk1"/>
                          </a:solidFill>
                          <a:latin typeface="Consolas" panose="020B0609020204030204" pitchFamily="49" charset="0"/>
                          <a:ea typeface="+mj-ea"/>
                          <a:cs typeface="+mn-cs"/>
                        </a:rPr>
                        <a:t>context(</a:t>
                      </a:r>
                      <a:r>
                        <a:rPr lang="zh-TW" altLang="en-US" sz="2400" b="0" kern="1200" smtClean="0">
                          <a:solidFill>
                            <a:schemeClr val="dk1"/>
                          </a:solidFill>
                          <a:latin typeface="Consolas" panose="020B0609020204030204" pitchFamily="49" charset="0"/>
                          <a:ea typeface="+mj-ea"/>
                          <a:cs typeface="+mn-cs"/>
                        </a:rPr>
                        <a:t>同</a:t>
                      </a:r>
                      <a:r>
                        <a:rPr lang="en-US" altLang="zh-TW" sz="2400" b="0" kern="1200" smtClean="0">
                          <a:solidFill>
                            <a:schemeClr val="dk1"/>
                          </a:solidFill>
                          <a:latin typeface="Consolas" panose="020B0609020204030204" pitchFamily="49" charset="0"/>
                          <a:ea typeface="+mj-ea"/>
                          <a:cs typeface="+mn-cs"/>
                        </a:rPr>
                        <a:t>Server</a:t>
                      </a:r>
                      <a:r>
                        <a:rPr lang="zh-TW" altLang="en-US" sz="2400" b="0" kern="1200" smtClean="0">
                          <a:solidFill>
                            <a:schemeClr val="dk1"/>
                          </a:solidFill>
                          <a:latin typeface="Consolas" panose="020B0609020204030204" pitchFamily="49" charset="0"/>
                          <a:ea typeface="+mj-ea"/>
                          <a:cs typeface="+mn-cs"/>
                        </a:rPr>
                        <a:t>中的不同專案</a:t>
                      </a:r>
                      <a:r>
                        <a:rPr lang="en-US" altLang="zh-TW" sz="2400" b="0" kern="1200" smtClean="0">
                          <a:solidFill>
                            <a:schemeClr val="dk1"/>
                          </a:solidFill>
                          <a:latin typeface="Consolas" panose="020B0609020204030204" pitchFamily="49" charset="0"/>
                          <a:ea typeface="+mj-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smtClean="0">
                          <a:solidFill>
                            <a:schemeClr val="dk1"/>
                          </a:solidFill>
                          <a:latin typeface="Consolas" panose="020B0609020204030204" pitchFamily="49" charset="0"/>
                          <a:ea typeface="+mj-ea"/>
                          <a:cs typeface="+mn-cs"/>
                        </a:rPr>
                        <a:t>必須以</a:t>
                      </a:r>
                      <a:r>
                        <a:rPr lang="en-US" altLang="zh-TW" sz="2400" b="0" kern="1200" smtClean="0">
                          <a:solidFill>
                            <a:schemeClr val="dk1"/>
                          </a:solidFill>
                          <a:latin typeface="Consolas" panose="020B0609020204030204" pitchFamily="49" charset="0"/>
                          <a:ea typeface="+mj-ea"/>
                          <a:cs typeface="+mn-cs"/>
                        </a:rPr>
                        <a:t>/</a:t>
                      </a:r>
                      <a:r>
                        <a:rPr lang="zh-TW" altLang="en-US" sz="2400" b="0" kern="1200" smtClean="0">
                          <a:solidFill>
                            <a:schemeClr val="dk1"/>
                          </a:solidFill>
                          <a:latin typeface="Consolas" panose="020B0609020204030204" pitchFamily="49" charset="0"/>
                          <a:ea typeface="+mj-ea"/>
                          <a:cs typeface="+mn-cs"/>
                        </a:rPr>
                        <a:t>開頭</a:t>
                      </a:r>
                      <a:endParaRPr lang="en-US" altLang="zh-TW" sz="2400" b="0" kern="1200" smtClean="0">
                        <a:solidFill>
                          <a:schemeClr val="dk1"/>
                        </a:solidFill>
                        <a:latin typeface="Consolas" panose="020B0609020204030204" pitchFamily="49" charset="0"/>
                        <a:ea typeface="+mj-ea"/>
                        <a:cs typeface="+mn-cs"/>
                      </a:endParaRPr>
                    </a:p>
                  </a:txBody>
                  <a:tcPr anchor="ctr"/>
                </a:tc>
                <a:extLst>
                  <a:ext uri="{0D108BD9-81ED-4DB2-BD59-A6C34878D82A}">
                    <a16:rowId xmlns:a16="http://schemas.microsoft.com/office/drawing/2014/main" val="4163110675"/>
                  </a:ext>
                </a:extLst>
              </a:tr>
              <a:tr h="435466">
                <a:tc>
                  <a:txBody>
                    <a:bodyPr/>
                    <a:lstStyle/>
                    <a:p>
                      <a:pPr algn="ctr"/>
                      <a:r>
                        <a:rPr lang="en-US" altLang="zh-TW" sz="2400" b="0" smtClean="0">
                          <a:latin typeface="Consolas" panose="020B0609020204030204" pitchFamily="49" charset="0"/>
                          <a:ea typeface="+mj-ea"/>
                        </a:rPr>
                        <a:t>var</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smtClean="0">
                          <a:latin typeface="Consolas" panose="020B0609020204030204" pitchFamily="49" charset="0"/>
                          <a:ea typeface="+mj-ea"/>
                        </a:rPr>
                        <a:t>載入的網址或文件的內容，存入變數</a:t>
                      </a:r>
                    </a:p>
                  </a:txBody>
                  <a:tcPr anchor="ctr"/>
                </a:tc>
                <a:extLst>
                  <a:ext uri="{0D108BD9-81ED-4DB2-BD59-A6C34878D82A}">
                    <a16:rowId xmlns:a16="http://schemas.microsoft.com/office/drawing/2014/main" val="2403274220"/>
                  </a:ext>
                </a:extLst>
              </a:tr>
              <a:tr h="467084">
                <a:tc>
                  <a:txBody>
                    <a:bodyPr/>
                    <a:lstStyle/>
                    <a:p>
                      <a:pPr algn="ctr"/>
                      <a:r>
                        <a:rPr lang="en-US" altLang="zh-TW" sz="2400" b="0" kern="1200" smtClean="0">
                          <a:solidFill>
                            <a:schemeClr val="dk1"/>
                          </a:solidFill>
                          <a:latin typeface="Consolas" panose="020B0609020204030204" pitchFamily="49" charset="0"/>
                          <a:ea typeface="+mj-ea"/>
                          <a:cs typeface="+mn-cs"/>
                        </a:rPr>
                        <a:t>scope</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smtClean="0">
                          <a:solidFill>
                            <a:schemeClr val="dk1"/>
                          </a:solidFill>
                          <a:latin typeface="Consolas" panose="020B0609020204030204" pitchFamily="49" charset="0"/>
                          <a:ea typeface="+mj-ea"/>
                          <a:cs typeface="+mn-cs"/>
                        </a:rPr>
                        <a:t>可存取</a:t>
                      </a:r>
                      <a:r>
                        <a:rPr lang="en-US" altLang="zh-TW" sz="2400" b="0" kern="1200" smtClean="0">
                          <a:solidFill>
                            <a:schemeClr val="dk1"/>
                          </a:solidFill>
                          <a:latin typeface="Consolas" panose="020B0609020204030204" pitchFamily="49" charset="0"/>
                          <a:ea typeface="+mj-ea"/>
                          <a:cs typeface="+mn-cs"/>
                        </a:rPr>
                        <a:t>var</a:t>
                      </a:r>
                      <a:r>
                        <a:rPr lang="zh-TW" altLang="en-US" sz="2400" b="0" kern="1200" smtClean="0">
                          <a:solidFill>
                            <a:schemeClr val="dk1"/>
                          </a:solidFill>
                          <a:latin typeface="Consolas" panose="020B0609020204030204" pitchFamily="49" charset="0"/>
                          <a:ea typeface="+mj-ea"/>
                          <a:cs typeface="+mn-cs"/>
                        </a:rPr>
                        <a:t>變數的範圍</a:t>
                      </a:r>
                      <a:endParaRPr lang="en-US" altLang="zh-TW" sz="2400" b="0" kern="1200" smtClean="0">
                        <a:solidFill>
                          <a:schemeClr val="dk1"/>
                        </a:solidFill>
                        <a:latin typeface="Consolas" panose="020B0609020204030204" pitchFamily="49" charset="0"/>
                        <a:ea typeface="+mj-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b="0" kern="1200" smtClean="0">
                          <a:solidFill>
                            <a:schemeClr val="dk1"/>
                          </a:solidFill>
                          <a:latin typeface="Consolas" panose="020B0609020204030204" pitchFamily="49" charset="0"/>
                          <a:ea typeface="+mj-ea"/>
                          <a:cs typeface="+mn-cs"/>
                        </a:rPr>
                        <a:t>page(</a:t>
                      </a:r>
                      <a:r>
                        <a:rPr lang="zh-TW" altLang="en-US" sz="2400" b="0" kern="1200" smtClean="0">
                          <a:solidFill>
                            <a:schemeClr val="dk1"/>
                          </a:solidFill>
                          <a:latin typeface="Consolas" panose="020B0609020204030204" pitchFamily="49" charset="0"/>
                          <a:ea typeface="+mj-ea"/>
                          <a:cs typeface="+mn-cs"/>
                        </a:rPr>
                        <a:t>預設</a:t>
                      </a:r>
                      <a:r>
                        <a:rPr lang="en-US" altLang="zh-TW" sz="2400" b="0" kern="1200" smtClean="0">
                          <a:solidFill>
                            <a:schemeClr val="dk1"/>
                          </a:solidFill>
                          <a:latin typeface="Consolas" panose="020B0609020204030204" pitchFamily="49" charset="0"/>
                          <a:ea typeface="+mj-ea"/>
                          <a:cs typeface="+mn-cs"/>
                        </a:rPr>
                        <a:t>)|request|session|application</a:t>
                      </a:r>
                    </a:p>
                  </a:txBody>
                  <a:tcPr anchor="ctr"/>
                </a:tc>
                <a:extLst>
                  <a:ext uri="{0D108BD9-81ED-4DB2-BD59-A6C34878D82A}">
                    <a16:rowId xmlns:a16="http://schemas.microsoft.com/office/drawing/2014/main" val="1406666546"/>
                  </a:ext>
                </a:extLst>
              </a:tr>
              <a:tr h="435466">
                <a:tc>
                  <a:txBody>
                    <a:bodyPr/>
                    <a:lstStyle/>
                    <a:p>
                      <a:pPr algn="ctr"/>
                      <a:r>
                        <a:rPr lang="en-US" altLang="zh-TW" sz="2400" b="0" kern="1200" smtClean="0">
                          <a:solidFill>
                            <a:schemeClr val="dk1"/>
                          </a:solidFill>
                          <a:latin typeface="Consolas" panose="020B0609020204030204" pitchFamily="49" charset="0"/>
                          <a:ea typeface="+mj-ea"/>
                          <a:cs typeface="+mn-cs"/>
                        </a:rPr>
                        <a:t>charEncoding</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smtClean="0">
                          <a:solidFill>
                            <a:schemeClr val="dk1"/>
                          </a:solidFill>
                          <a:latin typeface="Consolas" panose="020B0609020204030204" pitchFamily="49" charset="0"/>
                          <a:ea typeface="+mj-ea"/>
                          <a:cs typeface="+mn-cs"/>
                        </a:rPr>
                        <a:t>設定被載入的網址或文件的字元編碼</a:t>
                      </a:r>
                    </a:p>
                  </a:txBody>
                  <a:tcPr anchor="ctr"/>
                </a:tc>
                <a:extLst>
                  <a:ext uri="{0D108BD9-81ED-4DB2-BD59-A6C34878D82A}">
                    <a16:rowId xmlns:a16="http://schemas.microsoft.com/office/drawing/2014/main" val="4254800973"/>
                  </a:ext>
                </a:extLst>
              </a:tr>
            </a:tbl>
          </a:graphicData>
        </a:graphic>
      </p:graphicFrame>
    </p:spTree>
    <p:extLst>
      <p:ext uri="{BB962C8B-B14F-4D97-AF65-F5344CB8AC3E}">
        <p14:creationId xmlns:p14="http://schemas.microsoft.com/office/powerpoint/2010/main" val="169305339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7" y="1109547"/>
            <a:ext cx="11846617" cy="1667993"/>
          </a:xfrm>
        </p:spPr>
        <p:txBody>
          <a:bodyPr>
            <a:normAutofit/>
          </a:bodyPr>
          <a:lstStyle/>
          <a:p>
            <a:pPr marL="342900" lvl="1" indent="-342900" algn="just"/>
            <a:r>
              <a:rPr lang="zh-TW" altLang="en-US" sz="2400">
                <a:latin typeface="Consolas" panose="020B0609020204030204" pitchFamily="49" charset="0"/>
                <a:ea typeface="+mj-ea"/>
              </a:rPr>
              <a:t>語法</a:t>
            </a:r>
            <a:endParaRPr lang="en-US" altLang="zh-TW" sz="2400">
              <a:latin typeface="Consolas" panose="020B0609020204030204" pitchFamily="49" charset="0"/>
              <a:ea typeface="+mj-ea"/>
            </a:endParaRPr>
          </a:p>
          <a:p>
            <a:pPr marL="548640" lvl="3" indent="0">
              <a:buNone/>
            </a:pPr>
            <a:r>
              <a:rPr lang="en-US" altLang="zh-TW" sz="2400">
                <a:latin typeface="Consolas" panose="020B0609020204030204" pitchFamily="49" charset="0"/>
                <a:ea typeface="+mj-ea"/>
              </a:rPr>
              <a:t>&lt;c:redirect </a:t>
            </a:r>
            <a:r>
              <a:rPr lang="en-US" altLang="zh-TW" sz="2400" err="1">
                <a:solidFill>
                  <a:srgbClr val="0070C0"/>
                </a:solidFill>
                <a:latin typeface="Consolas" panose="020B0609020204030204" pitchFamily="49" charset="0"/>
                <a:ea typeface="+mj-ea"/>
              </a:rPr>
              <a:t>url</a:t>
            </a:r>
            <a:r>
              <a:rPr lang="en-US" altLang="zh-TW" sz="2400">
                <a:latin typeface="Consolas" panose="020B0609020204030204" pitchFamily="49" charset="0"/>
                <a:ea typeface="+mj-ea"/>
              </a:rPr>
              <a:t>="</a:t>
            </a:r>
            <a:r>
              <a:rPr lang="en-US" altLang="zh-TW" sz="2400" err="1">
                <a:latin typeface="Consolas" panose="020B0609020204030204" pitchFamily="49" charset="0"/>
                <a:ea typeface="+mj-ea"/>
              </a:rPr>
              <a:t>url</a:t>
            </a:r>
            <a:r>
              <a:rPr lang="en-US" altLang="zh-TW" sz="2400">
                <a:latin typeface="Consolas" panose="020B0609020204030204" pitchFamily="49" charset="0"/>
                <a:ea typeface="+mj-ea"/>
              </a:rPr>
              <a:t>" [</a:t>
            </a:r>
            <a:r>
              <a:rPr lang="en-US" altLang="zh-TW" sz="2400">
                <a:solidFill>
                  <a:srgbClr val="0070C0"/>
                </a:solidFill>
                <a:latin typeface="Consolas" panose="020B0609020204030204" pitchFamily="49" charset="0"/>
                <a:ea typeface="+mj-ea"/>
              </a:rPr>
              <a:t>context</a:t>
            </a:r>
            <a:r>
              <a:rPr lang="en-US" altLang="zh-TW" sz="2400">
                <a:latin typeface="Consolas" panose="020B0609020204030204" pitchFamily="49" charset="0"/>
                <a:ea typeface="+mj-ea"/>
              </a:rPr>
              <a:t>="context"]&gt;</a:t>
            </a:r>
          </a:p>
          <a:p>
            <a:pPr marL="548640" lvl="3" indent="0" algn="just">
              <a:buNone/>
            </a:pPr>
            <a:r>
              <a:rPr lang="en-US" altLang="zh-TW" sz="2400">
                <a:latin typeface="Consolas" panose="020B0609020204030204" pitchFamily="49" charset="0"/>
                <a:ea typeface="+mj-ea"/>
              </a:rPr>
              <a:t>	(</a:t>
            </a:r>
            <a:r>
              <a:rPr lang="zh-TW" altLang="en-US" sz="2400">
                <a:latin typeface="Consolas" panose="020B0609020204030204" pitchFamily="49" charset="0"/>
                <a:ea typeface="+mj-ea"/>
              </a:rPr>
              <a:t>參數傳遞</a:t>
            </a:r>
            <a:r>
              <a:rPr lang="en-US" altLang="zh-TW" sz="2400">
                <a:latin typeface="Consolas" panose="020B0609020204030204" pitchFamily="49" charset="0"/>
                <a:ea typeface="+mj-ea"/>
              </a:rPr>
              <a:t>)&lt;c:param name="name" value="value"/&gt;</a:t>
            </a:r>
          </a:p>
          <a:p>
            <a:pPr marL="548640" lvl="3" indent="0" algn="just">
              <a:buNone/>
            </a:pPr>
            <a:r>
              <a:rPr lang="en-US" altLang="zh-TW" sz="2400">
                <a:latin typeface="Consolas" panose="020B0609020204030204" pitchFamily="49" charset="0"/>
                <a:ea typeface="+mj-ea"/>
              </a:rPr>
              <a:t>&lt;/c:redirect &gt;</a:t>
            </a:r>
          </a:p>
          <a:p>
            <a:pPr marL="342900" lvl="1" indent="-342900" algn="just"/>
            <a:endParaRPr lang="en-US" altLang="zh-TW" sz="2400">
              <a:latin typeface="Consolas" panose="020B0609020204030204" pitchFamily="49" charset="0"/>
              <a:ea typeface="+mj-ea"/>
            </a:endParaRPr>
          </a:p>
        </p:txBody>
      </p:sp>
      <p:sp>
        <p:nvSpPr>
          <p:cNvPr id="8" name="文字方塊 7">
            <a:extLst>
              <a:ext uri="{FF2B5EF4-FFF2-40B4-BE49-F238E27FC236}">
                <a16:creationId xmlns:a16="http://schemas.microsoft.com/office/drawing/2014/main" id="{CF3E7FE1-BDDF-4224-97E4-1FA716DA0CF0}"/>
              </a:ext>
            </a:extLst>
          </p:cNvPr>
          <p:cNvSpPr txBox="1"/>
          <p:nvPr/>
        </p:nvSpPr>
        <p:spPr>
          <a:xfrm>
            <a:off x="204968" y="117822"/>
            <a:ext cx="7940550"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a:latin typeface="Consolas" panose="020B0609020204030204" pitchFamily="49" charset="0"/>
                <a:ea typeface="+mj-ea"/>
              </a:rPr>
              <a:t>&lt;c:redirect&gt; </a:t>
            </a:r>
            <a:r>
              <a:rPr lang="zh-TW" altLang="en-US" sz="3200" smtClean="0">
                <a:latin typeface="Consolas" panose="020B0609020204030204" pitchFamily="49" charset="0"/>
                <a:ea typeface="+mj-ea"/>
              </a:rPr>
              <a:t>將目前頁面導向指定的</a:t>
            </a:r>
            <a:r>
              <a:rPr lang="en-US" altLang="zh-TW" sz="3200" smtClean="0">
                <a:latin typeface="Consolas" panose="020B0609020204030204" pitchFamily="49" charset="0"/>
                <a:ea typeface="+mj-ea"/>
              </a:rPr>
              <a:t>URL</a:t>
            </a:r>
            <a:endParaRPr lang="zh-TW" altLang="en-US" sz="32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ED5255F3-65E6-4DEE-B6A2-460797A6ED2C}"/>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113</a:t>
            </a:fld>
            <a:endParaRPr lang="zh-TW" altLang="en-US">
              <a:latin typeface="Consolas" panose="020B0609020204030204" pitchFamily="49"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237986528"/>
              </p:ext>
            </p:extLst>
          </p:nvPr>
        </p:nvGraphicFramePr>
        <p:xfrm>
          <a:off x="515809" y="3184490"/>
          <a:ext cx="10795319" cy="2457817"/>
        </p:xfrm>
        <a:graphic>
          <a:graphicData uri="http://schemas.openxmlformats.org/drawingml/2006/table">
            <a:tbl>
              <a:tblPr firstRow="1" bandRow="1">
                <a:tableStyleId>{5C22544A-7EE6-4342-B048-85BDC9FD1C3A}</a:tableStyleId>
              </a:tblPr>
              <a:tblGrid>
                <a:gridCol w="2338279">
                  <a:extLst>
                    <a:ext uri="{9D8B030D-6E8A-4147-A177-3AD203B41FA5}">
                      <a16:colId xmlns:a16="http://schemas.microsoft.com/office/drawing/2014/main" val="2204558664"/>
                    </a:ext>
                  </a:extLst>
                </a:gridCol>
                <a:gridCol w="8457040">
                  <a:extLst>
                    <a:ext uri="{9D8B030D-6E8A-4147-A177-3AD203B41FA5}">
                      <a16:colId xmlns:a16="http://schemas.microsoft.com/office/drawing/2014/main" val="3471793541"/>
                    </a:ext>
                  </a:extLst>
                </a:gridCol>
              </a:tblGrid>
              <a:tr h="469211">
                <a:tc>
                  <a:txBody>
                    <a:bodyPr/>
                    <a:lstStyle/>
                    <a:p>
                      <a:pPr algn="ctr"/>
                      <a:r>
                        <a:rPr lang="zh-TW" altLang="en-US" sz="2400" b="0" smtClean="0">
                          <a:latin typeface="Consolas" panose="020B0609020204030204" pitchFamily="49" charset="0"/>
                          <a:ea typeface="+mj-ea"/>
                        </a:rPr>
                        <a:t>屬性</a:t>
                      </a:r>
                      <a:endParaRPr lang="zh-TW" altLang="en-US" sz="2400" b="0">
                        <a:latin typeface="Consolas" panose="020B0609020204030204" pitchFamily="49" charset="0"/>
                        <a:ea typeface="+mj-ea"/>
                      </a:endParaRPr>
                    </a:p>
                  </a:txBody>
                  <a:tcPr anchor="ctr"/>
                </a:tc>
                <a:tc>
                  <a:txBody>
                    <a:bodyPr/>
                    <a:lstStyle/>
                    <a:p>
                      <a:pPr algn="ctr"/>
                      <a:r>
                        <a:rPr lang="zh-TW" altLang="en-US" sz="2400" b="0" smtClean="0">
                          <a:latin typeface="Consolas" panose="020B0609020204030204" pitchFamily="49" charset="0"/>
                          <a:ea typeface="+mj-ea"/>
                        </a:rPr>
                        <a:t>說明</a:t>
                      </a:r>
                      <a:endParaRPr lang="zh-TW" altLang="en-US" sz="2400" b="0">
                        <a:latin typeface="Consolas" panose="020B0609020204030204" pitchFamily="49" charset="0"/>
                        <a:ea typeface="+mj-ea"/>
                      </a:endParaRPr>
                    </a:p>
                  </a:txBody>
                  <a:tcPr anchor="ctr"/>
                </a:tc>
                <a:extLst>
                  <a:ext uri="{0D108BD9-81ED-4DB2-BD59-A6C34878D82A}">
                    <a16:rowId xmlns:a16="http://schemas.microsoft.com/office/drawing/2014/main" val="1422715895"/>
                  </a:ext>
                </a:extLst>
              </a:tr>
              <a:tr h="708446">
                <a:tc>
                  <a:txBody>
                    <a:bodyPr/>
                    <a:lstStyle/>
                    <a:p>
                      <a:pPr algn="ctr"/>
                      <a:r>
                        <a:rPr lang="en-US" altLang="zh-TW" sz="2400" b="0" smtClean="0">
                          <a:latin typeface="Consolas" panose="020B0609020204030204" pitchFamily="49" charset="0"/>
                          <a:ea typeface="+mj-ea"/>
                        </a:rPr>
                        <a:t>url</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smtClean="0">
                          <a:latin typeface="Consolas" panose="020B0609020204030204" pitchFamily="49" charset="0"/>
                          <a:ea typeface="+mj-ea"/>
                        </a:rPr>
                        <a:t>導向的目標網址</a:t>
                      </a:r>
                    </a:p>
                  </a:txBody>
                  <a:tcPr anchor="ctr"/>
                </a:tc>
                <a:extLst>
                  <a:ext uri="{0D108BD9-81ED-4DB2-BD59-A6C34878D82A}">
                    <a16:rowId xmlns:a16="http://schemas.microsoft.com/office/drawing/2014/main" val="2604820325"/>
                  </a:ext>
                </a:extLst>
              </a:tr>
              <a:tr h="435466">
                <a:tc>
                  <a:txBody>
                    <a:bodyPr/>
                    <a:lstStyle/>
                    <a:p>
                      <a:pPr algn="ctr"/>
                      <a:r>
                        <a:rPr lang="en-US" altLang="zh-TW" sz="2400" b="0" kern="1200" smtClean="0">
                          <a:solidFill>
                            <a:schemeClr val="dk1"/>
                          </a:solidFill>
                          <a:latin typeface="Consolas" panose="020B0609020204030204" pitchFamily="49" charset="0"/>
                          <a:ea typeface="+mj-ea"/>
                          <a:cs typeface="+mn-cs"/>
                        </a:rPr>
                        <a:t>context</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smtClean="0">
                          <a:solidFill>
                            <a:schemeClr val="dk1"/>
                          </a:solidFill>
                          <a:latin typeface="Consolas" panose="020B0609020204030204" pitchFamily="49" charset="0"/>
                          <a:ea typeface="+mj-ea"/>
                          <a:cs typeface="+mn-cs"/>
                        </a:rPr>
                        <a:t>相同</a:t>
                      </a:r>
                      <a:r>
                        <a:rPr lang="en-US" altLang="zh-TW" sz="2400" b="0" kern="1200" smtClean="0">
                          <a:solidFill>
                            <a:schemeClr val="dk1"/>
                          </a:solidFill>
                          <a:latin typeface="Consolas" panose="020B0609020204030204" pitchFamily="49" charset="0"/>
                          <a:ea typeface="+mj-ea"/>
                          <a:cs typeface="+mn-cs"/>
                        </a:rPr>
                        <a:t>container</a:t>
                      </a:r>
                      <a:r>
                        <a:rPr lang="zh-TW" altLang="en-US" sz="2400" b="0" kern="1200" smtClean="0">
                          <a:solidFill>
                            <a:schemeClr val="dk1"/>
                          </a:solidFill>
                          <a:latin typeface="Consolas" panose="020B0609020204030204" pitchFamily="49" charset="0"/>
                          <a:ea typeface="+mj-ea"/>
                          <a:cs typeface="+mn-cs"/>
                        </a:rPr>
                        <a:t>的其他</a:t>
                      </a:r>
                      <a:r>
                        <a:rPr lang="en-US" altLang="zh-TW" sz="2400" b="0" kern="1200" smtClean="0">
                          <a:solidFill>
                            <a:schemeClr val="dk1"/>
                          </a:solidFill>
                          <a:latin typeface="Consolas" panose="020B0609020204030204" pitchFamily="49" charset="0"/>
                          <a:ea typeface="+mj-ea"/>
                          <a:cs typeface="+mn-cs"/>
                        </a:rPr>
                        <a:t>context(</a:t>
                      </a:r>
                      <a:r>
                        <a:rPr lang="zh-TW" altLang="en-US" sz="2400" b="0" kern="1200" smtClean="0">
                          <a:solidFill>
                            <a:schemeClr val="dk1"/>
                          </a:solidFill>
                          <a:latin typeface="Consolas" panose="020B0609020204030204" pitchFamily="49" charset="0"/>
                          <a:ea typeface="+mj-ea"/>
                          <a:cs typeface="+mn-cs"/>
                        </a:rPr>
                        <a:t>同</a:t>
                      </a:r>
                      <a:r>
                        <a:rPr lang="en-US" altLang="zh-TW" sz="2400" b="0" kern="1200" smtClean="0">
                          <a:solidFill>
                            <a:schemeClr val="dk1"/>
                          </a:solidFill>
                          <a:latin typeface="Consolas" panose="020B0609020204030204" pitchFamily="49" charset="0"/>
                          <a:ea typeface="+mj-ea"/>
                          <a:cs typeface="+mn-cs"/>
                        </a:rPr>
                        <a:t>Server</a:t>
                      </a:r>
                      <a:r>
                        <a:rPr lang="zh-TW" altLang="en-US" sz="2400" b="0" kern="1200" smtClean="0">
                          <a:solidFill>
                            <a:schemeClr val="dk1"/>
                          </a:solidFill>
                          <a:latin typeface="Consolas" panose="020B0609020204030204" pitchFamily="49" charset="0"/>
                          <a:ea typeface="+mj-ea"/>
                          <a:cs typeface="+mn-cs"/>
                        </a:rPr>
                        <a:t>中的不同專案</a:t>
                      </a:r>
                      <a:r>
                        <a:rPr lang="en-US" altLang="zh-TW" sz="2400" b="0" kern="1200" smtClean="0">
                          <a:solidFill>
                            <a:schemeClr val="dk1"/>
                          </a:solidFill>
                          <a:latin typeface="Consolas" panose="020B0609020204030204" pitchFamily="49" charset="0"/>
                          <a:ea typeface="+mj-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smtClean="0">
                          <a:solidFill>
                            <a:schemeClr val="dk1"/>
                          </a:solidFill>
                          <a:latin typeface="Consolas" panose="020B0609020204030204" pitchFamily="49" charset="0"/>
                          <a:ea typeface="+mj-ea"/>
                          <a:cs typeface="+mn-cs"/>
                        </a:rPr>
                        <a:t>必須以</a:t>
                      </a:r>
                      <a:r>
                        <a:rPr lang="en-US" altLang="zh-TW" sz="2400" b="0" kern="1200" smtClean="0">
                          <a:solidFill>
                            <a:schemeClr val="dk1"/>
                          </a:solidFill>
                          <a:latin typeface="Consolas" panose="020B0609020204030204" pitchFamily="49" charset="0"/>
                          <a:ea typeface="+mj-ea"/>
                          <a:cs typeface="+mn-cs"/>
                        </a:rPr>
                        <a:t>/</a:t>
                      </a:r>
                      <a:r>
                        <a:rPr lang="zh-TW" altLang="en-US" sz="2400" b="0" kern="1200" smtClean="0">
                          <a:solidFill>
                            <a:schemeClr val="dk1"/>
                          </a:solidFill>
                          <a:latin typeface="Consolas" panose="020B0609020204030204" pitchFamily="49" charset="0"/>
                          <a:ea typeface="+mj-ea"/>
                          <a:cs typeface="+mn-cs"/>
                        </a:rPr>
                        <a:t>開頭</a:t>
                      </a:r>
                      <a:endParaRPr lang="en-US" altLang="zh-TW" sz="2400" b="0" kern="1200" smtClean="0">
                        <a:solidFill>
                          <a:schemeClr val="dk1"/>
                        </a:solidFill>
                        <a:latin typeface="Consolas" panose="020B0609020204030204" pitchFamily="49" charset="0"/>
                        <a:ea typeface="+mj-ea"/>
                        <a:cs typeface="+mn-cs"/>
                      </a:endParaRPr>
                    </a:p>
                  </a:txBody>
                  <a:tcPr anchor="ctr"/>
                </a:tc>
                <a:extLst>
                  <a:ext uri="{0D108BD9-81ED-4DB2-BD59-A6C34878D82A}">
                    <a16:rowId xmlns:a16="http://schemas.microsoft.com/office/drawing/2014/main" val="4163110675"/>
                  </a:ext>
                </a:extLst>
              </a:tr>
              <a:tr h="435466">
                <a:tc>
                  <a:txBody>
                    <a:bodyPr/>
                    <a:lstStyle/>
                    <a:p>
                      <a:pPr algn="ctr"/>
                      <a:r>
                        <a:rPr lang="en-US" altLang="zh-TW" sz="2400" b="0" smtClean="0">
                          <a:latin typeface="Consolas" panose="020B0609020204030204" pitchFamily="49" charset="0"/>
                          <a:ea typeface="+mj-ea"/>
                        </a:rPr>
                        <a:t>c:param</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smtClean="0">
                          <a:latin typeface="Consolas" panose="020B0609020204030204" pitchFamily="49" charset="0"/>
                          <a:ea typeface="+mj-ea"/>
                        </a:rPr>
                        <a:t>傳遞參數標籤，以</a:t>
                      </a:r>
                      <a:r>
                        <a:rPr lang="en-US" altLang="zh-TW" sz="2400" b="0" smtClean="0">
                          <a:latin typeface="Consolas" panose="020B0609020204030204" pitchFamily="49" charset="0"/>
                          <a:ea typeface="+mj-ea"/>
                        </a:rPr>
                        <a:t>GET</a:t>
                      </a:r>
                      <a:r>
                        <a:rPr lang="zh-TW" altLang="en-US" sz="2400" b="0" smtClean="0">
                          <a:latin typeface="Consolas" panose="020B0609020204030204" pitchFamily="49" charset="0"/>
                          <a:ea typeface="+mj-ea"/>
                        </a:rPr>
                        <a:t>形式傳遞</a:t>
                      </a:r>
                    </a:p>
                  </a:txBody>
                  <a:tcPr anchor="ctr"/>
                </a:tc>
                <a:extLst>
                  <a:ext uri="{0D108BD9-81ED-4DB2-BD59-A6C34878D82A}">
                    <a16:rowId xmlns:a16="http://schemas.microsoft.com/office/drawing/2014/main" val="2403274220"/>
                  </a:ext>
                </a:extLst>
              </a:tr>
            </a:tbl>
          </a:graphicData>
        </a:graphic>
      </p:graphicFrame>
    </p:spTree>
    <p:extLst>
      <p:ext uri="{BB962C8B-B14F-4D97-AF65-F5344CB8AC3E}">
        <p14:creationId xmlns:p14="http://schemas.microsoft.com/office/powerpoint/2010/main" val="69011234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9" y="854488"/>
            <a:ext cx="11846617" cy="2183001"/>
          </a:xfrm>
        </p:spPr>
        <p:txBody>
          <a:bodyPr>
            <a:normAutofit/>
          </a:bodyPr>
          <a:lstStyle/>
          <a:p>
            <a:pPr marL="342900" lvl="1" indent="-342900" algn="just"/>
            <a:r>
              <a:rPr lang="zh-TW" altLang="en-US" sz="2400">
                <a:latin typeface="Consolas" panose="020B0609020204030204" pitchFamily="49" charset="0"/>
                <a:ea typeface="+mj-ea"/>
              </a:rPr>
              <a:t>語法</a:t>
            </a:r>
            <a:endParaRPr lang="en-US" altLang="zh-TW" sz="2400">
              <a:latin typeface="Consolas" panose="020B0609020204030204" pitchFamily="49" charset="0"/>
              <a:ea typeface="+mj-ea"/>
            </a:endParaRPr>
          </a:p>
          <a:p>
            <a:pPr marL="548640" lvl="3" indent="0">
              <a:buNone/>
            </a:pPr>
            <a:r>
              <a:rPr lang="en-US" altLang="zh-TW" sz="2400">
                <a:latin typeface="Consolas" panose="020B0609020204030204" pitchFamily="49" charset="0"/>
                <a:ea typeface="+mj-ea"/>
              </a:rPr>
              <a:t>&lt;c:url </a:t>
            </a:r>
            <a:r>
              <a:rPr lang="en-US" altLang="zh-TW" sz="2400">
                <a:solidFill>
                  <a:srgbClr val="0070C0"/>
                </a:solidFill>
                <a:latin typeface="Consolas" panose="020B0609020204030204" pitchFamily="49" charset="0"/>
                <a:ea typeface="+mj-ea"/>
              </a:rPr>
              <a:t>value</a:t>
            </a:r>
            <a:r>
              <a:rPr lang="en-US" altLang="zh-TW" sz="2400">
                <a:latin typeface="Consolas" panose="020B0609020204030204" pitchFamily="49" charset="0"/>
                <a:ea typeface="+mj-ea"/>
              </a:rPr>
              <a:t>="</a:t>
            </a:r>
            <a:r>
              <a:rPr lang="en-US" altLang="zh-TW" sz="2400" err="1">
                <a:latin typeface="Consolas" panose="020B0609020204030204" pitchFamily="49" charset="0"/>
                <a:ea typeface="+mj-ea"/>
              </a:rPr>
              <a:t>url</a:t>
            </a:r>
            <a:r>
              <a:rPr lang="en-US" altLang="zh-TW" sz="2400">
                <a:latin typeface="Consolas" panose="020B0609020204030204" pitchFamily="49" charset="0"/>
                <a:ea typeface="+mj-ea"/>
              </a:rPr>
              <a:t>" [</a:t>
            </a:r>
            <a:r>
              <a:rPr lang="en-US" altLang="zh-TW" sz="2400">
                <a:solidFill>
                  <a:srgbClr val="0070C0"/>
                </a:solidFill>
                <a:latin typeface="Consolas" panose="020B0609020204030204" pitchFamily="49" charset="0"/>
                <a:ea typeface="+mj-ea"/>
              </a:rPr>
              <a:t>context</a:t>
            </a:r>
            <a:r>
              <a:rPr lang="en-US" altLang="zh-TW" sz="2400">
                <a:latin typeface="Consolas" panose="020B0609020204030204" pitchFamily="49" charset="0"/>
                <a:ea typeface="+mj-ea"/>
              </a:rPr>
              <a:t>="context"] [</a:t>
            </a:r>
            <a:r>
              <a:rPr lang="en-US" altLang="zh-TW" sz="2400">
                <a:solidFill>
                  <a:srgbClr val="0070C0"/>
                </a:solidFill>
                <a:latin typeface="Consolas" panose="020B0609020204030204" pitchFamily="49" charset="0"/>
                <a:ea typeface="+mj-ea"/>
              </a:rPr>
              <a:t>var</a:t>
            </a:r>
            <a:r>
              <a:rPr lang="en-US" altLang="zh-TW" sz="2400">
                <a:latin typeface="Consolas" panose="020B0609020204030204" pitchFamily="49" charset="0"/>
                <a:ea typeface="+mj-ea"/>
              </a:rPr>
              <a:t>="</a:t>
            </a:r>
            <a:r>
              <a:rPr lang="en-US" altLang="zh-TW" sz="2400" err="1">
                <a:latin typeface="Consolas" panose="020B0609020204030204" pitchFamily="49" charset="0"/>
                <a:ea typeface="+mj-ea"/>
              </a:rPr>
              <a:t>varName</a:t>
            </a:r>
            <a:r>
              <a:rPr lang="en-US" altLang="zh-TW" sz="2400">
                <a:latin typeface="Consolas" panose="020B0609020204030204" pitchFamily="49" charset="0"/>
                <a:ea typeface="+mj-ea"/>
              </a:rPr>
              <a:t>"] [</a:t>
            </a:r>
            <a:r>
              <a:rPr lang="en-US" altLang="zh-TW" sz="2400">
                <a:solidFill>
                  <a:srgbClr val="0070C0"/>
                </a:solidFill>
                <a:latin typeface="Consolas" panose="020B0609020204030204" pitchFamily="49" charset="0"/>
                <a:ea typeface="+mj-ea"/>
              </a:rPr>
              <a:t>scope</a:t>
            </a:r>
            <a:r>
              <a:rPr lang="en-US" altLang="zh-TW" sz="2400">
                <a:latin typeface="Consolas" panose="020B0609020204030204" pitchFamily="49" charset="0"/>
                <a:ea typeface="+mj-ea"/>
              </a:rPr>
              <a:t>="scope"]/&gt;</a:t>
            </a:r>
          </a:p>
          <a:p>
            <a:pPr marL="548640" lvl="3" indent="0">
              <a:buNone/>
            </a:pPr>
            <a:r>
              <a:rPr lang="en-US" altLang="zh-TW" sz="2400">
                <a:latin typeface="Consolas" panose="020B0609020204030204" pitchFamily="49" charset="0"/>
                <a:ea typeface="+mj-ea"/>
              </a:rPr>
              <a:t>	(</a:t>
            </a:r>
            <a:r>
              <a:rPr lang="zh-TW" altLang="en-US" sz="2400">
                <a:latin typeface="Consolas" panose="020B0609020204030204" pitchFamily="49" charset="0"/>
                <a:ea typeface="+mj-ea"/>
              </a:rPr>
              <a:t>參數傳遞</a:t>
            </a:r>
            <a:r>
              <a:rPr lang="en-US" altLang="zh-TW" sz="2400">
                <a:latin typeface="Consolas" panose="020B0609020204030204" pitchFamily="49" charset="0"/>
                <a:ea typeface="+mj-ea"/>
              </a:rPr>
              <a:t>)&lt;c:param name="name" value="value"/&gt;</a:t>
            </a:r>
          </a:p>
          <a:p>
            <a:pPr marL="548640" lvl="3" indent="0" algn="just">
              <a:buNone/>
            </a:pPr>
            <a:r>
              <a:rPr lang="en-US" altLang="zh-TW" sz="2400">
                <a:latin typeface="Consolas" panose="020B0609020204030204" pitchFamily="49" charset="0"/>
                <a:ea typeface="+mj-ea"/>
              </a:rPr>
              <a:t>&lt;/c:url </a:t>
            </a:r>
            <a:r>
              <a:rPr lang="en-US" altLang="zh-TW" sz="2400" smtClean="0">
                <a:latin typeface="Consolas" panose="020B0609020204030204" pitchFamily="49" charset="0"/>
                <a:ea typeface="+mj-ea"/>
              </a:rPr>
              <a:t>&gt;</a:t>
            </a:r>
            <a:endParaRPr lang="en-US" altLang="zh-TW" sz="2400">
              <a:latin typeface="Consolas" panose="020B0609020204030204" pitchFamily="49" charset="0"/>
              <a:ea typeface="+mj-ea"/>
            </a:endParaRPr>
          </a:p>
        </p:txBody>
      </p:sp>
      <p:sp>
        <p:nvSpPr>
          <p:cNvPr id="8" name="文字方塊 7">
            <a:extLst>
              <a:ext uri="{FF2B5EF4-FFF2-40B4-BE49-F238E27FC236}">
                <a16:creationId xmlns:a16="http://schemas.microsoft.com/office/drawing/2014/main" id="{CF3E7FE1-BDDF-4224-97E4-1FA716DA0CF0}"/>
              </a:ext>
            </a:extLst>
          </p:cNvPr>
          <p:cNvSpPr txBox="1"/>
          <p:nvPr/>
        </p:nvSpPr>
        <p:spPr>
          <a:xfrm>
            <a:off x="204969" y="117822"/>
            <a:ext cx="9643224"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a:latin typeface="Consolas" panose="020B0609020204030204" pitchFamily="49" charset="0"/>
                <a:ea typeface="+mj-ea"/>
              </a:rPr>
              <a:t>&lt;c:url</a:t>
            </a:r>
            <a:r>
              <a:rPr lang="en-US" altLang="zh-TW" sz="3200" smtClean="0">
                <a:latin typeface="Consolas" panose="020B0609020204030204" pitchFamily="49" charset="0"/>
                <a:ea typeface="+mj-ea"/>
              </a:rPr>
              <a:t>&gt;</a:t>
            </a:r>
            <a:r>
              <a:rPr lang="zh-TW" altLang="en-US" sz="3200" smtClean="0">
                <a:latin typeface="Consolas" panose="020B0609020204030204" pitchFamily="49" charset="0"/>
                <a:ea typeface="+mj-ea"/>
              </a:rPr>
              <a:t> 根據標籤屬性設定，產生</a:t>
            </a:r>
            <a:r>
              <a:rPr lang="en-US" altLang="zh-TW" sz="3200" smtClean="0">
                <a:latin typeface="Consolas" panose="020B0609020204030204" pitchFamily="49" charset="0"/>
                <a:ea typeface="+mj-ea"/>
              </a:rPr>
              <a:t>URL</a:t>
            </a:r>
            <a:r>
              <a:rPr lang="zh-TW" altLang="en-US" sz="3200" smtClean="0">
                <a:latin typeface="Consolas" panose="020B0609020204030204" pitchFamily="49" charset="0"/>
                <a:ea typeface="+mj-ea"/>
              </a:rPr>
              <a:t>字串存入變數  </a:t>
            </a:r>
            <a:r>
              <a:rPr lang="en-US" altLang="zh-TW" sz="3200" smtClean="0">
                <a:latin typeface="Consolas" panose="020B0609020204030204" pitchFamily="49" charset="0"/>
                <a:ea typeface="+mj-ea"/>
              </a:rPr>
              <a:t> </a:t>
            </a:r>
            <a:endParaRPr lang="zh-TW" altLang="en-US" sz="32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54680356-E217-4CEF-973C-7FC63617E4DC}"/>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114</a:t>
            </a:fld>
            <a:endParaRPr lang="zh-TW" altLang="en-US">
              <a:latin typeface="Consolas" panose="020B0609020204030204" pitchFamily="49"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1897813693"/>
              </p:ext>
            </p:extLst>
          </p:nvPr>
        </p:nvGraphicFramePr>
        <p:xfrm>
          <a:off x="352114" y="2918828"/>
          <a:ext cx="10795319" cy="3725966"/>
        </p:xfrm>
        <a:graphic>
          <a:graphicData uri="http://schemas.openxmlformats.org/drawingml/2006/table">
            <a:tbl>
              <a:tblPr firstRow="1" bandRow="1">
                <a:tableStyleId>{5C22544A-7EE6-4342-B048-85BDC9FD1C3A}</a:tableStyleId>
              </a:tblPr>
              <a:tblGrid>
                <a:gridCol w="2338279">
                  <a:extLst>
                    <a:ext uri="{9D8B030D-6E8A-4147-A177-3AD203B41FA5}">
                      <a16:colId xmlns:a16="http://schemas.microsoft.com/office/drawing/2014/main" val="2204558664"/>
                    </a:ext>
                  </a:extLst>
                </a:gridCol>
                <a:gridCol w="8457040">
                  <a:extLst>
                    <a:ext uri="{9D8B030D-6E8A-4147-A177-3AD203B41FA5}">
                      <a16:colId xmlns:a16="http://schemas.microsoft.com/office/drawing/2014/main" val="3471793541"/>
                    </a:ext>
                  </a:extLst>
                </a:gridCol>
              </a:tblGrid>
              <a:tr h="342637">
                <a:tc>
                  <a:txBody>
                    <a:bodyPr/>
                    <a:lstStyle/>
                    <a:p>
                      <a:pPr algn="ctr"/>
                      <a:r>
                        <a:rPr lang="zh-TW" altLang="en-US" sz="2400" b="0" smtClean="0">
                          <a:latin typeface="Consolas" panose="020B0609020204030204" pitchFamily="49" charset="0"/>
                          <a:ea typeface="+mj-ea"/>
                        </a:rPr>
                        <a:t>屬性</a:t>
                      </a:r>
                      <a:endParaRPr lang="zh-TW" altLang="en-US" sz="2400" b="0">
                        <a:latin typeface="Consolas" panose="020B0609020204030204" pitchFamily="49" charset="0"/>
                        <a:ea typeface="+mj-ea"/>
                      </a:endParaRPr>
                    </a:p>
                  </a:txBody>
                  <a:tcPr anchor="ctr"/>
                </a:tc>
                <a:tc>
                  <a:txBody>
                    <a:bodyPr/>
                    <a:lstStyle/>
                    <a:p>
                      <a:pPr algn="ctr"/>
                      <a:r>
                        <a:rPr lang="zh-TW" altLang="en-US" sz="2400" b="0" smtClean="0">
                          <a:latin typeface="Consolas" panose="020B0609020204030204" pitchFamily="49" charset="0"/>
                          <a:ea typeface="+mj-ea"/>
                        </a:rPr>
                        <a:t>說明</a:t>
                      </a:r>
                      <a:endParaRPr lang="zh-TW" altLang="en-US" sz="2400" b="0">
                        <a:latin typeface="Consolas" panose="020B0609020204030204" pitchFamily="49" charset="0"/>
                        <a:ea typeface="+mj-ea"/>
                      </a:endParaRPr>
                    </a:p>
                  </a:txBody>
                  <a:tcPr anchor="ctr"/>
                </a:tc>
                <a:extLst>
                  <a:ext uri="{0D108BD9-81ED-4DB2-BD59-A6C34878D82A}">
                    <a16:rowId xmlns:a16="http://schemas.microsoft.com/office/drawing/2014/main" val="1422715895"/>
                  </a:ext>
                </a:extLst>
              </a:tr>
              <a:tr h="708446">
                <a:tc>
                  <a:txBody>
                    <a:bodyPr/>
                    <a:lstStyle/>
                    <a:p>
                      <a:pPr algn="ctr"/>
                      <a:r>
                        <a:rPr lang="en-US" altLang="zh-TW" sz="2400" b="0" smtClean="0">
                          <a:latin typeface="Consolas" panose="020B0609020204030204" pitchFamily="49" charset="0"/>
                          <a:ea typeface="+mj-ea"/>
                        </a:rPr>
                        <a:t>value</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smtClean="0">
                          <a:latin typeface="Consolas" panose="020B0609020204030204" pitchFamily="49" charset="0"/>
                          <a:ea typeface="+mj-ea"/>
                        </a:rPr>
                        <a:t>目標網址</a:t>
                      </a:r>
                      <a:r>
                        <a:rPr lang="en-US" altLang="zh-TW" sz="2400" b="0" smtClean="0">
                          <a:latin typeface="Consolas" panose="020B0609020204030204" pitchFamily="49" charset="0"/>
                          <a:ea typeface="+mj-ea"/>
                        </a:rPr>
                        <a:t>URL</a:t>
                      </a:r>
                      <a:endParaRPr lang="zh-TW" altLang="en-US" sz="2400" b="0" smtClean="0">
                        <a:latin typeface="Consolas" panose="020B0609020204030204" pitchFamily="49" charset="0"/>
                        <a:ea typeface="+mj-ea"/>
                      </a:endParaRPr>
                    </a:p>
                  </a:txBody>
                  <a:tcPr anchor="ctr"/>
                </a:tc>
                <a:extLst>
                  <a:ext uri="{0D108BD9-81ED-4DB2-BD59-A6C34878D82A}">
                    <a16:rowId xmlns:a16="http://schemas.microsoft.com/office/drawing/2014/main" val="2604820325"/>
                  </a:ext>
                </a:extLst>
              </a:tr>
              <a:tr h="435466">
                <a:tc>
                  <a:txBody>
                    <a:bodyPr/>
                    <a:lstStyle/>
                    <a:p>
                      <a:pPr algn="ctr"/>
                      <a:r>
                        <a:rPr lang="en-US" altLang="zh-TW" sz="2400" b="0" kern="1200" smtClean="0">
                          <a:solidFill>
                            <a:schemeClr val="dk1"/>
                          </a:solidFill>
                          <a:latin typeface="Consolas" panose="020B0609020204030204" pitchFamily="49" charset="0"/>
                          <a:ea typeface="+mj-ea"/>
                          <a:cs typeface="+mn-cs"/>
                        </a:rPr>
                        <a:t>context</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smtClean="0">
                          <a:solidFill>
                            <a:schemeClr val="dk1"/>
                          </a:solidFill>
                          <a:latin typeface="Consolas" panose="020B0609020204030204" pitchFamily="49" charset="0"/>
                          <a:ea typeface="+mj-ea"/>
                          <a:cs typeface="+mn-cs"/>
                        </a:rPr>
                        <a:t>相同</a:t>
                      </a:r>
                      <a:r>
                        <a:rPr lang="en-US" altLang="zh-TW" sz="2400" b="0" kern="1200" smtClean="0">
                          <a:solidFill>
                            <a:schemeClr val="dk1"/>
                          </a:solidFill>
                          <a:latin typeface="Consolas" panose="020B0609020204030204" pitchFamily="49" charset="0"/>
                          <a:ea typeface="+mj-ea"/>
                          <a:cs typeface="+mn-cs"/>
                        </a:rPr>
                        <a:t>container</a:t>
                      </a:r>
                      <a:r>
                        <a:rPr lang="zh-TW" altLang="en-US" sz="2400" b="0" kern="1200" smtClean="0">
                          <a:solidFill>
                            <a:schemeClr val="dk1"/>
                          </a:solidFill>
                          <a:latin typeface="Consolas" panose="020B0609020204030204" pitchFamily="49" charset="0"/>
                          <a:ea typeface="+mj-ea"/>
                          <a:cs typeface="+mn-cs"/>
                        </a:rPr>
                        <a:t>的其他</a:t>
                      </a:r>
                      <a:r>
                        <a:rPr lang="en-US" altLang="zh-TW" sz="2400" b="0" kern="1200" smtClean="0">
                          <a:solidFill>
                            <a:schemeClr val="dk1"/>
                          </a:solidFill>
                          <a:latin typeface="Consolas" panose="020B0609020204030204" pitchFamily="49" charset="0"/>
                          <a:ea typeface="+mj-ea"/>
                          <a:cs typeface="+mn-cs"/>
                        </a:rPr>
                        <a:t>context(</a:t>
                      </a:r>
                      <a:r>
                        <a:rPr lang="zh-TW" altLang="en-US" sz="2400" b="0" kern="1200" smtClean="0">
                          <a:solidFill>
                            <a:schemeClr val="dk1"/>
                          </a:solidFill>
                          <a:latin typeface="Consolas" panose="020B0609020204030204" pitchFamily="49" charset="0"/>
                          <a:ea typeface="+mj-ea"/>
                          <a:cs typeface="+mn-cs"/>
                        </a:rPr>
                        <a:t>同</a:t>
                      </a:r>
                      <a:r>
                        <a:rPr lang="en-US" altLang="zh-TW" sz="2400" b="0" kern="1200" smtClean="0">
                          <a:solidFill>
                            <a:schemeClr val="dk1"/>
                          </a:solidFill>
                          <a:latin typeface="Consolas" panose="020B0609020204030204" pitchFamily="49" charset="0"/>
                          <a:ea typeface="+mj-ea"/>
                          <a:cs typeface="+mn-cs"/>
                        </a:rPr>
                        <a:t>Server</a:t>
                      </a:r>
                      <a:r>
                        <a:rPr lang="zh-TW" altLang="en-US" sz="2400" b="0" kern="1200" smtClean="0">
                          <a:solidFill>
                            <a:schemeClr val="dk1"/>
                          </a:solidFill>
                          <a:latin typeface="Consolas" panose="020B0609020204030204" pitchFamily="49" charset="0"/>
                          <a:ea typeface="+mj-ea"/>
                          <a:cs typeface="+mn-cs"/>
                        </a:rPr>
                        <a:t>中的不同專案</a:t>
                      </a:r>
                      <a:r>
                        <a:rPr lang="en-US" altLang="zh-TW" sz="2400" b="0" kern="1200" smtClean="0">
                          <a:solidFill>
                            <a:schemeClr val="dk1"/>
                          </a:solidFill>
                          <a:latin typeface="Consolas" panose="020B0609020204030204" pitchFamily="49" charset="0"/>
                          <a:ea typeface="+mj-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smtClean="0">
                          <a:solidFill>
                            <a:schemeClr val="dk1"/>
                          </a:solidFill>
                          <a:latin typeface="Consolas" panose="020B0609020204030204" pitchFamily="49" charset="0"/>
                          <a:ea typeface="+mj-ea"/>
                          <a:cs typeface="+mn-cs"/>
                        </a:rPr>
                        <a:t>必須以</a:t>
                      </a:r>
                      <a:r>
                        <a:rPr lang="en-US" altLang="zh-TW" sz="2400" b="0" kern="1200" smtClean="0">
                          <a:solidFill>
                            <a:schemeClr val="dk1"/>
                          </a:solidFill>
                          <a:latin typeface="Consolas" panose="020B0609020204030204" pitchFamily="49" charset="0"/>
                          <a:ea typeface="+mj-ea"/>
                          <a:cs typeface="+mn-cs"/>
                        </a:rPr>
                        <a:t>/</a:t>
                      </a:r>
                      <a:r>
                        <a:rPr lang="zh-TW" altLang="en-US" sz="2400" b="0" kern="1200" smtClean="0">
                          <a:solidFill>
                            <a:schemeClr val="dk1"/>
                          </a:solidFill>
                          <a:latin typeface="Consolas" panose="020B0609020204030204" pitchFamily="49" charset="0"/>
                          <a:ea typeface="+mj-ea"/>
                          <a:cs typeface="+mn-cs"/>
                        </a:rPr>
                        <a:t>開頭</a:t>
                      </a:r>
                      <a:endParaRPr lang="en-US" altLang="zh-TW" sz="2400" b="0" kern="1200" smtClean="0">
                        <a:solidFill>
                          <a:schemeClr val="dk1"/>
                        </a:solidFill>
                        <a:latin typeface="Consolas" panose="020B0609020204030204" pitchFamily="49" charset="0"/>
                        <a:ea typeface="+mj-ea"/>
                        <a:cs typeface="+mn-cs"/>
                      </a:endParaRPr>
                    </a:p>
                  </a:txBody>
                  <a:tcPr anchor="ctr"/>
                </a:tc>
                <a:extLst>
                  <a:ext uri="{0D108BD9-81ED-4DB2-BD59-A6C34878D82A}">
                    <a16:rowId xmlns:a16="http://schemas.microsoft.com/office/drawing/2014/main" val="4163110675"/>
                  </a:ext>
                </a:extLst>
              </a:tr>
              <a:tr h="435466">
                <a:tc>
                  <a:txBody>
                    <a:bodyPr/>
                    <a:lstStyle/>
                    <a:p>
                      <a:pPr algn="ctr"/>
                      <a:r>
                        <a:rPr lang="en-US" altLang="zh-TW" sz="2400" b="0" smtClean="0">
                          <a:latin typeface="Consolas" panose="020B0609020204030204" pitchFamily="49" charset="0"/>
                          <a:ea typeface="+mj-ea"/>
                        </a:rPr>
                        <a:t>var</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smtClean="0">
                          <a:latin typeface="Consolas" panose="020B0609020204030204" pitchFamily="49" charset="0"/>
                          <a:ea typeface="+mj-ea"/>
                        </a:rPr>
                        <a:t>將產生的</a:t>
                      </a:r>
                      <a:r>
                        <a:rPr lang="en-US" altLang="zh-TW" sz="2400" b="0" smtClean="0">
                          <a:latin typeface="Consolas" panose="020B0609020204030204" pitchFamily="49" charset="0"/>
                          <a:ea typeface="+mj-ea"/>
                        </a:rPr>
                        <a:t>URL</a:t>
                      </a:r>
                      <a:r>
                        <a:rPr lang="zh-TW" altLang="en-US" sz="2400" b="0" smtClean="0">
                          <a:latin typeface="Consolas" panose="020B0609020204030204" pitchFamily="49" charset="0"/>
                          <a:ea typeface="+mj-ea"/>
                        </a:rPr>
                        <a:t>字串存入變數</a:t>
                      </a:r>
                    </a:p>
                  </a:txBody>
                  <a:tcPr anchor="ctr"/>
                </a:tc>
                <a:extLst>
                  <a:ext uri="{0D108BD9-81ED-4DB2-BD59-A6C34878D82A}">
                    <a16:rowId xmlns:a16="http://schemas.microsoft.com/office/drawing/2014/main" val="2403274220"/>
                  </a:ext>
                </a:extLst>
              </a:tr>
              <a:tr h="467084">
                <a:tc>
                  <a:txBody>
                    <a:bodyPr/>
                    <a:lstStyle/>
                    <a:p>
                      <a:pPr algn="ctr"/>
                      <a:r>
                        <a:rPr lang="en-US" altLang="zh-TW" sz="2400" b="0" kern="1200" smtClean="0">
                          <a:solidFill>
                            <a:schemeClr val="dk1"/>
                          </a:solidFill>
                          <a:latin typeface="Consolas" panose="020B0609020204030204" pitchFamily="49" charset="0"/>
                          <a:ea typeface="+mj-ea"/>
                          <a:cs typeface="+mn-cs"/>
                        </a:rPr>
                        <a:t>scope</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smtClean="0">
                          <a:solidFill>
                            <a:schemeClr val="dk1"/>
                          </a:solidFill>
                          <a:latin typeface="Consolas" panose="020B0609020204030204" pitchFamily="49" charset="0"/>
                          <a:ea typeface="+mj-ea"/>
                          <a:cs typeface="+mn-cs"/>
                        </a:rPr>
                        <a:t>可存取</a:t>
                      </a:r>
                      <a:r>
                        <a:rPr lang="en-US" altLang="zh-TW" sz="2400" b="0" kern="1200" smtClean="0">
                          <a:solidFill>
                            <a:schemeClr val="dk1"/>
                          </a:solidFill>
                          <a:latin typeface="Consolas" panose="020B0609020204030204" pitchFamily="49" charset="0"/>
                          <a:ea typeface="+mj-ea"/>
                          <a:cs typeface="+mn-cs"/>
                        </a:rPr>
                        <a:t>var</a:t>
                      </a:r>
                      <a:r>
                        <a:rPr lang="zh-TW" altLang="en-US" sz="2400" b="0" kern="1200" smtClean="0">
                          <a:solidFill>
                            <a:schemeClr val="dk1"/>
                          </a:solidFill>
                          <a:latin typeface="Consolas" panose="020B0609020204030204" pitchFamily="49" charset="0"/>
                          <a:ea typeface="+mj-ea"/>
                          <a:cs typeface="+mn-cs"/>
                        </a:rPr>
                        <a:t>變數的範圍</a:t>
                      </a:r>
                      <a:endParaRPr lang="en-US" altLang="zh-TW" sz="2400" b="0" kern="1200" smtClean="0">
                        <a:solidFill>
                          <a:schemeClr val="dk1"/>
                        </a:solidFill>
                        <a:latin typeface="Consolas" panose="020B0609020204030204" pitchFamily="49" charset="0"/>
                        <a:ea typeface="+mj-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b="0" kern="1200" smtClean="0">
                          <a:solidFill>
                            <a:schemeClr val="dk1"/>
                          </a:solidFill>
                          <a:latin typeface="Consolas" panose="020B0609020204030204" pitchFamily="49" charset="0"/>
                          <a:ea typeface="+mj-ea"/>
                          <a:cs typeface="+mn-cs"/>
                        </a:rPr>
                        <a:t>page(</a:t>
                      </a:r>
                      <a:r>
                        <a:rPr lang="zh-TW" altLang="en-US" sz="2400" b="0" kern="1200" smtClean="0">
                          <a:solidFill>
                            <a:schemeClr val="dk1"/>
                          </a:solidFill>
                          <a:latin typeface="Consolas" panose="020B0609020204030204" pitchFamily="49" charset="0"/>
                          <a:ea typeface="+mj-ea"/>
                          <a:cs typeface="+mn-cs"/>
                        </a:rPr>
                        <a:t>預設</a:t>
                      </a:r>
                      <a:r>
                        <a:rPr lang="en-US" altLang="zh-TW" sz="2400" b="0" kern="1200" smtClean="0">
                          <a:solidFill>
                            <a:schemeClr val="dk1"/>
                          </a:solidFill>
                          <a:latin typeface="Consolas" panose="020B0609020204030204" pitchFamily="49" charset="0"/>
                          <a:ea typeface="+mj-ea"/>
                          <a:cs typeface="+mn-cs"/>
                        </a:rPr>
                        <a:t>)|request|session|application</a:t>
                      </a:r>
                    </a:p>
                  </a:txBody>
                  <a:tcPr anchor="ctr"/>
                </a:tc>
                <a:extLst>
                  <a:ext uri="{0D108BD9-81ED-4DB2-BD59-A6C34878D82A}">
                    <a16:rowId xmlns:a16="http://schemas.microsoft.com/office/drawing/2014/main" val="1406666546"/>
                  </a:ext>
                </a:extLst>
              </a:tr>
              <a:tr h="435466">
                <a:tc>
                  <a:txBody>
                    <a:bodyPr/>
                    <a:lstStyle/>
                    <a:p>
                      <a:pPr algn="ctr"/>
                      <a:r>
                        <a:rPr lang="en-US" altLang="zh-TW" sz="2400" b="0" smtClean="0">
                          <a:latin typeface="Consolas" panose="020B0609020204030204" pitchFamily="49" charset="0"/>
                          <a:ea typeface="+mj-ea"/>
                        </a:rPr>
                        <a:t>c:param</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smtClean="0">
                          <a:latin typeface="Consolas" panose="020B0609020204030204" pitchFamily="49" charset="0"/>
                          <a:ea typeface="+mj-ea"/>
                        </a:rPr>
                        <a:t>傳遞參數標籤，以</a:t>
                      </a:r>
                      <a:r>
                        <a:rPr lang="en-US" altLang="zh-TW" sz="2400" b="0" smtClean="0">
                          <a:latin typeface="Consolas" panose="020B0609020204030204" pitchFamily="49" charset="0"/>
                          <a:ea typeface="+mj-ea"/>
                        </a:rPr>
                        <a:t>GET</a:t>
                      </a:r>
                      <a:r>
                        <a:rPr lang="zh-TW" altLang="en-US" sz="2400" b="0" smtClean="0">
                          <a:latin typeface="Consolas" panose="020B0609020204030204" pitchFamily="49" charset="0"/>
                          <a:ea typeface="+mj-ea"/>
                        </a:rPr>
                        <a:t>形式傳遞</a:t>
                      </a:r>
                    </a:p>
                  </a:txBody>
                  <a:tcPr anchor="ctr"/>
                </a:tc>
                <a:extLst>
                  <a:ext uri="{0D108BD9-81ED-4DB2-BD59-A6C34878D82A}">
                    <a16:rowId xmlns:a16="http://schemas.microsoft.com/office/drawing/2014/main" val="4254800973"/>
                  </a:ext>
                </a:extLst>
              </a:tr>
            </a:tbl>
          </a:graphicData>
        </a:graphic>
      </p:graphicFrame>
    </p:spTree>
    <p:extLst>
      <p:ext uri="{BB962C8B-B14F-4D97-AF65-F5344CB8AC3E}">
        <p14:creationId xmlns:p14="http://schemas.microsoft.com/office/powerpoint/2010/main" val="320147262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A3D0CE2-91FF-49B3-A5D8-181E900D75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58AEBD96-C315-4F53-9D9E-0E20E993EB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34">
            <a:extLst>
              <a:ext uri="{FF2B5EF4-FFF2-40B4-BE49-F238E27FC236}">
                <a16:creationId xmlns:a16="http://schemas.microsoft.com/office/drawing/2014/main" id="{78916AAA-66F6-4DFA-88ED-7E27CF6B8D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7" name="Group 36">
            <a:extLst>
              <a:ext uri="{FF2B5EF4-FFF2-40B4-BE49-F238E27FC236}">
                <a16:creationId xmlns:a16="http://schemas.microsoft.com/office/drawing/2014/main" id="{A137D43F-BAD6-47F1-AA65-AEEA38A2FF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9" name="Oval 37">
              <a:extLst>
                <a:ext uri="{FF2B5EF4-FFF2-40B4-BE49-F238E27FC236}">
                  <a16:creationId xmlns:a16="http://schemas.microsoft.com/office/drawing/2014/main" id="{D512C9B2-6B22-4211-A940-FCD7C2CD0B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30" name="Oval 38">
              <a:extLst>
                <a:ext uri="{FF2B5EF4-FFF2-40B4-BE49-F238E27FC236}">
                  <a16:creationId xmlns:a16="http://schemas.microsoft.com/office/drawing/2014/main" id="{85F7DB84-CDE7-46F8-90DD-9D048A7D52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32" name="Rectangle 40">
            <a:extLst>
              <a:ext uri="{FF2B5EF4-FFF2-40B4-BE49-F238E27FC236}">
                <a16:creationId xmlns:a16="http://schemas.microsoft.com/office/drawing/2014/main" id="{68C84B8E-16E8-4E54-B4AC-84CE515955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1110054"/>
            <a:ext cx="6558608" cy="4580300"/>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zh-TW" altLang="en-US" sz="8800" b="1" cap="all">
                <a:latin typeface="+mj-lt"/>
                <a:ea typeface="+mj-ea"/>
                <a:cs typeface="+mj-cs"/>
              </a:rPr>
              <a:t>第三章</a:t>
            </a:r>
            <a:endParaRPr lang="en-US" altLang="zh-TW" sz="8800" b="1" cap="all">
              <a:latin typeface="+mj-lt"/>
              <a:ea typeface="+mj-ea"/>
              <a:cs typeface="+mj-cs"/>
            </a:endParaRPr>
          </a:p>
          <a:p>
            <a:pPr algn="r" defTabSz="914400">
              <a:lnSpc>
                <a:spcPct val="80000"/>
              </a:lnSpc>
              <a:spcBef>
                <a:spcPct val="0"/>
              </a:spcBef>
              <a:spcAft>
                <a:spcPts val="600"/>
              </a:spcAft>
            </a:pPr>
            <a:r>
              <a:rPr lang="zh-TW" altLang="en-US" sz="8800" b="1" cap="all">
                <a:latin typeface="+mj-lt"/>
                <a:ea typeface="+mj-ea"/>
                <a:cs typeface="+mj-cs"/>
              </a:rPr>
              <a:t>完善專案</a:t>
            </a:r>
            <a:endParaRPr lang="en-US" altLang="zh-TW" sz="8800" b="1" cap="all">
              <a:latin typeface="+mj-lt"/>
              <a:ea typeface="+mj-ea"/>
              <a:cs typeface="+mj-cs"/>
            </a:endParaRPr>
          </a:p>
        </p:txBody>
      </p:sp>
      <p:sp>
        <p:nvSpPr>
          <p:cNvPr id="43" name="Rectangle 42">
            <a:extLst>
              <a:ext uri="{FF2B5EF4-FFF2-40B4-BE49-F238E27FC236}">
                <a16:creationId xmlns:a16="http://schemas.microsoft.com/office/drawing/2014/main" id="{ECE9EEEA-5DB7-4DC7-AF9F-74D1C19B7E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F199147-B958-49C0-9BE2-65BDD892F2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F70505D-EC2C-4D1A-86DE-2583778074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2DF20BDF-18D7-4E94-9BA1-9CEB40470CB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50" name="Oval 49">
              <a:extLst>
                <a:ext uri="{FF2B5EF4-FFF2-40B4-BE49-F238E27FC236}">
                  <a16:creationId xmlns:a16="http://schemas.microsoft.com/office/drawing/2014/main" id="{98F42242-4089-4E5D-95C3-C113C73DA9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51" name="Oval 50">
              <a:extLst>
                <a:ext uri="{FF2B5EF4-FFF2-40B4-BE49-F238E27FC236}">
                  <a16:creationId xmlns:a16="http://schemas.microsoft.com/office/drawing/2014/main" id="{796F87F1-ABB5-42FB-86BD-EED111CD33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9592056" y="5477256"/>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115</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25535683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3"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a:latin typeface="+mj-lt"/>
                <a:ea typeface="+mj-ea"/>
                <a:cs typeface="+mj-cs"/>
              </a:rPr>
              <a:t>第一節</a:t>
            </a:r>
          </a:p>
          <a:p>
            <a:pPr defTabSz="914400">
              <a:lnSpc>
                <a:spcPct val="80000"/>
              </a:lnSpc>
              <a:spcBef>
                <a:spcPct val="0"/>
              </a:spcBef>
              <a:spcAft>
                <a:spcPts val="600"/>
              </a:spcAft>
            </a:pPr>
            <a:r>
              <a:rPr lang="en-US" altLang="zh-TW" sz="9600" b="1" cap="all">
                <a:latin typeface="+mj-lt"/>
                <a:ea typeface="+mj-ea"/>
                <a:cs typeface="+mj-cs"/>
              </a:rPr>
              <a:t>MVC</a:t>
            </a:r>
            <a:r>
              <a:rPr lang="zh-TW" altLang="en-US" sz="9600" b="1" cap="all">
                <a:latin typeface="+mj-lt"/>
                <a:ea typeface="+mj-ea"/>
                <a:cs typeface="+mj-cs"/>
              </a:rPr>
              <a:t>架構</a:t>
            </a:r>
            <a:endParaRPr lang="en-US" altLang="zh-TW" sz="9600" b="1" cap="all">
              <a:latin typeface="+mj-lt"/>
              <a:ea typeface="+mj-ea"/>
              <a:cs typeface="+mj-cs"/>
            </a:endParaRPr>
          </a:p>
        </p:txBody>
      </p:sp>
      <p:sp>
        <p:nvSpPr>
          <p:cNvPr id="15"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116</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34255047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08653"/>
            <a:ext cx="3860800" cy="6249347"/>
          </a:xfrm>
        </p:spPr>
        <p:txBody>
          <a:bodyPr>
            <a:noAutofit/>
          </a:bodyPr>
          <a:lstStyle/>
          <a:p>
            <a:pPr algn="just">
              <a:spcBef>
                <a:spcPts val="1200"/>
              </a:spcBef>
            </a:pPr>
            <a:r>
              <a:rPr lang="en-US" altLang="zh-TW" sz="1900" b="1" smtClean="0">
                <a:latin typeface="Consolas" panose="020B0609020204030204" pitchFamily="49" charset="0"/>
                <a:ea typeface="+mj-ea"/>
              </a:rPr>
              <a:t>MVC</a:t>
            </a:r>
            <a:r>
              <a:rPr lang="zh-TW" altLang="en-US" sz="1900" b="1" smtClean="0">
                <a:latin typeface="Consolas" panose="020B0609020204030204" pitchFamily="49" charset="0"/>
                <a:ea typeface="+mj-ea"/>
              </a:rPr>
              <a:t>架構是一種軟體</a:t>
            </a:r>
            <a:r>
              <a:rPr lang="zh-TW" altLang="en-US" sz="1900" b="1">
                <a:latin typeface="Consolas" panose="020B0609020204030204" pitchFamily="49" charset="0"/>
                <a:ea typeface="+mj-ea"/>
              </a:rPr>
              <a:t>架構。</a:t>
            </a:r>
            <a:r>
              <a:rPr lang="en-US" altLang="zh-TW" sz="1900" b="1">
                <a:latin typeface="Consolas" panose="020B0609020204030204" pitchFamily="49" charset="0"/>
                <a:ea typeface="+mj-ea"/>
              </a:rPr>
              <a:t>MVC</a:t>
            </a:r>
            <a:r>
              <a:rPr lang="zh-TW" altLang="en-US" sz="1900" b="1">
                <a:latin typeface="Consolas" panose="020B0609020204030204" pitchFamily="49" charset="0"/>
                <a:ea typeface="+mj-ea"/>
              </a:rPr>
              <a:t>模式的目的是實現一種動態的程式設計，使後續對程式的修改和擴充簡化，並且使程式某一部分的重複利用成為可能</a:t>
            </a:r>
            <a:r>
              <a:rPr lang="zh-TW" altLang="en-US" sz="1900" b="1" smtClean="0">
                <a:latin typeface="Consolas" panose="020B0609020204030204" pitchFamily="49" charset="0"/>
                <a:ea typeface="+mj-ea"/>
              </a:rPr>
              <a:t>。</a:t>
            </a:r>
            <a:endParaRPr lang="en-US" altLang="zh-TW" sz="1900" b="1" smtClean="0">
              <a:latin typeface="Consolas" panose="020B0609020204030204" pitchFamily="49" charset="0"/>
              <a:ea typeface="+mj-ea"/>
            </a:endParaRPr>
          </a:p>
          <a:p>
            <a:pPr algn="just">
              <a:spcBef>
                <a:spcPts val="1200"/>
              </a:spcBef>
            </a:pPr>
            <a:r>
              <a:rPr lang="zh-TW" altLang="en-US" sz="1900" b="1" smtClean="0">
                <a:latin typeface="Consolas" panose="020B0609020204030204" pitchFamily="49" charset="0"/>
                <a:ea typeface="+mj-ea"/>
              </a:rPr>
              <a:t>除此之外</a:t>
            </a:r>
            <a:r>
              <a:rPr lang="zh-TW" altLang="en-US" sz="1900" b="1">
                <a:latin typeface="Consolas" panose="020B0609020204030204" pitchFamily="49" charset="0"/>
                <a:ea typeface="+mj-ea"/>
              </a:rPr>
              <a:t>，此模式透過對複雜度的簡化，使程式結構更加直覺。軟體系統透過對自身基本部分分離的同時也賦予了各個基本部分應有的功能</a:t>
            </a:r>
            <a:r>
              <a:rPr lang="zh-TW" altLang="en-US" sz="1900" b="1" smtClean="0">
                <a:latin typeface="Consolas" panose="020B0609020204030204" pitchFamily="49" charset="0"/>
                <a:ea typeface="+mj-ea"/>
              </a:rPr>
              <a:t>。</a:t>
            </a:r>
            <a:endParaRPr lang="en-US" altLang="zh-TW" sz="1900" b="1" smtClean="0">
              <a:latin typeface="Consolas" panose="020B0609020204030204" pitchFamily="49" charset="0"/>
              <a:ea typeface="+mj-ea"/>
            </a:endParaRPr>
          </a:p>
          <a:p>
            <a:pPr algn="r">
              <a:spcBef>
                <a:spcPts val="1200"/>
              </a:spcBef>
            </a:pPr>
            <a:r>
              <a:rPr lang="en-US" altLang="zh-TW" sz="1900" b="1">
                <a:latin typeface="Consolas" panose="020B0609020204030204" pitchFamily="49" charset="0"/>
                <a:ea typeface="+mj-ea"/>
              </a:rPr>
              <a:t>&lt;</a:t>
            </a:r>
            <a:r>
              <a:rPr lang="zh-TW" altLang="en-US" sz="1900" b="1">
                <a:latin typeface="Consolas" panose="020B0609020204030204" pitchFamily="49" charset="0"/>
                <a:ea typeface="+mj-ea"/>
              </a:rPr>
              <a:t>維基百科</a:t>
            </a:r>
            <a:r>
              <a:rPr lang="en-US" altLang="zh-TW" sz="1900" b="1" smtClean="0">
                <a:latin typeface="Consolas" panose="020B0609020204030204" pitchFamily="49" charset="0"/>
                <a:ea typeface="+mj-ea"/>
              </a:rPr>
              <a:t>&gt;</a:t>
            </a:r>
          </a:p>
          <a:p>
            <a:pPr algn="just">
              <a:spcBef>
                <a:spcPts val="1200"/>
              </a:spcBef>
            </a:pPr>
            <a:r>
              <a:rPr lang="zh-TW" altLang="en-US" sz="1900" b="1" smtClean="0">
                <a:latin typeface="Consolas" panose="020B0609020204030204" pitchFamily="49" charset="0"/>
                <a:ea typeface="+mj-ea"/>
              </a:rPr>
              <a:t>在</a:t>
            </a:r>
            <a:r>
              <a:rPr lang="en-US" altLang="zh-TW" sz="1900" b="1">
                <a:latin typeface="Consolas" panose="020B0609020204030204" pitchFamily="49" charset="0"/>
                <a:ea typeface="+mj-ea"/>
              </a:rPr>
              <a:t>MVC</a:t>
            </a:r>
            <a:r>
              <a:rPr lang="zh-TW" altLang="en-US" sz="1900" b="1">
                <a:latin typeface="Consolas" panose="020B0609020204030204" pitchFamily="49" charset="0"/>
                <a:ea typeface="+mj-ea"/>
              </a:rPr>
              <a:t>架構的網路應用系統中，</a:t>
            </a:r>
            <a:r>
              <a:rPr lang="en-US" altLang="zh-TW" sz="1900" b="1">
                <a:latin typeface="Consolas" panose="020B0609020204030204" pitchFamily="49" charset="0"/>
                <a:ea typeface="+mj-ea"/>
              </a:rPr>
              <a:t>Controller</a:t>
            </a:r>
            <a:r>
              <a:rPr lang="zh-TW" altLang="en-US" sz="1900" b="1">
                <a:latin typeface="Consolas" panose="020B0609020204030204" pitchFamily="49" charset="0"/>
                <a:ea typeface="+mj-ea"/>
              </a:rPr>
              <a:t>負責處理使用者提出的請求</a:t>
            </a:r>
            <a:r>
              <a:rPr lang="zh-TW" altLang="en-US" sz="1900" b="1" smtClean="0">
                <a:latin typeface="Consolas" panose="020B0609020204030204" pitchFamily="49" charset="0"/>
                <a:ea typeface="+mj-ea"/>
              </a:rPr>
              <a:t>，根據情求呼叫適當的</a:t>
            </a:r>
            <a:r>
              <a:rPr lang="en-US" altLang="zh-TW" sz="1900" b="1" smtClean="0">
                <a:latin typeface="Consolas" panose="020B0609020204030204" pitchFamily="49" charset="0"/>
                <a:ea typeface="+mj-ea"/>
              </a:rPr>
              <a:t>Service</a:t>
            </a:r>
            <a:r>
              <a:rPr lang="zh-TW" altLang="en-US" sz="1900" b="1" smtClean="0">
                <a:latin typeface="Consolas" panose="020B0609020204030204" pitchFamily="49" charset="0"/>
                <a:ea typeface="+mj-ea"/>
              </a:rPr>
              <a:t>元件，使用</a:t>
            </a:r>
            <a:r>
              <a:rPr lang="en-US" altLang="zh-TW" sz="1900" b="1" smtClean="0">
                <a:latin typeface="Consolas" panose="020B0609020204030204" pitchFamily="49" charset="0"/>
                <a:ea typeface="+mj-ea"/>
              </a:rPr>
              <a:t>Model</a:t>
            </a:r>
            <a:r>
              <a:rPr lang="zh-TW" altLang="en-US" sz="1900" b="1" smtClean="0">
                <a:latin typeface="Consolas" panose="020B0609020204030204" pitchFamily="49" charset="0"/>
                <a:ea typeface="+mj-ea"/>
              </a:rPr>
              <a:t>元件對資料進行封裝，最後根據</a:t>
            </a:r>
            <a:r>
              <a:rPr lang="zh-TW" altLang="en-US" sz="1900" b="1">
                <a:latin typeface="Consolas" panose="020B0609020204030204" pitchFamily="49" charset="0"/>
                <a:ea typeface="+mj-ea"/>
              </a:rPr>
              <a:t>處理的結果來呼叫適當的</a:t>
            </a:r>
            <a:r>
              <a:rPr lang="en-US" altLang="zh-TW" sz="1900" b="1">
                <a:latin typeface="Consolas" panose="020B0609020204030204" pitchFamily="49" charset="0"/>
                <a:ea typeface="+mj-ea"/>
              </a:rPr>
              <a:t>View</a:t>
            </a:r>
            <a:r>
              <a:rPr lang="zh-TW" altLang="en-US" sz="1900" b="1" smtClean="0">
                <a:latin typeface="Consolas" panose="020B0609020204030204" pitchFamily="49" charset="0"/>
                <a:ea typeface="+mj-ea"/>
              </a:rPr>
              <a:t>元件渲染頁面，輸出給使用者。</a:t>
            </a:r>
            <a:endParaRPr lang="en-US" altLang="zh-TW" sz="1900" b="1" smtClean="0">
              <a:latin typeface="Consolas" panose="020B0609020204030204" pitchFamily="49" charset="0"/>
              <a:ea typeface="+mj-ea"/>
            </a:endParaRPr>
          </a:p>
          <a:p>
            <a:pPr algn="just">
              <a:spcBef>
                <a:spcPts val="1200"/>
              </a:spcBef>
            </a:pPr>
            <a:endParaRPr lang="en-US" altLang="zh-TW" sz="19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117</a:t>
            </a:fld>
            <a:endParaRPr lang="zh-TW" altLang="en-US"/>
          </a:p>
        </p:txBody>
      </p:sp>
      <p:sp>
        <p:nvSpPr>
          <p:cNvPr id="9" name="矩形 8"/>
          <p:cNvSpPr/>
          <p:nvPr/>
        </p:nvSpPr>
        <p:spPr>
          <a:xfrm>
            <a:off x="8331200" y="100822"/>
            <a:ext cx="3860800" cy="507831"/>
          </a:xfrm>
          <a:prstGeom prst="rect">
            <a:avLst/>
          </a:prstGeom>
        </p:spPr>
        <p:txBody>
          <a:bodyPr wrap="square">
            <a:spAutoFit/>
          </a:bodyPr>
          <a:lstStyle/>
          <a:p>
            <a:pPr algn="ctr" defTabSz="914400">
              <a:lnSpc>
                <a:spcPct val="90000"/>
              </a:lnSpc>
              <a:spcBef>
                <a:spcPct val="0"/>
              </a:spcBef>
            </a:pPr>
            <a:r>
              <a:rPr lang="en-US" altLang="zh-TW" sz="3000" b="1" smtClean="0">
                <a:latin typeface="+mj-lt"/>
                <a:ea typeface="+mj-ea"/>
                <a:cs typeface="+mj-cs"/>
              </a:rPr>
              <a:t>MVC</a:t>
            </a:r>
            <a:r>
              <a:rPr lang="zh-TW" altLang="en-US" sz="3000" b="1" smtClean="0">
                <a:latin typeface="+mj-lt"/>
                <a:ea typeface="+mj-ea"/>
                <a:cs typeface="+mj-cs"/>
              </a:rPr>
              <a:t>架構</a:t>
            </a:r>
            <a:endParaRPr lang="en-US" altLang="zh-TW" sz="3000" b="1">
              <a:latin typeface="+mj-lt"/>
              <a:ea typeface="+mj-ea"/>
              <a:cs typeface="+mj-cs"/>
            </a:endParaRPr>
          </a:p>
        </p:txBody>
      </p:sp>
      <p:sp>
        <p:nvSpPr>
          <p:cNvPr id="7" name="矩形: 圓角 3">
            <a:extLst>
              <a:ext uri="{FF2B5EF4-FFF2-40B4-BE49-F238E27FC236}">
                <a16:creationId xmlns:a16="http://schemas.microsoft.com/office/drawing/2014/main" id="{4A47D828-F623-4031-89B8-F3303A0D7BD8}"/>
              </a:ext>
            </a:extLst>
          </p:cNvPr>
          <p:cNvSpPr/>
          <p:nvPr/>
        </p:nvSpPr>
        <p:spPr>
          <a:xfrm>
            <a:off x="124168" y="1691631"/>
            <a:ext cx="1280861" cy="70440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a:solidFill>
                  <a:schemeClr val="tx1"/>
                </a:solidFill>
                <a:latin typeface="Consolas" panose="020B0609020204030204" pitchFamily="49" charset="0"/>
              </a:rPr>
              <a:t>Browser</a:t>
            </a:r>
            <a:endParaRPr lang="zh-TW" altLang="en-US" b="1">
              <a:solidFill>
                <a:schemeClr val="tx1"/>
              </a:solidFill>
              <a:latin typeface="Consolas" panose="020B0609020204030204" pitchFamily="49" charset="0"/>
            </a:endParaRPr>
          </a:p>
        </p:txBody>
      </p:sp>
      <p:sp>
        <p:nvSpPr>
          <p:cNvPr id="8" name="矩形 7">
            <a:extLst>
              <a:ext uri="{FF2B5EF4-FFF2-40B4-BE49-F238E27FC236}">
                <a16:creationId xmlns:a16="http://schemas.microsoft.com/office/drawing/2014/main" id="{59D7FACB-74D1-4AE0-AF1F-2C242364E4AB}"/>
              </a:ext>
            </a:extLst>
          </p:cNvPr>
          <p:cNvSpPr/>
          <p:nvPr/>
        </p:nvSpPr>
        <p:spPr>
          <a:xfrm>
            <a:off x="1765735" y="693041"/>
            <a:ext cx="4811003" cy="27274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latin typeface="Consolas" panose="020B0609020204030204" pitchFamily="49" charset="0"/>
            </a:endParaRPr>
          </a:p>
        </p:txBody>
      </p:sp>
      <p:sp>
        <p:nvSpPr>
          <p:cNvPr id="11" name="圓柱形 5">
            <a:extLst>
              <a:ext uri="{FF2B5EF4-FFF2-40B4-BE49-F238E27FC236}">
                <a16:creationId xmlns:a16="http://schemas.microsoft.com/office/drawing/2014/main" id="{948DF13F-B4B8-444C-96F4-4761821C4EC1}"/>
              </a:ext>
            </a:extLst>
          </p:cNvPr>
          <p:cNvSpPr/>
          <p:nvPr/>
        </p:nvSpPr>
        <p:spPr>
          <a:xfrm>
            <a:off x="6955551" y="1360765"/>
            <a:ext cx="1216808" cy="1391982"/>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err="1">
                <a:solidFill>
                  <a:schemeClr val="tx1"/>
                </a:solidFill>
                <a:latin typeface="Consolas" panose="020B0609020204030204" pitchFamily="49" charset="0"/>
              </a:rPr>
              <a:t>DataBase</a:t>
            </a:r>
            <a:endParaRPr lang="zh-TW" altLang="en-US" b="1">
              <a:solidFill>
                <a:schemeClr val="tx1"/>
              </a:solidFill>
              <a:latin typeface="Consolas" panose="020B0609020204030204" pitchFamily="49" charset="0"/>
            </a:endParaRPr>
          </a:p>
        </p:txBody>
      </p:sp>
      <p:sp>
        <p:nvSpPr>
          <p:cNvPr id="12" name="矩形 11">
            <a:extLst>
              <a:ext uri="{FF2B5EF4-FFF2-40B4-BE49-F238E27FC236}">
                <a16:creationId xmlns:a16="http://schemas.microsoft.com/office/drawing/2014/main" id="{2C6F6240-5969-40DC-AFFF-27AEDEA3118E}"/>
              </a:ext>
            </a:extLst>
          </p:cNvPr>
          <p:cNvSpPr/>
          <p:nvPr/>
        </p:nvSpPr>
        <p:spPr>
          <a:xfrm>
            <a:off x="2313361" y="836928"/>
            <a:ext cx="4027269" cy="24482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latin typeface="Consolas" panose="020B0609020204030204" pitchFamily="49" charset="0"/>
            </a:endParaRPr>
          </a:p>
        </p:txBody>
      </p:sp>
      <p:sp>
        <p:nvSpPr>
          <p:cNvPr id="13" name="矩形: 圓角 7">
            <a:extLst>
              <a:ext uri="{FF2B5EF4-FFF2-40B4-BE49-F238E27FC236}">
                <a16:creationId xmlns:a16="http://schemas.microsoft.com/office/drawing/2014/main" id="{640AE626-9173-466E-B470-0268987C0EE2}"/>
              </a:ext>
            </a:extLst>
          </p:cNvPr>
          <p:cNvSpPr/>
          <p:nvPr/>
        </p:nvSpPr>
        <p:spPr>
          <a:xfrm>
            <a:off x="2695784" y="1150475"/>
            <a:ext cx="1513212" cy="71299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a:solidFill>
                  <a:schemeClr val="tx1"/>
                </a:solidFill>
                <a:latin typeface="Consolas" panose="020B0609020204030204" pitchFamily="49" charset="0"/>
              </a:rPr>
              <a:t>Controller</a:t>
            </a:r>
          </a:p>
          <a:p>
            <a:pPr algn="ctr"/>
            <a:r>
              <a:rPr lang="en-US" altLang="zh-TW" b="1">
                <a:solidFill>
                  <a:schemeClr val="tx1"/>
                </a:solidFill>
                <a:latin typeface="Consolas" panose="020B0609020204030204" pitchFamily="49" charset="0"/>
              </a:rPr>
              <a:t>(Servlet)</a:t>
            </a:r>
            <a:endParaRPr lang="zh-TW" altLang="en-US" b="1">
              <a:solidFill>
                <a:schemeClr val="tx1"/>
              </a:solidFill>
              <a:latin typeface="Consolas" panose="020B0609020204030204" pitchFamily="49" charset="0"/>
            </a:endParaRPr>
          </a:p>
        </p:txBody>
      </p:sp>
      <p:sp>
        <p:nvSpPr>
          <p:cNvPr id="14" name="矩形: 圓角 9">
            <a:extLst>
              <a:ext uri="{FF2B5EF4-FFF2-40B4-BE49-F238E27FC236}">
                <a16:creationId xmlns:a16="http://schemas.microsoft.com/office/drawing/2014/main" id="{E3AC3D47-FC6D-471D-8BCA-6E372E693079}"/>
              </a:ext>
            </a:extLst>
          </p:cNvPr>
          <p:cNvSpPr/>
          <p:nvPr/>
        </p:nvSpPr>
        <p:spPr>
          <a:xfrm>
            <a:off x="2695784" y="2177020"/>
            <a:ext cx="1513212" cy="71299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a:solidFill>
                  <a:schemeClr val="tx1"/>
                </a:solidFill>
                <a:latin typeface="Consolas" panose="020B0609020204030204" pitchFamily="49" charset="0"/>
              </a:rPr>
              <a:t>View</a:t>
            </a:r>
          </a:p>
          <a:p>
            <a:pPr algn="ctr"/>
            <a:r>
              <a:rPr lang="en-US" altLang="zh-TW" b="1">
                <a:solidFill>
                  <a:schemeClr val="tx1"/>
                </a:solidFill>
                <a:latin typeface="Consolas" panose="020B0609020204030204" pitchFamily="49" charset="0"/>
              </a:rPr>
              <a:t>(JSP)</a:t>
            </a:r>
            <a:endParaRPr lang="zh-TW" altLang="en-US" b="1">
              <a:solidFill>
                <a:schemeClr val="tx1"/>
              </a:solidFill>
              <a:latin typeface="Consolas" panose="020B0609020204030204" pitchFamily="49" charset="0"/>
            </a:endParaRPr>
          </a:p>
        </p:txBody>
      </p:sp>
      <p:sp>
        <p:nvSpPr>
          <p:cNvPr id="15" name="矩形: 圓角 11">
            <a:extLst>
              <a:ext uri="{FF2B5EF4-FFF2-40B4-BE49-F238E27FC236}">
                <a16:creationId xmlns:a16="http://schemas.microsoft.com/office/drawing/2014/main" id="{7CA0F8E8-04AE-4129-ADA3-B2C08D259FC6}"/>
              </a:ext>
            </a:extLst>
          </p:cNvPr>
          <p:cNvSpPr/>
          <p:nvPr/>
        </p:nvSpPr>
        <p:spPr>
          <a:xfrm>
            <a:off x="4862638" y="1683040"/>
            <a:ext cx="1155287" cy="71299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a:solidFill>
                  <a:schemeClr val="tx1"/>
                </a:solidFill>
                <a:latin typeface="Consolas" panose="020B0609020204030204" pitchFamily="49" charset="0"/>
              </a:rPr>
              <a:t>Model</a:t>
            </a:r>
          </a:p>
          <a:p>
            <a:pPr algn="ctr"/>
            <a:r>
              <a:rPr lang="en-US" altLang="zh-TW" b="1" smtClean="0">
                <a:solidFill>
                  <a:schemeClr val="tx1"/>
                </a:solidFill>
                <a:latin typeface="Consolas" panose="020B0609020204030204" pitchFamily="49" charset="0"/>
              </a:rPr>
              <a:t>(DAO)</a:t>
            </a:r>
            <a:endParaRPr lang="en-US" altLang="zh-TW" b="1">
              <a:solidFill>
                <a:schemeClr val="tx1"/>
              </a:solidFill>
              <a:latin typeface="Consolas" panose="020B0609020204030204" pitchFamily="49" charset="0"/>
            </a:endParaRPr>
          </a:p>
        </p:txBody>
      </p:sp>
      <p:sp>
        <p:nvSpPr>
          <p:cNvPr id="16" name="文字方塊 15">
            <a:extLst>
              <a:ext uri="{FF2B5EF4-FFF2-40B4-BE49-F238E27FC236}">
                <a16:creationId xmlns:a16="http://schemas.microsoft.com/office/drawing/2014/main" id="{CC15D116-B3EF-4835-A5B6-5FCB811DB3FF}"/>
              </a:ext>
            </a:extLst>
          </p:cNvPr>
          <p:cNvSpPr txBox="1"/>
          <p:nvPr/>
        </p:nvSpPr>
        <p:spPr>
          <a:xfrm>
            <a:off x="1224356" y="405620"/>
            <a:ext cx="1451038" cy="369332"/>
          </a:xfrm>
          <a:prstGeom prst="rect">
            <a:avLst/>
          </a:prstGeom>
          <a:noFill/>
        </p:spPr>
        <p:txBody>
          <a:bodyPr wrap="none" rtlCol="0">
            <a:spAutoFit/>
          </a:bodyPr>
          <a:lstStyle/>
          <a:p>
            <a:r>
              <a:rPr lang="en-US" altLang="zh-TW" b="1">
                <a:latin typeface="Consolas" panose="020B0609020204030204" pitchFamily="49" charset="0"/>
              </a:rPr>
              <a:t>Web Server</a:t>
            </a:r>
          </a:p>
        </p:txBody>
      </p:sp>
      <p:sp>
        <p:nvSpPr>
          <p:cNvPr id="17" name="文字方塊 16">
            <a:extLst>
              <a:ext uri="{FF2B5EF4-FFF2-40B4-BE49-F238E27FC236}">
                <a16:creationId xmlns:a16="http://schemas.microsoft.com/office/drawing/2014/main" id="{41D130D4-4550-464D-BA26-202EC3394650}"/>
              </a:ext>
            </a:extLst>
          </p:cNvPr>
          <p:cNvSpPr txBox="1"/>
          <p:nvPr/>
        </p:nvSpPr>
        <p:spPr>
          <a:xfrm>
            <a:off x="5210146" y="891346"/>
            <a:ext cx="1830950" cy="369332"/>
          </a:xfrm>
          <a:prstGeom prst="rect">
            <a:avLst/>
          </a:prstGeom>
          <a:noFill/>
        </p:spPr>
        <p:txBody>
          <a:bodyPr wrap="none" rtlCol="0">
            <a:spAutoFit/>
          </a:bodyPr>
          <a:lstStyle/>
          <a:p>
            <a:r>
              <a:rPr lang="en-US" altLang="zh-TW" b="1">
                <a:latin typeface="Consolas" panose="020B0609020204030204" pitchFamily="49" charset="0"/>
              </a:rPr>
              <a:t>Web Container</a:t>
            </a:r>
          </a:p>
        </p:txBody>
      </p:sp>
      <p:cxnSp>
        <p:nvCxnSpPr>
          <p:cNvPr id="18" name="直線單箭頭接點 17">
            <a:extLst>
              <a:ext uri="{FF2B5EF4-FFF2-40B4-BE49-F238E27FC236}">
                <a16:creationId xmlns:a16="http://schemas.microsoft.com/office/drawing/2014/main" id="{57D7CBB7-1648-47AE-B360-BD16D8828E02}"/>
              </a:ext>
            </a:extLst>
          </p:cNvPr>
          <p:cNvCxnSpPr/>
          <p:nvPr/>
        </p:nvCxnSpPr>
        <p:spPr>
          <a:xfrm flipV="1">
            <a:off x="1516303" y="1448965"/>
            <a:ext cx="1080000" cy="3693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單箭頭接點 18">
            <a:extLst>
              <a:ext uri="{FF2B5EF4-FFF2-40B4-BE49-F238E27FC236}">
                <a16:creationId xmlns:a16="http://schemas.microsoft.com/office/drawing/2014/main" id="{D7A440C7-4D08-435D-A324-EF31C4E1BEE7}"/>
              </a:ext>
            </a:extLst>
          </p:cNvPr>
          <p:cNvCxnSpPr>
            <a:cxnSpLocks/>
          </p:cNvCxnSpPr>
          <p:nvPr/>
        </p:nvCxnSpPr>
        <p:spPr>
          <a:xfrm flipH="1" flipV="1">
            <a:off x="1487269" y="2177020"/>
            <a:ext cx="1080000" cy="3693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單箭頭接點 19">
            <a:extLst>
              <a:ext uri="{FF2B5EF4-FFF2-40B4-BE49-F238E27FC236}">
                <a16:creationId xmlns:a16="http://schemas.microsoft.com/office/drawing/2014/main" id="{DF5D9E09-51DD-475E-87BA-15753F9B2209}"/>
              </a:ext>
            </a:extLst>
          </p:cNvPr>
          <p:cNvCxnSpPr>
            <a:cxnSpLocks/>
            <a:stCxn id="13" idx="2"/>
            <a:endCxn id="14" idx="0"/>
          </p:cNvCxnSpPr>
          <p:nvPr/>
        </p:nvCxnSpPr>
        <p:spPr>
          <a:xfrm>
            <a:off x="3452390" y="1863473"/>
            <a:ext cx="0" cy="3135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單箭頭接點 20">
            <a:extLst>
              <a:ext uri="{FF2B5EF4-FFF2-40B4-BE49-F238E27FC236}">
                <a16:creationId xmlns:a16="http://schemas.microsoft.com/office/drawing/2014/main" id="{8DAFC63C-4E17-40EF-84AB-F5CF997036D3}"/>
              </a:ext>
            </a:extLst>
          </p:cNvPr>
          <p:cNvCxnSpPr>
            <a:cxnSpLocks/>
          </p:cNvCxnSpPr>
          <p:nvPr/>
        </p:nvCxnSpPr>
        <p:spPr>
          <a:xfrm>
            <a:off x="4273485" y="1441283"/>
            <a:ext cx="502062" cy="2520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單箭頭接點 21">
            <a:extLst>
              <a:ext uri="{FF2B5EF4-FFF2-40B4-BE49-F238E27FC236}">
                <a16:creationId xmlns:a16="http://schemas.microsoft.com/office/drawing/2014/main" id="{8E711E46-DB81-4275-80F3-4450920A8703}"/>
              </a:ext>
            </a:extLst>
          </p:cNvPr>
          <p:cNvCxnSpPr>
            <a:cxnSpLocks/>
          </p:cNvCxnSpPr>
          <p:nvPr/>
        </p:nvCxnSpPr>
        <p:spPr>
          <a:xfrm flipH="1" flipV="1">
            <a:off x="4326995" y="1724304"/>
            <a:ext cx="471154" cy="2276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文字方塊 22">
            <a:extLst>
              <a:ext uri="{FF2B5EF4-FFF2-40B4-BE49-F238E27FC236}">
                <a16:creationId xmlns:a16="http://schemas.microsoft.com/office/drawing/2014/main" id="{64B7930C-40A3-49EF-913B-99C69E772F97}"/>
              </a:ext>
            </a:extLst>
          </p:cNvPr>
          <p:cNvSpPr txBox="1"/>
          <p:nvPr/>
        </p:nvSpPr>
        <p:spPr>
          <a:xfrm>
            <a:off x="1288817" y="1218020"/>
            <a:ext cx="1071127" cy="369332"/>
          </a:xfrm>
          <a:prstGeom prst="rect">
            <a:avLst/>
          </a:prstGeom>
          <a:noFill/>
        </p:spPr>
        <p:txBody>
          <a:bodyPr wrap="none" rtlCol="0">
            <a:spAutoFit/>
          </a:bodyPr>
          <a:lstStyle/>
          <a:p>
            <a:r>
              <a:rPr lang="en-US" altLang="zh-TW" b="1">
                <a:latin typeface="Consolas" panose="020B0609020204030204" pitchFamily="49" charset="0"/>
              </a:rPr>
              <a:t>Request</a:t>
            </a:r>
          </a:p>
        </p:txBody>
      </p:sp>
      <p:sp>
        <p:nvSpPr>
          <p:cNvPr id="24" name="文字方塊 23">
            <a:extLst>
              <a:ext uri="{FF2B5EF4-FFF2-40B4-BE49-F238E27FC236}">
                <a16:creationId xmlns:a16="http://schemas.microsoft.com/office/drawing/2014/main" id="{2FEC6675-4844-4221-BA7E-989E124DE3B6}"/>
              </a:ext>
            </a:extLst>
          </p:cNvPr>
          <p:cNvSpPr txBox="1"/>
          <p:nvPr/>
        </p:nvSpPr>
        <p:spPr>
          <a:xfrm>
            <a:off x="1224356" y="2439018"/>
            <a:ext cx="1197764" cy="369332"/>
          </a:xfrm>
          <a:prstGeom prst="rect">
            <a:avLst/>
          </a:prstGeom>
          <a:noFill/>
        </p:spPr>
        <p:txBody>
          <a:bodyPr wrap="none" rtlCol="0">
            <a:spAutoFit/>
          </a:bodyPr>
          <a:lstStyle/>
          <a:p>
            <a:r>
              <a:rPr lang="en-US" altLang="zh-TW" b="1">
                <a:latin typeface="Consolas" panose="020B0609020204030204" pitchFamily="49" charset="0"/>
              </a:rPr>
              <a:t>Response</a:t>
            </a:r>
          </a:p>
        </p:txBody>
      </p:sp>
      <p:cxnSp>
        <p:nvCxnSpPr>
          <p:cNvPr id="25" name="直線單箭頭接點 24">
            <a:extLst>
              <a:ext uri="{FF2B5EF4-FFF2-40B4-BE49-F238E27FC236}">
                <a16:creationId xmlns:a16="http://schemas.microsoft.com/office/drawing/2014/main" id="{A2880FE0-735B-45A7-9C4F-EA50B1A666E3}"/>
              </a:ext>
            </a:extLst>
          </p:cNvPr>
          <p:cNvCxnSpPr>
            <a:cxnSpLocks/>
          </p:cNvCxnSpPr>
          <p:nvPr/>
        </p:nvCxnSpPr>
        <p:spPr>
          <a:xfrm flipH="1">
            <a:off x="6126738" y="2177020"/>
            <a:ext cx="72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單箭頭接點 25">
            <a:extLst>
              <a:ext uri="{FF2B5EF4-FFF2-40B4-BE49-F238E27FC236}">
                <a16:creationId xmlns:a16="http://schemas.microsoft.com/office/drawing/2014/main" id="{8D669222-194B-4034-A7E8-E5546909FF91}"/>
              </a:ext>
            </a:extLst>
          </p:cNvPr>
          <p:cNvCxnSpPr>
            <a:cxnSpLocks/>
          </p:cNvCxnSpPr>
          <p:nvPr/>
        </p:nvCxnSpPr>
        <p:spPr>
          <a:xfrm>
            <a:off x="6126738" y="1942170"/>
            <a:ext cx="72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矩形 32"/>
          <p:cNvSpPr/>
          <p:nvPr/>
        </p:nvSpPr>
        <p:spPr>
          <a:xfrm>
            <a:off x="6197041" y="2164187"/>
            <a:ext cx="691215" cy="369332"/>
          </a:xfrm>
          <a:prstGeom prst="rect">
            <a:avLst/>
          </a:prstGeom>
        </p:spPr>
        <p:txBody>
          <a:bodyPr wrap="none">
            <a:spAutoFit/>
          </a:bodyPr>
          <a:lstStyle/>
          <a:p>
            <a:pPr algn="ctr"/>
            <a:r>
              <a:rPr lang="en-US" altLang="zh-TW" b="1">
                <a:latin typeface="Consolas" panose="020B0609020204030204" pitchFamily="49" charset="0"/>
              </a:rPr>
              <a:t>B</a:t>
            </a:r>
            <a:r>
              <a:rPr lang="en-US" altLang="zh-TW" b="1" smtClean="0">
                <a:latin typeface="Consolas" panose="020B0609020204030204" pitchFamily="49" charset="0"/>
              </a:rPr>
              <a:t>ean</a:t>
            </a:r>
            <a:endParaRPr lang="en-US" altLang="zh-TW" b="1">
              <a:latin typeface="Consolas" panose="020B0609020204030204" pitchFamily="49" charset="0"/>
            </a:endParaRPr>
          </a:p>
        </p:txBody>
      </p:sp>
      <p:sp>
        <p:nvSpPr>
          <p:cNvPr id="34" name="矩形 33"/>
          <p:cNvSpPr/>
          <p:nvPr/>
        </p:nvSpPr>
        <p:spPr>
          <a:xfrm>
            <a:off x="4265500" y="1160980"/>
            <a:ext cx="691215" cy="369332"/>
          </a:xfrm>
          <a:prstGeom prst="rect">
            <a:avLst/>
          </a:prstGeom>
        </p:spPr>
        <p:txBody>
          <a:bodyPr wrap="none">
            <a:spAutoFit/>
          </a:bodyPr>
          <a:lstStyle/>
          <a:p>
            <a:pPr algn="ctr"/>
            <a:r>
              <a:rPr lang="en-US" altLang="zh-TW" b="1">
                <a:latin typeface="Consolas" panose="020B0609020204030204" pitchFamily="49" charset="0"/>
              </a:rPr>
              <a:t>B</a:t>
            </a:r>
            <a:r>
              <a:rPr lang="en-US" altLang="zh-TW" b="1" smtClean="0">
                <a:latin typeface="Consolas" panose="020B0609020204030204" pitchFamily="49" charset="0"/>
              </a:rPr>
              <a:t>ean</a:t>
            </a:r>
            <a:endParaRPr lang="en-US" altLang="zh-TW" b="1">
              <a:latin typeface="Consolas" panose="020B0609020204030204" pitchFamily="49" charset="0"/>
            </a:endParaRPr>
          </a:p>
        </p:txBody>
      </p:sp>
      <p:sp>
        <p:nvSpPr>
          <p:cNvPr id="35" name="矩形 34"/>
          <p:cNvSpPr/>
          <p:nvPr/>
        </p:nvSpPr>
        <p:spPr>
          <a:xfrm>
            <a:off x="3418822" y="1847702"/>
            <a:ext cx="691215" cy="369332"/>
          </a:xfrm>
          <a:prstGeom prst="rect">
            <a:avLst/>
          </a:prstGeom>
        </p:spPr>
        <p:txBody>
          <a:bodyPr wrap="none">
            <a:spAutoFit/>
          </a:bodyPr>
          <a:lstStyle/>
          <a:p>
            <a:pPr algn="ctr"/>
            <a:r>
              <a:rPr lang="en-US" altLang="zh-TW" b="1">
                <a:latin typeface="Consolas" panose="020B0609020204030204" pitchFamily="49" charset="0"/>
              </a:rPr>
              <a:t>B</a:t>
            </a:r>
            <a:r>
              <a:rPr lang="en-US" altLang="zh-TW" b="1" smtClean="0">
                <a:latin typeface="Consolas" panose="020B0609020204030204" pitchFamily="49" charset="0"/>
              </a:rPr>
              <a:t>ean</a:t>
            </a:r>
            <a:endParaRPr lang="en-US" altLang="zh-TW" b="1">
              <a:latin typeface="Consolas" panose="020B0609020204030204" pitchFamily="49" charset="0"/>
            </a:endParaRPr>
          </a:p>
        </p:txBody>
      </p:sp>
      <p:sp>
        <p:nvSpPr>
          <p:cNvPr id="37"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3801564"/>
            <a:ext cx="8274481" cy="3056435"/>
          </a:xfrm>
        </p:spPr>
        <p:txBody>
          <a:bodyPr>
            <a:noAutofit/>
          </a:bodyPr>
          <a:lstStyle/>
          <a:p>
            <a:pPr marL="342900" lvl="1" indent="-342900" algn="just"/>
            <a:r>
              <a:rPr lang="en-US" altLang="zh-TW" sz="2400" smtClean="0">
                <a:latin typeface="Consolas" panose="020B0609020204030204" pitchFamily="49" charset="0"/>
                <a:ea typeface="+mj-ea"/>
              </a:rPr>
              <a:t>Model:</a:t>
            </a:r>
            <a:r>
              <a:rPr lang="zh-TW" altLang="en-US" sz="2400" smtClean="0">
                <a:latin typeface="Consolas" panose="020B0609020204030204" pitchFamily="49" charset="0"/>
                <a:ea typeface="+mj-ea"/>
              </a:rPr>
              <a:t>模型</a:t>
            </a:r>
            <a:r>
              <a:rPr lang="en-US" altLang="zh-TW" sz="2400" smtClean="0">
                <a:latin typeface="Consolas" panose="020B0609020204030204" pitchFamily="49" charset="0"/>
                <a:ea typeface="+mj-ea"/>
              </a:rPr>
              <a:t>(JavaBean</a:t>
            </a:r>
            <a:r>
              <a:rPr lang="zh-TW" altLang="en-US" sz="2400" smtClean="0">
                <a:latin typeface="Consolas" panose="020B0609020204030204" pitchFamily="49" charset="0"/>
                <a:ea typeface="+mj-ea"/>
              </a:rPr>
              <a:t>資料載體</a:t>
            </a:r>
            <a:r>
              <a:rPr lang="en-US" altLang="zh-TW" sz="2400" smtClean="0">
                <a:latin typeface="Consolas" panose="020B0609020204030204" pitchFamily="49" charset="0"/>
                <a:ea typeface="+mj-ea"/>
              </a:rPr>
              <a:t>+DAO</a:t>
            </a:r>
            <a:r>
              <a:rPr lang="zh-TW" altLang="en-US" sz="2400" smtClean="0">
                <a:latin typeface="Consolas" panose="020B0609020204030204" pitchFamily="49" charset="0"/>
                <a:ea typeface="+mj-ea"/>
              </a:rPr>
              <a:t>資料存取物件</a:t>
            </a:r>
            <a:r>
              <a:rPr lang="en-US" altLang="zh-TW" sz="2400" smtClean="0">
                <a:latin typeface="Consolas" panose="020B0609020204030204" pitchFamily="49" charset="0"/>
                <a:ea typeface="+mj-ea"/>
              </a:rPr>
              <a:t>)</a:t>
            </a:r>
          </a:p>
          <a:p>
            <a:pPr marL="891540" lvl="3" indent="-342900" algn="just"/>
            <a:r>
              <a:rPr lang="en-US" altLang="zh-TW" sz="2400" smtClean="0">
                <a:latin typeface="Consolas" panose="020B0609020204030204" pitchFamily="49" charset="0"/>
                <a:ea typeface="+mj-ea"/>
              </a:rPr>
              <a:t>JavaBean:</a:t>
            </a:r>
            <a:r>
              <a:rPr lang="zh-TW" altLang="en-US" sz="2400" smtClean="0">
                <a:latin typeface="Consolas" panose="020B0609020204030204" pitchFamily="49" charset="0"/>
                <a:ea typeface="+mj-ea"/>
              </a:rPr>
              <a:t>資料載體</a:t>
            </a:r>
            <a:r>
              <a:rPr lang="en-US" altLang="zh-TW" sz="2400" smtClean="0">
                <a:latin typeface="Consolas" panose="020B0609020204030204" pitchFamily="49" charset="0"/>
                <a:ea typeface="+mj-ea"/>
              </a:rPr>
              <a:t>(</a:t>
            </a:r>
            <a:r>
              <a:rPr lang="zh-TW" altLang="en-US" sz="2400" smtClean="0">
                <a:latin typeface="Consolas" panose="020B0609020204030204" pitchFamily="49" charset="0"/>
                <a:ea typeface="+mj-ea"/>
              </a:rPr>
              <a:t>資料容器</a:t>
            </a:r>
            <a:r>
              <a:rPr lang="en-US" altLang="zh-TW" sz="2400" smtClean="0">
                <a:latin typeface="Consolas" panose="020B0609020204030204" pitchFamily="49" charset="0"/>
                <a:ea typeface="+mj-ea"/>
              </a:rPr>
              <a:t>)</a:t>
            </a:r>
            <a:endParaRPr lang="zh-TW" altLang="en-US" sz="2400" smtClean="0">
              <a:latin typeface="Consolas" panose="020B0609020204030204" pitchFamily="49" charset="0"/>
              <a:ea typeface="+mj-ea"/>
            </a:endParaRPr>
          </a:p>
          <a:p>
            <a:pPr marL="891540" lvl="3" indent="-342900" algn="just"/>
            <a:r>
              <a:rPr lang="en-US" altLang="zh-TW" sz="2400" smtClean="0">
                <a:latin typeface="Consolas" panose="020B0609020204030204" pitchFamily="49" charset="0"/>
                <a:ea typeface="+mj-ea"/>
              </a:rPr>
              <a:t>DAO(</a:t>
            </a:r>
            <a:r>
              <a:rPr lang="en-US" altLang="zh-TW" sz="2400" b="0" i="0" smtClean="0">
                <a:solidFill>
                  <a:srgbClr val="202124"/>
                </a:solidFill>
                <a:effectLst/>
                <a:latin typeface="Consolas" panose="020B0609020204030204" pitchFamily="49" charset="0"/>
                <a:ea typeface="+mj-ea"/>
              </a:rPr>
              <a:t>Data Access Object</a:t>
            </a:r>
            <a:r>
              <a:rPr lang="en-US" altLang="zh-TW" sz="2400" smtClean="0">
                <a:latin typeface="Consolas" panose="020B0609020204030204" pitchFamily="49" charset="0"/>
                <a:ea typeface="+mj-ea"/>
              </a:rPr>
              <a:t>):</a:t>
            </a:r>
            <a:r>
              <a:rPr lang="zh-TW" altLang="en-US" sz="2400" smtClean="0">
                <a:latin typeface="Consolas" panose="020B0609020204030204" pitchFamily="49" charset="0"/>
                <a:ea typeface="+mj-ea"/>
              </a:rPr>
              <a:t>資料存取物件</a:t>
            </a:r>
            <a:endParaRPr lang="en-US" altLang="zh-TW" sz="2400" smtClean="0">
              <a:latin typeface="Consolas" panose="020B0609020204030204" pitchFamily="49" charset="0"/>
              <a:ea typeface="+mj-ea"/>
            </a:endParaRPr>
          </a:p>
          <a:p>
            <a:pPr marL="891540" lvl="3" indent="-342900" algn="just"/>
            <a:r>
              <a:rPr lang="en-US" altLang="zh-TW" sz="2400">
                <a:latin typeface="Consolas" panose="020B0609020204030204" pitchFamily="49" charset="0"/>
                <a:ea typeface="+mj-ea"/>
              </a:rPr>
              <a:t>Service:</a:t>
            </a:r>
            <a:r>
              <a:rPr lang="zh-TW" altLang="en-US" sz="2400">
                <a:latin typeface="Consolas" panose="020B0609020204030204" pitchFamily="49" charset="0"/>
                <a:ea typeface="+mj-ea"/>
              </a:rPr>
              <a:t>服務，商業邏輯主要撰寫</a:t>
            </a:r>
            <a:r>
              <a:rPr lang="zh-TW" altLang="en-US" sz="2400" smtClean="0">
                <a:latin typeface="Consolas" panose="020B0609020204030204" pitchFamily="49" charset="0"/>
                <a:ea typeface="+mj-ea"/>
              </a:rPr>
              <a:t>處</a:t>
            </a:r>
            <a:endParaRPr lang="en-US" altLang="zh-TW" sz="2400" smtClean="0">
              <a:latin typeface="Consolas" panose="020B0609020204030204" pitchFamily="49" charset="0"/>
              <a:ea typeface="+mj-ea"/>
            </a:endParaRPr>
          </a:p>
          <a:p>
            <a:pPr marL="342900" lvl="1" indent="-342900" algn="just"/>
            <a:r>
              <a:rPr lang="en-US" altLang="zh-TW" sz="2400" smtClean="0">
                <a:latin typeface="Consolas" panose="020B0609020204030204" pitchFamily="49" charset="0"/>
                <a:ea typeface="+mj-ea"/>
              </a:rPr>
              <a:t>View</a:t>
            </a:r>
            <a:r>
              <a:rPr lang="en-US" altLang="zh-TW" sz="2400">
                <a:latin typeface="Consolas" panose="020B0609020204030204" pitchFamily="49" charset="0"/>
                <a:ea typeface="+mj-ea"/>
              </a:rPr>
              <a:t>:</a:t>
            </a:r>
            <a:r>
              <a:rPr lang="zh-TW" altLang="en-US" sz="2400">
                <a:latin typeface="Consolas" panose="020B0609020204030204" pitchFamily="49" charset="0"/>
                <a:ea typeface="+mj-ea"/>
              </a:rPr>
              <a:t>視圖</a:t>
            </a:r>
            <a:r>
              <a:rPr lang="en-US" altLang="zh-TW" sz="2400">
                <a:latin typeface="Consolas" panose="020B0609020204030204" pitchFamily="49" charset="0"/>
                <a:ea typeface="+mj-ea"/>
              </a:rPr>
              <a:t>(</a:t>
            </a:r>
            <a:r>
              <a:rPr lang="en-US" altLang="zh-TW" sz="2400">
                <a:solidFill>
                  <a:srgbClr val="303233"/>
                </a:solidFill>
                <a:latin typeface="Consolas" panose="020B0609020204030204" pitchFamily="49" charset="0"/>
                <a:ea typeface="+mj-ea"/>
              </a:rPr>
              <a:t>Template</a:t>
            </a:r>
            <a:r>
              <a:rPr lang="zh-TW" altLang="en-US" sz="2400">
                <a:solidFill>
                  <a:srgbClr val="303233"/>
                </a:solidFill>
                <a:latin typeface="Consolas" panose="020B0609020204030204" pitchFamily="49" charset="0"/>
                <a:ea typeface="+mj-ea"/>
              </a:rPr>
              <a:t>模板頁面，即為</a:t>
            </a:r>
            <a:r>
              <a:rPr lang="en-US" altLang="zh-TW" sz="2400">
                <a:solidFill>
                  <a:srgbClr val="303233"/>
                </a:solidFill>
                <a:latin typeface="Consolas" panose="020B0609020204030204" pitchFamily="49" charset="0"/>
                <a:ea typeface="+mj-ea"/>
              </a:rPr>
              <a:t>JSP</a:t>
            </a:r>
            <a:r>
              <a:rPr lang="en-US" altLang="zh-TW" sz="2400">
                <a:latin typeface="Consolas" panose="020B0609020204030204" pitchFamily="49" charset="0"/>
                <a:ea typeface="+mj-ea"/>
              </a:rPr>
              <a:t>)</a:t>
            </a:r>
          </a:p>
          <a:p>
            <a:pPr marL="342900" lvl="1" indent="-342900" algn="just"/>
            <a:r>
              <a:rPr lang="en-US" altLang="zh-TW" sz="2400" smtClean="0">
                <a:latin typeface="Consolas" panose="020B0609020204030204" pitchFamily="49" charset="0"/>
                <a:ea typeface="+mj-ea"/>
              </a:rPr>
              <a:t>Controller</a:t>
            </a:r>
            <a:r>
              <a:rPr lang="en-US" altLang="zh-TW" sz="2400">
                <a:latin typeface="Consolas" panose="020B0609020204030204" pitchFamily="49" charset="0"/>
                <a:ea typeface="+mj-ea"/>
              </a:rPr>
              <a:t>:</a:t>
            </a:r>
            <a:r>
              <a:rPr lang="zh-TW" altLang="en-US" sz="2400">
                <a:latin typeface="Consolas" panose="020B0609020204030204" pitchFamily="49" charset="0"/>
                <a:ea typeface="+mj-ea"/>
              </a:rPr>
              <a:t>控制器</a:t>
            </a:r>
            <a:r>
              <a:rPr lang="en-US" altLang="zh-TW" sz="2400">
                <a:latin typeface="Consolas" panose="020B0609020204030204" pitchFamily="49" charset="0"/>
                <a:ea typeface="+mj-ea"/>
              </a:rPr>
              <a:t>(</a:t>
            </a:r>
            <a:r>
              <a:rPr lang="zh-TW" altLang="en-US" sz="2400">
                <a:latin typeface="Consolas" panose="020B0609020204030204" pitchFamily="49" charset="0"/>
                <a:ea typeface="+mj-ea"/>
              </a:rPr>
              <a:t>呼叫</a:t>
            </a:r>
            <a:r>
              <a:rPr lang="en-US" altLang="zh-TW" sz="2400">
                <a:latin typeface="Consolas" panose="020B0609020204030204" pitchFamily="49" charset="0"/>
                <a:ea typeface="+mj-ea"/>
              </a:rPr>
              <a:t>Service</a:t>
            </a:r>
            <a:r>
              <a:rPr lang="zh-TW" altLang="en-US" sz="2400">
                <a:latin typeface="Consolas" panose="020B0609020204030204" pitchFamily="49" charset="0"/>
                <a:ea typeface="+mj-ea"/>
              </a:rPr>
              <a:t>商業邏輯、控制</a:t>
            </a:r>
            <a:r>
              <a:rPr lang="zh-TW" altLang="en-US" sz="2400" smtClean="0">
                <a:latin typeface="Consolas" panose="020B0609020204030204" pitchFamily="49" charset="0"/>
                <a:ea typeface="+mj-ea"/>
              </a:rPr>
              <a:t>導向</a:t>
            </a:r>
            <a:r>
              <a:rPr lang="en-US" altLang="zh-TW" sz="2400" smtClean="0">
                <a:latin typeface="Consolas" panose="020B0609020204030204" pitchFamily="49" charset="0"/>
                <a:ea typeface="+mj-ea"/>
              </a:rPr>
              <a:t>)</a:t>
            </a:r>
          </a:p>
          <a:p>
            <a:pPr marL="342900" lvl="1" indent="-342900" algn="just"/>
            <a:endParaRPr lang="en-US" altLang="zh-TW" sz="2400" smtClean="0">
              <a:latin typeface="Consolas" panose="020B0609020204030204" pitchFamily="49" charset="0"/>
              <a:ea typeface="+mj-ea"/>
            </a:endParaRPr>
          </a:p>
        </p:txBody>
      </p:sp>
    </p:spTree>
    <p:extLst>
      <p:ext uri="{BB962C8B-B14F-4D97-AF65-F5344CB8AC3E}">
        <p14:creationId xmlns:p14="http://schemas.microsoft.com/office/powerpoint/2010/main" val="20356416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44480" y="865884"/>
            <a:ext cx="11606728" cy="5772025"/>
          </a:xfrm>
        </p:spPr>
        <p:txBody>
          <a:bodyPr>
            <a:normAutofit/>
          </a:bodyPr>
          <a:lstStyle/>
          <a:p>
            <a:pPr marL="360000" lvl="1" indent="-360000" algn="just"/>
            <a:r>
              <a:rPr lang="zh-TW" altLang="en-US" sz="2500">
                <a:latin typeface="Consolas" panose="020B0609020204030204" pitchFamily="49" charset="0"/>
                <a:ea typeface="+mj-ea"/>
              </a:rPr>
              <a:t>主要</a:t>
            </a:r>
            <a:r>
              <a:rPr lang="zh-TW" altLang="en-US" sz="2500" smtClean="0">
                <a:latin typeface="Consolas" panose="020B0609020204030204" pitchFamily="49" charset="0"/>
                <a:ea typeface="+mj-ea"/>
              </a:rPr>
              <a:t>負責管理資料與邏輯。</a:t>
            </a:r>
            <a:endParaRPr lang="en-US" altLang="zh-TW" sz="2500" smtClean="0">
              <a:latin typeface="Consolas" panose="020B0609020204030204" pitchFamily="49" charset="0"/>
              <a:ea typeface="+mj-ea"/>
            </a:endParaRPr>
          </a:p>
          <a:p>
            <a:pPr marL="360000" lvl="1" indent="-360000" algn="just"/>
            <a:r>
              <a:rPr lang="zh-TW" altLang="en-US" sz="2500" smtClean="0">
                <a:latin typeface="Consolas" panose="020B0609020204030204" pitchFamily="49" charset="0"/>
                <a:ea typeface="+mj-ea"/>
              </a:rPr>
              <a:t>裡面通常會有「資料載體」</a:t>
            </a:r>
            <a:r>
              <a:rPr lang="en-US" altLang="zh-TW" sz="2500" smtClean="0">
                <a:latin typeface="Consolas" panose="020B0609020204030204" pitchFamily="49" charset="0"/>
                <a:ea typeface="+mj-ea"/>
              </a:rPr>
              <a:t>JavaBean</a:t>
            </a:r>
            <a:r>
              <a:rPr lang="zh-TW" altLang="en-US" sz="2500" smtClean="0">
                <a:latin typeface="Consolas" panose="020B0609020204030204" pitchFamily="49" charset="0"/>
                <a:ea typeface="+mj-ea"/>
              </a:rPr>
              <a:t>、「資料存取物件」</a:t>
            </a:r>
            <a:r>
              <a:rPr lang="en-US" altLang="zh-TW" sz="2500" smtClean="0">
                <a:latin typeface="Consolas" panose="020B0609020204030204" pitchFamily="49" charset="0"/>
                <a:ea typeface="+mj-ea"/>
              </a:rPr>
              <a:t>DAO</a:t>
            </a:r>
            <a:r>
              <a:rPr lang="zh-TW" altLang="en-US" sz="2500" smtClean="0">
                <a:latin typeface="Consolas" panose="020B0609020204030204" pitchFamily="49" charset="0"/>
                <a:ea typeface="+mj-ea"/>
              </a:rPr>
              <a:t>、「商業邏輯處理」</a:t>
            </a:r>
            <a:r>
              <a:rPr lang="en-US" altLang="zh-TW" sz="2500" smtClean="0">
                <a:latin typeface="Consolas" panose="020B0609020204030204" pitchFamily="49" charset="0"/>
                <a:ea typeface="+mj-ea"/>
              </a:rPr>
              <a:t>Service</a:t>
            </a:r>
            <a:r>
              <a:rPr lang="zh-TW" altLang="en-US" sz="2500" smtClean="0">
                <a:latin typeface="Consolas" panose="020B0609020204030204" pitchFamily="49" charset="0"/>
                <a:ea typeface="+mj-ea"/>
              </a:rPr>
              <a:t>。不過在嚴格定義下</a:t>
            </a:r>
            <a:r>
              <a:rPr lang="zh-TW" altLang="en-US" sz="2500">
                <a:latin typeface="Consolas" panose="020B0609020204030204" pitchFamily="49" charset="0"/>
                <a:ea typeface="+mj-ea"/>
              </a:rPr>
              <a:t>，</a:t>
            </a:r>
            <a:r>
              <a:rPr lang="en-US" altLang="zh-TW" sz="2500" smtClean="0">
                <a:latin typeface="Consolas" panose="020B0609020204030204" pitchFamily="49" charset="0"/>
                <a:ea typeface="+mj-ea"/>
              </a:rPr>
              <a:t>DAO</a:t>
            </a:r>
            <a:r>
              <a:rPr lang="zh-TW" altLang="en-US" sz="2500" smtClean="0">
                <a:latin typeface="Consolas" panose="020B0609020204030204" pitchFamily="49" charset="0"/>
                <a:ea typeface="+mj-ea"/>
              </a:rPr>
              <a:t>跟</a:t>
            </a:r>
            <a:r>
              <a:rPr lang="en-US" altLang="zh-TW" sz="2500" smtClean="0">
                <a:latin typeface="Consolas" panose="020B0609020204030204" pitchFamily="49" charset="0"/>
                <a:ea typeface="+mj-ea"/>
              </a:rPr>
              <a:t>Service</a:t>
            </a:r>
            <a:r>
              <a:rPr lang="zh-TW" altLang="en-US" sz="2500" smtClean="0">
                <a:latin typeface="Consolas" panose="020B0609020204030204" pitchFamily="49" charset="0"/>
                <a:ea typeface="+mj-ea"/>
              </a:rPr>
              <a:t>應該分割出來。但現階段而言都放在同一個</a:t>
            </a:r>
            <a:r>
              <a:rPr lang="en-US" altLang="zh-TW" sz="2500" smtClean="0">
                <a:latin typeface="Consolas" panose="020B0609020204030204" pitchFamily="49" charset="0"/>
                <a:ea typeface="+mj-ea"/>
              </a:rPr>
              <a:t>package</a:t>
            </a:r>
            <a:r>
              <a:rPr lang="zh-TW" altLang="en-US" sz="2500" smtClean="0">
                <a:latin typeface="Consolas" panose="020B0609020204030204" pitchFamily="49" charset="0"/>
                <a:ea typeface="+mj-ea"/>
              </a:rPr>
              <a:t>下即可。</a:t>
            </a:r>
            <a:endParaRPr lang="en-US" altLang="zh-TW" sz="2500" smtClean="0">
              <a:latin typeface="Consolas" panose="020B0609020204030204" pitchFamily="49" charset="0"/>
              <a:ea typeface="+mj-ea"/>
            </a:endParaRPr>
          </a:p>
          <a:p>
            <a:pPr marL="360000" lvl="1" indent="-360000" algn="just"/>
            <a:endParaRPr lang="en-US" altLang="zh-TW" sz="2500" smtClean="0">
              <a:latin typeface="Consolas" panose="020B0609020204030204" pitchFamily="49" charset="0"/>
              <a:ea typeface="+mj-ea"/>
            </a:endParaRPr>
          </a:p>
          <a:p>
            <a:pPr marL="360000" lvl="1" indent="-360000" algn="just"/>
            <a:r>
              <a:rPr lang="zh-TW" altLang="en-US" sz="2500" smtClean="0">
                <a:latin typeface="Consolas" panose="020B0609020204030204" pitchFamily="49" charset="0"/>
                <a:ea typeface="+mj-ea"/>
              </a:rPr>
              <a:t>關於</a:t>
            </a:r>
            <a:r>
              <a:rPr lang="en-US" altLang="zh-TW" sz="2500" smtClean="0">
                <a:latin typeface="Consolas" panose="020B0609020204030204" pitchFamily="49" charset="0"/>
                <a:ea typeface="+mj-ea"/>
              </a:rPr>
              <a:t>package</a:t>
            </a:r>
            <a:r>
              <a:rPr lang="zh-TW" altLang="en-US" sz="2500" smtClean="0">
                <a:latin typeface="Consolas" panose="020B0609020204030204" pitchFamily="49" charset="0"/>
                <a:ea typeface="+mj-ea"/>
              </a:rPr>
              <a:t>的命名，有依系統分割或依功能分割的規劃法，如：</a:t>
            </a:r>
            <a:endParaRPr lang="en-US" altLang="zh-TW" sz="2500" smtClean="0">
              <a:latin typeface="Consolas" panose="020B0609020204030204" pitchFamily="49" charset="0"/>
              <a:ea typeface="+mj-ea"/>
            </a:endParaRPr>
          </a:p>
          <a:p>
            <a:pPr marL="274320" lvl="2" indent="0" algn="just">
              <a:buNone/>
            </a:pPr>
            <a:r>
              <a:rPr lang="en-US" altLang="zh-TW" sz="2300" smtClean="0">
                <a:latin typeface="Consolas" panose="020B0609020204030204" pitchFamily="49" charset="0"/>
                <a:ea typeface="+mj-ea"/>
              </a:rPr>
              <a:t>【</a:t>
            </a:r>
            <a:r>
              <a:rPr lang="zh-TW" altLang="en-US" sz="2300" smtClean="0">
                <a:latin typeface="Consolas" panose="020B0609020204030204" pitchFamily="49" charset="0"/>
                <a:ea typeface="+mj-ea"/>
              </a:rPr>
              <a:t>依系統</a:t>
            </a:r>
            <a:r>
              <a:rPr lang="en-US" altLang="zh-TW" sz="2300" smtClean="0">
                <a:latin typeface="Consolas" panose="020B0609020204030204" pitchFamily="49" charset="0"/>
                <a:ea typeface="+mj-ea"/>
              </a:rPr>
              <a:t>】</a:t>
            </a:r>
          </a:p>
          <a:p>
            <a:pPr marL="634320" lvl="2" indent="-360000" algn="just"/>
            <a:r>
              <a:rPr lang="en-US" altLang="zh-TW" sz="2300" smtClean="0">
                <a:solidFill>
                  <a:srgbClr val="FF0000"/>
                </a:solidFill>
                <a:latin typeface="Consolas" panose="020B0609020204030204" pitchFamily="49" charset="0"/>
                <a:ea typeface="+mj-ea"/>
              </a:rPr>
              <a:t>tw.com.eeit.shop.model.bean.</a:t>
            </a:r>
            <a:r>
              <a:rPr lang="en-US" altLang="zh-TW" sz="2300" smtClean="0">
                <a:solidFill>
                  <a:srgbClr val="0070C0"/>
                </a:solidFill>
                <a:latin typeface="Consolas" panose="020B0609020204030204" pitchFamily="49" charset="0"/>
                <a:ea typeface="+mj-ea"/>
              </a:rPr>
              <a:t>Product</a:t>
            </a:r>
          </a:p>
          <a:p>
            <a:pPr marL="634320" lvl="2" indent="-360000" algn="just"/>
            <a:r>
              <a:rPr lang="en-US" altLang="zh-TW" sz="2300" smtClean="0">
                <a:solidFill>
                  <a:srgbClr val="FF0000"/>
                </a:solidFill>
                <a:latin typeface="Consolas" panose="020B0609020204030204" pitchFamily="49" charset="0"/>
              </a:rPr>
              <a:t>tw.com.eeit.shop.model.dao.</a:t>
            </a:r>
            <a:r>
              <a:rPr lang="en-US" altLang="zh-TW" sz="2300" smtClean="0">
                <a:solidFill>
                  <a:srgbClr val="0070C0"/>
                </a:solidFill>
                <a:latin typeface="Consolas" panose="020B0609020204030204" pitchFamily="49" charset="0"/>
                <a:ea typeface="+mj-ea"/>
              </a:rPr>
              <a:t>ProductDAO</a:t>
            </a:r>
            <a:endParaRPr lang="en-US" altLang="zh-TW" sz="2300">
              <a:solidFill>
                <a:srgbClr val="0070C0"/>
              </a:solidFill>
              <a:latin typeface="Consolas" panose="020B0609020204030204" pitchFamily="49" charset="0"/>
              <a:ea typeface="+mj-ea"/>
            </a:endParaRPr>
          </a:p>
          <a:p>
            <a:pPr marL="634320" lvl="2" indent="-360000" algn="just"/>
            <a:r>
              <a:rPr lang="en-US" altLang="zh-TW" sz="2300" smtClean="0">
                <a:solidFill>
                  <a:srgbClr val="FF0000"/>
                </a:solidFill>
                <a:latin typeface="Consolas" panose="020B0609020204030204" pitchFamily="49" charset="0"/>
              </a:rPr>
              <a:t>tw.com.eeit.shop.model.dao.</a:t>
            </a:r>
            <a:r>
              <a:rPr lang="en-US" altLang="zh-TW" sz="2300" smtClean="0">
                <a:solidFill>
                  <a:srgbClr val="0070C0"/>
                </a:solidFill>
                <a:latin typeface="Consolas" panose="020B0609020204030204" pitchFamily="49" charset="0"/>
                <a:ea typeface="+mj-ea"/>
              </a:rPr>
              <a:t>ProductDAOImpl</a:t>
            </a:r>
          </a:p>
          <a:p>
            <a:pPr marL="634320" lvl="2" indent="-360000" algn="just"/>
            <a:endParaRPr lang="en-US" altLang="zh-TW" sz="2300">
              <a:solidFill>
                <a:srgbClr val="0070C0"/>
              </a:solidFill>
              <a:latin typeface="Consolas" panose="020B0609020204030204" pitchFamily="49" charset="0"/>
              <a:ea typeface="+mj-ea"/>
            </a:endParaRPr>
          </a:p>
          <a:p>
            <a:pPr marL="274320" lvl="2" indent="0" algn="just">
              <a:buNone/>
            </a:pPr>
            <a:r>
              <a:rPr lang="en-US" altLang="zh-TW" sz="2300" smtClean="0">
                <a:latin typeface="Consolas" panose="020B0609020204030204" pitchFamily="49" charset="0"/>
                <a:ea typeface="+mj-ea"/>
              </a:rPr>
              <a:t>【</a:t>
            </a:r>
            <a:r>
              <a:rPr lang="zh-TW" altLang="en-US" sz="2300" smtClean="0">
                <a:latin typeface="Consolas" panose="020B0609020204030204" pitchFamily="49" charset="0"/>
                <a:ea typeface="+mj-ea"/>
              </a:rPr>
              <a:t>依功能</a:t>
            </a:r>
            <a:r>
              <a:rPr lang="en-US" altLang="zh-TW" sz="2300" smtClean="0">
                <a:latin typeface="Consolas" panose="020B0609020204030204" pitchFamily="49" charset="0"/>
                <a:ea typeface="+mj-ea"/>
              </a:rPr>
              <a:t>】</a:t>
            </a:r>
          </a:p>
          <a:p>
            <a:pPr marL="634320" lvl="2" indent="-360000" algn="just"/>
            <a:r>
              <a:rPr lang="en-US" altLang="zh-TW" sz="2300" smtClean="0">
                <a:latin typeface="Consolas" panose="020B0609020204030204" pitchFamily="49" charset="0"/>
                <a:ea typeface="+mj-ea"/>
              </a:rPr>
              <a:t>tw.com.eeit.</a:t>
            </a:r>
            <a:r>
              <a:rPr lang="en-US" altLang="zh-TW" sz="2300" smtClean="0">
                <a:solidFill>
                  <a:srgbClr val="007E39"/>
                </a:solidFill>
                <a:latin typeface="Consolas" panose="020B0609020204030204" pitchFamily="49" charset="0"/>
                <a:ea typeface="+mj-ea"/>
              </a:rPr>
              <a:t>model</a:t>
            </a:r>
            <a:r>
              <a:rPr lang="en-US" altLang="zh-TW" sz="2300" smtClean="0">
                <a:latin typeface="Consolas" panose="020B0609020204030204" pitchFamily="49" charset="0"/>
                <a:ea typeface="+mj-ea"/>
              </a:rPr>
              <a:t>.bean.</a:t>
            </a:r>
            <a:r>
              <a:rPr lang="en-US" altLang="zh-TW" sz="2300" smtClean="0">
                <a:solidFill>
                  <a:srgbClr val="007E39"/>
                </a:solidFill>
                <a:latin typeface="Consolas" panose="020B0609020204030204" pitchFamily="49" charset="0"/>
                <a:ea typeface="+mj-ea"/>
              </a:rPr>
              <a:t>shop</a:t>
            </a:r>
            <a:r>
              <a:rPr lang="en-US" altLang="zh-TW" sz="2300" smtClean="0">
                <a:latin typeface="Consolas" panose="020B0609020204030204" pitchFamily="49" charset="0"/>
                <a:ea typeface="+mj-ea"/>
              </a:rPr>
              <a:t>.bean.Product</a:t>
            </a:r>
          </a:p>
          <a:p>
            <a:pPr marL="634320" lvl="2" indent="-360000" algn="just"/>
            <a:r>
              <a:rPr lang="en-US" altLang="zh-TW" sz="2300" smtClean="0">
                <a:latin typeface="Consolas" panose="020B0609020204030204" pitchFamily="49" charset="0"/>
              </a:rPr>
              <a:t>tw.com.eeit.</a:t>
            </a:r>
            <a:r>
              <a:rPr lang="en-US" altLang="zh-TW" sz="2300" smtClean="0">
                <a:solidFill>
                  <a:srgbClr val="007E39"/>
                </a:solidFill>
                <a:latin typeface="Consolas" panose="020B0609020204030204" pitchFamily="49" charset="0"/>
              </a:rPr>
              <a:t>model</a:t>
            </a:r>
            <a:r>
              <a:rPr lang="en-US" altLang="zh-TW" sz="2300" smtClean="0">
                <a:latin typeface="Consolas" panose="020B0609020204030204" pitchFamily="49" charset="0"/>
              </a:rPr>
              <a:t>.dao.</a:t>
            </a:r>
            <a:r>
              <a:rPr lang="en-US" altLang="zh-TW" sz="2300" smtClean="0">
                <a:solidFill>
                  <a:srgbClr val="007E39"/>
                </a:solidFill>
                <a:latin typeface="Consolas" panose="020B0609020204030204" pitchFamily="49" charset="0"/>
              </a:rPr>
              <a:t>shop</a:t>
            </a:r>
            <a:r>
              <a:rPr lang="en-US" altLang="zh-TW" sz="2300" smtClean="0">
                <a:latin typeface="Consolas" panose="020B0609020204030204" pitchFamily="49" charset="0"/>
              </a:rPr>
              <a:t>.ProductDAO</a:t>
            </a:r>
          </a:p>
          <a:p>
            <a:pPr marL="634320" lvl="2" indent="-360000" algn="just"/>
            <a:endParaRPr lang="en-US" altLang="zh-TW" sz="2300" smtClean="0">
              <a:latin typeface="Consolas" panose="020B0609020204030204" pitchFamily="49" charset="0"/>
              <a:ea typeface="+mj-ea"/>
            </a:endParaRPr>
          </a:p>
        </p:txBody>
      </p:sp>
      <p:sp>
        <p:nvSpPr>
          <p:cNvPr id="6" name="文字方塊 5">
            <a:extLst>
              <a:ext uri="{FF2B5EF4-FFF2-40B4-BE49-F238E27FC236}">
                <a16:creationId xmlns:a16="http://schemas.microsoft.com/office/drawing/2014/main" id="{028049E8-A75C-4B10-8F78-D3880109CA58}"/>
              </a:ext>
            </a:extLst>
          </p:cNvPr>
          <p:cNvSpPr txBox="1"/>
          <p:nvPr/>
        </p:nvSpPr>
        <p:spPr>
          <a:xfrm>
            <a:off x="204969" y="117822"/>
            <a:ext cx="1479993"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sz="3200">
                <a:latin typeface="Consolas" panose="020B0609020204030204" pitchFamily="49" charset="0"/>
                <a:ea typeface="+mj-ea"/>
              </a:rPr>
              <a:t>Model</a:t>
            </a:r>
            <a:endParaRPr lang="zh-TW" altLang="en-US" sz="32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D0788519-AEC7-4D38-B554-888693BC28C2}"/>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118</a:t>
            </a:fld>
            <a:endParaRPr lang="zh-TW" altLang="en-US">
              <a:latin typeface="Consolas" panose="020B0609020204030204" pitchFamily="49" charset="0"/>
            </a:endParaRPr>
          </a:p>
        </p:txBody>
      </p:sp>
      <p:sp>
        <p:nvSpPr>
          <p:cNvPr id="5" name="文字方塊 4">
            <a:extLst>
              <a:ext uri="{FF2B5EF4-FFF2-40B4-BE49-F238E27FC236}">
                <a16:creationId xmlns:a16="http://schemas.microsoft.com/office/drawing/2014/main" id="{B216EBD8-8DDB-46EC-B8F8-91F6582B8639}"/>
              </a:ext>
            </a:extLst>
          </p:cNvPr>
          <p:cNvSpPr txBox="1"/>
          <p:nvPr/>
        </p:nvSpPr>
        <p:spPr>
          <a:xfrm>
            <a:off x="8245619" y="3900620"/>
            <a:ext cx="2518969" cy="553998"/>
          </a:xfrm>
          <a:prstGeom prst="rect">
            <a:avLst/>
          </a:prstGeom>
          <a:noFill/>
        </p:spPr>
        <p:txBody>
          <a:bodyPr wrap="square" rtlCol="0">
            <a:spAutoFit/>
          </a:bodyPr>
          <a:lstStyle/>
          <a:p>
            <a:r>
              <a:rPr lang="zh-TW" altLang="en-US" sz="3000" smtClean="0">
                <a:solidFill>
                  <a:srgbClr val="FF0000"/>
                </a:solidFill>
                <a:latin typeface="+mj-ea"/>
                <a:ea typeface="+mj-ea"/>
              </a:rPr>
              <a:t>包裹</a:t>
            </a:r>
            <a:r>
              <a:rPr lang="zh-TW" altLang="en-US" sz="3000" smtClean="0">
                <a:latin typeface="+mj-ea"/>
                <a:ea typeface="+mj-ea"/>
              </a:rPr>
              <a:t> </a:t>
            </a:r>
            <a:r>
              <a:rPr lang="en-US" altLang="zh-TW" sz="3000" smtClean="0">
                <a:latin typeface="+mj-ea"/>
                <a:ea typeface="+mj-ea"/>
              </a:rPr>
              <a:t>+</a:t>
            </a:r>
            <a:r>
              <a:rPr lang="zh-TW" altLang="en-US" sz="3000" smtClean="0">
                <a:latin typeface="+mj-ea"/>
                <a:ea typeface="+mj-ea"/>
              </a:rPr>
              <a:t> </a:t>
            </a:r>
            <a:r>
              <a:rPr lang="zh-TW" altLang="en-US" sz="3000" smtClean="0">
                <a:solidFill>
                  <a:srgbClr val="0070C0"/>
                </a:solidFill>
                <a:latin typeface="+mj-ea"/>
                <a:ea typeface="+mj-ea"/>
              </a:rPr>
              <a:t>類別</a:t>
            </a:r>
            <a:endParaRPr lang="zh-TW" altLang="en-US" sz="3000">
              <a:solidFill>
                <a:srgbClr val="0070C0"/>
              </a:solidFill>
              <a:latin typeface="+mj-ea"/>
              <a:ea typeface="+mj-ea"/>
            </a:endParaRPr>
          </a:p>
        </p:txBody>
      </p:sp>
    </p:spTree>
    <p:extLst>
      <p:ext uri="{BB962C8B-B14F-4D97-AF65-F5344CB8AC3E}">
        <p14:creationId xmlns:p14="http://schemas.microsoft.com/office/powerpoint/2010/main" val="139183490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41131" y="872359"/>
            <a:ext cx="10669997" cy="4866289"/>
          </a:xfrm>
        </p:spPr>
        <p:txBody>
          <a:bodyPr>
            <a:normAutofit/>
          </a:bodyPr>
          <a:lstStyle/>
          <a:p>
            <a:pPr marL="342900" lvl="1" indent="-342900" algn="just"/>
            <a:r>
              <a:rPr lang="zh-TW" altLang="en-US" sz="2600" smtClean="0">
                <a:latin typeface="Consolas" panose="020B0609020204030204" pitchFamily="49" charset="0"/>
                <a:ea typeface="+mj-ea"/>
              </a:rPr>
              <a:t>主要負責渲染</a:t>
            </a:r>
            <a:r>
              <a:rPr lang="en-US" altLang="zh-TW" sz="2600" smtClean="0">
                <a:latin typeface="Consolas" panose="020B0609020204030204" pitchFamily="49" charset="0"/>
                <a:ea typeface="+mj-ea"/>
              </a:rPr>
              <a:t>(</a:t>
            </a:r>
            <a:r>
              <a:rPr lang="zh-TW" altLang="en-US" sz="2600" smtClean="0">
                <a:latin typeface="Consolas" panose="020B0609020204030204" pitchFamily="49" charset="0"/>
                <a:ea typeface="+mj-ea"/>
              </a:rPr>
              <a:t>回應</a:t>
            </a:r>
            <a:r>
              <a:rPr lang="en-US" altLang="zh-TW" sz="2600" smtClean="0">
                <a:latin typeface="Consolas" panose="020B0609020204030204" pitchFamily="49" charset="0"/>
                <a:ea typeface="+mj-ea"/>
              </a:rPr>
              <a:t>)</a:t>
            </a:r>
            <a:r>
              <a:rPr lang="zh-TW" altLang="en-US" sz="2600" smtClean="0">
                <a:latin typeface="Consolas" panose="020B0609020204030204" pitchFamily="49" charset="0"/>
                <a:ea typeface="+mj-ea"/>
              </a:rPr>
              <a:t>畫面給使用者，直白的可理解成「使用者看到的畫面」，不論這個畫面是由</a:t>
            </a:r>
            <a:r>
              <a:rPr lang="en-US" altLang="zh-TW" sz="2600" smtClean="0">
                <a:latin typeface="Consolas" panose="020B0609020204030204" pitchFamily="49" charset="0"/>
                <a:ea typeface="+mj-ea"/>
              </a:rPr>
              <a:t>JSP</a:t>
            </a:r>
            <a:r>
              <a:rPr lang="zh-TW" altLang="en-US" sz="2600" smtClean="0">
                <a:latin typeface="Consolas" panose="020B0609020204030204" pitchFamily="49" charset="0"/>
                <a:ea typeface="+mj-ea"/>
              </a:rPr>
              <a:t>、</a:t>
            </a:r>
            <a:r>
              <a:rPr lang="en-US" altLang="zh-TW" sz="2600" smtClean="0">
                <a:latin typeface="Consolas" panose="020B0609020204030204" pitchFamily="49" charset="0"/>
                <a:ea typeface="+mj-ea"/>
              </a:rPr>
              <a:t>HTML</a:t>
            </a:r>
            <a:r>
              <a:rPr lang="zh-TW" altLang="en-US" sz="2600" smtClean="0">
                <a:latin typeface="Consolas" panose="020B0609020204030204" pitchFamily="49" charset="0"/>
                <a:ea typeface="+mj-ea"/>
              </a:rPr>
              <a:t>或</a:t>
            </a:r>
            <a:r>
              <a:rPr lang="en-US" altLang="zh-TW" sz="2600" smtClean="0">
                <a:latin typeface="Consolas" panose="020B0609020204030204" pitchFamily="49" charset="0"/>
                <a:ea typeface="+mj-ea"/>
              </a:rPr>
              <a:t>Servlet</a:t>
            </a:r>
            <a:r>
              <a:rPr lang="zh-TW" altLang="en-US" sz="2600" smtClean="0">
                <a:latin typeface="Consolas" panose="020B0609020204030204" pitchFamily="49" charset="0"/>
                <a:ea typeface="+mj-ea"/>
              </a:rPr>
              <a:t>產生。</a:t>
            </a:r>
            <a:endParaRPr lang="en-US" altLang="zh-TW" sz="2600" smtClean="0">
              <a:latin typeface="Consolas" panose="020B0609020204030204" pitchFamily="49" charset="0"/>
              <a:ea typeface="+mj-ea"/>
            </a:endParaRPr>
          </a:p>
          <a:p>
            <a:pPr marL="342900" lvl="1" indent="-342900" algn="just"/>
            <a:r>
              <a:rPr lang="zh-TW" altLang="en-US" sz="2600" smtClean="0">
                <a:latin typeface="Consolas" panose="020B0609020204030204" pitchFamily="49" charset="0"/>
                <a:ea typeface="+mj-ea"/>
              </a:rPr>
              <a:t>負責產生「使用者看到的畫面」的程式稱之為</a:t>
            </a:r>
            <a:r>
              <a:rPr lang="en-US" altLang="zh-TW" sz="2600" smtClean="0">
                <a:latin typeface="Consolas" panose="020B0609020204030204" pitchFamily="49" charset="0"/>
                <a:ea typeface="+mj-ea"/>
              </a:rPr>
              <a:t>View</a:t>
            </a:r>
            <a:r>
              <a:rPr lang="zh-TW" altLang="en-US" sz="2600" smtClean="0">
                <a:latin typeface="Consolas" panose="020B0609020204030204" pitchFamily="49" charset="0"/>
                <a:ea typeface="+mj-ea"/>
              </a:rPr>
              <a:t>。</a:t>
            </a:r>
            <a:endParaRPr lang="en-US" altLang="zh-TW" sz="2600" smtClean="0">
              <a:latin typeface="Consolas" panose="020B0609020204030204" pitchFamily="49" charset="0"/>
              <a:ea typeface="+mj-ea"/>
            </a:endParaRPr>
          </a:p>
          <a:p>
            <a:pPr marL="342900" lvl="1" indent="-342900" algn="just"/>
            <a:r>
              <a:rPr lang="zh-TW" altLang="en-US" sz="2600" smtClean="0">
                <a:latin typeface="Consolas" panose="020B0609020204030204" pitchFamily="49" charset="0"/>
                <a:ea typeface="+mj-ea"/>
              </a:rPr>
              <a:t>在</a:t>
            </a:r>
            <a:r>
              <a:rPr lang="en-US" altLang="zh-TW" sz="2600" smtClean="0">
                <a:latin typeface="Consolas" panose="020B0609020204030204" pitchFamily="49" charset="0"/>
                <a:ea typeface="+mj-ea"/>
              </a:rPr>
              <a:t>Jave web</a:t>
            </a:r>
            <a:r>
              <a:rPr lang="zh-TW" altLang="en-US" sz="2600" smtClean="0">
                <a:latin typeface="Consolas" panose="020B0609020204030204" pitchFamily="49" charset="0"/>
                <a:ea typeface="+mj-ea"/>
              </a:rPr>
              <a:t>中，通常是由</a:t>
            </a:r>
            <a:r>
              <a:rPr lang="en-US" altLang="zh-TW" sz="2600" smtClean="0">
                <a:latin typeface="Consolas" panose="020B0609020204030204" pitchFamily="49" charset="0"/>
                <a:ea typeface="+mj-ea"/>
              </a:rPr>
              <a:t>JSP</a:t>
            </a:r>
            <a:r>
              <a:rPr lang="zh-TW" altLang="en-US" sz="2600" smtClean="0">
                <a:latin typeface="Consolas" panose="020B0609020204030204" pitchFamily="49" charset="0"/>
                <a:ea typeface="+mj-ea"/>
              </a:rPr>
              <a:t>扮演此角色。</a:t>
            </a:r>
            <a:endParaRPr lang="en-US" altLang="zh-TW" sz="2600" smtClean="0">
              <a:latin typeface="Consolas" panose="020B0609020204030204" pitchFamily="49" charset="0"/>
              <a:ea typeface="+mj-ea"/>
            </a:endParaRPr>
          </a:p>
          <a:p>
            <a:pPr marL="400050" lvl="2" indent="0" algn="just">
              <a:buNone/>
            </a:pPr>
            <a:endParaRPr lang="en-US" altLang="zh-TW" sz="2600">
              <a:latin typeface="Consolas" panose="020B0609020204030204" pitchFamily="49" charset="0"/>
              <a:ea typeface="+mj-ea"/>
            </a:endParaRPr>
          </a:p>
          <a:p>
            <a:pPr marL="125730" lvl="1" indent="0" algn="just">
              <a:buNone/>
            </a:pPr>
            <a:r>
              <a:rPr lang="en-US" altLang="zh-TW" sz="2600" smtClean="0">
                <a:latin typeface="Consolas" panose="020B0609020204030204" pitchFamily="49" charset="0"/>
                <a:ea typeface="+mj-ea"/>
              </a:rPr>
              <a:t>【</a:t>
            </a:r>
            <a:r>
              <a:rPr lang="zh-TW" altLang="en-US" sz="2600" smtClean="0">
                <a:latin typeface="Consolas" panose="020B0609020204030204" pitchFamily="49" charset="0"/>
                <a:ea typeface="+mj-ea"/>
              </a:rPr>
              <a:t>渲染</a:t>
            </a:r>
            <a:r>
              <a:rPr lang="en-US" altLang="zh-TW" sz="2600" smtClean="0">
                <a:latin typeface="Consolas" panose="020B0609020204030204" pitchFamily="49" charset="0"/>
                <a:ea typeface="+mj-ea"/>
              </a:rPr>
              <a:t>】</a:t>
            </a:r>
          </a:p>
          <a:p>
            <a:pPr marL="742950" lvl="2" indent="-342900" algn="just"/>
            <a:r>
              <a:rPr lang="zh-TW" altLang="en-US" sz="2600">
                <a:latin typeface="Consolas" panose="020B0609020204030204" pitchFamily="49" charset="0"/>
                <a:ea typeface="+mj-ea"/>
              </a:rPr>
              <a:t>原指在電腦繪圖中</a:t>
            </a:r>
            <a:r>
              <a:rPr lang="zh-TW" altLang="en-US" sz="2600" smtClean="0">
                <a:latin typeface="Consolas" panose="020B0609020204030204" pitchFamily="49" charset="0"/>
                <a:ea typeface="+mj-ea"/>
              </a:rPr>
              <a:t>，以</a:t>
            </a:r>
            <a:r>
              <a:rPr lang="zh-TW" altLang="en-US" sz="2600">
                <a:latin typeface="Consolas" panose="020B0609020204030204" pitchFamily="49" charset="0"/>
                <a:ea typeface="+mj-ea"/>
              </a:rPr>
              <a:t>軟體由模型生成圖像的過程</a:t>
            </a:r>
            <a:r>
              <a:rPr lang="zh-TW" altLang="en-US" sz="2600" smtClean="0">
                <a:latin typeface="Consolas" panose="020B0609020204030204" pitchFamily="49" charset="0"/>
                <a:ea typeface="+mj-ea"/>
              </a:rPr>
              <a:t>。</a:t>
            </a:r>
            <a:endParaRPr lang="en-US" altLang="zh-TW" sz="2600" smtClean="0">
              <a:latin typeface="Consolas" panose="020B0609020204030204" pitchFamily="49" charset="0"/>
              <a:ea typeface="+mj-ea"/>
            </a:endParaRPr>
          </a:p>
          <a:p>
            <a:pPr marL="742950" lvl="2" indent="-342900" algn="just"/>
            <a:r>
              <a:rPr lang="zh-TW" altLang="en-US" sz="2600" smtClean="0">
                <a:latin typeface="Consolas" panose="020B0609020204030204" pitchFamily="49" charset="0"/>
                <a:ea typeface="+mj-ea"/>
              </a:rPr>
              <a:t>在網頁設計中，也被拿來指「把超文本</a:t>
            </a:r>
            <a:r>
              <a:rPr lang="en-US" altLang="zh-TW" sz="2600" smtClean="0">
                <a:latin typeface="Consolas" panose="020B0609020204030204" pitchFamily="49" charset="0"/>
                <a:ea typeface="+mj-ea"/>
              </a:rPr>
              <a:t>(HTML)</a:t>
            </a:r>
            <a:r>
              <a:rPr lang="zh-TW" altLang="en-US" sz="2600" smtClean="0">
                <a:latin typeface="Consolas" panose="020B0609020204030204" pitchFamily="49" charset="0"/>
                <a:ea typeface="+mj-ea"/>
              </a:rPr>
              <a:t>的文字轉成畫面，呈現在瀏覽器上」的行為。</a:t>
            </a:r>
            <a:endParaRPr lang="en-US" altLang="zh-TW" sz="2600" smtClean="0">
              <a:latin typeface="Consolas" panose="020B0609020204030204" pitchFamily="49" charset="0"/>
              <a:ea typeface="+mj-ea"/>
            </a:endParaRPr>
          </a:p>
          <a:p>
            <a:pPr marL="742950" lvl="2" indent="-342900" algn="just"/>
            <a:r>
              <a:rPr lang="zh-TW" altLang="en-US" sz="2600" smtClean="0">
                <a:latin typeface="Consolas" panose="020B0609020204030204" pitchFamily="49" charset="0"/>
                <a:ea typeface="+mj-ea"/>
              </a:rPr>
              <a:t>在</a:t>
            </a:r>
            <a:r>
              <a:rPr lang="en-US" altLang="zh-TW" sz="2600" smtClean="0">
                <a:latin typeface="Consolas" panose="020B0609020204030204" pitchFamily="49" charset="0"/>
                <a:ea typeface="+mj-ea"/>
              </a:rPr>
              <a:t>JSP</a:t>
            </a:r>
            <a:r>
              <a:rPr lang="zh-TW" altLang="en-US" sz="2600" smtClean="0">
                <a:latin typeface="Consolas" panose="020B0609020204030204" pitchFamily="49" charset="0"/>
                <a:ea typeface="+mj-ea"/>
              </a:rPr>
              <a:t>中，後端渲染是指「把資料填入挖好洞的</a:t>
            </a:r>
            <a:r>
              <a:rPr lang="en-US" altLang="zh-TW" sz="2600" smtClean="0">
                <a:latin typeface="Consolas" panose="020B0609020204030204" pitchFamily="49" charset="0"/>
                <a:ea typeface="+mj-ea"/>
              </a:rPr>
              <a:t>JSP</a:t>
            </a:r>
            <a:r>
              <a:rPr lang="zh-TW" altLang="en-US" sz="2600">
                <a:latin typeface="Consolas" panose="020B0609020204030204" pitchFamily="49" charset="0"/>
                <a:ea typeface="+mj-ea"/>
              </a:rPr>
              <a:t>頁</a:t>
            </a:r>
            <a:r>
              <a:rPr lang="zh-TW" altLang="en-US" sz="2600" smtClean="0">
                <a:latin typeface="Consolas" panose="020B0609020204030204" pitchFamily="49" charset="0"/>
                <a:ea typeface="+mj-ea"/>
              </a:rPr>
              <a:t>面」，完成後回應成</a:t>
            </a:r>
            <a:r>
              <a:rPr lang="en-US" altLang="zh-TW" sz="2600" smtClean="0">
                <a:latin typeface="Consolas" panose="020B0609020204030204" pitchFamily="49" charset="0"/>
                <a:ea typeface="+mj-ea"/>
              </a:rPr>
              <a:t>HTML</a:t>
            </a:r>
            <a:r>
              <a:rPr lang="zh-TW" altLang="en-US" sz="2600" smtClean="0">
                <a:latin typeface="Consolas" panose="020B0609020204030204" pitchFamily="49" charset="0"/>
                <a:ea typeface="+mj-ea"/>
              </a:rPr>
              <a:t>給客戶端。</a:t>
            </a:r>
            <a:endParaRPr lang="en-US" altLang="zh-TW" sz="2600" smtClean="0">
              <a:latin typeface="Consolas" panose="020B0609020204030204" pitchFamily="49" charset="0"/>
              <a:ea typeface="+mj-ea"/>
            </a:endParaRPr>
          </a:p>
          <a:p>
            <a:pPr marL="742950" lvl="2" indent="-342900" algn="just"/>
            <a:endParaRPr lang="en-US" altLang="zh-TW" sz="2600" smtClean="0">
              <a:latin typeface="Consolas" panose="020B0609020204030204" pitchFamily="49" charset="0"/>
              <a:ea typeface="+mj-ea"/>
            </a:endParaRPr>
          </a:p>
          <a:p>
            <a:pPr marL="468630" lvl="1" indent="-342900" algn="just"/>
            <a:endParaRPr lang="en-US" altLang="zh-TW" sz="2600">
              <a:latin typeface="Consolas" panose="020B0609020204030204" pitchFamily="49" charset="0"/>
              <a:ea typeface="+mj-ea"/>
            </a:endParaRPr>
          </a:p>
        </p:txBody>
      </p:sp>
      <p:sp>
        <p:nvSpPr>
          <p:cNvPr id="6" name="文字方塊 5">
            <a:extLst>
              <a:ext uri="{FF2B5EF4-FFF2-40B4-BE49-F238E27FC236}">
                <a16:creationId xmlns:a16="http://schemas.microsoft.com/office/drawing/2014/main" id="{21BD539D-EA2E-4485-955C-2638A83B7B82}"/>
              </a:ext>
            </a:extLst>
          </p:cNvPr>
          <p:cNvSpPr txBox="1"/>
          <p:nvPr/>
        </p:nvSpPr>
        <p:spPr>
          <a:xfrm>
            <a:off x="204969" y="117822"/>
            <a:ext cx="1161494"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sz="3200">
                <a:latin typeface="Consolas" panose="020B0609020204030204" pitchFamily="49" charset="0"/>
                <a:ea typeface="+mj-ea"/>
              </a:rPr>
              <a:t>View</a:t>
            </a:r>
            <a:endParaRPr lang="zh-TW" altLang="en-US" sz="32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68EB81F3-7E12-4A0C-977D-B9D3B3D64571}"/>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119</a:t>
            </a:fld>
            <a:endParaRPr lang="zh-TW" altLang="en-US">
              <a:latin typeface="Consolas" panose="020B0609020204030204" pitchFamily="49" charset="0"/>
            </a:endParaRPr>
          </a:p>
        </p:txBody>
      </p:sp>
    </p:spTree>
    <p:extLst>
      <p:ext uri="{BB962C8B-B14F-4D97-AF65-F5344CB8AC3E}">
        <p14:creationId xmlns:p14="http://schemas.microsoft.com/office/powerpoint/2010/main" val="7476458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1C2AB285-46DF-4C8C-BF73-D3B379C53F92}"/>
              </a:ext>
            </a:extLst>
          </p:cNvPr>
          <p:cNvSpPr>
            <a:spLocks noGrp="1"/>
          </p:cNvSpPr>
          <p:nvPr>
            <p:ph type="sldNum" sz="quarter" idx="12"/>
          </p:nvPr>
        </p:nvSpPr>
        <p:spPr/>
        <p:txBody>
          <a:bodyPr/>
          <a:lstStyle/>
          <a:p>
            <a:fld id="{B521127C-0C56-461F-B517-0D483F216F7D}" type="slidenum">
              <a:rPr lang="zh-TW" altLang="en-US" smtClean="0">
                <a:latin typeface="+mj-ea"/>
                <a:ea typeface="+mj-ea"/>
              </a:rPr>
              <a:t>12</a:t>
            </a:fld>
            <a:endParaRPr lang="zh-TW" altLang="en-US">
              <a:latin typeface="+mj-ea"/>
              <a:ea typeface="+mj-ea"/>
            </a:endParaRPr>
          </a:p>
        </p:txBody>
      </p:sp>
      <p:pic>
        <p:nvPicPr>
          <p:cNvPr id="18" name="圖片 17">
            <a:extLst>
              <a:ext uri="{FF2B5EF4-FFF2-40B4-BE49-F238E27FC236}">
                <a16:creationId xmlns:a16="http://schemas.microsoft.com/office/drawing/2014/main" id="{56C39A11-64C9-4FE7-A352-7808EA02F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4116" y="256490"/>
            <a:ext cx="1834116" cy="2307929"/>
          </a:xfrm>
          <a:prstGeom prst="rect">
            <a:avLst/>
          </a:prstGeom>
        </p:spPr>
      </p:pic>
      <p:pic>
        <p:nvPicPr>
          <p:cNvPr id="19" name="圖片 18" descr="一張含有 文字, 顯示 的圖片&#10;&#10;自動產生的描述">
            <a:extLst>
              <a:ext uri="{FF2B5EF4-FFF2-40B4-BE49-F238E27FC236}">
                <a16:creationId xmlns:a16="http://schemas.microsoft.com/office/drawing/2014/main" id="{23AA092C-568B-47A2-B116-E26FF12399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541" y="380011"/>
            <a:ext cx="2061760" cy="2061760"/>
          </a:xfrm>
          <a:prstGeom prst="rect">
            <a:avLst/>
          </a:prstGeom>
        </p:spPr>
      </p:pic>
      <p:cxnSp>
        <p:nvCxnSpPr>
          <p:cNvPr id="20" name="直線單箭頭接點 19">
            <a:extLst>
              <a:ext uri="{FF2B5EF4-FFF2-40B4-BE49-F238E27FC236}">
                <a16:creationId xmlns:a16="http://schemas.microsoft.com/office/drawing/2014/main" id="{9B3FFDAA-BAD0-4D68-A2D4-EF4E019443F6}"/>
              </a:ext>
            </a:extLst>
          </p:cNvPr>
          <p:cNvCxnSpPr>
            <a:cxnSpLocks/>
          </p:cNvCxnSpPr>
          <p:nvPr/>
        </p:nvCxnSpPr>
        <p:spPr>
          <a:xfrm>
            <a:off x="4219974" y="1192365"/>
            <a:ext cx="40548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57E77DD6-4FFB-453F-B1CC-398D997D53FE}"/>
              </a:ext>
            </a:extLst>
          </p:cNvPr>
          <p:cNvCxnSpPr>
            <a:cxnSpLocks/>
          </p:cNvCxnSpPr>
          <p:nvPr/>
        </p:nvCxnSpPr>
        <p:spPr>
          <a:xfrm flipH="1">
            <a:off x="4236480" y="1968818"/>
            <a:ext cx="40548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字方塊 22">
            <a:extLst>
              <a:ext uri="{FF2B5EF4-FFF2-40B4-BE49-F238E27FC236}">
                <a16:creationId xmlns:a16="http://schemas.microsoft.com/office/drawing/2014/main" id="{5B6B1A4D-04BF-48D8-A82A-9767ED7097B4}"/>
              </a:ext>
            </a:extLst>
          </p:cNvPr>
          <p:cNvSpPr txBox="1"/>
          <p:nvPr/>
        </p:nvSpPr>
        <p:spPr>
          <a:xfrm>
            <a:off x="1581007" y="2718308"/>
            <a:ext cx="1338828" cy="369332"/>
          </a:xfrm>
          <a:prstGeom prst="rect">
            <a:avLst/>
          </a:prstGeom>
          <a:noFill/>
        </p:spPr>
        <p:txBody>
          <a:bodyPr wrap="square" rtlCol="0">
            <a:spAutoFit/>
          </a:bodyPr>
          <a:lstStyle/>
          <a:p>
            <a:pPr algn="ctr"/>
            <a:r>
              <a:rPr lang="en-US" altLang="zh-TW">
                <a:latin typeface="Consolas" panose="020B0609020204030204" pitchFamily="49" charset="0"/>
                <a:ea typeface="+mj-ea"/>
              </a:rPr>
              <a:t>Client</a:t>
            </a:r>
            <a:r>
              <a:rPr lang="zh-TW" altLang="en-US">
                <a:latin typeface="Consolas" panose="020B0609020204030204" pitchFamily="49" charset="0"/>
                <a:ea typeface="+mj-ea"/>
              </a:rPr>
              <a:t>端</a:t>
            </a:r>
            <a:endParaRPr lang="en-US" altLang="zh-TW">
              <a:latin typeface="Consolas" panose="020B0609020204030204" pitchFamily="49" charset="0"/>
              <a:ea typeface="+mj-ea"/>
            </a:endParaRPr>
          </a:p>
        </p:txBody>
      </p:sp>
      <p:sp>
        <p:nvSpPr>
          <p:cNvPr id="25" name="文字方塊 24">
            <a:extLst>
              <a:ext uri="{FF2B5EF4-FFF2-40B4-BE49-F238E27FC236}">
                <a16:creationId xmlns:a16="http://schemas.microsoft.com/office/drawing/2014/main" id="{EA025366-306D-484F-AE18-92A4276E219C}"/>
              </a:ext>
            </a:extLst>
          </p:cNvPr>
          <p:cNvSpPr txBox="1"/>
          <p:nvPr/>
        </p:nvSpPr>
        <p:spPr>
          <a:xfrm>
            <a:off x="9289078" y="2718308"/>
            <a:ext cx="1569660" cy="369332"/>
          </a:xfrm>
          <a:prstGeom prst="rect">
            <a:avLst/>
          </a:prstGeom>
          <a:noFill/>
        </p:spPr>
        <p:txBody>
          <a:bodyPr wrap="square" rtlCol="0">
            <a:spAutoFit/>
          </a:bodyPr>
          <a:lstStyle/>
          <a:p>
            <a:pPr algn="ctr"/>
            <a:r>
              <a:rPr lang="en-US" altLang="zh-TW">
                <a:latin typeface="Consolas" panose="020B0609020204030204" pitchFamily="49" charset="0"/>
                <a:ea typeface="+mj-ea"/>
              </a:rPr>
              <a:t>Server</a:t>
            </a:r>
            <a:r>
              <a:rPr lang="zh-TW" altLang="en-US">
                <a:latin typeface="Consolas" panose="020B0609020204030204" pitchFamily="49" charset="0"/>
                <a:ea typeface="+mj-ea"/>
              </a:rPr>
              <a:t>端</a:t>
            </a:r>
            <a:endParaRPr lang="en-US" altLang="zh-TW">
              <a:latin typeface="Consolas" panose="020B0609020204030204" pitchFamily="49" charset="0"/>
              <a:ea typeface="+mj-ea"/>
            </a:endParaRPr>
          </a:p>
        </p:txBody>
      </p:sp>
      <p:sp>
        <p:nvSpPr>
          <p:cNvPr id="32" name="矩形: 圓角 31">
            <a:extLst>
              <a:ext uri="{FF2B5EF4-FFF2-40B4-BE49-F238E27FC236}">
                <a16:creationId xmlns:a16="http://schemas.microsoft.com/office/drawing/2014/main" id="{A7F7468A-CBF9-425D-8C62-3A4EA6FCDD99}"/>
              </a:ext>
            </a:extLst>
          </p:cNvPr>
          <p:cNvSpPr/>
          <p:nvPr/>
        </p:nvSpPr>
        <p:spPr>
          <a:xfrm>
            <a:off x="1920621" y="3439094"/>
            <a:ext cx="8596668" cy="270683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34" name="文字方塊 33">
            <a:extLst>
              <a:ext uri="{FF2B5EF4-FFF2-40B4-BE49-F238E27FC236}">
                <a16:creationId xmlns:a16="http://schemas.microsoft.com/office/drawing/2014/main" id="{20BBE4DA-A351-495E-829A-E54DEA552A6D}"/>
              </a:ext>
            </a:extLst>
          </p:cNvPr>
          <p:cNvSpPr txBox="1"/>
          <p:nvPr/>
        </p:nvSpPr>
        <p:spPr>
          <a:xfrm>
            <a:off x="2398447" y="3560330"/>
            <a:ext cx="1356824" cy="307777"/>
          </a:xfrm>
          <a:prstGeom prst="rect">
            <a:avLst/>
          </a:prstGeom>
          <a:noFill/>
        </p:spPr>
        <p:txBody>
          <a:bodyPr wrap="square" rtlCol="0">
            <a:spAutoFit/>
          </a:bodyPr>
          <a:lstStyle/>
          <a:p>
            <a:r>
              <a:rPr lang="en-US" altLang="zh-TW" sz="1400">
                <a:latin typeface="+mj-ea"/>
                <a:ea typeface="+mj-ea"/>
              </a:rPr>
              <a:t>Http</a:t>
            </a:r>
            <a:r>
              <a:rPr lang="zh-TW" altLang="en-US" sz="1400">
                <a:latin typeface="+mj-ea"/>
                <a:ea typeface="+mj-ea"/>
              </a:rPr>
              <a:t>方法</a:t>
            </a:r>
          </a:p>
        </p:txBody>
      </p:sp>
      <p:sp>
        <p:nvSpPr>
          <p:cNvPr id="35" name="文字方塊 34">
            <a:extLst>
              <a:ext uri="{FF2B5EF4-FFF2-40B4-BE49-F238E27FC236}">
                <a16:creationId xmlns:a16="http://schemas.microsoft.com/office/drawing/2014/main" id="{A6F5DE94-8AB5-4213-B827-2C67BAC45D6C}"/>
              </a:ext>
            </a:extLst>
          </p:cNvPr>
          <p:cNvSpPr txBox="1"/>
          <p:nvPr/>
        </p:nvSpPr>
        <p:spPr>
          <a:xfrm>
            <a:off x="5612796" y="3558896"/>
            <a:ext cx="1356824" cy="307777"/>
          </a:xfrm>
          <a:prstGeom prst="rect">
            <a:avLst/>
          </a:prstGeom>
          <a:noFill/>
        </p:spPr>
        <p:txBody>
          <a:bodyPr wrap="square" rtlCol="0">
            <a:spAutoFit/>
          </a:bodyPr>
          <a:lstStyle/>
          <a:p>
            <a:r>
              <a:rPr lang="zh-TW" altLang="en-US" sz="1400">
                <a:latin typeface="+mj-ea"/>
                <a:ea typeface="+mj-ea"/>
              </a:rPr>
              <a:t>請求的</a:t>
            </a:r>
            <a:r>
              <a:rPr lang="en-US" altLang="zh-TW" sz="1400">
                <a:latin typeface="+mj-ea"/>
                <a:ea typeface="+mj-ea"/>
              </a:rPr>
              <a:t>URI</a:t>
            </a:r>
            <a:endParaRPr lang="zh-TW" altLang="en-US" sz="1400">
              <a:latin typeface="+mj-ea"/>
              <a:ea typeface="+mj-ea"/>
            </a:endParaRPr>
          </a:p>
        </p:txBody>
      </p:sp>
      <p:sp>
        <p:nvSpPr>
          <p:cNvPr id="36" name="文字方塊 35">
            <a:extLst>
              <a:ext uri="{FF2B5EF4-FFF2-40B4-BE49-F238E27FC236}">
                <a16:creationId xmlns:a16="http://schemas.microsoft.com/office/drawing/2014/main" id="{97ABD561-1901-4E44-A133-8CE7B6FFAE08}"/>
              </a:ext>
            </a:extLst>
          </p:cNvPr>
          <p:cNvSpPr txBox="1"/>
          <p:nvPr/>
        </p:nvSpPr>
        <p:spPr>
          <a:xfrm>
            <a:off x="8502450" y="3557353"/>
            <a:ext cx="2525782" cy="307777"/>
          </a:xfrm>
          <a:prstGeom prst="rect">
            <a:avLst/>
          </a:prstGeom>
          <a:noFill/>
        </p:spPr>
        <p:txBody>
          <a:bodyPr wrap="square" rtlCol="0">
            <a:spAutoFit/>
          </a:bodyPr>
          <a:lstStyle/>
          <a:p>
            <a:r>
              <a:rPr lang="zh-TW" altLang="en-US" sz="1400">
                <a:latin typeface="+mj-ea"/>
                <a:ea typeface="+mj-ea"/>
              </a:rPr>
              <a:t>協定</a:t>
            </a:r>
            <a:r>
              <a:rPr lang="en-US" altLang="zh-TW" sz="1400">
                <a:latin typeface="+mj-ea"/>
                <a:ea typeface="+mj-ea"/>
              </a:rPr>
              <a:t>/</a:t>
            </a:r>
            <a:r>
              <a:rPr lang="zh-TW" altLang="en-US" sz="1400">
                <a:latin typeface="+mj-ea"/>
                <a:ea typeface="+mj-ea"/>
              </a:rPr>
              <a:t>版本</a:t>
            </a:r>
            <a:r>
              <a:rPr lang="en-US" altLang="zh-TW" sz="1400">
                <a:latin typeface="+mj-ea"/>
                <a:ea typeface="+mj-ea"/>
              </a:rPr>
              <a:t>(Protocol)</a:t>
            </a:r>
            <a:endParaRPr lang="zh-TW" altLang="en-US" sz="1400">
              <a:latin typeface="+mj-ea"/>
              <a:ea typeface="+mj-ea"/>
            </a:endParaRPr>
          </a:p>
        </p:txBody>
      </p:sp>
      <p:graphicFrame>
        <p:nvGraphicFramePr>
          <p:cNvPr id="37" name="表格 13">
            <a:extLst>
              <a:ext uri="{FF2B5EF4-FFF2-40B4-BE49-F238E27FC236}">
                <a16:creationId xmlns:a16="http://schemas.microsoft.com/office/drawing/2014/main" id="{2469D1EE-8AD7-459D-AEFF-55831A9B28C7}"/>
              </a:ext>
            </a:extLst>
          </p:cNvPr>
          <p:cNvGraphicFramePr>
            <a:graphicFrameLocks noGrp="1"/>
          </p:cNvGraphicFramePr>
          <p:nvPr>
            <p:extLst>
              <p:ext uri="{D42A27DB-BD31-4B8C-83A1-F6EECF244321}">
                <p14:modId xmlns:p14="http://schemas.microsoft.com/office/powerpoint/2010/main" val="750972545"/>
              </p:ext>
            </p:extLst>
          </p:nvPr>
        </p:nvGraphicFramePr>
        <p:xfrm>
          <a:off x="2071219" y="3866673"/>
          <a:ext cx="8165110" cy="2103120"/>
        </p:xfrm>
        <a:graphic>
          <a:graphicData uri="http://schemas.openxmlformats.org/drawingml/2006/table">
            <a:tbl>
              <a:tblPr firstRow="1" bandRow="1">
                <a:tableStyleId>{5C22544A-7EE6-4342-B048-85BDC9FD1C3A}</a:tableStyleId>
              </a:tblPr>
              <a:tblGrid>
                <a:gridCol w="1505279">
                  <a:extLst>
                    <a:ext uri="{9D8B030D-6E8A-4147-A177-3AD203B41FA5}">
                      <a16:colId xmlns:a16="http://schemas.microsoft.com/office/drawing/2014/main" val="1041827853"/>
                    </a:ext>
                  </a:extLst>
                </a:gridCol>
                <a:gridCol w="5168359">
                  <a:extLst>
                    <a:ext uri="{9D8B030D-6E8A-4147-A177-3AD203B41FA5}">
                      <a16:colId xmlns:a16="http://schemas.microsoft.com/office/drawing/2014/main" val="5771327"/>
                    </a:ext>
                  </a:extLst>
                </a:gridCol>
                <a:gridCol w="1491472">
                  <a:extLst>
                    <a:ext uri="{9D8B030D-6E8A-4147-A177-3AD203B41FA5}">
                      <a16:colId xmlns:a16="http://schemas.microsoft.com/office/drawing/2014/main" val="130079687"/>
                    </a:ext>
                  </a:extLst>
                </a:gridCol>
              </a:tblGrid>
              <a:tr h="242248">
                <a:tc>
                  <a:txBody>
                    <a:bodyPr/>
                    <a:lstStyle/>
                    <a:p>
                      <a:pPr algn="ctr"/>
                      <a:r>
                        <a:rPr lang="en-US" altLang="zh-TW" sz="1400" b="0">
                          <a:solidFill>
                            <a:schemeClr val="tx1"/>
                          </a:solidFill>
                          <a:latin typeface="Consolas" panose="020B0609020204030204" pitchFamily="49" charset="0"/>
                        </a:rPr>
                        <a:t>POST</a:t>
                      </a:r>
                      <a:endParaRPr lang="zh-TW" altLang="en-US" sz="1400" b="0">
                        <a:solidFill>
                          <a:schemeClr val="tx1"/>
                        </a:solidFill>
                        <a:latin typeface="Consolas" panose="020B0609020204030204" pitchFamily="49"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400" b="0" smtClean="0">
                          <a:solidFill>
                            <a:schemeClr val="tx1"/>
                          </a:solidFill>
                          <a:latin typeface="Consolas" panose="020B0609020204030204" pitchFamily="49" charset="0"/>
                        </a:rPr>
                        <a:t>http://</a:t>
                      </a:r>
                      <a:r>
                        <a:rPr lang="en-US" altLang="zh-TW" sz="1400" b="0">
                          <a:solidFill>
                            <a:schemeClr val="tx1"/>
                          </a:solidFill>
                          <a:latin typeface="Consolas" panose="020B0609020204030204" pitchFamily="49" charset="0"/>
                        </a:rPr>
                        <a:t>localhost/myproject/login</a:t>
                      </a:r>
                      <a:endParaRPr lang="zh-TW" altLang="en-US" sz="1400" b="0">
                        <a:solidFill>
                          <a:schemeClr val="tx1"/>
                        </a:solidFill>
                        <a:latin typeface="Consolas" panose="020B0609020204030204" pitchFamily="49"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400" b="0">
                          <a:solidFill>
                            <a:schemeClr val="tx1"/>
                          </a:solidFill>
                          <a:latin typeface="Consolas" panose="020B0609020204030204" pitchFamily="49" charset="0"/>
                        </a:rPr>
                        <a:t>HTTP/1.1</a:t>
                      </a:r>
                      <a:endParaRPr lang="zh-TW" altLang="en-US" sz="1400" b="0">
                        <a:solidFill>
                          <a:schemeClr val="tx1"/>
                        </a:solidFill>
                        <a:latin typeface="Consolas" panose="020B0609020204030204" pitchFamily="49"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51455548"/>
                  </a:ext>
                </a:extLst>
              </a:tr>
              <a:tr h="1486345">
                <a:tc gridSpan="3">
                  <a:txBody>
                    <a:bodyPr/>
                    <a:lstStyle/>
                    <a:p>
                      <a:pPr algn="l"/>
                      <a:r>
                        <a:rPr lang="en-US" altLang="zh-TW" sz="1400" b="0" smtClean="0">
                          <a:solidFill>
                            <a:schemeClr val="tx1"/>
                          </a:solidFill>
                          <a:latin typeface="Consolas" panose="020B0609020204030204" pitchFamily="49" charset="0"/>
                        </a:rPr>
                        <a:t>accept: </a:t>
                      </a:r>
                      <a:r>
                        <a:rPr lang="en-US" altLang="zh-TW" sz="1400" b="0">
                          <a:solidFill>
                            <a:schemeClr val="tx1"/>
                          </a:solidFill>
                          <a:latin typeface="Consolas" panose="020B0609020204030204" pitchFamily="49" charset="0"/>
                        </a:rPr>
                        <a:t>text/html, application/</a:t>
                      </a:r>
                      <a:r>
                        <a:rPr lang="en-US" altLang="zh-TW" sz="1400" b="0" err="1">
                          <a:solidFill>
                            <a:schemeClr val="tx1"/>
                          </a:solidFill>
                          <a:latin typeface="Consolas" panose="020B0609020204030204" pitchFamily="49" charset="0"/>
                        </a:rPr>
                        <a:t>xhtml+xml</a:t>
                      </a:r>
                      <a:r>
                        <a:rPr lang="en-US" altLang="zh-TW" sz="1400" b="0">
                          <a:solidFill>
                            <a:schemeClr val="tx1"/>
                          </a:solidFill>
                          <a:latin typeface="Consolas" panose="020B0609020204030204" pitchFamily="49" charset="0"/>
                        </a:rPr>
                        <a:t>, */* </a:t>
                      </a:r>
                    </a:p>
                    <a:p>
                      <a:pPr algn="l"/>
                      <a:r>
                        <a:rPr lang="en-US" altLang="zh-TW" sz="1400" b="0" smtClean="0">
                          <a:solidFill>
                            <a:schemeClr val="tx1"/>
                          </a:solidFill>
                          <a:latin typeface="Consolas" panose="020B0609020204030204" pitchFamily="49" charset="0"/>
                        </a:rPr>
                        <a:t>accept-language: </a:t>
                      </a:r>
                      <a:r>
                        <a:rPr lang="en-US" altLang="zh-TW" sz="1400" b="0" err="1">
                          <a:solidFill>
                            <a:schemeClr val="tx1"/>
                          </a:solidFill>
                          <a:latin typeface="Consolas" panose="020B0609020204030204" pitchFamily="49" charset="0"/>
                        </a:rPr>
                        <a:t>zh</a:t>
                      </a:r>
                      <a:r>
                        <a:rPr lang="en-US" altLang="zh-TW" sz="1400" b="0">
                          <a:solidFill>
                            <a:schemeClr val="tx1"/>
                          </a:solidFill>
                          <a:latin typeface="Consolas" panose="020B0609020204030204" pitchFamily="49" charset="0"/>
                        </a:rPr>
                        <a:t>-TW </a:t>
                      </a:r>
                    </a:p>
                    <a:p>
                      <a:pPr algn="l"/>
                      <a:r>
                        <a:rPr lang="en-US" altLang="zh-TW" sz="1400" b="0" smtClean="0">
                          <a:solidFill>
                            <a:schemeClr val="tx1"/>
                          </a:solidFill>
                          <a:latin typeface="Consolas" panose="020B0609020204030204" pitchFamily="49" charset="0"/>
                        </a:rPr>
                        <a:t>user-agent: </a:t>
                      </a:r>
                      <a:r>
                        <a:rPr lang="en-US" altLang="zh-TW" sz="1400" b="0">
                          <a:solidFill>
                            <a:schemeClr val="tx1"/>
                          </a:solidFill>
                          <a:latin typeface="Consolas" panose="020B0609020204030204" pitchFamily="49" charset="0"/>
                        </a:rPr>
                        <a:t>Mozilla/5.0 (compatible; MSIE 10.0; Windows NT 6.2; WOW64) </a:t>
                      </a:r>
                    </a:p>
                    <a:p>
                      <a:pPr algn="l"/>
                      <a:r>
                        <a:rPr lang="en-US" altLang="zh-TW" sz="1400" b="0" smtClean="0">
                          <a:solidFill>
                            <a:schemeClr val="tx1"/>
                          </a:solidFill>
                          <a:latin typeface="Consolas" panose="020B0609020204030204" pitchFamily="49" charset="0"/>
                        </a:rPr>
                        <a:t>accept-encoding: </a:t>
                      </a:r>
                      <a:r>
                        <a:rPr lang="en-US" altLang="zh-TW" sz="1400" b="0" err="1">
                          <a:solidFill>
                            <a:schemeClr val="tx1"/>
                          </a:solidFill>
                          <a:latin typeface="Consolas" panose="020B0609020204030204" pitchFamily="49" charset="0"/>
                        </a:rPr>
                        <a:t>gzip,deflate</a:t>
                      </a:r>
                      <a:r>
                        <a:rPr lang="en-US" altLang="zh-TW" sz="1400" b="0">
                          <a:solidFill>
                            <a:schemeClr val="tx1"/>
                          </a:solidFill>
                          <a:latin typeface="Consolas" panose="020B0609020204030204" pitchFamily="49" charset="0"/>
                        </a:rPr>
                        <a:t> </a:t>
                      </a:r>
                    </a:p>
                    <a:p>
                      <a:pPr algn="l"/>
                      <a:r>
                        <a:rPr lang="en-US" altLang="zh-TW" sz="1400" b="0" smtClean="0">
                          <a:solidFill>
                            <a:schemeClr val="tx1"/>
                          </a:solidFill>
                          <a:latin typeface="Consolas" panose="020B0609020204030204" pitchFamily="49" charset="0"/>
                        </a:rPr>
                        <a:t>host: localhost:8080 </a:t>
                      </a:r>
                      <a:endParaRPr lang="en-US" altLang="zh-TW" sz="1400" b="0">
                        <a:solidFill>
                          <a:schemeClr val="tx1"/>
                        </a:solidFill>
                        <a:latin typeface="Consolas" panose="020B0609020204030204" pitchFamily="49" charset="0"/>
                      </a:endParaRPr>
                    </a:p>
                    <a:p>
                      <a:pPr algn="l"/>
                      <a:r>
                        <a:rPr lang="en-US" altLang="zh-TW" sz="1400" b="0" smtClean="0">
                          <a:solidFill>
                            <a:schemeClr val="tx1"/>
                          </a:solidFill>
                          <a:latin typeface="Consolas" panose="020B0609020204030204" pitchFamily="49" charset="0"/>
                        </a:rPr>
                        <a:t>connection: </a:t>
                      </a:r>
                      <a:r>
                        <a:rPr lang="en-US" altLang="zh-TW" sz="1400" b="0">
                          <a:solidFill>
                            <a:schemeClr val="tx1"/>
                          </a:solidFill>
                          <a:latin typeface="Consolas" panose="020B0609020204030204" pitchFamily="49" charset="0"/>
                        </a:rPr>
                        <a:t>keep-alive </a:t>
                      </a:r>
                    </a:p>
                    <a:p>
                      <a:pPr algn="l"/>
                      <a:r>
                        <a:rPr lang="en-US" altLang="zh-TW" sz="1400" b="0" smtClean="0">
                          <a:solidFill>
                            <a:schemeClr val="tx1"/>
                          </a:solidFill>
                          <a:latin typeface="Consolas" panose="020B0609020204030204" pitchFamily="49" charset="0"/>
                        </a:rPr>
                        <a:t>cookie: </a:t>
                      </a:r>
                      <a:r>
                        <a:rPr lang="en-US" altLang="zh-TW" sz="1400" b="0">
                          <a:solidFill>
                            <a:schemeClr val="tx1"/>
                          </a:solidFill>
                          <a:latin typeface="Consolas" panose="020B0609020204030204" pitchFamily="49" charset="0"/>
                        </a:rPr>
                        <a:t>JSESSIONID=5EFD2E8A360A535B63DAF78180F3571C </a:t>
                      </a:r>
                    </a:p>
                    <a:p>
                      <a:pPr algn="l"/>
                      <a:r>
                        <a:rPr lang="en-US" altLang="zh-TW" sz="1400" b="0">
                          <a:solidFill>
                            <a:schemeClr val="tx1"/>
                          </a:solidFill>
                          <a:latin typeface="Consolas" panose="020B0609020204030204" pitchFamily="49" charset="0"/>
                        </a:rPr>
                        <a:t>user=</a:t>
                      </a:r>
                      <a:r>
                        <a:rPr lang="en-US" altLang="zh-TW" sz="1400" b="0" err="1">
                          <a:solidFill>
                            <a:schemeClr val="tx1"/>
                          </a:solidFill>
                          <a:latin typeface="Consolas" panose="020B0609020204030204" pitchFamily="49" charset="0"/>
                        </a:rPr>
                        <a:t>amy&amp;password</a:t>
                      </a:r>
                      <a:r>
                        <a:rPr lang="en-US" altLang="zh-TW" sz="1400" b="0">
                          <a:solidFill>
                            <a:schemeClr val="tx1"/>
                          </a:solidFill>
                          <a:latin typeface="Consolas" panose="020B0609020204030204" pitchFamily="49" charset="0"/>
                        </a:rPr>
                        <a:t>=123456</a:t>
                      </a:r>
                      <a:endParaRPr lang="zh-TW" altLang="en-US" sz="1400" b="0">
                        <a:solidFill>
                          <a:schemeClr val="tx1"/>
                        </a:solidFill>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zh-TW"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FCBEF"/>
                    </a:solidFill>
                  </a:tcPr>
                </a:tc>
                <a:tc hMerge="1">
                  <a:txBody>
                    <a:bodyPr/>
                    <a:lstStyle/>
                    <a:p>
                      <a:pPr algn="ctr"/>
                      <a:endParaRPr lang="zh-TW"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FCBEF"/>
                    </a:solidFill>
                  </a:tcPr>
                </a:tc>
                <a:extLst>
                  <a:ext uri="{0D108BD9-81ED-4DB2-BD59-A6C34878D82A}">
                    <a16:rowId xmlns:a16="http://schemas.microsoft.com/office/drawing/2014/main" val="2616930438"/>
                  </a:ext>
                </a:extLst>
              </a:tr>
            </a:tbl>
          </a:graphicData>
        </a:graphic>
      </p:graphicFrame>
      <p:sp>
        <p:nvSpPr>
          <p:cNvPr id="38" name="文字方塊 37">
            <a:extLst>
              <a:ext uri="{FF2B5EF4-FFF2-40B4-BE49-F238E27FC236}">
                <a16:creationId xmlns:a16="http://schemas.microsoft.com/office/drawing/2014/main" id="{984C3D61-FD8D-46A3-B75A-BF38161EA4AC}"/>
              </a:ext>
            </a:extLst>
          </p:cNvPr>
          <p:cNvSpPr txBox="1"/>
          <p:nvPr/>
        </p:nvSpPr>
        <p:spPr>
          <a:xfrm>
            <a:off x="5292222" y="619473"/>
            <a:ext cx="1704313" cy="369332"/>
          </a:xfrm>
          <a:prstGeom prst="rect">
            <a:avLst/>
          </a:prstGeom>
          <a:noFill/>
        </p:spPr>
        <p:txBody>
          <a:bodyPr wrap="none" rtlCol="0">
            <a:spAutoFit/>
          </a:bodyPr>
          <a:lstStyle/>
          <a:p>
            <a:r>
              <a:rPr lang="en-US" altLang="zh-TW">
                <a:latin typeface="Consolas" panose="020B0609020204030204" pitchFamily="49" charset="0"/>
                <a:ea typeface="+mj-ea"/>
              </a:rPr>
              <a:t>Http Request</a:t>
            </a:r>
            <a:endParaRPr lang="zh-TW" altLang="en-US">
              <a:latin typeface="Consolas" panose="020B0609020204030204" pitchFamily="49" charset="0"/>
              <a:ea typeface="+mj-ea"/>
            </a:endParaRPr>
          </a:p>
        </p:txBody>
      </p:sp>
      <p:sp>
        <p:nvSpPr>
          <p:cNvPr id="39" name="文字方塊 38">
            <a:extLst>
              <a:ext uri="{FF2B5EF4-FFF2-40B4-BE49-F238E27FC236}">
                <a16:creationId xmlns:a16="http://schemas.microsoft.com/office/drawing/2014/main" id="{6AEAD635-BBF8-436B-BE3C-F184D155A292}"/>
              </a:ext>
            </a:extLst>
          </p:cNvPr>
          <p:cNvSpPr txBox="1"/>
          <p:nvPr/>
        </p:nvSpPr>
        <p:spPr>
          <a:xfrm>
            <a:off x="5265838" y="2257105"/>
            <a:ext cx="1830950" cy="369332"/>
          </a:xfrm>
          <a:prstGeom prst="rect">
            <a:avLst/>
          </a:prstGeom>
          <a:noFill/>
        </p:spPr>
        <p:txBody>
          <a:bodyPr wrap="none" rtlCol="0">
            <a:spAutoFit/>
          </a:bodyPr>
          <a:lstStyle/>
          <a:p>
            <a:r>
              <a:rPr lang="en-US" altLang="zh-TW">
                <a:latin typeface="Consolas" panose="020B0609020204030204" pitchFamily="49" charset="0"/>
                <a:ea typeface="+mj-ea"/>
              </a:rPr>
              <a:t>Http Response</a:t>
            </a:r>
            <a:endParaRPr lang="zh-TW" altLang="en-US">
              <a:latin typeface="Consolas" panose="020B0609020204030204" pitchFamily="49" charset="0"/>
              <a:ea typeface="+mj-ea"/>
            </a:endParaRPr>
          </a:p>
        </p:txBody>
      </p:sp>
      <p:sp>
        <p:nvSpPr>
          <p:cNvPr id="12" name="文字方塊 11">
            <a:extLst>
              <a:ext uri="{FF2B5EF4-FFF2-40B4-BE49-F238E27FC236}">
                <a16:creationId xmlns:a16="http://schemas.microsoft.com/office/drawing/2014/main" id="{A98E2742-7AE6-4F7A-8A73-2A3485C8E494}"/>
              </a:ext>
            </a:extLst>
          </p:cNvPr>
          <p:cNvSpPr txBox="1"/>
          <p:nvPr/>
        </p:nvSpPr>
        <p:spPr>
          <a:xfrm>
            <a:off x="1119342" y="6312717"/>
            <a:ext cx="5650906" cy="369332"/>
          </a:xfrm>
          <a:prstGeom prst="rect">
            <a:avLst/>
          </a:prstGeom>
          <a:noFill/>
        </p:spPr>
        <p:txBody>
          <a:bodyPr wrap="none" rtlCol="0">
            <a:spAutoFit/>
          </a:bodyPr>
          <a:lstStyle/>
          <a:p>
            <a:r>
              <a:rPr lang="zh-TW" altLang="en-US">
                <a:latin typeface="Consolas" panose="020B0609020204030204" pitchFamily="49" charset="0"/>
                <a:ea typeface="+mj-ea"/>
              </a:rPr>
              <a:t>思考一個問題，</a:t>
            </a:r>
            <a:r>
              <a:rPr lang="en-US" altLang="zh-TW">
                <a:latin typeface="Consolas" panose="020B0609020204030204" pitchFamily="49" charset="0"/>
                <a:ea typeface="+mj-ea"/>
              </a:rPr>
              <a:t>JAVA</a:t>
            </a:r>
            <a:r>
              <a:rPr lang="zh-TW" altLang="en-US">
                <a:latin typeface="Consolas" panose="020B0609020204030204" pitchFamily="49" charset="0"/>
                <a:ea typeface="+mj-ea"/>
              </a:rPr>
              <a:t>端</a:t>
            </a:r>
            <a:r>
              <a:rPr lang="en-US" altLang="zh-TW">
                <a:latin typeface="Consolas" panose="020B0609020204030204" pitchFamily="49" charset="0"/>
                <a:ea typeface="+mj-ea"/>
              </a:rPr>
              <a:t>(Servlet)</a:t>
            </a:r>
            <a:r>
              <a:rPr lang="zh-TW" altLang="en-US">
                <a:latin typeface="Consolas" panose="020B0609020204030204" pitchFamily="49" charset="0"/>
                <a:ea typeface="+mj-ea"/>
              </a:rPr>
              <a:t>如何讀取以上資訊</a:t>
            </a:r>
            <a:r>
              <a:rPr lang="en-US" altLang="zh-TW">
                <a:latin typeface="Consolas" panose="020B0609020204030204" pitchFamily="49" charset="0"/>
                <a:ea typeface="+mj-ea"/>
              </a:rPr>
              <a:t>?</a:t>
            </a:r>
            <a:endParaRPr lang="zh-TW" altLang="en-US">
              <a:latin typeface="Consolas" panose="020B0609020204030204" pitchFamily="49" charset="0"/>
              <a:ea typeface="+mj-ea"/>
            </a:endParaRPr>
          </a:p>
        </p:txBody>
      </p:sp>
    </p:spTree>
    <p:extLst>
      <p:ext uri="{BB962C8B-B14F-4D97-AF65-F5344CB8AC3E}">
        <p14:creationId xmlns:p14="http://schemas.microsoft.com/office/powerpoint/2010/main" val="87779110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20565" y="1068238"/>
            <a:ext cx="11550869" cy="5474076"/>
          </a:xfrm>
        </p:spPr>
        <p:txBody>
          <a:bodyPr>
            <a:normAutofit/>
          </a:bodyPr>
          <a:lstStyle/>
          <a:p>
            <a:pPr marL="342900" lvl="1" indent="-342900" algn="just"/>
            <a:r>
              <a:rPr lang="zh-TW" altLang="en-US" sz="2700">
                <a:latin typeface="Consolas" panose="020B0609020204030204" pitchFamily="49" charset="0"/>
                <a:ea typeface="+mj-ea"/>
              </a:rPr>
              <a:t>負責接受使用者的動作，讀取使用者輸入的資料、進行資料的檢核、呼叫</a:t>
            </a:r>
            <a:r>
              <a:rPr lang="en-US" altLang="zh-TW" sz="2700">
                <a:latin typeface="Consolas" panose="020B0609020204030204" pitchFamily="49" charset="0"/>
                <a:ea typeface="+mj-ea"/>
              </a:rPr>
              <a:t>Model</a:t>
            </a:r>
            <a:r>
              <a:rPr lang="zh-TW" altLang="en-US" sz="2700">
                <a:latin typeface="Consolas" panose="020B0609020204030204" pitchFamily="49" charset="0"/>
                <a:ea typeface="+mj-ea"/>
              </a:rPr>
              <a:t>中元件執行處理並選擇所要呈現的</a:t>
            </a:r>
            <a:r>
              <a:rPr lang="en-US" altLang="zh-TW" sz="2700">
                <a:latin typeface="Consolas" panose="020B0609020204030204" pitchFamily="49" charset="0"/>
                <a:ea typeface="+mj-ea"/>
              </a:rPr>
              <a:t>View</a:t>
            </a:r>
            <a:r>
              <a:rPr lang="zh-TW" altLang="en-US" sz="2700">
                <a:latin typeface="Consolas" panose="020B0609020204030204" pitchFamily="49" charset="0"/>
                <a:ea typeface="+mj-ea"/>
              </a:rPr>
              <a:t>畫面</a:t>
            </a:r>
            <a:r>
              <a:rPr lang="zh-TW" altLang="en-US" sz="2700" smtClean="0">
                <a:latin typeface="Consolas" panose="020B0609020204030204" pitchFamily="49" charset="0"/>
                <a:ea typeface="+mj-ea"/>
              </a:rPr>
              <a:t>等等。</a:t>
            </a:r>
            <a:endParaRPr lang="zh-TW" altLang="en-US" sz="2700">
              <a:latin typeface="Consolas" panose="020B0609020204030204" pitchFamily="49" charset="0"/>
              <a:ea typeface="+mj-ea"/>
            </a:endParaRPr>
          </a:p>
          <a:p>
            <a:pPr marL="742950" lvl="2" indent="-342900" algn="just"/>
            <a:r>
              <a:rPr lang="zh-TW" altLang="en-US" sz="2700">
                <a:latin typeface="Consolas" panose="020B0609020204030204" pitchFamily="49" charset="0"/>
                <a:ea typeface="+mj-ea"/>
              </a:rPr>
              <a:t>讀取使用者輸入的資料</a:t>
            </a:r>
          </a:p>
          <a:p>
            <a:pPr marL="1200150" lvl="3" indent="-342900" algn="just"/>
            <a:r>
              <a:rPr lang="en-US" altLang="zh-TW" sz="2700">
                <a:latin typeface="Consolas" panose="020B0609020204030204" pitchFamily="49" charset="0"/>
                <a:ea typeface="+mj-ea"/>
              </a:rPr>
              <a:t>String name = </a:t>
            </a:r>
            <a:r>
              <a:rPr lang="en-US" altLang="zh-TW" sz="2700" err="1">
                <a:latin typeface="Consolas" panose="020B0609020204030204" pitchFamily="49" charset="0"/>
                <a:ea typeface="+mj-ea"/>
              </a:rPr>
              <a:t>request.getParameter</a:t>
            </a:r>
            <a:r>
              <a:rPr lang="en-US" altLang="zh-TW" sz="2700">
                <a:latin typeface="Consolas" panose="020B0609020204030204" pitchFamily="49" charset="0"/>
                <a:ea typeface="+mj-ea"/>
              </a:rPr>
              <a:t>("name");</a:t>
            </a:r>
          </a:p>
          <a:p>
            <a:pPr marL="742950" lvl="2" indent="-342900" algn="just"/>
            <a:r>
              <a:rPr lang="zh-TW" altLang="en-US" sz="2700">
                <a:latin typeface="Consolas" panose="020B0609020204030204" pitchFamily="49" charset="0"/>
                <a:ea typeface="+mj-ea"/>
              </a:rPr>
              <a:t>進行資料的檢核</a:t>
            </a:r>
          </a:p>
          <a:p>
            <a:pPr marL="1200150" lvl="3" indent="-342900" algn="just"/>
            <a:r>
              <a:rPr lang="zh-TW" altLang="en-US" sz="2700">
                <a:latin typeface="Consolas" panose="020B0609020204030204" pitchFamily="49" charset="0"/>
                <a:ea typeface="+mj-ea"/>
              </a:rPr>
              <a:t>檢查使用者輸入的資料是否有錯誤，若資料</a:t>
            </a:r>
            <a:r>
              <a:rPr lang="zh-TW" altLang="en-US" sz="2700" smtClean="0">
                <a:latin typeface="Consolas" panose="020B0609020204030204" pitchFamily="49" charset="0"/>
                <a:ea typeface="+mj-ea"/>
              </a:rPr>
              <a:t>正確</a:t>
            </a:r>
            <a:r>
              <a:rPr lang="zh-TW" altLang="en-US" sz="2700">
                <a:latin typeface="Consolas" panose="020B0609020204030204" pitchFamily="49" charset="0"/>
                <a:ea typeface="+mj-ea"/>
              </a:rPr>
              <a:t>則</a:t>
            </a:r>
            <a:r>
              <a:rPr lang="zh-TW" altLang="en-US" sz="2700" smtClean="0">
                <a:latin typeface="Consolas" panose="020B0609020204030204" pitchFamily="49" charset="0"/>
                <a:ea typeface="+mj-ea"/>
              </a:rPr>
              <a:t>送</a:t>
            </a:r>
            <a:r>
              <a:rPr lang="zh-TW" altLang="en-US" sz="2700">
                <a:latin typeface="Consolas" panose="020B0609020204030204" pitchFamily="49" charset="0"/>
                <a:ea typeface="+mj-ea"/>
              </a:rPr>
              <a:t>至後端元件處理，若資料不</a:t>
            </a:r>
            <a:r>
              <a:rPr lang="zh-TW" altLang="en-US" sz="2700" smtClean="0">
                <a:latin typeface="Consolas" panose="020B0609020204030204" pitchFamily="49" charset="0"/>
                <a:ea typeface="+mj-ea"/>
              </a:rPr>
              <a:t>正確則將頁面導向錯誤頁面的</a:t>
            </a:r>
            <a:r>
              <a:rPr lang="en-US" altLang="zh-TW" sz="2700" smtClean="0">
                <a:latin typeface="Consolas" panose="020B0609020204030204" pitchFamily="49" charset="0"/>
                <a:ea typeface="+mj-ea"/>
              </a:rPr>
              <a:t>View</a:t>
            </a:r>
            <a:r>
              <a:rPr lang="zh-TW" altLang="en-US" sz="2700" smtClean="0">
                <a:latin typeface="Consolas" panose="020B0609020204030204" pitchFamily="49" charset="0"/>
                <a:ea typeface="+mj-ea"/>
              </a:rPr>
              <a:t>。</a:t>
            </a:r>
            <a:endParaRPr lang="zh-TW" altLang="en-US" sz="2700">
              <a:latin typeface="Consolas" panose="020B0609020204030204" pitchFamily="49" charset="0"/>
              <a:ea typeface="+mj-ea"/>
            </a:endParaRPr>
          </a:p>
          <a:p>
            <a:pPr marL="742950" lvl="2" indent="-342900" algn="just"/>
            <a:r>
              <a:rPr lang="zh-TW" altLang="en-US" sz="2700">
                <a:latin typeface="Consolas" panose="020B0609020204030204" pitchFamily="49" charset="0"/>
                <a:ea typeface="+mj-ea"/>
              </a:rPr>
              <a:t>呼叫</a:t>
            </a:r>
            <a:r>
              <a:rPr lang="en-US" altLang="zh-TW" sz="2700">
                <a:latin typeface="Consolas" panose="020B0609020204030204" pitchFamily="49" charset="0"/>
                <a:ea typeface="+mj-ea"/>
              </a:rPr>
              <a:t>Model</a:t>
            </a:r>
            <a:r>
              <a:rPr lang="zh-TW" altLang="en-US" sz="2700">
                <a:latin typeface="Consolas" panose="020B0609020204030204" pitchFamily="49" charset="0"/>
                <a:ea typeface="+mj-ea"/>
              </a:rPr>
              <a:t>中元件執行處理</a:t>
            </a:r>
          </a:p>
          <a:p>
            <a:pPr marL="1200150" lvl="3" indent="-342900" algn="just"/>
            <a:r>
              <a:rPr lang="zh-TW" altLang="en-US" sz="2700">
                <a:latin typeface="Consolas" panose="020B0609020204030204" pitchFamily="49" charset="0"/>
                <a:ea typeface="+mj-ea"/>
              </a:rPr>
              <a:t>進行資料的資料的判讀並選擇呼叫對應的</a:t>
            </a:r>
            <a:r>
              <a:rPr lang="en-US" altLang="zh-TW" sz="2700">
                <a:latin typeface="Consolas" panose="020B0609020204030204" pitchFamily="49" charset="0"/>
                <a:ea typeface="+mj-ea"/>
              </a:rPr>
              <a:t>Model</a:t>
            </a:r>
            <a:r>
              <a:rPr lang="zh-TW" altLang="en-US" sz="2700" smtClean="0">
                <a:latin typeface="Consolas" panose="020B0609020204030204" pitchFamily="49" charset="0"/>
                <a:ea typeface="+mj-ea"/>
              </a:rPr>
              <a:t>元件</a:t>
            </a:r>
            <a:r>
              <a:rPr lang="zh-TW" altLang="en-US" sz="2700">
                <a:latin typeface="Consolas" panose="020B0609020204030204" pitchFamily="49" charset="0"/>
                <a:ea typeface="+mj-ea"/>
              </a:rPr>
              <a:t>。</a:t>
            </a:r>
          </a:p>
          <a:p>
            <a:pPr marL="742950" lvl="2" indent="-342900" algn="just"/>
            <a:r>
              <a:rPr lang="zh-TW" altLang="en-US" sz="2700">
                <a:latin typeface="Consolas" panose="020B0609020204030204" pitchFamily="49" charset="0"/>
                <a:ea typeface="+mj-ea"/>
              </a:rPr>
              <a:t>選擇所要呈現的</a:t>
            </a:r>
            <a:r>
              <a:rPr lang="en-US" altLang="zh-TW" sz="2700">
                <a:latin typeface="Consolas" panose="020B0609020204030204" pitchFamily="49" charset="0"/>
                <a:ea typeface="+mj-ea"/>
              </a:rPr>
              <a:t>View</a:t>
            </a:r>
            <a:r>
              <a:rPr lang="zh-TW" altLang="en-US" sz="2700">
                <a:latin typeface="Consolas" panose="020B0609020204030204" pitchFamily="49" charset="0"/>
                <a:ea typeface="+mj-ea"/>
              </a:rPr>
              <a:t>畫面</a:t>
            </a:r>
          </a:p>
          <a:p>
            <a:pPr marL="1200150" lvl="3" indent="-342900" algn="just"/>
            <a:r>
              <a:rPr lang="zh-TW" altLang="en-US" sz="2700">
                <a:latin typeface="Consolas" panose="020B0609020204030204" pitchFamily="49" charset="0"/>
                <a:ea typeface="+mj-ea"/>
              </a:rPr>
              <a:t>根據執行的結果選擇適當的</a:t>
            </a:r>
            <a:r>
              <a:rPr lang="en-US" altLang="zh-TW" sz="2700">
                <a:latin typeface="Consolas" panose="020B0609020204030204" pitchFamily="49" charset="0"/>
                <a:ea typeface="+mj-ea"/>
              </a:rPr>
              <a:t>View</a:t>
            </a:r>
            <a:r>
              <a:rPr lang="zh-TW" altLang="en-US" sz="2700" smtClean="0">
                <a:latin typeface="Consolas" panose="020B0609020204030204" pitchFamily="49" charset="0"/>
                <a:ea typeface="+mj-ea"/>
              </a:rPr>
              <a:t>元件。</a:t>
            </a:r>
            <a:endParaRPr lang="en-US" altLang="zh-TW" sz="2700">
              <a:latin typeface="Consolas" panose="020B0609020204030204" pitchFamily="49" charset="0"/>
              <a:ea typeface="+mj-ea"/>
            </a:endParaRPr>
          </a:p>
          <a:p>
            <a:pPr marL="651510" lvl="1" indent="-342900" algn="just"/>
            <a:r>
              <a:rPr lang="zh-TW" altLang="en-US" sz="2700" smtClean="0">
                <a:latin typeface="Consolas" panose="020B0609020204030204" pitchFamily="49" charset="0"/>
                <a:ea typeface="+mj-ea"/>
              </a:rPr>
              <a:t>在前後端分離的設計模式中，會直接回應客戶端資料，而非導向</a:t>
            </a:r>
            <a:r>
              <a:rPr lang="en-US" altLang="zh-TW" sz="2700" smtClean="0">
                <a:latin typeface="Consolas" panose="020B0609020204030204" pitchFamily="49" charset="0"/>
                <a:ea typeface="+mj-ea"/>
              </a:rPr>
              <a:t>View</a:t>
            </a:r>
            <a:r>
              <a:rPr lang="zh-TW" altLang="en-US" sz="2700" smtClean="0">
                <a:latin typeface="Consolas" panose="020B0609020204030204" pitchFamily="49" charset="0"/>
                <a:ea typeface="+mj-ea"/>
              </a:rPr>
              <a:t>。</a:t>
            </a:r>
            <a:endParaRPr lang="en-US" altLang="zh-TW" sz="2700" smtClean="0">
              <a:latin typeface="Consolas" panose="020B0609020204030204" pitchFamily="49" charset="0"/>
              <a:ea typeface="+mj-ea"/>
            </a:endParaRPr>
          </a:p>
        </p:txBody>
      </p:sp>
      <p:sp>
        <p:nvSpPr>
          <p:cNvPr id="6" name="文字方塊 5">
            <a:extLst>
              <a:ext uri="{FF2B5EF4-FFF2-40B4-BE49-F238E27FC236}">
                <a16:creationId xmlns:a16="http://schemas.microsoft.com/office/drawing/2014/main" id="{DAEF7909-B75E-48BA-AF94-57DC47945746}"/>
              </a:ext>
            </a:extLst>
          </p:cNvPr>
          <p:cNvSpPr txBox="1"/>
          <p:nvPr/>
        </p:nvSpPr>
        <p:spPr>
          <a:xfrm>
            <a:off x="204969" y="117822"/>
            <a:ext cx="2422484"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a:latin typeface="Consolas" panose="020B0609020204030204" pitchFamily="49" charset="0"/>
                <a:ea typeface="+mj-ea"/>
              </a:rPr>
              <a:t>Controller</a:t>
            </a:r>
            <a:endParaRPr lang="zh-TW" altLang="en-US" sz="32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E8F64F12-C8AC-4EC8-BA72-5CFF3F9D1E25}"/>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120</a:t>
            </a:fld>
            <a:endParaRPr lang="zh-TW" altLang="en-US">
              <a:latin typeface="Consolas" panose="020B0609020204030204" pitchFamily="49" charset="0"/>
            </a:endParaRPr>
          </a:p>
        </p:txBody>
      </p:sp>
    </p:spTree>
    <p:extLst>
      <p:ext uri="{BB962C8B-B14F-4D97-AF65-F5344CB8AC3E}">
        <p14:creationId xmlns:p14="http://schemas.microsoft.com/office/powerpoint/2010/main" val="365130516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20"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a:latin typeface="+mj-lt"/>
                <a:ea typeface="+mj-ea"/>
                <a:cs typeface="+mj-cs"/>
              </a:rPr>
              <a:t>第二節</a:t>
            </a:r>
          </a:p>
          <a:p>
            <a:pPr defTabSz="914400">
              <a:lnSpc>
                <a:spcPct val="80000"/>
              </a:lnSpc>
              <a:spcBef>
                <a:spcPct val="0"/>
              </a:spcBef>
              <a:spcAft>
                <a:spcPts val="600"/>
              </a:spcAft>
            </a:pPr>
            <a:r>
              <a:rPr lang="en-US" altLang="zh-TW" sz="9600" b="1" cap="all">
                <a:latin typeface="+mj-lt"/>
                <a:ea typeface="+mj-ea"/>
                <a:cs typeface="+mj-cs"/>
              </a:rPr>
              <a:t>Listener</a:t>
            </a:r>
          </a:p>
        </p:txBody>
      </p:sp>
      <p:sp>
        <p:nvSpPr>
          <p:cNvPr id="22"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121</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390790454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20565" y="1068237"/>
            <a:ext cx="11550869" cy="6344863"/>
          </a:xfrm>
        </p:spPr>
        <p:txBody>
          <a:bodyPr>
            <a:normAutofit/>
          </a:bodyPr>
          <a:lstStyle/>
          <a:p>
            <a:pPr marL="342900" lvl="1" indent="-342900" algn="just"/>
            <a:r>
              <a:rPr lang="zh-TW" altLang="en-US" sz="2500">
                <a:latin typeface="Consolas" panose="020B0609020204030204" pitchFamily="49" charset="0"/>
                <a:ea typeface="+mj-ea"/>
              </a:rPr>
              <a:t>介面用法</a:t>
            </a:r>
            <a:r>
              <a:rPr lang="en-US" altLang="zh-TW" sz="2500">
                <a:latin typeface="Consolas" panose="020B0609020204030204" pitchFamily="49" charset="0"/>
                <a:ea typeface="+mj-ea"/>
              </a:rPr>
              <a:t>:</a:t>
            </a:r>
          </a:p>
          <a:p>
            <a:pPr marL="617220" lvl="2" indent="-342900" algn="just"/>
            <a:r>
              <a:rPr lang="zh-TW" altLang="en-US" sz="2500">
                <a:latin typeface="Consolas" panose="020B0609020204030204" pitchFamily="49" charset="0"/>
                <a:ea typeface="+mj-ea"/>
              </a:rPr>
              <a:t>實作此介面為物件，在此物件「綁定</a:t>
            </a:r>
            <a:r>
              <a:rPr lang="en-US" altLang="zh-TW" sz="2500">
                <a:latin typeface="Consolas" panose="020B0609020204030204" pitchFamily="49" charset="0"/>
                <a:ea typeface="+mj-ea"/>
              </a:rPr>
              <a:t>bind</a:t>
            </a:r>
            <a:r>
              <a:rPr lang="zh-TW" altLang="en-US" sz="2500">
                <a:latin typeface="Consolas" panose="020B0609020204030204" pitchFamily="49" charset="0"/>
                <a:ea typeface="+mj-ea"/>
              </a:rPr>
              <a:t>」或「脫離</a:t>
            </a:r>
            <a:r>
              <a:rPr lang="en-US" altLang="zh-TW" sz="2500">
                <a:latin typeface="Consolas" panose="020B0609020204030204" pitchFamily="49" charset="0"/>
                <a:ea typeface="+mj-ea"/>
              </a:rPr>
              <a:t>unbind</a:t>
            </a:r>
            <a:r>
              <a:rPr lang="zh-TW" altLang="en-US" sz="2500">
                <a:latin typeface="Consolas" panose="020B0609020204030204" pitchFamily="49" charset="0"/>
                <a:ea typeface="+mj-ea"/>
              </a:rPr>
              <a:t>」自某個</a:t>
            </a:r>
            <a:r>
              <a:rPr lang="en-US" altLang="zh-TW" sz="2500">
                <a:latin typeface="Consolas" panose="020B0609020204030204" pitchFamily="49" charset="0"/>
                <a:ea typeface="+mj-ea"/>
              </a:rPr>
              <a:t>session</a:t>
            </a:r>
            <a:r>
              <a:rPr lang="zh-TW" altLang="en-US" sz="2500">
                <a:latin typeface="Consolas" panose="020B0609020204030204" pitchFamily="49" charset="0"/>
                <a:ea typeface="+mj-ea"/>
              </a:rPr>
              <a:t>時，即會得到通知、並能夠進行某種動作。</a:t>
            </a:r>
            <a:endParaRPr lang="en-US" altLang="zh-TW" sz="2500">
              <a:latin typeface="Consolas" panose="020B0609020204030204" pitchFamily="49" charset="0"/>
              <a:ea typeface="+mj-ea"/>
            </a:endParaRPr>
          </a:p>
          <a:p>
            <a:pPr marL="891540" lvl="3" indent="-342900" algn="just"/>
            <a:r>
              <a:rPr lang="en-US" altLang="zh-TW" sz="2500">
                <a:latin typeface="Consolas" panose="020B0609020204030204" pitchFamily="49" charset="0"/>
                <a:ea typeface="+mj-ea"/>
              </a:rPr>
              <a:t>implements </a:t>
            </a:r>
            <a:r>
              <a:rPr lang="en-US" altLang="zh-TW" sz="2500" err="1">
                <a:latin typeface="Consolas" panose="020B0609020204030204" pitchFamily="49" charset="0"/>
                <a:ea typeface="+mj-ea"/>
              </a:rPr>
              <a:t>HttpSessionBindingListener</a:t>
            </a:r>
            <a:endParaRPr lang="en-US" altLang="zh-TW" sz="2500">
              <a:latin typeface="Consolas" panose="020B0609020204030204" pitchFamily="49" charset="0"/>
              <a:ea typeface="+mj-ea"/>
            </a:endParaRPr>
          </a:p>
          <a:p>
            <a:pPr marL="342900" lvl="1" indent="-342900" algn="just"/>
            <a:r>
              <a:rPr lang="zh-TW" altLang="en-US" sz="2500">
                <a:latin typeface="Consolas" panose="020B0609020204030204" pitchFamily="49" charset="0"/>
                <a:ea typeface="+mj-ea"/>
              </a:rPr>
              <a:t>可實作以下兩個方法</a:t>
            </a:r>
            <a:endParaRPr lang="en-US" altLang="zh-TW" sz="2500">
              <a:latin typeface="Consolas" panose="020B0609020204030204" pitchFamily="49" charset="0"/>
              <a:ea typeface="+mj-ea"/>
            </a:endParaRPr>
          </a:p>
          <a:p>
            <a:pPr marL="617220" lvl="2" indent="-342900" algn="just"/>
            <a:r>
              <a:rPr lang="en-US" altLang="zh-TW" sz="2500">
                <a:latin typeface="Consolas" panose="020B0609020204030204" pitchFamily="49" charset="0"/>
                <a:ea typeface="+mj-ea"/>
              </a:rPr>
              <a:t>public void </a:t>
            </a:r>
            <a:r>
              <a:rPr lang="en-US" altLang="zh-TW" sz="2500" err="1">
                <a:latin typeface="Consolas" panose="020B0609020204030204" pitchFamily="49" charset="0"/>
                <a:ea typeface="+mj-ea"/>
              </a:rPr>
              <a:t>valueBound</a:t>
            </a:r>
            <a:r>
              <a:rPr lang="en-US" altLang="zh-TW" sz="2500">
                <a:latin typeface="Consolas" panose="020B0609020204030204" pitchFamily="49" charset="0"/>
                <a:ea typeface="+mj-ea"/>
              </a:rPr>
              <a:t>(HttpSessionBindingEvent event)</a:t>
            </a:r>
          </a:p>
          <a:p>
            <a:pPr marL="891540" lvl="3" indent="-342900" algn="just"/>
            <a:r>
              <a:rPr lang="zh-TW" altLang="en-US" sz="2500">
                <a:latin typeface="Consolas" panose="020B0609020204030204" pitchFamily="49" charset="0"/>
                <a:ea typeface="+mj-ea"/>
              </a:rPr>
              <a:t>當此物件被綁定</a:t>
            </a:r>
            <a:r>
              <a:rPr lang="en-US" altLang="zh-TW" sz="2500">
                <a:latin typeface="Consolas" panose="020B0609020204030204" pitchFamily="49" charset="0"/>
                <a:ea typeface="+mj-ea"/>
              </a:rPr>
              <a:t>(bind)</a:t>
            </a:r>
            <a:r>
              <a:rPr lang="zh-TW" altLang="en-US" sz="2500">
                <a:latin typeface="Consolas" panose="020B0609020204030204" pitchFamily="49" charset="0"/>
                <a:ea typeface="+mj-ea"/>
              </a:rPr>
              <a:t>到</a:t>
            </a:r>
            <a:r>
              <a:rPr lang="en-US" altLang="zh-TW" sz="2500">
                <a:latin typeface="Consolas" panose="020B0609020204030204" pitchFamily="49" charset="0"/>
                <a:ea typeface="+mj-ea"/>
              </a:rPr>
              <a:t>session</a:t>
            </a:r>
            <a:r>
              <a:rPr lang="zh-TW" altLang="en-US" sz="2500">
                <a:latin typeface="Consolas" panose="020B0609020204030204" pitchFamily="49" charset="0"/>
                <a:ea typeface="+mj-ea"/>
              </a:rPr>
              <a:t>時，此方法會啟動</a:t>
            </a:r>
            <a:endParaRPr lang="en-US" altLang="zh-TW" sz="2500">
              <a:latin typeface="Consolas" panose="020B0609020204030204" pitchFamily="49" charset="0"/>
              <a:ea typeface="+mj-ea"/>
            </a:endParaRPr>
          </a:p>
          <a:p>
            <a:pPr marL="617220" lvl="2" indent="-342900" algn="just"/>
            <a:r>
              <a:rPr lang="en-US" altLang="zh-TW" sz="2500">
                <a:latin typeface="Consolas" panose="020B0609020204030204" pitchFamily="49" charset="0"/>
                <a:ea typeface="+mj-ea"/>
              </a:rPr>
              <a:t>public void valueUnBound(HttpSessionBindingEvent event)</a:t>
            </a:r>
          </a:p>
          <a:p>
            <a:pPr marL="891540" lvl="3" indent="-342900" algn="just"/>
            <a:r>
              <a:rPr lang="zh-TW" altLang="en-US" sz="2500">
                <a:latin typeface="Consolas" panose="020B0609020204030204" pitchFamily="49" charset="0"/>
                <a:ea typeface="+mj-ea"/>
              </a:rPr>
              <a:t>當此物件脫離</a:t>
            </a:r>
            <a:r>
              <a:rPr lang="en-US" altLang="zh-TW" sz="2500">
                <a:latin typeface="Consolas" panose="020B0609020204030204" pitchFamily="49" charset="0"/>
                <a:ea typeface="+mj-ea"/>
              </a:rPr>
              <a:t>(unbind)</a:t>
            </a:r>
            <a:r>
              <a:rPr lang="zh-TW" altLang="en-US" sz="2500">
                <a:latin typeface="Consolas" panose="020B0609020204030204" pitchFamily="49" charset="0"/>
                <a:ea typeface="+mj-ea"/>
              </a:rPr>
              <a:t> </a:t>
            </a:r>
            <a:r>
              <a:rPr lang="en-US" altLang="zh-TW" sz="2500">
                <a:latin typeface="Consolas" panose="020B0609020204030204" pitchFamily="49" charset="0"/>
                <a:ea typeface="+mj-ea"/>
              </a:rPr>
              <a:t>session</a:t>
            </a:r>
            <a:r>
              <a:rPr lang="zh-TW" altLang="en-US" sz="2500">
                <a:latin typeface="Consolas" panose="020B0609020204030204" pitchFamily="49" charset="0"/>
                <a:ea typeface="+mj-ea"/>
              </a:rPr>
              <a:t>時，此方法會啟動</a:t>
            </a:r>
            <a:endParaRPr lang="en-US" altLang="zh-TW" sz="2500">
              <a:latin typeface="Consolas" panose="020B0609020204030204" pitchFamily="49" charset="0"/>
              <a:ea typeface="+mj-ea"/>
            </a:endParaRPr>
          </a:p>
          <a:p>
            <a:pPr marL="891540" lvl="3" indent="-342900" algn="just"/>
            <a:r>
              <a:rPr lang="zh-TW" altLang="en-US" sz="2500">
                <a:latin typeface="Consolas" panose="020B0609020204030204" pitchFamily="49" charset="0"/>
                <a:ea typeface="+mj-ea"/>
              </a:rPr>
              <a:t>不管是此物件自</a:t>
            </a:r>
            <a:r>
              <a:rPr lang="en-US" altLang="zh-TW" sz="2500">
                <a:latin typeface="Consolas" panose="020B0609020204030204" pitchFamily="49" charset="0"/>
                <a:ea typeface="+mj-ea"/>
              </a:rPr>
              <a:t>session</a:t>
            </a:r>
            <a:r>
              <a:rPr lang="zh-TW" altLang="en-US" sz="2500">
                <a:latin typeface="Consolas" panose="020B0609020204030204" pitchFamily="49" charset="0"/>
                <a:ea typeface="+mj-ea"/>
              </a:rPr>
              <a:t>中被移除；或此物件消失、被取代；或</a:t>
            </a:r>
            <a:r>
              <a:rPr lang="en-US" altLang="zh-TW" sz="2500">
                <a:latin typeface="Consolas" panose="020B0609020204030204" pitchFamily="49" charset="0"/>
                <a:ea typeface="+mj-ea"/>
              </a:rPr>
              <a:t>session</a:t>
            </a:r>
            <a:r>
              <a:rPr lang="zh-TW" altLang="en-US" sz="2500">
                <a:latin typeface="Consolas" panose="020B0609020204030204" pitchFamily="49" charset="0"/>
                <a:ea typeface="+mj-ea"/>
              </a:rPr>
              <a:t>本身失效，都算是脫離</a:t>
            </a:r>
            <a:r>
              <a:rPr lang="en-US" altLang="zh-TW" sz="2500">
                <a:latin typeface="Consolas" panose="020B0609020204030204" pitchFamily="49" charset="0"/>
                <a:ea typeface="+mj-ea"/>
              </a:rPr>
              <a:t>session</a:t>
            </a:r>
          </a:p>
          <a:p>
            <a:pPr marL="617220" lvl="2" indent="-342900" algn="just"/>
            <a:endParaRPr lang="en-US" altLang="zh-TW" sz="2500">
              <a:latin typeface="Consolas" panose="020B0609020204030204" pitchFamily="49" charset="0"/>
              <a:ea typeface="+mj-ea"/>
            </a:endParaRPr>
          </a:p>
        </p:txBody>
      </p:sp>
      <p:sp>
        <p:nvSpPr>
          <p:cNvPr id="6" name="文字方塊 5">
            <a:extLst>
              <a:ext uri="{FF2B5EF4-FFF2-40B4-BE49-F238E27FC236}">
                <a16:creationId xmlns:a16="http://schemas.microsoft.com/office/drawing/2014/main" id="{DAEF7909-B75E-48BA-AF94-57DC47945746}"/>
              </a:ext>
            </a:extLst>
          </p:cNvPr>
          <p:cNvSpPr txBox="1"/>
          <p:nvPr/>
        </p:nvSpPr>
        <p:spPr>
          <a:xfrm>
            <a:off x="204968" y="117822"/>
            <a:ext cx="6873926"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err="1">
                <a:latin typeface="Consolas" panose="020B0609020204030204" pitchFamily="49" charset="0"/>
                <a:ea typeface="+mj-ea"/>
              </a:rPr>
              <a:t>HttpSessionBindingListener</a:t>
            </a:r>
            <a:r>
              <a:rPr lang="zh-TW" altLang="en-US" sz="3200">
                <a:latin typeface="Consolas" panose="020B0609020204030204" pitchFamily="49" charset="0"/>
                <a:ea typeface="+mj-ea"/>
              </a:rPr>
              <a:t>介面</a:t>
            </a:r>
          </a:p>
        </p:txBody>
      </p:sp>
      <p:sp>
        <p:nvSpPr>
          <p:cNvPr id="2" name="投影片編號版面配置區 1">
            <a:extLst>
              <a:ext uri="{FF2B5EF4-FFF2-40B4-BE49-F238E27FC236}">
                <a16:creationId xmlns:a16="http://schemas.microsoft.com/office/drawing/2014/main" id="{63A4B6CE-C5B0-42F2-8656-BC29930E6C4F}"/>
              </a:ext>
            </a:extLst>
          </p:cNvPr>
          <p:cNvSpPr>
            <a:spLocks noGrp="1"/>
          </p:cNvSpPr>
          <p:nvPr>
            <p:ph type="sldNum" sz="quarter" idx="12"/>
          </p:nvPr>
        </p:nvSpPr>
        <p:spPr/>
        <p:txBody>
          <a:bodyPr/>
          <a:lstStyle/>
          <a:p>
            <a:fld id="{B521127C-0C56-461F-B517-0D483F216F7D}" type="slidenum">
              <a:rPr lang="zh-TW" altLang="en-US" smtClean="0"/>
              <a:t>122</a:t>
            </a:fld>
            <a:endParaRPr lang="zh-TW" altLang="en-US"/>
          </a:p>
        </p:txBody>
      </p:sp>
    </p:spTree>
    <p:extLst>
      <p:ext uri="{BB962C8B-B14F-4D97-AF65-F5344CB8AC3E}">
        <p14:creationId xmlns:p14="http://schemas.microsoft.com/office/powerpoint/2010/main" val="314831268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20565" y="1068237"/>
            <a:ext cx="11550869" cy="6344863"/>
          </a:xfrm>
        </p:spPr>
        <p:txBody>
          <a:bodyPr>
            <a:normAutofit/>
          </a:bodyPr>
          <a:lstStyle/>
          <a:p>
            <a:pPr marL="342900" lvl="1" indent="-342900" algn="just"/>
            <a:r>
              <a:rPr lang="zh-TW" altLang="en-US" sz="2500">
                <a:latin typeface="Consolas" panose="020B0609020204030204" pitchFamily="49" charset="0"/>
                <a:ea typeface="+mj-ea"/>
              </a:rPr>
              <a:t>介面用法</a:t>
            </a:r>
            <a:r>
              <a:rPr lang="en-US" altLang="zh-TW" sz="2500">
                <a:latin typeface="Consolas" panose="020B0609020204030204" pitchFamily="49" charset="0"/>
                <a:ea typeface="+mj-ea"/>
              </a:rPr>
              <a:t>:</a:t>
            </a:r>
          </a:p>
          <a:p>
            <a:pPr marL="617220" lvl="2" indent="-342900" algn="just"/>
            <a:r>
              <a:rPr lang="zh-TW" altLang="en-US" sz="2500">
                <a:latin typeface="Consolas" panose="020B0609020204030204" pitchFamily="49" charset="0"/>
                <a:ea typeface="+mj-ea"/>
              </a:rPr>
              <a:t>實作此介面為物件，在</a:t>
            </a:r>
            <a:r>
              <a:rPr lang="en-US" altLang="zh-TW" sz="2500">
                <a:latin typeface="Consolas" panose="020B0609020204030204" pitchFamily="49" charset="0"/>
                <a:ea typeface="+mj-ea"/>
              </a:rPr>
              <a:t>Servlet Context</a:t>
            </a:r>
            <a:r>
              <a:rPr lang="zh-TW" altLang="en-US" sz="2500">
                <a:latin typeface="Consolas" panose="020B0609020204030204" pitchFamily="49" charset="0"/>
                <a:ea typeface="+mj-ea"/>
              </a:rPr>
              <a:t>被「初始化」或「銷毀時」，即會得到通知並進行某特定動作。</a:t>
            </a:r>
            <a:endParaRPr lang="en-US" altLang="zh-TW" sz="2500">
              <a:latin typeface="Consolas" panose="020B0609020204030204" pitchFamily="49" charset="0"/>
              <a:ea typeface="+mj-ea"/>
            </a:endParaRPr>
          </a:p>
          <a:p>
            <a:pPr marL="617220" lvl="2" indent="-342900" algn="just"/>
            <a:r>
              <a:rPr lang="en-US" altLang="zh-TW" sz="2500">
                <a:latin typeface="Consolas" panose="020B0609020204030204" pitchFamily="49" charset="0"/>
                <a:ea typeface="+mj-ea"/>
              </a:rPr>
              <a:t>implements </a:t>
            </a:r>
            <a:r>
              <a:rPr lang="en-US" altLang="zh-TW" sz="2500" err="1">
                <a:latin typeface="Consolas" panose="020B0609020204030204" pitchFamily="49" charset="0"/>
                <a:ea typeface="+mj-ea"/>
              </a:rPr>
              <a:t>ServletContextListener</a:t>
            </a:r>
            <a:endParaRPr lang="en-US" altLang="zh-TW" sz="2500">
              <a:latin typeface="Consolas" panose="020B0609020204030204" pitchFamily="49" charset="0"/>
              <a:ea typeface="+mj-ea"/>
            </a:endParaRPr>
          </a:p>
          <a:p>
            <a:pPr marL="342900" lvl="1" indent="-342900" algn="just"/>
            <a:r>
              <a:rPr lang="zh-TW" altLang="en-US" sz="2500">
                <a:latin typeface="Consolas" panose="020B0609020204030204" pitchFamily="49" charset="0"/>
                <a:ea typeface="+mj-ea"/>
              </a:rPr>
              <a:t>可實作以下兩個方法</a:t>
            </a:r>
            <a:endParaRPr lang="en-US" altLang="zh-TW" sz="2500">
              <a:latin typeface="Consolas" panose="020B0609020204030204" pitchFamily="49" charset="0"/>
              <a:ea typeface="+mj-ea"/>
            </a:endParaRPr>
          </a:p>
          <a:p>
            <a:pPr marL="617220" lvl="2" indent="-342900" algn="just"/>
            <a:r>
              <a:rPr lang="en-US" altLang="zh-TW" sz="2500">
                <a:latin typeface="Consolas" panose="020B0609020204030204" pitchFamily="49" charset="0"/>
                <a:ea typeface="+mj-ea"/>
              </a:rPr>
              <a:t>public void </a:t>
            </a:r>
            <a:r>
              <a:rPr lang="en-US" altLang="zh-TW" sz="2500" err="1">
                <a:latin typeface="Consolas" panose="020B0609020204030204" pitchFamily="49" charset="0"/>
                <a:ea typeface="+mj-ea"/>
              </a:rPr>
              <a:t>contextInitialized</a:t>
            </a:r>
            <a:r>
              <a:rPr lang="en-US" altLang="zh-TW" sz="2500">
                <a:latin typeface="Consolas" panose="020B0609020204030204" pitchFamily="49" charset="0"/>
                <a:ea typeface="+mj-ea"/>
              </a:rPr>
              <a:t>(</a:t>
            </a:r>
            <a:r>
              <a:rPr lang="en-US" altLang="zh-TW" sz="2500" err="1">
                <a:latin typeface="Consolas" panose="020B0609020204030204" pitchFamily="49" charset="0"/>
                <a:ea typeface="+mj-ea"/>
              </a:rPr>
              <a:t>ServletContextEvent</a:t>
            </a:r>
            <a:r>
              <a:rPr lang="en-US" altLang="zh-TW" sz="2500">
                <a:latin typeface="Consolas" panose="020B0609020204030204" pitchFamily="49" charset="0"/>
                <a:ea typeface="+mj-ea"/>
              </a:rPr>
              <a:t> </a:t>
            </a:r>
            <a:r>
              <a:rPr lang="en-US" altLang="zh-TW" sz="2500" err="1">
                <a:latin typeface="Consolas" panose="020B0609020204030204" pitchFamily="49" charset="0"/>
                <a:ea typeface="+mj-ea"/>
              </a:rPr>
              <a:t>sce</a:t>
            </a:r>
            <a:r>
              <a:rPr lang="en-US" altLang="zh-TW" sz="2500">
                <a:latin typeface="Consolas" panose="020B0609020204030204" pitchFamily="49" charset="0"/>
                <a:ea typeface="+mj-ea"/>
              </a:rPr>
              <a:t>)</a:t>
            </a:r>
          </a:p>
          <a:p>
            <a:pPr marL="891540" lvl="3" indent="-342900" algn="just"/>
            <a:r>
              <a:rPr lang="zh-TW" altLang="en-US" sz="2500">
                <a:latin typeface="Consolas" panose="020B0609020204030204" pitchFamily="49" charset="0"/>
                <a:ea typeface="+mj-ea"/>
              </a:rPr>
              <a:t>當</a:t>
            </a:r>
            <a:r>
              <a:rPr lang="en-US" altLang="zh-TW" sz="2500">
                <a:latin typeface="Consolas" panose="020B0609020204030204" pitchFamily="49" charset="0"/>
                <a:ea typeface="+mj-ea"/>
              </a:rPr>
              <a:t>context</a:t>
            </a:r>
            <a:r>
              <a:rPr lang="zh-TW" altLang="en-US" sz="2500">
                <a:latin typeface="Consolas" panose="020B0609020204030204" pitchFamily="49" charset="0"/>
                <a:ea typeface="+mj-ea"/>
              </a:rPr>
              <a:t>啟動時，此方法會啟動</a:t>
            </a:r>
            <a:endParaRPr lang="en-US" altLang="zh-TW" sz="2500">
              <a:latin typeface="Consolas" panose="020B0609020204030204" pitchFamily="49" charset="0"/>
              <a:ea typeface="+mj-ea"/>
            </a:endParaRPr>
          </a:p>
          <a:p>
            <a:pPr marL="617220" lvl="2" indent="-342900" algn="just"/>
            <a:r>
              <a:rPr lang="en-US" altLang="zh-TW" sz="2500">
                <a:latin typeface="Consolas" panose="020B0609020204030204" pitchFamily="49" charset="0"/>
                <a:ea typeface="+mj-ea"/>
              </a:rPr>
              <a:t>public void </a:t>
            </a:r>
            <a:r>
              <a:rPr lang="en-US" altLang="zh-TW" sz="2500" err="1">
                <a:latin typeface="Consolas" panose="020B0609020204030204" pitchFamily="49" charset="0"/>
                <a:ea typeface="+mj-ea"/>
              </a:rPr>
              <a:t>contextDestroyed</a:t>
            </a:r>
            <a:r>
              <a:rPr lang="en-US" altLang="zh-TW" sz="2500">
                <a:latin typeface="Consolas" panose="020B0609020204030204" pitchFamily="49" charset="0"/>
                <a:ea typeface="+mj-ea"/>
              </a:rPr>
              <a:t>(</a:t>
            </a:r>
            <a:r>
              <a:rPr lang="en-US" altLang="zh-TW" sz="2500" err="1">
                <a:latin typeface="Consolas" panose="020B0609020204030204" pitchFamily="49" charset="0"/>
                <a:ea typeface="+mj-ea"/>
              </a:rPr>
              <a:t>ServletContextEvent</a:t>
            </a:r>
            <a:r>
              <a:rPr lang="en-US" altLang="zh-TW" sz="2500">
                <a:latin typeface="Consolas" panose="020B0609020204030204" pitchFamily="49" charset="0"/>
                <a:ea typeface="+mj-ea"/>
              </a:rPr>
              <a:t> </a:t>
            </a:r>
            <a:r>
              <a:rPr lang="en-US" altLang="zh-TW" sz="2500" err="1">
                <a:latin typeface="Consolas" panose="020B0609020204030204" pitchFamily="49" charset="0"/>
                <a:ea typeface="+mj-ea"/>
              </a:rPr>
              <a:t>sce</a:t>
            </a:r>
            <a:r>
              <a:rPr lang="en-US" altLang="zh-TW" sz="2500">
                <a:latin typeface="Consolas" panose="020B0609020204030204" pitchFamily="49" charset="0"/>
                <a:ea typeface="+mj-ea"/>
              </a:rPr>
              <a:t>)</a:t>
            </a:r>
          </a:p>
          <a:p>
            <a:pPr marL="891540" lvl="3" indent="-342900" algn="just"/>
            <a:r>
              <a:rPr lang="zh-TW" altLang="en-US" sz="2500">
                <a:latin typeface="Consolas" panose="020B0609020204030204" pitchFamily="49" charset="0"/>
                <a:ea typeface="+mj-ea"/>
              </a:rPr>
              <a:t>當</a:t>
            </a:r>
            <a:r>
              <a:rPr lang="en-US" altLang="zh-TW" sz="2500">
                <a:latin typeface="Consolas" panose="020B0609020204030204" pitchFamily="49" charset="0"/>
                <a:ea typeface="+mj-ea"/>
              </a:rPr>
              <a:t>context</a:t>
            </a:r>
            <a:r>
              <a:rPr lang="zh-TW" altLang="en-US" sz="2500">
                <a:latin typeface="Consolas" panose="020B0609020204030204" pitchFamily="49" charset="0"/>
                <a:ea typeface="+mj-ea"/>
              </a:rPr>
              <a:t>關閉時，此方法會關閉</a:t>
            </a:r>
            <a:endParaRPr lang="en-US" altLang="zh-TW" sz="2500">
              <a:latin typeface="Consolas" panose="020B0609020204030204" pitchFamily="49" charset="0"/>
              <a:ea typeface="+mj-ea"/>
            </a:endParaRPr>
          </a:p>
          <a:p>
            <a:pPr marL="342900" lvl="1" indent="-342900" algn="just"/>
            <a:r>
              <a:rPr lang="zh-TW" altLang="en-US" sz="2500">
                <a:latin typeface="Consolas" panose="020B0609020204030204" pitchFamily="49" charset="0"/>
                <a:ea typeface="+mj-ea"/>
              </a:rPr>
              <a:t>必須使用</a:t>
            </a:r>
            <a:r>
              <a:rPr lang="en-US" altLang="zh-TW" sz="2500">
                <a:latin typeface="Consolas" panose="020B0609020204030204" pitchFamily="49" charset="0"/>
                <a:ea typeface="+mj-ea"/>
              </a:rPr>
              <a:t>XML</a:t>
            </a:r>
            <a:r>
              <a:rPr lang="zh-TW" altLang="en-US" sz="2500">
                <a:latin typeface="Consolas" panose="020B0609020204030204" pitchFamily="49" charset="0"/>
                <a:ea typeface="+mj-ea"/>
              </a:rPr>
              <a:t>或</a:t>
            </a:r>
            <a:r>
              <a:rPr lang="en-US" altLang="zh-TW" sz="2500">
                <a:latin typeface="Consolas" panose="020B0609020204030204" pitchFamily="49" charset="0"/>
                <a:ea typeface="+mj-ea"/>
              </a:rPr>
              <a:t>annotation</a:t>
            </a:r>
            <a:r>
              <a:rPr lang="zh-TW" altLang="en-US" sz="2500">
                <a:latin typeface="Consolas" panose="020B0609020204030204" pitchFamily="49" charset="0"/>
                <a:ea typeface="+mj-ea"/>
              </a:rPr>
              <a:t>註冊</a:t>
            </a:r>
            <a:endParaRPr lang="en-US" altLang="zh-TW" sz="2500">
              <a:latin typeface="Consolas" panose="020B0609020204030204" pitchFamily="49" charset="0"/>
              <a:ea typeface="+mj-ea"/>
            </a:endParaRPr>
          </a:p>
          <a:p>
            <a:pPr marL="548640" lvl="3" indent="0" algn="just">
              <a:buNone/>
            </a:pPr>
            <a:r>
              <a:rPr lang="en-US" altLang="zh-TW" sz="2500">
                <a:latin typeface="Consolas" panose="020B0609020204030204" pitchFamily="49" charset="0"/>
                <a:ea typeface="+mj-ea"/>
              </a:rPr>
              <a:t>&lt;listener&gt;</a:t>
            </a:r>
          </a:p>
          <a:p>
            <a:pPr marL="822960" lvl="4" indent="0" algn="just">
              <a:buNone/>
            </a:pPr>
            <a:r>
              <a:rPr lang="en-US" altLang="zh-TW" sz="2500">
                <a:latin typeface="Consolas" panose="020B0609020204030204" pitchFamily="49" charset="0"/>
                <a:ea typeface="+mj-ea"/>
              </a:rPr>
              <a:t>&lt;listener-class&gt;</a:t>
            </a:r>
            <a:r>
              <a:rPr lang="en-US" altLang="zh-TW" sz="2500" err="1">
                <a:latin typeface="Consolas" panose="020B0609020204030204" pitchFamily="49" charset="0"/>
                <a:ea typeface="+mj-ea"/>
              </a:rPr>
              <a:t>package.class</a:t>
            </a:r>
            <a:r>
              <a:rPr lang="en-US" altLang="zh-TW" sz="2500">
                <a:latin typeface="Consolas" panose="020B0609020204030204" pitchFamily="49" charset="0"/>
                <a:ea typeface="+mj-ea"/>
              </a:rPr>
              <a:t>&lt;/listener-class&gt;</a:t>
            </a:r>
          </a:p>
          <a:p>
            <a:pPr marL="548640" lvl="3" indent="0" algn="just">
              <a:buNone/>
            </a:pPr>
            <a:r>
              <a:rPr lang="en-US" altLang="zh-TW" sz="2500">
                <a:latin typeface="Consolas" panose="020B0609020204030204" pitchFamily="49" charset="0"/>
                <a:ea typeface="+mj-ea"/>
              </a:rPr>
              <a:t>&lt;/listener&gt;</a:t>
            </a:r>
          </a:p>
        </p:txBody>
      </p:sp>
      <p:sp>
        <p:nvSpPr>
          <p:cNvPr id="6" name="文字方塊 5">
            <a:extLst>
              <a:ext uri="{FF2B5EF4-FFF2-40B4-BE49-F238E27FC236}">
                <a16:creationId xmlns:a16="http://schemas.microsoft.com/office/drawing/2014/main" id="{DAEF7909-B75E-48BA-AF94-57DC47945746}"/>
              </a:ext>
            </a:extLst>
          </p:cNvPr>
          <p:cNvSpPr txBox="1"/>
          <p:nvPr/>
        </p:nvSpPr>
        <p:spPr>
          <a:xfrm>
            <a:off x="204968" y="117822"/>
            <a:ext cx="6051994"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err="1">
                <a:latin typeface="Consolas" panose="020B0609020204030204" pitchFamily="49" charset="0"/>
                <a:ea typeface="+mj-ea"/>
              </a:rPr>
              <a:t>ServletContextListener</a:t>
            </a:r>
            <a:r>
              <a:rPr lang="zh-TW" altLang="en-US" sz="3200">
                <a:latin typeface="Consolas" panose="020B0609020204030204" pitchFamily="49" charset="0"/>
                <a:ea typeface="+mj-ea"/>
              </a:rPr>
              <a:t>介面</a:t>
            </a:r>
          </a:p>
        </p:txBody>
      </p:sp>
      <p:sp>
        <p:nvSpPr>
          <p:cNvPr id="2" name="投影片編號版面配置區 1">
            <a:extLst>
              <a:ext uri="{FF2B5EF4-FFF2-40B4-BE49-F238E27FC236}">
                <a16:creationId xmlns:a16="http://schemas.microsoft.com/office/drawing/2014/main" id="{CF7AA0A5-201A-4FAD-B5A1-C519B252A885}"/>
              </a:ext>
            </a:extLst>
          </p:cNvPr>
          <p:cNvSpPr>
            <a:spLocks noGrp="1"/>
          </p:cNvSpPr>
          <p:nvPr>
            <p:ph type="sldNum" sz="quarter" idx="12"/>
          </p:nvPr>
        </p:nvSpPr>
        <p:spPr/>
        <p:txBody>
          <a:bodyPr/>
          <a:lstStyle/>
          <a:p>
            <a:fld id="{B521127C-0C56-461F-B517-0D483F216F7D}" type="slidenum">
              <a:rPr lang="zh-TW" altLang="en-US" smtClean="0"/>
              <a:t>123</a:t>
            </a:fld>
            <a:endParaRPr lang="zh-TW" altLang="en-US"/>
          </a:p>
        </p:txBody>
      </p:sp>
    </p:spTree>
    <p:extLst>
      <p:ext uri="{BB962C8B-B14F-4D97-AF65-F5344CB8AC3E}">
        <p14:creationId xmlns:p14="http://schemas.microsoft.com/office/powerpoint/2010/main" val="23406787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20565" y="1068237"/>
            <a:ext cx="11550869" cy="6344863"/>
          </a:xfrm>
        </p:spPr>
        <p:txBody>
          <a:bodyPr>
            <a:normAutofit/>
          </a:bodyPr>
          <a:lstStyle/>
          <a:p>
            <a:pPr marL="342900" lvl="1" indent="-342900" algn="just"/>
            <a:r>
              <a:rPr lang="en-US" altLang="zh-TW" sz="2500" err="1">
                <a:latin typeface="Consolas" panose="020B0609020204030204" pitchFamily="49" charset="0"/>
                <a:ea typeface="+mj-ea"/>
              </a:rPr>
              <a:t>ServletContextAttributeListener</a:t>
            </a:r>
            <a:endParaRPr lang="en-US" altLang="zh-TW" sz="2500">
              <a:latin typeface="Consolas" panose="020B0609020204030204" pitchFamily="49" charset="0"/>
              <a:ea typeface="+mj-ea"/>
            </a:endParaRPr>
          </a:p>
          <a:p>
            <a:pPr marL="617220" lvl="2" indent="-342900" algn="just"/>
            <a:r>
              <a:rPr lang="en-US" altLang="zh-TW" sz="2500" err="1">
                <a:latin typeface="Consolas" panose="020B0609020204030204" pitchFamily="49" charset="0"/>
                <a:ea typeface="+mj-ea"/>
              </a:rPr>
              <a:t>ServletContext</a:t>
            </a:r>
            <a:r>
              <a:rPr lang="zh-TW" altLang="en-US" sz="2500">
                <a:latin typeface="Consolas" panose="020B0609020204030204" pitchFamily="49" charset="0"/>
                <a:ea typeface="+mj-ea"/>
              </a:rPr>
              <a:t>某屬性</a:t>
            </a:r>
            <a:r>
              <a:rPr lang="en-US" altLang="zh-TW" sz="2500">
                <a:latin typeface="Consolas" panose="020B0609020204030204" pitchFamily="49" charset="0"/>
                <a:ea typeface="+mj-ea"/>
              </a:rPr>
              <a:t>(Attribute)</a:t>
            </a:r>
            <a:r>
              <a:rPr lang="zh-TW" altLang="en-US" sz="2500">
                <a:latin typeface="Consolas" panose="020B0609020204030204" pitchFamily="49" charset="0"/>
                <a:ea typeface="+mj-ea"/>
              </a:rPr>
              <a:t>加入、移除、被取代時的</a:t>
            </a:r>
            <a:r>
              <a:rPr lang="en-US" altLang="zh-TW" sz="2500">
                <a:latin typeface="Consolas" panose="020B0609020204030204" pitchFamily="49" charset="0"/>
                <a:ea typeface="+mj-ea"/>
              </a:rPr>
              <a:t>Listener</a:t>
            </a:r>
          </a:p>
          <a:p>
            <a:pPr marL="617220" lvl="2" indent="-342900" algn="just"/>
            <a:endParaRPr lang="en-US" altLang="zh-TW" sz="2500">
              <a:latin typeface="Consolas" panose="020B0609020204030204" pitchFamily="49" charset="0"/>
              <a:ea typeface="+mj-ea"/>
            </a:endParaRPr>
          </a:p>
          <a:p>
            <a:pPr marL="342900" lvl="1" indent="-342900" algn="just"/>
            <a:r>
              <a:rPr lang="en-US" altLang="zh-TW" sz="2500" err="1">
                <a:latin typeface="Consolas" panose="020B0609020204030204" pitchFamily="49" charset="0"/>
                <a:ea typeface="+mj-ea"/>
              </a:rPr>
              <a:t>HttpSessionAttributeListener</a:t>
            </a:r>
            <a:endParaRPr lang="en-US" altLang="zh-TW" sz="2500">
              <a:latin typeface="Consolas" panose="020B0609020204030204" pitchFamily="49" charset="0"/>
              <a:ea typeface="+mj-ea"/>
            </a:endParaRPr>
          </a:p>
          <a:p>
            <a:pPr marL="617220" lvl="2" indent="-342900" algn="just"/>
            <a:r>
              <a:rPr lang="en-US" altLang="zh-TW" sz="2500" err="1">
                <a:latin typeface="Consolas" panose="020B0609020204030204" pitchFamily="49" charset="0"/>
                <a:ea typeface="+mj-ea"/>
              </a:rPr>
              <a:t>HttpSession</a:t>
            </a:r>
            <a:r>
              <a:rPr lang="zh-TW" altLang="en-US" sz="2500">
                <a:latin typeface="Consolas" panose="020B0609020204030204" pitchFamily="49" charset="0"/>
                <a:ea typeface="+mj-ea"/>
              </a:rPr>
              <a:t>某屬性</a:t>
            </a:r>
            <a:r>
              <a:rPr lang="en-US" altLang="zh-TW" sz="2500">
                <a:latin typeface="Consolas" panose="020B0609020204030204" pitchFamily="49" charset="0"/>
                <a:ea typeface="+mj-ea"/>
              </a:rPr>
              <a:t>(Attribute)</a:t>
            </a:r>
            <a:r>
              <a:rPr lang="zh-TW" altLang="en-US" sz="2500">
                <a:latin typeface="Consolas" panose="020B0609020204030204" pitchFamily="49" charset="0"/>
                <a:ea typeface="+mj-ea"/>
              </a:rPr>
              <a:t>加入、移除、被取代時的</a:t>
            </a:r>
            <a:r>
              <a:rPr lang="en-US" altLang="zh-TW" sz="2500">
                <a:latin typeface="Consolas" panose="020B0609020204030204" pitchFamily="49" charset="0"/>
                <a:ea typeface="+mj-ea"/>
              </a:rPr>
              <a:t>Listener</a:t>
            </a:r>
          </a:p>
          <a:p>
            <a:pPr marL="617220" lvl="2" indent="-342900" algn="just"/>
            <a:endParaRPr lang="en-US" altLang="zh-TW" sz="2500">
              <a:latin typeface="Consolas" panose="020B0609020204030204" pitchFamily="49" charset="0"/>
              <a:ea typeface="+mj-ea"/>
            </a:endParaRPr>
          </a:p>
          <a:p>
            <a:pPr marL="342900" lvl="1" indent="-342900" algn="just"/>
            <a:r>
              <a:rPr lang="en-US" altLang="zh-TW" sz="2500" err="1">
                <a:latin typeface="Consolas" panose="020B0609020204030204" pitchFamily="49" charset="0"/>
                <a:ea typeface="+mj-ea"/>
              </a:rPr>
              <a:t>HttpSessionListener</a:t>
            </a:r>
            <a:endParaRPr lang="en-US" altLang="zh-TW" sz="2500">
              <a:latin typeface="Consolas" panose="020B0609020204030204" pitchFamily="49" charset="0"/>
              <a:ea typeface="+mj-ea"/>
            </a:endParaRPr>
          </a:p>
          <a:p>
            <a:pPr marL="617220" lvl="2" indent="-342900" algn="just"/>
            <a:r>
              <a:rPr lang="en-US" altLang="zh-TW" sz="2500" err="1">
                <a:latin typeface="Consolas" panose="020B0609020204030204" pitchFamily="49" charset="0"/>
                <a:ea typeface="+mj-ea"/>
              </a:rPr>
              <a:t>HttpSession</a:t>
            </a:r>
            <a:r>
              <a:rPr lang="zh-TW" altLang="en-US" sz="2500">
                <a:latin typeface="Consolas" panose="020B0609020204030204" pitchFamily="49" charset="0"/>
                <a:ea typeface="+mj-ea"/>
              </a:rPr>
              <a:t>建立或銷毀時的</a:t>
            </a:r>
            <a:r>
              <a:rPr lang="en-US" altLang="zh-TW" sz="2500">
                <a:latin typeface="Consolas" panose="020B0609020204030204" pitchFamily="49" charset="0"/>
                <a:ea typeface="+mj-ea"/>
              </a:rPr>
              <a:t>Listener</a:t>
            </a:r>
          </a:p>
          <a:p>
            <a:pPr marL="617220" lvl="2" indent="-342900" algn="just"/>
            <a:endParaRPr lang="en-US" altLang="zh-TW" sz="2500">
              <a:latin typeface="Consolas" panose="020B0609020204030204" pitchFamily="49" charset="0"/>
              <a:ea typeface="+mj-ea"/>
            </a:endParaRPr>
          </a:p>
        </p:txBody>
      </p:sp>
      <p:sp>
        <p:nvSpPr>
          <p:cNvPr id="6" name="文字方塊 5">
            <a:extLst>
              <a:ext uri="{FF2B5EF4-FFF2-40B4-BE49-F238E27FC236}">
                <a16:creationId xmlns:a16="http://schemas.microsoft.com/office/drawing/2014/main" id="{DAEF7909-B75E-48BA-AF94-57DC47945746}"/>
              </a:ext>
            </a:extLst>
          </p:cNvPr>
          <p:cNvSpPr txBox="1"/>
          <p:nvPr/>
        </p:nvSpPr>
        <p:spPr>
          <a:xfrm>
            <a:off x="204967" y="117822"/>
            <a:ext cx="2918377"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3200">
                <a:latin typeface="Consolas" panose="020B0609020204030204" pitchFamily="49" charset="0"/>
                <a:ea typeface="+mj-ea"/>
              </a:rPr>
              <a:t>其他</a:t>
            </a:r>
            <a:r>
              <a:rPr lang="en-US" altLang="zh-TW" sz="3200">
                <a:latin typeface="Consolas" panose="020B0609020204030204" pitchFamily="49" charset="0"/>
                <a:ea typeface="+mj-ea"/>
              </a:rPr>
              <a:t>Listener</a:t>
            </a:r>
            <a:endParaRPr lang="zh-TW" altLang="en-US" sz="32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FC249013-D36C-4391-8408-0BC5C70161E3}"/>
              </a:ext>
            </a:extLst>
          </p:cNvPr>
          <p:cNvSpPr>
            <a:spLocks noGrp="1"/>
          </p:cNvSpPr>
          <p:nvPr>
            <p:ph type="sldNum" sz="quarter" idx="12"/>
          </p:nvPr>
        </p:nvSpPr>
        <p:spPr/>
        <p:txBody>
          <a:bodyPr/>
          <a:lstStyle/>
          <a:p>
            <a:fld id="{B521127C-0C56-461F-B517-0D483F216F7D}" type="slidenum">
              <a:rPr lang="zh-TW" altLang="en-US" smtClean="0"/>
              <a:t>124</a:t>
            </a:fld>
            <a:endParaRPr lang="zh-TW" altLang="en-US"/>
          </a:p>
        </p:txBody>
      </p:sp>
    </p:spTree>
    <p:extLst>
      <p:ext uri="{BB962C8B-B14F-4D97-AF65-F5344CB8AC3E}">
        <p14:creationId xmlns:p14="http://schemas.microsoft.com/office/powerpoint/2010/main" val="236696339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3"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a:latin typeface="+mj-lt"/>
                <a:ea typeface="+mj-ea"/>
                <a:cs typeface="+mj-cs"/>
              </a:rPr>
              <a:t>第三節</a:t>
            </a:r>
          </a:p>
          <a:p>
            <a:pPr defTabSz="914400">
              <a:lnSpc>
                <a:spcPct val="80000"/>
              </a:lnSpc>
              <a:spcBef>
                <a:spcPct val="0"/>
              </a:spcBef>
              <a:spcAft>
                <a:spcPts val="600"/>
              </a:spcAft>
            </a:pPr>
            <a:r>
              <a:rPr lang="en-US" altLang="zh-TW" sz="9600" b="1" cap="all">
                <a:latin typeface="+mj-lt"/>
                <a:ea typeface="+mj-ea"/>
                <a:cs typeface="+mj-cs"/>
              </a:rPr>
              <a:t>Filters</a:t>
            </a:r>
          </a:p>
        </p:txBody>
      </p:sp>
      <p:sp>
        <p:nvSpPr>
          <p:cNvPr id="15"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125</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310141584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20566" y="1068237"/>
            <a:ext cx="11630642" cy="6344863"/>
          </a:xfrm>
        </p:spPr>
        <p:txBody>
          <a:bodyPr>
            <a:normAutofit/>
          </a:bodyPr>
          <a:lstStyle/>
          <a:p>
            <a:pPr marL="342900" lvl="1" indent="-342900" algn="just"/>
            <a:r>
              <a:rPr lang="en-US" altLang="zh-TW" sz="2500">
                <a:latin typeface="Consolas" panose="020B0609020204030204" pitchFamily="49" charset="0"/>
                <a:ea typeface="+mj-ea"/>
              </a:rPr>
              <a:t>Servlet</a:t>
            </a:r>
            <a:r>
              <a:rPr lang="zh-TW" altLang="en-US" sz="2500">
                <a:latin typeface="Consolas" panose="020B0609020204030204" pitchFamily="49" charset="0"/>
                <a:ea typeface="+mj-ea"/>
              </a:rPr>
              <a:t>中十分實用的功能，過濾器</a:t>
            </a:r>
            <a:r>
              <a:rPr lang="en-US" altLang="zh-TW" sz="2500">
                <a:latin typeface="Consolas" panose="020B0609020204030204" pitchFamily="49" charset="0"/>
                <a:ea typeface="+mj-ea"/>
              </a:rPr>
              <a:t>Filters</a:t>
            </a:r>
          </a:p>
          <a:p>
            <a:pPr marL="617220" lvl="2" indent="-342900" algn="just"/>
            <a:r>
              <a:rPr lang="zh-TW" altLang="en-US" sz="2500">
                <a:latin typeface="Consolas" panose="020B0609020204030204" pitchFamily="49" charset="0"/>
                <a:ea typeface="+mj-ea"/>
              </a:rPr>
              <a:t>可對</a:t>
            </a:r>
            <a:r>
              <a:rPr lang="en-US" altLang="zh-TW" sz="2500">
                <a:latin typeface="Consolas" panose="020B0609020204030204" pitchFamily="49" charset="0"/>
                <a:ea typeface="+mj-ea"/>
              </a:rPr>
              <a:t>request</a:t>
            </a:r>
            <a:r>
              <a:rPr lang="zh-TW" altLang="en-US" sz="2500">
                <a:latin typeface="Consolas" panose="020B0609020204030204" pitchFamily="49" charset="0"/>
                <a:ea typeface="+mj-ea"/>
              </a:rPr>
              <a:t>做前置處理</a:t>
            </a:r>
            <a:r>
              <a:rPr lang="en-US" altLang="zh-TW" sz="2500">
                <a:latin typeface="Consolas" panose="020B0609020204030204" pitchFamily="49" charset="0"/>
                <a:ea typeface="+mj-ea"/>
              </a:rPr>
              <a:t>:</a:t>
            </a:r>
          </a:p>
          <a:p>
            <a:pPr marL="891540" lvl="3" indent="-342900" algn="just"/>
            <a:r>
              <a:rPr lang="en-US" altLang="zh-TW" sz="2500">
                <a:latin typeface="Consolas" panose="020B0609020204030204" pitchFamily="49" charset="0"/>
                <a:ea typeface="+mj-ea"/>
              </a:rPr>
              <a:t>Filters</a:t>
            </a:r>
            <a:r>
              <a:rPr lang="zh-TW" altLang="en-US" sz="2500">
                <a:latin typeface="Consolas" panose="020B0609020204030204" pitchFamily="49" charset="0"/>
                <a:ea typeface="+mj-ea"/>
              </a:rPr>
              <a:t>可在</a:t>
            </a:r>
            <a:r>
              <a:rPr lang="en-US" altLang="zh-TW" sz="2500">
                <a:latin typeface="Consolas" panose="020B0609020204030204" pitchFamily="49" charset="0"/>
                <a:ea typeface="+mj-ea"/>
              </a:rPr>
              <a:t>request</a:t>
            </a:r>
            <a:r>
              <a:rPr lang="zh-TW" altLang="en-US" sz="2500">
                <a:latin typeface="Consolas" panose="020B0609020204030204" pitchFamily="49" charset="0"/>
                <a:ea typeface="+mj-ea"/>
              </a:rPr>
              <a:t>抵達</a:t>
            </a:r>
            <a:r>
              <a:rPr lang="en-US" altLang="zh-TW" sz="2500">
                <a:latin typeface="Consolas" panose="020B0609020204030204" pitchFamily="49" charset="0"/>
                <a:ea typeface="+mj-ea"/>
              </a:rPr>
              <a:t>Servlet</a:t>
            </a:r>
            <a:r>
              <a:rPr lang="zh-TW" altLang="en-US" sz="2500">
                <a:latin typeface="Consolas" panose="020B0609020204030204" pitchFamily="49" charset="0"/>
                <a:ea typeface="+mj-ea"/>
              </a:rPr>
              <a:t>之前，對</a:t>
            </a:r>
            <a:r>
              <a:rPr lang="en-US" altLang="zh-TW" sz="2500">
                <a:latin typeface="Consolas" panose="020B0609020204030204" pitchFamily="49" charset="0"/>
                <a:ea typeface="+mj-ea"/>
              </a:rPr>
              <a:t>request</a:t>
            </a:r>
            <a:r>
              <a:rPr lang="zh-TW" altLang="en-US" sz="2500">
                <a:latin typeface="Consolas" panose="020B0609020204030204" pitchFamily="49" charset="0"/>
                <a:ea typeface="+mj-ea"/>
              </a:rPr>
              <a:t>做一些前置處理</a:t>
            </a:r>
            <a:endParaRPr lang="en-US" altLang="zh-TW" sz="2500">
              <a:latin typeface="Consolas" panose="020B0609020204030204" pitchFamily="49" charset="0"/>
              <a:ea typeface="+mj-ea"/>
            </a:endParaRPr>
          </a:p>
          <a:p>
            <a:pPr marL="891540" lvl="3" indent="-342900" algn="just"/>
            <a:r>
              <a:rPr lang="zh-TW" altLang="en-US" sz="2500">
                <a:latin typeface="Consolas" panose="020B0609020204030204" pitchFamily="49" charset="0"/>
                <a:ea typeface="+mj-ea"/>
              </a:rPr>
              <a:t>例如身分驗證、過濾字元</a:t>
            </a:r>
            <a:r>
              <a:rPr lang="en-US" altLang="zh-TW" sz="2500">
                <a:latin typeface="Consolas" panose="020B0609020204030204" pitchFamily="49" charset="0"/>
                <a:ea typeface="+mj-ea"/>
              </a:rPr>
              <a:t>…</a:t>
            </a:r>
            <a:r>
              <a:rPr lang="zh-TW" altLang="en-US" sz="2500">
                <a:latin typeface="Consolas" panose="020B0609020204030204" pitchFamily="49" charset="0"/>
                <a:ea typeface="+mj-ea"/>
              </a:rPr>
              <a:t>等</a:t>
            </a:r>
            <a:endParaRPr lang="en-US" altLang="zh-TW" sz="2500">
              <a:latin typeface="Consolas" panose="020B0609020204030204" pitchFamily="49" charset="0"/>
              <a:ea typeface="+mj-ea"/>
            </a:endParaRPr>
          </a:p>
          <a:p>
            <a:pPr marL="617220" lvl="2" indent="-342900" algn="just"/>
            <a:r>
              <a:rPr lang="zh-TW" altLang="en-US" sz="2500">
                <a:latin typeface="Consolas" panose="020B0609020204030204" pitchFamily="49" charset="0"/>
                <a:ea typeface="+mj-ea"/>
              </a:rPr>
              <a:t>可對</a:t>
            </a:r>
            <a:r>
              <a:rPr lang="en-US" altLang="zh-TW" sz="2500">
                <a:latin typeface="Consolas" panose="020B0609020204030204" pitchFamily="49" charset="0"/>
                <a:ea typeface="+mj-ea"/>
              </a:rPr>
              <a:t>request</a:t>
            </a:r>
            <a:r>
              <a:rPr lang="zh-TW" altLang="en-US" sz="2500">
                <a:latin typeface="Consolas" panose="020B0609020204030204" pitchFamily="49" charset="0"/>
                <a:ea typeface="+mj-ea"/>
              </a:rPr>
              <a:t>做後置處理</a:t>
            </a:r>
            <a:r>
              <a:rPr lang="en-US" altLang="zh-TW" sz="2500">
                <a:latin typeface="Consolas" panose="020B0609020204030204" pitchFamily="49" charset="0"/>
                <a:ea typeface="+mj-ea"/>
              </a:rPr>
              <a:t>:</a:t>
            </a:r>
          </a:p>
          <a:p>
            <a:pPr marL="891540" lvl="3" indent="-342900" algn="just"/>
            <a:r>
              <a:rPr lang="en-US" altLang="zh-TW" sz="2500">
                <a:latin typeface="Consolas" panose="020B0609020204030204" pitchFamily="49" charset="0"/>
                <a:ea typeface="+mj-ea"/>
              </a:rPr>
              <a:t>Filters</a:t>
            </a:r>
            <a:r>
              <a:rPr lang="zh-TW" altLang="en-US" sz="2500">
                <a:latin typeface="Consolas" panose="020B0609020204030204" pitchFamily="49" charset="0"/>
                <a:ea typeface="+mj-ea"/>
              </a:rPr>
              <a:t>可在</a:t>
            </a:r>
            <a:r>
              <a:rPr lang="en-US" altLang="zh-TW" sz="2500">
                <a:latin typeface="Consolas" panose="020B0609020204030204" pitchFamily="49" charset="0"/>
                <a:ea typeface="+mj-ea"/>
              </a:rPr>
              <a:t>request</a:t>
            </a:r>
            <a:r>
              <a:rPr lang="zh-TW" altLang="en-US" sz="2500">
                <a:latin typeface="Consolas" panose="020B0609020204030204" pitchFamily="49" charset="0"/>
                <a:ea typeface="+mj-ea"/>
              </a:rPr>
              <a:t>離開</a:t>
            </a:r>
            <a:r>
              <a:rPr lang="en-US" altLang="zh-TW" sz="2500">
                <a:latin typeface="Consolas" panose="020B0609020204030204" pitchFamily="49" charset="0"/>
                <a:ea typeface="+mj-ea"/>
              </a:rPr>
              <a:t>Servlet</a:t>
            </a:r>
            <a:r>
              <a:rPr lang="zh-TW" altLang="en-US" sz="2500">
                <a:latin typeface="Consolas" panose="020B0609020204030204" pitchFamily="49" charset="0"/>
                <a:ea typeface="+mj-ea"/>
              </a:rPr>
              <a:t>之後，對</a:t>
            </a:r>
            <a:r>
              <a:rPr lang="en-US" altLang="zh-TW" sz="2500">
                <a:latin typeface="Consolas" panose="020B0609020204030204" pitchFamily="49" charset="0"/>
                <a:ea typeface="+mj-ea"/>
              </a:rPr>
              <a:t>response</a:t>
            </a:r>
            <a:r>
              <a:rPr lang="zh-TW" altLang="en-US" sz="2500">
                <a:latin typeface="Consolas" panose="020B0609020204030204" pitchFamily="49" charset="0"/>
                <a:ea typeface="+mj-ea"/>
              </a:rPr>
              <a:t>做一些後置處理</a:t>
            </a:r>
            <a:endParaRPr lang="en-US" altLang="zh-TW" sz="2500">
              <a:latin typeface="Consolas" panose="020B0609020204030204" pitchFamily="49" charset="0"/>
              <a:ea typeface="+mj-ea"/>
            </a:endParaRPr>
          </a:p>
          <a:p>
            <a:pPr marL="891540" lvl="3" indent="-342900" algn="just"/>
            <a:r>
              <a:rPr lang="zh-TW" altLang="en-US" sz="2500">
                <a:latin typeface="Consolas" panose="020B0609020204030204" pitchFamily="49" charset="0"/>
                <a:ea typeface="+mj-ea"/>
              </a:rPr>
              <a:t>例如對輸出進行壓縮、對</a:t>
            </a:r>
            <a:r>
              <a:rPr lang="en-US" altLang="zh-TW" sz="2500">
                <a:latin typeface="Consolas" panose="020B0609020204030204" pitchFamily="49" charset="0"/>
                <a:ea typeface="+mj-ea"/>
              </a:rPr>
              <a:t>XML</a:t>
            </a:r>
            <a:r>
              <a:rPr lang="zh-TW" altLang="en-US" sz="2500">
                <a:latin typeface="Consolas" panose="020B0609020204030204" pitchFamily="49" charset="0"/>
                <a:ea typeface="+mj-ea"/>
              </a:rPr>
              <a:t>的呈現進行轉換</a:t>
            </a:r>
            <a:r>
              <a:rPr lang="en-US" altLang="zh-TW" sz="2500">
                <a:latin typeface="Consolas" panose="020B0609020204030204" pitchFamily="49" charset="0"/>
                <a:ea typeface="+mj-ea"/>
              </a:rPr>
              <a:t>…</a:t>
            </a:r>
            <a:r>
              <a:rPr lang="zh-TW" altLang="en-US" sz="2500">
                <a:latin typeface="Consolas" panose="020B0609020204030204" pitchFamily="49" charset="0"/>
                <a:ea typeface="+mj-ea"/>
              </a:rPr>
              <a:t>等</a:t>
            </a:r>
            <a:endParaRPr lang="en-US" altLang="zh-TW" sz="2500">
              <a:latin typeface="Consolas" panose="020B0609020204030204" pitchFamily="49" charset="0"/>
              <a:ea typeface="+mj-ea"/>
            </a:endParaRPr>
          </a:p>
          <a:p>
            <a:pPr marL="617220" lvl="2" indent="-342900" algn="just"/>
            <a:r>
              <a:rPr lang="en-US" altLang="zh-TW" sz="2500" err="1">
                <a:latin typeface="Consolas" panose="020B0609020204030204" pitchFamily="49" charset="0"/>
                <a:ea typeface="+mj-ea"/>
              </a:rPr>
              <a:t>javax.servlet.Filter</a:t>
            </a:r>
            <a:r>
              <a:rPr lang="zh-TW" altLang="en-US" sz="2500">
                <a:latin typeface="Consolas" panose="020B0609020204030204" pitchFamily="49" charset="0"/>
                <a:ea typeface="+mj-ea"/>
              </a:rPr>
              <a:t>並不是</a:t>
            </a:r>
            <a:r>
              <a:rPr lang="en-US" altLang="zh-TW" sz="2500">
                <a:latin typeface="Consolas" panose="020B0609020204030204" pitchFamily="49" charset="0"/>
                <a:ea typeface="+mj-ea"/>
              </a:rPr>
              <a:t>Servlet</a:t>
            </a:r>
            <a:r>
              <a:rPr lang="zh-TW" altLang="en-US" sz="2500">
                <a:latin typeface="Consolas" panose="020B0609020204030204" pitchFamily="49" charset="0"/>
                <a:ea typeface="+mj-ea"/>
              </a:rPr>
              <a:t>，它是一種可以轉換</a:t>
            </a:r>
            <a:r>
              <a:rPr lang="en-US" altLang="zh-TW" sz="2500" err="1">
                <a:latin typeface="Consolas" panose="020B0609020204030204" pitchFamily="49" charset="0"/>
                <a:ea typeface="+mj-ea"/>
              </a:rPr>
              <a:t>requset</a:t>
            </a:r>
            <a:r>
              <a:rPr lang="zh-TW" altLang="en-US" sz="2500">
                <a:latin typeface="Consolas" panose="020B0609020204030204" pitchFamily="49" charset="0"/>
                <a:ea typeface="+mj-ea"/>
              </a:rPr>
              <a:t>或修改</a:t>
            </a:r>
            <a:r>
              <a:rPr lang="en-US" altLang="zh-TW" sz="2500">
                <a:latin typeface="Consolas" panose="020B0609020204030204" pitchFamily="49" charset="0"/>
                <a:ea typeface="+mj-ea"/>
              </a:rPr>
              <a:t>response</a:t>
            </a:r>
            <a:r>
              <a:rPr lang="zh-TW" altLang="en-US" sz="2500">
                <a:latin typeface="Consolas" panose="020B0609020204030204" pitchFamily="49" charset="0"/>
                <a:ea typeface="+mj-ea"/>
              </a:rPr>
              <a:t>的</a:t>
            </a:r>
            <a:r>
              <a:rPr lang="en-US" altLang="zh-TW" sz="2500">
                <a:latin typeface="Consolas" panose="020B0609020204030204" pitchFamily="49" charset="0"/>
                <a:ea typeface="+mj-ea"/>
              </a:rPr>
              <a:t>Java</a:t>
            </a:r>
            <a:r>
              <a:rPr lang="zh-TW" altLang="en-US" sz="2500">
                <a:latin typeface="Consolas" panose="020B0609020204030204" pitchFamily="49" charset="0"/>
                <a:ea typeface="+mj-ea"/>
              </a:rPr>
              <a:t>物件</a:t>
            </a:r>
            <a:endParaRPr lang="en-US" altLang="zh-TW" sz="2500">
              <a:latin typeface="Consolas" panose="020B0609020204030204" pitchFamily="49" charset="0"/>
              <a:ea typeface="+mj-ea"/>
            </a:endParaRPr>
          </a:p>
          <a:p>
            <a:pPr marL="617220" lvl="2" indent="-342900" algn="just"/>
            <a:endParaRPr lang="en-US" altLang="zh-TW" sz="2500">
              <a:latin typeface="Consolas" panose="020B0609020204030204" pitchFamily="49" charset="0"/>
              <a:ea typeface="+mj-ea"/>
            </a:endParaRPr>
          </a:p>
        </p:txBody>
      </p:sp>
      <p:sp>
        <p:nvSpPr>
          <p:cNvPr id="6" name="文字方塊 5">
            <a:extLst>
              <a:ext uri="{FF2B5EF4-FFF2-40B4-BE49-F238E27FC236}">
                <a16:creationId xmlns:a16="http://schemas.microsoft.com/office/drawing/2014/main" id="{DAEF7909-B75E-48BA-AF94-57DC47945746}"/>
              </a:ext>
            </a:extLst>
          </p:cNvPr>
          <p:cNvSpPr txBox="1"/>
          <p:nvPr/>
        </p:nvSpPr>
        <p:spPr>
          <a:xfrm>
            <a:off x="204968" y="117822"/>
            <a:ext cx="2723167"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3200">
                <a:latin typeface="Consolas" panose="020B0609020204030204" pitchFamily="49" charset="0"/>
                <a:ea typeface="+mj-ea"/>
              </a:rPr>
              <a:t>何謂</a:t>
            </a:r>
            <a:r>
              <a:rPr lang="en-US" altLang="zh-TW" sz="3200">
                <a:latin typeface="Consolas" panose="020B0609020204030204" pitchFamily="49" charset="0"/>
                <a:ea typeface="+mj-ea"/>
              </a:rPr>
              <a:t>Filters</a:t>
            </a:r>
            <a:endParaRPr lang="zh-TW" altLang="en-US" sz="32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63A4B6CE-C5B0-42F2-8656-BC29930E6C4F}"/>
              </a:ext>
            </a:extLst>
          </p:cNvPr>
          <p:cNvSpPr>
            <a:spLocks noGrp="1"/>
          </p:cNvSpPr>
          <p:nvPr>
            <p:ph type="sldNum" sz="quarter" idx="12"/>
          </p:nvPr>
        </p:nvSpPr>
        <p:spPr/>
        <p:txBody>
          <a:bodyPr/>
          <a:lstStyle/>
          <a:p>
            <a:fld id="{B521127C-0C56-461F-B517-0D483F216F7D}" type="slidenum">
              <a:rPr lang="zh-TW" altLang="en-US" smtClean="0"/>
              <a:t>126</a:t>
            </a:fld>
            <a:endParaRPr lang="zh-TW" altLang="en-US"/>
          </a:p>
        </p:txBody>
      </p:sp>
    </p:spTree>
    <p:extLst>
      <p:ext uri="{BB962C8B-B14F-4D97-AF65-F5344CB8AC3E}">
        <p14:creationId xmlns:p14="http://schemas.microsoft.com/office/powerpoint/2010/main" val="134213138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DAEF7909-B75E-48BA-AF94-57DC47945746}"/>
              </a:ext>
            </a:extLst>
          </p:cNvPr>
          <p:cNvSpPr txBox="1"/>
          <p:nvPr/>
        </p:nvSpPr>
        <p:spPr>
          <a:xfrm>
            <a:off x="204968" y="117822"/>
            <a:ext cx="2507410"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a:latin typeface="Consolas" panose="020B0609020204030204" pitchFamily="49" charset="0"/>
                <a:ea typeface="+mj-ea"/>
              </a:rPr>
              <a:t>Filter</a:t>
            </a:r>
            <a:r>
              <a:rPr lang="zh-TW" altLang="en-US" sz="3200">
                <a:latin typeface="Consolas" panose="020B0609020204030204" pitchFamily="49" charset="0"/>
                <a:ea typeface="+mj-ea"/>
              </a:rPr>
              <a:t> </a:t>
            </a:r>
            <a:r>
              <a:rPr lang="en-US" altLang="zh-TW" sz="3200">
                <a:latin typeface="Consolas" panose="020B0609020204030204" pitchFamily="49" charset="0"/>
                <a:ea typeface="+mj-ea"/>
              </a:rPr>
              <a:t>API</a:t>
            </a:r>
            <a:endParaRPr lang="zh-TW" altLang="en-US" sz="32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63A4B6CE-C5B0-42F2-8656-BC29930E6C4F}"/>
              </a:ext>
            </a:extLst>
          </p:cNvPr>
          <p:cNvSpPr>
            <a:spLocks noGrp="1"/>
          </p:cNvSpPr>
          <p:nvPr>
            <p:ph type="sldNum" sz="quarter" idx="12"/>
          </p:nvPr>
        </p:nvSpPr>
        <p:spPr/>
        <p:txBody>
          <a:bodyPr/>
          <a:lstStyle/>
          <a:p>
            <a:fld id="{B521127C-0C56-461F-B517-0D483F216F7D}" type="slidenum">
              <a:rPr lang="zh-TW" altLang="en-US" smtClean="0"/>
              <a:t>127</a:t>
            </a:fld>
            <a:endParaRPr lang="zh-TW" altLang="en-US"/>
          </a:p>
        </p:txBody>
      </p:sp>
      <p:sp>
        <p:nvSpPr>
          <p:cNvPr id="8" name="內容版面配置區 2">
            <a:extLst>
              <a:ext uri="{FF2B5EF4-FFF2-40B4-BE49-F238E27FC236}">
                <a16:creationId xmlns:a16="http://schemas.microsoft.com/office/drawing/2014/main" id="{50221C51-F4B0-4B4D-ACF9-415DDF80A69F}"/>
              </a:ext>
            </a:extLst>
          </p:cNvPr>
          <p:cNvSpPr>
            <a:spLocks noGrp="1"/>
          </p:cNvSpPr>
          <p:nvPr>
            <p:ph idx="1"/>
          </p:nvPr>
        </p:nvSpPr>
        <p:spPr>
          <a:xfrm>
            <a:off x="204968" y="1081026"/>
            <a:ext cx="11630642" cy="5073193"/>
          </a:xfrm>
        </p:spPr>
        <p:txBody>
          <a:bodyPr>
            <a:normAutofit/>
          </a:bodyPr>
          <a:lstStyle/>
          <a:p>
            <a:pPr marL="617220" lvl="2" indent="-342900" algn="just"/>
            <a:r>
              <a:rPr lang="en-US" altLang="zh-TW" sz="2200">
                <a:latin typeface="Consolas" panose="020B0609020204030204" pitchFamily="49" charset="0"/>
                <a:ea typeface="+mj-ea"/>
              </a:rPr>
              <a:t>init(</a:t>
            </a:r>
            <a:r>
              <a:rPr lang="en-US" altLang="zh-TW" sz="2200" err="1">
                <a:latin typeface="Consolas" panose="020B0609020204030204" pitchFamily="49" charset="0"/>
                <a:ea typeface="+mj-ea"/>
              </a:rPr>
              <a:t>FilterConfig</a:t>
            </a:r>
            <a:r>
              <a:rPr lang="en-US" altLang="zh-TW" sz="2200">
                <a:latin typeface="Consolas" panose="020B0609020204030204" pitchFamily="49" charset="0"/>
                <a:ea typeface="+mj-ea"/>
              </a:rPr>
              <a:t> fig)</a:t>
            </a:r>
          </a:p>
          <a:p>
            <a:pPr marL="891540" lvl="3" indent="-342900" algn="just"/>
            <a:r>
              <a:rPr lang="zh-TW" altLang="en-US" sz="2200">
                <a:latin typeface="Consolas" panose="020B0609020204030204" pitchFamily="49" charset="0"/>
                <a:ea typeface="+mj-ea"/>
              </a:rPr>
              <a:t>此方法只在該</a:t>
            </a:r>
            <a:r>
              <a:rPr lang="en-US" altLang="zh-TW" sz="2200">
                <a:latin typeface="Consolas" panose="020B0609020204030204" pitchFamily="49" charset="0"/>
                <a:ea typeface="+mj-ea"/>
              </a:rPr>
              <a:t>Filter</a:t>
            </a:r>
            <a:r>
              <a:rPr lang="zh-TW" altLang="en-US" sz="2200">
                <a:latin typeface="Consolas" panose="020B0609020204030204" pitchFamily="49" charset="0"/>
                <a:ea typeface="+mj-ea"/>
              </a:rPr>
              <a:t>初始化時執行一次</a:t>
            </a:r>
            <a:endParaRPr lang="en-US" altLang="zh-TW" sz="2200">
              <a:latin typeface="Consolas" panose="020B0609020204030204" pitchFamily="49" charset="0"/>
              <a:ea typeface="+mj-ea"/>
            </a:endParaRPr>
          </a:p>
          <a:p>
            <a:pPr marL="891540" lvl="3" indent="-342900" algn="just"/>
            <a:r>
              <a:rPr lang="en-US" altLang="zh-TW" sz="2200" err="1">
                <a:latin typeface="Consolas" panose="020B0609020204030204" pitchFamily="49" charset="0"/>
                <a:ea typeface="+mj-ea"/>
              </a:rPr>
              <a:t>FilterConfig</a:t>
            </a:r>
            <a:r>
              <a:rPr lang="zh-TW" altLang="en-US" sz="2200">
                <a:latin typeface="Consolas" panose="020B0609020204030204" pitchFamily="49" charset="0"/>
                <a:ea typeface="+mj-ea"/>
              </a:rPr>
              <a:t>的</a:t>
            </a:r>
            <a:r>
              <a:rPr lang="en-US" altLang="zh-TW" sz="2200" err="1">
                <a:latin typeface="Consolas" panose="020B0609020204030204" pitchFamily="49" charset="0"/>
                <a:ea typeface="+mj-ea"/>
              </a:rPr>
              <a:t>getInitParameter</a:t>
            </a:r>
            <a:r>
              <a:rPr lang="en-US" altLang="zh-TW" sz="2200">
                <a:latin typeface="Consolas" panose="020B0609020204030204" pitchFamily="49" charset="0"/>
                <a:ea typeface="+mj-ea"/>
              </a:rPr>
              <a:t>(String name)</a:t>
            </a:r>
            <a:r>
              <a:rPr lang="zh-TW" altLang="en-US" sz="2200">
                <a:latin typeface="Consolas" panose="020B0609020204030204" pitchFamily="49" charset="0"/>
                <a:ea typeface="+mj-ea"/>
              </a:rPr>
              <a:t>方法，能夠取得</a:t>
            </a:r>
            <a:r>
              <a:rPr lang="en-US" altLang="zh-TW" sz="2200">
                <a:latin typeface="Consolas" panose="020B0609020204030204" pitchFamily="49" charset="0"/>
                <a:ea typeface="+mj-ea"/>
              </a:rPr>
              <a:t>web.xml</a:t>
            </a:r>
            <a:r>
              <a:rPr lang="zh-TW" altLang="en-US" sz="2200">
                <a:latin typeface="Consolas" panose="020B0609020204030204" pitchFamily="49" charset="0"/>
                <a:ea typeface="+mj-ea"/>
              </a:rPr>
              <a:t>中的初始參數值</a:t>
            </a:r>
            <a:endParaRPr lang="en-US" altLang="zh-TW" sz="2200">
              <a:latin typeface="Consolas" panose="020B0609020204030204" pitchFamily="49" charset="0"/>
              <a:ea typeface="+mj-ea"/>
            </a:endParaRPr>
          </a:p>
          <a:p>
            <a:pPr marL="617220" lvl="2" indent="-342900" algn="just"/>
            <a:r>
              <a:rPr lang="en-US" altLang="zh-TW" sz="2200" err="1">
                <a:latin typeface="Consolas" panose="020B0609020204030204" pitchFamily="49" charset="0"/>
                <a:ea typeface="+mj-ea"/>
              </a:rPr>
              <a:t>doFilter</a:t>
            </a:r>
            <a:r>
              <a:rPr lang="en-US" altLang="zh-TW" sz="2200">
                <a:latin typeface="Consolas" panose="020B0609020204030204" pitchFamily="49" charset="0"/>
                <a:ea typeface="+mj-ea"/>
              </a:rPr>
              <a:t>(ServletRequest req, ServletResponse resp, Filter chain)</a:t>
            </a:r>
          </a:p>
          <a:p>
            <a:pPr marL="891540" lvl="3" indent="-342900" algn="just"/>
            <a:r>
              <a:rPr lang="zh-TW" altLang="en-US" sz="2200">
                <a:latin typeface="Consolas" panose="020B0609020204030204" pitchFamily="49" charset="0"/>
                <a:ea typeface="+mj-ea"/>
              </a:rPr>
              <a:t>此方法執行實際的過濾動作</a:t>
            </a:r>
            <a:endParaRPr lang="en-US" altLang="zh-TW" sz="2200">
              <a:latin typeface="Consolas" panose="020B0609020204030204" pitchFamily="49" charset="0"/>
              <a:ea typeface="+mj-ea"/>
            </a:endParaRPr>
          </a:p>
          <a:p>
            <a:pPr marL="891540" lvl="3" indent="-342900" algn="just"/>
            <a:r>
              <a:rPr lang="en-US" altLang="zh-TW" sz="2200" err="1">
                <a:latin typeface="Consolas" panose="020B0609020204030204" pitchFamily="49" charset="0"/>
                <a:ea typeface="+mj-ea"/>
              </a:rPr>
              <a:t>FilterChain</a:t>
            </a:r>
            <a:r>
              <a:rPr lang="zh-TW" altLang="en-US" sz="2200">
                <a:latin typeface="Consolas" panose="020B0609020204030204" pitchFamily="49" charset="0"/>
                <a:ea typeface="+mj-ea"/>
              </a:rPr>
              <a:t>是關於</a:t>
            </a:r>
            <a:r>
              <a:rPr lang="en-US" altLang="zh-TW" sz="2200">
                <a:latin typeface="Consolas" panose="020B0609020204030204" pitchFamily="49" charset="0"/>
                <a:ea typeface="+mj-ea"/>
              </a:rPr>
              <a:t>Filter</a:t>
            </a:r>
            <a:r>
              <a:rPr lang="zh-TW" altLang="en-US" sz="2200">
                <a:latin typeface="Consolas" panose="020B0609020204030204" pitchFamily="49" charset="0"/>
                <a:ea typeface="+mj-ea"/>
              </a:rPr>
              <a:t>執行順序的物件，這個順序設定在</a:t>
            </a:r>
            <a:r>
              <a:rPr lang="en-US" altLang="zh-TW" sz="2200">
                <a:latin typeface="Consolas" panose="020B0609020204030204" pitchFamily="49" charset="0"/>
                <a:ea typeface="+mj-ea"/>
              </a:rPr>
              <a:t>web.xml</a:t>
            </a:r>
            <a:r>
              <a:rPr lang="zh-TW" altLang="en-US" sz="2200">
                <a:latin typeface="Consolas" panose="020B0609020204030204" pitchFamily="49" charset="0"/>
                <a:ea typeface="+mj-ea"/>
              </a:rPr>
              <a:t>中</a:t>
            </a:r>
            <a:endParaRPr lang="en-US" altLang="zh-TW" sz="2200">
              <a:latin typeface="Consolas" panose="020B0609020204030204" pitchFamily="49" charset="0"/>
              <a:ea typeface="+mj-ea"/>
            </a:endParaRPr>
          </a:p>
          <a:p>
            <a:pPr marL="891540" lvl="3" indent="-342900" algn="just"/>
            <a:r>
              <a:rPr lang="en-US" altLang="zh-TW" sz="2200" err="1">
                <a:latin typeface="Consolas" panose="020B0609020204030204" pitchFamily="49" charset="0"/>
                <a:ea typeface="+mj-ea"/>
              </a:rPr>
              <a:t>FilterChain</a:t>
            </a:r>
            <a:r>
              <a:rPr lang="zh-TW" altLang="en-US" sz="2200">
                <a:latin typeface="Consolas" panose="020B0609020204030204" pitchFamily="49" charset="0"/>
                <a:ea typeface="+mj-ea"/>
              </a:rPr>
              <a:t>的</a:t>
            </a:r>
            <a:r>
              <a:rPr lang="en-US" altLang="zh-TW" sz="2200" err="1">
                <a:latin typeface="Consolas" panose="020B0609020204030204" pitchFamily="49" charset="0"/>
                <a:ea typeface="+mj-ea"/>
              </a:rPr>
              <a:t>doFilter</a:t>
            </a:r>
            <a:r>
              <a:rPr lang="en-US" altLang="zh-TW" sz="2200">
                <a:latin typeface="Consolas" panose="020B0609020204030204" pitchFamily="49" charset="0"/>
                <a:ea typeface="+mj-ea"/>
              </a:rPr>
              <a:t>(</a:t>
            </a:r>
            <a:r>
              <a:rPr lang="en-US" altLang="zh-TW" sz="2200" err="1">
                <a:latin typeface="Consolas" panose="020B0609020204030204" pitchFamily="49" charset="0"/>
                <a:ea typeface="+mj-ea"/>
              </a:rPr>
              <a:t>req,resp</a:t>
            </a:r>
            <a:r>
              <a:rPr lang="en-US" altLang="zh-TW" sz="2200">
                <a:latin typeface="Consolas" panose="020B0609020204030204" pitchFamily="49" charset="0"/>
                <a:ea typeface="+mj-ea"/>
              </a:rPr>
              <a:t>)</a:t>
            </a:r>
            <a:r>
              <a:rPr lang="zh-TW" altLang="en-US" sz="2200">
                <a:latin typeface="Consolas" panose="020B0609020204030204" pitchFamily="49" charset="0"/>
                <a:ea typeface="+mj-ea"/>
              </a:rPr>
              <a:t>方法，會將程式控制權交給後續的過濾器</a:t>
            </a:r>
            <a:r>
              <a:rPr lang="en-US" altLang="zh-TW" sz="2200">
                <a:latin typeface="Consolas" panose="020B0609020204030204" pitchFamily="49" charset="0"/>
                <a:ea typeface="+mj-ea"/>
              </a:rPr>
              <a:t>(</a:t>
            </a:r>
            <a:r>
              <a:rPr lang="zh-TW" altLang="en-US" sz="2200">
                <a:latin typeface="Consolas" panose="020B0609020204030204" pitchFamily="49" charset="0"/>
                <a:ea typeface="+mj-ea"/>
              </a:rPr>
              <a:t>如沒有後續的</a:t>
            </a:r>
            <a:r>
              <a:rPr lang="en-US" altLang="zh-TW" sz="2200">
                <a:latin typeface="Consolas" panose="020B0609020204030204" pitchFamily="49" charset="0"/>
                <a:ea typeface="+mj-ea"/>
              </a:rPr>
              <a:t>Filter</a:t>
            </a:r>
            <a:r>
              <a:rPr lang="zh-TW" altLang="en-US" sz="2200">
                <a:latin typeface="Consolas" panose="020B0609020204030204" pitchFamily="49" charset="0"/>
                <a:ea typeface="+mj-ea"/>
              </a:rPr>
              <a:t>，則是要請求的目標網頁</a:t>
            </a:r>
            <a:r>
              <a:rPr lang="en-US" altLang="zh-TW" sz="2200">
                <a:latin typeface="Consolas" panose="020B0609020204030204" pitchFamily="49" charset="0"/>
                <a:ea typeface="+mj-ea"/>
              </a:rPr>
              <a:t>)</a:t>
            </a:r>
            <a:r>
              <a:rPr lang="zh-TW" altLang="en-US" sz="2200">
                <a:latin typeface="Consolas" panose="020B0609020204030204" pitchFamily="49" charset="0"/>
                <a:ea typeface="+mj-ea"/>
              </a:rPr>
              <a:t>，返回後，再繼續執行原來的程式</a:t>
            </a:r>
            <a:endParaRPr lang="en-US" altLang="zh-TW" sz="2200">
              <a:latin typeface="Consolas" panose="020B0609020204030204" pitchFamily="49" charset="0"/>
              <a:ea typeface="+mj-ea"/>
            </a:endParaRPr>
          </a:p>
          <a:p>
            <a:pPr marL="617220" lvl="2" indent="-342900" algn="just"/>
            <a:r>
              <a:rPr lang="en-US" altLang="zh-TW" sz="2200">
                <a:latin typeface="Consolas" panose="020B0609020204030204" pitchFamily="49" charset="0"/>
                <a:ea typeface="+mj-ea"/>
              </a:rPr>
              <a:t>destroy()</a:t>
            </a:r>
          </a:p>
          <a:p>
            <a:pPr marL="891540" lvl="3" indent="-342900" algn="just"/>
            <a:r>
              <a:rPr lang="zh-TW" altLang="en-US" sz="2200">
                <a:latin typeface="Consolas" panose="020B0609020204030204" pitchFamily="49" charset="0"/>
                <a:ea typeface="+mj-ea"/>
              </a:rPr>
              <a:t>銷毀</a:t>
            </a:r>
            <a:r>
              <a:rPr lang="en-US" altLang="zh-TW" sz="2200">
                <a:latin typeface="Consolas" panose="020B0609020204030204" pitchFamily="49" charset="0"/>
                <a:ea typeface="+mj-ea"/>
              </a:rPr>
              <a:t>Filter</a:t>
            </a:r>
            <a:r>
              <a:rPr lang="zh-TW" altLang="en-US" sz="2200">
                <a:latin typeface="Consolas" panose="020B0609020204030204" pitchFamily="49" charset="0"/>
                <a:ea typeface="+mj-ea"/>
              </a:rPr>
              <a:t>時呼叫</a:t>
            </a:r>
            <a:endParaRPr lang="en-US" altLang="zh-TW" sz="2200">
              <a:latin typeface="Consolas" panose="020B0609020204030204" pitchFamily="49" charset="0"/>
              <a:ea typeface="+mj-ea"/>
            </a:endParaRPr>
          </a:p>
        </p:txBody>
      </p:sp>
      <p:cxnSp>
        <p:nvCxnSpPr>
          <p:cNvPr id="11" name="直線單箭頭接點 10">
            <a:extLst>
              <a:ext uri="{FF2B5EF4-FFF2-40B4-BE49-F238E27FC236}">
                <a16:creationId xmlns:a16="http://schemas.microsoft.com/office/drawing/2014/main" id="{38811F9B-6A42-409A-9064-F22475391529}"/>
              </a:ext>
            </a:extLst>
          </p:cNvPr>
          <p:cNvCxnSpPr/>
          <p:nvPr/>
        </p:nvCxnSpPr>
        <p:spPr>
          <a:xfrm>
            <a:off x="4695290" y="5424755"/>
            <a:ext cx="34521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4449B485-3D73-4DD1-AC34-B7D292069B48}"/>
              </a:ext>
            </a:extLst>
          </p:cNvPr>
          <p:cNvCxnSpPr>
            <a:cxnSpLocks/>
          </p:cNvCxnSpPr>
          <p:nvPr/>
        </p:nvCxnSpPr>
        <p:spPr>
          <a:xfrm flipH="1">
            <a:off x="4695290" y="5803186"/>
            <a:ext cx="34521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FAAE286A-40EF-4059-8520-0B48E90C33CF}"/>
              </a:ext>
            </a:extLst>
          </p:cNvPr>
          <p:cNvSpPr/>
          <p:nvPr/>
        </p:nvSpPr>
        <p:spPr>
          <a:xfrm>
            <a:off x="5738117" y="4790486"/>
            <a:ext cx="133564" cy="1623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7B0F8C79-CC4A-4FFE-93F8-6028FEAC5A0C}"/>
              </a:ext>
            </a:extLst>
          </p:cNvPr>
          <p:cNvSpPr/>
          <p:nvPr/>
        </p:nvSpPr>
        <p:spPr>
          <a:xfrm>
            <a:off x="6171847" y="4790486"/>
            <a:ext cx="133564" cy="1623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DB6AA631-3C5B-48B0-BFD9-61D60328C29F}"/>
              </a:ext>
            </a:extLst>
          </p:cNvPr>
          <p:cNvSpPr/>
          <p:nvPr/>
        </p:nvSpPr>
        <p:spPr>
          <a:xfrm>
            <a:off x="6605577" y="4790486"/>
            <a:ext cx="133564" cy="1623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id="{E348657D-5EBC-4BBA-AE6E-361FDBD32EB9}"/>
              </a:ext>
            </a:extLst>
          </p:cNvPr>
          <p:cNvSpPr/>
          <p:nvPr/>
        </p:nvSpPr>
        <p:spPr>
          <a:xfrm>
            <a:off x="8403548" y="5114126"/>
            <a:ext cx="1243173" cy="976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t>Servlet</a:t>
            </a:r>
            <a:endParaRPr lang="zh-TW" altLang="en-US"/>
          </a:p>
        </p:txBody>
      </p:sp>
      <p:sp>
        <p:nvSpPr>
          <p:cNvPr id="17" name="文字方塊 16">
            <a:extLst>
              <a:ext uri="{FF2B5EF4-FFF2-40B4-BE49-F238E27FC236}">
                <a16:creationId xmlns:a16="http://schemas.microsoft.com/office/drawing/2014/main" id="{73F4C7F2-1055-4F25-B395-A51544ACA3CE}"/>
              </a:ext>
            </a:extLst>
          </p:cNvPr>
          <p:cNvSpPr txBox="1"/>
          <p:nvPr/>
        </p:nvSpPr>
        <p:spPr>
          <a:xfrm>
            <a:off x="4569719" y="4931796"/>
            <a:ext cx="982705" cy="369332"/>
          </a:xfrm>
          <a:prstGeom prst="rect">
            <a:avLst/>
          </a:prstGeom>
          <a:noFill/>
        </p:spPr>
        <p:txBody>
          <a:bodyPr wrap="none" rtlCol="0">
            <a:spAutoFit/>
          </a:bodyPr>
          <a:lstStyle/>
          <a:p>
            <a:r>
              <a:rPr lang="en-US" altLang="zh-TW"/>
              <a:t>request</a:t>
            </a:r>
            <a:endParaRPr lang="zh-TW" altLang="en-US"/>
          </a:p>
        </p:txBody>
      </p:sp>
      <p:sp>
        <p:nvSpPr>
          <p:cNvPr id="18" name="文字方塊 17">
            <a:extLst>
              <a:ext uri="{FF2B5EF4-FFF2-40B4-BE49-F238E27FC236}">
                <a16:creationId xmlns:a16="http://schemas.microsoft.com/office/drawing/2014/main" id="{24A22116-4B08-4B3C-B850-4931B9E21E6C}"/>
              </a:ext>
            </a:extLst>
          </p:cNvPr>
          <p:cNvSpPr txBox="1"/>
          <p:nvPr/>
        </p:nvSpPr>
        <p:spPr>
          <a:xfrm>
            <a:off x="4478744" y="5928372"/>
            <a:ext cx="1157433" cy="369332"/>
          </a:xfrm>
          <a:prstGeom prst="rect">
            <a:avLst/>
          </a:prstGeom>
          <a:noFill/>
        </p:spPr>
        <p:txBody>
          <a:bodyPr wrap="none" rtlCol="0">
            <a:spAutoFit/>
          </a:bodyPr>
          <a:lstStyle/>
          <a:p>
            <a:r>
              <a:rPr lang="en-US" altLang="zh-TW"/>
              <a:t>response</a:t>
            </a:r>
            <a:endParaRPr lang="zh-TW" altLang="en-US"/>
          </a:p>
        </p:txBody>
      </p:sp>
      <p:sp>
        <p:nvSpPr>
          <p:cNvPr id="19" name="文字方塊 18">
            <a:extLst>
              <a:ext uri="{FF2B5EF4-FFF2-40B4-BE49-F238E27FC236}">
                <a16:creationId xmlns:a16="http://schemas.microsoft.com/office/drawing/2014/main" id="{191DBF07-7F5C-4FFF-95CD-7F48B3183C74}"/>
              </a:ext>
            </a:extLst>
          </p:cNvPr>
          <p:cNvSpPr txBox="1"/>
          <p:nvPr/>
        </p:nvSpPr>
        <p:spPr>
          <a:xfrm>
            <a:off x="5432842" y="4368700"/>
            <a:ext cx="744114" cy="369332"/>
          </a:xfrm>
          <a:prstGeom prst="rect">
            <a:avLst/>
          </a:prstGeom>
          <a:noFill/>
        </p:spPr>
        <p:txBody>
          <a:bodyPr wrap="none" rtlCol="0">
            <a:spAutoFit/>
          </a:bodyPr>
          <a:lstStyle/>
          <a:p>
            <a:r>
              <a:rPr lang="en-US" altLang="zh-TW"/>
              <a:t>Filter</a:t>
            </a:r>
            <a:endParaRPr lang="zh-TW" altLang="en-US"/>
          </a:p>
        </p:txBody>
      </p:sp>
      <p:sp>
        <p:nvSpPr>
          <p:cNvPr id="20" name="文字方塊 19">
            <a:extLst>
              <a:ext uri="{FF2B5EF4-FFF2-40B4-BE49-F238E27FC236}">
                <a16:creationId xmlns:a16="http://schemas.microsoft.com/office/drawing/2014/main" id="{433C221E-882C-4604-9532-0E72BBCDDAE9}"/>
              </a:ext>
            </a:extLst>
          </p:cNvPr>
          <p:cNvSpPr txBox="1"/>
          <p:nvPr/>
        </p:nvSpPr>
        <p:spPr>
          <a:xfrm>
            <a:off x="5562699" y="6442342"/>
            <a:ext cx="1372358" cy="369332"/>
          </a:xfrm>
          <a:prstGeom prst="rect">
            <a:avLst/>
          </a:prstGeom>
          <a:noFill/>
        </p:spPr>
        <p:txBody>
          <a:bodyPr wrap="square" rtlCol="0">
            <a:spAutoFit/>
          </a:bodyPr>
          <a:lstStyle/>
          <a:p>
            <a:r>
              <a:rPr lang="en-US" altLang="zh-TW"/>
              <a:t>Filter chain</a:t>
            </a:r>
            <a:endParaRPr lang="zh-TW" altLang="en-US"/>
          </a:p>
        </p:txBody>
      </p:sp>
    </p:spTree>
    <p:extLst>
      <p:ext uri="{BB962C8B-B14F-4D97-AF65-F5344CB8AC3E}">
        <p14:creationId xmlns:p14="http://schemas.microsoft.com/office/powerpoint/2010/main" val="262066297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DAEF7909-B75E-48BA-AF94-57DC47945746}"/>
              </a:ext>
            </a:extLst>
          </p:cNvPr>
          <p:cNvSpPr txBox="1"/>
          <p:nvPr/>
        </p:nvSpPr>
        <p:spPr>
          <a:xfrm>
            <a:off x="204968" y="117822"/>
            <a:ext cx="2692344"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a:latin typeface="Consolas" panose="020B0609020204030204" pitchFamily="49" charset="0"/>
                <a:ea typeface="+mj-ea"/>
              </a:rPr>
              <a:t>web.xml</a:t>
            </a:r>
            <a:r>
              <a:rPr lang="zh-TW" altLang="en-US" sz="3200">
                <a:latin typeface="Consolas" panose="020B0609020204030204" pitchFamily="49" charset="0"/>
                <a:ea typeface="+mj-ea"/>
              </a:rPr>
              <a:t>設定</a:t>
            </a:r>
          </a:p>
        </p:txBody>
      </p:sp>
      <p:sp>
        <p:nvSpPr>
          <p:cNvPr id="2" name="投影片編號版面配置區 1">
            <a:extLst>
              <a:ext uri="{FF2B5EF4-FFF2-40B4-BE49-F238E27FC236}">
                <a16:creationId xmlns:a16="http://schemas.microsoft.com/office/drawing/2014/main" id="{63A4B6CE-C5B0-42F2-8656-BC29930E6C4F}"/>
              </a:ext>
            </a:extLst>
          </p:cNvPr>
          <p:cNvSpPr>
            <a:spLocks noGrp="1"/>
          </p:cNvSpPr>
          <p:nvPr>
            <p:ph type="sldNum" sz="quarter" idx="12"/>
          </p:nvPr>
        </p:nvSpPr>
        <p:spPr/>
        <p:txBody>
          <a:bodyPr/>
          <a:lstStyle/>
          <a:p>
            <a:fld id="{B521127C-0C56-461F-B517-0D483F216F7D}" type="slidenum">
              <a:rPr lang="zh-TW" altLang="en-US" smtClean="0"/>
              <a:t>128</a:t>
            </a:fld>
            <a:endParaRPr lang="zh-TW" altLang="en-US"/>
          </a:p>
        </p:txBody>
      </p:sp>
      <p:sp>
        <p:nvSpPr>
          <p:cNvPr id="8" name="內容版面配置區 2">
            <a:extLst>
              <a:ext uri="{FF2B5EF4-FFF2-40B4-BE49-F238E27FC236}">
                <a16:creationId xmlns:a16="http://schemas.microsoft.com/office/drawing/2014/main" id="{50221C51-F4B0-4B4D-ACF9-415DDF80A69F}"/>
              </a:ext>
            </a:extLst>
          </p:cNvPr>
          <p:cNvSpPr>
            <a:spLocks noGrp="1"/>
          </p:cNvSpPr>
          <p:nvPr>
            <p:ph idx="1"/>
          </p:nvPr>
        </p:nvSpPr>
        <p:spPr>
          <a:xfrm>
            <a:off x="204968" y="1081026"/>
            <a:ext cx="11630642" cy="5073193"/>
          </a:xfrm>
        </p:spPr>
        <p:txBody>
          <a:bodyPr>
            <a:normAutofit/>
          </a:bodyPr>
          <a:lstStyle/>
          <a:p>
            <a:pPr marL="274320" lvl="2" indent="0" algn="just">
              <a:buNone/>
            </a:pPr>
            <a:r>
              <a:rPr lang="en-US" altLang="zh-TW" sz="2200">
                <a:latin typeface="Consolas" panose="020B0609020204030204" pitchFamily="49" charset="0"/>
                <a:ea typeface="+mj-ea"/>
              </a:rPr>
              <a:t>&lt;filter&gt;</a:t>
            </a:r>
          </a:p>
          <a:p>
            <a:pPr marL="274320" lvl="2" indent="0" algn="just">
              <a:buNone/>
            </a:pPr>
            <a:r>
              <a:rPr lang="en-US" altLang="zh-TW" sz="2200">
                <a:latin typeface="Consolas" panose="020B0609020204030204" pitchFamily="49" charset="0"/>
                <a:ea typeface="+mj-ea"/>
              </a:rPr>
              <a:t>	&lt;filter-name&gt;</a:t>
            </a:r>
            <a:r>
              <a:rPr lang="en-US" altLang="zh-TW" sz="2200">
                <a:solidFill>
                  <a:srgbClr val="0070C0"/>
                </a:solidFill>
                <a:latin typeface="Consolas" panose="020B0609020204030204" pitchFamily="49" charset="0"/>
                <a:ea typeface="+mj-ea"/>
              </a:rPr>
              <a:t>Filter</a:t>
            </a:r>
            <a:r>
              <a:rPr lang="zh-TW" altLang="en-US" sz="2200">
                <a:solidFill>
                  <a:srgbClr val="0070C0"/>
                </a:solidFill>
                <a:latin typeface="Consolas" panose="020B0609020204030204" pitchFamily="49" charset="0"/>
                <a:ea typeface="+mj-ea"/>
              </a:rPr>
              <a:t>註冊名稱</a:t>
            </a:r>
            <a:r>
              <a:rPr lang="en-US" altLang="zh-TW" sz="2200">
                <a:latin typeface="Consolas" panose="020B0609020204030204" pitchFamily="49" charset="0"/>
                <a:ea typeface="+mj-ea"/>
              </a:rPr>
              <a:t>&lt;/filter-name&gt;</a:t>
            </a:r>
          </a:p>
          <a:p>
            <a:pPr marL="274320" lvl="2" indent="0" algn="just">
              <a:buNone/>
            </a:pPr>
            <a:r>
              <a:rPr lang="en-US" altLang="zh-TW" sz="2200">
                <a:latin typeface="Consolas" panose="020B0609020204030204" pitchFamily="49" charset="0"/>
                <a:ea typeface="+mj-ea"/>
              </a:rPr>
              <a:t>	&lt;filter-class&gt;</a:t>
            </a:r>
            <a:r>
              <a:rPr lang="en-US" altLang="zh-TW" sz="2200" err="1">
                <a:solidFill>
                  <a:srgbClr val="0070C0"/>
                </a:solidFill>
                <a:latin typeface="Consolas" panose="020B0609020204030204" pitchFamily="49" charset="0"/>
                <a:ea typeface="+mj-ea"/>
              </a:rPr>
              <a:t>package.class</a:t>
            </a:r>
            <a:r>
              <a:rPr lang="en-US" altLang="zh-TW" sz="2200">
                <a:latin typeface="Consolas" panose="020B0609020204030204" pitchFamily="49" charset="0"/>
                <a:ea typeface="+mj-ea"/>
              </a:rPr>
              <a:t>&lt;/filter-class&gt;</a:t>
            </a:r>
          </a:p>
          <a:p>
            <a:pPr marL="274320" lvl="2" indent="0" algn="just">
              <a:buNone/>
            </a:pPr>
            <a:r>
              <a:rPr lang="en-US" altLang="zh-TW" sz="2200">
                <a:latin typeface="Consolas" panose="020B0609020204030204" pitchFamily="49" charset="0"/>
                <a:ea typeface="+mj-ea"/>
              </a:rPr>
              <a:t>&lt;/filter&gt;</a:t>
            </a:r>
          </a:p>
          <a:p>
            <a:pPr marL="274320" lvl="2" indent="0" algn="just">
              <a:buNone/>
            </a:pPr>
            <a:r>
              <a:rPr lang="en-US" altLang="zh-TW" sz="2200">
                <a:latin typeface="Consolas" panose="020B0609020204030204" pitchFamily="49" charset="0"/>
                <a:ea typeface="+mj-ea"/>
              </a:rPr>
              <a:t>&lt;filter-mapping&gt;</a:t>
            </a:r>
          </a:p>
          <a:p>
            <a:pPr marL="274320" lvl="2" indent="0" algn="just">
              <a:buNone/>
            </a:pPr>
            <a:r>
              <a:rPr lang="en-US" altLang="zh-TW" sz="2200">
                <a:latin typeface="Consolas" panose="020B0609020204030204" pitchFamily="49" charset="0"/>
                <a:ea typeface="+mj-ea"/>
              </a:rPr>
              <a:t>	&lt;filter-name&gt;</a:t>
            </a:r>
            <a:r>
              <a:rPr lang="en-US" altLang="zh-TW" sz="2200">
                <a:solidFill>
                  <a:srgbClr val="0070C0"/>
                </a:solidFill>
                <a:latin typeface="Consolas" panose="020B0609020204030204" pitchFamily="49" charset="0"/>
                <a:ea typeface="+mj-ea"/>
              </a:rPr>
              <a:t>Filter</a:t>
            </a:r>
            <a:r>
              <a:rPr lang="zh-TW" altLang="en-US" sz="2200">
                <a:solidFill>
                  <a:srgbClr val="0070C0"/>
                </a:solidFill>
                <a:latin typeface="Consolas" panose="020B0609020204030204" pitchFamily="49" charset="0"/>
                <a:ea typeface="+mj-ea"/>
              </a:rPr>
              <a:t>註冊名稱</a:t>
            </a:r>
            <a:r>
              <a:rPr lang="en-US" altLang="zh-TW" sz="2200">
                <a:latin typeface="Consolas" panose="020B0609020204030204" pitchFamily="49" charset="0"/>
                <a:ea typeface="+mj-ea"/>
              </a:rPr>
              <a:t>&lt;/filter-name&gt;</a:t>
            </a:r>
          </a:p>
          <a:p>
            <a:pPr marL="274320" lvl="2" indent="0" algn="just">
              <a:buNone/>
            </a:pPr>
            <a:r>
              <a:rPr lang="en-US" altLang="zh-TW" sz="2200">
                <a:latin typeface="Consolas" panose="020B0609020204030204" pitchFamily="49" charset="0"/>
                <a:ea typeface="+mj-ea"/>
              </a:rPr>
              <a:t>	&lt;</a:t>
            </a:r>
            <a:r>
              <a:rPr lang="en-US" altLang="zh-TW" sz="2200" err="1">
                <a:latin typeface="Consolas" panose="020B0609020204030204" pitchFamily="49" charset="0"/>
                <a:ea typeface="+mj-ea"/>
              </a:rPr>
              <a:t>url</a:t>
            </a:r>
            <a:r>
              <a:rPr lang="en-US" altLang="zh-TW" sz="2200">
                <a:latin typeface="Consolas" panose="020B0609020204030204" pitchFamily="49" charset="0"/>
                <a:ea typeface="+mj-ea"/>
              </a:rPr>
              <a:t>-pattern&gt;</a:t>
            </a:r>
            <a:r>
              <a:rPr lang="en-US" altLang="zh-TW" sz="2200">
                <a:solidFill>
                  <a:srgbClr val="0070C0"/>
                </a:solidFill>
                <a:latin typeface="Consolas" panose="020B0609020204030204" pitchFamily="49" charset="0"/>
                <a:ea typeface="+mj-ea"/>
              </a:rPr>
              <a:t>/*</a:t>
            </a:r>
            <a:r>
              <a:rPr lang="en-US" altLang="zh-TW" sz="2200">
                <a:latin typeface="Consolas" panose="020B0609020204030204" pitchFamily="49" charset="0"/>
                <a:ea typeface="+mj-ea"/>
              </a:rPr>
              <a:t>&lt;/</a:t>
            </a:r>
            <a:r>
              <a:rPr lang="en-US" altLang="zh-TW" sz="2200" err="1">
                <a:latin typeface="Consolas" panose="020B0609020204030204" pitchFamily="49" charset="0"/>
                <a:ea typeface="+mj-ea"/>
              </a:rPr>
              <a:t>url</a:t>
            </a:r>
            <a:r>
              <a:rPr lang="en-US" altLang="zh-TW" sz="2200">
                <a:latin typeface="Consolas" panose="020B0609020204030204" pitchFamily="49" charset="0"/>
                <a:ea typeface="+mj-ea"/>
              </a:rPr>
              <a:t>-pattern&gt;</a:t>
            </a:r>
          </a:p>
          <a:p>
            <a:pPr marL="274320" lvl="2" indent="0" algn="just">
              <a:buNone/>
            </a:pPr>
            <a:r>
              <a:rPr lang="en-US" altLang="zh-TW" sz="2200">
                <a:latin typeface="Consolas" panose="020B0609020204030204" pitchFamily="49" charset="0"/>
                <a:ea typeface="+mj-ea"/>
              </a:rPr>
              <a:t>	&lt;servlet-name&gt;</a:t>
            </a:r>
            <a:r>
              <a:rPr lang="en-US" altLang="zh-TW" sz="2200">
                <a:solidFill>
                  <a:srgbClr val="0070C0"/>
                </a:solidFill>
                <a:latin typeface="Consolas" panose="020B0609020204030204" pitchFamily="49" charset="0"/>
                <a:ea typeface="+mj-ea"/>
              </a:rPr>
              <a:t>*</a:t>
            </a:r>
            <a:r>
              <a:rPr lang="en-US" altLang="zh-CN" sz="2200">
                <a:latin typeface="Consolas" panose="020B0609020204030204" pitchFamily="49" charset="0"/>
                <a:ea typeface="+mj-ea"/>
              </a:rPr>
              <a:t>&lt;/</a:t>
            </a:r>
            <a:r>
              <a:rPr lang="en-US" altLang="zh-TW" sz="2200">
                <a:latin typeface="Consolas" panose="020B0609020204030204" pitchFamily="49" charset="0"/>
                <a:ea typeface="+mj-ea"/>
              </a:rPr>
              <a:t>servlet-name&gt;</a:t>
            </a:r>
          </a:p>
          <a:p>
            <a:pPr marL="274320" lvl="2" indent="0" algn="just">
              <a:buNone/>
            </a:pPr>
            <a:r>
              <a:rPr lang="en-US" altLang="zh-TW" sz="2200">
                <a:latin typeface="Consolas" panose="020B0609020204030204" pitchFamily="49" charset="0"/>
                <a:ea typeface="+mj-ea"/>
              </a:rPr>
              <a:t>&lt;/filter-mapping&gt;</a:t>
            </a:r>
          </a:p>
        </p:txBody>
      </p:sp>
      <p:cxnSp>
        <p:nvCxnSpPr>
          <p:cNvPr id="4" name="直線單箭頭接點 3">
            <a:extLst>
              <a:ext uri="{FF2B5EF4-FFF2-40B4-BE49-F238E27FC236}">
                <a16:creationId xmlns:a16="http://schemas.microsoft.com/office/drawing/2014/main" id="{9A0C0E58-9B1B-4690-A162-A027FA563A9E}"/>
              </a:ext>
            </a:extLst>
          </p:cNvPr>
          <p:cNvCxnSpPr>
            <a:cxnSpLocks/>
            <a:endCxn id="5" idx="1"/>
          </p:cNvCxnSpPr>
          <p:nvPr/>
        </p:nvCxnSpPr>
        <p:spPr>
          <a:xfrm flipV="1">
            <a:off x="5825447" y="3429000"/>
            <a:ext cx="1828800" cy="105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文字方塊 4">
            <a:extLst>
              <a:ext uri="{FF2B5EF4-FFF2-40B4-BE49-F238E27FC236}">
                <a16:creationId xmlns:a16="http://schemas.microsoft.com/office/drawing/2014/main" id="{7B6A5E18-464A-43E6-8D5C-73AB769B3550}"/>
              </a:ext>
            </a:extLst>
          </p:cNvPr>
          <p:cNvSpPr txBox="1"/>
          <p:nvPr/>
        </p:nvSpPr>
        <p:spPr>
          <a:xfrm>
            <a:off x="7654247" y="3244334"/>
            <a:ext cx="309252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a:latin typeface="Consolas" panose="020B0609020204030204" pitchFamily="49" charset="0"/>
                <a:ea typeface="+mj-ea"/>
              </a:rPr>
              <a:t>可透過指定</a:t>
            </a:r>
            <a:r>
              <a:rPr lang="en-US" altLang="zh-TW">
                <a:latin typeface="Consolas" panose="020B0609020204030204" pitchFamily="49" charset="0"/>
                <a:ea typeface="+mj-ea"/>
              </a:rPr>
              <a:t>URL</a:t>
            </a:r>
            <a:r>
              <a:rPr lang="zh-TW" altLang="en-US">
                <a:latin typeface="Consolas" panose="020B0609020204030204" pitchFamily="49" charset="0"/>
                <a:ea typeface="+mj-ea"/>
              </a:rPr>
              <a:t>執行</a:t>
            </a:r>
            <a:r>
              <a:rPr lang="en-US" altLang="zh-TW">
                <a:latin typeface="Consolas" panose="020B0609020204030204" pitchFamily="49" charset="0"/>
                <a:ea typeface="+mj-ea"/>
              </a:rPr>
              <a:t>filter</a:t>
            </a:r>
            <a:endParaRPr lang="zh-TW" altLang="en-US">
              <a:latin typeface="Consolas" panose="020B0609020204030204" pitchFamily="49" charset="0"/>
              <a:ea typeface="+mj-ea"/>
            </a:endParaRPr>
          </a:p>
        </p:txBody>
      </p:sp>
      <p:cxnSp>
        <p:nvCxnSpPr>
          <p:cNvPr id="22" name="直線單箭頭接點 21">
            <a:extLst>
              <a:ext uri="{FF2B5EF4-FFF2-40B4-BE49-F238E27FC236}">
                <a16:creationId xmlns:a16="http://schemas.microsoft.com/office/drawing/2014/main" id="{90A07771-C56A-416E-BC65-23B1E395E09A}"/>
              </a:ext>
            </a:extLst>
          </p:cNvPr>
          <p:cNvCxnSpPr>
            <a:cxnSpLocks/>
            <a:endCxn id="23" idx="1"/>
          </p:cNvCxnSpPr>
          <p:nvPr/>
        </p:nvCxnSpPr>
        <p:spPr>
          <a:xfrm>
            <a:off x="5969285" y="3912739"/>
            <a:ext cx="934949" cy="165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字方塊 22">
            <a:extLst>
              <a:ext uri="{FF2B5EF4-FFF2-40B4-BE49-F238E27FC236}">
                <a16:creationId xmlns:a16="http://schemas.microsoft.com/office/drawing/2014/main" id="{C0F2BFB2-FF8E-4EAE-A22A-4F0AA0966B0C}"/>
              </a:ext>
            </a:extLst>
          </p:cNvPr>
          <p:cNvSpPr txBox="1"/>
          <p:nvPr/>
        </p:nvSpPr>
        <p:spPr>
          <a:xfrm>
            <a:off x="6904234" y="3754774"/>
            <a:ext cx="5198723"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a:latin typeface="Consolas" panose="020B0609020204030204" pitchFamily="49" charset="0"/>
                <a:ea typeface="+mj-ea"/>
              </a:rPr>
              <a:t>也可透過指定註冊的</a:t>
            </a:r>
            <a:r>
              <a:rPr lang="en-US" altLang="zh-TW">
                <a:latin typeface="Consolas" panose="020B0609020204030204" pitchFamily="49" charset="0"/>
                <a:ea typeface="+mj-ea"/>
              </a:rPr>
              <a:t>servlet</a:t>
            </a:r>
            <a:r>
              <a:rPr lang="zh-TW" altLang="en-US">
                <a:latin typeface="Consolas" panose="020B0609020204030204" pitchFamily="49" charset="0"/>
                <a:ea typeface="+mj-ea"/>
              </a:rPr>
              <a:t>名字執行</a:t>
            </a:r>
            <a:r>
              <a:rPr lang="en-US" altLang="zh-TW">
                <a:latin typeface="Consolas" panose="020B0609020204030204" pitchFamily="49" charset="0"/>
                <a:ea typeface="+mj-ea"/>
              </a:rPr>
              <a:t>filter</a:t>
            </a:r>
          </a:p>
          <a:p>
            <a:r>
              <a:rPr lang="zh-TW" altLang="en-US">
                <a:latin typeface="Consolas" panose="020B0609020204030204" pitchFamily="49" charset="0"/>
                <a:ea typeface="+mj-ea"/>
              </a:rPr>
              <a:t>若兩者都設定，則優先比對</a:t>
            </a:r>
            <a:r>
              <a:rPr lang="en-US" altLang="zh-TW">
                <a:latin typeface="Consolas" panose="020B0609020204030204" pitchFamily="49" charset="0"/>
                <a:ea typeface="+mj-ea"/>
              </a:rPr>
              <a:t>URL</a:t>
            </a:r>
            <a:r>
              <a:rPr lang="zh-TW" altLang="en-US">
                <a:latin typeface="Consolas" panose="020B0609020204030204" pitchFamily="49" charset="0"/>
                <a:ea typeface="+mj-ea"/>
              </a:rPr>
              <a:t>，再比對</a:t>
            </a:r>
            <a:r>
              <a:rPr lang="en-US" altLang="zh-TW">
                <a:latin typeface="Consolas" panose="020B0609020204030204" pitchFamily="49" charset="0"/>
                <a:ea typeface="+mj-ea"/>
              </a:rPr>
              <a:t>servlet</a:t>
            </a:r>
            <a:endParaRPr lang="zh-TW" altLang="en-US">
              <a:latin typeface="Consolas" panose="020B0609020204030204" pitchFamily="49" charset="0"/>
              <a:ea typeface="+mj-ea"/>
            </a:endParaRPr>
          </a:p>
        </p:txBody>
      </p:sp>
      <p:sp>
        <p:nvSpPr>
          <p:cNvPr id="29" name="文字方塊 28">
            <a:extLst>
              <a:ext uri="{FF2B5EF4-FFF2-40B4-BE49-F238E27FC236}">
                <a16:creationId xmlns:a16="http://schemas.microsoft.com/office/drawing/2014/main" id="{C5D49F32-CF72-41F2-A536-233BA02EC05D}"/>
              </a:ext>
            </a:extLst>
          </p:cNvPr>
          <p:cNvSpPr txBox="1"/>
          <p:nvPr/>
        </p:nvSpPr>
        <p:spPr>
          <a:xfrm>
            <a:off x="789398" y="5297453"/>
            <a:ext cx="574496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a:latin typeface="Consolas" panose="020B0609020204030204" pitchFamily="49" charset="0"/>
                <a:ea typeface="+mj-ea"/>
              </a:rPr>
              <a:t>若某</a:t>
            </a:r>
            <a:r>
              <a:rPr lang="en-US" altLang="zh-TW">
                <a:latin typeface="Consolas" panose="020B0609020204030204" pitchFamily="49" charset="0"/>
                <a:ea typeface="+mj-ea"/>
              </a:rPr>
              <a:t>URL</a:t>
            </a:r>
            <a:r>
              <a:rPr lang="zh-TW" altLang="en-US">
                <a:latin typeface="Consolas" panose="020B0609020204030204" pitchFamily="49" charset="0"/>
                <a:ea typeface="+mj-ea"/>
              </a:rPr>
              <a:t>或</a:t>
            </a:r>
            <a:r>
              <a:rPr lang="en-US" altLang="zh-TW">
                <a:latin typeface="Consolas" panose="020B0609020204030204" pitchFamily="49" charset="0"/>
                <a:ea typeface="+mj-ea"/>
              </a:rPr>
              <a:t>Servlet</a:t>
            </a:r>
            <a:r>
              <a:rPr lang="zh-TW" altLang="en-US">
                <a:latin typeface="Consolas" panose="020B0609020204030204" pitchFamily="49" charset="0"/>
                <a:ea typeface="+mj-ea"/>
              </a:rPr>
              <a:t>套用多個</a:t>
            </a:r>
            <a:r>
              <a:rPr lang="en-US" altLang="zh-TW">
                <a:latin typeface="Consolas" panose="020B0609020204030204" pitchFamily="49" charset="0"/>
                <a:ea typeface="+mj-ea"/>
              </a:rPr>
              <a:t>Filter</a:t>
            </a:r>
            <a:r>
              <a:rPr lang="zh-TW" altLang="en-US">
                <a:latin typeface="Consolas" panose="020B0609020204030204" pitchFamily="49" charset="0"/>
                <a:ea typeface="+mj-ea"/>
              </a:rPr>
              <a:t>，則以</a:t>
            </a:r>
            <a:r>
              <a:rPr lang="en-US" altLang="zh-TW">
                <a:latin typeface="Consolas" panose="020B0609020204030204" pitchFamily="49" charset="0"/>
                <a:ea typeface="+mj-ea"/>
              </a:rPr>
              <a:t>web.xml</a:t>
            </a:r>
            <a:r>
              <a:rPr lang="zh-TW" altLang="en-US">
                <a:latin typeface="Consolas" panose="020B0609020204030204" pitchFamily="49" charset="0"/>
                <a:ea typeface="+mj-ea"/>
              </a:rPr>
              <a:t>裡出現順序為執行順序</a:t>
            </a:r>
            <a:r>
              <a:rPr lang="en-US" altLang="zh-TW">
                <a:latin typeface="Consolas" panose="020B0609020204030204" pitchFamily="49" charset="0"/>
                <a:ea typeface="+mj-ea"/>
              </a:rPr>
              <a:t>(</a:t>
            </a:r>
            <a:r>
              <a:rPr lang="zh-TW" altLang="en-US">
                <a:latin typeface="Consolas" panose="020B0609020204030204" pitchFamily="49" charset="0"/>
                <a:ea typeface="+mj-ea"/>
              </a:rPr>
              <a:t>上方的</a:t>
            </a:r>
            <a:r>
              <a:rPr lang="en-US" altLang="zh-TW">
                <a:latin typeface="Consolas" panose="020B0609020204030204" pitchFamily="49" charset="0"/>
                <a:ea typeface="+mj-ea"/>
              </a:rPr>
              <a:t>Filter</a:t>
            </a:r>
            <a:r>
              <a:rPr lang="zh-TW" altLang="en-US">
                <a:latin typeface="Consolas" panose="020B0609020204030204" pitchFamily="49" charset="0"/>
                <a:ea typeface="+mj-ea"/>
              </a:rPr>
              <a:t>先執行</a:t>
            </a:r>
            <a:r>
              <a:rPr lang="en-US" altLang="zh-TW">
                <a:latin typeface="Consolas" panose="020B0609020204030204" pitchFamily="49" charset="0"/>
                <a:ea typeface="+mj-ea"/>
              </a:rPr>
              <a:t>)</a:t>
            </a:r>
            <a:endParaRPr lang="zh-TW" altLang="en-US">
              <a:latin typeface="Consolas" panose="020B0609020204030204" pitchFamily="49" charset="0"/>
              <a:ea typeface="+mj-ea"/>
            </a:endParaRPr>
          </a:p>
        </p:txBody>
      </p:sp>
    </p:spTree>
    <p:extLst>
      <p:ext uri="{BB962C8B-B14F-4D97-AF65-F5344CB8AC3E}">
        <p14:creationId xmlns:p14="http://schemas.microsoft.com/office/powerpoint/2010/main" val="230978997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A3D0CE2-91FF-49B3-A5D8-181E900D75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58AEBD96-C315-4F53-9D9E-0E20E993EB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34">
            <a:extLst>
              <a:ext uri="{FF2B5EF4-FFF2-40B4-BE49-F238E27FC236}">
                <a16:creationId xmlns:a16="http://schemas.microsoft.com/office/drawing/2014/main" id="{78916AAA-66F6-4DFA-88ED-7E27CF6B8D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7" name="Group 36">
            <a:extLst>
              <a:ext uri="{FF2B5EF4-FFF2-40B4-BE49-F238E27FC236}">
                <a16:creationId xmlns:a16="http://schemas.microsoft.com/office/drawing/2014/main" id="{A137D43F-BAD6-47F1-AA65-AEEA38A2FF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9" name="Oval 37">
              <a:extLst>
                <a:ext uri="{FF2B5EF4-FFF2-40B4-BE49-F238E27FC236}">
                  <a16:creationId xmlns:a16="http://schemas.microsoft.com/office/drawing/2014/main" id="{D512C9B2-6B22-4211-A940-FCD7C2CD0B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30" name="Oval 38">
              <a:extLst>
                <a:ext uri="{FF2B5EF4-FFF2-40B4-BE49-F238E27FC236}">
                  <a16:creationId xmlns:a16="http://schemas.microsoft.com/office/drawing/2014/main" id="{85F7DB84-CDE7-46F8-90DD-9D048A7D52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32" name="Rectangle 40">
            <a:extLst>
              <a:ext uri="{FF2B5EF4-FFF2-40B4-BE49-F238E27FC236}">
                <a16:creationId xmlns:a16="http://schemas.microsoft.com/office/drawing/2014/main" id="{68C84B8E-16E8-4E54-B4AC-84CE515955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1110054"/>
            <a:ext cx="6558608" cy="4580300"/>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zh-TW" altLang="en-US" sz="13000" b="1" cap="all">
                <a:latin typeface="+mj-lt"/>
                <a:ea typeface="+mj-ea"/>
                <a:cs typeface="+mj-cs"/>
              </a:rPr>
              <a:t>備註</a:t>
            </a:r>
          </a:p>
        </p:txBody>
      </p:sp>
      <p:sp>
        <p:nvSpPr>
          <p:cNvPr id="43" name="Rectangle 42">
            <a:extLst>
              <a:ext uri="{FF2B5EF4-FFF2-40B4-BE49-F238E27FC236}">
                <a16:creationId xmlns:a16="http://schemas.microsoft.com/office/drawing/2014/main" id="{ECE9EEEA-5DB7-4DC7-AF9F-74D1C19B7E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F199147-B958-49C0-9BE2-65BDD892F2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F70505D-EC2C-4D1A-86DE-2583778074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2DF20BDF-18D7-4E94-9BA1-9CEB40470CB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50" name="Oval 49">
              <a:extLst>
                <a:ext uri="{FF2B5EF4-FFF2-40B4-BE49-F238E27FC236}">
                  <a16:creationId xmlns:a16="http://schemas.microsoft.com/office/drawing/2014/main" id="{98F42242-4089-4E5D-95C3-C113C73DA9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51" name="Oval 50">
              <a:extLst>
                <a:ext uri="{FF2B5EF4-FFF2-40B4-BE49-F238E27FC236}">
                  <a16:creationId xmlns:a16="http://schemas.microsoft.com/office/drawing/2014/main" id="{796F87F1-ABB5-42FB-86BD-EED111CD33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9592056" y="5477256"/>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129</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4143554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1C2AB285-46DF-4C8C-BF73-D3B379C53F92}"/>
              </a:ext>
            </a:extLst>
          </p:cNvPr>
          <p:cNvSpPr>
            <a:spLocks noGrp="1"/>
          </p:cNvSpPr>
          <p:nvPr>
            <p:ph type="sldNum" sz="quarter" idx="12"/>
          </p:nvPr>
        </p:nvSpPr>
        <p:spPr/>
        <p:txBody>
          <a:bodyPr/>
          <a:lstStyle/>
          <a:p>
            <a:fld id="{B521127C-0C56-461F-B517-0D483F216F7D}" type="slidenum">
              <a:rPr lang="zh-TW" altLang="en-US" smtClean="0">
                <a:latin typeface="+mj-ea"/>
                <a:ea typeface="+mj-ea"/>
              </a:rPr>
              <a:t>13</a:t>
            </a:fld>
            <a:endParaRPr lang="zh-TW" altLang="en-US">
              <a:latin typeface="+mj-ea"/>
              <a:ea typeface="+mj-ea"/>
            </a:endParaRPr>
          </a:p>
        </p:txBody>
      </p:sp>
      <p:sp>
        <p:nvSpPr>
          <p:cNvPr id="17" name="標題 1">
            <a:extLst>
              <a:ext uri="{FF2B5EF4-FFF2-40B4-BE49-F238E27FC236}">
                <a16:creationId xmlns:a16="http://schemas.microsoft.com/office/drawing/2014/main" id="{633DFB78-E532-45E1-BE86-EEE62FB430DD}"/>
              </a:ext>
            </a:extLst>
          </p:cNvPr>
          <p:cNvSpPr>
            <a:spLocks noGrp="1"/>
          </p:cNvSpPr>
          <p:nvPr>
            <p:ph type="title"/>
          </p:nvPr>
        </p:nvSpPr>
        <p:spPr>
          <a:xfrm>
            <a:off x="240792" y="-39592"/>
            <a:ext cx="7711406" cy="1320800"/>
          </a:xfrm>
        </p:spPr>
        <p:txBody>
          <a:bodyPr>
            <a:normAutofit/>
          </a:bodyPr>
          <a:lstStyle/>
          <a:p>
            <a:r>
              <a:rPr lang="zh-TW" altLang="en-US" sz="3000">
                <a:solidFill>
                  <a:schemeClr val="tx1"/>
                </a:solidFill>
                <a:latin typeface="+mj-ea"/>
                <a:cs typeface="+mn-cs"/>
              </a:rPr>
              <a:t>需要有個環境把資訊轉成</a:t>
            </a:r>
            <a:r>
              <a:rPr lang="en-US" altLang="zh-TW" sz="3000">
                <a:solidFill>
                  <a:schemeClr val="tx1"/>
                </a:solidFill>
                <a:latin typeface="+mj-ea"/>
                <a:cs typeface="+mn-cs"/>
              </a:rPr>
              <a:t>JAVA</a:t>
            </a:r>
            <a:r>
              <a:rPr lang="zh-TW" altLang="en-US" sz="3000">
                <a:solidFill>
                  <a:schemeClr val="tx1"/>
                </a:solidFill>
                <a:latin typeface="+mj-ea"/>
                <a:cs typeface="+mn-cs"/>
              </a:rPr>
              <a:t>可使用的物件</a:t>
            </a:r>
          </a:p>
        </p:txBody>
      </p:sp>
      <p:cxnSp>
        <p:nvCxnSpPr>
          <p:cNvPr id="24" name="直線單箭頭接點 23">
            <a:extLst>
              <a:ext uri="{FF2B5EF4-FFF2-40B4-BE49-F238E27FC236}">
                <a16:creationId xmlns:a16="http://schemas.microsoft.com/office/drawing/2014/main" id="{10854E00-F209-4FF8-8784-DBFB1008FAA6}"/>
              </a:ext>
            </a:extLst>
          </p:cNvPr>
          <p:cNvCxnSpPr>
            <a:cxnSpLocks/>
          </p:cNvCxnSpPr>
          <p:nvPr/>
        </p:nvCxnSpPr>
        <p:spPr>
          <a:xfrm>
            <a:off x="3382580" y="3475730"/>
            <a:ext cx="159953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CDCA62DC-A45B-413A-B3C4-4A3999BF8AD0}"/>
              </a:ext>
            </a:extLst>
          </p:cNvPr>
          <p:cNvCxnSpPr>
            <a:cxnSpLocks/>
          </p:cNvCxnSpPr>
          <p:nvPr/>
        </p:nvCxnSpPr>
        <p:spPr>
          <a:xfrm flipH="1">
            <a:off x="3382582" y="3910773"/>
            <a:ext cx="1599532" cy="116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文字方塊 26">
            <a:extLst>
              <a:ext uri="{FF2B5EF4-FFF2-40B4-BE49-F238E27FC236}">
                <a16:creationId xmlns:a16="http://schemas.microsoft.com/office/drawing/2014/main" id="{D016A723-C95D-4113-BC6E-B37A51BA9698}"/>
              </a:ext>
            </a:extLst>
          </p:cNvPr>
          <p:cNvSpPr txBox="1"/>
          <p:nvPr/>
        </p:nvSpPr>
        <p:spPr>
          <a:xfrm>
            <a:off x="1035560" y="1947585"/>
            <a:ext cx="1784463" cy="369332"/>
          </a:xfrm>
          <a:prstGeom prst="rect">
            <a:avLst/>
          </a:prstGeom>
          <a:noFill/>
        </p:spPr>
        <p:txBody>
          <a:bodyPr wrap="none" rtlCol="0">
            <a:spAutoFit/>
          </a:bodyPr>
          <a:lstStyle/>
          <a:p>
            <a:r>
              <a:rPr lang="zh-TW" altLang="en-US">
                <a:latin typeface="+mj-ea"/>
                <a:ea typeface="+mj-ea"/>
              </a:rPr>
              <a:t>瀏覽器</a:t>
            </a:r>
            <a:r>
              <a:rPr lang="en-US" altLang="zh-TW">
                <a:latin typeface="+mj-ea"/>
                <a:ea typeface="+mj-ea"/>
              </a:rPr>
              <a:t>(</a:t>
            </a:r>
            <a:r>
              <a:rPr lang="en-US" altLang="zh-TW">
                <a:latin typeface="Consolas" panose="020B0609020204030204" pitchFamily="49" charset="0"/>
                <a:ea typeface="+mj-ea"/>
              </a:rPr>
              <a:t>Client</a:t>
            </a:r>
            <a:r>
              <a:rPr lang="en-US" altLang="zh-TW">
                <a:latin typeface="+mj-ea"/>
                <a:ea typeface="+mj-ea"/>
              </a:rPr>
              <a:t>)</a:t>
            </a:r>
          </a:p>
        </p:txBody>
      </p:sp>
      <p:sp>
        <p:nvSpPr>
          <p:cNvPr id="28" name="矩形: 圓角 27">
            <a:extLst>
              <a:ext uri="{FF2B5EF4-FFF2-40B4-BE49-F238E27FC236}">
                <a16:creationId xmlns:a16="http://schemas.microsoft.com/office/drawing/2014/main" id="{101CD54A-583A-475F-88C1-F998717203C4}"/>
              </a:ext>
            </a:extLst>
          </p:cNvPr>
          <p:cNvSpPr/>
          <p:nvPr/>
        </p:nvSpPr>
        <p:spPr>
          <a:xfrm>
            <a:off x="5790463" y="2667858"/>
            <a:ext cx="3715683" cy="20830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latin typeface="+mj-ea"/>
              <a:ea typeface="+mj-ea"/>
            </a:endParaRPr>
          </a:p>
        </p:txBody>
      </p:sp>
      <p:sp>
        <p:nvSpPr>
          <p:cNvPr id="29" name="矩形: 圓角 28">
            <a:extLst>
              <a:ext uri="{FF2B5EF4-FFF2-40B4-BE49-F238E27FC236}">
                <a16:creationId xmlns:a16="http://schemas.microsoft.com/office/drawing/2014/main" id="{DE6F784C-C695-485D-92DA-F9AABA5F9628}"/>
              </a:ext>
            </a:extLst>
          </p:cNvPr>
          <p:cNvSpPr/>
          <p:nvPr/>
        </p:nvSpPr>
        <p:spPr>
          <a:xfrm>
            <a:off x="6580648" y="2770022"/>
            <a:ext cx="2166675" cy="4357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latin typeface="Consolas" panose="020B0609020204030204" pitchFamily="49" charset="0"/>
                <a:ea typeface="+mj-ea"/>
              </a:rPr>
              <a:t>Web</a:t>
            </a:r>
            <a:r>
              <a:rPr lang="zh-TW" altLang="en-US">
                <a:latin typeface="Consolas" panose="020B0609020204030204" pitchFamily="49" charset="0"/>
                <a:ea typeface="+mj-ea"/>
              </a:rPr>
              <a:t> </a:t>
            </a:r>
            <a:r>
              <a:rPr lang="en-US" altLang="zh-TW">
                <a:latin typeface="Consolas" panose="020B0609020204030204" pitchFamily="49" charset="0"/>
                <a:ea typeface="+mj-ea"/>
              </a:rPr>
              <a:t>Container</a:t>
            </a:r>
            <a:endParaRPr lang="zh-TW" altLang="en-US">
              <a:latin typeface="Consolas" panose="020B0609020204030204" pitchFamily="49" charset="0"/>
              <a:ea typeface="+mj-ea"/>
            </a:endParaRPr>
          </a:p>
        </p:txBody>
      </p:sp>
      <p:cxnSp>
        <p:nvCxnSpPr>
          <p:cNvPr id="30" name="直線單箭頭接點 29">
            <a:extLst>
              <a:ext uri="{FF2B5EF4-FFF2-40B4-BE49-F238E27FC236}">
                <a16:creationId xmlns:a16="http://schemas.microsoft.com/office/drawing/2014/main" id="{BD104A16-22D1-4002-8B69-19D15870CD75}"/>
              </a:ext>
            </a:extLst>
          </p:cNvPr>
          <p:cNvCxnSpPr/>
          <p:nvPr/>
        </p:nvCxnSpPr>
        <p:spPr>
          <a:xfrm flipH="1">
            <a:off x="6580648" y="3359158"/>
            <a:ext cx="277402" cy="620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BD0940E7-C0F1-4CEB-9736-85B359DE4EAA}"/>
              </a:ext>
            </a:extLst>
          </p:cNvPr>
          <p:cNvCxnSpPr>
            <a:cxnSpLocks/>
          </p:cNvCxnSpPr>
          <p:nvPr/>
        </p:nvCxnSpPr>
        <p:spPr>
          <a:xfrm>
            <a:off x="8560058" y="3359158"/>
            <a:ext cx="277402" cy="620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a:extLst>
              <a:ext uri="{FF2B5EF4-FFF2-40B4-BE49-F238E27FC236}">
                <a16:creationId xmlns:a16="http://schemas.microsoft.com/office/drawing/2014/main" id="{10BB044D-E6CA-4AE1-94EC-A03F654BC96A}"/>
              </a:ext>
            </a:extLst>
          </p:cNvPr>
          <p:cNvCxnSpPr>
            <a:cxnSpLocks/>
          </p:cNvCxnSpPr>
          <p:nvPr/>
        </p:nvCxnSpPr>
        <p:spPr>
          <a:xfrm>
            <a:off x="7663985" y="3373075"/>
            <a:ext cx="0" cy="606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矩形: 圓角 40">
            <a:extLst>
              <a:ext uri="{FF2B5EF4-FFF2-40B4-BE49-F238E27FC236}">
                <a16:creationId xmlns:a16="http://schemas.microsoft.com/office/drawing/2014/main" id="{CECC361C-E29B-451E-B992-0053B1866966}"/>
              </a:ext>
            </a:extLst>
          </p:cNvPr>
          <p:cNvSpPr/>
          <p:nvPr/>
        </p:nvSpPr>
        <p:spPr>
          <a:xfrm>
            <a:off x="5970520" y="4102087"/>
            <a:ext cx="1027416" cy="503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a:latin typeface="Consolas" panose="020B0609020204030204" pitchFamily="49" charset="0"/>
                <a:ea typeface="+mj-ea"/>
              </a:rPr>
              <a:t>Servlet</a:t>
            </a:r>
            <a:endParaRPr lang="zh-TW" altLang="en-US" sz="1600">
              <a:latin typeface="Consolas" panose="020B0609020204030204" pitchFamily="49" charset="0"/>
              <a:ea typeface="+mj-ea"/>
            </a:endParaRPr>
          </a:p>
        </p:txBody>
      </p:sp>
      <p:sp>
        <p:nvSpPr>
          <p:cNvPr id="42" name="矩形: 圓角 41">
            <a:extLst>
              <a:ext uri="{FF2B5EF4-FFF2-40B4-BE49-F238E27FC236}">
                <a16:creationId xmlns:a16="http://schemas.microsoft.com/office/drawing/2014/main" id="{DC7A6EAC-66A8-460B-A5AE-6B316A4CDC92}"/>
              </a:ext>
            </a:extLst>
          </p:cNvPr>
          <p:cNvSpPr/>
          <p:nvPr/>
        </p:nvSpPr>
        <p:spPr>
          <a:xfrm>
            <a:off x="8324936" y="4100054"/>
            <a:ext cx="1027416" cy="503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a:latin typeface="Consolas" panose="020B0609020204030204" pitchFamily="49" charset="0"/>
                <a:ea typeface="+mj-ea"/>
              </a:rPr>
              <a:t>Servlet</a:t>
            </a:r>
            <a:endParaRPr lang="zh-TW" altLang="en-US" sz="1600">
              <a:latin typeface="Consolas" panose="020B0609020204030204" pitchFamily="49" charset="0"/>
              <a:ea typeface="+mj-ea"/>
            </a:endParaRPr>
          </a:p>
        </p:txBody>
      </p:sp>
      <p:sp>
        <p:nvSpPr>
          <p:cNvPr id="43" name="矩形: 圓角 42">
            <a:extLst>
              <a:ext uri="{FF2B5EF4-FFF2-40B4-BE49-F238E27FC236}">
                <a16:creationId xmlns:a16="http://schemas.microsoft.com/office/drawing/2014/main" id="{BA04BBF9-D982-440C-BCD8-0C5B6EE5ECD2}"/>
              </a:ext>
            </a:extLst>
          </p:cNvPr>
          <p:cNvSpPr/>
          <p:nvPr/>
        </p:nvSpPr>
        <p:spPr>
          <a:xfrm>
            <a:off x="7147728" y="4100055"/>
            <a:ext cx="1027416" cy="503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a:latin typeface="Consolas" panose="020B0609020204030204" pitchFamily="49" charset="0"/>
                <a:ea typeface="+mj-ea"/>
              </a:rPr>
              <a:t>Servlet</a:t>
            </a:r>
            <a:endParaRPr lang="zh-TW" altLang="en-US" sz="1600">
              <a:latin typeface="Consolas" panose="020B0609020204030204" pitchFamily="49" charset="0"/>
              <a:ea typeface="+mj-ea"/>
            </a:endParaRPr>
          </a:p>
        </p:txBody>
      </p:sp>
      <p:sp>
        <p:nvSpPr>
          <p:cNvPr id="44" name="文字方塊 43">
            <a:extLst>
              <a:ext uri="{FF2B5EF4-FFF2-40B4-BE49-F238E27FC236}">
                <a16:creationId xmlns:a16="http://schemas.microsoft.com/office/drawing/2014/main" id="{F92C9ED9-F43C-48B4-8376-7BBBE8643628}"/>
              </a:ext>
            </a:extLst>
          </p:cNvPr>
          <p:cNvSpPr txBox="1"/>
          <p:nvPr/>
        </p:nvSpPr>
        <p:spPr>
          <a:xfrm>
            <a:off x="2938975" y="2972674"/>
            <a:ext cx="2786836" cy="369332"/>
          </a:xfrm>
          <a:prstGeom prst="rect">
            <a:avLst/>
          </a:prstGeom>
          <a:noFill/>
        </p:spPr>
        <p:txBody>
          <a:bodyPr wrap="square" rtlCol="0">
            <a:spAutoFit/>
          </a:bodyPr>
          <a:lstStyle/>
          <a:p>
            <a:r>
              <a:rPr lang="en-US" altLang="zh-TW">
                <a:latin typeface="Consolas" panose="020B0609020204030204" pitchFamily="49" charset="0"/>
                <a:ea typeface="+mj-ea"/>
              </a:rPr>
              <a:t>HTTP Request(</a:t>
            </a:r>
            <a:r>
              <a:rPr lang="zh-TW" altLang="en-US">
                <a:latin typeface="Consolas" panose="020B0609020204030204" pitchFamily="49" charset="0"/>
                <a:ea typeface="+mj-ea"/>
              </a:rPr>
              <a:t>文字資訊</a:t>
            </a:r>
            <a:r>
              <a:rPr lang="en-US" altLang="zh-TW">
                <a:latin typeface="Consolas" panose="020B0609020204030204" pitchFamily="49" charset="0"/>
                <a:ea typeface="+mj-ea"/>
              </a:rPr>
              <a:t>)</a:t>
            </a:r>
            <a:endParaRPr lang="zh-TW" altLang="en-US">
              <a:latin typeface="Consolas" panose="020B0609020204030204" pitchFamily="49" charset="0"/>
              <a:ea typeface="+mj-ea"/>
            </a:endParaRPr>
          </a:p>
        </p:txBody>
      </p:sp>
      <p:sp>
        <p:nvSpPr>
          <p:cNvPr id="46" name="文字方塊 45">
            <a:extLst>
              <a:ext uri="{FF2B5EF4-FFF2-40B4-BE49-F238E27FC236}">
                <a16:creationId xmlns:a16="http://schemas.microsoft.com/office/drawing/2014/main" id="{5A98D835-E9A8-4C87-B9E4-42371588AE7D}"/>
              </a:ext>
            </a:extLst>
          </p:cNvPr>
          <p:cNvSpPr txBox="1"/>
          <p:nvPr/>
        </p:nvSpPr>
        <p:spPr>
          <a:xfrm>
            <a:off x="6858050" y="1049451"/>
            <a:ext cx="1784463" cy="369332"/>
          </a:xfrm>
          <a:prstGeom prst="rect">
            <a:avLst/>
          </a:prstGeom>
          <a:noFill/>
        </p:spPr>
        <p:txBody>
          <a:bodyPr wrap="none" rtlCol="0">
            <a:spAutoFit/>
          </a:bodyPr>
          <a:lstStyle/>
          <a:p>
            <a:r>
              <a:rPr lang="zh-TW" altLang="en-US">
                <a:latin typeface="+mj-ea"/>
                <a:ea typeface="+mj-ea"/>
              </a:rPr>
              <a:t>伺服器</a:t>
            </a:r>
            <a:r>
              <a:rPr lang="en-US" altLang="zh-TW">
                <a:latin typeface="+mj-ea"/>
                <a:ea typeface="+mj-ea"/>
              </a:rPr>
              <a:t>(</a:t>
            </a:r>
            <a:r>
              <a:rPr lang="en-US" altLang="zh-TW">
                <a:latin typeface="Consolas" panose="020B0609020204030204" pitchFamily="49" charset="0"/>
                <a:ea typeface="+mj-ea"/>
              </a:rPr>
              <a:t>Server</a:t>
            </a:r>
            <a:r>
              <a:rPr lang="en-US" altLang="zh-TW">
                <a:latin typeface="+mj-ea"/>
                <a:ea typeface="+mj-ea"/>
              </a:rPr>
              <a:t>)</a:t>
            </a:r>
            <a:endParaRPr lang="zh-TW" altLang="en-US">
              <a:latin typeface="+mj-ea"/>
              <a:ea typeface="+mj-ea"/>
            </a:endParaRPr>
          </a:p>
        </p:txBody>
      </p:sp>
      <p:sp>
        <p:nvSpPr>
          <p:cNvPr id="47" name="標題 1">
            <a:extLst>
              <a:ext uri="{FF2B5EF4-FFF2-40B4-BE49-F238E27FC236}">
                <a16:creationId xmlns:a16="http://schemas.microsoft.com/office/drawing/2014/main" id="{BB8BD569-B4D7-4664-B027-F66AD684186B}"/>
              </a:ext>
            </a:extLst>
          </p:cNvPr>
          <p:cNvSpPr txBox="1">
            <a:spLocks/>
          </p:cNvSpPr>
          <p:nvPr/>
        </p:nvSpPr>
        <p:spPr>
          <a:xfrm>
            <a:off x="240792" y="531710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altLang="zh-TW">
                <a:latin typeface="Consolas" panose="020B0609020204030204" pitchFamily="49" charset="0"/>
              </a:rPr>
              <a:t>…</a:t>
            </a:r>
            <a:r>
              <a:rPr lang="zh-TW" altLang="en-US">
                <a:latin typeface="Consolas" panose="020B0609020204030204" pitchFamily="49" charset="0"/>
              </a:rPr>
              <a:t>但好像還不夠？</a:t>
            </a:r>
            <a:endParaRPr lang="en-US" altLang="zh-TW">
              <a:latin typeface="Consolas" panose="020B0609020204030204" pitchFamily="49" charset="0"/>
            </a:endParaRPr>
          </a:p>
          <a:p>
            <a:pPr algn="r"/>
            <a:r>
              <a:rPr lang="zh-TW" altLang="en-US">
                <a:latin typeface="Consolas" panose="020B0609020204030204" pitchFamily="49" charset="0"/>
              </a:rPr>
              <a:t>後端的語言不只有</a:t>
            </a:r>
            <a:r>
              <a:rPr lang="en-US" altLang="zh-TW">
                <a:latin typeface="Consolas" panose="020B0609020204030204" pitchFamily="49" charset="0"/>
              </a:rPr>
              <a:t>JAVA!</a:t>
            </a:r>
            <a:endParaRPr lang="zh-TW" altLang="en-US">
              <a:latin typeface="Consolas" panose="020B0609020204030204" pitchFamily="49" charset="0"/>
            </a:endParaRPr>
          </a:p>
        </p:txBody>
      </p:sp>
      <p:sp>
        <p:nvSpPr>
          <p:cNvPr id="48" name="文字方塊 47">
            <a:extLst>
              <a:ext uri="{FF2B5EF4-FFF2-40B4-BE49-F238E27FC236}">
                <a16:creationId xmlns:a16="http://schemas.microsoft.com/office/drawing/2014/main" id="{CD2E82D2-BDD9-429A-B918-74D0231DB19F}"/>
              </a:ext>
            </a:extLst>
          </p:cNvPr>
          <p:cNvSpPr txBox="1"/>
          <p:nvPr/>
        </p:nvSpPr>
        <p:spPr>
          <a:xfrm>
            <a:off x="9506146" y="3272483"/>
            <a:ext cx="2654493" cy="646331"/>
          </a:xfrm>
          <a:prstGeom prst="rect">
            <a:avLst/>
          </a:prstGeom>
          <a:noFill/>
        </p:spPr>
        <p:txBody>
          <a:bodyPr wrap="square" rtlCol="0">
            <a:spAutoFit/>
          </a:bodyPr>
          <a:lstStyle/>
          <a:p>
            <a:r>
              <a:rPr lang="en-US" altLang="zh-TW" i="0">
                <a:solidFill>
                  <a:srgbClr val="000000"/>
                </a:solidFill>
                <a:effectLst/>
                <a:latin typeface="Consolas" panose="020B0609020204030204" pitchFamily="49" charset="0"/>
                <a:ea typeface="+mj-ea"/>
              </a:rPr>
              <a:t>HttpServletRequest</a:t>
            </a:r>
          </a:p>
          <a:p>
            <a:r>
              <a:rPr lang="en-US" altLang="zh-TW">
                <a:latin typeface="Consolas" panose="020B0609020204030204" pitchFamily="49" charset="0"/>
                <a:ea typeface="+mj-ea"/>
              </a:rPr>
              <a:t>(JAVA</a:t>
            </a:r>
            <a:r>
              <a:rPr lang="zh-TW" altLang="en-US">
                <a:latin typeface="Consolas" panose="020B0609020204030204" pitchFamily="49" charset="0"/>
                <a:ea typeface="+mj-ea"/>
              </a:rPr>
              <a:t>看得懂的物件</a:t>
            </a:r>
            <a:r>
              <a:rPr lang="en-US" altLang="zh-TW">
                <a:latin typeface="Consolas" panose="020B0609020204030204" pitchFamily="49" charset="0"/>
                <a:ea typeface="+mj-ea"/>
              </a:rPr>
              <a:t>)</a:t>
            </a:r>
            <a:endParaRPr lang="zh-TW" altLang="en-US">
              <a:latin typeface="Consolas" panose="020B0609020204030204" pitchFamily="49" charset="0"/>
              <a:ea typeface="+mj-ea"/>
            </a:endParaRPr>
          </a:p>
        </p:txBody>
      </p:sp>
      <p:sp>
        <p:nvSpPr>
          <p:cNvPr id="49" name="文字方塊 48">
            <a:extLst>
              <a:ext uri="{FF2B5EF4-FFF2-40B4-BE49-F238E27FC236}">
                <a16:creationId xmlns:a16="http://schemas.microsoft.com/office/drawing/2014/main" id="{41ABF505-7EE2-4B61-AD75-2774F6026D05}"/>
              </a:ext>
            </a:extLst>
          </p:cNvPr>
          <p:cNvSpPr txBox="1"/>
          <p:nvPr/>
        </p:nvSpPr>
        <p:spPr>
          <a:xfrm>
            <a:off x="884077" y="4664246"/>
            <a:ext cx="1954381" cy="369332"/>
          </a:xfrm>
          <a:prstGeom prst="rect">
            <a:avLst/>
          </a:prstGeom>
          <a:noFill/>
        </p:spPr>
        <p:txBody>
          <a:bodyPr wrap="none" rtlCol="0">
            <a:spAutoFit/>
          </a:bodyPr>
          <a:lstStyle/>
          <a:p>
            <a:r>
              <a:rPr lang="zh-TW" altLang="en-US">
                <a:latin typeface="Consolas" panose="020B0609020204030204" pitchFamily="49" charset="0"/>
                <a:ea typeface="+mj-ea"/>
              </a:rPr>
              <a:t>使用</a:t>
            </a:r>
            <a:r>
              <a:rPr lang="en-US" altLang="zh-TW">
                <a:latin typeface="Consolas" panose="020B0609020204030204" pitchFamily="49" charset="0"/>
                <a:ea typeface="+mj-ea"/>
              </a:rPr>
              <a:t>URI</a:t>
            </a:r>
            <a:r>
              <a:rPr lang="zh-TW" altLang="en-US">
                <a:latin typeface="Consolas" panose="020B0609020204030204" pitchFamily="49" charset="0"/>
                <a:ea typeface="+mj-ea"/>
              </a:rPr>
              <a:t>定位資源</a:t>
            </a:r>
          </a:p>
        </p:txBody>
      </p:sp>
      <p:pic>
        <p:nvPicPr>
          <p:cNvPr id="52" name="圖片 51">
            <a:extLst>
              <a:ext uri="{FF2B5EF4-FFF2-40B4-BE49-F238E27FC236}">
                <a16:creationId xmlns:a16="http://schemas.microsoft.com/office/drawing/2014/main" id="{3F3832AE-3952-4AE1-9F3C-A6509D504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188" y="2522152"/>
            <a:ext cx="1920208" cy="1920208"/>
          </a:xfrm>
          <a:prstGeom prst="rect">
            <a:avLst/>
          </a:prstGeom>
        </p:spPr>
      </p:pic>
      <p:pic>
        <p:nvPicPr>
          <p:cNvPr id="54" name="圖片 53">
            <a:extLst>
              <a:ext uri="{FF2B5EF4-FFF2-40B4-BE49-F238E27FC236}">
                <a16:creationId xmlns:a16="http://schemas.microsoft.com/office/drawing/2014/main" id="{9C501065-3A75-4F28-A168-C8B7CE240FC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858050" y="1344474"/>
            <a:ext cx="1651415" cy="1271589"/>
          </a:xfrm>
          <a:prstGeom prst="rect">
            <a:avLst/>
          </a:prstGeom>
        </p:spPr>
      </p:pic>
    </p:spTree>
    <p:extLst>
      <p:ext uri="{BB962C8B-B14F-4D97-AF65-F5344CB8AC3E}">
        <p14:creationId xmlns:p14="http://schemas.microsoft.com/office/powerpoint/2010/main" val="154888119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3"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altLang="zh-TW" sz="8900" b="1" cap="all" smtClean="0">
                <a:latin typeface="+mj-lt"/>
                <a:ea typeface="+mj-ea"/>
                <a:cs typeface="+mj-cs"/>
              </a:rPr>
              <a:t>WEB </a:t>
            </a:r>
            <a:r>
              <a:rPr lang="en-US" altLang="zh-TW" sz="8900" b="1" cap="all">
                <a:latin typeface="+mj-lt"/>
                <a:ea typeface="+mj-ea"/>
                <a:cs typeface="+mj-cs"/>
              </a:rPr>
              <a:t>Application</a:t>
            </a:r>
          </a:p>
          <a:p>
            <a:pPr defTabSz="914400">
              <a:lnSpc>
                <a:spcPct val="80000"/>
              </a:lnSpc>
              <a:spcBef>
                <a:spcPct val="0"/>
              </a:spcBef>
              <a:spcAft>
                <a:spcPts val="600"/>
              </a:spcAft>
            </a:pPr>
            <a:r>
              <a:rPr lang="zh-TW" altLang="en-US" sz="8900" b="1" cap="all">
                <a:latin typeface="+mj-lt"/>
                <a:ea typeface="+mj-ea"/>
                <a:cs typeface="+mj-cs"/>
              </a:rPr>
              <a:t>環境部署</a:t>
            </a:r>
            <a:endParaRPr lang="en-US" altLang="zh-TW" sz="8900" b="1" cap="all">
              <a:latin typeface="+mj-lt"/>
              <a:ea typeface="+mj-ea"/>
              <a:cs typeface="+mj-cs"/>
            </a:endParaRPr>
          </a:p>
        </p:txBody>
      </p:sp>
      <p:sp>
        <p:nvSpPr>
          <p:cNvPr id="15"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130</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36921679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t>131</a:t>
            </a:fld>
            <a:endParaRPr lang="zh-TW" altLang="en-US"/>
          </a:p>
        </p:txBody>
      </p:sp>
      <p:sp>
        <p:nvSpPr>
          <p:cNvPr id="2" name="文字方塊 1">
            <a:extLst>
              <a:ext uri="{FF2B5EF4-FFF2-40B4-BE49-F238E27FC236}">
                <a16:creationId xmlns:a16="http://schemas.microsoft.com/office/drawing/2014/main" id="{F21749F4-57A4-4352-8F56-BE2D3F3ADB6B}"/>
              </a:ext>
            </a:extLst>
          </p:cNvPr>
          <p:cNvSpPr txBox="1"/>
          <p:nvPr/>
        </p:nvSpPr>
        <p:spPr>
          <a:xfrm>
            <a:off x="169682" y="75414"/>
            <a:ext cx="11311128" cy="4247317"/>
          </a:xfrm>
          <a:prstGeom prst="rect">
            <a:avLst/>
          </a:prstGeom>
          <a:noFill/>
        </p:spPr>
        <p:txBody>
          <a:bodyPr wrap="square" rtlCol="0">
            <a:spAutoFit/>
          </a:bodyPr>
          <a:lstStyle/>
          <a:p>
            <a:r>
              <a:rPr lang="zh-TW" altLang="en-US" sz="3000">
                <a:latin typeface="Consolas" panose="020B0609020204030204" pitchFamily="49" charset="0"/>
                <a:ea typeface="+mj-ea"/>
              </a:rPr>
              <a:t>基本觀念</a:t>
            </a:r>
            <a:endParaRPr lang="en-US" altLang="zh-TW" sz="3000">
              <a:latin typeface="Consolas" panose="020B0609020204030204" pitchFamily="49" charset="0"/>
              <a:ea typeface="+mj-ea"/>
            </a:endParaRPr>
          </a:p>
          <a:p>
            <a:r>
              <a:rPr lang="zh-TW" altLang="en-US" sz="3000">
                <a:latin typeface="Consolas" panose="020B0609020204030204" pitchFamily="49" charset="0"/>
                <a:ea typeface="+mj-ea"/>
              </a:rPr>
              <a:t>安裝、設定</a:t>
            </a:r>
            <a:r>
              <a:rPr lang="en-US" altLang="zh-TW" sz="3000">
                <a:latin typeface="Consolas" panose="020B0609020204030204" pitchFamily="49" charset="0"/>
                <a:ea typeface="+mj-ea"/>
              </a:rPr>
              <a:t>Web Application</a:t>
            </a:r>
            <a:r>
              <a:rPr lang="zh-TW" altLang="en-US" sz="3000">
                <a:latin typeface="Consolas" panose="020B0609020204030204" pitchFamily="49" charset="0"/>
                <a:ea typeface="+mj-ea"/>
              </a:rPr>
              <a:t>時，應遵循</a:t>
            </a:r>
            <a:r>
              <a:rPr lang="en-US" altLang="zh-TW" sz="3000">
                <a:latin typeface="Consolas" panose="020B0609020204030204" pitchFamily="49" charset="0"/>
                <a:ea typeface="+mj-ea"/>
              </a:rPr>
              <a:t>Servlet/JSP</a:t>
            </a:r>
            <a:r>
              <a:rPr lang="zh-TW" altLang="en-US" sz="3000">
                <a:latin typeface="Consolas" panose="020B0609020204030204" pitchFamily="49" charset="0"/>
                <a:ea typeface="+mj-ea"/>
              </a:rPr>
              <a:t>規格書之規定，幾個要點如下</a:t>
            </a:r>
            <a:r>
              <a:rPr lang="en-US" altLang="zh-TW" sz="3000">
                <a:latin typeface="Consolas" panose="020B0609020204030204" pitchFamily="49" charset="0"/>
                <a:ea typeface="+mj-ea"/>
              </a:rPr>
              <a:t>:</a:t>
            </a:r>
          </a:p>
          <a:p>
            <a:endParaRPr lang="en-US" altLang="zh-TW" sz="3000">
              <a:latin typeface="Consolas" panose="020B0609020204030204" pitchFamily="49" charset="0"/>
              <a:ea typeface="+mj-ea"/>
            </a:endParaRPr>
          </a:p>
          <a:p>
            <a:pPr marL="514350" indent="-514350">
              <a:buFont typeface="+mj-lt"/>
              <a:buAutoNum type="arabicPeriod"/>
            </a:pPr>
            <a:r>
              <a:rPr lang="zh-TW" altLang="en-US" sz="3000">
                <a:latin typeface="Consolas" panose="020B0609020204030204" pitchFamily="49" charset="0"/>
                <a:ea typeface="+mj-ea"/>
              </a:rPr>
              <a:t>網站應用系統</a:t>
            </a:r>
            <a:r>
              <a:rPr lang="en-US" altLang="zh-TW" sz="3000">
                <a:latin typeface="Consolas" panose="020B0609020204030204" pitchFamily="49" charset="0"/>
                <a:ea typeface="+mj-ea"/>
              </a:rPr>
              <a:t>(Web Application</a:t>
            </a:r>
            <a:r>
              <a:rPr lang="zh-TW" altLang="en-US" sz="3000">
                <a:latin typeface="Consolas" panose="020B0609020204030204" pitchFamily="49" charset="0"/>
                <a:ea typeface="+mj-ea"/>
              </a:rPr>
              <a:t>，簡稱</a:t>
            </a:r>
            <a:r>
              <a:rPr lang="en-US" altLang="zh-TW" sz="3000">
                <a:latin typeface="Consolas" panose="020B0609020204030204" pitchFamily="49" charset="0"/>
                <a:ea typeface="+mj-ea"/>
              </a:rPr>
              <a:t>Web App)</a:t>
            </a:r>
          </a:p>
          <a:p>
            <a:pPr marL="514350" indent="-514350">
              <a:buFont typeface="+mj-lt"/>
              <a:buAutoNum type="arabicPeriod"/>
            </a:pPr>
            <a:r>
              <a:rPr lang="zh-TW" altLang="en-US" sz="3000">
                <a:latin typeface="Consolas" panose="020B0609020204030204" pitchFamily="49" charset="0"/>
                <a:ea typeface="+mj-ea"/>
              </a:rPr>
              <a:t>目錄結構</a:t>
            </a:r>
            <a:endParaRPr lang="en-US" altLang="zh-TW" sz="3000">
              <a:latin typeface="Consolas" panose="020B0609020204030204" pitchFamily="49" charset="0"/>
              <a:ea typeface="+mj-ea"/>
            </a:endParaRPr>
          </a:p>
          <a:p>
            <a:pPr marL="514350" indent="-514350">
              <a:buFont typeface="+mj-lt"/>
              <a:buAutoNum type="arabicPeriod"/>
            </a:pPr>
            <a:r>
              <a:rPr lang="zh-TW" altLang="en-US" sz="3000">
                <a:latin typeface="Consolas" panose="020B0609020204030204" pitchFamily="49" charset="0"/>
                <a:ea typeface="+mj-ea"/>
              </a:rPr>
              <a:t>部署描述檔</a:t>
            </a:r>
            <a:r>
              <a:rPr lang="en-US" altLang="zh-TW" sz="3000">
                <a:latin typeface="Consolas" panose="020B0609020204030204" pitchFamily="49" charset="0"/>
                <a:ea typeface="+mj-ea"/>
              </a:rPr>
              <a:t>web.xml(Deployment Descriptor)</a:t>
            </a:r>
          </a:p>
          <a:p>
            <a:pPr marL="514350" indent="-514350">
              <a:buFont typeface="+mj-lt"/>
              <a:buAutoNum type="arabicPeriod"/>
            </a:pPr>
            <a:r>
              <a:rPr lang="zh-TW" altLang="en-US" sz="3000">
                <a:latin typeface="Consolas" panose="020B0609020204030204" pitchFamily="49" charset="0"/>
                <a:ea typeface="+mj-ea"/>
              </a:rPr>
              <a:t>網站備存檔</a:t>
            </a:r>
            <a:r>
              <a:rPr lang="en-US" altLang="zh-TW" sz="3000">
                <a:latin typeface="Consolas" panose="020B0609020204030204" pitchFamily="49" charset="0"/>
                <a:ea typeface="+mj-ea"/>
              </a:rPr>
              <a:t>.war(Web Application Archive)</a:t>
            </a:r>
          </a:p>
          <a:p>
            <a:endParaRPr lang="en-US" altLang="zh-TW" sz="3000">
              <a:latin typeface="Consolas" panose="020B0609020204030204" pitchFamily="49" charset="0"/>
              <a:ea typeface="+mj-ea"/>
            </a:endParaRPr>
          </a:p>
        </p:txBody>
      </p:sp>
    </p:spTree>
    <p:extLst>
      <p:ext uri="{BB962C8B-B14F-4D97-AF65-F5344CB8AC3E}">
        <p14:creationId xmlns:p14="http://schemas.microsoft.com/office/powerpoint/2010/main" val="2849409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299450" y="1481051"/>
            <a:ext cx="3892551" cy="3291840"/>
          </a:xfrm>
        </p:spPr>
        <p:txBody>
          <a:bodyPr>
            <a:normAutofit/>
          </a:bodyPr>
          <a:lstStyle/>
          <a:p>
            <a:r>
              <a:rPr lang="zh-TW" altLang="en-US" sz="1600" b="1">
                <a:latin typeface="Consolas" panose="020B0609020204030204" pitchFamily="49" charset="0"/>
                <a:ea typeface="+mj-ea"/>
              </a:rPr>
              <a:t>一個</a:t>
            </a:r>
            <a:r>
              <a:rPr lang="en-US" altLang="zh-TW" sz="1600" b="1">
                <a:latin typeface="Consolas" panose="020B0609020204030204" pitchFamily="49" charset="0"/>
                <a:ea typeface="+mj-ea"/>
              </a:rPr>
              <a:t>Servlet Container</a:t>
            </a:r>
            <a:r>
              <a:rPr lang="zh-TW" altLang="en-US" sz="1600" b="1">
                <a:latin typeface="Consolas" panose="020B0609020204030204" pitchFamily="49" charset="0"/>
                <a:ea typeface="+mj-ea"/>
              </a:rPr>
              <a:t>可以包含多個</a:t>
            </a:r>
            <a:r>
              <a:rPr lang="en-US" altLang="zh-TW" sz="1600" b="1">
                <a:latin typeface="Consolas" panose="020B0609020204030204" pitchFamily="49" charset="0"/>
                <a:ea typeface="+mj-ea"/>
              </a:rPr>
              <a:t>Web App</a:t>
            </a:r>
            <a:r>
              <a:rPr lang="zh-TW" altLang="en-US" sz="1600" b="1">
                <a:latin typeface="Consolas" panose="020B0609020204030204" pitchFamily="49" charset="0"/>
                <a:ea typeface="+mj-ea"/>
              </a:rPr>
              <a:t>環境，每個環境即稱為一個</a:t>
            </a:r>
            <a:r>
              <a:rPr lang="en-US" altLang="zh-TW" sz="1600" b="1">
                <a:latin typeface="Consolas" panose="020B0609020204030204" pitchFamily="49" charset="0"/>
                <a:ea typeface="+mj-ea"/>
              </a:rPr>
              <a:t>Servlet Context</a:t>
            </a:r>
            <a:r>
              <a:rPr lang="zh-TW" altLang="en-US" sz="1600" b="1">
                <a:latin typeface="Consolas" panose="020B0609020204030204" pitchFamily="49" charset="0"/>
                <a:ea typeface="+mj-ea"/>
              </a:rPr>
              <a:t>。</a:t>
            </a:r>
          </a:p>
          <a:p>
            <a:r>
              <a:rPr lang="zh-TW" altLang="en-US" sz="1600" b="1">
                <a:latin typeface="Consolas" panose="020B0609020204030204" pitchFamily="49" charset="0"/>
                <a:ea typeface="+mj-ea"/>
              </a:rPr>
              <a:t>以</a:t>
            </a:r>
            <a:r>
              <a:rPr lang="en-US" altLang="zh-TW" sz="1600" b="1">
                <a:latin typeface="Consolas" panose="020B0609020204030204" pitchFamily="49" charset="0"/>
                <a:ea typeface="+mj-ea"/>
              </a:rPr>
              <a:t>Tomcat</a:t>
            </a:r>
            <a:r>
              <a:rPr lang="zh-TW" altLang="en-US" sz="1600" b="1">
                <a:latin typeface="Consolas" panose="020B0609020204030204" pitchFamily="49" charset="0"/>
                <a:ea typeface="+mj-ea"/>
              </a:rPr>
              <a:t>為例，資料夾</a:t>
            </a:r>
            <a:r>
              <a:rPr lang="en-US" altLang="zh-TW" sz="1600" b="1">
                <a:latin typeface="Consolas" panose="020B0609020204030204" pitchFamily="49" charset="0"/>
                <a:ea typeface="+mj-ea"/>
              </a:rPr>
              <a:t>webapps</a:t>
            </a:r>
            <a:r>
              <a:rPr lang="zh-TW" altLang="en-US" sz="1600" b="1">
                <a:latin typeface="Consolas" panose="020B0609020204030204" pitchFamily="49" charset="0"/>
                <a:ea typeface="+mj-ea"/>
              </a:rPr>
              <a:t>之下的每個子目錄都被視為一個</a:t>
            </a:r>
            <a:r>
              <a:rPr lang="en-US" altLang="zh-TW" sz="1600" b="1">
                <a:latin typeface="Consolas" panose="020B0609020204030204" pitchFamily="49" charset="0"/>
                <a:ea typeface="+mj-ea"/>
              </a:rPr>
              <a:t>Web App</a:t>
            </a:r>
            <a:r>
              <a:rPr lang="zh-TW" altLang="en-US" sz="1600" b="1">
                <a:latin typeface="Consolas" panose="020B0609020204030204" pitchFamily="49" charset="0"/>
                <a:ea typeface="+mj-ea"/>
              </a:rPr>
              <a:t>。</a:t>
            </a:r>
            <a:endParaRPr lang="en-US" altLang="zh-TW" sz="16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132</a:t>
            </a:fld>
            <a:endParaRPr lang="zh-TW" altLang="en-US"/>
          </a:p>
        </p:txBody>
      </p:sp>
      <p:sp>
        <p:nvSpPr>
          <p:cNvPr id="6" name="文字方塊 5">
            <a:extLst>
              <a:ext uri="{FF2B5EF4-FFF2-40B4-BE49-F238E27FC236}">
                <a16:creationId xmlns:a16="http://schemas.microsoft.com/office/drawing/2014/main" id="{4048B39A-AA08-42D9-9BD6-CAADFE654C73}"/>
              </a:ext>
            </a:extLst>
          </p:cNvPr>
          <p:cNvSpPr txBox="1"/>
          <p:nvPr/>
        </p:nvSpPr>
        <p:spPr>
          <a:xfrm>
            <a:off x="0" y="0"/>
            <a:ext cx="8299450" cy="5170646"/>
          </a:xfrm>
          <a:prstGeom prst="rect">
            <a:avLst/>
          </a:prstGeom>
          <a:noFill/>
        </p:spPr>
        <p:txBody>
          <a:bodyPr wrap="square" rtlCol="0">
            <a:spAutoFit/>
          </a:bodyPr>
          <a:lstStyle/>
          <a:p>
            <a:r>
              <a:rPr lang="zh-TW" altLang="en-US" sz="2200">
                <a:latin typeface="Consolas" panose="020B0609020204030204" pitchFamily="49" charset="0"/>
                <a:ea typeface="+mj-ea"/>
              </a:rPr>
              <a:t>當一個</a:t>
            </a:r>
            <a:r>
              <a:rPr lang="en-US" altLang="zh-TW" sz="2200">
                <a:latin typeface="Consolas" panose="020B0609020204030204" pitchFamily="49" charset="0"/>
                <a:ea typeface="+mj-ea"/>
              </a:rPr>
              <a:t>Web</a:t>
            </a:r>
            <a:r>
              <a:rPr lang="zh-TW" altLang="en-US" sz="2200">
                <a:latin typeface="Consolas" panose="020B0609020204030204" pitchFamily="49" charset="0"/>
                <a:ea typeface="+mj-ea"/>
              </a:rPr>
              <a:t>應用系統被部署到</a:t>
            </a:r>
            <a:r>
              <a:rPr lang="en-US" altLang="zh-TW" sz="2200">
                <a:latin typeface="Consolas" panose="020B0609020204030204" pitchFamily="49" charset="0"/>
                <a:ea typeface="+mj-ea"/>
              </a:rPr>
              <a:t>Web</a:t>
            </a:r>
            <a:r>
              <a:rPr lang="zh-TW" altLang="en-US" sz="2200">
                <a:latin typeface="Consolas" panose="020B0609020204030204" pitchFamily="49" charset="0"/>
                <a:ea typeface="+mj-ea"/>
              </a:rPr>
              <a:t>容器時，目錄架構必須符合以下格式</a:t>
            </a:r>
            <a:endParaRPr lang="en-US" altLang="zh-TW" sz="2200">
              <a:latin typeface="Consolas" panose="020B0609020204030204" pitchFamily="49" charset="0"/>
              <a:ea typeface="+mj-ea"/>
            </a:endParaRPr>
          </a:p>
          <a:p>
            <a:endParaRPr lang="en-US" altLang="zh-TW" sz="2200">
              <a:latin typeface="Consolas" panose="020B0609020204030204" pitchFamily="49" charset="0"/>
              <a:ea typeface="+mj-ea"/>
            </a:endParaRPr>
          </a:p>
          <a:p>
            <a:r>
              <a:rPr lang="en-US" altLang="zh-TW" sz="2200">
                <a:latin typeface="Consolas" panose="020B0609020204030204" pitchFamily="49" charset="0"/>
                <a:ea typeface="+mj-ea"/>
              </a:rPr>
              <a:t>Webapps/</a:t>
            </a:r>
          </a:p>
          <a:p>
            <a:pPr lvl="1"/>
            <a:r>
              <a:rPr lang="en-US" altLang="zh-TW" sz="2200">
                <a:latin typeface="Consolas" panose="020B0609020204030204" pitchFamily="49" charset="0"/>
                <a:ea typeface="+mj-ea"/>
              </a:rPr>
              <a:t>|- projectName/</a:t>
            </a:r>
          </a:p>
          <a:p>
            <a:pPr lvl="2"/>
            <a:r>
              <a:rPr lang="en-US" altLang="zh-TW" sz="2200">
                <a:latin typeface="Consolas" panose="020B0609020204030204" pitchFamily="49" charset="0"/>
                <a:ea typeface="+mj-ea"/>
              </a:rPr>
              <a:t>- xxx.html or default.jsp</a:t>
            </a:r>
          </a:p>
          <a:p>
            <a:pPr lvl="2"/>
            <a:r>
              <a:rPr lang="en-US" altLang="zh-TW" sz="2200">
                <a:latin typeface="Consolas" panose="020B0609020204030204" pitchFamily="49" charset="0"/>
                <a:ea typeface="+mj-ea"/>
              </a:rPr>
              <a:t>- </a:t>
            </a:r>
            <a:r>
              <a:rPr lang="zh-TW" altLang="en-US" sz="2200">
                <a:latin typeface="Consolas" panose="020B0609020204030204" pitchFamily="49" charset="0"/>
                <a:ea typeface="+mj-ea"/>
              </a:rPr>
              <a:t>自訂目錄</a:t>
            </a:r>
            <a:r>
              <a:rPr lang="en-US" altLang="zh-TW" sz="2200">
                <a:latin typeface="Consolas" panose="020B0609020204030204" pitchFamily="49" charset="0"/>
                <a:ea typeface="+mj-ea"/>
              </a:rPr>
              <a:t>/(Ex:images</a:t>
            </a:r>
            <a:r>
              <a:rPr lang="zh-TW" altLang="en-US" sz="2200">
                <a:latin typeface="Consolas" panose="020B0609020204030204" pitchFamily="49" charset="0"/>
                <a:ea typeface="+mj-ea"/>
              </a:rPr>
              <a:t>目錄、網頁目錄</a:t>
            </a:r>
            <a:r>
              <a:rPr lang="en-US" altLang="zh-TW" sz="2200">
                <a:latin typeface="Consolas" panose="020B0609020204030204" pitchFamily="49" charset="0"/>
                <a:ea typeface="+mj-ea"/>
              </a:rPr>
              <a:t>)</a:t>
            </a:r>
          </a:p>
          <a:p>
            <a:pPr lvl="2"/>
            <a:r>
              <a:rPr lang="en-US" altLang="zh-TW" sz="2200">
                <a:latin typeface="Consolas" panose="020B0609020204030204" pitchFamily="49" charset="0"/>
                <a:ea typeface="+mj-ea"/>
              </a:rPr>
              <a:t>- WEB-INF/</a:t>
            </a:r>
          </a:p>
          <a:p>
            <a:pPr lvl="3"/>
            <a:r>
              <a:rPr lang="en-US" altLang="zh-TW" sz="2200">
                <a:latin typeface="Consolas" panose="020B0609020204030204" pitchFamily="49" charset="0"/>
                <a:ea typeface="+mj-ea"/>
              </a:rPr>
              <a:t>- web.xml:</a:t>
            </a:r>
            <a:r>
              <a:rPr lang="zh-TW" altLang="en-US" sz="2200">
                <a:latin typeface="Consolas" panose="020B0609020204030204" pitchFamily="49" charset="0"/>
                <a:ea typeface="+mj-ea"/>
              </a:rPr>
              <a:t>部署描述檔</a:t>
            </a:r>
            <a:r>
              <a:rPr lang="en-US" altLang="zh-TW" sz="2200">
                <a:latin typeface="Consolas" panose="020B0609020204030204" pitchFamily="49" charset="0"/>
                <a:ea typeface="+mj-ea"/>
              </a:rPr>
              <a:t>DD(Deployment Descriptor)</a:t>
            </a:r>
          </a:p>
          <a:p>
            <a:pPr lvl="3"/>
            <a:r>
              <a:rPr lang="en-US" altLang="zh-TW" sz="2200">
                <a:latin typeface="Consolas" panose="020B0609020204030204" pitchFamily="49" charset="0"/>
                <a:ea typeface="+mj-ea"/>
              </a:rPr>
              <a:t>- classes/</a:t>
            </a:r>
          </a:p>
          <a:p>
            <a:pPr lvl="4"/>
            <a:r>
              <a:rPr lang="en-US" altLang="zh-TW" sz="2200">
                <a:latin typeface="Consolas" panose="020B0609020204030204" pitchFamily="49" charset="0"/>
                <a:ea typeface="+mj-ea"/>
              </a:rPr>
              <a:t>- packagename/</a:t>
            </a:r>
          </a:p>
          <a:p>
            <a:pPr lvl="4"/>
            <a:r>
              <a:rPr lang="en-US" altLang="zh-TW" sz="2200">
                <a:latin typeface="Consolas" panose="020B0609020204030204" pitchFamily="49" charset="0"/>
                <a:ea typeface="+mj-ea"/>
              </a:rPr>
              <a:t>   xxx.class:</a:t>
            </a:r>
            <a:r>
              <a:rPr lang="zh-TW" altLang="en-US" sz="2200">
                <a:latin typeface="Consolas" panose="020B0609020204030204" pitchFamily="49" charset="0"/>
                <a:ea typeface="+mj-ea"/>
              </a:rPr>
              <a:t>放置類別檔的位置</a:t>
            </a:r>
            <a:endParaRPr lang="en-US" altLang="zh-TW" sz="2200">
              <a:latin typeface="Consolas" panose="020B0609020204030204" pitchFamily="49" charset="0"/>
              <a:ea typeface="+mj-ea"/>
            </a:endParaRPr>
          </a:p>
          <a:p>
            <a:pPr lvl="3"/>
            <a:r>
              <a:rPr lang="en-US" altLang="zh-TW" sz="2200">
                <a:latin typeface="Consolas" panose="020B0609020204030204" pitchFamily="49" charset="0"/>
                <a:ea typeface="+mj-ea"/>
              </a:rPr>
              <a:t>- lib/</a:t>
            </a:r>
          </a:p>
          <a:p>
            <a:pPr lvl="3"/>
            <a:r>
              <a:rPr lang="en-US" altLang="zh-TW" sz="2200">
                <a:latin typeface="Consolas" panose="020B0609020204030204" pitchFamily="49" charset="0"/>
                <a:ea typeface="+mj-ea"/>
              </a:rPr>
              <a:t>   xxx.jar:</a:t>
            </a:r>
            <a:r>
              <a:rPr lang="zh-TW" altLang="en-US" sz="2200">
                <a:latin typeface="Consolas" panose="020B0609020204030204" pitchFamily="49" charset="0"/>
                <a:ea typeface="+mj-ea"/>
              </a:rPr>
              <a:t>放置</a:t>
            </a:r>
            <a:r>
              <a:rPr lang="en-US" altLang="zh-TW" sz="2200">
                <a:latin typeface="Consolas" panose="020B0609020204030204" pitchFamily="49" charset="0"/>
                <a:ea typeface="+mj-ea"/>
              </a:rPr>
              <a:t>Jar Library</a:t>
            </a:r>
            <a:r>
              <a:rPr lang="zh-TW" altLang="en-US" sz="2200">
                <a:latin typeface="Consolas" panose="020B0609020204030204" pitchFamily="49" charset="0"/>
                <a:ea typeface="+mj-ea"/>
              </a:rPr>
              <a:t>函數庫檔案的位置</a:t>
            </a:r>
            <a:endParaRPr lang="en-US" altLang="zh-TW" sz="2200">
              <a:latin typeface="Consolas" panose="020B0609020204030204" pitchFamily="49" charset="0"/>
              <a:ea typeface="+mj-ea"/>
            </a:endParaRPr>
          </a:p>
          <a:p>
            <a:endParaRPr lang="en-US" altLang="zh-TW" sz="2200">
              <a:latin typeface="Consolas" panose="020B0609020204030204" pitchFamily="49" charset="0"/>
              <a:ea typeface="+mj-ea"/>
            </a:endParaRPr>
          </a:p>
        </p:txBody>
      </p:sp>
      <p:sp>
        <p:nvSpPr>
          <p:cNvPr id="9" name="矩形 8"/>
          <p:cNvSpPr/>
          <p:nvPr/>
        </p:nvSpPr>
        <p:spPr>
          <a:xfrm>
            <a:off x="8331201" y="649566"/>
            <a:ext cx="3860800" cy="493981"/>
          </a:xfrm>
          <a:prstGeom prst="rect">
            <a:avLst/>
          </a:prstGeom>
        </p:spPr>
        <p:txBody>
          <a:bodyPr wrap="square">
            <a:spAutoFit/>
          </a:bodyPr>
          <a:lstStyle/>
          <a:p>
            <a:pPr algn="ctr" defTabSz="914400">
              <a:lnSpc>
                <a:spcPct val="90000"/>
              </a:lnSpc>
              <a:spcBef>
                <a:spcPct val="0"/>
              </a:spcBef>
            </a:pPr>
            <a:r>
              <a:rPr lang="en-US" altLang="zh-TW" sz="2900" b="1">
                <a:latin typeface="+mj-lt"/>
                <a:ea typeface="+mj-ea"/>
                <a:cs typeface="+mj-cs"/>
              </a:rPr>
              <a:t>Web</a:t>
            </a:r>
            <a:r>
              <a:rPr lang="zh-TW" altLang="en-US" sz="2900" b="1">
                <a:latin typeface="+mj-lt"/>
                <a:ea typeface="+mj-ea"/>
                <a:cs typeface="+mj-cs"/>
              </a:rPr>
              <a:t> </a:t>
            </a:r>
            <a:r>
              <a:rPr lang="en-US" altLang="zh-TW" sz="2900" b="1">
                <a:latin typeface="+mj-lt"/>
                <a:ea typeface="+mj-ea"/>
                <a:cs typeface="+mj-cs"/>
              </a:rPr>
              <a:t>App(</a:t>
            </a:r>
            <a:r>
              <a:rPr lang="zh-TW" altLang="en-US" sz="2900" b="1">
                <a:latin typeface="+mj-lt"/>
                <a:ea typeface="+mj-ea"/>
                <a:cs typeface="+mj-cs"/>
              </a:rPr>
              <a:t>網路應用程式</a:t>
            </a:r>
            <a:r>
              <a:rPr lang="en-US" altLang="zh-TW" sz="2900" b="1">
                <a:latin typeface="+mj-lt"/>
                <a:ea typeface="+mj-ea"/>
                <a:cs typeface="+mj-cs"/>
              </a:rPr>
              <a:t>)</a:t>
            </a:r>
            <a:endParaRPr lang="en-US" altLang="zh-TW" sz="2900" b="1" cap="all">
              <a:latin typeface="+mj-lt"/>
              <a:ea typeface="+mj-ea"/>
              <a:cs typeface="+mj-cs"/>
            </a:endParaRPr>
          </a:p>
        </p:txBody>
      </p:sp>
    </p:spTree>
    <p:extLst>
      <p:ext uri="{BB962C8B-B14F-4D97-AF65-F5344CB8AC3E}">
        <p14:creationId xmlns:p14="http://schemas.microsoft.com/office/powerpoint/2010/main" val="378660758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283302" y="1345583"/>
            <a:ext cx="3892551" cy="4791733"/>
          </a:xfrm>
        </p:spPr>
        <p:txBody>
          <a:bodyPr>
            <a:noAutofit/>
          </a:bodyPr>
          <a:lstStyle/>
          <a:p>
            <a:r>
              <a:rPr lang="zh-TW" altLang="en-US" sz="1500" b="1">
                <a:latin typeface="Consolas" panose="020B0609020204030204" pitchFamily="49" charset="0"/>
                <a:ea typeface="+mj-ea"/>
              </a:rPr>
              <a:t>在軟體工程中，</a:t>
            </a:r>
            <a:r>
              <a:rPr lang="en-US" altLang="zh-TW" sz="1500" b="1">
                <a:latin typeface="Consolas" panose="020B0609020204030204" pitchFamily="49" charset="0"/>
                <a:ea typeface="+mj-ea"/>
              </a:rPr>
              <a:t>WAR</a:t>
            </a:r>
            <a:r>
              <a:rPr lang="zh-TW" altLang="en-US" sz="1500" b="1">
                <a:latin typeface="Consolas" panose="020B0609020204030204" pitchFamily="49" charset="0"/>
                <a:ea typeface="+mj-ea"/>
              </a:rPr>
              <a:t>檔案（</a:t>
            </a:r>
            <a:r>
              <a:rPr lang="en-US" altLang="zh-TW" sz="1500" b="1">
                <a:latin typeface="Consolas" panose="020B0609020204030204" pitchFamily="49" charset="0"/>
                <a:ea typeface="+mj-ea"/>
              </a:rPr>
              <a:t>Web</a:t>
            </a:r>
            <a:r>
              <a:rPr lang="zh-TW" altLang="en-US" sz="1500" b="1">
                <a:latin typeface="Consolas" panose="020B0609020204030204" pitchFamily="49" charset="0"/>
                <a:ea typeface="+mj-ea"/>
              </a:rPr>
              <a:t>應用程式歸檔，</a:t>
            </a:r>
            <a:r>
              <a:rPr lang="en-US" altLang="zh-TW" sz="1500" b="1">
                <a:latin typeface="Consolas" panose="020B0609020204030204" pitchFamily="49" charset="0"/>
                <a:ea typeface="+mj-ea"/>
              </a:rPr>
              <a:t>Web application </a:t>
            </a:r>
            <a:r>
              <a:rPr lang="en-US" altLang="zh-TW" sz="1500" b="1" err="1">
                <a:latin typeface="Consolas" panose="020B0609020204030204" pitchFamily="49" charset="0"/>
                <a:ea typeface="+mj-ea"/>
              </a:rPr>
              <a:t>ARchive</a:t>
            </a:r>
            <a:r>
              <a:rPr lang="zh-TW" altLang="en-US" sz="1500" b="1">
                <a:latin typeface="Consolas" panose="020B0609020204030204" pitchFamily="49" charset="0"/>
                <a:ea typeface="+mj-ea"/>
              </a:rPr>
              <a:t>）是一種</a:t>
            </a:r>
            <a:r>
              <a:rPr lang="en-US" altLang="zh-TW" sz="1500" b="1">
                <a:latin typeface="Consolas" panose="020B0609020204030204" pitchFamily="49" charset="0"/>
                <a:ea typeface="+mj-ea"/>
              </a:rPr>
              <a:t>JAR</a:t>
            </a:r>
            <a:r>
              <a:rPr lang="zh-TW" altLang="en-US" sz="1500" b="1">
                <a:latin typeface="Consolas" panose="020B0609020204030204" pitchFamily="49" charset="0"/>
                <a:ea typeface="+mj-ea"/>
              </a:rPr>
              <a:t>檔案，其中包含用來分發的</a:t>
            </a:r>
            <a:r>
              <a:rPr lang="en-US" altLang="zh-TW" sz="1500" b="1">
                <a:latin typeface="Consolas" panose="020B0609020204030204" pitchFamily="49" charset="0"/>
                <a:ea typeface="+mj-ea"/>
              </a:rPr>
              <a:t>JSP</a:t>
            </a:r>
            <a:r>
              <a:rPr lang="zh-TW" altLang="en-US" sz="1500" b="1">
                <a:latin typeface="Consolas" panose="020B0609020204030204" pitchFamily="49" charset="0"/>
                <a:ea typeface="+mj-ea"/>
              </a:rPr>
              <a:t>、</a:t>
            </a:r>
            <a:r>
              <a:rPr lang="en-US" altLang="zh-TW" sz="1500" b="1">
                <a:latin typeface="Consolas" panose="020B0609020204030204" pitchFamily="49" charset="0"/>
                <a:ea typeface="+mj-ea"/>
              </a:rPr>
              <a:t>Java Servlet</a:t>
            </a:r>
            <a:r>
              <a:rPr lang="zh-TW" altLang="en-US" sz="1500" b="1">
                <a:latin typeface="Consolas" panose="020B0609020204030204" pitchFamily="49" charset="0"/>
                <a:ea typeface="+mj-ea"/>
              </a:rPr>
              <a:t>、</a:t>
            </a:r>
            <a:r>
              <a:rPr lang="en-US" altLang="zh-TW" sz="1500" b="1">
                <a:latin typeface="Consolas" panose="020B0609020204030204" pitchFamily="49" charset="0"/>
                <a:ea typeface="+mj-ea"/>
              </a:rPr>
              <a:t>Java</a:t>
            </a:r>
            <a:r>
              <a:rPr lang="zh-TW" altLang="en-US" sz="1500" b="1">
                <a:latin typeface="Consolas" panose="020B0609020204030204" pitchFamily="49" charset="0"/>
                <a:ea typeface="+mj-ea"/>
              </a:rPr>
              <a:t>類、</a:t>
            </a:r>
            <a:r>
              <a:rPr lang="en-US" altLang="zh-TW" sz="1500" b="1">
                <a:latin typeface="Consolas" panose="020B0609020204030204" pitchFamily="49" charset="0"/>
                <a:ea typeface="+mj-ea"/>
              </a:rPr>
              <a:t>XML</a:t>
            </a:r>
            <a:r>
              <a:rPr lang="zh-TW" altLang="en-US" sz="1500" b="1">
                <a:latin typeface="Consolas" panose="020B0609020204030204" pitchFamily="49" charset="0"/>
                <a:ea typeface="+mj-ea"/>
              </a:rPr>
              <a:t>檔案、標籤庫、靜態網頁（</a:t>
            </a:r>
            <a:r>
              <a:rPr lang="en-US" altLang="zh-TW" sz="1500" b="1">
                <a:latin typeface="Consolas" panose="020B0609020204030204" pitchFamily="49" charset="0"/>
                <a:ea typeface="+mj-ea"/>
              </a:rPr>
              <a:t>HTML</a:t>
            </a:r>
            <a:r>
              <a:rPr lang="zh-TW" altLang="en-US" sz="1500" b="1">
                <a:latin typeface="Consolas" panose="020B0609020204030204" pitchFamily="49" charset="0"/>
                <a:ea typeface="+mj-ea"/>
              </a:rPr>
              <a:t>和相關檔案），以及構成</a:t>
            </a:r>
            <a:r>
              <a:rPr lang="en-US" altLang="zh-TW" sz="1500" b="1">
                <a:latin typeface="Consolas" panose="020B0609020204030204" pitchFamily="49" charset="0"/>
                <a:ea typeface="+mj-ea"/>
              </a:rPr>
              <a:t>Web</a:t>
            </a:r>
            <a:r>
              <a:rPr lang="zh-TW" altLang="en-US" sz="1500" b="1">
                <a:latin typeface="Consolas" panose="020B0609020204030204" pitchFamily="49" charset="0"/>
                <a:ea typeface="+mj-ea"/>
              </a:rPr>
              <a:t>應用程式的其他資源。</a:t>
            </a:r>
            <a:endParaRPr lang="en-US" altLang="zh-TW" sz="1500" b="1">
              <a:latin typeface="Consolas" panose="020B0609020204030204" pitchFamily="49" charset="0"/>
              <a:ea typeface="+mj-ea"/>
            </a:endParaRPr>
          </a:p>
          <a:p>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優缺點</a:t>
            </a:r>
            <a:r>
              <a:rPr lang="en-US" altLang="zh-TW" sz="1500" b="1">
                <a:latin typeface="Consolas" panose="020B0609020204030204" pitchFamily="49" charset="0"/>
                <a:ea typeface="+mj-ea"/>
              </a:rPr>
              <a:t>】</a:t>
            </a:r>
          </a:p>
          <a:p>
            <a:r>
              <a:rPr lang="en-US" altLang="zh-TW" sz="1500" b="1">
                <a:latin typeface="Consolas" panose="020B0609020204030204" pitchFamily="49" charset="0"/>
                <a:ea typeface="+mj-ea"/>
              </a:rPr>
              <a:t>WAR</a:t>
            </a:r>
            <a:r>
              <a:rPr lang="zh-TW" altLang="en-US" sz="1500" b="1">
                <a:latin typeface="Consolas" panose="020B0609020204030204" pitchFamily="49" charset="0"/>
                <a:ea typeface="+mj-ea"/>
              </a:rPr>
              <a:t>檔案有如下優點：</a:t>
            </a:r>
          </a:p>
          <a:p>
            <a:pPr marL="285750" indent="-285750">
              <a:buFont typeface="Arial" panose="020B0604020202020204" pitchFamily="34" charset="0"/>
              <a:buChar char="•"/>
            </a:pPr>
            <a:r>
              <a:rPr lang="zh-TW" altLang="en-US" sz="1500" b="1">
                <a:latin typeface="Consolas" panose="020B0609020204030204" pitchFamily="49" charset="0"/>
                <a:ea typeface="+mj-ea"/>
              </a:rPr>
              <a:t>易於部署和測試</a:t>
            </a:r>
          </a:p>
          <a:p>
            <a:pPr marL="285750" indent="-285750">
              <a:buFont typeface="Arial" panose="020B0604020202020204" pitchFamily="34" charset="0"/>
              <a:buChar char="•"/>
            </a:pPr>
            <a:r>
              <a:rPr lang="zh-TW" altLang="en-US" sz="1500" b="1">
                <a:latin typeface="Consolas" panose="020B0609020204030204" pitchFamily="49" charset="0"/>
                <a:ea typeface="+mj-ea"/>
              </a:rPr>
              <a:t>已部署的應用程式，其版本很容易辨別</a:t>
            </a:r>
          </a:p>
          <a:p>
            <a:pPr marL="285750" indent="-285750">
              <a:buFont typeface="Arial" panose="020B0604020202020204" pitchFamily="34" charset="0"/>
              <a:buChar char="•"/>
            </a:pPr>
            <a:r>
              <a:rPr lang="zh-TW" altLang="en-US" sz="1500" b="1">
                <a:latin typeface="Consolas" panose="020B0609020204030204" pitchFamily="49" charset="0"/>
                <a:ea typeface="+mj-ea"/>
              </a:rPr>
              <a:t>所有的</a:t>
            </a:r>
            <a:r>
              <a:rPr lang="en-US" altLang="zh-TW" sz="1500" b="1">
                <a:latin typeface="Consolas" panose="020B0609020204030204" pitchFamily="49" charset="0"/>
                <a:ea typeface="+mj-ea"/>
              </a:rPr>
              <a:t>Java EE</a:t>
            </a:r>
            <a:r>
              <a:rPr lang="zh-TW" altLang="en-US" sz="1500" b="1">
                <a:latin typeface="Consolas" panose="020B0609020204030204" pitchFamily="49" charset="0"/>
                <a:ea typeface="+mj-ea"/>
              </a:rPr>
              <a:t>容器都支援</a:t>
            </a:r>
            <a:r>
              <a:rPr lang="en-US" altLang="zh-TW" sz="1500" b="1">
                <a:latin typeface="Consolas" panose="020B0609020204030204" pitchFamily="49" charset="0"/>
                <a:ea typeface="+mj-ea"/>
              </a:rPr>
              <a:t>.WAR</a:t>
            </a:r>
            <a:r>
              <a:rPr lang="zh-TW" altLang="en-US" sz="1500" b="1">
                <a:latin typeface="Consolas" panose="020B0609020204030204" pitchFamily="49" charset="0"/>
                <a:ea typeface="+mj-ea"/>
              </a:rPr>
              <a:t>檔案</a:t>
            </a:r>
          </a:p>
          <a:p>
            <a:r>
              <a:rPr lang="zh-TW" altLang="en-US" sz="1500" b="1">
                <a:latin typeface="Consolas" panose="020B0609020204030204" pitchFamily="49" charset="0"/>
                <a:ea typeface="+mj-ea"/>
              </a:rPr>
              <a:t>使用</a:t>
            </a:r>
            <a:r>
              <a:rPr lang="en-US" altLang="zh-TW" sz="1500" b="1">
                <a:latin typeface="Consolas" panose="020B0609020204030204" pitchFamily="49" charset="0"/>
                <a:ea typeface="+mj-ea"/>
              </a:rPr>
              <a:t>WAR</a:t>
            </a:r>
            <a:r>
              <a:rPr lang="zh-TW" altLang="en-US" sz="1500" b="1">
                <a:latin typeface="Consolas" panose="020B0609020204030204" pitchFamily="49" charset="0"/>
                <a:ea typeface="+mj-ea"/>
              </a:rPr>
              <a:t>檔案進行</a:t>
            </a:r>
            <a:r>
              <a:rPr lang="en-US" altLang="zh-TW" sz="1500" b="1">
                <a:latin typeface="Consolas" panose="020B0609020204030204" pitchFamily="49" charset="0"/>
                <a:ea typeface="+mj-ea"/>
              </a:rPr>
              <a:t>Web</a:t>
            </a:r>
            <a:r>
              <a:rPr lang="zh-TW" altLang="en-US" sz="1500" b="1">
                <a:latin typeface="Consolas" panose="020B0609020204030204" pitchFamily="49" charset="0"/>
                <a:ea typeface="+mj-ea"/>
              </a:rPr>
              <a:t>部署的一個缺點是，即便是細微的修改，也不能在程式執行時進行。任何修改都需要重新生成和部署整個</a:t>
            </a:r>
            <a:r>
              <a:rPr lang="en-US" altLang="zh-TW" sz="1500" b="1">
                <a:latin typeface="Consolas" panose="020B0609020204030204" pitchFamily="49" charset="0"/>
                <a:ea typeface="+mj-ea"/>
              </a:rPr>
              <a:t>WAR</a:t>
            </a:r>
            <a:r>
              <a:rPr lang="zh-TW" altLang="en-US" sz="1500" b="1">
                <a:latin typeface="Consolas" panose="020B0609020204030204" pitchFamily="49" charset="0"/>
                <a:ea typeface="+mj-ea"/>
              </a:rPr>
              <a:t>檔案。</a:t>
            </a:r>
            <a:endParaRPr lang="en-US" altLang="zh-TW" sz="1500" b="1">
              <a:latin typeface="Consolas" panose="020B0609020204030204" pitchFamily="49" charset="0"/>
              <a:ea typeface="+mj-ea"/>
            </a:endParaRPr>
          </a:p>
          <a:p>
            <a:pPr algn="r"/>
            <a:r>
              <a:rPr lang="en-US" altLang="zh-TW" sz="1500" b="1">
                <a:latin typeface="Consolas" panose="020B0609020204030204" pitchFamily="49" charset="0"/>
                <a:ea typeface="+mj-ea"/>
              </a:rPr>
              <a:t>&lt;</a:t>
            </a:r>
            <a:r>
              <a:rPr lang="zh-TW" altLang="en-US" sz="1500" b="1">
                <a:latin typeface="Consolas" panose="020B0609020204030204" pitchFamily="49" charset="0"/>
                <a:ea typeface="+mj-ea"/>
              </a:rPr>
              <a:t>維基百科</a:t>
            </a:r>
            <a:r>
              <a:rPr lang="en-US" altLang="zh-TW" sz="1500" b="1">
                <a:latin typeface="Consolas" panose="020B0609020204030204" pitchFamily="49" charset="0"/>
                <a:ea typeface="+mj-ea"/>
              </a:rPr>
              <a:t>&gt;</a:t>
            </a:r>
            <a:endParaRPr lang="zh-TW" altLang="en-US" sz="1500" b="1">
              <a:latin typeface="Consolas" panose="020B0609020204030204" pitchFamily="49" charset="0"/>
              <a:ea typeface="+mj-ea"/>
            </a:endParaRPr>
          </a:p>
          <a:p>
            <a:endParaRPr lang="zh-TW" altLang="en-US" sz="1500" b="1">
              <a:latin typeface="Consolas" panose="020B0609020204030204" pitchFamily="49" charset="0"/>
              <a:ea typeface="+mj-ea"/>
            </a:endParaRPr>
          </a:p>
          <a:p>
            <a:endParaRPr lang="zh-TW" altLang="en-US" sz="15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133</a:t>
            </a:fld>
            <a:endParaRPr lang="zh-TW" altLang="en-US"/>
          </a:p>
        </p:txBody>
      </p:sp>
      <p:sp>
        <p:nvSpPr>
          <p:cNvPr id="6" name="文字方塊 5">
            <a:extLst>
              <a:ext uri="{FF2B5EF4-FFF2-40B4-BE49-F238E27FC236}">
                <a16:creationId xmlns:a16="http://schemas.microsoft.com/office/drawing/2014/main" id="{4048B39A-AA08-42D9-9BD6-CAADFE654C73}"/>
              </a:ext>
            </a:extLst>
          </p:cNvPr>
          <p:cNvSpPr txBox="1"/>
          <p:nvPr/>
        </p:nvSpPr>
        <p:spPr>
          <a:xfrm>
            <a:off x="-16148" y="48258"/>
            <a:ext cx="8299450" cy="4939814"/>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zh-TW" altLang="en-US" sz="2000">
                <a:latin typeface="Consolas" panose="020B0609020204030204" pitchFamily="49" charset="0"/>
                <a:ea typeface="+mj-ea"/>
              </a:rPr>
              <a:t>將寫好的程式輸出成</a:t>
            </a:r>
            <a:r>
              <a:rPr lang="en-US" altLang="zh-TW" sz="2000">
                <a:latin typeface="Consolas" panose="020B0609020204030204" pitchFamily="49" charset="0"/>
                <a:ea typeface="+mj-ea"/>
              </a:rPr>
              <a:t>war</a:t>
            </a:r>
            <a:r>
              <a:rPr lang="zh-TW" altLang="en-US" sz="2000">
                <a:latin typeface="Consolas" panose="020B0609020204030204" pitchFamily="49" charset="0"/>
                <a:ea typeface="+mj-ea"/>
              </a:rPr>
              <a:t>檔，以便部署到其他</a:t>
            </a:r>
            <a:r>
              <a:rPr lang="en-US" altLang="zh-TW" sz="2000">
                <a:latin typeface="Consolas" panose="020B0609020204030204" pitchFamily="49" charset="0"/>
                <a:ea typeface="+mj-ea"/>
              </a:rPr>
              <a:t>Server</a:t>
            </a:r>
            <a:r>
              <a:rPr lang="zh-TW" altLang="en-US" sz="2000">
                <a:latin typeface="Consolas" panose="020B0609020204030204" pitchFamily="49" charset="0"/>
                <a:ea typeface="+mj-ea"/>
              </a:rPr>
              <a:t>。</a:t>
            </a:r>
            <a:endParaRPr lang="en-US" altLang="zh-TW" sz="2000">
              <a:latin typeface="Consolas" panose="020B0609020204030204" pitchFamily="49" charset="0"/>
              <a:ea typeface="+mj-ea"/>
            </a:endParaRPr>
          </a:p>
          <a:p>
            <a:pPr marL="342900" indent="-342900">
              <a:spcBef>
                <a:spcPts val="600"/>
              </a:spcBef>
              <a:buFont typeface="Arial" panose="020B0604020202020204" pitchFamily="34" charset="0"/>
              <a:buChar char="•"/>
            </a:pPr>
            <a:endParaRPr lang="en-US" altLang="zh-TW" sz="2000">
              <a:latin typeface="Consolas" panose="020B0609020204030204" pitchFamily="49" charset="0"/>
              <a:ea typeface="+mj-ea"/>
            </a:endParaRPr>
          </a:p>
          <a:p>
            <a:pPr marL="342900" indent="-342900">
              <a:spcBef>
                <a:spcPts val="600"/>
              </a:spcBef>
              <a:buFont typeface="Arial" panose="020B0604020202020204" pitchFamily="34" charset="0"/>
              <a:buChar char="•"/>
            </a:pPr>
            <a:r>
              <a:rPr lang="zh-TW" altLang="en-US" sz="2000">
                <a:latin typeface="Consolas" panose="020B0609020204030204" pitchFamily="49" charset="0"/>
                <a:ea typeface="+mj-ea"/>
              </a:rPr>
              <a:t>可使用</a:t>
            </a:r>
            <a:r>
              <a:rPr lang="en-US" altLang="zh-TW" sz="2000">
                <a:latin typeface="Consolas" panose="020B0609020204030204" pitchFamily="49" charset="0"/>
                <a:ea typeface="+mj-ea"/>
              </a:rPr>
              <a:t>Eclipse</a:t>
            </a:r>
            <a:r>
              <a:rPr lang="zh-TW" altLang="en-US" sz="2000">
                <a:latin typeface="Consolas" panose="020B0609020204030204" pitchFamily="49" charset="0"/>
                <a:ea typeface="+mj-ea"/>
              </a:rPr>
              <a:t>，對專案點選右鍵 → </a:t>
            </a:r>
            <a:r>
              <a:rPr lang="en-US" altLang="zh-TW" sz="2000">
                <a:latin typeface="Consolas" panose="020B0609020204030204" pitchFamily="49" charset="0"/>
                <a:ea typeface="+mj-ea"/>
              </a:rPr>
              <a:t>Export</a:t>
            </a:r>
            <a:r>
              <a:rPr lang="zh-TW" altLang="en-US" sz="2000">
                <a:latin typeface="Consolas" panose="020B0609020204030204" pitchFamily="49" charset="0"/>
                <a:ea typeface="+mj-ea"/>
              </a:rPr>
              <a:t> </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 </a:t>
            </a:r>
            <a:r>
              <a:rPr lang="en-US" altLang="zh-TW" sz="2000">
                <a:latin typeface="Consolas" panose="020B0609020204030204" pitchFamily="49" charset="0"/>
                <a:ea typeface="+mj-ea"/>
              </a:rPr>
              <a:t>WAR file</a:t>
            </a:r>
            <a:r>
              <a:rPr lang="zh-TW" altLang="en-US" sz="2000">
                <a:latin typeface="Consolas" panose="020B0609020204030204" pitchFamily="49" charset="0"/>
                <a:ea typeface="+mj-ea"/>
              </a:rPr>
              <a:t>。</a:t>
            </a:r>
            <a:endParaRPr lang="en-US" altLang="zh-TW" sz="2000">
              <a:latin typeface="Consolas" panose="020B0609020204030204" pitchFamily="49" charset="0"/>
              <a:ea typeface="+mj-ea"/>
            </a:endParaRPr>
          </a:p>
          <a:p>
            <a:pPr marL="342900" indent="-342900">
              <a:spcBef>
                <a:spcPts val="600"/>
              </a:spcBef>
              <a:buFont typeface="Arial" panose="020B0604020202020204" pitchFamily="34" charset="0"/>
              <a:buChar char="•"/>
            </a:pPr>
            <a:endParaRPr lang="en-US" altLang="zh-TW" sz="2000">
              <a:latin typeface="Consolas" panose="020B0609020204030204" pitchFamily="49" charset="0"/>
              <a:ea typeface="+mj-ea"/>
            </a:endParaRPr>
          </a:p>
          <a:p>
            <a:pPr marL="342900" indent="-342900">
              <a:spcBef>
                <a:spcPts val="600"/>
              </a:spcBef>
              <a:buFont typeface="Arial" panose="020B0604020202020204" pitchFamily="34" charset="0"/>
              <a:buChar char="•"/>
            </a:pPr>
            <a:r>
              <a:rPr lang="zh-TW" altLang="en-US" sz="2000">
                <a:latin typeface="Consolas" panose="020B0609020204030204" pitchFamily="49" charset="0"/>
                <a:ea typeface="+mj-ea"/>
              </a:rPr>
              <a:t>也可使用</a:t>
            </a:r>
            <a:r>
              <a:rPr lang="en-US" altLang="zh-TW" sz="2000">
                <a:latin typeface="Consolas" panose="020B0609020204030204" pitchFamily="49" charset="0"/>
                <a:ea typeface="+mj-ea"/>
              </a:rPr>
              <a:t>jdk</a:t>
            </a:r>
            <a:r>
              <a:rPr lang="zh-TW" altLang="en-US" sz="2000">
                <a:latin typeface="Consolas" panose="020B0609020204030204" pitchFamily="49" charset="0"/>
                <a:ea typeface="+mj-ea"/>
              </a:rPr>
              <a:t>的</a:t>
            </a:r>
            <a:r>
              <a:rPr lang="en-US" altLang="zh-TW" sz="2000">
                <a:latin typeface="Consolas" panose="020B0609020204030204" pitchFamily="49" charset="0"/>
                <a:ea typeface="+mj-ea"/>
              </a:rPr>
              <a:t>jar.exe</a:t>
            </a:r>
            <a:r>
              <a:rPr lang="zh-TW" altLang="en-US" sz="2000">
                <a:latin typeface="Consolas" panose="020B0609020204030204" pitchFamily="49" charset="0"/>
                <a:ea typeface="+mj-ea"/>
              </a:rPr>
              <a:t>命令建立</a:t>
            </a:r>
            <a:r>
              <a:rPr lang="en-US" altLang="zh-TW" sz="2000">
                <a:latin typeface="Consolas" panose="020B0609020204030204" pitchFamily="49" charset="0"/>
                <a:ea typeface="+mj-ea"/>
              </a:rPr>
              <a:t>:</a:t>
            </a:r>
          </a:p>
          <a:p>
            <a:pPr lvl="1">
              <a:spcBef>
                <a:spcPts val="600"/>
              </a:spcBef>
            </a:pPr>
            <a:r>
              <a:rPr lang="zh-TW" altLang="en-US" sz="2000">
                <a:latin typeface="Consolas" panose="020B0609020204030204" pitchFamily="49" charset="0"/>
                <a:ea typeface="+mj-ea"/>
              </a:rPr>
              <a:t>到</a:t>
            </a:r>
            <a:r>
              <a:rPr lang="en-US" altLang="zh-TW" sz="2000">
                <a:latin typeface="Consolas" panose="020B0609020204030204" pitchFamily="49" charset="0"/>
                <a:ea typeface="+mj-ea"/>
              </a:rPr>
              <a:t>Web App</a:t>
            </a:r>
            <a:r>
              <a:rPr lang="zh-TW" altLang="en-US" sz="2000">
                <a:latin typeface="Consolas" panose="020B0609020204030204" pitchFamily="49" charset="0"/>
                <a:ea typeface="+mj-ea"/>
              </a:rPr>
              <a:t>目錄</a:t>
            </a:r>
            <a:r>
              <a:rPr lang="en-US" altLang="zh-TW" sz="2000">
                <a:latin typeface="Consolas" panose="020B0609020204030204" pitchFamily="49" charset="0"/>
                <a:ea typeface="+mj-ea"/>
              </a:rPr>
              <a:t>&gt;</a:t>
            </a:r>
            <a:r>
              <a:rPr lang="zh-TW" altLang="en-US" sz="2000">
                <a:latin typeface="Consolas" panose="020B0609020204030204" pitchFamily="49" charset="0"/>
                <a:ea typeface="+mj-ea"/>
              </a:rPr>
              <a:t>使用</a:t>
            </a:r>
            <a:r>
              <a:rPr lang="en-US" altLang="zh-TW" sz="2000">
                <a:latin typeface="Consolas" panose="020B0609020204030204" pitchFamily="49" charset="0"/>
                <a:ea typeface="+mj-ea"/>
              </a:rPr>
              <a:t>cmd</a:t>
            </a:r>
            <a:r>
              <a:rPr lang="zh-TW" altLang="en-US" sz="2000">
                <a:latin typeface="Consolas" panose="020B0609020204030204" pitchFamily="49" charset="0"/>
                <a:ea typeface="+mj-ea"/>
              </a:rPr>
              <a:t>輸入 </a:t>
            </a:r>
            <a:r>
              <a:rPr lang="en-US" altLang="zh-TW" sz="2000">
                <a:latin typeface="Consolas" panose="020B0609020204030204" pitchFamily="49" charset="0"/>
                <a:ea typeface="+mj-ea"/>
              </a:rPr>
              <a:t>jar cvf MyWebApp.war *</a:t>
            </a:r>
          </a:p>
          <a:p>
            <a:pPr lvl="1">
              <a:spcBef>
                <a:spcPts val="600"/>
              </a:spcBef>
            </a:pPr>
            <a:endParaRPr lang="en-US" altLang="zh-TW" sz="2000">
              <a:latin typeface="Consolas" panose="020B0609020204030204" pitchFamily="49" charset="0"/>
              <a:ea typeface="+mj-ea"/>
            </a:endParaRPr>
          </a:p>
          <a:p>
            <a:pPr marL="342900" indent="-342900">
              <a:spcBef>
                <a:spcPts val="600"/>
              </a:spcBef>
              <a:buFont typeface="Arial" panose="020B0604020202020204" pitchFamily="34" charset="0"/>
              <a:buChar char="•"/>
            </a:pPr>
            <a:r>
              <a:rPr lang="zh-TW" altLang="en-US" sz="2000">
                <a:latin typeface="Consolas" panose="020B0609020204030204" pitchFamily="49" charset="0"/>
                <a:ea typeface="+mj-ea"/>
              </a:rPr>
              <a:t>放置到</a:t>
            </a:r>
            <a:r>
              <a:rPr lang="en-US" altLang="zh-TW" sz="2000">
                <a:latin typeface="Consolas" panose="020B0609020204030204" pitchFamily="49" charset="0"/>
                <a:ea typeface="+mj-ea"/>
              </a:rPr>
              <a:t>Web Container</a:t>
            </a:r>
            <a:r>
              <a:rPr lang="zh-TW" altLang="en-US" sz="2000">
                <a:latin typeface="Consolas" panose="020B0609020204030204" pitchFamily="49" charset="0"/>
                <a:ea typeface="+mj-ea"/>
              </a:rPr>
              <a:t>之下的</a:t>
            </a:r>
            <a:r>
              <a:rPr lang="en-US" altLang="zh-TW" sz="2000">
                <a:latin typeface="Consolas" panose="020B0609020204030204" pitchFamily="49" charset="0"/>
                <a:ea typeface="+mj-ea"/>
              </a:rPr>
              <a:t>webapps</a:t>
            </a:r>
            <a:r>
              <a:rPr lang="zh-TW" altLang="en-US" sz="2000">
                <a:latin typeface="Consolas" panose="020B0609020204030204" pitchFamily="49" charset="0"/>
                <a:ea typeface="+mj-ea"/>
              </a:rPr>
              <a:t>目錄下，當啟動</a:t>
            </a:r>
            <a:r>
              <a:rPr lang="en-US" altLang="zh-TW" sz="2000">
                <a:latin typeface="Consolas" panose="020B0609020204030204" pitchFamily="49" charset="0"/>
                <a:ea typeface="+mj-ea"/>
              </a:rPr>
              <a:t>Sever</a:t>
            </a:r>
            <a:r>
              <a:rPr lang="zh-TW" altLang="en-US" sz="2000">
                <a:latin typeface="Consolas" panose="020B0609020204030204" pitchFamily="49" charset="0"/>
                <a:ea typeface="+mj-ea"/>
              </a:rPr>
              <a:t>時會自動被解壓縮。</a:t>
            </a:r>
            <a:endParaRPr lang="en-US" altLang="zh-TW" sz="2000">
              <a:latin typeface="Consolas" panose="020B0609020204030204" pitchFamily="49" charset="0"/>
              <a:ea typeface="+mj-ea"/>
            </a:endParaRPr>
          </a:p>
          <a:p>
            <a:pPr marL="342900" indent="-342900">
              <a:spcBef>
                <a:spcPts val="600"/>
              </a:spcBef>
              <a:buFont typeface="Arial" panose="020B0604020202020204" pitchFamily="34" charset="0"/>
              <a:buChar char="•"/>
            </a:pPr>
            <a:endParaRPr lang="zh-TW" altLang="en-US" sz="2000">
              <a:latin typeface="Consolas" panose="020B0609020204030204" pitchFamily="49" charset="0"/>
              <a:ea typeface="+mj-ea"/>
            </a:endParaRPr>
          </a:p>
          <a:p>
            <a:pPr marL="342900" indent="-342900">
              <a:spcBef>
                <a:spcPts val="600"/>
              </a:spcBef>
              <a:buFont typeface="Arial" panose="020B0604020202020204" pitchFamily="34" charset="0"/>
              <a:buChar char="•"/>
            </a:pPr>
            <a:r>
              <a:rPr lang="zh-TW" altLang="en-US" sz="2000">
                <a:latin typeface="Consolas" panose="020B0609020204030204" pitchFamily="49" charset="0"/>
                <a:ea typeface="+mj-ea"/>
              </a:rPr>
              <a:t>輸出時要注意</a:t>
            </a:r>
            <a:r>
              <a:rPr lang="en-US" altLang="zh-TW" sz="2000">
                <a:latin typeface="Consolas" panose="020B0609020204030204" pitchFamily="49" charset="0"/>
                <a:ea typeface="+mj-ea"/>
              </a:rPr>
              <a:t>Source Files</a:t>
            </a:r>
            <a:r>
              <a:rPr lang="zh-TW" altLang="en-US" sz="2000">
                <a:latin typeface="Consolas" panose="020B0609020204030204" pitchFamily="49" charset="0"/>
                <a:ea typeface="+mj-ea"/>
              </a:rPr>
              <a:t>有沒有需要輸出。</a:t>
            </a:r>
            <a:endParaRPr lang="en-US" altLang="zh-TW" sz="2000">
              <a:latin typeface="Consolas" panose="020B0609020204030204" pitchFamily="49" charset="0"/>
              <a:ea typeface="+mj-ea"/>
            </a:endParaRPr>
          </a:p>
          <a:p>
            <a:pPr marL="342900" indent="-342900">
              <a:spcBef>
                <a:spcPts val="600"/>
              </a:spcBef>
              <a:buFont typeface="Arial" panose="020B0604020202020204" pitchFamily="34" charset="0"/>
              <a:buChar char="•"/>
            </a:pPr>
            <a:endParaRPr lang="en-US" altLang="zh-TW" sz="2000">
              <a:latin typeface="Consolas" panose="020B0609020204030204" pitchFamily="49" charset="0"/>
              <a:ea typeface="+mj-ea"/>
            </a:endParaRPr>
          </a:p>
          <a:p>
            <a:pPr marL="342900" indent="-342900">
              <a:spcBef>
                <a:spcPts val="600"/>
              </a:spcBef>
              <a:buFont typeface="Arial" panose="020B0604020202020204" pitchFamily="34" charset="0"/>
              <a:buChar char="•"/>
            </a:pPr>
            <a:r>
              <a:rPr lang="en-US" altLang="zh-TW" sz="2000">
                <a:latin typeface="Consolas" panose="020B0609020204030204" pitchFamily="49" charset="0"/>
                <a:ea typeface="+mj-ea"/>
              </a:rPr>
              <a:t>Server</a:t>
            </a:r>
            <a:r>
              <a:rPr lang="zh-TW" altLang="en-US" sz="2000">
                <a:latin typeface="Consolas" panose="020B0609020204030204" pitchFamily="49" charset="0"/>
                <a:ea typeface="+mj-ea"/>
              </a:rPr>
              <a:t>在執行期間，請勿刪除</a:t>
            </a:r>
            <a:r>
              <a:rPr lang="en-US" altLang="zh-TW" sz="2000">
                <a:latin typeface="Consolas" panose="020B0609020204030204" pitchFamily="49" charset="0"/>
                <a:ea typeface="+mj-ea"/>
              </a:rPr>
              <a:t>war</a:t>
            </a:r>
            <a:r>
              <a:rPr lang="zh-TW" altLang="en-US" sz="2000">
                <a:latin typeface="Consolas" panose="020B0609020204030204" pitchFamily="49" charset="0"/>
                <a:ea typeface="+mj-ea"/>
              </a:rPr>
              <a:t>檔案，會連專案一併移除。</a:t>
            </a:r>
          </a:p>
        </p:txBody>
      </p:sp>
      <p:sp>
        <p:nvSpPr>
          <p:cNvPr id="9" name="矩形 8"/>
          <p:cNvSpPr/>
          <p:nvPr/>
        </p:nvSpPr>
        <p:spPr>
          <a:xfrm>
            <a:off x="8315325" y="179155"/>
            <a:ext cx="3860800" cy="867930"/>
          </a:xfrm>
          <a:prstGeom prst="rect">
            <a:avLst/>
          </a:prstGeom>
        </p:spPr>
        <p:txBody>
          <a:bodyPr wrap="square">
            <a:spAutoFit/>
          </a:bodyPr>
          <a:lstStyle/>
          <a:p>
            <a:pPr algn="ctr" defTabSz="914400">
              <a:lnSpc>
                <a:spcPct val="90000"/>
              </a:lnSpc>
              <a:spcBef>
                <a:spcPct val="0"/>
              </a:spcBef>
            </a:pPr>
            <a:r>
              <a:rPr lang="zh-TW" altLang="en-US" sz="2800" b="1">
                <a:latin typeface="+mj-lt"/>
                <a:ea typeface="+mj-ea"/>
                <a:cs typeface="+mj-cs"/>
              </a:rPr>
              <a:t>網頁應用程式檔</a:t>
            </a:r>
            <a:r>
              <a:rPr lang="en-US" altLang="zh-TW" sz="2800" b="1">
                <a:latin typeface="+mj-lt"/>
                <a:ea typeface="+mj-ea"/>
                <a:cs typeface="+mj-cs"/>
              </a:rPr>
              <a:t>(.war)</a:t>
            </a:r>
          </a:p>
          <a:p>
            <a:pPr algn="ctr" defTabSz="914400">
              <a:lnSpc>
                <a:spcPct val="90000"/>
              </a:lnSpc>
              <a:spcBef>
                <a:spcPct val="0"/>
              </a:spcBef>
            </a:pPr>
            <a:r>
              <a:rPr lang="en-US" altLang="zh-TW" sz="2800" b="1">
                <a:latin typeface="+mj-lt"/>
                <a:ea typeface="+mj-ea"/>
                <a:cs typeface="+mj-cs"/>
              </a:rPr>
              <a:t>Web Application Archive</a:t>
            </a:r>
            <a:endParaRPr lang="zh-TW" altLang="en-US" sz="2800" b="1">
              <a:latin typeface="+mj-lt"/>
              <a:ea typeface="+mj-ea"/>
              <a:cs typeface="+mj-cs"/>
            </a:endParaRPr>
          </a:p>
        </p:txBody>
      </p:sp>
    </p:spTree>
    <p:extLst>
      <p:ext uri="{BB962C8B-B14F-4D97-AF65-F5344CB8AC3E}">
        <p14:creationId xmlns:p14="http://schemas.microsoft.com/office/powerpoint/2010/main" val="112001616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3"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504496" y="643467"/>
            <a:ext cx="11382703"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altLang="zh-TW" sz="8900" b="1" cap="all" smtClean="0">
                <a:latin typeface="+mj-lt"/>
                <a:ea typeface="+mj-ea"/>
                <a:cs typeface="+mj-cs"/>
              </a:rPr>
              <a:t>MVC</a:t>
            </a:r>
            <a:r>
              <a:rPr lang="zh-TW" altLang="en-US" sz="8900" b="1" cap="all" smtClean="0">
                <a:latin typeface="+mj-lt"/>
                <a:ea typeface="+mj-ea"/>
                <a:cs typeface="+mj-cs"/>
              </a:rPr>
              <a:t>架構與前後端分離</a:t>
            </a:r>
            <a:endParaRPr lang="en-US" altLang="zh-TW" sz="8900" b="1" cap="all">
              <a:latin typeface="+mj-lt"/>
              <a:ea typeface="+mj-ea"/>
              <a:cs typeface="+mj-cs"/>
            </a:endParaRPr>
          </a:p>
        </p:txBody>
      </p:sp>
      <p:sp>
        <p:nvSpPr>
          <p:cNvPr id="15"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134</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361550257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B521127C-0C56-461F-B517-0D483F216F7D}" type="slidenum">
              <a:rPr lang="zh-TW" altLang="en-US" smtClean="0"/>
              <a:t>135</a:t>
            </a:fld>
            <a:endParaRPr lang="zh-TW" altLang="en-US"/>
          </a:p>
        </p:txBody>
      </p:sp>
      <p:grpSp>
        <p:nvGrpSpPr>
          <p:cNvPr id="59" name="群組 58"/>
          <p:cNvGrpSpPr/>
          <p:nvPr/>
        </p:nvGrpSpPr>
        <p:grpSpPr>
          <a:xfrm>
            <a:off x="704193" y="987973"/>
            <a:ext cx="10606935" cy="4629162"/>
            <a:chOff x="3262937" y="2644323"/>
            <a:chExt cx="8048191" cy="3014853"/>
          </a:xfrm>
        </p:grpSpPr>
        <p:sp>
          <p:nvSpPr>
            <p:cNvPr id="32" name="矩形: 圓角 3">
              <a:extLst>
                <a:ext uri="{FF2B5EF4-FFF2-40B4-BE49-F238E27FC236}">
                  <a16:creationId xmlns:a16="http://schemas.microsoft.com/office/drawing/2014/main" id="{4A47D828-F623-4031-89B8-F3303A0D7BD8}"/>
                </a:ext>
              </a:extLst>
            </p:cNvPr>
            <p:cNvSpPr/>
            <p:nvPr/>
          </p:nvSpPr>
          <p:spPr>
            <a:xfrm>
              <a:off x="3262937" y="3930334"/>
              <a:ext cx="1280861" cy="70440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a:solidFill>
                    <a:schemeClr val="tx1"/>
                  </a:solidFill>
                  <a:latin typeface="Consolas" panose="020B0609020204030204" pitchFamily="49" charset="0"/>
                </a:rPr>
                <a:t>Browser</a:t>
              </a:r>
              <a:endParaRPr lang="zh-TW" altLang="en-US" b="1">
                <a:solidFill>
                  <a:schemeClr val="tx1"/>
                </a:solidFill>
                <a:latin typeface="Consolas" panose="020B0609020204030204" pitchFamily="49" charset="0"/>
              </a:endParaRPr>
            </a:p>
          </p:txBody>
        </p:sp>
        <p:sp>
          <p:nvSpPr>
            <p:cNvPr id="33" name="矩形 32">
              <a:extLst>
                <a:ext uri="{FF2B5EF4-FFF2-40B4-BE49-F238E27FC236}">
                  <a16:creationId xmlns:a16="http://schemas.microsoft.com/office/drawing/2014/main" id="{59D7FACB-74D1-4AE0-AF1F-2C242364E4AB}"/>
                </a:ext>
              </a:extLst>
            </p:cNvPr>
            <p:cNvSpPr/>
            <p:nvPr/>
          </p:nvSpPr>
          <p:spPr>
            <a:xfrm>
              <a:off x="4904504" y="2931744"/>
              <a:ext cx="4811003" cy="27274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latin typeface="Consolas" panose="020B0609020204030204" pitchFamily="49" charset="0"/>
              </a:endParaRPr>
            </a:p>
          </p:txBody>
        </p:sp>
        <p:sp>
          <p:nvSpPr>
            <p:cNvPr id="34" name="圓柱形 5">
              <a:extLst>
                <a:ext uri="{FF2B5EF4-FFF2-40B4-BE49-F238E27FC236}">
                  <a16:creationId xmlns:a16="http://schemas.microsoft.com/office/drawing/2014/main" id="{948DF13F-B4B8-444C-96F4-4761821C4EC1}"/>
                </a:ext>
              </a:extLst>
            </p:cNvPr>
            <p:cNvSpPr/>
            <p:nvPr/>
          </p:nvSpPr>
          <p:spPr>
            <a:xfrm>
              <a:off x="10094320" y="3599468"/>
              <a:ext cx="1216808" cy="1391982"/>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err="1">
                  <a:solidFill>
                    <a:schemeClr val="tx1"/>
                  </a:solidFill>
                  <a:latin typeface="Consolas" panose="020B0609020204030204" pitchFamily="49" charset="0"/>
                </a:rPr>
                <a:t>DataBase</a:t>
              </a:r>
              <a:endParaRPr lang="zh-TW" altLang="en-US" b="1">
                <a:solidFill>
                  <a:schemeClr val="tx1"/>
                </a:solidFill>
                <a:latin typeface="Consolas" panose="020B0609020204030204" pitchFamily="49" charset="0"/>
              </a:endParaRPr>
            </a:p>
          </p:txBody>
        </p:sp>
        <p:sp>
          <p:nvSpPr>
            <p:cNvPr id="35" name="矩形 34">
              <a:extLst>
                <a:ext uri="{FF2B5EF4-FFF2-40B4-BE49-F238E27FC236}">
                  <a16:creationId xmlns:a16="http://schemas.microsoft.com/office/drawing/2014/main" id="{2C6F6240-5969-40DC-AFFF-27AEDEA3118E}"/>
                </a:ext>
              </a:extLst>
            </p:cNvPr>
            <p:cNvSpPr/>
            <p:nvPr/>
          </p:nvSpPr>
          <p:spPr>
            <a:xfrm>
              <a:off x="5452130" y="3075631"/>
              <a:ext cx="4027269" cy="24482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latin typeface="Consolas" panose="020B0609020204030204" pitchFamily="49" charset="0"/>
              </a:endParaRPr>
            </a:p>
          </p:txBody>
        </p:sp>
        <p:sp>
          <p:nvSpPr>
            <p:cNvPr id="36" name="矩形: 圓角 7">
              <a:extLst>
                <a:ext uri="{FF2B5EF4-FFF2-40B4-BE49-F238E27FC236}">
                  <a16:creationId xmlns:a16="http://schemas.microsoft.com/office/drawing/2014/main" id="{640AE626-9173-466E-B470-0268987C0EE2}"/>
                </a:ext>
              </a:extLst>
            </p:cNvPr>
            <p:cNvSpPr/>
            <p:nvPr/>
          </p:nvSpPr>
          <p:spPr>
            <a:xfrm>
              <a:off x="5834553" y="3389178"/>
              <a:ext cx="1513212" cy="71299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a:solidFill>
                    <a:schemeClr val="tx1"/>
                  </a:solidFill>
                  <a:latin typeface="Consolas" panose="020B0609020204030204" pitchFamily="49" charset="0"/>
                </a:rPr>
                <a:t>Controller</a:t>
              </a:r>
            </a:p>
            <a:p>
              <a:pPr algn="ctr"/>
              <a:r>
                <a:rPr lang="en-US" altLang="zh-TW" b="1">
                  <a:solidFill>
                    <a:schemeClr val="tx1"/>
                  </a:solidFill>
                  <a:latin typeface="Consolas" panose="020B0609020204030204" pitchFamily="49" charset="0"/>
                </a:rPr>
                <a:t>(Servlet)</a:t>
              </a:r>
              <a:endParaRPr lang="zh-TW" altLang="en-US" b="1">
                <a:solidFill>
                  <a:schemeClr val="tx1"/>
                </a:solidFill>
                <a:latin typeface="Consolas" panose="020B0609020204030204" pitchFamily="49" charset="0"/>
              </a:endParaRPr>
            </a:p>
          </p:txBody>
        </p:sp>
        <p:sp>
          <p:nvSpPr>
            <p:cNvPr id="37" name="矩形: 圓角 9">
              <a:extLst>
                <a:ext uri="{FF2B5EF4-FFF2-40B4-BE49-F238E27FC236}">
                  <a16:creationId xmlns:a16="http://schemas.microsoft.com/office/drawing/2014/main" id="{E3AC3D47-FC6D-471D-8BCA-6E372E693079}"/>
                </a:ext>
              </a:extLst>
            </p:cNvPr>
            <p:cNvSpPr/>
            <p:nvPr/>
          </p:nvSpPr>
          <p:spPr>
            <a:xfrm>
              <a:off x="5834553" y="4415723"/>
              <a:ext cx="1513212" cy="71299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a:solidFill>
                    <a:schemeClr val="tx1"/>
                  </a:solidFill>
                  <a:latin typeface="Consolas" panose="020B0609020204030204" pitchFamily="49" charset="0"/>
                </a:rPr>
                <a:t>View</a:t>
              </a:r>
            </a:p>
            <a:p>
              <a:pPr algn="ctr"/>
              <a:r>
                <a:rPr lang="en-US" altLang="zh-TW" b="1">
                  <a:solidFill>
                    <a:schemeClr val="tx1"/>
                  </a:solidFill>
                  <a:latin typeface="Consolas" panose="020B0609020204030204" pitchFamily="49" charset="0"/>
                </a:rPr>
                <a:t>(JSP)</a:t>
              </a:r>
              <a:endParaRPr lang="zh-TW" altLang="en-US" b="1">
                <a:solidFill>
                  <a:schemeClr val="tx1"/>
                </a:solidFill>
                <a:latin typeface="Consolas" panose="020B0609020204030204" pitchFamily="49" charset="0"/>
              </a:endParaRPr>
            </a:p>
          </p:txBody>
        </p:sp>
        <p:sp>
          <p:nvSpPr>
            <p:cNvPr id="38" name="矩形: 圓角 11">
              <a:extLst>
                <a:ext uri="{FF2B5EF4-FFF2-40B4-BE49-F238E27FC236}">
                  <a16:creationId xmlns:a16="http://schemas.microsoft.com/office/drawing/2014/main" id="{7CA0F8E8-04AE-4129-ADA3-B2C08D259FC6}"/>
                </a:ext>
              </a:extLst>
            </p:cNvPr>
            <p:cNvSpPr/>
            <p:nvPr/>
          </p:nvSpPr>
          <p:spPr>
            <a:xfrm>
              <a:off x="8001407" y="3921743"/>
              <a:ext cx="1155287" cy="71299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a:solidFill>
                    <a:schemeClr val="tx1"/>
                  </a:solidFill>
                  <a:latin typeface="Consolas" panose="020B0609020204030204" pitchFamily="49" charset="0"/>
                </a:rPr>
                <a:t>Model</a:t>
              </a:r>
            </a:p>
            <a:p>
              <a:pPr algn="ctr"/>
              <a:r>
                <a:rPr lang="en-US" altLang="zh-TW" b="1" smtClean="0">
                  <a:solidFill>
                    <a:schemeClr val="tx1"/>
                  </a:solidFill>
                  <a:latin typeface="Consolas" panose="020B0609020204030204" pitchFamily="49" charset="0"/>
                </a:rPr>
                <a:t>(DAO)</a:t>
              </a:r>
              <a:endParaRPr lang="en-US" altLang="zh-TW" b="1">
                <a:solidFill>
                  <a:schemeClr val="tx1"/>
                </a:solidFill>
                <a:latin typeface="Consolas" panose="020B0609020204030204" pitchFamily="49" charset="0"/>
              </a:endParaRPr>
            </a:p>
          </p:txBody>
        </p:sp>
        <p:sp>
          <p:nvSpPr>
            <p:cNvPr id="39" name="文字方塊 38">
              <a:extLst>
                <a:ext uri="{FF2B5EF4-FFF2-40B4-BE49-F238E27FC236}">
                  <a16:creationId xmlns:a16="http://schemas.microsoft.com/office/drawing/2014/main" id="{CC15D116-B3EF-4835-A5B6-5FCB811DB3FF}"/>
                </a:ext>
              </a:extLst>
            </p:cNvPr>
            <p:cNvSpPr txBox="1"/>
            <p:nvPr/>
          </p:nvSpPr>
          <p:spPr>
            <a:xfrm>
              <a:off x="4363125" y="2644323"/>
              <a:ext cx="1451038" cy="369332"/>
            </a:xfrm>
            <a:prstGeom prst="rect">
              <a:avLst/>
            </a:prstGeom>
            <a:noFill/>
          </p:spPr>
          <p:txBody>
            <a:bodyPr wrap="none" rtlCol="0">
              <a:spAutoFit/>
            </a:bodyPr>
            <a:lstStyle/>
            <a:p>
              <a:r>
                <a:rPr lang="en-US" altLang="zh-TW" b="1">
                  <a:latin typeface="Consolas" panose="020B0609020204030204" pitchFamily="49" charset="0"/>
                </a:rPr>
                <a:t>Web Server</a:t>
              </a:r>
            </a:p>
          </p:txBody>
        </p:sp>
        <p:sp>
          <p:nvSpPr>
            <p:cNvPr id="40" name="文字方塊 39">
              <a:extLst>
                <a:ext uri="{FF2B5EF4-FFF2-40B4-BE49-F238E27FC236}">
                  <a16:creationId xmlns:a16="http://schemas.microsoft.com/office/drawing/2014/main" id="{41D130D4-4550-464D-BA26-202EC3394650}"/>
                </a:ext>
              </a:extLst>
            </p:cNvPr>
            <p:cNvSpPr txBox="1"/>
            <p:nvPr/>
          </p:nvSpPr>
          <p:spPr>
            <a:xfrm>
              <a:off x="8348915" y="3130049"/>
              <a:ext cx="1830950" cy="369332"/>
            </a:xfrm>
            <a:prstGeom prst="rect">
              <a:avLst/>
            </a:prstGeom>
            <a:noFill/>
          </p:spPr>
          <p:txBody>
            <a:bodyPr wrap="none" rtlCol="0">
              <a:spAutoFit/>
            </a:bodyPr>
            <a:lstStyle/>
            <a:p>
              <a:r>
                <a:rPr lang="en-US" altLang="zh-TW" b="1">
                  <a:latin typeface="Consolas" panose="020B0609020204030204" pitchFamily="49" charset="0"/>
                </a:rPr>
                <a:t>Web Container</a:t>
              </a:r>
            </a:p>
          </p:txBody>
        </p:sp>
        <p:cxnSp>
          <p:nvCxnSpPr>
            <p:cNvPr id="41" name="直線單箭頭接點 40">
              <a:extLst>
                <a:ext uri="{FF2B5EF4-FFF2-40B4-BE49-F238E27FC236}">
                  <a16:creationId xmlns:a16="http://schemas.microsoft.com/office/drawing/2014/main" id="{57D7CBB7-1648-47AE-B360-BD16D8828E02}"/>
                </a:ext>
              </a:extLst>
            </p:cNvPr>
            <p:cNvCxnSpPr/>
            <p:nvPr/>
          </p:nvCxnSpPr>
          <p:spPr>
            <a:xfrm flipV="1">
              <a:off x="4655072" y="3687668"/>
              <a:ext cx="1080000" cy="36938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2" name="直線單箭頭接點 41">
              <a:extLst>
                <a:ext uri="{FF2B5EF4-FFF2-40B4-BE49-F238E27FC236}">
                  <a16:creationId xmlns:a16="http://schemas.microsoft.com/office/drawing/2014/main" id="{D7A440C7-4D08-435D-A324-EF31C4E1BEE7}"/>
                </a:ext>
              </a:extLst>
            </p:cNvPr>
            <p:cNvCxnSpPr>
              <a:cxnSpLocks/>
            </p:cNvCxnSpPr>
            <p:nvPr/>
          </p:nvCxnSpPr>
          <p:spPr>
            <a:xfrm flipH="1" flipV="1">
              <a:off x="4626038" y="4415723"/>
              <a:ext cx="1080000" cy="36938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3" name="直線單箭頭接點 42">
              <a:extLst>
                <a:ext uri="{FF2B5EF4-FFF2-40B4-BE49-F238E27FC236}">
                  <a16:creationId xmlns:a16="http://schemas.microsoft.com/office/drawing/2014/main" id="{DF5D9E09-51DD-475E-87BA-15753F9B2209}"/>
                </a:ext>
              </a:extLst>
            </p:cNvPr>
            <p:cNvCxnSpPr>
              <a:cxnSpLocks/>
              <a:stCxn id="36" idx="2"/>
              <a:endCxn id="37" idx="0"/>
            </p:cNvCxnSpPr>
            <p:nvPr/>
          </p:nvCxnSpPr>
          <p:spPr>
            <a:xfrm>
              <a:off x="6591159" y="4102176"/>
              <a:ext cx="0" cy="31354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4" name="直線單箭頭接點 43">
              <a:extLst>
                <a:ext uri="{FF2B5EF4-FFF2-40B4-BE49-F238E27FC236}">
                  <a16:creationId xmlns:a16="http://schemas.microsoft.com/office/drawing/2014/main" id="{8DAFC63C-4E17-40EF-84AB-F5CF997036D3}"/>
                </a:ext>
              </a:extLst>
            </p:cNvPr>
            <p:cNvCxnSpPr>
              <a:cxnSpLocks/>
            </p:cNvCxnSpPr>
            <p:nvPr/>
          </p:nvCxnSpPr>
          <p:spPr>
            <a:xfrm>
              <a:off x="7412254" y="3679986"/>
              <a:ext cx="502062" cy="25203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5" name="直線單箭頭接點 44">
              <a:extLst>
                <a:ext uri="{FF2B5EF4-FFF2-40B4-BE49-F238E27FC236}">
                  <a16:creationId xmlns:a16="http://schemas.microsoft.com/office/drawing/2014/main" id="{8E711E46-DB81-4275-80F3-4450920A8703}"/>
                </a:ext>
              </a:extLst>
            </p:cNvPr>
            <p:cNvCxnSpPr>
              <a:cxnSpLocks/>
            </p:cNvCxnSpPr>
            <p:nvPr/>
          </p:nvCxnSpPr>
          <p:spPr>
            <a:xfrm flipH="1" flipV="1">
              <a:off x="7465764" y="3963007"/>
              <a:ext cx="471154" cy="22764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6" name="文字方塊 45">
              <a:extLst>
                <a:ext uri="{FF2B5EF4-FFF2-40B4-BE49-F238E27FC236}">
                  <a16:creationId xmlns:a16="http://schemas.microsoft.com/office/drawing/2014/main" id="{64B7930C-40A3-49EF-913B-99C69E772F97}"/>
                </a:ext>
              </a:extLst>
            </p:cNvPr>
            <p:cNvSpPr txBox="1"/>
            <p:nvPr/>
          </p:nvSpPr>
          <p:spPr>
            <a:xfrm>
              <a:off x="4427586" y="3456723"/>
              <a:ext cx="1071127" cy="369332"/>
            </a:xfrm>
            <a:prstGeom prst="rect">
              <a:avLst/>
            </a:prstGeom>
            <a:noFill/>
          </p:spPr>
          <p:txBody>
            <a:bodyPr wrap="none" rtlCol="0">
              <a:spAutoFit/>
            </a:bodyPr>
            <a:lstStyle/>
            <a:p>
              <a:r>
                <a:rPr lang="en-US" altLang="zh-TW" b="1">
                  <a:latin typeface="Consolas" panose="020B0609020204030204" pitchFamily="49" charset="0"/>
                </a:rPr>
                <a:t>Request</a:t>
              </a:r>
            </a:p>
          </p:txBody>
        </p:sp>
        <p:sp>
          <p:nvSpPr>
            <p:cNvPr id="47" name="文字方塊 46">
              <a:extLst>
                <a:ext uri="{FF2B5EF4-FFF2-40B4-BE49-F238E27FC236}">
                  <a16:creationId xmlns:a16="http://schemas.microsoft.com/office/drawing/2014/main" id="{2FEC6675-4844-4221-BA7E-989E124DE3B6}"/>
                </a:ext>
              </a:extLst>
            </p:cNvPr>
            <p:cNvSpPr txBox="1"/>
            <p:nvPr/>
          </p:nvSpPr>
          <p:spPr>
            <a:xfrm>
              <a:off x="4363125" y="4677721"/>
              <a:ext cx="1197764" cy="369332"/>
            </a:xfrm>
            <a:prstGeom prst="rect">
              <a:avLst/>
            </a:prstGeom>
            <a:noFill/>
          </p:spPr>
          <p:txBody>
            <a:bodyPr wrap="none" rtlCol="0">
              <a:spAutoFit/>
            </a:bodyPr>
            <a:lstStyle/>
            <a:p>
              <a:r>
                <a:rPr lang="en-US" altLang="zh-TW" b="1">
                  <a:latin typeface="Consolas" panose="020B0609020204030204" pitchFamily="49" charset="0"/>
                </a:rPr>
                <a:t>Response</a:t>
              </a:r>
            </a:p>
          </p:txBody>
        </p:sp>
        <p:cxnSp>
          <p:nvCxnSpPr>
            <p:cNvPr id="48" name="直線單箭頭接點 47">
              <a:extLst>
                <a:ext uri="{FF2B5EF4-FFF2-40B4-BE49-F238E27FC236}">
                  <a16:creationId xmlns:a16="http://schemas.microsoft.com/office/drawing/2014/main" id="{A2880FE0-735B-45A7-9C4F-EA50B1A666E3}"/>
                </a:ext>
              </a:extLst>
            </p:cNvPr>
            <p:cNvCxnSpPr>
              <a:cxnSpLocks/>
            </p:cNvCxnSpPr>
            <p:nvPr/>
          </p:nvCxnSpPr>
          <p:spPr>
            <a:xfrm flipH="1">
              <a:off x="9265507" y="4394453"/>
              <a:ext cx="72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9" name="直線單箭頭接點 48">
              <a:extLst>
                <a:ext uri="{FF2B5EF4-FFF2-40B4-BE49-F238E27FC236}">
                  <a16:creationId xmlns:a16="http://schemas.microsoft.com/office/drawing/2014/main" id="{8D669222-194B-4034-A7E8-E5546909FF91}"/>
                </a:ext>
              </a:extLst>
            </p:cNvPr>
            <p:cNvCxnSpPr>
              <a:cxnSpLocks/>
            </p:cNvCxnSpPr>
            <p:nvPr/>
          </p:nvCxnSpPr>
          <p:spPr>
            <a:xfrm>
              <a:off x="9282027" y="4209232"/>
              <a:ext cx="72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0" name="矩形 49"/>
            <p:cNvSpPr/>
            <p:nvPr/>
          </p:nvSpPr>
          <p:spPr>
            <a:xfrm>
              <a:off x="9288339" y="4477700"/>
              <a:ext cx="691215" cy="369332"/>
            </a:xfrm>
            <a:prstGeom prst="rect">
              <a:avLst/>
            </a:prstGeom>
          </p:spPr>
          <p:txBody>
            <a:bodyPr wrap="none">
              <a:spAutoFit/>
            </a:bodyPr>
            <a:lstStyle/>
            <a:p>
              <a:pPr algn="ctr"/>
              <a:r>
                <a:rPr lang="en-US" altLang="zh-TW" b="1">
                  <a:latin typeface="Consolas" panose="020B0609020204030204" pitchFamily="49" charset="0"/>
                </a:rPr>
                <a:t>B</a:t>
              </a:r>
              <a:r>
                <a:rPr lang="en-US" altLang="zh-TW" b="1" smtClean="0">
                  <a:latin typeface="Consolas" panose="020B0609020204030204" pitchFamily="49" charset="0"/>
                </a:rPr>
                <a:t>ean</a:t>
              </a:r>
              <a:endParaRPr lang="en-US" altLang="zh-TW" b="1">
                <a:latin typeface="Consolas" panose="020B0609020204030204" pitchFamily="49" charset="0"/>
              </a:endParaRPr>
            </a:p>
          </p:txBody>
        </p:sp>
        <p:sp>
          <p:nvSpPr>
            <p:cNvPr id="51" name="矩形 50"/>
            <p:cNvSpPr/>
            <p:nvPr/>
          </p:nvSpPr>
          <p:spPr>
            <a:xfrm>
              <a:off x="7310193" y="4173949"/>
              <a:ext cx="691215" cy="369332"/>
            </a:xfrm>
            <a:prstGeom prst="rect">
              <a:avLst/>
            </a:prstGeom>
          </p:spPr>
          <p:txBody>
            <a:bodyPr wrap="none">
              <a:spAutoFit/>
            </a:bodyPr>
            <a:lstStyle/>
            <a:p>
              <a:pPr algn="ctr"/>
              <a:r>
                <a:rPr lang="en-US" altLang="zh-TW" b="1">
                  <a:latin typeface="Consolas" panose="020B0609020204030204" pitchFamily="49" charset="0"/>
                </a:rPr>
                <a:t>B</a:t>
              </a:r>
              <a:r>
                <a:rPr lang="en-US" altLang="zh-TW" b="1" smtClean="0">
                  <a:latin typeface="Consolas" panose="020B0609020204030204" pitchFamily="49" charset="0"/>
                </a:rPr>
                <a:t>ean</a:t>
              </a:r>
              <a:endParaRPr lang="en-US" altLang="zh-TW" b="1">
                <a:latin typeface="Consolas" panose="020B0609020204030204" pitchFamily="49" charset="0"/>
              </a:endParaRPr>
            </a:p>
          </p:txBody>
        </p:sp>
        <p:sp>
          <p:nvSpPr>
            <p:cNvPr id="52" name="矩形 51"/>
            <p:cNvSpPr/>
            <p:nvPr/>
          </p:nvSpPr>
          <p:spPr>
            <a:xfrm>
              <a:off x="6557591" y="4086405"/>
              <a:ext cx="691215" cy="369332"/>
            </a:xfrm>
            <a:prstGeom prst="rect">
              <a:avLst/>
            </a:prstGeom>
          </p:spPr>
          <p:txBody>
            <a:bodyPr wrap="none">
              <a:spAutoFit/>
            </a:bodyPr>
            <a:lstStyle/>
            <a:p>
              <a:pPr algn="ctr"/>
              <a:r>
                <a:rPr lang="en-US" altLang="zh-TW" b="1">
                  <a:latin typeface="Consolas" panose="020B0609020204030204" pitchFamily="49" charset="0"/>
                </a:rPr>
                <a:t>B</a:t>
              </a:r>
              <a:r>
                <a:rPr lang="en-US" altLang="zh-TW" b="1" smtClean="0">
                  <a:latin typeface="Consolas" panose="020B0609020204030204" pitchFamily="49" charset="0"/>
                </a:rPr>
                <a:t>ean</a:t>
              </a:r>
              <a:endParaRPr lang="en-US" altLang="zh-TW" b="1">
                <a:latin typeface="Consolas" panose="020B0609020204030204" pitchFamily="49" charset="0"/>
              </a:endParaRPr>
            </a:p>
          </p:txBody>
        </p:sp>
      </p:grpSp>
    </p:spTree>
    <p:extLst>
      <p:ext uri="{BB962C8B-B14F-4D97-AF65-F5344CB8AC3E}">
        <p14:creationId xmlns:p14="http://schemas.microsoft.com/office/powerpoint/2010/main" val="264590593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B521127C-0C56-461F-B517-0D483F216F7D}" type="slidenum">
              <a:rPr lang="zh-TW" altLang="en-US" smtClean="0"/>
              <a:t>136</a:t>
            </a:fld>
            <a:endParaRPr lang="zh-TW" altLang="en-US"/>
          </a:p>
        </p:txBody>
      </p:sp>
      <p:sp>
        <p:nvSpPr>
          <p:cNvPr id="32" name="矩形: 圓角 3">
            <a:extLst>
              <a:ext uri="{FF2B5EF4-FFF2-40B4-BE49-F238E27FC236}">
                <a16:creationId xmlns:a16="http://schemas.microsoft.com/office/drawing/2014/main" id="{4A47D828-F623-4031-89B8-F3303A0D7BD8}"/>
              </a:ext>
            </a:extLst>
          </p:cNvPr>
          <p:cNvSpPr/>
          <p:nvPr/>
        </p:nvSpPr>
        <p:spPr>
          <a:xfrm>
            <a:off x="269121" y="1424612"/>
            <a:ext cx="2082312" cy="385432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tx1"/>
              </a:solidFill>
              <a:latin typeface="Consolas" panose="020B0609020204030204" pitchFamily="49" charset="0"/>
            </a:endParaRPr>
          </a:p>
        </p:txBody>
      </p:sp>
      <p:sp>
        <p:nvSpPr>
          <p:cNvPr id="33" name="矩形 32">
            <a:extLst>
              <a:ext uri="{FF2B5EF4-FFF2-40B4-BE49-F238E27FC236}">
                <a16:creationId xmlns:a16="http://schemas.microsoft.com/office/drawing/2014/main" id="{59D7FACB-74D1-4AE0-AF1F-2C242364E4AB}"/>
              </a:ext>
            </a:extLst>
          </p:cNvPr>
          <p:cNvSpPr/>
          <p:nvPr/>
        </p:nvSpPr>
        <p:spPr>
          <a:xfrm>
            <a:off x="3613895" y="1418784"/>
            <a:ext cx="6340555" cy="41878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latin typeface="Consolas" panose="020B0609020204030204" pitchFamily="49" charset="0"/>
            </a:endParaRPr>
          </a:p>
        </p:txBody>
      </p:sp>
      <p:sp>
        <p:nvSpPr>
          <p:cNvPr id="34" name="圓柱形 5">
            <a:extLst>
              <a:ext uri="{FF2B5EF4-FFF2-40B4-BE49-F238E27FC236}">
                <a16:creationId xmlns:a16="http://schemas.microsoft.com/office/drawing/2014/main" id="{948DF13F-B4B8-444C-96F4-4761821C4EC1}"/>
              </a:ext>
            </a:extLst>
          </p:cNvPr>
          <p:cNvSpPr/>
          <p:nvPr/>
        </p:nvSpPr>
        <p:spPr>
          <a:xfrm>
            <a:off x="10453698" y="2444042"/>
            <a:ext cx="1603665" cy="2137322"/>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err="1">
                <a:solidFill>
                  <a:schemeClr val="tx1"/>
                </a:solidFill>
                <a:latin typeface="Consolas" panose="020B0609020204030204" pitchFamily="49" charset="0"/>
              </a:rPr>
              <a:t>DataBase</a:t>
            </a:r>
            <a:endParaRPr lang="zh-TW" altLang="en-US" b="1">
              <a:solidFill>
                <a:schemeClr val="tx1"/>
              </a:solidFill>
              <a:latin typeface="Consolas" panose="020B0609020204030204" pitchFamily="49" charset="0"/>
            </a:endParaRPr>
          </a:p>
        </p:txBody>
      </p:sp>
      <p:sp>
        <p:nvSpPr>
          <p:cNvPr id="35" name="矩形 34">
            <a:extLst>
              <a:ext uri="{FF2B5EF4-FFF2-40B4-BE49-F238E27FC236}">
                <a16:creationId xmlns:a16="http://schemas.microsoft.com/office/drawing/2014/main" id="{2C6F6240-5969-40DC-AFFF-27AEDEA3118E}"/>
              </a:ext>
            </a:extLst>
          </p:cNvPr>
          <p:cNvSpPr/>
          <p:nvPr/>
        </p:nvSpPr>
        <p:spPr>
          <a:xfrm>
            <a:off x="4335626" y="1639716"/>
            <a:ext cx="5307650" cy="37591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latin typeface="Consolas" panose="020B0609020204030204" pitchFamily="49" charset="0"/>
            </a:endParaRPr>
          </a:p>
        </p:txBody>
      </p:sp>
      <p:sp>
        <p:nvSpPr>
          <p:cNvPr id="36" name="矩形: 圓角 7">
            <a:extLst>
              <a:ext uri="{FF2B5EF4-FFF2-40B4-BE49-F238E27FC236}">
                <a16:creationId xmlns:a16="http://schemas.microsoft.com/office/drawing/2014/main" id="{640AE626-9173-466E-B470-0268987C0EE2}"/>
              </a:ext>
            </a:extLst>
          </p:cNvPr>
          <p:cNvSpPr/>
          <p:nvPr/>
        </p:nvSpPr>
        <p:spPr>
          <a:xfrm>
            <a:off x="4935569" y="2987677"/>
            <a:ext cx="1994304" cy="109477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a:solidFill>
                  <a:schemeClr val="tx1"/>
                </a:solidFill>
                <a:latin typeface="Consolas" panose="020B0609020204030204" pitchFamily="49" charset="0"/>
              </a:rPr>
              <a:t>Controller</a:t>
            </a:r>
          </a:p>
          <a:p>
            <a:pPr algn="ctr"/>
            <a:r>
              <a:rPr lang="en-US" altLang="zh-TW" b="1">
                <a:solidFill>
                  <a:schemeClr val="tx1"/>
                </a:solidFill>
                <a:latin typeface="Consolas" panose="020B0609020204030204" pitchFamily="49" charset="0"/>
              </a:rPr>
              <a:t>(Servlet)</a:t>
            </a:r>
            <a:endParaRPr lang="zh-TW" altLang="en-US" b="1">
              <a:solidFill>
                <a:schemeClr val="tx1"/>
              </a:solidFill>
              <a:latin typeface="Consolas" panose="020B0609020204030204" pitchFamily="49" charset="0"/>
            </a:endParaRPr>
          </a:p>
        </p:txBody>
      </p:sp>
      <p:sp>
        <p:nvSpPr>
          <p:cNvPr id="38" name="矩形: 圓角 11">
            <a:extLst>
              <a:ext uri="{FF2B5EF4-FFF2-40B4-BE49-F238E27FC236}">
                <a16:creationId xmlns:a16="http://schemas.microsoft.com/office/drawing/2014/main" id="{7CA0F8E8-04AE-4129-ADA3-B2C08D259FC6}"/>
              </a:ext>
            </a:extLst>
          </p:cNvPr>
          <p:cNvSpPr/>
          <p:nvPr/>
        </p:nvSpPr>
        <p:spPr>
          <a:xfrm>
            <a:off x="7736830" y="2984994"/>
            <a:ext cx="1522585" cy="109477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a:solidFill>
                  <a:schemeClr val="tx1"/>
                </a:solidFill>
                <a:latin typeface="Consolas" panose="020B0609020204030204" pitchFamily="49" charset="0"/>
              </a:rPr>
              <a:t>Model</a:t>
            </a:r>
          </a:p>
          <a:p>
            <a:pPr algn="ctr"/>
            <a:r>
              <a:rPr lang="en-US" altLang="zh-TW" b="1" smtClean="0">
                <a:solidFill>
                  <a:schemeClr val="tx1"/>
                </a:solidFill>
                <a:latin typeface="Consolas" panose="020B0609020204030204" pitchFamily="49" charset="0"/>
              </a:rPr>
              <a:t>(DAO)</a:t>
            </a:r>
            <a:endParaRPr lang="en-US" altLang="zh-TW" b="1">
              <a:solidFill>
                <a:schemeClr val="tx1"/>
              </a:solidFill>
              <a:latin typeface="Consolas" panose="020B0609020204030204" pitchFamily="49" charset="0"/>
            </a:endParaRPr>
          </a:p>
        </p:txBody>
      </p:sp>
      <p:sp>
        <p:nvSpPr>
          <p:cNvPr id="39" name="文字方塊 38">
            <a:extLst>
              <a:ext uri="{FF2B5EF4-FFF2-40B4-BE49-F238E27FC236}">
                <a16:creationId xmlns:a16="http://schemas.microsoft.com/office/drawing/2014/main" id="{CC15D116-B3EF-4835-A5B6-5FCB811DB3FF}"/>
              </a:ext>
            </a:extLst>
          </p:cNvPr>
          <p:cNvSpPr txBox="1"/>
          <p:nvPr/>
        </p:nvSpPr>
        <p:spPr>
          <a:xfrm>
            <a:off x="3613895" y="916323"/>
            <a:ext cx="1912363" cy="567092"/>
          </a:xfrm>
          <a:prstGeom prst="rect">
            <a:avLst/>
          </a:prstGeom>
          <a:noFill/>
        </p:spPr>
        <p:txBody>
          <a:bodyPr wrap="none" rtlCol="0">
            <a:spAutoFit/>
          </a:bodyPr>
          <a:lstStyle/>
          <a:p>
            <a:r>
              <a:rPr lang="en-US" altLang="zh-TW" b="1">
                <a:latin typeface="Consolas" panose="020B0609020204030204" pitchFamily="49" charset="0"/>
              </a:rPr>
              <a:t>Web Server</a:t>
            </a:r>
          </a:p>
        </p:txBody>
      </p:sp>
      <p:sp>
        <p:nvSpPr>
          <p:cNvPr id="40" name="文字方塊 39">
            <a:extLst>
              <a:ext uri="{FF2B5EF4-FFF2-40B4-BE49-F238E27FC236}">
                <a16:creationId xmlns:a16="http://schemas.microsoft.com/office/drawing/2014/main" id="{41D130D4-4550-464D-BA26-202EC3394650}"/>
              </a:ext>
            </a:extLst>
          </p:cNvPr>
          <p:cNvSpPr txBox="1"/>
          <p:nvPr/>
        </p:nvSpPr>
        <p:spPr>
          <a:xfrm>
            <a:off x="8153380" y="1723272"/>
            <a:ext cx="2413060" cy="567092"/>
          </a:xfrm>
          <a:prstGeom prst="rect">
            <a:avLst/>
          </a:prstGeom>
          <a:noFill/>
        </p:spPr>
        <p:txBody>
          <a:bodyPr wrap="none" rtlCol="0">
            <a:spAutoFit/>
          </a:bodyPr>
          <a:lstStyle/>
          <a:p>
            <a:r>
              <a:rPr lang="en-US" altLang="zh-TW" b="1">
                <a:latin typeface="Consolas" panose="020B0609020204030204" pitchFamily="49" charset="0"/>
              </a:rPr>
              <a:t>Web Container</a:t>
            </a:r>
          </a:p>
        </p:txBody>
      </p:sp>
      <p:cxnSp>
        <p:nvCxnSpPr>
          <p:cNvPr id="45" name="直線單箭頭接點 44">
            <a:extLst>
              <a:ext uri="{FF2B5EF4-FFF2-40B4-BE49-F238E27FC236}">
                <a16:creationId xmlns:a16="http://schemas.microsoft.com/office/drawing/2014/main" id="{8E711E46-DB81-4275-80F3-4450920A8703}"/>
              </a:ext>
            </a:extLst>
          </p:cNvPr>
          <p:cNvCxnSpPr>
            <a:cxnSpLocks/>
          </p:cNvCxnSpPr>
          <p:nvPr/>
        </p:nvCxnSpPr>
        <p:spPr>
          <a:xfrm flipH="1">
            <a:off x="6964499" y="3680932"/>
            <a:ext cx="72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6" name="文字方塊 45">
            <a:extLst>
              <a:ext uri="{FF2B5EF4-FFF2-40B4-BE49-F238E27FC236}">
                <a16:creationId xmlns:a16="http://schemas.microsoft.com/office/drawing/2014/main" id="{64B7930C-40A3-49EF-913B-99C69E772F97}"/>
              </a:ext>
            </a:extLst>
          </p:cNvPr>
          <p:cNvSpPr txBox="1"/>
          <p:nvPr/>
        </p:nvSpPr>
        <p:spPr>
          <a:xfrm>
            <a:off x="2799518" y="3197852"/>
            <a:ext cx="1411668" cy="567092"/>
          </a:xfrm>
          <a:prstGeom prst="rect">
            <a:avLst/>
          </a:prstGeom>
          <a:noFill/>
        </p:spPr>
        <p:txBody>
          <a:bodyPr wrap="none" rtlCol="0">
            <a:spAutoFit/>
          </a:bodyPr>
          <a:lstStyle/>
          <a:p>
            <a:r>
              <a:rPr lang="en-US" altLang="zh-TW" b="1">
                <a:latin typeface="Consolas" panose="020B0609020204030204" pitchFamily="49" charset="0"/>
              </a:rPr>
              <a:t>Request</a:t>
            </a:r>
          </a:p>
        </p:txBody>
      </p:sp>
      <p:sp>
        <p:nvSpPr>
          <p:cNvPr id="47" name="文字方塊 46">
            <a:extLst>
              <a:ext uri="{FF2B5EF4-FFF2-40B4-BE49-F238E27FC236}">
                <a16:creationId xmlns:a16="http://schemas.microsoft.com/office/drawing/2014/main" id="{2FEC6675-4844-4221-BA7E-989E124DE3B6}"/>
              </a:ext>
            </a:extLst>
          </p:cNvPr>
          <p:cNvSpPr txBox="1"/>
          <p:nvPr/>
        </p:nvSpPr>
        <p:spPr>
          <a:xfrm>
            <a:off x="2739027" y="4205069"/>
            <a:ext cx="1318588" cy="646331"/>
          </a:xfrm>
          <a:prstGeom prst="rect">
            <a:avLst/>
          </a:prstGeom>
          <a:noFill/>
        </p:spPr>
        <p:txBody>
          <a:bodyPr wrap="square" rtlCol="0">
            <a:spAutoFit/>
          </a:bodyPr>
          <a:lstStyle/>
          <a:p>
            <a:pPr algn="ctr"/>
            <a:r>
              <a:rPr lang="en-US" altLang="zh-TW" b="1" smtClean="0">
                <a:latin typeface="Consolas" panose="020B0609020204030204" pitchFamily="49" charset="0"/>
              </a:rPr>
              <a:t>Response</a:t>
            </a:r>
          </a:p>
          <a:p>
            <a:pPr algn="ctr"/>
            <a:r>
              <a:rPr lang="en-US" altLang="zh-TW" b="1" smtClean="0">
                <a:latin typeface="Consolas" panose="020B0609020204030204" pitchFamily="49" charset="0"/>
              </a:rPr>
              <a:t>(JSON)</a:t>
            </a:r>
            <a:endParaRPr lang="en-US" altLang="zh-TW" b="1">
              <a:latin typeface="Consolas" panose="020B0609020204030204" pitchFamily="49" charset="0"/>
            </a:endParaRPr>
          </a:p>
        </p:txBody>
      </p:sp>
      <p:cxnSp>
        <p:nvCxnSpPr>
          <p:cNvPr id="48" name="直線單箭頭接點 47">
            <a:extLst>
              <a:ext uri="{FF2B5EF4-FFF2-40B4-BE49-F238E27FC236}">
                <a16:creationId xmlns:a16="http://schemas.microsoft.com/office/drawing/2014/main" id="{A2880FE0-735B-45A7-9C4F-EA50B1A666E3}"/>
              </a:ext>
            </a:extLst>
          </p:cNvPr>
          <p:cNvCxnSpPr>
            <a:cxnSpLocks/>
          </p:cNvCxnSpPr>
          <p:nvPr/>
        </p:nvCxnSpPr>
        <p:spPr>
          <a:xfrm flipH="1">
            <a:off x="9342413" y="3677152"/>
            <a:ext cx="948908"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9" name="直線單箭頭接點 48">
            <a:extLst>
              <a:ext uri="{FF2B5EF4-FFF2-40B4-BE49-F238E27FC236}">
                <a16:creationId xmlns:a16="http://schemas.microsoft.com/office/drawing/2014/main" id="{8D669222-194B-4034-A7E8-E5546909FF91}"/>
              </a:ext>
            </a:extLst>
          </p:cNvPr>
          <p:cNvCxnSpPr>
            <a:cxnSpLocks/>
          </p:cNvCxnSpPr>
          <p:nvPr/>
        </p:nvCxnSpPr>
        <p:spPr>
          <a:xfrm>
            <a:off x="9380350" y="3395318"/>
            <a:ext cx="948908"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0" name="矩形 49"/>
          <p:cNvSpPr/>
          <p:nvPr/>
        </p:nvSpPr>
        <p:spPr>
          <a:xfrm>
            <a:off x="9380350" y="3796222"/>
            <a:ext cx="910971" cy="567092"/>
          </a:xfrm>
          <a:prstGeom prst="rect">
            <a:avLst/>
          </a:prstGeom>
        </p:spPr>
        <p:txBody>
          <a:bodyPr wrap="none">
            <a:spAutoFit/>
          </a:bodyPr>
          <a:lstStyle/>
          <a:p>
            <a:pPr algn="ctr"/>
            <a:r>
              <a:rPr lang="en-US" altLang="zh-TW" b="1">
                <a:latin typeface="Consolas" panose="020B0609020204030204" pitchFamily="49" charset="0"/>
              </a:rPr>
              <a:t>B</a:t>
            </a:r>
            <a:r>
              <a:rPr lang="en-US" altLang="zh-TW" b="1" smtClean="0">
                <a:latin typeface="Consolas" panose="020B0609020204030204" pitchFamily="49" charset="0"/>
              </a:rPr>
              <a:t>ean</a:t>
            </a:r>
            <a:endParaRPr lang="en-US" altLang="zh-TW" b="1">
              <a:latin typeface="Consolas" panose="020B0609020204030204" pitchFamily="49" charset="0"/>
            </a:endParaRPr>
          </a:p>
        </p:txBody>
      </p:sp>
      <p:sp>
        <p:nvSpPr>
          <p:cNvPr id="51" name="矩形 50"/>
          <p:cNvSpPr/>
          <p:nvPr/>
        </p:nvSpPr>
        <p:spPr>
          <a:xfrm>
            <a:off x="6906536" y="3797589"/>
            <a:ext cx="910971" cy="567092"/>
          </a:xfrm>
          <a:prstGeom prst="rect">
            <a:avLst/>
          </a:prstGeom>
        </p:spPr>
        <p:txBody>
          <a:bodyPr wrap="none">
            <a:spAutoFit/>
          </a:bodyPr>
          <a:lstStyle/>
          <a:p>
            <a:pPr algn="ctr"/>
            <a:r>
              <a:rPr lang="en-US" altLang="zh-TW" b="1">
                <a:latin typeface="Consolas" panose="020B0609020204030204" pitchFamily="49" charset="0"/>
              </a:rPr>
              <a:t>B</a:t>
            </a:r>
            <a:r>
              <a:rPr lang="en-US" altLang="zh-TW" b="1" smtClean="0">
                <a:latin typeface="Consolas" panose="020B0609020204030204" pitchFamily="49" charset="0"/>
              </a:rPr>
              <a:t>ean</a:t>
            </a:r>
            <a:endParaRPr lang="en-US" altLang="zh-TW" b="1">
              <a:latin typeface="Consolas" panose="020B0609020204030204" pitchFamily="49" charset="0"/>
            </a:endParaRPr>
          </a:p>
        </p:txBody>
      </p:sp>
      <p:sp>
        <p:nvSpPr>
          <p:cNvPr id="25" name="矩形: 圓角 3">
            <a:extLst>
              <a:ext uri="{FF2B5EF4-FFF2-40B4-BE49-F238E27FC236}">
                <a16:creationId xmlns:a16="http://schemas.microsoft.com/office/drawing/2014/main" id="{4A47D828-F623-4031-89B8-F3303A0D7BD8}"/>
              </a:ext>
            </a:extLst>
          </p:cNvPr>
          <p:cNvSpPr/>
          <p:nvPr/>
        </p:nvSpPr>
        <p:spPr>
          <a:xfrm>
            <a:off x="362983" y="1516589"/>
            <a:ext cx="1894587" cy="175898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smtClean="0">
                <a:solidFill>
                  <a:schemeClr val="tx1"/>
                </a:solidFill>
                <a:latin typeface="Consolas" panose="020B0609020204030204" pitchFamily="49" charset="0"/>
              </a:rPr>
              <a:t>HTML</a:t>
            </a:r>
            <a:endParaRPr lang="zh-TW" altLang="en-US" b="1">
              <a:solidFill>
                <a:schemeClr val="tx1"/>
              </a:solidFill>
              <a:latin typeface="Consolas" panose="020B0609020204030204" pitchFamily="49" charset="0"/>
            </a:endParaRPr>
          </a:p>
        </p:txBody>
      </p:sp>
      <p:sp>
        <p:nvSpPr>
          <p:cNvPr id="26" name="矩形: 圓角 3">
            <a:extLst>
              <a:ext uri="{FF2B5EF4-FFF2-40B4-BE49-F238E27FC236}">
                <a16:creationId xmlns:a16="http://schemas.microsoft.com/office/drawing/2014/main" id="{4A47D828-F623-4031-89B8-F3303A0D7BD8}"/>
              </a:ext>
            </a:extLst>
          </p:cNvPr>
          <p:cNvSpPr/>
          <p:nvPr/>
        </p:nvSpPr>
        <p:spPr>
          <a:xfrm>
            <a:off x="368449" y="3449748"/>
            <a:ext cx="1894587" cy="172535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smtClean="0">
                <a:solidFill>
                  <a:schemeClr val="tx1"/>
                </a:solidFill>
                <a:latin typeface="Consolas" panose="020B0609020204030204" pitchFamily="49" charset="0"/>
              </a:rPr>
              <a:t>JavaScript</a:t>
            </a:r>
            <a:endParaRPr lang="zh-TW" altLang="en-US" b="1">
              <a:solidFill>
                <a:schemeClr val="tx1"/>
              </a:solidFill>
              <a:latin typeface="Consolas" panose="020B0609020204030204" pitchFamily="49" charset="0"/>
            </a:endParaRPr>
          </a:p>
        </p:txBody>
      </p:sp>
      <p:cxnSp>
        <p:nvCxnSpPr>
          <p:cNvPr id="53" name="直線單箭頭接點 52">
            <a:extLst>
              <a:ext uri="{FF2B5EF4-FFF2-40B4-BE49-F238E27FC236}">
                <a16:creationId xmlns:a16="http://schemas.microsoft.com/office/drawing/2014/main" id="{8E711E46-DB81-4275-80F3-4450920A8703}"/>
              </a:ext>
            </a:extLst>
          </p:cNvPr>
          <p:cNvCxnSpPr>
            <a:cxnSpLocks/>
          </p:cNvCxnSpPr>
          <p:nvPr/>
        </p:nvCxnSpPr>
        <p:spPr>
          <a:xfrm rot="10800000" flipH="1">
            <a:off x="7010197" y="3395318"/>
            <a:ext cx="72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2" name="直線單箭頭接點 41">
            <a:extLst>
              <a:ext uri="{FF2B5EF4-FFF2-40B4-BE49-F238E27FC236}">
                <a16:creationId xmlns:a16="http://schemas.microsoft.com/office/drawing/2014/main" id="{D7A440C7-4D08-435D-A324-EF31C4E1BEE7}"/>
              </a:ext>
            </a:extLst>
          </p:cNvPr>
          <p:cNvCxnSpPr>
            <a:cxnSpLocks/>
          </p:cNvCxnSpPr>
          <p:nvPr/>
        </p:nvCxnSpPr>
        <p:spPr>
          <a:xfrm flipH="1">
            <a:off x="2052400" y="3793096"/>
            <a:ext cx="2760359" cy="51090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1" name="直線單箭頭接點 40">
            <a:extLst>
              <a:ext uri="{FF2B5EF4-FFF2-40B4-BE49-F238E27FC236}">
                <a16:creationId xmlns:a16="http://schemas.microsoft.com/office/drawing/2014/main" id="{57D7CBB7-1648-47AE-B360-BD16D8828E02}"/>
              </a:ext>
            </a:extLst>
          </p:cNvPr>
          <p:cNvCxnSpPr/>
          <p:nvPr/>
        </p:nvCxnSpPr>
        <p:spPr>
          <a:xfrm flipV="1">
            <a:off x="2052400" y="3510455"/>
            <a:ext cx="2731190" cy="53593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54" name="直線單箭頭接點 53">
            <a:extLst>
              <a:ext uri="{FF2B5EF4-FFF2-40B4-BE49-F238E27FC236}">
                <a16:creationId xmlns:a16="http://schemas.microsoft.com/office/drawing/2014/main" id="{D7A440C7-4D08-435D-A324-EF31C4E1BEE7}"/>
              </a:ext>
            </a:extLst>
          </p:cNvPr>
          <p:cNvCxnSpPr>
            <a:cxnSpLocks/>
          </p:cNvCxnSpPr>
          <p:nvPr/>
        </p:nvCxnSpPr>
        <p:spPr>
          <a:xfrm flipV="1">
            <a:off x="1310276" y="2945318"/>
            <a:ext cx="0" cy="9000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5" name="文字方塊 54">
            <a:extLst>
              <a:ext uri="{FF2B5EF4-FFF2-40B4-BE49-F238E27FC236}">
                <a16:creationId xmlns:a16="http://schemas.microsoft.com/office/drawing/2014/main" id="{CC15D116-B3EF-4835-A5B6-5FCB811DB3FF}"/>
              </a:ext>
            </a:extLst>
          </p:cNvPr>
          <p:cNvSpPr txBox="1"/>
          <p:nvPr/>
        </p:nvSpPr>
        <p:spPr>
          <a:xfrm>
            <a:off x="819324" y="916323"/>
            <a:ext cx="1662738" cy="369332"/>
          </a:xfrm>
          <a:prstGeom prst="rect">
            <a:avLst/>
          </a:prstGeom>
          <a:noFill/>
        </p:spPr>
        <p:txBody>
          <a:bodyPr wrap="square" rtlCol="0">
            <a:spAutoFit/>
          </a:bodyPr>
          <a:lstStyle/>
          <a:p>
            <a:r>
              <a:rPr lang="en-US" altLang="zh-TW" b="1" smtClean="0">
                <a:latin typeface="Consolas" panose="020B0609020204030204" pitchFamily="49" charset="0"/>
              </a:rPr>
              <a:t>client</a:t>
            </a:r>
            <a:endParaRPr lang="en-US" altLang="zh-TW" b="1">
              <a:latin typeface="Consolas" panose="020B0609020204030204" pitchFamily="49" charset="0"/>
            </a:endParaRPr>
          </a:p>
        </p:txBody>
      </p:sp>
    </p:spTree>
    <p:extLst>
      <p:ext uri="{BB962C8B-B14F-4D97-AF65-F5344CB8AC3E}">
        <p14:creationId xmlns:p14="http://schemas.microsoft.com/office/powerpoint/2010/main" val="363782557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3"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8900" b="1" cap="all" smtClean="0">
                <a:latin typeface="+mj-lt"/>
                <a:ea typeface="+mj-ea"/>
                <a:cs typeface="+mj-cs"/>
              </a:rPr>
              <a:t>頁面路徑問題</a:t>
            </a:r>
            <a:endParaRPr lang="en-US" altLang="zh-TW" sz="8900" b="1" cap="all">
              <a:latin typeface="+mj-lt"/>
              <a:ea typeface="+mj-ea"/>
              <a:cs typeface="+mj-cs"/>
            </a:endParaRPr>
          </a:p>
        </p:txBody>
      </p:sp>
      <p:sp>
        <p:nvSpPr>
          <p:cNvPr id="15"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137</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326672676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B521127C-0C56-461F-B517-0D483F216F7D}" type="slidenum">
              <a:rPr lang="zh-TW" altLang="en-US" smtClean="0"/>
              <a:t>138</a:t>
            </a:fld>
            <a:endParaRPr lang="zh-TW" altLang="en-US"/>
          </a:p>
        </p:txBody>
      </p:sp>
      <p:sp>
        <p:nvSpPr>
          <p:cNvPr id="8" name="矩形 7"/>
          <p:cNvSpPr/>
          <p:nvPr/>
        </p:nvSpPr>
        <p:spPr>
          <a:xfrm>
            <a:off x="232366" y="119742"/>
            <a:ext cx="11567748" cy="6247864"/>
          </a:xfrm>
          <a:prstGeom prst="rect">
            <a:avLst/>
          </a:prstGeom>
        </p:spPr>
        <p:txBody>
          <a:bodyPr wrap="square">
            <a:spAutoFit/>
          </a:bodyPr>
          <a:lstStyle/>
          <a:p>
            <a:r>
              <a:rPr lang="en-US" altLang="zh-TW" sz="2500" b="1" smtClean="0">
                <a:latin typeface="Consolas" panose="020B0609020204030204" pitchFamily="49" charset="0"/>
              </a:rPr>
              <a:t>&lt;img src='$</a:t>
            </a:r>
            <a:r>
              <a:rPr lang="en-US" altLang="zh-TW" sz="2500" b="1">
                <a:latin typeface="Consolas" panose="020B0609020204030204" pitchFamily="49" charset="0"/>
              </a:rPr>
              <a:t>{pageContex.request.contextPath</a:t>
            </a:r>
            <a:r>
              <a:rPr lang="en-US" altLang="zh-TW" sz="2500" b="1" smtClean="0">
                <a:latin typeface="Consolas" panose="020B0609020204030204" pitchFamily="49" charset="0"/>
              </a:rPr>
              <a:t>}/img/doge.jpg'&gt;</a:t>
            </a:r>
          </a:p>
          <a:p>
            <a:endParaRPr lang="en-US" altLang="zh-TW" sz="2500" b="1" smtClean="0">
              <a:latin typeface="Consolas" panose="020B0609020204030204" pitchFamily="49" charset="0"/>
            </a:endParaRPr>
          </a:p>
          <a:p>
            <a:endParaRPr lang="en-US" altLang="zh-TW" sz="2500" b="1">
              <a:latin typeface="Consolas" panose="020B0609020204030204" pitchFamily="49" charset="0"/>
            </a:endParaRPr>
          </a:p>
          <a:p>
            <a:r>
              <a:rPr lang="en-US" altLang="zh-TW" sz="2500" b="1">
                <a:latin typeface="Consolas" panose="020B0609020204030204" pitchFamily="49" charset="0"/>
              </a:rPr>
              <a:t>&lt;c:set var="root"&gt; value="${pageContex.request.contextPath}/"</a:t>
            </a:r>
          </a:p>
          <a:p>
            <a:r>
              <a:rPr lang="en-US" altLang="zh-TW" sz="2500" b="1">
                <a:latin typeface="Consolas" panose="020B0609020204030204" pitchFamily="49" charset="0"/>
              </a:rPr>
              <a:t>&lt;img src='${root}/img/doge.jpg</a:t>
            </a:r>
            <a:r>
              <a:rPr lang="en-US" altLang="zh-TW" sz="2500" b="1" smtClean="0">
                <a:latin typeface="Consolas" panose="020B0609020204030204" pitchFamily="49" charset="0"/>
              </a:rPr>
              <a:t>'&gt;</a:t>
            </a:r>
          </a:p>
          <a:p>
            <a:endParaRPr lang="en-US" altLang="zh-TW" sz="2500" b="1" smtClean="0">
              <a:latin typeface="Consolas" panose="020B0609020204030204" pitchFamily="49" charset="0"/>
            </a:endParaRPr>
          </a:p>
          <a:p>
            <a:endParaRPr lang="en-US" altLang="zh-TW" sz="2500" b="1">
              <a:latin typeface="Consolas" panose="020B0609020204030204" pitchFamily="49" charset="0"/>
            </a:endParaRPr>
          </a:p>
          <a:p>
            <a:r>
              <a:rPr lang="en-US" altLang="zh-TW" sz="2500" b="1">
                <a:latin typeface="Consolas" panose="020B0609020204030204" pitchFamily="49" charset="0"/>
              </a:rPr>
              <a:t>@WebListener</a:t>
            </a:r>
          </a:p>
          <a:p>
            <a:r>
              <a:rPr lang="en-US" altLang="zh-TW" sz="2500" b="1">
                <a:latin typeface="Consolas" panose="020B0609020204030204" pitchFamily="49" charset="0"/>
              </a:rPr>
              <a:t>public class Initialize implements ServletContextListener {</a:t>
            </a:r>
          </a:p>
          <a:p>
            <a:r>
              <a:rPr lang="en-US" altLang="zh-TW" sz="2500" b="1">
                <a:latin typeface="Consolas" panose="020B0609020204030204" pitchFamily="49" charset="0"/>
              </a:rPr>
              <a:t>	public void contextInitialized(ServletContextEvent sce) {</a:t>
            </a:r>
          </a:p>
          <a:p>
            <a:r>
              <a:rPr lang="en-US" altLang="zh-TW" sz="2500" b="1">
                <a:latin typeface="Consolas" panose="020B0609020204030204" pitchFamily="49" charset="0"/>
              </a:rPr>
              <a:t>		ServletContext context = sce.getServletContext();</a:t>
            </a:r>
          </a:p>
          <a:p>
            <a:r>
              <a:rPr lang="en-US" altLang="zh-TW" sz="2500" b="1">
                <a:latin typeface="Consolas" panose="020B0609020204030204" pitchFamily="49" charset="0"/>
              </a:rPr>
              <a:t>		context.setAttribute</a:t>
            </a:r>
            <a:r>
              <a:rPr lang="en-US" altLang="zh-TW" sz="2500" b="1" smtClean="0">
                <a:latin typeface="Consolas" panose="020B0609020204030204" pitchFamily="49" charset="0"/>
              </a:rPr>
              <a:t>("root", </a:t>
            </a:r>
            <a:r>
              <a:rPr lang="en-US" altLang="zh-TW" sz="2500" b="1">
                <a:latin typeface="Consolas" panose="020B0609020204030204" pitchFamily="49" charset="0"/>
              </a:rPr>
              <a:t>context.getContextPath</a:t>
            </a:r>
            <a:r>
              <a:rPr lang="en-US" altLang="zh-TW" sz="2500" b="1" smtClean="0">
                <a:latin typeface="Consolas" panose="020B0609020204030204" pitchFamily="49" charset="0"/>
              </a:rPr>
              <a:t>());</a:t>
            </a:r>
            <a:endParaRPr lang="en-US" altLang="zh-TW" sz="2500" b="1">
              <a:latin typeface="Consolas" panose="020B0609020204030204" pitchFamily="49" charset="0"/>
            </a:endParaRPr>
          </a:p>
          <a:p>
            <a:r>
              <a:rPr lang="en-US" altLang="zh-TW" sz="2500" b="1">
                <a:latin typeface="Consolas" panose="020B0609020204030204" pitchFamily="49" charset="0"/>
              </a:rPr>
              <a:t>	}</a:t>
            </a:r>
          </a:p>
          <a:p>
            <a:endParaRPr lang="en-US" altLang="zh-TW" sz="2500" b="1">
              <a:latin typeface="Consolas" panose="020B0609020204030204" pitchFamily="49" charset="0"/>
            </a:endParaRPr>
          </a:p>
          <a:p>
            <a:r>
              <a:rPr lang="en-US" altLang="zh-TW" sz="2500" b="1" smtClean="0">
                <a:latin typeface="Consolas" panose="020B0609020204030204" pitchFamily="49" charset="0"/>
              </a:rPr>
              <a:t>}</a:t>
            </a:r>
            <a:endParaRPr lang="en-US" altLang="zh-TW" sz="2500" b="1">
              <a:latin typeface="Consolas" panose="020B0609020204030204" pitchFamily="49" charset="0"/>
            </a:endParaRPr>
          </a:p>
          <a:p>
            <a:r>
              <a:rPr lang="en-US" altLang="zh-TW" sz="2500" b="1" smtClean="0">
                <a:latin typeface="Consolas" panose="020B0609020204030204" pitchFamily="49" charset="0"/>
              </a:rPr>
              <a:t>&lt;</a:t>
            </a:r>
            <a:r>
              <a:rPr lang="en-US" altLang="zh-TW" sz="2500" b="1">
                <a:latin typeface="Consolas" panose="020B0609020204030204" pitchFamily="49" charset="0"/>
              </a:rPr>
              <a:t>img src='${root}/img/doge.jpg</a:t>
            </a:r>
            <a:r>
              <a:rPr lang="en-US" altLang="zh-TW" sz="2500" b="1" smtClean="0">
                <a:latin typeface="Consolas" panose="020B0609020204030204" pitchFamily="49" charset="0"/>
              </a:rPr>
              <a:t>'&gt;</a:t>
            </a:r>
            <a:endParaRPr lang="en-US" altLang="zh-TW" sz="2500" b="1">
              <a:latin typeface="Consolas" panose="020B0609020204030204" pitchFamily="49" charset="0"/>
            </a:endParaRPr>
          </a:p>
        </p:txBody>
      </p:sp>
    </p:spTree>
    <p:extLst>
      <p:ext uri="{BB962C8B-B14F-4D97-AF65-F5344CB8AC3E}">
        <p14:creationId xmlns:p14="http://schemas.microsoft.com/office/powerpoint/2010/main" val="35614185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3B861D5-9CDD-482A-84BE-6B4CA527F529}"/>
              </a:ext>
            </a:extLst>
          </p:cNvPr>
          <p:cNvSpPr/>
          <p:nvPr/>
        </p:nvSpPr>
        <p:spPr>
          <a:xfrm>
            <a:off x="818056" y="305068"/>
            <a:ext cx="10555888" cy="6247864"/>
          </a:xfrm>
          <a:prstGeom prst="rect">
            <a:avLst/>
          </a:prstGeom>
          <a:noFill/>
        </p:spPr>
        <p:txBody>
          <a:bodyPr wrap="square" lIns="91440" tIns="45720" rIns="91440" bIns="45720">
            <a:spAutoFit/>
          </a:bodyPr>
          <a:lstStyle/>
          <a:p>
            <a:pPr algn="ctr"/>
            <a:r>
              <a:rPr lang="en-US" altLang="zh-TW" sz="20000" b="0" cap="none" spc="0">
                <a:ln w="0"/>
                <a:solidFill>
                  <a:schemeClr val="tx1"/>
                </a:solidFill>
                <a:effectLst>
                  <a:outerShdw blurRad="38100" dist="19050" dir="2700000" algn="tl" rotWithShape="0">
                    <a:schemeClr val="dk1">
                      <a:alpha val="40000"/>
                    </a:schemeClr>
                  </a:outerShdw>
                </a:effectLst>
                <a:latin typeface="Rockwell Extra Bold" panose="02060903040505020403" pitchFamily="18" charset="0"/>
              </a:rPr>
              <a:t>Thank you</a:t>
            </a:r>
            <a:endParaRPr lang="zh-TW" altLang="en-US" sz="20000" b="0" cap="none" spc="0">
              <a:ln w="0"/>
              <a:solidFill>
                <a:schemeClr val="tx1"/>
              </a:solidFill>
              <a:effectLst>
                <a:outerShdw blurRad="38100" dist="19050" dir="2700000" algn="tl" rotWithShape="0">
                  <a:schemeClr val="dk1">
                    <a:alpha val="40000"/>
                  </a:schemeClr>
                </a:outerShdw>
              </a:effectLst>
              <a:latin typeface="Rockwell Extra Bold" panose="02060903040505020403" pitchFamily="18" charset="0"/>
            </a:endParaRPr>
          </a:p>
        </p:txBody>
      </p:sp>
      <p:sp>
        <p:nvSpPr>
          <p:cNvPr id="11" name="投影片編號版面配置區 10">
            <a:extLst>
              <a:ext uri="{FF2B5EF4-FFF2-40B4-BE49-F238E27FC236}">
                <a16:creationId xmlns:a16="http://schemas.microsoft.com/office/drawing/2014/main" id="{B26075A4-6F54-4E70-9A71-D992FB02C936}"/>
              </a:ext>
            </a:extLst>
          </p:cNvPr>
          <p:cNvSpPr>
            <a:spLocks noGrp="1"/>
          </p:cNvSpPr>
          <p:nvPr>
            <p:ph type="sldNum" sz="quarter" idx="12"/>
          </p:nvPr>
        </p:nvSpPr>
        <p:spPr/>
        <p:txBody>
          <a:bodyPr/>
          <a:lstStyle/>
          <a:p>
            <a:fld id="{B521127C-0C56-461F-B517-0D483F216F7D}" type="slidenum">
              <a:rPr lang="zh-TW" altLang="en-US" smtClean="0"/>
              <a:t>139</a:t>
            </a:fld>
            <a:endParaRPr lang="zh-TW" altLang="en-US"/>
          </a:p>
        </p:txBody>
      </p:sp>
    </p:spTree>
    <p:extLst>
      <p:ext uri="{BB962C8B-B14F-4D97-AF65-F5344CB8AC3E}">
        <p14:creationId xmlns:p14="http://schemas.microsoft.com/office/powerpoint/2010/main" val="182154978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1C2AB285-46DF-4C8C-BF73-D3B379C53F92}"/>
              </a:ext>
            </a:extLst>
          </p:cNvPr>
          <p:cNvSpPr>
            <a:spLocks noGrp="1"/>
          </p:cNvSpPr>
          <p:nvPr>
            <p:ph type="sldNum" sz="quarter" idx="12"/>
          </p:nvPr>
        </p:nvSpPr>
        <p:spPr/>
        <p:txBody>
          <a:bodyPr/>
          <a:lstStyle/>
          <a:p>
            <a:fld id="{B521127C-0C56-461F-B517-0D483F216F7D}" type="slidenum">
              <a:rPr lang="zh-TW" altLang="en-US" smtClean="0">
                <a:latin typeface="+mj-ea"/>
                <a:ea typeface="+mj-ea"/>
              </a:rPr>
              <a:t>14</a:t>
            </a:fld>
            <a:endParaRPr lang="zh-TW" altLang="en-US">
              <a:latin typeface="+mj-ea"/>
              <a:ea typeface="+mj-ea"/>
            </a:endParaRPr>
          </a:p>
        </p:txBody>
      </p:sp>
      <p:cxnSp>
        <p:nvCxnSpPr>
          <p:cNvPr id="34" name="直線單箭頭接點 33">
            <a:extLst>
              <a:ext uri="{FF2B5EF4-FFF2-40B4-BE49-F238E27FC236}">
                <a16:creationId xmlns:a16="http://schemas.microsoft.com/office/drawing/2014/main" id="{C6F27664-FFDF-4FB7-A91A-471DFD5CEAF6}"/>
              </a:ext>
            </a:extLst>
          </p:cNvPr>
          <p:cNvCxnSpPr>
            <a:cxnSpLocks/>
          </p:cNvCxnSpPr>
          <p:nvPr/>
        </p:nvCxnSpPr>
        <p:spPr>
          <a:xfrm>
            <a:off x="3459017" y="3111340"/>
            <a:ext cx="1240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D60DAD42-132C-496D-9F52-378A7BA54CA4}"/>
              </a:ext>
            </a:extLst>
          </p:cNvPr>
          <p:cNvCxnSpPr>
            <a:cxnSpLocks/>
          </p:cNvCxnSpPr>
          <p:nvPr/>
        </p:nvCxnSpPr>
        <p:spPr>
          <a:xfrm rot="10800000">
            <a:off x="3459017" y="3558028"/>
            <a:ext cx="1240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圓角 36">
            <a:extLst>
              <a:ext uri="{FF2B5EF4-FFF2-40B4-BE49-F238E27FC236}">
                <a16:creationId xmlns:a16="http://schemas.microsoft.com/office/drawing/2014/main" id="{3B989D97-D443-4265-9CF3-82F9EFBD5767}"/>
              </a:ext>
            </a:extLst>
          </p:cNvPr>
          <p:cNvSpPr/>
          <p:nvPr/>
        </p:nvSpPr>
        <p:spPr>
          <a:xfrm>
            <a:off x="5447653" y="2152581"/>
            <a:ext cx="4599398" cy="27565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latin typeface="+mj-ea"/>
              <a:ea typeface="+mj-ea"/>
            </a:endParaRPr>
          </a:p>
        </p:txBody>
      </p:sp>
      <p:sp>
        <p:nvSpPr>
          <p:cNvPr id="38" name="矩形: 圓角 37">
            <a:extLst>
              <a:ext uri="{FF2B5EF4-FFF2-40B4-BE49-F238E27FC236}">
                <a16:creationId xmlns:a16="http://schemas.microsoft.com/office/drawing/2014/main" id="{0102DA94-8C43-4404-9298-162FB219BAA5}"/>
              </a:ext>
            </a:extLst>
          </p:cNvPr>
          <p:cNvSpPr/>
          <p:nvPr/>
        </p:nvSpPr>
        <p:spPr>
          <a:xfrm>
            <a:off x="5886960" y="2684310"/>
            <a:ext cx="3715683" cy="20830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latin typeface="+mj-ea"/>
              <a:ea typeface="+mj-ea"/>
            </a:endParaRPr>
          </a:p>
        </p:txBody>
      </p:sp>
      <p:sp>
        <p:nvSpPr>
          <p:cNvPr id="39" name="文字方塊 38">
            <a:extLst>
              <a:ext uri="{FF2B5EF4-FFF2-40B4-BE49-F238E27FC236}">
                <a16:creationId xmlns:a16="http://schemas.microsoft.com/office/drawing/2014/main" id="{AC3D94FA-C669-422B-8975-ACB76CB59E45}"/>
              </a:ext>
            </a:extLst>
          </p:cNvPr>
          <p:cNvSpPr txBox="1"/>
          <p:nvPr/>
        </p:nvSpPr>
        <p:spPr>
          <a:xfrm>
            <a:off x="6238541" y="2233780"/>
            <a:ext cx="3210308" cy="369332"/>
          </a:xfrm>
          <a:prstGeom prst="rect">
            <a:avLst/>
          </a:prstGeom>
          <a:noFill/>
        </p:spPr>
        <p:txBody>
          <a:bodyPr wrap="square" rtlCol="0">
            <a:spAutoFit/>
          </a:bodyPr>
          <a:lstStyle/>
          <a:p>
            <a:r>
              <a:rPr lang="en-US" altLang="zh-TW">
                <a:latin typeface="Consolas" panose="020B0609020204030204" pitchFamily="49" charset="0"/>
                <a:ea typeface="+mj-ea"/>
              </a:rPr>
              <a:t>Web</a:t>
            </a:r>
            <a:r>
              <a:rPr lang="zh-TW" altLang="en-US">
                <a:latin typeface="Consolas" panose="020B0609020204030204" pitchFamily="49" charset="0"/>
                <a:ea typeface="+mj-ea"/>
              </a:rPr>
              <a:t> </a:t>
            </a:r>
            <a:r>
              <a:rPr lang="en-US" altLang="zh-TW">
                <a:latin typeface="Consolas" panose="020B0609020204030204" pitchFamily="49" charset="0"/>
                <a:ea typeface="+mj-ea"/>
              </a:rPr>
              <a:t>Server(Http</a:t>
            </a:r>
            <a:r>
              <a:rPr lang="zh-TW" altLang="en-US">
                <a:latin typeface="Consolas" panose="020B0609020204030204" pitchFamily="49" charset="0"/>
                <a:ea typeface="+mj-ea"/>
              </a:rPr>
              <a:t> </a:t>
            </a:r>
            <a:r>
              <a:rPr lang="en-US" altLang="zh-TW">
                <a:latin typeface="Consolas" panose="020B0609020204030204" pitchFamily="49" charset="0"/>
                <a:ea typeface="+mj-ea"/>
              </a:rPr>
              <a:t>Server)</a:t>
            </a:r>
            <a:endParaRPr lang="zh-TW" altLang="en-US">
              <a:latin typeface="Consolas" panose="020B0609020204030204" pitchFamily="49" charset="0"/>
              <a:ea typeface="+mj-ea"/>
            </a:endParaRPr>
          </a:p>
        </p:txBody>
      </p:sp>
      <p:sp>
        <p:nvSpPr>
          <p:cNvPr id="45" name="矩形: 圓角 44">
            <a:extLst>
              <a:ext uri="{FF2B5EF4-FFF2-40B4-BE49-F238E27FC236}">
                <a16:creationId xmlns:a16="http://schemas.microsoft.com/office/drawing/2014/main" id="{ECBF423F-35A6-4EB2-9C8A-FFDF0DA5B5F9}"/>
              </a:ext>
            </a:extLst>
          </p:cNvPr>
          <p:cNvSpPr/>
          <p:nvPr/>
        </p:nvSpPr>
        <p:spPr>
          <a:xfrm>
            <a:off x="6677145" y="2786474"/>
            <a:ext cx="2166675" cy="4357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latin typeface="Consolas" panose="020B0609020204030204" pitchFamily="49" charset="0"/>
                <a:ea typeface="+mj-ea"/>
              </a:rPr>
              <a:t>Web</a:t>
            </a:r>
            <a:r>
              <a:rPr lang="zh-TW" altLang="en-US">
                <a:latin typeface="Consolas" panose="020B0609020204030204" pitchFamily="49" charset="0"/>
                <a:ea typeface="+mj-ea"/>
              </a:rPr>
              <a:t> </a:t>
            </a:r>
            <a:r>
              <a:rPr lang="en-US" altLang="zh-TW">
                <a:latin typeface="Consolas" panose="020B0609020204030204" pitchFamily="49" charset="0"/>
                <a:ea typeface="+mj-ea"/>
              </a:rPr>
              <a:t>Container</a:t>
            </a:r>
            <a:endParaRPr lang="zh-TW" altLang="en-US">
              <a:latin typeface="Consolas" panose="020B0609020204030204" pitchFamily="49" charset="0"/>
              <a:ea typeface="+mj-ea"/>
            </a:endParaRPr>
          </a:p>
        </p:txBody>
      </p:sp>
      <p:cxnSp>
        <p:nvCxnSpPr>
          <p:cNvPr id="51" name="直線單箭頭接點 50">
            <a:extLst>
              <a:ext uri="{FF2B5EF4-FFF2-40B4-BE49-F238E27FC236}">
                <a16:creationId xmlns:a16="http://schemas.microsoft.com/office/drawing/2014/main" id="{9D07B652-85F2-4E32-963C-D740454E95A2}"/>
              </a:ext>
            </a:extLst>
          </p:cNvPr>
          <p:cNvCxnSpPr/>
          <p:nvPr/>
        </p:nvCxnSpPr>
        <p:spPr>
          <a:xfrm flipH="1">
            <a:off x="6677145" y="3375610"/>
            <a:ext cx="277402" cy="620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id="{C3E935F0-D683-49DB-B29B-3F463BF11B8B}"/>
              </a:ext>
            </a:extLst>
          </p:cNvPr>
          <p:cNvCxnSpPr>
            <a:cxnSpLocks/>
          </p:cNvCxnSpPr>
          <p:nvPr/>
        </p:nvCxnSpPr>
        <p:spPr>
          <a:xfrm>
            <a:off x="8656555" y="3375610"/>
            <a:ext cx="277402" cy="620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a:extLst>
              <a:ext uri="{FF2B5EF4-FFF2-40B4-BE49-F238E27FC236}">
                <a16:creationId xmlns:a16="http://schemas.microsoft.com/office/drawing/2014/main" id="{6B8EFB25-2B81-44F1-976E-59EA1BFC2C9F}"/>
              </a:ext>
            </a:extLst>
          </p:cNvPr>
          <p:cNvCxnSpPr>
            <a:cxnSpLocks/>
          </p:cNvCxnSpPr>
          <p:nvPr/>
        </p:nvCxnSpPr>
        <p:spPr>
          <a:xfrm>
            <a:off x="7760482" y="3389527"/>
            <a:ext cx="0" cy="606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矩形: 圓角 54">
            <a:extLst>
              <a:ext uri="{FF2B5EF4-FFF2-40B4-BE49-F238E27FC236}">
                <a16:creationId xmlns:a16="http://schemas.microsoft.com/office/drawing/2014/main" id="{C7D15EB5-0D25-40EA-BDE7-FCC6219366B1}"/>
              </a:ext>
            </a:extLst>
          </p:cNvPr>
          <p:cNvSpPr/>
          <p:nvPr/>
        </p:nvSpPr>
        <p:spPr>
          <a:xfrm>
            <a:off x="6067017" y="4118539"/>
            <a:ext cx="1027416" cy="503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a:latin typeface="Consolas" panose="020B0609020204030204" pitchFamily="49" charset="0"/>
                <a:ea typeface="+mj-ea"/>
              </a:rPr>
              <a:t>Servlet</a:t>
            </a:r>
            <a:endParaRPr lang="zh-TW" altLang="en-US" sz="1600">
              <a:latin typeface="Consolas" panose="020B0609020204030204" pitchFamily="49" charset="0"/>
              <a:ea typeface="+mj-ea"/>
            </a:endParaRPr>
          </a:p>
        </p:txBody>
      </p:sp>
      <p:sp>
        <p:nvSpPr>
          <p:cNvPr id="56" name="矩形: 圓角 55">
            <a:extLst>
              <a:ext uri="{FF2B5EF4-FFF2-40B4-BE49-F238E27FC236}">
                <a16:creationId xmlns:a16="http://schemas.microsoft.com/office/drawing/2014/main" id="{CFBE44C4-6967-4389-B333-D36F02A3A9CB}"/>
              </a:ext>
            </a:extLst>
          </p:cNvPr>
          <p:cNvSpPr/>
          <p:nvPr/>
        </p:nvSpPr>
        <p:spPr>
          <a:xfrm>
            <a:off x="8421433" y="4116506"/>
            <a:ext cx="1027416" cy="503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a:latin typeface="Consolas" panose="020B0609020204030204" pitchFamily="49" charset="0"/>
                <a:ea typeface="+mj-ea"/>
              </a:rPr>
              <a:t>Servlet</a:t>
            </a:r>
            <a:endParaRPr lang="zh-TW" altLang="en-US" sz="1600">
              <a:latin typeface="Consolas" panose="020B0609020204030204" pitchFamily="49" charset="0"/>
              <a:ea typeface="+mj-ea"/>
            </a:endParaRPr>
          </a:p>
        </p:txBody>
      </p:sp>
      <p:sp>
        <p:nvSpPr>
          <p:cNvPr id="57" name="矩形: 圓角 56">
            <a:extLst>
              <a:ext uri="{FF2B5EF4-FFF2-40B4-BE49-F238E27FC236}">
                <a16:creationId xmlns:a16="http://schemas.microsoft.com/office/drawing/2014/main" id="{7453716C-8C7C-43C1-A231-FE1A9149BE9B}"/>
              </a:ext>
            </a:extLst>
          </p:cNvPr>
          <p:cNvSpPr/>
          <p:nvPr/>
        </p:nvSpPr>
        <p:spPr>
          <a:xfrm>
            <a:off x="7244225" y="4116507"/>
            <a:ext cx="1027416" cy="503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a:latin typeface="Consolas" panose="020B0609020204030204" pitchFamily="49" charset="0"/>
                <a:ea typeface="+mj-ea"/>
              </a:rPr>
              <a:t>Servlet</a:t>
            </a:r>
            <a:endParaRPr lang="zh-TW" altLang="en-US" sz="1600">
              <a:latin typeface="Consolas" panose="020B0609020204030204" pitchFamily="49" charset="0"/>
              <a:ea typeface="+mj-ea"/>
            </a:endParaRPr>
          </a:p>
        </p:txBody>
      </p:sp>
      <p:sp>
        <p:nvSpPr>
          <p:cNvPr id="58" name="文字方塊 57">
            <a:extLst>
              <a:ext uri="{FF2B5EF4-FFF2-40B4-BE49-F238E27FC236}">
                <a16:creationId xmlns:a16="http://schemas.microsoft.com/office/drawing/2014/main" id="{02FBD569-EF65-4F75-A500-7A793174E186}"/>
              </a:ext>
            </a:extLst>
          </p:cNvPr>
          <p:cNvSpPr txBox="1"/>
          <p:nvPr/>
        </p:nvSpPr>
        <p:spPr>
          <a:xfrm>
            <a:off x="3304567" y="2488364"/>
            <a:ext cx="1698863" cy="369332"/>
          </a:xfrm>
          <a:prstGeom prst="rect">
            <a:avLst/>
          </a:prstGeom>
          <a:noFill/>
        </p:spPr>
        <p:txBody>
          <a:bodyPr wrap="none" rtlCol="0">
            <a:spAutoFit/>
          </a:bodyPr>
          <a:lstStyle/>
          <a:p>
            <a:r>
              <a:rPr lang="en-US" altLang="zh-TW">
                <a:latin typeface="Consolas" panose="020B0609020204030204" pitchFamily="49" charset="0"/>
                <a:ea typeface="+mj-ea"/>
              </a:rPr>
              <a:t>HTTP Request</a:t>
            </a:r>
            <a:endParaRPr lang="zh-TW" altLang="en-US">
              <a:latin typeface="Consolas" panose="020B0609020204030204" pitchFamily="49" charset="0"/>
              <a:ea typeface="+mj-ea"/>
            </a:endParaRPr>
          </a:p>
        </p:txBody>
      </p:sp>
      <p:sp>
        <p:nvSpPr>
          <p:cNvPr id="59" name="文字方塊 58">
            <a:extLst>
              <a:ext uri="{FF2B5EF4-FFF2-40B4-BE49-F238E27FC236}">
                <a16:creationId xmlns:a16="http://schemas.microsoft.com/office/drawing/2014/main" id="{11141992-1510-40C9-B0ED-7DC432314756}"/>
              </a:ext>
            </a:extLst>
          </p:cNvPr>
          <p:cNvSpPr txBox="1"/>
          <p:nvPr/>
        </p:nvSpPr>
        <p:spPr>
          <a:xfrm>
            <a:off x="3129042" y="3829676"/>
            <a:ext cx="1966492" cy="369332"/>
          </a:xfrm>
          <a:prstGeom prst="rect">
            <a:avLst/>
          </a:prstGeom>
          <a:noFill/>
        </p:spPr>
        <p:txBody>
          <a:bodyPr wrap="square">
            <a:spAutoFit/>
          </a:bodyPr>
          <a:lstStyle/>
          <a:p>
            <a:pPr algn="ctr"/>
            <a:r>
              <a:rPr lang="en-US" altLang="zh-TW">
                <a:latin typeface="Consolas" panose="020B0609020204030204" pitchFamily="49" charset="0"/>
                <a:ea typeface="+mj-ea"/>
              </a:rPr>
              <a:t>HTTP</a:t>
            </a:r>
            <a:r>
              <a:rPr lang="zh-TW" altLang="en-US">
                <a:latin typeface="Consolas" panose="020B0609020204030204" pitchFamily="49" charset="0"/>
                <a:ea typeface="+mj-ea"/>
              </a:rPr>
              <a:t> </a:t>
            </a:r>
            <a:r>
              <a:rPr lang="en-US" altLang="zh-TW">
                <a:latin typeface="Consolas" panose="020B0609020204030204" pitchFamily="49" charset="0"/>
                <a:ea typeface="+mj-ea"/>
              </a:rPr>
              <a:t>Response</a:t>
            </a:r>
            <a:endParaRPr lang="zh-TW" altLang="en-US">
              <a:latin typeface="Consolas" panose="020B0609020204030204" pitchFamily="49" charset="0"/>
              <a:ea typeface="+mj-ea"/>
            </a:endParaRPr>
          </a:p>
        </p:txBody>
      </p:sp>
      <p:sp>
        <p:nvSpPr>
          <p:cNvPr id="61" name="文字方塊 60">
            <a:extLst>
              <a:ext uri="{FF2B5EF4-FFF2-40B4-BE49-F238E27FC236}">
                <a16:creationId xmlns:a16="http://schemas.microsoft.com/office/drawing/2014/main" id="{4E5E8F5F-AD62-4FFC-8512-094B8F984A6C}"/>
              </a:ext>
            </a:extLst>
          </p:cNvPr>
          <p:cNvSpPr txBox="1"/>
          <p:nvPr/>
        </p:nvSpPr>
        <p:spPr>
          <a:xfrm>
            <a:off x="6839250" y="463664"/>
            <a:ext cx="1890261" cy="369332"/>
          </a:xfrm>
          <a:prstGeom prst="rect">
            <a:avLst/>
          </a:prstGeom>
          <a:noFill/>
        </p:spPr>
        <p:txBody>
          <a:bodyPr wrap="none" rtlCol="0">
            <a:spAutoFit/>
          </a:bodyPr>
          <a:lstStyle/>
          <a:p>
            <a:r>
              <a:rPr lang="zh-TW" altLang="en-US">
                <a:latin typeface="Consolas" panose="020B0609020204030204" pitchFamily="49" charset="0"/>
                <a:ea typeface="+mj-ea"/>
              </a:rPr>
              <a:t>伺服器</a:t>
            </a:r>
            <a:r>
              <a:rPr lang="en-US" altLang="zh-TW">
                <a:latin typeface="Consolas" panose="020B0609020204030204" pitchFamily="49" charset="0"/>
                <a:ea typeface="+mj-ea"/>
              </a:rPr>
              <a:t>(Server)</a:t>
            </a:r>
            <a:endParaRPr lang="zh-TW" altLang="en-US">
              <a:latin typeface="Consolas" panose="020B0609020204030204" pitchFamily="49" charset="0"/>
              <a:ea typeface="+mj-ea"/>
            </a:endParaRPr>
          </a:p>
        </p:txBody>
      </p:sp>
      <p:sp>
        <p:nvSpPr>
          <p:cNvPr id="62" name="文字方塊 61">
            <a:extLst>
              <a:ext uri="{FF2B5EF4-FFF2-40B4-BE49-F238E27FC236}">
                <a16:creationId xmlns:a16="http://schemas.microsoft.com/office/drawing/2014/main" id="{F5E0F5D1-7014-4F5A-8448-4FF717C5454D}"/>
              </a:ext>
            </a:extLst>
          </p:cNvPr>
          <p:cNvSpPr txBox="1"/>
          <p:nvPr/>
        </p:nvSpPr>
        <p:spPr>
          <a:xfrm>
            <a:off x="5908547" y="3483706"/>
            <a:ext cx="1890261" cy="369332"/>
          </a:xfrm>
          <a:prstGeom prst="rect">
            <a:avLst/>
          </a:prstGeom>
          <a:noFill/>
        </p:spPr>
        <p:txBody>
          <a:bodyPr wrap="none" rtlCol="0">
            <a:spAutoFit/>
          </a:bodyPr>
          <a:lstStyle/>
          <a:p>
            <a:r>
              <a:rPr lang="zh-TW" altLang="en-US">
                <a:latin typeface="Consolas" panose="020B0609020204030204" pitchFamily="49" charset="0"/>
                <a:ea typeface="+mj-ea"/>
              </a:rPr>
              <a:t>執行緒</a:t>
            </a:r>
            <a:r>
              <a:rPr lang="en-US" altLang="zh-TW">
                <a:latin typeface="Consolas" panose="020B0609020204030204" pitchFamily="49" charset="0"/>
                <a:ea typeface="+mj-ea"/>
              </a:rPr>
              <a:t>(thread)</a:t>
            </a:r>
            <a:endParaRPr lang="zh-TW" altLang="en-US">
              <a:latin typeface="Consolas" panose="020B0609020204030204" pitchFamily="49" charset="0"/>
              <a:ea typeface="+mj-ea"/>
            </a:endParaRPr>
          </a:p>
        </p:txBody>
      </p:sp>
      <p:sp>
        <p:nvSpPr>
          <p:cNvPr id="63" name="文字方塊 62">
            <a:extLst>
              <a:ext uri="{FF2B5EF4-FFF2-40B4-BE49-F238E27FC236}">
                <a16:creationId xmlns:a16="http://schemas.microsoft.com/office/drawing/2014/main" id="{0DA0FC15-D224-4E0C-AB20-70085E2C3096}"/>
              </a:ext>
            </a:extLst>
          </p:cNvPr>
          <p:cNvSpPr txBox="1"/>
          <p:nvPr/>
        </p:nvSpPr>
        <p:spPr>
          <a:xfrm>
            <a:off x="3052279" y="3168712"/>
            <a:ext cx="2149884" cy="369332"/>
          </a:xfrm>
          <a:prstGeom prst="rect">
            <a:avLst/>
          </a:prstGeom>
          <a:noFill/>
        </p:spPr>
        <p:txBody>
          <a:bodyPr wrap="none" rtlCol="0">
            <a:spAutoFit/>
          </a:bodyPr>
          <a:lstStyle/>
          <a:p>
            <a:r>
              <a:rPr lang="zh-TW" altLang="en-US">
                <a:latin typeface="+mj-ea"/>
                <a:ea typeface="+mj-ea"/>
              </a:rPr>
              <a:t>根據</a:t>
            </a:r>
            <a:r>
              <a:rPr lang="en-US" altLang="zh-TW">
                <a:latin typeface="Consolas" panose="020B0609020204030204" pitchFamily="49" charset="0"/>
                <a:ea typeface="+mj-ea"/>
              </a:rPr>
              <a:t>HTTP</a:t>
            </a:r>
            <a:r>
              <a:rPr lang="zh-TW" altLang="en-US">
                <a:latin typeface="+mj-ea"/>
                <a:ea typeface="+mj-ea"/>
              </a:rPr>
              <a:t>協定溝通</a:t>
            </a:r>
          </a:p>
        </p:txBody>
      </p:sp>
      <p:sp>
        <p:nvSpPr>
          <p:cNvPr id="65" name="文字方塊 64">
            <a:extLst>
              <a:ext uri="{FF2B5EF4-FFF2-40B4-BE49-F238E27FC236}">
                <a16:creationId xmlns:a16="http://schemas.microsoft.com/office/drawing/2014/main" id="{BD47A226-CB82-4CE0-836B-43E1DF10D6C4}"/>
              </a:ext>
            </a:extLst>
          </p:cNvPr>
          <p:cNvSpPr txBox="1"/>
          <p:nvPr/>
        </p:nvSpPr>
        <p:spPr>
          <a:xfrm>
            <a:off x="1006745" y="5180811"/>
            <a:ext cx="9855219" cy="646331"/>
          </a:xfrm>
          <a:prstGeom prst="rect">
            <a:avLst/>
          </a:prstGeom>
          <a:noFill/>
        </p:spPr>
        <p:txBody>
          <a:bodyPr wrap="square" rtlCol="0">
            <a:spAutoFit/>
          </a:bodyPr>
          <a:lstStyle/>
          <a:p>
            <a:r>
              <a:rPr lang="zh-TW" altLang="en-US">
                <a:latin typeface="Consolas" panose="020B0609020204030204" pitchFamily="49" charset="0"/>
                <a:ea typeface="+mj-ea"/>
              </a:rPr>
              <a:t>在此，我們使用的</a:t>
            </a:r>
            <a:r>
              <a:rPr lang="en-US" altLang="zh-TW">
                <a:latin typeface="Consolas" panose="020B0609020204030204" pitchFamily="49" charset="0"/>
                <a:ea typeface="+mj-ea"/>
              </a:rPr>
              <a:t>Http Server</a:t>
            </a:r>
            <a:r>
              <a:rPr lang="zh-TW" altLang="en-US">
                <a:latin typeface="Consolas" panose="020B0609020204030204" pitchFamily="49" charset="0"/>
                <a:ea typeface="+mj-ea"/>
              </a:rPr>
              <a:t>為</a:t>
            </a:r>
            <a:r>
              <a:rPr lang="en-US" altLang="zh-TW">
                <a:latin typeface="Consolas" panose="020B0609020204030204" pitchFamily="49" charset="0"/>
                <a:ea typeface="+mj-ea"/>
              </a:rPr>
              <a:t>Tomcat(</a:t>
            </a:r>
            <a:r>
              <a:rPr lang="zh-TW" altLang="en-US">
                <a:latin typeface="Consolas" panose="020B0609020204030204" pitchFamily="49" charset="0"/>
                <a:ea typeface="+mj-ea"/>
              </a:rPr>
              <a:t>同時也是</a:t>
            </a:r>
            <a:r>
              <a:rPr lang="en-US" altLang="zh-TW">
                <a:latin typeface="Consolas" panose="020B0609020204030204" pitchFamily="49" charset="0"/>
                <a:ea typeface="+mj-ea"/>
              </a:rPr>
              <a:t>Web Container)</a:t>
            </a:r>
            <a:r>
              <a:rPr lang="zh-TW" altLang="en-US">
                <a:latin typeface="Consolas" panose="020B0609020204030204" pitchFamily="49" charset="0"/>
                <a:ea typeface="+mj-ea"/>
              </a:rPr>
              <a:t>。</a:t>
            </a:r>
            <a:endParaRPr lang="en-US" altLang="zh-TW">
              <a:latin typeface="Consolas" panose="020B0609020204030204" pitchFamily="49" charset="0"/>
              <a:ea typeface="+mj-ea"/>
            </a:endParaRPr>
          </a:p>
          <a:p>
            <a:r>
              <a:rPr lang="zh-TW" altLang="en-US">
                <a:latin typeface="Consolas" panose="020B0609020204030204" pitchFamily="49" charset="0"/>
                <a:ea typeface="+mj-ea"/>
              </a:rPr>
              <a:t>之後依據工作需求，可能改用其他</a:t>
            </a:r>
            <a:r>
              <a:rPr lang="en-US" altLang="zh-TW">
                <a:latin typeface="Consolas" panose="020B0609020204030204" pitchFamily="49" charset="0"/>
                <a:ea typeface="+mj-ea"/>
              </a:rPr>
              <a:t>Server</a:t>
            </a:r>
            <a:r>
              <a:rPr lang="zh-TW" altLang="en-US" smtClean="0">
                <a:latin typeface="Consolas" panose="020B0609020204030204" pitchFamily="49" charset="0"/>
                <a:ea typeface="+mj-ea"/>
              </a:rPr>
              <a:t>如</a:t>
            </a:r>
            <a:r>
              <a:rPr lang="en-US" altLang="zh-TW" smtClean="0">
                <a:latin typeface="Consolas" panose="020B0609020204030204" pitchFamily="49" charset="0"/>
                <a:ea typeface="+mj-ea"/>
              </a:rPr>
              <a:t>:JBoss</a:t>
            </a:r>
            <a:r>
              <a:rPr lang="zh-TW" altLang="en-US">
                <a:latin typeface="Consolas" panose="020B0609020204030204" pitchFamily="49" charset="0"/>
                <a:ea typeface="+mj-ea"/>
              </a:rPr>
              <a:t>、</a:t>
            </a:r>
            <a:r>
              <a:rPr lang="en-US" altLang="zh-TW" err="1">
                <a:latin typeface="Consolas" panose="020B0609020204030204" pitchFamily="49" charset="0"/>
                <a:ea typeface="+mj-ea"/>
              </a:rPr>
              <a:t>GlassFish</a:t>
            </a:r>
            <a:r>
              <a:rPr lang="zh-TW" altLang="en-US">
                <a:latin typeface="Consolas" panose="020B0609020204030204" pitchFamily="49" charset="0"/>
                <a:ea typeface="+mj-ea"/>
              </a:rPr>
              <a:t>、</a:t>
            </a:r>
            <a:r>
              <a:rPr lang="en-US" altLang="zh-TW">
                <a:latin typeface="Consolas" panose="020B0609020204030204" pitchFamily="49" charset="0"/>
                <a:ea typeface="+mj-ea"/>
              </a:rPr>
              <a:t>Oracle </a:t>
            </a:r>
            <a:r>
              <a:rPr lang="en-US" altLang="zh-TW" err="1">
                <a:latin typeface="Consolas" panose="020B0609020204030204" pitchFamily="49" charset="0"/>
                <a:ea typeface="+mj-ea"/>
              </a:rPr>
              <a:t>Weblogic</a:t>
            </a:r>
            <a:r>
              <a:rPr lang="zh-TW" altLang="en-US">
                <a:latin typeface="Consolas" panose="020B0609020204030204" pitchFamily="49" charset="0"/>
                <a:ea typeface="+mj-ea"/>
              </a:rPr>
              <a:t>等等</a:t>
            </a:r>
            <a:endParaRPr lang="en-US" altLang="zh-TW">
              <a:latin typeface="Consolas" panose="020B0609020204030204" pitchFamily="49" charset="0"/>
              <a:ea typeface="+mj-ea"/>
            </a:endParaRPr>
          </a:p>
        </p:txBody>
      </p:sp>
      <p:sp>
        <p:nvSpPr>
          <p:cNvPr id="71" name="文字方塊 70">
            <a:extLst>
              <a:ext uri="{FF2B5EF4-FFF2-40B4-BE49-F238E27FC236}">
                <a16:creationId xmlns:a16="http://schemas.microsoft.com/office/drawing/2014/main" id="{9D6D9F5F-F7F6-4CC7-8848-BC9A45B9298B}"/>
              </a:ext>
            </a:extLst>
          </p:cNvPr>
          <p:cNvSpPr txBox="1"/>
          <p:nvPr/>
        </p:nvSpPr>
        <p:spPr>
          <a:xfrm>
            <a:off x="1021718" y="1668509"/>
            <a:ext cx="1890261" cy="369332"/>
          </a:xfrm>
          <a:prstGeom prst="rect">
            <a:avLst/>
          </a:prstGeom>
          <a:noFill/>
        </p:spPr>
        <p:txBody>
          <a:bodyPr wrap="none" rtlCol="0">
            <a:spAutoFit/>
          </a:bodyPr>
          <a:lstStyle/>
          <a:p>
            <a:r>
              <a:rPr lang="zh-TW" altLang="en-US">
                <a:latin typeface="Consolas" panose="020B0609020204030204" pitchFamily="49" charset="0"/>
                <a:ea typeface="+mj-ea"/>
              </a:rPr>
              <a:t>瀏覽器</a:t>
            </a:r>
            <a:r>
              <a:rPr lang="en-US" altLang="zh-TW">
                <a:latin typeface="Consolas" panose="020B0609020204030204" pitchFamily="49" charset="0"/>
                <a:ea typeface="+mj-ea"/>
              </a:rPr>
              <a:t>(Client)</a:t>
            </a:r>
          </a:p>
        </p:txBody>
      </p:sp>
      <p:sp>
        <p:nvSpPr>
          <p:cNvPr id="72" name="文字方塊 71">
            <a:extLst>
              <a:ext uri="{FF2B5EF4-FFF2-40B4-BE49-F238E27FC236}">
                <a16:creationId xmlns:a16="http://schemas.microsoft.com/office/drawing/2014/main" id="{4E3B2D0D-5DB3-4409-8F91-06028483B42B}"/>
              </a:ext>
            </a:extLst>
          </p:cNvPr>
          <p:cNvSpPr txBox="1"/>
          <p:nvPr/>
        </p:nvSpPr>
        <p:spPr>
          <a:xfrm>
            <a:off x="989657" y="4398041"/>
            <a:ext cx="1954381" cy="369332"/>
          </a:xfrm>
          <a:prstGeom prst="rect">
            <a:avLst/>
          </a:prstGeom>
          <a:noFill/>
        </p:spPr>
        <p:txBody>
          <a:bodyPr wrap="none" rtlCol="0">
            <a:spAutoFit/>
          </a:bodyPr>
          <a:lstStyle/>
          <a:p>
            <a:r>
              <a:rPr lang="zh-TW" altLang="en-US">
                <a:latin typeface="Consolas" panose="020B0609020204030204" pitchFamily="49" charset="0"/>
                <a:ea typeface="+mj-ea"/>
              </a:rPr>
              <a:t>使用</a:t>
            </a:r>
            <a:r>
              <a:rPr lang="en-US" altLang="zh-TW">
                <a:latin typeface="Consolas" panose="020B0609020204030204" pitchFamily="49" charset="0"/>
                <a:ea typeface="+mj-ea"/>
              </a:rPr>
              <a:t>URI</a:t>
            </a:r>
            <a:r>
              <a:rPr lang="zh-TW" altLang="en-US">
                <a:latin typeface="Consolas" panose="020B0609020204030204" pitchFamily="49" charset="0"/>
                <a:ea typeface="+mj-ea"/>
              </a:rPr>
              <a:t>定位資源</a:t>
            </a:r>
          </a:p>
        </p:txBody>
      </p:sp>
      <p:pic>
        <p:nvPicPr>
          <p:cNvPr id="73" name="圖片 72">
            <a:extLst>
              <a:ext uri="{FF2B5EF4-FFF2-40B4-BE49-F238E27FC236}">
                <a16:creationId xmlns:a16="http://schemas.microsoft.com/office/drawing/2014/main" id="{8A262615-623A-4F69-AE1F-9529C5E8E0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745" y="2278800"/>
            <a:ext cx="1920208" cy="1920208"/>
          </a:xfrm>
          <a:prstGeom prst="rect">
            <a:avLst/>
          </a:prstGeom>
        </p:spPr>
      </p:pic>
      <p:pic>
        <p:nvPicPr>
          <p:cNvPr id="76" name="圖片 75">
            <a:extLst>
              <a:ext uri="{FF2B5EF4-FFF2-40B4-BE49-F238E27FC236}">
                <a16:creationId xmlns:a16="http://schemas.microsoft.com/office/drawing/2014/main" id="{3D7F99A5-EA3C-45B4-9B18-AC3B206A2324}"/>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958674" y="832996"/>
            <a:ext cx="1651415" cy="1271589"/>
          </a:xfrm>
          <a:prstGeom prst="rect">
            <a:avLst/>
          </a:prstGeom>
        </p:spPr>
      </p:pic>
    </p:spTree>
    <p:extLst>
      <p:ext uri="{BB962C8B-B14F-4D97-AF65-F5344CB8AC3E}">
        <p14:creationId xmlns:p14="http://schemas.microsoft.com/office/powerpoint/2010/main" val="3018355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3"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a:latin typeface="+mj-lt"/>
                <a:ea typeface="+mj-ea"/>
                <a:cs typeface="+mj-cs"/>
              </a:rPr>
              <a:t>第二節</a:t>
            </a:r>
            <a:endParaRPr lang="en-US" altLang="zh-TW" sz="9600" b="1" cap="all">
              <a:latin typeface="+mj-lt"/>
              <a:ea typeface="+mj-ea"/>
              <a:cs typeface="+mj-cs"/>
            </a:endParaRPr>
          </a:p>
          <a:p>
            <a:pPr defTabSz="914400">
              <a:lnSpc>
                <a:spcPct val="80000"/>
              </a:lnSpc>
              <a:spcBef>
                <a:spcPct val="0"/>
              </a:spcBef>
              <a:spcAft>
                <a:spcPts val="600"/>
              </a:spcAft>
            </a:pPr>
            <a:r>
              <a:rPr lang="en-US" altLang="zh-TW" sz="9600" b="1" cap="all">
                <a:latin typeface="+mj-lt"/>
                <a:ea typeface="+mj-ea"/>
                <a:cs typeface="+mj-cs"/>
              </a:rPr>
              <a:t>Server</a:t>
            </a:r>
            <a:r>
              <a:rPr lang="zh-TW" altLang="en-US" sz="9600" b="1" cap="all">
                <a:latin typeface="+mj-lt"/>
                <a:ea typeface="+mj-ea"/>
                <a:cs typeface="+mj-cs"/>
              </a:rPr>
              <a:t>環境安裝</a:t>
            </a:r>
            <a:endParaRPr lang="en-US" altLang="zh-TW" sz="9600" b="1" cap="all">
              <a:latin typeface="+mj-lt"/>
              <a:ea typeface="+mj-ea"/>
              <a:cs typeface="+mj-cs"/>
            </a:endParaRPr>
          </a:p>
        </p:txBody>
      </p:sp>
      <p:sp>
        <p:nvSpPr>
          <p:cNvPr id="15"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15</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3862214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27C1F3B-8783-4124-BE36-BBD154814BBC}"/>
              </a:ext>
            </a:extLst>
          </p:cNvPr>
          <p:cNvSpPr>
            <a:spLocks noGrp="1"/>
          </p:cNvSpPr>
          <p:nvPr>
            <p:ph type="sldNum" sz="quarter" idx="12"/>
          </p:nvPr>
        </p:nvSpPr>
        <p:spPr/>
        <p:txBody>
          <a:bodyPr/>
          <a:lstStyle/>
          <a:p>
            <a:fld id="{B521127C-0C56-461F-B517-0D483F216F7D}" type="slidenum">
              <a:rPr lang="zh-TW" altLang="en-US" smtClean="0"/>
              <a:t>16</a:t>
            </a:fld>
            <a:endParaRPr lang="zh-TW" altLang="en-US"/>
          </a:p>
        </p:txBody>
      </p:sp>
      <p:sp>
        <p:nvSpPr>
          <p:cNvPr id="5" name="內容版面配置區 2">
            <a:extLst>
              <a:ext uri="{FF2B5EF4-FFF2-40B4-BE49-F238E27FC236}">
                <a16:creationId xmlns:a16="http://schemas.microsoft.com/office/drawing/2014/main" id="{88035C3C-AE0C-47C3-81D4-64911023BA31}"/>
              </a:ext>
            </a:extLst>
          </p:cNvPr>
          <p:cNvSpPr>
            <a:spLocks noGrp="1"/>
          </p:cNvSpPr>
          <p:nvPr>
            <p:ph idx="1"/>
          </p:nvPr>
        </p:nvSpPr>
        <p:spPr>
          <a:xfrm>
            <a:off x="636239" y="506451"/>
            <a:ext cx="9668742" cy="3880773"/>
          </a:xfrm>
        </p:spPr>
        <p:txBody>
          <a:bodyPr>
            <a:normAutofit/>
          </a:bodyPr>
          <a:lstStyle/>
          <a:p>
            <a:pPr marL="0" indent="0">
              <a:buNone/>
            </a:pPr>
            <a:r>
              <a:rPr lang="zh-TW" altLang="en-US" sz="4000">
                <a:latin typeface="+mj-ea"/>
                <a:ea typeface="+mj-ea"/>
              </a:rPr>
              <a:t>依序準備以下</a:t>
            </a:r>
            <a:r>
              <a:rPr lang="zh-TW" altLang="en-US" sz="4000" smtClean="0">
                <a:latin typeface="+mj-ea"/>
                <a:ea typeface="+mj-ea"/>
              </a:rPr>
              <a:t>項目</a:t>
            </a:r>
            <a:r>
              <a:rPr lang="en-US" altLang="zh-TW" sz="4000" smtClean="0">
                <a:latin typeface="+mj-ea"/>
                <a:ea typeface="+mj-ea"/>
              </a:rPr>
              <a:t>:</a:t>
            </a:r>
            <a:endParaRPr lang="en-US" altLang="zh-TW" sz="4000">
              <a:latin typeface="+mj-ea"/>
              <a:ea typeface="+mj-ea"/>
            </a:endParaRPr>
          </a:p>
          <a:p>
            <a:r>
              <a:rPr lang="en-US" altLang="zh-TW" sz="4000">
                <a:latin typeface="+mj-ea"/>
                <a:ea typeface="+mj-ea"/>
              </a:rPr>
              <a:t>Java</a:t>
            </a:r>
            <a:r>
              <a:rPr lang="zh-TW" altLang="en-US" sz="4000">
                <a:latin typeface="+mj-ea"/>
                <a:ea typeface="+mj-ea"/>
              </a:rPr>
              <a:t> </a:t>
            </a:r>
            <a:r>
              <a:rPr lang="en-US" altLang="zh-TW" sz="4000">
                <a:latin typeface="+mj-ea"/>
                <a:ea typeface="+mj-ea"/>
              </a:rPr>
              <a:t>JDK</a:t>
            </a:r>
            <a:r>
              <a:rPr lang="zh-TW" altLang="en-US" sz="4000">
                <a:latin typeface="+mj-ea"/>
                <a:ea typeface="+mj-ea"/>
              </a:rPr>
              <a:t>開發工具</a:t>
            </a:r>
            <a:endParaRPr lang="en-US" altLang="zh-TW" sz="4000">
              <a:latin typeface="+mj-ea"/>
              <a:ea typeface="+mj-ea"/>
            </a:endParaRPr>
          </a:p>
          <a:p>
            <a:r>
              <a:rPr lang="en-US" altLang="zh-TW" sz="4000">
                <a:latin typeface="+mj-ea"/>
                <a:ea typeface="+mj-ea"/>
              </a:rPr>
              <a:t>Tomcat</a:t>
            </a:r>
            <a:r>
              <a:rPr lang="zh-TW" altLang="en-US" sz="4000">
                <a:latin typeface="+mj-ea"/>
                <a:ea typeface="+mj-ea"/>
              </a:rPr>
              <a:t> </a:t>
            </a:r>
            <a:r>
              <a:rPr lang="en-US" altLang="zh-TW" sz="4000">
                <a:latin typeface="+mj-ea"/>
                <a:ea typeface="+mj-ea"/>
              </a:rPr>
              <a:t>Web</a:t>
            </a:r>
            <a:r>
              <a:rPr lang="zh-TW" altLang="en-US" sz="4000">
                <a:latin typeface="+mj-ea"/>
                <a:ea typeface="+mj-ea"/>
              </a:rPr>
              <a:t> </a:t>
            </a:r>
            <a:r>
              <a:rPr lang="en-US" altLang="zh-TW" sz="4000">
                <a:latin typeface="+mj-ea"/>
                <a:ea typeface="+mj-ea"/>
              </a:rPr>
              <a:t>Server</a:t>
            </a:r>
          </a:p>
          <a:p>
            <a:r>
              <a:rPr lang="en-US" altLang="zh-TW" sz="4000">
                <a:latin typeface="+mj-ea"/>
                <a:ea typeface="+mj-ea"/>
              </a:rPr>
              <a:t>Eclipse</a:t>
            </a:r>
            <a:r>
              <a:rPr lang="zh-TW" altLang="en-US" sz="4000">
                <a:latin typeface="+mj-ea"/>
                <a:ea typeface="+mj-ea"/>
              </a:rPr>
              <a:t> </a:t>
            </a:r>
            <a:r>
              <a:rPr lang="en-US" altLang="zh-TW" sz="4000">
                <a:latin typeface="+mj-ea"/>
                <a:ea typeface="+mj-ea"/>
              </a:rPr>
              <a:t>IDE</a:t>
            </a:r>
            <a:r>
              <a:rPr lang="zh-TW" altLang="en-US" sz="4000">
                <a:latin typeface="+mj-ea"/>
                <a:ea typeface="+mj-ea"/>
              </a:rPr>
              <a:t>整合開發工具</a:t>
            </a:r>
            <a:endParaRPr lang="en-US" altLang="zh-TW" sz="4000">
              <a:latin typeface="+mj-ea"/>
              <a:ea typeface="+mj-ea"/>
            </a:endParaRPr>
          </a:p>
          <a:p>
            <a:r>
              <a:rPr lang="en-US" altLang="zh-TW" sz="4000">
                <a:latin typeface="+mj-ea"/>
                <a:ea typeface="+mj-ea"/>
              </a:rPr>
              <a:t>MS</a:t>
            </a:r>
            <a:r>
              <a:rPr lang="zh-TW" altLang="en-US" sz="4000">
                <a:latin typeface="+mj-ea"/>
                <a:ea typeface="+mj-ea"/>
              </a:rPr>
              <a:t> </a:t>
            </a:r>
            <a:r>
              <a:rPr lang="en-US" altLang="zh-TW" sz="4000">
                <a:latin typeface="+mj-ea"/>
                <a:ea typeface="+mj-ea"/>
              </a:rPr>
              <a:t>SQL</a:t>
            </a:r>
            <a:r>
              <a:rPr lang="zh-TW" altLang="en-US" sz="4000">
                <a:latin typeface="+mj-ea"/>
                <a:ea typeface="+mj-ea"/>
              </a:rPr>
              <a:t> </a:t>
            </a:r>
            <a:r>
              <a:rPr lang="en-US" altLang="zh-TW" sz="4000">
                <a:latin typeface="+mj-ea"/>
                <a:ea typeface="+mj-ea"/>
              </a:rPr>
              <a:t>Server</a:t>
            </a:r>
            <a:r>
              <a:rPr lang="zh-TW" altLang="en-US" sz="4000">
                <a:latin typeface="+mj-ea"/>
                <a:ea typeface="+mj-ea"/>
              </a:rPr>
              <a:t>資料庫</a:t>
            </a:r>
            <a:endParaRPr lang="en-US" altLang="zh-TW" sz="4000">
              <a:latin typeface="+mj-ea"/>
              <a:ea typeface="+mj-ea"/>
            </a:endParaRPr>
          </a:p>
        </p:txBody>
      </p:sp>
    </p:spTree>
    <p:extLst>
      <p:ext uri="{BB962C8B-B14F-4D97-AF65-F5344CB8AC3E}">
        <p14:creationId xmlns:p14="http://schemas.microsoft.com/office/powerpoint/2010/main" val="3827553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27C1F3B-8783-4124-BE36-BBD154814BBC}"/>
              </a:ext>
            </a:extLst>
          </p:cNvPr>
          <p:cNvSpPr>
            <a:spLocks noGrp="1"/>
          </p:cNvSpPr>
          <p:nvPr>
            <p:ph type="sldNum" sz="quarter" idx="12"/>
          </p:nvPr>
        </p:nvSpPr>
        <p:spPr/>
        <p:txBody>
          <a:bodyPr/>
          <a:lstStyle/>
          <a:p>
            <a:fld id="{B521127C-0C56-461F-B517-0D483F216F7D}" type="slidenum">
              <a:rPr lang="zh-TW" altLang="en-US" smtClean="0"/>
              <a:t>17</a:t>
            </a:fld>
            <a:endParaRPr lang="zh-TW" altLang="en-US"/>
          </a:p>
        </p:txBody>
      </p:sp>
      <p:sp>
        <p:nvSpPr>
          <p:cNvPr id="5" name="內容版面配置區 2">
            <a:extLst>
              <a:ext uri="{FF2B5EF4-FFF2-40B4-BE49-F238E27FC236}">
                <a16:creationId xmlns:a16="http://schemas.microsoft.com/office/drawing/2014/main" id="{88035C3C-AE0C-47C3-81D4-64911023BA31}"/>
              </a:ext>
            </a:extLst>
          </p:cNvPr>
          <p:cNvSpPr>
            <a:spLocks noGrp="1"/>
          </p:cNvSpPr>
          <p:nvPr>
            <p:ph idx="1"/>
          </p:nvPr>
        </p:nvSpPr>
        <p:spPr>
          <a:xfrm>
            <a:off x="438515" y="383160"/>
            <a:ext cx="11314969" cy="4979949"/>
          </a:xfrm>
        </p:spPr>
        <p:txBody>
          <a:bodyPr>
            <a:noAutofit/>
          </a:bodyPr>
          <a:lstStyle/>
          <a:p>
            <a:pPr marL="0" indent="0">
              <a:buNone/>
            </a:pPr>
            <a:r>
              <a:rPr lang="en-US" altLang="zh-TW" sz="3200">
                <a:latin typeface="Consolas" panose="020B0609020204030204" pitchFamily="49" charset="0"/>
                <a:ea typeface="+mj-ea"/>
              </a:rPr>
              <a:t>Java JDK</a:t>
            </a:r>
            <a:r>
              <a:rPr lang="zh-TW" altLang="en-US" sz="3200">
                <a:latin typeface="Consolas" panose="020B0609020204030204" pitchFamily="49" charset="0"/>
                <a:ea typeface="+mj-ea"/>
              </a:rPr>
              <a:t>開發工具安裝與設定</a:t>
            </a:r>
            <a:endParaRPr lang="en-US" altLang="zh-TW" sz="3200">
              <a:latin typeface="Consolas" panose="020B0609020204030204" pitchFamily="49" charset="0"/>
              <a:ea typeface="+mj-ea"/>
            </a:endParaRPr>
          </a:p>
          <a:p>
            <a:pPr marL="0" indent="0">
              <a:buNone/>
            </a:pPr>
            <a:r>
              <a:rPr lang="en-US" altLang="zh-TW" sz="3000">
                <a:latin typeface="Consolas" panose="020B0609020204030204" pitchFamily="49" charset="0"/>
                <a:ea typeface="+mj-ea"/>
              </a:rPr>
              <a:t>Open JDK</a:t>
            </a:r>
            <a:r>
              <a:rPr lang="zh-TW" altLang="en-US" sz="3000">
                <a:latin typeface="Consolas" panose="020B0609020204030204" pitchFamily="49" charset="0"/>
                <a:ea typeface="+mj-ea"/>
              </a:rPr>
              <a:t>安裝</a:t>
            </a:r>
            <a:endParaRPr lang="en-US" altLang="zh-TW" sz="3000">
              <a:latin typeface="Consolas" panose="020B0609020204030204" pitchFamily="49" charset="0"/>
              <a:ea typeface="+mj-ea"/>
            </a:endParaRPr>
          </a:p>
          <a:p>
            <a:pPr marL="457200" indent="-457200">
              <a:buFont typeface="+mj-lt"/>
              <a:buAutoNum type="arabicPeriod"/>
            </a:pPr>
            <a:r>
              <a:rPr lang="zh-TW" altLang="en-US" sz="3000">
                <a:latin typeface="Consolas" panose="020B0609020204030204" pitchFamily="49" charset="0"/>
                <a:ea typeface="+mj-ea"/>
              </a:rPr>
              <a:t>下載參考</a:t>
            </a:r>
            <a:r>
              <a:rPr lang="zh-TW" altLang="en-US" sz="3000" smtClean="0">
                <a:latin typeface="Consolas" panose="020B0609020204030204" pitchFamily="49" charset="0"/>
                <a:ea typeface="+mj-ea"/>
              </a:rPr>
              <a:t>網站</a:t>
            </a:r>
            <a:r>
              <a:rPr lang="en-US" altLang="zh-TW" sz="3000" smtClean="0">
                <a:latin typeface="Consolas" panose="020B0609020204030204" pitchFamily="49" charset="0"/>
                <a:ea typeface="+mj-ea"/>
              </a:rPr>
              <a:t>:</a:t>
            </a:r>
            <a:r>
              <a:rPr lang="en-US" altLang="zh-TW" sz="3000" smtClean="0">
                <a:latin typeface="Consolas" panose="020B0609020204030204" pitchFamily="49" charset="0"/>
                <a:ea typeface="+mj-ea"/>
                <a:hlinkClick r:id="rId2"/>
              </a:rPr>
              <a:t>https://github.com/ojdkbuild/ojdkbuild</a:t>
            </a:r>
            <a:endParaRPr lang="en-US" altLang="zh-TW" sz="3000">
              <a:latin typeface="Consolas" panose="020B0609020204030204" pitchFamily="49" charset="0"/>
              <a:ea typeface="+mj-ea"/>
            </a:endParaRPr>
          </a:p>
          <a:p>
            <a:pPr marL="457200" indent="-457200">
              <a:buFont typeface="+mj-lt"/>
              <a:buAutoNum type="arabicPeriod"/>
            </a:pPr>
            <a:r>
              <a:rPr lang="zh-TW" altLang="en-US" sz="3000">
                <a:latin typeface="Consolas" panose="020B0609020204030204" pitchFamily="49" charset="0"/>
                <a:ea typeface="+mj-ea"/>
              </a:rPr>
              <a:t>依照以下步驟</a:t>
            </a:r>
            <a:r>
              <a:rPr lang="en-US" altLang="zh-TW" sz="3000">
                <a:latin typeface="Consolas" panose="020B0609020204030204" pitchFamily="49" charset="0"/>
                <a:ea typeface="+mj-ea"/>
              </a:rPr>
              <a:t>:</a:t>
            </a:r>
            <a:r>
              <a:rPr lang="zh-TW" altLang="en-US" sz="3000">
                <a:latin typeface="Consolas" panose="020B0609020204030204" pitchFamily="49" charset="0"/>
                <a:ea typeface="+mj-ea"/>
              </a:rPr>
              <a:t>控制台→系統→進階→</a:t>
            </a:r>
            <a:r>
              <a:rPr lang="zh-TW" altLang="en-US" sz="3000" smtClean="0">
                <a:latin typeface="Consolas" panose="020B0609020204030204" pitchFamily="49" charset="0"/>
                <a:ea typeface="+mj-ea"/>
              </a:rPr>
              <a:t>環境</a:t>
            </a:r>
            <a:r>
              <a:rPr lang="zh-TW" altLang="en-US" sz="3000">
                <a:latin typeface="Consolas" panose="020B0609020204030204" pitchFamily="49" charset="0"/>
                <a:ea typeface="+mj-ea"/>
              </a:rPr>
              <a:t>變數→系統變數</a:t>
            </a:r>
            <a:endParaRPr lang="en-US" altLang="zh-TW" sz="3000">
              <a:latin typeface="Consolas" panose="020B0609020204030204" pitchFamily="49" charset="0"/>
              <a:ea typeface="+mj-ea"/>
            </a:endParaRPr>
          </a:p>
          <a:p>
            <a:pPr marL="457200" indent="-457200">
              <a:buFont typeface="+mj-lt"/>
              <a:buAutoNum type="arabicPeriod"/>
            </a:pPr>
            <a:r>
              <a:rPr lang="zh-TW" altLang="en-US" sz="3000">
                <a:latin typeface="Consolas" panose="020B0609020204030204" pitchFamily="49" charset="0"/>
                <a:ea typeface="+mj-ea"/>
              </a:rPr>
              <a:t>設定新增環境變數</a:t>
            </a:r>
            <a:r>
              <a:rPr lang="en-US" altLang="zh-TW" sz="3000">
                <a:latin typeface="Consolas" panose="020B0609020204030204" pitchFamily="49" charset="0"/>
                <a:ea typeface="+mj-ea"/>
              </a:rPr>
              <a:t>:</a:t>
            </a:r>
          </a:p>
          <a:p>
            <a:pPr marL="540000" lvl="2" indent="0">
              <a:buNone/>
            </a:pPr>
            <a:r>
              <a:rPr lang="zh-TW" altLang="en-US" sz="3000">
                <a:latin typeface="Consolas" panose="020B0609020204030204" pitchFamily="49" charset="0"/>
                <a:ea typeface="+mj-ea"/>
              </a:rPr>
              <a:t>環境變數名稱</a:t>
            </a:r>
            <a:r>
              <a:rPr lang="en-US" altLang="zh-TW" sz="3000">
                <a:latin typeface="Consolas" panose="020B0609020204030204" pitchFamily="49" charset="0"/>
                <a:ea typeface="+mj-ea"/>
              </a:rPr>
              <a:t>:JAVA_HOME</a:t>
            </a:r>
          </a:p>
          <a:p>
            <a:pPr marL="540000" lvl="2" indent="0">
              <a:buNone/>
            </a:pPr>
            <a:r>
              <a:rPr lang="zh-TW" altLang="en-US" sz="3000">
                <a:latin typeface="Consolas" panose="020B0609020204030204" pitchFamily="49" charset="0"/>
                <a:ea typeface="+mj-ea"/>
              </a:rPr>
              <a:t>環境變數值</a:t>
            </a:r>
            <a:r>
              <a:rPr lang="en-US" altLang="zh-TW" sz="3000">
                <a:latin typeface="Consolas" panose="020B0609020204030204" pitchFamily="49" charset="0"/>
                <a:ea typeface="+mj-ea"/>
              </a:rPr>
              <a:t>:JDK</a:t>
            </a:r>
            <a:r>
              <a:rPr lang="zh-TW" altLang="en-US" sz="3000">
                <a:latin typeface="Consolas" panose="020B0609020204030204" pitchFamily="49" charset="0"/>
                <a:ea typeface="+mj-ea"/>
              </a:rPr>
              <a:t>路徑</a:t>
            </a:r>
            <a:r>
              <a:rPr lang="en-US" altLang="zh-TW" sz="3000">
                <a:latin typeface="Consolas" panose="020B0609020204030204" pitchFamily="49" charset="0"/>
                <a:ea typeface="+mj-ea"/>
              </a:rPr>
              <a:t>(Ex.C:\</a:t>
            </a:r>
            <a:r>
              <a:rPr lang="en-US" altLang="zh-TW" sz="3000" err="1">
                <a:latin typeface="Consolas" panose="020B0609020204030204" pitchFamily="49" charset="0"/>
                <a:ea typeface="+mj-ea"/>
              </a:rPr>
              <a:t>DataSource</a:t>
            </a:r>
            <a:r>
              <a:rPr lang="en-US" altLang="zh-TW" sz="3000">
                <a:latin typeface="Consolas" panose="020B0609020204030204" pitchFamily="49" charset="0"/>
                <a:ea typeface="+mj-ea"/>
              </a:rPr>
              <a:t>\</a:t>
            </a:r>
            <a:r>
              <a:rPr lang="en-US" altLang="zh-TW" sz="3000" err="1">
                <a:latin typeface="Consolas" panose="020B0609020204030204" pitchFamily="49" charset="0"/>
                <a:ea typeface="+mj-ea"/>
              </a:rPr>
              <a:t>openjdk</a:t>
            </a:r>
            <a:r>
              <a:rPr lang="en-US" altLang="zh-TW" sz="3000">
                <a:latin typeface="Consolas" panose="020B0609020204030204" pitchFamily="49" charset="0"/>
                <a:ea typeface="+mj-ea"/>
              </a:rPr>
              <a:t>-xxx)</a:t>
            </a:r>
          </a:p>
          <a:p>
            <a:pPr marL="457200" indent="-457200">
              <a:buFont typeface="+mj-lt"/>
              <a:buAutoNum type="arabicPeriod"/>
            </a:pPr>
            <a:r>
              <a:rPr lang="zh-TW" altLang="en-US" sz="3000">
                <a:latin typeface="Consolas" panose="020B0609020204030204" pitchFamily="49" charset="0"/>
                <a:ea typeface="+mj-ea"/>
              </a:rPr>
              <a:t>找到變數</a:t>
            </a:r>
            <a:r>
              <a:rPr lang="en-US" altLang="zh-TW" sz="3000">
                <a:latin typeface="Consolas" panose="020B0609020204030204" pitchFamily="49" charset="0"/>
                <a:ea typeface="+mj-ea"/>
              </a:rPr>
              <a:t>path</a:t>
            </a:r>
            <a:r>
              <a:rPr lang="zh-TW" altLang="en-US" sz="3000">
                <a:latin typeface="Consolas" panose="020B0609020204030204" pitchFamily="49" charset="0"/>
                <a:ea typeface="+mj-ea"/>
              </a:rPr>
              <a:t>點選編輯，加入路徑</a:t>
            </a:r>
            <a:r>
              <a:rPr lang="en-US" altLang="zh-TW" sz="3000">
                <a:latin typeface="Consolas" panose="020B0609020204030204" pitchFamily="49" charset="0"/>
                <a:ea typeface="+mj-ea"/>
              </a:rPr>
              <a:t>:%JAVA_HOME%\bin</a:t>
            </a:r>
          </a:p>
          <a:p>
            <a:pPr marL="457200" indent="-457200">
              <a:buFont typeface="+mj-lt"/>
              <a:buAutoNum type="arabicPeriod"/>
            </a:pPr>
            <a:r>
              <a:rPr lang="zh-TW" altLang="en-US" sz="3000">
                <a:latin typeface="Consolas" panose="020B0609020204030204" pitchFamily="49" charset="0"/>
                <a:ea typeface="+mj-ea"/>
              </a:rPr>
              <a:t>完成後重新開機</a:t>
            </a:r>
            <a:endParaRPr lang="en-US" altLang="zh-TW" sz="3000">
              <a:latin typeface="Consolas" panose="020B0609020204030204" pitchFamily="49" charset="0"/>
              <a:ea typeface="+mj-ea"/>
            </a:endParaRPr>
          </a:p>
          <a:p>
            <a:pPr marL="457200" indent="-457200">
              <a:buFont typeface="+mj-lt"/>
              <a:buAutoNum type="arabicPeriod"/>
            </a:pPr>
            <a:r>
              <a:rPr lang="zh-TW" altLang="en-US" sz="3000">
                <a:latin typeface="Consolas" panose="020B0609020204030204" pitchFamily="49" charset="0"/>
                <a:ea typeface="+mj-ea"/>
              </a:rPr>
              <a:t>開啟命令列</a:t>
            </a:r>
            <a:r>
              <a:rPr lang="en-US" altLang="zh-TW" sz="3000">
                <a:latin typeface="Consolas" panose="020B0609020204030204" pitchFamily="49" charset="0"/>
                <a:ea typeface="+mj-ea"/>
              </a:rPr>
              <a:t>(Command Line)</a:t>
            </a:r>
            <a:r>
              <a:rPr lang="zh-TW" altLang="en-US" sz="3000">
                <a:latin typeface="Consolas" panose="020B0609020204030204" pitchFamily="49" charset="0"/>
                <a:ea typeface="+mj-ea"/>
              </a:rPr>
              <a:t>輸入</a:t>
            </a:r>
            <a:r>
              <a:rPr lang="en-US" altLang="zh-TW" sz="3000">
                <a:latin typeface="Consolas" panose="020B0609020204030204" pitchFamily="49" charset="0"/>
                <a:ea typeface="+mj-ea"/>
              </a:rPr>
              <a:t>java</a:t>
            </a:r>
            <a:r>
              <a:rPr lang="zh-TW" altLang="en-US" sz="3000">
                <a:latin typeface="Consolas" panose="020B0609020204030204" pitchFamily="49" charset="0"/>
                <a:ea typeface="+mj-ea"/>
              </a:rPr>
              <a:t>指令測試是否安裝成功</a:t>
            </a:r>
            <a:endParaRPr lang="en-US" altLang="zh-TW" sz="3000">
              <a:latin typeface="Consolas" panose="020B0609020204030204" pitchFamily="49" charset="0"/>
              <a:ea typeface="+mj-ea"/>
            </a:endParaRPr>
          </a:p>
          <a:p>
            <a:pPr marL="0" indent="0">
              <a:buNone/>
            </a:pPr>
            <a:endParaRPr lang="en-US" altLang="zh-TW" sz="3000">
              <a:latin typeface="Consolas" panose="020B0609020204030204" pitchFamily="49" charset="0"/>
              <a:ea typeface="+mj-ea"/>
            </a:endParaRPr>
          </a:p>
        </p:txBody>
      </p:sp>
    </p:spTree>
    <p:extLst>
      <p:ext uri="{BB962C8B-B14F-4D97-AF65-F5344CB8AC3E}">
        <p14:creationId xmlns:p14="http://schemas.microsoft.com/office/powerpoint/2010/main" val="663629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27C1F3B-8783-4124-BE36-BBD154814BBC}"/>
              </a:ext>
            </a:extLst>
          </p:cNvPr>
          <p:cNvSpPr>
            <a:spLocks noGrp="1"/>
          </p:cNvSpPr>
          <p:nvPr>
            <p:ph type="sldNum" sz="quarter" idx="12"/>
          </p:nvPr>
        </p:nvSpPr>
        <p:spPr/>
        <p:txBody>
          <a:bodyPr/>
          <a:lstStyle/>
          <a:p>
            <a:fld id="{B521127C-0C56-461F-B517-0D483F216F7D}" type="slidenum">
              <a:rPr lang="zh-TW" altLang="en-US" smtClean="0"/>
              <a:t>18</a:t>
            </a:fld>
            <a:endParaRPr lang="zh-TW" altLang="en-US"/>
          </a:p>
        </p:txBody>
      </p:sp>
      <p:sp>
        <p:nvSpPr>
          <p:cNvPr id="5" name="內容版面配置區 2">
            <a:extLst>
              <a:ext uri="{FF2B5EF4-FFF2-40B4-BE49-F238E27FC236}">
                <a16:creationId xmlns:a16="http://schemas.microsoft.com/office/drawing/2014/main" id="{88035C3C-AE0C-47C3-81D4-64911023BA31}"/>
              </a:ext>
            </a:extLst>
          </p:cNvPr>
          <p:cNvSpPr>
            <a:spLocks noGrp="1"/>
          </p:cNvSpPr>
          <p:nvPr>
            <p:ph idx="1"/>
          </p:nvPr>
        </p:nvSpPr>
        <p:spPr>
          <a:xfrm>
            <a:off x="438515" y="383160"/>
            <a:ext cx="11314969" cy="4979949"/>
          </a:xfrm>
        </p:spPr>
        <p:txBody>
          <a:bodyPr>
            <a:noAutofit/>
          </a:bodyPr>
          <a:lstStyle/>
          <a:p>
            <a:pPr marL="0" indent="0">
              <a:buNone/>
            </a:pPr>
            <a:r>
              <a:rPr lang="en-US" altLang="zh-TW" sz="3200">
                <a:latin typeface="+mj-ea"/>
              </a:rPr>
              <a:t>Tomcat</a:t>
            </a:r>
            <a:r>
              <a:rPr lang="zh-TW" altLang="en-US" sz="3200">
                <a:latin typeface="+mj-ea"/>
              </a:rPr>
              <a:t> </a:t>
            </a:r>
            <a:r>
              <a:rPr lang="en-US" altLang="zh-TW" sz="3200">
                <a:latin typeface="+mj-ea"/>
              </a:rPr>
              <a:t>Web</a:t>
            </a:r>
            <a:r>
              <a:rPr lang="zh-TW" altLang="en-US" sz="3200">
                <a:latin typeface="+mj-ea"/>
              </a:rPr>
              <a:t> </a:t>
            </a:r>
            <a:r>
              <a:rPr lang="en-US" altLang="zh-TW" sz="3200">
                <a:latin typeface="+mj-ea"/>
              </a:rPr>
              <a:t>Server</a:t>
            </a:r>
            <a:r>
              <a:rPr lang="zh-TW" altLang="en-US" sz="3000">
                <a:latin typeface="Consolas" panose="020B0609020204030204" pitchFamily="49" charset="0"/>
                <a:ea typeface="+mj-ea"/>
              </a:rPr>
              <a:t>安裝</a:t>
            </a:r>
            <a:endParaRPr lang="en-US" altLang="zh-TW" sz="3000">
              <a:latin typeface="Consolas" panose="020B0609020204030204" pitchFamily="49" charset="0"/>
              <a:ea typeface="+mj-ea"/>
            </a:endParaRPr>
          </a:p>
          <a:p>
            <a:pPr marL="457200" indent="-457200">
              <a:buFont typeface="+mj-lt"/>
              <a:buAutoNum type="arabicPeriod"/>
            </a:pPr>
            <a:r>
              <a:rPr lang="zh-TW" altLang="en-US" sz="3000">
                <a:latin typeface="Consolas" panose="020B0609020204030204" pitchFamily="49" charset="0"/>
                <a:ea typeface="+mj-ea"/>
              </a:rPr>
              <a:t>下載參考網站</a:t>
            </a:r>
            <a:r>
              <a:rPr lang="en-US" altLang="zh-TW" sz="3000">
                <a:latin typeface="Consolas" panose="020B0609020204030204" pitchFamily="49" charset="0"/>
                <a:ea typeface="+mj-ea"/>
              </a:rPr>
              <a:t>:</a:t>
            </a:r>
            <a:r>
              <a:rPr lang="en-US" altLang="zh-TW" sz="3000">
                <a:latin typeface="Consolas" panose="020B0609020204030204" pitchFamily="49" charset="0"/>
                <a:ea typeface="+mj-ea"/>
                <a:hlinkClick r:id="rId2"/>
              </a:rPr>
              <a:t>https://tomcat.apache.org/</a:t>
            </a:r>
            <a:endParaRPr lang="en-US" altLang="zh-TW" sz="3000">
              <a:latin typeface="Consolas" panose="020B0609020204030204" pitchFamily="49" charset="0"/>
              <a:ea typeface="+mj-ea"/>
            </a:endParaRPr>
          </a:p>
          <a:p>
            <a:pPr marL="457200" indent="-457200">
              <a:buFont typeface="+mj-lt"/>
              <a:buAutoNum type="arabicPeriod"/>
            </a:pPr>
            <a:r>
              <a:rPr lang="zh-TW" altLang="en-US" sz="3000">
                <a:latin typeface="Consolas" panose="020B0609020204030204" pitchFamily="49" charset="0"/>
                <a:ea typeface="+mj-ea"/>
              </a:rPr>
              <a:t>依據</a:t>
            </a:r>
            <a:r>
              <a:rPr lang="en-US" altLang="zh-TW" sz="3000">
                <a:latin typeface="Consolas" panose="020B0609020204030204" pitchFamily="49" charset="0"/>
                <a:ea typeface="+mj-ea"/>
              </a:rPr>
              <a:t>JDK</a:t>
            </a:r>
            <a:r>
              <a:rPr lang="zh-TW" altLang="en-US" sz="3000">
                <a:latin typeface="Consolas" panose="020B0609020204030204" pitchFamily="49" charset="0"/>
                <a:ea typeface="+mj-ea"/>
              </a:rPr>
              <a:t>版本選擇適合</a:t>
            </a:r>
            <a:r>
              <a:rPr lang="en-US" altLang="zh-TW" sz="3000">
                <a:latin typeface="Consolas" panose="020B0609020204030204" pitchFamily="49" charset="0"/>
                <a:ea typeface="+mj-ea"/>
              </a:rPr>
              <a:t>Tomcat</a:t>
            </a:r>
            <a:r>
              <a:rPr lang="zh-TW" altLang="en-US" sz="3000">
                <a:latin typeface="Consolas" panose="020B0609020204030204" pitchFamily="49" charset="0"/>
                <a:ea typeface="+mj-ea"/>
              </a:rPr>
              <a:t>版本下載，此處下載</a:t>
            </a:r>
            <a:r>
              <a:rPr lang="en-US" altLang="zh-TW" sz="3000">
                <a:latin typeface="Consolas" panose="020B0609020204030204" pitchFamily="49" charset="0"/>
                <a:ea typeface="+mj-ea"/>
              </a:rPr>
              <a:t>Tomcat 9</a:t>
            </a:r>
          </a:p>
          <a:p>
            <a:pPr marL="457200" indent="-457200">
              <a:buFont typeface="+mj-lt"/>
              <a:buAutoNum type="arabicPeriod"/>
            </a:pPr>
            <a:r>
              <a:rPr lang="zh-TW" altLang="en-US" sz="3000">
                <a:latin typeface="Consolas" panose="020B0609020204030204" pitchFamily="49" charset="0"/>
                <a:ea typeface="+mj-ea"/>
              </a:rPr>
              <a:t>下載</a:t>
            </a:r>
            <a:r>
              <a:rPr lang="en-US" altLang="zh-TW" sz="3000">
                <a:latin typeface="Consolas" panose="020B0609020204030204" pitchFamily="49" charset="0"/>
                <a:ea typeface="+mj-ea"/>
              </a:rPr>
              <a:t>Binary Distributions</a:t>
            </a:r>
            <a:r>
              <a:rPr lang="zh-TW" altLang="en-US" sz="3000">
                <a:latin typeface="Consolas" panose="020B0609020204030204" pitchFamily="49" charset="0"/>
                <a:ea typeface="+mj-ea"/>
              </a:rPr>
              <a:t> → </a:t>
            </a:r>
            <a:r>
              <a:rPr lang="en-US" altLang="zh-TW" sz="3000">
                <a:latin typeface="Consolas" panose="020B0609020204030204" pitchFamily="49" charset="0"/>
                <a:ea typeface="+mj-ea"/>
              </a:rPr>
              <a:t>Core</a:t>
            </a:r>
            <a:r>
              <a:rPr lang="zh-TW" altLang="en-US" sz="3000">
                <a:latin typeface="Consolas" panose="020B0609020204030204" pitchFamily="49" charset="0"/>
                <a:ea typeface="+mj-ea"/>
              </a:rPr>
              <a:t> → </a:t>
            </a:r>
            <a:r>
              <a:rPr lang="en-US" altLang="zh-TW" sz="3000">
                <a:latin typeface="Consolas" panose="020B0609020204030204" pitchFamily="49" charset="0"/>
                <a:ea typeface="+mj-ea"/>
              </a:rPr>
              <a:t>zip (</a:t>
            </a:r>
            <a:r>
              <a:rPr lang="zh-TW" altLang="en-US" sz="3000">
                <a:latin typeface="Consolas" panose="020B0609020204030204" pitchFamily="49" charset="0"/>
                <a:ea typeface="+mj-ea"/>
              </a:rPr>
              <a:t>執行核心</a:t>
            </a:r>
            <a:r>
              <a:rPr lang="en-US" altLang="zh-TW" sz="3000">
                <a:latin typeface="Consolas" panose="020B0609020204030204" pitchFamily="49" charset="0"/>
                <a:ea typeface="+mj-ea"/>
              </a:rPr>
              <a:t>)</a:t>
            </a:r>
          </a:p>
          <a:p>
            <a:pPr marL="457200" indent="-457200">
              <a:buFont typeface="+mj-lt"/>
              <a:buAutoNum type="arabicPeriod"/>
            </a:pPr>
            <a:r>
              <a:rPr lang="zh-TW" altLang="en-US" sz="3000">
                <a:latin typeface="Consolas" panose="020B0609020204030204" pitchFamily="49" charset="0"/>
                <a:ea typeface="+mj-ea"/>
              </a:rPr>
              <a:t>下載</a:t>
            </a:r>
            <a:r>
              <a:rPr lang="en-US" altLang="zh-TW" sz="3000">
                <a:latin typeface="Consolas" panose="020B0609020204030204" pitchFamily="49" charset="0"/>
                <a:ea typeface="+mj-ea"/>
              </a:rPr>
              <a:t>Source Code Distributions</a:t>
            </a:r>
            <a:r>
              <a:rPr lang="zh-TW" altLang="en-US" sz="3000">
                <a:latin typeface="Consolas" panose="020B0609020204030204" pitchFamily="49" charset="0"/>
                <a:ea typeface="+mj-ea"/>
              </a:rPr>
              <a:t> → </a:t>
            </a:r>
            <a:r>
              <a:rPr lang="en-US" altLang="zh-TW" sz="3000">
                <a:latin typeface="Consolas" panose="020B0609020204030204" pitchFamily="49" charset="0"/>
                <a:ea typeface="+mj-ea"/>
              </a:rPr>
              <a:t>zip</a:t>
            </a:r>
            <a:r>
              <a:rPr lang="zh-TW" altLang="en-US" sz="3000">
                <a:latin typeface="Consolas" panose="020B0609020204030204" pitchFamily="49" charset="0"/>
                <a:ea typeface="+mj-ea"/>
              </a:rPr>
              <a:t> </a:t>
            </a:r>
            <a:r>
              <a:rPr lang="en-US" altLang="zh-TW" sz="3000">
                <a:latin typeface="Consolas" panose="020B0609020204030204" pitchFamily="49" charset="0"/>
                <a:ea typeface="+mj-ea"/>
              </a:rPr>
              <a:t>(</a:t>
            </a:r>
            <a:r>
              <a:rPr lang="zh-TW" altLang="en-US" sz="3000">
                <a:latin typeface="Consolas" panose="020B0609020204030204" pitchFamily="49" charset="0"/>
                <a:ea typeface="+mj-ea"/>
              </a:rPr>
              <a:t>說明文檔</a:t>
            </a:r>
            <a:r>
              <a:rPr lang="en-US" altLang="zh-TW" sz="3000">
                <a:latin typeface="Consolas" panose="020B0609020204030204" pitchFamily="49" charset="0"/>
                <a:ea typeface="+mj-ea"/>
              </a:rPr>
              <a:t>)</a:t>
            </a:r>
          </a:p>
          <a:p>
            <a:pPr marL="457200" indent="-457200">
              <a:buFont typeface="+mj-lt"/>
              <a:buAutoNum type="arabicPeriod"/>
            </a:pPr>
            <a:r>
              <a:rPr lang="zh-TW" altLang="en-US" sz="3000">
                <a:latin typeface="Consolas" panose="020B0609020204030204" pitchFamily="49" charset="0"/>
                <a:ea typeface="+mj-ea"/>
              </a:rPr>
              <a:t>解壓縮</a:t>
            </a:r>
            <a:r>
              <a:rPr lang="en-US" altLang="zh-TW" sz="3000">
                <a:latin typeface="Consolas" panose="020B0609020204030204" pitchFamily="49" charset="0"/>
                <a:ea typeface="+mj-ea"/>
              </a:rPr>
              <a:t>apache-tomcat-9.x.x.zip</a:t>
            </a:r>
          </a:p>
          <a:p>
            <a:pPr marL="457200" indent="-457200">
              <a:buFont typeface="+mj-lt"/>
              <a:buAutoNum type="arabicPeriod"/>
            </a:pPr>
            <a:r>
              <a:rPr lang="zh-TW" altLang="en-US" sz="3000">
                <a:latin typeface="Consolas" panose="020B0609020204030204" pitchFamily="49" charset="0"/>
                <a:ea typeface="+mj-ea"/>
              </a:rPr>
              <a:t>執行</a:t>
            </a:r>
            <a:r>
              <a:rPr lang="en-US" altLang="zh-TW" sz="3000">
                <a:latin typeface="Consolas" panose="020B0609020204030204" pitchFamily="49" charset="0"/>
                <a:ea typeface="+mj-ea"/>
              </a:rPr>
              <a:t>bin/startup.bat</a:t>
            </a:r>
          </a:p>
          <a:p>
            <a:pPr marL="457200" indent="-457200">
              <a:buFont typeface="+mj-lt"/>
              <a:buAutoNum type="arabicPeriod"/>
            </a:pPr>
            <a:r>
              <a:rPr lang="zh-TW" altLang="en-US" sz="3000">
                <a:latin typeface="Consolas" panose="020B0609020204030204" pitchFamily="49" charset="0"/>
                <a:ea typeface="+mj-ea"/>
              </a:rPr>
              <a:t>連入</a:t>
            </a:r>
            <a:r>
              <a:rPr lang="en-US" altLang="zh-TW" sz="3000">
                <a:latin typeface="Consolas" panose="020B0609020204030204" pitchFamily="49" charset="0"/>
                <a:ea typeface="+mj-ea"/>
                <a:hlinkClick r:id="rId3"/>
              </a:rPr>
              <a:t>http://localhost:8080/</a:t>
            </a:r>
            <a:r>
              <a:rPr lang="en-US" altLang="zh-TW" sz="3000">
                <a:latin typeface="Consolas" panose="020B0609020204030204" pitchFamily="49" charset="0"/>
                <a:ea typeface="+mj-ea"/>
              </a:rPr>
              <a:t>  (</a:t>
            </a:r>
            <a:r>
              <a:rPr lang="zh-TW" altLang="en-US" sz="3000">
                <a:latin typeface="Consolas" panose="020B0609020204030204" pitchFamily="49" charset="0"/>
                <a:ea typeface="+mj-ea"/>
              </a:rPr>
              <a:t>測試</a:t>
            </a:r>
            <a:r>
              <a:rPr lang="en-US" altLang="zh-TW" sz="3000">
                <a:latin typeface="Consolas" panose="020B0609020204030204" pitchFamily="49" charset="0"/>
                <a:ea typeface="+mj-ea"/>
              </a:rPr>
              <a:t>)</a:t>
            </a:r>
          </a:p>
          <a:p>
            <a:pPr marL="457200" indent="-457200">
              <a:buFont typeface="+mj-lt"/>
              <a:buAutoNum type="arabicPeriod"/>
            </a:pPr>
            <a:r>
              <a:rPr lang="zh-TW" altLang="en-US" sz="3000">
                <a:latin typeface="Consolas" panose="020B0609020204030204" pitchFamily="49" charset="0"/>
                <a:ea typeface="+mj-ea"/>
              </a:rPr>
              <a:t>在</a:t>
            </a:r>
            <a:r>
              <a:rPr lang="en-US" altLang="zh-TW" sz="3000">
                <a:latin typeface="Consolas" panose="020B0609020204030204" pitchFamily="49" charset="0"/>
                <a:ea typeface="+mj-ea"/>
              </a:rPr>
              <a:t>CMD</a:t>
            </a:r>
            <a:r>
              <a:rPr lang="zh-TW" altLang="en-US" sz="3000">
                <a:latin typeface="Consolas" panose="020B0609020204030204" pitchFamily="49" charset="0"/>
                <a:ea typeface="+mj-ea"/>
              </a:rPr>
              <a:t>中使用</a:t>
            </a:r>
            <a:r>
              <a:rPr lang="en-US" altLang="zh-TW" sz="3000" err="1">
                <a:latin typeface="Consolas" panose="020B0609020204030204" pitchFamily="49" charset="0"/>
                <a:ea typeface="+mj-ea"/>
              </a:rPr>
              <a:t>Ctrl+C</a:t>
            </a:r>
            <a:r>
              <a:rPr lang="zh-TW" altLang="en-US" sz="3000">
                <a:latin typeface="Consolas" panose="020B0609020204030204" pitchFamily="49" charset="0"/>
                <a:ea typeface="+mj-ea"/>
              </a:rPr>
              <a:t>，終止伺服器</a:t>
            </a:r>
            <a:endParaRPr lang="en-US" altLang="zh-TW" sz="3000">
              <a:latin typeface="Consolas" panose="020B0609020204030204" pitchFamily="49" charset="0"/>
              <a:ea typeface="+mj-ea"/>
            </a:endParaRPr>
          </a:p>
        </p:txBody>
      </p:sp>
    </p:spTree>
    <p:extLst>
      <p:ext uri="{BB962C8B-B14F-4D97-AF65-F5344CB8AC3E}">
        <p14:creationId xmlns:p14="http://schemas.microsoft.com/office/powerpoint/2010/main" val="3550013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27C1F3B-8783-4124-BE36-BBD154814BBC}"/>
              </a:ext>
            </a:extLst>
          </p:cNvPr>
          <p:cNvSpPr>
            <a:spLocks noGrp="1"/>
          </p:cNvSpPr>
          <p:nvPr>
            <p:ph type="sldNum" sz="quarter" idx="12"/>
          </p:nvPr>
        </p:nvSpPr>
        <p:spPr/>
        <p:txBody>
          <a:bodyPr/>
          <a:lstStyle/>
          <a:p>
            <a:fld id="{B521127C-0C56-461F-B517-0D483F216F7D}" type="slidenum">
              <a:rPr lang="zh-TW" altLang="en-US" smtClean="0"/>
              <a:t>19</a:t>
            </a:fld>
            <a:endParaRPr lang="zh-TW" altLang="en-US"/>
          </a:p>
        </p:txBody>
      </p:sp>
      <p:sp>
        <p:nvSpPr>
          <p:cNvPr id="5" name="內容版面配置區 2">
            <a:extLst>
              <a:ext uri="{FF2B5EF4-FFF2-40B4-BE49-F238E27FC236}">
                <a16:creationId xmlns:a16="http://schemas.microsoft.com/office/drawing/2014/main" id="{88035C3C-AE0C-47C3-81D4-64911023BA31}"/>
              </a:ext>
            </a:extLst>
          </p:cNvPr>
          <p:cNvSpPr>
            <a:spLocks noGrp="1"/>
          </p:cNvSpPr>
          <p:nvPr>
            <p:ph idx="1"/>
          </p:nvPr>
        </p:nvSpPr>
        <p:spPr>
          <a:xfrm>
            <a:off x="339653" y="413982"/>
            <a:ext cx="11512693" cy="4979949"/>
          </a:xfrm>
        </p:spPr>
        <p:txBody>
          <a:bodyPr>
            <a:noAutofit/>
          </a:bodyPr>
          <a:lstStyle/>
          <a:p>
            <a:pPr marL="0" indent="0">
              <a:buNone/>
            </a:pPr>
            <a:r>
              <a:rPr lang="en-US" altLang="zh-TW" sz="3300">
                <a:latin typeface="Consolas" panose="020B0609020204030204" pitchFamily="49" charset="0"/>
                <a:ea typeface="+mj-ea"/>
              </a:rPr>
              <a:t>Eclipse IDE</a:t>
            </a:r>
            <a:r>
              <a:rPr lang="zh-TW" altLang="en-US" sz="3300">
                <a:latin typeface="Consolas" panose="020B0609020204030204" pitchFamily="49" charset="0"/>
                <a:ea typeface="+mj-ea"/>
              </a:rPr>
              <a:t>整合開發工具安裝與設定</a:t>
            </a:r>
            <a:endParaRPr lang="en-US" altLang="zh-TW" sz="3300">
              <a:latin typeface="Consolas" panose="020B0609020204030204" pitchFamily="49" charset="0"/>
              <a:ea typeface="+mj-ea"/>
            </a:endParaRPr>
          </a:p>
          <a:p>
            <a:pPr marL="457200" indent="-457200">
              <a:buFont typeface="+mj-lt"/>
              <a:buAutoNum type="arabicPeriod"/>
            </a:pPr>
            <a:r>
              <a:rPr lang="zh-TW" altLang="en-US" sz="3300">
                <a:latin typeface="Consolas" panose="020B0609020204030204" pitchFamily="49" charset="0"/>
                <a:ea typeface="+mj-ea"/>
              </a:rPr>
              <a:t>下載參考網站</a:t>
            </a:r>
            <a:r>
              <a:rPr lang="en-US" altLang="zh-TW" sz="3300">
                <a:latin typeface="Consolas" panose="020B0609020204030204" pitchFamily="49" charset="0"/>
                <a:ea typeface="+mj-ea"/>
              </a:rPr>
              <a:t>:</a:t>
            </a:r>
            <a:r>
              <a:rPr lang="en-US" altLang="zh-TW" sz="3300">
                <a:latin typeface="Consolas" panose="020B0609020204030204" pitchFamily="49" charset="0"/>
                <a:ea typeface="+mj-ea"/>
                <a:hlinkClick r:id="rId2"/>
              </a:rPr>
              <a:t>https://www.eclipse.org/downloads/</a:t>
            </a:r>
            <a:endParaRPr lang="en-US" altLang="zh-TW" sz="3300">
              <a:latin typeface="Consolas" panose="020B0609020204030204" pitchFamily="49" charset="0"/>
              <a:ea typeface="+mj-ea"/>
            </a:endParaRPr>
          </a:p>
          <a:p>
            <a:pPr marL="457200" indent="-457200">
              <a:buFont typeface="+mj-lt"/>
              <a:buAutoNum type="arabicPeriod"/>
            </a:pPr>
            <a:r>
              <a:rPr lang="zh-TW" altLang="en-US" sz="3300">
                <a:latin typeface="Consolas" panose="020B0609020204030204" pitchFamily="49" charset="0"/>
                <a:ea typeface="+mj-ea"/>
              </a:rPr>
              <a:t>安裝完成後，第一次啟動須設定工作區域</a:t>
            </a:r>
            <a:r>
              <a:rPr lang="en-US" altLang="zh-TW" sz="3300">
                <a:latin typeface="Consolas" panose="020B0609020204030204" pitchFamily="49" charset="0"/>
                <a:ea typeface="+mj-ea"/>
              </a:rPr>
              <a:t>workspace</a:t>
            </a:r>
          </a:p>
          <a:p>
            <a:pPr marL="720000" lvl="2" indent="0">
              <a:buNone/>
            </a:pPr>
            <a:r>
              <a:rPr lang="zh-TW" altLang="en-US" sz="3300">
                <a:latin typeface="Consolas" panose="020B0609020204030204" pitchFamily="49" charset="0"/>
                <a:ea typeface="+mj-ea"/>
              </a:rPr>
              <a:t>例如</a:t>
            </a:r>
            <a:r>
              <a:rPr lang="en-US" altLang="zh-TW" sz="3300">
                <a:latin typeface="Consolas" panose="020B0609020204030204" pitchFamily="49" charset="0"/>
                <a:ea typeface="+mj-ea"/>
              </a:rPr>
              <a:t>:C:\DataSource\xxxworkspace</a:t>
            </a:r>
          </a:p>
          <a:p>
            <a:pPr marL="457200" indent="-457200">
              <a:buFont typeface="+mj-lt"/>
              <a:buAutoNum type="arabicPeriod"/>
            </a:pPr>
            <a:r>
              <a:rPr lang="zh-TW" altLang="en-US" sz="3300">
                <a:latin typeface="Consolas" panose="020B0609020204030204" pitchFamily="49" charset="0"/>
                <a:ea typeface="+mj-ea"/>
              </a:rPr>
              <a:t>建立伺服器</a:t>
            </a:r>
            <a:r>
              <a:rPr lang="en-US" altLang="zh-TW" sz="3300">
                <a:latin typeface="Consolas" panose="020B0609020204030204" pitchFamily="49" charset="0"/>
                <a:ea typeface="+mj-ea"/>
              </a:rPr>
              <a:t>(Server)</a:t>
            </a:r>
          </a:p>
          <a:p>
            <a:pPr marL="457200" indent="-457200">
              <a:buFont typeface="+mj-lt"/>
              <a:buAutoNum type="arabicPeriod"/>
            </a:pPr>
            <a:r>
              <a:rPr lang="zh-TW" altLang="en-US" sz="3300">
                <a:latin typeface="Consolas" panose="020B0609020204030204" pitchFamily="49" charset="0"/>
                <a:ea typeface="+mj-ea"/>
              </a:rPr>
              <a:t>建立動態</a:t>
            </a:r>
            <a:r>
              <a:rPr lang="en-US" altLang="zh-TW" sz="3300">
                <a:latin typeface="Consolas" panose="020B0609020204030204" pitchFamily="49" charset="0"/>
                <a:ea typeface="+mj-ea"/>
              </a:rPr>
              <a:t>Web</a:t>
            </a:r>
            <a:r>
              <a:rPr lang="zh-TW" altLang="en-US" sz="3300">
                <a:latin typeface="Consolas" panose="020B0609020204030204" pitchFamily="49" charset="0"/>
                <a:ea typeface="+mj-ea"/>
              </a:rPr>
              <a:t>專案</a:t>
            </a:r>
            <a:r>
              <a:rPr lang="en-US" altLang="zh-TW" sz="3300">
                <a:latin typeface="Consolas" panose="020B0609020204030204" pitchFamily="49" charset="0"/>
                <a:ea typeface="+mj-ea"/>
              </a:rPr>
              <a:t>(Dynamic Web Project)</a:t>
            </a:r>
          </a:p>
          <a:p>
            <a:pPr marL="457200" indent="-457200">
              <a:buFont typeface="+mj-lt"/>
              <a:buAutoNum type="arabicPeriod"/>
            </a:pPr>
            <a:r>
              <a:rPr lang="zh-TW" altLang="en-US" sz="3300">
                <a:latin typeface="Consolas" panose="020B0609020204030204" pitchFamily="49" charset="0"/>
                <a:ea typeface="+mj-ea"/>
              </a:rPr>
              <a:t>設定開發環境內碼</a:t>
            </a:r>
            <a:r>
              <a:rPr lang="en-US" altLang="zh-TW" sz="3300">
                <a:latin typeface="Consolas" panose="020B0609020204030204" pitchFamily="49" charset="0"/>
                <a:ea typeface="+mj-ea"/>
              </a:rPr>
              <a:t>(UTF-8)</a:t>
            </a:r>
          </a:p>
          <a:p>
            <a:pPr marL="457200" indent="-457200">
              <a:buFont typeface="+mj-lt"/>
              <a:buAutoNum type="arabicPeriod"/>
            </a:pPr>
            <a:r>
              <a:rPr lang="zh-TW" altLang="en-US" sz="3300">
                <a:latin typeface="Consolas" panose="020B0609020204030204" pitchFamily="49" charset="0"/>
                <a:ea typeface="+mj-ea"/>
              </a:rPr>
              <a:t>撰寫程式進行測試</a:t>
            </a:r>
            <a:endParaRPr lang="en-US" altLang="zh-TW" sz="3300">
              <a:latin typeface="Consolas" panose="020B0609020204030204" pitchFamily="49" charset="0"/>
              <a:ea typeface="+mj-ea"/>
            </a:endParaRPr>
          </a:p>
          <a:p>
            <a:pPr marL="0" indent="0">
              <a:buNone/>
            </a:pPr>
            <a:endParaRPr lang="en-US" altLang="zh-TW" sz="3300">
              <a:latin typeface="Consolas" panose="020B0609020204030204" pitchFamily="49" charset="0"/>
              <a:ea typeface="+mj-ea"/>
            </a:endParaRPr>
          </a:p>
        </p:txBody>
      </p:sp>
    </p:spTree>
    <p:extLst>
      <p:ext uri="{BB962C8B-B14F-4D97-AF65-F5344CB8AC3E}">
        <p14:creationId xmlns:p14="http://schemas.microsoft.com/office/powerpoint/2010/main" val="2626753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A1313080-E3F2-476F-9DA6-B738580F70E1}"/>
              </a:ext>
            </a:extLst>
          </p:cNvPr>
          <p:cNvSpPr>
            <a:spLocks noGrp="1"/>
          </p:cNvSpPr>
          <p:nvPr>
            <p:ph type="ctrTitle"/>
          </p:nvPr>
        </p:nvSpPr>
        <p:spPr>
          <a:xfrm>
            <a:off x="808328" y="1807966"/>
            <a:ext cx="10575344" cy="2332519"/>
          </a:xfrm>
        </p:spPr>
        <p:txBody>
          <a:bodyPr>
            <a:noAutofit/>
          </a:bodyPr>
          <a:lstStyle/>
          <a:p>
            <a:pPr algn="ctr"/>
            <a:r>
              <a:rPr lang="en-US" altLang="zh-TW" sz="9000" b="1" dirty="0" err="1">
                <a:solidFill>
                  <a:schemeClr val="tx1"/>
                </a:solidFill>
                <a:latin typeface="Bernard MT Condensed" panose="02050806060905020404" pitchFamily="18" charset="0"/>
                <a:cs typeface="Aharoni" panose="020B0604020202020204" pitchFamily="2" charset="-79"/>
              </a:rPr>
              <a:t>JavaEE</a:t>
            </a:r>
            <a:r>
              <a:rPr lang="en-US" altLang="zh-TW" sz="9000" b="1">
                <a:solidFill>
                  <a:schemeClr val="tx1"/>
                </a:solidFill>
                <a:latin typeface="Bernard MT Condensed" panose="02050806060905020404" pitchFamily="18" charset="0"/>
                <a:cs typeface="Aharoni" panose="020B0604020202020204" pitchFamily="2" charset="-79"/>
              </a:rPr>
              <a:t> Web</a:t>
            </a:r>
            <a:r>
              <a:rPr lang="zh-TW" altLang="en-US" sz="9000" b="1">
                <a:solidFill>
                  <a:schemeClr val="tx1"/>
                </a:solidFill>
                <a:latin typeface="Bernard MT Condensed" panose="02050806060905020404" pitchFamily="18" charset="0"/>
                <a:cs typeface="Aharoni" panose="020B0604020202020204" pitchFamily="2" charset="-79"/>
              </a:rPr>
              <a:t>元件開發</a:t>
            </a:r>
            <a:r>
              <a:rPr lang="en-US" altLang="zh-TW" sz="9000" b="1">
                <a:solidFill>
                  <a:schemeClr val="tx1"/>
                </a:solidFill>
                <a:latin typeface="Bernard MT Condensed" panose="02050806060905020404" pitchFamily="18" charset="0"/>
              </a:rPr>
              <a:t/>
            </a:r>
            <a:br>
              <a:rPr lang="en-US" altLang="zh-TW" sz="9000" b="1">
                <a:solidFill>
                  <a:schemeClr val="tx1"/>
                </a:solidFill>
                <a:latin typeface="Bernard MT Condensed" panose="02050806060905020404" pitchFamily="18" charset="0"/>
              </a:rPr>
            </a:br>
            <a:r>
              <a:rPr lang="en-US" altLang="zh-TW" sz="9000" b="1">
                <a:solidFill>
                  <a:schemeClr val="tx1"/>
                </a:solidFill>
                <a:latin typeface="Bernard MT Condensed" panose="02050806060905020404" pitchFamily="18" charset="0"/>
              </a:rPr>
              <a:t>Servlet/JSP</a:t>
            </a:r>
            <a:endParaRPr lang="zh-TW" altLang="en-US" sz="9000" b="1">
              <a:solidFill>
                <a:schemeClr val="tx1"/>
              </a:solidFill>
              <a:latin typeface="Bernard MT Condensed" panose="02050806060905020404" pitchFamily="18" charset="0"/>
            </a:endParaRPr>
          </a:p>
        </p:txBody>
      </p:sp>
      <p:sp>
        <p:nvSpPr>
          <p:cNvPr id="5" name="文字方塊 4">
            <a:extLst>
              <a:ext uri="{FF2B5EF4-FFF2-40B4-BE49-F238E27FC236}">
                <a16:creationId xmlns:a16="http://schemas.microsoft.com/office/drawing/2014/main" id="{69BFD79C-2980-43FC-931E-318C703872C0}"/>
              </a:ext>
            </a:extLst>
          </p:cNvPr>
          <p:cNvSpPr txBox="1"/>
          <p:nvPr/>
        </p:nvSpPr>
        <p:spPr>
          <a:xfrm>
            <a:off x="8414535" y="4510354"/>
            <a:ext cx="1489753" cy="477054"/>
          </a:xfrm>
          <a:prstGeom prst="rect">
            <a:avLst/>
          </a:prstGeom>
          <a:noFill/>
        </p:spPr>
        <p:txBody>
          <a:bodyPr wrap="square" rtlCol="0">
            <a:spAutoFit/>
          </a:bodyPr>
          <a:lstStyle/>
          <a:p>
            <a:r>
              <a:rPr lang="zh-TW" altLang="en-US" sz="2500">
                <a:latin typeface="+mj-ea"/>
                <a:ea typeface="+mj-ea"/>
              </a:rPr>
              <a:t>洪子敬</a:t>
            </a:r>
          </a:p>
        </p:txBody>
      </p:sp>
      <p:sp>
        <p:nvSpPr>
          <p:cNvPr id="2" name="投影片編號版面配置區 1">
            <a:extLst>
              <a:ext uri="{FF2B5EF4-FFF2-40B4-BE49-F238E27FC236}">
                <a16:creationId xmlns:a16="http://schemas.microsoft.com/office/drawing/2014/main" id="{107A5DB8-70CB-45BF-8500-14FAA6F599EF}"/>
              </a:ext>
            </a:extLst>
          </p:cNvPr>
          <p:cNvSpPr>
            <a:spLocks noGrp="1"/>
          </p:cNvSpPr>
          <p:nvPr>
            <p:ph type="sldNum" sz="quarter" idx="12"/>
          </p:nvPr>
        </p:nvSpPr>
        <p:spPr/>
        <p:txBody>
          <a:bodyPr/>
          <a:lstStyle/>
          <a:p>
            <a:fld id="{B521127C-0C56-461F-B517-0D483F216F7D}" type="slidenum">
              <a:rPr lang="zh-TW" altLang="en-US" smtClean="0"/>
              <a:t>2</a:t>
            </a:fld>
            <a:endParaRPr lang="zh-TW" altLang="en-US"/>
          </a:p>
        </p:txBody>
      </p:sp>
    </p:spTree>
    <p:extLst>
      <p:ext uri="{BB962C8B-B14F-4D97-AF65-F5344CB8AC3E}">
        <p14:creationId xmlns:p14="http://schemas.microsoft.com/office/powerpoint/2010/main" val="36280428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27C1F3B-8783-4124-BE36-BBD154814BBC}"/>
              </a:ext>
            </a:extLst>
          </p:cNvPr>
          <p:cNvSpPr>
            <a:spLocks noGrp="1"/>
          </p:cNvSpPr>
          <p:nvPr>
            <p:ph type="sldNum" sz="quarter" idx="12"/>
          </p:nvPr>
        </p:nvSpPr>
        <p:spPr/>
        <p:txBody>
          <a:bodyPr/>
          <a:lstStyle/>
          <a:p>
            <a:fld id="{B521127C-0C56-461F-B517-0D483F216F7D}" type="slidenum">
              <a:rPr lang="zh-TW" altLang="en-US" smtClean="0"/>
              <a:t>20</a:t>
            </a:fld>
            <a:endParaRPr lang="zh-TW" altLang="en-US"/>
          </a:p>
        </p:txBody>
      </p:sp>
      <p:sp>
        <p:nvSpPr>
          <p:cNvPr id="7" name="內容版面配置區 2">
            <a:extLst>
              <a:ext uri="{FF2B5EF4-FFF2-40B4-BE49-F238E27FC236}">
                <a16:creationId xmlns:a16="http://schemas.microsoft.com/office/drawing/2014/main" id="{F509CFB3-0EA0-4C3D-B163-93193F4D86DE}"/>
              </a:ext>
            </a:extLst>
          </p:cNvPr>
          <p:cNvSpPr>
            <a:spLocks noGrp="1"/>
          </p:cNvSpPr>
          <p:nvPr>
            <p:ph idx="1"/>
          </p:nvPr>
        </p:nvSpPr>
        <p:spPr>
          <a:xfrm>
            <a:off x="0" y="0"/>
            <a:ext cx="11571825" cy="5658045"/>
          </a:xfrm>
        </p:spPr>
        <p:txBody>
          <a:bodyPr>
            <a:normAutofit/>
          </a:bodyPr>
          <a:lstStyle/>
          <a:p>
            <a:pPr marL="0" indent="0">
              <a:buNone/>
            </a:pPr>
            <a:r>
              <a:rPr lang="zh-TW" altLang="en-US" sz="3000">
                <a:latin typeface="+mj-ea"/>
                <a:ea typeface="+mj-ea"/>
              </a:rPr>
              <a:t>第一次啟動</a:t>
            </a:r>
            <a:r>
              <a:rPr lang="en-US" altLang="zh-TW" sz="3000">
                <a:latin typeface="+mj-ea"/>
                <a:ea typeface="+mj-ea"/>
              </a:rPr>
              <a:t>Eclipse</a:t>
            </a:r>
            <a:r>
              <a:rPr lang="zh-TW" altLang="en-US" sz="3000">
                <a:latin typeface="+mj-ea"/>
                <a:ea typeface="+mj-ea"/>
              </a:rPr>
              <a:t>時必須建立工作區域</a:t>
            </a:r>
            <a:endParaRPr lang="en-US" altLang="zh-TW" sz="3000">
              <a:latin typeface="+mj-ea"/>
              <a:ea typeface="+mj-ea"/>
            </a:endParaRPr>
          </a:p>
        </p:txBody>
      </p:sp>
      <p:pic>
        <p:nvPicPr>
          <p:cNvPr id="9" name="圖片 8">
            <a:extLst>
              <a:ext uri="{FF2B5EF4-FFF2-40B4-BE49-F238E27FC236}">
                <a16:creationId xmlns:a16="http://schemas.microsoft.com/office/drawing/2014/main" id="{514574A9-1A45-4893-8FA7-C35B75CA4F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058" y="957244"/>
            <a:ext cx="10184173" cy="5004593"/>
          </a:xfrm>
          <a:prstGeom prst="rect">
            <a:avLst/>
          </a:prstGeom>
        </p:spPr>
      </p:pic>
    </p:spTree>
    <p:extLst>
      <p:ext uri="{BB962C8B-B14F-4D97-AF65-F5344CB8AC3E}">
        <p14:creationId xmlns:p14="http://schemas.microsoft.com/office/powerpoint/2010/main" val="1327947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0"/>
            <a:ext cx="9668742" cy="4807002"/>
          </a:xfrm>
        </p:spPr>
        <p:txBody>
          <a:bodyPr>
            <a:normAutofit/>
          </a:bodyPr>
          <a:lstStyle/>
          <a:p>
            <a:pPr marL="0" indent="0">
              <a:buNone/>
            </a:pPr>
            <a:r>
              <a:rPr lang="zh-TW" altLang="en-US" sz="3000">
                <a:latin typeface="+mj-ea"/>
                <a:ea typeface="+mj-ea"/>
              </a:rPr>
              <a:t>建立伺服器</a:t>
            </a:r>
            <a:r>
              <a:rPr lang="en-US" altLang="zh-TW" sz="3000">
                <a:latin typeface="+mj-ea"/>
                <a:ea typeface="+mj-ea"/>
              </a:rPr>
              <a:t>(Server)(1)</a:t>
            </a: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5404" y="619018"/>
            <a:ext cx="10599538" cy="5619964"/>
          </a:xfrm>
          <a:prstGeom prst="rect">
            <a:avLst/>
          </a:prstGeom>
        </p:spPr>
      </p:pic>
      <p:sp>
        <p:nvSpPr>
          <p:cNvPr id="6" name="投影片編號版面配置區 5">
            <a:extLst>
              <a:ext uri="{FF2B5EF4-FFF2-40B4-BE49-F238E27FC236}">
                <a16:creationId xmlns:a16="http://schemas.microsoft.com/office/drawing/2014/main" id="{FA81F5F2-7ACC-4E68-BB2B-068D5335576C}"/>
              </a:ext>
            </a:extLst>
          </p:cNvPr>
          <p:cNvSpPr>
            <a:spLocks noGrp="1"/>
          </p:cNvSpPr>
          <p:nvPr>
            <p:ph type="sldNum" sz="quarter" idx="12"/>
          </p:nvPr>
        </p:nvSpPr>
        <p:spPr/>
        <p:txBody>
          <a:bodyPr/>
          <a:lstStyle/>
          <a:p>
            <a:fld id="{B521127C-0C56-461F-B517-0D483F216F7D}" type="slidenum">
              <a:rPr lang="zh-TW" altLang="en-US" smtClean="0"/>
              <a:t>21</a:t>
            </a:fld>
            <a:endParaRPr lang="zh-TW" altLang="en-US"/>
          </a:p>
        </p:txBody>
      </p:sp>
    </p:spTree>
    <p:extLst>
      <p:ext uri="{BB962C8B-B14F-4D97-AF65-F5344CB8AC3E}">
        <p14:creationId xmlns:p14="http://schemas.microsoft.com/office/powerpoint/2010/main" val="97522298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0"/>
            <a:ext cx="9668742" cy="4807002"/>
          </a:xfrm>
        </p:spPr>
        <p:txBody>
          <a:bodyPr>
            <a:normAutofit/>
          </a:bodyPr>
          <a:lstStyle/>
          <a:p>
            <a:pPr marL="0" indent="0">
              <a:buNone/>
            </a:pPr>
            <a:r>
              <a:rPr lang="zh-TW" altLang="en-US" sz="3000">
                <a:latin typeface="+mj-ea"/>
                <a:ea typeface="+mj-ea"/>
              </a:rPr>
              <a:t>建立伺服器</a:t>
            </a:r>
            <a:r>
              <a:rPr lang="en-US" altLang="zh-TW" sz="3000">
                <a:latin typeface="+mj-ea"/>
                <a:ea typeface="+mj-ea"/>
              </a:rPr>
              <a:t>(Server)(2)</a:t>
            </a: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3833" y="547893"/>
            <a:ext cx="6577124" cy="6094223"/>
          </a:xfrm>
          <a:prstGeom prst="rect">
            <a:avLst/>
          </a:prstGeom>
        </p:spPr>
      </p:pic>
      <p:sp>
        <p:nvSpPr>
          <p:cNvPr id="6" name="投影片編號版面配置區 5">
            <a:extLst>
              <a:ext uri="{FF2B5EF4-FFF2-40B4-BE49-F238E27FC236}">
                <a16:creationId xmlns:a16="http://schemas.microsoft.com/office/drawing/2014/main" id="{362334C0-D9E1-4A25-A259-26C8D574E189}"/>
              </a:ext>
            </a:extLst>
          </p:cNvPr>
          <p:cNvSpPr>
            <a:spLocks noGrp="1"/>
          </p:cNvSpPr>
          <p:nvPr>
            <p:ph type="sldNum" sz="quarter" idx="12"/>
          </p:nvPr>
        </p:nvSpPr>
        <p:spPr/>
        <p:txBody>
          <a:bodyPr/>
          <a:lstStyle/>
          <a:p>
            <a:fld id="{B521127C-0C56-461F-B517-0D483F216F7D}" type="slidenum">
              <a:rPr lang="zh-TW" altLang="en-US" smtClean="0"/>
              <a:t>22</a:t>
            </a:fld>
            <a:endParaRPr lang="zh-TW" altLang="en-US"/>
          </a:p>
        </p:txBody>
      </p:sp>
    </p:spTree>
    <p:extLst>
      <p:ext uri="{BB962C8B-B14F-4D97-AF65-F5344CB8AC3E}">
        <p14:creationId xmlns:p14="http://schemas.microsoft.com/office/powerpoint/2010/main" val="194525523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0"/>
            <a:ext cx="9668742" cy="4807002"/>
          </a:xfrm>
        </p:spPr>
        <p:txBody>
          <a:bodyPr>
            <a:normAutofit/>
          </a:bodyPr>
          <a:lstStyle/>
          <a:p>
            <a:pPr marL="0" indent="0">
              <a:buNone/>
            </a:pPr>
            <a:r>
              <a:rPr lang="zh-TW" altLang="en-US" sz="3000">
                <a:latin typeface="+mj-ea"/>
                <a:ea typeface="+mj-ea"/>
              </a:rPr>
              <a:t>變更伺服器設定</a:t>
            </a:r>
            <a:endParaRPr lang="en-US" altLang="zh-TW" sz="3000">
              <a:latin typeface="+mj-ea"/>
              <a:ea typeface="+mj-ea"/>
            </a:endParaRP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1977" y="529563"/>
            <a:ext cx="11048774" cy="5708532"/>
          </a:xfrm>
          <a:prstGeom prst="rect">
            <a:avLst/>
          </a:prstGeom>
        </p:spPr>
      </p:pic>
      <p:sp>
        <p:nvSpPr>
          <p:cNvPr id="6" name="投影片編號版面配置區 5">
            <a:extLst>
              <a:ext uri="{FF2B5EF4-FFF2-40B4-BE49-F238E27FC236}">
                <a16:creationId xmlns:a16="http://schemas.microsoft.com/office/drawing/2014/main" id="{5C7DA437-AC21-4643-8B32-0526555CC497}"/>
              </a:ext>
            </a:extLst>
          </p:cNvPr>
          <p:cNvSpPr>
            <a:spLocks noGrp="1"/>
          </p:cNvSpPr>
          <p:nvPr>
            <p:ph type="sldNum" sz="quarter" idx="12"/>
          </p:nvPr>
        </p:nvSpPr>
        <p:spPr/>
        <p:txBody>
          <a:bodyPr/>
          <a:lstStyle/>
          <a:p>
            <a:fld id="{B521127C-0C56-461F-B517-0D483F216F7D}" type="slidenum">
              <a:rPr lang="zh-TW" altLang="en-US" smtClean="0"/>
              <a:t>23</a:t>
            </a:fld>
            <a:endParaRPr lang="zh-TW" altLang="en-US"/>
          </a:p>
        </p:txBody>
      </p:sp>
    </p:spTree>
    <p:extLst>
      <p:ext uri="{BB962C8B-B14F-4D97-AF65-F5344CB8AC3E}">
        <p14:creationId xmlns:p14="http://schemas.microsoft.com/office/powerpoint/2010/main" val="328318447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0"/>
            <a:ext cx="9668742" cy="4807002"/>
          </a:xfrm>
        </p:spPr>
        <p:txBody>
          <a:bodyPr>
            <a:normAutofit/>
          </a:bodyPr>
          <a:lstStyle/>
          <a:p>
            <a:pPr marL="0" indent="0">
              <a:buNone/>
            </a:pPr>
            <a:r>
              <a:rPr lang="zh-TW" altLang="en-US" sz="3000">
                <a:latin typeface="+mj-ea"/>
                <a:ea typeface="+mj-ea"/>
              </a:rPr>
              <a:t>測試伺服器</a:t>
            </a:r>
            <a:endParaRPr lang="en-US" altLang="zh-TW" sz="3000">
              <a:latin typeface="+mj-ea"/>
              <a:ea typeface="+mj-ea"/>
            </a:endParaRP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7459" y="559212"/>
            <a:ext cx="10401503" cy="5384943"/>
          </a:xfrm>
          <a:prstGeom prst="rect">
            <a:avLst/>
          </a:prstGeom>
        </p:spPr>
      </p:pic>
      <p:sp>
        <p:nvSpPr>
          <p:cNvPr id="6" name="投影片編號版面配置區 5">
            <a:extLst>
              <a:ext uri="{FF2B5EF4-FFF2-40B4-BE49-F238E27FC236}">
                <a16:creationId xmlns:a16="http://schemas.microsoft.com/office/drawing/2014/main" id="{DCA523F5-D58F-4545-9488-F5C6442B323F}"/>
              </a:ext>
            </a:extLst>
          </p:cNvPr>
          <p:cNvSpPr>
            <a:spLocks noGrp="1"/>
          </p:cNvSpPr>
          <p:nvPr>
            <p:ph type="sldNum" sz="quarter" idx="12"/>
          </p:nvPr>
        </p:nvSpPr>
        <p:spPr/>
        <p:txBody>
          <a:bodyPr/>
          <a:lstStyle/>
          <a:p>
            <a:fld id="{B521127C-0C56-461F-B517-0D483F216F7D}" type="slidenum">
              <a:rPr lang="zh-TW" altLang="en-US" smtClean="0"/>
              <a:t>24</a:t>
            </a:fld>
            <a:endParaRPr lang="zh-TW" altLang="en-US"/>
          </a:p>
        </p:txBody>
      </p:sp>
    </p:spTree>
    <p:extLst>
      <p:ext uri="{BB962C8B-B14F-4D97-AF65-F5344CB8AC3E}">
        <p14:creationId xmlns:p14="http://schemas.microsoft.com/office/powerpoint/2010/main" val="84655521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0"/>
            <a:ext cx="9668742" cy="4807002"/>
          </a:xfrm>
        </p:spPr>
        <p:txBody>
          <a:bodyPr>
            <a:normAutofit/>
          </a:bodyPr>
          <a:lstStyle/>
          <a:p>
            <a:pPr marL="0" indent="0">
              <a:buNone/>
            </a:pPr>
            <a:r>
              <a:rPr lang="zh-TW" altLang="en-US" sz="3000">
                <a:latin typeface="+mj-ea"/>
                <a:ea typeface="+mj-ea"/>
              </a:rPr>
              <a:t>建立動態</a:t>
            </a:r>
            <a:r>
              <a:rPr lang="en-US" altLang="zh-TW" sz="3000">
                <a:latin typeface="+mj-ea"/>
                <a:ea typeface="+mj-ea"/>
              </a:rPr>
              <a:t>web</a:t>
            </a:r>
            <a:r>
              <a:rPr lang="zh-TW" altLang="en-US" sz="3000">
                <a:latin typeface="+mj-ea"/>
                <a:ea typeface="+mj-ea"/>
              </a:rPr>
              <a:t>專案</a:t>
            </a:r>
            <a:r>
              <a:rPr lang="en-US" altLang="zh-TW" sz="3000">
                <a:latin typeface="+mj-ea"/>
                <a:ea typeface="+mj-ea"/>
              </a:rPr>
              <a:t>(Dynamic Web Project)(1)</a:t>
            </a: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6087" y="529561"/>
            <a:ext cx="10545342" cy="5591228"/>
          </a:xfrm>
          <a:prstGeom prst="rect">
            <a:avLst/>
          </a:prstGeom>
        </p:spPr>
      </p:pic>
      <p:sp>
        <p:nvSpPr>
          <p:cNvPr id="6" name="投影片編號版面配置區 5">
            <a:extLst>
              <a:ext uri="{FF2B5EF4-FFF2-40B4-BE49-F238E27FC236}">
                <a16:creationId xmlns:a16="http://schemas.microsoft.com/office/drawing/2014/main" id="{E1E26A6A-2C40-472E-9AEF-1B79211F8DA8}"/>
              </a:ext>
            </a:extLst>
          </p:cNvPr>
          <p:cNvSpPr>
            <a:spLocks noGrp="1"/>
          </p:cNvSpPr>
          <p:nvPr>
            <p:ph type="sldNum" sz="quarter" idx="12"/>
          </p:nvPr>
        </p:nvSpPr>
        <p:spPr/>
        <p:txBody>
          <a:bodyPr/>
          <a:lstStyle/>
          <a:p>
            <a:fld id="{B521127C-0C56-461F-B517-0D483F216F7D}" type="slidenum">
              <a:rPr lang="zh-TW" altLang="en-US" smtClean="0"/>
              <a:t>25</a:t>
            </a:fld>
            <a:endParaRPr lang="zh-TW" altLang="en-US"/>
          </a:p>
        </p:txBody>
      </p:sp>
    </p:spTree>
    <p:extLst>
      <p:ext uri="{BB962C8B-B14F-4D97-AF65-F5344CB8AC3E}">
        <p14:creationId xmlns:p14="http://schemas.microsoft.com/office/powerpoint/2010/main" val="33431878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0"/>
            <a:ext cx="9668742" cy="4807002"/>
          </a:xfrm>
        </p:spPr>
        <p:txBody>
          <a:bodyPr>
            <a:normAutofit/>
          </a:bodyPr>
          <a:lstStyle/>
          <a:p>
            <a:pPr marL="0" indent="0">
              <a:buNone/>
            </a:pPr>
            <a:r>
              <a:rPr lang="zh-TW" altLang="en-US" sz="3000">
                <a:latin typeface="+mj-ea"/>
                <a:ea typeface="+mj-ea"/>
              </a:rPr>
              <a:t>建立動態</a:t>
            </a:r>
            <a:r>
              <a:rPr lang="en-US" altLang="zh-TW" sz="3000">
                <a:latin typeface="+mj-ea"/>
                <a:ea typeface="+mj-ea"/>
              </a:rPr>
              <a:t>web</a:t>
            </a:r>
            <a:r>
              <a:rPr lang="zh-TW" altLang="en-US" sz="3000">
                <a:latin typeface="+mj-ea"/>
                <a:ea typeface="+mj-ea"/>
              </a:rPr>
              <a:t>專案</a:t>
            </a:r>
            <a:r>
              <a:rPr lang="en-US" altLang="zh-TW" sz="3000">
                <a:latin typeface="+mj-ea"/>
                <a:ea typeface="+mj-ea"/>
              </a:rPr>
              <a:t>(Dynamic Web Project)(2)</a:t>
            </a: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2337" y="475213"/>
            <a:ext cx="9225392" cy="5679007"/>
          </a:xfrm>
          <a:prstGeom prst="rect">
            <a:avLst/>
          </a:prstGeom>
        </p:spPr>
      </p:pic>
      <p:sp>
        <p:nvSpPr>
          <p:cNvPr id="6" name="投影片編號版面配置區 5">
            <a:extLst>
              <a:ext uri="{FF2B5EF4-FFF2-40B4-BE49-F238E27FC236}">
                <a16:creationId xmlns:a16="http://schemas.microsoft.com/office/drawing/2014/main" id="{45C4A0D6-9CAC-40B9-9BC8-51AD26DA23FF}"/>
              </a:ext>
            </a:extLst>
          </p:cNvPr>
          <p:cNvSpPr>
            <a:spLocks noGrp="1"/>
          </p:cNvSpPr>
          <p:nvPr>
            <p:ph type="sldNum" sz="quarter" idx="12"/>
          </p:nvPr>
        </p:nvSpPr>
        <p:spPr/>
        <p:txBody>
          <a:bodyPr/>
          <a:lstStyle/>
          <a:p>
            <a:fld id="{B521127C-0C56-461F-B517-0D483F216F7D}" type="slidenum">
              <a:rPr lang="zh-TW" altLang="en-US" smtClean="0"/>
              <a:t>26</a:t>
            </a:fld>
            <a:endParaRPr lang="zh-TW" altLang="en-US"/>
          </a:p>
        </p:txBody>
      </p:sp>
    </p:spTree>
    <p:extLst>
      <p:ext uri="{BB962C8B-B14F-4D97-AF65-F5344CB8AC3E}">
        <p14:creationId xmlns:p14="http://schemas.microsoft.com/office/powerpoint/2010/main" val="17123716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0"/>
            <a:ext cx="9668742" cy="4807002"/>
          </a:xfrm>
        </p:spPr>
        <p:txBody>
          <a:bodyPr>
            <a:normAutofit/>
          </a:bodyPr>
          <a:lstStyle/>
          <a:p>
            <a:pPr marL="0" indent="0">
              <a:buNone/>
            </a:pPr>
            <a:r>
              <a:rPr lang="zh-TW" altLang="en-US" sz="3000">
                <a:latin typeface="+mj-ea"/>
                <a:ea typeface="+mj-ea"/>
              </a:rPr>
              <a:t>備註</a:t>
            </a:r>
            <a:r>
              <a:rPr lang="en-US" altLang="zh-TW" sz="3000">
                <a:latin typeface="+mj-ea"/>
                <a:ea typeface="+mj-ea"/>
              </a:rPr>
              <a:t>:</a:t>
            </a:r>
            <a:r>
              <a:rPr lang="zh-TW" altLang="en-US" sz="3000">
                <a:latin typeface="+mj-ea"/>
                <a:ea typeface="+mj-ea"/>
              </a:rPr>
              <a:t>手動產生部署描述檔</a:t>
            </a:r>
            <a:endParaRPr lang="en-US" altLang="zh-TW" sz="3000">
              <a:latin typeface="+mj-ea"/>
              <a:ea typeface="+mj-ea"/>
            </a:endParaRP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92848" y="652853"/>
            <a:ext cx="7611413" cy="5674295"/>
          </a:xfrm>
          <a:prstGeom prst="rect">
            <a:avLst/>
          </a:prstGeom>
        </p:spPr>
      </p:pic>
      <p:sp>
        <p:nvSpPr>
          <p:cNvPr id="6" name="投影片編號版面配置區 5">
            <a:extLst>
              <a:ext uri="{FF2B5EF4-FFF2-40B4-BE49-F238E27FC236}">
                <a16:creationId xmlns:a16="http://schemas.microsoft.com/office/drawing/2014/main" id="{26B13F0A-086E-4CF3-A528-8FD277CA02F9}"/>
              </a:ext>
            </a:extLst>
          </p:cNvPr>
          <p:cNvSpPr>
            <a:spLocks noGrp="1"/>
          </p:cNvSpPr>
          <p:nvPr>
            <p:ph type="sldNum" sz="quarter" idx="12"/>
          </p:nvPr>
        </p:nvSpPr>
        <p:spPr/>
        <p:txBody>
          <a:bodyPr/>
          <a:lstStyle/>
          <a:p>
            <a:fld id="{B521127C-0C56-461F-B517-0D483F216F7D}" type="slidenum">
              <a:rPr lang="zh-TW" altLang="en-US" smtClean="0"/>
              <a:t>27</a:t>
            </a:fld>
            <a:endParaRPr lang="zh-TW" altLang="en-US"/>
          </a:p>
        </p:txBody>
      </p:sp>
    </p:spTree>
    <p:extLst>
      <p:ext uri="{BB962C8B-B14F-4D97-AF65-F5344CB8AC3E}">
        <p14:creationId xmlns:p14="http://schemas.microsoft.com/office/powerpoint/2010/main" val="2880237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0"/>
            <a:ext cx="9668742" cy="4807002"/>
          </a:xfrm>
        </p:spPr>
        <p:txBody>
          <a:bodyPr>
            <a:normAutofit/>
          </a:bodyPr>
          <a:lstStyle/>
          <a:p>
            <a:pPr marL="0" indent="0">
              <a:buNone/>
            </a:pPr>
            <a:r>
              <a:rPr lang="zh-TW" altLang="en-US" sz="3000">
                <a:latin typeface="+mj-ea"/>
                <a:ea typeface="+mj-ea"/>
              </a:rPr>
              <a:t>專案組件介紹</a:t>
            </a:r>
            <a:endParaRPr lang="en-US" altLang="zh-TW" sz="3000">
              <a:latin typeface="+mj-ea"/>
              <a:ea typeface="+mj-ea"/>
            </a:endParaRP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0874" y="619056"/>
            <a:ext cx="8906994" cy="5619888"/>
          </a:xfrm>
          <a:prstGeom prst="rect">
            <a:avLst/>
          </a:prstGeom>
        </p:spPr>
      </p:pic>
      <p:sp>
        <p:nvSpPr>
          <p:cNvPr id="6" name="投影片編號版面配置區 5">
            <a:extLst>
              <a:ext uri="{FF2B5EF4-FFF2-40B4-BE49-F238E27FC236}">
                <a16:creationId xmlns:a16="http://schemas.microsoft.com/office/drawing/2014/main" id="{43066930-9608-4923-92DD-C24FAC00D3A8}"/>
              </a:ext>
            </a:extLst>
          </p:cNvPr>
          <p:cNvSpPr>
            <a:spLocks noGrp="1"/>
          </p:cNvSpPr>
          <p:nvPr>
            <p:ph type="sldNum" sz="quarter" idx="12"/>
          </p:nvPr>
        </p:nvSpPr>
        <p:spPr/>
        <p:txBody>
          <a:bodyPr/>
          <a:lstStyle/>
          <a:p>
            <a:fld id="{B521127C-0C56-461F-B517-0D483F216F7D}" type="slidenum">
              <a:rPr lang="zh-TW" altLang="en-US" smtClean="0"/>
              <a:t>28</a:t>
            </a:fld>
            <a:endParaRPr lang="zh-TW" altLang="en-US"/>
          </a:p>
        </p:txBody>
      </p:sp>
    </p:spTree>
    <p:extLst>
      <p:ext uri="{BB962C8B-B14F-4D97-AF65-F5344CB8AC3E}">
        <p14:creationId xmlns:p14="http://schemas.microsoft.com/office/powerpoint/2010/main" val="217740279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0"/>
            <a:ext cx="9668742" cy="4807002"/>
          </a:xfrm>
        </p:spPr>
        <p:txBody>
          <a:bodyPr>
            <a:normAutofit/>
          </a:bodyPr>
          <a:lstStyle/>
          <a:p>
            <a:pPr marL="0" indent="0">
              <a:buNone/>
            </a:pPr>
            <a:r>
              <a:rPr lang="zh-TW" altLang="en-US" sz="3000">
                <a:latin typeface="+mj-ea"/>
                <a:ea typeface="+mj-ea"/>
              </a:rPr>
              <a:t>設定工作環境編碼</a:t>
            </a:r>
            <a:endParaRPr lang="en-US" altLang="zh-TW" sz="3000">
              <a:latin typeface="+mj-ea"/>
              <a:ea typeface="+mj-ea"/>
            </a:endParaRP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2162" y="645957"/>
            <a:ext cx="10670210" cy="5566085"/>
          </a:xfrm>
          <a:prstGeom prst="rect">
            <a:avLst/>
          </a:prstGeom>
        </p:spPr>
      </p:pic>
      <p:sp>
        <p:nvSpPr>
          <p:cNvPr id="6" name="投影片編號版面配置區 5">
            <a:extLst>
              <a:ext uri="{FF2B5EF4-FFF2-40B4-BE49-F238E27FC236}">
                <a16:creationId xmlns:a16="http://schemas.microsoft.com/office/drawing/2014/main" id="{1002F7DF-140F-4032-BA31-BCD13BC6F1DC}"/>
              </a:ext>
            </a:extLst>
          </p:cNvPr>
          <p:cNvSpPr>
            <a:spLocks noGrp="1"/>
          </p:cNvSpPr>
          <p:nvPr>
            <p:ph type="sldNum" sz="quarter" idx="12"/>
          </p:nvPr>
        </p:nvSpPr>
        <p:spPr/>
        <p:txBody>
          <a:bodyPr/>
          <a:lstStyle/>
          <a:p>
            <a:fld id="{B521127C-0C56-461F-B517-0D483F216F7D}" type="slidenum">
              <a:rPr lang="zh-TW" altLang="en-US" smtClean="0"/>
              <a:t>29</a:t>
            </a:fld>
            <a:endParaRPr lang="zh-TW" altLang="en-US"/>
          </a:p>
        </p:txBody>
      </p:sp>
    </p:spTree>
    <p:extLst>
      <p:ext uri="{BB962C8B-B14F-4D97-AF65-F5344CB8AC3E}">
        <p14:creationId xmlns:p14="http://schemas.microsoft.com/office/powerpoint/2010/main" val="261481829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Rectangle 29">
            <a:extLst>
              <a:ext uri="{FF2B5EF4-FFF2-40B4-BE49-F238E27FC236}">
                <a16:creationId xmlns:a16="http://schemas.microsoft.com/office/drawing/2014/main" id="{9A3D0CE2-91FF-49B3-A5D8-181E900D75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Rectangle 31">
            <a:extLst>
              <a:ext uri="{FF2B5EF4-FFF2-40B4-BE49-F238E27FC236}">
                <a16:creationId xmlns:a16="http://schemas.microsoft.com/office/drawing/2014/main" id="{58AEBD96-C315-4F53-9D9E-0E20E993EB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Rectangle 33">
            <a:extLst>
              <a:ext uri="{FF2B5EF4-FFF2-40B4-BE49-F238E27FC236}">
                <a16:creationId xmlns:a16="http://schemas.microsoft.com/office/drawing/2014/main" id="{78916AAA-66F6-4DFA-88ED-7E27CF6B8D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99" name="Group 35">
            <a:extLst>
              <a:ext uri="{FF2B5EF4-FFF2-40B4-BE49-F238E27FC236}">
                <a16:creationId xmlns:a16="http://schemas.microsoft.com/office/drawing/2014/main" id="{A137D43F-BAD6-47F1-AA65-AEEA38A2FF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7" name="Oval 36">
              <a:extLst>
                <a:ext uri="{FF2B5EF4-FFF2-40B4-BE49-F238E27FC236}">
                  <a16:creationId xmlns:a16="http://schemas.microsoft.com/office/drawing/2014/main" id="{D512C9B2-6B22-4211-A940-FCD7C2CD0B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38" name="Oval 37">
              <a:extLst>
                <a:ext uri="{FF2B5EF4-FFF2-40B4-BE49-F238E27FC236}">
                  <a16:creationId xmlns:a16="http://schemas.microsoft.com/office/drawing/2014/main" id="{85F7DB84-CDE7-46F8-90DD-9D048A7D52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00" name="Rectangle 39">
            <a:extLst>
              <a:ext uri="{FF2B5EF4-FFF2-40B4-BE49-F238E27FC236}">
                <a16:creationId xmlns:a16="http://schemas.microsoft.com/office/drawing/2014/main" id="{68C84B8E-16E8-4E54-B4AC-84CE515955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1110054"/>
            <a:ext cx="6558608" cy="4580300"/>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zh-TW" altLang="en-US" sz="8800" b="1" cap="all">
                <a:latin typeface="+mj-lt"/>
                <a:ea typeface="+mj-ea"/>
                <a:cs typeface="+mj-cs"/>
              </a:rPr>
              <a:t>第一章</a:t>
            </a:r>
            <a:endParaRPr lang="en-US" altLang="zh-TW" sz="8800" b="1" cap="all">
              <a:latin typeface="+mj-lt"/>
              <a:ea typeface="+mj-ea"/>
              <a:cs typeface="+mj-cs"/>
            </a:endParaRPr>
          </a:p>
          <a:p>
            <a:pPr algn="r" defTabSz="914400">
              <a:lnSpc>
                <a:spcPct val="80000"/>
              </a:lnSpc>
              <a:spcBef>
                <a:spcPct val="0"/>
              </a:spcBef>
              <a:spcAft>
                <a:spcPts val="600"/>
              </a:spcAft>
            </a:pPr>
            <a:r>
              <a:rPr lang="en-US" altLang="zh-TW" sz="8800" b="1" cap="all">
                <a:latin typeface="+mj-lt"/>
                <a:ea typeface="+mj-ea"/>
                <a:cs typeface="+mj-cs"/>
              </a:rPr>
              <a:t>Servlet</a:t>
            </a:r>
          </a:p>
        </p:txBody>
      </p:sp>
      <p:sp>
        <p:nvSpPr>
          <p:cNvPr id="101" name="Rectangle 41">
            <a:extLst>
              <a:ext uri="{FF2B5EF4-FFF2-40B4-BE49-F238E27FC236}">
                <a16:creationId xmlns:a16="http://schemas.microsoft.com/office/drawing/2014/main" id="{ECE9EEEA-5DB7-4DC7-AF9F-74D1C19B7E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43">
            <a:extLst>
              <a:ext uri="{FF2B5EF4-FFF2-40B4-BE49-F238E27FC236}">
                <a16:creationId xmlns:a16="http://schemas.microsoft.com/office/drawing/2014/main" id="{DF199147-B958-49C0-9BE2-65BDD892F2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45">
            <a:extLst>
              <a:ext uri="{FF2B5EF4-FFF2-40B4-BE49-F238E27FC236}">
                <a16:creationId xmlns:a16="http://schemas.microsoft.com/office/drawing/2014/main" id="{EF70505D-EC2C-4D1A-86DE-2583778074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47">
            <a:extLst>
              <a:ext uri="{FF2B5EF4-FFF2-40B4-BE49-F238E27FC236}">
                <a16:creationId xmlns:a16="http://schemas.microsoft.com/office/drawing/2014/main" id="{2DF20BDF-18D7-4E94-9BA1-9CEB40470CB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49" name="Oval 48">
              <a:extLst>
                <a:ext uri="{FF2B5EF4-FFF2-40B4-BE49-F238E27FC236}">
                  <a16:creationId xmlns:a16="http://schemas.microsoft.com/office/drawing/2014/main" id="{98F42242-4089-4E5D-95C3-C113C73DA9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50" name="Oval 49">
              <a:extLst>
                <a:ext uri="{FF2B5EF4-FFF2-40B4-BE49-F238E27FC236}">
                  <a16:creationId xmlns:a16="http://schemas.microsoft.com/office/drawing/2014/main" id="{796F87F1-ABB5-42FB-86BD-EED111CD33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p:txBody>
          <a:bodyPr/>
          <a:lstStyle/>
          <a:p>
            <a:fld id="{B521127C-0C56-461F-B517-0D483F216F7D}" type="slidenum">
              <a:rPr lang="zh-TW" altLang="en-US" smtClean="0"/>
              <a:t>3</a:t>
            </a:fld>
            <a:endParaRPr lang="zh-TW" altLang="en-US"/>
          </a:p>
        </p:txBody>
      </p:sp>
      <p:sp>
        <p:nvSpPr>
          <p:cNvPr id="17" name="投影片編號版面配置區 4">
            <a:extLst>
              <a:ext uri="{FF2B5EF4-FFF2-40B4-BE49-F238E27FC236}">
                <a16:creationId xmlns:a16="http://schemas.microsoft.com/office/drawing/2014/main" id="{5D23B375-A6D2-4583-8FE9-BFCCCFBD241B}"/>
              </a:ext>
            </a:extLst>
          </p:cNvPr>
          <p:cNvSpPr txBox="1">
            <a:spLocks/>
          </p:cNvSpPr>
          <p:nvPr/>
        </p:nvSpPr>
        <p:spPr>
          <a:xfrm>
            <a:off x="9592056" y="5477256"/>
            <a:ext cx="1193868" cy="640080"/>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1400" b="1" kern="1200">
                <a:solidFill>
                  <a:srgbClr val="FFFFFF"/>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B521127C-0C56-461F-B517-0D483F216F7D}" type="slidenum">
              <a:rPr lang="en-US" altLang="zh-TW" sz="2800" smtClean="0"/>
              <a:pPr>
                <a:spcAft>
                  <a:spcPts val="600"/>
                </a:spcAft>
              </a:pPr>
              <a:t>3</a:t>
            </a:fld>
            <a:endParaRPr lang="en-US" altLang="zh-TW" sz="2800"/>
          </a:p>
        </p:txBody>
      </p:sp>
    </p:spTree>
    <p:extLst>
      <p:ext uri="{BB962C8B-B14F-4D97-AF65-F5344CB8AC3E}">
        <p14:creationId xmlns:p14="http://schemas.microsoft.com/office/powerpoint/2010/main" val="14963250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0"/>
            <a:ext cx="9668742" cy="4807002"/>
          </a:xfrm>
        </p:spPr>
        <p:txBody>
          <a:bodyPr>
            <a:normAutofit/>
          </a:bodyPr>
          <a:lstStyle/>
          <a:p>
            <a:pPr marL="0" indent="0">
              <a:buNone/>
            </a:pPr>
            <a:r>
              <a:rPr lang="zh-TW" altLang="en-US" sz="3000">
                <a:latin typeface="+mj-ea"/>
                <a:ea typeface="+mj-ea"/>
              </a:rPr>
              <a:t>設定</a:t>
            </a:r>
            <a:r>
              <a:rPr lang="en-US" altLang="zh-TW" sz="3000">
                <a:latin typeface="+mj-ea"/>
                <a:ea typeface="+mj-ea"/>
              </a:rPr>
              <a:t>JSP</a:t>
            </a:r>
            <a:r>
              <a:rPr lang="zh-TW" altLang="en-US" sz="3000">
                <a:latin typeface="+mj-ea"/>
                <a:ea typeface="+mj-ea"/>
              </a:rPr>
              <a:t>檔案編碼</a:t>
            </a:r>
            <a:endParaRPr lang="en-US" altLang="zh-TW" sz="3000">
              <a:latin typeface="+mj-ea"/>
              <a:ea typeface="+mj-ea"/>
            </a:endParaRP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0517" y="575539"/>
            <a:ext cx="11090377" cy="5706922"/>
          </a:xfrm>
          <a:prstGeom prst="rect">
            <a:avLst/>
          </a:prstGeom>
        </p:spPr>
      </p:pic>
      <p:sp>
        <p:nvSpPr>
          <p:cNvPr id="6" name="投影片編號版面配置區 5">
            <a:extLst>
              <a:ext uri="{FF2B5EF4-FFF2-40B4-BE49-F238E27FC236}">
                <a16:creationId xmlns:a16="http://schemas.microsoft.com/office/drawing/2014/main" id="{4DEE5E0B-A699-4827-996C-475D60534345}"/>
              </a:ext>
            </a:extLst>
          </p:cNvPr>
          <p:cNvSpPr>
            <a:spLocks noGrp="1"/>
          </p:cNvSpPr>
          <p:nvPr>
            <p:ph type="sldNum" sz="quarter" idx="12"/>
          </p:nvPr>
        </p:nvSpPr>
        <p:spPr/>
        <p:txBody>
          <a:bodyPr/>
          <a:lstStyle/>
          <a:p>
            <a:fld id="{B521127C-0C56-461F-B517-0D483F216F7D}" type="slidenum">
              <a:rPr lang="zh-TW" altLang="en-US" smtClean="0"/>
              <a:t>30</a:t>
            </a:fld>
            <a:endParaRPr lang="zh-TW" altLang="en-US"/>
          </a:p>
        </p:txBody>
      </p:sp>
    </p:spTree>
    <p:extLst>
      <p:ext uri="{BB962C8B-B14F-4D97-AF65-F5344CB8AC3E}">
        <p14:creationId xmlns:p14="http://schemas.microsoft.com/office/powerpoint/2010/main" val="8604516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20"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a:latin typeface="+mj-lt"/>
                <a:ea typeface="+mj-ea"/>
                <a:cs typeface="+mj-cs"/>
              </a:rPr>
              <a:t>第三節</a:t>
            </a:r>
            <a:endParaRPr lang="en-US" altLang="zh-TW" sz="9600" b="1" cap="all">
              <a:latin typeface="+mj-lt"/>
              <a:ea typeface="+mj-ea"/>
              <a:cs typeface="+mj-cs"/>
            </a:endParaRPr>
          </a:p>
          <a:p>
            <a:pPr defTabSz="914400">
              <a:lnSpc>
                <a:spcPct val="80000"/>
              </a:lnSpc>
              <a:spcBef>
                <a:spcPct val="0"/>
              </a:spcBef>
              <a:spcAft>
                <a:spcPts val="600"/>
              </a:spcAft>
            </a:pPr>
            <a:r>
              <a:rPr lang="zh-TW" altLang="en-US" sz="9600" b="1" cap="all">
                <a:latin typeface="+mj-lt"/>
                <a:ea typeface="+mj-ea"/>
                <a:cs typeface="+mj-cs"/>
              </a:rPr>
              <a:t>撰寫</a:t>
            </a:r>
            <a:r>
              <a:rPr lang="en-US" altLang="zh-TW" sz="9600" b="1" cap="all">
                <a:latin typeface="+mj-lt"/>
                <a:ea typeface="+mj-ea"/>
                <a:cs typeface="+mj-cs"/>
              </a:rPr>
              <a:t>Servlet</a:t>
            </a:r>
            <a:r>
              <a:rPr lang="zh-TW" altLang="en-US" sz="9600" b="1" cap="all">
                <a:latin typeface="+mj-lt"/>
                <a:ea typeface="+mj-ea"/>
                <a:cs typeface="+mj-cs"/>
              </a:rPr>
              <a:t>入門</a:t>
            </a:r>
            <a:endParaRPr lang="en-US" altLang="zh-TW" sz="9600" b="1" cap="all">
              <a:latin typeface="+mj-lt"/>
              <a:ea typeface="+mj-ea"/>
              <a:cs typeface="+mj-cs"/>
            </a:endParaRPr>
          </a:p>
        </p:txBody>
      </p:sp>
      <p:sp>
        <p:nvSpPr>
          <p:cNvPr id="22"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31</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3209577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2">
            <a:extLst>
              <a:ext uri="{FF2B5EF4-FFF2-40B4-BE49-F238E27FC236}">
                <a16:creationId xmlns:a16="http://schemas.microsoft.com/office/drawing/2014/main" id="{DFAB9E72-CCA2-405F-8B35-98C067DB79DB}"/>
              </a:ext>
            </a:extLst>
          </p:cNvPr>
          <p:cNvSpPr>
            <a:spLocks noGrp="1"/>
          </p:cNvSpPr>
          <p:nvPr>
            <p:ph idx="1"/>
          </p:nvPr>
        </p:nvSpPr>
        <p:spPr>
          <a:xfrm>
            <a:off x="359316" y="424179"/>
            <a:ext cx="7611866" cy="924329"/>
          </a:xfrm>
        </p:spPr>
        <p:txBody>
          <a:bodyPr>
            <a:noAutofit/>
          </a:bodyPr>
          <a:lstStyle/>
          <a:p>
            <a:r>
              <a:rPr lang="zh-TW" altLang="en-US" sz="2200">
                <a:latin typeface="Consolas" panose="020B0609020204030204" pitchFamily="49" charset="0"/>
                <a:ea typeface="+mj-ea"/>
              </a:rPr>
              <a:t>定義在</a:t>
            </a:r>
            <a:r>
              <a:rPr lang="en-US" altLang="zh-TW" sz="2200" err="1">
                <a:latin typeface="Consolas" panose="020B0609020204030204" pitchFamily="49" charset="0"/>
                <a:ea typeface="+mj-ea"/>
              </a:rPr>
              <a:t>javax.servlet</a:t>
            </a:r>
            <a:r>
              <a:rPr lang="zh-TW" altLang="en-US" sz="2200">
                <a:latin typeface="Consolas" panose="020B0609020204030204" pitchFamily="49" charset="0"/>
                <a:ea typeface="+mj-ea"/>
              </a:rPr>
              <a:t>與</a:t>
            </a:r>
            <a:r>
              <a:rPr lang="en-US" altLang="zh-TW" sz="2200" err="1">
                <a:latin typeface="Consolas" panose="020B0609020204030204" pitchFamily="49" charset="0"/>
                <a:ea typeface="+mj-ea"/>
              </a:rPr>
              <a:t>javax.servlet.http</a:t>
            </a:r>
            <a:r>
              <a:rPr lang="zh-TW" altLang="en-US" sz="2200">
                <a:latin typeface="Consolas" panose="020B0609020204030204" pitchFamily="49" charset="0"/>
                <a:ea typeface="+mj-ea"/>
              </a:rPr>
              <a:t> </a:t>
            </a:r>
            <a:r>
              <a:rPr lang="en-US" altLang="zh-TW" sz="2200" smtClean="0">
                <a:latin typeface="Consolas" panose="020B0609020204030204" pitchFamily="49" charset="0"/>
                <a:ea typeface="+mj-ea"/>
              </a:rPr>
              <a:t>package</a:t>
            </a:r>
          </a:p>
          <a:p>
            <a:r>
              <a:rPr lang="en-US" altLang="zh-TW" sz="2200" smtClean="0">
                <a:latin typeface="Consolas" panose="020B0609020204030204" pitchFamily="49" charset="0"/>
                <a:ea typeface="+mj-ea"/>
              </a:rPr>
              <a:t>Tomcat 10 &amp;</a:t>
            </a:r>
            <a:r>
              <a:rPr lang="zh-TW" altLang="en-US" sz="2200" smtClean="0">
                <a:latin typeface="Consolas" panose="020B0609020204030204" pitchFamily="49" charset="0"/>
                <a:ea typeface="+mj-ea"/>
              </a:rPr>
              <a:t> </a:t>
            </a:r>
            <a:r>
              <a:rPr lang="en-US" altLang="zh-TW" sz="2200" smtClean="0">
                <a:latin typeface="Consolas" panose="020B0609020204030204" pitchFamily="49" charset="0"/>
                <a:ea typeface="+mj-ea"/>
              </a:rPr>
              <a:t>Servlet 5</a:t>
            </a:r>
            <a:r>
              <a:rPr lang="zh-TW" altLang="en-US" sz="2200" smtClean="0">
                <a:latin typeface="Consolas" panose="020B0609020204030204" pitchFamily="49" charset="0"/>
                <a:ea typeface="+mj-ea"/>
              </a:rPr>
              <a:t> 以上開始</a:t>
            </a:r>
            <a:r>
              <a:rPr lang="zh-TW" altLang="en-US" sz="2200">
                <a:latin typeface="Consolas" panose="020B0609020204030204" pitchFamily="49" charset="0"/>
                <a:ea typeface="+mj-ea"/>
              </a:rPr>
              <a:t>由</a:t>
            </a:r>
            <a:r>
              <a:rPr lang="en-US" altLang="zh-TW" sz="2200" smtClean="0">
                <a:latin typeface="Consolas" panose="020B0609020204030204" pitchFamily="49" charset="0"/>
                <a:ea typeface="+mj-ea"/>
              </a:rPr>
              <a:t>jakarta</a:t>
            </a:r>
            <a:r>
              <a:rPr lang="zh-TW" altLang="en-US" sz="2200" smtClean="0">
                <a:latin typeface="Consolas" panose="020B0609020204030204" pitchFamily="49" charset="0"/>
                <a:ea typeface="+mj-ea"/>
              </a:rPr>
              <a:t>取代</a:t>
            </a:r>
            <a:r>
              <a:rPr lang="en-US" altLang="zh-TW" sz="2200" smtClean="0">
                <a:latin typeface="Consolas" panose="020B0609020204030204" pitchFamily="49" charset="0"/>
                <a:ea typeface="+mj-ea"/>
              </a:rPr>
              <a:t>javax</a:t>
            </a:r>
          </a:p>
        </p:txBody>
      </p:sp>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t>32</a:t>
            </a:fld>
            <a:endParaRPr lang="zh-TW" altLang="en-US"/>
          </a:p>
        </p:txBody>
      </p:sp>
      <p:grpSp>
        <p:nvGrpSpPr>
          <p:cNvPr id="19" name="群組 18"/>
          <p:cNvGrpSpPr/>
          <p:nvPr/>
        </p:nvGrpSpPr>
        <p:grpSpPr>
          <a:xfrm>
            <a:off x="249986" y="1554480"/>
            <a:ext cx="7830527" cy="4836381"/>
            <a:chOff x="1126667" y="1600200"/>
            <a:chExt cx="9481501" cy="4672584"/>
          </a:xfrm>
        </p:grpSpPr>
        <p:sp>
          <p:nvSpPr>
            <p:cNvPr id="8" name="矩形: 圓角 7">
              <a:extLst>
                <a:ext uri="{FF2B5EF4-FFF2-40B4-BE49-F238E27FC236}">
                  <a16:creationId xmlns:a16="http://schemas.microsoft.com/office/drawing/2014/main" id="{13C7FE89-C61C-49BB-9524-8BFDC622E887}"/>
                </a:ext>
              </a:extLst>
            </p:cNvPr>
            <p:cNvSpPr/>
            <p:nvPr/>
          </p:nvSpPr>
          <p:spPr>
            <a:xfrm>
              <a:off x="1126667" y="3388931"/>
              <a:ext cx="2737895" cy="109512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latin typeface="Consolas" panose="020B0609020204030204" pitchFamily="49" charset="0"/>
                </a:rPr>
                <a:t>&lt;&lt;interface&gt;&gt;</a:t>
              </a:r>
            </a:p>
            <a:p>
              <a:pPr algn="ctr"/>
              <a:r>
                <a:rPr lang="en-US" altLang="zh-TW" smtClean="0">
                  <a:latin typeface="Consolas" panose="020B0609020204030204" pitchFamily="49" charset="0"/>
                </a:rPr>
                <a:t>ServletRequest</a:t>
              </a:r>
              <a:endParaRPr lang="zh-TW" altLang="en-US">
                <a:latin typeface="Consolas" panose="020B0609020204030204" pitchFamily="49" charset="0"/>
              </a:endParaRPr>
            </a:p>
          </p:txBody>
        </p:sp>
        <p:sp>
          <p:nvSpPr>
            <p:cNvPr id="9" name="矩形: 圓角 8">
              <a:extLst>
                <a:ext uri="{FF2B5EF4-FFF2-40B4-BE49-F238E27FC236}">
                  <a16:creationId xmlns:a16="http://schemas.microsoft.com/office/drawing/2014/main" id="{7BE403A0-AF8C-40DC-A834-264EC5F976F8}"/>
                </a:ext>
              </a:extLst>
            </p:cNvPr>
            <p:cNvSpPr/>
            <p:nvPr/>
          </p:nvSpPr>
          <p:spPr>
            <a:xfrm>
              <a:off x="4498470" y="1600200"/>
              <a:ext cx="2737895" cy="109512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mtClean="0">
                  <a:latin typeface="Consolas" panose="020B0609020204030204" pitchFamily="49" charset="0"/>
                </a:rPr>
                <a:t>&lt;&lt;</a:t>
              </a:r>
              <a:r>
                <a:rPr lang="en-US" altLang="zh-TW">
                  <a:latin typeface="Consolas" panose="020B0609020204030204" pitchFamily="49" charset="0"/>
                </a:rPr>
                <a:t>interface</a:t>
              </a:r>
              <a:r>
                <a:rPr lang="en-US" altLang="zh-TW" smtClean="0">
                  <a:latin typeface="Consolas" panose="020B0609020204030204" pitchFamily="49" charset="0"/>
                </a:rPr>
                <a:t>&gt;&gt;</a:t>
              </a:r>
              <a:endParaRPr lang="en-US" altLang="zh-TW">
                <a:latin typeface="Consolas" panose="020B0609020204030204" pitchFamily="49" charset="0"/>
              </a:endParaRPr>
            </a:p>
            <a:p>
              <a:pPr algn="ctr"/>
              <a:r>
                <a:rPr lang="en-US" altLang="zh-TW">
                  <a:latin typeface="Consolas" panose="020B0609020204030204" pitchFamily="49" charset="0"/>
                </a:rPr>
                <a:t>Servlet</a:t>
              </a:r>
              <a:endParaRPr lang="zh-TW" altLang="en-US">
                <a:latin typeface="Consolas" panose="020B0609020204030204" pitchFamily="49" charset="0"/>
              </a:endParaRPr>
            </a:p>
          </p:txBody>
        </p:sp>
        <p:sp>
          <p:nvSpPr>
            <p:cNvPr id="10" name="矩形: 圓角 9">
              <a:extLst>
                <a:ext uri="{FF2B5EF4-FFF2-40B4-BE49-F238E27FC236}">
                  <a16:creationId xmlns:a16="http://schemas.microsoft.com/office/drawing/2014/main" id="{5173A277-E1E2-44C1-A281-EDA76D1D5B77}"/>
                </a:ext>
              </a:extLst>
            </p:cNvPr>
            <p:cNvSpPr/>
            <p:nvPr/>
          </p:nvSpPr>
          <p:spPr>
            <a:xfrm>
              <a:off x="7870273" y="3388931"/>
              <a:ext cx="2737895" cy="109512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latin typeface="Consolas" panose="020B0609020204030204" pitchFamily="49" charset="0"/>
                </a:rPr>
                <a:t>&lt;&lt;interface&gt;&gt;</a:t>
              </a:r>
            </a:p>
            <a:p>
              <a:pPr algn="ctr"/>
              <a:r>
                <a:rPr lang="en-US" altLang="zh-TW" smtClean="0">
                  <a:latin typeface="Consolas" panose="020B0609020204030204" pitchFamily="49" charset="0"/>
                </a:rPr>
                <a:t>ServletResponse</a:t>
              </a:r>
              <a:endParaRPr lang="zh-TW" altLang="en-US">
                <a:latin typeface="Consolas" panose="020B0609020204030204" pitchFamily="49" charset="0"/>
              </a:endParaRPr>
            </a:p>
          </p:txBody>
        </p:sp>
        <p:sp>
          <p:nvSpPr>
            <p:cNvPr id="11" name="矩形: 圓角 10">
              <a:extLst>
                <a:ext uri="{FF2B5EF4-FFF2-40B4-BE49-F238E27FC236}">
                  <a16:creationId xmlns:a16="http://schemas.microsoft.com/office/drawing/2014/main" id="{7059CCD0-DC14-4A9B-818C-2F4586C0C175}"/>
                </a:ext>
              </a:extLst>
            </p:cNvPr>
            <p:cNvSpPr/>
            <p:nvPr/>
          </p:nvSpPr>
          <p:spPr>
            <a:xfrm>
              <a:off x="1126667" y="5177662"/>
              <a:ext cx="2737895" cy="109512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latin typeface="Consolas" panose="020B0609020204030204" pitchFamily="49" charset="0"/>
                </a:rPr>
                <a:t>&lt;&lt;interface&gt;&gt;</a:t>
              </a:r>
            </a:p>
            <a:p>
              <a:pPr algn="ctr"/>
              <a:r>
                <a:rPr lang="en-US" altLang="zh-TW" smtClean="0">
                  <a:latin typeface="Consolas" panose="020B0609020204030204" pitchFamily="49" charset="0"/>
                </a:rPr>
                <a:t>HttpServlet</a:t>
              </a:r>
              <a:endParaRPr lang="en-US" altLang="zh-TW">
                <a:latin typeface="Consolas" panose="020B0609020204030204" pitchFamily="49" charset="0"/>
              </a:endParaRPr>
            </a:p>
            <a:p>
              <a:pPr algn="ctr"/>
              <a:r>
                <a:rPr lang="en-US" altLang="zh-TW">
                  <a:latin typeface="Consolas" panose="020B0609020204030204" pitchFamily="49" charset="0"/>
                </a:rPr>
                <a:t>Request</a:t>
              </a:r>
              <a:endParaRPr lang="zh-TW" altLang="en-US">
                <a:latin typeface="Consolas" panose="020B0609020204030204" pitchFamily="49" charset="0"/>
              </a:endParaRPr>
            </a:p>
          </p:txBody>
        </p:sp>
        <p:sp>
          <p:nvSpPr>
            <p:cNvPr id="12" name="矩形: 圓角 11">
              <a:extLst>
                <a:ext uri="{FF2B5EF4-FFF2-40B4-BE49-F238E27FC236}">
                  <a16:creationId xmlns:a16="http://schemas.microsoft.com/office/drawing/2014/main" id="{48964643-188F-461F-93D4-2C7479102FEF}"/>
                </a:ext>
              </a:extLst>
            </p:cNvPr>
            <p:cNvSpPr/>
            <p:nvPr/>
          </p:nvSpPr>
          <p:spPr>
            <a:xfrm>
              <a:off x="4498470" y="3388931"/>
              <a:ext cx="2737895" cy="109512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mtClean="0">
                  <a:latin typeface="Consolas" panose="020B0609020204030204" pitchFamily="49" charset="0"/>
                </a:rPr>
                <a:t>&lt;&lt;</a:t>
              </a:r>
              <a:r>
                <a:rPr lang="en-US" altLang="zh-TW">
                  <a:latin typeface="Consolas" panose="020B0609020204030204" pitchFamily="49" charset="0"/>
                </a:rPr>
                <a:t>abstract</a:t>
              </a:r>
              <a:r>
                <a:rPr lang="en-US" altLang="zh-TW" smtClean="0">
                  <a:latin typeface="Consolas" panose="020B0609020204030204" pitchFamily="49" charset="0"/>
                </a:rPr>
                <a:t>&gt;&gt;</a:t>
              </a:r>
              <a:endParaRPr lang="en-US" altLang="zh-TW">
                <a:latin typeface="Consolas" panose="020B0609020204030204" pitchFamily="49" charset="0"/>
              </a:endParaRPr>
            </a:p>
            <a:p>
              <a:pPr algn="ctr"/>
              <a:r>
                <a:rPr lang="en-US" altLang="zh-TW" err="1">
                  <a:latin typeface="Consolas" panose="020B0609020204030204" pitchFamily="49" charset="0"/>
                </a:rPr>
                <a:t>GenericServlet</a:t>
              </a:r>
              <a:endParaRPr lang="zh-TW" altLang="en-US">
                <a:latin typeface="Consolas" panose="020B0609020204030204" pitchFamily="49" charset="0"/>
              </a:endParaRPr>
            </a:p>
          </p:txBody>
        </p:sp>
        <p:sp>
          <p:nvSpPr>
            <p:cNvPr id="13" name="矩形: 圓角 12">
              <a:extLst>
                <a:ext uri="{FF2B5EF4-FFF2-40B4-BE49-F238E27FC236}">
                  <a16:creationId xmlns:a16="http://schemas.microsoft.com/office/drawing/2014/main" id="{BB5DC00F-97EF-4FDA-B494-C828219E59BE}"/>
                </a:ext>
              </a:extLst>
            </p:cNvPr>
            <p:cNvSpPr/>
            <p:nvPr/>
          </p:nvSpPr>
          <p:spPr>
            <a:xfrm>
              <a:off x="7870273" y="5177662"/>
              <a:ext cx="2737895" cy="109512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latin typeface="Consolas" panose="020B0609020204030204" pitchFamily="49" charset="0"/>
                </a:rPr>
                <a:t>&lt;&lt;interface&gt;&gt;</a:t>
              </a:r>
            </a:p>
            <a:p>
              <a:pPr algn="ctr"/>
              <a:r>
                <a:rPr lang="en-US" altLang="zh-TW" smtClean="0">
                  <a:latin typeface="Consolas" panose="020B0609020204030204" pitchFamily="49" charset="0"/>
                </a:rPr>
                <a:t>HttpServlet</a:t>
              </a:r>
              <a:endParaRPr lang="en-US" altLang="zh-TW">
                <a:latin typeface="Consolas" panose="020B0609020204030204" pitchFamily="49" charset="0"/>
              </a:endParaRPr>
            </a:p>
            <a:p>
              <a:pPr algn="ctr"/>
              <a:r>
                <a:rPr lang="en-US" altLang="zh-TW">
                  <a:latin typeface="Consolas" panose="020B0609020204030204" pitchFamily="49" charset="0"/>
                </a:rPr>
                <a:t>Response</a:t>
              </a:r>
              <a:endParaRPr lang="zh-TW" altLang="en-US">
                <a:latin typeface="Consolas" panose="020B0609020204030204" pitchFamily="49" charset="0"/>
              </a:endParaRPr>
            </a:p>
          </p:txBody>
        </p:sp>
        <p:sp>
          <p:nvSpPr>
            <p:cNvPr id="14" name="矩形: 圓角 13">
              <a:extLst>
                <a:ext uri="{FF2B5EF4-FFF2-40B4-BE49-F238E27FC236}">
                  <a16:creationId xmlns:a16="http://schemas.microsoft.com/office/drawing/2014/main" id="{05B044A4-D563-47AF-B505-8708EE55F452}"/>
                </a:ext>
              </a:extLst>
            </p:cNvPr>
            <p:cNvSpPr/>
            <p:nvPr/>
          </p:nvSpPr>
          <p:spPr>
            <a:xfrm>
              <a:off x="4498470" y="5177662"/>
              <a:ext cx="2737895" cy="109512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latin typeface="Consolas" panose="020B0609020204030204" pitchFamily="49" charset="0"/>
                </a:rPr>
                <a:t>&lt;&lt;abstract</a:t>
              </a:r>
              <a:r>
                <a:rPr lang="en-US" altLang="zh-TW" smtClean="0">
                  <a:latin typeface="Consolas" panose="020B0609020204030204" pitchFamily="49" charset="0"/>
                </a:rPr>
                <a:t>&gt;&gt;</a:t>
              </a:r>
            </a:p>
            <a:p>
              <a:pPr algn="ctr"/>
              <a:r>
                <a:rPr lang="en-US" altLang="zh-TW" smtClean="0">
                  <a:latin typeface="Consolas" panose="020B0609020204030204" pitchFamily="49" charset="0"/>
                </a:rPr>
                <a:t>HttpServlet</a:t>
              </a:r>
              <a:endParaRPr lang="en-US" altLang="zh-TW">
                <a:latin typeface="Consolas" panose="020B0609020204030204" pitchFamily="49" charset="0"/>
              </a:endParaRPr>
            </a:p>
          </p:txBody>
        </p:sp>
        <p:cxnSp>
          <p:nvCxnSpPr>
            <p:cNvPr id="24" name="直線單箭頭接點 23">
              <a:extLst>
                <a:ext uri="{FF2B5EF4-FFF2-40B4-BE49-F238E27FC236}">
                  <a16:creationId xmlns:a16="http://schemas.microsoft.com/office/drawing/2014/main" id="{4C9E4178-D2DD-4984-A351-A749FE8B4D3A}"/>
                </a:ext>
              </a:extLst>
            </p:cNvPr>
            <p:cNvCxnSpPr>
              <a:cxnSpLocks/>
            </p:cNvCxnSpPr>
            <p:nvPr/>
          </p:nvCxnSpPr>
          <p:spPr>
            <a:xfrm flipV="1">
              <a:off x="5857982" y="2812550"/>
              <a:ext cx="0" cy="493445"/>
            </a:xfrm>
            <a:prstGeom prst="straightConnector1">
              <a:avLst/>
            </a:prstGeom>
            <a:ln>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A042DBF3-B78A-4167-8423-B2ABB356878E}"/>
                </a:ext>
              </a:extLst>
            </p:cNvPr>
            <p:cNvCxnSpPr>
              <a:cxnSpLocks/>
            </p:cNvCxnSpPr>
            <p:nvPr/>
          </p:nvCxnSpPr>
          <p:spPr>
            <a:xfrm flipV="1">
              <a:off x="2465798" y="4601281"/>
              <a:ext cx="0" cy="4934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6328869F-BC8F-46CF-88C5-4B0E8D7C42BB}"/>
                </a:ext>
              </a:extLst>
            </p:cNvPr>
            <p:cNvCxnSpPr>
              <a:cxnSpLocks/>
            </p:cNvCxnSpPr>
            <p:nvPr/>
          </p:nvCxnSpPr>
          <p:spPr>
            <a:xfrm flipV="1">
              <a:off x="9267289" y="4601281"/>
              <a:ext cx="0" cy="4934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DDEA1921-C317-4341-AE54-74BEA16E4FEC}"/>
                </a:ext>
              </a:extLst>
            </p:cNvPr>
            <p:cNvCxnSpPr>
              <a:cxnSpLocks/>
            </p:cNvCxnSpPr>
            <p:nvPr/>
          </p:nvCxnSpPr>
          <p:spPr>
            <a:xfrm flipV="1">
              <a:off x="5857982" y="4589980"/>
              <a:ext cx="0" cy="4934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2" name="標題 1"/>
          <p:cNvSpPr>
            <a:spLocks noGrp="1"/>
          </p:cNvSpPr>
          <p:nvPr>
            <p:ph type="title"/>
          </p:nvPr>
        </p:nvSpPr>
        <p:spPr>
          <a:xfrm>
            <a:off x="8549640" y="76200"/>
            <a:ext cx="3642360" cy="695960"/>
          </a:xfrm>
        </p:spPr>
        <p:txBody>
          <a:bodyPr>
            <a:normAutofit/>
          </a:bodyPr>
          <a:lstStyle/>
          <a:p>
            <a:r>
              <a:rPr lang="zh-TW" altLang="en-US">
                <a:solidFill>
                  <a:schemeClr val="tx1"/>
                </a:solidFill>
              </a:rPr>
              <a:t>開發</a:t>
            </a:r>
            <a:r>
              <a:rPr lang="en-US" altLang="zh-TW">
                <a:solidFill>
                  <a:schemeClr val="tx1"/>
                </a:solidFill>
              </a:rPr>
              <a:t>SeRVlet</a:t>
            </a:r>
            <a:r>
              <a:rPr lang="zh-TW" altLang="en-US">
                <a:solidFill>
                  <a:schemeClr val="tx1"/>
                </a:solidFill>
              </a:rPr>
              <a:t>程式</a:t>
            </a:r>
          </a:p>
        </p:txBody>
      </p:sp>
      <p:sp>
        <p:nvSpPr>
          <p:cNvPr id="33" name="文字版面配置區 4"/>
          <p:cNvSpPr>
            <a:spLocks noGrp="1"/>
          </p:cNvSpPr>
          <p:nvPr>
            <p:ph type="body" sz="half" idx="2"/>
          </p:nvPr>
        </p:nvSpPr>
        <p:spPr>
          <a:xfrm>
            <a:off x="8303491" y="772160"/>
            <a:ext cx="3888509" cy="6085840"/>
          </a:xfrm>
        </p:spPr>
        <p:txBody>
          <a:bodyPr>
            <a:normAutofit/>
          </a:bodyPr>
          <a:lstStyle/>
          <a:p>
            <a:pPr algn="just"/>
            <a:r>
              <a:rPr lang="en-US" altLang="zh-TW" sz="1800" b="1">
                <a:latin typeface="Consolas" panose="020B0609020204030204" pitchFamily="49" charset="0"/>
                <a:ea typeface="+mj-ea"/>
              </a:rPr>
              <a:t>【</a:t>
            </a:r>
            <a:r>
              <a:rPr lang="zh-TW" altLang="en-US" sz="1800" b="1">
                <a:latin typeface="Consolas" panose="020B0609020204030204" pitchFamily="49" charset="0"/>
                <a:ea typeface="+mj-ea"/>
              </a:rPr>
              <a:t>狹義的</a:t>
            </a:r>
            <a:r>
              <a:rPr lang="en-US" altLang="zh-TW" sz="1800" b="1">
                <a:latin typeface="Consolas" panose="020B0609020204030204" pitchFamily="49" charset="0"/>
                <a:ea typeface="+mj-ea"/>
              </a:rPr>
              <a:t>Servlet】</a:t>
            </a:r>
          </a:p>
          <a:p>
            <a:pPr algn="just"/>
            <a:r>
              <a:rPr lang="zh-TW" altLang="en-US" sz="1800" b="1">
                <a:latin typeface="Consolas" panose="020B0609020204030204" pitchFamily="49" charset="0"/>
                <a:ea typeface="+mj-ea"/>
              </a:rPr>
              <a:t>在</a:t>
            </a:r>
            <a:r>
              <a:rPr lang="en-US" altLang="zh-TW" sz="1800" b="1">
                <a:latin typeface="Consolas" panose="020B0609020204030204" pitchFamily="49" charset="0"/>
                <a:ea typeface="+mj-ea"/>
              </a:rPr>
              <a:t>Server</a:t>
            </a:r>
            <a:r>
              <a:rPr lang="zh-TW" altLang="en-US" sz="1800" b="1">
                <a:latin typeface="Consolas" panose="020B0609020204030204" pitchFamily="49" charset="0"/>
                <a:ea typeface="+mj-ea"/>
              </a:rPr>
              <a:t>上執行的程式</a:t>
            </a:r>
            <a:r>
              <a:rPr lang="en-US" altLang="zh-TW" sz="1800" b="1">
                <a:latin typeface="Consolas" panose="020B0609020204030204" pitchFamily="49" charset="0"/>
                <a:ea typeface="+mj-ea"/>
              </a:rPr>
              <a:t>(Applet)</a:t>
            </a:r>
          </a:p>
          <a:p>
            <a:pPr algn="just"/>
            <a:endParaRPr lang="en-US" altLang="zh-TW" sz="1800" b="1">
              <a:latin typeface="Consolas" panose="020B0609020204030204" pitchFamily="49" charset="0"/>
              <a:ea typeface="+mj-ea"/>
            </a:endParaRPr>
          </a:p>
          <a:p>
            <a:pPr algn="just"/>
            <a:r>
              <a:rPr lang="en-US" altLang="zh-TW" sz="1800" b="1">
                <a:latin typeface="Consolas" panose="020B0609020204030204" pitchFamily="49" charset="0"/>
                <a:ea typeface="+mj-ea"/>
              </a:rPr>
              <a:t>【</a:t>
            </a:r>
            <a:r>
              <a:rPr lang="zh-TW" altLang="en-US" sz="1800" b="1">
                <a:latin typeface="Consolas" panose="020B0609020204030204" pitchFamily="49" charset="0"/>
                <a:ea typeface="+mj-ea"/>
              </a:rPr>
              <a:t>廣義的</a:t>
            </a:r>
            <a:r>
              <a:rPr lang="en-US" altLang="zh-TW" sz="1800" b="1">
                <a:latin typeface="Consolas" panose="020B0609020204030204" pitchFamily="49" charset="0"/>
                <a:ea typeface="+mj-ea"/>
              </a:rPr>
              <a:t>Servlet】</a:t>
            </a:r>
          </a:p>
          <a:p>
            <a:pPr algn="just"/>
            <a:r>
              <a:rPr lang="zh-TW" altLang="en-US" sz="1800" b="1">
                <a:latin typeface="Consolas" panose="020B0609020204030204" pitchFamily="49" charset="0"/>
                <a:ea typeface="+mj-ea"/>
              </a:rPr>
              <a:t>是指實作了</a:t>
            </a:r>
            <a:r>
              <a:rPr lang="en-US" altLang="zh-TW" sz="1800" b="1">
                <a:latin typeface="Consolas" panose="020B0609020204030204" pitchFamily="49" charset="0"/>
                <a:ea typeface="+mj-ea"/>
              </a:rPr>
              <a:t>Servlet API</a:t>
            </a:r>
            <a:r>
              <a:rPr lang="zh-TW" altLang="en-US" sz="1800" b="1">
                <a:latin typeface="Consolas" panose="020B0609020204030204" pitchFamily="49" charset="0"/>
                <a:ea typeface="+mj-ea"/>
              </a:rPr>
              <a:t>所有類別。</a:t>
            </a:r>
            <a:r>
              <a:rPr lang="en-US" altLang="zh-TW" sz="1800" b="1">
                <a:latin typeface="Consolas" panose="020B0609020204030204" pitchFamily="49" charset="0"/>
                <a:ea typeface="+mj-ea"/>
              </a:rPr>
              <a:t>Servelt </a:t>
            </a:r>
            <a:r>
              <a:rPr lang="zh-TW" altLang="en-US" sz="1800" b="1">
                <a:latin typeface="Consolas" panose="020B0609020204030204" pitchFamily="49" charset="0"/>
                <a:ea typeface="+mj-ea"/>
              </a:rPr>
              <a:t>本身是一個介面，實作的部分則由</a:t>
            </a:r>
            <a:r>
              <a:rPr lang="en-US" altLang="zh-TW" sz="1800" b="1">
                <a:latin typeface="Consolas" panose="020B0609020204030204" pitchFamily="49" charset="0"/>
                <a:ea typeface="+mj-ea"/>
              </a:rPr>
              <a:t>Web Container</a:t>
            </a:r>
            <a:r>
              <a:rPr lang="zh-TW" altLang="en-US" sz="1800" b="1">
                <a:latin typeface="Consolas" panose="020B0609020204030204" pitchFamily="49" charset="0"/>
                <a:ea typeface="+mj-ea"/>
              </a:rPr>
              <a:t>完成，如</a:t>
            </a:r>
            <a:r>
              <a:rPr lang="en-US" altLang="zh-TW" sz="1800" b="1">
                <a:latin typeface="Consolas" panose="020B0609020204030204" pitchFamily="49" charset="0"/>
                <a:ea typeface="+mj-ea"/>
              </a:rPr>
              <a:t>Tomcat</a:t>
            </a:r>
            <a:r>
              <a:rPr lang="zh-TW" altLang="en-US" sz="1800" b="1">
                <a:latin typeface="Consolas" panose="020B0609020204030204" pitchFamily="49" charset="0"/>
                <a:ea typeface="+mj-ea"/>
              </a:rPr>
              <a:t>、</a:t>
            </a:r>
            <a:r>
              <a:rPr lang="en-US" altLang="zh-TW" sz="1800" b="1">
                <a:latin typeface="Consolas" panose="020B0609020204030204" pitchFamily="49" charset="0"/>
                <a:ea typeface="+mj-ea"/>
              </a:rPr>
              <a:t>GlassFish</a:t>
            </a:r>
            <a:r>
              <a:rPr lang="zh-TW" altLang="en-US" sz="1800" b="1">
                <a:latin typeface="Consolas" panose="020B0609020204030204" pitchFamily="49" charset="0"/>
                <a:ea typeface="+mj-ea"/>
              </a:rPr>
              <a:t>、</a:t>
            </a:r>
            <a:r>
              <a:rPr lang="en-US" altLang="zh-TW" sz="1800" b="1">
                <a:latin typeface="Consolas" panose="020B0609020204030204" pitchFamily="49" charset="0"/>
                <a:ea typeface="+mj-ea"/>
              </a:rPr>
              <a:t>JBoss</a:t>
            </a:r>
            <a:r>
              <a:rPr lang="zh-TW" altLang="en-US" sz="1800" b="1">
                <a:latin typeface="Consolas" panose="020B0609020204030204" pitchFamily="49" charset="0"/>
                <a:ea typeface="+mj-ea"/>
              </a:rPr>
              <a:t>、</a:t>
            </a:r>
            <a:r>
              <a:rPr lang="en-US" altLang="zh-TW" sz="1800" b="1">
                <a:latin typeface="Consolas" panose="020B0609020204030204" pitchFamily="49" charset="0"/>
                <a:ea typeface="+mj-ea"/>
              </a:rPr>
              <a:t>WebSphere</a:t>
            </a:r>
            <a:r>
              <a:rPr lang="zh-TW" altLang="en-US" sz="1800" b="1">
                <a:latin typeface="Consolas" panose="020B0609020204030204" pitchFamily="49" charset="0"/>
                <a:ea typeface="+mj-ea"/>
              </a:rPr>
              <a:t>、</a:t>
            </a:r>
            <a:r>
              <a:rPr lang="en-US" altLang="zh-TW" sz="1800" b="1">
                <a:latin typeface="Consolas" panose="020B0609020204030204" pitchFamily="49" charset="0"/>
                <a:ea typeface="+mj-ea"/>
              </a:rPr>
              <a:t>WebLogic</a:t>
            </a:r>
            <a:r>
              <a:rPr lang="zh-TW" altLang="en-US" sz="1800" b="1">
                <a:latin typeface="Consolas" panose="020B0609020204030204" pitchFamily="49" charset="0"/>
                <a:ea typeface="+mj-ea"/>
              </a:rPr>
              <a:t>等等。</a:t>
            </a:r>
          </a:p>
          <a:p>
            <a:pPr algn="just"/>
            <a:endParaRPr lang="zh-TW" altLang="en-US" sz="1800" b="1">
              <a:latin typeface="Consolas" panose="020B0609020204030204" pitchFamily="49" charset="0"/>
              <a:ea typeface="+mj-ea"/>
            </a:endParaRPr>
          </a:p>
          <a:p>
            <a:pPr algn="just"/>
            <a:r>
              <a:rPr lang="zh-TW" altLang="en-US" sz="1800" b="1">
                <a:latin typeface="Consolas" panose="020B0609020204030204" pitchFamily="49" charset="0"/>
                <a:ea typeface="+mj-ea"/>
              </a:rPr>
              <a:t>所有</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程式都需繼承自</a:t>
            </a:r>
          </a:p>
          <a:p>
            <a:pPr algn="just"/>
            <a:r>
              <a:rPr lang="en-US" altLang="zh-TW" sz="1800" b="1">
                <a:latin typeface="Consolas" panose="020B0609020204030204" pitchFamily="49" charset="0"/>
                <a:ea typeface="+mj-ea"/>
              </a:rPr>
              <a:t>javax.servlet.Servlet</a:t>
            </a:r>
            <a:r>
              <a:rPr lang="zh-TW" altLang="en-US" sz="1800" b="1">
                <a:latin typeface="Consolas" panose="020B0609020204030204" pitchFamily="49" charset="0"/>
                <a:ea typeface="+mj-ea"/>
              </a:rPr>
              <a:t>介面</a:t>
            </a:r>
          </a:p>
          <a:p>
            <a:pPr algn="just"/>
            <a:r>
              <a:rPr lang="zh-TW" altLang="en-US" sz="1800" b="1">
                <a:latin typeface="Consolas" panose="020B0609020204030204" pitchFamily="49" charset="0"/>
                <a:ea typeface="+mj-ea"/>
              </a:rPr>
              <a:t>但從</a:t>
            </a:r>
            <a:r>
              <a:rPr lang="en-US" altLang="zh-TW" sz="1800" b="1">
                <a:latin typeface="Consolas" panose="020B0609020204030204" pitchFamily="49" charset="0"/>
                <a:ea typeface="+mj-ea"/>
              </a:rPr>
              <a:t>Tomcat 10</a:t>
            </a:r>
            <a:r>
              <a:rPr lang="zh-TW" altLang="en-US" sz="1800" b="1">
                <a:latin typeface="Consolas" panose="020B0609020204030204" pitchFamily="49" charset="0"/>
                <a:ea typeface="+mj-ea"/>
              </a:rPr>
              <a:t>開始改為繼承自</a:t>
            </a:r>
          </a:p>
          <a:p>
            <a:pPr algn="just"/>
            <a:r>
              <a:rPr lang="en-US" altLang="zh-TW" sz="1800" b="1">
                <a:latin typeface="Consolas" panose="020B0609020204030204" pitchFamily="49" charset="0"/>
                <a:ea typeface="+mj-ea"/>
              </a:rPr>
              <a:t>Jakarta.servlet.Servlet</a:t>
            </a:r>
            <a:r>
              <a:rPr lang="zh-TW" altLang="en-US" sz="1800" b="1">
                <a:latin typeface="Consolas" panose="020B0609020204030204" pitchFamily="49" charset="0"/>
                <a:ea typeface="+mj-ea"/>
              </a:rPr>
              <a:t>介面</a:t>
            </a:r>
          </a:p>
        </p:txBody>
      </p:sp>
    </p:spTree>
    <p:extLst>
      <p:ext uri="{BB962C8B-B14F-4D97-AF65-F5344CB8AC3E}">
        <p14:creationId xmlns:p14="http://schemas.microsoft.com/office/powerpoint/2010/main" val="2523790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t>33</a:t>
            </a:fld>
            <a:endParaRPr lang="zh-TW" altLang="en-US"/>
          </a:p>
        </p:txBody>
      </p:sp>
      <p:sp>
        <p:nvSpPr>
          <p:cNvPr id="32" name="標題 1"/>
          <p:cNvSpPr>
            <a:spLocks noGrp="1"/>
          </p:cNvSpPr>
          <p:nvPr>
            <p:ph type="title"/>
          </p:nvPr>
        </p:nvSpPr>
        <p:spPr>
          <a:xfrm>
            <a:off x="8303491" y="76200"/>
            <a:ext cx="3888509" cy="695960"/>
          </a:xfrm>
        </p:spPr>
        <p:txBody>
          <a:bodyPr>
            <a:noAutofit/>
          </a:bodyPr>
          <a:lstStyle/>
          <a:p>
            <a:pPr algn="ctr"/>
            <a:r>
              <a:rPr lang="zh-TW" altLang="en-US">
                <a:solidFill>
                  <a:schemeClr val="tx1"/>
                </a:solidFill>
              </a:rPr>
              <a:t>撰寫第一支</a:t>
            </a:r>
            <a:r>
              <a:rPr lang="en-US" altLang="zh-TW">
                <a:solidFill>
                  <a:schemeClr val="tx1"/>
                </a:solidFill>
              </a:rPr>
              <a:t>Servlet</a:t>
            </a:r>
            <a:endParaRPr lang="zh-TW" altLang="en-US">
              <a:solidFill>
                <a:schemeClr val="tx1"/>
              </a:solidFill>
            </a:endParaRPr>
          </a:p>
        </p:txBody>
      </p:sp>
      <p:sp>
        <p:nvSpPr>
          <p:cNvPr id="33" name="文字版面配置區 4"/>
          <p:cNvSpPr>
            <a:spLocks noGrp="1"/>
          </p:cNvSpPr>
          <p:nvPr>
            <p:ph type="body" sz="half" idx="2"/>
          </p:nvPr>
        </p:nvSpPr>
        <p:spPr>
          <a:xfrm>
            <a:off x="8303491" y="772160"/>
            <a:ext cx="3888509" cy="6085840"/>
          </a:xfrm>
        </p:spPr>
        <p:txBody>
          <a:bodyPr>
            <a:normAutofit/>
          </a:bodyPr>
          <a:lstStyle/>
          <a:p>
            <a:pPr algn="just"/>
            <a:r>
              <a:rPr lang="zh-TW" altLang="en-US" sz="1800" b="1" smtClean="0">
                <a:latin typeface="Consolas" panose="020B0609020204030204" pitchFamily="49" charset="0"/>
                <a:ea typeface="+mj-ea"/>
              </a:rPr>
              <a:t>最初</a:t>
            </a:r>
            <a:r>
              <a:rPr lang="en-US" altLang="zh-TW" sz="1800" b="1" smtClean="0">
                <a:latin typeface="Consolas" panose="020B0609020204030204" pitchFamily="49" charset="0"/>
                <a:ea typeface="+mj-ea"/>
              </a:rPr>
              <a:t>Servelt</a:t>
            </a:r>
            <a:r>
              <a:rPr lang="zh-TW" altLang="en-US" sz="1800" b="1" smtClean="0">
                <a:latin typeface="Consolas" panose="020B0609020204030204" pitchFamily="49" charset="0"/>
                <a:ea typeface="+mj-ea"/>
              </a:rPr>
              <a:t>設計並非針對於網路應用程式，只要繼承</a:t>
            </a:r>
            <a:r>
              <a:rPr lang="en-US" altLang="zh-TW" sz="1800" b="1" smtClean="0">
                <a:latin typeface="Consolas" panose="020B0609020204030204" pitchFamily="49" charset="0"/>
                <a:ea typeface="+mj-ea"/>
              </a:rPr>
              <a:t>GenericServlet</a:t>
            </a:r>
            <a:r>
              <a:rPr lang="zh-TW" altLang="en-US" sz="1800" b="1" smtClean="0">
                <a:latin typeface="Consolas" panose="020B0609020204030204" pitchFamily="49" charset="0"/>
                <a:ea typeface="+mj-ea"/>
              </a:rPr>
              <a:t>介面並改寫其</a:t>
            </a:r>
            <a:r>
              <a:rPr lang="en-US" altLang="zh-TW" sz="1800" b="1" smtClean="0">
                <a:latin typeface="Consolas" panose="020B0609020204030204" pitchFamily="49" charset="0"/>
                <a:ea typeface="+mj-ea"/>
              </a:rPr>
              <a:t>service( )</a:t>
            </a:r>
            <a:r>
              <a:rPr lang="zh-TW" altLang="en-US" sz="1800" b="1" smtClean="0">
                <a:latin typeface="Consolas" panose="020B0609020204030204" pitchFamily="49" charset="0"/>
                <a:ea typeface="+mj-ea"/>
              </a:rPr>
              <a:t>，理論上也能實作出其他協定的</a:t>
            </a:r>
            <a:r>
              <a:rPr lang="en-US" altLang="zh-TW" sz="1800" b="1" smtClean="0">
                <a:latin typeface="Consolas" panose="020B0609020204030204" pitchFamily="49" charset="0"/>
                <a:ea typeface="+mj-ea"/>
              </a:rPr>
              <a:t>Servlet(</a:t>
            </a:r>
            <a:r>
              <a:rPr lang="zh-TW" altLang="en-US" sz="1800" b="1" smtClean="0">
                <a:latin typeface="Consolas" panose="020B0609020204030204" pitchFamily="49" charset="0"/>
                <a:ea typeface="+mj-ea"/>
              </a:rPr>
              <a:t>如</a:t>
            </a:r>
            <a:r>
              <a:rPr lang="en-US" altLang="zh-TW" sz="1800" b="1" smtClean="0">
                <a:latin typeface="Consolas" panose="020B0609020204030204" pitchFamily="49" charset="0"/>
                <a:ea typeface="+mj-ea"/>
              </a:rPr>
              <a:t>FtpServlet</a:t>
            </a:r>
            <a:r>
              <a:rPr lang="zh-TW" altLang="en-US" sz="1800" b="1" smtClean="0">
                <a:latin typeface="Consolas" panose="020B0609020204030204" pitchFamily="49" charset="0"/>
                <a:ea typeface="+mj-ea"/>
              </a:rPr>
              <a:t>、</a:t>
            </a:r>
            <a:r>
              <a:rPr lang="en-US" altLang="zh-TW" sz="1800" b="1" smtClean="0">
                <a:latin typeface="Consolas" panose="020B0609020204030204" pitchFamily="49" charset="0"/>
                <a:ea typeface="+mj-ea"/>
              </a:rPr>
              <a:t>SmtpServlet)</a:t>
            </a:r>
            <a:r>
              <a:rPr lang="zh-TW" altLang="en-US" sz="1800" b="1" smtClean="0">
                <a:latin typeface="Consolas" panose="020B0609020204030204" pitchFamily="49" charset="0"/>
                <a:ea typeface="+mj-ea"/>
              </a:rPr>
              <a:t>，但實際上不會有人這樣使用。提到</a:t>
            </a:r>
            <a:r>
              <a:rPr lang="en-US" altLang="zh-TW" sz="1800" b="1" smtClean="0">
                <a:latin typeface="Consolas" panose="020B0609020204030204" pitchFamily="49" charset="0"/>
                <a:ea typeface="+mj-ea"/>
              </a:rPr>
              <a:t>Servlet</a:t>
            </a:r>
            <a:r>
              <a:rPr lang="zh-TW" altLang="en-US" sz="1800" b="1" smtClean="0">
                <a:latin typeface="Consolas" panose="020B0609020204030204" pitchFamily="49" charset="0"/>
                <a:ea typeface="+mj-ea"/>
              </a:rPr>
              <a:t>，所有的</a:t>
            </a:r>
            <a:r>
              <a:rPr lang="en-US" altLang="zh-TW" sz="1800" b="1" smtClean="0">
                <a:latin typeface="Consolas" panose="020B0609020204030204" pitchFamily="49" charset="0"/>
                <a:ea typeface="+mj-ea"/>
              </a:rPr>
              <a:t>Java web</a:t>
            </a:r>
            <a:r>
              <a:rPr lang="zh-TW" altLang="en-US" sz="1800" b="1" smtClean="0">
                <a:latin typeface="Consolas" panose="020B0609020204030204" pitchFamily="49" charset="0"/>
                <a:ea typeface="+mj-ea"/>
              </a:rPr>
              <a:t>工程師都是以</a:t>
            </a:r>
            <a:r>
              <a:rPr lang="en-US" altLang="zh-TW" sz="1800" b="1" smtClean="0">
                <a:latin typeface="Consolas" panose="020B0609020204030204" pitchFamily="49" charset="0"/>
                <a:ea typeface="+mj-ea"/>
              </a:rPr>
              <a:t>Http</a:t>
            </a:r>
            <a:r>
              <a:rPr lang="zh-TW" altLang="en-US" sz="1800" b="1" smtClean="0">
                <a:latin typeface="Consolas" panose="020B0609020204030204" pitchFamily="49" charset="0"/>
                <a:ea typeface="+mj-ea"/>
              </a:rPr>
              <a:t>協定為前提討論的。</a:t>
            </a:r>
            <a:endParaRPr lang="en-US" altLang="zh-TW" sz="1800" b="1" smtClean="0">
              <a:latin typeface="Consolas" panose="020B0609020204030204" pitchFamily="49" charset="0"/>
              <a:ea typeface="+mj-ea"/>
            </a:endParaRPr>
          </a:p>
          <a:p>
            <a:pPr algn="just"/>
            <a:r>
              <a:rPr lang="zh-TW" altLang="en-US" sz="1800" b="1">
                <a:latin typeface="Consolas" panose="020B0609020204030204" pitchFamily="49" charset="0"/>
                <a:ea typeface="+mj-ea"/>
              </a:rPr>
              <a:t>在</a:t>
            </a:r>
            <a:r>
              <a:rPr lang="zh-TW" altLang="en-US" sz="1800" b="1" smtClean="0">
                <a:latin typeface="Consolas" panose="020B0609020204030204" pitchFamily="49" charset="0"/>
                <a:ea typeface="+mj-ea"/>
              </a:rPr>
              <a:t>撰寫</a:t>
            </a:r>
            <a:r>
              <a:rPr lang="en-US" altLang="zh-TW" sz="1800" b="1" smtClean="0">
                <a:latin typeface="Consolas" panose="020B0609020204030204" pitchFamily="49" charset="0"/>
                <a:ea typeface="+mj-ea"/>
              </a:rPr>
              <a:t>Servlet</a:t>
            </a:r>
            <a:r>
              <a:rPr lang="zh-TW" altLang="en-US" sz="1800" b="1" smtClean="0">
                <a:latin typeface="Consolas" panose="020B0609020204030204" pitchFamily="49" charset="0"/>
                <a:ea typeface="+mj-ea"/>
              </a:rPr>
              <a:t>時，除非有特殊需求，否則不應繼承</a:t>
            </a:r>
            <a:r>
              <a:rPr lang="en-US" altLang="zh-TW" sz="1800" b="1" smtClean="0">
                <a:latin typeface="Consolas" panose="020B0609020204030204" pitchFamily="49" charset="0"/>
                <a:ea typeface="+mj-ea"/>
              </a:rPr>
              <a:t>GenericServlet</a:t>
            </a:r>
            <a:r>
              <a:rPr lang="zh-TW" altLang="en-US" sz="1800" b="1" smtClean="0">
                <a:latin typeface="Consolas" panose="020B0609020204030204" pitchFamily="49" charset="0"/>
                <a:ea typeface="+mj-ea"/>
              </a:rPr>
              <a:t>，應一律繼承</a:t>
            </a:r>
            <a:r>
              <a:rPr lang="en-US" altLang="zh-TW" sz="1800" b="1" smtClean="0">
                <a:solidFill>
                  <a:srgbClr val="FF0000"/>
                </a:solidFill>
                <a:latin typeface="Consolas" panose="020B0609020204030204" pitchFamily="49" charset="0"/>
                <a:ea typeface="+mj-ea"/>
              </a:rPr>
              <a:t>HttpServlet</a:t>
            </a:r>
            <a:r>
              <a:rPr lang="zh-TW" altLang="en-US" sz="1800" b="1" smtClean="0">
                <a:latin typeface="Consolas" panose="020B0609020204030204" pitchFamily="49" charset="0"/>
                <a:ea typeface="+mj-ea"/>
              </a:rPr>
              <a:t>。</a:t>
            </a:r>
            <a:endParaRPr lang="en-US" altLang="zh-TW" sz="1800" b="1" smtClean="0">
              <a:latin typeface="Consolas" panose="020B0609020204030204" pitchFamily="49" charset="0"/>
              <a:ea typeface="+mj-ea"/>
            </a:endParaRPr>
          </a:p>
        </p:txBody>
      </p:sp>
      <p:sp>
        <p:nvSpPr>
          <p:cNvPr id="20" name="內容版面配置區 2">
            <a:extLst>
              <a:ext uri="{FF2B5EF4-FFF2-40B4-BE49-F238E27FC236}">
                <a16:creationId xmlns:a16="http://schemas.microsoft.com/office/drawing/2014/main" id="{75779535-3015-4537-BE37-3EB5CBE0BAFA}"/>
              </a:ext>
            </a:extLst>
          </p:cNvPr>
          <p:cNvSpPr txBox="1">
            <a:spLocks/>
          </p:cNvSpPr>
          <p:nvPr/>
        </p:nvSpPr>
        <p:spPr>
          <a:xfrm>
            <a:off x="0" y="0"/>
            <a:ext cx="8303491" cy="685800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altLang="zh-TW" sz="1550" smtClean="0">
                <a:latin typeface="Consolas" panose="020B0609020204030204" pitchFamily="49" charset="0"/>
                <a:ea typeface="+mj-ea"/>
              </a:rPr>
              <a:t>【</a:t>
            </a:r>
            <a:r>
              <a:rPr lang="zh-TW" altLang="en-US" sz="1550" smtClean="0">
                <a:latin typeface="Consolas" panose="020B0609020204030204" pitchFamily="49" charset="0"/>
                <a:ea typeface="+mj-ea"/>
              </a:rPr>
              <a:t>範例</a:t>
            </a:r>
            <a:r>
              <a:rPr lang="en-US" altLang="zh-TW" sz="1550" smtClean="0">
                <a:latin typeface="Consolas" panose="020B0609020204030204" pitchFamily="49" charset="0"/>
                <a:ea typeface="+mj-ea"/>
              </a:rPr>
              <a:t>】extends </a:t>
            </a:r>
            <a:r>
              <a:rPr lang="en-US" altLang="zh-TW" sz="1550" smtClean="0">
                <a:solidFill>
                  <a:srgbClr val="FF0000"/>
                </a:solidFill>
                <a:latin typeface="Consolas" panose="020B0609020204030204" pitchFamily="49" charset="0"/>
                <a:ea typeface="+mj-ea"/>
              </a:rPr>
              <a:t>GenericServlet</a:t>
            </a:r>
          </a:p>
          <a:p>
            <a:pPr marL="0" indent="0">
              <a:buFont typeface="Wingdings" pitchFamily="2" charset="2"/>
              <a:buNone/>
            </a:pPr>
            <a:r>
              <a:rPr lang="en-US" altLang="zh-TW" sz="1550">
                <a:solidFill>
                  <a:srgbClr val="CC6227"/>
                </a:solidFill>
                <a:latin typeface="Consolas" panose="020B0609020204030204" pitchFamily="49" charset="0"/>
                <a:ea typeface="+mj-ea"/>
              </a:rPr>
              <a:t>public class </a:t>
            </a:r>
            <a:r>
              <a:rPr lang="en-US" altLang="zh-TW" sz="1550">
                <a:solidFill>
                  <a:srgbClr val="1890C3"/>
                </a:solidFill>
                <a:latin typeface="Consolas" panose="020B0609020204030204" pitchFamily="49" charset="0"/>
                <a:ea typeface="+mj-ea"/>
              </a:rPr>
              <a:t>HelloWorld</a:t>
            </a:r>
            <a:r>
              <a:rPr lang="en-US" altLang="zh-TW" sz="1550" smtClean="0">
                <a:latin typeface="Consolas" panose="020B0609020204030204" pitchFamily="49" charset="0"/>
                <a:ea typeface="+mj-ea"/>
              </a:rPr>
              <a:t> </a:t>
            </a:r>
            <a:r>
              <a:rPr lang="en-US" altLang="zh-TW" sz="1550">
                <a:solidFill>
                  <a:srgbClr val="CC6227"/>
                </a:solidFill>
                <a:latin typeface="Consolas" panose="020B0609020204030204" pitchFamily="49" charset="0"/>
                <a:ea typeface="+mj-ea"/>
              </a:rPr>
              <a:t>extends</a:t>
            </a:r>
            <a:r>
              <a:rPr lang="en-US" altLang="zh-TW" sz="1550" smtClean="0">
                <a:latin typeface="Consolas" panose="020B0609020204030204" pitchFamily="49" charset="0"/>
                <a:ea typeface="+mj-ea"/>
              </a:rPr>
              <a:t> </a:t>
            </a:r>
            <a:r>
              <a:rPr lang="en-US" altLang="zh-TW" sz="1550">
                <a:solidFill>
                  <a:srgbClr val="1890C3"/>
                </a:solidFill>
                <a:latin typeface="Consolas" panose="020B0609020204030204" pitchFamily="49" charset="0"/>
                <a:ea typeface="+mj-ea"/>
              </a:rPr>
              <a:t>GenericServlet</a:t>
            </a:r>
            <a:r>
              <a:rPr lang="en-US" altLang="zh-TW" sz="1550" smtClean="0">
                <a:latin typeface="Consolas" panose="020B0609020204030204" pitchFamily="49" charset="0"/>
                <a:ea typeface="+mj-ea"/>
              </a:rPr>
              <a:t> {</a:t>
            </a:r>
          </a:p>
          <a:p>
            <a:pPr marL="274320" lvl="1" indent="0">
              <a:buFont typeface="Wingdings" pitchFamily="2" charset="2"/>
              <a:buNone/>
            </a:pPr>
            <a:r>
              <a:rPr lang="en-US" altLang="zh-TW" sz="1550" smtClean="0">
                <a:latin typeface="Consolas" panose="020B0609020204030204" pitchFamily="49" charset="0"/>
                <a:ea typeface="+mj-ea"/>
              </a:rPr>
              <a:t>@Override</a:t>
            </a:r>
          </a:p>
          <a:p>
            <a:pPr marL="274320" lvl="1" indent="0">
              <a:buFont typeface="Wingdings" pitchFamily="2" charset="2"/>
              <a:buNone/>
            </a:pPr>
            <a:r>
              <a:rPr lang="en-US" altLang="zh-TW" sz="1550">
                <a:solidFill>
                  <a:srgbClr val="CC6227"/>
                </a:solidFill>
                <a:latin typeface="Consolas" panose="020B0609020204030204" pitchFamily="49" charset="0"/>
                <a:ea typeface="+mj-ea"/>
              </a:rPr>
              <a:t>public void </a:t>
            </a:r>
            <a:r>
              <a:rPr lang="en-US" altLang="zh-TW" sz="1550">
                <a:solidFill>
                  <a:srgbClr val="007E39"/>
                </a:solidFill>
                <a:latin typeface="Consolas" panose="020B0609020204030204" pitchFamily="49" charset="0"/>
                <a:ea typeface="+mj-ea"/>
              </a:rPr>
              <a:t>service</a:t>
            </a:r>
            <a:r>
              <a:rPr lang="en-US" altLang="zh-TW" sz="1550" smtClean="0">
                <a:latin typeface="Consolas" panose="020B0609020204030204" pitchFamily="49" charset="0"/>
                <a:ea typeface="+mj-ea"/>
              </a:rPr>
              <a:t>(ServletRequest req, ServletResponse res){</a:t>
            </a:r>
          </a:p>
          <a:p>
            <a:pPr marL="274320" lvl="1" indent="0">
              <a:buFont typeface="Wingdings" pitchFamily="2" charset="2"/>
              <a:buNone/>
            </a:pPr>
            <a:r>
              <a:rPr lang="en-US" altLang="zh-TW" sz="1550" smtClean="0">
                <a:latin typeface="Consolas" panose="020B0609020204030204" pitchFamily="49" charset="0"/>
                <a:ea typeface="+mj-ea"/>
              </a:rPr>
              <a:t>		//</a:t>
            </a:r>
            <a:r>
              <a:rPr lang="zh-TW" altLang="en-US" sz="1550" smtClean="0">
                <a:latin typeface="Consolas" panose="020B0609020204030204" pitchFamily="49" charset="0"/>
                <a:ea typeface="+mj-ea"/>
              </a:rPr>
              <a:t>略</a:t>
            </a:r>
            <a:r>
              <a:rPr lang="en-US" altLang="zh-TW" sz="1550" smtClean="0">
                <a:latin typeface="Consolas" panose="020B0609020204030204" pitchFamily="49" charset="0"/>
                <a:ea typeface="+mj-ea"/>
              </a:rPr>
              <a:t>...</a:t>
            </a:r>
          </a:p>
          <a:p>
            <a:pPr marL="548640" lvl="2" indent="0">
              <a:buFont typeface="Wingdings" pitchFamily="2" charset="2"/>
              <a:buNone/>
            </a:pPr>
            <a:r>
              <a:rPr lang="en-US" altLang="zh-TW" sz="1550" smtClean="0">
                <a:latin typeface="Consolas" panose="020B0609020204030204" pitchFamily="49" charset="0"/>
                <a:ea typeface="+mj-ea"/>
              </a:rPr>
              <a:t>}</a:t>
            </a:r>
          </a:p>
          <a:p>
            <a:pPr marL="274320" lvl="1" indent="0">
              <a:buFont typeface="Wingdings" pitchFamily="2" charset="2"/>
              <a:buNone/>
            </a:pPr>
            <a:r>
              <a:rPr lang="en-US" altLang="zh-TW" sz="1550" smtClean="0">
                <a:latin typeface="Consolas" panose="020B0609020204030204" pitchFamily="49" charset="0"/>
                <a:ea typeface="+mj-ea"/>
              </a:rPr>
              <a:t>}</a:t>
            </a:r>
          </a:p>
          <a:p>
            <a:pPr marL="0" indent="0">
              <a:buFont typeface="Wingdings" pitchFamily="2" charset="2"/>
              <a:buNone/>
            </a:pPr>
            <a:endParaRPr lang="en-US" altLang="zh-TW" sz="1550" smtClean="0">
              <a:latin typeface="Consolas" panose="020B0609020204030204" pitchFamily="49" charset="0"/>
              <a:ea typeface="+mj-ea"/>
            </a:endParaRPr>
          </a:p>
          <a:p>
            <a:pPr marL="0" indent="0">
              <a:buFont typeface="Wingdings" pitchFamily="2" charset="2"/>
              <a:buNone/>
            </a:pPr>
            <a:r>
              <a:rPr lang="en-US" altLang="zh-TW" sz="1550" smtClean="0">
                <a:latin typeface="Consolas" panose="020B0609020204030204" pitchFamily="49" charset="0"/>
                <a:ea typeface="+mj-ea"/>
              </a:rPr>
              <a:t>【</a:t>
            </a:r>
            <a:r>
              <a:rPr lang="zh-TW" altLang="en-US" sz="1550" smtClean="0">
                <a:latin typeface="Consolas" panose="020B0609020204030204" pitchFamily="49" charset="0"/>
                <a:ea typeface="+mj-ea"/>
              </a:rPr>
              <a:t>範例</a:t>
            </a:r>
            <a:r>
              <a:rPr lang="en-US" altLang="zh-TW" sz="1550" smtClean="0">
                <a:latin typeface="Consolas" panose="020B0609020204030204" pitchFamily="49" charset="0"/>
                <a:ea typeface="+mj-ea"/>
              </a:rPr>
              <a:t>】extends </a:t>
            </a:r>
            <a:r>
              <a:rPr lang="en-US" altLang="zh-TW" sz="1550" smtClean="0">
                <a:solidFill>
                  <a:srgbClr val="FF0000"/>
                </a:solidFill>
                <a:latin typeface="Consolas" panose="020B0609020204030204" pitchFamily="49" charset="0"/>
                <a:ea typeface="+mj-ea"/>
              </a:rPr>
              <a:t>HttpServlet</a:t>
            </a:r>
          </a:p>
          <a:p>
            <a:pPr marL="0" indent="0">
              <a:buFont typeface="Wingdings" pitchFamily="2" charset="2"/>
              <a:buNone/>
            </a:pPr>
            <a:r>
              <a:rPr lang="en-US" altLang="zh-TW" sz="1550">
                <a:solidFill>
                  <a:srgbClr val="CC6227"/>
                </a:solidFill>
                <a:latin typeface="Consolas" panose="020B0609020204030204" pitchFamily="49" charset="0"/>
                <a:ea typeface="+mj-ea"/>
              </a:rPr>
              <a:t>public</a:t>
            </a:r>
            <a:r>
              <a:rPr lang="en-US" altLang="zh-TW" sz="1550" smtClean="0">
                <a:latin typeface="Consolas" panose="020B0609020204030204" pitchFamily="49" charset="0"/>
                <a:ea typeface="+mj-ea"/>
              </a:rPr>
              <a:t> </a:t>
            </a:r>
            <a:r>
              <a:rPr lang="en-US" altLang="zh-TW" sz="1550">
                <a:solidFill>
                  <a:srgbClr val="CC6227"/>
                </a:solidFill>
                <a:latin typeface="Consolas" panose="020B0609020204030204" pitchFamily="49" charset="0"/>
                <a:ea typeface="+mj-ea"/>
              </a:rPr>
              <a:t>class</a:t>
            </a:r>
            <a:r>
              <a:rPr lang="en-US" altLang="zh-TW" sz="1550" smtClean="0">
                <a:latin typeface="Consolas" panose="020B0609020204030204" pitchFamily="49" charset="0"/>
                <a:ea typeface="+mj-ea"/>
              </a:rPr>
              <a:t> </a:t>
            </a:r>
            <a:r>
              <a:rPr lang="en-US" altLang="zh-TW" sz="1550" smtClean="0">
                <a:solidFill>
                  <a:srgbClr val="1890C3"/>
                </a:solidFill>
                <a:latin typeface="Consolas" panose="020B0609020204030204" pitchFamily="49" charset="0"/>
                <a:ea typeface="+mj-ea"/>
              </a:rPr>
              <a:t>HelloWorld</a:t>
            </a:r>
            <a:r>
              <a:rPr lang="en-US" altLang="zh-TW" sz="1550" smtClean="0">
                <a:latin typeface="Consolas" panose="020B0609020204030204" pitchFamily="49" charset="0"/>
                <a:ea typeface="+mj-ea"/>
              </a:rPr>
              <a:t> </a:t>
            </a:r>
            <a:r>
              <a:rPr lang="en-US" altLang="zh-TW" sz="1550">
                <a:solidFill>
                  <a:srgbClr val="CC6227"/>
                </a:solidFill>
                <a:latin typeface="Consolas" panose="020B0609020204030204" pitchFamily="49" charset="0"/>
                <a:ea typeface="+mj-ea"/>
              </a:rPr>
              <a:t>extends</a:t>
            </a:r>
            <a:r>
              <a:rPr lang="en-US" altLang="zh-TW" sz="1550" smtClean="0">
                <a:latin typeface="Consolas" panose="020B0609020204030204" pitchFamily="49" charset="0"/>
                <a:ea typeface="+mj-ea"/>
              </a:rPr>
              <a:t> </a:t>
            </a:r>
            <a:r>
              <a:rPr lang="en-US" altLang="zh-TW" sz="1550">
                <a:solidFill>
                  <a:srgbClr val="1890C3"/>
                </a:solidFill>
                <a:latin typeface="Consolas" panose="020B0609020204030204" pitchFamily="49" charset="0"/>
                <a:ea typeface="+mj-ea"/>
              </a:rPr>
              <a:t>HttpServlet</a:t>
            </a:r>
            <a:r>
              <a:rPr lang="en-US" altLang="zh-TW" sz="1550" smtClean="0">
                <a:latin typeface="Consolas" panose="020B0609020204030204" pitchFamily="49" charset="0"/>
                <a:ea typeface="+mj-ea"/>
              </a:rPr>
              <a:t> {</a:t>
            </a:r>
          </a:p>
          <a:p>
            <a:pPr marL="274320" lvl="1" indent="0">
              <a:buFont typeface="Wingdings" pitchFamily="2" charset="2"/>
              <a:buNone/>
            </a:pPr>
            <a:r>
              <a:rPr lang="en-US" altLang="zh-TW" sz="1550" smtClean="0">
                <a:latin typeface="Consolas" panose="020B0609020204030204" pitchFamily="49" charset="0"/>
                <a:ea typeface="+mj-ea"/>
              </a:rPr>
              <a:t>@Override</a:t>
            </a:r>
          </a:p>
          <a:p>
            <a:pPr marL="274320" lvl="1" indent="0">
              <a:buFont typeface="Wingdings" pitchFamily="2" charset="2"/>
              <a:buNone/>
            </a:pPr>
            <a:r>
              <a:rPr lang="en-US" altLang="zh-TW" sz="1550">
                <a:solidFill>
                  <a:srgbClr val="CC6227"/>
                </a:solidFill>
                <a:latin typeface="Consolas" panose="020B0609020204030204" pitchFamily="49" charset="0"/>
                <a:ea typeface="+mj-ea"/>
              </a:rPr>
              <a:t>protected void </a:t>
            </a:r>
            <a:r>
              <a:rPr lang="en-US" altLang="zh-TW" sz="1550" smtClean="0">
                <a:solidFill>
                  <a:srgbClr val="007E39"/>
                </a:solidFill>
                <a:latin typeface="Consolas" panose="020B0609020204030204" pitchFamily="49" charset="0"/>
                <a:ea typeface="+mj-ea"/>
              </a:rPr>
              <a:t>doGet</a:t>
            </a:r>
            <a:r>
              <a:rPr lang="en-US" altLang="zh-TW" sz="1550" smtClean="0">
                <a:latin typeface="Consolas" panose="020B0609020204030204" pitchFamily="49" charset="0"/>
                <a:ea typeface="+mj-ea"/>
              </a:rPr>
              <a:t>(HttpServletRequest req, HttpServletResponse resp{</a:t>
            </a:r>
          </a:p>
          <a:p>
            <a:pPr marL="548640" lvl="2" indent="0">
              <a:buFont typeface="Wingdings" pitchFamily="2" charset="2"/>
              <a:buNone/>
            </a:pPr>
            <a:r>
              <a:rPr lang="en-US" altLang="zh-TW" sz="1550" smtClean="0">
                <a:latin typeface="Consolas" panose="020B0609020204030204" pitchFamily="49" charset="0"/>
                <a:ea typeface="+mj-ea"/>
              </a:rPr>
              <a:t>// </a:t>
            </a:r>
            <a:r>
              <a:rPr lang="zh-TW" altLang="en-US" sz="1550" smtClean="0">
                <a:latin typeface="Consolas" panose="020B0609020204030204" pitchFamily="49" charset="0"/>
                <a:ea typeface="+mj-ea"/>
              </a:rPr>
              <a:t>略</a:t>
            </a:r>
            <a:r>
              <a:rPr lang="en-US" altLang="zh-TW" sz="1550" smtClean="0">
                <a:latin typeface="Consolas" panose="020B0609020204030204" pitchFamily="49" charset="0"/>
                <a:ea typeface="+mj-ea"/>
              </a:rPr>
              <a:t>...</a:t>
            </a:r>
          </a:p>
          <a:p>
            <a:pPr marL="274320" lvl="1" indent="0">
              <a:buFont typeface="Wingdings" pitchFamily="2" charset="2"/>
              <a:buNone/>
            </a:pPr>
            <a:r>
              <a:rPr lang="en-US" altLang="zh-TW" sz="1550" smtClean="0">
                <a:latin typeface="Consolas" panose="020B0609020204030204" pitchFamily="49" charset="0"/>
                <a:ea typeface="+mj-ea"/>
              </a:rPr>
              <a:t>}</a:t>
            </a:r>
          </a:p>
          <a:p>
            <a:pPr marL="274320" lvl="1" indent="0">
              <a:buFont typeface="Wingdings" pitchFamily="2" charset="2"/>
              <a:buNone/>
            </a:pPr>
            <a:r>
              <a:rPr lang="en-US" altLang="zh-TW" sz="1550" smtClean="0">
                <a:latin typeface="Consolas" panose="020B0609020204030204" pitchFamily="49" charset="0"/>
                <a:ea typeface="+mj-ea"/>
              </a:rPr>
              <a:t>@Override</a:t>
            </a:r>
          </a:p>
          <a:p>
            <a:pPr marL="274320" lvl="1" indent="0">
              <a:buFont typeface="Wingdings" pitchFamily="2" charset="2"/>
              <a:buNone/>
            </a:pPr>
            <a:r>
              <a:rPr lang="en-US" altLang="zh-TW" sz="1550">
                <a:solidFill>
                  <a:srgbClr val="CC6227"/>
                </a:solidFill>
                <a:latin typeface="Consolas" panose="020B0609020204030204" pitchFamily="49" charset="0"/>
                <a:ea typeface="+mj-ea"/>
              </a:rPr>
              <a:t>protected void </a:t>
            </a:r>
            <a:r>
              <a:rPr lang="en-US" altLang="zh-TW" sz="1550">
                <a:solidFill>
                  <a:srgbClr val="007E39"/>
                </a:solidFill>
                <a:latin typeface="Consolas" panose="020B0609020204030204" pitchFamily="49" charset="0"/>
                <a:ea typeface="+mj-ea"/>
              </a:rPr>
              <a:t>doPost</a:t>
            </a:r>
            <a:r>
              <a:rPr lang="en-US" altLang="zh-TW" sz="1550" smtClean="0">
                <a:latin typeface="Consolas" panose="020B0609020204030204" pitchFamily="49" charset="0"/>
                <a:ea typeface="+mj-ea"/>
              </a:rPr>
              <a:t>(HttpServletRequest req, HttpServletResponse resp){</a:t>
            </a:r>
          </a:p>
          <a:p>
            <a:pPr marL="548640" lvl="2" indent="0">
              <a:buNone/>
            </a:pPr>
            <a:r>
              <a:rPr lang="en-US" altLang="zh-TW" sz="1550">
                <a:latin typeface="Consolas" panose="020B0609020204030204" pitchFamily="49" charset="0"/>
                <a:ea typeface="+mj-ea"/>
              </a:rPr>
              <a:t>// </a:t>
            </a:r>
            <a:r>
              <a:rPr lang="zh-TW" altLang="en-US" sz="1550">
                <a:latin typeface="Consolas" panose="020B0609020204030204" pitchFamily="49" charset="0"/>
                <a:ea typeface="+mj-ea"/>
              </a:rPr>
              <a:t>略</a:t>
            </a:r>
            <a:r>
              <a:rPr lang="en-US" altLang="zh-TW" sz="1550">
                <a:latin typeface="Consolas" panose="020B0609020204030204" pitchFamily="49" charset="0"/>
                <a:ea typeface="+mj-ea"/>
              </a:rPr>
              <a:t>...</a:t>
            </a:r>
          </a:p>
          <a:p>
            <a:pPr marL="274320" lvl="1" indent="0">
              <a:buFont typeface="Wingdings" pitchFamily="2" charset="2"/>
              <a:buNone/>
            </a:pPr>
            <a:r>
              <a:rPr lang="en-US" altLang="zh-TW" sz="1550" smtClean="0">
                <a:latin typeface="Consolas" panose="020B0609020204030204" pitchFamily="49" charset="0"/>
                <a:ea typeface="+mj-ea"/>
              </a:rPr>
              <a:t>}</a:t>
            </a:r>
          </a:p>
          <a:p>
            <a:pPr marL="0" indent="0">
              <a:buFont typeface="Wingdings" pitchFamily="2" charset="2"/>
              <a:buNone/>
            </a:pPr>
            <a:r>
              <a:rPr lang="en-US" altLang="zh-TW" sz="1550" smtClean="0">
                <a:latin typeface="Consolas" panose="020B0609020204030204" pitchFamily="49" charset="0"/>
                <a:ea typeface="+mj-ea"/>
              </a:rPr>
              <a:t>}</a:t>
            </a:r>
          </a:p>
          <a:p>
            <a:pPr marL="0" indent="0">
              <a:buFont typeface="Wingdings" pitchFamily="2" charset="2"/>
              <a:buNone/>
            </a:pPr>
            <a:endParaRPr lang="en-US" altLang="zh-TW" sz="1550">
              <a:latin typeface="Consolas" panose="020B0609020204030204" pitchFamily="49" charset="0"/>
              <a:ea typeface="+mj-ea"/>
            </a:endParaRPr>
          </a:p>
        </p:txBody>
      </p:sp>
    </p:spTree>
    <p:extLst>
      <p:ext uri="{BB962C8B-B14F-4D97-AF65-F5344CB8AC3E}">
        <p14:creationId xmlns:p14="http://schemas.microsoft.com/office/powerpoint/2010/main" val="6520695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t>34</a:t>
            </a:fld>
            <a:endParaRPr lang="zh-TW" altLang="en-US"/>
          </a:p>
        </p:txBody>
      </p:sp>
      <p:sp>
        <p:nvSpPr>
          <p:cNvPr id="32" name="標題 1"/>
          <p:cNvSpPr>
            <a:spLocks noGrp="1"/>
          </p:cNvSpPr>
          <p:nvPr>
            <p:ph type="title"/>
          </p:nvPr>
        </p:nvSpPr>
        <p:spPr>
          <a:xfrm>
            <a:off x="8303491" y="76200"/>
            <a:ext cx="3888509" cy="695960"/>
          </a:xfrm>
        </p:spPr>
        <p:txBody>
          <a:bodyPr>
            <a:normAutofit/>
          </a:bodyPr>
          <a:lstStyle/>
          <a:p>
            <a:r>
              <a:rPr lang="zh-TW" altLang="en-US" smtClean="0">
                <a:solidFill>
                  <a:schemeClr val="tx1"/>
                </a:solidFill>
              </a:rPr>
              <a:t>命名你的程式：註冊</a:t>
            </a:r>
            <a:endParaRPr lang="zh-TW" altLang="en-US">
              <a:solidFill>
                <a:schemeClr val="tx1"/>
              </a:solidFill>
            </a:endParaRPr>
          </a:p>
        </p:txBody>
      </p:sp>
      <p:sp>
        <p:nvSpPr>
          <p:cNvPr id="33" name="文字版面配置區 4"/>
          <p:cNvSpPr>
            <a:spLocks noGrp="1"/>
          </p:cNvSpPr>
          <p:nvPr>
            <p:ph type="body" sz="half" idx="2"/>
          </p:nvPr>
        </p:nvSpPr>
        <p:spPr>
          <a:xfrm>
            <a:off x="8303491" y="772160"/>
            <a:ext cx="3888509" cy="6085840"/>
          </a:xfrm>
        </p:spPr>
        <p:txBody>
          <a:bodyPr>
            <a:normAutofit/>
          </a:bodyPr>
          <a:lstStyle/>
          <a:p>
            <a:pPr algn="just"/>
            <a:r>
              <a:rPr lang="en-US" altLang="zh-TW" sz="1700" b="1" smtClean="0">
                <a:latin typeface="Consolas" panose="020B0609020204030204" pitchFamily="49" charset="0"/>
                <a:ea typeface="+mj-ea"/>
              </a:rPr>
              <a:t>Servlet</a:t>
            </a:r>
            <a:r>
              <a:rPr lang="zh-TW" altLang="en-US" sz="1700" b="1" smtClean="0">
                <a:latin typeface="Consolas" panose="020B0609020204030204" pitchFamily="49" charset="0"/>
                <a:ea typeface="+mj-ea"/>
              </a:rPr>
              <a:t>並非桌面應用程式，沒有</a:t>
            </a:r>
            <a:r>
              <a:rPr lang="en-US" altLang="zh-TW" sz="1700" b="1" smtClean="0">
                <a:latin typeface="Consolas" panose="020B0609020204030204" pitchFamily="49" charset="0"/>
                <a:ea typeface="+mj-ea"/>
              </a:rPr>
              <a:t>main</a:t>
            </a:r>
            <a:r>
              <a:rPr lang="zh-TW" altLang="en-US" sz="1700" b="1" smtClean="0">
                <a:latin typeface="Consolas" panose="020B0609020204030204" pitchFamily="49" charset="0"/>
                <a:ea typeface="+mj-ea"/>
              </a:rPr>
              <a:t>方法</a:t>
            </a:r>
            <a:r>
              <a:rPr lang="en-US" altLang="zh-TW" sz="1700" b="1" smtClean="0">
                <a:latin typeface="Consolas" panose="020B0609020204030204" pitchFamily="49" charset="0"/>
                <a:ea typeface="+mj-ea"/>
              </a:rPr>
              <a:t>(</a:t>
            </a:r>
            <a:r>
              <a:rPr lang="zh-TW" altLang="en-US" sz="1700" b="1" smtClean="0">
                <a:latin typeface="Consolas" panose="020B0609020204030204" pitchFamily="49" charset="0"/>
                <a:ea typeface="+mj-ea"/>
              </a:rPr>
              <a:t>程式進入點</a:t>
            </a:r>
            <a:r>
              <a:rPr lang="en-US" altLang="zh-TW" sz="1700" b="1" smtClean="0">
                <a:latin typeface="Consolas" panose="020B0609020204030204" pitchFamily="49" charset="0"/>
                <a:ea typeface="+mj-ea"/>
              </a:rPr>
              <a:t>)</a:t>
            </a:r>
            <a:r>
              <a:rPr lang="zh-TW" altLang="en-US" sz="1700" b="1" smtClean="0">
                <a:latin typeface="Consolas" panose="020B0609020204030204" pitchFamily="49" charset="0"/>
                <a:ea typeface="+mj-ea"/>
              </a:rPr>
              <a:t>。</a:t>
            </a:r>
            <a:endParaRPr lang="en-US" altLang="zh-TW" sz="1700" b="1" smtClean="0">
              <a:latin typeface="Consolas" panose="020B0609020204030204" pitchFamily="49" charset="0"/>
              <a:ea typeface="+mj-ea"/>
            </a:endParaRPr>
          </a:p>
          <a:p>
            <a:pPr algn="just"/>
            <a:r>
              <a:rPr lang="zh-TW" altLang="en-US" sz="1700" b="1" smtClean="0">
                <a:latin typeface="Consolas" panose="020B0609020204030204" pitchFamily="49" charset="0"/>
                <a:ea typeface="+mj-ea"/>
              </a:rPr>
              <a:t>寫好的程式要如何執行</a:t>
            </a:r>
            <a:r>
              <a:rPr lang="en-US" altLang="zh-TW" sz="1700" b="1" smtClean="0">
                <a:latin typeface="Consolas" panose="020B0609020204030204" pitchFamily="49" charset="0"/>
                <a:ea typeface="+mj-ea"/>
              </a:rPr>
              <a:t>?</a:t>
            </a:r>
            <a:r>
              <a:rPr lang="zh-TW" altLang="en-US" sz="1700" b="1" smtClean="0">
                <a:latin typeface="Consolas" panose="020B0609020204030204" pitchFamily="49" charset="0"/>
                <a:ea typeface="+mj-ea"/>
              </a:rPr>
              <a:t> 由誰來執行</a:t>
            </a:r>
            <a:r>
              <a:rPr lang="en-US" altLang="zh-TW" sz="1700" b="1" smtClean="0">
                <a:latin typeface="Consolas" panose="020B0609020204030204" pitchFamily="49" charset="0"/>
                <a:ea typeface="+mj-ea"/>
              </a:rPr>
              <a:t>?</a:t>
            </a:r>
            <a:r>
              <a:rPr lang="zh-TW" altLang="en-US" sz="1700" b="1" smtClean="0">
                <a:latin typeface="Consolas" panose="020B0609020204030204" pitchFamily="49" charset="0"/>
                <a:ea typeface="+mj-ea"/>
              </a:rPr>
              <a:t> 誰想要執行</a:t>
            </a:r>
            <a:r>
              <a:rPr lang="en-US" altLang="zh-TW" sz="1700" b="1" smtClean="0">
                <a:latin typeface="Consolas" panose="020B0609020204030204" pitchFamily="49" charset="0"/>
                <a:ea typeface="+mj-ea"/>
              </a:rPr>
              <a:t>?</a:t>
            </a:r>
          </a:p>
          <a:p>
            <a:pPr algn="just">
              <a:spcBef>
                <a:spcPts val="0"/>
              </a:spcBef>
            </a:pPr>
            <a:endParaRPr lang="en-US" altLang="zh-TW" sz="1700" b="1" smtClean="0">
              <a:latin typeface="Consolas" panose="020B0609020204030204" pitchFamily="49" charset="0"/>
              <a:ea typeface="+mj-ea"/>
            </a:endParaRPr>
          </a:p>
          <a:p>
            <a:pPr algn="ctr">
              <a:spcBef>
                <a:spcPts val="0"/>
              </a:spcBef>
            </a:pPr>
            <a:r>
              <a:rPr lang="en-US" altLang="zh-TW" sz="1700" b="1" smtClean="0">
                <a:latin typeface="Consolas" panose="020B0609020204030204" pitchFamily="49" charset="0"/>
                <a:ea typeface="+mj-ea"/>
              </a:rPr>
              <a:t>【</a:t>
            </a:r>
            <a:r>
              <a:rPr lang="zh-TW" altLang="en-US" sz="1700" b="1" smtClean="0">
                <a:latin typeface="Consolas" panose="020B0609020204030204" pitchFamily="49" charset="0"/>
                <a:ea typeface="+mj-ea"/>
              </a:rPr>
              <a:t>基本流程</a:t>
            </a:r>
            <a:r>
              <a:rPr lang="en-US" altLang="zh-TW" sz="1700" b="1" smtClean="0">
                <a:latin typeface="Consolas" panose="020B0609020204030204" pitchFamily="49" charset="0"/>
                <a:ea typeface="+mj-ea"/>
              </a:rPr>
              <a:t>】</a:t>
            </a:r>
          </a:p>
          <a:p>
            <a:pPr algn="ctr">
              <a:spcBef>
                <a:spcPts val="0"/>
              </a:spcBef>
            </a:pPr>
            <a:r>
              <a:rPr lang="zh-TW" altLang="en-US" sz="1700" b="1">
                <a:latin typeface="Consolas" panose="020B0609020204030204" pitchFamily="49" charset="0"/>
                <a:ea typeface="+mj-ea"/>
              </a:rPr>
              <a:t>客戶</a:t>
            </a:r>
            <a:r>
              <a:rPr lang="zh-TW" altLang="en-US" sz="1700" b="1" smtClean="0">
                <a:latin typeface="Consolas" panose="020B0609020204030204" pitchFamily="49" charset="0"/>
                <a:ea typeface="+mj-ea"/>
              </a:rPr>
              <a:t>端</a:t>
            </a:r>
            <a:r>
              <a:rPr lang="en-US" altLang="zh-TW" sz="1700" b="1" smtClean="0">
                <a:latin typeface="Consolas" panose="020B0609020204030204" pitchFamily="49" charset="0"/>
                <a:ea typeface="+mj-ea"/>
              </a:rPr>
              <a:t>(</a:t>
            </a:r>
            <a:r>
              <a:rPr lang="zh-TW" altLang="en-US" sz="1700" b="1" smtClean="0">
                <a:latin typeface="Consolas" panose="020B0609020204030204" pitchFamily="49" charset="0"/>
                <a:ea typeface="+mj-ea"/>
              </a:rPr>
              <a:t>網頁使用者</a:t>
            </a:r>
            <a:r>
              <a:rPr lang="en-US" altLang="zh-TW" sz="1700" b="1" smtClean="0">
                <a:latin typeface="Consolas" panose="020B0609020204030204" pitchFamily="49" charset="0"/>
                <a:ea typeface="+mj-ea"/>
              </a:rPr>
              <a:t>)</a:t>
            </a:r>
          </a:p>
          <a:p>
            <a:pPr algn="ctr">
              <a:spcBef>
                <a:spcPts val="0"/>
              </a:spcBef>
            </a:pPr>
            <a:r>
              <a:rPr lang="zh-TW" altLang="en-US" sz="1700" b="1" smtClean="0">
                <a:latin typeface="Consolas" panose="020B0609020204030204" pitchFamily="49" charset="0"/>
                <a:ea typeface="+mj-ea"/>
              </a:rPr>
              <a:t>請求一支程式資源</a:t>
            </a:r>
            <a:endParaRPr lang="en-US" altLang="zh-TW" sz="1700" b="1" smtClean="0">
              <a:latin typeface="Consolas" panose="020B0609020204030204" pitchFamily="49" charset="0"/>
              <a:ea typeface="+mj-ea"/>
            </a:endParaRPr>
          </a:p>
          <a:p>
            <a:pPr algn="ctr">
              <a:spcBef>
                <a:spcPts val="0"/>
              </a:spcBef>
            </a:pPr>
            <a:r>
              <a:rPr lang="zh-TW" altLang="en-US" sz="1700" b="1" smtClean="0">
                <a:latin typeface="Consolas" panose="020B0609020204030204" pitchFamily="49" charset="0"/>
                <a:ea typeface="+mj-ea"/>
              </a:rPr>
              <a:t>↓</a:t>
            </a:r>
            <a:endParaRPr lang="en-US" altLang="zh-TW" sz="1700" b="1" smtClean="0">
              <a:latin typeface="Consolas" panose="020B0609020204030204" pitchFamily="49" charset="0"/>
              <a:ea typeface="+mj-ea"/>
            </a:endParaRPr>
          </a:p>
          <a:p>
            <a:pPr algn="ctr">
              <a:spcBef>
                <a:spcPts val="0"/>
              </a:spcBef>
            </a:pPr>
            <a:r>
              <a:rPr lang="zh-TW" altLang="en-US" sz="1700" b="1" smtClean="0">
                <a:latin typeface="Consolas" panose="020B0609020204030204" pitchFamily="49" charset="0"/>
                <a:ea typeface="+mj-ea"/>
              </a:rPr>
              <a:t>發送</a:t>
            </a:r>
            <a:r>
              <a:rPr lang="en-US" altLang="zh-TW" sz="1700" b="1" smtClean="0">
                <a:latin typeface="Consolas" panose="020B0609020204030204" pitchFamily="49" charset="0"/>
                <a:ea typeface="+mj-ea"/>
              </a:rPr>
              <a:t>Http</a:t>
            </a:r>
            <a:r>
              <a:rPr lang="zh-TW" altLang="en-US" sz="1700" b="1" smtClean="0">
                <a:latin typeface="Consolas" panose="020B0609020204030204" pitchFamily="49" charset="0"/>
                <a:ea typeface="+mj-ea"/>
              </a:rPr>
              <a:t> </a:t>
            </a:r>
            <a:r>
              <a:rPr lang="en-US" altLang="zh-TW" sz="1700" b="1" smtClean="0">
                <a:latin typeface="Consolas" panose="020B0609020204030204" pitchFamily="49" charset="0"/>
                <a:ea typeface="+mj-ea"/>
              </a:rPr>
              <a:t>Request</a:t>
            </a:r>
          </a:p>
          <a:p>
            <a:pPr algn="ctr">
              <a:spcBef>
                <a:spcPts val="0"/>
              </a:spcBef>
            </a:pPr>
            <a:r>
              <a:rPr lang="zh-TW" altLang="en-US" sz="1700" b="1" smtClean="0">
                <a:latin typeface="Consolas" panose="020B0609020204030204" pitchFamily="49" charset="0"/>
                <a:ea typeface="+mj-ea"/>
              </a:rPr>
              <a:t>↓</a:t>
            </a:r>
            <a:endParaRPr lang="en-US" altLang="zh-TW" sz="1700" b="1" smtClean="0">
              <a:latin typeface="Consolas" panose="020B0609020204030204" pitchFamily="49" charset="0"/>
              <a:ea typeface="+mj-ea"/>
            </a:endParaRPr>
          </a:p>
          <a:p>
            <a:pPr algn="ctr">
              <a:spcBef>
                <a:spcPts val="0"/>
              </a:spcBef>
            </a:pPr>
            <a:r>
              <a:rPr lang="en-US" altLang="zh-TW" sz="1700" b="1" smtClean="0">
                <a:latin typeface="Consolas" panose="020B0609020204030204" pitchFamily="49" charset="0"/>
                <a:ea typeface="+mj-ea"/>
              </a:rPr>
              <a:t>Web Server</a:t>
            </a:r>
            <a:r>
              <a:rPr lang="zh-TW" altLang="en-US" sz="1700" b="1" smtClean="0">
                <a:latin typeface="Consolas" panose="020B0609020204030204" pitchFamily="49" charset="0"/>
                <a:ea typeface="+mj-ea"/>
              </a:rPr>
              <a:t>接收到請求</a:t>
            </a:r>
            <a:endParaRPr lang="en-US" altLang="zh-TW" sz="1700" b="1">
              <a:latin typeface="Consolas" panose="020B0609020204030204" pitchFamily="49" charset="0"/>
              <a:ea typeface="+mj-ea"/>
            </a:endParaRPr>
          </a:p>
          <a:p>
            <a:pPr algn="ctr">
              <a:spcBef>
                <a:spcPts val="0"/>
              </a:spcBef>
            </a:pPr>
            <a:r>
              <a:rPr lang="zh-TW" altLang="en-US" sz="1700" b="1" smtClean="0">
                <a:latin typeface="Consolas" panose="020B0609020204030204" pitchFamily="49" charset="0"/>
                <a:ea typeface="+mj-ea"/>
              </a:rPr>
              <a:t>轉發給</a:t>
            </a:r>
            <a:r>
              <a:rPr lang="en-US" altLang="zh-TW" sz="1700" b="1" smtClean="0">
                <a:latin typeface="Consolas" panose="020B0609020204030204" pitchFamily="49" charset="0"/>
                <a:ea typeface="+mj-ea"/>
              </a:rPr>
              <a:t>Web Container</a:t>
            </a:r>
          </a:p>
          <a:p>
            <a:pPr algn="ctr">
              <a:spcBef>
                <a:spcPts val="0"/>
              </a:spcBef>
            </a:pPr>
            <a:r>
              <a:rPr lang="en-US" altLang="zh-TW" sz="1700" b="1" smtClean="0">
                <a:latin typeface="Consolas" panose="020B0609020204030204" pitchFamily="49" charset="0"/>
                <a:ea typeface="+mj-ea"/>
              </a:rPr>
              <a:t>(</a:t>
            </a:r>
            <a:r>
              <a:rPr lang="zh-TW" altLang="en-US" sz="1700" b="1" smtClean="0">
                <a:latin typeface="Consolas" panose="020B0609020204030204" pitchFamily="49" charset="0"/>
                <a:ea typeface="+mj-ea"/>
              </a:rPr>
              <a:t>在此都是</a:t>
            </a:r>
            <a:r>
              <a:rPr lang="en-US" altLang="zh-TW" sz="1700" b="1" smtClean="0">
                <a:latin typeface="Consolas" panose="020B0609020204030204" pitchFamily="49" charset="0"/>
                <a:ea typeface="+mj-ea"/>
              </a:rPr>
              <a:t>Tomcat)</a:t>
            </a:r>
          </a:p>
          <a:p>
            <a:pPr algn="ctr">
              <a:spcBef>
                <a:spcPts val="0"/>
              </a:spcBef>
            </a:pPr>
            <a:r>
              <a:rPr lang="zh-TW" altLang="en-US" sz="1700" b="1" smtClean="0">
                <a:latin typeface="Consolas" panose="020B0609020204030204" pitchFamily="49" charset="0"/>
                <a:ea typeface="+mj-ea"/>
              </a:rPr>
              <a:t>↓</a:t>
            </a:r>
            <a:endParaRPr lang="en-US" altLang="zh-TW" sz="1700" b="1" smtClean="0">
              <a:latin typeface="Consolas" panose="020B0609020204030204" pitchFamily="49" charset="0"/>
              <a:ea typeface="+mj-ea"/>
            </a:endParaRPr>
          </a:p>
          <a:p>
            <a:pPr algn="ctr">
              <a:spcBef>
                <a:spcPts val="0"/>
              </a:spcBef>
            </a:pPr>
            <a:r>
              <a:rPr lang="en-US" altLang="zh-TW" sz="1700" b="1" smtClean="0">
                <a:latin typeface="Consolas" panose="020B0609020204030204" pitchFamily="49" charset="0"/>
                <a:ea typeface="+mj-ea"/>
              </a:rPr>
              <a:t>Web Container</a:t>
            </a:r>
            <a:r>
              <a:rPr lang="zh-TW" altLang="en-US" sz="1700" b="1" smtClean="0">
                <a:latin typeface="Consolas" panose="020B0609020204030204" pitchFamily="49" charset="0"/>
                <a:ea typeface="+mj-ea"/>
              </a:rPr>
              <a:t>根據資源名稱</a:t>
            </a:r>
            <a:endParaRPr lang="en-US" altLang="zh-TW" sz="1700" b="1" smtClean="0">
              <a:latin typeface="Consolas" panose="020B0609020204030204" pitchFamily="49" charset="0"/>
              <a:ea typeface="+mj-ea"/>
            </a:endParaRPr>
          </a:p>
          <a:p>
            <a:pPr algn="ctr">
              <a:spcBef>
                <a:spcPts val="0"/>
              </a:spcBef>
            </a:pPr>
            <a:r>
              <a:rPr lang="zh-TW" altLang="en-US" sz="1700" b="1">
                <a:latin typeface="Consolas" panose="020B0609020204030204" pitchFamily="49" charset="0"/>
                <a:ea typeface="+mj-ea"/>
              </a:rPr>
              <a:t>執行</a:t>
            </a:r>
            <a:r>
              <a:rPr lang="zh-TW" altLang="en-US" sz="1700" b="1" smtClean="0">
                <a:latin typeface="Consolas" panose="020B0609020204030204" pitchFamily="49" charset="0"/>
                <a:ea typeface="+mj-ea"/>
              </a:rPr>
              <a:t>對應的程式</a:t>
            </a:r>
            <a:endParaRPr lang="en-US" altLang="zh-TW" sz="1700" b="1" smtClean="0">
              <a:latin typeface="Consolas" panose="020B0609020204030204" pitchFamily="49" charset="0"/>
              <a:ea typeface="+mj-ea"/>
            </a:endParaRPr>
          </a:p>
          <a:p>
            <a:pPr>
              <a:spcBef>
                <a:spcPts val="0"/>
              </a:spcBef>
            </a:pPr>
            <a:endParaRPr lang="en-US" altLang="zh-TW" sz="1700" b="1" smtClean="0">
              <a:latin typeface="Consolas" panose="020B0609020204030204" pitchFamily="49" charset="0"/>
              <a:ea typeface="+mj-ea"/>
            </a:endParaRPr>
          </a:p>
          <a:p>
            <a:pPr>
              <a:spcBef>
                <a:spcPts val="0"/>
              </a:spcBef>
            </a:pPr>
            <a:r>
              <a:rPr lang="zh-TW" altLang="en-US" sz="1700" b="1" smtClean="0">
                <a:latin typeface="Consolas" panose="020B0609020204030204" pitchFamily="49" charset="0"/>
                <a:ea typeface="+mj-ea"/>
              </a:rPr>
              <a:t>將程式「命名」的行為，稱之為註冊。</a:t>
            </a:r>
            <a:endParaRPr lang="en-US" altLang="zh-TW" sz="1700" b="1">
              <a:latin typeface="Consolas" panose="020B0609020204030204" pitchFamily="49" charset="0"/>
              <a:ea typeface="+mj-ea"/>
            </a:endParaRPr>
          </a:p>
        </p:txBody>
      </p:sp>
      <p:sp>
        <p:nvSpPr>
          <p:cNvPr id="15" name="向右箭號 14"/>
          <p:cNvSpPr/>
          <p:nvPr/>
        </p:nvSpPr>
        <p:spPr>
          <a:xfrm>
            <a:off x="2789607" y="873299"/>
            <a:ext cx="2282876" cy="80356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TW" b="1">
                <a:latin typeface="Consolas" panose="020B0609020204030204" pitchFamily="49" charset="0"/>
              </a:rPr>
              <a:t>Login.do</a:t>
            </a:r>
            <a:endParaRPr lang="zh-TW" altLang="en-US" b="1">
              <a:latin typeface="Consolas" panose="020B0609020204030204" pitchFamily="49" charset="0"/>
            </a:endParaRPr>
          </a:p>
        </p:txBody>
      </p:sp>
      <p:sp>
        <p:nvSpPr>
          <p:cNvPr id="16" name="文字方塊 15"/>
          <p:cNvSpPr txBox="1"/>
          <p:nvPr/>
        </p:nvSpPr>
        <p:spPr>
          <a:xfrm>
            <a:off x="2512969" y="503967"/>
            <a:ext cx="2723823" cy="369332"/>
          </a:xfrm>
          <a:prstGeom prst="rect">
            <a:avLst/>
          </a:prstGeom>
          <a:noFill/>
        </p:spPr>
        <p:txBody>
          <a:bodyPr wrap="none" rtlCol="0">
            <a:spAutoFit/>
          </a:bodyPr>
          <a:lstStyle/>
          <a:p>
            <a:r>
              <a:rPr lang="zh-TW" altLang="en-US" smtClean="0">
                <a:latin typeface="+mj-ea"/>
                <a:ea typeface="+mj-ea"/>
              </a:rPr>
              <a:t>請求執行「登入」的程式</a:t>
            </a:r>
            <a:endParaRPr lang="zh-TW" altLang="en-US">
              <a:latin typeface="+mj-ea"/>
              <a:ea typeface="+mj-ea"/>
            </a:endParaRPr>
          </a:p>
        </p:txBody>
      </p:sp>
      <p:pic>
        <p:nvPicPr>
          <p:cNvPr id="28" name="圖片 27">
            <a:extLst>
              <a:ext uri="{FF2B5EF4-FFF2-40B4-BE49-F238E27FC236}">
                <a16:creationId xmlns:a16="http://schemas.microsoft.com/office/drawing/2014/main" id="{3D7F99A5-EA3C-45B4-9B18-AC3B206A232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461623" y="319301"/>
            <a:ext cx="2584144" cy="1989790"/>
          </a:xfrm>
          <a:prstGeom prst="rect">
            <a:avLst/>
          </a:prstGeom>
        </p:spPr>
      </p:pic>
      <p:sp>
        <p:nvSpPr>
          <p:cNvPr id="29" name="文字方塊 28"/>
          <p:cNvSpPr txBox="1"/>
          <p:nvPr/>
        </p:nvSpPr>
        <p:spPr>
          <a:xfrm>
            <a:off x="5969409" y="134635"/>
            <a:ext cx="1568571" cy="369332"/>
          </a:xfrm>
          <a:prstGeom prst="rect">
            <a:avLst/>
          </a:prstGeom>
          <a:noFill/>
        </p:spPr>
        <p:txBody>
          <a:bodyPr wrap="none" rtlCol="0">
            <a:spAutoFit/>
          </a:bodyPr>
          <a:lstStyle/>
          <a:p>
            <a:r>
              <a:rPr lang="zh-TW" altLang="en-US" smtClean="0">
                <a:latin typeface="+mj-ea"/>
                <a:ea typeface="+mj-ea"/>
              </a:rPr>
              <a:t>你的貓</a:t>
            </a:r>
            <a:r>
              <a:rPr lang="en-US" altLang="zh-TW" smtClean="0">
                <a:latin typeface="+mj-ea"/>
                <a:ea typeface="+mj-ea"/>
              </a:rPr>
              <a:t>Server</a:t>
            </a:r>
            <a:endParaRPr lang="zh-TW" altLang="en-US">
              <a:latin typeface="+mj-ea"/>
              <a:ea typeface="+mj-ea"/>
            </a:endParaRPr>
          </a:p>
        </p:txBody>
      </p:sp>
      <p:grpSp>
        <p:nvGrpSpPr>
          <p:cNvPr id="59" name="群組 58"/>
          <p:cNvGrpSpPr/>
          <p:nvPr/>
        </p:nvGrpSpPr>
        <p:grpSpPr>
          <a:xfrm>
            <a:off x="249452" y="134635"/>
            <a:ext cx="2085108" cy="2174456"/>
            <a:chOff x="249452" y="134635"/>
            <a:chExt cx="2085108" cy="2174456"/>
          </a:xfrm>
        </p:grpSpPr>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52" y="223983"/>
              <a:ext cx="2085108" cy="2085108"/>
            </a:xfrm>
            <a:prstGeom prst="rect">
              <a:avLst/>
            </a:prstGeom>
          </p:spPr>
        </p:pic>
        <p:sp>
          <p:nvSpPr>
            <p:cNvPr id="30" name="文字方塊 29"/>
            <p:cNvSpPr txBox="1"/>
            <p:nvPr/>
          </p:nvSpPr>
          <p:spPr>
            <a:xfrm>
              <a:off x="507176" y="134635"/>
              <a:ext cx="1569660" cy="369332"/>
            </a:xfrm>
            <a:prstGeom prst="rect">
              <a:avLst/>
            </a:prstGeom>
            <a:noFill/>
          </p:spPr>
          <p:txBody>
            <a:bodyPr wrap="none" rtlCol="0">
              <a:spAutoFit/>
            </a:bodyPr>
            <a:lstStyle/>
            <a:p>
              <a:r>
                <a:rPr lang="zh-TW" altLang="en-US" smtClean="0">
                  <a:latin typeface="+mj-ea"/>
                  <a:ea typeface="+mj-ea"/>
                </a:rPr>
                <a:t>客戶端使用者</a:t>
              </a:r>
              <a:endParaRPr lang="zh-TW" altLang="en-US">
                <a:latin typeface="+mj-ea"/>
                <a:ea typeface="+mj-ea"/>
              </a:endParaRPr>
            </a:p>
          </p:txBody>
        </p:sp>
      </p:grpSp>
      <p:sp>
        <p:nvSpPr>
          <p:cNvPr id="31" name="文字方塊 30"/>
          <p:cNvSpPr txBox="1"/>
          <p:nvPr/>
        </p:nvSpPr>
        <p:spPr>
          <a:xfrm>
            <a:off x="2677276" y="1676863"/>
            <a:ext cx="2395207" cy="276999"/>
          </a:xfrm>
          <a:prstGeom prst="rect">
            <a:avLst/>
          </a:prstGeom>
          <a:noFill/>
        </p:spPr>
        <p:txBody>
          <a:bodyPr wrap="none" rtlCol="0">
            <a:spAutoFit/>
          </a:bodyPr>
          <a:lstStyle/>
          <a:p>
            <a:r>
              <a:rPr lang="en-US" altLang="zh-TW" sz="1200" smtClean="0">
                <a:latin typeface="+mj-ea"/>
                <a:ea typeface="+mj-ea"/>
              </a:rPr>
              <a:t>http://localhost/shop/login.do</a:t>
            </a:r>
            <a:endParaRPr lang="zh-TW" altLang="en-US" sz="1200">
              <a:latin typeface="+mj-ea"/>
              <a:ea typeface="+mj-ea"/>
            </a:endParaRPr>
          </a:p>
        </p:txBody>
      </p:sp>
      <p:grpSp>
        <p:nvGrpSpPr>
          <p:cNvPr id="20" name="群組 19"/>
          <p:cNvGrpSpPr/>
          <p:nvPr/>
        </p:nvGrpSpPr>
        <p:grpSpPr>
          <a:xfrm>
            <a:off x="392006" y="2829368"/>
            <a:ext cx="1800000" cy="1800000"/>
            <a:chOff x="507176" y="3177310"/>
            <a:chExt cx="1800000" cy="1800000"/>
          </a:xfrm>
        </p:grpSpPr>
        <p:sp>
          <p:nvSpPr>
            <p:cNvPr id="17" name="橢圓 16"/>
            <p:cNvSpPr/>
            <p:nvPr/>
          </p:nvSpPr>
          <p:spPr>
            <a:xfrm>
              <a:off x="507176" y="3177310"/>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700" b="1">
                <a:latin typeface="Consolas" panose="020B0609020204030204" pitchFamily="49" charset="0"/>
              </a:endParaRPr>
            </a:p>
          </p:txBody>
        </p:sp>
        <p:sp>
          <p:nvSpPr>
            <p:cNvPr id="18" name="文字方塊 17"/>
            <p:cNvSpPr txBox="1"/>
            <p:nvPr/>
          </p:nvSpPr>
          <p:spPr>
            <a:xfrm>
              <a:off x="507176" y="3854172"/>
              <a:ext cx="1800000" cy="446276"/>
            </a:xfrm>
            <a:prstGeom prst="rect">
              <a:avLst/>
            </a:prstGeom>
            <a:noFill/>
          </p:spPr>
          <p:txBody>
            <a:bodyPr wrap="square" rtlCol="0">
              <a:spAutoFit/>
            </a:bodyPr>
            <a:lstStyle/>
            <a:p>
              <a:pPr algn="ctr"/>
              <a:r>
                <a:rPr lang="en-US" altLang="zh-TW" sz="2300" smtClean="0">
                  <a:solidFill>
                    <a:schemeClr val="bg1"/>
                  </a:solidFill>
                  <a:latin typeface="Consolas" panose="020B0609020204030204" pitchFamily="49" charset="0"/>
                </a:rPr>
                <a:t>Login.do</a:t>
              </a:r>
              <a:endParaRPr lang="zh-TW" altLang="en-US" sz="2300">
                <a:solidFill>
                  <a:schemeClr val="bg1"/>
                </a:solidFill>
                <a:latin typeface="Consolas" panose="020B0609020204030204" pitchFamily="49" charset="0"/>
              </a:endParaRPr>
            </a:p>
          </p:txBody>
        </p:sp>
      </p:grpSp>
      <p:grpSp>
        <p:nvGrpSpPr>
          <p:cNvPr id="39" name="群組 38"/>
          <p:cNvGrpSpPr/>
          <p:nvPr/>
        </p:nvGrpSpPr>
        <p:grpSpPr>
          <a:xfrm>
            <a:off x="2192006" y="4109091"/>
            <a:ext cx="1800000" cy="1800000"/>
            <a:chOff x="507176" y="3177310"/>
            <a:chExt cx="1800000" cy="1800000"/>
          </a:xfrm>
        </p:grpSpPr>
        <p:sp>
          <p:nvSpPr>
            <p:cNvPr id="40" name="橢圓 39"/>
            <p:cNvSpPr/>
            <p:nvPr/>
          </p:nvSpPr>
          <p:spPr>
            <a:xfrm>
              <a:off x="507176" y="3177310"/>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700" b="1">
                <a:latin typeface="Consolas" panose="020B0609020204030204" pitchFamily="49" charset="0"/>
              </a:endParaRPr>
            </a:p>
          </p:txBody>
        </p:sp>
        <p:sp>
          <p:nvSpPr>
            <p:cNvPr id="41" name="文字方塊 40"/>
            <p:cNvSpPr txBox="1"/>
            <p:nvPr/>
          </p:nvSpPr>
          <p:spPr>
            <a:xfrm>
              <a:off x="507176" y="3854172"/>
              <a:ext cx="1800000" cy="446276"/>
            </a:xfrm>
            <a:prstGeom prst="rect">
              <a:avLst/>
            </a:prstGeom>
            <a:noFill/>
          </p:spPr>
          <p:txBody>
            <a:bodyPr wrap="square" rtlCol="0">
              <a:spAutoFit/>
            </a:bodyPr>
            <a:lstStyle/>
            <a:p>
              <a:pPr algn="ctr"/>
              <a:r>
                <a:rPr lang="en-US" altLang="zh-TW" sz="2300" smtClean="0">
                  <a:solidFill>
                    <a:schemeClr val="bg1"/>
                  </a:solidFill>
                  <a:latin typeface="Consolas" panose="020B0609020204030204" pitchFamily="49" charset="0"/>
                </a:rPr>
                <a:t>Logout.do</a:t>
              </a:r>
              <a:endParaRPr lang="zh-TW" altLang="en-US" sz="2300">
                <a:solidFill>
                  <a:schemeClr val="bg1"/>
                </a:solidFill>
                <a:latin typeface="Consolas" panose="020B0609020204030204" pitchFamily="49" charset="0"/>
              </a:endParaRPr>
            </a:p>
          </p:txBody>
        </p:sp>
      </p:grpSp>
      <p:grpSp>
        <p:nvGrpSpPr>
          <p:cNvPr id="42" name="群組 41"/>
          <p:cNvGrpSpPr/>
          <p:nvPr/>
        </p:nvGrpSpPr>
        <p:grpSpPr>
          <a:xfrm>
            <a:off x="4302738" y="3069079"/>
            <a:ext cx="1800000" cy="1800000"/>
            <a:chOff x="507176" y="3177310"/>
            <a:chExt cx="1800000" cy="1800000"/>
          </a:xfrm>
        </p:grpSpPr>
        <p:sp>
          <p:nvSpPr>
            <p:cNvPr id="43" name="橢圓 42"/>
            <p:cNvSpPr/>
            <p:nvPr/>
          </p:nvSpPr>
          <p:spPr>
            <a:xfrm>
              <a:off x="507176" y="3177310"/>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700" b="1">
                <a:latin typeface="Consolas" panose="020B0609020204030204" pitchFamily="49" charset="0"/>
              </a:endParaRPr>
            </a:p>
          </p:txBody>
        </p:sp>
        <p:sp>
          <p:nvSpPr>
            <p:cNvPr id="44" name="文字方塊 43"/>
            <p:cNvSpPr txBox="1"/>
            <p:nvPr/>
          </p:nvSpPr>
          <p:spPr>
            <a:xfrm>
              <a:off x="507176" y="3854172"/>
              <a:ext cx="1800000" cy="446276"/>
            </a:xfrm>
            <a:prstGeom prst="rect">
              <a:avLst/>
            </a:prstGeom>
            <a:noFill/>
          </p:spPr>
          <p:txBody>
            <a:bodyPr wrap="square" rtlCol="0">
              <a:spAutoFit/>
            </a:bodyPr>
            <a:lstStyle/>
            <a:p>
              <a:pPr algn="ctr"/>
              <a:r>
                <a:rPr lang="en-US" altLang="zh-TW" sz="2300" smtClean="0">
                  <a:solidFill>
                    <a:schemeClr val="bg1"/>
                  </a:solidFill>
                  <a:latin typeface="Consolas" panose="020B0609020204030204" pitchFamily="49" charset="0"/>
                </a:rPr>
                <a:t>AddItem.do</a:t>
              </a:r>
              <a:endParaRPr lang="zh-TW" altLang="en-US" sz="2300">
                <a:solidFill>
                  <a:schemeClr val="bg1"/>
                </a:solidFill>
                <a:latin typeface="Consolas" panose="020B0609020204030204" pitchFamily="49" charset="0"/>
              </a:endParaRPr>
            </a:p>
          </p:txBody>
        </p:sp>
      </p:grpSp>
      <p:grpSp>
        <p:nvGrpSpPr>
          <p:cNvPr id="45" name="群組 44"/>
          <p:cNvGrpSpPr/>
          <p:nvPr/>
        </p:nvGrpSpPr>
        <p:grpSpPr>
          <a:xfrm>
            <a:off x="6250382" y="4182762"/>
            <a:ext cx="1800000" cy="1800000"/>
            <a:chOff x="507176" y="3177310"/>
            <a:chExt cx="1800000" cy="1800000"/>
          </a:xfrm>
        </p:grpSpPr>
        <p:sp>
          <p:nvSpPr>
            <p:cNvPr id="46" name="橢圓 45"/>
            <p:cNvSpPr/>
            <p:nvPr/>
          </p:nvSpPr>
          <p:spPr>
            <a:xfrm>
              <a:off x="507176" y="3177310"/>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700" b="1">
                <a:latin typeface="Consolas" panose="020B0609020204030204" pitchFamily="49" charset="0"/>
              </a:endParaRPr>
            </a:p>
          </p:txBody>
        </p:sp>
        <p:sp>
          <p:nvSpPr>
            <p:cNvPr id="47" name="文字方塊 46"/>
            <p:cNvSpPr txBox="1"/>
            <p:nvPr/>
          </p:nvSpPr>
          <p:spPr>
            <a:xfrm>
              <a:off x="507176" y="3854172"/>
              <a:ext cx="1800000" cy="446276"/>
            </a:xfrm>
            <a:prstGeom prst="rect">
              <a:avLst/>
            </a:prstGeom>
            <a:noFill/>
          </p:spPr>
          <p:txBody>
            <a:bodyPr wrap="square" rtlCol="0">
              <a:spAutoFit/>
            </a:bodyPr>
            <a:lstStyle/>
            <a:p>
              <a:pPr algn="ctr"/>
              <a:r>
                <a:rPr lang="en-US" altLang="zh-TW" sz="2300" smtClean="0">
                  <a:solidFill>
                    <a:schemeClr val="bg1"/>
                  </a:solidFill>
                  <a:latin typeface="Consolas" panose="020B0609020204030204" pitchFamily="49" charset="0"/>
                </a:rPr>
                <a:t>Search.do</a:t>
              </a:r>
              <a:endParaRPr lang="zh-TW" altLang="en-US" sz="2300">
                <a:solidFill>
                  <a:schemeClr val="bg1"/>
                </a:solidFill>
                <a:latin typeface="Consolas" panose="020B0609020204030204" pitchFamily="49" charset="0"/>
              </a:endParaRPr>
            </a:p>
          </p:txBody>
        </p:sp>
      </p:grpSp>
      <p:cxnSp>
        <p:nvCxnSpPr>
          <p:cNvPr id="51" name="弧形接點 50"/>
          <p:cNvCxnSpPr>
            <a:stCxn id="28" idx="2"/>
            <a:endCxn id="17" idx="7"/>
          </p:cNvCxnSpPr>
          <p:nvPr/>
        </p:nvCxnSpPr>
        <p:spPr>
          <a:xfrm rot="5400000">
            <a:off x="3949109" y="288385"/>
            <a:ext cx="783881" cy="4825293"/>
          </a:xfrm>
          <a:prstGeom prst="curvedConnector3">
            <a:avLst>
              <a:gd name="adj1" fmla="val 50000"/>
            </a:avLst>
          </a:prstGeom>
          <a:ln w="76200">
            <a:solidFill>
              <a:srgbClr val="00B050"/>
            </a:solidFill>
            <a:tailEnd type="triangle"/>
          </a:ln>
        </p:spPr>
        <p:style>
          <a:lnRef idx="1">
            <a:schemeClr val="dk1"/>
          </a:lnRef>
          <a:fillRef idx="0">
            <a:schemeClr val="dk1"/>
          </a:fillRef>
          <a:effectRef idx="0">
            <a:schemeClr val="dk1"/>
          </a:effectRef>
          <a:fontRef idx="minor">
            <a:schemeClr val="tx1"/>
          </a:fontRef>
        </p:style>
      </p:cxnSp>
      <p:sp>
        <p:nvSpPr>
          <p:cNvPr id="60" name="文字方塊 59"/>
          <p:cNvSpPr txBox="1"/>
          <p:nvPr/>
        </p:nvSpPr>
        <p:spPr>
          <a:xfrm>
            <a:off x="65784" y="6401287"/>
            <a:ext cx="8276625" cy="415498"/>
          </a:xfrm>
          <a:prstGeom prst="rect">
            <a:avLst/>
          </a:prstGeom>
          <a:noFill/>
        </p:spPr>
        <p:txBody>
          <a:bodyPr wrap="none" rtlCol="0">
            <a:spAutoFit/>
          </a:bodyPr>
          <a:lstStyle/>
          <a:p>
            <a:r>
              <a:rPr lang="zh-TW" altLang="en-US" sz="2100" b="1" smtClean="0">
                <a:latin typeface="Consolas" panose="020B0609020204030204" pitchFamily="49" charset="0"/>
                <a:ea typeface="+mj-ea"/>
              </a:rPr>
              <a:t>那麼，程式要在哪裡</a:t>
            </a:r>
            <a:r>
              <a:rPr lang="zh-TW" altLang="en-US" sz="2100" b="1">
                <a:latin typeface="Consolas" panose="020B0609020204030204" pitchFamily="49" charset="0"/>
                <a:ea typeface="+mj-ea"/>
              </a:rPr>
              <a:t>註冊</a:t>
            </a:r>
            <a:r>
              <a:rPr lang="en-US" altLang="zh-TW" sz="2100" b="1" smtClean="0">
                <a:latin typeface="Consolas" panose="020B0609020204030204" pitchFamily="49" charset="0"/>
                <a:ea typeface="+mj-ea"/>
              </a:rPr>
              <a:t>?</a:t>
            </a:r>
            <a:r>
              <a:rPr lang="zh-TW" altLang="en-US" sz="2100" b="1" smtClean="0">
                <a:latin typeface="Consolas" panose="020B0609020204030204" pitchFamily="49" charset="0"/>
                <a:ea typeface="+mj-ea"/>
              </a:rPr>
              <a:t> 有兩種方法：</a:t>
            </a:r>
            <a:r>
              <a:rPr lang="en-US" altLang="zh-TW" sz="2100" b="1">
                <a:solidFill>
                  <a:srgbClr val="FF0000"/>
                </a:solidFill>
                <a:latin typeface="Consolas" panose="020B0609020204030204" pitchFamily="49" charset="0"/>
              </a:rPr>
              <a:t>web.xml</a:t>
            </a:r>
            <a:r>
              <a:rPr lang="en-US" altLang="zh-TW" sz="2100" b="1" smtClean="0">
                <a:latin typeface="Consolas" panose="020B0609020204030204" pitchFamily="49" charset="0"/>
                <a:ea typeface="+mj-ea"/>
              </a:rPr>
              <a:t> </a:t>
            </a:r>
            <a:r>
              <a:rPr lang="zh-TW" altLang="en-US" sz="2100" b="1" smtClean="0">
                <a:latin typeface="Consolas" panose="020B0609020204030204" pitchFamily="49" charset="0"/>
                <a:ea typeface="+mj-ea"/>
              </a:rPr>
              <a:t>與 </a:t>
            </a:r>
            <a:r>
              <a:rPr lang="en-US" altLang="zh-TW" sz="2100" b="1">
                <a:solidFill>
                  <a:srgbClr val="FF0000"/>
                </a:solidFill>
                <a:latin typeface="Consolas" panose="020B0609020204030204" pitchFamily="49" charset="0"/>
              </a:rPr>
              <a:t>annotation</a:t>
            </a:r>
            <a:r>
              <a:rPr lang="zh-TW" altLang="en-US" sz="2100" b="1" smtClean="0">
                <a:latin typeface="Consolas" panose="020B0609020204030204" pitchFamily="49" charset="0"/>
                <a:ea typeface="+mj-ea"/>
              </a:rPr>
              <a:t> </a:t>
            </a:r>
            <a:endParaRPr lang="zh-TW" altLang="en-US" sz="2100" b="1">
              <a:latin typeface="Consolas" panose="020B0609020204030204" pitchFamily="49" charset="0"/>
              <a:ea typeface="+mj-ea"/>
            </a:endParaRPr>
          </a:p>
        </p:txBody>
      </p:sp>
      <p:sp>
        <p:nvSpPr>
          <p:cNvPr id="61" name="文字方塊 60"/>
          <p:cNvSpPr txBox="1"/>
          <p:nvPr/>
        </p:nvSpPr>
        <p:spPr>
          <a:xfrm>
            <a:off x="825179" y="2516365"/>
            <a:ext cx="933654" cy="369332"/>
          </a:xfrm>
          <a:prstGeom prst="rect">
            <a:avLst/>
          </a:prstGeom>
          <a:noFill/>
        </p:spPr>
        <p:txBody>
          <a:bodyPr wrap="none" rtlCol="0">
            <a:spAutoFit/>
          </a:bodyPr>
          <a:lstStyle/>
          <a:p>
            <a:r>
              <a:rPr lang="en-US" altLang="zh-TW" smtClean="0">
                <a:latin typeface="+mj-ea"/>
                <a:ea typeface="+mj-ea"/>
              </a:rPr>
              <a:t>Servlet</a:t>
            </a:r>
            <a:endParaRPr lang="zh-TW" altLang="en-US">
              <a:latin typeface="+mj-ea"/>
              <a:ea typeface="+mj-ea"/>
            </a:endParaRPr>
          </a:p>
        </p:txBody>
      </p:sp>
      <p:sp>
        <p:nvSpPr>
          <p:cNvPr id="62" name="文字方塊 61"/>
          <p:cNvSpPr txBox="1"/>
          <p:nvPr/>
        </p:nvSpPr>
        <p:spPr>
          <a:xfrm>
            <a:off x="2625179" y="3767840"/>
            <a:ext cx="933654" cy="369332"/>
          </a:xfrm>
          <a:prstGeom prst="rect">
            <a:avLst/>
          </a:prstGeom>
          <a:noFill/>
        </p:spPr>
        <p:txBody>
          <a:bodyPr wrap="none" rtlCol="0">
            <a:spAutoFit/>
          </a:bodyPr>
          <a:lstStyle/>
          <a:p>
            <a:r>
              <a:rPr lang="en-US" altLang="zh-TW" smtClean="0">
                <a:latin typeface="+mj-ea"/>
                <a:ea typeface="+mj-ea"/>
              </a:rPr>
              <a:t>Servlet</a:t>
            </a:r>
            <a:endParaRPr lang="zh-TW" altLang="en-US">
              <a:latin typeface="+mj-ea"/>
              <a:ea typeface="+mj-ea"/>
            </a:endParaRPr>
          </a:p>
        </p:txBody>
      </p:sp>
      <p:sp>
        <p:nvSpPr>
          <p:cNvPr id="63" name="文字方塊 62"/>
          <p:cNvSpPr txBox="1"/>
          <p:nvPr/>
        </p:nvSpPr>
        <p:spPr>
          <a:xfrm>
            <a:off x="4735911" y="2723640"/>
            <a:ext cx="933654" cy="369332"/>
          </a:xfrm>
          <a:prstGeom prst="rect">
            <a:avLst/>
          </a:prstGeom>
          <a:noFill/>
        </p:spPr>
        <p:txBody>
          <a:bodyPr wrap="none" rtlCol="0">
            <a:spAutoFit/>
          </a:bodyPr>
          <a:lstStyle/>
          <a:p>
            <a:r>
              <a:rPr lang="en-US" altLang="zh-TW" smtClean="0">
                <a:latin typeface="+mj-ea"/>
                <a:ea typeface="+mj-ea"/>
              </a:rPr>
              <a:t>Servlet</a:t>
            </a:r>
            <a:endParaRPr lang="zh-TW" altLang="en-US">
              <a:latin typeface="+mj-ea"/>
              <a:ea typeface="+mj-ea"/>
            </a:endParaRPr>
          </a:p>
        </p:txBody>
      </p:sp>
      <p:sp>
        <p:nvSpPr>
          <p:cNvPr id="64" name="文字方塊 63"/>
          <p:cNvSpPr txBox="1"/>
          <p:nvPr/>
        </p:nvSpPr>
        <p:spPr>
          <a:xfrm>
            <a:off x="6683555" y="3822885"/>
            <a:ext cx="933654" cy="369332"/>
          </a:xfrm>
          <a:prstGeom prst="rect">
            <a:avLst/>
          </a:prstGeom>
          <a:noFill/>
        </p:spPr>
        <p:txBody>
          <a:bodyPr wrap="none" rtlCol="0">
            <a:spAutoFit/>
          </a:bodyPr>
          <a:lstStyle/>
          <a:p>
            <a:r>
              <a:rPr lang="en-US" altLang="zh-TW" smtClean="0">
                <a:latin typeface="+mj-ea"/>
                <a:ea typeface="+mj-ea"/>
              </a:rPr>
              <a:t>Servlet</a:t>
            </a:r>
            <a:endParaRPr lang="zh-TW" altLang="en-US">
              <a:latin typeface="+mj-ea"/>
              <a:ea typeface="+mj-ea"/>
            </a:endParaRPr>
          </a:p>
        </p:txBody>
      </p:sp>
    </p:spTree>
    <p:extLst>
      <p:ext uri="{BB962C8B-B14F-4D97-AF65-F5344CB8AC3E}">
        <p14:creationId xmlns:p14="http://schemas.microsoft.com/office/powerpoint/2010/main" val="14813133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t>35</a:t>
            </a:fld>
            <a:endParaRPr lang="zh-TW" altLang="en-US"/>
          </a:p>
        </p:txBody>
      </p:sp>
      <p:sp>
        <p:nvSpPr>
          <p:cNvPr id="32" name="標題 1"/>
          <p:cNvSpPr>
            <a:spLocks noGrp="1"/>
          </p:cNvSpPr>
          <p:nvPr>
            <p:ph type="title"/>
          </p:nvPr>
        </p:nvSpPr>
        <p:spPr>
          <a:xfrm>
            <a:off x="8303491" y="-117762"/>
            <a:ext cx="3888509" cy="695960"/>
          </a:xfrm>
        </p:spPr>
        <p:txBody>
          <a:bodyPr>
            <a:noAutofit/>
          </a:bodyPr>
          <a:lstStyle/>
          <a:p>
            <a:pPr algn="ctr"/>
            <a:r>
              <a:rPr lang="zh-TW" altLang="en-US" smtClean="0">
                <a:solidFill>
                  <a:schemeClr val="tx1"/>
                </a:solidFill>
              </a:rPr>
              <a:t>註冊：</a:t>
            </a:r>
            <a:r>
              <a:rPr lang="en-US" altLang="zh-TW">
                <a:solidFill>
                  <a:schemeClr val="tx1"/>
                </a:solidFill>
              </a:rPr>
              <a:t>annotation</a:t>
            </a:r>
            <a:endParaRPr lang="zh-TW" altLang="en-US">
              <a:solidFill>
                <a:schemeClr val="tx1"/>
              </a:solidFill>
            </a:endParaRPr>
          </a:p>
        </p:txBody>
      </p:sp>
      <p:sp>
        <p:nvSpPr>
          <p:cNvPr id="33" name="文字版面配置區 4"/>
          <p:cNvSpPr>
            <a:spLocks noGrp="1"/>
          </p:cNvSpPr>
          <p:nvPr>
            <p:ph type="body" sz="half" idx="2"/>
          </p:nvPr>
        </p:nvSpPr>
        <p:spPr>
          <a:xfrm>
            <a:off x="8303491" y="587433"/>
            <a:ext cx="3888509" cy="6085840"/>
          </a:xfrm>
        </p:spPr>
        <p:txBody>
          <a:bodyPr>
            <a:normAutofit/>
          </a:bodyPr>
          <a:lstStyle/>
          <a:p>
            <a:pPr algn="just"/>
            <a:r>
              <a:rPr lang="en-US" altLang="zh-TW" sz="1800" b="1" smtClean="0">
                <a:latin typeface="Consolas" panose="020B0609020204030204" pitchFamily="49" charset="0"/>
                <a:ea typeface="+mj-ea"/>
              </a:rPr>
              <a:t>Servlet 3.0(2009/09)</a:t>
            </a:r>
            <a:r>
              <a:rPr lang="zh-TW" altLang="en-US" sz="1800" b="1" smtClean="0">
                <a:latin typeface="Consolas" panose="020B0609020204030204" pitchFamily="49" charset="0"/>
                <a:ea typeface="+mj-ea"/>
              </a:rPr>
              <a:t>新增的功能</a:t>
            </a:r>
            <a:endParaRPr lang="en-US" altLang="zh-TW" sz="1800" b="1" smtClean="0">
              <a:latin typeface="Consolas" panose="020B0609020204030204" pitchFamily="49" charset="0"/>
              <a:ea typeface="+mj-ea"/>
            </a:endParaRPr>
          </a:p>
          <a:p>
            <a:pPr algn="just"/>
            <a:r>
              <a:rPr lang="zh-TW" altLang="en-US" sz="1800" b="1" smtClean="0">
                <a:latin typeface="Consolas" panose="020B0609020204030204" pitchFamily="49" charset="0"/>
                <a:ea typeface="+mj-ea"/>
              </a:rPr>
              <a:t>提供一個簡便的方法讓程式設計師能輕鬆的註冊</a:t>
            </a:r>
            <a:r>
              <a:rPr lang="en-US" altLang="zh-TW" sz="1800" b="1" smtClean="0">
                <a:latin typeface="Consolas" panose="020B0609020204030204" pitchFamily="49" charset="0"/>
                <a:ea typeface="+mj-ea"/>
              </a:rPr>
              <a:t>Servlet</a:t>
            </a:r>
            <a:r>
              <a:rPr lang="zh-TW" altLang="en-US" sz="1800" b="1" smtClean="0">
                <a:latin typeface="Consolas" panose="020B0609020204030204" pitchFamily="49" charset="0"/>
                <a:ea typeface="+mj-ea"/>
              </a:rPr>
              <a:t>，簡化開發流程，並增加程式可讀性。</a:t>
            </a:r>
            <a:endParaRPr lang="en-US" altLang="zh-TW" sz="1800" b="1" smtClean="0">
              <a:latin typeface="Consolas" panose="020B0609020204030204" pitchFamily="49" charset="0"/>
              <a:ea typeface="+mj-ea"/>
            </a:endParaRPr>
          </a:p>
          <a:p>
            <a:pPr algn="just"/>
            <a:r>
              <a:rPr lang="zh-TW" altLang="en-US" sz="1800" b="1" smtClean="0">
                <a:latin typeface="Consolas" panose="020B0609020204030204" pitchFamily="49" charset="0"/>
                <a:ea typeface="+mj-ea"/>
              </a:rPr>
              <a:t>如欲註冊一支</a:t>
            </a:r>
            <a:r>
              <a:rPr lang="en-US" altLang="zh-TW" sz="1800" b="1" smtClean="0">
                <a:latin typeface="Consolas" panose="020B0609020204030204" pitchFamily="49" charset="0"/>
                <a:ea typeface="+mj-ea"/>
              </a:rPr>
              <a:t>Servlet</a:t>
            </a:r>
            <a:r>
              <a:rPr lang="zh-TW" altLang="en-US" sz="1800" b="1" smtClean="0">
                <a:latin typeface="Consolas" panose="020B0609020204030204" pitchFamily="49" charset="0"/>
                <a:ea typeface="+mj-ea"/>
              </a:rPr>
              <a:t>，只需在其</a:t>
            </a:r>
            <a:r>
              <a:rPr lang="en-US" altLang="zh-TW" sz="1800" b="1" smtClean="0">
                <a:latin typeface="Consolas" panose="020B0609020204030204" pitchFamily="49" charset="0"/>
                <a:ea typeface="+mj-ea"/>
              </a:rPr>
              <a:t>Class</a:t>
            </a:r>
            <a:r>
              <a:rPr lang="zh-TW" altLang="en-US" sz="1800" b="1" smtClean="0">
                <a:latin typeface="Consolas" panose="020B0609020204030204" pitchFamily="49" charset="0"/>
                <a:ea typeface="+mj-ea"/>
              </a:rPr>
              <a:t>上方撰寫</a:t>
            </a:r>
            <a:r>
              <a:rPr lang="en-US" altLang="zh-TW" sz="1800" b="1" smtClean="0">
                <a:latin typeface="Consolas" panose="020B0609020204030204" pitchFamily="49" charset="0"/>
                <a:ea typeface="+mj-ea"/>
              </a:rPr>
              <a:t>@WebServlet</a:t>
            </a:r>
            <a:r>
              <a:rPr lang="zh-TW" altLang="en-US" sz="1800" b="1" smtClean="0">
                <a:latin typeface="Consolas" panose="020B0609020204030204" pitchFamily="49" charset="0"/>
                <a:ea typeface="+mj-ea"/>
              </a:rPr>
              <a:t>即可。</a:t>
            </a:r>
            <a:endParaRPr lang="en-US" altLang="zh-TW" sz="1800" b="1" smtClean="0">
              <a:latin typeface="Consolas" panose="020B0609020204030204" pitchFamily="49" charset="0"/>
              <a:ea typeface="+mj-ea"/>
            </a:endParaRPr>
          </a:p>
          <a:p>
            <a:pPr algn="ctr">
              <a:spcBef>
                <a:spcPts val="1800"/>
              </a:spcBef>
            </a:pPr>
            <a:r>
              <a:rPr lang="zh-TW" altLang="en-US" sz="1800" b="1">
                <a:latin typeface="Consolas" panose="020B0609020204030204" pitchFamily="49" charset="0"/>
                <a:ea typeface="+mj-ea"/>
              </a:rPr>
              <a:t>最簡單的</a:t>
            </a:r>
            <a:r>
              <a:rPr lang="zh-TW" altLang="en-US" sz="1800" b="1" smtClean="0">
                <a:latin typeface="Consolas" panose="020B0609020204030204" pitchFamily="49" charset="0"/>
                <a:ea typeface="+mj-ea"/>
              </a:rPr>
              <a:t>寫法為</a:t>
            </a:r>
            <a:endParaRPr lang="en-US" altLang="zh-TW" sz="1800" b="1" smtClean="0">
              <a:latin typeface="Consolas" panose="020B0609020204030204" pitchFamily="49" charset="0"/>
              <a:ea typeface="+mj-ea"/>
            </a:endParaRPr>
          </a:p>
          <a:p>
            <a:pPr algn="ctr">
              <a:spcBef>
                <a:spcPts val="0"/>
              </a:spcBef>
            </a:pPr>
            <a:r>
              <a:rPr lang="en-US" altLang="zh-TW" sz="1800" b="1" smtClean="0">
                <a:latin typeface="Consolas" panose="020B0609020204030204" pitchFamily="49" charset="0"/>
                <a:ea typeface="+mj-ea"/>
              </a:rPr>
              <a:t>@WebServlet("/ServletName")</a:t>
            </a:r>
          </a:p>
          <a:p>
            <a:pPr>
              <a:spcBef>
                <a:spcPts val="1800"/>
              </a:spcBef>
            </a:pPr>
            <a:r>
              <a:rPr lang="zh-TW" altLang="en-US" sz="1800" b="1" smtClean="0">
                <a:solidFill>
                  <a:srgbClr val="FF0000"/>
                </a:solidFill>
                <a:latin typeface="Consolas" panose="020B0609020204030204" pitchFamily="49" charset="0"/>
                <a:ea typeface="+mj-ea"/>
              </a:rPr>
              <a:t>務必注意名稱不可重複，且一定要加上</a:t>
            </a:r>
            <a:r>
              <a:rPr lang="en-US" altLang="zh-TW" sz="1800" b="1" smtClean="0">
                <a:solidFill>
                  <a:srgbClr val="FF0000"/>
                </a:solidFill>
                <a:latin typeface="Consolas" panose="020B0609020204030204" pitchFamily="49" charset="0"/>
                <a:ea typeface="+mj-ea"/>
              </a:rPr>
              <a:t>"/"</a:t>
            </a:r>
            <a:r>
              <a:rPr lang="zh-TW" altLang="en-US" sz="1800" b="1" smtClean="0">
                <a:latin typeface="Consolas" panose="020B0609020204030204" pitchFamily="49" charset="0"/>
                <a:ea typeface="+mj-ea"/>
              </a:rPr>
              <a:t>，如果忘了加上</a:t>
            </a:r>
            <a:r>
              <a:rPr lang="en-US" altLang="zh-TW" sz="1800" b="1" smtClean="0">
                <a:latin typeface="Consolas" panose="020B0609020204030204" pitchFamily="49" charset="0"/>
                <a:ea typeface="+mj-ea"/>
              </a:rPr>
              <a:t>"/"</a:t>
            </a:r>
            <a:r>
              <a:rPr lang="zh-TW" altLang="en-US" sz="1800" b="1" smtClean="0">
                <a:latin typeface="Consolas" panose="020B0609020204030204" pitchFamily="49" charset="0"/>
                <a:ea typeface="+mj-ea"/>
              </a:rPr>
              <a:t>，則整個</a:t>
            </a:r>
            <a:r>
              <a:rPr lang="en-US" altLang="zh-TW" sz="1800" b="1" smtClean="0">
                <a:latin typeface="Consolas" panose="020B0609020204030204" pitchFamily="49" charset="0"/>
                <a:ea typeface="+mj-ea"/>
              </a:rPr>
              <a:t>Server</a:t>
            </a:r>
            <a:r>
              <a:rPr lang="zh-TW" altLang="en-US" sz="1800" b="1" smtClean="0">
                <a:latin typeface="Consolas" panose="020B0609020204030204" pitchFamily="49" charset="0"/>
                <a:ea typeface="+mj-ea"/>
              </a:rPr>
              <a:t>會無法起動。</a:t>
            </a:r>
            <a:r>
              <a:rPr lang="en-US" altLang="zh-TW" sz="1800" b="1" smtClean="0">
                <a:latin typeface="Consolas" panose="020B0609020204030204" pitchFamily="49" charset="0"/>
                <a:ea typeface="+mj-ea"/>
              </a:rPr>
              <a:t>(Server</a:t>
            </a:r>
            <a:r>
              <a:rPr lang="zh-TW" altLang="en-US" sz="1800" b="1" smtClean="0">
                <a:latin typeface="Consolas" panose="020B0609020204030204" pitchFamily="49" charset="0"/>
                <a:ea typeface="+mj-ea"/>
              </a:rPr>
              <a:t>起動時會掃描所有</a:t>
            </a:r>
            <a:r>
              <a:rPr lang="en-US" altLang="zh-TW" sz="1800" b="1" smtClean="0">
                <a:latin typeface="Consolas" panose="020B0609020204030204" pitchFamily="49" charset="0"/>
                <a:ea typeface="+mj-ea"/>
              </a:rPr>
              <a:t>Servlet</a:t>
            </a:r>
            <a:r>
              <a:rPr lang="zh-TW" altLang="en-US" sz="1800" b="1" smtClean="0">
                <a:latin typeface="Consolas" panose="020B0609020204030204" pitchFamily="49" charset="0"/>
                <a:ea typeface="+mj-ea"/>
              </a:rPr>
              <a:t>註冊的名稱</a:t>
            </a:r>
            <a:r>
              <a:rPr lang="en-US" altLang="zh-TW" sz="1800" b="1" smtClean="0">
                <a:latin typeface="Consolas" panose="020B0609020204030204" pitchFamily="49" charset="0"/>
                <a:ea typeface="+mj-ea"/>
              </a:rPr>
              <a:t>)</a:t>
            </a:r>
          </a:p>
          <a:p>
            <a:pPr>
              <a:spcBef>
                <a:spcPts val="1800"/>
              </a:spcBef>
            </a:pPr>
            <a:r>
              <a:rPr lang="en-US" altLang="zh-TW" sz="1800" b="1" smtClean="0">
                <a:latin typeface="Consolas" panose="020B0609020204030204" pitchFamily="49" charset="0"/>
                <a:ea typeface="+mj-ea"/>
              </a:rPr>
              <a:t>@WebServlet</a:t>
            </a:r>
            <a:r>
              <a:rPr lang="zh-TW" altLang="en-US" sz="1800" b="1">
                <a:latin typeface="Consolas" panose="020B0609020204030204" pitchFamily="49" charset="0"/>
                <a:ea typeface="+mj-ea"/>
              </a:rPr>
              <a:t>之</a:t>
            </a:r>
            <a:r>
              <a:rPr lang="zh-TW" altLang="en-US" sz="1800" b="1" smtClean="0">
                <a:latin typeface="Consolas" panose="020B0609020204030204" pitchFamily="49" charset="0"/>
                <a:ea typeface="+mj-ea"/>
              </a:rPr>
              <a:t>中可以加上其他屬性如</a:t>
            </a:r>
            <a:r>
              <a:rPr lang="en-US" altLang="zh-TW" sz="1800" b="1" smtClean="0">
                <a:latin typeface="Consolas" panose="020B0609020204030204" pitchFamily="49" charset="0"/>
                <a:ea typeface="+mj-ea"/>
              </a:rPr>
              <a:t>loadOnStartup</a:t>
            </a:r>
            <a:r>
              <a:rPr lang="zh-TW" altLang="en-US" sz="1800" b="1" smtClean="0">
                <a:latin typeface="Consolas" panose="020B0609020204030204" pitchFamily="49" charset="0"/>
                <a:ea typeface="+mj-ea"/>
              </a:rPr>
              <a:t>、</a:t>
            </a:r>
            <a:r>
              <a:rPr lang="en-US" altLang="zh-TW" sz="1800" b="1" smtClean="0">
                <a:latin typeface="Consolas" panose="020B0609020204030204" pitchFamily="49" charset="0"/>
                <a:ea typeface="+mj-ea"/>
              </a:rPr>
              <a:t>urlPatterns</a:t>
            </a:r>
            <a:r>
              <a:rPr lang="zh-TW" altLang="en-US" sz="1800" b="1" smtClean="0">
                <a:latin typeface="Consolas" panose="020B0609020204030204" pitchFamily="49" charset="0"/>
                <a:ea typeface="+mj-ea"/>
              </a:rPr>
              <a:t>、</a:t>
            </a:r>
            <a:r>
              <a:rPr lang="en-US" altLang="zh-TW" sz="1800" b="1" smtClean="0">
                <a:latin typeface="Consolas" panose="020B0609020204030204" pitchFamily="49" charset="0"/>
                <a:ea typeface="+mj-ea"/>
              </a:rPr>
              <a:t>description</a:t>
            </a:r>
            <a:r>
              <a:rPr lang="zh-TW" altLang="en-US" sz="1800" b="1" smtClean="0">
                <a:latin typeface="Consolas" panose="020B0609020204030204" pitchFamily="49" charset="0"/>
                <a:ea typeface="+mj-ea"/>
              </a:rPr>
              <a:t>、</a:t>
            </a:r>
            <a:r>
              <a:rPr lang="en-US" altLang="zh-TW" sz="1800" b="1" smtClean="0">
                <a:latin typeface="Consolas" panose="020B0609020204030204" pitchFamily="49" charset="0"/>
              </a:rPr>
              <a:t>name</a:t>
            </a:r>
            <a:r>
              <a:rPr lang="zh-TW" altLang="en-US" sz="1800" b="1" smtClean="0">
                <a:latin typeface="Consolas" panose="020B0609020204030204" pitchFamily="49" charset="0"/>
                <a:ea typeface="+mj-ea"/>
              </a:rPr>
              <a:t>等。</a:t>
            </a:r>
            <a:endParaRPr lang="en-US" altLang="zh-TW" sz="1800" b="1" smtClean="0">
              <a:latin typeface="Consolas" panose="020B0609020204030204" pitchFamily="49" charset="0"/>
              <a:ea typeface="+mj-ea"/>
            </a:endParaRPr>
          </a:p>
          <a:p>
            <a:pPr>
              <a:spcBef>
                <a:spcPts val="1800"/>
              </a:spcBef>
            </a:pPr>
            <a:r>
              <a:rPr lang="zh-TW" altLang="en-US" sz="1800" b="1" smtClean="0">
                <a:latin typeface="Consolas" panose="020B0609020204030204" pitchFamily="49" charset="0"/>
                <a:ea typeface="+mj-ea"/>
              </a:rPr>
              <a:t>另外一個註冊方法會寫在</a:t>
            </a:r>
            <a:r>
              <a:rPr lang="en-US" altLang="zh-TW" sz="1800" b="1" smtClean="0">
                <a:latin typeface="Consolas" panose="020B0609020204030204" pitchFamily="49" charset="0"/>
                <a:ea typeface="+mj-ea"/>
              </a:rPr>
              <a:t>web.xml</a:t>
            </a:r>
            <a:r>
              <a:rPr lang="zh-TW" altLang="en-US" sz="1800" b="1" smtClean="0">
                <a:latin typeface="Consolas" panose="020B0609020204030204" pitchFamily="49" charset="0"/>
                <a:ea typeface="+mj-ea"/>
              </a:rPr>
              <a:t>裡</a:t>
            </a:r>
            <a:endParaRPr lang="en-US" altLang="zh-TW" sz="1800" b="1">
              <a:latin typeface="Consolas" panose="020B0609020204030204" pitchFamily="49" charset="0"/>
              <a:ea typeface="+mj-ea"/>
            </a:endParaRPr>
          </a:p>
        </p:txBody>
      </p:sp>
      <p:sp>
        <p:nvSpPr>
          <p:cNvPr id="20" name="內容版面配置區 2">
            <a:extLst>
              <a:ext uri="{FF2B5EF4-FFF2-40B4-BE49-F238E27FC236}">
                <a16:creationId xmlns:a16="http://schemas.microsoft.com/office/drawing/2014/main" id="{75779535-3015-4537-BE37-3EB5CBE0BAFA}"/>
              </a:ext>
            </a:extLst>
          </p:cNvPr>
          <p:cNvSpPr txBox="1">
            <a:spLocks/>
          </p:cNvSpPr>
          <p:nvPr/>
        </p:nvSpPr>
        <p:spPr>
          <a:xfrm>
            <a:off x="0" y="0"/>
            <a:ext cx="8303491" cy="685800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spcBef>
                <a:spcPts val="600"/>
              </a:spcBef>
              <a:buFont typeface="Wingdings" pitchFamily="2" charset="2"/>
              <a:buNone/>
            </a:pPr>
            <a:r>
              <a:rPr lang="en-US" altLang="zh-TW" sz="1500" smtClean="0">
                <a:solidFill>
                  <a:srgbClr val="0070C0"/>
                </a:solidFill>
                <a:latin typeface="Consolas" panose="020B0609020204030204" pitchFamily="49" charset="0"/>
                <a:ea typeface="+mj-ea"/>
              </a:rPr>
              <a:t>@WebServlet(</a:t>
            </a:r>
            <a:r>
              <a:rPr lang="en-US" altLang="zh-TW" sz="1500" smtClean="0">
                <a:solidFill>
                  <a:srgbClr val="FF0000"/>
                </a:solidFill>
                <a:latin typeface="Consolas" panose="020B0609020204030204" pitchFamily="49" charset="0"/>
                <a:ea typeface="+mj-ea"/>
              </a:rPr>
              <a:t>"/HelloWorld.do"</a:t>
            </a:r>
            <a:r>
              <a:rPr lang="en-US" altLang="zh-TW" sz="1500" smtClean="0">
                <a:solidFill>
                  <a:srgbClr val="0070C0"/>
                </a:solidFill>
                <a:latin typeface="Consolas" panose="020B0609020204030204" pitchFamily="49" charset="0"/>
                <a:ea typeface="+mj-ea"/>
              </a:rPr>
              <a:t>)</a:t>
            </a:r>
          </a:p>
          <a:p>
            <a:pPr marL="0" indent="0">
              <a:spcBef>
                <a:spcPts val="600"/>
              </a:spcBef>
              <a:buFont typeface="Wingdings" pitchFamily="2" charset="2"/>
              <a:buNone/>
            </a:pPr>
            <a:r>
              <a:rPr lang="en-US" altLang="zh-TW" sz="1500" smtClean="0">
                <a:latin typeface="Consolas" panose="020B0609020204030204" pitchFamily="49" charset="0"/>
                <a:ea typeface="+mj-ea"/>
              </a:rPr>
              <a:t>public </a:t>
            </a:r>
            <a:r>
              <a:rPr lang="en-US" altLang="zh-TW" sz="1500">
                <a:latin typeface="Consolas" panose="020B0609020204030204" pitchFamily="49" charset="0"/>
                <a:ea typeface="+mj-ea"/>
              </a:rPr>
              <a:t>class</a:t>
            </a:r>
            <a:r>
              <a:rPr lang="en-US" altLang="zh-TW" sz="1500" smtClean="0">
                <a:latin typeface="Consolas" panose="020B0609020204030204" pitchFamily="49" charset="0"/>
                <a:ea typeface="+mj-ea"/>
              </a:rPr>
              <a:t> HelloWorld </a:t>
            </a:r>
            <a:r>
              <a:rPr lang="en-US" altLang="zh-TW" sz="1500">
                <a:latin typeface="Consolas" panose="020B0609020204030204" pitchFamily="49" charset="0"/>
                <a:ea typeface="+mj-ea"/>
              </a:rPr>
              <a:t>extends</a:t>
            </a:r>
            <a:r>
              <a:rPr lang="en-US" altLang="zh-TW" sz="1500" smtClean="0">
                <a:latin typeface="Consolas" panose="020B0609020204030204" pitchFamily="49" charset="0"/>
                <a:ea typeface="+mj-ea"/>
              </a:rPr>
              <a:t> </a:t>
            </a:r>
            <a:r>
              <a:rPr lang="en-US" altLang="zh-TW" sz="1500">
                <a:latin typeface="Consolas" panose="020B0609020204030204" pitchFamily="49" charset="0"/>
                <a:ea typeface="+mj-ea"/>
              </a:rPr>
              <a:t>HttpServlet</a:t>
            </a:r>
            <a:r>
              <a:rPr lang="en-US" altLang="zh-TW" sz="1500" smtClean="0">
                <a:latin typeface="Consolas" panose="020B0609020204030204" pitchFamily="49" charset="0"/>
                <a:ea typeface="+mj-ea"/>
              </a:rPr>
              <a:t> {</a:t>
            </a:r>
          </a:p>
          <a:p>
            <a:pPr marL="274320" lvl="1" indent="0">
              <a:spcBef>
                <a:spcPts val="600"/>
              </a:spcBef>
              <a:buFont typeface="Wingdings" pitchFamily="2" charset="2"/>
              <a:buNone/>
            </a:pPr>
            <a:r>
              <a:rPr lang="en-US" altLang="zh-TW" sz="1500" smtClean="0">
                <a:latin typeface="Consolas" panose="020B0609020204030204" pitchFamily="49" charset="0"/>
                <a:ea typeface="+mj-ea"/>
              </a:rPr>
              <a:t>@Override</a:t>
            </a:r>
          </a:p>
          <a:p>
            <a:pPr marL="274320" lvl="1" indent="0">
              <a:spcBef>
                <a:spcPts val="600"/>
              </a:spcBef>
              <a:buFont typeface="Wingdings" pitchFamily="2" charset="2"/>
              <a:buNone/>
            </a:pPr>
            <a:r>
              <a:rPr lang="en-US" altLang="zh-TW" sz="1500">
                <a:latin typeface="Consolas" panose="020B0609020204030204" pitchFamily="49" charset="0"/>
                <a:ea typeface="+mj-ea"/>
              </a:rPr>
              <a:t>protected void </a:t>
            </a:r>
            <a:r>
              <a:rPr lang="en-US" altLang="zh-TW" sz="1500" smtClean="0">
                <a:latin typeface="Consolas" panose="020B0609020204030204" pitchFamily="49" charset="0"/>
                <a:ea typeface="+mj-ea"/>
              </a:rPr>
              <a:t>doGet(HttpServletRequest req, HttpServletResponse resp{</a:t>
            </a:r>
          </a:p>
          <a:p>
            <a:pPr marL="548640" lvl="2" indent="0">
              <a:spcBef>
                <a:spcPts val="600"/>
              </a:spcBef>
              <a:buFont typeface="Wingdings" pitchFamily="2" charset="2"/>
              <a:buNone/>
            </a:pPr>
            <a:r>
              <a:rPr lang="en-US" altLang="zh-TW" sz="1500" smtClean="0">
                <a:latin typeface="Consolas" panose="020B0609020204030204" pitchFamily="49" charset="0"/>
                <a:ea typeface="+mj-ea"/>
              </a:rPr>
              <a:t>// </a:t>
            </a:r>
            <a:r>
              <a:rPr lang="zh-TW" altLang="en-US" sz="1500" smtClean="0">
                <a:latin typeface="Consolas" panose="020B0609020204030204" pitchFamily="49" charset="0"/>
                <a:ea typeface="+mj-ea"/>
              </a:rPr>
              <a:t>略</a:t>
            </a:r>
            <a:r>
              <a:rPr lang="en-US" altLang="zh-TW" sz="1500" smtClean="0">
                <a:latin typeface="Consolas" panose="020B0609020204030204" pitchFamily="49" charset="0"/>
                <a:ea typeface="+mj-ea"/>
              </a:rPr>
              <a:t>...</a:t>
            </a:r>
          </a:p>
          <a:p>
            <a:pPr marL="274320" lvl="1" indent="0">
              <a:spcBef>
                <a:spcPts val="600"/>
              </a:spcBef>
              <a:buFont typeface="Wingdings" pitchFamily="2" charset="2"/>
              <a:buNone/>
            </a:pPr>
            <a:r>
              <a:rPr lang="en-US" altLang="zh-TW" sz="1500" smtClean="0">
                <a:latin typeface="Consolas" panose="020B0609020204030204" pitchFamily="49" charset="0"/>
                <a:ea typeface="+mj-ea"/>
              </a:rPr>
              <a:t>}</a:t>
            </a:r>
          </a:p>
          <a:p>
            <a:pPr marL="0" indent="0">
              <a:spcBef>
                <a:spcPts val="600"/>
              </a:spcBef>
              <a:buFont typeface="Wingdings" pitchFamily="2" charset="2"/>
              <a:buNone/>
            </a:pPr>
            <a:r>
              <a:rPr lang="en-US" altLang="zh-TW" sz="1500" smtClean="0">
                <a:latin typeface="Consolas" panose="020B0609020204030204" pitchFamily="49" charset="0"/>
                <a:ea typeface="+mj-ea"/>
              </a:rPr>
              <a:t>}</a:t>
            </a:r>
          </a:p>
          <a:p>
            <a:pPr marL="0" indent="0">
              <a:spcBef>
                <a:spcPts val="600"/>
              </a:spcBef>
              <a:buFont typeface="Wingdings" pitchFamily="2" charset="2"/>
              <a:buNone/>
            </a:pPr>
            <a:endParaRPr lang="en-US" altLang="zh-TW" sz="1500" smtClean="0">
              <a:latin typeface="Consolas" panose="020B0609020204030204" pitchFamily="49" charset="0"/>
              <a:ea typeface="+mj-ea"/>
            </a:endParaRPr>
          </a:p>
          <a:p>
            <a:pPr marL="0" indent="0">
              <a:spcBef>
                <a:spcPts val="600"/>
              </a:spcBef>
              <a:buNone/>
            </a:pPr>
            <a:r>
              <a:rPr lang="en-US" altLang="zh-TW" sz="1500">
                <a:solidFill>
                  <a:srgbClr val="0070C0"/>
                </a:solidFill>
                <a:latin typeface="Consolas" panose="020B0609020204030204" pitchFamily="49" charset="0"/>
                <a:ea typeface="+mj-ea"/>
              </a:rPr>
              <a:t>@</a:t>
            </a:r>
            <a:r>
              <a:rPr lang="en-US" altLang="zh-TW" sz="1500" smtClean="0">
                <a:solidFill>
                  <a:srgbClr val="0070C0"/>
                </a:solidFill>
                <a:latin typeface="Consolas" panose="020B0609020204030204" pitchFamily="49" charset="0"/>
                <a:ea typeface="+mj-ea"/>
              </a:rPr>
              <a:t>WebServlet(urlPatterns=</a:t>
            </a:r>
            <a:r>
              <a:rPr lang="en-US" altLang="zh-TW" sz="1500" smtClean="0">
                <a:solidFill>
                  <a:srgbClr val="FF0000"/>
                </a:solidFill>
                <a:latin typeface="Consolas" panose="020B0609020204030204" pitchFamily="49" charset="0"/>
                <a:ea typeface="+mj-ea"/>
              </a:rPr>
              <a:t>"/</a:t>
            </a:r>
            <a:r>
              <a:rPr lang="en-US" altLang="zh-TW" sz="1500">
                <a:solidFill>
                  <a:srgbClr val="FF0000"/>
                </a:solidFill>
                <a:latin typeface="Consolas" panose="020B0609020204030204" pitchFamily="49" charset="0"/>
                <a:ea typeface="+mj-ea"/>
              </a:rPr>
              <a:t>HelloWorld.do"</a:t>
            </a:r>
            <a:r>
              <a:rPr lang="en-US" altLang="zh-TW" sz="1500">
                <a:solidFill>
                  <a:srgbClr val="0070C0"/>
                </a:solidFill>
                <a:latin typeface="Consolas" panose="020B0609020204030204" pitchFamily="49" charset="0"/>
                <a:ea typeface="+mj-ea"/>
              </a:rPr>
              <a:t>)</a:t>
            </a:r>
          </a:p>
          <a:p>
            <a:pPr marL="0" indent="0">
              <a:spcBef>
                <a:spcPts val="600"/>
              </a:spcBef>
              <a:buNone/>
            </a:pPr>
            <a:r>
              <a:rPr lang="en-US" altLang="zh-TW" sz="1500">
                <a:latin typeface="Consolas" panose="020B0609020204030204" pitchFamily="49" charset="0"/>
                <a:ea typeface="+mj-ea"/>
              </a:rPr>
              <a:t>public class HelloWorld extends HttpServlet {</a:t>
            </a:r>
          </a:p>
          <a:p>
            <a:pPr marL="274320" lvl="1" indent="0">
              <a:spcBef>
                <a:spcPts val="600"/>
              </a:spcBef>
              <a:buNone/>
            </a:pPr>
            <a:r>
              <a:rPr lang="en-US" altLang="zh-TW" sz="1500">
                <a:latin typeface="Consolas" panose="020B0609020204030204" pitchFamily="49" charset="0"/>
                <a:ea typeface="+mj-ea"/>
              </a:rPr>
              <a:t>@Override</a:t>
            </a:r>
          </a:p>
          <a:p>
            <a:pPr marL="274320" lvl="1" indent="0">
              <a:spcBef>
                <a:spcPts val="600"/>
              </a:spcBef>
              <a:buNone/>
            </a:pPr>
            <a:r>
              <a:rPr lang="en-US" altLang="zh-TW" sz="1500">
                <a:latin typeface="Consolas" panose="020B0609020204030204" pitchFamily="49" charset="0"/>
                <a:ea typeface="+mj-ea"/>
              </a:rPr>
              <a:t>protected void doGet(HttpServletRequest req, HttpServletResponse resp{</a:t>
            </a:r>
          </a:p>
          <a:p>
            <a:pPr marL="548640" lvl="2" indent="0">
              <a:spcBef>
                <a:spcPts val="600"/>
              </a:spcBef>
              <a:buNone/>
            </a:pPr>
            <a:r>
              <a:rPr lang="en-US" altLang="zh-TW" sz="1500">
                <a:latin typeface="Consolas" panose="020B0609020204030204" pitchFamily="49" charset="0"/>
                <a:ea typeface="+mj-ea"/>
              </a:rPr>
              <a:t>// </a:t>
            </a:r>
            <a:r>
              <a:rPr lang="zh-TW" altLang="en-US" sz="1500">
                <a:latin typeface="Consolas" panose="020B0609020204030204" pitchFamily="49" charset="0"/>
                <a:ea typeface="+mj-ea"/>
              </a:rPr>
              <a:t>略</a:t>
            </a:r>
            <a:r>
              <a:rPr lang="en-US" altLang="zh-TW" sz="1500">
                <a:latin typeface="Consolas" panose="020B0609020204030204" pitchFamily="49" charset="0"/>
                <a:ea typeface="+mj-ea"/>
              </a:rPr>
              <a:t>...</a:t>
            </a:r>
          </a:p>
          <a:p>
            <a:pPr marL="274320" lvl="1" indent="0">
              <a:spcBef>
                <a:spcPts val="600"/>
              </a:spcBef>
              <a:buNone/>
            </a:pPr>
            <a:r>
              <a:rPr lang="en-US" altLang="zh-TW" sz="1500">
                <a:latin typeface="Consolas" panose="020B0609020204030204" pitchFamily="49" charset="0"/>
                <a:ea typeface="+mj-ea"/>
              </a:rPr>
              <a:t>}</a:t>
            </a:r>
          </a:p>
          <a:p>
            <a:pPr marL="0" indent="0">
              <a:spcBef>
                <a:spcPts val="600"/>
              </a:spcBef>
              <a:buNone/>
            </a:pPr>
            <a:r>
              <a:rPr lang="en-US" altLang="zh-TW" sz="1500" smtClean="0">
                <a:latin typeface="Consolas" panose="020B0609020204030204" pitchFamily="49" charset="0"/>
                <a:ea typeface="+mj-ea"/>
              </a:rPr>
              <a:t>}</a:t>
            </a:r>
          </a:p>
          <a:p>
            <a:pPr marL="0" indent="0">
              <a:spcBef>
                <a:spcPts val="600"/>
              </a:spcBef>
              <a:buNone/>
            </a:pPr>
            <a:endParaRPr lang="en-US" altLang="zh-TW" sz="1500">
              <a:latin typeface="Consolas" panose="020B0609020204030204" pitchFamily="49" charset="0"/>
              <a:ea typeface="+mj-ea"/>
            </a:endParaRPr>
          </a:p>
          <a:p>
            <a:pPr marL="0" indent="0">
              <a:spcBef>
                <a:spcPts val="600"/>
              </a:spcBef>
              <a:buNone/>
            </a:pPr>
            <a:r>
              <a:rPr lang="en-US" altLang="zh-TW" sz="1500">
                <a:solidFill>
                  <a:srgbClr val="0070C0"/>
                </a:solidFill>
                <a:latin typeface="Consolas" panose="020B0609020204030204" pitchFamily="49" charset="0"/>
                <a:ea typeface="+mj-ea"/>
              </a:rPr>
              <a:t>@WebServlet(urlPatterns=</a:t>
            </a:r>
            <a:r>
              <a:rPr lang="en-US" altLang="zh-TW" sz="1500">
                <a:solidFill>
                  <a:srgbClr val="FF0000"/>
                </a:solidFill>
                <a:latin typeface="Consolas" panose="020B0609020204030204" pitchFamily="49" charset="0"/>
                <a:ea typeface="+mj-ea"/>
              </a:rPr>
              <a:t>"/HelloWorld.do"</a:t>
            </a:r>
            <a:r>
              <a:rPr lang="en-US" altLang="zh-TW" sz="1500">
                <a:solidFill>
                  <a:srgbClr val="0070C0"/>
                </a:solidFill>
                <a:latin typeface="Consolas" panose="020B0609020204030204" pitchFamily="49" charset="0"/>
                <a:ea typeface="+mj-ea"/>
              </a:rPr>
              <a:t>, </a:t>
            </a:r>
            <a:r>
              <a:rPr lang="en-US" altLang="zh-TW" sz="1500" smtClean="0">
                <a:solidFill>
                  <a:srgbClr val="0070C0"/>
                </a:solidFill>
                <a:latin typeface="Consolas" panose="020B0609020204030204" pitchFamily="49" charset="0"/>
                <a:ea typeface="+mj-ea"/>
              </a:rPr>
              <a:t>loadOnStartup = 3)</a:t>
            </a:r>
            <a:endParaRPr lang="en-US" altLang="zh-TW" sz="1500">
              <a:solidFill>
                <a:srgbClr val="0070C0"/>
              </a:solidFill>
              <a:latin typeface="Consolas" panose="020B0609020204030204" pitchFamily="49" charset="0"/>
              <a:ea typeface="+mj-ea"/>
            </a:endParaRPr>
          </a:p>
          <a:p>
            <a:pPr marL="0" indent="0">
              <a:spcBef>
                <a:spcPts val="600"/>
              </a:spcBef>
              <a:buNone/>
            </a:pPr>
            <a:r>
              <a:rPr lang="en-US" altLang="zh-TW" sz="1500">
                <a:latin typeface="Consolas" panose="020B0609020204030204" pitchFamily="49" charset="0"/>
                <a:ea typeface="+mj-ea"/>
              </a:rPr>
              <a:t>public class HelloWorld extends HttpServlet {</a:t>
            </a:r>
          </a:p>
          <a:p>
            <a:pPr marL="274320" lvl="1" indent="0">
              <a:spcBef>
                <a:spcPts val="600"/>
              </a:spcBef>
              <a:buNone/>
            </a:pPr>
            <a:r>
              <a:rPr lang="en-US" altLang="zh-TW" sz="1500">
                <a:latin typeface="Consolas" panose="020B0609020204030204" pitchFamily="49" charset="0"/>
                <a:ea typeface="+mj-ea"/>
              </a:rPr>
              <a:t>@Override</a:t>
            </a:r>
          </a:p>
          <a:p>
            <a:pPr marL="274320" lvl="1" indent="0">
              <a:spcBef>
                <a:spcPts val="600"/>
              </a:spcBef>
              <a:buNone/>
            </a:pPr>
            <a:r>
              <a:rPr lang="en-US" altLang="zh-TW" sz="1500">
                <a:latin typeface="Consolas" panose="020B0609020204030204" pitchFamily="49" charset="0"/>
                <a:ea typeface="+mj-ea"/>
              </a:rPr>
              <a:t>protected void doGet(HttpServletRequest req, HttpServletResponse resp{</a:t>
            </a:r>
          </a:p>
          <a:p>
            <a:pPr marL="548640" lvl="2" indent="0">
              <a:spcBef>
                <a:spcPts val="600"/>
              </a:spcBef>
              <a:buNone/>
            </a:pPr>
            <a:r>
              <a:rPr lang="en-US" altLang="zh-TW" sz="1500">
                <a:latin typeface="Consolas" panose="020B0609020204030204" pitchFamily="49" charset="0"/>
                <a:ea typeface="+mj-ea"/>
              </a:rPr>
              <a:t>// </a:t>
            </a:r>
            <a:r>
              <a:rPr lang="zh-TW" altLang="en-US" sz="1500">
                <a:latin typeface="Consolas" panose="020B0609020204030204" pitchFamily="49" charset="0"/>
                <a:ea typeface="+mj-ea"/>
              </a:rPr>
              <a:t>略</a:t>
            </a:r>
            <a:r>
              <a:rPr lang="en-US" altLang="zh-TW" sz="1500">
                <a:latin typeface="Consolas" panose="020B0609020204030204" pitchFamily="49" charset="0"/>
                <a:ea typeface="+mj-ea"/>
              </a:rPr>
              <a:t>...</a:t>
            </a:r>
          </a:p>
          <a:p>
            <a:pPr marL="274320" lvl="1" indent="0">
              <a:spcBef>
                <a:spcPts val="600"/>
              </a:spcBef>
              <a:buNone/>
            </a:pPr>
            <a:r>
              <a:rPr lang="en-US" altLang="zh-TW" sz="1500">
                <a:latin typeface="Consolas" panose="020B0609020204030204" pitchFamily="49" charset="0"/>
                <a:ea typeface="+mj-ea"/>
              </a:rPr>
              <a:t>}</a:t>
            </a:r>
          </a:p>
          <a:p>
            <a:pPr marL="0" indent="0">
              <a:spcBef>
                <a:spcPts val="600"/>
              </a:spcBef>
              <a:buNone/>
            </a:pPr>
            <a:r>
              <a:rPr lang="en-US" altLang="zh-TW" sz="1500" smtClean="0">
                <a:latin typeface="Consolas" panose="020B0609020204030204" pitchFamily="49" charset="0"/>
                <a:ea typeface="+mj-ea"/>
              </a:rPr>
              <a:t>}</a:t>
            </a:r>
            <a:endParaRPr lang="en-US" altLang="zh-TW" sz="1500">
              <a:latin typeface="Consolas" panose="020B0609020204030204" pitchFamily="49" charset="0"/>
              <a:ea typeface="+mj-ea"/>
            </a:endParaRPr>
          </a:p>
        </p:txBody>
      </p:sp>
    </p:spTree>
    <p:extLst>
      <p:ext uri="{BB962C8B-B14F-4D97-AF65-F5344CB8AC3E}">
        <p14:creationId xmlns:p14="http://schemas.microsoft.com/office/powerpoint/2010/main" val="4193054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299450" y="893910"/>
            <a:ext cx="3892551" cy="4642658"/>
          </a:xfrm>
        </p:spPr>
        <p:txBody>
          <a:bodyPr>
            <a:noAutofit/>
          </a:bodyPr>
          <a:lstStyle/>
          <a:p>
            <a:r>
              <a:rPr lang="en-US" altLang="zh-TW" sz="1900" b="1">
                <a:latin typeface="Consolas" panose="020B0609020204030204" pitchFamily="49" charset="0"/>
                <a:ea typeface="+mj-ea"/>
              </a:rPr>
              <a:t>web.xml</a:t>
            </a:r>
            <a:r>
              <a:rPr lang="zh-TW" altLang="en-US" sz="1900" b="1">
                <a:latin typeface="Consolas" panose="020B0609020204030204" pitchFamily="49" charset="0"/>
                <a:ea typeface="+mj-ea"/>
              </a:rPr>
              <a:t>檔案是</a:t>
            </a:r>
            <a:r>
              <a:rPr lang="en-US" altLang="zh-TW" sz="1900" b="1">
                <a:latin typeface="Consolas" panose="020B0609020204030204" pitchFamily="49" charset="0"/>
                <a:ea typeface="+mj-ea"/>
              </a:rPr>
              <a:t>Java Web</a:t>
            </a:r>
            <a:r>
              <a:rPr lang="zh-TW" altLang="en-US" sz="1900" b="1">
                <a:latin typeface="Consolas" panose="020B0609020204030204" pitchFamily="49" charset="0"/>
                <a:ea typeface="+mj-ea"/>
              </a:rPr>
              <a:t>專案中的一個配置檔案。</a:t>
            </a:r>
            <a:endParaRPr lang="en-US" altLang="zh-TW" sz="1900" b="1">
              <a:latin typeface="Consolas" panose="020B0609020204030204" pitchFamily="49" charset="0"/>
              <a:ea typeface="+mj-ea"/>
            </a:endParaRPr>
          </a:p>
          <a:p>
            <a:r>
              <a:rPr lang="zh-TW" altLang="en-US" sz="1900" b="1">
                <a:latin typeface="Consolas" panose="020B0609020204030204" pitchFamily="49" charset="0"/>
                <a:ea typeface="+mj-ea"/>
              </a:rPr>
              <a:t>當伺服器啟動時，伺服器就會預先讀取每一個</a:t>
            </a:r>
            <a:r>
              <a:rPr lang="en-US" altLang="zh-TW" sz="1900" b="1">
                <a:latin typeface="Consolas" panose="020B0609020204030204" pitchFamily="49" charset="0"/>
                <a:ea typeface="+mj-ea"/>
              </a:rPr>
              <a:t>Web App</a:t>
            </a:r>
            <a:r>
              <a:rPr lang="zh-TW" altLang="en-US" sz="1900" b="1">
                <a:latin typeface="Consolas" panose="020B0609020204030204" pitchFamily="49" charset="0"/>
                <a:ea typeface="+mj-ea"/>
              </a:rPr>
              <a:t>的</a:t>
            </a:r>
            <a:r>
              <a:rPr lang="en-US" altLang="zh-TW" sz="1900" b="1">
                <a:latin typeface="Consolas" panose="020B0609020204030204" pitchFamily="49" charset="0"/>
                <a:ea typeface="+mj-ea"/>
              </a:rPr>
              <a:t>web.xml</a:t>
            </a:r>
            <a:r>
              <a:rPr lang="zh-TW" altLang="en-US" sz="1900" b="1">
                <a:latin typeface="Consolas" panose="020B0609020204030204" pitchFamily="49" charset="0"/>
                <a:ea typeface="+mj-ea"/>
              </a:rPr>
              <a:t>檔，用來提供該</a:t>
            </a:r>
            <a:r>
              <a:rPr lang="en-US" altLang="zh-TW" sz="1900" b="1">
                <a:latin typeface="Consolas" panose="020B0609020204030204" pitchFamily="49" charset="0"/>
                <a:ea typeface="+mj-ea"/>
              </a:rPr>
              <a:t>Web App</a:t>
            </a:r>
            <a:r>
              <a:rPr lang="zh-TW" altLang="en-US" sz="1900" b="1">
                <a:latin typeface="Consolas" panose="020B0609020204030204" pitchFamily="49" charset="0"/>
                <a:ea typeface="+mj-ea"/>
              </a:rPr>
              <a:t>的資訊給伺服器。</a:t>
            </a:r>
          </a:p>
          <a:p>
            <a:r>
              <a:rPr lang="zh-TW" altLang="en-US" sz="1900" b="1">
                <a:latin typeface="Consolas" panose="020B0609020204030204" pitchFamily="49" charset="0"/>
                <a:ea typeface="+mj-ea"/>
              </a:rPr>
              <a:t>此檔案包含它所屬的</a:t>
            </a:r>
            <a:r>
              <a:rPr lang="en-US" altLang="zh-TW" sz="1900" b="1">
                <a:latin typeface="Consolas" panose="020B0609020204030204" pitchFamily="49" charset="0"/>
                <a:ea typeface="+mj-ea"/>
              </a:rPr>
              <a:t>Web App</a:t>
            </a:r>
            <a:r>
              <a:rPr lang="zh-TW" altLang="en-US" sz="1900" b="1">
                <a:latin typeface="Consolas" panose="020B0609020204030204" pitchFamily="49" charset="0"/>
                <a:ea typeface="+mj-ea"/>
              </a:rPr>
              <a:t>組態資訊，可讓你完全控制所屬的</a:t>
            </a:r>
            <a:r>
              <a:rPr lang="en-US" altLang="zh-TW" sz="1900" b="1">
                <a:latin typeface="Consolas" panose="020B0609020204030204" pitchFamily="49" charset="0"/>
                <a:ea typeface="+mj-ea"/>
              </a:rPr>
              <a:t>Web App</a:t>
            </a:r>
            <a:r>
              <a:rPr lang="zh-TW" altLang="en-US" sz="1900" b="1">
                <a:latin typeface="Consolas" panose="020B0609020204030204" pitchFamily="49" charset="0"/>
                <a:ea typeface="+mj-ea"/>
              </a:rPr>
              <a:t>行為，如</a:t>
            </a:r>
            <a:r>
              <a:rPr lang="en-US" altLang="zh-TW" sz="1900" b="1">
                <a:latin typeface="Consolas" panose="020B0609020204030204" pitchFamily="49" charset="0"/>
                <a:ea typeface="+mj-ea"/>
              </a:rPr>
              <a:t>Servlet</a:t>
            </a:r>
            <a:r>
              <a:rPr lang="zh-TW" altLang="en-US" sz="1900" b="1">
                <a:latin typeface="Consolas" panose="020B0609020204030204" pitchFamily="49" charset="0"/>
                <a:ea typeface="+mj-ea"/>
              </a:rPr>
              <a:t>、</a:t>
            </a:r>
            <a:r>
              <a:rPr lang="en-US" altLang="zh-TW" sz="1900" b="1">
                <a:latin typeface="Consolas" panose="020B0609020204030204" pitchFamily="49" charset="0"/>
                <a:ea typeface="+mj-ea"/>
              </a:rPr>
              <a:t>Filter</a:t>
            </a:r>
            <a:r>
              <a:rPr lang="zh-TW" altLang="en-US" sz="1900" b="1">
                <a:latin typeface="Consolas" panose="020B0609020204030204" pitchFamily="49" charset="0"/>
                <a:ea typeface="+mj-ea"/>
              </a:rPr>
              <a:t>、</a:t>
            </a:r>
            <a:r>
              <a:rPr lang="en-US" altLang="zh-TW" sz="1900" b="1">
                <a:latin typeface="Consolas" panose="020B0609020204030204" pitchFamily="49" charset="0"/>
                <a:ea typeface="+mj-ea"/>
              </a:rPr>
              <a:t>Listener</a:t>
            </a:r>
            <a:r>
              <a:rPr lang="zh-TW" altLang="en-US" sz="1900" b="1">
                <a:latin typeface="Consolas" panose="020B0609020204030204" pitchFamily="49" charset="0"/>
                <a:ea typeface="+mj-ea"/>
              </a:rPr>
              <a:t>的註冊、</a:t>
            </a:r>
            <a:r>
              <a:rPr lang="en-US" altLang="zh-TW" sz="1900" b="1">
                <a:latin typeface="Consolas" panose="020B0609020204030204" pitchFamily="49" charset="0"/>
                <a:ea typeface="+mj-ea"/>
              </a:rPr>
              <a:t>URL</a:t>
            </a:r>
            <a:r>
              <a:rPr lang="zh-TW" altLang="en-US" sz="1900" b="1">
                <a:latin typeface="Consolas" panose="020B0609020204030204" pitchFamily="49" charset="0"/>
                <a:ea typeface="+mj-ea"/>
              </a:rPr>
              <a:t>對應、歡迎檔、錯誤頁面、預設</a:t>
            </a:r>
            <a:r>
              <a:rPr lang="en-US" altLang="zh-TW" sz="1900" b="1">
                <a:latin typeface="Consolas" panose="020B0609020204030204" pitchFamily="49" charset="0"/>
                <a:ea typeface="+mj-ea"/>
              </a:rPr>
              <a:t>App</a:t>
            </a:r>
            <a:r>
              <a:rPr lang="zh-TW" altLang="en-US" sz="1900" b="1">
                <a:latin typeface="Consolas" panose="020B0609020204030204" pitchFamily="49" charset="0"/>
                <a:ea typeface="+mj-ea"/>
              </a:rPr>
              <a:t>起始參數</a:t>
            </a:r>
            <a:r>
              <a:rPr lang="en-US" altLang="zh-TW" sz="1900" b="1">
                <a:latin typeface="Consolas" panose="020B0609020204030204" pitchFamily="49" charset="0"/>
                <a:ea typeface="+mj-ea"/>
              </a:rPr>
              <a:t>…</a:t>
            </a:r>
            <a:r>
              <a:rPr lang="zh-TW" altLang="en-US" sz="1900" b="1">
                <a:latin typeface="Consolas" panose="020B0609020204030204" pitchFamily="49" charset="0"/>
                <a:ea typeface="+mj-ea"/>
              </a:rPr>
              <a:t>等。</a:t>
            </a:r>
            <a:endParaRPr lang="en-US" altLang="zh-TW" sz="1900" b="1">
              <a:latin typeface="Consolas" panose="020B0609020204030204" pitchFamily="49" charset="0"/>
              <a:ea typeface="+mj-ea"/>
            </a:endParaRPr>
          </a:p>
          <a:p>
            <a:r>
              <a:rPr lang="zh-TW" altLang="en-US" sz="1900" b="1">
                <a:latin typeface="Consolas" panose="020B0609020204030204" pitchFamily="49" charset="0"/>
                <a:ea typeface="+mj-ea"/>
              </a:rPr>
              <a:t>此檔案不是</a:t>
            </a:r>
            <a:r>
              <a:rPr lang="en-US" altLang="zh-TW" sz="1900" b="1">
                <a:latin typeface="Consolas" panose="020B0609020204030204" pitchFamily="49" charset="0"/>
                <a:ea typeface="+mj-ea"/>
              </a:rPr>
              <a:t>Web App</a:t>
            </a:r>
            <a:r>
              <a:rPr lang="zh-TW" altLang="en-US" sz="1900" b="1">
                <a:latin typeface="Consolas" panose="020B0609020204030204" pitchFamily="49" charset="0"/>
                <a:ea typeface="+mj-ea"/>
              </a:rPr>
              <a:t>必需的，但可以增加</a:t>
            </a:r>
            <a:r>
              <a:rPr lang="en-US" altLang="zh-TW" sz="1900" b="1">
                <a:latin typeface="Consolas" panose="020B0609020204030204" pitchFamily="49" charset="0"/>
                <a:ea typeface="+mj-ea"/>
              </a:rPr>
              <a:t>Web App</a:t>
            </a:r>
            <a:r>
              <a:rPr lang="zh-TW" altLang="en-US" sz="1900" b="1">
                <a:latin typeface="Consolas" panose="020B0609020204030204" pitchFamily="49" charset="0"/>
                <a:ea typeface="+mj-ea"/>
              </a:rPr>
              <a:t>的彈性。</a:t>
            </a: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36</a:t>
            </a:fld>
            <a:endParaRPr lang="zh-TW" altLang="en-US"/>
          </a:p>
        </p:txBody>
      </p:sp>
      <p:sp>
        <p:nvSpPr>
          <p:cNvPr id="6" name="文字方塊 5">
            <a:extLst>
              <a:ext uri="{FF2B5EF4-FFF2-40B4-BE49-F238E27FC236}">
                <a16:creationId xmlns:a16="http://schemas.microsoft.com/office/drawing/2014/main" id="{4048B39A-AA08-42D9-9BD6-CAADFE654C73}"/>
              </a:ext>
            </a:extLst>
          </p:cNvPr>
          <p:cNvSpPr txBox="1"/>
          <p:nvPr/>
        </p:nvSpPr>
        <p:spPr>
          <a:xfrm>
            <a:off x="0" y="0"/>
            <a:ext cx="8299450" cy="4401205"/>
          </a:xfrm>
          <a:prstGeom prst="rect">
            <a:avLst/>
          </a:prstGeom>
          <a:noFill/>
        </p:spPr>
        <p:txBody>
          <a:bodyPr wrap="square" rtlCol="0">
            <a:spAutoFit/>
          </a:bodyPr>
          <a:lstStyle/>
          <a:p>
            <a:r>
              <a:rPr lang="zh-TW" altLang="en-US" sz="2000">
                <a:latin typeface="Consolas" panose="020B0609020204030204" pitchFamily="49" charset="0"/>
                <a:ea typeface="+mj-ea"/>
              </a:rPr>
              <a:t>標準設定如下</a:t>
            </a:r>
            <a:r>
              <a:rPr lang="en-US" altLang="zh-TW" sz="2000">
                <a:latin typeface="Consolas" panose="020B0609020204030204" pitchFamily="49" charset="0"/>
                <a:ea typeface="+mj-ea"/>
              </a:rPr>
              <a:t>:</a:t>
            </a:r>
          </a:p>
          <a:p>
            <a:pPr lvl="1"/>
            <a:r>
              <a:rPr lang="en-US" altLang="zh-TW" sz="2000">
                <a:latin typeface="Consolas" panose="020B0609020204030204" pitchFamily="49" charset="0"/>
                <a:ea typeface="+mj-ea"/>
              </a:rPr>
              <a:t>Web.xml</a:t>
            </a:r>
            <a:r>
              <a:rPr lang="zh-TW" altLang="en-US" sz="2000">
                <a:latin typeface="Consolas" panose="020B0609020204030204" pitchFamily="49" charset="0"/>
                <a:ea typeface="+mj-ea"/>
              </a:rPr>
              <a:t>第一行宣告</a:t>
            </a:r>
            <a:r>
              <a:rPr lang="en-US" altLang="zh-TW" sz="2000">
                <a:latin typeface="Consolas" panose="020B0609020204030204" pitchFamily="49" charset="0"/>
                <a:ea typeface="+mj-ea"/>
              </a:rPr>
              <a:t>XML</a:t>
            </a:r>
            <a:r>
              <a:rPr lang="zh-TW" altLang="en-US" sz="2000">
                <a:latin typeface="Consolas" panose="020B0609020204030204" pitchFamily="49" charset="0"/>
                <a:ea typeface="+mj-ea"/>
              </a:rPr>
              <a:t>版本</a:t>
            </a:r>
            <a:r>
              <a:rPr lang="en-US" altLang="zh-TW" sz="2000">
                <a:latin typeface="Consolas" panose="020B0609020204030204" pitchFamily="49" charset="0"/>
                <a:ea typeface="+mj-ea"/>
              </a:rPr>
              <a:t>:</a:t>
            </a:r>
          </a:p>
          <a:p>
            <a:pPr lvl="2"/>
            <a:r>
              <a:rPr lang="en-US" altLang="zh-TW" sz="2000">
                <a:latin typeface="Consolas" panose="020B0609020204030204" pitchFamily="49" charset="0"/>
                <a:ea typeface="+mj-ea"/>
              </a:rPr>
              <a:t>&lt;?xml version="1.0" encoding="UTF-8"?&gt;</a:t>
            </a:r>
          </a:p>
          <a:p>
            <a:pPr lvl="1"/>
            <a:r>
              <a:rPr lang="zh-TW" altLang="en-US" sz="2000">
                <a:latin typeface="Consolas" panose="020B0609020204030204" pitchFamily="49" charset="0"/>
                <a:ea typeface="+mj-ea"/>
              </a:rPr>
              <a:t>第二行指定此檔案所用的</a:t>
            </a:r>
            <a:r>
              <a:rPr lang="en-US" altLang="zh-TW" sz="2000">
                <a:latin typeface="Consolas" panose="020B0609020204030204" pitchFamily="49" charset="0"/>
                <a:ea typeface="+mj-ea"/>
              </a:rPr>
              <a:t>DTD(Document Type Definition)</a:t>
            </a:r>
            <a:r>
              <a:rPr lang="zh-TW" altLang="en-US" sz="2000">
                <a:latin typeface="Consolas" panose="020B0609020204030204" pitchFamily="49" charset="0"/>
                <a:ea typeface="+mj-ea"/>
              </a:rPr>
              <a:t>或</a:t>
            </a:r>
            <a:r>
              <a:rPr lang="en-US" altLang="zh-TW" sz="2000" err="1">
                <a:latin typeface="Consolas" panose="020B0609020204030204" pitchFamily="49" charset="0"/>
                <a:ea typeface="+mj-ea"/>
              </a:rPr>
              <a:t>XMLSchema</a:t>
            </a:r>
            <a:r>
              <a:rPr lang="zh-TW" altLang="en-US" sz="2000">
                <a:latin typeface="Consolas" panose="020B0609020204030204" pitchFamily="49" charset="0"/>
                <a:ea typeface="+mj-ea"/>
              </a:rPr>
              <a:t>檔，所有的部署描述檔都以這兩行</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或類似的宣告</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做為開始</a:t>
            </a:r>
            <a:r>
              <a:rPr lang="en-US" altLang="zh-TW" sz="2000">
                <a:latin typeface="Consolas" panose="020B0609020204030204" pitchFamily="49" charset="0"/>
                <a:ea typeface="+mj-ea"/>
              </a:rPr>
              <a:t>:</a:t>
            </a:r>
          </a:p>
          <a:p>
            <a:pPr lvl="2"/>
            <a:r>
              <a:rPr lang="en-US" altLang="zh-TW" sz="2000">
                <a:latin typeface="Consolas" panose="020B0609020204030204" pitchFamily="49" charset="0"/>
                <a:ea typeface="+mj-ea"/>
              </a:rPr>
              <a:t>&lt;web-app </a:t>
            </a:r>
            <a:r>
              <a:rPr lang="en-US" altLang="zh-TW" sz="2000" err="1">
                <a:latin typeface="Consolas" panose="020B0609020204030204" pitchFamily="49" charset="0"/>
                <a:ea typeface="+mj-ea"/>
              </a:rPr>
              <a:t>xmlns:xsi</a:t>
            </a:r>
            <a:r>
              <a:rPr lang="en-US" altLang="zh-TW" sz="2000">
                <a:latin typeface="Consolas" panose="020B0609020204030204" pitchFamily="49" charset="0"/>
                <a:ea typeface="+mj-ea"/>
              </a:rPr>
              <a:t>="http://www.w3.org/2001/XMLSchema-instance" //…</a:t>
            </a:r>
            <a:r>
              <a:rPr lang="zh-TW" altLang="en-US" sz="2000">
                <a:latin typeface="Consolas" panose="020B0609020204030204" pitchFamily="49" charset="0"/>
                <a:ea typeface="+mj-ea"/>
              </a:rPr>
              <a:t>中略</a:t>
            </a:r>
            <a:endParaRPr lang="en-US" altLang="zh-TW" sz="2000">
              <a:latin typeface="Consolas" panose="020B0609020204030204" pitchFamily="49" charset="0"/>
              <a:ea typeface="+mj-ea"/>
            </a:endParaRPr>
          </a:p>
          <a:p>
            <a:pPr lvl="2"/>
            <a:r>
              <a:rPr lang="en-US" altLang="zh-TW" sz="2000">
                <a:latin typeface="Consolas" panose="020B0609020204030204" pitchFamily="49" charset="0"/>
                <a:ea typeface="+mj-ea"/>
              </a:rPr>
              <a:t>version="4.0"&gt;</a:t>
            </a:r>
          </a:p>
          <a:p>
            <a:pPr lvl="1"/>
            <a:r>
              <a:rPr lang="zh-TW" altLang="en-US" sz="2000">
                <a:latin typeface="Consolas" panose="020B0609020204030204" pitchFamily="49" charset="0"/>
                <a:ea typeface="+mj-ea"/>
              </a:rPr>
              <a:t>註</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各個版本的</a:t>
            </a:r>
            <a:r>
              <a:rPr lang="en-US" altLang="zh-TW" sz="2000">
                <a:latin typeface="Consolas" panose="020B0609020204030204" pitchFamily="49" charset="0"/>
                <a:ea typeface="+mj-ea"/>
              </a:rPr>
              <a:t>Servlet</a:t>
            </a:r>
            <a:r>
              <a:rPr lang="zh-TW" altLang="en-US" sz="2000">
                <a:latin typeface="Consolas" panose="020B0609020204030204" pitchFamily="49" charset="0"/>
                <a:ea typeface="+mj-ea"/>
              </a:rPr>
              <a:t>頂層標籤略有不同</a:t>
            </a:r>
            <a:endParaRPr lang="en-US" altLang="zh-TW" sz="2000">
              <a:latin typeface="Consolas" panose="020B0609020204030204" pitchFamily="49" charset="0"/>
              <a:ea typeface="+mj-ea"/>
            </a:endParaRPr>
          </a:p>
          <a:p>
            <a:pPr lvl="1"/>
            <a:endParaRPr lang="en-US" altLang="zh-TW" sz="2000">
              <a:latin typeface="Consolas" panose="020B0609020204030204" pitchFamily="49" charset="0"/>
              <a:ea typeface="+mj-ea"/>
            </a:endParaRPr>
          </a:p>
          <a:p>
            <a:pPr lvl="1"/>
            <a:r>
              <a:rPr lang="zh-TW" altLang="en-US" sz="2000">
                <a:latin typeface="Consolas" panose="020B0609020204030204" pitchFamily="49" charset="0"/>
                <a:ea typeface="+mj-ea"/>
              </a:rPr>
              <a:t>其餘在</a:t>
            </a:r>
            <a:r>
              <a:rPr lang="en-US" altLang="zh-TW" sz="2000">
                <a:solidFill>
                  <a:srgbClr val="FF0000"/>
                </a:solidFill>
                <a:latin typeface="Consolas" panose="020B0609020204030204" pitchFamily="49" charset="0"/>
                <a:ea typeface="+mj-ea"/>
              </a:rPr>
              <a:t>&lt;web-app&gt;</a:t>
            </a:r>
            <a:r>
              <a:rPr lang="zh-TW" altLang="en-US" sz="2000">
                <a:latin typeface="Consolas" panose="020B0609020204030204" pitchFamily="49" charset="0"/>
                <a:ea typeface="+mj-ea"/>
              </a:rPr>
              <a:t>與</a:t>
            </a:r>
            <a:r>
              <a:rPr lang="en-US" altLang="zh-TW" sz="2000">
                <a:solidFill>
                  <a:srgbClr val="FF0000"/>
                </a:solidFill>
                <a:latin typeface="Consolas" panose="020B0609020204030204" pitchFamily="49" charset="0"/>
                <a:ea typeface="+mj-ea"/>
              </a:rPr>
              <a:t>&lt;/web-app&gt;</a:t>
            </a:r>
            <a:r>
              <a:rPr lang="zh-TW" altLang="en-US" sz="2000">
                <a:latin typeface="Consolas" panose="020B0609020204030204" pitchFamily="49" charset="0"/>
                <a:ea typeface="+mj-ea"/>
              </a:rPr>
              <a:t>間的文字為檔案主體，用來提供該</a:t>
            </a:r>
            <a:r>
              <a:rPr lang="en-US" altLang="zh-TW" sz="2000">
                <a:latin typeface="Consolas" panose="020B0609020204030204" pitchFamily="49" charset="0"/>
                <a:ea typeface="+mj-ea"/>
              </a:rPr>
              <a:t>Web App</a:t>
            </a:r>
            <a:r>
              <a:rPr lang="zh-TW" altLang="en-US" sz="2000">
                <a:latin typeface="Consolas" panose="020B0609020204030204" pitchFamily="49" charset="0"/>
                <a:ea typeface="+mj-ea"/>
              </a:rPr>
              <a:t>的資訊給伺服器。</a:t>
            </a:r>
            <a:endParaRPr lang="en-US" altLang="zh-TW" sz="2000">
              <a:latin typeface="Consolas" panose="020B0609020204030204" pitchFamily="49" charset="0"/>
              <a:ea typeface="+mj-ea"/>
            </a:endParaRPr>
          </a:p>
        </p:txBody>
      </p:sp>
      <p:sp>
        <p:nvSpPr>
          <p:cNvPr id="9" name="矩形 8"/>
          <p:cNvSpPr/>
          <p:nvPr/>
        </p:nvSpPr>
        <p:spPr>
          <a:xfrm>
            <a:off x="8331201" y="191144"/>
            <a:ext cx="3860800" cy="549381"/>
          </a:xfrm>
          <a:prstGeom prst="rect">
            <a:avLst/>
          </a:prstGeom>
        </p:spPr>
        <p:txBody>
          <a:bodyPr wrap="square">
            <a:spAutoFit/>
          </a:bodyPr>
          <a:lstStyle/>
          <a:p>
            <a:pPr algn="ctr" defTabSz="914400">
              <a:lnSpc>
                <a:spcPct val="90000"/>
              </a:lnSpc>
              <a:spcBef>
                <a:spcPct val="0"/>
              </a:spcBef>
            </a:pPr>
            <a:r>
              <a:rPr lang="en-US" altLang="zh-TW" sz="3300" b="1">
                <a:latin typeface="+mj-lt"/>
                <a:ea typeface="+mj-ea"/>
                <a:cs typeface="+mj-cs"/>
              </a:rPr>
              <a:t>web.xml </a:t>
            </a:r>
            <a:r>
              <a:rPr lang="zh-TW" altLang="en-US" sz="3300" b="1">
                <a:latin typeface="+mj-lt"/>
                <a:ea typeface="+mj-ea"/>
                <a:cs typeface="+mj-cs"/>
              </a:rPr>
              <a:t>部署描述檔</a:t>
            </a:r>
          </a:p>
        </p:txBody>
      </p:sp>
    </p:spTree>
    <p:extLst>
      <p:ext uri="{BB962C8B-B14F-4D97-AF65-F5344CB8AC3E}">
        <p14:creationId xmlns:p14="http://schemas.microsoft.com/office/powerpoint/2010/main" val="5704733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1" y="889630"/>
            <a:ext cx="3892551" cy="4791733"/>
          </a:xfrm>
        </p:spPr>
        <p:txBody>
          <a:bodyPr>
            <a:noAutofit/>
          </a:bodyPr>
          <a:lstStyle/>
          <a:p>
            <a:r>
              <a:rPr lang="zh-TW" altLang="en-US" sz="2300" b="1">
                <a:latin typeface="Consolas" panose="020B0609020204030204" pitchFamily="49" charset="0"/>
                <a:ea typeface="+mj-ea"/>
              </a:rPr>
              <a:t>一支</a:t>
            </a:r>
            <a:r>
              <a:rPr lang="en-US" altLang="zh-TW" sz="2300" b="1">
                <a:latin typeface="Consolas" panose="020B0609020204030204" pitchFamily="49" charset="0"/>
                <a:ea typeface="+mj-ea"/>
              </a:rPr>
              <a:t>Servlet</a:t>
            </a:r>
            <a:r>
              <a:rPr lang="zh-TW" altLang="en-US" sz="2300" b="1">
                <a:latin typeface="Consolas" panose="020B0609020204030204" pitchFamily="49" charset="0"/>
                <a:ea typeface="+mj-ea"/>
              </a:rPr>
              <a:t>程式可以有多個內部註冊名稱</a:t>
            </a:r>
            <a:r>
              <a:rPr lang="en-US" altLang="zh-TW" sz="2300" b="1">
                <a:latin typeface="Consolas" panose="020B0609020204030204" pitchFamily="49" charset="0"/>
                <a:ea typeface="+mj-ea"/>
              </a:rPr>
              <a:t>(name)</a:t>
            </a:r>
            <a:r>
              <a:rPr lang="zh-TW" altLang="en-US" sz="2300" b="1">
                <a:latin typeface="Consolas" panose="020B0609020204030204" pitchFamily="49" charset="0"/>
                <a:ea typeface="+mj-ea"/>
              </a:rPr>
              <a:t>，每個內部註冊名稱會對應到一個</a:t>
            </a:r>
            <a:r>
              <a:rPr lang="en-US" altLang="zh-TW" sz="2300" b="1">
                <a:latin typeface="Consolas" panose="020B0609020204030204" pitchFamily="49" charset="0"/>
                <a:ea typeface="+mj-ea"/>
              </a:rPr>
              <a:t>Servlet</a:t>
            </a:r>
            <a:r>
              <a:rPr lang="zh-TW" altLang="en-US" sz="2300" b="1">
                <a:latin typeface="Consolas" panose="020B0609020204030204" pitchFamily="49" charset="0"/>
                <a:ea typeface="+mj-ea"/>
              </a:rPr>
              <a:t>實體。</a:t>
            </a:r>
            <a:endParaRPr lang="en-US" altLang="zh-TW" sz="2300" b="1">
              <a:latin typeface="Consolas" panose="020B0609020204030204" pitchFamily="49" charset="0"/>
              <a:ea typeface="+mj-ea"/>
            </a:endParaRPr>
          </a:p>
          <a:p>
            <a:r>
              <a:rPr lang="en-US" altLang="zh-TW" sz="2300" b="1">
                <a:latin typeface="Consolas" panose="020B0609020204030204" pitchFamily="49" charset="0"/>
                <a:ea typeface="+mj-ea"/>
              </a:rPr>
              <a:t>【url-pattern</a:t>
            </a:r>
            <a:r>
              <a:rPr lang="zh-TW" altLang="en-US" sz="2300" b="1">
                <a:latin typeface="Consolas" panose="020B0609020204030204" pitchFamily="49" charset="0"/>
                <a:ea typeface="+mj-ea"/>
              </a:rPr>
              <a:t>命名</a:t>
            </a:r>
            <a:r>
              <a:rPr lang="en-US" altLang="zh-TW" sz="2300" b="1">
                <a:latin typeface="Consolas" panose="020B0609020204030204" pitchFamily="49" charset="0"/>
                <a:ea typeface="+mj-ea"/>
              </a:rPr>
              <a:t>】</a:t>
            </a:r>
          </a:p>
          <a:p>
            <a:r>
              <a:rPr lang="zh-TW" altLang="en-US" sz="2300" b="1">
                <a:latin typeface="Consolas" panose="020B0609020204030204" pitchFamily="49" charset="0"/>
                <a:ea typeface="+mj-ea"/>
              </a:rPr>
              <a:t>務必注意要加入斜線</a:t>
            </a:r>
            <a:r>
              <a:rPr lang="en-US" altLang="zh-TW" sz="2300" b="1">
                <a:latin typeface="Consolas" panose="020B0609020204030204" pitchFamily="49" charset="0"/>
                <a:ea typeface="+mj-ea"/>
              </a:rPr>
              <a:t>"/"</a:t>
            </a:r>
            <a:r>
              <a:rPr lang="zh-TW" altLang="en-US" sz="2300" b="1">
                <a:latin typeface="Consolas" panose="020B0609020204030204" pitchFamily="49" charset="0"/>
                <a:ea typeface="+mj-ea"/>
              </a:rPr>
              <a:t>，且不可重複命名；若有以上情況，則伺服器會無法啟動。</a:t>
            </a:r>
            <a:endParaRPr lang="en-US" altLang="zh-TW" sz="2300" b="1">
              <a:latin typeface="Consolas" panose="020B0609020204030204" pitchFamily="49" charset="0"/>
              <a:ea typeface="+mj-ea"/>
            </a:endParaRPr>
          </a:p>
          <a:p>
            <a:endParaRPr lang="en-US" altLang="zh-TW" sz="2300" b="1">
              <a:latin typeface="Consolas" panose="020B0609020204030204" pitchFamily="49" charset="0"/>
              <a:ea typeface="+mj-ea"/>
            </a:endParaRPr>
          </a:p>
          <a:p>
            <a:endParaRPr lang="zh-TW" altLang="en-US" sz="23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37</a:t>
            </a:fld>
            <a:endParaRPr lang="zh-TW" altLang="en-US"/>
          </a:p>
        </p:txBody>
      </p:sp>
      <p:sp>
        <p:nvSpPr>
          <p:cNvPr id="6" name="文字方塊 5">
            <a:extLst>
              <a:ext uri="{FF2B5EF4-FFF2-40B4-BE49-F238E27FC236}">
                <a16:creationId xmlns:a16="http://schemas.microsoft.com/office/drawing/2014/main" id="{4048B39A-AA08-42D9-9BD6-CAADFE654C73}"/>
              </a:ext>
            </a:extLst>
          </p:cNvPr>
          <p:cNvSpPr txBox="1"/>
          <p:nvPr/>
        </p:nvSpPr>
        <p:spPr>
          <a:xfrm>
            <a:off x="0" y="0"/>
            <a:ext cx="8299450" cy="5016758"/>
          </a:xfrm>
          <a:prstGeom prst="rect">
            <a:avLst/>
          </a:prstGeom>
          <a:noFill/>
        </p:spPr>
        <p:txBody>
          <a:bodyPr wrap="square" rtlCol="0">
            <a:spAutoFit/>
          </a:bodyPr>
          <a:lstStyle/>
          <a:p>
            <a:pPr>
              <a:spcBef>
                <a:spcPts val="600"/>
              </a:spcBef>
            </a:pPr>
            <a:r>
              <a:rPr lang="en-US" altLang="zh-TW" sz="2000">
                <a:latin typeface="Consolas" panose="020B0609020204030204" pitchFamily="49" charset="0"/>
                <a:ea typeface="+mj-ea"/>
              </a:rPr>
              <a:t>&lt;?xml version="1.0" encoding="UTF-8"?&gt;</a:t>
            </a:r>
          </a:p>
          <a:p>
            <a:pPr>
              <a:spcBef>
                <a:spcPts val="600"/>
              </a:spcBef>
            </a:pPr>
            <a:r>
              <a:rPr lang="en-US" altLang="zh-TW" sz="2000">
                <a:latin typeface="Consolas" panose="020B0609020204030204" pitchFamily="49" charset="0"/>
                <a:ea typeface="+mj-ea"/>
              </a:rPr>
              <a:t>//…</a:t>
            </a:r>
            <a:r>
              <a:rPr lang="zh-TW" altLang="en-US" sz="2000">
                <a:latin typeface="Consolas" panose="020B0609020204030204" pitchFamily="49" charset="0"/>
                <a:ea typeface="+mj-ea"/>
              </a:rPr>
              <a:t>前略</a:t>
            </a:r>
            <a:endParaRPr lang="en-US" altLang="zh-TW" sz="2000">
              <a:latin typeface="Consolas" panose="020B0609020204030204" pitchFamily="49" charset="0"/>
              <a:ea typeface="+mj-ea"/>
            </a:endParaRPr>
          </a:p>
          <a:p>
            <a:pPr>
              <a:spcBef>
                <a:spcPts val="600"/>
              </a:spcBef>
            </a:pPr>
            <a:endParaRPr lang="en-US" altLang="zh-TW" sz="2000">
              <a:latin typeface="Consolas" panose="020B0609020204030204" pitchFamily="49" charset="0"/>
              <a:ea typeface="+mj-ea"/>
            </a:endParaRPr>
          </a:p>
          <a:p>
            <a:pPr>
              <a:spcBef>
                <a:spcPts val="600"/>
              </a:spcBef>
            </a:pPr>
            <a:r>
              <a:rPr lang="en-US" altLang="zh-TW" sz="2000">
                <a:latin typeface="Consolas" panose="020B0609020204030204" pitchFamily="49" charset="0"/>
                <a:ea typeface="+mj-ea"/>
              </a:rPr>
              <a:t>&lt;web-app&gt;</a:t>
            </a:r>
          </a:p>
          <a:p>
            <a:pPr>
              <a:spcBef>
                <a:spcPts val="600"/>
              </a:spcBef>
            </a:pPr>
            <a:r>
              <a:rPr lang="en-US" altLang="zh-TW" sz="2000">
                <a:latin typeface="Consolas" panose="020B0609020204030204" pitchFamily="49" charset="0"/>
                <a:ea typeface="+mj-ea"/>
              </a:rPr>
              <a:t>	&lt;servlet&gt;</a:t>
            </a:r>
          </a:p>
          <a:p>
            <a:pPr>
              <a:spcBef>
                <a:spcPts val="600"/>
              </a:spcBef>
            </a:pPr>
            <a:r>
              <a:rPr lang="en-US" altLang="zh-TW" sz="2000">
                <a:latin typeface="Consolas" panose="020B0609020204030204" pitchFamily="49" charset="0"/>
                <a:ea typeface="+mj-ea"/>
              </a:rPr>
              <a:t>		&lt;servlet-name&gt;</a:t>
            </a:r>
            <a:r>
              <a:rPr lang="en-US" altLang="zh-TW" sz="2000">
                <a:solidFill>
                  <a:srgbClr val="FF0000"/>
                </a:solidFill>
                <a:latin typeface="Consolas" panose="020B0609020204030204" pitchFamily="49" charset="0"/>
                <a:ea typeface="+mj-ea"/>
              </a:rPr>
              <a:t>myServlet</a:t>
            </a:r>
            <a:r>
              <a:rPr lang="en-US" altLang="zh-TW" sz="2000">
                <a:latin typeface="Consolas" panose="020B0609020204030204" pitchFamily="49" charset="0"/>
                <a:ea typeface="+mj-ea"/>
              </a:rPr>
              <a:t>&lt;/servlet-name&gt;</a:t>
            </a:r>
          </a:p>
          <a:p>
            <a:pPr>
              <a:spcBef>
                <a:spcPts val="600"/>
              </a:spcBef>
            </a:pPr>
            <a:r>
              <a:rPr lang="en-US" altLang="zh-TW" sz="2000">
                <a:latin typeface="Consolas" panose="020B0609020204030204" pitchFamily="49" charset="0"/>
                <a:ea typeface="+mj-ea"/>
              </a:rPr>
              <a:t>		&lt;servlet-class&gt;tw.ch1.HelloWorld&lt;/servlet-class&gt;</a:t>
            </a:r>
          </a:p>
          <a:p>
            <a:pPr>
              <a:spcBef>
                <a:spcPts val="600"/>
              </a:spcBef>
            </a:pPr>
            <a:r>
              <a:rPr lang="en-US" altLang="zh-TW" sz="2000">
                <a:latin typeface="Consolas" panose="020B0609020204030204" pitchFamily="49" charset="0"/>
                <a:ea typeface="+mj-ea"/>
              </a:rPr>
              <a:t>	&lt;/servlet&gt;</a:t>
            </a:r>
          </a:p>
          <a:p>
            <a:pPr>
              <a:spcBef>
                <a:spcPts val="600"/>
              </a:spcBef>
            </a:pPr>
            <a:r>
              <a:rPr lang="en-US" altLang="zh-TW" sz="2000">
                <a:latin typeface="Consolas" panose="020B0609020204030204" pitchFamily="49" charset="0"/>
                <a:ea typeface="+mj-ea"/>
              </a:rPr>
              <a:t>	&lt;servlet-mapping&gt;</a:t>
            </a:r>
          </a:p>
          <a:p>
            <a:pPr>
              <a:spcBef>
                <a:spcPts val="600"/>
              </a:spcBef>
            </a:pPr>
            <a:r>
              <a:rPr lang="en-US" altLang="zh-TW" sz="2000">
                <a:latin typeface="Consolas" panose="020B0609020204030204" pitchFamily="49" charset="0"/>
                <a:ea typeface="+mj-ea"/>
              </a:rPr>
              <a:t>		&lt;servlet-name&gt;</a:t>
            </a:r>
            <a:r>
              <a:rPr lang="en-US" altLang="zh-TW" sz="2000">
                <a:solidFill>
                  <a:srgbClr val="FF0000"/>
                </a:solidFill>
                <a:latin typeface="Consolas" panose="020B0609020204030204" pitchFamily="49" charset="0"/>
                <a:ea typeface="+mj-ea"/>
              </a:rPr>
              <a:t>myServlet</a:t>
            </a:r>
            <a:r>
              <a:rPr lang="en-US" altLang="zh-TW" sz="2000">
                <a:latin typeface="Consolas" panose="020B0609020204030204" pitchFamily="49" charset="0"/>
                <a:ea typeface="+mj-ea"/>
              </a:rPr>
              <a:t>&lt;/servlet-name&gt;</a:t>
            </a:r>
          </a:p>
          <a:p>
            <a:pPr>
              <a:spcBef>
                <a:spcPts val="600"/>
              </a:spcBef>
            </a:pPr>
            <a:r>
              <a:rPr lang="en-US" altLang="zh-TW" sz="2000">
                <a:latin typeface="Consolas" panose="020B0609020204030204" pitchFamily="49" charset="0"/>
                <a:ea typeface="+mj-ea"/>
              </a:rPr>
              <a:t>		&lt;url-pattern&gt;/Hello&lt;/url-pattern&gt;</a:t>
            </a:r>
          </a:p>
          <a:p>
            <a:pPr>
              <a:spcBef>
                <a:spcPts val="600"/>
              </a:spcBef>
            </a:pPr>
            <a:r>
              <a:rPr lang="en-US" altLang="zh-TW" sz="2000">
                <a:latin typeface="Consolas" panose="020B0609020204030204" pitchFamily="49" charset="0"/>
                <a:ea typeface="+mj-ea"/>
              </a:rPr>
              <a:t>	&lt;/servlet-mapping</a:t>
            </a:r>
            <a:r>
              <a:rPr lang="en-US" altLang="zh-TW" sz="2000" smtClean="0">
                <a:latin typeface="Consolas" panose="020B0609020204030204" pitchFamily="49" charset="0"/>
                <a:ea typeface="+mj-ea"/>
              </a:rPr>
              <a:t>&gt;</a:t>
            </a:r>
          </a:p>
          <a:p>
            <a:pPr>
              <a:spcBef>
                <a:spcPts val="600"/>
              </a:spcBef>
            </a:pPr>
            <a:r>
              <a:rPr lang="en-US" altLang="zh-TW" sz="2000" smtClean="0">
                <a:latin typeface="Consolas" panose="020B0609020204030204" pitchFamily="49" charset="0"/>
                <a:ea typeface="+mj-ea"/>
              </a:rPr>
              <a:t>&lt;/</a:t>
            </a:r>
            <a:r>
              <a:rPr lang="en-US" altLang="zh-TW" sz="2000">
                <a:latin typeface="Consolas" panose="020B0609020204030204" pitchFamily="49" charset="0"/>
                <a:ea typeface="+mj-ea"/>
              </a:rPr>
              <a:t>web-app&gt;</a:t>
            </a:r>
            <a:endParaRPr lang="en-US" altLang="zh-TW">
              <a:latin typeface="Consolas" panose="020B0609020204030204" pitchFamily="49" charset="0"/>
              <a:ea typeface="+mj-ea"/>
            </a:endParaRPr>
          </a:p>
        </p:txBody>
      </p:sp>
      <p:sp>
        <p:nvSpPr>
          <p:cNvPr id="9" name="矩形 8"/>
          <p:cNvSpPr/>
          <p:nvPr/>
        </p:nvSpPr>
        <p:spPr>
          <a:xfrm>
            <a:off x="8331201" y="204994"/>
            <a:ext cx="3860800" cy="535531"/>
          </a:xfrm>
          <a:prstGeom prst="rect">
            <a:avLst/>
          </a:prstGeom>
        </p:spPr>
        <p:txBody>
          <a:bodyPr wrap="square">
            <a:spAutoFit/>
          </a:bodyPr>
          <a:lstStyle/>
          <a:p>
            <a:pPr algn="ctr" defTabSz="914400">
              <a:lnSpc>
                <a:spcPct val="90000"/>
              </a:lnSpc>
              <a:spcBef>
                <a:spcPct val="0"/>
              </a:spcBef>
            </a:pPr>
            <a:r>
              <a:rPr lang="en-US" altLang="zh-TW" sz="3200" b="1" smtClean="0">
                <a:latin typeface="+mj-lt"/>
                <a:ea typeface="+mj-ea"/>
                <a:cs typeface="+mj-cs"/>
              </a:rPr>
              <a:t>SERVLET</a:t>
            </a:r>
            <a:r>
              <a:rPr lang="zh-TW" altLang="en-US" sz="3200" b="1" smtClean="0">
                <a:latin typeface="+mj-lt"/>
                <a:ea typeface="+mj-ea"/>
                <a:cs typeface="+mj-cs"/>
              </a:rPr>
              <a:t>註冊：</a:t>
            </a:r>
            <a:r>
              <a:rPr lang="en-US" altLang="zh-TW" sz="3200" b="1" smtClean="0">
                <a:latin typeface="+mj-lt"/>
                <a:ea typeface="+mj-ea"/>
                <a:cs typeface="+mj-cs"/>
              </a:rPr>
              <a:t>XML</a:t>
            </a:r>
            <a:endParaRPr lang="zh-TW" altLang="en-US" sz="3200" b="1">
              <a:latin typeface="+mj-lt"/>
              <a:ea typeface="+mj-ea"/>
              <a:cs typeface="+mj-cs"/>
            </a:endParaRPr>
          </a:p>
        </p:txBody>
      </p:sp>
      <p:sp>
        <p:nvSpPr>
          <p:cNvPr id="7" name="文字方塊 6">
            <a:extLst>
              <a:ext uri="{FF2B5EF4-FFF2-40B4-BE49-F238E27FC236}">
                <a16:creationId xmlns:a16="http://schemas.microsoft.com/office/drawing/2014/main" id="{9D635F89-3D3F-40F1-8832-E57C5337CC48}"/>
              </a:ext>
            </a:extLst>
          </p:cNvPr>
          <p:cNvSpPr txBox="1"/>
          <p:nvPr/>
        </p:nvSpPr>
        <p:spPr>
          <a:xfrm>
            <a:off x="2729537" y="566465"/>
            <a:ext cx="4165307"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TW" altLang="en-US">
                <a:latin typeface="+mj-ea"/>
                <a:ea typeface="+mj-ea"/>
              </a:rPr>
              <a:t>一支</a:t>
            </a:r>
            <a:r>
              <a:rPr lang="en-US" altLang="zh-TW">
                <a:latin typeface="+mj-ea"/>
                <a:ea typeface="+mj-ea"/>
              </a:rPr>
              <a:t>Servlet</a:t>
            </a:r>
            <a:r>
              <a:rPr lang="zh-TW" altLang="en-US">
                <a:latin typeface="+mj-ea"/>
                <a:ea typeface="+mj-ea"/>
              </a:rPr>
              <a:t>程式可以有多個註冊名稱，</a:t>
            </a:r>
            <a:endParaRPr lang="en-US" altLang="zh-TW">
              <a:latin typeface="+mj-ea"/>
              <a:ea typeface="+mj-ea"/>
            </a:endParaRPr>
          </a:p>
          <a:p>
            <a:r>
              <a:rPr lang="zh-TW" altLang="en-US">
                <a:latin typeface="+mj-ea"/>
                <a:ea typeface="+mj-ea"/>
              </a:rPr>
              <a:t>每個註冊名稱會對應到一個</a:t>
            </a:r>
            <a:r>
              <a:rPr lang="en-US" altLang="zh-TW">
                <a:latin typeface="+mj-ea"/>
                <a:ea typeface="+mj-ea"/>
              </a:rPr>
              <a:t>Servlet</a:t>
            </a:r>
            <a:r>
              <a:rPr lang="zh-TW" altLang="en-US">
                <a:latin typeface="+mj-ea"/>
                <a:ea typeface="+mj-ea"/>
              </a:rPr>
              <a:t>實體</a:t>
            </a:r>
          </a:p>
        </p:txBody>
      </p:sp>
      <p:cxnSp>
        <p:nvCxnSpPr>
          <p:cNvPr id="8" name="直線單箭頭接點 7">
            <a:extLst>
              <a:ext uri="{FF2B5EF4-FFF2-40B4-BE49-F238E27FC236}">
                <a16:creationId xmlns:a16="http://schemas.microsoft.com/office/drawing/2014/main" id="{D3189F02-2597-4E4D-B2DD-18BCCA8F0494}"/>
              </a:ext>
            </a:extLst>
          </p:cNvPr>
          <p:cNvCxnSpPr/>
          <p:nvPr/>
        </p:nvCxnSpPr>
        <p:spPr>
          <a:xfrm flipV="1">
            <a:off x="3742931" y="1668981"/>
            <a:ext cx="977629" cy="2281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文字方塊 9">
            <a:extLst>
              <a:ext uri="{FF2B5EF4-FFF2-40B4-BE49-F238E27FC236}">
                <a16:creationId xmlns:a16="http://schemas.microsoft.com/office/drawing/2014/main" id="{8A599438-9ADE-48BD-88F7-3EAEAC64D1D6}"/>
              </a:ext>
            </a:extLst>
          </p:cNvPr>
          <p:cNvSpPr txBox="1"/>
          <p:nvPr/>
        </p:nvSpPr>
        <p:spPr>
          <a:xfrm>
            <a:off x="4720560" y="1495158"/>
            <a:ext cx="156966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TW" altLang="en-US">
                <a:latin typeface="+mj-ea"/>
                <a:ea typeface="+mj-ea"/>
              </a:rPr>
              <a:t>內部註冊名稱</a:t>
            </a:r>
          </a:p>
        </p:txBody>
      </p:sp>
      <p:cxnSp>
        <p:nvCxnSpPr>
          <p:cNvPr id="11" name="直線單箭頭接點 10">
            <a:extLst>
              <a:ext uri="{FF2B5EF4-FFF2-40B4-BE49-F238E27FC236}">
                <a16:creationId xmlns:a16="http://schemas.microsoft.com/office/drawing/2014/main" id="{B82BBBEC-A715-4FD0-8A35-7669E9AD0F52}"/>
              </a:ext>
            </a:extLst>
          </p:cNvPr>
          <p:cNvCxnSpPr>
            <a:cxnSpLocks/>
          </p:cNvCxnSpPr>
          <p:nvPr/>
        </p:nvCxnSpPr>
        <p:spPr>
          <a:xfrm>
            <a:off x="4720560" y="2686077"/>
            <a:ext cx="953678" cy="3473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字方塊 11">
            <a:extLst>
              <a:ext uri="{FF2B5EF4-FFF2-40B4-BE49-F238E27FC236}">
                <a16:creationId xmlns:a16="http://schemas.microsoft.com/office/drawing/2014/main" id="{06BF0554-2A30-417A-ABBB-FEE6C14CB492}"/>
              </a:ext>
            </a:extLst>
          </p:cNvPr>
          <p:cNvSpPr txBox="1"/>
          <p:nvPr/>
        </p:nvSpPr>
        <p:spPr>
          <a:xfrm>
            <a:off x="5674238" y="2848766"/>
            <a:ext cx="139531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a:latin typeface="+mj-ea"/>
                <a:ea typeface="+mj-ea"/>
              </a:rPr>
              <a:t>Servlet</a:t>
            </a:r>
            <a:r>
              <a:rPr lang="zh-TW" altLang="en-US">
                <a:latin typeface="+mj-ea"/>
                <a:ea typeface="+mj-ea"/>
              </a:rPr>
              <a:t>實體</a:t>
            </a:r>
          </a:p>
        </p:txBody>
      </p:sp>
      <p:sp>
        <p:nvSpPr>
          <p:cNvPr id="13" name="文字方塊 12">
            <a:extLst>
              <a:ext uri="{FF2B5EF4-FFF2-40B4-BE49-F238E27FC236}">
                <a16:creationId xmlns:a16="http://schemas.microsoft.com/office/drawing/2014/main" id="{1529EB9F-7282-4976-BDD0-A6906C5E57F6}"/>
              </a:ext>
            </a:extLst>
          </p:cNvPr>
          <p:cNvSpPr txBox="1"/>
          <p:nvPr/>
        </p:nvSpPr>
        <p:spPr>
          <a:xfrm>
            <a:off x="2729537" y="5163792"/>
            <a:ext cx="4132029"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a:latin typeface="+mj-ea"/>
                <a:ea typeface="+mj-ea"/>
              </a:rPr>
              <a:t>url-pattern</a:t>
            </a:r>
            <a:r>
              <a:rPr lang="zh-TW" altLang="en-US">
                <a:latin typeface="+mj-ea"/>
                <a:ea typeface="+mj-ea"/>
              </a:rPr>
              <a:t>則根據註冊名稱尋找實體，</a:t>
            </a:r>
            <a:endParaRPr lang="en-US" altLang="zh-TW">
              <a:latin typeface="+mj-ea"/>
              <a:ea typeface="+mj-ea"/>
            </a:endParaRPr>
          </a:p>
          <a:p>
            <a:r>
              <a:rPr lang="zh-TW" altLang="en-US">
                <a:latin typeface="+mj-ea"/>
                <a:ea typeface="+mj-ea"/>
              </a:rPr>
              <a:t>同一個名稱可有多個</a:t>
            </a:r>
            <a:r>
              <a:rPr lang="en-US" altLang="zh-TW">
                <a:latin typeface="+mj-ea"/>
                <a:ea typeface="+mj-ea"/>
              </a:rPr>
              <a:t>url-pattern</a:t>
            </a:r>
            <a:endParaRPr lang="zh-TW" altLang="en-US">
              <a:latin typeface="+mj-ea"/>
              <a:ea typeface="+mj-ea"/>
            </a:endParaRPr>
          </a:p>
        </p:txBody>
      </p:sp>
      <p:cxnSp>
        <p:nvCxnSpPr>
          <p:cNvPr id="14" name="直線單箭頭接點 13">
            <a:extLst>
              <a:ext uri="{FF2B5EF4-FFF2-40B4-BE49-F238E27FC236}">
                <a16:creationId xmlns:a16="http://schemas.microsoft.com/office/drawing/2014/main" id="{AC6C491B-3A4D-4A7A-B79B-DBC413266C83}"/>
              </a:ext>
            </a:extLst>
          </p:cNvPr>
          <p:cNvCxnSpPr/>
          <p:nvPr/>
        </p:nvCxnSpPr>
        <p:spPr>
          <a:xfrm>
            <a:off x="4017041" y="4213199"/>
            <a:ext cx="348792" cy="9505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622159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06018" y="736657"/>
            <a:ext cx="3892551" cy="4791733"/>
          </a:xfrm>
        </p:spPr>
        <p:txBody>
          <a:bodyPr>
            <a:noAutofit/>
          </a:bodyPr>
          <a:lstStyle/>
          <a:p>
            <a:pPr>
              <a:spcBef>
                <a:spcPts val="600"/>
              </a:spcBef>
            </a:pPr>
            <a:r>
              <a:rPr lang="zh-TW" altLang="en-US" sz="1600" b="1">
                <a:latin typeface="Consolas" panose="020B0609020204030204" pitchFamily="49" charset="0"/>
                <a:ea typeface="+mj-ea"/>
              </a:rPr>
              <a:t>有三種對應設定，提供更彈性的處理方式，如附加參數、</a:t>
            </a:r>
            <a:r>
              <a:rPr lang="en-US" altLang="zh-TW" sz="1600" b="1">
                <a:latin typeface="Consolas" panose="020B0609020204030204" pitchFamily="49" charset="0"/>
                <a:ea typeface="+mj-ea"/>
              </a:rPr>
              <a:t>Restful</a:t>
            </a:r>
            <a:r>
              <a:rPr lang="zh-TW" altLang="en-US" sz="1600" b="1">
                <a:latin typeface="Consolas" panose="020B0609020204030204" pitchFamily="49" charset="0"/>
                <a:ea typeface="+mj-ea"/>
              </a:rPr>
              <a:t>風格、同類路徑過濾等等。</a:t>
            </a:r>
            <a:endParaRPr lang="en-US" altLang="zh-TW" sz="1600" b="1">
              <a:latin typeface="Consolas" panose="020B0609020204030204" pitchFamily="49" charset="0"/>
              <a:ea typeface="+mj-ea"/>
            </a:endParaRPr>
          </a:p>
          <a:p>
            <a:pPr>
              <a:spcBef>
                <a:spcPts val="600"/>
              </a:spcBef>
            </a:pPr>
            <a:r>
              <a:rPr lang="en-US" altLang="zh-TW" sz="1600" b="1">
                <a:latin typeface="Consolas" panose="020B0609020204030204" pitchFamily="49" charset="0"/>
                <a:ea typeface="+mj-ea"/>
              </a:rPr>
              <a:t>【</a:t>
            </a:r>
            <a:r>
              <a:rPr lang="zh-TW" altLang="en-US" sz="1600" b="1">
                <a:latin typeface="Consolas" panose="020B0609020204030204" pitchFamily="49" charset="0"/>
                <a:ea typeface="+mj-ea"/>
              </a:rPr>
              <a:t>完全對應</a:t>
            </a:r>
            <a:r>
              <a:rPr lang="en-US" altLang="zh-TW" sz="1600" b="1">
                <a:latin typeface="Consolas" panose="020B0609020204030204" pitchFamily="49" charset="0"/>
                <a:ea typeface="+mj-ea"/>
              </a:rPr>
              <a:t>】</a:t>
            </a:r>
          </a:p>
          <a:p>
            <a:pPr>
              <a:spcBef>
                <a:spcPts val="600"/>
              </a:spcBef>
            </a:pPr>
            <a:r>
              <a:rPr lang="en-US" altLang="zh-TW" sz="1600" b="1">
                <a:latin typeface="Consolas" panose="020B0609020204030204" pitchFamily="49" charset="0"/>
                <a:ea typeface="+mj-ea"/>
              </a:rPr>
              <a:t>/Hello/</a:t>
            </a:r>
            <a:r>
              <a:rPr lang="en-US" altLang="zh-TW" sz="1600" b="1" err="1">
                <a:latin typeface="Consolas" panose="020B0609020204030204" pitchFamily="49" charset="0"/>
                <a:ea typeface="+mj-ea"/>
              </a:rPr>
              <a:t>DoSomethingServlet</a:t>
            </a:r>
            <a:endParaRPr lang="en-US" altLang="zh-TW" sz="1600" b="1">
              <a:latin typeface="Consolas" panose="020B0609020204030204" pitchFamily="49" charset="0"/>
              <a:ea typeface="+mj-ea"/>
            </a:endParaRPr>
          </a:p>
          <a:p>
            <a:pPr>
              <a:spcBef>
                <a:spcPts val="600"/>
              </a:spcBef>
            </a:pPr>
            <a:endParaRPr lang="en-US" altLang="zh-TW" sz="1600" b="1">
              <a:latin typeface="Consolas" panose="020B0609020204030204" pitchFamily="49" charset="0"/>
              <a:ea typeface="+mj-ea"/>
            </a:endParaRPr>
          </a:p>
          <a:p>
            <a:pPr>
              <a:spcBef>
                <a:spcPts val="600"/>
              </a:spcBef>
            </a:pPr>
            <a:r>
              <a:rPr lang="en-US" altLang="zh-TW" sz="1600" b="1">
                <a:latin typeface="Consolas" panose="020B0609020204030204" pitchFamily="49" charset="0"/>
                <a:ea typeface="+mj-ea"/>
              </a:rPr>
              <a:t>【</a:t>
            </a:r>
            <a:r>
              <a:rPr lang="zh-TW" altLang="en-US" sz="1600" b="1">
                <a:latin typeface="Consolas" panose="020B0609020204030204" pitchFamily="49" charset="0"/>
                <a:ea typeface="+mj-ea"/>
              </a:rPr>
              <a:t>前置路徑對應</a:t>
            </a:r>
            <a:r>
              <a:rPr lang="en-US" altLang="zh-TW" sz="1600" b="1">
                <a:latin typeface="Consolas" panose="020B0609020204030204" pitchFamily="49" charset="0"/>
                <a:ea typeface="+mj-ea"/>
              </a:rPr>
              <a:t>】</a:t>
            </a:r>
          </a:p>
          <a:p>
            <a:pPr>
              <a:spcBef>
                <a:spcPts val="600"/>
              </a:spcBef>
            </a:pPr>
            <a:r>
              <a:rPr lang="en-US" altLang="zh-TW" sz="1600" b="1">
                <a:latin typeface="Consolas" panose="020B0609020204030204" pitchFamily="49" charset="0"/>
                <a:ea typeface="+mj-ea"/>
              </a:rPr>
              <a:t>/Hello/*</a:t>
            </a:r>
          </a:p>
          <a:p>
            <a:pPr>
              <a:spcBef>
                <a:spcPts val="600"/>
              </a:spcBef>
            </a:pPr>
            <a:r>
              <a:rPr lang="en-US" altLang="zh-TW" sz="1600" b="1">
                <a:latin typeface="Consolas" panose="020B0609020204030204" pitchFamily="49" charset="0"/>
                <a:ea typeface="+mj-ea"/>
              </a:rPr>
              <a:t>(</a:t>
            </a:r>
            <a:r>
              <a:rPr lang="zh-TW" altLang="en-US" sz="1600" b="1">
                <a:latin typeface="Consolas" panose="020B0609020204030204" pitchFamily="49" charset="0"/>
                <a:ea typeface="+mj-ea"/>
              </a:rPr>
              <a:t>沒有 </a:t>
            </a:r>
            <a:r>
              <a:rPr lang="en-US" altLang="zh-TW" sz="1600" b="1">
                <a:latin typeface="Consolas" panose="020B0609020204030204" pitchFamily="49" charset="0"/>
                <a:ea typeface="+mj-ea"/>
              </a:rPr>
              <a:t>/AAA/*/BBB </a:t>
            </a:r>
            <a:r>
              <a:rPr lang="zh-TW" altLang="en-US" sz="1600" b="1">
                <a:latin typeface="Consolas" panose="020B0609020204030204" pitchFamily="49" charset="0"/>
                <a:ea typeface="+mj-ea"/>
              </a:rPr>
              <a:t>這種寫法</a:t>
            </a:r>
            <a:r>
              <a:rPr lang="en-US" altLang="zh-TW" sz="1600" b="1">
                <a:latin typeface="Consolas" panose="020B0609020204030204" pitchFamily="49" charset="0"/>
                <a:ea typeface="+mj-ea"/>
              </a:rPr>
              <a:t>)</a:t>
            </a:r>
          </a:p>
          <a:p>
            <a:pPr>
              <a:spcBef>
                <a:spcPts val="600"/>
              </a:spcBef>
            </a:pPr>
            <a:endParaRPr lang="en-US" altLang="zh-TW" sz="1600" b="1">
              <a:latin typeface="Consolas" panose="020B0609020204030204" pitchFamily="49" charset="0"/>
              <a:ea typeface="+mj-ea"/>
            </a:endParaRPr>
          </a:p>
          <a:p>
            <a:pPr>
              <a:spcBef>
                <a:spcPts val="600"/>
              </a:spcBef>
            </a:pPr>
            <a:r>
              <a:rPr lang="en-US" altLang="zh-TW" sz="1600" b="1">
                <a:latin typeface="Consolas" panose="020B0609020204030204" pitchFamily="49" charset="0"/>
                <a:ea typeface="+mj-ea"/>
              </a:rPr>
              <a:t>【</a:t>
            </a:r>
            <a:r>
              <a:rPr lang="zh-TW" altLang="en-US" sz="1600" b="1">
                <a:latin typeface="Consolas" panose="020B0609020204030204" pitchFamily="49" charset="0"/>
                <a:ea typeface="+mj-ea"/>
              </a:rPr>
              <a:t>副檔名</a:t>
            </a:r>
            <a:r>
              <a:rPr lang="zh-TW" altLang="en-US" sz="1600" b="1" smtClean="0">
                <a:latin typeface="Consolas" panose="020B0609020204030204" pitchFamily="49" charset="0"/>
                <a:ea typeface="+mj-ea"/>
              </a:rPr>
              <a:t>對應</a:t>
            </a:r>
            <a:r>
              <a:rPr lang="en-US" altLang="zh-TW" sz="1600" b="1" smtClean="0">
                <a:latin typeface="Consolas" panose="020B0609020204030204" pitchFamily="49" charset="0"/>
                <a:ea typeface="+mj-ea"/>
              </a:rPr>
              <a:t>(</a:t>
            </a:r>
            <a:r>
              <a:rPr lang="zh-TW" altLang="en-US" sz="1600" b="1" smtClean="0">
                <a:latin typeface="Consolas" panose="020B0609020204030204" pitchFamily="49" charset="0"/>
                <a:ea typeface="+mj-ea"/>
              </a:rPr>
              <a:t>延伸檔名對應</a:t>
            </a:r>
            <a:r>
              <a:rPr lang="en-US" altLang="zh-TW" sz="1600" b="1" smtClean="0">
                <a:latin typeface="Consolas" panose="020B0609020204030204" pitchFamily="49" charset="0"/>
                <a:ea typeface="+mj-ea"/>
              </a:rPr>
              <a:t>)】</a:t>
            </a:r>
            <a:endParaRPr lang="en-US" altLang="zh-TW" sz="1600" b="1">
              <a:latin typeface="Consolas" panose="020B0609020204030204" pitchFamily="49" charset="0"/>
              <a:ea typeface="+mj-ea"/>
            </a:endParaRPr>
          </a:p>
          <a:p>
            <a:pPr>
              <a:spcBef>
                <a:spcPts val="600"/>
              </a:spcBef>
            </a:pPr>
            <a:r>
              <a:rPr lang="en-US" altLang="zh-TW" sz="1600" b="1">
                <a:latin typeface="Consolas" panose="020B0609020204030204" pitchFamily="49" charset="0"/>
                <a:ea typeface="+mj-ea"/>
              </a:rPr>
              <a:t>/Hello/*.aa</a:t>
            </a:r>
          </a:p>
          <a:p>
            <a:pPr>
              <a:spcBef>
                <a:spcPts val="600"/>
              </a:spcBef>
            </a:pPr>
            <a:endParaRPr lang="en-US" altLang="zh-TW" sz="1600" b="1">
              <a:latin typeface="Consolas" panose="020B0609020204030204" pitchFamily="49" charset="0"/>
              <a:ea typeface="+mj-ea"/>
            </a:endParaRPr>
          </a:p>
          <a:p>
            <a:pPr>
              <a:spcBef>
                <a:spcPts val="600"/>
              </a:spcBef>
            </a:pPr>
            <a:r>
              <a:rPr lang="zh-TW" altLang="en-US" sz="1600" b="1">
                <a:latin typeface="Consolas" panose="020B0609020204030204" pitchFamily="49" charset="0"/>
                <a:ea typeface="+mj-ea"/>
              </a:rPr>
              <a:t>若以上三種都有設定，則以</a:t>
            </a:r>
            <a:endParaRPr lang="en-US" altLang="zh-TW" sz="1600" b="1">
              <a:latin typeface="Consolas" panose="020B0609020204030204" pitchFamily="49" charset="0"/>
              <a:ea typeface="+mj-ea"/>
            </a:endParaRPr>
          </a:p>
          <a:p>
            <a:pPr>
              <a:spcBef>
                <a:spcPts val="600"/>
              </a:spcBef>
            </a:pPr>
            <a:r>
              <a:rPr lang="en-US" altLang="zh-TW" sz="1600" b="1">
                <a:latin typeface="Consolas" panose="020B0609020204030204" pitchFamily="49" charset="0"/>
                <a:ea typeface="+mj-ea"/>
              </a:rPr>
              <a:t>【</a:t>
            </a:r>
            <a:r>
              <a:rPr lang="zh-TW" altLang="en-US" sz="1600" b="1">
                <a:latin typeface="Consolas" panose="020B0609020204030204" pitchFamily="49" charset="0"/>
                <a:ea typeface="+mj-ea"/>
              </a:rPr>
              <a:t>完全對應</a:t>
            </a:r>
            <a:r>
              <a:rPr lang="en-US" altLang="zh-TW" sz="1600" b="1">
                <a:latin typeface="Consolas" panose="020B0609020204030204" pitchFamily="49" charset="0"/>
                <a:ea typeface="+mj-ea"/>
              </a:rPr>
              <a:t>】</a:t>
            </a:r>
            <a:r>
              <a:rPr lang="zh-TW" altLang="en-US" sz="1600" b="1">
                <a:latin typeface="Consolas" panose="020B0609020204030204" pitchFamily="49" charset="0"/>
                <a:ea typeface="+mj-ea"/>
              </a:rPr>
              <a:t>→</a:t>
            </a:r>
            <a:r>
              <a:rPr lang="en-US" altLang="zh-TW" sz="1600" b="1">
                <a:latin typeface="Consolas" panose="020B0609020204030204" pitchFamily="49" charset="0"/>
                <a:ea typeface="+mj-ea"/>
              </a:rPr>
              <a:t>【</a:t>
            </a:r>
            <a:r>
              <a:rPr lang="zh-TW" altLang="en-US" sz="1600" b="1">
                <a:latin typeface="Consolas" panose="020B0609020204030204" pitchFamily="49" charset="0"/>
                <a:ea typeface="+mj-ea"/>
              </a:rPr>
              <a:t>前置路徑</a:t>
            </a:r>
            <a:r>
              <a:rPr lang="en-US" altLang="zh-TW" sz="1600" b="1">
                <a:latin typeface="Consolas" panose="020B0609020204030204" pitchFamily="49" charset="0"/>
                <a:ea typeface="+mj-ea"/>
              </a:rPr>
              <a:t>】</a:t>
            </a:r>
            <a:r>
              <a:rPr lang="zh-TW" altLang="en-US" sz="1600" b="1">
                <a:latin typeface="Consolas" panose="020B0609020204030204" pitchFamily="49" charset="0"/>
                <a:ea typeface="+mj-ea"/>
              </a:rPr>
              <a:t>→</a:t>
            </a:r>
            <a:r>
              <a:rPr lang="en-US" altLang="zh-TW" sz="1600" b="1">
                <a:latin typeface="Consolas" panose="020B0609020204030204" pitchFamily="49" charset="0"/>
                <a:ea typeface="+mj-ea"/>
              </a:rPr>
              <a:t>【</a:t>
            </a:r>
            <a:r>
              <a:rPr lang="zh-TW" altLang="en-US" sz="1600" b="1">
                <a:latin typeface="Consolas" panose="020B0609020204030204" pitchFamily="49" charset="0"/>
                <a:ea typeface="+mj-ea"/>
              </a:rPr>
              <a:t>副檔名</a:t>
            </a:r>
            <a:r>
              <a:rPr lang="en-US" altLang="zh-TW" sz="1600" b="1">
                <a:latin typeface="Consolas" panose="020B0609020204030204" pitchFamily="49" charset="0"/>
                <a:ea typeface="+mj-ea"/>
              </a:rPr>
              <a:t>】</a:t>
            </a:r>
          </a:p>
          <a:p>
            <a:pPr>
              <a:spcBef>
                <a:spcPts val="600"/>
              </a:spcBef>
            </a:pPr>
            <a:r>
              <a:rPr lang="zh-TW" altLang="en-US" sz="1600" b="1">
                <a:latin typeface="Consolas" panose="020B0609020204030204" pitchFamily="49" charset="0"/>
                <a:ea typeface="+mj-ea"/>
              </a:rPr>
              <a:t>為執行順序。</a:t>
            </a: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38</a:t>
            </a:fld>
            <a:endParaRPr lang="zh-TW" altLang="en-US"/>
          </a:p>
        </p:txBody>
      </p:sp>
      <p:sp>
        <p:nvSpPr>
          <p:cNvPr id="6" name="文字方塊 5">
            <a:extLst>
              <a:ext uri="{FF2B5EF4-FFF2-40B4-BE49-F238E27FC236}">
                <a16:creationId xmlns:a16="http://schemas.microsoft.com/office/drawing/2014/main" id="{4048B39A-AA08-42D9-9BD6-CAADFE654C73}"/>
              </a:ext>
            </a:extLst>
          </p:cNvPr>
          <p:cNvSpPr txBox="1"/>
          <p:nvPr/>
        </p:nvSpPr>
        <p:spPr>
          <a:xfrm>
            <a:off x="0" y="0"/>
            <a:ext cx="8299450" cy="4555093"/>
          </a:xfrm>
          <a:prstGeom prst="rect">
            <a:avLst/>
          </a:prstGeom>
          <a:noFill/>
        </p:spPr>
        <p:txBody>
          <a:bodyPr wrap="square" rtlCol="0">
            <a:spAutoFit/>
          </a:bodyPr>
          <a:lstStyle/>
          <a:p>
            <a:pPr>
              <a:spcBef>
                <a:spcPts val="1800"/>
              </a:spcBef>
            </a:pPr>
            <a:r>
              <a:rPr lang="en-US" altLang="zh-TW" sz="2000">
                <a:latin typeface="Consolas" panose="020B0609020204030204" pitchFamily="49" charset="0"/>
                <a:ea typeface="+mj-ea"/>
              </a:rPr>
              <a:t>&lt;servlet-mapping&gt;</a:t>
            </a:r>
          </a:p>
          <a:p>
            <a:pPr>
              <a:spcBef>
                <a:spcPts val="1800"/>
              </a:spcBef>
            </a:pPr>
            <a:r>
              <a:rPr lang="en-US" altLang="zh-TW" sz="2000">
                <a:latin typeface="Consolas" panose="020B0609020204030204" pitchFamily="49" charset="0"/>
                <a:ea typeface="+mj-ea"/>
              </a:rPr>
              <a:t>	&lt;servlet-name&gt;myServlet&lt;/servlet-name&gt;</a:t>
            </a:r>
          </a:p>
          <a:p>
            <a:pPr>
              <a:spcBef>
                <a:spcPts val="1800"/>
              </a:spcBef>
            </a:pPr>
            <a:r>
              <a:rPr lang="en-US" altLang="zh-TW" sz="2000">
                <a:latin typeface="Consolas" panose="020B0609020204030204" pitchFamily="49" charset="0"/>
                <a:ea typeface="+mj-ea"/>
              </a:rPr>
              <a:t>	&lt;url-pattern&gt;</a:t>
            </a:r>
            <a:r>
              <a:rPr lang="zh-TW" altLang="en-US" sz="2000">
                <a:latin typeface="Consolas" panose="020B0609020204030204" pitchFamily="49" charset="0"/>
                <a:ea typeface="+mj-ea"/>
              </a:rPr>
              <a:t> </a:t>
            </a:r>
            <a:r>
              <a:rPr lang="en-US" altLang="zh-TW" sz="2000">
                <a:solidFill>
                  <a:srgbClr val="FF0000"/>
                </a:solidFill>
                <a:latin typeface="Consolas" panose="020B0609020204030204" pitchFamily="49" charset="0"/>
                <a:ea typeface="+mj-ea"/>
              </a:rPr>
              <a:t>/Hello/*</a:t>
            </a:r>
            <a:r>
              <a:rPr lang="zh-TW" altLang="en-US" sz="2000">
                <a:solidFill>
                  <a:srgbClr val="FF0000"/>
                </a:solidFill>
                <a:latin typeface="Consolas" panose="020B0609020204030204" pitchFamily="49" charset="0"/>
                <a:ea typeface="+mj-ea"/>
              </a:rPr>
              <a:t> </a:t>
            </a:r>
            <a:r>
              <a:rPr lang="en-US" altLang="zh-TW" sz="2000">
                <a:latin typeface="Consolas" panose="020B0609020204030204" pitchFamily="49" charset="0"/>
                <a:ea typeface="+mj-ea"/>
              </a:rPr>
              <a:t>&lt;/url-pattern&gt;</a:t>
            </a:r>
          </a:p>
          <a:p>
            <a:pPr>
              <a:spcBef>
                <a:spcPts val="1800"/>
              </a:spcBef>
            </a:pPr>
            <a:r>
              <a:rPr lang="en-US" altLang="zh-TW" sz="2000">
                <a:latin typeface="Consolas" panose="020B0609020204030204" pitchFamily="49" charset="0"/>
                <a:ea typeface="+mj-ea"/>
              </a:rPr>
              <a:t>&lt;/servlet-mapping&gt;</a:t>
            </a:r>
          </a:p>
          <a:p>
            <a:pPr>
              <a:spcBef>
                <a:spcPts val="1800"/>
              </a:spcBef>
            </a:pPr>
            <a:r>
              <a:rPr lang="en-US" altLang="zh-TW" sz="2000">
                <a:latin typeface="Consolas" panose="020B0609020204030204" pitchFamily="49" charset="0"/>
                <a:ea typeface="+mj-ea"/>
              </a:rPr>
              <a:t>&lt;servlet-mapping&gt;</a:t>
            </a:r>
          </a:p>
          <a:p>
            <a:pPr>
              <a:spcBef>
                <a:spcPts val="1800"/>
              </a:spcBef>
            </a:pPr>
            <a:r>
              <a:rPr lang="en-US" altLang="zh-TW" sz="2000">
                <a:latin typeface="Consolas" panose="020B0609020204030204" pitchFamily="49" charset="0"/>
                <a:ea typeface="+mj-ea"/>
              </a:rPr>
              <a:t>	&lt;servlet-name&gt;myServlet&lt;/servlet-name&gt;</a:t>
            </a:r>
          </a:p>
          <a:p>
            <a:pPr>
              <a:spcBef>
                <a:spcPts val="1800"/>
              </a:spcBef>
            </a:pPr>
            <a:r>
              <a:rPr lang="en-US" altLang="zh-TW" sz="2000">
                <a:latin typeface="Consolas" panose="020B0609020204030204" pitchFamily="49" charset="0"/>
                <a:ea typeface="+mj-ea"/>
              </a:rPr>
              <a:t>	&lt;url-pattern&gt;</a:t>
            </a:r>
            <a:r>
              <a:rPr lang="zh-TW" altLang="en-US" sz="2000">
                <a:latin typeface="Consolas" panose="020B0609020204030204" pitchFamily="49" charset="0"/>
                <a:ea typeface="+mj-ea"/>
              </a:rPr>
              <a:t> </a:t>
            </a:r>
            <a:r>
              <a:rPr lang="en-US" altLang="zh-TW" sz="2000">
                <a:solidFill>
                  <a:srgbClr val="FF0000"/>
                </a:solidFill>
                <a:latin typeface="Consolas" panose="020B0609020204030204" pitchFamily="49" charset="0"/>
                <a:ea typeface="+mj-ea"/>
              </a:rPr>
              <a:t>/*.aa</a:t>
            </a:r>
            <a:r>
              <a:rPr lang="zh-TW" altLang="en-US" sz="2000">
                <a:solidFill>
                  <a:srgbClr val="FF0000"/>
                </a:solidFill>
                <a:latin typeface="Consolas" panose="020B0609020204030204" pitchFamily="49" charset="0"/>
                <a:ea typeface="+mj-ea"/>
              </a:rPr>
              <a:t> </a:t>
            </a:r>
            <a:r>
              <a:rPr lang="en-US" altLang="zh-TW" sz="2000">
                <a:latin typeface="Consolas" panose="020B0609020204030204" pitchFamily="49" charset="0"/>
                <a:ea typeface="+mj-ea"/>
              </a:rPr>
              <a:t>&lt;/url-pattern&gt;</a:t>
            </a:r>
          </a:p>
          <a:p>
            <a:pPr>
              <a:spcBef>
                <a:spcPts val="1800"/>
              </a:spcBef>
            </a:pPr>
            <a:r>
              <a:rPr lang="en-US" altLang="zh-TW" sz="2000">
                <a:latin typeface="Consolas" panose="020B0609020204030204" pitchFamily="49" charset="0"/>
                <a:ea typeface="+mj-ea"/>
              </a:rPr>
              <a:t>&lt;/servlet-mapping&gt;</a:t>
            </a:r>
          </a:p>
          <a:p>
            <a:pPr>
              <a:spcBef>
                <a:spcPts val="600"/>
              </a:spcBef>
            </a:pPr>
            <a:endParaRPr lang="en-US" altLang="zh-TW" sz="2000">
              <a:latin typeface="Consolas" panose="020B0609020204030204" pitchFamily="49" charset="0"/>
              <a:ea typeface="+mj-ea"/>
            </a:endParaRPr>
          </a:p>
        </p:txBody>
      </p:sp>
      <p:sp>
        <p:nvSpPr>
          <p:cNvPr id="9" name="矩形 8"/>
          <p:cNvSpPr/>
          <p:nvPr/>
        </p:nvSpPr>
        <p:spPr>
          <a:xfrm>
            <a:off x="8331200" y="82574"/>
            <a:ext cx="3860800" cy="577081"/>
          </a:xfrm>
          <a:prstGeom prst="rect">
            <a:avLst/>
          </a:prstGeom>
        </p:spPr>
        <p:txBody>
          <a:bodyPr wrap="square">
            <a:spAutoFit/>
          </a:bodyPr>
          <a:lstStyle/>
          <a:p>
            <a:pPr algn="ctr" defTabSz="914400">
              <a:lnSpc>
                <a:spcPct val="90000"/>
              </a:lnSpc>
              <a:spcBef>
                <a:spcPct val="0"/>
              </a:spcBef>
            </a:pPr>
            <a:r>
              <a:rPr lang="en-US" altLang="zh-TW" sz="3500" b="1">
                <a:latin typeface="+mj-lt"/>
                <a:ea typeface="+mj-ea"/>
                <a:cs typeface="+mj-cs"/>
              </a:rPr>
              <a:t>URL</a:t>
            </a:r>
            <a:r>
              <a:rPr lang="zh-TW" altLang="en-US" sz="3500" b="1">
                <a:latin typeface="+mj-lt"/>
                <a:ea typeface="+mj-ea"/>
                <a:cs typeface="+mj-cs"/>
              </a:rPr>
              <a:t>路徑對應</a:t>
            </a:r>
          </a:p>
        </p:txBody>
      </p:sp>
      <p:sp>
        <p:nvSpPr>
          <p:cNvPr id="19" name="文字方塊 18">
            <a:extLst>
              <a:ext uri="{FF2B5EF4-FFF2-40B4-BE49-F238E27FC236}">
                <a16:creationId xmlns:a16="http://schemas.microsoft.com/office/drawing/2014/main" id="{7D0D74EB-528C-40EA-89E7-DC0A86D7364C}"/>
              </a:ext>
            </a:extLst>
          </p:cNvPr>
          <p:cNvSpPr txBox="1"/>
          <p:nvPr/>
        </p:nvSpPr>
        <p:spPr>
          <a:xfrm>
            <a:off x="3191933" y="1828605"/>
            <a:ext cx="420121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a:latin typeface="Consolas" panose="020B0609020204030204" pitchFamily="49" charset="0"/>
                <a:ea typeface="+mj-ea"/>
              </a:rPr>
              <a:t>前置路徑對應</a:t>
            </a:r>
            <a:r>
              <a:rPr lang="en-US" altLang="zh-TW">
                <a:latin typeface="Consolas" panose="020B0609020204030204" pitchFamily="49" charset="0"/>
                <a:ea typeface="+mj-ea"/>
              </a:rPr>
              <a:t>:/HelloServlet/parame</a:t>
            </a:r>
            <a:endParaRPr lang="zh-TW" altLang="en-US">
              <a:latin typeface="Consolas" panose="020B0609020204030204" pitchFamily="49" charset="0"/>
              <a:ea typeface="+mj-ea"/>
            </a:endParaRPr>
          </a:p>
        </p:txBody>
      </p:sp>
      <p:cxnSp>
        <p:nvCxnSpPr>
          <p:cNvPr id="20" name="直線單箭頭接點 19">
            <a:extLst>
              <a:ext uri="{FF2B5EF4-FFF2-40B4-BE49-F238E27FC236}">
                <a16:creationId xmlns:a16="http://schemas.microsoft.com/office/drawing/2014/main" id="{BF272C8D-2E71-422E-908D-21345CB12B39}"/>
              </a:ext>
            </a:extLst>
          </p:cNvPr>
          <p:cNvCxnSpPr>
            <a:cxnSpLocks/>
          </p:cNvCxnSpPr>
          <p:nvPr/>
        </p:nvCxnSpPr>
        <p:spPr>
          <a:xfrm>
            <a:off x="4039560" y="1481050"/>
            <a:ext cx="461913" cy="3487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字方塊 20">
            <a:extLst>
              <a:ext uri="{FF2B5EF4-FFF2-40B4-BE49-F238E27FC236}">
                <a16:creationId xmlns:a16="http://schemas.microsoft.com/office/drawing/2014/main" id="{CD025C9A-2118-43E6-8D22-7ADF0C2E634D}"/>
              </a:ext>
            </a:extLst>
          </p:cNvPr>
          <p:cNvSpPr txBox="1"/>
          <p:nvPr/>
        </p:nvSpPr>
        <p:spPr>
          <a:xfrm>
            <a:off x="2851519" y="4080721"/>
            <a:ext cx="500329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TW" altLang="en-US" smtClean="0">
                <a:latin typeface="Consolas" panose="020B0609020204030204" pitchFamily="49" charset="0"/>
                <a:ea typeface="+mj-ea"/>
              </a:rPr>
              <a:t>副檔名對應</a:t>
            </a:r>
            <a:r>
              <a:rPr lang="en-US" altLang="zh-TW" smtClean="0">
                <a:latin typeface="Consolas" panose="020B0609020204030204" pitchFamily="49" charset="0"/>
                <a:ea typeface="+mj-ea"/>
              </a:rPr>
              <a:t>(</a:t>
            </a:r>
            <a:r>
              <a:rPr lang="zh-TW" altLang="en-US" smtClean="0">
                <a:latin typeface="Consolas" panose="020B0609020204030204" pitchFamily="49" charset="0"/>
                <a:ea typeface="+mj-ea"/>
              </a:rPr>
              <a:t>延伸檔名對應</a:t>
            </a:r>
            <a:r>
              <a:rPr lang="en-US" altLang="zh-TW" smtClean="0">
                <a:latin typeface="Consolas" panose="020B0609020204030204" pitchFamily="49" charset="0"/>
                <a:ea typeface="+mj-ea"/>
              </a:rPr>
              <a:t>):/</a:t>
            </a:r>
            <a:r>
              <a:rPr lang="en-US" altLang="zh-TW" err="1">
                <a:latin typeface="Consolas" panose="020B0609020204030204" pitchFamily="49" charset="0"/>
                <a:ea typeface="+mj-ea"/>
              </a:rPr>
              <a:t>DoSomething.aa</a:t>
            </a:r>
            <a:endParaRPr lang="zh-TW" altLang="en-US">
              <a:latin typeface="Consolas" panose="020B0609020204030204" pitchFamily="49" charset="0"/>
              <a:ea typeface="+mj-ea"/>
            </a:endParaRPr>
          </a:p>
        </p:txBody>
      </p:sp>
      <p:cxnSp>
        <p:nvCxnSpPr>
          <p:cNvPr id="22" name="直線單箭頭接點 21">
            <a:extLst>
              <a:ext uri="{FF2B5EF4-FFF2-40B4-BE49-F238E27FC236}">
                <a16:creationId xmlns:a16="http://schemas.microsoft.com/office/drawing/2014/main" id="{84CAFA18-8302-4229-B8AF-1456F66CEC64}"/>
              </a:ext>
            </a:extLst>
          </p:cNvPr>
          <p:cNvCxnSpPr>
            <a:cxnSpLocks/>
          </p:cNvCxnSpPr>
          <p:nvPr/>
        </p:nvCxnSpPr>
        <p:spPr>
          <a:xfrm>
            <a:off x="3023773" y="3596282"/>
            <a:ext cx="461913" cy="3487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17420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20"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8900" b="1" cap="all" smtClean="0">
                <a:latin typeface="+mj-lt"/>
                <a:ea typeface="+mj-ea"/>
                <a:cs typeface="+mj-cs"/>
              </a:rPr>
              <a:t>第</a:t>
            </a:r>
            <a:r>
              <a:rPr lang="zh-TW" altLang="en-US" sz="8900" b="1" cap="all">
                <a:latin typeface="+mj-lt"/>
                <a:ea typeface="+mj-ea"/>
                <a:cs typeface="+mj-cs"/>
              </a:rPr>
              <a:t>四</a:t>
            </a:r>
            <a:r>
              <a:rPr lang="zh-TW" altLang="en-US" sz="8900" b="1" cap="all" smtClean="0">
                <a:latin typeface="+mj-lt"/>
                <a:ea typeface="+mj-ea"/>
                <a:cs typeface="+mj-cs"/>
              </a:rPr>
              <a:t>節</a:t>
            </a:r>
            <a:endParaRPr lang="en-US" altLang="zh-TW" sz="8900" b="1" cap="all">
              <a:latin typeface="+mj-lt"/>
              <a:ea typeface="+mj-ea"/>
              <a:cs typeface="+mj-cs"/>
            </a:endParaRPr>
          </a:p>
          <a:p>
            <a:pPr defTabSz="914400">
              <a:lnSpc>
                <a:spcPct val="80000"/>
              </a:lnSpc>
              <a:spcBef>
                <a:spcPct val="0"/>
              </a:spcBef>
              <a:spcAft>
                <a:spcPts val="600"/>
              </a:spcAft>
            </a:pPr>
            <a:r>
              <a:rPr lang="zh-TW" altLang="en-US" sz="8900" b="1" cap="all" smtClean="0">
                <a:latin typeface="+mj-lt"/>
                <a:ea typeface="+mj-ea"/>
                <a:cs typeface="+mj-cs"/>
              </a:rPr>
              <a:t>初識 請求與回應</a:t>
            </a:r>
            <a:endParaRPr lang="en-US" altLang="zh-TW" sz="8900" b="1" cap="all">
              <a:latin typeface="+mj-lt"/>
              <a:ea typeface="+mj-ea"/>
              <a:cs typeface="+mj-cs"/>
            </a:endParaRPr>
          </a:p>
        </p:txBody>
      </p:sp>
      <p:sp>
        <p:nvSpPr>
          <p:cNvPr id="22"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39</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2679799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20"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a:latin typeface="+mj-lt"/>
                <a:ea typeface="+mj-ea"/>
                <a:cs typeface="+mj-cs"/>
              </a:rPr>
              <a:t>第一節</a:t>
            </a:r>
            <a:endParaRPr lang="en-US" altLang="zh-TW" sz="9600" b="1" cap="all">
              <a:latin typeface="+mj-lt"/>
              <a:ea typeface="+mj-ea"/>
              <a:cs typeface="+mj-cs"/>
            </a:endParaRPr>
          </a:p>
          <a:p>
            <a:pPr defTabSz="914400">
              <a:lnSpc>
                <a:spcPct val="80000"/>
              </a:lnSpc>
              <a:spcBef>
                <a:spcPct val="0"/>
              </a:spcBef>
              <a:spcAft>
                <a:spcPts val="600"/>
              </a:spcAft>
            </a:pPr>
            <a:r>
              <a:rPr lang="en-US" altLang="zh-TW" sz="9600" b="1" cap="all">
                <a:latin typeface="+mj-lt"/>
                <a:ea typeface="+mj-ea"/>
                <a:cs typeface="+mj-cs"/>
              </a:rPr>
              <a:t>Servlet</a:t>
            </a:r>
            <a:r>
              <a:rPr lang="zh-TW" altLang="en-US" sz="9600" b="1" cap="all">
                <a:latin typeface="+mj-lt"/>
                <a:ea typeface="+mj-ea"/>
                <a:cs typeface="+mj-cs"/>
              </a:rPr>
              <a:t>簡介</a:t>
            </a:r>
            <a:endParaRPr lang="en-US" altLang="zh-TW" sz="9600" b="1" cap="all">
              <a:latin typeface="+mj-lt"/>
              <a:ea typeface="+mj-ea"/>
              <a:cs typeface="+mj-cs"/>
            </a:endParaRPr>
          </a:p>
        </p:txBody>
      </p:sp>
      <p:sp>
        <p:nvSpPr>
          <p:cNvPr id="22"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4</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32701775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299450" y="871451"/>
            <a:ext cx="3892551" cy="5986549"/>
          </a:xfrm>
        </p:spPr>
        <p:txBody>
          <a:bodyPr>
            <a:noAutofit/>
          </a:bodyPr>
          <a:lstStyle/>
          <a:p>
            <a:r>
              <a:rPr lang="zh-TW" altLang="en-US" sz="2000" b="1" smtClean="0">
                <a:latin typeface="Consolas" panose="020B0609020204030204" pitchFamily="49" charset="0"/>
                <a:ea typeface="+mj-ea"/>
              </a:rPr>
              <a:t>通訊協定是指「電腦間互相通訊的方式」。</a:t>
            </a:r>
            <a:endParaRPr lang="en-US" altLang="zh-TW" sz="2000" b="1" smtClean="0">
              <a:latin typeface="Consolas" panose="020B0609020204030204" pitchFamily="49" charset="0"/>
              <a:ea typeface="+mj-ea"/>
            </a:endParaRPr>
          </a:p>
          <a:p>
            <a:r>
              <a:rPr lang="en-US" altLang="zh-TW" sz="2000" b="1" smtClean="0">
                <a:latin typeface="Consolas" panose="020B0609020204030204" pitchFamily="49" charset="0"/>
                <a:ea typeface="+mj-ea"/>
              </a:rPr>
              <a:t>HTTP</a:t>
            </a:r>
            <a:r>
              <a:rPr lang="zh-TW" altLang="en-US" sz="2000" b="1" smtClean="0">
                <a:latin typeface="Consolas" panose="020B0609020204030204" pitchFamily="49" charset="0"/>
                <a:ea typeface="+mj-ea"/>
              </a:rPr>
              <a:t>通訊協定則是「客戶端與伺服器溝通的方式」。</a:t>
            </a:r>
            <a:endParaRPr lang="en-US" altLang="zh-TW" sz="2000" b="1" smtClean="0">
              <a:latin typeface="Consolas" panose="020B0609020204030204" pitchFamily="49" charset="0"/>
              <a:ea typeface="+mj-ea"/>
            </a:endParaRPr>
          </a:p>
          <a:p>
            <a:r>
              <a:rPr lang="en-US" altLang="zh-TW" sz="2000" b="1" smtClean="0">
                <a:latin typeface="Consolas" panose="020B0609020204030204" pitchFamily="49" charset="0"/>
                <a:ea typeface="+mj-ea"/>
              </a:rPr>
              <a:t>【HTTP</a:t>
            </a:r>
            <a:r>
              <a:rPr lang="zh-TW" altLang="en-US" sz="2000" b="1" smtClean="0">
                <a:latin typeface="Consolas" panose="020B0609020204030204" pitchFamily="49" charset="0"/>
                <a:ea typeface="+mj-ea"/>
              </a:rPr>
              <a:t>通訊協定的兩大特性</a:t>
            </a:r>
            <a:r>
              <a:rPr lang="en-US" altLang="zh-TW" sz="2000" b="1" smtClean="0">
                <a:latin typeface="Consolas" panose="020B0609020204030204" pitchFamily="49" charset="0"/>
                <a:ea typeface="+mj-ea"/>
              </a:rPr>
              <a:t>】</a:t>
            </a:r>
          </a:p>
          <a:p>
            <a:r>
              <a:rPr lang="en-US" altLang="zh-TW" sz="2000" b="1" smtClean="0">
                <a:latin typeface="Consolas" panose="020B0609020204030204" pitchFamily="49" charset="0"/>
                <a:ea typeface="+mj-ea"/>
              </a:rPr>
              <a:t>1.</a:t>
            </a:r>
            <a:r>
              <a:rPr lang="zh-TW" altLang="en-US" sz="2000" b="1" smtClean="0">
                <a:latin typeface="Consolas" panose="020B0609020204030204" pitchFamily="49" charset="0"/>
                <a:ea typeface="+mj-ea"/>
              </a:rPr>
              <a:t>無狀態協定</a:t>
            </a:r>
            <a:endParaRPr lang="en-US" altLang="zh-TW" sz="2000" b="1" smtClean="0">
              <a:latin typeface="Consolas" panose="020B0609020204030204" pitchFamily="49" charset="0"/>
              <a:ea typeface="+mj-ea"/>
            </a:endParaRPr>
          </a:p>
          <a:p>
            <a:r>
              <a:rPr lang="en-US" altLang="zh-TW" sz="2000" b="1" smtClean="0">
                <a:latin typeface="Consolas" panose="020B0609020204030204" pitchFamily="49" charset="0"/>
                <a:ea typeface="+mj-ea"/>
              </a:rPr>
              <a:t>2.</a:t>
            </a:r>
            <a:r>
              <a:rPr lang="zh-TW" altLang="en-US" sz="2000" b="1" smtClean="0">
                <a:latin typeface="Consolas" panose="020B0609020204030204" pitchFamily="49" charset="0"/>
                <a:ea typeface="+mj-ea"/>
              </a:rPr>
              <a:t>基於請求</a:t>
            </a:r>
            <a:r>
              <a:rPr lang="en-US" altLang="zh-TW" sz="2000" b="1" smtClean="0">
                <a:latin typeface="Consolas" panose="020B0609020204030204" pitchFamily="49" charset="0"/>
                <a:ea typeface="+mj-ea"/>
              </a:rPr>
              <a:t>/</a:t>
            </a:r>
            <a:r>
              <a:rPr lang="zh-TW" altLang="en-US" sz="2000" b="1" smtClean="0">
                <a:latin typeface="Consolas" panose="020B0609020204030204" pitchFamily="49" charset="0"/>
                <a:ea typeface="+mj-ea"/>
              </a:rPr>
              <a:t>回應的模型</a:t>
            </a:r>
            <a:endParaRPr lang="en-US" altLang="zh-TW" sz="2000" b="1" smtClean="0">
              <a:latin typeface="Consolas" panose="020B0609020204030204" pitchFamily="49" charset="0"/>
              <a:ea typeface="+mj-ea"/>
            </a:endParaRPr>
          </a:p>
          <a:p>
            <a:endParaRPr lang="en-US" altLang="zh-TW" sz="2000" b="1" smtClean="0">
              <a:latin typeface="Consolas" panose="020B0609020204030204" pitchFamily="49" charset="0"/>
              <a:ea typeface="+mj-ea"/>
            </a:endParaRPr>
          </a:p>
          <a:p>
            <a:r>
              <a:rPr lang="en-US" altLang="zh-TW" sz="2000" b="1" smtClean="0">
                <a:latin typeface="Consolas" panose="020B0609020204030204" pitchFamily="49" charset="0"/>
                <a:ea typeface="+mj-ea"/>
              </a:rPr>
              <a:t>【</a:t>
            </a:r>
            <a:r>
              <a:rPr lang="zh-TW" altLang="en-US" sz="2000" b="1" smtClean="0">
                <a:latin typeface="Consolas" panose="020B0609020204030204" pitchFamily="49" charset="0"/>
                <a:ea typeface="+mj-ea"/>
              </a:rPr>
              <a:t>主從式架構</a:t>
            </a:r>
            <a:r>
              <a:rPr lang="en-US" altLang="zh-TW" sz="2000" b="1" smtClean="0">
                <a:latin typeface="Consolas" panose="020B0609020204030204" pitchFamily="49" charset="0"/>
                <a:ea typeface="+mj-ea"/>
              </a:rPr>
              <a:t>】</a:t>
            </a:r>
          </a:p>
          <a:p>
            <a:r>
              <a:rPr lang="zh-TW" altLang="en-US" sz="2000" b="1" smtClean="0">
                <a:latin typeface="Consolas" panose="020B0609020204030204" pitchFamily="49" charset="0"/>
                <a:ea typeface="+mj-ea"/>
              </a:rPr>
              <a:t>也稱為客戶端</a:t>
            </a:r>
            <a:r>
              <a:rPr lang="en-US" altLang="zh-TW" sz="2000" b="1" smtClean="0">
                <a:latin typeface="Consolas" panose="020B0609020204030204" pitchFamily="49" charset="0"/>
                <a:ea typeface="+mj-ea"/>
              </a:rPr>
              <a:t>/</a:t>
            </a:r>
            <a:r>
              <a:rPr lang="zh-TW" altLang="en-US" sz="2000" b="1" smtClean="0">
                <a:latin typeface="Consolas" panose="020B0609020204030204" pitchFamily="49" charset="0"/>
                <a:ea typeface="+mj-ea"/>
              </a:rPr>
              <a:t>伺服器架構，由多台</a:t>
            </a:r>
            <a:r>
              <a:rPr lang="en-US" altLang="zh-TW" sz="2000" b="1" smtClean="0">
                <a:latin typeface="Consolas" panose="020B0609020204030204" pitchFamily="49" charset="0"/>
                <a:ea typeface="+mj-ea"/>
              </a:rPr>
              <a:t>Client</a:t>
            </a:r>
            <a:r>
              <a:rPr lang="zh-TW" altLang="en-US" sz="2000" b="1" smtClean="0">
                <a:latin typeface="Consolas" panose="020B0609020204030204" pitchFamily="49" charset="0"/>
                <a:ea typeface="+mj-ea"/>
              </a:rPr>
              <a:t>對一台</a:t>
            </a:r>
            <a:r>
              <a:rPr lang="en-US" altLang="zh-TW" sz="2000" b="1" smtClean="0">
                <a:latin typeface="Consolas" panose="020B0609020204030204" pitchFamily="49" charset="0"/>
                <a:ea typeface="+mj-ea"/>
              </a:rPr>
              <a:t>Server</a:t>
            </a:r>
            <a:r>
              <a:rPr lang="zh-TW" altLang="en-US" sz="2000" b="1" smtClean="0">
                <a:latin typeface="Consolas" panose="020B0609020204030204" pitchFamily="49" charset="0"/>
                <a:ea typeface="+mj-ea"/>
              </a:rPr>
              <a:t>提出請求</a:t>
            </a:r>
            <a:r>
              <a:rPr lang="en-US" altLang="zh-TW" sz="2000" b="1" smtClean="0">
                <a:latin typeface="Consolas" panose="020B0609020204030204" pitchFamily="49" charset="0"/>
                <a:ea typeface="+mj-ea"/>
              </a:rPr>
              <a:t>(Request)</a:t>
            </a:r>
            <a:r>
              <a:rPr lang="zh-TW" altLang="en-US" sz="2000" b="1" smtClean="0">
                <a:latin typeface="Consolas" panose="020B0609020204030204" pitchFamily="49" charset="0"/>
                <a:ea typeface="+mj-ea"/>
              </a:rPr>
              <a:t>。與之對應的為</a:t>
            </a:r>
            <a:r>
              <a:rPr lang="en-US" altLang="zh-TW" sz="2000" b="1" smtClean="0">
                <a:latin typeface="Consolas" panose="020B0609020204030204" pitchFamily="49" charset="0"/>
                <a:ea typeface="+mj-ea"/>
              </a:rPr>
              <a:t>P2P</a:t>
            </a:r>
            <a:r>
              <a:rPr lang="en-US" altLang="zh-TW" sz="2000" b="1">
                <a:latin typeface="Consolas" panose="020B0609020204030204" pitchFamily="49" charset="0"/>
              </a:rPr>
              <a:t> (peer to peer)</a:t>
            </a:r>
            <a:r>
              <a:rPr lang="zh-TW" altLang="en-US" sz="2000" b="1" smtClean="0">
                <a:latin typeface="Consolas" panose="020B0609020204030204" pitchFamily="49" charset="0"/>
                <a:ea typeface="+mj-ea"/>
              </a:rPr>
              <a:t>架構，客戶端同時也扮演伺服器的角色。</a:t>
            </a:r>
            <a:endParaRPr lang="en-US" altLang="zh-TW" sz="2000" b="1" smtClean="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40</a:t>
            </a:fld>
            <a:endParaRPr lang="zh-TW" altLang="en-US"/>
          </a:p>
        </p:txBody>
      </p:sp>
      <p:sp>
        <p:nvSpPr>
          <p:cNvPr id="9" name="矩形 8"/>
          <p:cNvSpPr/>
          <p:nvPr/>
        </p:nvSpPr>
        <p:spPr>
          <a:xfrm>
            <a:off x="8355492" y="175433"/>
            <a:ext cx="3860800" cy="535531"/>
          </a:xfrm>
          <a:prstGeom prst="rect">
            <a:avLst/>
          </a:prstGeom>
        </p:spPr>
        <p:txBody>
          <a:bodyPr wrap="square">
            <a:spAutoFit/>
          </a:bodyPr>
          <a:lstStyle/>
          <a:p>
            <a:pPr algn="ctr" defTabSz="914400">
              <a:lnSpc>
                <a:spcPct val="90000"/>
              </a:lnSpc>
              <a:spcBef>
                <a:spcPct val="0"/>
              </a:spcBef>
            </a:pPr>
            <a:r>
              <a:rPr lang="en-US" altLang="zh-TW" sz="3200" b="1" smtClean="0">
                <a:latin typeface="+mj-lt"/>
                <a:ea typeface="+mj-ea"/>
                <a:cs typeface="+mj-cs"/>
              </a:rPr>
              <a:t>HTTP</a:t>
            </a:r>
            <a:r>
              <a:rPr lang="zh-TW" altLang="en-US" sz="3200" b="1" smtClean="0">
                <a:latin typeface="+mj-lt"/>
                <a:ea typeface="+mj-ea"/>
                <a:cs typeface="+mj-cs"/>
              </a:rPr>
              <a:t>通訊協定</a:t>
            </a:r>
            <a:endParaRPr lang="en-US" altLang="zh-TW" sz="3200" b="1" cap="all">
              <a:latin typeface="+mj-lt"/>
              <a:ea typeface="+mj-ea"/>
              <a:cs typeface="+mj-cs"/>
            </a:endParaRPr>
          </a:p>
        </p:txBody>
      </p:sp>
      <p:pic>
        <p:nvPicPr>
          <p:cNvPr id="19" name="圖片 18">
            <a:extLst>
              <a:ext uri="{FF2B5EF4-FFF2-40B4-BE49-F238E27FC236}">
                <a16:creationId xmlns:a16="http://schemas.microsoft.com/office/drawing/2014/main" id="{311216E7-2044-4BDC-8C64-2F349B54CB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6587" y="870918"/>
            <a:ext cx="790701" cy="1007898"/>
          </a:xfrm>
          <a:prstGeom prst="rect">
            <a:avLst/>
          </a:prstGeom>
        </p:spPr>
      </p:pic>
      <p:pic>
        <p:nvPicPr>
          <p:cNvPr id="20" name="圖片 19" descr="一張含有 文字, 顯示 的圖片&#10;&#10;自動產生的描述">
            <a:extLst>
              <a:ext uri="{FF2B5EF4-FFF2-40B4-BE49-F238E27FC236}">
                <a16:creationId xmlns:a16="http://schemas.microsoft.com/office/drawing/2014/main" id="{42F84208-1A82-4D36-A556-8C8A1A4C3C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207" y="902716"/>
            <a:ext cx="932184" cy="944301"/>
          </a:xfrm>
          <a:prstGeom prst="rect">
            <a:avLst/>
          </a:prstGeom>
        </p:spPr>
      </p:pic>
      <p:cxnSp>
        <p:nvCxnSpPr>
          <p:cNvPr id="21" name="直線單箭頭接點 20">
            <a:extLst>
              <a:ext uri="{FF2B5EF4-FFF2-40B4-BE49-F238E27FC236}">
                <a16:creationId xmlns:a16="http://schemas.microsoft.com/office/drawing/2014/main" id="{F4F7ABCF-1550-4903-AEBF-4846D8A01C5D}"/>
              </a:ext>
            </a:extLst>
          </p:cNvPr>
          <p:cNvCxnSpPr>
            <a:cxnSpLocks/>
          </p:cNvCxnSpPr>
          <p:nvPr/>
        </p:nvCxnSpPr>
        <p:spPr>
          <a:xfrm>
            <a:off x="2751427" y="1202905"/>
            <a:ext cx="24493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DA080A57-4949-4F23-8A89-83275619A305}"/>
              </a:ext>
            </a:extLst>
          </p:cNvPr>
          <p:cNvCxnSpPr>
            <a:cxnSpLocks/>
          </p:cNvCxnSpPr>
          <p:nvPr/>
        </p:nvCxnSpPr>
        <p:spPr>
          <a:xfrm flipH="1">
            <a:off x="2733984" y="1678038"/>
            <a:ext cx="24493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字方塊 23">
            <a:extLst>
              <a:ext uri="{FF2B5EF4-FFF2-40B4-BE49-F238E27FC236}">
                <a16:creationId xmlns:a16="http://schemas.microsoft.com/office/drawing/2014/main" id="{AA19D652-A1F7-471F-8969-78AC06BEA2EB}"/>
              </a:ext>
            </a:extLst>
          </p:cNvPr>
          <p:cNvSpPr txBox="1"/>
          <p:nvPr/>
        </p:nvSpPr>
        <p:spPr>
          <a:xfrm>
            <a:off x="3103501" y="673735"/>
            <a:ext cx="1745195" cy="369332"/>
          </a:xfrm>
          <a:prstGeom prst="rect">
            <a:avLst/>
          </a:prstGeom>
          <a:noFill/>
        </p:spPr>
        <p:txBody>
          <a:bodyPr wrap="square" rtlCol="0">
            <a:spAutoFit/>
          </a:bodyPr>
          <a:lstStyle/>
          <a:p>
            <a:pPr algn="ctr"/>
            <a:r>
              <a:rPr lang="en-US" altLang="zh-TW">
                <a:latin typeface="Consolas" panose="020B0609020204030204" pitchFamily="49" charset="0"/>
                <a:ea typeface="+mj-ea"/>
              </a:rPr>
              <a:t>Http Request</a:t>
            </a:r>
            <a:endParaRPr lang="zh-TW" altLang="en-US">
              <a:latin typeface="Consolas" panose="020B0609020204030204" pitchFamily="49" charset="0"/>
              <a:ea typeface="+mj-ea"/>
            </a:endParaRPr>
          </a:p>
        </p:txBody>
      </p:sp>
      <p:sp>
        <p:nvSpPr>
          <p:cNvPr id="25" name="文字方塊 24">
            <a:extLst>
              <a:ext uri="{FF2B5EF4-FFF2-40B4-BE49-F238E27FC236}">
                <a16:creationId xmlns:a16="http://schemas.microsoft.com/office/drawing/2014/main" id="{80DA59B2-ACF2-4F22-B3FC-17CFB4391258}"/>
              </a:ext>
            </a:extLst>
          </p:cNvPr>
          <p:cNvSpPr txBox="1"/>
          <p:nvPr/>
        </p:nvSpPr>
        <p:spPr>
          <a:xfrm>
            <a:off x="3012095" y="1878816"/>
            <a:ext cx="1928788" cy="369332"/>
          </a:xfrm>
          <a:prstGeom prst="rect">
            <a:avLst/>
          </a:prstGeom>
          <a:noFill/>
        </p:spPr>
        <p:txBody>
          <a:bodyPr wrap="square" rtlCol="0">
            <a:spAutoFit/>
          </a:bodyPr>
          <a:lstStyle/>
          <a:p>
            <a:pPr algn="ctr"/>
            <a:r>
              <a:rPr lang="en-US" altLang="zh-TW">
                <a:latin typeface="Consolas" panose="020B0609020204030204" pitchFamily="49" charset="0"/>
                <a:ea typeface="+mj-ea"/>
              </a:rPr>
              <a:t>Http Response</a:t>
            </a:r>
            <a:endParaRPr lang="zh-TW" altLang="en-US">
              <a:latin typeface="Consolas" panose="020B0609020204030204" pitchFamily="49" charset="0"/>
              <a:ea typeface="+mj-ea"/>
            </a:endParaRPr>
          </a:p>
        </p:txBody>
      </p:sp>
      <p:sp>
        <p:nvSpPr>
          <p:cNvPr id="26" name="文字方塊 25">
            <a:extLst>
              <a:ext uri="{FF2B5EF4-FFF2-40B4-BE49-F238E27FC236}">
                <a16:creationId xmlns:a16="http://schemas.microsoft.com/office/drawing/2014/main" id="{8A620388-243F-4A44-ACDE-87A82DAE4A15}"/>
              </a:ext>
            </a:extLst>
          </p:cNvPr>
          <p:cNvSpPr txBox="1"/>
          <p:nvPr/>
        </p:nvSpPr>
        <p:spPr>
          <a:xfrm>
            <a:off x="619390" y="501585"/>
            <a:ext cx="1081817" cy="369332"/>
          </a:xfrm>
          <a:prstGeom prst="rect">
            <a:avLst/>
          </a:prstGeom>
          <a:noFill/>
        </p:spPr>
        <p:txBody>
          <a:bodyPr wrap="square" rtlCol="0">
            <a:spAutoFit/>
          </a:bodyPr>
          <a:lstStyle/>
          <a:p>
            <a:pPr algn="ctr"/>
            <a:r>
              <a:rPr lang="en-US" altLang="zh-TW">
                <a:latin typeface="Consolas" panose="020B0609020204030204" pitchFamily="49" charset="0"/>
                <a:ea typeface="+mj-ea"/>
              </a:rPr>
              <a:t>Client</a:t>
            </a:r>
            <a:endParaRPr lang="zh-TW" altLang="en-US">
              <a:latin typeface="Consolas" panose="020B0609020204030204" pitchFamily="49" charset="0"/>
              <a:ea typeface="+mj-ea"/>
            </a:endParaRPr>
          </a:p>
        </p:txBody>
      </p:sp>
      <p:sp>
        <p:nvSpPr>
          <p:cNvPr id="27" name="文字方塊 26">
            <a:extLst>
              <a:ext uri="{FF2B5EF4-FFF2-40B4-BE49-F238E27FC236}">
                <a16:creationId xmlns:a16="http://schemas.microsoft.com/office/drawing/2014/main" id="{E0CB1D23-7F8B-4F24-AD97-842FDDFA87A6}"/>
              </a:ext>
            </a:extLst>
          </p:cNvPr>
          <p:cNvSpPr txBox="1"/>
          <p:nvPr/>
        </p:nvSpPr>
        <p:spPr>
          <a:xfrm>
            <a:off x="6217504" y="501586"/>
            <a:ext cx="1008865" cy="369332"/>
          </a:xfrm>
          <a:prstGeom prst="rect">
            <a:avLst/>
          </a:prstGeom>
          <a:noFill/>
        </p:spPr>
        <p:txBody>
          <a:bodyPr wrap="square" rtlCol="0">
            <a:spAutoFit/>
          </a:bodyPr>
          <a:lstStyle/>
          <a:p>
            <a:pPr algn="ctr"/>
            <a:r>
              <a:rPr lang="en-US" altLang="zh-TW">
                <a:latin typeface="Consolas" panose="020B0609020204030204" pitchFamily="49" charset="0"/>
                <a:ea typeface="+mj-ea"/>
              </a:rPr>
              <a:t>Server</a:t>
            </a:r>
            <a:endParaRPr lang="zh-TW" altLang="en-US">
              <a:latin typeface="Consolas" panose="020B0609020204030204" pitchFamily="49" charset="0"/>
              <a:ea typeface="+mj-ea"/>
            </a:endParaRPr>
          </a:p>
        </p:txBody>
      </p:sp>
      <p:sp>
        <p:nvSpPr>
          <p:cNvPr id="28" name="文字方塊 27">
            <a:extLst>
              <a:ext uri="{FF2B5EF4-FFF2-40B4-BE49-F238E27FC236}">
                <a16:creationId xmlns:a16="http://schemas.microsoft.com/office/drawing/2014/main" id="{FF70E413-8F28-4892-8595-66FE25A830FA}"/>
              </a:ext>
            </a:extLst>
          </p:cNvPr>
          <p:cNvSpPr txBox="1"/>
          <p:nvPr/>
        </p:nvSpPr>
        <p:spPr>
          <a:xfrm>
            <a:off x="367519" y="2248148"/>
            <a:ext cx="1723550" cy="784830"/>
          </a:xfrm>
          <a:prstGeom prst="rect">
            <a:avLst/>
          </a:prstGeom>
          <a:noFill/>
        </p:spPr>
        <p:txBody>
          <a:bodyPr wrap="none" rtlCol="0">
            <a:spAutoFit/>
          </a:bodyPr>
          <a:lstStyle/>
          <a:p>
            <a:pPr algn="ctr"/>
            <a:r>
              <a:rPr lang="zh-TW" altLang="en-US" sz="1500">
                <a:latin typeface="Consolas" panose="020B0609020204030204" pitchFamily="49" charset="0"/>
                <a:ea typeface="+mj-ea"/>
              </a:rPr>
              <a:t>請求一張圖片</a:t>
            </a:r>
            <a:endParaRPr lang="en-US" altLang="zh-TW" sz="1500">
              <a:latin typeface="Consolas" panose="020B0609020204030204" pitchFamily="49" charset="0"/>
              <a:ea typeface="+mj-ea"/>
            </a:endParaRPr>
          </a:p>
          <a:p>
            <a:pPr algn="ctr"/>
            <a:r>
              <a:rPr lang="zh-TW" altLang="en-US" sz="1500">
                <a:latin typeface="Consolas" panose="020B0609020204030204" pitchFamily="49" charset="0"/>
                <a:ea typeface="+mj-ea"/>
              </a:rPr>
              <a:t>請求一個網頁</a:t>
            </a:r>
            <a:endParaRPr lang="en-US" altLang="zh-TW" sz="1500">
              <a:latin typeface="Consolas" panose="020B0609020204030204" pitchFamily="49" charset="0"/>
              <a:ea typeface="+mj-ea"/>
            </a:endParaRPr>
          </a:p>
          <a:p>
            <a:pPr algn="ctr"/>
            <a:r>
              <a:rPr lang="zh-TW" altLang="en-US" sz="1500">
                <a:latin typeface="Consolas" panose="020B0609020204030204" pitchFamily="49" charset="0"/>
                <a:ea typeface="+mj-ea"/>
              </a:rPr>
              <a:t>請求執行一支程式</a:t>
            </a:r>
            <a:endParaRPr lang="en-US" altLang="zh-TW" sz="1500">
              <a:latin typeface="Consolas" panose="020B0609020204030204" pitchFamily="49" charset="0"/>
              <a:ea typeface="+mj-ea"/>
            </a:endParaRPr>
          </a:p>
        </p:txBody>
      </p:sp>
      <p:sp>
        <p:nvSpPr>
          <p:cNvPr id="29" name="文字方塊 28">
            <a:extLst>
              <a:ext uri="{FF2B5EF4-FFF2-40B4-BE49-F238E27FC236}">
                <a16:creationId xmlns:a16="http://schemas.microsoft.com/office/drawing/2014/main" id="{1006C0F3-82AD-4059-9A57-C55A35B1BF6A}"/>
              </a:ext>
            </a:extLst>
          </p:cNvPr>
          <p:cNvSpPr txBox="1"/>
          <p:nvPr/>
        </p:nvSpPr>
        <p:spPr>
          <a:xfrm>
            <a:off x="5088379" y="2248148"/>
            <a:ext cx="3267113" cy="784830"/>
          </a:xfrm>
          <a:prstGeom prst="rect">
            <a:avLst/>
          </a:prstGeom>
          <a:noFill/>
        </p:spPr>
        <p:txBody>
          <a:bodyPr wrap="square" rtlCol="0">
            <a:spAutoFit/>
          </a:bodyPr>
          <a:lstStyle/>
          <a:p>
            <a:pPr algn="ctr"/>
            <a:r>
              <a:rPr lang="zh-TW" altLang="en-US" sz="1500">
                <a:latin typeface="Consolas" panose="020B0609020204030204" pitchFamily="49" charset="0"/>
                <a:ea typeface="+mj-ea"/>
              </a:rPr>
              <a:t>回應一張圖片</a:t>
            </a:r>
            <a:endParaRPr lang="en-US" altLang="zh-TW" sz="1500">
              <a:latin typeface="Consolas" panose="020B0609020204030204" pitchFamily="49" charset="0"/>
              <a:ea typeface="+mj-ea"/>
            </a:endParaRPr>
          </a:p>
          <a:p>
            <a:pPr algn="ctr"/>
            <a:r>
              <a:rPr lang="zh-TW" altLang="en-US" sz="1500">
                <a:latin typeface="Consolas" panose="020B0609020204030204" pitchFamily="49" charset="0"/>
                <a:ea typeface="+mj-ea"/>
              </a:rPr>
              <a:t>回應一個網頁</a:t>
            </a:r>
            <a:endParaRPr lang="en-US" altLang="zh-TW" sz="1500">
              <a:latin typeface="Consolas" panose="020B0609020204030204" pitchFamily="49" charset="0"/>
              <a:ea typeface="+mj-ea"/>
            </a:endParaRPr>
          </a:p>
          <a:p>
            <a:pPr algn="ctr"/>
            <a:r>
              <a:rPr lang="zh-TW" altLang="en-US" sz="1500">
                <a:latin typeface="Consolas" panose="020B0609020204030204" pitchFamily="49" charset="0"/>
                <a:ea typeface="+mj-ea"/>
              </a:rPr>
              <a:t>執行一支程式，回應執行結果</a:t>
            </a:r>
            <a:endParaRPr lang="en-US" altLang="zh-TW" sz="1500">
              <a:latin typeface="Consolas" panose="020B0609020204030204" pitchFamily="49" charset="0"/>
              <a:ea typeface="+mj-ea"/>
            </a:endParaRPr>
          </a:p>
        </p:txBody>
      </p:sp>
      <p:sp>
        <p:nvSpPr>
          <p:cNvPr id="31" name="文字方塊 30"/>
          <p:cNvSpPr txBox="1"/>
          <p:nvPr/>
        </p:nvSpPr>
        <p:spPr>
          <a:xfrm>
            <a:off x="152400" y="3665179"/>
            <a:ext cx="8147050" cy="3139321"/>
          </a:xfrm>
          <a:prstGeom prst="rect">
            <a:avLst/>
          </a:prstGeom>
          <a:noFill/>
        </p:spPr>
        <p:txBody>
          <a:bodyPr wrap="square" rtlCol="0">
            <a:spAutoFit/>
          </a:bodyPr>
          <a:lstStyle/>
          <a:p>
            <a:r>
              <a:rPr lang="zh-TW" altLang="en-US" sz="2200" smtClean="0">
                <a:latin typeface="+mj-ea"/>
                <a:ea typeface="+mj-ea"/>
              </a:rPr>
              <a:t>試想，請求執行以下程式，</a:t>
            </a:r>
            <a:r>
              <a:rPr lang="zh-TW" altLang="en-US" sz="2200">
                <a:latin typeface="+mj-ea"/>
                <a:ea typeface="+mj-ea"/>
              </a:rPr>
              <a:t>需要附上什麼資訊</a:t>
            </a:r>
            <a:r>
              <a:rPr lang="en-US" altLang="zh-TW" sz="2200" smtClean="0">
                <a:latin typeface="+mj-ea"/>
                <a:ea typeface="+mj-ea"/>
              </a:rPr>
              <a:t>?</a:t>
            </a:r>
            <a:r>
              <a:rPr lang="zh-TW" altLang="en-US" sz="2200" smtClean="0">
                <a:latin typeface="+mj-ea"/>
                <a:ea typeface="+mj-ea"/>
              </a:rPr>
              <a:t> 會得到什麼回應</a:t>
            </a:r>
            <a:r>
              <a:rPr lang="en-US" altLang="zh-TW" sz="2200" smtClean="0">
                <a:latin typeface="+mj-ea"/>
                <a:ea typeface="+mj-ea"/>
              </a:rPr>
              <a:t>?</a:t>
            </a:r>
            <a:r>
              <a:rPr lang="zh-TW" altLang="en-US" sz="2200" smtClean="0">
                <a:latin typeface="+mj-ea"/>
                <a:ea typeface="+mj-ea"/>
              </a:rPr>
              <a:t> </a:t>
            </a:r>
            <a:endParaRPr lang="en-US" altLang="zh-TW" sz="2200" smtClean="0">
              <a:latin typeface="+mj-ea"/>
              <a:ea typeface="+mj-ea"/>
            </a:endParaRPr>
          </a:p>
          <a:p>
            <a:pPr marL="342900" indent="-342900">
              <a:buFont typeface="+mj-lt"/>
              <a:buAutoNum type="arabicPeriod"/>
            </a:pPr>
            <a:r>
              <a:rPr lang="zh-TW" altLang="en-US" sz="2200" smtClean="0">
                <a:latin typeface="+mj-ea"/>
                <a:ea typeface="+mj-ea"/>
              </a:rPr>
              <a:t>請求執行「取得所有商品資訊」的程式。</a:t>
            </a:r>
            <a:endParaRPr lang="en-US" altLang="zh-TW" sz="2200" smtClean="0">
              <a:latin typeface="+mj-ea"/>
              <a:ea typeface="+mj-ea"/>
            </a:endParaRPr>
          </a:p>
          <a:p>
            <a:pPr marL="342900" indent="-342900">
              <a:buFont typeface="+mj-lt"/>
              <a:buAutoNum type="arabicPeriod"/>
            </a:pPr>
            <a:r>
              <a:rPr lang="zh-TW" altLang="en-US" sz="2200" smtClean="0">
                <a:latin typeface="+mj-ea"/>
                <a:ea typeface="+mj-ea"/>
              </a:rPr>
              <a:t>請求執行「登入」的程式。</a:t>
            </a:r>
            <a:endParaRPr lang="en-US" altLang="zh-TW" sz="2200" smtClean="0">
              <a:latin typeface="+mj-ea"/>
              <a:ea typeface="+mj-ea"/>
            </a:endParaRPr>
          </a:p>
          <a:p>
            <a:pPr marL="342900" indent="-342900">
              <a:buFont typeface="+mj-lt"/>
              <a:buAutoNum type="arabicPeriod"/>
            </a:pPr>
            <a:r>
              <a:rPr lang="zh-TW" altLang="en-US" sz="2200" smtClean="0">
                <a:latin typeface="+mj-ea"/>
                <a:ea typeface="+mj-ea"/>
              </a:rPr>
              <a:t>請求執行「把我的</a:t>
            </a:r>
            <a:r>
              <a:rPr lang="en-US" altLang="zh-TW" sz="2200" smtClean="0">
                <a:latin typeface="+mj-ea"/>
                <a:ea typeface="+mj-ea"/>
              </a:rPr>
              <a:t>PDF</a:t>
            </a:r>
            <a:r>
              <a:rPr lang="zh-TW" altLang="en-US" sz="2200" smtClean="0">
                <a:latin typeface="+mj-ea"/>
                <a:ea typeface="+mj-ea"/>
              </a:rPr>
              <a:t>存在雲端」的程式。</a:t>
            </a:r>
            <a:endParaRPr lang="en-US" altLang="zh-TW" sz="2200" smtClean="0">
              <a:latin typeface="+mj-ea"/>
              <a:ea typeface="+mj-ea"/>
            </a:endParaRPr>
          </a:p>
          <a:p>
            <a:pPr marL="342900" indent="-342900">
              <a:buFont typeface="+mj-lt"/>
              <a:buAutoNum type="arabicPeriod"/>
            </a:pPr>
            <a:r>
              <a:rPr lang="zh-TW" altLang="en-US" sz="2200" smtClean="0">
                <a:latin typeface="+mj-ea"/>
                <a:ea typeface="+mj-ea"/>
              </a:rPr>
              <a:t>請求執行「查詢這期統一發票中獎號碼，順便幫我看一下輸入的這組號碼有沒有中獎」的程式。</a:t>
            </a:r>
            <a:endParaRPr lang="en-US" altLang="zh-TW" sz="2200" smtClean="0">
              <a:latin typeface="+mj-ea"/>
              <a:ea typeface="+mj-ea"/>
            </a:endParaRPr>
          </a:p>
          <a:p>
            <a:pPr marL="342900" indent="-342900">
              <a:buFont typeface="+mj-lt"/>
              <a:buAutoNum type="arabicPeriod"/>
            </a:pPr>
            <a:endParaRPr lang="en-US" altLang="zh-TW" sz="2200">
              <a:latin typeface="+mj-ea"/>
              <a:ea typeface="+mj-ea"/>
            </a:endParaRPr>
          </a:p>
          <a:p>
            <a:r>
              <a:rPr lang="zh-TW" altLang="en-US" sz="2200" smtClean="0">
                <a:latin typeface="+mj-ea"/>
                <a:ea typeface="+mj-ea"/>
              </a:rPr>
              <a:t>那麼，要如何「接收使用者</a:t>
            </a:r>
            <a:r>
              <a:rPr lang="en-US" altLang="zh-TW" sz="2200" smtClean="0">
                <a:latin typeface="+mj-ea"/>
                <a:ea typeface="+mj-ea"/>
              </a:rPr>
              <a:t>(</a:t>
            </a:r>
            <a:r>
              <a:rPr lang="zh-TW" altLang="en-US" sz="2200" smtClean="0">
                <a:latin typeface="+mj-ea"/>
                <a:ea typeface="+mj-ea"/>
              </a:rPr>
              <a:t>客戶端</a:t>
            </a:r>
            <a:r>
              <a:rPr lang="en-US" altLang="zh-TW" sz="2200" smtClean="0">
                <a:latin typeface="+mj-ea"/>
                <a:ea typeface="+mj-ea"/>
              </a:rPr>
              <a:t>)</a:t>
            </a:r>
            <a:r>
              <a:rPr lang="zh-TW" altLang="en-US" sz="2200" smtClean="0">
                <a:latin typeface="+mj-ea"/>
                <a:ea typeface="+mj-ea"/>
              </a:rPr>
              <a:t>的請求資訊」</a:t>
            </a:r>
            <a:endParaRPr lang="en-US" altLang="zh-TW" sz="2200" smtClean="0">
              <a:latin typeface="+mj-ea"/>
              <a:ea typeface="+mj-ea"/>
            </a:endParaRPr>
          </a:p>
          <a:p>
            <a:r>
              <a:rPr lang="zh-TW" altLang="en-US" sz="2200" smtClean="0">
                <a:latin typeface="+mj-ea"/>
                <a:ea typeface="+mj-ea"/>
              </a:rPr>
              <a:t>以及，要如何「回應客戶端訊息」呢</a:t>
            </a:r>
            <a:r>
              <a:rPr lang="en-US" altLang="zh-TW" sz="2200" smtClean="0">
                <a:latin typeface="+mj-ea"/>
                <a:ea typeface="+mj-ea"/>
              </a:rPr>
              <a:t>?</a:t>
            </a:r>
          </a:p>
        </p:txBody>
      </p:sp>
    </p:spTree>
    <p:extLst>
      <p:ext uri="{BB962C8B-B14F-4D97-AF65-F5344CB8AC3E}">
        <p14:creationId xmlns:p14="http://schemas.microsoft.com/office/powerpoint/2010/main" val="37511462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299450" y="871451"/>
            <a:ext cx="3892551" cy="5986549"/>
          </a:xfrm>
        </p:spPr>
        <p:txBody>
          <a:bodyPr>
            <a:noAutofit/>
          </a:bodyPr>
          <a:lstStyle/>
          <a:p>
            <a:pPr>
              <a:spcBef>
                <a:spcPts val="600"/>
              </a:spcBef>
            </a:pPr>
            <a:r>
              <a:rPr lang="en-US" altLang="zh-TW" sz="1500" b="1" smtClean="0">
                <a:latin typeface="Consolas" panose="020B0609020204030204" pitchFamily="49" charset="0"/>
                <a:ea typeface="+mj-ea"/>
              </a:rPr>
              <a:t>HTTP</a:t>
            </a:r>
            <a:r>
              <a:rPr lang="zh-TW" altLang="en-US" sz="1500" b="1" smtClean="0">
                <a:latin typeface="Consolas" panose="020B0609020204030204" pitchFamily="49" charset="0"/>
                <a:ea typeface="+mj-ea"/>
              </a:rPr>
              <a:t> </a:t>
            </a:r>
            <a:r>
              <a:rPr lang="en-US" altLang="zh-TW" sz="1500" b="1" smtClean="0">
                <a:latin typeface="Consolas" panose="020B0609020204030204" pitchFamily="49" charset="0"/>
                <a:ea typeface="+mj-ea"/>
              </a:rPr>
              <a:t>1.1</a:t>
            </a:r>
            <a:r>
              <a:rPr lang="zh-TW" altLang="en-US" sz="1500" b="1" smtClean="0">
                <a:latin typeface="Consolas" panose="020B0609020204030204" pitchFamily="49" charset="0"/>
                <a:ea typeface="+mj-ea"/>
              </a:rPr>
              <a:t>定義了</a:t>
            </a:r>
            <a:r>
              <a:rPr lang="en-US" altLang="zh-TW" sz="1500" b="1" smtClean="0">
                <a:latin typeface="Consolas" panose="020B0609020204030204" pitchFamily="49" charset="0"/>
                <a:ea typeface="+mj-ea"/>
              </a:rPr>
              <a:t>8</a:t>
            </a:r>
            <a:r>
              <a:rPr lang="zh-TW" altLang="en-US" sz="1500" b="1" smtClean="0">
                <a:latin typeface="Consolas" panose="020B0609020204030204" pitchFamily="49" charset="0"/>
                <a:ea typeface="+mj-ea"/>
              </a:rPr>
              <a:t>種請求方法，</a:t>
            </a:r>
            <a:endParaRPr lang="en-US" altLang="zh-TW" sz="1500" b="1" smtClean="0">
              <a:latin typeface="Consolas" panose="020B0609020204030204" pitchFamily="49" charset="0"/>
              <a:ea typeface="+mj-ea"/>
            </a:endParaRPr>
          </a:p>
          <a:p>
            <a:pPr>
              <a:spcBef>
                <a:spcPts val="600"/>
              </a:spcBef>
            </a:pPr>
            <a:r>
              <a:rPr lang="zh-TW" altLang="en-US" sz="1500" b="1" smtClean="0">
                <a:latin typeface="Consolas" panose="020B0609020204030204" pitchFamily="49" charset="0"/>
                <a:ea typeface="+mj-ea"/>
              </a:rPr>
              <a:t>分別是</a:t>
            </a:r>
            <a:r>
              <a:rPr lang="en-US" altLang="zh-TW" sz="1500" b="1" smtClean="0">
                <a:latin typeface="Consolas" panose="020B0609020204030204" pitchFamily="49" charset="0"/>
                <a:ea typeface="+mj-ea"/>
              </a:rPr>
              <a:t>GET</a:t>
            </a:r>
            <a:r>
              <a:rPr lang="zh-TW" altLang="en-US" sz="1500" b="1" smtClean="0">
                <a:latin typeface="Consolas" panose="020B0609020204030204" pitchFamily="49" charset="0"/>
                <a:ea typeface="+mj-ea"/>
              </a:rPr>
              <a:t>、</a:t>
            </a:r>
            <a:r>
              <a:rPr lang="en-US" altLang="zh-TW" sz="1500" b="1" smtClean="0">
                <a:latin typeface="Consolas" panose="020B0609020204030204" pitchFamily="49" charset="0"/>
                <a:ea typeface="+mj-ea"/>
              </a:rPr>
              <a:t>POST</a:t>
            </a:r>
            <a:r>
              <a:rPr lang="zh-TW" altLang="en-US" sz="1500" b="1" smtClean="0">
                <a:latin typeface="Consolas" panose="020B0609020204030204" pitchFamily="49" charset="0"/>
                <a:ea typeface="+mj-ea"/>
              </a:rPr>
              <a:t>與其他</a:t>
            </a:r>
            <a:r>
              <a:rPr lang="en-US" altLang="zh-TW" sz="1500" b="1" smtClean="0">
                <a:latin typeface="Consolas" panose="020B0609020204030204" pitchFamily="49" charset="0"/>
                <a:ea typeface="+mj-ea"/>
              </a:rPr>
              <a:t>6</a:t>
            </a:r>
            <a:r>
              <a:rPr lang="zh-TW" altLang="en-US" sz="1500" b="1" smtClean="0">
                <a:latin typeface="Consolas" panose="020B0609020204030204" pitchFamily="49" charset="0"/>
                <a:ea typeface="+mj-ea"/>
              </a:rPr>
              <a:t>種。</a:t>
            </a:r>
            <a:endParaRPr lang="en-US" altLang="zh-TW" sz="1500" b="1" smtClean="0">
              <a:latin typeface="Consolas" panose="020B0609020204030204" pitchFamily="49" charset="0"/>
              <a:ea typeface="+mj-ea"/>
            </a:endParaRPr>
          </a:p>
          <a:p>
            <a:pPr>
              <a:spcBef>
                <a:spcPts val="600"/>
              </a:spcBef>
            </a:pPr>
            <a:r>
              <a:rPr lang="en-US" altLang="zh-TW" sz="1500" b="1" smtClean="0">
                <a:latin typeface="Consolas" panose="020B0609020204030204" pitchFamily="49" charset="0"/>
                <a:ea typeface="+mj-ea"/>
              </a:rPr>
              <a:t>【GET</a:t>
            </a:r>
            <a:r>
              <a:rPr lang="zh-TW" altLang="en-US" sz="1500" b="1" smtClean="0">
                <a:latin typeface="Consolas" panose="020B0609020204030204" pitchFamily="49" charset="0"/>
                <a:ea typeface="+mj-ea"/>
              </a:rPr>
              <a:t>請求</a:t>
            </a:r>
            <a:r>
              <a:rPr lang="en-US" altLang="zh-TW" sz="1500" b="1" smtClean="0">
                <a:latin typeface="Consolas" panose="020B0609020204030204" pitchFamily="49" charset="0"/>
                <a:ea typeface="+mj-ea"/>
              </a:rPr>
              <a:t>】</a:t>
            </a:r>
          </a:p>
          <a:p>
            <a:pPr marL="457200" indent="-457200">
              <a:spcBef>
                <a:spcPts val="600"/>
              </a:spcBef>
              <a:buFont typeface="+mj-lt"/>
              <a:buAutoNum type="arabicPeriod"/>
            </a:pPr>
            <a:r>
              <a:rPr lang="zh-TW" altLang="en-US" sz="1500" b="1" smtClean="0">
                <a:latin typeface="Consolas" panose="020B0609020204030204" pitchFamily="49" charset="0"/>
                <a:ea typeface="+mj-ea"/>
              </a:rPr>
              <a:t>在網址列直接輸入資源</a:t>
            </a:r>
            <a:r>
              <a:rPr lang="en-US" altLang="zh-TW" sz="1500" b="1" smtClean="0">
                <a:latin typeface="Consolas" panose="020B0609020204030204" pitchFamily="49" charset="0"/>
                <a:ea typeface="+mj-ea"/>
              </a:rPr>
              <a:t>URI</a:t>
            </a:r>
            <a:r>
              <a:rPr lang="zh-TW" altLang="en-US" sz="1500" b="1" smtClean="0">
                <a:latin typeface="Consolas" panose="020B0609020204030204" pitchFamily="49" charset="0"/>
                <a:ea typeface="+mj-ea"/>
              </a:rPr>
              <a:t>、使用</a:t>
            </a:r>
            <a:r>
              <a:rPr lang="en-US" altLang="zh-TW" sz="1500" b="1" smtClean="0">
                <a:latin typeface="Consolas" panose="020B0609020204030204" pitchFamily="49" charset="0"/>
                <a:ea typeface="+mj-ea"/>
              </a:rPr>
              <a:t>&lt;a href='URI'&gt;</a:t>
            </a:r>
            <a:r>
              <a:rPr lang="zh-TW" altLang="en-US" sz="1500" b="1" smtClean="0">
                <a:latin typeface="Consolas" panose="020B0609020204030204" pitchFamily="49" charset="0"/>
                <a:ea typeface="+mj-ea"/>
              </a:rPr>
              <a:t>，或使用</a:t>
            </a:r>
            <a:r>
              <a:rPr lang="en-US" altLang="zh-TW" sz="1500" b="1" smtClean="0">
                <a:latin typeface="Consolas" panose="020B0609020204030204" pitchFamily="49" charset="0"/>
                <a:ea typeface="+mj-ea"/>
              </a:rPr>
              <a:t>&lt;form method='GET'&gt;</a:t>
            </a:r>
            <a:r>
              <a:rPr lang="zh-TW" altLang="en-US" sz="1500" b="1" smtClean="0">
                <a:latin typeface="Consolas" panose="020B0609020204030204" pitchFamily="49" charset="0"/>
                <a:ea typeface="+mj-ea"/>
              </a:rPr>
              <a:t>都可送出</a:t>
            </a:r>
            <a:r>
              <a:rPr lang="en-US" altLang="zh-TW" sz="1500" b="1" smtClean="0">
                <a:latin typeface="Consolas" panose="020B0609020204030204" pitchFamily="49" charset="0"/>
                <a:ea typeface="+mj-ea"/>
              </a:rPr>
              <a:t>GET</a:t>
            </a:r>
            <a:r>
              <a:rPr lang="zh-TW" altLang="en-US" sz="1500" b="1" smtClean="0">
                <a:latin typeface="Consolas" panose="020B0609020204030204" pitchFamily="49" charset="0"/>
                <a:ea typeface="+mj-ea"/>
              </a:rPr>
              <a:t>請求。</a:t>
            </a:r>
            <a:endParaRPr lang="en-US" altLang="zh-TW" sz="1500" b="1" smtClean="0">
              <a:latin typeface="Consolas" panose="020B0609020204030204" pitchFamily="49" charset="0"/>
              <a:ea typeface="+mj-ea"/>
            </a:endParaRPr>
          </a:p>
          <a:p>
            <a:pPr marL="457200" indent="-457200">
              <a:spcBef>
                <a:spcPts val="600"/>
              </a:spcBef>
              <a:buFont typeface="+mj-lt"/>
              <a:buAutoNum type="arabicPeriod"/>
            </a:pPr>
            <a:r>
              <a:rPr lang="zh-TW" altLang="en-US" sz="1500" b="1" smtClean="0">
                <a:latin typeface="Consolas" panose="020B0609020204030204" pitchFamily="49" charset="0"/>
                <a:ea typeface="+mj-ea"/>
              </a:rPr>
              <a:t>歷史紀錄會記錄送出的請求參數</a:t>
            </a:r>
            <a:r>
              <a:rPr lang="en-US" altLang="zh-TW" sz="1500" b="1" smtClean="0">
                <a:latin typeface="Consolas" panose="020B0609020204030204" pitchFamily="49" charset="0"/>
                <a:ea typeface="+mj-ea"/>
              </a:rPr>
              <a:t>(Query String)</a:t>
            </a:r>
            <a:r>
              <a:rPr lang="zh-TW" altLang="en-US" sz="1500" b="1" smtClean="0">
                <a:latin typeface="Consolas" panose="020B0609020204030204" pitchFamily="49" charset="0"/>
                <a:ea typeface="+mj-ea"/>
              </a:rPr>
              <a:t>。</a:t>
            </a:r>
            <a:endParaRPr lang="en-US" altLang="zh-TW" sz="1500" b="1" smtClean="0">
              <a:latin typeface="Consolas" panose="020B0609020204030204" pitchFamily="49" charset="0"/>
              <a:ea typeface="+mj-ea"/>
            </a:endParaRPr>
          </a:p>
          <a:p>
            <a:pPr marL="457200" indent="-457200">
              <a:spcBef>
                <a:spcPts val="600"/>
              </a:spcBef>
              <a:buFont typeface="+mj-lt"/>
              <a:buAutoNum type="arabicPeriod"/>
            </a:pPr>
            <a:r>
              <a:rPr lang="zh-TW" altLang="en-US" sz="1500" b="1" smtClean="0">
                <a:latin typeface="Consolas" panose="020B0609020204030204" pitchFamily="49" charset="0"/>
                <a:ea typeface="+mj-ea"/>
              </a:rPr>
              <a:t>請求參數的長度有限制，超出會截斷或報錯，每個瀏覽器的長度限制都不同</a:t>
            </a:r>
            <a:endParaRPr lang="en-US" altLang="zh-TW" sz="1500" b="1" smtClean="0">
              <a:latin typeface="Consolas" panose="020B0609020204030204" pitchFamily="49" charset="0"/>
              <a:ea typeface="+mj-ea"/>
            </a:endParaRPr>
          </a:p>
          <a:p>
            <a:pPr>
              <a:spcBef>
                <a:spcPts val="1200"/>
              </a:spcBef>
            </a:pPr>
            <a:r>
              <a:rPr lang="en-US" altLang="zh-TW" sz="1500" b="1" smtClean="0">
                <a:latin typeface="Consolas" panose="020B0609020204030204" pitchFamily="49" charset="0"/>
                <a:ea typeface="+mj-ea"/>
              </a:rPr>
              <a:t>【POST</a:t>
            </a:r>
            <a:r>
              <a:rPr lang="zh-TW" altLang="en-US" sz="1500" b="1" smtClean="0">
                <a:latin typeface="Consolas" panose="020B0609020204030204" pitchFamily="49" charset="0"/>
                <a:ea typeface="+mj-ea"/>
              </a:rPr>
              <a:t>請求</a:t>
            </a:r>
            <a:r>
              <a:rPr lang="en-US" altLang="zh-TW" sz="1500" b="1" smtClean="0">
                <a:latin typeface="Consolas" panose="020B0609020204030204" pitchFamily="49" charset="0"/>
                <a:ea typeface="+mj-ea"/>
              </a:rPr>
              <a:t>】</a:t>
            </a:r>
          </a:p>
          <a:p>
            <a:pPr marL="342900" indent="-342900">
              <a:spcBef>
                <a:spcPts val="600"/>
              </a:spcBef>
              <a:buFont typeface="+mj-lt"/>
              <a:buAutoNum type="arabicPeriod"/>
            </a:pPr>
            <a:r>
              <a:rPr lang="zh-TW" altLang="en-US" sz="1500" b="1" smtClean="0">
                <a:latin typeface="Consolas" panose="020B0609020204030204" pitchFamily="49" charset="0"/>
                <a:ea typeface="+mj-ea"/>
              </a:rPr>
              <a:t>使用</a:t>
            </a:r>
            <a:r>
              <a:rPr lang="en-US" altLang="zh-TW" sz="1500" b="1" smtClean="0">
                <a:latin typeface="Consolas" panose="020B0609020204030204" pitchFamily="49" charset="0"/>
                <a:ea typeface="+mj-ea"/>
              </a:rPr>
              <a:t>&lt;</a:t>
            </a:r>
            <a:r>
              <a:rPr lang="en-US" altLang="zh-TW" sz="1500" b="1">
                <a:latin typeface="Consolas" panose="020B0609020204030204" pitchFamily="49" charset="0"/>
                <a:ea typeface="+mj-ea"/>
              </a:rPr>
              <a:t>form method=</a:t>
            </a:r>
            <a:r>
              <a:rPr lang="en-US" altLang="zh-TW" sz="1500" b="1" smtClean="0">
                <a:latin typeface="Consolas" panose="020B0609020204030204" pitchFamily="49" charset="0"/>
                <a:ea typeface="+mj-ea"/>
              </a:rPr>
              <a:t>'POST'&gt;</a:t>
            </a:r>
            <a:r>
              <a:rPr lang="zh-TW" altLang="en-US" sz="1500" b="1" smtClean="0">
                <a:latin typeface="Consolas" panose="020B0609020204030204" pitchFamily="49" charset="0"/>
                <a:ea typeface="+mj-ea"/>
              </a:rPr>
              <a:t>或使用</a:t>
            </a:r>
            <a:r>
              <a:rPr lang="en-US" altLang="zh-TW" sz="1500" b="1" smtClean="0">
                <a:latin typeface="Consolas" panose="020B0609020204030204" pitchFamily="49" charset="0"/>
                <a:ea typeface="+mj-ea"/>
              </a:rPr>
              <a:t>JavaScript</a:t>
            </a:r>
            <a:r>
              <a:rPr lang="zh-TW" altLang="en-US" sz="1500" b="1" smtClean="0">
                <a:latin typeface="Consolas" panose="020B0609020204030204" pitchFamily="49" charset="0"/>
                <a:ea typeface="+mj-ea"/>
              </a:rPr>
              <a:t>送出。</a:t>
            </a:r>
            <a:endParaRPr lang="en-US" altLang="zh-TW" sz="1500" b="1" smtClean="0">
              <a:latin typeface="Consolas" panose="020B0609020204030204" pitchFamily="49" charset="0"/>
              <a:ea typeface="+mj-ea"/>
            </a:endParaRPr>
          </a:p>
          <a:p>
            <a:pPr marL="342900" indent="-342900">
              <a:spcBef>
                <a:spcPts val="600"/>
              </a:spcBef>
              <a:buFont typeface="+mj-lt"/>
              <a:buAutoNum type="arabicPeriod"/>
            </a:pPr>
            <a:r>
              <a:rPr lang="zh-TW" altLang="en-US" sz="1500" b="1" smtClean="0">
                <a:latin typeface="Consolas" panose="020B0609020204030204" pitchFamily="49" charset="0"/>
                <a:ea typeface="+mj-ea"/>
              </a:rPr>
              <a:t>長度沒有限制，上傳檔案請使用</a:t>
            </a:r>
            <a:r>
              <a:rPr lang="en-US" altLang="zh-TW" sz="1500" b="1" smtClean="0">
                <a:latin typeface="Consolas" panose="020B0609020204030204" pitchFamily="49" charset="0"/>
                <a:ea typeface="+mj-ea"/>
              </a:rPr>
              <a:t>POST</a:t>
            </a:r>
            <a:r>
              <a:rPr lang="zh-TW" altLang="en-US" sz="1500" b="1" smtClean="0">
                <a:latin typeface="Consolas" panose="020B0609020204030204" pitchFamily="49" charset="0"/>
                <a:ea typeface="+mj-ea"/>
              </a:rPr>
              <a:t>。</a:t>
            </a:r>
            <a:endParaRPr lang="en-US" altLang="zh-TW" sz="1500" b="1" smtClean="0">
              <a:latin typeface="Consolas" panose="020B0609020204030204" pitchFamily="49" charset="0"/>
              <a:ea typeface="+mj-ea"/>
            </a:endParaRPr>
          </a:p>
          <a:p>
            <a:pPr marL="342900" indent="-342900">
              <a:spcBef>
                <a:spcPts val="600"/>
              </a:spcBef>
              <a:buFont typeface="+mj-lt"/>
              <a:buAutoNum type="arabicPeriod"/>
            </a:pPr>
            <a:r>
              <a:rPr lang="zh-TW" altLang="en-US" sz="1500" b="1" smtClean="0">
                <a:latin typeface="Consolas" panose="020B0609020204030204" pitchFamily="49" charset="0"/>
                <a:ea typeface="+mj-ea"/>
              </a:rPr>
              <a:t>與其他所有方法都屬於明文傳輸</a:t>
            </a:r>
            <a:r>
              <a:rPr lang="en-US" altLang="zh-TW" sz="1500" b="1" smtClean="0">
                <a:latin typeface="Consolas" panose="020B0609020204030204" pitchFamily="49" charset="0"/>
                <a:ea typeface="+mj-ea"/>
              </a:rPr>
              <a:t>(</a:t>
            </a:r>
            <a:r>
              <a:rPr lang="zh-TW" altLang="en-US" sz="1500" b="1" smtClean="0">
                <a:latin typeface="Consolas" panose="020B0609020204030204" pitchFamily="49" charset="0"/>
                <a:ea typeface="+mj-ea"/>
              </a:rPr>
              <a:t>未加密</a:t>
            </a:r>
            <a:r>
              <a:rPr lang="en-US" altLang="zh-TW" sz="1500" b="1" smtClean="0">
                <a:latin typeface="Consolas" panose="020B0609020204030204" pitchFamily="49" charset="0"/>
                <a:ea typeface="+mj-ea"/>
              </a:rPr>
              <a:t>)</a:t>
            </a:r>
          </a:p>
          <a:p>
            <a:pPr>
              <a:spcBef>
                <a:spcPts val="1200"/>
              </a:spcBef>
            </a:pPr>
            <a:endParaRPr lang="en-US" altLang="zh-TW" sz="1500" b="1" smtClean="0">
              <a:latin typeface="Consolas" panose="020B0609020204030204" pitchFamily="49" charset="0"/>
              <a:ea typeface="+mj-ea"/>
            </a:endParaRPr>
          </a:p>
          <a:p>
            <a:pPr>
              <a:spcBef>
                <a:spcPts val="1200"/>
              </a:spcBef>
            </a:pPr>
            <a:r>
              <a:rPr lang="en-US" altLang="zh-TW" sz="1500" b="1" smtClean="0">
                <a:latin typeface="Consolas" panose="020B0609020204030204" pitchFamily="49" charset="0"/>
                <a:ea typeface="+mj-ea"/>
              </a:rPr>
              <a:t>【</a:t>
            </a:r>
            <a:r>
              <a:rPr lang="zh-TW" altLang="en-US" sz="1500" b="1" smtClean="0">
                <a:latin typeface="Consolas" panose="020B0609020204030204" pitchFamily="49" charset="0"/>
                <a:ea typeface="+mj-ea"/>
              </a:rPr>
              <a:t>其他六種</a:t>
            </a:r>
            <a:r>
              <a:rPr lang="en-US" altLang="zh-TW" sz="1500" b="1" smtClean="0">
                <a:latin typeface="Consolas" panose="020B0609020204030204" pitchFamily="49" charset="0"/>
                <a:ea typeface="+mj-ea"/>
              </a:rPr>
              <a:t>】</a:t>
            </a:r>
          </a:p>
          <a:p>
            <a:pPr>
              <a:spcBef>
                <a:spcPts val="600"/>
              </a:spcBef>
            </a:pPr>
            <a:r>
              <a:rPr lang="en-US" altLang="zh-TW" sz="1500" b="1" smtClean="0">
                <a:latin typeface="Consolas" panose="020B0609020204030204" pitchFamily="49" charset="0"/>
                <a:ea typeface="+mj-ea"/>
              </a:rPr>
              <a:t>HEAD</a:t>
            </a:r>
            <a:r>
              <a:rPr lang="zh-TW" altLang="en-US" sz="1500" b="1">
                <a:latin typeface="Consolas" panose="020B0609020204030204" pitchFamily="49" charset="0"/>
                <a:ea typeface="+mj-ea"/>
              </a:rPr>
              <a:t>、</a:t>
            </a:r>
            <a:r>
              <a:rPr lang="en-US" altLang="zh-TW" sz="1500" b="1">
                <a:latin typeface="Consolas" panose="020B0609020204030204" pitchFamily="49" charset="0"/>
                <a:ea typeface="+mj-ea"/>
              </a:rPr>
              <a:t>PUT</a:t>
            </a:r>
            <a:r>
              <a:rPr lang="zh-TW" altLang="en-US" sz="1500" b="1">
                <a:latin typeface="Consolas" panose="020B0609020204030204" pitchFamily="49" charset="0"/>
                <a:ea typeface="+mj-ea"/>
              </a:rPr>
              <a:t>、</a:t>
            </a:r>
            <a:r>
              <a:rPr lang="en-US" altLang="zh-TW" sz="1500" b="1">
                <a:latin typeface="Consolas" panose="020B0609020204030204" pitchFamily="49" charset="0"/>
                <a:ea typeface="+mj-ea"/>
              </a:rPr>
              <a:t>DELETE</a:t>
            </a:r>
            <a:r>
              <a:rPr lang="zh-TW" altLang="en-US" sz="1500" b="1">
                <a:latin typeface="Consolas" panose="020B0609020204030204" pitchFamily="49" charset="0"/>
                <a:ea typeface="+mj-ea"/>
              </a:rPr>
              <a:t>、</a:t>
            </a:r>
            <a:r>
              <a:rPr lang="en-US" altLang="zh-TW" sz="1500" b="1" smtClean="0">
                <a:latin typeface="Consolas" panose="020B0609020204030204" pitchFamily="49" charset="0"/>
                <a:ea typeface="+mj-ea"/>
              </a:rPr>
              <a:t>OPTIONS</a:t>
            </a:r>
            <a:r>
              <a:rPr lang="zh-TW" altLang="en-US" sz="1500" b="1" smtClean="0">
                <a:latin typeface="Consolas" panose="020B0609020204030204" pitchFamily="49" charset="0"/>
                <a:ea typeface="+mj-ea"/>
              </a:rPr>
              <a:t>、</a:t>
            </a:r>
            <a:r>
              <a:rPr lang="en-US" altLang="zh-TW" sz="1500" b="1">
                <a:latin typeface="Consolas" panose="020B0609020204030204" pitchFamily="49" charset="0"/>
                <a:ea typeface="+mj-ea"/>
              </a:rPr>
              <a:t>TRACE</a:t>
            </a:r>
            <a:r>
              <a:rPr lang="zh-TW" altLang="en-US" sz="1500" b="1">
                <a:latin typeface="Consolas" panose="020B0609020204030204" pitchFamily="49" charset="0"/>
                <a:ea typeface="+mj-ea"/>
              </a:rPr>
              <a:t>、</a:t>
            </a:r>
            <a:r>
              <a:rPr lang="en-US" altLang="zh-TW" sz="1500" b="1">
                <a:latin typeface="Consolas" panose="020B0609020204030204" pitchFamily="49" charset="0"/>
                <a:ea typeface="+mj-ea"/>
              </a:rPr>
              <a:t>CONNECT</a:t>
            </a: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41</a:t>
            </a:fld>
            <a:endParaRPr lang="zh-TW" altLang="en-US"/>
          </a:p>
        </p:txBody>
      </p:sp>
      <p:sp>
        <p:nvSpPr>
          <p:cNvPr id="9" name="矩形 8"/>
          <p:cNvSpPr/>
          <p:nvPr/>
        </p:nvSpPr>
        <p:spPr>
          <a:xfrm>
            <a:off x="8355492" y="175433"/>
            <a:ext cx="3860800" cy="535531"/>
          </a:xfrm>
          <a:prstGeom prst="rect">
            <a:avLst/>
          </a:prstGeom>
        </p:spPr>
        <p:txBody>
          <a:bodyPr wrap="square">
            <a:spAutoFit/>
          </a:bodyPr>
          <a:lstStyle/>
          <a:p>
            <a:pPr algn="ctr" defTabSz="914400">
              <a:lnSpc>
                <a:spcPct val="90000"/>
              </a:lnSpc>
              <a:spcBef>
                <a:spcPct val="0"/>
              </a:spcBef>
            </a:pPr>
            <a:r>
              <a:rPr lang="en-US" altLang="zh-TW" sz="3200" b="1" cap="all" smtClean="0">
                <a:latin typeface="+mj-lt"/>
                <a:ea typeface="+mj-ea"/>
                <a:cs typeface="+mj-cs"/>
              </a:rPr>
              <a:t>HTTP</a:t>
            </a:r>
            <a:r>
              <a:rPr lang="zh-TW" altLang="en-US" sz="3200" b="1" cap="all" smtClean="0">
                <a:latin typeface="+mj-lt"/>
                <a:ea typeface="+mj-ea"/>
                <a:cs typeface="+mj-cs"/>
              </a:rPr>
              <a:t>八種請求方法</a:t>
            </a:r>
            <a:endParaRPr lang="en-US" altLang="zh-TW" sz="3200" b="1" cap="all">
              <a:latin typeface="+mj-lt"/>
              <a:ea typeface="+mj-ea"/>
              <a:cs typeface="+mj-cs"/>
            </a:endParaRPr>
          </a:p>
        </p:txBody>
      </p:sp>
      <p:sp>
        <p:nvSpPr>
          <p:cNvPr id="16" name="文字方塊 15"/>
          <p:cNvSpPr txBox="1"/>
          <p:nvPr/>
        </p:nvSpPr>
        <p:spPr>
          <a:xfrm>
            <a:off x="138233" y="871451"/>
            <a:ext cx="8054421" cy="1938992"/>
          </a:xfrm>
          <a:prstGeom prst="rect">
            <a:avLst/>
          </a:prstGeom>
          <a:noFill/>
        </p:spPr>
        <p:txBody>
          <a:bodyPr wrap="square" rtlCol="0">
            <a:spAutoFit/>
          </a:bodyPr>
          <a:lstStyle/>
          <a:p>
            <a:r>
              <a:rPr lang="zh-TW" altLang="en-US" sz="2000" smtClean="0">
                <a:latin typeface="Consolas" panose="020B0609020204030204" pitchFamily="49" charset="0"/>
                <a:ea typeface="+mj-ea"/>
              </a:rPr>
              <a:t>請求執行指定程式</a:t>
            </a:r>
            <a:endParaRPr lang="en-US" altLang="zh-TW" sz="2000" smtClean="0">
              <a:latin typeface="Consolas" panose="020B0609020204030204" pitchFamily="49" charset="0"/>
              <a:ea typeface="+mj-ea"/>
            </a:endParaRPr>
          </a:p>
          <a:p>
            <a:r>
              <a:rPr lang="en-US" altLang="zh-TW" sz="2000" smtClean="0">
                <a:latin typeface="Consolas" panose="020B0609020204030204" pitchFamily="49" charset="0"/>
                <a:ea typeface="+mj-ea"/>
              </a:rPr>
              <a:t>http://localhost:8080/MyProject/</a:t>
            </a:r>
            <a:r>
              <a:rPr lang="en-US" altLang="zh-TW" sz="2000" smtClean="0">
                <a:solidFill>
                  <a:srgbClr val="FF0000"/>
                </a:solidFill>
                <a:latin typeface="Consolas" panose="020B0609020204030204" pitchFamily="49" charset="0"/>
                <a:ea typeface="+mj-ea"/>
              </a:rPr>
              <a:t>GetSomething.do</a:t>
            </a:r>
          </a:p>
          <a:p>
            <a:r>
              <a:rPr lang="en-US" altLang="zh-TW" sz="2000" smtClean="0">
                <a:latin typeface="Consolas" panose="020B0609020204030204" pitchFamily="49" charset="0"/>
                <a:ea typeface="+mj-ea"/>
              </a:rPr>
              <a:t>&lt;</a:t>
            </a:r>
            <a:r>
              <a:rPr lang="en-US" altLang="zh-TW" sz="2000">
                <a:latin typeface="Consolas" panose="020B0609020204030204" pitchFamily="49" charset="0"/>
                <a:ea typeface="+mj-ea"/>
              </a:rPr>
              <a:t>a href='</a:t>
            </a:r>
            <a:r>
              <a:rPr lang="en-US" altLang="zh-TW" sz="2000">
                <a:solidFill>
                  <a:srgbClr val="FF0000"/>
                </a:solidFill>
                <a:latin typeface="Consolas" panose="020B0609020204030204" pitchFamily="49" charset="0"/>
                <a:ea typeface="+mj-ea"/>
              </a:rPr>
              <a:t>DoSomething.do</a:t>
            </a:r>
            <a:r>
              <a:rPr lang="en-US" altLang="zh-TW" sz="2000" smtClean="0">
                <a:latin typeface="Consolas" panose="020B0609020204030204" pitchFamily="49" charset="0"/>
                <a:ea typeface="+mj-ea"/>
              </a:rPr>
              <a:t>'&gt;</a:t>
            </a:r>
          </a:p>
          <a:p>
            <a:endParaRPr lang="en-US" altLang="zh-TW" sz="2000" smtClean="0">
              <a:latin typeface="Consolas" panose="020B0609020204030204" pitchFamily="49" charset="0"/>
              <a:ea typeface="+mj-ea"/>
            </a:endParaRPr>
          </a:p>
          <a:p>
            <a:r>
              <a:rPr lang="zh-TW" altLang="en-US" sz="2000" smtClean="0">
                <a:latin typeface="Consolas" panose="020B0609020204030204" pitchFamily="49" charset="0"/>
                <a:ea typeface="+mj-ea"/>
              </a:rPr>
              <a:t>帶上參數</a:t>
            </a:r>
            <a:r>
              <a:rPr lang="en-US" altLang="zh-TW" sz="2000" smtClean="0">
                <a:latin typeface="Consolas" panose="020B0609020204030204" pitchFamily="49" charset="0"/>
                <a:ea typeface="+mj-ea"/>
              </a:rPr>
              <a:t>(QueryString)</a:t>
            </a:r>
            <a:r>
              <a:rPr lang="zh-TW" altLang="en-US" sz="2000" smtClean="0">
                <a:latin typeface="Consolas" panose="020B0609020204030204" pitchFamily="49" charset="0"/>
                <a:ea typeface="+mj-ea"/>
              </a:rPr>
              <a:t>的</a:t>
            </a:r>
            <a:r>
              <a:rPr lang="en-US" altLang="zh-TW" sz="2000" smtClean="0">
                <a:latin typeface="Consolas" panose="020B0609020204030204" pitchFamily="49" charset="0"/>
                <a:ea typeface="+mj-ea"/>
              </a:rPr>
              <a:t>GET</a:t>
            </a:r>
            <a:r>
              <a:rPr lang="zh-TW" altLang="en-US" sz="2000" smtClean="0">
                <a:latin typeface="Consolas" panose="020B0609020204030204" pitchFamily="49" charset="0"/>
                <a:ea typeface="+mj-ea"/>
              </a:rPr>
              <a:t>寫法</a:t>
            </a:r>
            <a:endParaRPr lang="en-US" altLang="zh-TW" sz="2000" smtClean="0">
              <a:latin typeface="Consolas" panose="020B0609020204030204" pitchFamily="49" charset="0"/>
              <a:ea typeface="+mj-ea"/>
            </a:endParaRPr>
          </a:p>
          <a:p>
            <a:r>
              <a:rPr lang="en-US" altLang="zh-TW" sz="2000">
                <a:latin typeface="Consolas" panose="020B0609020204030204" pitchFamily="49" charset="0"/>
                <a:ea typeface="+mj-ea"/>
              </a:rPr>
              <a:t>http://</a:t>
            </a:r>
            <a:r>
              <a:rPr lang="en-US" altLang="zh-TW" sz="2000" smtClean="0">
                <a:latin typeface="Consolas" panose="020B0609020204030204" pitchFamily="49" charset="0"/>
                <a:ea typeface="+mj-ea"/>
              </a:rPr>
              <a:t>localhost:8080/MyProject/Login.do?userName=allen</a:t>
            </a:r>
            <a:endParaRPr lang="en-US" altLang="zh-TW" sz="2000">
              <a:latin typeface="Consolas" panose="020B0609020204030204" pitchFamily="49" charset="0"/>
              <a:ea typeface="+mj-ea"/>
            </a:endParaRPr>
          </a:p>
        </p:txBody>
      </p:sp>
      <p:sp>
        <p:nvSpPr>
          <p:cNvPr id="17" name="文字方塊 16"/>
          <p:cNvSpPr txBox="1"/>
          <p:nvPr/>
        </p:nvSpPr>
        <p:spPr>
          <a:xfrm>
            <a:off x="138233" y="4068111"/>
            <a:ext cx="7920424" cy="2677656"/>
          </a:xfrm>
          <a:prstGeom prst="rect">
            <a:avLst/>
          </a:prstGeom>
          <a:noFill/>
        </p:spPr>
        <p:txBody>
          <a:bodyPr wrap="square" rtlCol="0">
            <a:spAutoFit/>
          </a:bodyPr>
          <a:lstStyle/>
          <a:p>
            <a:r>
              <a:rPr lang="en-US" altLang="zh-TW" sz="2000" smtClean="0">
                <a:latin typeface="Consolas" panose="020B0609020204030204" pitchFamily="49" charset="0"/>
                <a:ea typeface="+mj-ea"/>
              </a:rPr>
              <a:t>&lt;form action='</a:t>
            </a:r>
            <a:r>
              <a:rPr lang="en-US" altLang="zh-TW" sz="2000" smtClean="0">
                <a:solidFill>
                  <a:srgbClr val="FF0000"/>
                </a:solidFill>
                <a:latin typeface="Consolas" panose="020B0609020204030204" pitchFamily="49" charset="0"/>
                <a:ea typeface="+mj-ea"/>
              </a:rPr>
              <a:t>Login.do</a:t>
            </a:r>
            <a:r>
              <a:rPr lang="en-US" altLang="zh-TW" sz="2000" smtClean="0">
                <a:latin typeface="Consolas" panose="020B0609020204030204" pitchFamily="49" charset="0"/>
                <a:ea typeface="+mj-ea"/>
              </a:rPr>
              <a:t>' method='</a:t>
            </a:r>
            <a:r>
              <a:rPr lang="en-US" altLang="zh-TW" sz="2000" smtClean="0">
                <a:solidFill>
                  <a:srgbClr val="FF0000"/>
                </a:solidFill>
                <a:latin typeface="Consolas" panose="020B0609020204030204" pitchFamily="49" charset="0"/>
                <a:ea typeface="+mj-ea"/>
              </a:rPr>
              <a:t>post</a:t>
            </a:r>
            <a:r>
              <a:rPr lang="en-US" altLang="zh-TW" sz="2000" smtClean="0">
                <a:latin typeface="Consolas" panose="020B0609020204030204" pitchFamily="49" charset="0"/>
                <a:ea typeface="+mj-ea"/>
              </a:rPr>
              <a:t>' &gt;</a:t>
            </a:r>
          </a:p>
          <a:p>
            <a:pPr lvl="1"/>
            <a:r>
              <a:rPr lang="zh-TW" altLang="en-US" sz="2000" smtClean="0">
                <a:latin typeface="Consolas" panose="020B0609020204030204" pitchFamily="49" charset="0"/>
                <a:ea typeface="+mj-ea"/>
              </a:rPr>
              <a:t>姓名：</a:t>
            </a:r>
            <a:r>
              <a:rPr lang="en-US" altLang="zh-TW" sz="2000" smtClean="0">
                <a:latin typeface="Consolas" panose="020B0609020204030204" pitchFamily="49" charset="0"/>
                <a:ea typeface="+mj-ea"/>
              </a:rPr>
              <a:t>&lt;input</a:t>
            </a:r>
            <a:r>
              <a:rPr lang="zh-TW" altLang="en-US" sz="2000" smtClean="0">
                <a:latin typeface="Consolas" panose="020B0609020204030204" pitchFamily="49" charset="0"/>
                <a:ea typeface="+mj-ea"/>
              </a:rPr>
              <a:t> </a:t>
            </a:r>
            <a:r>
              <a:rPr lang="en-US" altLang="zh-TW" sz="2000" smtClean="0">
                <a:latin typeface="Consolas" panose="020B0609020204030204" pitchFamily="49" charset="0"/>
                <a:ea typeface="+mj-ea"/>
              </a:rPr>
              <a:t>type='text' </a:t>
            </a:r>
            <a:r>
              <a:rPr lang="en-US" altLang="zh-TW" sz="2000" smtClean="0">
                <a:solidFill>
                  <a:srgbClr val="FF0000"/>
                </a:solidFill>
                <a:latin typeface="Consolas" panose="020B0609020204030204" pitchFamily="49" charset="0"/>
                <a:ea typeface="+mj-ea"/>
              </a:rPr>
              <a:t>name</a:t>
            </a:r>
            <a:r>
              <a:rPr lang="en-US" altLang="zh-TW" sz="2000" smtClean="0">
                <a:latin typeface="Consolas" panose="020B0609020204030204" pitchFamily="49" charset="0"/>
                <a:ea typeface="+mj-ea"/>
              </a:rPr>
              <a:t>='userName'&gt;</a:t>
            </a:r>
          </a:p>
          <a:p>
            <a:pPr lvl="1"/>
            <a:r>
              <a:rPr lang="zh-TW" altLang="en-US" sz="2000">
                <a:latin typeface="Consolas" panose="020B0609020204030204" pitchFamily="49" charset="0"/>
                <a:ea typeface="+mj-ea"/>
              </a:rPr>
              <a:t>年齡</a:t>
            </a:r>
            <a:r>
              <a:rPr lang="zh-TW" altLang="en-US" sz="2000" smtClean="0">
                <a:latin typeface="Consolas" panose="020B0609020204030204" pitchFamily="49" charset="0"/>
                <a:ea typeface="+mj-ea"/>
              </a:rPr>
              <a:t>：</a:t>
            </a:r>
            <a:r>
              <a:rPr lang="en-US" altLang="zh-TW" sz="2000" smtClean="0">
                <a:latin typeface="Consolas" panose="020B0609020204030204" pitchFamily="49" charset="0"/>
                <a:ea typeface="+mj-ea"/>
              </a:rPr>
              <a:t>&lt;input type='number' </a:t>
            </a:r>
            <a:r>
              <a:rPr lang="en-US" altLang="zh-TW" sz="2000" smtClean="0">
                <a:solidFill>
                  <a:srgbClr val="FF0000"/>
                </a:solidFill>
                <a:latin typeface="Consolas" panose="020B0609020204030204" pitchFamily="49" charset="0"/>
                <a:ea typeface="+mj-ea"/>
              </a:rPr>
              <a:t>name</a:t>
            </a:r>
            <a:r>
              <a:rPr lang="en-US" altLang="zh-TW" sz="2000" smtClean="0">
                <a:latin typeface="Consolas" panose="020B0609020204030204" pitchFamily="49" charset="0"/>
                <a:ea typeface="+mj-ea"/>
              </a:rPr>
              <a:t>='userAge'&gt;</a:t>
            </a:r>
          </a:p>
          <a:p>
            <a:r>
              <a:rPr lang="en-US" altLang="zh-TW" sz="2000" smtClean="0">
                <a:latin typeface="Consolas" panose="020B0609020204030204" pitchFamily="49" charset="0"/>
                <a:ea typeface="+mj-ea"/>
              </a:rPr>
              <a:t>&lt;/form&gt;</a:t>
            </a:r>
          </a:p>
          <a:p>
            <a:endParaRPr lang="en-US" altLang="zh-TW" sz="2000" smtClean="0">
              <a:latin typeface="Consolas" panose="020B0609020204030204" pitchFamily="49" charset="0"/>
              <a:ea typeface="+mj-ea"/>
            </a:endParaRPr>
          </a:p>
          <a:p>
            <a:endParaRPr lang="en-US" altLang="zh-TW" sz="2000" smtClean="0">
              <a:latin typeface="Consolas" panose="020B0609020204030204" pitchFamily="49" charset="0"/>
              <a:ea typeface="+mj-ea"/>
            </a:endParaRPr>
          </a:p>
          <a:p>
            <a:r>
              <a:rPr lang="zh-TW" altLang="en-US" sz="1600">
                <a:latin typeface="Consolas" panose="020B0609020204030204" pitchFamily="49" charset="0"/>
                <a:ea typeface="+mj-ea"/>
              </a:rPr>
              <a:t>補充：使用</a:t>
            </a:r>
            <a:r>
              <a:rPr lang="en-US" altLang="zh-TW" sz="1600">
                <a:latin typeface="Consolas" panose="020B0609020204030204" pitchFamily="49" charset="0"/>
                <a:ea typeface="+mj-ea"/>
              </a:rPr>
              <a:t>JavaScript</a:t>
            </a:r>
            <a:r>
              <a:rPr lang="zh-TW" altLang="en-US" sz="1600">
                <a:latin typeface="Consolas" panose="020B0609020204030204" pitchFamily="49" charset="0"/>
                <a:ea typeface="+mj-ea"/>
              </a:rPr>
              <a:t>送出</a:t>
            </a:r>
            <a:endParaRPr lang="en-US" altLang="zh-TW" sz="1600">
              <a:latin typeface="Consolas" panose="020B0609020204030204" pitchFamily="49" charset="0"/>
              <a:ea typeface="+mj-ea"/>
            </a:endParaRPr>
          </a:p>
          <a:p>
            <a:r>
              <a:rPr lang="en-US" altLang="zh-TW" sz="1600">
                <a:latin typeface="Consolas" panose="020B0609020204030204" pitchFamily="49" charset="0"/>
                <a:ea typeface="+mj-ea"/>
              </a:rPr>
              <a:t>1.</a:t>
            </a:r>
            <a:r>
              <a:rPr lang="zh-TW" altLang="en-US" sz="1600">
                <a:latin typeface="Consolas" panose="020B0609020204030204" pitchFamily="49" charset="0"/>
                <a:ea typeface="+mj-ea"/>
              </a:rPr>
              <a:t>使用</a:t>
            </a:r>
            <a:r>
              <a:rPr lang="en-US" altLang="zh-TW" sz="1600">
                <a:latin typeface="Consolas" panose="020B0609020204030204" pitchFamily="49" charset="0"/>
                <a:ea typeface="+mj-ea"/>
              </a:rPr>
              <a:t>document.createElement('form')</a:t>
            </a:r>
            <a:r>
              <a:rPr lang="zh-TW" altLang="en-US" sz="1600">
                <a:latin typeface="Consolas" panose="020B0609020204030204" pitchFamily="49" charset="0"/>
                <a:ea typeface="+mj-ea"/>
              </a:rPr>
              <a:t>創建</a:t>
            </a:r>
            <a:r>
              <a:rPr lang="en-US" altLang="zh-TW" sz="1600">
                <a:latin typeface="Consolas" panose="020B0609020204030204" pitchFamily="49" charset="0"/>
                <a:ea typeface="+mj-ea"/>
              </a:rPr>
              <a:t>&lt;form&gt;</a:t>
            </a:r>
            <a:r>
              <a:rPr lang="zh-TW" altLang="en-US" sz="1600" smtClean="0">
                <a:latin typeface="Consolas" panose="020B0609020204030204" pitchFamily="49" charset="0"/>
                <a:ea typeface="+mj-ea"/>
              </a:rPr>
              <a:t>元素。</a:t>
            </a:r>
            <a:endParaRPr lang="en-US" altLang="zh-TW" sz="1600">
              <a:latin typeface="Consolas" panose="020B0609020204030204" pitchFamily="49" charset="0"/>
              <a:ea typeface="+mj-ea"/>
            </a:endParaRPr>
          </a:p>
          <a:p>
            <a:r>
              <a:rPr lang="en-US" altLang="zh-TW" sz="1600" smtClean="0">
                <a:latin typeface="Consolas" panose="020B0609020204030204" pitchFamily="49" charset="0"/>
                <a:ea typeface="+mj-ea"/>
              </a:rPr>
              <a:t>2.</a:t>
            </a:r>
            <a:r>
              <a:rPr lang="zh-TW" altLang="en-US" sz="1600" smtClean="0">
                <a:latin typeface="Consolas" panose="020B0609020204030204" pitchFamily="49" charset="0"/>
                <a:ea typeface="+mj-ea"/>
              </a:rPr>
              <a:t>使用</a:t>
            </a:r>
            <a:r>
              <a:rPr lang="en-US" altLang="zh-TW" sz="1600" smtClean="0">
                <a:latin typeface="Consolas" panose="020B0609020204030204" pitchFamily="49" charset="0"/>
                <a:ea typeface="+mj-ea"/>
              </a:rPr>
              <a:t>AJAX</a:t>
            </a:r>
            <a:r>
              <a:rPr lang="zh-TW" altLang="en-US" sz="1600" smtClean="0">
                <a:latin typeface="Consolas" panose="020B0609020204030204" pitchFamily="49" charset="0"/>
                <a:ea typeface="+mj-ea"/>
              </a:rPr>
              <a:t>發送非同步請求</a:t>
            </a:r>
            <a:endParaRPr lang="en-US" altLang="zh-TW" sz="1600">
              <a:latin typeface="Consolas" panose="020B0609020204030204" pitchFamily="49" charset="0"/>
              <a:ea typeface="+mj-ea"/>
            </a:endParaRPr>
          </a:p>
        </p:txBody>
      </p:sp>
      <p:sp>
        <p:nvSpPr>
          <p:cNvPr id="23" name="文字方塊 22"/>
          <p:cNvSpPr txBox="1"/>
          <p:nvPr/>
        </p:nvSpPr>
        <p:spPr>
          <a:xfrm>
            <a:off x="0" y="218885"/>
            <a:ext cx="1401018" cy="553998"/>
          </a:xfrm>
          <a:prstGeom prst="rect">
            <a:avLst/>
          </a:prstGeom>
          <a:noFill/>
        </p:spPr>
        <p:txBody>
          <a:bodyPr wrap="square" rtlCol="0">
            <a:spAutoFit/>
          </a:bodyPr>
          <a:lstStyle/>
          <a:p>
            <a:r>
              <a:rPr lang="en-US" altLang="zh-TW" sz="3000" smtClean="0">
                <a:latin typeface="Consolas" panose="020B0609020204030204" pitchFamily="49" charset="0"/>
                <a:ea typeface="+mj-ea"/>
              </a:rPr>
              <a:t>【GET】</a:t>
            </a:r>
          </a:p>
        </p:txBody>
      </p:sp>
      <p:sp>
        <p:nvSpPr>
          <p:cNvPr id="30" name="文字方塊 29"/>
          <p:cNvSpPr txBox="1"/>
          <p:nvPr/>
        </p:nvSpPr>
        <p:spPr>
          <a:xfrm>
            <a:off x="0" y="3292255"/>
            <a:ext cx="1579418" cy="553998"/>
          </a:xfrm>
          <a:prstGeom prst="rect">
            <a:avLst/>
          </a:prstGeom>
          <a:noFill/>
        </p:spPr>
        <p:txBody>
          <a:bodyPr wrap="square" rtlCol="0">
            <a:spAutoFit/>
          </a:bodyPr>
          <a:lstStyle/>
          <a:p>
            <a:r>
              <a:rPr lang="en-US" altLang="zh-TW" sz="3000" smtClean="0">
                <a:latin typeface="Consolas" panose="020B0609020204030204" pitchFamily="49" charset="0"/>
                <a:ea typeface="+mj-ea"/>
              </a:rPr>
              <a:t>【POST】</a:t>
            </a:r>
          </a:p>
        </p:txBody>
      </p:sp>
    </p:spTree>
    <p:extLst>
      <p:ext uri="{BB962C8B-B14F-4D97-AF65-F5344CB8AC3E}">
        <p14:creationId xmlns:p14="http://schemas.microsoft.com/office/powerpoint/2010/main" val="35512110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299450" y="1481051"/>
            <a:ext cx="3892551" cy="4642658"/>
          </a:xfrm>
        </p:spPr>
        <p:txBody>
          <a:bodyPr>
            <a:noAutofit/>
          </a:bodyPr>
          <a:lstStyle/>
          <a:p>
            <a:r>
              <a:rPr lang="en-US" altLang="zh-TW" sz="2000" b="1">
                <a:latin typeface="Consolas" panose="020B0609020204030204" pitchFamily="49" charset="0"/>
                <a:ea typeface="+mj-ea"/>
              </a:rPr>
              <a:t>HttpServletRequest</a:t>
            </a:r>
            <a:r>
              <a:rPr lang="zh-TW" altLang="en-US" sz="2000" b="1" smtClean="0">
                <a:latin typeface="Consolas" panose="020B0609020204030204" pitchFamily="49" charset="0"/>
                <a:ea typeface="+mj-ea"/>
              </a:rPr>
              <a:t>繼承自</a:t>
            </a:r>
            <a:r>
              <a:rPr lang="en-US" altLang="zh-TW" sz="2000" b="1" smtClean="0">
                <a:latin typeface="Consolas" panose="020B0609020204030204" pitchFamily="49" charset="0"/>
                <a:ea typeface="+mj-ea"/>
              </a:rPr>
              <a:t>ServletRequest</a:t>
            </a:r>
            <a:endParaRPr lang="en-US" altLang="zh-TW" sz="2000" b="1">
              <a:latin typeface="Consolas" panose="020B0609020204030204" pitchFamily="49" charset="0"/>
              <a:ea typeface="+mj-ea"/>
            </a:endParaRPr>
          </a:p>
          <a:p>
            <a:r>
              <a:rPr lang="zh-TW" altLang="en-US" sz="2000" b="1">
                <a:latin typeface="Consolas" panose="020B0609020204030204" pitchFamily="49" charset="0"/>
                <a:ea typeface="+mj-ea"/>
              </a:rPr>
              <a:t>介面中定義了許多實用方法，可使用這些方法取得客戶端送過來的</a:t>
            </a:r>
            <a:r>
              <a:rPr lang="en-US" altLang="zh-TW" sz="2000" b="1" smtClean="0">
                <a:latin typeface="Consolas" panose="020B0609020204030204" pitchFamily="49" charset="0"/>
                <a:ea typeface="+mj-ea"/>
              </a:rPr>
              <a:t>param(</a:t>
            </a:r>
            <a:r>
              <a:rPr lang="zh-TW" altLang="en-US" sz="2000" b="1">
                <a:latin typeface="Consolas" panose="020B0609020204030204" pitchFamily="49" charset="0"/>
                <a:ea typeface="+mj-ea"/>
              </a:rPr>
              <a:t>參數</a:t>
            </a:r>
            <a:r>
              <a:rPr lang="en-US" altLang="zh-TW" sz="2000" b="1">
                <a:latin typeface="Consolas" panose="020B0609020204030204" pitchFamily="49" charset="0"/>
                <a:ea typeface="+mj-ea"/>
              </a:rPr>
              <a:t>)</a:t>
            </a:r>
            <a:r>
              <a:rPr lang="zh-TW" altLang="en-US" sz="2000" b="1">
                <a:latin typeface="Consolas" panose="020B0609020204030204" pitchFamily="49" charset="0"/>
                <a:ea typeface="+mj-ea"/>
              </a:rPr>
              <a:t>。</a:t>
            </a:r>
            <a:endParaRPr lang="en-US" altLang="zh-TW" sz="2000" b="1">
              <a:latin typeface="Consolas" panose="020B0609020204030204" pitchFamily="49" charset="0"/>
              <a:ea typeface="+mj-ea"/>
            </a:endParaRPr>
          </a:p>
          <a:p>
            <a:r>
              <a:rPr lang="zh-TW" altLang="en-US" sz="2000" b="1" smtClean="0">
                <a:latin typeface="Consolas" panose="020B0609020204030204" pitchFamily="49" charset="0"/>
                <a:ea typeface="+mj-ea"/>
              </a:rPr>
              <a:t>實作由</a:t>
            </a:r>
            <a:r>
              <a:rPr lang="en-US" altLang="zh-TW" sz="2000" b="1">
                <a:latin typeface="Consolas" panose="020B0609020204030204" pitchFamily="49" charset="0"/>
                <a:ea typeface="+mj-ea"/>
              </a:rPr>
              <a:t>Container(</a:t>
            </a:r>
            <a:r>
              <a:rPr lang="zh-TW" altLang="en-US" sz="2000" b="1">
                <a:latin typeface="Consolas" panose="020B0609020204030204" pitchFamily="49" charset="0"/>
                <a:ea typeface="+mj-ea"/>
              </a:rPr>
              <a:t>伺服器</a:t>
            </a:r>
            <a:r>
              <a:rPr lang="en-US" altLang="zh-TW" sz="2000" b="1" smtClean="0">
                <a:latin typeface="Consolas" panose="020B0609020204030204" pitchFamily="49" charset="0"/>
                <a:ea typeface="+mj-ea"/>
              </a:rPr>
              <a:t>)</a:t>
            </a:r>
            <a:r>
              <a:rPr lang="zh-TW" altLang="en-US" sz="2000" b="1" smtClean="0">
                <a:latin typeface="Consolas" panose="020B0609020204030204" pitchFamily="49" charset="0"/>
                <a:ea typeface="+mj-ea"/>
              </a:rPr>
              <a:t>完成，</a:t>
            </a:r>
            <a:r>
              <a:rPr lang="zh-TW" altLang="en-US" sz="2000" b="1">
                <a:latin typeface="Consolas" panose="020B0609020204030204" pitchFamily="49" charset="0"/>
                <a:ea typeface="+mj-ea"/>
              </a:rPr>
              <a:t>於建立</a:t>
            </a:r>
            <a:r>
              <a:rPr lang="fr-FR" altLang="zh-TW" sz="2000" b="1">
                <a:latin typeface="Consolas" panose="020B0609020204030204" pitchFamily="49" charset="0"/>
                <a:ea typeface="+mj-ea"/>
              </a:rPr>
              <a:t>ServletRequest</a:t>
            </a:r>
            <a:r>
              <a:rPr lang="zh-TW" altLang="en-US" sz="2000" b="1">
                <a:latin typeface="Consolas" panose="020B0609020204030204" pitchFamily="49" charset="0"/>
                <a:ea typeface="+mj-ea"/>
              </a:rPr>
              <a:t>實體後，呼叫</a:t>
            </a:r>
            <a:r>
              <a:rPr lang="en-US" altLang="zh-TW" sz="2000" b="1">
                <a:latin typeface="Consolas" panose="020B0609020204030204" pitchFamily="49" charset="0"/>
                <a:ea typeface="+mj-ea"/>
              </a:rPr>
              <a:t>HttpServlet</a:t>
            </a:r>
            <a:r>
              <a:rPr lang="zh-TW" altLang="en-US" sz="2000" b="1">
                <a:latin typeface="Consolas" panose="020B0609020204030204" pitchFamily="49" charset="0"/>
                <a:ea typeface="+mj-ea"/>
              </a:rPr>
              <a:t>的</a:t>
            </a:r>
            <a:r>
              <a:rPr lang="fr-FR" altLang="zh-TW" sz="2000" b="1">
                <a:latin typeface="Consolas" panose="020B0609020204030204" pitchFamily="49" charset="0"/>
                <a:ea typeface="+mj-ea"/>
              </a:rPr>
              <a:t>service(ServletRequest,ServletResponse)</a:t>
            </a:r>
            <a:r>
              <a:rPr lang="zh-TW" altLang="en-US" sz="2000" b="1">
                <a:latin typeface="Consolas" panose="020B0609020204030204" pitchFamily="49" charset="0"/>
                <a:ea typeface="+mj-ea"/>
              </a:rPr>
              <a:t>，並將其當作引數傳入，其後進行強制轉型成</a:t>
            </a:r>
            <a:r>
              <a:rPr lang="en-US" altLang="zh-TW" sz="2000" b="1">
                <a:latin typeface="Consolas" panose="020B0609020204030204" pitchFamily="49" charset="0"/>
                <a:ea typeface="+mj-ea"/>
              </a:rPr>
              <a:t>HttpServlet</a:t>
            </a:r>
            <a:r>
              <a:rPr lang="fr-FR" altLang="zh-TW" sz="2000" b="1">
                <a:latin typeface="Consolas" panose="020B0609020204030204" pitchFamily="49" charset="0"/>
                <a:ea typeface="+mj-ea"/>
              </a:rPr>
              <a:t>Request</a:t>
            </a:r>
            <a:r>
              <a:rPr lang="zh-TW" altLang="en-US" sz="2000" b="1">
                <a:latin typeface="Consolas" panose="020B0609020204030204" pitchFamily="49" charset="0"/>
                <a:ea typeface="+mj-ea"/>
              </a:rPr>
              <a:t>，以供</a:t>
            </a:r>
            <a:r>
              <a:rPr lang="en-US" altLang="zh-TW" sz="2000" b="1">
                <a:latin typeface="Consolas" panose="020B0609020204030204" pitchFamily="49" charset="0"/>
                <a:ea typeface="+mj-ea"/>
              </a:rPr>
              <a:t>HttpServlet</a:t>
            </a:r>
            <a:r>
              <a:rPr lang="zh-TW" altLang="en-US" sz="2000" b="1">
                <a:latin typeface="Consolas" panose="020B0609020204030204" pitchFamily="49" charset="0"/>
                <a:ea typeface="+mj-ea"/>
              </a:rPr>
              <a:t>使用。</a:t>
            </a:r>
            <a:endParaRPr lang="en-US" altLang="zh-TW" sz="2000" b="1">
              <a:latin typeface="Consolas" panose="020B0609020204030204" pitchFamily="49" charset="0"/>
              <a:ea typeface="+mj-ea"/>
            </a:endParaRPr>
          </a:p>
          <a:p>
            <a:endParaRPr lang="en-US" altLang="zh-TW" sz="2000" b="1">
              <a:latin typeface="Consolas" panose="020B0609020204030204" pitchFamily="49" charset="0"/>
              <a:ea typeface="+mj-ea"/>
            </a:endParaRPr>
          </a:p>
          <a:p>
            <a:endParaRPr lang="en-US" altLang="zh-TW" sz="20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42</a:t>
            </a:fld>
            <a:endParaRPr lang="zh-TW" altLang="en-US"/>
          </a:p>
        </p:txBody>
      </p:sp>
      <p:sp>
        <p:nvSpPr>
          <p:cNvPr id="6" name="文字方塊 5">
            <a:extLst>
              <a:ext uri="{FF2B5EF4-FFF2-40B4-BE49-F238E27FC236}">
                <a16:creationId xmlns:a16="http://schemas.microsoft.com/office/drawing/2014/main" id="{4048B39A-AA08-42D9-9BD6-CAADFE654C73}"/>
              </a:ext>
            </a:extLst>
          </p:cNvPr>
          <p:cNvSpPr txBox="1"/>
          <p:nvPr/>
        </p:nvSpPr>
        <p:spPr>
          <a:xfrm>
            <a:off x="0" y="0"/>
            <a:ext cx="8299450" cy="6555641"/>
          </a:xfrm>
          <a:prstGeom prst="rect">
            <a:avLst/>
          </a:prstGeom>
          <a:noFill/>
        </p:spPr>
        <p:txBody>
          <a:bodyPr wrap="square" rtlCol="0">
            <a:spAutoFit/>
          </a:bodyPr>
          <a:lstStyle/>
          <a:p>
            <a:pPr marL="457200" indent="-457200">
              <a:buFont typeface="+mj-lt"/>
              <a:buAutoNum type="arabicPeriod"/>
            </a:pPr>
            <a:r>
              <a:rPr lang="en-US" altLang="zh-TW" sz="2100">
                <a:solidFill>
                  <a:srgbClr val="1890C3"/>
                </a:solidFill>
                <a:latin typeface="Consolas" panose="020B0609020204030204" pitchFamily="49" charset="0"/>
                <a:ea typeface="+mj-ea"/>
              </a:rPr>
              <a:t>String</a:t>
            </a:r>
            <a:r>
              <a:rPr lang="en-US" altLang="zh-TW" sz="2100">
                <a:latin typeface="Consolas" panose="020B0609020204030204" pitchFamily="49" charset="0"/>
                <a:ea typeface="+mj-ea"/>
              </a:rPr>
              <a:t> getParameter(String name):</a:t>
            </a:r>
          </a:p>
          <a:p>
            <a:pPr lvl="1"/>
            <a:r>
              <a:rPr lang="zh-TW" altLang="en-US" sz="2100">
                <a:latin typeface="Consolas" panose="020B0609020204030204" pitchFamily="49" charset="0"/>
                <a:ea typeface="+mj-ea"/>
              </a:rPr>
              <a:t>使用</a:t>
            </a:r>
            <a:r>
              <a:rPr lang="en-US" altLang="zh-TW" sz="2100">
                <a:latin typeface="Consolas" panose="020B0609020204030204" pitchFamily="49" charset="0"/>
                <a:ea typeface="+mj-ea"/>
              </a:rPr>
              <a:t>Clinet</a:t>
            </a:r>
            <a:r>
              <a:rPr lang="zh-TW" altLang="en-US" sz="2100">
                <a:latin typeface="Consolas" panose="020B0609020204030204" pitchFamily="49" charset="0"/>
                <a:ea typeface="+mj-ea"/>
              </a:rPr>
              <a:t>設定好的參數名稱</a:t>
            </a:r>
            <a:r>
              <a:rPr lang="en-US" altLang="zh-TW" sz="2100">
                <a:latin typeface="Consolas" panose="020B0609020204030204" pitchFamily="49" charset="0"/>
                <a:ea typeface="+mj-ea"/>
              </a:rPr>
              <a:t>(name)</a:t>
            </a:r>
            <a:r>
              <a:rPr lang="zh-TW" altLang="en-US" sz="2100">
                <a:latin typeface="Consolas" panose="020B0609020204030204" pitchFamily="49" charset="0"/>
                <a:ea typeface="+mj-ea"/>
              </a:rPr>
              <a:t>，取得「字串」參數值。</a:t>
            </a:r>
            <a:endParaRPr lang="en-US" altLang="zh-TW" sz="2100">
              <a:latin typeface="Consolas" panose="020B0609020204030204" pitchFamily="49" charset="0"/>
              <a:ea typeface="+mj-ea"/>
            </a:endParaRPr>
          </a:p>
          <a:p>
            <a:pPr lvl="1"/>
            <a:endParaRPr lang="zh-TW" altLang="en-US" sz="2100">
              <a:latin typeface="Consolas" panose="020B0609020204030204" pitchFamily="49" charset="0"/>
              <a:ea typeface="+mj-ea"/>
            </a:endParaRPr>
          </a:p>
          <a:p>
            <a:pPr marL="457200" indent="-457200">
              <a:buFont typeface="+mj-lt"/>
              <a:buAutoNum type="arabicPeriod"/>
            </a:pPr>
            <a:r>
              <a:rPr lang="en-US" altLang="zh-TW" sz="2100">
                <a:solidFill>
                  <a:srgbClr val="1890C3"/>
                </a:solidFill>
                <a:latin typeface="Consolas" panose="020B0609020204030204" pitchFamily="49" charset="0"/>
                <a:ea typeface="+mj-ea"/>
              </a:rPr>
              <a:t>Map&lt;String, String[]&gt; </a:t>
            </a:r>
            <a:r>
              <a:rPr lang="en-US" altLang="zh-TW" sz="2100">
                <a:latin typeface="Consolas" panose="020B0609020204030204" pitchFamily="49" charset="0"/>
                <a:ea typeface="+mj-ea"/>
              </a:rPr>
              <a:t>getParameterMap( ):</a:t>
            </a:r>
          </a:p>
          <a:p>
            <a:pPr lvl="1"/>
            <a:r>
              <a:rPr lang="zh-TW" altLang="en-US" sz="2100">
                <a:latin typeface="Consolas" panose="020B0609020204030204" pitchFamily="49" charset="0"/>
                <a:ea typeface="+mj-ea"/>
              </a:rPr>
              <a:t>取得所有參數名稱、參數值，以</a:t>
            </a:r>
            <a:r>
              <a:rPr lang="en-US" altLang="zh-TW" sz="2100">
                <a:latin typeface="Consolas" panose="020B0609020204030204" pitchFamily="49" charset="0"/>
                <a:ea typeface="+mj-ea"/>
              </a:rPr>
              <a:t>Key</a:t>
            </a:r>
            <a:r>
              <a:rPr lang="zh-TW" altLang="en-US" sz="2100">
                <a:latin typeface="Consolas" panose="020B0609020204030204" pitchFamily="49" charset="0"/>
                <a:ea typeface="+mj-ea"/>
              </a:rPr>
              <a:t>、</a:t>
            </a:r>
            <a:r>
              <a:rPr lang="en-US" altLang="zh-TW" sz="2100">
                <a:latin typeface="Consolas" panose="020B0609020204030204" pitchFamily="49" charset="0"/>
                <a:ea typeface="+mj-ea"/>
              </a:rPr>
              <a:t>Value</a:t>
            </a:r>
            <a:r>
              <a:rPr lang="zh-TW" altLang="en-US" sz="2100">
                <a:latin typeface="Consolas" panose="020B0609020204030204" pitchFamily="49" charset="0"/>
                <a:ea typeface="+mj-ea"/>
              </a:rPr>
              <a:t>方式存成</a:t>
            </a:r>
            <a:r>
              <a:rPr lang="en-US" altLang="zh-TW" sz="2100">
                <a:latin typeface="Consolas" panose="020B0609020204030204" pitchFamily="49" charset="0"/>
                <a:ea typeface="+mj-ea"/>
              </a:rPr>
              <a:t>Map</a:t>
            </a:r>
            <a:r>
              <a:rPr lang="zh-TW" altLang="en-US" sz="2100">
                <a:latin typeface="Consolas" panose="020B0609020204030204" pitchFamily="49" charset="0"/>
                <a:ea typeface="+mj-ea"/>
              </a:rPr>
              <a:t>物件。</a:t>
            </a:r>
            <a:endParaRPr lang="en-US" altLang="zh-TW" sz="2100">
              <a:latin typeface="Consolas" panose="020B0609020204030204" pitchFamily="49" charset="0"/>
              <a:ea typeface="+mj-ea"/>
            </a:endParaRPr>
          </a:p>
          <a:p>
            <a:pPr lvl="1"/>
            <a:endParaRPr lang="zh-TW" altLang="en-US" sz="2100">
              <a:latin typeface="Consolas" panose="020B0609020204030204" pitchFamily="49" charset="0"/>
              <a:ea typeface="+mj-ea"/>
            </a:endParaRPr>
          </a:p>
          <a:p>
            <a:pPr marL="457200" indent="-457200">
              <a:buFont typeface="+mj-lt"/>
              <a:buAutoNum type="arabicPeriod"/>
            </a:pPr>
            <a:r>
              <a:rPr lang="en-US" altLang="zh-TW" sz="2100" dirty="0">
                <a:solidFill>
                  <a:srgbClr val="1890C3"/>
                </a:solidFill>
                <a:latin typeface="Consolas" panose="020B0609020204030204" pitchFamily="49" charset="0"/>
                <a:ea typeface="+mj-ea"/>
              </a:rPr>
              <a:t>Enumeration</a:t>
            </a:r>
            <a:r>
              <a:rPr lang="en-US" altLang="zh-TW" sz="2100" dirty="0">
                <a:latin typeface="Consolas" panose="020B0609020204030204" pitchFamily="49" charset="0"/>
                <a:ea typeface="+mj-ea"/>
              </a:rPr>
              <a:t> </a:t>
            </a:r>
            <a:r>
              <a:rPr lang="en-US" altLang="zh-TW" sz="2100" dirty="0" err="1">
                <a:latin typeface="Consolas" panose="020B0609020204030204" pitchFamily="49" charset="0"/>
                <a:ea typeface="+mj-ea"/>
              </a:rPr>
              <a:t>getParameterNames</a:t>
            </a:r>
            <a:r>
              <a:rPr lang="en-US" altLang="zh-TW" sz="2100">
                <a:latin typeface="Consolas" panose="020B0609020204030204" pitchFamily="49" charset="0"/>
                <a:ea typeface="+mj-ea"/>
              </a:rPr>
              <a:t>( ):</a:t>
            </a:r>
          </a:p>
          <a:p>
            <a:pPr lvl="1"/>
            <a:r>
              <a:rPr lang="zh-TW" altLang="en-US" sz="2100">
                <a:latin typeface="Consolas" panose="020B0609020204030204" pitchFamily="49" charset="0"/>
                <a:ea typeface="+mj-ea"/>
              </a:rPr>
              <a:t>取得所有參數名稱，存成</a:t>
            </a:r>
            <a:r>
              <a:rPr lang="en-US" altLang="zh-TW" sz="2100">
                <a:latin typeface="Consolas" panose="020B0609020204030204" pitchFamily="49" charset="0"/>
                <a:ea typeface="+mj-ea"/>
              </a:rPr>
              <a:t>Enumeration</a:t>
            </a:r>
            <a:r>
              <a:rPr lang="zh-TW" altLang="en-US" sz="2100">
                <a:latin typeface="Consolas" panose="020B0609020204030204" pitchFamily="49" charset="0"/>
                <a:ea typeface="+mj-ea"/>
              </a:rPr>
              <a:t>物件。</a:t>
            </a:r>
            <a:endParaRPr lang="en-US" altLang="zh-TW" sz="2100">
              <a:latin typeface="Consolas" panose="020B0609020204030204" pitchFamily="49" charset="0"/>
              <a:ea typeface="+mj-ea"/>
            </a:endParaRPr>
          </a:p>
          <a:p>
            <a:pPr lvl="1"/>
            <a:r>
              <a:rPr lang="en-US" altLang="zh-TW" sz="2100">
                <a:latin typeface="Consolas" panose="020B0609020204030204" pitchFamily="49" charset="0"/>
                <a:ea typeface="+mj-ea"/>
              </a:rPr>
              <a:t>【</a:t>
            </a:r>
            <a:r>
              <a:rPr lang="en-US" altLang="zh-TW" sz="2100" smtClean="0">
                <a:latin typeface="Consolas" panose="020B0609020204030204" pitchFamily="49" charset="0"/>
                <a:ea typeface="+mj-ea"/>
              </a:rPr>
              <a:t>Enumeration</a:t>
            </a:r>
            <a:r>
              <a:rPr lang="zh-TW" altLang="en-US" sz="2100">
                <a:latin typeface="Consolas" panose="020B0609020204030204" pitchFamily="49" charset="0"/>
                <a:ea typeface="+mj-ea"/>
              </a:rPr>
              <a:t>介面</a:t>
            </a:r>
            <a:r>
              <a:rPr lang="en-US" altLang="zh-TW" sz="2100" smtClean="0">
                <a:latin typeface="Consolas" panose="020B0609020204030204" pitchFamily="49" charset="0"/>
                <a:ea typeface="+mj-ea"/>
              </a:rPr>
              <a:t>】</a:t>
            </a:r>
            <a:endParaRPr lang="en-US" altLang="zh-TW" sz="2100">
              <a:latin typeface="Consolas" panose="020B0609020204030204" pitchFamily="49" charset="0"/>
              <a:ea typeface="+mj-ea"/>
            </a:endParaRPr>
          </a:p>
          <a:p>
            <a:pPr lvl="2"/>
            <a:r>
              <a:rPr lang="zh-TW" altLang="en-US" sz="2100" smtClean="0">
                <a:latin typeface="Consolas" panose="020B0609020204030204" pitchFamily="49" charset="0"/>
                <a:ea typeface="+mj-ea"/>
              </a:rPr>
              <a:t>在</a:t>
            </a:r>
            <a:r>
              <a:rPr lang="en-US" altLang="zh-TW" sz="2100" smtClean="0">
                <a:latin typeface="Consolas" panose="020B0609020204030204" pitchFamily="49" charset="0"/>
                <a:ea typeface="+mj-ea"/>
              </a:rPr>
              <a:t>JDK</a:t>
            </a:r>
            <a:r>
              <a:rPr lang="zh-TW" altLang="en-US" sz="2100" smtClean="0">
                <a:latin typeface="Consolas" panose="020B0609020204030204" pitchFamily="49" charset="0"/>
                <a:ea typeface="+mj-ea"/>
              </a:rPr>
              <a:t> </a:t>
            </a:r>
            <a:r>
              <a:rPr lang="en-US" altLang="zh-TW" sz="2100">
                <a:latin typeface="Consolas" panose="020B0609020204030204" pitchFamily="49" charset="0"/>
                <a:ea typeface="+mj-ea"/>
              </a:rPr>
              <a:t>5</a:t>
            </a:r>
            <a:r>
              <a:rPr lang="zh-TW" altLang="en-US" sz="2100">
                <a:latin typeface="Consolas" panose="020B0609020204030204" pitchFamily="49" charset="0"/>
                <a:ea typeface="+mj-ea"/>
              </a:rPr>
              <a:t> </a:t>
            </a:r>
            <a:r>
              <a:rPr lang="zh-TW" altLang="en-US" sz="2100" smtClean="0">
                <a:latin typeface="Consolas" panose="020B0609020204030204" pitchFamily="49" charset="0"/>
                <a:ea typeface="+mj-ea"/>
              </a:rPr>
              <a:t>時加入的舊介面，</a:t>
            </a:r>
            <a:r>
              <a:rPr lang="zh-TW" altLang="en-US" sz="2100">
                <a:latin typeface="Consolas" panose="020B0609020204030204" pitchFamily="49" charset="0"/>
                <a:ea typeface="+mj-ea"/>
              </a:rPr>
              <a:t>較不容易使用，建議轉型成</a:t>
            </a:r>
            <a:r>
              <a:rPr lang="en-US" altLang="zh-TW" sz="2100">
                <a:latin typeface="Consolas" panose="020B0609020204030204" pitchFamily="49" charset="0"/>
                <a:ea typeface="+mj-ea"/>
              </a:rPr>
              <a:t>ArrayList</a:t>
            </a:r>
            <a:r>
              <a:rPr lang="zh-TW" altLang="en-US" sz="2100">
                <a:latin typeface="Consolas" panose="020B0609020204030204" pitchFamily="49" charset="0"/>
                <a:ea typeface="+mj-ea"/>
              </a:rPr>
              <a:t>型別。</a:t>
            </a:r>
            <a:endParaRPr lang="en-US" altLang="zh-TW" sz="2100">
              <a:latin typeface="Consolas" panose="020B0609020204030204" pitchFamily="49" charset="0"/>
              <a:ea typeface="+mj-ea"/>
            </a:endParaRPr>
          </a:p>
          <a:p>
            <a:pPr lvl="2"/>
            <a:r>
              <a:rPr lang="en-US" altLang="zh-TW" sz="2100">
                <a:latin typeface="Consolas" panose="020B0609020204030204" pitchFamily="49" charset="0"/>
                <a:ea typeface="+mj-ea"/>
              </a:rPr>
              <a:t>ArrayList&lt;T&gt; list = Collections.list(enumeration);</a:t>
            </a:r>
          </a:p>
          <a:p>
            <a:pPr lvl="1"/>
            <a:endParaRPr lang="zh-TW" altLang="en-US" sz="2100">
              <a:latin typeface="Consolas" panose="020B0609020204030204" pitchFamily="49" charset="0"/>
              <a:ea typeface="+mj-ea"/>
            </a:endParaRPr>
          </a:p>
          <a:p>
            <a:pPr marL="457200" indent="-457200">
              <a:buFont typeface="+mj-lt"/>
              <a:buAutoNum type="arabicPeriod"/>
            </a:pPr>
            <a:r>
              <a:rPr lang="en-US" altLang="zh-TW" sz="2100">
                <a:solidFill>
                  <a:srgbClr val="1890C3"/>
                </a:solidFill>
                <a:latin typeface="Consolas" panose="020B0609020204030204" pitchFamily="49" charset="0"/>
                <a:ea typeface="+mj-ea"/>
              </a:rPr>
              <a:t>String[] </a:t>
            </a:r>
            <a:r>
              <a:rPr lang="en-US" altLang="zh-TW" sz="2100">
                <a:latin typeface="Consolas" panose="020B0609020204030204" pitchFamily="49" charset="0"/>
                <a:ea typeface="+mj-ea"/>
              </a:rPr>
              <a:t>getParameterValues(String name):</a:t>
            </a:r>
          </a:p>
          <a:p>
            <a:pPr lvl="1"/>
            <a:r>
              <a:rPr lang="zh-TW" altLang="en-US" sz="2100">
                <a:latin typeface="Consolas" panose="020B0609020204030204" pitchFamily="49" charset="0"/>
                <a:ea typeface="+mj-ea"/>
              </a:rPr>
              <a:t>使用參數名稱取得</a:t>
            </a:r>
            <a:r>
              <a:rPr lang="en-US" altLang="zh-TW" sz="2100">
                <a:latin typeface="Consolas" panose="020B0609020204030204" pitchFamily="49" charset="0"/>
                <a:ea typeface="+mj-ea"/>
              </a:rPr>
              <a:t>Client</a:t>
            </a:r>
            <a:r>
              <a:rPr lang="zh-TW" altLang="en-US" sz="2100">
                <a:latin typeface="Consolas" panose="020B0609020204030204" pitchFamily="49" charset="0"/>
                <a:ea typeface="+mj-ea"/>
              </a:rPr>
              <a:t>端傳過來的所有參數值。</a:t>
            </a:r>
            <a:endParaRPr lang="en-US" altLang="zh-TW" sz="2100">
              <a:latin typeface="Consolas" panose="020B0609020204030204" pitchFamily="49" charset="0"/>
              <a:ea typeface="+mj-ea"/>
            </a:endParaRPr>
          </a:p>
          <a:p>
            <a:pPr lvl="1"/>
            <a:r>
              <a:rPr lang="zh-TW" altLang="en-US" sz="2100">
                <a:latin typeface="Consolas" panose="020B0609020204030204" pitchFamily="49" charset="0"/>
                <a:ea typeface="+mj-ea"/>
              </a:rPr>
              <a:t>也可使用</a:t>
            </a:r>
            <a:r>
              <a:rPr lang="en-US" altLang="zh-TW" sz="2100">
                <a:latin typeface="Consolas" panose="020B0609020204030204" pitchFamily="49" charset="0"/>
                <a:ea typeface="+mj-ea"/>
              </a:rPr>
              <a:t>List&lt;String&gt; </a:t>
            </a:r>
            <a:r>
              <a:rPr lang="en-US" altLang="zh-TW" sz="2100">
                <a:latin typeface="Consolas" panose="020B0609020204030204" pitchFamily="49" charset="0"/>
              </a:rPr>
              <a:t>list</a:t>
            </a:r>
            <a:r>
              <a:rPr lang="en-US" altLang="zh-TW" sz="2100">
                <a:latin typeface="Consolas" panose="020B0609020204030204" pitchFamily="49" charset="0"/>
                <a:ea typeface="+mj-ea"/>
              </a:rPr>
              <a:t> = Arrays.asList(String[]);</a:t>
            </a:r>
          </a:p>
          <a:p>
            <a:pPr lvl="1"/>
            <a:r>
              <a:rPr lang="zh-TW" altLang="en-US" sz="2100">
                <a:latin typeface="Consolas" panose="020B0609020204030204" pitchFamily="49" charset="0"/>
                <a:ea typeface="+mj-ea"/>
              </a:rPr>
              <a:t>取得</a:t>
            </a:r>
            <a:r>
              <a:rPr lang="en-US" altLang="zh-TW" sz="2100">
                <a:latin typeface="Consolas" panose="020B0609020204030204" pitchFamily="49" charset="0"/>
                <a:ea typeface="+mj-ea"/>
              </a:rPr>
              <a:t>List</a:t>
            </a:r>
            <a:r>
              <a:rPr lang="zh-TW" altLang="en-US" sz="2100">
                <a:latin typeface="Consolas" panose="020B0609020204030204" pitchFamily="49" charset="0"/>
                <a:ea typeface="+mj-ea"/>
              </a:rPr>
              <a:t>物件。</a:t>
            </a:r>
            <a:endParaRPr lang="en-US" altLang="zh-TW" sz="2100">
              <a:latin typeface="Consolas" panose="020B0609020204030204" pitchFamily="49" charset="0"/>
              <a:ea typeface="+mj-ea"/>
            </a:endParaRPr>
          </a:p>
          <a:p>
            <a:pPr marL="457200" indent="-457200">
              <a:buFont typeface="+mj-lt"/>
              <a:buAutoNum type="arabicPeriod"/>
            </a:pPr>
            <a:endParaRPr lang="zh-TW" altLang="en-US" sz="2100">
              <a:latin typeface="Consolas" panose="020B0609020204030204" pitchFamily="49" charset="0"/>
              <a:ea typeface="+mj-ea"/>
            </a:endParaRPr>
          </a:p>
          <a:p>
            <a:pPr marL="457200" indent="-457200">
              <a:buFont typeface="+mj-lt"/>
              <a:buAutoNum type="arabicPeriod"/>
            </a:pPr>
            <a:r>
              <a:rPr lang="en-US" altLang="zh-TW" sz="2100">
                <a:solidFill>
                  <a:srgbClr val="CC6227"/>
                </a:solidFill>
                <a:latin typeface="Consolas" panose="020B0609020204030204" pitchFamily="49" charset="0"/>
                <a:ea typeface="+mj-ea"/>
              </a:rPr>
              <a:t>void</a:t>
            </a:r>
            <a:r>
              <a:rPr lang="en-US" altLang="zh-TW" sz="2100">
                <a:latin typeface="Consolas" panose="020B0609020204030204" pitchFamily="49" charset="0"/>
                <a:ea typeface="+mj-ea"/>
              </a:rPr>
              <a:t> setCharacterEncoding(String encoding):</a:t>
            </a:r>
          </a:p>
          <a:p>
            <a:pPr lvl="1"/>
            <a:r>
              <a:rPr lang="zh-TW" altLang="en-US" sz="2100">
                <a:latin typeface="Consolas" panose="020B0609020204030204" pitchFamily="49" charset="0"/>
                <a:ea typeface="+mj-ea"/>
              </a:rPr>
              <a:t>設定</a:t>
            </a:r>
            <a:r>
              <a:rPr lang="en-US" altLang="zh-TW" sz="2100">
                <a:latin typeface="Consolas" panose="020B0609020204030204" pitchFamily="49" charset="0"/>
                <a:ea typeface="+mj-ea"/>
              </a:rPr>
              <a:t>request</a:t>
            </a:r>
            <a:r>
              <a:rPr lang="zh-TW" altLang="en-US" sz="2100">
                <a:latin typeface="Consolas" panose="020B0609020204030204" pitchFamily="49" charset="0"/>
                <a:ea typeface="+mj-ea"/>
              </a:rPr>
              <a:t>的字元編碼。</a:t>
            </a:r>
          </a:p>
        </p:txBody>
      </p:sp>
      <p:sp>
        <p:nvSpPr>
          <p:cNvPr id="9" name="矩形 8"/>
          <p:cNvSpPr/>
          <p:nvPr/>
        </p:nvSpPr>
        <p:spPr>
          <a:xfrm>
            <a:off x="8355492" y="175433"/>
            <a:ext cx="3860800" cy="978729"/>
          </a:xfrm>
          <a:prstGeom prst="rect">
            <a:avLst/>
          </a:prstGeom>
        </p:spPr>
        <p:txBody>
          <a:bodyPr wrap="square">
            <a:spAutoFit/>
          </a:bodyPr>
          <a:lstStyle/>
          <a:p>
            <a:pPr algn="ctr" defTabSz="914400">
              <a:lnSpc>
                <a:spcPct val="90000"/>
              </a:lnSpc>
              <a:spcBef>
                <a:spcPct val="0"/>
              </a:spcBef>
            </a:pPr>
            <a:r>
              <a:rPr lang="en-US" altLang="zh-TW" sz="3200" b="1">
                <a:latin typeface="+mj-lt"/>
                <a:ea typeface="+mj-ea"/>
                <a:cs typeface="+mj-cs"/>
              </a:rPr>
              <a:t>Http</a:t>
            </a:r>
            <a:r>
              <a:rPr lang="en-US" altLang="zh-TW" sz="3200" b="1"/>
              <a:t>Servlet</a:t>
            </a:r>
            <a:r>
              <a:rPr lang="en-US" altLang="zh-TW" sz="3200" b="1">
                <a:latin typeface="+mj-lt"/>
                <a:ea typeface="+mj-ea"/>
                <a:cs typeface="+mj-cs"/>
              </a:rPr>
              <a:t>Request</a:t>
            </a:r>
          </a:p>
          <a:p>
            <a:pPr algn="ctr" defTabSz="914400">
              <a:lnSpc>
                <a:spcPct val="90000"/>
              </a:lnSpc>
              <a:spcBef>
                <a:spcPct val="0"/>
              </a:spcBef>
            </a:pPr>
            <a:r>
              <a:rPr lang="zh-TW" altLang="en-US" sz="3200" b="1" cap="all">
                <a:latin typeface="+mj-lt"/>
                <a:ea typeface="+mj-ea"/>
                <a:cs typeface="+mj-cs"/>
              </a:rPr>
              <a:t>介面基本方法介紹</a:t>
            </a:r>
            <a:endParaRPr lang="en-US" altLang="zh-TW" sz="3200" b="1" cap="all">
              <a:latin typeface="+mj-lt"/>
              <a:ea typeface="+mj-ea"/>
              <a:cs typeface="+mj-cs"/>
            </a:endParaRPr>
          </a:p>
        </p:txBody>
      </p:sp>
    </p:spTree>
    <p:extLst>
      <p:ext uri="{BB962C8B-B14F-4D97-AF65-F5344CB8AC3E}">
        <p14:creationId xmlns:p14="http://schemas.microsoft.com/office/powerpoint/2010/main" val="16664616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299450" y="1481051"/>
            <a:ext cx="3892551" cy="4541058"/>
          </a:xfrm>
        </p:spPr>
        <p:txBody>
          <a:bodyPr>
            <a:noAutofit/>
          </a:bodyPr>
          <a:lstStyle/>
          <a:p>
            <a:r>
              <a:rPr lang="en-US" altLang="zh-TW" sz="2000" b="1">
                <a:latin typeface="Consolas" panose="020B0609020204030204" pitchFamily="49" charset="0"/>
                <a:ea typeface="+mj-ea"/>
              </a:rPr>
              <a:t>HttpServletResponse</a:t>
            </a:r>
            <a:r>
              <a:rPr lang="zh-TW" altLang="en-US" sz="2000" b="1">
                <a:latin typeface="Consolas" panose="020B0609020204030204" pitchFamily="49" charset="0"/>
                <a:ea typeface="+mj-ea"/>
              </a:rPr>
              <a:t>繼承</a:t>
            </a:r>
            <a:r>
              <a:rPr lang="en-US" altLang="zh-TW" sz="2000" b="1">
                <a:latin typeface="Consolas" panose="020B0609020204030204" pitchFamily="49" charset="0"/>
                <a:ea typeface="+mj-ea"/>
              </a:rPr>
              <a:t>ServletResponse</a:t>
            </a:r>
          </a:p>
          <a:p>
            <a:r>
              <a:rPr lang="zh-TW" altLang="en-US" sz="2000" b="1">
                <a:latin typeface="Consolas" panose="020B0609020204030204" pitchFamily="49" charset="0"/>
                <a:ea typeface="+mj-ea"/>
              </a:rPr>
              <a:t>介面中定義了許多實用方法，可使用這些方法對客戶端進行回應。</a:t>
            </a:r>
            <a:endParaRPr lang="en-US" altLang="zh-TW" sz="2000" b="1">
              <a:latin typeface="Consolas" panose="020B0609020204030204" pitchFamily="49" charset="0"/>
              <a:ea typeface="+mj-ea"/>
            </a:endParaRPr>
          </a:p>
          <a:p>
            <a:r>
              <a:rPr lang="zh-TW" altLang="en-US" sz="2000" b="1">
                <a:latin typeface="Consolas" panose="020B0609020204030204" pitchFamily="49" charset="0"/>
                <a:ea typeface="+mj-ea"/>
              </a:rPr>
              <a:t>實作由</a:t>
            </a:r>
            <a:r>
              <a:rPr lang="en-US" altLang="zh-TW" sz="2000" b="1">
                <a:latin typeface="Consolas" panose="020B0609020204030204" pitchFamily="49" charset="0"/>
                <a:ea typeface="+mj-ea"/>
              </a:rPr>
              <a:t>Container(</a:t>
            </a:r>
            <a:r>
              <a:rPr lang="zh-TW" altLang="en-US" sz="2000" b="1">
                <a:latin typeface="Consolas" panose="020B0609020204030204" pitchFamily="49" charset="0"/>
                <a:ea typeface="+mj-ea"/>
              </a:rPr>
              <a:t>伺服器</a:t>
            </a:r>
            <a:r>
              <a:rPr lang="en-US" altLang="zh-TW" sz="2000" b="1">
                <a:latin typeface="Consolas" panose="020B0609020204030204" pitchFamily="49" charset="0"/>
                <a:ea typeface="+mj-ea"/>
              </a:rPr>
              <a:t>)</a:t>
            </a:r>
            <a:r>
              <a:rPr lang="zh-TW" altLang="en-US" sz="2000" b="1">
                <a:latin typeface="Consolas" panose="020B0609020204030204" pitchFamily="49" charset="0"/>
                <a:ea typeface="+mj-ea"/>
              </a:rPr>
              <a:t>完成，於建立</a:t>
            </a:r>
            <a:r>
              <a:rPr lang="fr-FR" altLang="zh-TW" sz="2000" b="1">
                <a:latin typeface="Consolas" panose="020B0609020204030204" pitchFamily="49" charset="0"/>
                <a:ea typeface="+mj-ea"/>
              </a:rPr>
              <a:t>ServletResponse</a:t>
            </a:r>
            <a:r>
              <a:rPr lang="zh-TW" altLang="en-US" sz="2000" b="1">
                <a:latin typeface="Consolas" panose="020B0609020204030204" pitchFamily="49" charset="0"/>
                <a:ea typeface="+mj-ea"/>
              </a:rPr>
              <a:t>實體後，呼叫</a:t>
            </a:r>
            <a:r>
              <a:rPr lang="en-US" altLang="zh-TW" sz="2000" b="1">
                <a:latin typeface="Consolas" panose="020B0609020204030204" pitchFamily="49" charset="0"/>
                <a:ea typeface="+mj-ea"/>
              </a:rPr>
              <a:t>HttpServlet</a:t>
            </a:r>
            <a:r>
              <a:rPr lang="zh-TW" altLang="en-US" sz="2000" b="1">
                <a:latin typeface="Consolas" panose="020B0609020204030204" pitchFamily="49" charset="0"/>
                <a:ea typeface="+mj-ea"/>
              </a:rPr>
              <a:t>的</a:t>
            </a:r>
            <a:r>
              <a:rPr lang="fr-FR" altLang="zh-TW" sz="2000" b="1">
                <a:latin typeface="Consolas" panose="020B0609020204030204" pitchFamily="49" charset="0"/>
                <a:ea typeface="+mj-ea"/>
              </a:rPr>
              <a:t>service(ServletRequest,ServletResponse)</a:t>
            </a:r>
            <a:r>
              <a:rPr lang="zh-TW" altLang="en-US" sz="2000" b="1">
                <a:latin typeface="Consolas" panose="020B0609020204030204" pitchFamily="49" charset="0"/>
                <a:ea typeface="+mj-ea"/>
              </a:rPr>
              <a:t>，並將其當作引數傳入，其後進行強制轉型成</a:t>
            </a:r>
            <a:r>
              <a:rPr lang="en-US" altLang="zh-TW" sz="2000" b="1">
                <a:latin typeface="Consolas" panose="020B0609020204030204" pitchFamily="49" charset="0"/>
                <a:ea typeface="+mj-ea"/>
              </a:rPr>
              <a:t>HttpServletResponse</a:t>
            </a:r>
            <a:r>
              <a:rPr lang="zh-TW" altLang="en-US" sz="2000" b="1">
                <a:latin typeface="Consolas" panose="020B0609020204030204" pitchFamily="49" charset="0"/>
                <a:ea typeface="+mj-ea"/>
              </a:rPr>
              <a:t>，以供</a:t>
            </a:r>
            <a:r>
              <a:rPr lang="en-US" altLang="zh-TW" sz="2000" b="1">
                <a:latin typeface="Consolas" panose="020B0609020204030204" pitchFamily="49" charset="0"/>
                <a:ea typeface="+mj-ea"/>
              </a:rPr>
              <a:t>HttpServlet</a:t>
            </a:r>
            <a:r>
              <a:rPr lang="zh-TW" altLang="en-US" sz="2000" b="1">
                <a:latin typeface="Consolas" panose="020B0609020204030204" pitchFamily="49" charset="0"/>
                <a:ea typeface="+mj-ea"/>
              </a:rPr>
              <a:t>使用。</a:t>
            </a:r>
            <a:endParaRPr lang="en-US" altLang="zh-TW" sz="2000" b="1">
              <a:latin typeface="Consolas" panose="020B0609020204030204" pitchFamily="49" charset="0"/>
              <a:ea typeface="+mj-ea"/>
            </a:endParaRPr>
          </a:p>
          <a:p>
            <a:endParaRPr lang="en-US" altLang="zh-TW" sz="2000" b="1">
              <a:latin typeface="Consolas" panose="020B0609020204030204" pitchFamily="49" charset="0"/>
              <a:ea typeface="+mj-ea"/>
            </a:endParaRPr>
          </a:p>
          <a:p>
            <a:endParaRPr lang="en-US" altLang="zh-TW" sz="20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43</a:t>
            </a:fld>
            <a:endParaRPr lang="zh-TW" altLang="en-US"/>
          </a:p>
        </p:txBody>
      </p:sp>
      <p:sp>
        <p:nvSpPr>
          <p:cNvPr id="6" name="文字方塊 5">
            <a:extLst>
              <a:ext uri="{FF2B5EF4-FFF2-40B4-BE49-F238E27FC236}">
                <a16:creationId xmlns:a16="http://schemas.microsoft.com/office/drawing/2014/main" id="{4048B39A-AA08-42D9-9BD6-CAADFE654C73}"/>
              </a:ext>
            </a:extLst>
          </p:cNvPr>
          <p:cNvSpPr txBox="1"/>
          <p:nvPr/>
        </p:nvSpPr>
        <p:spPr>
          <a:xfrm>
            <a:off x="0" y="0"/>
            <a:ext cx="8299450" cy="6863417"/>
          </a:xfrm>
          <a:prstGeom prst="rect">
            <a:avLst/>
          </a:prstGeom>
          <a:noFill/>
        </p:spPr>
        <p:txBody>
          <a:bodyPr wrap="square" rtlCol="0">
            <a:spAutoFit/>
          </a:bodyPr>
          <a:lstStyle/>
          <a:p>
            <a:pPr marL="457200" indent="-457200">
              <a:buFont typeface="+mj-lt"/>
              <a:buAutoNum type="arabicPeriod"/>
            </a:pPr>
            <a:r>
              <a:rPr lang="en-US" altLang="zh-TW" sz="2200">
                <a:solidFill>
                  <a:srgbClr val="CC6227"/>
                </a:solidFill>
                <a:latin typeface="Consolas" panose="020B0609020204030204" pitchFamily="49" charset="0"/>
                <a:ea typeface="+mj-ea"/>
              </a:rPr>
              <a:t>void</a:t>
            </a:r>
            <a:r>
              <a:rPr lang="en-US" altLang="zh-TW" sz="2200">
                <a:latin typeface="Consolas" panose="020B0609020204030204" pitchFamily="49" charset="0"/>
                <a:ea typeface="+mj-ea"/>
              </a:rPr>
              <a:t> setContentType(String type):</a:t>
            </a:r>
            <a:r>
              <a:rPr lang="zh-TW" altLang="en-US" sz="2200">
                <a:latin typeface="Consolas" panose="020B0609020204030204" pitchFamily="49" charset="0"/>
                <a:ea typeface="+mj-ea"/>
              </a:rPr>
              <a:t>設定回應類型</a:t>
            </a:r>
            <a:endParaRPr lang="en-US" altLang="zh-TW" sz="2200">
              <a:latin typeface="Consolas" panose="020B0609020204030204" pitchFamily="49" charset="0"/>
              <a:ea typeface="+mj-ea"/>
            </a:endParaRPr>
          </a:p>
          <a:p>
            <a:pPr lvl="1"/>
            <a:r>
              <a:rPr lang="en-US" altLang="zh-TW" sz="2200">
                <a:latin typeface="Consolas" panose="020B0609020204030204" pitchFamily="49" charset="0"/>
                <a:ea typeface="+mj-ea"/>
              </a:rPr>
              <a:t>【</a:t>
            </a:r>
            <a:r>
              <a:rPr lang="zh-TW" altLang="en-US" sz="2200">
                <a:latin typeface="Consolas" panose="020B0609020204030204" pitchFamily="49" charset="0"/>
                <a:ea typeface="+mj-ea"/>
              </a:rPr>
              <a:t>引數範例</a:t>
            </a:r>
            <a:r>
              <a:rPr lang="en-US" altLang="zh-TW" sz="2200">
                <a:latin typeface="Consolas" panose="020B0609020204030204" pitchFamily="49" charset="0"/>
                <a:ea typeface="+mj-ea"/>
              </a:rPr>
              <a:t>】"text/</a:t>
            </a:r>
            <a:r>
              <a:rPr lang="en-US" altLang="zh-TW" sz="2200" err="1">
                <a:latin typeface="Consolas" panose="020B0609020204030204" pitchFamily="49" charset="0"/>
                <a:ea typeface="+mj-ea"/>
              </a:rPr>
              <a:t>html;charset</a:t>
            </a:r>
            <a:r>
              <a:rPr lang="en-US" altLang="zh-TW" sz="2200">
                <a:latin typeface="Consolas" panose="020B0609020204030204" pitchFamily="49" charset="0"/>
                <a:ea typeface="+mj-ea"/>
              </a:rPr>
              <a:t>=UTF-8"</a:t>
            </a:r>
          </a:p>
          <a:p>
            <a:pPr lvl="1"/>
            <a:r>
              <a:rPr lang="en-US" altLang="zh-TW" sz="2200">
                <a:latin typeface="Consolas" panose="020B0609020204030204" pitchFamily="49" charset="0"/>
                <a:ea typeface="+mj-ea"/>
              </a:rPr>
              <a:t>【</a:t>
            </a:r>
            <a:r>
              <a:rPr lang="zh-TW" altLang="en-US" sz="2200">
                <a:latin typeface="Consolas" panose="020B0609020204030204" pitchFamily="49" charset="0"/>
                <a:ea typeface="+mj-ea"/>
              </a:rPr>
              <a:t>常用型別</a:t>
            </a:r>
            <a:r>
              <a:rPr lang="en-US" altLang="zh-TW" sz="2200">
                <a:latin typeface="Consolas" panose="020B0609020204030204" pitchFamily="49" charset="0"/>
                <a:ea typeface="+mj-ea"/>
              </a:rPr>
              <a:t>】--Google</a:t>
            </a:r>
            <a:r>
              <a:rPr lang="zh-TW" altLang="en-US" sz="2200">
                <a:latin typeface="Consolas" panose="020B0609020204030204" pitchFamily="49" charset="0"/>
                <a:ea typeface="+mj-ea"/>
              </a:rPr>
              <a:t>關鍵字</a:t>
            </a:r>
            <a:r>
              <a:rPr lang="en-US" altLang="zh-TW" sz="2200">
                <a:latin typeface="Consolas" panose="020B0609020204030204" pitchFamily="49" charset="0"/>
                <a:ea typeface="+mj-ea"/>
              </a:rPr>
              <a:t>:</a:t>
            </a:r>
            <a:r>
              <a:rPr lang="zh-TW" altLang="en-US" sz="2200">
                <a:solidFill>
                  <a:srgbClr val="FF0000"/>
                </a:solidFill>
                <a:latin typeface="Consolas" panose="020B0609020204030204" pitchFamily="49" charset="0"/>
                <a:ea typeface="+mj-ea"/>
              </a:rPr>
              <a:t>型別</a:t>
            </a:r>
            <a:r>
              <a:rPr lang="en-US" altLang="zh-TW" sz="2200">
                <a:solidFill>
                  <a:srgbClr val="FF0000"/>
                </a:solidFill>
                <a:latin typeface="Consolas" panose="020B0609020204030204" pitchFamily="49" charset="0"/>
                <a:ea typeface="+mj-ea"/>
              </a:rPr>
              <a:t>+</a:t>
            </a:r>
            <a:r>
              <a:rPr lang="en-US" altLang="zh-TW" sz="2200" err="1">
                <a:solidFill>
                  <a:srgbClr val="FF0000"/>
                </a:solidFill>
                <a:latin typeface="Consolas" panose="020B0609020204030204" pitchFamily="49" charset="0"/>
                <a:ea typeface="+mj-ea"/>
              </a:rPr>
              <a:t>MimeType</a:t>
            </a:r>
            <a:endParaRPr lang="en-US" altLang="zh-TW" sz="2200">
              <a:solidFill>
                <a:srgbClr val="FF0000"/>
              </a:solidFill>
              <a:latin typeface="Consolas" panose="020B0609020204030204" pitchFamily="49" charset="0"/>
              <a:ea typeface="+mj-ea"/>
            </a:endParaRPr>
          </a:p>
          <a:p>
            <a:pPr lvl="1"/>
            <a:r>
              <a:rPr lang="en-US" altLang="zh-TW" sz="2200">
                <a:latin typeface="Consolas" panose="020B0609020204030204" pitchFamily="49" charset="0"/>
                <a:ea typeface="+mj-ea"/>
              </a:rPr>
              <a:t>	"text/plain";	//</a:t>
            </a:r>
            <a:r>
              <a:rPr lang="zh-TW" altLang="en-US" sz="2200">
                <a:latin typeface="Consolas" panose="020B0609020204030204" pitchFamily="49" charset="0"/>
                <a:ea typeface="+mj-ea"/>
              </a:rPr>
              <a:t>純文字</a:t>
            </a:r>
            <a:endParaRPr lang="en-US" altLang="zh-TW" sz="2200">
              <a:latin typeface="Consolas" panose="020B0609020204030204" pitchFamily="49" charset="0"/>
              <a:ea typeface="+mj-ea"/>
            </a:endParaRPr>
          </a:p>
          <a:p>
            <a:pPr lvl="1"/>
            <a:r>
              <a:rPr lang="en-US" altLang="zh-TW" sz="2200">
                <a:latin typeface="Consolas" panose="020B0609020204030204" pitchFamily="49" charset="0"/>
                <a:ea typeface="+mj-ea"/>
              </a:rPr>
              <a:t>	"text/xml";		//XML</a:t>
            </a:r>
            <a:r>
              <a:rPr lang="zh-TW" altLang="en-US" sz="2200">
                <a:latin typeface="Consolas" panose="020B0609020204030204" pitchFamily="49" charset="0"/>
                <a:ea typeface="+mj-ea"/>
              </a:rPr>
              <a:t>格式文件</a:t>
            </a:r>
            <a:endParaRPr lang="en-US" altLang="zh-TW" sz="2200">
              <a:latin typeface="Consolas" panose="020B0609020204030204" pitchFamily="49" charset="0"/>
              <a:ea typeface="+mj-ea"/>
            </a:endParaRPr>
          </a:p>
          <a:p>
            <a:pPr lvl="1"/>
            <a:r>
              <a:rPr lang="en-US" altLang="zh-TW" sz="2200">
                <a:latin typeface="Consolas" panose="020B0609020204030204" pitchFamily="49" charset="0"/>
                <a:ea typeface="+mj-ea"/>
              </a:rPr>
              <a:t>	"text/html"	;	//HTML</a:t>
            </a:r>
            <a:r>
              <a:rPr lang="zh-TW" altLang="en-US" sz="2200">
                <a:latin typeface="Consolas" panose="020B0609020204030204" pitchFamily="49" charset="0"/>
                <a:ea typeface="+mj-ea"/>
              </a:rPr>
              <a:t>格式文件</a:t>
            </a:r>
            <a:endParaRPr lang="en-US" altLang="zh-TW" sz="2200">
              <a:latin typeface="Consolas" panose="020B0609020204030204" pitchFamily="49" charset="0"/>
              <a:ea typeface="+mj-ea"/>
            </a:endParaRPr>
          </a:p>
          <a:p>
            <a:pPr lvl="1"/>
            <a:r>
              <a:rPr lang="en-US" altLang="zh-TW" sz="2200">
                <a:latin typeface="Consolas" panose="020B0609020204030204" pitchFamily="49" charset="0"/>
                <a:ea typeface="+mj-ea"/>
              </a:rPr>
              <a:t>	"image/jpeg";	//jpg</a:t>
            </a:r>
            <a:r>
              <a:rPr lang="zh-TW" altLang="en-US" sz="2200">
                <a:latin typeface="Consolas" panose="020B0609020204030204" pitchFamily="49" charset="0"/>
                <a:ea typeface="+mj-ea"/>
              </a:rPr>
              <a:t>格式圖片</a:t>
            </a:r>
            <a:endParaRPr lang="en-US" altLang="zh-TW" sz="2200">
              <a:latin typeface="Consolas" panose="020B0609020204030204" pitchFamily="49" charset="0"/>
              <a:ea typeface="+mj-ea"/>
            </a:endParaRPr>
          </a:p>
          <a:p>
            <a:pPr lvl="1"/>
            <a:r>
              <a:rPr lang="en-US" altLang="zh-TW" sz="2200">
                <a:latin typeface="Consolas" panose="020B0609020204030204" pitchFamily="49" charset="0"/>
                <a:ea typeface="+mj-ea"/>
              </a:rPr>
              <a:t>	"application/</a:t>
            </a:r>
            <a:r>
              <a:rPr lang="en-US" altLang="zh-TW" sz="2200" err="1">
                <a:latin typeface="Consolas" panose="020B0609020204030204" pitchFamily="49" charset="0"/>
                <a:ea typeface="+mj-ea"/>
              </a:rPr>
              <a:t>json</a:t>
            </a:r>
            <a:r>
              <a:rPr lang="en-US" altLang="zh-TW" sz="2200">
                <a:latin typeface="Consolas" panose="020B0609020204030204" pitchFamily="49" charset="0"/>
                <a:ea typeface="+mj-ea"/>
              </a:rPr>
              <a:t>";	//JSON</a:t>
            </a:r>
            <a:r>
              <a:rPr lang="zh-TW" altLang="en-US" sz="2200">
                <a:latin typeface="Consolas" panose="020B0609020204030204" pitchFamily="49" charset="0"/>
                <a:ea typeface="+mj-ea"/>
              </a:rPr>
              <a:t>格式文件</a:t>
            </a:r>
            <a:endParaRPr lang="en-US" altLang="zh-TW" sz="2200">
              <a:latin typeface="Consolas" panose="020B0609020204030204" pitchFamily="49" charset="0"/>
              <a:ea typeface="+mj-ea"/>
            </a:endParaRPr>
          </a:p>
          <a:p>
            <a:pPr lvl="1"/>
            <a:endParaRPr lang="en-US" altLang="zh-TW" sz="2200">
              <a:latin typeface="Consolas" panose="020B0609020204030204" pitchFamily="49" charset="0"/>
              <a:ea typeface="+mj-ea"/>
            </a:endParaRPr>
          </a:p>
          <a:p>
            <a:pPr marL="457200" indent="-457200">
              <a:buFont typeface="+mj-lt"/>
              <a:buAutoNum type="arabicPeriod"/>
            </a:pPr>
            <a:r>
              <a:rPr lang="en-US" altLang="zh-TW" sz="2200">
                <a:solidFill>
                  <a:srgbClr val="1890C3"/>
                </a:solidFill>
                <a:latin typeface="Consolas" panose="020B0609020204030204" pitchFamily="49" charset="0"/>
                <a:ea typeface="+mj-ea"/>
              </a:rPr>
              <a:t>PrintWriter</a:t>
            </a:r>
            <a:r>
              <a:rPr lang="zh-TW" altLang="en-US" sz="2200">
                <a:latin typeface="Consolas" panose="020B0609020204030204" pitchFamily="49" charset="0"/>
                <a:ea typeface="+mj-ea"/>
              </a:rPr>
              <a:t> </a:t>
            </a:r>
            <a:r>
              <a:rPr lang="en-US" altLang="zh-TW" sz="2200">
                <a:latin typeface="Consolas" panose="020B0609020204030204" pitchFamily="49" charset="0"/>
                <a:ea typeface="+mj-ea"/>
              </a:rPr>
              <a:t>getWriter(</a:t>
            </a:r>
            <a:r>
              <a:rPr lang="zh-TW" altLang="en-US" sz="2200">
                <a:latin typeface="Consolas" panose="020B0609020204030204" pitchFamily="49" charset="0"/>
                <a:ea typeface="+mj-ea"/>
              </a:rPr>
              <a:t> </a:t>
            </a:r>
            <a:r>
              <a:rPr lang="en-US" altLang="zh-TW" sz="2200">
                <a:latin typeface="Consolas" panose="020B0609020204030204" pitchFamily="49" charset="0"/>
                <a:ea typeface="+mj-ea"/>
              </a:rPr>
              <a:t>):</a:t>
            </a:r>
            <a:r>
              <a:rPr lang="zh-TW" altLang="en-US" sz="2200">
                <a:latin typeface="Consolas" panose="020B0609020204030204" pitchFamily="49" charset="0"/>
                <a:ea typeface="+mj-ea"/>
              </a:rPr>
              <a:t>取得文字輸出物件</a:t>
            </a:r>
            <a:endParaRPr lang="en-US" altLang="zh-TW" sz="2200">
              <a:latin typeface="Consolas" panose="020B0609020204030204" pitchFamily="49" charset="0"/>
              <a:ea typeface="+mj-ea"/>
            </a:endParaRPr>
          </a:p>
          <a:p>
            <a:pPr lvl="1"/>
            <a:r>
              <a:rPr lang="en-US" altLang="zh-TW" sz="2200">
                <a:latin typeface="Consolas" panose="020B0609020204030204" pitchFamily="49" charset="0"/>
                <a:ea typeface="+mj-ea"/>
              </a:rPr>
              <a:t>【PrintWriter</a:t>
            </a:r>
            <a:r>
              <a:rPr lang="zh-TW" altLang="en-US" sz="2200">
                <a:latin typeface="Consolas" panose="020B0609020204030204" pitchFamily="49" charset="0"/>
                <a:ea typeface="+mj-ea"/>
              </a:rPr>
              <a:t>類別方法</a:t>
            </a:r>
            <a:r>
              <a:rPr lang="en-US" altLang="zh-TW" sz="2200">
                <a:latin typeface="Consolas" panose="020B0609020204030204" pitchFamily="49" charset="0"/>
                <a:ea typeface="+mj-ea"/>
              </a:rPr>
              <a:t>】</a:t>
            </a:r>
          </a:p>
          <a:p>
            <a:pPr lvl="1"/>
            <a:r>
              <a:rPr lang="en-US" altLang="zh-TW" sz="2200">
                <a:latin typeface="Consolas" panose="020B0609020204030204" pitchFamily="49" charset="0"/>
                <a:ea typeface="+mj-ea"/>
              </a:rPr>
              <a:t>	write(</a:t>
            </a:r>
            <a:r>
              <a:rPr lang="zh-TW" altLang="en-US" sz="2200">
                <a:latin typeface="Consolas" panose="020B0609020204030204" pitchFamily="49" charset="0"/>
                <a:ea typeface="+mj-ea"/>
              </a:rPr>
              <a:t>多載參數</a:t>
            </a:r>
            <a:r>
              <a:rPr lang="en-US" altLang="zh-TW" sz="2200">
                <a:latin typeface="Consolas" panose="020B0609020204030204" pitchFamily="49" charset="0"/>
                <a:ea typeface="+mj-ea"/>
              </a:rPr>
              <a:t>);	//</a:t>
            </a:r>
            <a:r>
              <a:rPr lang="zh-TW" altLang="en-US" sz="2200">
                <a:latin typeface="Consolas" panose="020B0609020204030204" pitchFamily="49" charset="0"/>
                <a:ea typeface="+mj-ea"/>
              </a:rPr>
              <a:t>輸出字元或字串</a:t>
            </a:r>
            <a:endParaRPr lang="en-US" altLang="zh-TW" sz="2200">
              <a:latin typeface="Consolas" panose="020B0609020204030204" pitchFamily="49" charset="0"/>
              <a:ea typeface="+mj-ea"/>
            </a:endParaRPr>
          </a:p>
          <a:p>
            <a:pPr lvl="1"/>
            <a:r>
              <a:rPr lang="en-US" altLang="zh-TW" sz="2200">
                <a:latin typeface="Consolas" panose="020B0609020204030204" pitchFamily="49" charset="0"/>
                <a:ea typeface="+mj-ea"/>
              </a:rPr>
              <a:t>	print(</a:t>
            </a:r>
            <a:r>
              <a:rPr lang="zh-TW" altLang="en-US" sz="2200">
                <a:latin typeface="Consolas" panose="020B0609020204030204" pitchFamily="49" charset="0"/>
                <a:ea typeface="+mj-ea"/>
              </a:rPr>
              <a:t>多載參數</a:t>
            </a:r>
            <a:r>
              <a:rPr lang="en-US" altLang="zh-TW" sz="2200">
                <a:latin typeface="Consolas" panose="020B0609020204030204" pitchFamily="49" charset="0"/>
                <a:ea typeface="+mj-ea"/>
              </a:rPr>
              <a:t>);	//</a:t>
            </a:r>
            <a:r>
              <a:rPr lang="zh-TW" altLang="en-US" sz="2200">
                <a:latin typeface="Consolas" panose="020B0609020204030204" pitchFamily="49" charset="0"/>
                <a:ea typeface="+mj-ea"/>
              </a:rPr>
              <a:t>先呼叫</a:t>
            </a:r>
            <a:r>
              <a:rPr lang="en-US" altLang="zh-TW" sz="2200">
                <a:latin typeface="Consolas" panose="020B0609020204030204" pitchFamily="49" charset="0"/>
                <a:ea typeface="+mj-ea"/>
              </a:rPr>
              <a:t>String.valueOf(i)</a:t>
            </a:r>
          </a:p>
          <a:p>
            <a:pPr lvl="1"/>
            <a:endParaRPr lang="en-US" altLang="zh-TW" sz="2200">
              <a:latin typeface="Consolas" panose="020B0609020204030204" pitchFamily="49" charset="0"/>
              <a:ea typeface="+mj-ea"/>
            </a:endParaRPr>
          </a:p>
          <a:p>
            <a:pPr marL="457200" indent="-457200">
              <a:buFont typeface="+mj-lt"/>
              <a:buAutoNum type="arabicPeriod"/>
            </a:pPr>
            <a:r>
              <a:rPr lang="en-US" altLang="zh-TW" sz="2200">
                <a:solidFill>
                  <a:srgbClr val="1890C3"/>
                </a:solidFill>
                <a:latin typeface="Consolas" panose="020B0609020204030204" pitchFamily="49" charset="0"/>
                <a:ea typeface="+mj-ea"/>
              </a:rPr>
              <a:t>ServletOutputStream</a:t>
            </a:r>
            <a:r>
              <a:rPr lang="zh-TW" altLang="en-US" sz="2200">
                <a:latin typeface="Consolas" panose="020B0609020204030204" pitchFamily="49" charset="0"/>
                <a:ea typeface="+mj-ea"/>
              </a:rPr>
              <a:t> </a:t>
            </a:r>
            <a:r>
              <a:rPr lang="en-US" altLang="zh-TW" sz="2200">
                <a:latin typeface="Consolas" panose="020B0609020204030204" pitchFamily="49" charset="0"/>
                <a:ea typeface="+mj-ea"/>
              </a:rPr>
              <a:t>getOutputStream( ):</a:t>
            </a:r>
          </a:p>
          <a:p>
            <a:pPr lvl="1"/>
            <a:r>
              <a:rPr lang="zh-TW" altLang="en-US" sz="2200">
                <a:latin typeface="Consolas" panose="020B0609020204030204" pitchFamily="49" charset="0"/>
                <a:ea typeface="+mj-ea"/>
              </a:rPr>
              <a:t>取得資料流輸出物件</a:t>
            </a:r>
            <a:endParaRPr lang="en-US" altLang="zh-TW" sz="2200">
              <a:latin typeface="Consolas" panose="020B0609020204030204" pitchFamily="49" charset="0"/>
              <a:ea typeface="+mj-ea"/>
            </a:endParaRPr>
          </a:p>
          <a:p>
            <a:pPr lvl="1"/>
            <a:r>
              <a:rPr lang="en-US" altLang="zh-TW" sz="2200">
                <a:latin typeface="Consolas" panose="020B0609020204030204" pitchFamily="49" charset="0"/>
                <a:ea typeface="+mj-ea"/>
              </a:rPr>
              <a:t>【ServletOutputStream</a:t>
            </a:r>
            <a:r>
              <a:rPr lang="zh-TW" altLang="en-US" sz="2200">
                <a:latin typeface="Consolas" panose="020B0609020204030204" pitchFamily="49" charset="0"/>
                <a:ea typeface="+mj-ea"/>
              </a:rPr>
              <a:t>類別方法</a:t>
            </a:r>
            <a:r>
              <a:rPr lang="en-US" altLang="zh-TW" sz="2200">
                <a:latin typeface="Consolas" panose="020B0609020204030204" pitchFamily="49" charset="0"/>
                <a:ea typeface="+mj-ea"/>
              </a:rPr>
              <a:t>】</a:t>
            </a:r>
          </a:p>
          <a:p>
            <a:pPr lvl="1"/>
            <a:r>
              <a:rPr lang="en-US" altLang="zh-TW" sz="2200">
                <a:latin typeface="Consolas" panose="020B0609020204030204" pitchFamily="49" charset="0"/>
                <a:ea typeface="+mj-ea"/>
              </a:rPr>
              <a:t>	write(</a:t>
            </a:r>
            <a:r>
              <a:rPr lang="zh-TW" altLang="en-US" sz="2200">
                <a:latin typeface="Consolas" panose="020B0609020204030204" pitchFamily="49" charset="0"/>
                <a:ea typeface="+mj-ea"/>
              </a:rPr>
              <a:t>多載參數</a:t>
            </a:r>
            <a:r>
              <a:rPr lang="en-US" altLang="zh-TW" sz="2200">
                <a:latin typeface="Consolas" panose="020B0609020204030204" pitchFamily="49" charset="0"/>
                <a:ea typeface="+mj-ea"/>
              </a:rPr>
              <a:t>);	//</a:t>
            </a:r>
            <a:r>
              <a:rPr lang="zh-TW" altLang="en-US" sz="2200">
                <a:latin typeface="Consolas" panose="020B0609020204030204" pitchFamily="49" charset="0"/>
                <a:ea typeface="+mj-ea"/>
              </a:rPr>
              <a:t>輸出二進制資料流</a:t>
            </a:r>
            <a:endParaRPr lang="en-US" altLang="zh-TW" sz="2200">
              <a:latin typeface="Consolas" panose="020B0609020204030204" pitchFamily="49" charset="0"/>
              <a:ea typeface="+mj-ea"/>
            </a:endParaRPr>
          </a:p>
          <a:p>
            <a:pPr lvl="1"/>
            <a:r>
              <a:rPr lang="en-US" altLang="zh-TW" sz="2200">
                <a:latin typeface="Consolas" panose="020B0609020204030204" pitchFamily="49" charset="0"/>
                <a:ea typeface="+mj-ea"/>
              </a:rPr>
              <a:t>	print(</a:t>
            </a:r>
            <a:r>
              <a:rPr lang="zh-TW" altLang="en-US" sz="2200">
                <a:latin typeface="Consolas" panose="020B0609020204030204" pitchFamily="49" charset="0"/>
                <a:ea typeface="+mj-ea"/>
              </a:rPr>
              <a:t>多載參數</a:t>
            </a:r>
            <a:r>
              <a:rPr lang="en-US" altLang="zh-TW" sz="2200">
                <a:latin typeface="Consolas" panose="020B0609020204030204" pitchFamily="49" charset="0"/>
                <a:ea typeface="+mj-ea"/>
              </a:rPr>
              <a:t>);	//</a:t>
            </a:r>
            <a:r>
              <a:rPr lang="zh-TW" altLang="en-US" sz="2200">
                <a:latin typeface="Consolas" panose="020B0609020204030204" pitchFamily="49" charset="0"/>
                <a:ea typeface="+mj-ea"/>
              </a:rPr>
              <a:t>輸出字元</a:t>
            </a:r>
            <a:endParaRPr lang="en-US" altLang="zh-TW" sz="2200">
              <a:latin typeface="Consolas" panose="020B0609020204030204" pitchFamily="49" charset="0"/>
              <a:ea typeface="+mj-ea"/>
            </a:endParaRPr>
          </a:p>
          <a:p>
            <a:pPr marL="457200" indent="-457200">
              <a:buFont typeface="+mj-lt"/>
              <a:buAutoNum type="arabicPeriod"/>
            </a:pPr>
            <a:endParaRPr lang="en-US" altLang="zh-TW" sz="2200">
              <a:latin typeface="Consolas" panose="020B0609020204030204" pitchFamily="49" charset="0"/>
              <a:ea typeface="+mj-ea"/>
            </a:endParaRPr>
          </a:p>
        </p:txBody>
      </p:sp>
      <p:sp>
        <p:nvSpPr>
          <p:cNvPr id="9" name="矩形 8"/>
          <p:cNvSpPr/>
          <p:nvPr/>
        </p:nvSpPr>
        <p:spPr>
          <a:xfrm>
            <a:off x="8355492" y="175433"/>
            <a:ext cx="3860800" cy="978729"/>
          </a:xfrm>
          <a:prstGeom prst="rect">
            <a:avLst/>
          </a:prstGeom>
        </p:spPr>
        <p:txBody>
          <a:bodyPr wrap="square">
            <a:spAutoFit/>
          </a:bodyPr>
          <a:lstStyle/>
          <a:p>
            <a:pPr algn="ctr" defTabSz="914400">
              <a:lnSpc>
                <a:spcPct val="90000"/>
              </a:lnSpc>
              <a:spcBef>
                <a:spcPct val="0"/>
              </a:spcBef>
            </a:pPr>
            <a:r>
              <a:rPr lang="en-US" altLang="zh-TW" sz="3200" b="1">
                <a:latin typeface="+mj-lt"/>
                <a:ea typeface="+mj-ea"/>
                <a:cs typeface="+mj-cs"/>
              </a:rPr>
              <a:t>HttpServletResponse</a:t>
            </a:r>
          </a:p>
          <a:p>
            <a:pPr algn="ctr" defTabSz="914400">
              <a:lnSpc>
                <a:spcPct val="90000"/>
              </a:lnSpc>
              <a:spcBef>
                <a:spcPct val="0"/>
              </a:spcBef>
            </a:pPr>
            <a:r>
              <a:rPr lang="zh-TW" altLang="en-US" sz="3200" b="1" cap="all">
                <a:latin typeface="+mj-lt"/>
                <a:ea typeface="+mj-ea"/>
                <a:cs typeface="+mj-cs"/>
              </a:rPr>
              <a:t>介面基本方法介紹</a:t>
            </a:r>
            <a:endParaRPr lang="en-US" altLang="zh-TW" sz="3200" b="1" cap="all">
              <a:latin typeface="+mj-lt"/>
              <a:ea typeface="+mj-ea"/>
              <a:cs typeface="+mj-cs"/>
            </a:endParaRPr>
          </a:p>
        </p:txBody>
      </p:sp>
    </p:spTree>
    <p:extLst>
      <p:ext uri="{BB962C8B-B14F-4D97-AF65-F5344CB8AC3E}">
        <p14:creationId xmlns:p14="http://schemas.microsoft.com/office/powerpoint/2010/main" val="5822122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20"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8900" b="1" cap="all" smtClean="0">
                <a:latin typeface="+mj-lt"/>
                <a:ea typeface="+mj-ea"/>
                <a:cs typeface="+mj-cs"/>
              </a:rPr>
              <a:t>第</a:t>
            </a:r>
            <a:r>
              <a:rPr lang="zh-TW" altLang="en-US" sz="8900" b="1" cap="all">
                <a:latin typeface="+mj-lt"/>
                <a:ea typeface="+mj-ea"/>
                <a:cs typeface="+mj-cs"/>
              </a:rPr>
              <a:t>五</a:t>
            </a:r>
            <a:r>
              <a:rPr lang="zh-TW" altLang="en-US" sz="8900" b="1" cap="all" smtClean="0">
                <a:latin typeface="+mj-lt"/>
                <a:ea typeface="+mj-ea"/>
                <a:cs typeface="+mj-cs"/>
              </a:rPr>
              <a:t>節</a:t>
            </a:r>
            <a:endParaRPr lang="en-US" altLang="zh-TW" sz="8900" b="1" cap="all">
              <a:latin typeface="+mj-lt"/>
              <a:ea typeface="+mj-ea"/>
              <a:cs typeface="+mj-cs"/>
            </a:endParaRPr>
          </a:p>
          <a:p>
            <a:pPr defTabSz="914400">
              <a:lnSpc>
                <a:spcPct val="80000"/>
              </a:lnSpc>
              <a:spcBef>
                <a:spcPct val="0"/>
              </a:spcBef>
              <a:spcAft>
                <a:spcPts val="600"/>
              </a:spcAft>
            </a:pPr>
            <a:r>
              <a:rPr lang="en-US" altLang="zh-TW" sz="8900" b="1" cap="all">
                <a:latin typeface="+mj-lt"/>
                <a:ea typeface="+mj-ea"/>
                <a:cs typeface="+mj-cs"/>
              </a:rPr>
              <a:t>Servlet</a:t>
            </a:r>
            <a:r>
              <a:rPr lang="zh-TW" altLang="en-US" sz="8900" b="1" cap="all">
                <a:latin typeface="+mj-lt"/>
                <a:ea typeface="+mj-ea"/>
                <a:cs typeface="+mj-cs"/>
              </a:rPr>
              <a:t>的生命週期</a:t>
            </a:r>
            <a:endParaRPr lang="en-US" altLang="zh-TW" sz="8900" b="1" cap="all">
              <a:latin typeface="+mj-lt"/>
              <a:ea typeface="+mj-ea"/>
              <a:cs typeface="+mj-cs"/>
            </a:endParaRPr>
          </a:p>
        </p:txBody>
      </p:sp>
      <p:sp>
        <p:nvSpPr>
          <p:cNvPr id="22"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44</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26445388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15053" y="1345583"/>
            <a:ext cx="3860800" cy="4791733"/>
          </a:xfrm>
        </p:spPr>
        <p:txBody>
          <a:bodyPr>
            <a:noAutofit/>
          </a:bodyPr>
          <a:lstStyle/>
          <a:p>
            <a:r>
              <a:rPr lang="zh-TW" altLang="en-US" sz="1500" b="1">
                <a:latin typeface="Consolas" panose="020B0609020204030204" pitchFamily="49" charset="0"/>
                <a:ea typeface="+mj-ea"/>
              </a:rPr>
              <a:t>如無特別設定，伺服器啟動時不會建立</a:t>
            </a:r>
            <a:r>
              <a:rPr lang="en-US" altLang="zh-TW" sz="1500" b="1">
                <a:latin typeface="Consolas" panose="020B0609020204030204" pitchFamily="49" charset="0"/>
                <a:ea typeface="+mj-ea"/>
              </a:rPr>
              <a:t>Servlet</a:t>
            </a:r>
            <a:r>
              <a:rPr lang="zh-TW" altLang="en-US" sz="1500" b="1">
                <a:latin typeface="Consolas" panose="020B0609020204030204" pitchFamily="49" charset="0"/>
                <a:ea typeface="+mj-ea"/>
              </a:rPr>
              <a:t>物件實體。</a:t>
            </a:r>
            <a:endParaRPr lang="en-US" altLang="zh-TW" sz="1500" b="1">
              <a:latin typeface="Consolas" panose="020B0609020204030204" pitchFamily="49" charset="0"/>
              <a:ea typeface="+mj-ea"/>
            </a:endParaRPr>
          </a:p>
          <a:p>
            <a:pPr>
              <a:spcBef>
                <a:spcPts val="1800"/>
              </a:spcBef>
            </a:pPr>
            <a:r>
              <a:rPr lang="zh-TW" altLang="en-US" sz="1500" b="1">
                <a:latin typeface="Consolas" panose="020B0609020204030204" pitchFamily="49" charset="0"/>
                <a:ea typeface="+mj-ea"/>
              </a:rPr>
              <a:t>當客戶端第一次對</a:t>
            </a:r>
            <a:r>
              <a:rPr lang="en-US" altLang="zh-TW" sz="1500" b="1">
                <a:latin typeface="Consolas" panose="020B0609020204030204" pitchFamily="49" charset="0"/>
                <a:ea typeface="+mj-ea"/>
              </a:rPr>
              <a:t>Servlet</a:t>
            </a:r>
            <a:r>
              <a:rPr lang="zh-TW" altLang="en-US" sz="1500" b="1">
                <a:latin typeface="Consolas" panose="020B0609020204030204" pitchFamily="49" charset="0"/>
                <a:ea typeface="+mj-ea"/>
              </a:rPr>
              <a:t>進行請求時，伺服器會建立</a:t>
            </a:r>
            <a:r>
              <a:rPr lang="en-US" altLang="zh-TW" sz="1500" b="1">
                <a:latin typeface="Consolas" panose="020B0609020204030204" pitchFamily="49" charset="0"/>
                <a:ea typeface="+mj-ea"/>
              </a:rPr>
              <a:t>Servlet</a:t>
            </a:r>
            <a:r>
              <a:rPr lang="zh-TW" altLang="en-US" sz="1500" b="1">
                <a:latin typeface="Consolas" panose="020B0609020204030204" pitchFamily="49" charset="0"/>
                <a:ea typeface="+mj-ea"/>
              </a:rPr>
              <a:t>物件實體，同時也建立</a:t>
            </a:r>
            <a:r>
              <a:rPr lang="en-US" altLang="zh-TW" sz="1500" b="1" err="1">
                <a:latin typeface="Consolas" panose="020B0609020204030204" pitchFamily="49" charset="0"/>
                <a:ea typeface="+mj-ea"/>
              </a:rPr>
              <a:t>ServletConfig</a:t>
            </a:r>
            <a:r>
              <a:rPr lang="zh-TW" altLang="en-US" sz="1500" b="1">
                <a:latin typeface="Consolas" panose="020B0609020204030204" pitchFamily="49" charset="0"/>
                <a:ea typeface="+mj-ea"/>
              </a:rPr>
              <a:t>、</a:t>
            </a:r>
            <a:r>
              <a:rPr lang="en-US" altLang="zh-TW" sz="1500" b="1" err="1">
                <a:latin typeface="Consolas" panose="020B0609020204030204" pitchFamily="49" charset="0"/>
                <a:ea typeface="+mj-ea"/>
              </a:rPr>
              <a:t>ServletRequest</a:t>
            </a:r>
            <a:r>
              <a:rPr lang="zh-TW" altLang="en-US" sz="1500" b="1">
                <a:latin typeface="Consolas" panose="020B0609020204030204" pitchFamily="49" charset="0"/>
                <a:ea typeface="+mj-ea"/>
              </a:rPr>
              <a:t>、</a:t>
            </a:r>
            <a:r>
              <a:rPr lang="en-US" altLang="zh-TW" sz="1500" b="1" err="1">
                <a:latin typeface="Consolas" panose="020B0609020204030204" pitchFamily="49" charset="0"/>
                <a:ea typeface="+mj-ea"/>
              </a:rPr>
              <a:t>ServletResponse</a:t>
            </a:r>
            <a:r>
              <a:rPr lang="zh-TW" altLang="en-US" sz="1500" b="1">
                <a:latin typeface="Consolas" panose="020B0609020204030204" pitchFamily="49" charset="0"/>
                <a:ea typeface="+mj-ea"/>
              </a:rPr>
              <a:t>等物件實體，並將其當作引數傳入</a:t>
            </a:r>
            <a:r>
              <a:rPr lang="en-US" altLang="zh-TW" sz="1500" b="1">
                <a:latin typeface="Consolas" panose="020B0609020204030204" pitchFamily="49" charset="0"/>
                <a:ea typeface="+mj-ea"/>
              </a:rPr>
              <a:t>Servlet</a:t>
            </a:r>
            <a:r>
              <a:rPr lang="zh-TW" altLang="en-US" sz="1500" b="1">
                <a:latin typeface="Consolas" panose="020B0609020204030204" pitchFamily="49" charset="0"/>
                <a:ea typeface="+mj-ea"/>
              </a:rPr>
              <a:t>。</a:t>
            </a:r>
            <a:endParaRPr lang="en-US" altLang="zh-TW" sz="1500" b="1">
              <a:latin typeface="Consolas" panose="020B0609020204030204" pitchFamily="49" charset="0"/>
              <a:ea typeface="+mj-ea"/>
            </a:endParaRPr>
          </a:p>
          <a:p>
            <a:pPr>
              <a:spcBef>
                <a:spcPts val="1800"/>
              </a:spcBef>
            </a:pPr>
            <a:r>
              <a:rPr lang="zh-TW" altLang="en-US" sz="1500" b="1">
                <a:latin typeface="Consolas" panose="020B0609020204030204" pitchFamily="49" charset="0"/>
                <a:ea typeface="+mj-ea"/>
              </a:rPr>
              <a:t>其後伺服器會呼叫</a:t>
            </a:r>
            <a:r>
              <a:rPr lang="en-US" altLang="zh-TW" sz="1500" b="1">
                <a:latin typeface="Consolas" panose="020B0609020204030204" pitchFamily="49" charset="0"/>
                <a:ea typeface="+mj-ea"/>
              </a:rPr>
              <a:t>Servlet</a:t>
            </a:r>
            <a:r>
              <a:rPr lang="zh-TW" altLang="en-US" sz="1500" b="1">
                <a:latin typeface="Consolas" panose="020B0609020204030204" pitchFamily="49" charset="0"/>
                <a:ea typeface="+mj-ea"/>
              </a:rPr>
              <a:t>內以下方法：</a:t>
            </a:r>
            <a:endParaRPr lang="en-US" altLang="zh-TW" sz="1500" b="1">
              <a:latin typeface="Consolas" panose="020B0609020204030204" pitchFamily="49" charset="0"/>
              <a:ea typeface="+mj-ea"/>
            </a:endParaRPr>
          </a:p>
          <a:p>
            <a:pPr>
              <a:spcBef>
                <a:spcPts val="0"/>
              </a:spcBef>
            </a:pPr>
            <a:r>
              <a:rPr lang="en-US" altLang="zh-TW" sz="1500" b="1" err="1">
                <a:latin typeface="Consolas" panose="020B0609020204030204" pitchFamily="49" charset="0"/>
                <a:ea typeface="+mj-ea"/>
              </a:rPr>
              <a:t>init</a:t>
            </a:r>
            <a:r>
              <a:rPr lang="en-US" altLang="zh-TW" sz="1500" b="1">
                <a:latin typeface="Consolas" panose="020B0609020204030204" pitchFamily="49" charset="0"/>
                <a:ea typeface="+mj-ea"/>
              </a:rPr>
              <a:t>(</a:t>
            </a:r>
            <a:r>
              <a:rPr lang="en-US" altLang="zh-TW" sz="1500" b="1" err="1">
                <a:latin typeface="Consolas" panose="020B0609020204030204" pitchFamily="49" charset="0"/>
                <a:ea typeface="+mj-ea"/>
              </a:rPr>
              <a:t>getServletConfig</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 </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勿改寫</a:t>
            </a:r>
            <a:endParaRPr lang="en-US" altLang="zh-TW" sz="1500" b="1">
              <a:latin typeface="Consolas" panose="020B0609020204030204" pitchFamily="49" charset="0"/>
              <a:ea typeface="+mj-ea"/>
            </a:endParaRPr>
          </a:p>
          <a:p>
            <a:pPr>
              <a:spcBef>
                <a:spcPts val="0"/>
              </a:spcBef>
            </a:pPr>
            <a:r>
              <a:rPr lang="en-US" altLang="zh-TW" sz="1500" b="1">
                <a:latin typeface="Consolas" panose="020B0609020204030204" pitchFamily="49" charset="0"/>
                <a:ea typeface="+mj-ea"/>
              </a:rPr>
              <a:t>	</a:t>
            </a:r>
            <a:r>
              <a:rPr lang="zh-TW" altLang="en-US" sz="1500" b="1">
                <a:latin typeface="Consolas" panose="020B0609020204030204" pitchFamily="49" charset="0"/>
                <a:ea typeface="+mj-ea"/>
              </a:rPr>
              <a:t>↓</a:t>
            </a:r>
            <a:endParaRPr lang="en-US" altLang="zh-TW" sz="1500" b="1">
              <a:latin typeface="Consolas" panose="020B0609020204030204" pitchFamily="49" charset="0"/>
              <a:ea typeface="+mj-ea"/>
            </a:endParaRPr>
          </a:p>
          <a:p>
            <a:pPr>
              <a:spcBef>
                <a:spcPts val="0"/>
              </a:spcBef>
            </a:pPr>
            <a:r>
              <a:rPr lang="en-US" altLang="zh-TW" sz="1500" b="1" err="1">
                <a:latin typeface="Consolas" panose="020B0609020204030204" pitchFamily="49" charset="0"/>
                <a:ea typeface="+mj-ea"/>
              </a:rPr>
              <a:t>init</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 </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改寫目標</a:t>
            </a:r>
            <a:endParaRPr lang="en-US" altLang="zh-TW" sz="1500" b="1">
              <a:latin typeface="Consolas" panose="020B0609020204030204" pitchFamily="49" charset="0"/>
              <a:ea typeface="+mj-ea"/>
            </a:endParaRPr>
          </a:p>
          <a:p>
            <a:pPr>
              <a:spcBef>
                <a:spcPts val="0"/>
              </a:spcBef>
            </a:pPr>
            <a:r>
              <a:rPr lang="en-US" altLang="zh-TW" sz="1500" b="1">
                <a:latin typeface="Consolas" panose="020B0609020204030204" pitchFamily="49" charset="0"/>
                <a:ea typeface="+mj-ea"/>
              </a:rPr>
              <a:t>	</a:t>
            </a:r>
            <a:r>
              <a:rPr lang="zh-TW" altLang="en-US" sz="1500" b="1">
                <a:latin typeface="Consolas" panose="020B0609020204030204" pitchFamily="49" charset="0"/>
                <a:ea typeface="+mj-ea"/>
              </a:rPr>
              <a:t>↓</a:t>
            </a:r>
            <a:endParaRPr lang="en-US" altLang="zh-TW" sz="1500" b="1">
              <a:latin typeface="Consolas" panose="020B0609020204030204" pitchFamily="49" charset="0"/>
              <a:ea typeface="+mj-ea"/>
            </a:endParaRPr>
          </a:p>
          <a:p>
            <a:pPr>
              <a:spcBef>
                <a:spcPts val="0"/>
              </a:spcBef>
            </a:pPr>
            <a:r>
              <a:rPr lang="en-US" altLang="zh-TW" sz="1500" b="1">
                <a:latin typeface="Consolas" panose="020B0609020204030204" pitchFamily="49" charset="0"/>
                <a:ea typeface="+mj-ea"/>
              </a:rPr>
              <a:t>service(); //</a:t>
            </a:r>
            <a:r>
              <a:rPr lang="zh-TW" altLang="en-US" sz="1500" b="1">
                <a:latin typeface="Consolas" panose="020B0609020204030204" pitchFamily="49" charset="0"/>
                <a:ea typeface="+mj-ea"/>
              </a:rPr>
              <a:t>轉型成</a:t>
            </a:r>
            <a:r>
              <a:rPr lang="en-US" altLang="zh-TW" sz="1500" b="1" err="1">
                <a:latin typeface="Consolas" panose="020B0609020204030204" pitchFamily="49" charset="0"/>
                <a:ea typeface="+mj-ea"/>
              </a:rPr>
              <a:t>doGet</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a:t>
            </a:r>
            <a:r>
              <a:rPr lang="en-US" altLang="zh-TW" sz="1500" b="1" err="1">
                <a:latin typeface="Consolas" panose="020B0609020204030204" pitchFamily="49" charset="0"/>
                <a:ea typeface="+mj-ea"/>
              </a:rPr>
              <a:t>doPost</a:t>
            </a:r>
            <a:r>
              <a:rPr lang="en-US" altLang="zh-TW" sz="1500" b="1">
                <a:latin typeface="Consolas" panose="020B0609020204030204" pitchFamily="49" charset="0"/>
                <a:ea typeface="+mj-ea"/>
              </a:rPr>
              <a:t>()</a:t>
            </a:r>
          </a:p>
          <a:p>
            <a:pPr>
              <a:spcBef>
                <a:spcPts val="1800"/>
              </a:spcBef>
            </a:pPr>
            <a:r>
              <a:rPr lang="zh-TW" altLang="en-US" sz="1500" b="1">
                <a:latin typeface="Consolas" panose="020B0609020204030204" pitchFamily="49" charset="0"/>
                <a:ea typeface="+mj-ea"/>
              </a:rPr>
              <a:t>當伺服器被中止時</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非意外</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a:t>
            </a:r>
            <a:endParaRPr lang="en-US" altLang="zh-TW" sz="1500" b="1">
              <a:latin typeface="Consolas" panose="020B0609020204030204" pitchFamily="49" charset="0"/>
              <a:ea typeface="+mj-ea"/>
            </a:endParaRPr>
          </a:p>
          <a:p>
            <a:pPr>
              <a:spcBef>
                <a:spcPts val="0"/>
              </a:spcBef>
            </a:pPr>
            <a:r>
              <a:rPr lang="zh-TW" altLang="en-US" sz="1500" b="1">
                <a:latin typeface="Consolas" panose="020B0609020204030204" pitchFamily="49" charset="0"/>
                <a:ea typeface="+mj-ea"/>
              </a:rPr>
              <a:t>或</a:t>
            </a:r>
            <a:r>
              <a:rPr lang="en-US" altLang="zh-TW" sz="1500" b="1">
                <a:latin typeface="Consolas" panose="020B0609020204030204" pitchFamily="49" charset="0"/>
                <a:ea typeface="+mj-ea"/>
              </a:rPr>
              <a:t>Servlet</a:t>
            </a:r>
            <a:r>
              <a:rPr lang="zh-TW" altLang="en-US" sz="1500" b="1">
                <a:latin typeface="Consolas" panose="020B0609020204030204" pitchFamily="49" charset="0"/>
                <a:ea typeface="+mj-ea"/>
              </a:rPr>
              <a:t> </a:t>
            </a:r>
            <a:r>
              <a:rPr lang="en-US" altLang="zh-TW" sz="1500" b="1">
                <a:latin typeface="Consolas" panose="020B0609020204030204" pitchFamily="49" charset="0"/>
                <a:ea typeface="+mj-ea"/>
              </a:rPr>
              <a:t>Reload</a:t>
            </a:r>
            <a:r>
              <a:rPr lang="zh-TW" altLang="en-US" sz="1500" b="1">
                <a:latin typeface="Consolas" panose="020B0609020204030204" pitchFamily="49" charset="0"/>
                <a:ea typeface="+mj-ea"/>
              </a:rPr>
              <a:t>時，</a:t>
            </a:r>
            <a:endParaRPr lang="en-US" altLang="zh-TW" sz="1500" b="1">
              <a:latin typeface="Consolas" panose="020B0609020204030204" pitchFamily="49" charset="0"/>
              <a:ea typeface="+mj-ea"/>
            </a:endParaRPr>
          </a:p>
          <a:p>
            <a:pPr>
              <a:spcBef>
                <a:spcPts val="0"/>
              </a:spcBef>
            </a:pPr>
            <a:r>
              <a:rPr lang="zh-TW" altLang="en-US" sz="1500" b="1">
                <a:latin typeface="Consolas" panose="020B0609020204030204" pitchFamily="49" charset="0"/>
                <a:ea typeface="+mj-ea"/>
              </a:rPr>
              <a:t>會呼叫</a:t>
            </a:r>
            <a:r>
              <a:rPr lang="en-US" altLang="zh-TW" sz="1500" b="1">
                <a:latin typeface="Consolas" panose="020B0609020204030204" pitchFamily="49" charset="0"/>
                <a:ea typeface="+mj-ea"/>
              </a:rPr>
              <a:t>Servlet</a:t>
            </a:r>
            <a:r>
              <a:rPr lang="zh-TW" altLang="en-US" sz="1500" b="1">
                <a:latin typeface="Consolas" panose="020B0609020204030204" pitchFamily="49" charset="0"/>
                <a:ea typeface="+mj-ea"/>
              </a:rPr>
              <a:t>的</a:t>
            </a:r>
            <a:r>
              <a:rPr lang="en-US" altLang="zh-TW" sz="1500" b="1" err="1">
                <a:latin typeface="Consolas" panose="020B0609020204030204" pitchFamily="49" charset="0"/>
                <a:ea typeface="+mj-ea"/>
              </a:rPr>
              <a:t>destory</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方法。</a:t>
            </a:r>
            <a:endParaRPr lang="en-US" altLang="zh-TW" sz="15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45</a:t>
            </a:fld>
            <a:endParaRPr lang="zh-TW" altLang="en-US"/>
          </a:p>
        </p:txBody>
      </p:sp>
      <p:sp>
        <p:nvSpPr>
          <p:cNvPr id="6" name="文字方塊 5">
            <a:extLst>
              <a:ext uri="{FF2B5EF4-FFF2-40B4-BE49-F238E27FC236}">
                <a16:creationId xmlns:a16="http://schemas.microsoft.com/office/drawing/2014/main" id="{4048B39A-AA08-42D9-9BD6-CAADFE654C73}"/>
              </a:ext>
            </a:extLst>
          </p:cNvPr>
          <p:cNvSpPr txBox="1"/>
          <p:nvPr/>
        </p:nvSpPr>
        <p:spPr>
          <a:xfrm>
            <a:off x="185517" y="113720"/>
            <a:ext cx="7739024" cy="1708160"/>
          </a:xfrm>
          <a:prstGeom prst="rect">
            <a:avLst/>
          </a:prstGeom>
          <a:noFill/>
        </p:spPr>
        <p:txBody>
          <a:bodyPr wrap="square" rtlCol="0">
            <a:spAutoFit/>
          </a:bodyPr>
          <a:lstStyle/>
          <a:p>
            <a:pPr algn="just">
              <a:spcBef>
                <a:spcPts val="600"/>
              </a:spcBef>
            </a:pPr>
            <a:r>
              <a:rPr lang="en-US" altLang="zh-TW" sz="2000">
                <a:latin typeface="Consolas" panose="020B0609020204030204" pitchFamily="49" charset="0"/>
                <a:ea typeface="+mj-ea"/>
              </a:rPr>
              <a:t>Servlet container(</a:t>
            </a:r>
            <a:r>
              <a:rPr lang="zh-TW" altLang="en-US" sz="2000">
                <a:latin typeface="Consolas" panose="020B0609020204030204" pitchFamily="49" charset="0"/>
                <a:ea typeface="+mj-ea"/>
              </a:rPr>
              <a:t>伺服器</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替我們建立</a:t>
            </a:r>
            <a:r>
              <a:rPr lang="en-US" altLang="zh-TW" sz="2000">
                <a:latin typeface="Consolas" panose="020B0609020204030204" pitchFamily="49" charset="0"/>
                <a:ea typeface="+mj-ea"/>
              </a:rPr>
              <a:t>Servlet</a:t>
            </a:r>
            <a:r>
              <a:rPr lang="zh-TW" altLang="en-US" sz="2000">
                <a:latin typeface="Consolas" panose="020B0609020204030204" pitchFamily="49" charset="0"/>
                <a:ea typeface="+mj-ea"/>
              </a:rPr>
              <a:t>實體，並由其呼叫</a:t>
            </a:r>
            <a:r>
              <a:rPr lang="en-US" altLang="zh-TW" sz="2000">
                <a:latin typeface="Consolas" panose="020B0609020204030204" pitchFamily="49" charset="0"/>
                <a:ea typeface="+mj-ea"/>
              </a:rPr>
              <a:t>Servlet</a:t>
            </a:r>
            <a:r>
              <a:rPr lang="zh-TW" altLang="en-US" sz="2000">
                <a:latin typeface="Consolas" panose="020B0609020204030204" pitchFamily="49" charset="0"/>
                <a:ea typeface="+mj-ea"/>
              </a:rPr>
              <a:t>的</a:t>
            </a:r>
            <a:r>
              <a:rPr lang="en-US" altLang="zh-TW" sz="2000" err="1">
                <a:latin typeface="Consolas" panose="020B0609020204030204" pitchFamily="49" charset="0"/>
                <a:ea typeface="+mj-ea"/>
              </a:rPr>
              <a:t>init</a:t>
            </a:r>
            <a:r>
              <a:rPr lang="en-US" altLang="zh-TW" sz="2000">
                <a:latin typeface="Consolas" panose="020B0609020204030204" pitchFamily="49" charset="0"/>
                <a:ea typeface="+mj-ea"/>
              </a:rPr>
              <a:t>( )</a:t>
            </a:r>
            <a:r>
              <a:rPr lang="zh-TW" altLang="en-US" sz="2000">
                <a:latin typeface="Consolas" panose="020B0609020204030204" pitchFamily="49" charset="0"/>
                <a:ea typeface="+mj-ea"/>
              </a:rPr>
              <a:t>、</a:t>
            </a:r>
            <a:r>
              <a:rPr lang="en-US" altLang="zh-TW" sz="2000" err="1">
                <a:latin typeface="Consolas" panose="020B0609020204030204" pitchFamily="49" charset="0"/>
                <a:ea typeface="+mj-ea"/>
              </a:rPr>
              <a:t>ervice</a:t>
            </a:r>
            <a:r>
              <a:rPr lang="en-US" altLang="zh-TW" sz="2000">
                <a:latin typeface="Consolas" panose="020B0609020204030204" pitchFamily="49" charset="0"/>
                <a:ea typeface="+mj-ea"/>
              </a:rPr>
              <a:t>( )</a:t>
            </a:r>
            <a:r>
              <a:rPr lang="zh-TW" altLang="en-US" sz="2000">
                <a:latin typeface="Consolas" panose="020B0609020204030204" pitchFamily="49" charset="0"/>
                <a:ea typeface="+mj-ea"/>
              </a:rPr>
              <a:t>、</a:t>
            </a:r>
            <a:r>
              <a:rPr lang="en-US" altLang="zh-TW" sz="2000">
                <a:latin typeface="Consolas" panose="020B0609020204030204" pitchFamily="49" charset="0"/>
                <a:ea typeface="+mj-ea"/>
              </a:rPr>
              <a:t>destroy( )</a:t>
            </a:r>
            <a:r>
              <a:rPr lang="zh-TW" altLang="en-US" sz="2000">
                <a:latin typeface="Consolas" panose="020B0609020204030204" pitchFamily="49" charset="0"/>
                <a:ea typeface="+mj-ea"/>
              </a:rPr>
              <a:t>等方法，以管理</a:t>
            </a:r>
            <a:r>
              <a:rPr lang="en-US" altLang="zh-TW" sz="2000">
                <a:latin typeface="Consolas" panose="020B0609020204030204" pitchFamily="49" charset="0"/>
                <a:ea typeface="+mj-ea"/>
              </a:rPr>
              <a:t>Servlet</a:t>
            </a:r>
            <a:r>
              <a:rPr lang="zh-TW" altLang="en-US" sz="2000">
                <a:latin typeface="Consolas" panose="020B0609020204030204" pitchFamily="49" charset="0"/>
                <a:ea typeface="+mj-ea"/>
              </a:rPr>
              <a:t>的生命週期。</a:t>
            </a:r>
          </a:p>
          <a:p>
            <a:pPr algn="just">
              <a:spcBef>
                <a:spcPts val="600"/>
              </a:spcBef>
            </a:pPr>
            <a:r>
              <a:rPr lang="zh-TW" altLang="en-US" sz="2000">
                <a:latin typeface="Consolas" panose="020B0609020204030204" pitchFamily="49" charset="0"/>
                <a:ea typeface="+mj-ea"/>
              </a:rPr>
              <a:t>程式設計師藉由實作上述方法，予以控制該</a:t>
            </a:r>
            <a:r>
              <a:rPr lang="en-US" altLang="zh-TW" sz="2000">
                <a:latin typeface="Consolas" panose="020B0609020204030204" pitchFamily="49" charset="0"/>
                <a:ea typeface="+mj-ea"/>
              </a:rPr>
              <a:t>Servlet</a:t>
            </a:r>
            <a:r>
              <a:rPr lang="zh-TW" altLang="en-US" sz="2000">
                <a:latin typeface="Consolas" panose="020B0609020204030204" pitchFamily="49" charset="0"/>
                <a:ea typeface="+mj-ea"/>
              </a:rPr>
              <a:t>物件及該物件的相關資源。</a:t>
            </a:r>
          </a:p>
        </p:txBody>
      </p:sp>
      <p:sp>
        <p:nvSpPr>
          <p:cNvPr id="9" name="矩形 8"/>
          <p:cNvSpPr/>
          <p:nvPr/>
        </p:nvSpPr>
        <p:spPr>
          <a:xfrm>
            <a:off x="8315325" y="179155"/>
            <a:ext cx="3860800" cy="867930"/>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Servlet </a:t>
            </a:r>
            <a:r>
              <a:rPr lang="zh-TW" altLang="en-US" sz="2800" b="1">
                <a:latin typeface="+mj-lt"/>
                <a:ea typeface="+mj-ea"/>
                <a:cs typeface="+mj-cs"/>
              </a:rPr>
              <a:t>生命週期</a:t>
            </a:r>
            <a:endParaRPr lang="en-US" altLang="zh-TW" sz="2800" b="1">
              <a:latin typeface="+mj-lt"/>
              <a:ea typeface="+mj-ea"/>
              <a:cs typeface="+mj-cs"/>
            </a:endParaRPr>
          </a:p>
          <a:p>
            <a:pPr algn="ctr" defTabSz="914400">
              <a:lnSpc>
                <a:spcPct val="90000"/>
              </a:lnSpc>
              <a:spcBef>
                <a:spcPct val="0"/>
              </a:spcBef>
            </a:pPr>
            <a:r>
              <a:rPr lang="zh-TW" altLang="en-US" sz="2800" b="1">
                <a:latin typeface="+mj-lt"/>
                <a:ea typeface="+mj-ea"/>
                <a:cs typeface="+mj-cs"/>
              </a:rPr>
              <a:t>基本概念</a:t>
            </a:r>
          </a:p>
        </p:txBody>
      </p:sp>
      <p:graphicFrame>
        <p:nvGraphicFramePr>
          <p:cNvPr id="7" name="表格 6">
            <a:extLst>
              <a:ext uri="{FF2B5EF4-FFF2-40B4-BE49-F238E27FC236}">
                <a16:creationId xmlns:a16="http://schemas.microsoft.com/office/drawing/2014/main" id="{B4193B99-2FE6-445B-B9BC-1C5212ACB0F2}"/>
              </a:ext>
            </a:extLst>
          </p:cNvPr>
          <p:cNvGraphicFramePr>
            <a:graphicFrameLocks noGrp="1"/>
          </p:cNvGraphicFramePr>
          <p:nvPr>
            <p:extLst>
              <p:ext uri="{D42A27DB-BD31-4B8C-83A1-F6EECF244321}">
                <p14:modId xmlns:p14="http://schemas.microsoft.com/office/powerpoint/2010/main" val="3687666251"/>
              </p:ext>
            </p:extLst>
          </p:nvPr>
        </p:nvGraphicFramePr>
        <p:xfrm>
          <a:off x="353785" y="2473581"/>
          <a:ext cx="2210061" cy="1554480"/>
        </p:xfrm>
        <a:graphic>
          <a:graphicData uri="http://schemas.openxmlformats.org/drawingml/2006/table">
            <a:tbl>
              <a:tblPr firstRow="1" bandRow="1">
                <a:tableStyleId>{2D5ABB26-0587-4C30-8999-92F81FD0307C}</a:tableStyleId>
              </a:tblPr>
              <a:tblGrid>
                <a:gridCol w="2210061">
                  <a:extLst>
                    <a:ext uri="{9D8B030D-6E8A-4147-A177-3AD203B41FA5}">
                      <a16:colId xmlns:a16="http://schemas.microsoft.com/office/drawing/2014/main" val="1737213428"/>
                    </a:ext>
                  </a:extLst>
                </a:gridCol>
              </a:tblGrid>
              <a:tr h="370840">
                <a:tc>
                  <a:txBody>
                    <a:bodyPr/>
                    <a:lstStyle/>
                    <a:p>
                      <a:pPr algn="ctr"/>
                      <a:r>
                        <a:rPr lang="en-US" altLang="zh-TW">
                          <a:latin typeface="Consolas" panose="020B0609020204030204" pitchFamily="49" charset="0"/>
                        </a:rPr>
                        <a:t>&lt;&lt;interface&gt;&gt;</a:t>
                      </a:r>
                    </a:p>
                    <a:p>
                      <a:pPr algn="ctr"/>
                      <a:r>
                        <a:rPr lang="en-US" altLang="zh-TW">
                          <a:latin typeface="Consolas" panose="020B0609020204030204" pitchFamily="49" charset="0"/>
                        </a:rPr>
                        <a:t>Servlet</a:t>
                      </a:r>
                      <a:endParaRPr lang="zh-TW" altLang="en-US">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335181"/>
                  </a:ext>
                </a:extLst>
              </a:tr>
              <a:tr h="370840">
                <a:tc>
                  <a:txBody>
                    <a:bodyPr/>
                    <a:lstStyle/>
                    <a:p>
                      <a:pPr algn="ctr"/>
                      <a:r>
                        <a:rPr lang="en-US" altLang="zh-TW" err="1">
                          <a:latin typeface="Consolas" panose="020B0609020204030204" pitchFamily="49" charset="0"/>
                        </a:rPr>
                        <a:t>init</a:t>
                      </a:r>
                      <a:r>
                        <a:rPr lang="en-US" altLang="zh-TW">
                          <a:latin typeface="Consolas" panose="020B0609020204030204" pitchFamily="49" charset="0"/>
                        </a:rPr>
                        <a:t>( )</a:t>
                      </a:r>
                    </a:p>
                    <a:p>
                      <a:pPr algn="ctr"/>
                      <a:r>
                        <a:rPr lang="en-US" altLang="zh-TW">
                          <a:latin typeface="Consolas" panose="020B0609020204030204" pitchFamily="49" charset="0"/>
                        </a:rPr>
                        <a:t>service( )</a:t>
                      </a:r>
                    </a:p>
                    <a:p>
                      <a:pPr algn="ctr"/>
                      <a:r>
                        <a:rPr lang="en-US" altLang="zh-TW" err="1">
                          <a:latin typeface="Consolas" panose="020B0609020204030204" pitchFamily="49" charset="0"/>
                        </a:rPr>
                        <a:t>destory</a:t>
                      </a:r>
                      <a:r>
                        <a:rPr lang="en-US" altLang="zh-TW">
                          <a:latin typeface="Consolas" panose="020B0609020204030204" pitchFamily="49" charset="0"/>
                        </a:rPr>
                        <a:t>( )</a:t>
                      </a:r>
                      <a:endParaRPr lang="zh-TW" altLang="en-US">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6317197"/>
                  </a:ext>
                </a:extLst>
              </a:tr>
            </a:tbl>
          </a:graphicData>
        </a:graphic>
      </p:graphicFrame>
      <p:sp>
        <p:nvSpPr>
          <p:cNvPr id="8" name="文字方塊 7">
            <a:extLst>
              <a:ext uri="{FF2B5EF4-FFF2-40B4-BE49-F238E27FC236}">
                <a16:creationId xmlns:a16="http://schemas.microsoft.com/office/drawing/2014/main" id="{BE0797DD-5791-41DD-A6E4-2541123239F3}"/>
              </a:ext>
            </a:extLst>
          </p:cNvPr>
          <p:cNvSpPr txBox="1"/>
          <p:nvPr/>
        </p:nvSpPr>
        <p:spPr>
          <a:xfrm>
            <a:off x="80209" y="2000031"/>
            <a:ext cx="2844048" cy="369332"/>
          </a:xfrm>
          <a:prstGeom prst="rect">
            <a:avLst/>
          </a:prstGeom>
          <a:noFill/>
        </p:spPr>
        <p:txBody>
          <a:bodyPr wrap="none" rtlCol="0">
            <a:spAutoFit/>
          </a:bodyPr>
          <a:lstStyle/>
          <a:p>
            <a:r>
              <a:rPr lang="en-US" altLang="zh-TW" err="1">
                <a:latin typeface="Consolas" panose="020B0609020204030204" pitchFamily="49" charset="0"/>
                <a:ea typeface="+mj-ea"/>
              </a:rPr>
              <a:t>javax.servlet.Servlet</a:t>
            </a:r>
            <a:endParaRPr lang="zh-TW" altLang="en-US">
              <a:latin typeface="Consolas" panose="020B0609020204030204" pitchFamily="49" charset="0"/>
              <a:ea typeface="+mj-ea"/>
            </a:endParaRPr>
          </a:p>
        </p:txBody>
      </p:sp>
      <p:sp>
        <p:nvSpPr>
          <p:cNvPr id="10" name="文字方塊 9">
            <a:extLst>
              <a:ext uri="{FF2B5EF4-FFF2-40B4-BE49-F238E27FC236}">
                <a16:creationId xmlns:a16="http://schemas.microsoft.com/office/drawing/2014/main" id="{75B3B8C7-5721-4C32-B96F-B68B7E1B0872}"/>
              </a:ext>
            </a:extLst>
          </p:cNvPr>
          <p:cNvSpPr txBox="1"/>
          <p:nvPr/>
        </p:nvSpPr>
        <p:spPr>
          <a:xfrm>
            <a:off x="2956993" y="3429000"/>
            <a:ext cx="1994457" cy="369332"/>
          </a:xfrm>
          <a:prstGeom prst="rect">
            <a:avLst/>
          </a:prstGeom>
          <a:noFill/>
        </p:spPr>
        <p:txBody>
          <a:bodyPr wrap="none" rtlCol="0">
            <a:spAutoFit/>
          </a:bodyPr>
          <a:lstStyle/>
          <a:p>
            <a:r>
              <a:rPr lang="en-US" altLang="zh-TW">
                <a:latin typeface="Consolas" panose="020B0609020204030204" pitchFamily="49" charset="0"/>
                <a:ea typeface="+mj-ea"/>
              </a:rPr>
              <a:t>Servlet</a:t>
            </a:r>
            <a:r>
              <a:rPr lang="zh-TW" altLang="en-US">
                <a:latin typeface="Consolas" panose="020B0609020204030204" pitchFamily="49" charset="0"/>
                <a:ea typeface="+mj-ea"/>
              </a:rPr>
              <a:t>生命週期</a:t>
            </a:r>
          </a:p>
        </p:txBody>
      </p:sp>
      <p:sp>
        <p:nvSpPr>
          <p:cNvPr id="11" name="文字方塊 10">
            <a:extLst>
              <a:ext uri="{FF2B5EF4-FFF2-40B4-BE49-F238E27FC236}">
                <a16:creationId xmlns:a16="http://schemas.microsoft.com/office/drawing/2014/main" id="{C892C703-EA8C-4CD1-B533-9FA79C1723FE}"/>
              </a:ext>
            </a:extLst>
          </p:cNvPr>
          <p:cNvSpPr txBox="1"/>
          <p:nvPr/>
        </p:nvSpPr>
        <p:spPr>
          <a:xfrm>
            <a:off x="1219944" y="4245815"/>
            <a:ext cx="564578" cy="369332"/>
          </a:xfrm>
          <a:prstGeom prst="rect">
            <a:avLst/>
          </a:prstGeom>
          <a:noFill/>
        </p:spPr>
        <p:txBody>
          <a:bodyPr wrap="none" rtlCol="0">
            <a:spAutoFit/>
          </a:bodyPr>
          <a:lstStyle/>
          <a:p>
            <a:r>
              <a:rPr lang="en-US" altLang="zh-TW">
                <a:latin typeface="Consolas" panose="020B0609020204030204" pitchFamily="49" charset="0"/>
                <a:ea typeface="+mj-ea"/>
              </a:rPr>
              <a:t>New</a:t>
            </a:r>
            <a:endParaRPr lang="zh-TW" altLang="en-US">
              <a:latin typeface="Consolas" panose="020B0609020204030204" pitchFamily="49" charset="0"/>
              <a:ea typeface="+mj-ea"/>
            </a:endParaRPr>
          </a:p>
        </p:txBody>
      </p:sp>
      <p:sp>
        <p:nvSpPr>
          <p:cNvPr id="12" name="橢圓 11">
            <a:extLst>
              <a:ext uri="{FF2B5EF4-FFF2-40B4-BE49-F238E27FC236}">
                <a16:creationId xmlns:a16="http://schemas.microsoft.com/office/drawing/2014/main" id="{0D7A8EB5-BE2C-4BB8-A08E-003289389637}"/>
              </a:ext>
            </a:extLst>
          </p:cNvPr>
          <p:cNvSpPr/>
          <p:nvPr/>
        </p:nvSpPr>
        <p:spPr>
          <a:xfrm>
            <a:off x="1458816" y="4800527"/>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onsolas" panose="020B0609020204030204" pitchFamily="49" charset="0"/>
              <a:ea typeface="+mj-ea"/>
            </a:endParaRPr>
          </a:p>
        </p:txBody>
      </p:sp>
      <p:sp>
        <p:nvSpPr>
          <p:cNvPr id="13" name="橢圓 12">
            <a:extLst>
              <a:ext uri="{FF2B5EF4-FFF2-40B4-BE49-F238E27FC236}">
                <a16:creationId xmlns:a16="http://schemas.microsoft.com/office/drawing/2014/main" id="{1D6FDB5C-4B15-4E8E-8494-34A6CA5C0F41}"/>
              </a:ext>
            </a:extLst>
          </p:cNvPr>
          <p:cNvSpPr/>
          <p:nvPr/>
        </p:nvSpPr>
        <p:spPr>
          <a:xfrm>
            <a:off x="3864222" y="4800527"/>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onsolas" panose="020B0609020204030204" pitchFamily="49" charset="0"/>
              <a:ea typeface="+mj-ea"/>
            </a:endParaRPr>
          </a:p>
        </p:txBody>
      </p:sp>
      <p:sp>
        <p:nvSpPr>
          <p:cNvPr id="14" name="橢圓 13">
            <a:extLst>
              <a:ext uri="{FF2B5EF4-FFF2-40B4-BE49-F238E27FC236}">
                <a16:creationId xmlns:a16="http://schemas.microsoft.com/office/drawing/2014/main" id="{9BFAC545-EC23-41E7-9A44-6F0C469ABE3B}"/>
              </a:ext>
            </a:extLst>
          </p:cNvPr>
          <p:cNvSpPr/>
          <p:nvPr/>
        </p:nvSpPr>
        <p:spPr>
          <a:xfrm>
            <a:off x="6538667" y="4800527"/>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onsolas" panose="020B0609020204030204" pitchFamily="49" charset="0"/>
              <a:ea typeface="+mj-ea"/>
            </a:endParaRPr>
          </a:p>
        </p:txBody>
      </p:sp>
      <p:sp>
        <p:nvSpPr>
          <p:cNvPr id="15" name="文字方塊 14">
            <a:extLst>
              <a:ext uri="{FF2B5EF4-FFF2-40B4-BE49-F238E27FC236}">
                <a16:creationId xmlns:a16="http://schemas.microsoft.com/office/drawing/2014/main" id="{61B68B75-D71C-4462-92DF-517BD0BD4075}"/>
              </a:ext>
            </a:extLst>
          </p:cNvPr>
          <p:cNvSpPr txBox="1"/>
          <p:nvPr/>
        </p:nvSpPr>
        <p:spPr>
          <a:xfrm>
            <a:off x="5971852" y="4245815"/>
            <a:ext cx="1313629" cy="369332"/>
          </a:xfrm>
          <a:prstGeom prst="rect">
            <a:avLst/>
          </a:prstGeom>
          <a:noFill/>
        </p:spPr>
        <p:txBody>
          <a:bodyPr wrap="none" rtlCol="0">
            <a:spAutoFit/>
          </a:bodyPr>
          <a:lstStyle/>
          <a:p>
            <a:r>
              <a:rPr lang="en-US" altLang="zh-TW">
                <a:latin typeface="Consolas" panose="020B0609020204030204" pitchFamily="49" charset="0"/>
                <a:ea typeface="+mj-ea"/>
              </a:rPr>
              <a:t>Destoryed</a:t>
            </a:r>
            <a:endParaRPr lang="zh-TW" altLang="en-US">
              <a:latin typeface="Consolas" panose="020B0609020204030204" pitchFamily="49" charset="0"/>
              <a:ea typeface="+mj-ea"/>
            </a:endParaRPr>
          </a:p>
        </p:txBody>
      </p:sp>
      <p:sp>
        <p:nvSpPr>
          <p:cNvPr id="16" name="文字方塊 15">
            <a:extLst>
              <a:ext uri="{FF2B5EF4-FFF2-40B4-BE49-F238E27FC236}">
                <a16:creationId xmlns:a16="http://schemas.microsoft.com/office/drawing/2014/main" id="{21906219-9BAA-44A7-8E3C-F09C2E001FE9}"/>
              </a:ext>
            </a:extLst>
          </p:cNvPr>
          <p:cNvSpPr txBox="1"/>
          <p:nvPr/>
        </p:nvSpPr>
        <p:spPr>
          <a:xfrm>
            <a:off x="3530547" y="3955986"/>
            <a:ext cx="847348" cy="369332"/>
          </a:xfrm>
          <a:prstGeom prst="rect">
            <a:avLst/>
          </a:prstGeom>
          <a:noFill/>
        </p:spPr>
        <p:txBody>
          <a:bodyPr wrap="none" rtlCol="0">
            <a:spAutoFit/>
          </a:bodyPr>
          <a:lstStyle/>
          <a:p>
            <a:r>
              <a:rPr lang="en-US" altLang="zh-TW">
                <a:latin typeface="Consolas" panose="020B0609020204030204" pitchFamily="49" charset="0"/>
                <a:ea typeface="+mj-ea"/>
              </a:rPr>
              <a:t>Ready</a:t>
            </a:r>
            <a:endParaRPr lang="zh-TW" altLang="en-US">
              <a:latin typeface="Consolas" panose="020B0609020204030204" pitchFamily="49" charset="0"/>
              <a:ea typeface="+mj-ea"/>
            </a:endParaRPr>
          </a:p>
        </p:txBody>
      </p:sp>
      <p:cxnSp>
        <p:nvCxnSpPr>
          <p:cNvPr id="17" name="直線單箭頭接點 16">
            <a:extLst>
              <a:ext uri="{FF2B5EF4-FFF2-40B4-BE49-F238E27FC236}">
                <a16:creationId xmlns:a16="http://schemas.microsoft.com/office/drawing/2014/main" id="{3EFB96EB-8496-491D-92ED-501FF5549A74}"/>
              </a:ext>
            </a:extLst>
          </p:cNvPr>
          <p:cNvCxnSpPr/>
          <p:nvPr/>
        </p:nvCxnSpPr>
        <p:spPr>
          <a:xfrm>
            <a:off x="2080986" y="4890527"/>
            <a:ext cx="12582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71218763-2000-4ADF-AF3F-2AC2B6C0934C}"/>
              </a:ext>
            </a:extLst>
          </p:cNvPr>
          <p:cNvCxnSpPr/>
          <p:nvPr/>
        </p:nvCxnSpPr>
        <p:spPr>
          <a:xfrm>
            <a:off x="4589704" y="4890527"/>
            <a:ext cx="12582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字方塊 18">
            <a:extLst>
              <a:ext uri="{FF2B5EF4-FFF2-40B4-BE49-F238E27FC236}">
                <a16:creationId xmlns:a16="http://schemas.microsoft.com/office/drawing/2014/main" id="{3F34666F-60EE-4B92-B808-011EBAFA5DEC}"/>
              </a:ext>
            </a:extLst>
          </p:cNvPr>
          <p:cNvSpPr txBox="1"/>
          <p:nvPr/>
        </p:nvSpPr>
        <p:spPr>
          <a:xfrm>
            <a:off x="1117574" y="5278493"/>
            <a:ext cx="1071127" cy="369332"/>
          </a:xfrm>
          <a:prstGeom prst="rect">
            <a:avLst/>
          </a:prstGeom>
          <a:noFill/>
        </p:spPr>
        <p:txBody>
          <a:bodyPr wrap="none" rtlCol="0">
            <a:spAutoFit/>
          </a:bodyPr>
          <a:lstStyle/>
          <a:p>
            <a:r>
              <a:rPr lang="en-US" altLang="zh-TW">
                <a:latin typeface="Consolas" panose="020B0609020204030204" pitchFamily="49" charset="0"/>
                <a:ea typeface="+mj-ea"/>
              </a:rPr>
              <a:t>init( )</a:t>
            </a:r>
            <a:endParaRPr lang="zh-TW" altLang="en-US">
              <a:latin typeface="Consolas" panose="020B0609020204030204" pitchFamily="49" charset="0"/>
              <a:ea typeface="+mj-ea"/>
            </a:endParaRPr>
          </a:p>
        </p:txBody>
      </p:sp>
      <p:sp>
        <p:nvSpPr>
          <p:cNvPr id="20" name="文字方塊 19">
            <a:extLst>
              <a:ext uri="{FF2B5EF4-FFF2-40B4-BE49-F238E27FC236}">
                <a16:creationId xmlns:a16="http://schemas.microsoft.com/office/drawing/2014/main" id="{363AB706-2B60-4B5D-A737-9ABDD451C6BA}"/>
              </a:ext>
            </a:extLst>
          </p:cNvPr>
          <p:cNvSpPr txBox="1"/>
          <p:nvPr/>
        </p:nvSpPr>
        <p:spPr>
          <a:xfrm>
            <a:off x="3329510" y="5532210"/>
            <a:ext cx="1451038" cy="369332"/>
          </a:xfrm>
          <a:prstGeom prst="rect">
            <a:avLst/>
          </a:prstGeom>
          <a:noFill/>
        </p:spPr>
        <p:txBody>
          <a:bodyPr wrap="none" rtlCol="0">
            <a:spAutoFit/>
          </a:bodyPr>
          <a:lstStyle/>
          <a:p>
            <a:r>
              <a:rPr lang="en-US" altLang="zh-TW">
                <a:latin typeface="Consolas" panose="020B0609020204030204" pitchFamily="49" charset="0"/>
                <a:ea typeface="+mj-ea"/>
              </a:rPr>
              <a:t>service( )</a:t>
            </a:r>
            <a:endParaRPr lang="zh-TW" altLang="en-US">
              <a:latin typeface="Consolas" panose="020B0609020204030204" pitchFamily="49" charset="0"/>
              <a:ea typeface="+mj-ea"/>
            </a:endParaRPr>
          </a:p>
        </p:txBody>
      </p:sp>
      <p:sp>
        <p:nvSpPr>
          <p:cNvPr id="21" name="文字方塊 20">
            <a:extLst>
              <a:ext uri="{FF2B5EF4-FFF2-40B4-BE49-F238E27FC236}">
                <a16:creationId xmlns:a16="http://schemas.microsoft.com/office/drawing/2014/main" id="{1F616249-2B05-419D-AF58-87C914D1E574}"/>
              </a:ext>
            </a:extLst>
          </p:cNvPr>
          <p:cNvSpPr txBox="1"/>
          <p:nvPr/>
        </p:nvSpPr>
        <p:spPr>
          <a:xfrm>
            <a:off x="5903148" y="5278493"/>
            <a:ext cx="1451038" cy="369332"/>
          </a:xfrm>
          <a:prstGeom prst="rect">
            <a:avLst/>
          </a:prstGeom>
          <a:noFill/>
        </p:spPr>
        <p:txBody>
          <a:bodyPr wrap="none" rtlCol="0">
            <a:spAutoFit/>
          </a:bodyPr>
          <a:lstStyle/>
          <a:p>
            <a:r>
              <a:rPr lang="en-US" altLang="zh-TW" err="1">
                <a:latin typeface="Consolas" panose="020B0609020204030204" pitchFamily="49" charset="0"/>
                <a:ea typeface="+mj-ea"/>
              </a:rPr>
              <a:t>destory</a:t>
            </a:r>
            <a:r>
              <a:rPr lang="en-US" altLang="zh-TW">
                <a:latin typeface="Consolas" panose="020B0609020204030204" pitchFamily="49" charset="0"/>
                <a:ea typeface="+mj-ea"/>
              </a:rPr>
              <a:t>( )</a:t>
            </a:r>
            <a:endParaRPr lang="zh-TW" altLang="en-US">
              <a:latin typeface="Consolas" panose="020B0609020204030204" pitchFamily="49" charset="0"/>
              <a:ea typeface="+mj-ea"/>
            </a:endParaRPr>
          </a:p>
        </p:txBody>
      </p:sp>
      <p:sp>
        <p:nvSpPr>
          <p:cNvPr id="22" name="文字方塊 21">
            <a:extLst>
              <a:ext uri="{FF2B5EF4-FFF2-40B4-BE49-F238E27FC236}">
                <a16:creationId xmlns:a16="http://schemas.microsoft.com/office/drawing/2014/main" id="{FE6C545F-0529-411F-9B55-3C3594ED8AA7}"/>
              </a:ext>
            </a:extLst>
          </p:cNvPr>
          <p:cNvSpPr txBox="1"/>
          <p:nvPr/>
        </p:nvSpPr>
        <p:spPr>
          <a:xfrm>
            <a:off x="544278" y="5776909"/>
            <a:ext cx="2031325" cy="646331"/>
          </a:xfrm>
          <a:prstGeom prst="rect">
            <a:avLst/>
          </a:prstGeom>
          <a:noFill/>
        </p:spPr>
        <p:txBody>
          <a:bodyPr wrap="none" rtlCol="0">
            <a:spAutoFit/>
          </a:bodyPr>
          <a:lstStyle/>
          <a:p>
            <a:pPr algn="ctr"/>
            <a:r>
              <a:rPr lang="zh-TW" altLang="en-US">
                <a:latin typeface="Consolas" panose="020B0609020204030204" pitchFamily="49" charset="0"/>
                <a:ea typeface="+mj-ea"/>
              </a:rPr>
              <a:t>第一次請求服務</a:t>
            </a:r>
            <a:endParaRPr lang="en-US" altLang="zh-TW">
              <a:latin typeface="Consolas" panose="020B0609020204030204" pitchFamily="49" charset="0"/>
              <a:ea typeface="+mj-ea"/>
            </a:endParaRPr>
          </a:p>
          <a:p>
            <a:pPr algn="ctr"/>
            <a:r>
              <a:rPr lang="zh-TW" altLang="en-US">
                <a:latin typeface="Consolas" panose="020B0609020204030204" pitchFamily="49" charset="0"/>
                <a:ea typeface="+mj-ea"/>
              </a:rPr>
              <a:t>或伺服器主動建立</a:t>
            </a:r>
          </a:p>
        </p:txBody>
      </p:sp>
      <p:grpSp>
        <p:nvGrpSpPr>
          <p:cNvPr id="23" name="群組 22">
            <a:extLst>
              <a:ext uri="{FF2B5EF4-FFF2-40B4-BE49-F238E27FC236}">
                <a16:creationId xmlns:a16="http://schemas.microsoft.com/office/drawing/2014/main" id="{1EB227AA-6109-41D2-8372-C7478F4EDE32}"/>
              </a:ext>
            </a:extLst>
          </p:cNvPr>
          <p:cNvGrpSpPr/>
          <p:nvPr/>
        </p:nvGrpSpPr>
        <p:grpSpPr>
          <a:xfrm>
            <a:off x="3417165" y="4312289"/>
            <a:ext cx="1080000" cy="1156475"/>
            <a:chOff x="4815041" y="3144165"/>
            <a:chExt cx="1080000" cy="1156475"/>
          </a:xfrm>
        </p:grpSpPr>
        <p:sp>
          <p:nvSpPr>
            <p:cNvPr id="24" name="箭號: 圓形 23">
              <a:extLst>
                <a:ext uri="{FF2B5EF4-FFF2-40B4-BE49-F238E27FC236}">
                  <a16:creationId xmlns:a16="http://schemas.microsoft.com/office/drawing/2014/main" id="{A266F412-D812-4762-96D8-4F430BDDC161}"/>
                </a:ext>
              </a:extLst>
            </p:cNvPr>
            <p:cNvSpPr/>
            <p:nvPr/>
          </p:nvSpPr>
          <p:spPr>
            <a:xfrm>
              <a:off x="4815041" y="3144165"/>
              <a:ext cx="1080000" cy="108000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latin typeface="Consolas" panose="020B0609020204030204" pitchFamily="49" charset="0"/>
                <a:ea typeface="+mj-ea"/>
              </a:endParaRPr>
            </a:p>
          </p:txBody>
        </p:sp>
        <p:sp>
          <p:nvSpPr>
            <p:cNvPr id="25" name="箭號: 圓形 24">
              <a:extLst>
                <a:ext uri="{FF2B5EF4-FFF2-40B4-BE49-F238E27FC236}">
                  <a16:creationId xmlns:a16="http://schemas.microsoft.com/office/drawing/2014/main" id="{FEAE4F36-0441-4660-A710-94553E43D1D1}"/>
                </a:ext>
              </a:extLst>
            </p:cNvPr>
            <p:cNvSpPr/>
            <p:nvPr/>
          </p:nvSpPr>
          <p:spPr>
            <a:xfrm flipH="1" flipV="1">
              <a:off x="4815041" y="3220640"/>
              <a:ext cx="1080000" cy="108000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latin typeface="Consolas" panose="020B0609020204030204" pitchFamily="49" charset="0"/>
                <a:ea typeface="+mj-ea"/>
              </a:endParaRPr>
            </a:p>
          </p:txBody>
        </p:sp>
      </p:grpSp>
      <p:sp>
        <p:nvSpPr>
          <p:cNvPr id="26" name="文字方塊 25">
            <a:extLst>
              <a:ext uri="{FF2B5EF4-FFF2-40B4-BE49-F238E27FC236}">
                <a16:creationId xmlns:a16="http://schemas.microsoft.com/office/drawing/2014/main" id="{ED12C4B2-152F-4A3B-B1AE-FF65524F97D2}"/>
              </a:ext>
            </a:extLst>
          </p:cNvPr>
          <p:cNvSpPr txBox="1"/>
          <p:nvPr/>
        </p:nvSpPr>
        <p:spPr>
          <a:xfrm>
            <a:off x="5534456" y="5785538"/>
            <a:ext cx="2188420" cy="646331"/>
          </a:xfrm>
          <a:prstGeom prst="rect">
            <a:avLst/>
          </a:prstGeom>
          <a:noFill/>
        </p:spPr>
        <p:txBody>
          <a:bodyPr wrap="none" rtlCol="0">
            <a:spAutoFit/>
          </a:bodyPr>
          <a:lstStyle/>
          <a:p>
            <a:pPr algn="ctr"/>
            <a:r>
              <a:rPr lang="zh-TW" altLang="en-US">
                <a:latin typeface="Consolas" panose="020B0609020204030204" pitchFamily="49" charset="0"/>
                <a:ea typeface="+mj-ea"/>
              </a:rPr>
              <a:t>伺服器</a:t>
            </a:r>
            <a:r>
              <a:rPr lang="en-US" altLang="zh-TW">
                <a:latin typeface="Consolas" panose="020B0609020204030204" pitchFamily="49" charset="0"/>
                <a:ea typeface="+mj-ea"/>
              </a:rPr>
              <a:t>Shutdown</a:t>
            </a:r>
          </a:p>
          <a:p>
            <a:pPr algn="ctr"/>
            <a:r>
              <a:rPr lang="zh-TW" altLang="en-US">
                <a:latin typeface="Consolas" panose="020B0609020204030204" pitchFamily="49" charset="0"/>
                <a:ea typeface="+mj-ea"/>
              </a:rPr>
              <a:t>或</a:t>
            </a:r>
            <a:r>
              <a:rPr lang="en-US" altLang="zh-TW">
                <a:latin typeface="Consolas" panose="020B0609020204030204" pitchFamily="49" charset="0"/>
                <a:ea typeface="+mj-ea"/>
              </a:rPr>
              <a:t>Servlet Reload</a:t>
            </a:r>
          </a:p>
        </p:txBody>
      </p:sp>
    </p:spTree>
    <p:extLst>
      <p:ext uri="{BB962C8B-B14F-4D97-AF65-F5344CB8AC3E}">
        <p14:creationId xmlns:p14="http://schemas.microsoft.com/office/powerpoint/2010/main" val="637050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46</a:t>
            </a:fld>
            <a:endParaRPr lang="zh-TW" altLang="en-US">
              <a:latin typeface="Consolas" panose="020B0609020204030204" pitchFamily="49" charset="0"/>
              <a:ea typeface="+mj-ea"/>
            </a:endParaRPr>
          </a:p>
        </p:txBody>
      </p:sp>
      <p:sp>
        <p:nvSpPr>
          <p:cNvPr id="5" name="內容版面配置區 2">
            <a:extLst>
              <a:ext uri="{FF2B5EF4-FFF2-40B4-BE49-F238E27FC236}">
                <a16:creationId xmlns:a16="http://schemas.microsoft.com/office/drawing/2014/main" id="{3680DB7D-A761-4AFC-8D12-3714E56D5D48}"/>
              </a:ext>
            </a:extLst>
          </p:cNvPr>
          <p:cNvSpPr>
            <a:spLocks noGrp="1"/>
          </p:cNvSpPr>
          <p:nvPr>
            <p:ph idx="1"/>
          </p:nvPr>
        </p:nvSpPr>
        <p:spPr>
          <a:xfrm>
            <a:off x="178858" y="138352"/>
            <a:ext cx="11859171" cy="2765104"/>
          </a:xfrm>
        </p:spPr>
        <p:txBody>
          <a:bodyPr>
            <a:noAutofit/>
          </a:bodyPr>
          <a:lstStyle/>
          <a:p>
            <a:pPr marL="0" indent="0">
              <a:buNone/>
            </a:pPr>
            <a:r>
              <a:rPr lang="en-US" altLang="zh-TW" sz="3500">
                <a:latin typeface="Consolas" panose="020B0609020204030204" pitchFamily="49" charset="0"/>
                <a:ea typeface="+mj-ea"/>
              </a:rPr>
              <a:t>Servlet container </a:t>
            </a:r>
            <a:r>
              <a:rPr lang="zh-TW" altLang="en-US" sz="3500" smtClean="0">
                <a:latin typeface="Consolas" panose="020B0609020204030204" pitchFamily="49" charset="0"/>
                <a:ea typeface="+mj-ea"/>
              </a:rPr>
              <a:t>執行</a:t>
            </a:r>
            <a:r>
              <a:rPr lang="zh-TW" altLang="en-US" sz="3500">
                <a:latin typeface="Consolas" panose="020B0609020204030204" pitchFamily="49" charset="0"/>
                <a:ea typeface="+mj-ea"/>
              </a:rPr>
              <a:t>步驟與相關技術</a:t>
            </a:r>
          </a:p>
          <a:p>
            <a:pPr marL="0" indent="0">
              <a:buClrTx/>
              <a:buFont typeface="+mj-lt"/>
              <a:buAutoNum type="arabicPeriod"/>
            </a:pPr>
            <a:r>
              <a:rPr lang="zh-TW" altLang="en-US" sz="2300">
                <a:latin typeface="Consolas" panose="020B0609020204030204" pitchFamily="49" charset="0"/>
                <a:ea typeface="+mj-ea"/>
              </a:rPr>
              <a:t>當</a:t>
            </a:r>
            <a:r>
              <a:rPr lang="en-US" altLang="zh-TW" sz="2300">
                <a:latin typeface="Consolas" panose="020B0609020204030204" pitchFamily="49" charset="0"/>
                <a:ea typeface="+mj-ea"/>
              </a:rPr>
              <a:t>Servlet</a:t>
            </a:r>
            <a:r>
              <a:rPr lang="zh-TW" altLang="en-US" sz="2300">
                <a:latin typeface="Consolas" panose="020B0609020204030204" pitchFamily="49" charset="0"/>
                <a:ea typeface="+mj-ea"/>
              </a:rPr>
              <a:t>第一次被客戶端請求時，</a:t>
            </a:r>
            <a:r>
              <a:rPr lang="en-US" altLang="zh-TW" sz="2300">
                <a:latin typeface="Consolas" panose="020B0609020204030204" pitchFamily="49" charset="0"/>
                <a:ea typeface="+mj-ea"/>
              </a:rPr>
              <a:t>container</a:t>
            </a:r>
            <a:r>
              <a:rPr lang="zh-TW" altLang="en-US" sz="2300">
                <a:latin typeface="Consolas" panose="020B0609020204030204" pitchFamily="49" charset="0"/>
                <a:ea typeface="+mj-ea"/>
              </a:rPr>
              <a:t>會載入該</a:t>
            </a:r>
            <a:r>
              <a:rPr lang="en-US" altLang="zh-TW" sz="2300">
                <a:latin typeface="Consolas" panose="020B0609020204030204" pitchFamily="49" charset="0"/>
                <a:ea typeface="+mj-ea"/>
              </a:rPr>
              <a:t>Servlet</a:t>
            </a:r>
            <a:r>
              <a:rPr lang="zh-TW" altLang="en-US" sz="2300">
                <a:latin typeface="Consolas" panose="020B0609020204030204" pitchFamily="49" charset="0"/>
                <a:ea typeface="+mj-ea"/>
              </a:rPr>
              <a:t>，建立實體</a:t>
            </a:r>
            <a:endParaRPr lang="en-US" altLang="zh-TW" sz="2300">
              <a:latin typeface="Consolas" panose="020B0609020204030204" pitchFamily="49" charset="0"/>
              <a:ea typeface="+mj-ea"/>
            </a:endParaRPr>
          </a:p>
          <a:p>
            <a:pPr marL="274320" lvl="1" indent="0">
              <a:buClrTx/>
              <a:buNone/>
            </a:pPr>
            <a:r>
              <a:rPr lang="zh-TW" altLang="en-US" sz="2100">
                <a:latin typeface="Consolas" panose="020B0609020204030204" pitchFamily="49" charset="0"/>
                <a:ea typeface="+mj-ea"/>
              </a:rPr>
              <a:t>例外情況</a:t>
            </a:r>
            <a:r>
              <a:rPr lang="en-US" altLang="zh-TW" sz="2100">
                <a:latin typeface="Consolas" panose="020B0609020204030204" pitchFamily="49" charset="0"/>
                <a:ea typeface="+mj-ea"/>
              </a:rPr>
              <a:t>:Servlet Reloading</a:t>
            </a:r>
            <a:r>
              <a:rPr lang="zh-TW" altLang="en-US" sz="2100">
                <a:latin typeface="Consolas" panose="020B0609020204030204" pitchFamily="49" charset="0"/>
                <a:ea typeface="+mj-ea"/>
              </a:rPr>
              <a:t> 與 </a:t>
            </a:r>
            <a:r>
              <a:rPr lang="en-US" altLang="zh-TW" sz="2100">
                <a:latin typeface="Consolas" panose="020B0609020204030204" pitchFamily="49" charset="0"/>
                <a:ea typeface="+mj-ea"/>
              </a:rPr>
              <a:t>load-on-startup</a:t>
            </a:r>
          </a:p>
          <a:p>
            <a:pPr marL="274320" lvl="1" indent="0">
              <a:buClrTx/>
              <a:buNone/>
            </a:pPr>
            <a:endParaRPr lang="en-US" altLang="zh-TW" sz="2100">
              <a:latin typeface="Consolas" panose="020B0609020204030204" pitchFamily="49" charset="0"/>
              <a:ea typeface="+mj-ea"/>
            </a:endParaRPr>
          </a:p>
          <a:p>
            <a:pPr marL="0" indent="0">
              <a:buClrTx/>
              <a:buFont typeface="+mj-lt"/>
              <a:buAutoNum type="arabicPeriod"/>
            </a:pPr>
            <a:r>
              <a:rPr lang="en-US" altLang="zh-TW" sz="2300">
                <a:latin typeface="Consolas" panose="020B0609020204030204" pitchFamily="49" charset="0"/>
                <a:ea typeface="+mj-ea"/>
              </a:rPr>
              <a:t>container</a:t>
            </a:r>
            <a:r>
              <a:rPr lang="zh-TW" altLang="en-US" sz="2300">
                <a:latin typeface="Consolas" panose="020B0609020204030204" pitchFamily="49" charset="0"/>
                <a:ea typeface="+mj-ea"/>
              </a:rPr>
              <a:t>呼叫</a:t>
            </a:r>
            <a:r>
              <a:rPr lang="en-US" altLang="zh-TW" sz="2300">
                <a:latin typeface="Consolas" panose="020B0609020204030204" pitchFamily="49" charset="0"/>
                <a:ea typeface="+mj-ea"/>
              </a:rPr>
              <a:t>Servlet</a:t>
            </a:r>
            <a:r>
              <a:rPr lang="zh-TW" altLang="en-US" sz="2300">
                <a:latin typeface="Consolas" panose="020B0609020204030204" pitchFamily="49" charset="0"/>
                <a:ea typeface="+mj-ea"/>
              </a:rPr>
              <a:t>的</a:t>
            </a:r>
            <a:r>
              <a:rPr lang="en-US" altLang="zh-TW" sz="2300" err="1">
                <a:solidFill>
                  <a:srgbClr val="FF0000"/>
                </a:solidFill>
                <a:latin typeface="Consolas" panose="020B0609020204030204" pitchFamily="49" charset="0"/>
                <a:ea typeface="+mj-ea"/>
              </a:rPr>
              <a:t>init</a:t>
            </a:r>
            <a:r>
              <a:rPr lang="en-US" altLang="zh-TW" sz="2300">
                <a:solidFill>
                  <a:srgbClr val="FF0000"/>
                </a:solidFill>
                <a:latin typeface="Consolas" panose="020B0609020204030204" pitchFamily="49" charset="0"/>
                <a:ea typeface="+mj-ea"/>
              </a:rPr>
              <a:t>(</a:t>
            </a:r>
            <a:r>
              <a:rPr lang="zh-TW" altLang="en-US" sz="2300">
                <a:solidFill>
                  <a:srgbClr val="FF0000"/>
                </a:solidFill>
                <a:latin typeface="Consolas" panose="020B0609020204030204" pitchFamily="49" charset="0"/>
                <a:ea typeface="+mj-ea"/>
              </a:rPr>
              <a:t> </a:t>
            </a:r>
            <a:r>
              <a:rPr lang="en-US" altLang="zh-TW" sz="2300">
                <a:solidFill>
                  <a:srgbClr val="FF0000"/>
                </a:solidFill>
                <a:latin typeface="Consolas" panose="020B0609020204030204" pitchFamily="49" charset="0"/>
                <a:ea typeface="+mj-ea"/>
              </a:rPr>
              <a:t>)</a:t>
            </a:r>
            <a:r>
              <a:rPr lang="zh-TW" altLang="en-US" sz="2300">
                <a:latin typeface="Consolas" panose="020B0609020204030204" pitchFamily="49" charset="0"/>
                <a:ea typeface="+mj-ea"/>
              </a:rPr>
              <a:t>方法，以進行</a:t>
            </a:r>
            <a:r>
              <a:rPr lang="en-US" altLang="zh-TW" sz="2300">
                <a:latin typeface="Consolas" panose="020B0609020204030204" pitchFamily="49" charset="0"/>
                <a:ea typeface="+mj-ea"/>
              </a:rPr>
              <a:t>Servlet</a:t>
            </a:r>
            <a:r>
              <a:rPr lang="zh-TW" altLang="en-US" sz="2300">
                <a:latin typeface="Consolas" panose="020B0609020204030204" pitchFamily="49" charset="0"/>
                <a:ea typeface="+mj-ea"/>
              </a:rPr>
              <a:t>的初始化工作</a:t>
            </a:r>
            <a:endParaRPr lang="en-US" altLang="zh-TW" sz="2300">
              <a:latin typeface="Consolas" panose="020B0609020204030204" pitchFamily="49" charset="0"/>
              <a:ea typeface="+mj-ea"/>
            </a:endParaRPr>
          </a:p>
          <a:p>
            <a:pPr marL="274320" lvl="1" indent="0">
              <a:buClrTx/>
              <a:buNone/>
            </a:pPr>
            <a:r>
              <a:rPr lang="zh-TW" altLang="en-US" sz="2100">
                <a:latin typeface="Consolas" panose="020B0609020204030204" pitchFamily="49" charset="0"/>
                <a:ea typeface="+mj-ea"/>
              </a:rPr>
              <a:t>衍生技術</a:t>
            </a:r>
            <a:r>
              <a:rPr lang="en-US" altLang="zh-TW" sz="2100">
                <a:latin typeface="Consolas" panose="020B0609020204030204" pitchFamily="49" charset="0"/>
                <a:ea typeface="+mj-ea"/>
              </a:rPr>
              <a:t>:</a:t>
            </a:r>
            <a:r>
              <a:rPr lang="en-US" altLang="zh-TW" sz="2100" err="1">
                <a:latin typeface="Consolas" panose="020B0609020204030204" pitchFamily="49" charset="0"/>
                <a:ea typeface="+mj-ea"/>
              </a:rPr>
              <a:t>getInitParameter</a:t>
            </a:r>
            <a:r>
              <a:rPr lang="en-US" altLang="zh-TW" sz="2100">
                <a:latin typeface="Consolas" panose="020B0609020204030204" pitchFamily="49" charset="0"/>
                <a:ea typeface="+mj-ea"/>
              </a:rPr>
              <a:t>( String name )</a:t>
            </a:r>
            <a:r>
              <a:rPr lang="zh-TW" altLang="en-US" sz="2100">
                <a:latin typeface="Consolas" panose="020B0609020204030204" pitchFamily="49" charset="0"/>
                <a:ea typeface="+mj-ea"/>
              </a:rPr>
              <a:t> 方法</a:t>
            </a:r>
            <a:endParaRPr lang="en-US" altLang="zh-TW" sz="2100">
              <a:latin typeface="Consolas" panose="020B0609020204030204" pitchFamily="49" charset="0"/>
              <a:ea typeface="+mj-ea"/>
            </a:endParaRPr>
          </a:p>
          <a:p>
            <a:pPr marL="274320" lvl="1" indent="0">
              <a:buClrTx/>
              <a:buNone/>
            </a:pPr>
            <a:endParaRPr lang="en-US" altLang="zh-TW" sz="2100">
              <a:latin typeface="Consolas" panose="020B0609020204030204" pitchFamily="49" charset="0"/>
              <a:ea typeface="+mj-ea"/>
            </a:endParaRPr>
          </a:p>
          <a:p>
            <a:pPr marL="0" indent="0">
              <a:buClrTx/>
              <a:buFont typeface="+mj-lt"/>
              <a:buAutoNum type="arabicPeriod"/>
            </a:pPr>
            <a:r>
              <a:rPr lang="en-US" altLang="zh-TW" sz="2300">
                <a:latin typeface="Consolas" panose="020B0609020204030204" pitchFamily="49" charset="0"/>
                <a:ea typeface="+mj-ea"/>
              </a:rPr>
              <a:t>container</a:t>
            </a:r>
            <a:r>
              <a:rPr lang="zh-TW" altLang="en-US" sz="2300">
                <a:latin typeface="Consolas" panose="020B0609020204030204" pitchFamily="49" charset="0"/>
                <a:ea typeface="+mj-ea"/>
              </a:rPr>
              <a:t>呼叫</a:t>
            </a:r>
            <a:r>
              <a:rPr lang="en-US" altLang="zh-TW" sz="2300">
                <a:latin typeface="Consolas" panose="020B0609020204030204" pitchFamily="49" charset="0"/>
                <a:ea typeface="+mj-ea"/>
              </a:rPr>
              <a:t>Servlet</a:t>
            </a:r>
            <a:r>
              <a:rPr lang="zh-TW" altLang="en-US" sz="2300">
                <a:latin typeface="Consolas" panose="020B0609020204030204" pitchFamily="49" charset="0"/>
                <a:ea typeface="+mj-ea"/>
              </a:rPr>
              <a:t>的</a:t>
            </a:r>
            <a:r>
              <a:rPr lang="en-US" altLang="zh-TW" sz="2300">
                <a:solidFill>
                  <a:srgbClr val="FF0000"/>
                </a:solidFill>
                <a:latin typeface="Consolas" panose="020B0609020204030204" pitchFamily="49" charset="0"/>
                <a:ea typeface="+mj-ea"/>
              </a:rPr>
              <a:t>service(</a:t>
            </a:r>
            <a:r>
              <a:rPr lang="zh-TW" altLang="en-US" sz="2300">
                <a:solidFill>
                  <a:srgbClr val="FF0000"/>
                </a:solidFill>
                <a:latin typeface="Consolas" panose="020B0609020204030204" pitchFamily="49" charset="0"/>
                <a:ea typeface="+mj-ea"/>
              </a:rPr>
              <a:t> </a:t>
            </a:r>
            <a:r>
              <a:rPr lang="en-US" altLang="zh-TW" sz="2300">
                <a:solidFill>
                  <a:srgbClr val="FF0000"/>
                </a:solidFill>
                <a:latin typeface="Consolas" panose="020B0609020204030204" pitchFamily="49" charset="0"/>
                <a:ea typeface="+mj-ea"/>
              </a:rPr>
              <a:t>)</a:t>
            </a:r>
            <a:r>
              <a:rPr lang="zh-TW" altLang="en-US" sz="2300">
                <a:latin typeface="Consolas" panose="020B0609020204030204" pitchFamily="49" charset="0"/>
                <a:ea typeface="+mj-ea"/>
              </a:rPr>
              <a:t>方法，處理請求</a:t>
            </a:r>
            <a:endParaRPr lang="en-US" altLang="zh-TW" sz="2300">
              <a:latin typeface="Consolas" panose="020B0609020204030204" pitchFamily="49" charset="0"/>
              <a:ea typeface="+mj-ea"/>
            </a:endParaRPr>
          </a:p>
          <a:p>
            <a:pPr marL="274320" lvl="1" indent="0">
              <a:buClrTx/>
              <a:buNone/>
            </a:pPr>
            <a:r>
              <a:rPr lang="zh-TW" altLang="en-US" sz="2100">
                <a:latin typeface="Consolas" panose="020B0609020204030204" pitchFamily="49" charset="0"/>
                <a:ea typeface="+mj-ea"/>
              </a:rPr>
              <a:t>衍生技術</a:t>
            </a:r>
            <a:r>
              <a:rPr lang="en-US" altLang="zh-TW" sz="2100">
                <a:latin typeface="Consolas" panose="020B0609020204030204" pitchFamily="49" charset="0"/>
                <a:ea typeface="+mj-ea"/>
              </a:rPr>
              <a:t>:</a:t>
            </a:r>
            <a:r>
              <a:rPr lang="zh-TW" altLang="en-US" sz="2100">
                <a:latin typeface="Consolas" panose="020B0609020204030204" pitchFamily="49" charset="0"/>
                <a:ea typeface="+mj-ea"/>
              </a:rPr>
              <a:t>執行續同步</a:t>
            </a:r>
            <a:r>
              <a:rPr lang="en-US" altLang="zh-TW" sz="2100">
                <a:latin typeface="Consolas" panose="020B0609020204030204" pitchFamily="49" charset="0"/>
                <a:ea typeface="+mj-ea"/>
              </a:rPr>
              <a:t>synchronization</a:t>
            </a:r>
            <a:r>
              <a:rPr lang="zh-TW" altLang="en-US" sz="2100">
                <a:latin typeface="Consolas" panose="020B0609020204030204" pitchFamily="49" charset="0"/>
                <a:ea typeface="+mj-ea"/>
              </a:rPr>
              <a:t>處理</a:t>
            </a:r>
            <a:endParaRPr lang="en-US" altLang="zh-TW" sz="2100">
              <a:latin typeface="Consolas" panose="020B0609020204030204" pitchFamily="49" charset="0"/>
              <a:ea typeface="+mj-ea"/>
            </a:endParaRPr>
          </a:p>
          <a:p>
            <a:pPr marL="274320" lvl="1" indent="0">
              <a:buClrTx/>
              <a:buNone/>
            </a:pPr>
            <a:endParaRPr lang="en-US" altLang="zh-TW" sz="2100">
              <a:latin typeface="Consolas" panose="020B0609020204030204" pitchFamily="49" charset="0"/>
              <a:ea typeface="+mj-ea"/>
            </a:endParaRPr>
          </a:p>
          <a:p>
            <a:pPr marL="0" indent="0">
              <a:buClrTx/>
              <a:buFont typeface="+mj-lt"/>
              <a:buAutoNum type="arabicPeriod"/>
            </a:pPr>
            <a:r>
              <a:rPr lang="en-US" altLang="zh-TW" sz="2300">
                <a:latin typeface="Consolas" panose="020B0609020204030204" pitchFamily="49" charset="0"/>
                <a:ea typeface="+mj-ea"/>
              </a:rPr>
              <a:t>container</a:t>
            </a:r>
            <a:r>
              <a:rPr lang="zh-TW" altLang="en-US" sz="2300">
                <a:latin typeface="Consolas" panose="020B0609020204030204" pitchFamily="49" charset="0"/>
                <a:ea typeface="+mj-ea"/>
              </a:rPr>
              <a:t>關閉時，呼叫每一個</a:t>
            </a:r>
            <a:r>
              <a:rPr lang="en-US" altLang="zh-TW" sz="2300">
                <a:latin typeface="Consolas" panose="020B0609020204030204" pitchFamily="49" charset="0"/>
                <a:ea typeface="+mj-ea"/>
              </a:rPr>
              <a:t>Servlet</a:t>
            </a:r>
            <a:r>
              <a:rPr lang="zh-TW" altLang="en-US" sz="2300">
                <a:latin typeface="Consolas" panose="020B0609020204030204" pitchFamily="49" charset="0"/>
                <a:ea typeface="+mj-ea"/>
              </a:rPr>
              <a:t>的</a:t>
            </a:r>
            <a:r>
              <a:rPr lang="en-US" altLang="zh-TW" sz="2300" err="1">
                <a:solidFill>
                  <a:srgbClr val="FF0000"/>
                </a:solidFill>
                <a:latin typeface="Consolas" panose="020B0609020204030204" pitchFamily="49" charset="0"/>
                <a:ea typeface="+mj-ea"/>
              </a:rPr>
              <a:t>destory</a:t>
            </a:r>
            <a:r>
              <a:rPr lang="en-US" altLang="zh-TW" sz="2300">
                <a:solidFill>
                  <a:srgbClr val="FF0000"/>
                </a:solidFill>
                <a:latin typeface="Consolas" panose="020B0609020204030204" pitchFamily="49" charset="0"/>
                <a:ea typeface="+mj-ea"/>
              </a:rPr>
              <a:t>(</a:t>
            </a:r>
            <a:r>
              <a:rPr lang="zh-TW" altLang="en-US" sz="2300">
                <a:solidFill>
                  <a:srgbClr val="FF0000"/>
                </a:solidFill>
                <a:latin typeface="Consolas" panose="020B0609020204030204" pitchFamily="49" charset="0"/>
                <a:ea typeface="+mj-ea"/>
              </a:rPr>
              <a:t> </a:t>
            </a:r>
            <a:r>
              <a:rPr lang="en-US" altLang="zh-TW" sz="2300">
                <a:solidFill>
                  <a:srgbClr val="FF0000"/>
                </a:solidFill>
                <a:latin typeface="Consolas" panose="020B0609020204030204" pitchFamily="49" charset="0"/>
                <a:ea typeface="+mj-ea"/>
              </a:rPr>
              <a:t>)</a:t>
            </a:r>
            <a:r>
              <a:rPr lang="zh-TW" altLang="en-US" sz="2300">
                <a:latin typeface="Consolas" panose="020B0609020204030204" pitchFamily="49" charset="0"/>
                <a:ea typeface="+mj-ea"/>
              </a:rPr>
              <a:t>方法</a:t>
            </a:r>
            <a:endParaRPr lang="en-US" altLang="zh-TW" sz="2300">
              <a:latin typeface="Consolas" panose="020B0609020204030204" pitchFamily="49" charset="0"/>
              <a:ea typeface="+mj-ea"/>
            </a:endParaRPr>
          </a:p>
          <a:p>
            <a:pPr marL="274320" lvl="1" indent="0">
              <a:buClrTx/>
              <a:buNone/>
            </a:pPr>
            <a:r>
              <a:rPr lang="zh-TW" altLang="en-US" sz="2100">
                <a:latin typeface="Consolas" panose="020B0609020204030204" pitchFamily="49" charset="0"/>
                <a:ea typeface="+mj-ea"/>
              </a:rPr>
              <a:t>衍生技術</a:t>
            </a:r>
            <a:r>
              <a:rPr lang="en-US" altLang="zh-TW" sz="2100">
                <a:latin typeface="Consolas" panose="020B0609020204030204" pitchFamily="49" charset="0"/>
                <a:ea typeface="+mj-ea"/>
              </a:rPr>
              <a:t>:</a:t>
            </a:r>
            <a:r>
              <a:rPr lang="zh-TW" altLang="en-US" sz="2100">
                <a:latin typeface="Consolas" panose="020B0609020204030204" pitchFamily="49" charset="0"/>
                <a:ea typeface="+mj-ea"/>
              </a:rPr>
              <a:t>釋放之前</a:t>
            </a:r>
            <a:r>
              <a:rPr lang="en-US" altLang="zh-TW" sz="2100" err="1">
                <a:latin typeface="Consolas" panose="020B0609020204030204" pitchFamily="49" charset="0"/>
                <a:ea typeface="+mj-ea"/>
              </a:rPr>
              <a:t>init</a:t>
            </a:r>
            <a:r>
              <a:rPr lang="en-US" altLang="zh-TW" sz="2100">
                <a:latin typeface="Consolas" panose="020B0609020204030204" pitchFamily="49" charset="0"/>
                <a:ea typeface="+mj-ea"/>
              </a:rPr>
              <a:t>(</a:t>
            </a:r>
            <a:r>
              <a:rPr lang="zh-TW" altLang="en-US" sz="2100">
                <a:latin typeface="Consolas" panose="020B0609020204030204" pitchFamily="49" charset="0"/>
                <a:ea typeface="+mj-ea"/>
              </a:rPr>
              <a:t> </a:t>
            </a:r>
            <a:r>
              <a:rPr lang="en-US" altLang="zh-TW" sz="2100">
                <a:latin typeface="Consolas" panose="020B0609020204030204" pitchFamily="49" charset="0"/>
                <a:ea typeface="+mj-ea"/>
              </a:rPr>
              <a:t>)</a:t>
            </a:r>
            <a:r>
              <a:rPr lang="zh-TW" altLang="en-US" sz="2100">
                <a:latin typeface="Consolas" panose="020B0609020204030204" pitchFamily="49" charset="0"/>
                <a:ea typeface="+mj-ea"/>
              </a:rPr>
              <a:t>內引用的資源或儲存一些永續性資料</a:t>
            </a:r>
            <a:endParaRPr lang="en-US" altLang="zh-TW" sz="2100">
              <a:latin typeface="Consolas" panose="020B0609020204030204" pitchFamily="49" charset="0"/>
              <a:ea typeface="+mj-ea"/>
            </a:endParaRPr>
          </a:p>
        </p:txBody>
      </p:sp>
    </p:spTree>
    <p:extLst>
      <p:ext uri="{BB962C8B-B14F-4D97-AF65-F5344CB8AC3E}">
        <p14:creationId xmlns:p14="http://schemas.microsoft.com/office/powerpoint/2010/main" val="15615769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47</a:t>
            </a:fld>
            <a:endParaRPr lang="zh-TW" altLang="en-US">
              <a:latin typeface="Consolas" panose="020B0609020204030204" pitchFamily="49" charset="0"/>
              <a:ea typeface="+mj-ea"/>
            </a:endParaRPr>
          </a:p>
        </p:txBody>
      </p:sp>
      <p:sp>
        <p:nvSpPr>
          <p:cNvPr id="5" name="內容版面配置區 2">
            <a:extLst>
              <a:ext uri="{FF2B5EF4-FFF2-40B4-BE49-F238E27FC236}">
                <a16:creationId xmlns:a16="http://schemas.microsoft.com/office/drawing/2014/main" id="{3680DB7D-A761-4AFC-8D12-3714E56D5D48}"/>
              </a:ext>
            </a:extLst>
          </p:cNvPr>
          <p:cNvSpPr>
            <a:spLocks noGrp="1"/>
          </p:cNvSpPr>
          <p:nvPr>
            <p:ph idx="1"/>
          </p:nvPr>
        </p:nvSpPr>
        <p:spPr>
          <a:xfrm>
            <a:off x="178858" y="138352"/>
            <a:ext cx="11859171" cy="2765104"/>
          </a:xfrm>
        </p:spPr>
        <p:txBody>
          <a:bodyPr>
            <a:noAutofit/>
          </a:bodyPr>
          <a:lstStyle/>
          <a:p>
            <a:pPr marL="0" indent="0">
              <a:buNone/>
            </a:pPr>
            <a:r>
              <a:rPr lang="en-US" altLang="zh-TW" sz="3000">
                <a:latin typeface="Consolas" panose="020B0609020204030204" pitchFamily="49" charset="0"/>
                <a:ea typeface="+mj-ea"/>
              </a:rPr>
              <a:t>Servlet Reloading(Servlet </a:t>
            </a:r>
            <a:r>
              <a:rPr lang="zh-TW" altLang="en-US" sz="3000">
                <a:latin typeface="Consolas" panose="020B0609020204030204" pitchFamily="49" charset="0"/>
                <a:ea typeface="+mj-ea"/>
              </a:rPr>
              <a:t>重載入</a:t>
            </a:r>
            <a:r>
              <a:rPr lang="en-US" altLang="zh-TW" sz="3000">
                <a:latin typeface="Consolas" panose="020B0609020204030204" pitchFamily="49" charset="0"/>
                <a:ea typeface="+mj-ea"/>
              </a:rPr>
              <a:t>)</a:t>
            </a:r>
          </a:p>
          <a:p>
            <a:r>
              <a:rPr lang="zh-TW" altLang="en-US">
                <a:latin typeface="Consolas" panose="020B0609020204030204" pitchFamily="49" charset="0"/>
                <a:ea typeface="+mj-ea"/>
              </a:rPr>
              <a:t>更改</a:t>
            </a:r>
            <a:r>
              <a:rPr lang="en-US" altLang="zh-TW">
                <a:latin typeface="Consolas" panose="020B0609020204030204" pitchFamily="49" charset="0"/>
                <a:ea typeface="+mj-ea"/>
              </a:rPr>
              <a:t>Web-INF/classes</a:t>
            </a:r>
            <a:r>
              <a:rPr lang="zh-TW" altLang="en-US">
                <a:latin typeface="Consolas" panose="020B0609020204030204" pitchFamily="49" charset="0"/>
                <a:ea typeface="+mj-ea"/>
              </a:rPr>
              <a:t>底下之</a:t>
            </a:r>
            <a:r>
              <a:rPr lang="en-US" altLang="zh-TW">
                <a:latin typeface="Consolas" panose="020B0609020204030204" pitchFamily="49" charset="0"/>
                <a:ea typeface="+mj-ea"/>
              </a:rPr>
              <a:t>Servlet</a:t>
            </a:r>
            <a:r>
              <a:rPr lang="zh-TW" altLang="en-US">
                <a:latin typeface="Consolas" panose="020B0609020204030204" pitchFamily="49" charset="0"/>
                <a:ea typeface="+mj-ea"/>
              </a:rPr>
              <a:t>類別檔</a:t>
            </a:r>
            <a:r>
              <a:rPr lang="en-US" altLang="zh-TW">
                <a:latin typeface="Consolas" panose="020B0609020204030204" pitchFamily="49" charset="0"/>
                <a:ea typeface="+mj-ea"/>
              </a:rPr>
              <a:t>(class)</a:t>
            </a:r>
            <a:r>
              <a:rPr lang="zh-TW" altLang="en-US">
                <a:latin typeface="Consolas" panose="020B0609020204030204" pitchFamily="49" charset="0"/>
                <a:ea typeface="+mj-ea"/>
              </a:rPr>
              <a:t>後，不必重新啟動伺服器，伺服器會自動重新載入該</a:t>
            </a:r>
            <a:r>
              <a:rPr lang="en-US" altLang="zh-TW">
                <a:latin typeface="Consolas" panose="020B0609020204030204" pitchFamily="49" charset="0"/>
                <a:ea typeface="+mj-ea"/>
              </a:rPr>
              <a:t>Servlet</a:t>
            </a:r>
            <a:r>
              <a:rPr lang="zh-TW" altLang="en-US">
                <a:latin typeface="Consolas" panose="020B0609020204030204" pitchFamily="49" charset="0"/>
                <a:ea typeface="+mj-ea"/>
              </a:rPr>
              <a:t>，稱之為</a:t>
            </a:r>
            <a:r>
              <a:rPr lang="en-US" altLang="zh-TW">
                <a:latin typeface="Consolas" panose="020B0609020204030204" pitchFamily="49" charset="0"/>
                <a:ea typeface="+mj-ea"/>
              </a:rPr>
              <a:t>Servlet Reloading</a:t>
            </a:r>
          </a:p>
          <a:p>
            <a:r>
              <a:rPr lang="zh-TW" altLang="en-US">
                <a:latin typeface="Consolas" panose="020B0609020204030204" pitchFamily="49" charset="0"/>
                <a:ea typeface="+mj-ea"/>
              </a:rPr>
              <a:t>有些</a:t>
            </a:r>
            <a:r>
              <a:rPr lang="en-US" altLang="zh-TW">
                <a:latin typeface="Consolas" panose="020B0609020204030204" pitchFamily="49" charset="0"/>
                <a:ea typeface="+mj-ea"/>
              </a:rPr>
              <a:t>Servlet Container</a:t>
            </a:r>
            <a:r>
              <a:rPr lang="zh-TW" altLang="en-US">
                <a:latin typeface="Consolas" panose="020B0609020204030204" pitchFamily="49" charset="0"/>
                <a:ea typeface="+mj-ea"/>
              </a:rPr>
              <a:t>因考慮執行時整體效能，可能會將此功能改為手動方式</a:t>
            </a:r>
            <a:endParaRPr lang="en-US" altLang="zh-TW">
              <a:latin typeface="Consolas" panose="020B0609020204030204" pitchFamily="49" charset="0"/>
              <a:ea typeface="+mj-ea"/>
            </a:endParaRPr>
          </a:p>
          <a:p>
            <a:pPr lvl="1"/>
            <a:r>
              <a:rPr lang="zh-TW" altLang="en-US" sz="2000">
                <a:latin typeface="Consolas" panose="020B0609020204030204" pitchFamily="49" charset="0"/>
                <a:ea typeface="+mj-ea"/>
              </a:rPr>
              <a:t>若被改為手動載入，則必須重新啟動</a:t>
            </a:r>
            <a:r>
              <a:rPr lang="en-US" altLang="zh-TW" sz="2000">
                <a:latin typeface="Consolas" panose="020B0609020204030204" pitchFamily="49" charset="0"/>
                <a:ea typeface="+mj-ea"/>
              </a:rPr>
              <a:t>Server</a:t>
            </a:r>
            <a:r>
              <a:rPr lang="zh-TW" altLang="en-US" sz="2000">
                <a:latin typeface="Consolas" panose="020B0609020204030204" pitchFamily="49" charset="0"/>
                <a:ea typeface="+mj-ea"/>
              </a:rPr>
              <a:t>重新載入。</a:t>
            </a:r>
            <a:endParaRPr lang="en-US" altLang="zh-TW" sz="2000">
              <a:latin typeface="Consolas" panose="020B0609020204030204" pitchFamily="49" charset="0"/>
              <a:ea typeface="+mj-ea"/>
            </a:endParaRPr>
          </a:p>
        </p:txBody>
      </p:sp>
      <p:sp>
        <p:nvSpPr>
          <p:cNvPr id="2" name="文字方塊 1">
            <a:extLst>
              <a:ext uri="{FF2B5EF4-FFF2-40B4-BE49-F238E27FC236}">
                <a16:creationId xmlns:a16="http://schemas.microsoft.com/office/drawing/2014/main" id="{1EFA2293-F136-4FEF-B8BF-6DC3269EACF0}"/>
              </a:ext>
            </a:extLst>
          </p:cNvPr>
          <p:cNvSpPr txBox="1"/>
          <p:nvPr/>
        </p:nvSpPr>
        <p:spPr>
          <a:xfrm>
            <a:off x="1710444" y="2157826"/>
            <a:ext cx="8542723"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a:latin typeface="Consolas" panose="020B0609020204030204" pitchFamily="49" charset="0"/>
              </a:rPr>
              <a:t>server.xml:</a:t>
            </a:r>
          </a:p>
          <a:p>
            <a:r>
              <a:rPr lang="en-US" altLang="zh-TW">
                <a:latin typeface="Consolas" panose="020B0609020204030204" pitchFamily="49" charset="0"/>
              </a:rPr>
              <a:t> &lt;Context </a:t>
            </a:r>
            <a:r>
              <a:rPr lang="en-US" altLang="zh-TW" err="1">
                <a:latin typeface="Consolas" panose="020B0609020204030204" pitchFamily="49" charset="0"/>
              </a:rPr>
              <a:t>docBase</a:t>
            </a:r>
            <a:r>
              <a:rPr lang="en-US" altLang="zh-TW">
                <a:latin typeface="Consolas" panose="020B0609020204030204" pitchFamily="49" charset="0"/>
              </a:rPr>
              <a:t>="MyWebApp" path="/MyWebApp" </a:t>
            </a:r>
            <a:r>
              <a:rPr lang="en-US" altLang="zh-TW">
                <a:solidFill>
                  <a:srgbClr val="FF0000"/>
                </a:solidFill>
                <a:latin typeface="Consolas" panose="020B0609020204030204" pitchFamily="49" charset="0"/>
              </a:rPr>
              <a:t>reloadable="true"&gt;</a:t>
            </a:r>
            <a:endParaRPr lang="zh-TW" altLang="en-US">
              <a:solidFill>
                <a:srgbClr val="FF0000"/>
              </a:solidFill>
              <a:latin typeface="Consolas" panose="020B0609020204030204" pitchFamily="49" charset="0"/>
            </a:endParaRPr>
          </a:p>
        </p:txBody>
      </p:sp>
      <p:sp>
        <p:nvSpPr>
          <p:cNvPr id="6" name="內容版面配置區 2">
            <a:extLst>
              <a:ext uri="{FF2B5EF4-FFF2-40B4-BE49-F238E27FC236}">
                <a16:creationId xmlns:a16="http://schemas.microsoft.com/office/drawing/2014/main" id="{F5227A32-2CEA-4638-A4CD-1699D20A0281}"/>
              </a:ext>
            </a:extLst>
          </p:cNvPr>
          <p:cNvSpPr txBox="1">
            <a:spLocks/>
          </p:cNvSpPr>
          <p:nvPr/>
        </p:nvSpPr>
        <p:spPr>
          <a:xfrm>
            <a:off x="178858" y="3016181"/>
            <a:ext cx="11859171" cy="2765104"/>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altLang="zh-TW" sz="3000">
                <a:latin typeface="Consolas" panose="020B0609020204030204" pitchFamily="49" charset="0"/>
                <a:ea typeface="+mj-ea"/>
              </a:rPr>
              <a:t>Load on Startup(</a:t>
            </a:r>
            <a:r>
              <a:rPr lang="zh-TW" altLang="en-US" sz="3000">
                <a:latin typeface="Consolas" panose="020B0609020204030204" pitchFamily="49" charset="0"/>
                <a:ea typeface="+mj-ea"/>
              </a:rPr>
              <a:t>啟動時載入</a:t>
            </a:r>
            <a:r>
              <a:rPr lang="en-US" altLang="zh-TW" sz="3000">
                <a:latin typeface="Consolas" panose="020B0609020204030204" pitchFamily="49" charset="0"/>
                <a:ea typeface="+mj-ea"/>
              </a:rPr>
              <a:t>)</a:t>
            </a:r>
          </a:p>
          <a:p>
            <a:r>
              <a:rPr lang="zh-TW" altLang="en-US">
                <a:latin typeface="Consolas" panose="020B0609020204030204" pitchFamily="49" charset="0"/>
                <a:ea typeface="+mj-ea"/>
              </a:rPr>
              <a:t>經由設定</a:t>
            </a:r>
            <a:r>
              <a:rPr lang="en-US" altLang="zh-TW">
                <a:latin typeface="Consolas" panose="020B0609020204030204" pitchFamily="49" charset="0"/>
                <a:ea typeface="+mj-ea"/>
              </a:rPr>
              <a:t>Servlet</a:t>
            </a:r>
            <a:r>
              <a:rPr lang="zh-TW" altLang="en-US">
                <a:latin typeface="Consolas" panose="020B0609020204030204" pitchFamily="49" charset="0"/>
                <a:ea typeface="+mj-ea"/>
              </a:rPr>
              <a:t>的</a:t>
            </a:r>
            <a:r>
              <a:rPr lang="en-US" altLang="zh-TW">
                <a:latin typeface="Consolas" panose="020B0609020204030204" pitchFamily="49" charset="0"/>
                <a:ea typeface="+mj-ea"/>
              </a:rPr>
              <a:t>web.xml</a:t>
            </a:r>
            <a:r>
              <a:rPr lang="zh-TW" altLang="en-US">
                <a:latin typeface="Consolas" panose="020B0609020204030204" pitchFamily="49" charset="0"/>
                <a:ea typeface="+mj-ea"/>
              </a:rPr>
              <a:t>檔案，讓伺服器在啟動時就自動載入</a:t>
            </a:r>
            <a:r>
              <a:rPr lang="en-US" altLang="zh-TW">
                <a:latin typeface="Consolas" panose="020B0609020204030204" pitchFamily="49" charset="0"/>
                <a:ea typeface="+mj-ea"/>
              </a:rPr>
              <a:t>Servlet</a:t>
            </a:r>
            <a:r>
              <a:rPr lang="zh-TW" altLang="en-US">
                <a:latin typeface="Consolas" panose="020B0609020204030204" pitchFamily="49" charset="0"/>
                <a:ea typeface="+mj-ea"/>
              </a:rPr>
              <a:t>，並呼叫其</a:t>
            </a:r>
            <a:r>
              <a:rPr lang="en-US" altLang="zh-TW" err="1">
                <a:latin typeface="Consolas" panose="020B0609020204030204" pitchFamily="49" charset="0"/>
                <a:ea typeface="+mj-ea"/>
              </a:rPr>
              <a:t>init</a:t>
            </a:r>
            <a:r>
              <a:rPr lang="en-US" altLang="zh-TW">
                <a:latin typeface="Consolas" panose="020B0609020204030204" pitchFamily="49" charset="0"/>
                <a:ea typeface="+mj-ea"/>
              </a:rPr>
              <a:t>(</a:t>
            </a:r>
            <a:r>
              <a:rPr lang="zh-TW" altLang="en-US">
                <a:latin typeface="Consolas" panose="020B0609020204030204" pitchFamily="49" charset="0"/>
                <a:ea typeface="+mj-ea"/>
              </a:rPr>
              <a:t> </a:t>
            </a:r>
            <a:r>
              <a:rPr lang="en-US" altLang="zh-TW">
                <a:latin typeface="Consolas" panose="020B0609020204030204" pitchFamily="49" charset="0"/>
                <a:ea typeface="+mj-ea"/>
              </a:rPr>
              <a:t>)</a:t>
            </a:r>
            <a:r>
              <a:rPr lang="zh-TW" altLang="en-US">
                <a:latin typeface="Consolas" panose="020B0609020204030204" pitchFamily="49" charset="0"/>
                <a:ea typeface="+mj-ea"/>
              </a:rPr>
              <a:t>的方法</a:t>
            </a:r>
            <a:endParaRPr lang="en-US" altLang="zh-TW">
              <a:latin typeface="Consolas" panose="020B0609020204030204" pitchFamily="49" charset="0"/>
              <a:ea typeface="+mj-ea"/>
            </a:endParaRPr>
          </a:p>
          <a:p>
            <a:endParaRPr lang="en-US" altLang="zh-TW" sz="2300">
              <a:latin typeface="Consolas" panose="020B0609020204030204" pitchFamily="49" charset="0"/>
              <a:ea typeface="+mj-ea"/>
            </a:endParaRPr>
          </a:p>
        </p:txBody>
      </p:sp>
      <p:sp>
        <p:nvSpPr>
          <p:cNvPr id="7" name="文字方塊 6">
            <a:extLst>
              <a:ext uri="{FF2B5EF4-FFF2-40B4-BE49-F238E27FC236}">
                <a16:creationId xmlns:a16="http://schemas.microsoft.com/office/drawing/2014/main" id="{47363A30-BD47-4505-9B43-06FFB0C70D87}"/>
              </a:ext>
            </a:extLst>
          </p:cNvPr>
          <p:cNvSpPr txBox="1"/>
          <p:nvPr/>
        </p:nvSpPr>
        <p:spPr>
          <a:xfrm>
            <a:off x="284782" y="3946150"/>
            <a:ext cx="11622436" cy="2862322"/>
          </a:xfrm>
          <a:prstGeom prst="rect">
            <a:avLst/>
          </a:prstGeom>
          <a:noFill/>
        </p:spPr>
        <p:txBody>
          <a:bodyPr wrap="square">
            <a:spAutoFit/>
          </a:bodyPr>
          <a:lstStyle/>
          <a:p>
            <a:r>
              <a:rPr lang="en-US" altLang="zh-TW" sz="2000">
                <a:latin typeface="Consolas" panose="020B0609020204030204" pitchFamily="49" charset="0"/>
              </a:rPr>
              <a:t>	&lt;servlet&gt;</a:t>
            </a:r>
          </a:p>
          <a:p>
            <a:r>
              <a:rPr lang="en-US" altLang="zh-TW" sz="2000">
                <a:latin typeface="Consolas" panose="020B0609020204030204" pitchFamily="49" charset="0"/>
              </a:rPr>
              <a:t>		&lt;servlet-name&gt;</a:t>
            </a:r>
            <a:r>
              <a:rPr lang="en-US" altLang="zh-TW" sz="2000" err="1">
                <a:latin typeface="Consolas" panose="020B0609020204030204" pitchFamily="49" charset="0"/>
              </a:rPr>
              <a:t>LoadOnStartupTest</a:t>
            </a:r>
            <a:r>
              <a:rPr lang="en-US" altLang="zh-TW" sz="2000">
                <a:latin typeface="Consolas" panose="020B0609020204030204" pitchFamily="49" charset="0"/>
              </a:rPr>
              <a:t>&lt;/servlet-name&gt;</a:t>
            </a:r>
          </a:p>
          <a:p>
            <a:r>
              <a:rPr lang="en-US" altLang="zh-TW" sz="2000">
                <a:latin typeface="Consolas" panose="020B0609020204030204" pitchFamily="49" charset="0"/>
              </a:rPr>
              <a:t>		&lt;servlet-class&gt;</a:t>
            </a:r>
            <a:r>
              <a:rPr lang="en-US" altLang="zh-TW" sz="2000" err="1">
                <a:latin typeface="Consolas" panose="020B0609020204030204" pitchFamily="49" charset="0"/>
              </a:rPr>
              <a:t>pers.allen.servlet.TestServlet</a:t>
            </a:r>
            <a:r>
              <a:rPr lang="en-US" altLang="zh-TW" sz="2000">
                <a:latin typeface="Consolas" panose="020B0609020204030204" pitchFamily="49" charset="0"/>
              </a:rPr>
              <a:t>&lt;/servlet-class&gt;</a:t>
            </a:r>
          </a:p>
          <a:p>
            <a:r>
              <a:rPr lang="en-US" altLang="zh-TW" sz="2000">
                <a:solidFill>
                  <a:srgbClr val="FF0000"/>
                </a:solidFill>
                <a:latin typeface="Consolas" panose="020B0609020204030204" pitchFamily="49" charset="0"/>
              </a:rPr>
              <a:t>		&lt;load-on-startup&gt;10&lt;/load-on-startup&gt;</a:t>
            </a:r>
          </a:p>
          <a:p>
            <a:r>
              <a:rPr lang="en-US" altLang="zh-TW" sz="2000">
                <a:latin typeface="Consolas" panose="020B0609020204030204" pitchFamily="49" charset="0"/>
              </a:rPr>
              <a:t>	&lt;/servlet&gt;</a:t>
            </a:r>
          </a:p>
          <a:p>
            <a:endParaRPr lang="en-US" altLang="zh-TW" sz="1000">
              <a:latin typeface="Consolas" panose="020B0609020204030204" pitchFamily="49" charset="0"/>
            </a:endParaRPr>
          </a:p>
          <a:p>
            <a:r>
              <a:rPr lang="en-US" altLang="zh-TW" sz="2000">
                <a:latin typeface="+mj-ea"/>
                <a:ea typeface="+mj-ea"/>
              </a:rPr>
              <a:t>					</a:t>
            </a:r>
            <a:endParaRPr lang="en-US" altLang="zh-TW" sz="3000">
              <a:latin typeface="+mj-ea"/>
              <a:ea typeface="+mj-ea"/>
            </a:endParaRPr>
          </a:p>
          <a:p>
            <a:endParaRPr lang="en-US" altLang="zh-TW" sz="1000">
              <a:latin typeface="Consolas" panose="020B0609020204030204" pitchFamily="49" charset="0"/>
            </a:endParaRPr>
          </a:p>
          <a:p>
            <a:endParaRPr lang="en-US" altLang="zh-TW" sz="1000">
              <a:latin typeface="Consolas" panose="020B0609020204030204" pitchFamily="49" charset="0"/>
            </a:endParaRPr>
          </a:p>
          <a:p>
            <a:endParaRPr lang="en-US" altLang="zh-TW" sz="1000">
              <a:latin typeface="Consolas" panose="020B0609020204030204" pitchFamily="49" charset="0"/>
            </a:endParaRPr>
          </a:p>
          <a:p>
            <a:r>
              <a:rPr lang="en-US" altLang="zh-TW" sz="2000">
                <a:latin typeface="Consolas" panose="020B0609020204030204" pitchFamily="49" charset="0"/>
              </a:rPr>
              <a:t>	@WebServlet(urlPatterns = “/</a:t>
            </a:r>
            <a:r>
              <a:rPr lang="en-US" altLang="zh-TW" sz="2000" err="1">
                <a:latin typeface="Consolas" panose="020B0609020204030204" pitchFamily="49" charset="0"/>
              </a:rPr>
              <a:t>mySerlvet</a:t>
            </a:r>
            <a:r>
              <a:rPr lang="en-US" altLang="zh-TW" sz="2000">
                <a:latin typeface="Consolas" panose="020B0609020204030204" pitchFamily="49" charset="0"/>
              </a:rPr>
              <a:t>",</a:t>
            </a:r>
            <a:r>
              <a:rPr lang="en-US" altLang="zh-TW" sz="2000" err="1">
                <a:solidFill>
                  <a:srgbClr val="FF0000"/>
                </a:solidFill>
                <a:latin typeface="Consolas" panose="020B0609020204030204" pitchFamily="49" charset="0"/>
              </a:rPr>
              <a:t>loadOnStartup</a:t>
            </a:r>
            <a:r>
              <a:rPr lang="en-US" altLang="zh-TW" sz="2000">
                <a:solidFill>
                  <a:srgbClr val="FF0000"/>
                </a:solidFill>
                <a:latin typeface="Consolas" panose="020B0609020204030204" pitchFamily="49" charset="0"/>
              </a:rPr>
              <a:t> = 10</a:t>
            </a:r>
            <a:r>
              <a:rPr lang="en-US" altLang="zh-TW" sz="2000">
                <a:latin typeface="Consolas" panose="020B0609020204030204" pitchFamily="49" charset="0"/>
              </a:rPr>
              <a:t>)</a:t>
            </a:r>
          </a:p>
        </p:txBody>
      </p:sp>
      <p:cxnSp>
        <p:nvCxnSpPr>
          <p:cNvPr id="8" name="直線單箭頭接點 7">
            <a:extLst>
              <a:ext uri="{FF2B5EF4-FFF2-40B4-BE49-F238E27FC236}">
                <a16:creationId xmlns:a16="http://schemas.microsoft.com/office/drawing/2014/main" id="{7C532C6C-06C1-41DD-8473-9A3C3A3DC41B}"/>
              </a:ext>
            </a:extLst>
          </p:cNvPr>
          <p:cNvCxnSpPr/>
          <p:nvPr/>
        </p:nvCxnSpPr>
        <p:spPr>
          <a:xfrm>
            <a:off x="3920247" y="5184843"/>
            <a:ext cx="1517515" cy="4766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9486640B-AC97-4964-86C0-9A551F5E3E9C}"/>
              </a:ext>
            </a:extLst>
          </p:cNvPr>
          <p:cNvSpPr txBox="1"/>
          <p:nvPr/>
        </p:nvSpPr>
        <p:spPr>
          <a:xfrm>
            <a:off x="5535039" y="5454255"/>
            <a:ext cx="5776089"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TW" altLang="en-US">
                <a:latin typeface="+mj-ea"/>
                <a:ea typeface="+mj-ea"/>
              </a:rPr>
              <a:t>數字越小，執行優先度越高，最小為</a:t>
            </a:r>
            <a:r>
              <a:rPr lang="en-US" altLang="zh-TW">
                <a:latin typeface="+mj-ea"/>
                <a:ea typeface="+mj-ea"/>
              </a:rPr>
              <a:t>0</a:t>
            </a:r>
            <a:r>
              <a:rPr lang="zh-TW" altLang="en-US">
                <a:latin typeface="+mj-ea"/>
                <a:ea typeface="+mj-ea"/>
              </a:rPr>
              <a:t>；為負值時無效</a:t>
            </a:r>
          </a:p>
        </p:txBody>
      </p:sp>
      <p:sp>
        <p:nvSpPr>
          <p:cNvPr id="12" name="文字方塊 11">
            <a:extLst>
              <a:ext uri="{FF2B5EF4-FFF2-40B4-BE49-F238E27FC236}">
                <a16:creationId xmlns:a16="http://schemas.microsoft.com/office/drawing/2014/main" id="{B5079FCE-CD34-4AC2-8693-23901E4320CE}"/>
              </a:ext>
            </a:extLst>
          </p:cNvPr>
          <p:cNvSpPr txBox="1"/>
          <p:nvPr/>
        </p:nvSpPr>
        <p:spPr>
          <a:xfrm>
            <a:off x="796461" y="5925546"/>
            <a:ext cx="2394212"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TW" altLang="en-US">
                <a:latin typeface="Consolas" panose="020B0609020204030204" pitchFamily="49" charset="0"/>
                <a:ea typeface="+mj-ea"/>
              </a:rPr>
              <a:t>或者</a:t>
            </a:r>
            <a:r>
              <a:rPr lang="en-US" altLang="zh-TW">
                <a:latin typeface="Consolas" panose="020B0609020204030204" pitchFamily="49" charset="0"/>
                <a:ea typeface="+mj-ea"/>
              </a:rPr>
              <a:t>annotation</a:t>
            </a:r>
            <a:r>
              <a:rPr lang="zh-TW" altLang="en-US">
                <a:latin typeface="Consolas" panose="020B0609020204030204" pitchFamily="49" charset="0"/>
                <a:ea typeface="+mj-ea"/>
              </a:rPr>
              <a:t>寫法</a:t>
            </a:r>
          </a:p>
        </p:txBody>
      </p:sp>
    </p:spTree>
    <p:extLst>
      <p:ext uri="{BB962C8B-B14F-4D97-AF65-F5344CB8AC3E}">
        <p14:creationId xmlns:p14="http://schemas.microsoft.com/office/powerpoint/2010/main" val="29858873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48</a:t>
            </a:fld>
            <a:endParaRPr lang="zh-TW" altLang="en-US">
              <a:latin typeface="Consolas" panose="020B0609020204030204" pitchFamily="49" charset="0"/>
              <a:ea typeface="+mj-ea"/>
            </a:endParaRPr>
          </a:p>
        </p:txBody>
      </p:sp>
      <p:sp>
        <p:nvSpPr>
          <p:cNvPr id="5" name="內容版面配置區 2">
            <a:extLst>
              <a:ext uri="{FF2B5EF4-FFF2-40B4-BE49-F238E27FC236}">
                <a16:creationId xmlns:a16="http://schemas.microsoft.com/office/drawing/2014/main" id="{3680DB7D-A761-4AFC-8D12-3714E56D5D48}"/>
              </a:ext>
            </a:extLst>
          </p:cNvPr>
          <p:cNvSpPr>
            <a:spLocks noGrp="1"/>
          </p:cNvSpPr>
          <p:nvPr>
            <p:ph idx="1"/>
          </p:nvPr>
        </p:nvSpPr>
        <p:spPr>
          <a:xfrm>
            <a:off x="178858" y="138352"/>
            <a:ext cx="11859171" cy="2765104"/>
          </a:xfrm>
        </p:spPr>
        <p:txBody>
          <a:bodyPr>
            <a:noAutofit/>
          </a:bodyPr>
          <a:lstStyle/>
          <a:p>
            <a:pPr marL="0" indent="0">
              <a:buNone/>
            </a:pPr>
            <a:r>
              <a:rPr lang="en-US" altLang="zh-TW" sz="3600">
                <a:latin typeface="Consolas" panose="020B0609020204030204" pitchFamily="49" charset="0"/>
                <a:ea typeface="+mj-ea"/>
              </a:rPr>
              <a:t>Init Parameter (</a:t>
            </a:r>
            <a:r>
              <a:rPr lang="zh-TW" altLang="en-US" sz="3600">
                <a:latin typeface="Consolas" panose="020B0609020204030204" pitchFamily="49" charset="0"/>
                <a:ea typeface="+mj-ea"/>
              </a:rPr>
              <a:t>初始參數</a:t>
            </a:r>
            <a:r>
              <a:rPr lang="en-US" altLang="zh-TW" sz="3600">
                <a:latin typeface="Consolas" panose="020B0609020204030204" pitchFamily="49" charset="0"/>
                <a:ea typeface="+mj-ea"/>
              </a:rPr>
              <a:t>)</a:t>
            </a:r>
            <a:endParaRPr lang="en-US" altLang="zh-TW" sz="3500">
              <a:latin typeface="Consolas" panose="020B0609020204030204" pitchFamily="49" charset="0"/>
              <a:ea typeface="+mj-ea"/>
            </a:endParaRPr>
          </a:p>
          <a:p>
            <a:pPr marL="0" indent="0">
              <a:buNone/>
            </a:pPr>
            <a:r>
              <a:rPr lang="zh-TW" altLang="en-US" sz="2500">
                <a:latin typeface="Consolas" panose="020B0609020204030204" pitchFamily="49" charset="0"/>
                <a:ea typeface="+mj-ea"/>
              </a:rPr>
              <a:t>經由設定</a:t>
            </a:r>
            <a:r>
              <a:rPr lang="en-US" altLang="zh-TW" sz="2500">
                <a:latin typeface="Consolas" panose="020B0609020204030204" pitchFamily="49" charset="0"/>
                <a:ea typeface="+mj-ea"/>
              </a:rPr>
              <a:t>Servlet</a:t>
            </a:r>
            <a:r>
              <a:rPr lang="zh-TW" altLang="en-US" sz="2500">
                <a:latin typeface="Consolas" panose="020B0609020204030204" pitchFamily="49" charset="0"/>
                <a:ea typeface="+mj-ea"/>
              </a:rPr>
              <a:t>的</a:t>
            </a:r>
            <a:r>
              <a:rPr lang="en-US" altLang="zh-TW" sz="2500">
                <a:latin typeface="Consolas" panose="020B0609020204030204" pitchFamily="49" charset="0"/>
                <a:ea typeface="+mj-ea"/>
              </a:rPr>
              <a:t>web.xml</a:t>
            </a:r>
            <a:r>
              <a:rPr lang="zh-TW" altLang="en-US" sz="2500">
                <a:latin typeface="Consolas" panose="020B0609020204030204" pitchFamily="49" charset="0"/>
                <a:ea typeface="+mj-ea"/>
              </a:rPr>
              <a:t>檔案，讓伺服器在啟動時就自動載入</a:t>
            </a:r>
            <a:r>
              <a:rPr lang="en-US" altLang="zh-TW" sz="2500">
                <a:latin typeface="Consolas" panose="020B0609020204030204" pitchFamily="49" charset="0"/>
                <a:ea typeface="+mj-ea"/>
              </a:rPr>
              <a:t>Servlet</a:t>
            </a:r>
            <a:r>
              <a:rPr lang="zh-TW" altLang="en-US" sz="2500">
                <a:latin typeface="Consolas" panose="020B0609020204030204" pitchFamily="49" charset="0"/>
                <a:ea typeface="+mj-ea"/>
              </a:rPr>
              <a:t>，並呼叫其</a:t>
            </a:r>
            <a:r>
              <a:rPr lang="en-US" altLang="zh-TW" sz="2500" err="1">
                <a:latin typeface="Consolas" panose="020B0609020204030204" pitchFamily="49" charset="0"/>
                <a:ea typeface="+mj-ea"/>
              </a:rPr>
              <a:t>init</a:t>
            </a:r>
            <a:r>
              <a:rPr lang="en-US" altLang="zh-TW" sz="2500">
                <a:latin typeface="Consolas" panose="020B0609020204030204" pitchFamily="49" charset="0"/>
                <a:ea typeface="+mj-ea"/>
              </a:rPr>
              <a:t>(</a:t>
            </a:r>
            <a:r>
              <a:rPr lang="zh-TW" altLang="en-US" sz="2500">
                <a:latin typeface="Consolas" panose="020B0609020204030204" pitchFamily="49" charset="0"/>
                <a:ea typeface="+mj-ea"/>
              </a:rPr>
              <a:t> </a:t>
            </a:r>
            <a:r>
              <a:rPr lang="en-US" altLang="zh-TW" sz="2500">
                <a:latin typeface="Consolas" panose="020B0609020204030204" pitchFamily="49" charset="0"/>
                <a:ea typeface="+mj-ea"/>
              </a:rPr>
              <a:t>)</a:t>
            </a:r>
            <a:r>
              <a:rPr lang="zh-TW" altLang="en-US" sz="2500">
                <a:latin typeface="Consolas" panose="020B0609020204030204" pitchFamily="49" charset="0"/>
                <a:ea typeface="+mj-ea"/>
              </a:rPr>
              <a:t>的方法</a:t>
            </a:r>
            <a:endParaRPr lang="en-US" altLang="zh-TW" sz="2500">
              <a:latin typeface="Consolas" panose="020B0609020204030204" pitchFamily="49" charset="0"/>
              <a:ea typeface="+mj-ea"/>
            </a:endParaRPr>
          </a:p>
          <a:p>
            <a:endParaRPr lang="en-US" altLang="zh-TW" sz="2300">
              <a:latin typeface="Consolas" panose="020B0609020204030204" pitchFamily="49" charset="0"/>
              <a:ea typeface="+mj-ea"/>
            </a:endParaRPr>
          </a:p>
        </p:txBody>
      </p:sp>
      <p:sp>
        <p:nvSpPr>
          <p:cNvPr id="9" name="文字方塊 8">
            <a:extLst>
              <a:ext uri="{FF2B5EF4-FFF2-40B4-BE49-F238E27FC236}">
                <a16:creationId xmlns:a16="http://schemas.microsoft.com/office/drawing/2014/main" id="{8B9AC8EA-E805-424E-8D61-1AF441AAA0BC}"/>
              </a:ext>
            </a:extLst>
          </p:cNvPr>
          <p:cNvSpPr txBox="1"/>
          <p:nvPr/>
        </p:nvSpPr>
        <p:spPr>
          <a:xfrm>
            <a:off x="153971" y="1664242"/>
            <a:ext cx="11622436" cy="3785652"/>
          </a:xfrm>
          <a:prstGeom prst="rect">
            <a:avLst/>
          </a:prstGeom>
          <a:noFill/>
        </p:spPr>
        <p:txBody>
          <a:bodyPr wrap="square">
            <a:spAutoFit/>
          </a:bodyPr>
          <a:lstStyle/>
          <a:p>
            <a:r>
              <a:rPr lang="en-US" altLang="zh-TW" sz="2000">
                <a:latin typeface="Consolas" panose="020B0609020204030204" pitchFamily="49" charset="0"/>
              </a:rPr>
              <a:t>	&lt;servlet&gt;</a:t>
            </a:r>
          </a:p>
          <a:p>
            <a:r>
              <a:rPr lang="en-US" altLang="zh-TW" sz="2000">
                <a:latin typeface="Consolas" panose="020B0609020204030204" pitchFamily="49" charset="0"/>
              </a:rPr>
              <a:t>		&lt;servlet-name&gt;</a:t>
            </a:r>
            <a:r>
              <a:rPr lang="en-US" altLang="zh-TW" sz="2000" err="1">
                <a:latin typeface="Consolas" panose="020B0609020204030204" pitchFamily="49" charset="0"/>
              </a:rPr>
              <a:t>InitParameter</a:t>
            </a:r>
            <a:r>
              <a:rPr lang="en-US" altLang="zh-TW" sz="2000">
                <a:latin typeface="Consolas" panose="020B0609020204030204" pitchFamily="49" charset="0"/>
              </a:rPr>
              <a:t>&lt;/servlet-name&gt;</a:t>
            </a:r>
          </a:p>
          <a:p>
            <a:r>
              <a:rPr lang="en-US" altLang="zh-TW" sz="2000">
                <a:latin typeface="Consolas" panose="020B0609020204030204" pitchFamily="49" charset="0"/>
              </a:rPr>
              <a:t>		&lt;servlet-class&gt;</a:t>
            </a:r>
            <a:r>
              <a:rPr lang="en-US" altLang="zh-TW" sz="2000" err="1">
                <a:latin typeface="Consolas" panose="020B0609020204030204" pitchFamily="49" charset="0"/>
              </a:rPr>
              <a:t>pers.allen.servlet.TestServlet</a:t>
            </a:r>
            <a:r>
              <a:rPr lang="en-US" altLang="zh-TW" sz="2000">
                <a:latin typeface="Consolas" panose="020B0609020204030204" pitchFamily="49" charset="0"/>
              </a:rPr>
              <a:t>&lt;/servlet-class&gt;</a:t>
            </a:r>
          </a:p>
          <a:p>
            <a:r>
              <a:rPr lang="en-US" altLang="zh-TW" sz="2000">
                <a:solidFill>
                  <a:srgbClr val="FF0000"/>
                </a:solidFill>
                <a:latin typeface="Consolas" panose="020B0609020204030204" pitchFamily="49" charset="0"/>
              </a:rPr>
              <a:t>		&lt;</a:t>
            </a:r>
            <a:r>
              <a:rPr lang="en-US" altLang="zh-TW" sz="2000" err="1">
                <a:solidFill>
                  <a:srgbClr val="FF0000"/>
                </a:solidFill>
                <a:latin typeface="Consolas" panose="020B0609020204030204" pitchFamily="49" charset="0"/>
              </a:rPr>
              <a:t>init</a:t>
            </a:r>
            <a:r>
              <a:rPr lang="en-US" altLang="zh-TW" sz="2000">
                <a:solidFill>
                  <a:srgbClr val="FF0000"/>
                </a:solidFill>
                <a:latin typeface="Consolas" panose="020B0609020204030204" pitchFamily="49" charset="0"/>
              </a:rPr>
              <a:t>-param&gt;</a:t>
            </a:r>
          </a:p>
          <a:p>
            <a:r>
              <a:rPr lang="en-US" altLang="zh-TW" sz="2000">
                <a:solidFill>
                  <a:srgbClr val="FF0000"/>
                </a:solidFill>
                <a:latin typeface="Consolas" panose="020B0609020204030204" pitchFamily="49" charset="0"/>
              </a:rPr>
              <a:t>			&lt;param-name&gt;</a:t>
            </a:r>
            <a:r>
              <a:rPr lang="en-US" altLang="zh-TW" sz="2000" err="1">
                <a:solidFill>
                  <a:srgbClr val="FF0000"/>
                </a:solidFill>
                <a:latin typeface="Consolas" panose="020B0609020204030204" pitchFamily="49" charset="0"/>
              </a:rPr>
              <a:t>MyAge</a:t>
            </a:r>
            <a:r>
              <a:rPr lang="en-US" altLang="zh-TW" sz="2000">
                <a:solidFill>
                  <a:srgbClr val="FF0000"/>
                </a:solidFill>
                <a:latin typeface="Consolas" panose="020B0609020204030204" pitchFamily="49" charset="0"/>
              </a:rPr>
              <a:t>&lt;/param-name&gt;</a:t>
            </a:r>
          </a:p>
          <a:p>
            <a:r>
              <a:rPr lang="en-US" altLang="zh-TW" sz="2000">
                <a:solidFill>
                  <a:srgbClr val="FF0000"/>
                </a:solidFill>
                <a:latin typeface="Consolas" panose="020B0609020204030204" pitchFamily="49" charset="0"/>
              </a:rPr>
              <a:t>			&lt;param-value&gt;18&lt;/param-value&gt;</a:t>
            </a:r>
          </a:p>
          <a:p>
            <a:r>
              <a:rPr lang="en-US" altLang="zh-TW" sz="2000">
                <a:solidFill>
                  <a:srgbClr val="FF0000"/>
                </a:solidFill>
                <a:latin typeface="Consolas" panose="020B0609020204030204" pitchFamily="49" charset="0"/>
              </a:rPr>
              <a:t>		&lt;/</a:t>
            </a:r>
            <a:r>
              <a:rPr lang="en-US" altLang="zh-TW" sz="2000" err="1">
                <a:solidFill>
                  <a:srgbClr val="FF0000"/>
                </a:solidFill>
                <a:latin typeface="Consolas" panose="020B0609020204030204" pitchFamily="49" charset="0"/>
              </a:rPr>
              <a:t>init</a:t>
            </a:r>
            <a:r>
              <a:rPr lang="en-US" altLang="zh-TW" sz="2000">
                <a:solidFill>
                  <a:srgbClr val="FF0000"/>
                </a:solidFill>
                <a:latin typeface="Consolas" panose="020B0609020204030204" pitchFamily="49" charset="0"/>
              </a:rPr>
              <a:t>-param&gt;</a:t>
            </a:r>
          </a:p>
          <a:p>
            <a:r>
              <a:rPr lang="en-US" altLang="zh-TW" sz="2000">
                <a:latin typeface="Consolas" panose="020B0609020204030204" pitchFamily="49" charset="0"/>
              </a:rPr>
              <a:t>	&lt;/servlet&gt;</a:t>
            </a:r>
          </a:p>
          <a:p>
            <a:r>
              <a:rPr lang="en-US" altLang="zh-TW" sz="2000">
                <a:latin typeface="Consolas" panose="020B0609020204030204" pitchFamily="49" charset="0"/>
              </a:rPr>
              <a:t>					</a:t>
            </a:r>
          </a:p>
          <a:p>
            <a:pPr lvl="1"/>
            <a:r>
              <a:rPr lang="sv-SE" altLang="zh-TW" sz="2000">
                <a:latin typeface="Consolas" panose="020B0609020204030204" pitchFamily="49" charset="0"/>
              </a:rPr>
              <a:t>@WebServlet(urlPatterns = "mySerlvet",</a:t>
            </a:r>
          </a:p>
          <a:p>
            <a:pPr lvl="1"/>
            <a:r>
              <a:rPr lang="sv-SE" altLang="zh-TW" sz="2000">
                <a:solidFill>
                  <a:srgbClr val="FF0000"/>
                </a:solidFill>
                <a:latin typeface="Consolas" panose="020B0609020204030204" pitchFamily="49" charset="0"/>
              </a:rPr>
              <a:t>initParams</a:t>
            </a:r>
            <a:r>
              <a:rPr lang="sv-SE" altLang="zh-TW" sz="2000">
                <a:latin typeface="Consolas" panose="020B0609020204030204" pitchFamily="49" charset="0"/>
              </a:rPr>
              <a:t> = </a:t>
            </a:r>
            <a:r>
              <a:rPr lang="sv-SE" altLang="zh-TW" sz="2000" i="1">
                <a:solidFill>
                  <a:srgbClr val="A0A0A0"/>
                </a:solidFill>
                <a:latin typeface="Consolas" panose="020B0609020204030204" pitchFamily="49" charset="0"/>
              </a:rPr>
              <a:t>@WebInitParam</a:t>
            </a:r>
            <a:r>
              <a:rPr lang="sv-SE" altLang="zh-TW" sz="2000">
                <a:latin typeface="Consolas" panose="020B0609020204030204" pitchFamily="49" charset="0"/>
              </a:rPr>
              <a:t>(</a:t>
            </a:r>
            <a:r>
              <a:rPr lang="sv-SE" altLang="zh-TW" sz="2000">
                <a:solidFill>
                  <a:srgbClr val="FF0000"/>
                </a:solidFill>
                <a:latin typeface="Consolas" panose="020B0609020204030204" pitchFamily="49" charset="0"/>
              </a:rPr>
              <a:t>name</a:t>
            </a:r>
            <a:r>
              <a:rPr lang="sv-SE" altLang="zh-TW" sz="2000">
                <a:latin typeface="Consolas" panose="020B0609020204030204" pitchFamily="49" charset="0"/>
              </a:rPr>
              <a:t>="</a:t>
            </a:r>
            <a:r>
              <a:rPr lang="sv-SE" altLang="zh-TW" sz="2000">
                <a:solidFill>
                  <a:srgbClr val="20C6A3"/>
                </a:solidFill>
                <a:latin typeface="Consolas" panose="020B0609020204030204" pitchFamily="49" charset="0"/>
              </a:rPr>
              <a:t>MyAge</a:t>
            </a:r>
            <a:r>
              <a:rPr lang="sv-SE" altLang="zh-TW" sz="2000">
                <a:latin typeface="Consolas" panose="020B0609020204030204" pitchFamily="49" charset="0"/>
              </a:rPr>
              <a:t>",</a:t>
            </a:r>
            <a:r>
              <a:rPr lang="sv-SE" altLang="zh-TW" sz="2000">
                <a:solidFill>
                  <a:srgbClr val="FF0000"/>
                </a:solidFill>
                <a:latin typeface="Consolas" panose="020B0609020204030204" pitchFamily="49" charset="0"/>
              </a:rPr>
              <a:t>value</a:t>
            </a:r>
            <a:r>
              <a:rPr lang="sv-SE" altLang="zh-TW" sz="2000">
                <a:latin typeface="Consolas" panose="020B0609020204030204" pitchFamily="49" charset="0"/>
              </a:rPr>
              <a:t> = "</a:t>
            </a:r>
            <a:r>
              <a:rPr lang="sv-SE" altLang="zh-TW" sz="2000">
                <a:solidFill>
                  <a:srgbClr val="20C6A3"/>
                </a:solidFill>
                <a:latin typeface="Consolas" panose="020B0609020204030204" pitchFamily="49" charset="0"/>
              </a:rPr>
              <a:t>18</a:t>
            </a:r>
            <a:r>
              <a:rPr lang="sv-SE" altLang="zh-TW" sz="2000">
                <a:latin typeface="Consolas" panose="020B0609020204030204" pitchFamily="49" charset="0"/>
              </a:rPr>
              <a:t>") )</a:t>
            </a:r>
          </a:p>
          <a:p>
            <a:endParaRPr lang="en-US" altLang="zh-TW" sz="2000">
              <a:latin typeface="Consolas" panose="020B0609020204030204" pitchFamily="49" charset="0"/>
            </a:endParaRPr>
          </a:p>
        </p:txBody>
      </p:sp>
      <p:sp>
        <p:nvSpPr>
          <p:cNvPr id="16" name="文字方塊 15">
            <a:extLst>
              <a:ext uri="{FF2B5EF4-FFF2-40B4-BE49-F238E27FC236}">
                <a16:creationId xmlns:a16="http://schemas.microsoft.com/office/drawing/2014/main" id="{BFA79B0C-0BED-4B95-8CE9-155BE876CA89}"/>
              </a:ext>
            </a:extLst>
          </p:cNvPr>
          <p:cNvSpPr txBox="1"/>
          <p:nvPr/>
        </p:nvSpPr>
        <p:spPr>
          <a:xfrm>
            <a:off x="5428034" y="5188933"/>
            <a:ext cx="5752283"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1200">
                <a:latin typeface="Consolas" panose="020B0609020204030204" pitchFamily="49" charset="0"/>
                <a:ea typeface="+mj-ea"/>
              </a:rPr>
              <a:t>【</a:t>
            </a:r>
            <a:r>
              <a:rPr lang="zh-TW" altLang="en-US" sz="1200">
                <a:latin typeface="Consolas" panose="020B0609020204030204" pitchFamily="49" charset="0"/>
                <a:ea typeface="+mj-ea"/>
              </a:rPr>
              <a:t>補充：系統參數</a:t>
            </a:r>
            <a:r>
              <a:rPr lang="en-US" altLang="zh-TW" sz="1200">
                <a:latin typeface="Consolas" panose="020B0609020204030204" pitchFamily="49" charset="0"/>
                <a:ea typeface="+mj-ea"/>
              </a:rPr>
              <a:t>xml</a:t>
            </a:r>
            <a:r>
              <a:rPr lang="zh-TW" altLang="en-US" sz="1200">
                <a:latin typeface="Consolas" panose="020B0609020204030204" pitchFamily="49" charset="0"/>
                <a:ea typeface="+mj-ea"/>
              </a:rPr>
              <a:t>設定法</a:t>
            </a:r>
            <a:r>
              <a:rPr lang="en-US" altLang="zh-TW" sz="1200">
                <a:latin typeface="Consolas" panose="020B0609020204030204" pitchFamily="49" charset="0"/>
                <a:ea typeface="+mj-ea"/>
              </a:rPr>
              <a:t>】</a:t>
            </a:r>
            <a:endParaRPr lang="pt-BR" altLang="zh-TW" sz="1200">
              <a:latin typeface="Consolas" panose="020B0609020204030204" pitchFamily="49" charset="0"/>
              <a:ea typeface="+mj-ea"/>
            </a:endParaRPr>
          </a:p>
          <a:p>
            <a:r>
              <a:rPr lang="pt-BR" altLang="zh-TW" sz="1200">
                <a:latin typeface="Consolas" panose="020B0609020204030204" pitchFamily="49" charset="0"/>
                <a:ea typeface="+mj-ea"/>
              </a:rPr>
              <a:t>	&lt;context-param&gt;</a:t>
            </a:r>
          </a:p>
          <a:p>
            <a:r>
              <a:rPr lang="pt-BR" altLang="zh-TW" sz="1200">
                <a:latin typeface="Consolas" panose="020B0609020204030204" pitchFamily="49" charset="0"/>
                <a:ea typeface="+mj-ea"/>
              </a:rPr>
              <a:t>		&lt;param-name&gt;MyAge&lt;/param-name&gt;</a:t>
            </a:r>
          </a:p>
          <a:p>
            <a:r>
              <a:rPr lang="pt-BR" altLang="zh-TW" sz="1200">
                <a:latin typeface="Consolas" panose="020B0609020204030204" pitchFamily="49" charset="0"/>
                <a:ea typeface="+mj-ea"/>
              </a:rPr>
              <a:t>		&lt;param-value&gt;18&lt;/param-value&gt;</a:t>
            </a:r>
          </a:p>
          <a:p>
            <a:r>
              <a:rPr lang="pt-BR" altLang="zh-TW" sz="1200">
                <a:latin typeface="Consolas" panose="020B0609020204030204" pitchFamily="49" charset="0"/>
                <a:ea typeface="+mj-ea"/>
              </a:rPr>
              <a:t>	&lt;/context-param&gt;</a:t>
            </a:r>
          </a:p>
          <a:p>
            <a:r>
              <a:rPr lang="en-US" altLang="zh-TW" sz="1200">
                <a:latin typeface="Consolas" panose="020B0609020204030204" pitchFamily="49" charset="0"/>
                <a:ea typeface="+mj-ea"/>
              </a:rPr>
              <a:t>【</a:t>
            </a:r>
            <a:r>
              <a:rPr lang="zh-TW" altLang="en-US" sz="1200">
                <a:latin typeface="Consolas" panose="020B0609020204030204" pitchFamily="49" charset="0"/>
                <a:ea typeface="+mj-ea"/>
              </a:rPr>
              <a:t>取法</a:t>
            </a:r>
            <a:r>
              <a:rPr lang="en-US" altLang="zh-TW" sz="1200">
                <a:latin typeface="Consolas" panose="020B0609020204030204" pitchFamily="49" charset="0"/>
                <a:ea typeface="+mj-ea"/>
              </a:rPr>
              <a:t>】</a:t>
            </a:r>
          </a:p>
          <a:p>
            <a:pPr lvl="1"/>
            <a:r>
              <a:rPr lang="zh-TW" altLang="en-US" sz="1200">
                <a:latin typeface="Consolas" panose="020B0609020204030204" pitchFamily="49" charset="0"/>
                <a:ea typeface="+mj-ea"/>
              </a:rPr>
              <a:t>於</a:t>
            </a:r>
            <a:r>
              <a:rPr lang="en-US" altLang="zh-TW" sz="1200">
                <a:latin typeface="Consolas" panose="020B0609020204030204" pitchFamily="49" charset="0"/>
                <a:ea typeface="+mj-ea"/>
              </a:rPr>
              <a:t>Servlet</a:t>
            </a:r>
            <a:r>
              <a:rPr lang="zh-TW" altLang="en-US" sz="1200">
                <a:latin typeface="Consolas" panose="020B0609020204030204" pitchFamily="49" charset="0"/>
                <a:ea typeface="+mj-ea"/>
              </a:rPr>
              <a:t>中，先使用</a:t>
            </a:r>
            <a:r>
              <a:rPr lang="en-US" altLang="zh-TW" sz="1200">
                <a:latin typeface="Consolas" panose="020B0609020204030204" pitchFamily="49" charset="0"/>
                <a:ea typeface="+mj-ea"/>
              </a:rPr>
              <a:t>getServletContext()</a:t>
            </a:r>
            <a:r>
              <a:rPr lang="zh-TW" altLang="en-US" sz="1200">
                <a:latin typeface="Consolas" panose="020B0609020204030204" pitchFamily="49" charset="0"/>
                <a:ea typeface="+mj-ea"/>
              </a:rPr>
              <a:t>取得</a:t>
            </a:r>
            <a:r>
              <a:rPr lang="en-US" altLang="zh-TW" sz="1200">
                <a:latin typeface="Consolas" panose="020B0609020204030204" pitchFamily="49" charset="0"/>
                <a:ea typeface="+mj-ea"/>
              </a:rPr>
              <a:t>context</a:t>
            </a:r>
            <a:r>
              <a:rPr lang="zh-TW" altLang="en-US" sz="1200">
                <a:latin typeface="Consolas" panose="020B0609020204030204" pitchFamily="49" charset="0"/>
                <a:ea typeface="+mj-ea"/>
              </a:rPr>
              <a:t>物件，再使用物件的</a:t>
            </a:r>
            <a:r>
              <a:rPr lang="en-US" altLang="zh-TW" sz="1200">
                <a:latin typeface="Consolas" panose="020B0609020204030204" pitchFamily="49" charset="0"/>
                <a:ea typeface="+mj-ea"/>
              </a:rPr>
              <a:t>getInitParameter()</a:t>
            </a:r>
            <a:r>
              <a:rPr lang="zh-TW" altLang="en-US" sz="1200">
                <a:latin typeface="Consolas" panose="020B0609020204030204" pitchFamily="49" charset="0"/>
                <a:ea typeface="+mj-ea"/>
              </a:rPr>
              <a:t>方法取值</a:t>
            </a:r>
            <a:endParaRPr lang="en-US" altLang="zh-TW" sz="1200">
              <a:latin typeface="Consolas" panose="020B0609020204030204" pitchFamily="49" charset="0"/>
              <a:ea typeface="+mj-ea"/>
            </a:endParaRPr>
          </a:p>
        </p:txBody>
      </p:sp>
      <p:sp>
        <p:nvSpPr>
          <p:cNvPr id="20" name="文字方塊 19">
            <a:extLst>
              <a:ext uri="{FF2B5EF4-FFF2-40B4-BE49-F238E27FC236}">
                <a16:creationId xmlns:a16="http://schemas.microsoft.com/office/drawing/2014/main" id="{88D4649F-2B0B-4C52-A4C7-34B03372E5F0}"/>
              </a:ext>
            </a:extLst>
          </p:cNvPr>
          <p:cNvSpPr txBox="1"/>
          <p:nvPr/>
        </p:nvSpPr>
        <p:spPr>
          <a:xfrm>
            <a:off x="7331315" y="3099456"/>
            <a:ext cx="4575903"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a:latin typeface="Consolas" panose="020B0609020204030204" pitchFamily="49" charset="0"/>
                <a:ea typeface="+mj-ea"/>
              </a:rPr>
              <a:t>可以在</a:t>
            </a:r>
            <a:r>
              <a:rPr lang="en-US" altLang="zh-TW">
                <a:latin typeface="Consolas" panose="020B0609020204030204" pitchFamily="49" charset="0"/>
                <a:ea typeface="+mj-ea"/>
              </a:rPr>
              <a:t>Servlet</a:t>
            </a:r>
            <a:r>
              <a:rPr lang="zh-TW" altLang="en-US">
                <a:latin typeface="Consolas" panose="020B0609020204030204" pitchFamily="49" charset="0"/>
                <a:ea typeface="+mj-ea"/>
              </a:rPr>
              <a:t>中使用</a:t>
            </a:r>
            <a:endParaRPr lang="en-US" altLang="zh-TW">
              <a:latin typeface="Consolas" panose="020B0609020204030204" pitchFamily="49" charset="0"/>
              <a:ea typeface="+mj-ea"/>
            </a:endParaRPr>
          </a:p>
          <a:p>
            <a:r>
              <a:rPr lang="en-US" altLang="zh-TW">
                <a:latin typeface="Consolas" panose="020B0609020204030204" pitchFamily="49" charset="0"/>
                <a:ea typeface="+mj-ea"/>
              </a:rPr>
              <a:t>getInitParameter("</a:t>
            </a:r>
            <a:r>
              <a:rPr lang="en-US" altLang="zh-TW" err="1">
                <a:latin typeface="Consolas" panose="020B0609020204030204" pitchFamily="49" charset="0"/>
                <a:ea typeface="+mj-ea"/>
              </a:rPr>
              <a:t>MyAge</a:t>
            </a:r>
            <a:r>
              <a:rPr lang="en-US" altLang="zh-TW">
                <a:latin typeface="Consolas" panose="020B0609020204030204" pitchFamily="49" charset="0"/>
                <a:ea typeface="+mj-ea"/>
              </a:rPr>
              <a:t>")</a:t>
            </a:r>
            <a:r>
              <a:rPr lang="zh-TW" altLang="en-US">
                <a:latin typeface="Consolas" panose="020B0609020204030204" pitchFamily="49" charset="0"/>
                <a:ea typeface="+mj-ea"/>
              </a:rPr>
              <a:t>取得參數值</a:t>
            </a:r>
          </a:p>
        </p:txBody>
      </p:sp>
      <p:cxnSp>
        <p:nvCxnSpPr>
          <p:cNvPr id="3" name="直線單箭頭接點 2">
            <a:extLst>
              <a:ext uri="{FF2B5EF4-FFF2-40B4-BE49-F238E27FC236}">
                <a16:creationId xmlns:a16="http://schemas.microsoft.com/office/drawing/2014/main" id="{A9996D6B-FD8F-427C-93FF-47EA7794793D}"/>
              </a:ext>
            </a:extLst>
          </p:cNvPr>
          <p:cNvCxnSpPr>
            <a:cxnSpLocks/>
            <a:endCxn id="20" idx="1"/>
          </p:cNvCxnSpPr>
          <p:nvPr/>
        </p:nvCxnSpPr>
        <p:spPr>
          <a:xfrm>
            <a:off x="5965189" y="3258766"/>
            <a:ext cx="1366126" cy="1638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a:extLst>
              <a:ext uri="{FF2B5EF4-FFF2-40B4-BE49-F238E27FC236}">
                <a16:creationId xmlns:a16="http://schemas.microsoft.com/office/drawing/2014/main" id="{84BA1C89-95C5-4BEF-A2DE-5527B568D766}"/>
              </a:ext>
            </a:extLst>
          </p:cNvPr>
          <p:cNvSpPr txBox="1"/>
          <p:nvPr/>
        </p:nvSpPr>
        <p:spPr>
          <a:xfrm>
            <a:off x="2634988" y="4060129"/>
            <a:ext cx="2394212"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TW" altLang="en-US">
                <a:latin typeface="Consolas" panose="020B0609020204030204" pitchFamily="49" charset="0"/>
                <a:ea typeface="+mj-ea"/>
              </a:rPr>
              <a:t>或者</a:t>
            </a:r>
            <a:r>
              <a:rPr lang="en-US" altLang="zh-TW">
                <a:latin typeface="Consolas" panose="020B0609020204030204" pitchFamily="49" charset="0"/>
                <a:ea typeface="+mj-ea"/>
              </a:rPr>
              <a:t>annotation</a:t>
            </a:r>
            <a:r>
              <a:rPr lang="zh-TW" altLang="en-US">
                <a:latin typeface="Consolas" panose="020B0609020204030204" pitchFamily="49" charset="0"/>
                <a:ea typeface="+mj-ea"/>
              </a:rPr>
              <a:t>寫法</a:t>
            </a:r>
          </a:p>
        </p:txBody>
      </p:sp>
      <p:sp>
        <p:nvSpPr>
          <p:cNvPr id="11" name="文字方塊 10">
            <a:extLst>
              <a:ext uri="{FF2B5EF4-FFF2-40B4-BE49-F238E27FC236}">
                <a16:creationId xmlns:a16="http://schemas.microsoft.com/office/drawing/2014/main" id="{49AD2F2F-73C3-4865-8832-ED8C385D9DDA}"/>
              </a:ext>
            </a:extLst>
          </p:cNvPr>
          <p:cNvSpPr txBox="1"/>
          <p:nvPr/>
        </p:nvSpPr>
        <p:spPr>
          <a:xfrm>
            <a:off x="3296470" y="1520904"/>
            <a:ext cx="1071249"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a:latin typeface="Consolas" panose="020B0609020204030204" pitchFamily="49" charset="0"/>
                <a:ea typeface="+mj-ea"/>
              </a:rPr>
              <a:t>XML</a:t>
            </a:r>
            <a:r>
              <a:rPr lang="zh-TW" altLang="en-US">
                <a:latin typeface="Consolas" panose="020B0609020204030204" pitchFamily="49" charset="0"/>
                <a:ea typeface="+mj-ea"/>
              </a:rPr>
              <a:t>寫法</a:t>
            </a:r>
          </a:p>
        </p:txBody>
      </p:sp>
    </p:spTree>
    <p:extLst>
      <p:ext uri="{BB962C8B-B14F-4D97-AF65-F5344CB8AC3E}">
        <p14:creationId xmlns:p14="http://schemas.microsoft.com/office/powerpoint/2010/main" val="15637903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15325" y="1402465"/>
            <a:ext cx="3860800" cy="4791733"/>
          </a:xfrm>
        </p:spPr>
        <p:txBody>
          <a:bodyPr>
            <a:noAutofit/>
          </a:bodyPr>
          <a:lstStyle/>
          <a:p>
            <a:pPr algn="just"/>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執行時，是處於一個多執行續的環境下。</a:t>
            </a:r>
            <a:endParaRPr lang="en-US" altLang="zh-TW" sz="1800" b="1">
              <a:latin typeface="Consolas" panose="020B0609020204030204" pitchFamily="49" charset="0"/>
              <a:ea typeface="+mj-ea"/>
            </a:endParaRPr>
          </a:p>
          <a:p>
            <a:pPr algn="just"/>
            <a:r>
              <a:rPr lang="zh-TW" altLang="en-US" sz="1800" b="1">
                <a:latin typeface="Consolas" panose="020B0609020204030204" pitchFamily="49" charset="0"/>
                <a:ea typeface="+mj-ea"/>
              </a:rPr>
              <a:t>如果</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中設有全域變數，則須注意資源共享的問題</a:t>
            </a:r>
            <a:r>
              <a:rPr lang="en-US" altLang="zh-TW" sz="1800" b="1">
                <a:latin typeface="Consolas" panose="020B0609020204030204" pitchFamily="49" charset="0"/>
                <a:ea typeface="+mj-ea"/>
              </a:rPr>
              <a:t>(</a:t>
            </a:r>
            <a:r>
              <a:rPr lang="zh-TW" altLang="en-US" sz="1800" b="1">
                <a:latin typeface="Consolas" panose="020B0609020204030204" pitchFamily="49" charset="0"/>
                <a:ea typeface="+mj-ea"/>
              </a:rPr>
              <a:t>不同使用者存取到同樣的變數</a:t>
            </a:r>
            <a:r>
              <a:rPr lang="en-US" altLang="zh-TW" sz="1800" b="1">
                <a:latin typeface="Consolas" panose="020B0609020204030204" pitchFamily="49" charset="0"/>
                <a:ea typeface="+mj-ea"/>
              </a:rPr>
              <a:t>)</a:t>
            </a:r>
            <a:r>
              <a:rPr lang="zh-TW" altLang="en-US" sz="1800" b="1">
                <a:latin typeface="Consolas" panose="020B0609020204030204" pitchFamily="49" charset="0"/>
                <a:ea typeface="+mj-ea"/>
              </a:rPr>
              <a:t>。</a:t>
            </a:r>
            <a:endParaRPr lang="en-US" altLang="zh-TW" sz="1800" b="1">
              <a:latin typeface="Consolas" panose="020B0609020204030204" pitchFamily="49" charset="0"/>
              <a:ea typeface="+mj-ea"/>
            </a:endParaRPr>
          </a:p>
          <a:p>
            <a:pPr algn="just"/>
            <a:r>
              <a:rPr lang="zh-TW" altLang="en-US" sz="1800" b="1">
                <a:latin typeface="Consolas" panose="020B0609020204030204" pitchFamily="49" charset="0"/>
                <a:ea typeface="+mj-ea"/>
              </a:rPr>
              <a:t>若無設有全域變數，基本上可忽略此節，有此概念即可。</a:t>
            </a:r>
            <a:endParaRPr lang="en-US" altLang="zh-TW" sz="18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49</a:t>
            </a:fld>
            <a:endParaRPr lang="zh-TW" altLang="en-US"/>
          </a:p>
        </p:txBody>
      </p:sp>
      <p:sp>
        <p:nvSpPr>
          <p:cNvPr id="9" name="矩形 8"/>
          <p:cNvSpPr/>
          <p:nvPr/>
        </p:nvSpPr>
        <p:spPr>
          <a:xfrm>
            <a:off x="8315325" y="529350"/>
            <a:ext cx="3860800" cy="480131"/>
          </a:xfrm>
          <a:prstGeom prst="rect">
            <a:avLst/>
          </a:prstGeom>
        </p:spPr>
        <p:txBody>
          <a:bodyPr wrap="square">
            <a:spAutoFit/>
          </a:bodyPr>
          <a:lstStyle/>
          <a:p>
            <a:pPr algn="ctr" defTabSz="914400">
              <a:lnSpc>
                <a:spcPct val="90000"/>
              </a:lnSpc>
              <a:spcBef>
                <a:spcPct val="0"/>
              </a:spcBef>
            </a:pPr>
            <a:r>
              <a:rPr lang="zh-TW" altLang="en-US" sz="2800" b="1">
                <a:latin typeface="+mj-lt"/>
                <a:ea typeface="+mj-ea"/>
                <a:cs typeface="+mj-cs"/>
              </a:rPr>
              <a:t>多執行緒環境</a:t>
            </a:r>
          </a:p>
        </p:txBody>
      </p:sp>
      <p:grpSp>
        <p:nvGrpSpPr>
          <p:cNvPr id="2" name="群組 1">
            <a:extLst>
              <a:ext uri="{FF2B5EF4-FFF2-40B4-BE49-F238E27FC236}">
                <a16:creationId xmlns:a16="http://schemas.microsoft.com/office/drawing/2014/main" id="{9674523A-9B41-432D-911F-DE22ED667C65}"/>
              </a:ext>
            </a:extLst>
          </p:cNvPr>
          <p:cNvGrpSpPr/>
          <p:nvPr/>
        </p:nvGrpSpPr>
        <p:grpSpPr>
          <a:xfrm>
            <a:off x="107004" y="1265699"/>
            <a:ext cx="7957226" cy="4072913"/>
            <a:chOff x="84245" y="1130329"/>
            <a:chExt cx="10477589" cy="5386387"/>
          </a:xfrm>
        </p:grpSpPr>
        <p:sp>
          <p:nvSpPr>
            <p:cNvPr id="48" name="矩形: 圓角 47">
              <a:extLst>
                <a:ext uri="{FF2B5EF4-FFF2-40B4-BE49-F238E27FC236}">
                  <a16:creationId xmlns:a16="http://schemas.microsoft.com/office/drawing/2014/main" id="{A1CAC551-0E5F-4D91-864B-37639199E2AD}"/>
                </a:ext>
              </a:extLst>
            </p:cNvPr>
            <p:cNvSpPr/>
            <p:nvPr/>
          </p:nvSpPr>
          <p:spPr>
            <a:xfrm>
              <a:off x="3575407" y="1867823"/>
              <a:ext cx="6986427" cy="3865857"/>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latin typeface="Consolas" panose="020B0609020204030204" pitchFamily="49" charset="0"/>
              </a:endParaRPr>
            </a:p>
          </p:txBody>
        </p:sp>
        <p:sp>
          <p:nvSpPr>
            <p:cNvPr id="49" name="矩形 48">
              <a:extLst>
                <a:ext uri="{FF2B5EF4-FFF2-40B4-BE49-F238E27FC236}">
                  <a16:creationId xmlns:a16="http://schemas.microsoft.com/office/drawing/2014/main" id="{99CC9267-D03D-4C57-BEF6-A47370C848C1}"/>
                </a:ext>
              </a:extLst>
            </p:cNvPr>
            <p:cNvSpPr/>
            <p:nvPr/>
          </p:nvSpPr>
          <p:spPr>
            <a:xfrm>
              <a:off x="3883631" y="2534794"/>
              <a:ext cx="6369978" cy="2826512"/>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latin typeface="Consolas" panose="020B0609020204030204" pitchFamily="49" charset="0"/>
              </a:endParaRPr>
            </a:p>
          </p:txBody>
        </p:sp>
        <p:sp>
          <p:nvSpPr>
            <p:cNvPr id="50" name="文字方塊 49">
              <a:extLst>
                <a:ext uri="{FF2B5EF4-FFF2-40B4-BE49-F238E27FC236}">
                  <a16:creationId xmlns:a16="http://schemas.microsoft.com/office/drawing/2014/main" id="{0BB69D19-0A91-46B3-B730-E721B3593EEE}"/>
                </a:ext>
              </a:extLst>
            </p:cNvPr>
            <p:cNvSpPr txBox="1"/>
            <p:nvPr/>
          </p:nvSpPr>
          <p:spPr>
            <a:xfrm>
              <a:off x="84245" y="2982959"/>
              <a:ext cx="3257765" cy="4070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sz="1400">
                  <a:latin typeface="Consolas" panose="020B0609020204030204" pitchFamily="49" charset="0"/>
                  <a:ea typeface="+mj-ea"/>
                </a:rPr>
                <a:t>使用者</a:t>
              </a:r>
              <a:r>
                <a:rPr lang="en-US" altLang="zh-TW" sz="1400">
                  <a:latin typeface="Consolas" panose="020B0609020204030204" pitchFamily="49" charset="0"/>
                  <a:ea typeface="+mj-ea"/>
                </a:rPr>
                <a:t>A:</a:t>
              </a:r>
              <a:r>
                <a:rPr lang="zh-TW" altLang="en-US" sz="1400">
                  <a:latin typeface="Consolas" panose="020B0609020204030204" pitchFamily="49" charset="0"/>
                  <a:ea typeface="+mj-ea"/>
                </a:rPr>
                <a:t> </a:t>
              </a:r>
              <a:r>
                <a:rPr lang="en-US" altLang="zh-TW" sz="1400">
                  <a:latin typeface="Consolas" panose="020B0609020204030204" pitchFamily="49" charset="0"/>
                  <a:ea typeface="+mj-ea"/>
                </a:rPr>
                <a:t>Servlet1 </a:t>
              </a:r>
              <a:r>
                <a:rPr lang="zh-TW" altLang="en-US" sz="1400">
                  <a:latin typeface="Consolas" panose="020B0609020204030204" pitchFamily="49" charset="0"/>
                  <a:ea typeface="+mj-ea"/>
                </a:rPr>
                <a:t>的請求</a:t>
              </a:r>
            </a:p>
          </p:txBody>
        </p:sp>
        <p:sp>
          <p:nvSpPr>
            <p:cNvPr id="51" name="文字方塊 50">
              <a:extLst>
                <a:ext uri="{FF2B5EF4-FFF2-40B4-BE49-F238E27FC236}">
                  <a16:creationId xmlns:a16="http://schemas.microsoft.com/office/drawing/2014/main" id="{1D724996-19FD-4DBF-8C02-A8B7F38379E6}"/>
                </a:ext>
              </a:extLst>
            </p:cNvPr>
            <p:cNvSpPr txBox="1"/>
            <p:nvPr/>
          </p:nvSpPr>
          <p:spPr>
            <a:xfrm>
              <a:off x="84245" y="3742836"/>
              <a:ext cx="3257765" cy="4070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sz="1400">
                  <a:latin typeface="Consolas" panose="020B0609020204030204" pitchFamily="49" charset="0"/>
                  <a:ea typeface="+mj-ea"/>
                </a:rPr>
                <a:t>使用者</a:t>
              </a:r>
              <a:r>
                <a:rPr lang="en-US" altLang="zh-TW" sz="1400">
                  <a:latin typeface="Consolas" panose="020B0609020204030204" pitchFamily="49" charset="0"/>
                  <a:ea typeface="+mj-ea"/>
                </a:rPr>
                <a:t>B:</a:t>
              </a:r>
              <a:r>
                <a:rPr lang="zh-TW" altLang="en-US" sz="1400">
                  <a:latin typeface="Consolas" panose="020B0609020204030204" pitchFamily="49" charset="0"/>
                  <a:ea typeface="+mj-ea"/>
                </a:rPr>
                <a:t> </a:t>
              </a:r>
              <a:r>
                <a:rPr lang="en-US" altLang="zh-TW" sz="1400">
                  <a:latin typeface="Consolas" panose="020B0609020204030204" pitchFamily="49" charset="0"/>
                  <a:ea typeface="+mj-ea"/>
                </a:rPr>
                <a:t>Servlet2 </a:t>
              </a:r>
              <a:r>
                <a:rPr lang="zh-TW" altLang="en-US" sz="1400">
                  <a:latin typeface="Consolas" panose="020B0609020204030204" pitchFamily="49" charset="0"/>
                  <a:ea typeface="+mj-ea"/>
                </a:rPr>
                <a:t>的請求</a:t>
              </a:r>
            </a:p>
          </p:txBody>
        </p:sp>
        <p:sp>
          <p:nvSpPr>
            <p:cNvPr id="52" name="文字方塊 51">
              <a:extLst>
                <a:ext uri="{FF2B5EF4-FFF2-40B4-BE49-F238E27FC236}">
                  <a16:creationId xmlns:a16="http://schemas.microsoft.com/office/drawing/2014/main" id="{5D458009-4339-4BC7-A191-E12C6D10C058}"/>
                </a:ext>
              </a:extLst>
            </p:cNvPr>
            <p:cNvSpPr txBox="1"/>
            <p:nvPr/>
          </p:nvSpPr>
          <p:spPr>
            <a:xfrm>
              <a:off x="84245" y="4531441"/>
              <a:ext cx="3257765" cy="4070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sz="1400">
                  <a:latin typeface="Consolas" panose="020B0609020204030204" pitchFamily="49" charset="0"/>
                  <a:ea typeface="+mj-ea"/>
                </a:rPr>
                <a:t>使用者</a:t>
              </a:r>
              <a:r>
                <a:rPr lang="en-US" altLang="zh-TW" sz="1400">
                  <a:latin typeface="Consolas" panose="020B0609020204030204" pitchFamily="49" charset="0"/>
                  <a:ea typeface="+mj-ea"/>
                </a:rPr>
                <a:t>C:</a:t>
              </a:r>
              <a:r>
                <a:rPr lang="zh-TW" altLang="en-US" sz="1400">
                  <a:latin typeface="Consolas" panose="020B0609020204030204" pitchFamily="49" charset="0"/>
                  <a:ea typeface="+mj-ea"/>
                </a:rPr>
                <a:t> </a:t>
              </a:r>
              <a:r>
                <a:rPr lang="en-US" altLang="zh-TW" sz="1400">
                  <a:latin typeface="Consolas" panose="020B0609020204030204" pitchFamily="49" charset="0"/>
                  <a:ea typeface="+mj-ea"/>
                </a:rPr>
                <a:t>Servlet1 </a:t>
              </a:r>
              <a:r>
                <a:rPr lang="zh-TW" altLang="en-US" sz="1400">
                  <a:latin typeface="Consolas" panose="020B0609020204030204" pitchFamily="49" charset="0"/>
                  <a:ea typeface="+mj-ea"/>
                </a:rPr>
                <a:t>的請求</a:t>
              </a:r>
            </a:p>
          </p:txBody>
        </p:sp>
        <p:sp>
          <p:nvSpPr>
            <p:cNvPr id="53" name="文字方塊 52">
              <a:extLst>
                <a:ext uri="{FF2B5EF4-FFF2-40B4-BE49-F238E27FC236}">
                  <a16:creationId xmlns:a16="http://schemas.microsoft.com/office/drawing/2014/main" id="{8D8829F5-3D83-485F-9250-C6B38A92BD79}"/>
                </a:ext>
              </a:extLst>
            </p:cNvPr>
            <p:cNvSpPr txBox="1"/>
            <p:nvPr/>
          </p:nvSpPr>
          <p:spPr>
            <a:xfrm>
              <a:off x="5676440" y="1936887"/>
              <a:ext cx="2809621" cy="59019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TW" sz="2300">
                  <a:latin typeface="Consolas" panose="020B0609020204030204" pitchFamily="49" charset="0"/>
                  <a:ea typeface="+mj-ea"/>
                </a:rPr>
                <a:t>Main Process</a:t>
              </a:r>
              <a:endParaRPr lang="zh-TW" altLang="en-US" sz="2300">
                <a:latin typeface="Consolas" panose="020B0609020204030204" pitchFamily="49" charset="0"/>
                <a:ea typeface="+mj-ea"/>
              </a:endParaRPr>
            </a:p>
          </p:txBody>
        </p:sp>
        <p:sp>
          <p:nvSpPr>
            <p:cNvPr id="54" name="文字方塊 53">
              <a:extLst>
                <a:ext uri="{FF2B5EF4-FFF2-40B4-BE49-F238E27FC236}">
                  <a16:creationId xmlns:a16="http://schemas.microsoft.com/office/drawing/2014/main" id="{B15C9AFF-EF38-4CFA-A89C-185189C37E62}"/>
                </a:ext>
              </a:extLst>
            </p:cNvPr>
            <p:cNvSpPr txBox="1"/>
            <p:nvPr/>
          </p:nvSpPr>
          <p:spPr>
            <a:xfrm>
              <a:off x="5562982" y="1130329"/>
              <a:ext cx="3036537" cy="59019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TW" sz="2300">
                  <a:latin typeface="Consolas" panose="020B0609020204030204" pitchFamily="49" charset="0"/>
                  <a:ea typeface="+mj-ea"/>
                </a:rPr>
                <a:t>Web Container</a:t>
              </a:r>
              <a:endParaRPr lang="zh-TW" altLang="en-US" sz="2300">
                <a:latin typeface="Consolas" panose="020B0609020204030204" pitchFamily="49" charset="0"/>
                <a:ea typeface="+mj-ea"/>
              </a:endParaRPr>
            </a:p>
          </p:txBody>
        </p:sp>
        <p:sp>
          <p:nvSpPr>
            <p:cNvPr id="55" name="橢圓 54">
              <a:extLst>
                <a:ext uri="{FF2B5EF4-FFF2-40B4-BE49-F238E27FC236}">
                  <a16:creationId xmlns:a16="http://schemas.microsoft.com/office/drawing/2014/main" id="{5D9A1FDA-1D40-4D55-90A7-5A5F79383F4B}"/>
                </a:ext>
              </a:extLst>
            </p:cNvPr>
            <p:cNvSpPr/>
            <p:nvPr/>
          </p:nvSpPr>
          <p:spPr>
            <a:xfrm>
              <a:off x="5979559" y="2977233"/>
              <a:ext cx="2178122" cy="192353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onsolas" panose="020B0609020204030204" pitchFamily="49" charset="0"/>
              </a:endParaRPr>
            </a:p>
          </p:txBody>
        </p:sp>
        <p:sp>
          <p:nvSpPr>
            <p:cNvPr id="56" name="橢圓 55">
              <a:extLst>
                <a:ext uri="{FF2B5EF4-FFF2-40B4-BE49-F238E27FC236}">
                  <a16:creationId xmlns:a16="http://schemas.microsoft.com/office/drawing/2014/main" id="{4D2DE362-260D-4C0D-9FF0-56D5C73941A6}"/>
                </a:ext>
              </a:extLst>
            </p:cNvPr>
            <p:cNvSpPr/>
            <p:nvPr/>
          </p:nvSpPr>
          <p:spPr>
            <a:xfrm>
              <a:off x="8391079" y="2982959"/>
              <a:ext cx="1741158" cy="7332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300">
                  <a:latin typeface="Consolas" panose="020B0609020204030204" pitchFamily="49" charset="0"/>
                </a:rPr>
                <a:t>Servlet1</a:t>
              </a:r>
              <a:endParaRPr lang="zh-TW" altLang="en-US" sz="1300">
                <a:latin typeface="Consolas" panose="020B0609020204030204" pitchFamily="49" charset="0"/>
              </a:endParaRPr>
            </a:p>
          </p:txBody>
        </p:sp>
        <p:sp>
          <p:nvSpPr>
            <p:cNvPr id="57" name="橢圓 56">
              <a:extLst>
                <a:ext uri="{FF2B5EF4-FFF2-40B4-BE49-F238E27FC236}">
                  <a16:creationId xmlns:a16="http://schemas.microsoft.com/office/drawing/2014/main" id="{A347271A-2414-42D0-B7B2-E6719AE2550A}"/>
                </a:ext>
              </a:extLst>
            </p:cNvPr>
            <p:cNvSpPr/>
            <p:nvPr/>
          </p:nvSpPr>
          <p:spPr>
            <a:xfrm>
              <a:off x="8391079" y="4172133"/>
              <a:ext cx="1741158" cy="7332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300">
                  <a:latin typeface="Consolas" panose="020B0609020204030204" pitchFamily="49" charset="0"/>
                </a:rPr>
                <a:t>Servlet2</a:t>
              </a:r>
              <a:endParaRPr lang="zh-TW" altLang="en-US" sz="1300">
                <a:latin typeface="Consolas" panose="020B0609020204030204" pitchFamily="49" charset="0"/>
              </a:endParaRPr>
            </a:p>
          </p:txBody>
        </p:sp>
        <p:sp>
          <p:nvSpPr>
            <p:cNvPr id="58" name="矩形 57">
              <a:extLst>
                <a:ext uri="{FF2B5EF4-FFF2-40B4-BE49-F238E27FC236}">
                  <a16:creationId xmlns:a16="http://schemas.microsoft.com/office/drawing/2014/main" id="{A223433A-72AA-4492-96B6-35FA9B51805D}"/>
                </a:ext>
              </a:extLst>
            </p:cNvPr>
            <p:cNvSpPr/>
            <p:nvPr/>
          </p:nvSpPr>
          <p:spPr>
            <a:xfrm>
              <a:off x="4222678" y="2944487"/>
              <a:ext cx="1232643" cy="4462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Consolas" panose="020B0609020204030204" pitchFamily="49" charset="0"/>
                  <a:ea typeface="+mj-ea"/>
                </a:rPr>
                <a:t>執行緒</a:t>
              </a:r>
            </a:p>
          </p:txBody>
        </p:sp>
        <p:sp>
          <p:nvSpPr>
            <p:cNvPr id="59" name="矩形 58">
              <a:extLst>
                <a:ext uri="{FF2B5EF4-FFF2-40B4-BE49-F238E27FC236}">
                  <a16:creationId xmlns:a16="http://schemas.microsoft.com/office/drawing/2014/main" id="{77069E88-D7CE-40EE-A15E-80F33B187D5A}"/>
                </a:ext>
              </a:extLst>
            </p:cNvPr>
            <p:cNvSpPr/>
            <p:nvPr/>
          </p:nvSpPr>
          <p:spPr>
            <a:xfrm>
              <a:off x="4222678" y="3702930"/>
              <a:ext cx="1232643" cy="4462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Consolas" panose="020B0609020204030204" pitchFamily="49" charset="0"/>
                  <a:ea typeface="+mj-ea"/>
                </a:rPr>
                <a:t>執行緒</a:t>
              </a:r>
            </a:p>
          </p:txBody>
        </p:sp>
        <p:sp>
          <p:nvSpPr>
            <p:cNvPr id="60" name="矩形 59">
              <a:extLst>
                <a:ext uri="{FF2B5EF4-FFF2-40B4-BE49-F238E27FC236}">
                  <a16:creationId xmlns:a16="http://schemas.microsoft.com/office/drawing/2014/main" id="{1EFFCAAD-649E-401F-8962-C89F1A95FA42}"/>
                </a:ext>
              </a:extLst>
            </p:cNvPr>
            <p:cNvSpPr/>
            <p:nvPr/>
          </p:nvSpPr>
          <p:spPr>
            <a:xfrm>
              <a:off x="4222677" y="4492969"/>
              <a:ext cx="1232643" cy="4462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Consolas" panose="020B0609020204030204" pitchFamily="49" charset="0"/>
                  <a:ea typeface="+mj-ea"/>
                </a:rPr>
                <a:t>執行緒</a:t>
              </a:r>
            </a:p>
          </p:txBody>
        </p:sp>
        <p:cxnSp>
          <p:nvCxnSpPr>
            <p:cNvPr id="61" name="直線接點 60">
              <a:extLst>
                <a:ext uri="{FF2B5EF4-FFF2-40B4-BE49-F238E27FC236}">
                  <a16:creationId xmlns:a16="http://schemas.microsoft.com/office/drawing/2014/main" id="{15C01414-024E-4EE0-9BD6-ACE058359D7E}"/>
                </a:ext>
              </a:extLst>
            </p:cNvPr>
            <p:cNvCxnSpPr>
              <a:cxnSpLocks/>
              <a:endCxn id="57" idx="2"/>
            </p:cNvCxnSpPr>
            <p:nvPr/>
          </p:nvCxnSpPr>
          <p:spPr>
            <a:xfrm>
              <a:off x="5455320" y="3948050"/>
              <a:ext cx="2935759" cy="59073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 name="直線接點 61">
              <a:extLst>
                <a:ext uri="{FF2B5EF4-FFF2-40B4-BE49-F238E27FC236}">
                  <a16:creationId xmlns:a16="http://schemas.microsoft.com/office/drawing/2014/main" id="{778B4FF7-D209-473B-BD25-CD883E045F43}"/>
                </a:ext>
              </a:extLst>
            </p:cNvPr>
            <p:cNvCxnSpPr>
              <a:cxnSpLocks/>
              <a:stCxn id="60" idx="3"/>
              <a:endCxn id="56" idx="2"/>
            </p:cNvCxnSpPr>
            <p:nvPr/>
          </p:nvCxnSpPr>
          <p:spPr>
            <a:xfrm flipV="1">
              <a:off x="5455319" y="3349607"/>
              <a:ext cx="2935760" cy="13665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3" name="直線接點 62">
              <a:extLst>
                <a:ext uri="{FF2B5EF4-FFF2-40B4-BE49-F238E27FC236}">
                  <a16:creationId xmlns:a16="http://schemas.microsoft.com/office/drawing/2014/main" id="{0BAA69D7-45BA-4D27-9C8E-D1512A467F5A}"/>
                </a:ext>
              </a:extLst>
            </p:cNvPr>
            <p:cNvCxnSpPr>
              <a:cxnSpLocks/>
              <a:stCxn id="58" idx="3"/>
              <a:endCxn id="56" idx="2"/>
            </p:cNvCxnSpPr>
            <p:nvPr/>
          </p:nvCxnSpPr>
          <p:spPr>
            <a:xfrm>
              <a:off x="5455320" y="3167626"/>
              <a:ext cx="2935759" cy="18198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4" name="直線單箭頭接點 63">
              <a:extLst>
                <a:ext uri="{FF2B5EF4-FFF2-40B4-BE49-F238E27FC236}">
                  <a16:creationId xmlns:a16="http://schemas.microsoft.com/office/drawing/2014/main" id="{A1DF3C86-5299-4CCB-B2A2-391DE3208858}"/>
                </a:ext>
              </a:extLst>
            </p:cNvPr>
            <p:cNvCxnSpPr>
              <a:cxnSpLocks/>
              <a:stCxn id="50" idx="3"/>
            </p:cNvCxnSpPr>
            <p:nvPr/>
          </p:nvCxnSpPr>
          <p:spPr>
            <a:xfrm flipV="1">
              <a:off x="3342010" y="3167625"/>
              <a:ext cx="880667" cy="18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a:extLst>
                <a:ext uri="{FF2B5EF4-FFF2-40B4-BE49-F238E27FC236}">
                  <a16:creationId xmlns:a16="http://schemas.microsoft.com/office/drawing/2014/main" id="{E8898594-EDF9-4E1D-9B35-45D68FE268E5}"/>
                </a:ext>
              </a:extLst>
            </p:cNvPr>
            <p:cNvCxnSpPr>
              <a:cxnSpLocks/>
              <a:stCxn id="51" idx="3"/>
              <a:endCxn id="59" idx="1"/>
            </p:cNvCxnSpPr>
            <p:nvPr/>
          </p:nvCxnSpPr>
          <p:spPr>
            <a:xfrm flipV="1">
              <a:off x="3342010" y="3926069"/>
              <a:ext cx="880668" cy="20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a:extLst>
                <a:ext uri="{FF2B5EF4-FFF2-40B4-BE49-F238E27FC236}">
                  <a16:creationId xmlns:a16="http://schemas.microsoft.com/office/drawing/2014/main" id="{61FBCF30-F22B-49DC-A43D-341EE73444F9}"/>
                </a:ext>
              </a:extLst>
            </p:cNvPr>
            <p:cNvCxnSpPr>
              <a:cxnSpLocks/>
              <a:stCxn id="52" idx="3"/>
              <a:endCxn id="60" idx="1"/>
            </p:cNvCxnSpPr>
            <p:nvPr/>
          </p:nvCxnSpPr>
          <p:spPr>
            <a:xfrm flipV="1">
              <a:off x="3342010" y="4716107"/>
              <a:ext cx="880667" cy="18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a:extLst>
                <a:ext uri="{FF2B5EF4-FFF2-40B4-BE49-F238E27FC236}">
                  <a16:creationId xmlns:a16="http://schemas.microsoft.com/office/drawing/2014/main" id="{1EB65F35-AFD2-4B11-8B61-923B3263B733}"/>
                </a:ext>
              </a:extLst>
            </p:cNvPr>
            <p:cNvCxnSpPr>
              <a:cxnSpLocks/>
              <a:stCxn id="55" idx="4"/>
              <a:endCxn id="68" idx="0"/>
            </p:cNvCxnSpPr>
            <p:nvPr/>
          </p:nvCxnSpPr>
          <p:spPr>
            <a:xfrm>
              <a:off x="7068621" y="4900773"/>
              <a:ext cx="12631" cy="1127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文字方塊 67">
              <a:extLst>
                <a:ext uri="{FF2B5EF4-FFF2-40B4-BE49-F238E27FC236}">
                  <a16:creationId xmlns:a16="http://schemas.microsoft.com/office/drawing/2014/main" id="{A5FCE0B7-692E-4175-AE12-BB6905F19B40}"/>
                </a:ext>
              </a:extLst>
            </p:cNvPr>
            <p:cNvSpPr txBox="1"/>
            <p:nvPr/>
          </p:nvSpPr>
          <p:spPr>
            <a:xfrm>
              <a:off x="4894055" y="6028278"/>
              <a:ext cx="4374392" cy="48843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a:latin typeface="Consolas" panose="020B0609020204030204" pitchFamily="49" charset="0"/>
                  <a:ea typeface="+mj-ea"/>
                </a:rPr>
                <a:t>Servlet </a:t>
              </a:r>
              <a:r>
                <a:rPr lang="zh-TW" altLang="en-US">
                  <a:latin typeface="Consolas" panose="020B0609020204030204" pitchFamily="49" charset="0"/>
                  <a:ea typeface="+mj-ea"/>
                </a:rPr>
                <a:t>引擎執行緒管理邏輯</a:t>
              </a:r>
            </a:p>
          </p:txBody>
        </p:sp>
      </p:grpSp>
    </p:spTree>
    <p:extLst>
      <p:ext uri="{BB962C8B-B14F-4D97-AF65-F5344CB8AC3E}">
        <p14:creationId xmlns:p14="http://schemas.microsoft.com/office/powerpoint/2010/main" val="1483921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63467" y="-63061"/>
            <a:ext cx="3928533" cy="695960"/>
          </a:xfrm>
        </p:spPr>
        <p:txBody>
          <a:bodyPr/>
          <a:lstStyle/>
          <a:p>
            <a:pPr algn="ctr"/>
            <a:r>
              <a:rPr lang="zh-TW" altLang="en-US">
                <a:solidFill>
                  <a:schemeClr val="tx1"/>
                </a:solidFill>
              </a:rPr>
              <a:t>何謂</a:t>
            </a:r>
            <a:r>
              <a:rPr lang="en-US" altLang="zh-TW" err="1">
                <a:solidFill>
                  <a:schemeClr val="tx1"/>
                </a:solidFill>
              </a:rPr>
              <a:t>Sevlet</a:t>
            </a:r>
            <a:r>
              <a:rPr lang="en-US" altLang="zh-TW">
                <a:solidFill>
                  <a:schemeClr val="tx1"/>
                </a:solidFill>
              </a:rPr>
              <a:t>?</a:t>
            </a:r>
            <a:endParaRPr lang="zh-TW" altLang="en-US">
              <a:solidFill>
                <a:schemeClr val="tx1"/>
              </a:solidFill>
            </a:endParaRPr>
          </a:p>
        </p:txBody>
      </p:sp>
      <p:sp>
        <p:nvSpPr>
          <p:cNvPr id="3" name="內容版面配置區 2"/>
          <p:cNvSpPr>
            <a:spLocks noGrp="1"/>
          </p:cNvSpPr>
          <p:nvPr>
            <p:ph idx="1"/>
          </p:nvPr>
        </p:nvSpPr>
        <p:spPr>
          <a:xfrm>
            <a:off x="232067" y="212835"/>
            <a:ext cx="7317829" cy="5020056"/>
          </a:xfrm>
        </p:spPr>
        <p:txBody>
          <a:bodyPr/>
          <a:lstStyle/>
          <a:p>
            <a:r>
              <a:rPr lang="en-US" altLang="zh-TW">
                <a:latin typeface="Consolas" panose="020B0609020204030204" pitchFamily="49" charset="0"/>
                <a:ea typeface="+mj-ea"/>
              </a:rPr>
              <a:t>Server</a:t>
            </a:r>
            <a:r>
              <a:rPr lang="zh-TW" altLang="en-US">
                <a:latin typeface="Consolas" panose="020B0609020204030204" pitchFamily="49" charset="0"/>
                <a:ea typeface="+mj-ea"/>
              </a:rPr>
              <a:t>是「向</a:t>
            </a:r>
            <a:r>
              <a:rPr lang="en-US" altLang="zh-TW">
                <a:latin typeface="Consolas" panose="020B0609020204030204" pitchFamily="49" charset="0"/>
                <a:ea typeface="+mj-ea"/>
              </a:rPr>
              <a:t>Client(</a:t>
            </a:r>
            <a:r>
              <a:rPr lang="zh-TW" altLang="en-US">
                <a:latin typeface="Consolas" panose="020B0609020204030204" pitchFamily="49" charset="0"/>
                <a:ea typeface="+mj-ea"/>
              </a:rPr>
              <a:t>客戶端</a:t>
            </a:r>
            <a:r>
              <a:rPr lang="en-US" altLang="zh-TW">
                <a:latin typeface="Consolas" panose="020B0609020204030204" pitchFamily="49" charset="0"/>
                <a:ea typeface="+mj-ea"/>
              </a:rPr>
              <a:t>)</a:t>
            </a:r>
            <a:r>
              <a:rPr lang="zh-TW" altLang="en-US">
                <a:latin typeface="Consolas" panose="020B0609020204030204" pitchFamily="49" charset="0"/>
                <a:ea typeface="+mj-ea"/>
              </a:rPr>
              <a:t>提供特定服務的電腦」</a:t>
            </a:r>
            <a:endParaRPr lang="en-US" altLang="zh-TW">
              <a:latin typeface="Consolas" panose="020B0609020204030204" pitchFamily="49" charset="0"/>
              <a:ea typeface="+mj-ea"/>
            </a:endParaRPr>
          </a:p>
          <a:p>
            <a:r>
              <a:rPr lang="en-US" altLang="zh-TW" err="1">
                <a:latin typeface="Consolas" panose="020B0609020204030204" pitchFamily="49" charset="0"/>
                <a:ea typeface="+mj-ea"/>
              </a:rPr>
              <a:t>Sevlet</a:t>
            </a:r>
            <a:r>
              <a:rPr lang="zh-TW" altLang="en-US">
                <a:latin typeface="Consolas" panose="020B0609020204030204" pitchFamily="49" charset="0"/>
                <a:ea typeface="+mj-ea"/>
              </a:rPr>
              <a:t>是「在</a:t>
            </a:r>
            <a:r>
              <a:rPr lang="en-US" altLang="zh-TW">
                <a:solidFill>
                  <a:srgbClr val="FF0000"/>
                </a:solidFill>
                <a:latin typeface="Consolas" panose="020B0609020204030204" pitchFamily="49" charset="0"/>
                <a:ea typeface="+mj-ea"/>
              </a:rPr>
              <a:t>Server(</a:t>
            </a:r>
            <a:r>
              <a:rPr lang="zh-TW" altLang="en-US">
                <a:solidFill>
                  <a:srgbClr val="FF0000"/>
                </a:solidFill>
                <a:latin typeface="Consolas" panose="020B0609020204030204" pitchFamily="49" charset="0"/>
                <a:ea typeface="+mj-ea"/>
              </a:rPr>
              <a:t>伺服器</a:t>
            </a:r>
            <a:r>
              <a:rPr lang="en-US" altLang="zh-TW">
                <a:solidFill>
                  <a:srgbClr val="FF0000"/>
                </a:solidFill>
                <a:latin typeface="Consolas" panose="020B0609020204030204" pitchFamily="49" charset="0"/>
                <a:ea typeface="+mj-ea"/>
              </a:rPr>
              <a:t>)</a:t>
            </a:r>
            <a:r>
              <a:rPr lang="zh-TW" altLang="en-US">
                <a:solidFill>
                  <a:srgbClr val="FF0000"/>
                </a:solidFill>
                <a:latin typeface="Consolas" panose="020B0609020204030204" pitchFamily="49" charset="0"/>
                <a:ea typeface="+mj-ea"/>
              </a:rPr>
              <a:t>上運行</a:t>
            </a:r>
            <a:r>
              <a:rPr lang="zh-TW" altLang="en-US" smtClean="0">
                <a:solidFill>
                  <a:srgbClr val="FF0000"/>
                </a:solidFill>
                <a:latin typeface="Consolas" panose="020B0609020204030204" pitchFamily="49" charset="0"/>
                <a:ea typeface="+mj-ea"/>
              </a:rPr>
              <a:t>的程式</a:t>
            </a:r>
            <a:r>
              <a:rPr lang="zh-TW" altLang="en-US">
                <a:latin typeface="Consolas" panose="020B0609020204030204" pitchFamily="49" charset="0"/>
                <a:ea typeface="+mj-ea"/>
              </a:rPr>
              <a:t>」</a:t>
            </a:r>
            <a:endParaRPr lang="en-US" altLang="zh-TW">
              <a:latin typeface="Consolas" panose="020B0609020204030204" pitchFamily="49" charset="0"/>
              <a:ea typeface="+mj-ea"/>
            </a:endParaRPr>
          </a:p>
          <a:p>
            <a:endParaRPr lang="en-US" altLang="zh-TW">
              <a:latin typeface="Consolas" panose="020B0609020204030204" pitchFamily="49" charset="0"/>
              <a:ea typeface="+mj-ea"/>
            </a:endParaRPr>
          </a:p>
          <a:p>
            <a:endParaRPr lang="en-US" altLang="zh-TW">
              <a:latin typeface="Consolas" panose="020B0609020204030204" pitchFamily="49" charset="0"/>
              <a:ea typeface="+mj-ea"/>
            </a:endParaRPr>
          </a:p>
          <a:p>
            <a:endParaRPr lang="en-US" altLang="zh-TW">
              <a:latin typeface="Consolas" panose="020B0609020204030204" pitchFamily="49" charset="0"/>
              <a:ea typeface="+mj-ea"/>
            </a:endParaRPr>
          </a:p>
          <a:p>
            <a:endParaRPr lang="zh-TW" altLang="en-US">
              <a:latin typeface="Consolas" panose="020B0609020204030204" pitchFamily="49" charset="0"/>
              <a:ea typeface="+mj-ea"/>
            </a:endParaRPr>
          </a:p>
        </p:txBody>
      </p:sp>
      <p:sp>
        <p:nvSpPr>
          <p:cNvPr id="5" name="文字版面配置區 4"/>
          <p:cNvSpPr>
            <a:spLocks noGrp="1"/>
          </p:cNvSpPr>
          <p:nvPr>
            <p:ph type="body" sz="half" idx="2"/>
          </p:nvPr>
        </p:nvSpPr>
        <p:spPr>
          <a:xfrm>
            <a:off x="8273977" y="580348"/>
            <a:ext cx="3928533" cy="5252894"/>
          </a:xfrm>
        </p:spPr>
        <p:txBody>
          <a:bodyPr>
            <a:noAutofit/>
          </a:bodyPr>
          <a:lstStyle/>
          <a:p>
            <a:pPr algn="just"/>
            <a:r>
              <a:rPr lang="en-US" altLang="zh-TW" sz="1800" b="1">
                <a:latin typeface="Consolas" panose="020B0609020204030204" pitchFamily="49" charset="0"/>
                <a:ea typeface="+mj-ea"/>
              </a:rPr>
              <a:t>Servlet(Server Applet)</a:t>
            </a:r>
            <a:r>
              <a:rPr lang="zh-TW" altLang="en-US" sz="1800" b="1">
                <a:latin typeface="Consolas" panose="020B0609020204030204" pitchFamily="49" charset="0"/>
                <a:ea typeface="+mj-ea"/>
              </a:rPr>
              <a:t>，全稱</a:t>
            </a:r>
            <a:r>
              <a:rPr lang="en-US" altLang="zh-TW" sz="1800" b="1">
                <a:latin typeface="Consolas" panose="020B0609020204030204" pitchFamily="49" charset="0"/>
                <a:ea typeface="+mj-ea"/>
              </a:rPr>
              <a:t>Java Servlet</a:t>
            </a:r>
            <a:r>
              <a:rPr lang="zh-TW" altLang="en-US" sz="1800" b="1">
                <a:latin typeface="Consolas" panose="020B0609020204030204" pitchFamily="49" charset="0"/>
                <a:ea typeface="+mj-ea"/>
              </a:rPr>
              <a:t>。是用</a:t>
            </a:r>
            <a:r>
              <a:rPr lang="en-US" altLang="zh-TW" sz="1800" b="1">
                <a:latin typeface="Consolas" panose="020B0609020204030204" pitchFamily="49" charset="0"/>
                <a:ea typeface="+mj-ea"/>
              </a:rPr>
              <a:t>Java</a:t>
            </a:r>
            <a:r>
              <a:rPr lang="zh-TW" altLang="en-US" sz="1800" b="1">
                <a:latin typeface="Consolas" panose="020B0609020204030204" pitchFamily="49" charset="0"/>
                <a:ea typeface="+mj-ea"/>
              </a:rPr>
              <a:t>編寫的伺服器端程式。其主要功能在於互動式地瀏覽和修改資料，生成動態</a:t>
            </a:r>
            <a:r>
              <a:rPr lang="en-US" altLang="zh-TW" sz="1800" b="1">
                <a:latin typeface="Consolas" panose="020B0609020204030204" pitchFamily="49" charset="0"/>
                <a:ea typeface="+mj-ea"/>
              </a:rPr>
              <a:t>Web</a:t>
            </a:r>
            <a:r>
              <a:rPr lang="zh-TW" altLang="en-US" sz="1800" b="1">
                <a:latin typeface="Consolas" panose="020B0609020204030204" pitchFamily="49" charset="0"/>
                <a:ea typeface="+mj-ea"/>
              </a:rPr>
              <a:t>內容。狹義的</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是指</a:t>
            </a:r>
            <a:r>
              <a:rPr lang="en-US" altLang="zh-TW" sz="1800" b="1">
                <a:latin typeface="Consolas" panose="020B0609020204030204" pitchFamily="49" charset="0"/>
                <a:ea typeface="+mj-ea"/>
              </a:rPr>
              <a:t>Java</a:t>
            </a:r>
            <a:r>
              <a:rPr lang="zh-TW" altLang="en-US" sz="1800" b="1">
                <a:latin typeface="Consolas" panose="020B0609020204030204" pitchFamily="49" charset="0"/>
                <a:ea typeface="+mj-ea"/>
              </a:rPr>
              <a:t>語言實現的一個介面，廣義的</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是指任何實現了這個</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介面的類別，一般情況下，人們將</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理解為後者</a:t>
            </a:r>
            <a:r>
              <a:rPr lang="zh-TW" altLang="en-US" sz="1800" b="1" smtClean="0">
                <a:latin typeface="Consolas" panose="020B0609020204030204" pitchFamily="49" charset="0"/>
                <a:ea typeface="+mj-ea"/>
              </a:rPr>
              <a:t>。</a:t>
            </a:r>
            <a:endParaRPr lang="zh-TW" altLang="en-US" sz="1800" b="1">
              <a:latin typeface="Consolas" panose="020B0609020204030204" pitchFamily="49" charset="0"/>
              <a:ea typeface="+mj-ea"/>
            </a:endParaRPr>
          </a:p>
          <a:p>
            <a:pPr algn="just"/>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執行於支援</a:t>
            </a:r>
            <a:r>
              <a:rPr lang="en-US" altLang="zh-TW" sz="1800" b="1">
                <a:latin typeface="Consolas" panose="020B0609020204030204" pitchFamily="49" charset="0"/>
                <a:ea typeface="+mj-ea"/>
              </a:rPr>
              <a:t>Java</a:t>
            </a:r>
            <a:r>
              <a:rPr lang="zh-TW" altLang="en-US" sz="1800" b="1">
                <a:latin typeface="Consolas" panose="020B0609020204030204" pitchFamily="49" charset="0"/>
                <a:ea typeface="+mj-ea"/>
              </a:rPr>
              <a:t>的應用伺服器中。從實現上講，</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可以回應任何類別型的請求，但絕大多數情況下</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只用來擴充基於</a:t>
            </a:r>
            <a:r>
              <a:rPr lang="en-US" altLang="zh-TW" sz="1800" b="1">
                <a:latin typeface="Consolas" panose="020B0609020204030204" pitchFamily="49" charset="0"/>
                <a:ea typeface="+mj-ea"/>
              </a:rPr>
              <a:t>HTTP</a:t>
            </a:r>
            <a:r>
              <a:rPr lang="zh-TW" altLang="en-US" sz="1800" b="1">
                <a:latin typeface="Consolas" panose="020B0609020204030204" pitchFamily="49" charset="0"/>
                <a:ea typeface="+mj-ea"/>
              </a:rPr>
              <a:t>協定的</a:t>
            </a:r>
            <a:r>
              <a:rPr lang="en-US" altLang="zh-TW" sz="1800" b="1">
                <a:latin typeface="Consolas" panose="020B0609020204030204" pitchFamily="49" charset="0"/>
                <a:ea typeface="+mj-ea"/>
              </a:rPr>
              <a:t>Web</a:t>
            </a:r>
            <a:r>
              <a:rPr lang="zh-TW" altLang="en-US" sz="1800" b="1">
                <a:latin typeface="Consolas" panose="020B0609020204030204" pitchFamily="49" charset="0"/>
                <a:ea typeface="+mj-ea"/>
              </a:rPr>
              <a:t>伺服器</a:t>
            </a:r>
            <a:r>
              <a:rPr lang="zh-TW" altLang="en-US" sz="1800" b="1" smtClean="0">
                <a:latin typeface="Consolas" panose="020B0609020204030204" pitchFamily="49" charset="0"/>
                <a:ea typeface="+mj-ea"/>
              </a:rPr>
              <a:t>。</a:t>
            </a:r>
            <a:endParaRPr lang="zh-TW" altLang="en-US" sz="1800" b="1">
              <a:latin typeface="Consolas" panose="020B0609020204030204" pitchFamily="49" charset="0"/>
              <a:ea typeface="+mj-ea"/>
            </a:endParaRPr>
          </a:p>
          <a:p>
            <a:pPr algn="just"/>
            <a:r>
              <a:rPr lang="zh-TW" altLang="en-US" sz="1800" b="1">
                <a:latin typeface="Consolas" panose="020B0609020204030204" pitchFamily="49" charset="0"/>
                <a:ea typeface="+mj-ea"/>
              </a:rPr>
              <a:t>最早支援</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標準的是</a:t>
            </a:r>
            <a:r>
              <a:rPr lang="en-US" altLang="zh-TW" sz="1800" b="1" err="1">
                <a:latin typeface="Consolas" panose="020B0609020204030204" pitchFamily="49" charset="0"/>
                <a:ea typeface="+mj-ea"/>
              </a:rPr>
              <a:t>JavaSoft</a:t>
            </a:r>
            <a:r>
              <a:rPr lang="zh-TW" altLang="en-US" sz="1800" b="1">
                <a:latin typeface="Consolas" panose="020B0609020204030204" pitchFamily="49" charset="0"/>
                <a:ea typeface="+mj-ea"/>
              </a:rPr>
              <a:t>的</a:t>
            </a:r>
            <a:r>
              <a:rPr lang="en-US" altLang="zh-TW" sz="1800" b="1">
                <a:latin typeface="Consolas" panose="020B0609020204030204" pitchFamily="49" charset="0"/>
                <a:ea typeface="+mj-ea"/>
              </a:rPr>
              <a:t>Java Web Server</a:t>
            </a:r>
            <a:r>
              <a:rPr lang="zh-TW" altLang="en-US" sz="1800" b="1">
                <a:latin typeface="Consolas" panose="020B0609020204030204" pitchFamily="49" charset="0"/>
                <a:ea typeface="+mj-ea"/>
              </a:rPr>
              <a:t>。此後，一些其它的基於</a:t>
            </a:r>
            <a:r>
              <a:rPr lang="en-US" altLang="zh-TW" sz="1800" b="1">
                <a:latin typeface="Consolas" panose="020B0609020204030204" pitchFamily="49" charset="0"/>
                <a:ea typeface="+mj-ea"/>
              </a:rPr>
              <a:t>Java</a:t>
            </a:r>
            <a:r>
              <a:rPr lang="zh-TW" altLang="en-US" sz="1800" b="1">
                <a:latin typeface="Consolas" panose="020B0609020204030204" pitchFamily="49" charset="0"/>
                <a:ea typeface="+mj-ea"/>
              </a:rPr>
              <a:t>的</a:t>
            </a:r>
            <a:r>
              <a:rPr lang="en-US" altLang="zh-TW" sz="1800" b="1">
                <a:latin typeface="Consolas" panose="020B0609020204030204" pitchFamily="49" charset="0"/>
                <a:ea typeface="+mj-ea"/>
              </a:rPr>
              <a:t>Web</a:t>
            </a:r>
            <a:r>
              <a:rPr lang="zh-TW" altLang="en-US" sz="1800" b="1">
                <a:latin typeface="Consolas" panose="020B0609020204030204" pitchFamily="49" charset="0"/>
                <a:ea typeface="+mj-ea"/>
              </a:rPr>
              <a:t>伺服器開始支援標準的</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a:t>
            </a:r>
            <a:endParaRPr lang="en-US" altLang="zh-TW" sz="1800" b="1">
              <a:latin typeface="Consolas" panose="020B0609020204030204" pitchFamily="49" charset="0"/>
              <a:ea typeface="+mj-ea"/>
            </a:endParaRPr>
          </a:p>
          <a:p>
            <a:pPr algn="r"/>
            <a:r>
              <a:rPr lang="en-US" altLang="zh-TW" sz="1800" b="1">
                <a:latin typeface="Consolas" panose="020B0609020204030204" pitchFamily="49" charset="0"/>
                <a:ea typeface="+mj-ea"/>
              </a:rPr>
              <a:t>&lt;</a:t>
            </a:r>
            <a:r>
              <a:rPr lang="zh-TW" altLang="en-US" sz="1800" b="1">
                <a:latin typeface="Consolas" panose="020B0609020204030204" pitchFamily="49" charset="0"/>
                <a:ea typeface="+mj-ea"/>
              </a:rPr>
              <a:t>維基百科</a:t>
            </a:r>
            <a:r>
              <a:rPr lang="en-US" altLang="zh-TW" sz="1800" b="1">
                <a:latin typeface="Consolas" panose="020B0609020204030204" pitchFamily="49" charset="0"/>
                <a:ea typeface="+mj-ea"/>
              </a:rPr>
              <a:t>&gt;</a:t>
            </a:r>
            <a:endParaRPr lang="zh-TW" altLang="en-US" sz="1800" b="1">
              <a:latin typeface="Consolas" panose="020B0609020204030204" pitchFamily="49" charset="0"/>
              <a:ea typeface="+mj-ea"/>
            </a:endParaRP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t>5</a:t>
            </a:fld>
            <a:endParaRPr lang="zh-TW" altLang="en-US"/>
          </a:p>
        </p:txBody>
      </p:sp>
      <p:pic>
        <p:nvPicPr>
          <p:cNvPr id="1028" name="Picture 4" descr="Server Memory and Hardware Compatibility | Crucial.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137" y="4806230"/>
            <a:ext cx="2385549" cy="15878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ulti-node Server Boosts Secondary Storage Applications - 研華科技Advantech"/>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570266" y="4790464"/>
            <a:ext cx="2159216" cy="16194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owerEdge T550 Tower Server | Dell USA"/>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3452656" y="4570498"/>
            <a:ext cx="2031886" cy="2059344"/>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p:cNvSpPr txBox="1"/>
          <p:nvPr/>
        </p:nvSpPr>
        <p:spPr>
          <a:xfrm>
            <a:off x="232067" y="3213542"/>
            <a:ext cx="8031400" cy="1384995"/>
          </a:xfrm>
          <a:prstGeom prst="rect">
            <a:avLst/>
          </a:prstGeom>
          <a:noFill/>
        </p:spPr>
        <p:txBody>
          <a:bodyPr wrap="square" rtlCol="0">
            <a:spAutoFit/>
          </a:bodyPr>
          <a:lstStyle/>
          <a:p>
            <a:r>
              <a:rPr lang="zh-TW" altLang="en-US" sz="1200">
                <a:latin typeface="Consolas" panose="020B0609020204030204" pitchFamily="49" charset="0"/>
                <a:ea typeface="+mj-ea"/>
              </a:rPr>
              <a:t>華碩 </a:t>
            </a:r>
            <a:r>
              <a:rPr lang="en-US" altLang="zh-TW" sz="1200">
                <a:latin typeface="Consolas" panose="020B0609020204030204" pitchFamily="49" charset="0"/>
                <a:ea typeface="+mj-ea"/>
              </a:rPr>
              <a:t>ASUS RS700-E9-RS4 1U</a:t>
            </a:r>
            <a:r>
              <a:rPr lang="zh-TW" altLang="en-US" sz="1200">
                <a:latin typeface="Consolas" panose="020B0609020204030204" pitchFamily="49" charset="0"/>
                <a:ea typeface="+mj-ea"/>
              </a:rPr>
              <a:t>機架</a:t>
            </a:r>
            <a:r>
              <a:rPr lang="en-US" altLang="zh-TW" sz="1200">
                <a:latin typeface="Consolas" panose="020B0609020204030204" pitchFamily="49" charset="0"/>
                <a:ea typeface="+mj-ea"/>
              </a:rPr>
              <a:t>,</a:t>
            </a:r>
            <a:r>
              <a:rPr lang="zh-TW" altLang="en-US" sz="1200">
                <a:latin typeface="Consolas" panose="020B0609020204030204" pitchFamily="49" charset="0"/>
                <a:ea typeface="+mj-ea"/>
              </a:rPr>
              <a:t>熱抽</a:t>
            </a:r>
            <a:endParaRPr lang="en-US" altLang="zh-TW" sz="1200">
              <a:latin typeface="Consolas" panose="020B0609020204030204" pitchFamily="49" charset="0"/>
              <a:ea typeface="+mj-ea"/>
            </a:endParaRPr>
          </a:p>
          <a:p>
            <a:r>
              <a:rPr lang="zh-TW" altLang="en-US" sz="1200">
                <a:latin typeface="Consolas" panose="020B0609020204030204" pitchFamily="49" charset="0"/>
                <a:ea typeface="+mj-ea"/>
              </a:rPr>
              <a:t>支援 </a:t>
            </a:r>
            <a:r>
              <a:rPr lang="en-US" altLang="zh-TW" sz="1200">
                <a:latin typeface="Consolas" panose="020B0609020204030204" pitchFamily="49" charset="0"/>
                <a:ea typeface="+mj-ea"/>
              </a:rPr>
              <a:t>2 x Socket P (LGA 3647) Intel Xeon Scalable Processors Family (145W/165W)</a:t>
            </a:r>
          </a:p>
          <a:p>
            <a:r>
              <a:rPr lang="zh-TW" altLang="en-US" sz="1200">
                <a:latin typeface="Consolas" panose="020B0609020204030204" pitchFamily="49" charset="0"/>
                <a:ea typeface="+mj-ea"/>
              </a:rPr>
              <a:t>支援</a:t>
            </a:r>
            <a:r>
              <a:rPr lang="en-US" altLang="zh-TW" sz="1200">
                <a:latin typeface="Consolas" panose="020B0609020204030204" pitchFamily="49" charset="0"/>
                <a:ea typeface="+mj-ea"/>
              </a:rPr>
              <a:t>DDR4 2666/2400 RDIMM</a:t>
            </a:r>
            <a:r>
              <a:rPr lang="zh-TW" altLang="en-US" sz="1200">
                <a:latin typeface="Consolas" panose="020B0609020204030204" pitchFamily="49" charset="0"/>
                <a:ea typeface="+mj-ea"/>
              </a:rPr>
              <a:t>插槽</a:t>
            </a:r>
            <a:r>
              <a:rPr lang="en-US" altLang="zh-TW" sz="1200">
                <a:latin typeface="Consolas" panose="020B0609020204030204" pitchFamily="49" charset="0"/>
                <a:ea typeface="+mj-ea"/>
              </a:rPr>
              <a:t>x24, (</a:t>
            </a:r>
            <a:r>
              <a:rPr lang="zh-TW" altLang="en-US" sz="1200">
                <a:latin typeface="Consolas" panose="020B0609020204030204" pitchFamily="49" charset="0"/>
                <a:ea typeface="+mj-ea"/>
              </a:rPr>
              <a:t>每顆</a:t>
            </a:r>
            <a:r>
              <a:rPr lang="en-US" altLang="zh-TW" sz="1200">
                <a:latin typeface="Consolas" panose="020B0609020204030204" pitchFamily="49" charset="0"/>
                <a:ea typeface="+mj-ea"/>
              </a:rPr>
              <a:t>CPU</a:t>
            </a:r>
            <a:r>
              <a:rPr lang="zh-TW" altLang="en-US" sz="1200">
                <a:latin typeface="Consolas" panose="020B0609020204030204" pitchFamily="49" charset="0"/>
                <a:ea typeface="+mj-ea"/>
              </a:rPr>
              <a:t>支援</a:t>
            </a:r>
            <a:r>
              <a:rPr lang="en-US" altLang="zh-TW" sz="1200">
                <a:latin typeface="Consolas" panose="020B0609020204030204" pitchFamily="49" charset="0"/>
                <a:ea typeface="+mj-ea"/>
              </a:rPr>
              <a:t>6</a:t>
            </a:r>
            <a:r>
              <a:rPr lang="zh-TW" altLang="en-US" sz="1200">
                <a:latin typeface="Consolas" panose="020B0609020204030204" pitchFamily="49" charset="0"/>
                <a:ea typeface="+mj-ea"/>
              </a:rPr>
              <a:t>通道</a:t>
            </a:r>
            <a:r>
              <a:rPr lang="en-US" altLang="zh-TW" sz="1200">
                <a:latin typeface="Consolas" panose="020B0609020204030204" pitchFamily="49" charset="0"/>
                <a:ea typeface="+mj-ea"/>
              </a:rPr>
              <a:t>,12</a:t>
            </a:r>
            <a:r>
              <a:rPr lang="zh-TW" altLang="en-US" sz="1200">
                <a:latin typeface="Consolas" panose="020B0609020204030204" pitchFamily="49" charset="0"/>
                <a:ea typeface="+mj-ea"/>
              </a:rPr>
              <a:t>個插槽</a:t>
            </a:r>
            <a:r>
              <a:rPr lang="en-US" altLang="zh-TW" sz="1200">
                <a:latin typeface="Consolas" panose="020B0609020204030204" pitchFamily="49" charset="0"/>
                <a:ea typeface="+mj-ea"/>
              </a:rPr>
              <a:t>),</a:t>
            </a:r>
            <a:r>
              <a:rPr lang="zh-TW" altLang="en-US" sz="1200">
                <a:latin typeface="Consolas" panose="020B0609020204030204" pitchFamily="49" charset="0"/>
                <a:ea typeface="+mj-ea"/>
              </a:rPr>
              <a:t>最大至 </a:t>
            </a:r>
            <a:r>
              <a:rPr lang="en-US" altLang="zh-TW" sz="1200">
                <a:latin typeface="Consolas" panose="020B0609020204030204" pitchFamily="49" charset="0"/>
                <a:ea typeface="+mj-ea"/>
              </a:rPr>
              <a:t>3072GB LR-DIMM</a:t>
            </a:r>
          </a:p>
          <a:p>
            <a:r>
              <a:rPr lang="en-US" altLang="zh-TW" sz="1200">
                <a:latin typeface="Consolas" panose="020B0609020204030204" pitchFamily="49" charset="0"/>
                <a:ea typeface="+mj-ea"/>
              </a:rPr>
              <a:t>DVDRW </a:t>
            </a:r>
            <a:r>
              <a:rPr lang="zh-TW" altLang="en-US" sz="1200">
                <a:latin typeface="Consolas" panose="020B0609020204030204" pitchFamily="49" charset="0"/>
                <a:ea typeface="+mj-ea"/>
              </a:rPr>
              <a:t>燒錄機</a:t>
            </a:r>
          </a:p>
          <a:p>
            <a:r>
              <a:rPr lang="zh-TW" altLang="en-US" sz="1200">
                <a:latin typeface="Consolas" panose="020B0609020204030204" pitchFamily="49" charset="0"/>
                <a:ea typeface="+mj-ea"/>
              </a:rPr>
              <a:t>支援</a:t>
            </a:r>
            <a:r>
              <a:rPr lang="en-US" altLang="zh-TW" sz="1200">
                <a:latin typeface="Consolas" panose="020B0609020204030204" pitchFamily="49" charset="0"/>
                <a:ea typeface="+mj-ea"/>
              </a:rPr>
              <a:t>4</a:t>
            </a:r>
            <a:r>
              <a:rPr lang="zh-TW" altLang="en-US" sz="1200">
                <a:latin typeface="Consolas" panose="020B0609020204030204" pitchFamily="49" charset="0"/>
                <a:ea typeface="+mj-ea"/>
              </a:rPr>
              <a:t>個</a:t>
            </a:r>
            <a:r>
              <a:rPr lang="en-US" altLang="zh-TW" sz="1200">
                <a:latin typeface="Consolas" panose="020B0609020204030204" pitchFamily="49" charset="0"/>
                <a:ea typeface="+mj-ea"/>
              </a:rPr>
              <a:t>3.5"</a:t>
            </a:r>
            <a:r>
              <a:rPr lang="zh-TW" altLang="en-US" sz="1200">
                <a:latin typeface="Consolas" panose="020B0609020204030204" pitchFamily="49" charset="0"/>
                <a:ea typeface="+mj-ea"/>
              </a:rPr>
              <a:t>熱抽硬碟槽</a:t>
            </a:r>
            <a:r>
              <a:rPr lang="en-US" altLang="zh-TW" sz="1200">
                <a:latin typeface="Consolas" panose="020B0609020204030204" pitchFamily="49" charset="0"/>
                <a:ea typeface="+mj-ea"/>
              </a:rPr>
              <a:t>(</a:t>
            </a:r>
            <a:r>
              <a:rPr lang="zh-TW" altLang="en-US" sz="1200">
                <a:latin typeface="Consolas" panose="020B0609020204030204" pitchFamily="49" charset="0"/>
                <a:ea typeface="+mj-ea"/>
              </a:rPr>
              <a:t>硬碟*選購</a:t>
            </a:r>
            <a:r>
              <a:rPr lang="en-US" altLang="zh-TW" sz="1200">
                <a:latin typeface="Consolas" panose="020B0609020204030204" pitchFamily="49" charset="0"/>
                <a:ea typeface="+mj-ea"/>
              </a:rPr>
              <a:t>), 2 x M.2</a:t>
            </a:r>
          </a:p>
          <a:p>
            <a:r>
              <a:rPr lang="en-US" altLang="zh-TW" sz="1200">
                <a:latin typeface="Consolas" panose="020B0609020204030204" pitchFamily="49" charset="0"/>
                <a:ea typeface="+mj-ea"/>
              </a:rPr>
              <a:t>SATA </a:t>
            </a:r>
            <a:r>
              <a:rPr lang="zh-TW" altLang="en-US" sz="1200" smtClean="0">
                <a:latin typeface="Consolas" panose="020B0609020204030204" pitchFamily="49" charset="0"/>
                <a:ea typeface="+mj-ea"/>
              </a:rPr>
              <a:t>控制器</a:t>
            </a:r>
            <a:r>
              <a:rPr lang="en-US" altLang="zh-TW" sz="1200" smtClean="0">
                <a:latin typeface="Consolas" panose="020B0609020204030204" pitchFamily="49" charset="0"/>
                <a:ea typeface="+mj-ea"/>
              </a:rPr>
              <a:t>: </a:t>
            </a:r>
            <a:r>
              <a:rPr lang="en-US" altLang="zh-TW" sz="1200">
                <a:latin typeface="Consolas" panose="020B0609020204030204" pitchFamily="49" charset="0"/>
                <a:ea typeface="+mj-ea"/>
              </a:rPr>
              <a:t>Intel Lewisburg PCH, 9 x SATA3 6Gb/s + 2 x M.2</a:t>
            </a:r>
            <a:r>
              <a:rPr lang="zh-TW" altLang="en-US" sz="1200">
                <a:latin typeface="Consolas" panose="020B0609020204030204" pitchFamily="49" charset="0"/>
                <a:ea typeface="+mj-ea"/>
              </a:rPr>
              <a:t>連接埠 </a:t>
            </a:r>
            <a:r>
              <a:rPr lang="en-US" altLang="zh-TW" sz="1200">
                <a:latin typeface="Consolas" panose="020B0609020204030204" pitchFamily="49" charset="0"/>
                <a:ea typeface="+mj-ea"/>
              </a:rPr>
              <a:t>(</a:t>
            </a:r>
            <a:r>
              <a:rPr lang="zh-TW" altLang="en-US" sz="1200">
                <a:latin typeface="Consolas" panose="020B0609020204030204" pitchFamily="49" charset="0"/>
                <a:ea typeface="+mj-ea"/>
              </a:rPr>
              <a:t>支援軟體</a:t>
            </a:r>
            <a:r>
              <a:rPr lang="en-US" altLang="zh-TW" sz="1200">
                <a:latin typeface="Consolas" panose="020B0609020204030204" pitchFamily="49" charset="0"/>
                <a:ea typeface="+mj-ea"/>
              </a:rPr>
              <a:t>RAID 0,1,5,10) (SAS Raid</a:t>
            </a:r>
            <a:r>
              <a:rPr lang="zh-TW" altLang="en-US" sz="1200">
                <a:latin typeface="Consolas" panose="020B0609020204030204" pitchFamily="49" charset="0"/>
                <a:ea typeface="+mj-ea"/>
              </a:rPr>
              <a:t>選購</a:t>
            </a:r>
            <a:r>
              <a:rPr lang="en-US" altLang="zh-TW" sz="1200">
                <a:latin typeface="Consolas" panose="020B0609020204030204" pitchFamily="49" charset="0"/>
                <a:ea typeface="+mj-ea"/>
              </a:rPr>
              <a:t>)</a:t>
            </a:r>
          </a:p>
        </p:txBody>
      </p:sp>
      <p:pic>
        <p:nvPicPr>
          <p:cNvPr id="1034" name="Picture 10" descr="RS700-E9-RS4 1U機架,熱抽"/>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7968" y="1067271"/>
            <a:ext cx="2486025" cy="2181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5849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15325" y="1215958"/>
            <a:ext cx="3860800" cy="4480976"/>
          </a:xfrm>
        </p:spPr>
        <p:txBody>
          <a:bodyPr>
            <a:noAutofit/>
          </a:bodyPr>
          <a:lstStyle/>
          <a:p>
            <a:pPr algn="just"/>
            <a:r>
              <a:rPr lang="zh-TW" altLang="en-US" b="1">
                <a:latin typeface="Consolas" panose="020B0609020204030204" pitchFamily="49" charset="0"/>
                <a:ea typeface="+mj-ea"/>
              </a:rPr>
              <a:t>同步可以想像成排隊，第一位執行完後，才輪第二位執行；非同步</a:t>
            </a:r>
            <a:r>
              <a:rPr lang="en-US" altLang="zh-TW" b="1">
                <a:latin typeface="Consolas" panose="020B0609020204030204" pitchFamily="49" charset="0"/>
                <a:ea typeface="+mj-ea"/>
              </a:rPr>
              <a:t>(</a:t>
            </a:r>
            <a:r>
              <a:rPr lang="zh-TW" altLang="en-US" b="1">
                <a:latin typeface="Consolas" panose="020B0609020204030204" pitchFamily="49" charset="0"/>
                <a:ea typeface="+mj-ea"/>
              </a:rPr>
              <a:t>異步</a:t>
            </a:r>
            <a:r>
              <a:rPr lang="en-US" altLang="zh-TW" b="1">
                <a:latin typeface="Consolas" panose="020B0609020204030204" pitchFamily="49" charset="0"/>
                <a:ea typeface="+mj-ea"/>
              </a:rPr>
              <a:t>Async)</a:t>
            </a:r>
            <a:r>
              <a:rPr lang="zh-TW" altLang="en-US" b="1">
                <a:latin typeface="Consolas" panose="020B0609020204030204" pitchFamily="49" charset="0"/>
                <a:ea typeface="+mj-ea"/>
              </a:rPr>
              <a:t>則是同時執行，不用等其他人完成。</a:t>
            </a:r>
            <a:endParaRPr lang="en-US" altLang="zh-TW" b="1">
              <a:latin typeface="Consolas" panose="020B0609020204030204" pitchFamily="49" charset="0"/>
              <a:ea typeface="+mj-ea"/>
            </a:endParaRPr>
          </a:p>
          <a:p>
            <a:pPr algn="just">
              <a:spcBef>
                <a:spcPts val="1200"/>
              </a:spcBef>
            </a:pPr>
            <a:r>
              <a:rPr lang="zh-TW" altLang="en-US" b="1">
                <a:latin typeface="Consolas" panose="020B0609020204030204" pitchFamily="49" charset="0"/>
                <a:ea typeface="+mj-ea"/>
              </a:rPr>
              <a:t>非同步時可能會遇到以下問題：</a:t>
            </a:r>
            <a:endParaRPr lang="en-US" altLang="zh-TW" b="1">
              <a:latin typeface="Consolas" panose="020B0609020204030204" pitchFamily="49" charset="0"/>
              <a:ea typeface="+mj-ea"/>
            </a:endParaRPr>
          </a:p>
          <a:p>
            <a:pPr marL="285750" indent="-285750" algn="just">
              <a:spcBef>
                <a:spcPts val="0"/>
              </a:spcBef>
              <a:buFont typeface="Arial" panose="020B0604020202020204" pitchFamily="34" charset="0"/>
              <a:buChar char="•"/>
            </a:pPr>
            <a:r>
              <a:rPr lang="en-US" altLang="zh-TW" b="1">
                <a:solidFill>
                  <a:schemeClr val="accent1">
                    <a:lumMod val="75000"/>
                  </a:schemeClr>
                </a:solidFill>
                <a:latin typeface="Consolas" panose="020B0609020204030204" pitchFamily="49" charset="0"/>
                <a:ea typeface="+mj-ea"/>
              </a:rPr>
              <a:t>Servlet</a:t>
            </a:r>
            <a:r>
              <a:rPr lang="zh-TW" altLang="en-US" b="1">
                <a:solidFill>
                  <a:schemeClr val="accent1">
                    <a:lumMod val="75000"/>
                  </a:schemeClr>
                </a:solidFill>
                <a:latin typeface="Consolas" panose="020B0609020204030204" pitchFamily="49" charset="0"/>
                <a:ea typeface="+mj-ea"/>
              </a:rPr>
              <a:t>共用同一變數，在第一個執行緒尚未處理完畢時，第二個執行緒已經開始運作，導致變數存取異常。</a:t>
            </a:r>
          </a:p>
          <a:p>
            <a:pPr marL="285750" indent="-285750" algn="just">
              <a:spcBef>
                <a:spcPts val="0"/>
              </a:spcBef>
              <a:buFont typeface="Arial" panose="020B0604020202020204" pitchFamily="34" charset="0"/>
              <a:buChar char="•"/>
            </a:pPr>
            <a:r>
              <a:rPr lang="zh-TW" altLang="en-US" b="1">
                <a:solidFill>
                  <a:schemeClr val="accent1">
                    <a:lumMod val="75000"/>
                  </a:schemeClr>
                </a:solidFill>
                <a:latin typeface="Consolas" panose="020B0609020204030204" pitchFamily="49" charset="0"/>
                <a:ea typeface="+mj-ea"/>
              </a:rPr>
              <a:t>資料庫連線時，前一個請求執行緒還未完成時，後一個請求執行緒已經</a:t>
            </a:r>
            <a:r>
              <a:rPr lang="en-US" altLang="zh-TW" b="1">
                <a:solidFill>
                  <a:schemeClr val="accent1">
                    <a:lumMod val="75000"/>
                  </a:schemeClr>
                </a:solidFill>
                <a:latin typeface="Consolas" panose="020B0609020204030204" pitchFamily="49" charset="0"/>
                <a:ea typeface="+mj-ea"/>
              </a:rPr>
              <a:t>commit</a:t>
            </a:r>
            <a:r>
              <a:rPr lang="zh-TW" altLang="en-US" b="1">
                <a:solidFill>
                  <a:schemeClr val="accent1">
                    <a:lumMod val="75000"/>
                  </a:schemeClr>
                </a:solidFill>
                <a:latin typeface="Consolas" panose="020B0609020204030204" pitchFamily="49" charset="0"/>
                <a:ea typeface="+mj-ea"/>
              </a:rPr>
              <a:t>，導致資料庫存取異常。</a:t>
            </a:r>
            <a:endParaRPr lang="en-US" altLang="zh-TW" b="1">
              <a:latin typeface="Consolas" panose="020B0609020204030204" pitchFamily="49" charset="0"/>
              <a:ea typeface="+mj-ea"/>
            </a:endParaRPr>
          </a:p>
          <a:p>
            <a:pPr algn="just"/>
            <a:r>
              <a:rPr lang="zh-TW" altLang="en-US" b="1">
                <a:latin typeface="Consolas" panose="020B0609020204030204" pitchFamily="49" charset="0"/>
                <a:ea typeface="+mj-ea"/>
              </a:rPr>
              <a:t>同步與非同步各有優劣，須依情境使用。</a:t>
            </a:r>
            <a:endParaRPr lang="en-US" altLang="zh-TW" b="1">
              <a:latin typeface="Consolas" panose="020B0609020204030204" pitchFamily="49" charset="0"/>
              <a:ea typeface="+mj-ea"/>
            </a:endParaRPr>
          </a:p>
          <a:p>
            <a:pPr algn="just">
              <a:spcBef>
                <a:spcPts val="0"/>
              </a:spcBef>
            </a:pPr>
            <a:r>
              <a:rPr lang="zh-TW" altLang="en-US" b="1">
                <a:latin typeface="Consolas" panose="020B0609020204030204" pitchFamily="49" charset="0"/>
                <a:ea typeface="+mj-ea"/>
              </a:rPr>
              <a:t>同步有「執行緒安全」優點，缺點是效率可能較差。</a:t>
            </a:r>
            <a:endParaRPr lang="en-US" altLang="zh-TW" b="1">
              <a:latin typeface="Consolas" panose="020B0609020204030204" pitchFamily="49" charset="0"/>
              <a:ea typeface="+mj-ea"/>
            </a:endParaRPr>
          </a:p>
          <a:p>
            <a:pPr algn="just">
              <a:spcBef>
                <a:spcPts val="0"/>
              </a:spcBef>
            </a:pPr>
            <a:r>
              <a:rPr lang="zh-TW" altLang="en-US" b="1">
                <a:solidFill>
                  <a:schemeClr val="accent1">
                    <a:lumMod val="75000"/>
                  </a:schemeClr>
                </a:solidFill>
                <a:latin typeface="Consolas" panose="020B0609020204030204" pitchFamily="49" charset="0"/>
                <a:ea typeface="+mj-ea"/>
              </a:rPr>
              <a:t>非同步有「效率高」優點，但使用時要注意共用變數存取的問題。</a:t>
            </a:r>
            <a:endParaRPr lang="en-US" altLang="zh-TW" b="1">
              <a:solidFill>
                <a:schemeClr val="accent1">
                  <a:lumMod val="75000"/>
                </a:schemeClr>
              </a:solidFill>
              <a:latin typeface="Consolas" panose="020B0609020204030204" pitchFamily="49" charset="0"/>
              <a:ea typeface="+mj-ea"/>
            </a:endParaRPr>
          </a:p>
          <a:p>
            <a:pPr algn="just">
              <a:spcBef>
                <a:spcPts val="1200"/>
              </a:spcBef>
            </a:pPr>
            <a:r>
              <a:rPr lang="zh-TW" altLang="en-US" b="1">
                <a:latin typeface="Consolas" panose="020B0609020204030204" pitchFamily="49" charset="0"/>
                <a:ea typeface="+mj-ea"/>
              </a:rPr>
              <a:t>此處進行同步的方法是於</a:t>
            </a:r>
            <a:r>
              <a:rPr lang="en-US" altLang="zh-TW" b="1">
                <a:latin typeface="Consolas" panose="020B0609020204030204" pitchFamily="49" charset="0"/>
                <a:ea typeface="+mj-ea"/>
              </a:rPr>
              <a:t>service(</a:t>
            </a:r>
            <a:r>
              <a:rPr lang="zh-TW" altLang="en-US" b="1">
                <a:latin typeface="Consolas" panose="020B0609020204030204" pitchFamily="49" charset="0"/>
                <a:ea typeface="+mj-ea"/>
              </a:rPr>
              <a:t> </a:t>
            </a:r>
            <a:r>
              <a:rPr lang="en-US" altLang="zh-TW" b="1">
                <a:latin typeface="Consolas" panose="020B0609020204030204" pitchFamily="49" charset="0"/>
                <a:ea typeface="+mj-ea"/>
              </a:rPr>
              <a:t>)</a:t>
            </a:r>
            <a:r>
              <a:rPr lang="zh-TW" altLang="en-US" b="1">
                <a:latin typeface="Consolas" panose="020B0609020204030204" pitchFamily="49" charset="0"/>
                <a:ea typeface="+mj-ea"/>
              </a:rPr>
              <a:t>中建立臨界區段</a:t>
            </a:r>
            <a:r>
              <a:rPr lang="en-US" altLang="zh-TW" b="1">
                <a:latin typeface="Consolas" panose="020B0609020204030204" pitchFamily="49" charset="0"/>
                <a:ea typeface="+mj-ea"/>
              </a:rPr>
              <a:t>(</a:t>
            </a:r>
            <a:r>
              <a:rPr lang="en-US" altLang="zh-TW" b="1">
                <a:solidFill>
                  <a:srgbClr val="0070C0"/>
                </a:solidFill>
                <a:latin typeface="Consolas" panose="020B0609020204030204" pitchFamily="49" charset="0"/>
                <a:ea typeface="+mj-ea"/>
                <a:hlinkClick r:id="rId2">
                  <a:extLst>
                    <a:ext uri="{A12FA001-AC4F-418D-AE19-62706E023703}">
                      <ahyp:hlinkClr xmlns:ahyp="http://schemas.microsoft.com/office/drawing/2018/hyperlinkcolor" xmlns="" val="tx"/>
                    </a:ext>
                  </a:extLst>
                </a:hlinkClick>
              </a:rPr>
              <a:t>Critical section</a:t>
            </a:r>
            <a:r>
              <a:rPr lang="en-US" altLang="zh-TW" b="1">
                <a:latin typeface="Consolas" panose="020B0609020204030204" pitchFamily="49" charset="0"/>
                <a:ea typeface="+mj-ea"/>
              </a:rPr>
              <a:t>)</a:t>
            </a:r>
            <a:r>
              <a:rPr lang="zh-TW" altLang="en-US" b="1">
                <a:latin typeface="Consolas" panose="020B0609020204030204" pitchFamily="49" charset="0"/>
                <a:ea typeface="+mj-ea"/>
              </a:rPr>
              <a:t>，將變數鎖定。</a:t>
            </a:r>
            <a:endParaRPr lang="en-US" altLang="zh-TW"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50</a:t>
            </a:fld>
            <a:endParaRPr lang="zh-TW" altLang="en-US"/>
          </a:p>
        </p:txBody>
      </p:sp>
      <p:sp>
        <p:nvSpPr>
          <p:cNvPr id="9" name="矩形 8"/>
          <p:cNvSpPr/>
          <p:nvPr/>
        </p:nvSpPr>
        <p:spPr>
          <a:xfrm>
            <a:off x="8315325" y="519623"/>
            <a:ext cx="3860800" cy="480131"/>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Synchronization(</a:t>
            </a:r>
            <a:r>
              <a:rPr lang="zh-TW" altLang="en-US" sz="2800" b="1">
                <a:latin typeface="+mj-lt"/>
                <a:ea typeface="+mj-ea"/>
                <a:cs typeface="+mj-cs"/>
              </a:rPr>
              <a:t>同步化</a:t>
            </a:r>
            <a:r>
              <a:rPr lang="en-US" altLang="zh-TW" sz="2800" b="1">
                <a:latin typeface="+mj-lt"/>
                <a:ea typeface="+mj-ea"/>
                <a:cs typeface="+mj-cs"/>
              </a:rPr>
              <a:t>)</a:t>
            </a:r>
          </a:p>
        </p:txBody>
      </p:sp>
      <p:sp>
        <p:nvSpPr>
          <p:cNvPr id="30" name="文字方塊 29">
            <a:extLst>
              <a:ext uri="{FF2B5EF4-FFF2-40B4-BE49-F238E27FC236}">
                <a16:creationId xmlns:a16="http://schemas.microsoft.com/office/drawing/2014/main" id="{8570CFE9-0731-4434-8914-6944777BFE6D}"/>
              </a:ext>
            </a:extLst>
          </p:cNvPr>
          <p:cNvSpPr txBox="1"/>
          <p:nvPr/>
        </p:nvSpPr>
        <p:spPr>
          <a:xfrm>
            <a:off x="0" y="12680"/>
            <a:ext cx="8315325" cy="5632311"/>
          </a:xfrm>
          <a:prstGeom prst="rect">
            <a:avLst/>
          </a:prstGeom>
          <a:noFill/>
        </p:spPr>
        <p:txBody>
          <a:bodyPr wrap="square">
            <a:spAutoFit/>
          </a:bodyPr>
          <a:lstStyle/>
          <a:p>
            <a:r>
              <a:rPr lang="zh-TW" altLang="en-US">
                <a:latin typeface="Consolas" panose="020B0609020204030204" pitchFamily="49" charset="0"/>
                <a:ea typeface="+mj-ea"/>
              </a:rPr>
              <a:t>解決方法</a:t>
            </a:r>
            <a:endParaRPr lang="en-US" altLang="zh-TW">
              <a:latin typeface="Consolas" panose="020B0609020204030204" pitchFamily="49" charset="0"/>
              <a:ea typeface="+mj-ea"/>
            </a:endParaRPr>
          </a:p>
          <a:p>
            <a:pPr marL="617220" lvl="1" indent="-342900">
              <a:buFont typeface="+mj-lt"/>
              <a:buAutoNum type="arabicPeriod"/>
            </a:pPr>
            <a:r>
              <a:rPr lang="zh-TW" altLang="en-US">
                <a:latin typeface="Consolas" panose="020B0609020204030204" pitchFamily="49" charset="0"/>
                <a:ea typeface="+mj-ea"/>
              </a:rPr>
              <a:t>直接鎖定</a:t>
            </a:r>
            <a:r>
              <a:rPr lang="en-US" altLang="zh-TW">
                <a:latin typeface="Consolas" panose="020B0609020204030204" pitchFamily="49" charset="0"/>
                <a:ea typeface="+mj-ea"/>
              </a:rPr>
              <a:t>service( )</a:t>
            </a:r>
          </a:p>
          <a:p>
            <a:pPr marL="731520" lvl="2"/>
            <a:r>
              <a:rPr lang="en-US" altLang="zh-TW">
                <a:solidFill>
                  <a:srgbClr val="FF0000"/>
                </a:solidFill>
                <a:latin typeface="Consolas" panose="020B0609020204030204" pitchFamily="49" charset="0"/>
                <a:ea typeface="+mj-ea"/>
              </a:rPr>
              <a:t>synchronized</a:t>
            </a:r>
            <a:r>
              <a:rPr lang="en-US" altLang="zh-TW">
                <a:latin typeface="Consolas" panose="020B0609020204030204" pitchFamily="49" charset="0"/>
                <a:ea typeface="+mj-ea"/>
              </a:rPr>
              <a:t> public void doGet( … ){ … }</a:t>
            </a:r>
          </a:p>
          <a:p>
            <a:pPr marL="731520" lvl="2"/>
            <a:r>
              <a:rPr lang="zh-TW" altLang="en-US">
                <a:latin typeface="Consolas" panose="020B0609020204030204" pitchFamily="49" charset="0"/>
                <a:ea typeface="+mj-ea"/>
              </a:rPr>
              <a:t>優點</a:t>
            </a:r>
            <a:r>
              <a:rPr lang="en-US" altLang="zh-TW">
                <a:latin typeface="Consolas" panose="020B0609020204030204" pitchFamily="49" charset="0"/>
                <a:ea typeface="+mj-ea"/>
              </a:rPr>
              <a:t>:</a:t>
            </a:r>
            <a:r>
              <a:rPr lang="zh-TW" altLang="en-US">
                <a:latin typeface="Consolas" panose="020B0609020204030204" pitchFamily="49" charset="0"/>
                <a:ea typeface="+mj-ea"/>
              </a:rPr>
              <a:t>簡單直觀</a:t>
            </a:r>
            <a:endParaRPr lang="en-US" altLang="zh-TW">
              <a:latin typeface="Consolas" panose="020B0609020204030204" pitchFamily="49" charset="0"/>
              <a:ea typeface="+mj-ea"/>
            </a:endParaRPr>
          </a:p>
          <a:p>
            <a:pPr marL="731520" lvl="2"/>
            <a:r>
              <a:rPr lang="zh-TW" altLang="en-US">
                <a:latin typeface="Consolas" panose="020B0609020204030204" pitchFamily="49" charset="0"/>
                <a:ea typeface="+mj-ea"/>
              </a:rPr>
              <a:t>缺點</a:t>
            </a:r>
            <a:r>
              <a:rPr lang="en-US" altLang="zh-TW">
                <a:latin typeface="Consolas" panose="020B0609020204030204" pitchFamily="49" charset="0"/>
                <a:ea typeface="+mj-ea"/>
              </a:rPr>
              <a:t>:</a:t>
            </a:r>
            <a:r>
              <a:rPr lang="zh-TW" altLang="en-US">
                <a:latin typeface="Consolas" panose="020B0609020204030204" pitchFamily="49" charset="0"/>
                <a:ea typeface="+mj-ea"/>
              </a:rPr>
              <a:t>一次只能處理一個請求，效率低</a:t>
            </a:r>
            <a:endParaRPr lang="en-US" altLang="zh-TW">
              <a:latin typeface="Consolas" panose="020B0609020204030204" pitchFamily="49" charset="0"/>
              <a:ea typeface="+mj-ea"/>
            </a:endParaRPr>
          </a:p>
          <a:p>
            <a:pPr marL="1257300" lvl="2" indent="-342900">
              <a:buFont typeface="+mj-lt"/>
              <a:buAutoNum type="arabicPeriod"/>
            </a:pPr>
            <a:endParaRPr lang="en-US" altLang="zh-TW">
              <a:latin typeface="Consolas" panose="020B0609020204030204" pitchFamily="49" charset="0"/>
              <a:ea typeface="+mj-ea"/>
            </a:endParaRPr>
          </a:p>
          <a:p>
            <a:pPr marL="617220" lvl="1" indent="-342900">
              <a:buFont typeface="+mj-lt"/>
              <a:buAutoNum type="arabicPeriod"/>
            </a:pPr>
            <a:r>
              <a:rPr lang="zh-TW" altLang="en-US">
                <a:latin typeface="Consolas" panose="020B0609020204030204" pitchFamily="49" charset="0"/>
                <a:ea typeface="+mj-ea"/>
              </a:rPr>
              <a:t>於</a:t>
            </a:r>
            <a:r>
              <a:rPr lang="en-US" altLang="zh-TW">
                <a:latin typeface="Consolas" panose="020B0609020204030204" pitchFamily="49" charset="0"/>
                <a:ea typeface="+mj-ea"/>
              </a:rPr>
              <a:t>doGet</a:t>
            </a:r>
            <a:r>
              <a:rPr lang="zh-TW" altLang="en-US">
                <a:latin typeface="Consolas" panose="020B0609020204030204" pitchFamily="49" charset="0"/>
                <a:ea typeface="+mj-ea"/>
              </a:rPr>
              <a:t>內處理臨界區段</a:t>
            </a:r>
            <a:endParaRPr lang="en-US" altLang="zh-TW">
              <a:latin typeface="Consolas" panose="020B0609020204030204" pitchFamily="49" charset="0"/>
              <a:ea typeface="+mj-ea"/>
            </a:endParaRPr>
          </a:p>
          <a:p>
            <a:pPr marL="731520" lvl="2"/>
            <a:r>
              <a:rPr lang="en-US" altLang="zh-TW">
                <a:solidFill>
                  <a:srgbClr val="FF0000"/>
                </a:solidFill>
                <a:latin typeface="Consolas" panose="020B0609020204030204" pitchFamily="49" charset="0"/>
                <a:ea typeface="+mj-ea"/>
              </a:rPr>
              <a:t>synchronized</a:t>
            </a:r>
            <a:r>
              <a:rPr lang="en-US" altLang="zh-TW">
                <a:latin typeface="Consolas" panose="020B0609020204030204" pitchFamily="49" charset="0"/>
                <a:ea typeface="+mj-ea"/>
              </a:rPr>
              <a:t> (this) {</a:t>
            </a:r>
          </a:p>
          <a:p>
            <a:pPr marL="731520" lvl="2"/>
            <a:r>
              <a:rPr lang="en-US" altLang="zh-TW">
                <a:latin typeface="Consolas" panose="020B0609020204030204" pitchFamily="49" charset="0"/>
                <a:ea typeface="+mj-ea"/>
              </a:rPr>
              <a:t>count++;</a:t>
            </a:r>
          </a:p>
          <a:p>
            <a:pPr marL="731520" lvl="2"/>
            <a:r>
              <a:rPr lang="en-US" altLang="zh-TW">
                <a:latin typeface="Consolas" panose="020B0609020204030204" pitchFamily="49" charset="0"/>
                <a:ea typeface="+mj-ea"/>
              </a:rPr>
              <a:t>out.write(count);	//</a:t>
            </a:r>
            <a:r>
              <a:rPr lang="zh-TW" altLang="en-US">
                <a:latin typeface="Consolas" panose="020B0609020204030204" pitchFamily="49" charset="0"/>
                <a:ea typeface="+mj-ea"/>
              </a:rPr>
              <a:t>將執行輸出的部分鎖定</a:t>
            </a:r>
            <a:endParaRPr lang="en-US" altLang="zh-TW">
              <a:latin typeface="Consolas" panose="020B0609020204030204" pitchFamily="49" charset="0"/>
              <a:ea typeface="+mj-ea"/>
            </a:endParaRPr>
          </a:p>
          <a:p>
            <a:pPr marL="731520" lvl="2"/>
            <a:r>
              <a:rPr lang="en-US" altLang="zh-TW">
                <a:latin typeface="Consolas" panose="020B0609020204030204" pitchFamily="49" charset="0"/>
                <a:ea typeface="+mj-ea"/>
              </a:rPr>
              <a:t>}</a:t>
            </a:r>
          </a:p>
          <a:p>
            <a:pPr marL="1257300" lvl="2" indent="-342900">
              <a:buFont typeface="+mj-lt"/>
              <a:buAutoNum type="arabicPeriod"/>
            </a:pPr>
            <a:endParaRPr lang="en-US" altLang="zh-TW">
              <a:latin typeface="Consolas" panose="020B0609020204030204" pitchFamily="49" charset="0"/>
              <a:ea typeface="+mj-ea"/>
            </a:endParaRPr>
          </a:p>
          <a:p>
            <a:pPr marL="617220" lvl="1" indent="-342900">
              <a:buFont typeface="+mj-lt"/>
              <a:buAutoNum type="arabicPeriod"/>
            </a:pPr>
            <a:r>
              <a:rPr lang="zh-TW" altLang="en-US">
                <a:latin typeface="Consolas" panose="020B0609020204030204" pitchFamily="49" charset="0"/>
                <a:ea typeface="+mj-ea"/>
              </a:rPr>
              <a:t>於</a:t>
            </a:r>
            <a:r>
              <a:rPr lang="en-US" altLang="zh-TW">
                <a:latin typeface="Consolas" panose="020B0609020204030204" pitchFamily="49" charset="0"/>
                <a:ea typeface="+mj-ea"/>
              </a:rPr>
              <a:t>doGet</a:t>
            </a:r>
            <a:r>
              <a:rPr lang="zh-TW" altLang="en-US">
                <a:latin typeface="Consolas" panose="020B0609020204030204" pitchFamily="49" charset="0"/>
                <a:ea typeface="+mj-ea"/>
              </a:rPr>
              <a:t>內處理</a:t>
            </a:r>
            <a:r>
              <a:rPr lang="en-US" altLang="zh-TW">
                <a:latin typeface="Consolas" panose="020B0609020204030204" pitchFamily="49" charset="0"/>
                <a:ea typeface="+mj-ea"/>
              </a:rPr>
              <a:t>Critical section(</a:t>
            </a:r>
            <a:r>
              <a:rPr lang="zh-TW" altLang="en-US">
                <a:latin typeface="Consolas" panose="020B0609020204030204" pitchFamily="49" charset="0"/>
                <a:ea typeface="+mj-ea"/>
              </a:rPr>
              <a:t>臨界區段</a:t>
            </a:r>
            <a:r>
              <a:rPr lang="en-US" altLang="zh-TW">
                <a:latin typeface="Consolas" panose="020B0609020204030204" pitchFamily="49" charset="0"/>
                <a:ea typeface="+mj-ea"/>
              </a:rPr>
              <a:t>)</a:t>
            </a:r>
          </a:p>
          <a:p>
            <a:pPr lvl="2"/>
            <a:r>
              <a:rPr lang="en-US" altLang="zh-TW">
                <a:latin typeface="Consolas" panose="020B0609020204030204" pitchFamily="49" charset="0"/>
                <a:ea typeface="+mj-ea"/>
              </a:rPr>
              <a:t>int localCount;</a:t>
            </a:r>
          </a:p>
          <a:p>
            <a:pPr lvl="2"/>
            <a:r>
              <a:rPr lang="en-US" altLang="zh-TW">
                <a:solidFill>
                  <a:srgbClr val="FF0000"/>
                </a:solidFill>
                <a:latin typeface="Consolas" panose="020B0609020204030204" pitchFamily="49" charset="0"/>
                <a:ea typeface="+mj-ea"/>
              </a:rPr>
              <a:t>synchronized</a:t>
            </a:r>
            <a:r>
              <a:rPr lang="en-US" altLang="zh-TW">
                <a:latin typeface="Consolas" panose="020B0609020204030204" pitchFamily="49" charset="0"/>
                <a:ea typeface="+mj-ea"/>
              </a:rPr>
              <a:t> (this) {</a:t>
            </a:r>
          </a:p>
          <a:p>
            <a:pPr lvl="2"/>
            <a:r>
              <a:rPr lang="en-US" altLang="zh-TW">
                <a:latin typeface="Consolas" panose="020B0609020204030204" pitchFamily="49" charset="0"/>
                <a:ea typeface="+mj-ea"/>
              </a:rPr>
              <a:t>	localCount = ++count;	//</a:t>
            </a:r>
            <a:r>
              <a:rPr lang="zh-TW" altLang="en-US">
                <a:latin typeface="Consolas" panose="020B0609020204030204" pitchFamily="49" charset="0"/>
                <a:ea typeface="+mj-ea"/>
              </a:rPr>
              <a:t>建立區域變數紀錄當下的全域變數值</a:t>
            </a:r>
            <a:endParaRPr lang="en-US" altLang="zh-TW">
              <a:latin typeface="Consolas" panose="020B0609020204030204" pitchFamily="49" charset="0"/>
              <a:ea typeface="+mj-ea"/>
            </a:endParaRPr>
          </a:p>
          <a:p>
            <a:pPr lvl="2"/>
            <a:r>
              <a:rPr lang="en-US" altLang="zh-TW">
                <a:latin typeface="Consolas" panose="020B0609020204030204" pitchFamily="49" charset="0"/>
                <a:ea typeface="+mj-ea"/>
              </a:rPr>
              <a:t>}</a:t>
            </a:r>
          </a:p>
          <a:p>
            <a:pPr marL="1257300" lvl="2" indent="-342900">
              <a:buFont typeface="+mj-lt"/>
              <a:buAutoNum type="arabicPeriod"/>
            </a:pPr>
            <a:endParaRPr lang="en-US" altLang="zh-TW">
              <a:latin typeface="Consolas" panose="020B0609020204030204" pitchFamily="49" charset="0"/>
              <a:ea typeface="+mj-ea"/>
            </a:endParaRPr>
          </a:p>
          <a:p>
            <a:pPr marL="617220" lvl="1" indent="-342900">
              <a:buFont typeface="+mj-lt"/>
              <a:buAutoNum type="arabicPeriod"/>
            </a:pPr>
            <a:r>
              <a:rPr lang="zh-TW" altLang="en-US">
                <a:latin typeface="Consolas" panose="020B0609020204030204" pitchFamily="49" charset="0"/>
                <a:ea typeface="+mj-ea"/>
              </a:rPr>
              <a:t>如果程式目的不需要持續性</a:t>
            </a:r>
            <a:r>
              <a:rPr lang="en-US" altLang="zh-TW">
                <a:latin typeface="Consolas" panose="020B0609020204030204" pitchFamily="49" charset="0"/>
                <a:ea typeface="+mj-ea"/>
              </a:rPr>
              <a:t>(Persistence)</a:t>
            </a:r>
            <a:r>
              <a:rPr lang="zh-TW" altLang="en-US">
                <a:latin typeface="Consolas" panose="020B0609020204030204" pitchFamily="49" charset="0"/>
                <a:ea typeface="+mj-ea"/>
              </a:rPr>
              <a:t>時，可將所有變數設定為區域變數</a:t>
            </a:r>
            <a:r>
              <a:rPr lang="en-US" altLang="zh-TW">
                <a:latin typeface="Consolas" panose="020B0609020204030204" pitchFamily="49" charset="0"/>
                <a:ea typeface="+mj-ea"/>
              </a:rPr>
              <a:t>(</a:t>
            </a:r>
            <a:r>
              <a:rPr lang="zh-TW" altLang="en-US">
                <a:latin typeface="Consolas" panose="020B0609020204030204" pitchFamily="49" charset="0"/>
                <a:ea typeface="+mj-ea"/>
              </a:rPr>
              <a:t>區域變數的存活期限無法持續至下一次</a:t>
            </a:r>
            <a:r>
              <a:rPr lang="en-US" altLang="zh-TW">
                <a:latin typeface="Consolas" panose="020B0609020204030204" pitchFamily="49" charset="0"/>
                <a:ea typeface="+mj-ea"/>
              </a:rPr>
              <a:t>Request)</a:t>
            </a:r>
          </a:p>
        </p:txBody>
      </p:sp>
    </p:spTree>
    <p:extLst>
      <p:ext uri="{BB962C8B-B14F-4D97-AF65-F5344CB8AC3E}">
        <p14:creationId xmlns:p14="http://schemas.microsoft.com/office/powerpoint/2010/main" val="5974136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3680DB7D-A761-4AFC-8D12-3714E56D5D48}"/>
              </a:ext>
            </a:extLst>
          </p:cNvPr>
          <p:cNvSpPr>
            <a:spLocks noGrp="1"/>
          </p:cNvSpPr>
          <p:nvPr>
            <p:ph idx="1"/>
          </p:nvPr>
        </p:nvSpPr>
        <p:spPr>
          <a:xfrm>
            <a:off x="178858" y="138351"/>
            <a:ext cx="11859171" cy="2585394"/>
          </a:xfrm>
        </p:spPr>
        <p:txBody>
          <a:bodyPr>
            <a:noAutofit/>
          </a:bodyPr>
          <a:lstStyle/>
          <a:p>
            <a:pPr marL="0" indent="0">
              <a:buNone/>
            </a:pPr>
            <a:r>
              <a:rPr lang="zh-TW" altLang="en-US" sz="3600">
                <a:latin typeface="Consolas" panose="020B0609020204030204" pitchFamily="49" charset="0"/>
                <a:ea typeface="+mj-ea"/>
              </a:rPr>
              <a:t>關於</a:t>
            </a:r>
            <a:r>
              <a:rPr lang="en-US" altLang="zh-TW" sz="3600">
                <a:latin typeface="Consolas" panose="020B0609020204030204" pitchFamily="49" charset="0"/>
                <a:ea typeface="+mj-ea"/>
              </a:rPr>
              <a:t>destroy(</a:t>
            </a:r>
            <a:r>
              <a:rPr lang="zh-TW" altLang="en-US" sz="3600">
                <a:latin typeface="Consolas" panose="020B0609020204030204" pitchFamily="49" charset="0"/>
                <a:ea typeface="+mj-ea"/>
              </a:rPr>
              <a:t> </a:t>
            </a:r>
            <a:r>
              <a:rPr lang="en-US" altLang="zh-TW" sz="3600">
                <a:latin typeface="Consolas" panose="020B0609020204030204" pitchFamily="49" charset="0"/>
                <a:ea typeface="+mj-ea"/>
              </a:rPr>
              <a:t>)</a:t>
            </a:r>
            <a:r>
              <a:rPr lang="zh-TW" altLang="en-US" sz="3600">
                <a:latin typeface="Consolas" panose="020B0609020204030204" pitchFamily="49" charset="0"/>
                <a:ea typeface="+mj-ea"/>
              </a:rPr>
              <a:t>的執行</a:t>
            </a:r>
          </a:p>
          <a:p>
            <a:r>
              <a:rPr lang="zh-TW" altLang="en-US" sz="2100">
                <a:latin typeface="Consolas" panose="020B0609020204030204" pitchFamily="49" charset="0"/>
                <a:ea typeface="+mj-ea"/>
              </a:rPr>
              <a:t>目的</a:t>
            </a:r>
            <a:r>
              <a:rPr lang="en-US" altLang="zh-TW" sz="2100">
                <a:latin typeface="Consolas" panose="020B0609020204030204" pitchFamily="49" charset="0"/>
                <a:ea typeface="+mj-ea"/>
              </a:rPr>
              <a:t>:</a:t>
            </a:r>
            <a:r>
              <a:rPr lang="zh-TW" altLang="en-US" sz="2100">
                <a:latin typeface="Consolas" panose="020B0609020204030204" pitchFamily="49" charset="0"/>
                <a:ea typeface="+mj-ea"/>
              </a:rPr>
              <a:t>讓</a:t>
            </a:r>
            <a:r>
              <a:rPr lang="en-US" altLang="zh-TW" sz="2100">
                <a:latin typeface="Consolas" panose="020B0609020204030204" pitchFamily="49" charset="0"/>
                <a:ea typeface="+mj-ea"/>
              </a:rPr>
              <a:t>Servlet</a:t>
            </a:r>
            <a:r>
              <a:rPr lang="zh-TW" altLang="en-US" sz="2100">
                <a:latin typeface="Consolas" panose="020B0609020204030204" pitchFamily="49" charset="0"/>
                <a:ea typeface="+mj-ea"/>
              </a:rPr>
              <a:t>的狀態能保存至下一次的存活期</a:t>
            </a:r>
            <a:endParaRPr lang="en-US" altLang="zh-TW" sz="2100">
              <a:latin typeface="Consolas" panose="020B0609020204030204" pitchFamily="49" charset="0"/>
              <a:ea typeface="+mj-ea"/>
            </a:endParaRPr>
          </a:p>
          <a:p>
            <a:r>
              <a:rPr lang="zh-TW" altLang="en-US" sz="2100">
                <a:latin typeface="Consolas" panose="020B0609020204030204" pitchFamily="49" charset="0"/>
                <a:ea typeface="+mj-ea"/>
              </a:rPr>
              <a:t>流程</a:t>
            </a:r>
            <a:r>
              <a:rPr lang="en-US" altLang="zh-TW" sz="2100">
                <a:latin typeface="Consolas" panose="020B0609020204030204" pitchFamily="49" charset="0"/>
                <a:ea typeface="+mj-ea"/>
              </a:rPr>
              <a:t>:</a:t>
            </a:r>
            <a:r>
              <a:rPr lang="zh-TW" altLang="en-US" sz="2100">
                <a:latin typeface="Consolas" panose="020B0609020204030204" pitchFamily="49" charset="0"/>
                <a:ea typeface="+mj-ea"/>
              </a:rPr>
              <a:t>在</a:t>
            </a:r>
            <a:r>
              <a:rPr lang="en-US" altLang="zh-TW" sz="2100">
                <a:latin typeface="Consolas" panose="020B0609020204030204" pitchFamily="49" charset="0"/>
                <a:ea typeface="+mj-ea"/>
              </a:rPr>
              <a:t>Servlet</a:t>
            </a:r>
            <a:r>
              <a:rPr lang="zh-TW" altLang="en-US" sz="2100">
                <a:latin typeface="Consolas" panose="020B0609020204030204" pitchFamily="49" charset="0"/>
                <a:ea typeface="+mj-ea"/>
              </a:rPr>
              <a:t>的</a:t>
            </a:r>
            <a:r>
              <a:rPr lang="en-US" altLang="zh-TW" sz="2100">
                <a:latin typeface="Consolas" panose="020B0609020204030204" pitchFamily="49" charset="0"/>
                <a:ea typeface="+mj-ea"/>
              </a:rPr>
              <a:t>destroy(</a:t>
            </a:r>
            <a:r>
              <a:rPr lang="zh-TW" altLang="en-US" sz="2100">
                <a:latin typeface="Consolas" panose="020B0609020204030204" pitchFamily="49" charset="0"/>
                <a:ea typeface="+mj-ea"/>
              </a:rPr>
              <a:t> </a:t>
            </a:r>
            <a:r>
              <a:rPr lang="en-US" altLang="zh-TW" sz="2100">
                <a:latin typeface="Consolas" panose="020B0609020204030204" pitchFamily="49" charset="0"/>
                <a:ea typeface="+mj-ea"/>
              </a:rPr>
              <a:t>)</a:t>
            </a:r>
            <a:r>
              <a:rPr lang="zh-TW" altLang="en-US" sz="2100">
                <a:latin typeface="Consolas" panose="020B0609020204030204" pitchFamily="49" charset="0"/>
                <a:ea typeface="+mj-ea"/>
              </a:rPr>
              <a:t>裡進行狀態保存，待下次</a:t>
            </a:r>
            <a:r>
              <a:rPr lang="en-US" altLang="zh-TW" sz="2100">
                <a:latin typeface="Consolas" panose="020B0609020204030204" pitchFamily="49" charset="0"/>
                <a:ea typeface="+mj-ea"/>
              </a:rPr>
              <a:t>init( )</a:t>
            </a:r>
            <a:r>
              <a:rPr lang="zh-TW" altLang="en-US" sz="2100">
                <a:latin typeface="Consolas" panose="020B0609020204030204" pitchFamily="49" charset="0"/>
                <a:ea typeface="+mj-ea"/>
              </a:rPr>
              <a:t>時取回保存狀態</a:t>
            </a:r>
            <a:endParaRPr lang="en-US" altLang="zh-TW" sz="2100">
              <a:latin typeface="Consolas" panose="020B0609020204030204" pitchFamily="49" charset="0"/>
              <a:ea typeface="+mj-ea"/>
            </a:endParaRPr>
          </a:p>
          <a:p>
            <a:r>
              <a:rPr lang="zh-TW" altLang="en-US" sz="2100">
                <a:latin typeface="Consolas" panose="020B0609020204030204" pitchFamily="49" charset="0"/>
                <a:ea typeface="+mj-ea"/>
              </a:rPr>
              <a:t>注意事項</a:t>
            </a:r>
            <a:r>
              <a:rPr lang="en-US" altLang="zh-TW" sz="2100">
                <a:latin typeface="Consolas" panose="020B0609020204030204" pitchFamily="49" charset="0"/>
                <a:ea typeface="+mj-ea"/>
              </a:rPr>
              <a:t>:</a:t>
            </a:r>
          </a:p>
          <a:p>
            <a:pPr lvl="1"/>
            <a:r>
              <a:rPr lang="zh-TW" altLang="en-US" sz="1900">
                <a:latin typeface="Consolas" panose="020B0609020204030204" pitchFamily="49" charset="0"/>
                <a:ea typeface="+mj-ea"/>
              </a:rPr>
              <a:t>儲存狀態，可使用</a:t>
            </a:r>
            <a:r>
              <a:rPr lang="en-US" altLang="zh-TW" sz="1900">
                <a:latin typeface="Consolas" panose="020B0609020204030204" pitchFamily="49" charset="0"/>
                <a:ea typeface="+mj-ea"/>
              </a:rPr>
              <a:t>JAVA IO</a:t>
            </a:r>
            <a:r>
              <a:rPr lang="zh-TW" altLang="en-US" sz="1900">
                <a:latin typeface="Consolas" panose="020B0609020204030204" pitchFamily="49" charset="0"/>
                <a:ea typeface="+mj-ea"/>
              </a:rPr>
              <a:t>保存資料，或者存入資料庫，視需要而定</a:t>
            </a:r>
            <a:endParaRPr lang="en-US" altLang="zh-TW" sz="1900">
              <a:latin typeface="Consolas" panose="020B0609020204030204" pitchFamily="49" charset="0"/>
              <a:ea typeface="+mj-ea"/>
            </a:endParaRPr>
          </a:p>
          <a:p>
            <a:pPr lvl="1"/>
            <a:r>
              <a:rPr lang="zh-TW" altLang="en-US" sz="1900">
                <a:latin typeface="Consolas" panose="020B0609020204030204" pitchFamily="49" charset="0"/>
                <a:ea typeface="+mj-ea"/>
              </a:rPr>
              <a:t>如果</a:t>
            </a:r>
            <a:r>
              <a:rPr lang="en-US" altLang="zh-TW" sz="1900">
                <a:latin typeface="Consolas" panose="020B0609020204030204" pitchFamily="49" charset="0"/>
                <a:ea typeface="+mj-ea"/>
              </a:rPr>
              <a:t>Server</a:t>
            </a:r>
            <a:r>
              <a:rPr lang="zh-TW" altLang="en-US" sz="1900">
                <a:latin typeface="Consolas" panose="020B0609020204030204" pitchFamily="49" charset="0"/>
                <a:ea typeface="+mj-ea"/>
              </a:rPr>
              <a:t>因為</a:t>
            </a:r>
            <a:r>
              <a:rPr lang="zh-TW" altLang="en-US" sz="1900">
                <a:solidFill>
                  <a:srgbClr val="FF0000"/>
                </a:solidFill>
                <a:latin typeface="Consolas" panose="020B0609020204030204" pitchFamily="49" charset="0"/>
                <a:ea typeface="+mj-ea"/>
              </a:rPr>
              <a:t>當機</a:t>
            </a:r>
            <a:r>
              <a:rPr lang="zh-TW" altLang="en-US" sz="1900">
                <a:latin typeface="Consolas" panose="020B0609020204030204" pitchFamily="49" charset="0"/>
                <a:ea typeface="+mj-ea"/>
              </a:rPr>
              <a:t>而停止，則不會呼叫</a:t>
            </a:r>
            <a:r>
              <a:rPr lang="en-US" altLang="zh-TW" sz="1900">
                <a:latin typeface="Consolas" panose="020B0609020204030204" pitchFamily="49" charset="0"/>
                <a:ea typeface="+mj-ea"/>
              </a:rPr>
              <a:t>servlet</a:t>
            </a:r>
            <a:r>
              <a:rPr lang="zh-TW" altLang="en-US" sz="1900">
                <a:latin typeface="Consolas" panose="020B0609020204030204" pitchFamily="49" charset="0"/>
                <a:ea typeface="+mj-ea"/>
              </a:rPr>
              <a:t>的</a:t>
            </a:r>
            <a:r>
              <a:rPr lang="en-US" altLang="zh-TW" sz="1900">
                <a:latin typeface="Consolas" panose="020B0609020204030204" pitchFamily="49" charset="0"/>
                <a:ea typeface="+mj-ea"/>
              </a:rPr>
              <a:t>destroy(</a:t>
            </a:r>
            <a:r>
              <a:rPr lang="zh-TW" altLang="en-US" sz="1900">
                <a:latin typeface="Consolas" panose="020B0609020204030204" pitchFamily="49" charset="0"/>
                <a:ea typeface="+mj-ea"/>
              </a:rPr>
              <a:t> </a:t>
            </a:r>
            <a:r>
              <a:rPr lang="en-US" altLang="zh-TW" sz="1900">
                <a:latin typeface="Consolas" panose="020B0609020204030204" pitchFamily="49" charset="0"/>
                <a:ea typeface="+mj-ea"/>
              </a:rPr>
              <a:t>)</a:t>
            </a:r>
            <a:r>
              <a:rPr lang="zh-TW" altLang="en-US" sz="1900">
                <a:latin typeface="Consolas" panose="020B0609020204030204" pitchFamily="49" charset="0"/>
                <a:ea typeface="+mj-ea"/>
              </a:rPr>
              <a:t>方法</a:t>
            </a:r>
            <a:endParaRPr lang="en-US" altLang="zh-TW" sz="1900">
              <a:latin typeface="Consolas" panose="020B0609020204030204" pitchFamily="49" charset="0"/>
              <a:ea typeface="+mj-ea"/>
            </a:endParaRPr>
          </a:p>
          <a:p>
            <a:pPr lvl="1"/>
            <a:endParaRPr lang="en-US" altLang="zh-TW" sz="1900">
              <a:latin typeface="Consolas" panose="020B0609020204030204" pitchFamily="49" charset="0"/>
              <a:ea typeface="+mj-ea"/>
            </a:endParaRPr>
          </a:p>
          <a:p>
            <a:pPr lvl="2"/>
            <a:endParaRPr lang="en-US" altLang="zh-TW" sz="1900">
              <a:latin typeface="Consolas" panose="020B0609020204030204" pitchFamily="49" charset="0"/>
              <a:ea typeface="+mj-ea"/>
            </a:endParaRPr>
          </a:p>
          <a:p>
            <a:pPr lvl="2"/>
            <a:endParaRPr lang="en-US" altLang="zh-TW" sz="190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51</a:t>
            </a:fld>
            <a:endParaRPr lang="zh-TW" altLang="en-US">
              <a:latin typeface="Consolas" panose="020B0609020204030204" pitchFamily="49" charset="0"/>
              <a:ea typeface="+mj-ea"/>
            </a:endParaRPr>
          </a:p>
        </p:txBody>
      </p:sp>
      <p:pic>
        <p:nvPicPr>
          <p:cNvPr id="7" name="圖片 6">
            <a:extLst>
              <a:ext uri="{FF2B5EF4-FFF2-40B4-BE49-F238E27FC236}">
                <a16:creationId xmlns:a16="http://schemas.microsoft.com/office/drawing/2014/main" id="{AAD2169E-9A50-43ED-8BFF-003CD14E778F}"/>
              </a:ext>
            </a:extLst>
          </p:cNvPr>
          <p:cNvPicPr>
            <a:picLocks noChangeAspect="1"/>
          </p:cNvPicPr>
          <p:nvPr/>
        </p:nvPicPr>
        <p:blipFill>
          <a:blip r:embed="rId3"/>
          <a:stretch>
            <a:fillRect/>
          </a:stretch>
        </p:blipFill>
        <p:spPr>
          <a:xfrm>
            <a:off x="276996" y="2723745"/>
            <a:ext cx="10870902" cy="810666"/>
          </a:xfrm>
          <a:prstGeom prst="rect">
            <a:avLst/>
          </a:prstGeom>
        </p:spPr>
      </p:pic>
      <p:pic>
        <p:nvPicPr>
          <p:cNvPr id="9" name="圖片 8">
            <a:extLst>
              <a:ext uri="{FF2B5EF4-FFF2-40B4-BE49-F238E27FC236}">
                <a16:creationId xmlns:a16="http://schemas.microsoft.com/office/drawing/2014/main" id="{7D1C798B-5714-4B31-89DB-5E09B1502DFE}"/>
              </a:ext>
            </a:extLst>
          </p:cNvPr>
          <p:cNvPicPr>
            <a:picLocks noChangeAspect="1"/>
          </p:cNvPicPr>
          <p:nvPr/>
        </p:nvPicPr>
        <p:blipFill>
          <a:blip r:embed="rId4"/>
          <a:stretch>
            <a:fillRect/>
          </a:stretch>
        </p:blipFill>
        <p:spPr>
          <a:xfrm>
            <a:off x="276996" y="4671910"/>
            <a:ext cx="11034132" cy="893354"/>
          </a:xfrm>
          <a:prstGeom prst="rect">
            <a:avLst/>
          </a:prstGeom>
        </p:spPr>
      </p:pic>
      <p:sp>
        <p:nvSpPr>
          <p:cNvPr id="17" name="文字方塊 16">
            <a:extLst>
              <a:ext uri="{FF2B5EF4-FFF2-40B4-BE49-F238E27FC236}">
                <a16:creationId xmlns:a16="http://schemas.microsoft.com/office/drawing/2014/main" id="{BB2348DA-0EB8-4254-BFAD-40A75E7855E4}"/>
              </a:ext>
            </a:extLst>
          </p:cNvPr>
          <p:cNvSpPr txBox="1"/>
          <p:nvPr/>
        </p:nvSpPr>
        <p:spPr>
          <a:xfrm>
            <a:off x="2592505" y="4042220"/>
            <a:ext cx="791336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TW" altLang="en-US">
                <a:latin typeface="Consolas" panose="020B0609020204030204" pitchFamily="49" charset="0"/>
                <a:ea typeface="+mj-ea"/>
              </a:rPr>
              <a:t>點選</a:t>
            </a:r>
            <a:r>
              <a:rPr lang="en-US" altLang="zh-TW">
                <a:latin typeface="Consolas" panose="020B0609020204030204" pitchFamily="49" charset="0"/>
                <a:ea typeface="+mj-ea"/>
              </a:rPr>
              <a:t>Console</a:t>
            </a:r>
            <a:r>
              <a:rPr lang="zh-TW" altLang="en-US">
                <a:latin typeface="Consolas" panose="020B0609020204030204" pitchFamily="49" charset="0"/>
                <a:ea typeface="+mj-ea"/>
              </a:rPr>
              <a:t>下的</a:t>
            </a:r>
            <a:r>
              <a:rPr lang="en-US" altLang="zh-TW">
                <a:latin typeface="Consolas" panose="020B0609020204030204" pitchFamily="49" charset="0"/>
                <a:ea typeface="+mj-ea"/>
              </a:rPr>
              <a:t>Terminate</a:t>
            </a:r>
            <a:r>
              <a:rPr lang="zh-TW" altLang="en-US">
                <a:latin typeface="Consolas" panose="020B0609020204030204" pitchFamily="49" charset="0"/>
                <a:ea typeface="+mj-ea"/>
              </a:rPr>
              <a:t>，屬於異常中止，不會呼叫</a:t>
            </a:r>
            <a:r>
              <a:rPr lang="en-US" altLang="zh-TW" sz="1800">
                <a:latin typeface="Consolas" panose="020B0609020204030204" pitchFamily="49" charset="0"/>
                <a:ea typeface="+mj-ea"/>
              </a:rPr>
              <a:t>destroy(</a:t>
            </a:r>
            <a:r>
              <a:rPr lang="zh-TW" altLang="en-US" sz="1800">
                <a:latin typeface="Consolas" panose="020B0609020204030204" pitchFamily="49" charset="0"/>
                <a:ea typeface="+mj-ea"/>
              </a:rPr>
              <a:t> </a:t>
            </a:r>
            <a:r>
              <a:rPr lang="en-US" altLang="zh-TW" sz="1800">
                <a:latin typeface="Consolas" panose="020B0609020204030204" pitchFamily="49" charset="0"/>
                <a:ea typeface="+mj-ea"/>
              </a:rPr>
              <a:t>)</a:t>
            </a:r>
            <a:r>
              <a:rPr lang="zh-TW" altLang="en-US" sz="1800">
                <a:latin typeface="Consolas" panose="020B0609020204030204" pitchFamily="49" charset="0"/>
                <a:ea typeface="+mj-ea"/>
              </a:rPr>
              <a:t>方法。</a:t>
            </a:r>
            <a:endParaRPr lang="zh-TW" altLang="en-US">
              <a:latin typeface="Consolas" panose="020B0609020204030204" pitchFamily="49" charset="0"/>
              <a:ea typeface="+mj-ea"/>
            </a:endParaRPr>
          </a:p>
        </p:txBody>
      </p:sp>
      <p:sp>
        <p:nvSpPr>
          <p:cNvPr id="18" name="文字方塊 17">
            <a:extLst>
              <a:ext uri="{FF2B5EF4-FFF2-40B4-BE49-F238E27FC236}">
                <a16:creationId xmlns:a16="http://schemas.microsoft.com/office/drawing/2014/main" id="{57439E5A-D73F-43C2-B9C1-B974EB2874F4}"/>
              </a:ext>
            </a:extLst>
          </p:cNvPr>
          <p:cNvSpPr txBox="1"/>
          <p:nvPr/>
        </p:nvSpPr>
        <p:spPr>
          <a:xfrm>
            <a:off x="2132061" y="6128287"/>
            <a:ext cx="8373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TW" altLang="en-US">
                <a:latin typeface="Consolas" panose="020B0609020204030204" pitchFamily="49" charset="0"/>
                <a:ea typeface="+mj-ea"/>
              </a:rPr>
              <a:t>點選</a:t>
            </a:r>
            <a:r>
              <a:rPr lang="en-US" altLang="zh-TW">
                <a:latin typeface="Consolas" panose="020B0609020204030204" pitchFamily="49" charset="0"/>
                <a:ea typeface="+mj-ea"/>
              </a:rPr>
              <a:t>Servers</a:t>
            </a:r>
            <a:r>
              <a:rPr lang="zh-TW" altLang="en-US">
                <a:latin typeface="Consolas" panose="020B0609020204030204" pitchFamily="49" charset="0"/>
                <a:ea typeface="+mj-ea"/>
              </a:rPr>
              <a:t>下的</a:t>
            </a:r>
            <a:r>
              <a:rPr lang="en-US" altLang="zh-TW">
                <a:latin typeface="Consolas" panose="020B0609020204030204" pitchFamily="49" charset="0"/>
                <a:ea typeface="+mj-ea"/>
              </a:rPr>
              <a:t>Stop the server</a:t>
            </a:r>
            <a:r>
              <a:rPr lang="zh-TW" altLang="en-US">
                <a:latin typeface="Consolas" panose="020B0609020204030204" pitchFamily="49" charset="0"/>
                <a:ea typeface="+mj-ea"/>
              </a:rPr>
              <a:t>，屬於正常中止，會呼叫</a:t>
            </a:r>
            <a:r>
              <a:rPr lang="en-US" altLang="zh-TW" sz="1800">
                <a:latin typeface="Consolas" panose="020B0609020204030204" pitchFamily="49" charset="0"/>
                <a:ea typeface="+mj-ea"/>
              </a:rPr>
              <a:t>destroy(</a:t>
            </a:r>
            <a:r>
              <a:rPr lang="zh-TW" altLang="en-US" sz="1800">
                <a:latin typeface="Consolas" panose="020B0609020204030204" pitchFamily="49" charset="0"/>
                <a:ea typeface="+mj-ea"/>
              </a:rPr>
              <a:t> </a:t>
            </a:r>
            <a:r>
              <a:rPr lang="en-US" altLang="zh-TW" sz="1800">
                <a:latin typeface="Consolas" panose="020B0609020204030204" pitchFamily="49" charset="0"/>
                <a:ea typeface="+mj-ea"/>
              </a:rPr>
              <a:t>)</a:t>
            </a:r>
            <a:r>
              <a:rPr lang="zh-TW" altLang="en-US" sz="1800">
                <a:latin typeface="Consolas" panose="020B0609020204030204" pitchFamily="49" charset="0"/>
                <a:ea typeface="+mj-ea"/>
              </a:rPr>
              <a:t>方法。</a:t>
            </a:r>
            <a:endParaRPr lang="zh-TW" altLang="en-US">
              <a:latin typeface="Consolas" panose="020B0609020204030204" pitchFamily="49" charset="0"/>
              <a:ea typeface="+mj-ea"/>
            </a:endParaRPr>
          </a:p>
        </p:txBody>
      </p:sp>
      <p:cxnSp>
        <p:nvCxnSpPr>
          <p:cNvPr id="19" name="直線單箭頭接點 18">
            <a:extLst>
              <a:ext uri="{FF2B5EF4-FFF2-40B4-BE49-F238E27FC236}">
                <a16:creationId xmlns:a16="http://schemas.microsoft.com/office/drawing/2014/main" id="{7862012C-BADD-4D21-8D23-838A31FD4043}"/>
              </a:ext>
            </a:extLst>
          </p:cNvPr>
          <p:cNvCxnSpPr>
            <a:cxnSpLocks/>
            <a:endCxn id="17" idx="0"/>
          </p:cNvCxnSpPr>
          <p:nvPr/>
        </p:nvCxnSpPr>
        <p:spPr>
          <a:xfrm flipH="1">
            <a:off x="6549189" y="3638145"/>
            <a:ext cx="1203756" cy="4040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78E7BE47-643F-4D8D-AE24-24C59CC1E2E8}"/>
              </a:ext>
            </a:extLst>
          </p:cNvPr>
          <p:cNvCxnSpPr>
            <a:cxnSpLocks/>
            <a:endCxn id="18" idx="0"/>
          </p:cNvCxnSpPr>
          <p:nvPr/>
        </p:nvCxnSpPr>
        <p:spPr>
          <a:xfrm flipH="1">
            <a:off x="6318967" y="5591722"/>
            <a:ext cx="3055380" cy="5365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54700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3"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fontScale="92500"/>
          </a:bodyPr>
          <a:lstStyle/>
          <a:p>
            <a:pPr defTabSz="914400">
              <a:lnSpc>
                <a:spcPct val="80000"/>
              </a:lnSpc>
              <a:spcBef>
                <a:spcPct val="0"/>
              </a:spcBef>
              <a:spcAft>
                <a:spcPts val="600"/>
              </a:spcAft>
            </a:pPr>
            <a:r>
              <a:rPr lang="zh-TW" altLang="en-US" sz="8900" b="1" cap="all">
                <a:latin typeface="+mj-lt"/>
                <a:ea typeface="+mj-ea"/>
                <a:cs typeface="+mj-cs"/>
              </a:rPr>
              <a:t>第六節</a:t>
            </a:r>
            <a:endParaRPr lang="en-US" altLang="zh-TW" sz="8900" b="1" cap="all">
              <a:latin typeface="+mj-lt"/>
              <a:ea typeface="+mj-ea"/>
              <a:cs typeface="+mj-cs"/>
            </a:endParaRPr>
          </a:p>
          <a:p>
            <a:pPr defTabSz="914400">
              <a:lnSpc>
                <a:spcPct val="80000"/>
              </a:lnSpc>
              <a:spcBef>
                <a:spcPct val="0"/>
              </a:spcBef>
              <a:spcAft>
                <a:spcPts val="600"/>
              </a:spcAft>
            </a:pPr>
            <a:r>
              <a:rPr lang="zh-TW" altLang="en-US" sz="8900" b="1" cap="all">
                <a:latin typeface="+mj-lt"/>
                <a:ea typeface="+mj-ea"/>
                <a:cs typeface="+mj-cs"/>
              </a:rPr>
              <a:t>取得</a:t>
            </a:r>
            <a:r>
              <a:rPr lang="en-US" altLang="zh-TW" sz="8900" b="1" cap="all" err="1">
                <a:latin typeface="+mj-lt"/>
                <a:ea typeface="+mj-ea"/>
                <a:cs typeface="+mj-cs"/>
              </a:rPr>
              <a:t>Server&amp;client</a:t>
            </a:r>
            <a:r>
              <a:rPr lang="zh-TW" altLang="en-US" sz="8900" b="1" cap="all">
                <a:latin typeface="+mj-lt"/>
                <a:ea typeface="+mj-ea"/>
                <a:cs typeface="+mj-cs"/>
              </a:rPr>
              <a:t>的相關資訊</a:t>
            </a:r>
            <a:endParaRPr lang="en-US" altLang="zh-TW" sz="8900" b="1" cap="all">
              <a:latin typeface="+mj-lt"/>
              <a:ea typeface="+mj-ea"/>
              <a:cs typeface="+mj-cs"/>
            </a:endParaRPr>
          </a:p>
        </p:txBody>
      </p:sp>
      <p:sp>
        <p:nvSpPr>
          <p:cNvPr id="15"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52</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22403808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3680DB7D-A761-4AFC-8D12-3714E56D5D48}"/>
              </a:ext>
            </a:extLst>
          </p:cNvPr>
          <p:cNvSpPr>
            <a:spLocks noGrp="1"/>
          </p:cNvSpPr>
          <p:nvPr>
            <p:ph idx="1"/>
          </p:nvPr>
        </p:nvSpPr>
        <p:spPr>
          <a:xfrm>
            <a:off x="0" y="768485"/>
            <a:ext cx="12192000" cy="5869424"/>
          </a:xfrm>
        </p:spPr>
        <p:txBody>
          <a:bodyPr>
            <a:noAutofit/>
          </a:bodyPr>
          <a:lstStyle/>
          <a:p>
            <a:pPr marL="0" indent="0">
              <a:buNone/>
            </a:pPr>
            <a:r>
              <a:rPr lang="en-US" altLang="zh-TW">
                <a:latin typeface="Consolas" panose="020B0609020204030204" pitchFamily="49" charset="0"/>
                <a:ea typeface="+mj-ea"/>
              </a:rPr>
              <a:t> </a:t>
            </a:r>
            <a:r>
              <a:rPr lang="zh-TW" altLang="en-US">
                <a:latin typeface="Consolas" panose="020B0609020204030204" pitchFamily="49" charset="0"/>
                <a:ea typeface="+mj-ea"/>
              </a:rPr>
              <a:t>取得</a:t>
            </a:r>
            <a:r>
              <a:rPr lang="en-US" altLang="zh-TW">
                <a:latin typeface="Consolas" panose="020B0609020204030204" pitchFamily="49" charset="0"/>
                <a:ea typeface="+mj-ea"/>
              </a:rPr>
              <a:t>Server</a:t>
            </a:r>
            <a:r>
              <a:rPr lang="zh-TW" altLang="en-US">
                <a:latin typeface="Consolas" panose="020B0609020204030204" pitchFamily="49" charset="0"/>
                <a:ea typeface="+mj-ea"/>
              </a:rPr>
              <a:t>主機的資訊</a:t>
            </a:r>
            <a:endParaRPr lang="en-US" altLang="zh-TW">
              <a:latin typeface="Consolas" panose="020B0609020204030204" pitchFamily="49" charset="0"/>
              <a:ea typeface="+mj-ea"/>
            </a:endParaRPr>
          </a:p>
          <a:p>
            <a:pPr lvl="1"/>
            <a:r>
              <a:rPr lang="en-US" altLang="zh-TW" sz="2000">
                <a:solidFill>
                  <a:srgbClr val="1890C3"/>
                </a:solidFill>
                <a:latin typeface="Consolas" panose="020B0609020204030204" pitchFamily="49" charset="0"/>
                <a:ea typeface="+mj-ea"/>
              </a:rPr>
              <a:t>String</a:t>
            </a:r>
            <a:r>
              <a:rPr lang="en-US" altLang="zh-TW" sz="2000">
                <a:latin typeface="Consolas" panose="020B0609020204030204" pitchFamily="49" charset="0"/>
                <a:ea typeface="+mj-ea"/>
              </a:rPr>
              <a:t> </a:t>
            </a:r>
            <a:r>
              <a:rPr lang="en-US" altLang="zh-TW" sz="2000" err="1">
                <a:latin typeface="Consolas" panose="020B0609020204030204" pitchFamily="49" charset="0"/>
                <a:ea typeface="+mj-ea"/>
              </a:rPr>
              <a:t>request.getServerName</a:t>
            </a:r>
            <a:r>
              <a:rPr lang="en-US" altLang="zh-TW" sz="2000">
                <a:latin typeface="Consolas" panose="020B0609020204030204" pitchFamily="49" charset="0"/>
                <a:ea typeface="+mj-ea"/>
              </a:rPr>
              <a:t>( )		:</a:t>
            </a:r>
            <a:r>
              <a:rPr lang="zh-TW" altLang="en-US" sz="2000">
                <a:latin typeface="Consolas" panose="020B0609020204030204" pitchFamily="49" charset="0"/>
                <a:ea typeface="+mj-ea"/>
              </a:rPr>
              <a:t> 取得伺服器名稱</a:t>
            </a:r>
            <a:endParaRPr lang="en-US" altLang="zh-TW" sz="2000">
              <a:latin typeface="Consolas" panose="020B0609020204030204" pitchFamily="49" charset="0"/>
              <a:ea typeface="+mj-ea"/>
            </a:endParaRPr>
          </a:p>
          <a:p>
            <a:pPr lvl="1"/>
            <a:r>
              <a:rPr lang="en-US" altLang="zh-TW" sz="2000">
                <a:solidFill>
                  <a:srgbClr val="CC6227"/>
                </a:solidFill>
                <a:latin typeface="Consolas" panose="020B0609020204030204" pitchFamily="49" charset="0"/>
                <a:ea typeface="+mj-ea"/>
              </a:rPr>
              <a:t>int</a:t>
            </a:r>
            <a:r>
              <a:rPr lang="en-US" altLang="zh-TW" sz="2000">
                <a:latin typeface="Consolas" panose="020B0609020204030204" pitchFamily="49" charset="0"/>
                <a:ea typeface="+mj-ea"/>
              </a:rPr>
              <a:t> </a:t>
            </a:r>
            <a:r>
              <a:rPr lang="en-US" altLang="zh-TW" sz="2000" err="1">
                <a:latin typeface="Consolas" panose="020B0609020204030204" pitchFamily="49" charset="0"/>
                <a:ea typeface="+mj-ea"/>
              </a:rPr>
              <a:t>request.getServerPort</a:t>
            </a:r>
            <a:r>
              <a:rPr lang="en-US" altLang="zh-TW" sz="2000">
                <a:latin typeface="Consolas" panose="020B0609020204030204" pitchFamily="49" charset="0"/>
                <a:ea typeface="+mj-ea"/>
              </a:rPr>
              <a:t>( )			: </a:t>
            </a:r>
            <a:r>
              <a:rPr lang="zh-TW" altLang="en-US" sz="2000">
                <a:latin typeface="Consolas" panose="020B0609020204030204" pitchFamily="49" charset="0"/>
                <a:ea typeface="+mj-ea"/>
              </a:rPr>
              <a:t>取得伺服器通訊埠號</a:t>
            </a:r>
            <a:endParaRPr lang="en-US" altLang="zh-TW" sz="2000">
              <a:latin typeface="Consolas" panose="020B0609020204030204" pitchFamily="49" charset="0"/>
              <a:ea typeface="+mj-ea"/>
            </a:endParaRPr>
          </a:p>
          <a:p>
            <a:pPr lvl="1"/>
            <a:r>
              <a:rPr lang="en-US" altLang="zh-TW" sz="2000">
                <a:solidFill>
                  <a:srgbClr val="1890C3"/>
                </a:solidFill>
                <a:latin typeface="Consolas" panose="020B0609020204030204" pitchFamily="49" charset="0"/>
                <a:ea typeface="+mj-ea"/>
              </a:rPr>
              <a:t>ServletContext</a:t>
            </a:r>
            <a:r>
              <a:rPr lang="en-US" altLang="zh-TW" sz="2000">
                <a:latin typeface="Consolas" panose="020B0609020204030204" pitchFamily="49" charset="0"/>
                <a:ea typeface="+mj-ea"/>
              </a:rPr>
              <a:t> request.getServletContext()	:</a:t>
            </a:r>
            <a:r>
              <a:rPr lang="zh-TW" altLang="en-US" sz="2000">
                <a:latin typeface="Consolas" panose="020B0609020204030204" pitchFamily="49" charset="0"/>
                <a:ea typeface="+mj-ea"/>
              </a:rPr>
              <a:t> 取得</a:t>
            </a:r>
            <a:r>
              <a:rPr lang="en-US" altLang="zh-TW" sz="2000">
                <a:latin typeface="Consolas" panose="020B0609020204030204" pitchFamily="49" charset="0"/>
                <a:ea typeface="+mj-ea"/>
              </a:rPr>
              <a:t>ServletContext</a:t>
            </a:r>
            <a:r>
              <a:rPr lang="zh-TW" altLang="en-US" sz="2000">
                <a:latin typeface="Consolas" panose="020B0609020204030204" pitchFamily="49" charset="0"/>
                <a:ea typeface="+mj-ea"/>
              </a:rPr>
              <a:t>物件，詳見下一頁</a:t>
            </a:r>
            <a:endParaRPr lang="en-US" altLang="zh-TW" sz="2000">
              <a:latin typeface="Consolas" panose="020B0609020204030204" pitchFamily="49" charset="0"/>
              <a:ea typeface="+mj-ea"/>
            </a:endParaRPr>
          </a:p>
          <a:p>
            <a:pPr marL="548640" lvl="2" indent="0">
              <a:buNone/>
            </a:pPr>
            <a:r>
              <a:rPr lang="zh-TW" altLang="en-US" sz="1800">
                <a:latin typeface="Consolas" panose="020B0609020204030204" pitchFamily="49" charset="0"/>
                <a:ea typeface="+mj-ea"/>
              </a:rPr>
              <a:t>或直接使用</a:t>
            </a:r>
            <a:r>
              <a:rPr lang="en-US" altLang="zh-TW" sz="1800">
                <a:latin typeface="Consolas" panose="020B0609020204030204" pitchFamily="49" charset="0"/>
                <a:ea typeface="+mj-ea"/>
              </a:rPr>
              <a:t>getServletContext(</a:t>
            </a:r>
            <a:r>
              <a:rPr lang="zh-TW" altLang="en-US" sz="1800">
                <a:latin typeface="Consolas" panose="020B0609020204030204" pitchFamily="49" charset="0"/>
                <a:ea typeface="+mj-ea"/>
              </a:rPr>
              <a:t> </a:t>
            </a:r>
            <a:r>
              <a:rPr lang="en-US" altLang="zh-TW" sz="1800">
                <a:latin typeface="Consolas" panose="020B0609020204030204" pitchFamily="49" charset="0"/>
                <a:ea typeface="+mj-ea"/>
              </a:rPr>
              <a:t>)</a:t>
            </a:r>
            <a:r>
              <a:rPr lang="zh-TW" altLang="en-US" sz="1800">
                <a:latin typeface="Consolas" panose="020B0609020204030204" pitchFamily="49" charset="0"/>
                <a:ea typeface="+mj-ea"/>
              </a:rPr>
              <a:t>↑</a:t>
            </a:r>
            <a:endParaRPr lang="en-US" altLang="zh-TW" sz="1800">
              <a:latin typeface="Consolas" panose="020B0609020204030204" pitchFamily="49" charset="0"/>
              <a:ea typeface="+mj-ea"/>
            </a:endParaRPr>
          </a:p>
          <a:p>
            <a:r>
              <a:rPr lang="zh-TW" altLang="en-US">
                <a:latin typeface="Consolas" panose="020B0609020204030204" pitchFamily="49" charset="0"/>
                <a:ea typeface="+mj-ea"/>
              </a:rPr>
              <a:t>取得</a:t>
            </a:r>
            <a:r>
              <a:rPr lang="en-US" altLang="zh-TW">
                <a:latin typeface="Consolas" panose="020B0609020204030204" pitchFamily="49" charset="0"/>
                <a:ea typeface="+mj-ea"/>
              </a:rPr>
              <a:t>Servlet</a:t>
            </a:r>
            <a:r>
              <a:rPr lang="zh-TW" altLang="en-US">
                <a:latin typeface="Consolas" panose="020B0609020204030204" pitchFamily="49" charset="0"/>
                <a:ea typeface="+mj-ea"/>
              </a:rPr>
              <a:t>初始參數</a:t>
            </a:r>
            <a:endParaRPr lang="en-US" altLang="zh-TW">
              <a:latin typeface="Consolas" panose="020B0609020204030204" pitchFamily="49" charset="0"/>
              <a:ea typeface="+mj-ea"/>
            </a:endParaRPr>
          </a:p>
          <a:p>
            <a:pPr lvl="1"/>
            <a:r>
              <a:rPr lang="en-US" altLang="zh-TW" sz="2000">
                <a:solidFill>
                  <a:srgbClr val="1890C3"/>
                </a:solidFill>
                <a:latin typeface="Consolas" panose="020B0609020204030204" pitchFamily="49" charset="0"/>
                <a:ea typeface="+mj-ea"/>
              </a:rPr>
              <a:t>String</a:t>
            </a:r>
            <a:r>
              <a:rPr lang="en-US" altLang="zh-TW" sz="2000">
                <a:latin typeface="Consolas" panose="020B0609020204030204" pitchFamily="49" charset="0"/>
                <a:ea typeface="+mj-ea"/>
              </a:rPr>
              <a:t> </a:t>
            </a:r>
            <a:r>
              <a:rPr lang="en-US" altLang="zh-TW" sz="2000" err="1">
                <a:latin typeface="Consolas" panose="020B0609020204030204" pitchFamily="49" charset="0"/>
                <a:ea typeface="+mj-ea"/>
              </a:rPr>
              <a:t>getInitParameter</a:t>
            </a:r>
            <a:r>
              <a:rPr lang="en-US" altLang="zh-TW" sz="2000">
                <a:latin typeface="Consolas" panose="020B0609020204030204" pitchFamily="49" charset="0"/>
                <a:ea typeface="+mj-ea"/>
              </a:rPr>
              <a:t>(String name)	:</a:t>
            </a:r>
            <a:r>
              <a:rPr lang="zh-TW" altLang="en-US" sz="2000">
                <a:latin typeface="Consolas" panose="020B0609020204030204" pitchFamily="49" charset="0"/>
                <a:ea typeface="+mj-ea"/>
              </a:rPr>
              <a:t> 取得指定初始參數值</a:t>
            </a:r>
            <a:endParaRPr lang="en-US" altLang="zh-TW" sz="2000">
              <a:latin typeface="Consolas" panose="020B0609020204030204" pitchFamily="49" charset="0"/>
              <a:ea typeface="+mj-ea"/>
            </a:endParaRPr>
          </a:p>
          <a:p>
            <a:pPr lvl="1"/>
            <a:r>
              <a:rPr lang="en-US" altLang="zh-TW" sz="2000">
                <a:solidFill>
                  <a:srgbClr val="1890C3"/>
                </a:solidFill>
                <a:latin typeface="Consolas" panose="020B0609020204030204" pitchFamily="49" charset="0"/>
                <a:ea typeface="+mj-ea"/>
              </a:rPr>
              <a:t>Enumeration</a:t>
            </a:r>
            <a:r>
              <a:rPr lang="en-US" altLang="zh-TW" sz="2000">
                <a:latin typeface="Consolas" panose="020B0609020204030204" pitchFamily="49" charset="0"/>
                <a:ea typeface="+mj-ea"/>
              </a:rPr>
              <a:t> </a:t>
            </a:r>
            <a:r>
              <a:rPr lang="en-US" altLang="zh-TW" sz="2000" err="1">
                <a:latin typeface="Consolas" panose="020B0609020204030204" pitchFamily="49" charset="0"/>
                <a:ea typeface="+mj-ea"/>
              </a:rPr>
              <a:t>getInitParameterNames</a:t>
            </a:r>
            <a:r>
              <a:rPr lang="en-US" altLang="zh-TW" sz="2000">
                <a:latin typeface="Consolas" panose="020B0609020204030204" pitchFamily="49" charset="0"/>
                <a:ea typeface="+mj-ea"/>
              </a:rPr>
              <a:t>( )	: </a:t>
            </a:r>
            <a:r>
              <a:rPr lang="zh-TW" altLang="en-US" sz="2000">
                <a:latin typeface="Consolas" panose="020B0609020204030204" pitchFamily="49" charset="0"/>
                <a:ea typeface="+mj-ea"/>
              </a:rPr>
              <a:t>列舉所有初始參數名稱</a:t>
            </a:r>
            <a:endParaRPr lang="en-US" altLang="zh-TW" sz="2000">
              <a:latin typeface="Consolas" panose="020B0609020204030204" pitchFamily="49" charset="0"/>
              <a:ea typeface="+mj-ea"/>
            </a:endParaRPr>
          </a:p>
          <a:p>
            <a:r>
              <a:rPr lang="zh-TW" altLang="en-US">
                <a:latin typeface="Consolas" panose="020B0609020204030204" pitchFamily="49" charset="0"/>
                <a:ea typeface="+mj-ea"/>
              </a:rPr>
              <a:t>取得</a:t>
            </a:r>
            <a:r>
              <a:rPr lang="en-US" altLang="zh-TW">
                <a:latin typeface="Consolas" panose="020B0609020204030204" pitchFamily="49" charset="0"/>
                <a:ea typeface="+mj-ea"/>
              </a:rPr>
              <a:t>Servlet</a:t>
            </a:r>
            <a:r>
              <a:rPr lang="zh-TW" altLang="en-US">
                <a:latin typeface="Consolas" panose="020B0609020204030204" pitchFamily="49" charset="0"/>
                <a:ea typeface="+mj-ea"/>
              </a:rPr>
              <a:t>名稱</a:t>
            </a:r>
            <a:endParaRPr lang="en-US" altLang="zh-TW">
              <a:latin typeface="Consolas" panose="020B0609020204030204" pitchFamily="49" charset="0"/>
              <a:ea typeface="+mj-ea"/>
            </a:endParaRPr>
          </a:p>
          <a:p>
            <a:pPr lvl="1"/>
            <a:r>
              <a:rPr lang="en-US" altLang="zh-TW" sz="2000">
                <a:solidFill>
                  <a:srgbClr val="1890C3"/>
                </a:solidFill>
                <a:latin typeface="Consolas" panose="020B0609020204030204" pitchFamily="49" charset="0"/>
                <a:ea typeface="+mj-ea"/>
              </a:rPr>
              <a:t>String</a:t>
            </a:r>
            <a:r>
              <a:rPr lang="en-US" altLang="zh-TW" sz="2000">
                <a:latin typeface="Consolas" panose="020B0609020204030204" pitchFamily="49" charset="0"/>
                <a:ea typeface="+mj-ea"/>
              </a:rPr>
              <a:t> </a:t>
            </a:r>
            <a:r>
              <a:rPr lang="en-US" altLang="zh-TW" sz="2000" err="1">
                <a:latin typeface="Consolas" panose="020B0609020204030204" pitchFamily="49" charset="0"/>
                <a:ea typeface="+mj-ea"/>
              </a:rPr>
              <a:t>getServletName</a:t>
            </a:r>
            <a:r>
              <a:rPr lang="en-US" altLang="zh-TW" sz="2000">
                <a:latin typeface="Consolas" panose="020B0609020204030204" pitchFamily="49" charset="0"/>
                <a:ea typeface="+mj-ea"/>
              </a:rPr>
              <a:t>( )			:</a:t>
            </a:r>
            <a:r>
              <a:rPr lang="zh-TW" altLang="en-US" sz="2000">
                <a:latin typeface="Consolas" panose="020B0609020204030204" pitchFamily="49" charset="0"/>
                <a:ea typeface="+mj-ea"/>
              </a:rPr>
              <a:t> 取得</a:t>
            </a:r>
            <a:r>
              <a:rPr lang="en-US" altLang="zh-TW" sz="2000">
                <a:latin typeface="Consolas" panose="020B0609020204030204" pitchFamily="49" charset="0"/>
                <a:ea typeface="+mj-ea"/>
              </a:rPr>
              <a:t>Servlet</a:t>
            </a:r>
            <a:r>
              <a:rPr lang="zh-TW" altLang="en-US" sz="2000">
                <a:latin typeface="Consolas" panose="020B0609020204030204" pitchFamily="49" charset="0"/>
                <a:ea typeface="+mj-ea"/>
              </a:rPr>
              <a:t>註冊的名稱</a:t>
            </a:r>
            <a:endParaRPr lang="en-US" altLang="zh-TW" sz="200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latin typeface="+mj-ea"/>
                <a:ea typeface="+mj-ea"/>
              </a:rPr>
              <a:t>53</a:t>
            </a:fld>
            <a:endParaRPr lang="zh-TW" altLang="en-US">
              <a:latin typeface="+mj-ea"/>
              <a:ea typeface="+mj-ea"/>
            </a:endParaRPr>
          </a:p>
        </p:txBody>
      </p:sp>
      <p:sp>
        <p:nvSpPr>
          <p:cNvPr id="7" name="文字方塊 6">
            <a:extLst>
              <a:ext uri="{FF2B5EF4-FFF2-40B4-BE49-F238E27FC236}">
                <a16:creationId xmlns:a16="http://schemas.microsoft.com/office/drawing/2014/main" id="{9AD70F5D-B115-4D82-B9BD-EC7EA3850FB8}"/>
              </a:ext>
            </a:extLst>
          </p:cNvPr>
          <p:cNvSpPr txBox="1"/>
          <p:nvPr/>
        </p:nvSpPr>
        <p:spPr>
          <a:xfrm>
            <a:off x="68094" y="47526"/>
            <a:ext cx="3465922"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buNone/>
            </a:pPr>
            <a:r>
              <a:rPr lang="zh-TW" altLang="en-US" sz="3600">
                <a:latin typeface="+mj-ea"/>
                <a:ea typeface="+mj-ea"/>
              </a:rPr>
              <a:t>取得</a:t>
            </a:r>
            <a:r>
              <a:rPr lang="en-US" altLang="zh-TW" sz="3600">
                <a:latin typeface="+mj-ea"/>
                <a:ea typeface="+mj-ea"/>
              </a:rPr>
              <a:t>Server</a:t>
            </a:r>
            <a:r>
              <a:rPr lang="zh-TW" altLang="en-US" sz="3600">
                <a:latin typeface="+mj-ea"/>
                <a:ea typeface="+mj-ea"/>
              </a:rPr>
              <a:t>資訊</a:t>
            </a:r>
            <a:endParaRPr lang="en-US" altLang="zh-TW" sz="3600">
              <a:latin typeface="+mj-ea"/>
              <a:ea typeface="+mj-ea"/>
            </a:endParaRPr>
          </a:p>
        </p:txBody>
      </p:sp>
    </p:spTree>
    <p:extLst>
      <p:ext uri="{BB962C8B-B14F-4D97-AF65-F5344CB8AC3E}">
        <p14:creationId xmlns:p14="http://schemas.microsoft.com/office/powerpoint/2010/main" val="32134635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15325" y="654967"/>
            <a:ext cx="3860800" cy="4879811"/>
          </a:xfrm>
        </p:spPr>
        <p:txBody>
          <a:bodyPr>
            <a:noAutofit/>
          </a:bodyPr>
          <a:lstStyle/>
          <a:p>
            <a:pPr algn="just"/>
            <a:r>
              <a:rPr lang="en-US" altLang="zh-TW" sz="1500" b="1">
                <a:latin typeface="Consolas" panose="020B0609020204030204" pitchFamily="49" charset="0"/>
                <a:ea typeface="+mj-ea"/>
              </a:rPr>
              <a:t>Context</a:t>
            </a:r>
            <a:r>
              <a:rPr lang="zh-TW" altLang="en-US" sz="1500" b="1">
                <a:latin typeface="Consolas" panose="020B0609020204030204" pitchFamily="49" charset="0"/>
                <a:ea typeface="+mj-ea"/>
              </a:rPr>
              <a:t>並沒有適合的中文翻譯，根據語意可視為「情境」、「背景」、「脈絡」、「框架」、「上下文」等等。而</a:t>
            </a:r>
            <a:r>
              <a:rPr lang="en-US" altLang="zh-TW" sz="1500" b="1">
                <a:latin typeface="Consolas" panose="020B0609020204030204" pitchFamily="49" charset="0"/>
                <a:ea typeface="+mj-ea"/>
              </a:rPr>
              <a:t>Content</a:t>
            </a:r>
            <a:r>
              <a:rPr lang="zh-TW" altLang="en-US" sz="1500" b="1">
                <a:latin typeface="Consolas" panose="020B0609020204030204" pitchFamily="49" charset="0"/>
                <a:ea typeface="+mj-ea"/>
              </a:rPr>
              <a:t>則單純指內容。</a:t>
            </a:r>
            <a:endParaRPr lang="en-US" altLang="zh-TW" sz="1500" b="1">
              <a:latin typeface="Consolas" panose="020B0609020204030204" pitchFamily="49" charset="0"/>
              <a:ea typeface="+mj-ea"/>
            </a:endParaRPr>
          </a:p>
          <a:p>
            <a:pPr algn="just"/>
            <a:r>
              <a:rPr lang="zh-TW" altLang="en-US" sz="1500" b="1">
                <a:latin typeface="Consolas" panose="020B0609020204030204" pitchFamily="49" charset="0"/>
                <a:ea typeface="+mj-ea"/>
              </a:rPr>
              <a:t>舉個例子，一包薯條，它的</a:t>
            </a:r>
            <a:r>
              <a:rPr lang="en-US" altLang="zh-TW" sz="1500" b="1">
                <a:latin typeface="Consolas" panose="020B0609020204030204" pitchFamily="49" charset="0"/>
                <a:ea typeface="+mj-ea"/>
              </a:rPr>
              <a:t>Content</a:t>
            </a:r>
            <a:r>
              <a:rPr lang="zh-TW" altLang="en-US" sz="1500" b="1">
                <a:latin typeface="Consolas" panose="020B0609020204030204" pitchFamily="49" charset="0"/>
                <a:ea typeface="+mj-ea"/>
              </a:rPr>
              <a:t>就單純指向薯條，內容物就是薯條；但它的</a:t>
            </a:r>
            <a:r>
              <a:rPr lang="en-US" altLang="zh-TW" sz="1500" b="1">
                <a:latin typeface="Consolas" panose="020B0609020204030204" pitchFamily="49" charset="0"/>
                <a:ea typeface="+mj-ea"/>
              </a:rPr>
              <a:t>Context</a:t>
            </a:r>
            <a:r>
              <a:rPr lang="zh-TW" altLang="en-US" sz="1500" b="1">
                <a:latin typeface="Consolas" panose="020B0609020204030204" pitchFamily="49" charset="0"/>
                <a:ea typeface="+mj-ea"/>
              </a:rPr>
              <a:t>可能是麥</a:t>
            </a:r>
            <a:r>
              <a:rPr lang="en-US" altLang="zh-TW" sz="1500" b="1">
                <a:latin typeface="Consolas" panose="020B0609020204030204" pitchFamily="49" charset="0"/>
                <a:ea typeface="+mj-ea"/>
              </a:rPr>
              <a:t>X</a:t>
            </a:r>
            <a:r>
              <a:rPr lang="zh-TW" altLang="en-US" sz="1500" b="1">
                <a:latin typeface="Consolas" panose="020B0609020204030204" pitchFamily="49" charset="0"/>
                <a:ea typeface="+mj-ea"/>
              </a:rPr>
              <a:t>勞的薯條、漢</a:t>
            </a:r>
            <a:r>
              <a:rPr lang="en-US" altLang="zh-TW" sz="1500" b="1">
                <a:latin typeface="Consolas" panose="020B0609020204030204" pitchFamily="49" charset="0"/>
                <a:ea typeface="+mj-ea"/>
              </a:rPr>
              <a:t>X</a:t>
            </a:r>
            <a:r>
              <a:rPr lang="zh-TW" altLang="en-US" sz="1500" b="1">
                <a:latin typeface="Consolas" panose="020B0609020204030204" pitchFamily="49" charset="0"/>
                <a:ea typeface="+mj-ea"/>
              </a:rPr>
              <a:t>王的薯條，或者是你家隔壁早餐店的薯條，其價值就不同了，要根據情境決定。</a:t>
            </a:r>
            <a:endParaRPr lang="en-US" altLang="zh-TW" sz="1500" b="1">
              <a:latin typeface="Consolas" panose="020B0609020204030204" pitchFamily="49" charset="0"/>
              <a:ea typeface="+mj-ea"/>
            </a:endParaRPr>
          </a:p>
          <a:p>
            <a:pPr algn="just"/>
            <a:r>
              <a:rPr lang="en-US" altLang="zh-TW" sz="1500" b="1">
                <a:latin typeface="Consolas" panose="020B0609020204030204" pitchFamily="49" charset="0"/>
                <a:ea typeface="+mj-ea"/>
              </a:rPr>
              <a:t>ServletContext</a:t>
            </a:r>
            <a:r>
              <a:rPr lang="zh-TW" altLang="en-US" sz="1500" b="1">
                <a:latin typeface="Consolas" panose="020B0609020204030204" pitchFamily="49" charset="0"/>
                <a:ea typeface="+mj-ea"/>
              </a:rPr>
              <a:t>就字面理解即是</a:t>
            </a:r>
            <a:r>
              <a:rPr lang="en-US" altLang="zh-TW" sz="1500" b="1">
                <a:latin typeface="Consolas" panose="020B0609020204030204" pitchFamily="49" charset="0"/>
                <a:ea typeface="+mj-ea"/>
              </a:rPr>
              <a:t>Servlet</a:t>
            </a:r>
            <a:r>
              <a:rPr lang="zh-TW" altLang="en-US" sz="1500" b="1">
                <a:latin typeface="Consolas" panose="020B0609020204030204" pitchFamily="49" charset="0"/>
                <a:ea typeface="+mj-ea"/>
              </a:rPr>
              <a:t>所屬的</a:t>
            </a:r>
            <a:r>
              <a:rPr lang="en-US" altLang="zh-TW" sz="1500" b="1">
                <a:latin typeface="Consolas" panose="020B0609020204030204" pitchFamily="49" charset="0"/>
                <a:ea typeface="+mj-ea"/>
              </a:rPr>
              <a:t>Context</a:t>
            </a:r>
            <a:r>
              <a:rPr lang="zh-TW" altLang="en-US" sz="1500" b="1">
                <a:latin typeface="Consolas" panose="020B0609020204030204" pitchFamily="49" charset="0"/>
                <a:ea typeface="+mj-ea"/>
              </a:rPr>
              <a:t>，是故「</a:t>
            </a:r>
            <a:r>
              <a:rPr lang="zh-TW" altLang="en-US" sz="1500" b="1">
                <a:solidFill>
                  <a:srgbClr val="0070C0"/>
                </a:solidFill>
                <a:latin typeface="Consolas" panose="020B0609020204030204" pitchFamily="49" charset="0"/>
                <a:ea typeface="+mj-ea"/>
              </a:rPr>
              <a:t>每一個</a:t>
            </a:r>
            <a:r>
              <a:rPr lang="en-US" altLang="zh-TW" sz="1500" b="1">
                <a:solidFill>
                  <a:srgbClr val="0070C0"/>
                </a:solidFill>
                <a:latin typeface="Consolas" panose="020B0609020204030204" pitchFamily="49" charset="0"/>
                <a:ea typeface="+mj-ea"/>
              </a:rPr>
              <a:t>Servlet</a:t>
            </a:r>
            <a:r>
              <a:rPr lang="zh-TW" altLang="en-US" sz="1500" b="1">
                <a:solidFill>
                  <a:srgbClr val="0070C0"/>
                </a:solidFill>
                <a:latin typeface="Consolas" panose="020B0609020204030204" pitchFamily="49" charset="0"/>
                <a:ea typeface="+mj-ea"/>
              </a:rPr>
              <a:t>的</a:t>
            </a:r>
            <a:r>
              <a:rPr lang="en-US" altLang="zh-TW" sz="1500" b="1">
                <a:solidFill>
                  <a:srgbClr val="0070C0"/>
                </a:solidFill>
                <a:latin typeface="Consolas" panose="020B0609020204030204" pitchFamily="49" charset="0"/>
                <a:ea typeface="+mj-ea"/>
              </a:rPr>
              <a:t>Context</a:t>
            </a:r>
            <a:r>
              <a:rPr lang="zh-TW" altLang="en-US" sz="1500" b="1">
                <a:solidFill>
                  <a:srgbClr val="0070C0"/>
                </a:solidFill>
                <a:latin typeface="Consolas" panose="020B0609020204030204" pitchFamily="49" charset="0"/>
                <a:ea typeface="+mj-ea"/>
              </a:rPr>
              <a:t>都是相同的</a:t>
            </a:r>
            <a:r>
              <a:rPr lang="zh-TW" altLang="en-US" sz="1500" b="1">
                <a:latin typeface="Consolas" panose="020B0609020204030204" pitchFamily="49" charset="0"/>
                <a:ea typeface="+mj-ea"/>
              </a:rPr>
              <a:t>」 </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只要是在同一個專案</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a:t>
            </a:r>
            <a:endParaRPr lang="en-US" altLang="zh-TW" sz="1500" b="1">
              <a:latin typeface="Consolas" panose="020B0609020204030204" pitchFamily="49" charset="0"/>
              <a:ea typeface="+mj-ea"/>
            </a:endParaRPr>
          </a:p>
          <a:p>
            <a:pPr algn="just"/>
            <a:r>
              <a:rPr lang="zh-TW" altLang="en-US" sz="1500" b="1">
                <a:latin typeface="Consolas" panose="020B0609020204030204" pitchFamily="49" charset="0"/>
                <a:ea typeface="+mj-ea"/>
              </a:rPr>
              <a:t>在</a:t>
            </a:r>
            <a:r>
              <a:rPr lang="en-US" altLang="zh-TW" sz="1500" b="1">
                <a:latin typeface="Consolas" panose="020B0609020204030204" pitchFamily="49" charset="0"/>
                <a:ea typeface="+mj-ea"/>
              </a:rPr>
              <a:t>Servlet</a:t>
            </a:r>
            <a:r>
              <a:rPr lang="zh-TW" altLang="en-US" sz="1500" b="1">
                <a:latin typeface="Consolas" panose="020B0609020204030204" pitchFamily="49" charset="0"/>
                <a:ea typeface="+mj-ea"/>
              </a:rPr>
              <a:t>中使用</a:t>
            </a:r>
            <a:r>
              <a:rPr lang="en-US" altLang="zh-TW" sz="1500" b="1">
                <a:latin typeface="Consolas" panose="020B0609020204030204" pitchFamily="49" charset="0"/>
                <a:ea typeface="+mj-ea"/>
              </a:rPr>
              <a:t>getServletContext(</a:t>
            </a:r>
            <a:r>
              <a:rPr lang="zh-TW" altLang="en-US" sz="1500" b="1">
                <a:latin typeface="Consolas" panose="020B0609020204030204" pitchFamily="49" charset="0"/>
                <a:ea typeface="+mj-ea"/>
              </a:rPr>
              <a:t> </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取得</a:t>
            </a:r>
            <a:r>
              <a:rPr lang="en-US" altLang="zh-TW" sz="1500" b="1">
                <a:latin typeface="Consolas" panose="020B0609020204030204" pitchFamily="49" charset="0"/>
                <a:ea typeface="+mj-ea"/>
              </a:rPr>
              <a:t>context</a:t>
            </a:r>
            <a:r>
              <a:rPr lang="zh-TW" altLang="en-US" sz="1500" b="1">
                <a:latin typeface="Consolas" panose="020B0609020204030204" pitchFamily="49" charset="0"/>
                <a:ea typeface="+mj-ea"/>
              </a:rPr>
              <a:t>物件</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定義在</a:t>
            </a:r>
            <a:r>
              <a:rPr lang="en-US" altLang="zh-TW" sz="1500" b="1">
                <a:latin typeface="Consolas" panose="020B0609020204030204" pitchFamily="49" charset="0"/>
                <a:ea typeface="+mj-ea"/>
              </a:rPr>
              <a:t>GenericServlet</a:t>
            </a:r>
            <a:r>
              <a:rPr lang="zh-TW" altLang="en-US" sz="1500" b="1">
                <a:latin typeface="Consolas" panose="020B0609020204030204" pitchFamily="49" charset="0"/>
                <a:ea typeface="+mj-ea"/>
              </a:rPr>
              <a:t>中</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a:t>
            </a:r>
            <a:endParaRPr lang="en-US" altLang="zh-TW" sz="1500" b="1">
              <a:latin typeface="Consolas" panose="020B0609020204030204" pitchFamily="49" charset="0"/>
              <a:ea typeface="+mj-ea"/>
            </a:endParaRPr>
          </a:p>
          <a:p>
            <a:pPr algn="just"/>
            <a:r>
              <a:rPr lang="en-US" altLang="zh-TW" sz="1500" b="1">
                <a:latin typeface="Consolas" panose="020B0609020204030204" pitchFamily="49" charset="0"/>
                <a:ea typeface="+mj-ea"/>
              </a:rPr>
              <a:t>context</a:t>
            </a:r>
            <a:r>
              <a:rPr lang="zh-TW" altLang="en-US" sz="1500" b="1">
                <a:latin typeface="Consolas" panose="020B0609020204030204" pitchFamily="49" charset="0"/>
                <a:ea typeface="+mj-ea"/>
              </a:rPr>
              <a:t>物件實作了數種實用方法，有需要可查詢</a:t>
            </a:r>
            <a:r>
              <a:rPr lang="en-US" altLang="zh-TW" sz="1500" b="1">
                <a:latin typeface="Consolas" panose="020B0609020204030204" pitchFamily="49" charset="0"/>
                <a:ea typeface="+mj-ea"/>
              </a:rPr>
              <a:t>API</a:t>
            </a:r>
            <a:r>
              <a:rPr lang="zh-TW" altLang="en-US" sz="1500" b="1">
                <a:latin typeface="Consolas" panose="020B0609020204030204" pitchFamily="49" charset="0"/>
                <a:ea typeface="+mj-ea"/>
              </a:rPr>
              <a:t>，在此介紹幾個較為常用方法。</a:t>
            </a:r>
            <a:endParaRPr lang="en-US" altLang="zh-TW" sz="15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54</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ServletContext(</a:t>
            </a:r>
            <a:r>
              <a:rPr lang="zh-TW" altLang="en-US" sz="2800" b="1">
                <a:latin typeface="+mj-lt"/>
                <a:ea typeface="+mj-ea"/>
                <a:cs typeface="+mj-cs"/>
              </a:rPr>
              <a:t>上下文</a:t>
            </a:r>
            <a:r>
              <a:rPr lang="en-US" altLang="zh-TW" sz="2800" b="1">
                <a:latin typeface="+mj-lt"/>
                <a:ea typeface="+mj-ea"/>
                <a:cs typeface="+mj-cs"/>
              </a:rPr>
              <a:t>)</a:t>
            </a:r>
          </a:p>
        </p:txBody>
      </p:sp>
      <p:sp>
        <p:nvSpPr>
          <p:cNvPr id="30" name="文字方塊 29">
            <a:extLst>
              <a:ext uri="{FF2B5EF4-FFF2-40B4-BE49-F238E27FC236}">
                <a16:creationId xmlns:a16="http://schemas.microsoft.com/office/drawing/2014/main" id="{8570CFE9-0731-4434-8914-6944777BFE6D}"/>
              </a:ext>
            </a:extLst>
          </p:cNvPr>
          <p:cNvSpPr txBox="1"/>
          <p:nvPr/>
        </p:nvSpPr>
        <p:spPr>
          <a:xfrm>
            <a:off x="15875" y="0"/>
            <a:ext cx="8301274" cy="5816977"/>
          </a:xfrm>
          <a:prstGeom prst="rect">
            <a:avLst/>
          </a:prstGeom>
          <a:noFill/>
        </p:spPr>
        <p:txBody>
          <a:bodyPr wrap="square">
            <a:spAutoFit/>
          </a:bodyPr>
          <a:lstStyle/>
          <a:p>
            <a:pPr algn="just"/>
            <a:r>
              <a:rPr lang="zh-TW" altLang="en-US">
                <a:latin typeface="Consolas" panose="020B0609020204030204" pitchFamily="49" charset="0"/>
                <a:ea typeface="+mj-ea"/>
              </a:rPr>
              <a:t>使用</a:t>
            </a:r>
            <a:r>
              <a:rPr lang="en-US" altLang="zh-TW">
                <a:solidFill>
                  <a:srgbClr val="1890C3"/>
                </a:solidFill>
                <a:latin typeface="Consolas" panose="020B0609020204030204" pitchFamily="49" charset="0"/>
                <a:ea typeface="+mj-ea"/>
              </a:rPr>
              <a:t>ServletContext</a:t>
            </a:r>
            <a:r>
              <a:rPr lang="zh-TW" altLang="en-US">
                <a:latin typeface="Consolas" panose="020B0609020204030204" pitchFamily="49" charset="0"/>
                <a:ea typeface="+mj-ea"/>
              </a:rPr>
              <a:t> </a:t>
            </a:r>
            <a:r>
              <a:rPr lang="en-US" altLang="zh-TW">
                <a:latin typeface="Consolas" panose="020B0609020204030204" pitchFamily="49" charset="0"/>
                <a:ea typeface="+mj-ea"/>
              </a:rPr>
              <a:t>context = getServletContext( );</a:t>
            </a:r>
            <a:r>
              <a:rPr lang="zh-TW" altLang="en-US">
                <a:latin typeface="Consolas" panose="020B0609020204030204" pitchFamily="49" charset="0"/>
                <a:ea typeface="+mj-ea"/>
              </a:rPr>
              <a:t>取得</a:t>
            </a:r>
            <a:r>
              <a:rPr lang="en-US" altLang="zh-TW">
                <a:latin typeface="Consolas" panose="020B0609020204030204" pitchFamily="49" charset="0"/>
                <a:ea typeface="+mj-ea"/>
              </a:rPr>
              <a:t>context</a:t>
            </a:r>
            <a:r>
              <a:rPr lang="zh-TW" altLang="en-US">
                <a:latin typeface="Consolas" panose="020B0609020204030204" pitchFamily="49" charset="0"/>
                <a:ea typeface="+mj-ea"/>
              </a:rPr>
              <a:t>物件</a:t>
            </a:r>
            <a:endParaRPr lang="en-US" altLang="zh-TW">
              <a:latin typeface="Consolas" panose="020B0609020204030204" pitchFamily="49" charset="0"/>
              <a:ea typeface="+mj-ea"/>
            </a:endParaRPr>
          </a:p>
          <a:p>
            <a:pPr algn="just"/>
            <a:endParaRPr lang="zh-TW" altLang="en-US">
              <a:latin typeface="Consolas" panose="020B0609020204030204" pitchFamily="49" charset="0"/>
              <a:ea typeface="+mj-ea"/>
            </a:endParaRPr>
          </a:p>
          <a:p>
            <a:pPr marL="285750" indent="-285750" algn="just">
              <a:buFont typeface="Arial" panose="020B0604020202020204" pitchFamily="34" charset="0"/>
              <a:buChar char="•"/>
            </a:pPr>
            <a:r>
              <a:rPr lang="en-US" altLang="zh-TW">
                <a:solidFill>
                  <a:srgbClr val="CC6227"/>
                </a:solidFill>
                <a:latin typeface="Consolas" panose="020B0609020204030204" pitchFamily="49" charset="0"/>
                <a:ea typeface="+mj-ea"/>
              </a:rPr>
              <a:t>void</a:t>
            </a:r>
            <a:r>
              <a:rPr lang="en-US" altLang="zh-TW">
                <a:latin typeface="Consolas" panose="020B0609020204030204" pitchFamily="49" charset="0"/>
                <a:ea typeface="+mj-ea"/>
              </a:rPr>
              <a:t> context.setAttribute(String name, Object value)</a:t>
            </a:r>
          </a:p>
          <a:p>
            <a:pPr algn="just"/>
            <a:r>
              <a:rPr lang="en-US" altLang="zh-TW">
                <a:latin typeface="Consolas" panose="020B0609020204030204" pitchFamily="49" charset="0"/>
                <a:ea typeface="+mj-ea"/>
              </a:rPr>
              <a:t>	</a:t>
            </a:r>
            <a:r>
              <a:rPr lang="zh-TW" altLang="en-US">
                <a:latin typeface="Consolas" panose="020B0609020204030204" pitchFamily="49" charset="0"/>
                <a:ea typeface="+mj-ea"/>
              </a:rPr>
              <a:t>將物件存入</a:t>
            </a:r>
            <a:r>
              <a:rPr lang="en-US" altLang="zh-TW">
                <a:latin typeface="Consolas" panose="020B0609020204030204" pitchFamily="49" charset="0"/>
                <a:ea typeface="+mj-ea"/>
              </a:rPr>
              <a:t>context</a:t>
            </a:r>
            <a:r>
              <a:rPr lang="zh-TW" altLang="en-US">
                <a:latin typeface="Consolas" panose="020B0609020204030204" pitchFamily="49" charset="0"/>
                <a:ea typeface="+mj-ea"/>
              </a:rPr>
              <a:t>中，可以存入「任意物件」，但取出時須</a:t>
            </a:r>
            <a:r>
              <a:rPr lang="zh-TW" altLang="en-US">
                <a:solidFill>
                  <a:srgbClr val="FF0000"/>
                </a:solidFill>
                <a:latin typeface="Consolas" panose="020B0609020204030204" pitchFamily="49" charset="0"/>
                <a:ea typeface="+mj-ea"/>
              </a:rPr>
              <a:t>強制轉型。</a:t>
            </a:r>
            <a:endParaRPr lang="en-US" altLang="zh-TW">
              <a:solidFill>
                <a:srgbClr val="FF0000"/>
              </a:solidFill>
              <a:latin typeface="Consolas" panose="020B0609020204030204" pitchFamily="49" charset="0"/>
              <a:ea typeface="+mj-ea"/>
            </a:endParaRPr>
          </a:p>
          <a:p>
            <a:pPr algn="just"/>
            <a:endParaRPr lang="zh-TW" altLang="en-US">
              <a:latin typeface="Consolas" panose="020B0609020204030204" pitchFamily="49" charset="0"/>
              <a:ea typeface="+mj-ea"/>
            </a:endParaRPr>
          </a:p>
          <a:p>
            <a:pPr marL="285750" indent="-285750" algn="just">
              <a:buFont typeface="Arial" panose="020B0604020202020204" pitchFamily="34" charset="0"/>
              <a:buChar char="•"/>
            </a:pPr>
            <a:r>
              <a:rPr lang="en-US" altLang="zh-TW">
                <a:solidFill>
                  <a:srgbClr val="1890C3"/>
                </a:solidFill>
                <a:latin typeface="Consolas" panose="020B0609020204030204" pitchFamily="49" charset="0"/>
                <a:ea typeface="+mj-ea"/>
              </a:rPr>
              <a:t>Object</a:t>
            </a:r>
            <a:r>
              <a:rPr lang="en-US" altLang="zh-TW">
                <a:latin typeface="Consolas" panose="020B0609020204030204" pitchFamily="49" charset="0"/>
                <a:ea typeface="+mj-ea"/>
              </a:rPr>
              <a:t> context.getAttribute(String name)</a:t>
            </a:r>
          </a:p>
          <a:p>
            <a:pPr algn="just"/>
            <a:r>
              <a:rPr lang="en-US" altLang="zh-TW">
                <a:latin typeface="Consolas" panose="020B0609020204030204" pitchFamily="49" charset="0"/>
                <a:ea typeface="+mj-ea"/>
              </a:rPr>
              <a:t>	</a:t>
            </a:r>
            <a:r>
              <a:rPr lang="zh-TW" altLang="en-US">
                <a:latin typeface="Consolas" panose="020B0609020204030204" pitchFamily="49" charset="0"/>
                <a:ea typeface="+mj-ea"/>
              </a:rPr>
              <a:t>取出指定物件，使用</a:t>
            </a:r>
            <a:r>
              <a:rPr lang="en-US" altLang="zh-TW">
                <a:latin typeface="Consolas" panose="020B0609020204030204" pitchFamily="49" charset="0"/>
                <a:ea typeface="+mj-ea"/>
              </a:rPr>
              <a:t>(Class)object</a:t>
            </a:r>
            <a:r>
              <a:rPr lang="zh-TW" altLang="en-US">
                <a:latin typeface="Consolas" panose="020B0609020204030204" pitchFamily="49" charset="0"/>
                <a:ea typeface="+mj-ea"/>
              </a:rPr>
              <a:t>，進行強制轉型。</a:t>
            </a:r>
            <a:endParaRPr lang="en-US" altLang="zh-TW">
              <a:latin typeface="Consolas" panose="020B0609020204030204" pitchFamily="49" charset="0"/>
              <a:ea typeface="+mj-ea"/>
            </a:endParaRPr>
          </a:p>
          <a:p>
            <a:pPr algn="just"/>
            <a:endParaRPr lang="en-US" altLang="zh-TW">
              <a:latin typeface="Consolas" panose="020B0609020204030204" pitchFamily="49" charset="0"/>
              <a:ea typeface="+mj-ea"/>
            </a:endParaRPr>
          </a:p>
          <a:p>
            <a:pPr marL="285750" indent="-285750" algn="just">
              <a:buFont typeface="Arial" panose="020B0604020202020204" pitchFamily="34" charset="0"/>
              <a:buChar char="•"/>
            </a:pPr>
            <a:r>
              <a:rPr lang="en-US" altLang="zh-TW">
                <a:solidFill>
                  <a:srgbClr val="CC6227"/>
                </a:solidFill>
                <a:latin typeface="Consolas" panose="020B0609020204030204" pitchFamily="49" charset="0"/>
                <a:ea typeface="+mj-ea"/>
              </a:rPr>
              <a:t>void</a:t>
            </a:r>
            <a:r>
              <a:rPr lang="en-US" altLang="zh-TW">
                <a:latin typeface="Consolas" panose="020B0609020204030204" pitchFamily="49" charset="0"/>
                <a:ea typeface="+mj-ea"/>
              </a:rPr>
              <a:t> context.removeAttribute(String name) </a:t>
            </a:r>
          </a:p>
          <a:p>
            <a:pPr lvl="1" algn="just"/>
            <a:r>
              <a:rPr lang="zh-TW" altLang="en-US">
                <a:latin typeface="Consolas" panose="020B0609020204030204" pitchFamily="49" charset="0"/>
                <a:ea typeface="+mj-ea"/>
              </a:rPr>
              <a:t>從</a:t>
            </a:r>
            <a:r>
              <a:rPr lang="en-US" altLang="zh-TW">
                <a:latin typeface="Consolas" panose="020B0609020204030204" pitchFamily="49" charset="0"/>
                <a:ea typeface="+mj-ea"/>
              </a:rPr>
              <a:t>context</a:t>
            </a:r>
            <a:r>
              <a:rPr lang="zh-TW" altLang="en-US">
                <a:latin typeface="Consolas" panose="020B0609020204030204" pitchFamily="49" charset="0"/>
                <a:ea typeface="+mj-ea"/>
              </a:rPr>
              <a:t>移除指定物件。</a:t>
            </a:r>
          </a:p>
          <a:p>
            <a:pPr algn="just"/>
            <a:endParaRPr lang="en-US" altLang="zh-TW">
              <a:latin typeface="Consolas" panose="020B0609020204030204" pitchFamily="49" charset="0"/>
              <a:ea typeface="+mj-ea"/>
            </a:endParaRPr>
          </a:p>
          <a:p>
            <a:pPr marL="285750" indent="-285750" algn="just">
              <a:buFont typeface="Arial" panose="020B0604020202020204" pitchFamily="34" charset="0"/>
              <a:buChar char="•"/>
            </a:pPr>
            <a:r>
              <a:rPr lang="en-US" altLang="zh-TW">
                <a:solidFill>
                  <a:srgbClr val="1890C3"/>
                </a:solidFill>
                <a:latin typeface="Consolas" panose="020B0609020204030204" pitchFamily="49" charset="0"/>
                <a:ea typeface="+mj-ea"/>
              </a:rPr>
              <a:t>String</a:t>
            </a:r>
            <a:r>
              <a:rPr lang="en-US" altLang="zh-TW">
                <a:latin typeface="Consolas" panose="020B0609020204030204" pitchFamily="49" charset="0"/>
                <a:ea typeface="+mj-ea"/>
              </a:rPr>
              <a:t> context.getInitParameter(String name)</a:t>
            </a:r>
          </a:p>
          <a:p>
            <a:pPr lvl="1" algn="just"/>
            <a:r>
              <a:rPr lang="zh-TW" altLang="en-US">
                <a:latin typeface="Consolas" panose="020B0609020204030204" pitchFamily="49" charset="0"/>
                <a:ea typeface="+mj-ea"/>
              </a:rPr>
              <a:t>取出定義好的預設參數</a:t>
            </a:r>
            <a:r>
              <a:rPr lang="en-US" altLang="zh-TW">
                <a:latin typeface="Consolas" panose="020B0609020204030204" pitchFamily="49" charset="0"/>
                <a:ea typeface="+mj-ea"/>
              </a:rPr>
              <a:t>(</a:t>
            </a:r>
            <a:r>
              <a:rPr lang="zh-TW" altLang="en-US">
                <a:latin typeface="Consolas" panose="020B0609020204030204" pitchFamily="49" charset="0"/>
                <a:ea typeface="+mj-ea"/>
              </a:rPr>
              <a:t>定義在</a:t>
            </a:r>
            <a:r>
              <a:rPr lang="en-US" altLang="zh-TW">
                <a:latin typeface="Consolas" panose="020B0609020204030204" pitchFamily="49" charset="0"/>
                <a:ea typeface="+mj-ea"/>
              </a:rPr>
              <a:t>web.xml</a:t>
            </a:r>
            <a:r>
              <a:rPr lang="zh-TW" altLang="en-US">
                <a:latin typeface="Consolas" panose="020B0609020204030204" pitchFamily="49" charset="0"/>
                <a:ea typeface="+mj-ea"/>
              </a:rPr>
              <a:t>或</a:t>
            </a:r>
            <a:r>
              <a:rPr lang="en-US" altLang="zh-TW">
                <a:solidFill>
                  <a:srgbClr val="FF0000"/>
                </a:solidFill>
                <a:latin typeface="Consolas" panose="020B0609020204030204" pitchFamily="49" charset="0"/>
                <a:ea typeface="+mj-ea"/>
              </a:rPr>
              <a:t>ServletContextListener</a:t>
            </a:r>
            <a:r>
              <a:rPr lang="zh-TW" altLang="en-US">
                <a:latin typeface="Consolas" panose="020B0609020204030204" pitchFamily="49" charset="0"/>
                <a:ea typeface="+mj-ea"/>
              </a:rPr>
              <a:t>中</a:t>
            </a:r>
            <a:r>
              <a:rPr lang="en-US" altLang="zh-TW">
                <a:latin typeface="Consolas" panose="020B0609020204030204" pitchFamily="49" charset="0"/>
                <a:ea typeface="+mj-ea"/>
              </a:rPr>
              <a:t>)</a:t>
            </a:r>
            <a:r>
              <a:rPr lang="zh-TW" altLang="en-US">
                <a:latin typeface="Consolas" panose="020B0609020204030204" pitchFamily="49" charset="0"/>
                <a:ea typeface="+mj-ea"/>
              </a:rPr>
              <a:t>。</a:t>
            </a:r>
            <a:endParaRPr lang="en-US" altLang="zh-TW">
              <a:latin typeface="Consolas" panose="020B0609020204030204" pitchFamily="49" charset="0"/>
              <a:ea typeface="+mj-ea"/>
            </a:endParaRPr>
          </a:p>
          <a:p>
            <a:pPr lvl="2" algn="just"/>
            <a:r>
              <a:rPr lang="en-US" altLang="zh-TW" sz="1400">
                <a:latin typeface="Consolas" panose="020B0609020204030204" pitchFamily="49" charset="0"/>
                <a:ea typeface="+mj-ea"/>
              </a:rPr>
              <a:t>【</a:t>
            </a:r>
            <a:r>
              <a:rPr lang="pt-BR" altLang="zh-TW" sz="1400">
                <a:latin typeface="Consolas" panose="020B0609020204030204" pitchFamily="49" charset="0"/>
                <a:ea typeface="+mj-ea"/>
              </a:rPr>
              <a:t>Web.xml</a:t>
            </a:r>
            <a:r>
              <a:rPr lang="zh-TW" altLang="en-US" sz="1400">
                <a:latin typeface="Consolas" panose="020B0609020204030204" pitchFamily="49" charset="0"/>
                <a:ea typeface="+mj-ea"/>
              </a:rPr>
              <a:t>預設參數寫法</a:t>
            </a:r>
            <a:r>
              <a:rPr lang="en-US" altLang="zh-TW" sz="1400">
                <a:latin typeface="Consolas" panose="020B0609020204030204" pitchFamily="49" charset="0"/>
                <a:ea typeface="+mj-ea"/>
              </a:rPr>
              <a:t>】p48</a:t>
            </a:r>
            <a:r>
              <a:rPr lang="zh-TW" altLang="en-US" sz="1400">
                <a:latin typeface="Consolas" panose="020B0609020204030204" pitchFamily="49" charset="0"/>
                <a:ea typeface="+mj-ea"/>
              </a:rPr>
              <a:t>的補充</a:t>
            </a:r>
            <a:endParaRPr lang="pt-BR" altLang="zh-TW" sz="1400">
              <a:latin typeface="Consolas" panose="020B0609020204030204" pitchFamily="49" charset="0"/>
              <a:ea typeface="+mj-ea"/>
            </a:endParaRPr>
          </a:p>
          <a:p>
            <a:pPr lvl="2" algn="just"/>
            <a:r>
              <a:rPr lang="pt-BR" altLang="zh-TW" sz="1400">
                <a:latin typeface="Consolas" panose="020B0609020204030204" pitchFamily="49" charset="0"/>
                <a:ea typeface="+mj-ea"/>
              </a:rPr>
              <a:t>	&lt;context-param&gt;</a:t>
            </a:r>
          </a:p>
          <a:p>
            <a:pPr lvl="2" algn="just"/>
            <a:r>
              <a:rPr lang="pt-BR" altLang="zh-TW" sz="1400">
                <a:latin typeface="Consolas" panose="020B0609020204030204" pitchFamily="49" charset="0"/>
                <a:ea typeface="+mj-ea"/>
              </a:rPr>
              <a:t>		&lt;param-name&gt;MyAge&lt;/param-name&gt;</a:t>
            </a:r>
          </a:p>
          <a:p>
            <a:pPr lvl="2" algn="just"/>
            <a:r>
              <a:rPr lang="pt-BR" altLang="zh-TW" sz="1400">
                <a:latin typeface="Consolas" panose="020B0609020204030204" pitchFamily="49" charset="0"/>
                <a:ea typeface="+mj-ea"/>
              </a:rPr>
              <a:t>		&lt;param-value&gt;18&lt;/param-value&gt;</a:t>
            </a:r>
          </a:p>
          <a:p>
            <a:pPr lvl="2" algn="just"/>
            <a:r>
              <a:rPr lang="pt-BR" altLang="zh-TW" sz="1400">
                <a:latin typeface="Consolas" panose="020B0609020204030204" pitchFamily="49" charset="0"/>
                <a:ea typeface="+mj-ea"/>
              </a:rPr>
              <a:t>	&lt;/context-param&gt;</a:t>
            </a:r>
          </a:p>
          <a:p>
            <a:pPr algn="just"/>
            <a:endParaRPr lang="en-US" altLang="zh-TW">
              <a:latin typeface="Consolas" panose="020B0609020204030204" pitchFamily="49" charset="0"/>
              <a:ea typeface="+mj-ea"/>
            </a:endParaRPr>
          </a:p>
          <a:p>
            <a:pPr marL="285750" indent="-285750" algn="just">
              <a:buFont typeface="Arial" panose="020B0604020202020204" pitchFamily="34" charset="0"/>
              <a:buChar char="•"/>
            </a:pPr>
            <a:r>
              <a:rPr lang="en-US" altLang="zh-TW">
                <a:solidFill>
                  <a:srgbClr val="1890C3"/>
                </a:solidFill>
                <a:latin typeface="Consolas" panose="020B0609020204030204" pitchFamily="49" charset="0"/>
                <a:ea typeface="+mj-ea"/>
              </a:rPr>
              <a:t>Enumeration</a:t>
            </a:r>
            <a:r>
              <a:rPr lang="en-US" altLang="zh-TW">
                <a:latin typeface="Consolas" panose="020B0609020204030204" pitchFamily="49" charset="0"/>
                <a:ea typeface="+mj-ea"/>
              </a:rPr>
              <a:t> context.getAttributeNames( )</a:t>
            </a:r>
          </a:p>
          <a:p>
            <a:pPr algn="just"/>
            <a:r>
              <a:rPr lang="en-US" altLang="zh-TW">
                <a:latin typeface="Consolas" panose="020B0609020204030204" pitchFamily="49" charset="0"/>
                <a:ea typeface="+mj-ea"/>
              </a:rPr>
              <a:t>	</a:t>
            </a:r>
            <a:r>
              <a:rPr lang="zh-TW" altLang="en-US">
                <a:latin typeface="Consolas" panose="020B0609020204030204" pitchFamily="49" charset="0"/>
                <a:ea typeface="+mj-ea"/>
              </a:rPr>
              <a:t>取得所有</a:t>
            </a:r>
            <a:r>
              <a:rPr lang="en-US" altLang="zh-TW">
                <a:latin typeface="Consolas" panose="020B0609020204030204" pitchFamily="49" charset="0"/>
                <a:ea typeface="+mj-ea"/>
              </a:rPr>
              <a:t>ServletContext</a:t>
            </a:r>
            <a:r>
              <a:rPr lang="zh-TW" altLang="en-US">
                <a:latin typeface="Consolas" panose="020B0609020204030204" pitchFamily="49" charset="0"/>
                <a:ea typeface="+mj-ea"/>
              </a:rPr>
              <a:t>中的屬性名稱</a:t>
            </a:r>
          </a:p>
          <a:p>
            <a:pPr algn="just"/>
            <a:r>
              <a:rPr lang="zh-TW" altLang="en-US" sz="1400">
                <a:latin typeface="Consolas" panose="020B0609020204030204" pitchFamily="49" charset="0"/>
                <a:ea typeface="+mj-ea"/>
              </a:rPr>
              <a:t>	</a:t>
            </a:r>
            <a:r>
              <a:rPr lang="en-US" altLang="zh-TW" sz="1400">
                <a:latin typeface="Consolas" panose="020B0609020204030204" pitchFamily="49" charset="0"/>
                <a:ea typeface="+mj-ea"/>
              </a:rPr>
              <a:t>	</a:t>
            </a:r>
            <a:r>
              <a:rPr lang="zh-TW" altLang="en-US" sz="1400">
                <a:latin typeface="Consolas" panose="020B0609020204030204" pitchFamily="49" charset="0"/>
                <a:ea typeface="+mj-ea"/>
              </a:rPr>
              <a:t>註</a:t>
            </a:r>
            <a:r>
              <a:rPr lang="en-US" altLang="zh-TW" sz="1400">
                <a:latin typeface="Consolas" panose="020B0609020204030204" pitchFamily="49" charset="0"/>
                <a:ea typeface="+mj-ea"/>
              </a:rPr>
              <a:t>:"javax.servlet.context.tempdir"</a:t>
            </a:r>
            <a:r>
              <a:rPr lang="zh-TW" altLang="en-US" sz="1400">
                <a:latin typeface="Consolas" panose="020B0609020204030204" pitchFamily="49" charset="0"/>
                <a:ea typeface="+mj-ea"/>
              </a:rPr>
              <a:t>是伺服器強制規定一定要有的</a:t>
            </a:r>
            <a:r>
              <a:rPr lang="en-US" altLang="zh-TW" sz="1400">
                <a:latin typeface="Consolas" panose="020B0609020204030204" pitchFamily="49" charset="0"/>
                <a:ea typeface="+mj-ea"/>
              </a:rPr>
              <a:t>Attribute</a:t>
            </a:r>
            <a:r>
              <a:rPr lang="zh-TW" altLang="en-US" sz="1400">
                <a:latin typeface="Consolas" panose="020B0609020204030204" pitchFamily="49" charset="0"/>
                <a:ea typeface="+mj-ea"/>
              </a:rPr>
              <a:t>名稱</a:t>
            </a:r>
          </a:p>
        </p:txBody>
      </p:sp>
      <p:cxnSp>
        <p:nvCxnSpPr>
          <p:cNvPr id="3" name="直線單箭頭接點 2">
            <a:extLst>
              <a:ext uri="{FF2B5EF4-FFF2-40B4-BE49-F238E27FC236}">
                <a16:creationId xmlns:a16="http://schemas.microsoft.com/office/drawing/2014/main" id="{1268A350-90C9-4172-AFC7-E8704AF212DF}"/>
              </a:ext>
            </a:extLst>
          </p:cNvPr>
          <p:cNvCxnSpPr/>
          <p:nvPr/>
        </p:nvCxnSpPr>
        <p:spPr>
          <a:xfrm>
            <a:off x="6391072" y="3628417"/>
            <a:ext cx="194554" cy="4669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992A99C4-6845-4338-B192-B6925261F97B}"/>
              </a:ext>
            </a:extLst>
          </p:cNvPr>
          <p:cNvSpPr txBox="1"/>
          <p:nvPr/>
        </p:nvSpPr>
        <p:spPr>
          <a:xfrm>
            <a:off x="5746657" y="4124528"/>
            <a:ext cx="167793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TW" altLang="en-US">
                <a:latin typeface="Consolas" panose="020B0609020204030204" pitchFamily="49" charset="0"/>
                <a:ea typeface="+mj-ea"/>
              </a:rPr>
              <a:t>第三章會提到</a:t>
            </a:r>
          </a:p>
        </p:txBody>
      </p:sp>
    </p:spTree>
    <p:extLst>
      <p:ext uri="{BB962C8B-B14F-4D97-AF65-F5344CB8AC3E}">
        <p14:creationId xmlns:p14="http://schemas.microsoft.com/office/powerpoint/2010/main" val="26529717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15325" y="654967"/>
            <a:ext cx="3860800" cy="5617817"/>
          </a:xfrm>
        </p:spPr>
        <p:txBody>
          <a:bodyPr>
            <a:noAutofit/>
          </a:bodyPr>
          <a:lstStyle/>
          <a:p>
            <a:pPr algn="just"/>
            <a:r>
              <a:rPr lang="zh-TW" altLang="en-US" sz="1500" b="1">
                <a:latin typeface="Consolas" panose="020B0609020204030204" pitchFamily="49" charset="0"/>
                <a:ea typeface="+mj-ea"/>
              </a:rPr>
              <a:t>在進行「檔案存取」、尤其是「圖片處理」時，要特別注意路徑的寫法。</a:t>
            </a:r>
            <a:endParaRPr lang="en-US" altLang="zh-TW" sz="1500" b="1">
              <a:latin typeface="Consolas" panose="020B0609020204030204" pitchFamily="49" charset="0"/>
              <a:ea typeface="+mj-ea"/>
            </a:endParaRPr>
          </a:p>
          <a:p>
            <a:pPr algn="just">
              <a:spcBef>
                <a:spcPts val="1200"/>
              </a:spcBef>
            </a:pPr>
            <a:r>
              <a:rPr lang="en-US" altLang="zh-TW" sz="1500" b="1">
                <a:latin typeface="Consolas" panose="020B0609020204030204" pitchFamily="49" charset="0"/>
                <a:ea typeface="+mj-ea"/>
              </a:rPr>
              <a:t>Eclipse</a:t>
            </a:r>
            <a:r>
              <a:rPr lang="zh-TW" altLang="en-US" sz="1500" b="1">
                <a:latin typeface="Consolas" panose="020B0609020204030204" pitchFamily="49" charset="0"/>
                <a:ea typeface="+mj-ea"/>
              </a:rPr>
              <a:t>在執行</a:t>
            </a:r>
            <a:r>
              <a:rPr lang="en-US" altLang="zh-TW" sz="1500" b="1">
                <a:latin typeface="Consolas" panose="020B0609020204030204" pitchFamily="49" charset="0"/>
                <a:ea typeface="+mj-ea"/>
              </a:rPr>
              <a:t>Sevlet</a:t>
            </a:r>
            <a:r>
              <a:rPr lang="zh-TW" altLang="en-US" sz="1500" b="1">
                <a:latin typeface="Consolas" panose="020B0609020204030204" pitchFamily="49" charset="0"/>
                <a:ea typeface="+mj-ea"/>
              </a:rPr>
              <a:t>時，執行專案的環境不會是在你的</a:t>
            </a:r>
            <a:r>
              <a:rPr lang="en-US" altLang="zh-TW" sz="1500" b="1">
                <a:latin typeface="Consolas" panose="020B0609020204030204" pitchFamily="49" charset="0"/>
                <a:ea typeface="+mj-ea"/>
              </a:rPr>
              <a:t>workspace</a:t>
            </a:r>
            <a:r>
              <a:rPr lang="zh-TW" altLang="en-US" sz="1500" b="1">
                <a:latin typeface="Consolas" panose="020B0609020204030204" pitchFamily="49" charset="0"/>
                <a:ea typeface="+mj-ea"/>
              </a:rPr>
              <a:t>下的專案位置；</a:t>
            </a:r>
            <a:r>
              <a:rPr lang="en-US" altLang="zh-TW" sz="1500" b="1">
                <a:latin typeface="Consolas" panose="020B0609020204030204" pitchFamily="49" charset="0"/>
                <a:ea typeface="+mj-ea"/>
              </a:rPr>
              <a:t> Eclipse</a:t>
            </a:r>
            <a:r>
              <a:rPr lang="zh-TW" altLang="en-US" sz="1500" b="1">
                <a:latin typeface="Consolas" panose="020B0609020204030204" pitchFamily="49" charset="0"/>
                <a:ea typeface="+mj-ea"/>
              </a:rPr>
              <a:t>會在更深層的目錄，如下</a:t>
            </a:r>
            <a:endParaRPr lang="en-US" altLang="zh-TW" sz="1500" b="1">
              <a:latin typeface="Consolas" panose="020B0609020204030204" pitchFamily="49" charset="0"/>
              <a:ea typeface="+mj-ea"/>
            </a:endParaRPr>
          </a:p>
          <a:p>
            <a:pPr>
              <a:spcBef>
                <a:spcPts val="0"/>
              </a:spcBef>
            </a:pPr>
            <a:r>
              <a:rPr lang="en-US" altLang="zh-TW" sz="1500" b="1">
                <a:solidFill>
                  <a:srgbClr val="0070C0"/>
                </a:solidFill>
                <a:latin typeface="Consolas" panose="020B0609020204030204" pitchFamily="49" charset="0"/>
                <a:ea typeface="+mj-ea"/>
              </a:rPr>
              <a:t>\workspace\</a:t>
            </a:r>
            <a:r>
              <a:rPr lang="zh-TW" altLang="en-US" sz="1500" b="1">
                <a:solidFill>
                  <a:srgbClr val="0070C0"/>
                </a:solidFill>
                <a:latin typeface="Consolas" panose="020B0609020204030204" pitchFamily="49" charset="0"/>
                <a:ea typeface="+mj-ea"/>
              </a:rPr>
              <a:t>專案名稱</a:t>
            </a:r>
            <a:r>
              <a:rPr lang="en-US" altLang="zh-TW" sz="1500" b="1">
                <a:solidFill>
                  <a:srgbClr val="0070C0"/>
                </a:solidFill>
                <a:latin typeface="Consolas" panose="020B0609020204030204" pitchFamily="49" charset="0"/>
                <a:ea typeface="+mj-ea"/>
              </a:rPr>
              <a:t>\</a:t>
            </a:r>
          </a:p>
          <a:p>
            <a:pPr>
              <a:spcBef>
                <a:spcPts val="0"/>
              </a:spcBef>
            </a:pPr>
            <a:r>
              <a:rPr lang="en-US" altLang="zh-TW" sz="1500" b="1">
                <a:solidFill>
                  <a:srgbClr val="0070C0"/>
                </a:solidFill>
                <a:latin typeface="Consolas" panose="020B0609020204030204" pitchFamily="49" charset="0"/>
                <a:ea typeface="+mj-ea"/>
              </a:rPr>
              <a:t>.metadata\.plugins\org.eclipse.wst.server.core\tmp0\wtpwebapps\</a:t>
            </a:r>
          </a:p>
          <a:p>
            <a:pPr>
              <a:spcBef>
                <a:spcPts val="0"/>
              </a:spcBef>
            </a:pPr>
            <a:r>
              <a:rPr lang="zh-TW" altLang="en-US" sz="1500" b="1">
                <a:latin typeface="Consolas" panose="020B0609020204030204" pitchFamily="49" charset="0"/>
                <a:ea typeface="+mj-ea"/>
              </a:rPr>
              <a:t>中建立一個暫存的專案來執行測試。</a:t>
            </a:r>
            <a:endParaRPr lang="en-US" altLang="zh-TW" sz="1500" b="1">
              <a:latin typeface="Consolas" panose="020B0609020204030204" pitchFamily="49" charset="0"/>
              <a:ea typeface="+mj-ea"/>
            </a:endParaRPr>
          </a:p>
          <a:p>
            <a:pPr>
              <a:spcBef>
                <a:spcPts val="1200"/>
              </a:spcBef>
            </a:pPr>
            <a:r>
              <a:rPr lang="zh-TW" altLang="en-US" sz="1500" b="1">
                <a:latin typeface="Consolas" panose="020B0609020204030204" pitchFamily="49" charset="0"/>
                <a:ea typeface="+mj-ea"/>
              </a:rPr>
              <a:t>是故</a:t>
            </a:r>
            <a:r>
              <a:rPr lang="zh-TW" altLang="en-US" sz="1500" b="1" smtClean="0">
                <a:latin typeface="Consolas" panose="020B0609020204030204" pitchFamily="49" charset="0"/>
                <a:ea typeface="+mj-ea"/>
              </a:rPr>
              <a:t>，如果你臨時生成在專案下的檔案是</a:t>
            </a:r>
            <a:r>
              <a:rPr lang="zh-TW" altLang="en-US" sz="1500" b="1">
                <a:latin typeface="Consolas" panose="020B0609020204030204" pitchFamily="49" charset="0"/>
                <a:ea typeface="+mj-ea"/>
              </a:rPr>
              <a:t>寫死「絕對路徑」，則會發生存取不到圖片的問題。</a:t>
            </a:r>
            <a:endParaRPr lang="en-US" altLang="zh-TW" sz="1500" b="1">
              <a:latin typeface="Consolas" panose="020B0609020204030204" pitchFamily="49" charset="0"/>
              <a:ea typeface="+mj-ea"/>
            </a:endParaRPr>
          </a:p>
          <a:p>
            <a:pPr>
              <a:spcBef>
                <a:spcPts val="1200"/>
              </a:spcBef>
            </a:pPr>
            <a:r>
              <a:rPr lang="zh-TW" altLang="en-US" sz="1500" b="1">
                <a:latin typeface="Consolas" panose="020B0609020204030204" pitchFamily="49" charset="0"/>
                <a:ea typeface="+mj-ea"/>
              </a:rPr>
              <a:t>要解決這個問題，可使用「相對路徑」的寫法存取圖片，或使用</a:t>
            </a:r>
            <a:r>
              <a:rPr lang="en-US" altLang="zh-TW" sz="1500" b="1">
                <a:latin typeface="Consolas" panose="020B0609020204030204" pitchFamily="49" charset="0"/>
                <a:ea typeface="+mj-ea"/>
              </a:rPr>
              <a:t>context</a:t>
            </a:r>
            <a:r>
              <a:rPr lang="zh-TW" altLang="en-US" sz="1500" b="1">
                <a:latin typeface="Consolas" panose="020B0609020204030204" pitchFamily="49" charset="0"/>
                <a:ea typeface="+mj-ea"/>
              </a:rPr>
              <a:t>物件下的</a:t>
            </a:r>
            <a:r>
              <a:rPr lang="en-US" altLang="zh-TW" sz="1500" b="1">
                <a:latin typeface="Consolas" panose="020B0609020204030204" pitchFamily="49" charset="0"/>
                <a:ea typeface="+mj-ea"/>
              </a:rPr>
              <a:t>getRealPath()</a:t>
            </a:r>
            <a:r>
              <a:rPr lang="zh-TW" altLang="en-US" sz="1500" b="1" smtClean="0">
                <a:latin typeface="Consolas" panose="020B0609020204030204" pitchFamily="49" charset="0"/>
                <a:ea typeface="+mj-ea"/>
              </a:rPr>
              <a:t>方法取得</a:t>
            </a:r>
            <a:r>
              <a:rPr lang="zh-TW" altLang="en-US" sz="1500" b="1">
                <a:latin typeface="Consolas" panose="020B0609020204030204" pitchFamily="49" charset="0"/>
                <a:ea typeface="+mj-ea"/>
              </a:rPr>
              <a:t>執行當下的路徑。</a:t>
            </a:r>
            <a:endParaRPr lang="en-US" altLang="zh-TW" sz="1500" b="1">
              <a:latin typeface="Consolas" panose="020B0609020204030204" pitchFamily="49" charset="0"/>
              <a:ea typeface="+mj-ea"/>
            </a:endParaRPr>
          </a:p>
          <a:p>
            <a:pPr>
              <a:spcBef>
                <a:spcPts val="1200"/>
              </a:spcBef>
            </a:pPr>
            <a:r>
              <a:rPr lang="zh-TW" altLang="en-US" sz="1500" b="1">
                <a:latin typeface="Consolas" panose="020B0609020204030204" pitchFamily="49" charset="0"/>
                <a:ea typeface="+mj-ea"/>
              </a:rPr>
              <a:t>如</a:t>
            </a:r>
            <a:r>
              <a:rPr lang="en-US" altLang="zh-TW" sz="1500" b="1">
                <a:solidFill>
                  <a:srgbClr val="0070C0"/>
                </a:solidFill>
                <a:latin typeface="Consolas" panose="020B0609020204030204" pitchFamily="49" charset="0"/>
                <a:ea typeface="+mj-ea"/>
              </a:rPr>
              <a:t>context.getRealPath</a:t>
            </a:r>
            <a:r>
              <a:rPr lang="en-US" altLang="zh-TW" sz="1500" b="1" smtClean="0">
                <a:solidFill>
                  <a:srgbClr val="0070C0"/>
                </a:solidFill>
                <a:latin typeface="Consolas" panose="020B0609020204030204" pitchFamily="49" charset="0"/>
                <a:ea typeface="+mj-ea"/>
              </a:rPr>
              <a:t>("")</a:t>
            </a:r>
            <a:r>
              <a:rPr lang="en-US" altLang="zh-TW" sz="1500" b="1" smtClean="0">
                <a:latin typeface="Consolas" panose="020B0609020204030204" pitchFamily="49" charset="0"/>
                <a:ea typeface="+mj-ea"/>
              </a:rPr>
              <a:t>;</a:t>
            </a:r>
            <a:endParaRPr lang="en-US" altLang="zh-TW" sz="1500" b="1">
              <a:latin typeface="Consolas" panose="020B0609020204030204" pitchFamily="49" charset="0"/>
              <a:ea typeface="+mj-ea"/>
            </a:endParaRPr>
          </a:p>
          <a:p>
            <a:pPr>
              <a:spcBef>
                <a:spcPts val="1200"/>
              </a:spcBef>
            </a:pPr>
            <a:r>
              <a:rPr lang="zh-TW" altLang="en-US" sz="1500" b="1">
                <a:latin typeface="Consolas" panose="020B0609020204030204" pitchFamily="49" charset="0"/>
                <a:ea typeface="+mj-ea"/>
              </a:rPr>
              <a:t>或使用</a:t>
            </a:r>
            <a:r>
              <a:rPr lang="en-US" altLang="zh-TW" sz="1500" b="1">
                <a:solidFill>
                  <a:srgbClr val="0070C0"/>
                </a:solidFill>
                <a:latin typeface="Consolas" panose="020B0609020204030204" pitchFamily="49" charset="0"/>
                <a:ea typeface="+mj-ea"/>
              </a:rPr>
              <a:t>context.getAttribute("javax.servlet.context.tempdir")</a:t>
            </a:r>
            <a:r>
              <a:rPr lang="en-US" altLang="zh-TW" sz="1500" b="1">
                <a:latin typeface="Consolas" panose="020B0609020204030204" pitchFamily="49" charset="0"/>
                <a:ea typeface="+mj-ea"/>
              </a:rPr>
              <a:t>;</a:t>
            </a:r>
          </a:p>
          <a:p>
            <a:pPr>
              <a:spcBef>
                <a:spcPts val="0"/>
              </a:spcBef>
            </a:pPr>
            <a:r>
              <a:rPr lang="zh-TW" altLang="en-US" sz="1500" b="1">
                <a:latin typeface="Consolas" panose="020B0609020204030204" pitchFamily="49" charset="0"/>
                <a:ea typeface="+mj-ea"/>
              </a:rPr>
              <a:t>也可取得暫存專案的</a:t>
            </a:r>
            <a:r>
              <a:rPr lang="zh-TW" altLang="en-US" sz="1500" b="1" smtClean="0">
                <a:latin typeface="Consolas" panose="020B0609020204030204" pitchFamily="49" charset="0"/>
                <a:ea typeface="+mj-ea"/>
              </a:rPr>
              <a:t>路徑。</a:t>
            </a:r>
            <a:endParaRPr lang="en-US" altLang="zh-TW" sz="15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55</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ServletContext</a:t>
            </a:r>
            <a:r>
              <a:rPr lang="zh-TW" altLang="en-US" sz="2800" b="1">
                <a:latin typeface="+mj-lt"/>
                <a:ea typeface="+mj-ea"/>
                <a:cs typeface="+mj-cs"/>
              </a:rPr>
              <a:t>其他方法</a:t>
            </a:r>
            <a:endParaRPr lang="en-US" altLang="zh-TW" sz="2800" b="1">
              <a:latin typeface="+mj-lt"/>
              <a:ea typeface="+mj-ea"/>
              <a:cs typeface="+mj-cs"/>
            </a:endParaRPr>
          </a:p>
        </p:txBody>
      </p:sp>
      <p:sp>
        <p:nvSpPr>
          <p:cNvPr id="30" name="文字方塊 29">
            <a:extLst>
              <a:ext uri="{FF2B5EF4-FFF2-40B4-BE49-F238E27FC236}">
                <a16:creationId xmlns:a16="http://schemas.microsoft.com/office/drawing/2014/main" id="{8570CFE9-0731-4434-8914-6944777BFE6D}"/>
              </a:ext>
            </a:extLst>
          </p:cNvPr>
          <p:cNvSpPr txBox="1"/>
          <p:nvPr/>
        </p:nvSpPr>
        <p:spPr>
          <a:xfrm>
            <a:off x="87548" y="174836"/>
            <a:ext cx="8122597" cy="5909310"/>
          </a:xfrm>
          <a:prstGeom prst="rect">
            <a:avLst/>
          </a:prstGeom>
          <a:noFill/>
        </p:spPr>
        <p:txBody>
          <a:bodyPr wrap="square">
            <a:spAutoFit/>
          </a:bodyPr>
          <a:lstStyle/>
          <a:p>
            <a:pPr marL="285750" indent="-285750" algn="just">
              <a:buFont typeface="Arial" panose="020B0604020202020204" pitchFamily="34" charset="0"/>
              <a:buChar char="•"/>
            </a:pPr>
            <a:r>
              <a:rPr lang="en-US" altLang="zh-TW">
                <a:solidFill>
                  <a:srgbClr val="1890C3"/>
                </a:solidFill>
                <a:latin typeface="Consolas" panose="020B0609020204030204" pitchFamily="49" charset="0"/>
                <a:ea typeface="+mj-ea"/>
              </a:rPr>
              <a:t>String</a:t>
            </a:r>
            <a:r>
              <a:rPr lang="en-US" altLang="zh-TW">
                <a:latin typeface="Consolas" panose="020B0609020204030204" pitchFamily="49" charset="0"/>
                <a:ea typeface="+mj-ea"/>
              </a:rPr>
              <a:t> context.getRealPath(String virtualPath)</a:t>
            </a:r>
          </a:p>
          <a:p>
            <a:pPr lvl="1" algn="just"/>
            <a:r>
              <a:rPr lang="zh-TW" altLang="en-US">
                <a:latin typeface="Consolas" panose="020B0609020204030204" pitchFamily="49" charset="0"/>
                <a:ea typeface="+mj-ea"/>
              </a:rPr>
              <a:t>轉換指定的虛擬路徑為真實檔案路徑。</a:t>
            </a:r>
            <a:endParaRPr lang="en-US" altLang="zh-TW">
              <a:latin typeface="Consolas" panose="020B0609020204030204" pitchFamily="49" charset="0"/>
              <a:ea typeface="+mj-ea"/>
            </a:endParaRPr>
          </a:p>
          <a:p>
            <a:pPr lvl="1" algn="just"/>
            <a:endParaRPr lang="en-US" altLang="zh-TW">
              <a:latin typeface="Consolas" panose="020B0609020204030204" pitchFamily="49" charset="0"/>
              <a:ea typeface="+mj-ea"/>
            </a:endParaRPr>
          </a:p>
          <a:p>
            <a:pPr marL="285750" indent="-285750" algn="just">
              <a:buFont typeface="Arial" panose="020B0604020202020204" pitchFamily="34" charset="0"/>
              <a:buChar char="•"/>
            </a:pPr>
            <a:r>
              <a:rPr lang="en-US" altLang="zh-TW">
                <a:solidFill>
                  <a:srgbClr val="1890C3"/>
                </a:solidFill>
                <a:latin typeface="Consolas" panose="020B0609020204030204" pitchFamily="49" charset="0"/>
                <a:ea typeface="+mj-ea"/>
              </a:rPr>
              <a:t>Java.net.URL </a:t>
            </a:r>
            <a:r>
              <a:rPr lang="en-US" altLang="zh-TW">
                <a:latin typeface="Consolas" panose="020B0609020204030204" pitchFamily="49" charset="0"/>
                <a:ea typeface="+mj-ea"/>
              </a:rPr>
              <a:t>context.getResource(String URIPath)</a:t>
            </a:r>
          </a:p>
          <a:p>
            <a:pPr lvl="1" algn="just"/>
            <a:r>
              <a:rPr lang="zh-TW" altLang="en-US">
                <a:latin typeface="Consolas" panose="020B0609020204030204" pitchFamily="49" charset="0"/>
                <a:ea typeface="+mj-ea"/>
              </a:rPr>
              <a:t>傳回指定的</a:t>
            </a:r>
            <a:r>
              <a:rPr lang="en-US" altLang="zh-TW">
                <a:latin typeface="Consolas" panose="020B0609020204030204" pitchFamily="49" charset="0"/>
                <a:ea typeface="+mj-ea"/>
              </a:rPr>
              <a:t>URIPath(URIPath</a:t>
            </a:r>
            <a:r>
              <a:rPr lang="zh-TW" altLang="en-US">
                <a:latin typeface="Consolas" panose="020B0609020204030204" pitchFamily="49" charset="0"/>
                <a:ea typeface="+mj-ea"/>
              </a:rPr>
              <a:t>必須以</a:t>
            </a:r>
            <a:r>
              <a:rPr lang="en-US" altLang="zh-TW">
                <a:latin typeface="Consolas" panose="020B0609020204030204" pitchFamily="49" charset="0"/>
                <a:ea typeface="+mj-ea"/>
              </a:rPr>
              <a:t>/</a:t>
            </a:r>
            <a:r>
              <a:rPr lang="zh-TW" altLang="en-US">
                <a:latin typeface="Consolas" panose="020B0609020204030204" pitchFamily="49" charset="0"/>
                <a:ea typeface="+mj-ea"/>
              </a:rPr>
              <a:t>開頭</a:t>
            </a:r>
            <a:r>
              <a:rPr lang="en-US" altLang="zh-TW">
                <a:latin typeface="Consolas" panose="020B0609020204030204" pitchFamily="49" charset="0"/>
                <a:ea typeface="+mj-ea"/>
              </a:rPr>
              <a:t>)</a:t>
            </a:r>
            <a:r>
              <a:rPr lang="zh-TW" altLang="en-US">
                <a:latin typeface="Consolas" panose="020B0609020204030204" pitchFamily="49" charset="0"/>
                <a:ea typeface="+mj-ea"/>
              </a:rPr>
              <a:t>的</a:t>
            </a:r>
            <a:r>
              <a:rPr lang="en-US" altLang="zh-TW">
                <a:latin typeface="Consolas" panose="020B0609020204030204" pitchFamily="49" charset="0"/>
                <a:ea typeface="+mj-ea"/>
              </a:rPr>
              <a:t>URL</a:t>
            </a:r>
            <a:r>
              <a:rPr lang="zh-TW" altLang="en-US">
                <a:latin typeface="Consolas" panose="020B0609020204030204" pitchFamily="49" charset="0"/>
                <a:ea typeface="+mj-ea"/>
              </a:rPr>
              <a:t>物件</a:t>
            </a:r>
          </a:p>
          <a:p>
            <a:pPr lvl="1" algn="just"/>
            <a:r>
              <a:rPr lang="zh-TW" altLang="en-US">
                <a:latin typeface="Consolas" panose="020B0609020204030204" pitchFamily="49" charset="0"/>
                <a:ea typeface="+mj-ea"/>
              </a:rPr>
              <a:t>取得物件後，可使用其</a:t>
            </a:r>
            <a:r>
              <a:rPr lang="en-US" altLang="zh-TW">
                <a:latin typeface="Consolas" panose="020B0609020204030204" pitchFamily="49" charset="0"/>
                <a:ea typeface="+mj-ea"/>
              </a:rPr>
              <a:t>openStream( )</a:t>
            </a:r>
            <a:r>
              <a:rPr lang="zh-TW" altLang="en-US">
                <a:latin typeface="Consolas" panose="020B0609020204030204" pitchFamily="49" charset="0"/>
                <a:ea typeface="+mj-ea"/>
              </a:rPr>
              <a:t>方法，再使用</a:t>
            </a:r>
            <a:r>
              <a:rPr lang="en-US" altLang="zh-TW">
                <a:latin typeface="Consolas" panose="020B0609020204030204" pitchFamily="49" charset="0"/>
                <a:ea typeface="+mj-ea"/>
              </a:rPr>
              <a:t>IO</a:t>
            </a:r>
            <a:r>
              <a:rPr lang="zh-TW" altLang="en-US">
                <a:latin typeface="Consolas" panose="020B0609020204030204" pitchFamily="49" charset="0"/>
                <a:ea typeface="+mj-ea"/>
              </a:rPr>
              <a:t>做下一步的處理</a:t>
            </a:r>
            <a:endParaRPr lang="en-US" altLang="zh-TW">
              <a:latin typeface="Consolas" panose="020B0609020204030204" pitchFamily="49" charset="0"/>
              <a:ea typeface="+mj-ea"/>
            </a:endParaRPr>
          </a:p>
          <a:p>
            <a:pPr lvl="1" algn="just"/>
            <a:endParaRPr lang="en-US" altLang="zh-TW">
              <a:latin typeface="Consolas" panose="020B0609020204030204" pitchFamily="49" charset="0"/>
              <a:ea typeface="+mj-ea"/>
            </a:endParaRPr>
          </a:p>
          <a:p>
            <a:pPr marL="285750" indent="-285750" algn="just">
              <a:buFont typeface="Arial" panose="020B0604020202020204" pitchFamily="34" charset="0"/>
              <a:buChar char="•"/>
            </a:pPr>
            <a:r>
              <a:rPr lang="en-US" altLang="zh-TW">
                <a:solidFill>
                  <a:srgbClr val="1890C3"/>
                </a:solidFill>
                <a:latin typeface="Consolas" panose="020B0609020204030204" pitchFamily="49" charset="0"/>
                <a:ea typeface="+mj-ea"/>
              </a:rPr>
              <a:t>InputStream</a:t>
            </a:r>
            <a:r>
              <a:rPr lang="zh-TW" altLang="en-US">
                <a:solidFill>
                  <a:srgbClr val="1890C3"/>
                </a:solidFill>
                <a:latin typeface="Consolas" panose="020B0609020204030204" pitchFamily="49" charset="0"/>
                <a:ea typeface="+mj-ea"/>
              </a:rPr>
              <a:t> </a:t>
            </a:r>
            <a:r>
              <a:rPr lang="en-US" altLang="zh-TW">
                <a:latin typeface="Consolas" panose="020B0609020204030204" pitchFamily="49" charset="0"/>
                <a:ea typeface="+mj-ea"/>
              </a:rPr>
              <a:t>context.getResourceAsStream(String URIPath)</a:t>
            </a:r>
          </a:p>
          <a:p>
            <a:pPr lvl="1" algn="just"/>
            <a:r>
              <a:rPr lang="zh-TW" altLang="en-US">
                <a:latin typeface="Consolas" panose="020B0609020204030204" pitchFamily="49" charset="0"/>
                <a:ea typeface="+mj-ea"/>
              </a:rPr>
              <a:t>與上方方法相似，但直接取得</a:t>
            </a:r>
            <a:r>
              <a:rPr lang="en-US" altLang="zh-TW">
                <a:latin typeface="Consolas" panose="020B0609020204030204" pitchFamily="49" charset="0"/>
                <a:ea typeface="+mj-ea"/>
              </a:rPr>
              <a:t>InputStream</a:t>
            </a:r>
            <a:r>
              <a:rPr lang="zh-TW" altLang="en-US">
                <a:latin typeface="Consolas" panose="020B0609020204030204" pitchFamily="49" charset="0"/>
                <a:ea typeface="+mj-ea"/>
              </a:rPr>
              <a:t>物件。</a:t>
            </a:r>
          </a:p>
          <a:p>
            <a:pPr lvl="1" algn="just"/>
            <a:r>
              <a:rPr lang="zh-TW" altLang="en-US">
                <a:latin typeface="Consolas" panose="020B0609020204030204" pitchFamily="49" charset="0"/>
                <a:ea typeface="+mj-ea"/>
              </a:rPr>
              <a:t>儲存</a:t>
            </a:r>
            <a:r>
              <a:rPr lang="en-US" altLang="zh-TW">
                <a:latin typeface="Consolas" panose="020B0609020204030204" pitchFamily="49" charset="0"/>
                <a:ea typeface="+mj-ea"/>
              </a:rPr>
              <a:t>InputStream</a:t>
            </a:r>
            <a:r>
              <a:rPr lang="zh-TW" altLang="en-US">
                <a:latin typeface="Consolas" panose="020B0609020204030204" pitchFamily="49" charset="0"/>
                <a:ea typeface="+mj-ea"/>
              </a:rPr>
              <a:t>的內容請使用</a:t>
            </a:r>
            <a:r>
              <a:rPr lang="en-US" altLang="zh-TW">
                <a:latin typeface="Consolas" panose="020B0609020204030204" pitchFamily="49" charset="0"/>
                <a:ea typeface="+mj-ea"/>
              </a:rPr>
              <a:t>InputStream.readAllBytes();</a:t>
            </a:r>
          </a:p>
          <a:p>
            <a:pPr lvl="1" algn="just"/>
            <a:r>
              <a:rPr lang="zh-TW" altLang="en-US">
                <a:latin typeface="Consolas" panose="020B0609020204030204" pitchFamily="49" charset="0"/>
                <a:ea typeface="+mj-ea"/>
              </a:rPr>
              <a:t>儲存</a:t>
            </a:r>
            <a:r>
              <a:rPr lang="en-US" altLang="zh-TW">
                <a:latin typeface="Consolas" panose="020B0609020204030204" pitchFamily="49" charset="0"/>
                <a:ea typeface="+mj-ea"/>
              </a:rPr>
              <a:t>Bytes</a:t>
            </a:r>
            <a:r>
              <a:rPr lang="zh-TW" altLang="en-US">
                <a:latin typeface="Consolas" panose="020B0609020204030204" pitchFamily="49" charset="0"/>
                <a:ea typeface="+mj-ea"/>
              </a:rPr>
              <a:t>陣列而非</a:t>
            </a:r>
            <a:r>
              <a:rPr lang="en-US" altLang="zh-TW">
                <a:latin typeface="Consolas" panose="020B0609020204030204" pitchFamily="49" charset="0"/>
                <a:ea typeface="+mj-ea"/>
              </a:rPr>
              <a:t>InputStream</a:t>
            </a:r>
            <a:r>
              <a:rPr lang="zh-TW" altLang="en-US">
                <a:latin typeface="Consolas" panose="020B0609020204030204" pitchFamily="49" charset="0"/>
                <a:ea typeface="+mj-ea"/>
              </a:rPr>
              <a:t>，儲存水而非水龍頭。</a:t>
            </a:r>
            <a:endParaRPr lang="en-US" altLang="zh-TW">
              <a:latin typeface="Consolas" panose="020B0609020204030204" pitchFamily="49" charset="0"/>
              <a:ea typeface="+mj-ea"/>
            </a:endParaRPr>
          </a:p>
          <a:p>
            <a:pPr lvl="1" algn="just"/>
            <a:endParaRPr lang="zh-TW" altLang="en-US">
              <a:latin typeface="Consolas" panose="020B0609020204030204" pitchFamily="49" charset="0"/>
              <a:ea typeface="+mj-ea"/>
            </a:endParaRPr>
          </a:p>
          <a:p>
            <a:pPr marL="285750" indent="-285750" algn="just">
              <a:buFont typeface="Arial" panose="020B0604020202020204" pitchFamily="34" charset="0"/>
              <a:buChar char="•"/>
            </a:pPr>
            <a:r>
              <a:rPr lang="en-US" altLang="zh-TW">
                <a:solidFill>
                  <a:srgbClr val="1890C3"/>
                </a:solidFill>
                <a:latin typeface="Consolas" panose="020B0609020204030204" pitchFamily="49" charset="0"/>
                <a:ea typeface="+mj-ea"/>
              </a:rPr>
              <a:t>String </a:t>
            </a:r>
            <a:r>
              <a:rPr lang="en-US" altLang="zh-TW">
                <a:latin typeface="Consolas" panose="020B0609020204030204" pitchFamily="49" charset="0"/>
                <a:ea typeface="+mj-ea"/>
              </a:rPr>
              <a:t>context.getMimeType(String file)</a:t>
            </a:r>
          </a:p>
          <a:p>
            <a:pPr lvl="1" algn="just"/>
            <a:r>
              <a:rPr lang="zh-TW" altLang="en-US">
                <a:latin typeface="Consolas" panose="020B0609020204030204" pitchFamily="49" charset="0"/>
                <a:ea typeface="+mj-ea"/>
              </a:rPr>
              <a:t>根據</a:t>
            </a:r>
            <a:r>
              <a:rPr lang="en-US" altLang="zh-TW">
                <a:latin typeface="Consolas" panose="020B0609020204030204" pitchFamily="49" charset="0"/>
                <a:ea typeface="+mj-ea"/>
              </a:rPr>
              <a:t>file</a:t>
            </a:r>
            <a:r>
              <a:rPr lang="zh-TW" altLang="en-US">
                <a:latin typeface="Consolas" panose="020B0609020204030204" pitchFamily="49" charset="0"/>
                <a:ea typeface="+mj-ea"/>
              </a:rPr>
              <a:t>檔案的副檔名回傳所對應的</a:t>
            </a:r>
            <a:r>
              <a:rPr lang="en-US" altLang="zh-TW">
                <a:latin typeface="Consolas" panose="020B0609020204030204" pitchFamily="49" charset="0"/>
                <a:ea typeface="+mj-ea"/>
              </a:rPr>
              <a:t>MIME Type</a:t>
            </a:r>
            <a:r>
              <a:rPr lang="zh-TW" altLang="en-US">
                <a:latin typeface="Consolas" panose="020B0609020204030204" pitchFamily="49" charset="0"/>
                <a:ea typeface="+mj-ea"/>
              </a:rPr>
              <a:t>。 </a:t>
            </a:r>
            <a:r>
              <a:rPr lang="en-US" altLang="zh-TW">
                <a:latin typeface="Consolas" panose="020B0609020204030204" pitchFamily="49" charset="0"/>
                <a:ea typeface="+mj-ea"/>
              </a:rPr>
              <a:t>(</a:t>
            </a:r>
            <a:r>
              <a:rPr lang="zh-TW" altLang="en-US">
                <a:latin typeface="Consolas" panose="020B0609020204030204" pitchFamily="49" charset="0"/>
                <a:ea typeface="+mj-ea"/>
              </a:rPr>
              <a:t>或直接</a:t>
            </a:r>
            <a:r>
              <a:rPr lang="en-US" altLang="zh-TW">
                <a:latin typeface="Consolas" panose="020B0609020204030204" pitchFamily="49" charset="0"/>
                <a:ea typeface="+mj-ea"/>
              </a:rPr>
              <a:t>Google)</a:t>
            </a:r>
          </a:p>
          <a:p>
            <a:pPr lvl="1" algn="just"/>
            <a:r>
              <a:rPr lang="zh-TW" altLang="en-US">
                <a:latin typeface="Consolas" panose="020B0609020204030204" pitchFamily="49" charset="0"/>
                <a:ea typeface="+mj-ea"/>
              </a:rPr>
              <a:t>常見的</a:t>
            </a:r>
            <a:r>
              <a:rPr lang="en-US" altLang="zh-TW">
                <a:latin typeface="Consolas" panose="020B0609020204030204" pitchFamily="49" charset="0"/>
                <a:ea typeface="+mj-ea"/>
              </a:rPr>
              <a:t>MIME Type</a:t>
            </a:r>
            <a:r>
              <a:rPr lang="zh-TW" altLang="en-US">
                <a:latin typeface="Consolas" panose="020B0609020204030204" pitchFamily="49" charset="0"/>
                <a:ea typeface="+mj-ea"/>
              </a:rPr>
              <a:t>有</a:t>
            </a:r>
          </a:p>
          <a:p>
            <a:pPr lvl="2" algn="just"/>
            <a:r>
              <a:rPr lang="en-US" altLang="zh-TW">
                <a:latin typeface="Consolas" panose="020B0609020204030204" pitchFamily="49" charset="0"/>
                <a:ea typeface="+mj-ea"/>
              </a:rPr>
              <a:t>context.getMimeType("xxx.html")=text/html</a:t>
            </a:r>
          </a:p>
          <a:p>
            <a:pPr lvl="2" algn="just"/>
            <a:r>
              <a:rPr lang="en-US" altLang="zh-TW">
                <a:latin typeface="Consolas" panose="020B0609020204030204" pitchFamily="49" charset="0"/>
                <a:ea typeface="+mj-ea"/>
              </a:rPr>
              <a:t>context.getMimeType("xxx.txt")=text/plain</a:t>
            </a:r>
          </a:p>
          <a:p>
            <a:pPr lvl="2" algn="just"/>
            <a:r>
              <a:rPr lang="en-US" altLang="zh-TW">
                <a:latin typeface="Consolas" panose="020B0609020204030204" pitchFamily="49" charset="0"/>
                <a:ea typeface="+mj-ea"/>
              </a:rPr>
              <a:t>context.getMimeType("xxx.gif")=image/gif</a:t>
            </a:r>
          </a:p>
          <a:p>
            <a:pPr lvl="2" algn="just"/>
            <a:r>
              <a:rPr lang="en-US" altLang="zh-TW">
                <a:latin typeface="Consolas" panose="020B0609020204030204" pitchFamily="49" charset="0"/>
                <a:ea typeface="+mj-ea"/>
              </a:rPr>
              <a:t>context.getMimeType("xxx.jpg")=image/jpeg</a:t>
            </a:r>
          </a:p>
          <a:p>
            <a:pPr lvl="1" algn="just"/>
            <a:r>
              <a:rPr lang="en-US" altLang="zh-TW">
                <a:latin typeface="Consolas" panose="020B0609020204030204" pitchFamily="49" charset="0"/>
                <a:ea typeface="+mj-ea"/>
              </a:rPr>
              <a:t>Server</a:t>
            </a:r>
            <a:r>
              <a:rPr lang="zh-TW" altLang="en-US">
                <a:latin typeface="Consolas" panose="020B0609020204030204" pitchFamily="49" charset="0"/>
                <a:ea typeface="+mj-ea"/>
              </a:rPr>
              <a:t>內的</a:t>
            </a:r>
            <a:r>
              <a:rPr lang="en-US" altLang="zh-TW">
                <a:latin typeface="Consolas" panose="020B0609020204030204" pitchFamily="49" charset="0"/>
                <a:ea typeface="+mj-ea"/>
              </a:rPr>
              <a:t>web.xml</a:t>
            </a:r>
            <a:r>
              <a:rPr lang="zh-TW" altLang="en-US">
                <a:latin typeface="Consolas" panose="020B0609020204030204" pitchFamily="49" charset="0"/>
                <a:ea typeface="+mj-ea"/>
              </a:rPr>
              <a:t>通常會有一組「副檔名</a:t>
            </a:r>
            <a:r>
              <a:rPr lang="en-US" altLang="zh-TW">
                <a:latin typeface="Consolas" panose="020B0609020204030204" pitchFamily="49" charset="0"/>
                <a:ea typeface="+mj-ea"/>
              </a:rPr>
              <a:t>-MIME Type</a:t>
            </a:r>
            <a:r>
              <a:rPr lang="zh-TW" altLang="en-US">
                <a:latin typeface="Consolas" panose="020B0609020204030204" pitchFamily="49" charset="0"/>
                <a:ea typeface="+mj-ea"/>
              </a:rPr>
              <a:t>」的對照表，我們也可以在自己</a:t>
            </a:r>
            <a:r>
              <a:rPr lang="en-US" altLang="zh-TW">
                <a:latin typeface="Consolas" panose="020B0609020204030204" pitchFamily="49" charset="0"/>
                <a:ea typeface="+mj-ea"/>
              </a:rPr>
              <a:t>web app</a:t>
            </a:r>
            <a:r>
              <a:rPr lang="zh-TW" altLang="en-US">
                <a:latin typeface="Consolas" panose="020B0609020204030204" pitchFamily="49" charset="0"/>
                <a:ea typeface="+mj-ea"/>
              </a:rPr>
              <a:t>內的</a:t>
            </a:r>
            <a:r>
              <a:rPr lang="en-US" altLang="zh-TW">
                <a:latin typeface="Consolas" panose="020B0609020204030204" pitchFamily="49" charset="0"/>
                <a:ea typeface="+mj-ea"/>
              </a:rPr>
              <a:t>web.xml</a:t>
            </a:r>
            <a:r>
              <a:rPr lang="zh-TW" altLang="en-US">
                <a:latin typeface="Consolas" panose="020B0609020204030204" pitchFamily="49" charset="0"/>
                <a:ea typeface="+mj-ea"/>
              </a:rPr>
              <a:t>中對其做修改或擴充。</a:t>
            </a:r>
            <a:endParaRPr lang="en-US" altLang="zh-TW">
              <a:latin typeface="Consolas" panose="020B0609020204030204" pitchFamily="49" charset="0"/>
              <a:ea typeface="+mj-ea"/>
            </a:endParaRPr>
          </a:p>
        </p:txBody>
      </p:sp>
    </p:spTree>
    <p:extLst>
      <p:ext uri="{BB962C8B-B14F-4D97-AF65-F5344CB8AC3E}">
        <p14:creationId xmlns:p14="http://schemas.microsoft.com/office/powerpoint/2010/main" val="4037843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3680DB7D-A761-4AFC-8D12-3714E56D5D48}"/>
              </a:ext>
            </a:extLst>
          </p:cNvPr>
          <p:cNvSpPr>
            <a:spLocks noGrp="1"/>
          </p:cNvSpPr>
          <p:nvPr>
            <p:ph idx="1"/>
          </p:nvPr>
        </p:nvSpPr>
        <p:spPr>
          <a:xfrm>
            <a:off x="178858" y="836579"/>
            <a:ext cx="11859171" cy="5801330"/>
          </a:xfrm>
        </p:spPr>
        <p:txBody>
          <a:bodyPr>
            <a:noAutofit/>
          </a:bodyPr>
          <a:lstStyle/>
          <a:p>
            <a:pPr marL="0" indent="0">
              <a:buNone/>
            </a:pPr>
            <a:r>
              <a:rPr lang="en-US" altLang="zh-TW" sz="1800">
                <a:latin typeface="Consolas" panose="020B0609020204030204" pitchFamily="49" charset="0"/>
                <a:ea typeface="+mj-ea"/>
              </a:rPr>
              <a:t> </a:t>
            </a:r>
            <a:r>
              <a:rPr lang="zh-TW" altLang="en-US" sz="1800">
                <a:latin typeface="Consolas" panose="020B0609020204030204" pitchFamily="49" charset="0"/>
                <a:ea typeface="+mj-ea"/>
              </a:rPr>
              <a:t>取得</a:t>
            </a:r>
            <a:r>
              <a:rPr lang="en-US" altLang="zh-TW" sz="1800">
                <a:latin typeface="Consolas" panose="020B0609020204030204" pitchFamily="49" charset="0"/>
                <a:ea typeface="+mj-ea"/>
              </a:rPr>
              <a:t>Client</a:t>
            </a:r>
            <a:r>
              <a:rPr lang="zh-TW" altLang="en-US" sz="1800">
                <a:latin typeface="Consolas" panose="020B0609020204030204" pitchFamily="49" charset="0"/>
                <a:ea typeface="+mj-ea"/>
              </a:rPr>
              <a:t>主機的資訊</a:t>
            </a:r>
            <a:endParaRPr lang="en-US" altLang="zh-TW" sz="1800">
              <a:latin typeface="Consolas" panose="020B0609020204030204" pitchFamily="49" charset="0"/>
              <a:ea typeface="+mj-ea"/>
            </a:endParaRPr>
          </a:p>
          <a:p>
            <a:pPr lvl="1"/>
            <a:r>
              <a:rPr lang="en-US" altLang="zh-TW">
                <a:solidFill>
                  <a:srgbClr val="1890C3"/>
                </a:solidFill>
                <a:latin typeface="Consolas" panose="020B0609020204030204" pitchFamily="49" charset="0"/>
                <a:ea typeface="+mj-ea"/>
              </a:rPr>
              <a:t>String</a:t>
            </a:r>
            <a:r>
              <a:rPr lang="en-US" altLang="zh-TW">
                <a:latin typeface="Consolas" panose="020B0609020204030204" pitchFamily="49" charset="0"/>
                <a:ea typeface="+mj-ea"/>
              </a:rPr>
              <a:t> </a:t>
            </a:r>
            <a:r>
              <a:rPr lang="en-US" altLang="zh-TW" err="1">
                <a:latin typeface="Consolas" panose="020B0609020204030204" pitchFamily="49" charset="0"/>
                <a:ea typeface="+mj-ea"/>
              </a:rPr>
              <a:t>request.getRemoteAddr</a:t>
            </a:r>
            <a:r>
              <a:rPr lang="en-US" altLang="zh-TW">
                <a:latin typeface="Consolas" panose="020B0609020204030204" pitchFamily="49" charset="0"/>
                <a:ea typeface="+mj-ea"/>
              </a:rPr>
              <a:t>( ):</a:t>
            </a:r>
            <a:r>
              <a:rPr lang="zh-TW" altLang="en-US">
                <a:latin typeface="Consolas" panose="020B0609020204030204" pitchFamily="49" charset="0"/>
                <a:ea typeface="+mj-ea"/>
              </a:rPr>
              <a:t> 取得</a:t>
            </a:r>
            <a:r>
              <a:rPr lang="en-US" altLang="zh-TW">
                <a:latin typeface="Consolas" panose="020B0609020204030204" pitchFamily="49" charset="0"/>
                <a:ea typeface="+mj-ea"/>
              </a:rPr>
              <a:t>Client</a:t>
            </a:r>
            <a:r>
              <a:rPr lang="zh-TW" altLang="en-US">
                <a:latin typeface="Consolas" panose="020B0609020204030204" pitchFamily="49" charset="0"/>
                <a:ea typeface="+mj-ea"/>
              </a:rPr>
              <a:t>端主機的</a:t>
            </a:r>
            <a:r>
              <a:rPr lang="en-US" altLang="zh-TW">
                <a:latin typeface="Consolas" panose="020B0609020204030204" pitchFamily="49" charset="0"/>
                <a:ea typeface="+mj-ea"/>
              </a:rPr>
              <a:t>IP</a:t>
            </a:r>
            <a:r>
              <a:rPr lang="zh-TW" altLang="en-US">
                <a:latin typeface="Consolas" panose="020B0609020204030204" pitchFamily="49" charset="0"/>
                <a:ea typeface="+mj-ea"/>
              </a:rPr>
              <a:t> </a:t>
            </a:r>
            <a:r>
              <a:rPr lang="en-US" altLang="zh-TW">
                <a:latin typeface="Consolas" panose="020B0609020204030204" pitchFamily="49" charset="0"/>
                <a:ea typeface="+mj-ea"/>
              </a:rPr>
              <a:t>Address</a:t>
            </a:r>
          </a:p>
          <a:p>
            <a:pPr lvl="1"/>
            <a:r>
              <a:rPr lang="en-US" altLang="zh-TW">
                <a:solidFill>
                  <a:srgbClr val="1890C3"/>
                </a:solidFill>
                <a:latin typeface="Consolas" panose="020B0609020204030204" pitchFamily="49" charset="0"/>
                <a:ea typeface="+mj-ea"/>
              </a:rPr>
              <a:t>String</a:t>
            </a:r>
            <a:r>
              <a:rPr lang="en-US" altLang="zh-TW">
                <a:latin typeface="Consolas" panose="020B0609020204030204" pitchFamily="49" charset="0"/>
                <a:ea typeface="+mj-ea"/>
              </a:rPr>
              <a:t> </a:t>
            </a:r>
            <a:r>
              <a:rPr lang="en-US" altLang="zh-TW" err="1">
                <a:latin typeface="Consolas" panose="020B0609020204030204" pitchFamily="49" charset="0"/>
                <a:ea typeface="+mj-ea"/>
              </a:rPr>
              <a:t>request.getRemoteHost</a:t>
            </a:r>
            <a:r>
              <a:rPr lang="en-US" altLang="zh-TW">
                <a:latin typeface="Consolas" panose="020B0609020204030204" pitchFamily="49" charset="0"/>
                <a:ea typeface="+mj-ea"/>
              </a:rPr>
              <a:t>( ): </a:t>
            </a:r>
            <a:r>
              <a:rPr lang="zh-TW" altLang="en-US">
                <a:latin typeface="Consolas" panose="020B0609020204030204" pitchFamily="49" charset="0"/>
                <a:ea typeface="+mj-ea"/>
              </a:rPr>
              <a:t>取得</a:t>
            </a:r>
            <a:r>
              <a:rPr lang="en-US" altLang="zh-TW">
                <a:latin typeface="Consolas" panose="020B0609020204030204" pitchFamily="49" charset="0"/>
                <a:ea typeface="+mj-ea"/>
              </a:rPr>
              <a:t>Client</a:t>
            </a:r>
            <a:r>
              <a:rPr lang="zh-TW" altLang="en-US">
                <a:latin typeface="Consolas" panose="020B0609020204030204" pitchFamily="49" charset="0"/>
                <a:ea typeface="+mj-ea"/>
              </a:rPr>
              <a:t>端主機的名稱</a:t>
            </a:r>
            <a:endParaRPr lang="en-US" altLang="zh-TW">
              <a:latin typeface="Consolas" panose="020B0609020204030204" pitchFamily="49" charset="0"/>
              <a:ea typeface="+mj-ea"/>
            </a:endParaRPr>
          </a:p>
          <a:p>
            <a:r>
              <a:rPr lang="zh-TW" altLang="en-US" sz="1800">
                <a:latin typeface="Consolas" panose="020B0609020204030204" pitchFamily="49" charset="0"/>
                <a:ea typeface="+mj-ea"/>
              </a:rPr>
              <a:t>取得</a:t>
            </a:r>
            <a:r>
              <a:rPr lang="en-US" altLang="zh-TW" sz="1800">
                <a:latin typeface="Consolas" panose="020B0609020204030204" pitchFamily="49" charset="0"/>
                <a:ea typeface="+mj-ea"/>
              </a:rPr>
              <a:t>Request</a:t>
            </a:r>
            <a:r>
              <a:rPr lang="zh-TW" altLang="en-US" sz="1800">
                <a:latin typeface="Consolas" panose="020B0609020204030204" pitchFamily="49" charset="0"/>
                <a:ea typeface="+mj-ea"/>
              </a:rPr>
              <a:t>參數</a:t>
            </a:r>
            <a:endParaRPr lang="en-US" altLang="zh-TW" sz="1800">
              <a:latin typeface="Consolas" panose="020B0609020204030204" pitchFamily="49" charset="0"/>
              <a:ea typeface="+mj-ea"/>
            </a:endParaRPr>
          </a:p>
          <a:p>
            <a:pPr lvl="1"/>
            <a:r>
              <a:rPr lang="en-US" altLang="zh-TW">
                <a:solidFill>
                  <a:srgbClr val="1890C3"/>
                </a:solidFill>
                <a:latin typeface="Consolas" panose="020B0609020204030204" pitchFamily="49" charset="0"/>
                <a:ea typeface="+mj-ea"/>
              </a:rPr>
              <a:t>String</a:t>
            </a:r>
            <a:r>
              <a:rPr lang="en-US" altLang="zh-TW">
                <a:latin typeface="Consolas" panose="020B0609020204030204" pitchFamily="49" charset="0"/>
                <a:ea typeface="+mj-ea"/>
              </a:rPr>
              <a:t> request.getParameter(String name)</a:t>
            </a:r>
          </a:p>
          <a:p>
            <a:pPr marL="548640" lvl="2" indent="0">
              <a:buNone/>
            </a:pPr>
            <a:r>
              <a:rPr lang="zh-TW" altLang="en-US" sz="1800">
                <a:latin typeface="Consolas" panose="020B0609020204030204" pitchFamily="49" charset="0"/>
                <a:ea typeface="+mj-ea"/>
              </a:rPr>
              <a:t>使用參數名稱取得</a:t>
            </a:r>
            <a:r>
              <a:rPr lang="en-US" altLang="zh-TW" sz="1800">
                <a:latin typeface="Consolas" panose="020B0609020204030204" pitchFamily="49" charset="0"/>
                <a:ea typeface="+mj-ea"/>
              </a:rPr>
              <a:t>Client</a:t>
            </a:r>
            <a:r>
              <a:rPr lang="zh-TW" altLang="en-US" sz="1800">
                <a:latin typeface="Consolas" panose="020B0609020204030204" pitchFamily="49" charset="0"/>
                <a:ea typeface="+mj-ea"/>
              </a:rPr>
              <a:t>端傳送過來的單一參數值</a:t>
            </a:r>
            <a:endParaRPr lang="en-US" altLang="zh-TW" sz="1800">
              <a:latin typeface="Consolas" panose="020B0609020204030204" pitchFamily="49" charset="0"/>
              <a:ea typeface="+mj-ea"/>
            </a:endParaRPr>
          </a:p>
          <a:p>
            <a:pPr lvl="2"/>
            <a:endParaRPr lang="zh-TW" altLang="en-US" sz="1800">
              <a:latin typeface="Consolas" panose="020B0609020204030204" pitchFamily="49" charset="0"/>
              <a:ea typeface="+mj-ea"/>
            </a:endParaRPr>
          </a:p>
          <a:p>
            <a:pPr lvl="1"/>
            <a:r>
              <a:rPr lang="en-US" altLang="zh-TW">
                <a:solidFill>
                  <a:srgbClr val="1890C3"/>
                </a:solidFill>
                <a:latin typeface="Consolas" panose="020B0609020204030204" pitchFamily="49" charset="0"/>
                <a:ea typeface="+mj-ea"/>
              </a:rPr>
              <a:t>Map&lt;String, String[ ]&gt; </a:t>
            </a:r>
            <a:r>
              <a:rPr lang="en-US" altLang="zh-TW" err="1">
                <a:latin typeface="Consolas" panose="020B0609020204030204" pitchFamily="49" charset="0"/>
                <a:ea typeface="+mj-ea"/>
              </a:rPr>
              <a:t>request.getParameterMap</a:t>
            </a:r>
            <a:r>
              <a:rPr lang="en-US" altLang="zh-TW">
                <a:latin typeface="Consolas" panose="020B0609020204030204" pitchFamily="49" charset="0"/>
                <a:ea typeface="+mj-ea"/>
              </a:rPr>
              <a:t>( )</a:t>
            </a:r>
          </a:p>
          <a:p>
            <a:pPr marL="548640" lvl="2" indent="0">
              <a:buNone/>
            </a:pPr>
            <a:r>
              <a:rPr lang="zh-TW" altLang="en-US" sz="1800">
                <a:latin typeface="Consolas" panose="020B0609020204030204" pitchFamily="49" charset="0"/>
                <a:ea typeface="+mj-ea"/>
              </a:rPr>
              <a:t>取得所有參數名稱、參數值，以</a:t>
            </a:r>
            <a:r>
              <a:rPr lang="en-US" altLang="zh-TW" sz="1800">
                <a:latin typeface="Consolas" panose="020B0609020204030204" pitchFamily="49" charset="0"/>
                <a:ea typeface="+mj-ea"/>
              </a:rPr>
              <a:t>Key</a:t>
            </a:r>
            <a:r>
              <a:rPr lang="zh-TW" altLang="en-US" sz="1800">
                <a:latin typeface="Consolas" panose="020B0609020204030204" pitchFamily="49" charset="0"/>
                <a:ea typeface="+mj-ea"/>
              </a:rPr>
              <a:t>、</a:t>
            </a:r>
            <a:r>
              <a:rPr lang="en-US" altLang="zh-TW" sz="1800">
                <a:latin typeface="Consolas" panose="020B0609020204030204" pitchFamily="49" charset="0"/>
                <a:ea typeface="+mj-ea"/>
              </a:rPr>
              <a:t>Value</a:t>
            </a:r>
            <a:r>
              <a:rPr lang="zh-TW" altLang="en-US" sz="1800">
                <a:latin typeface="Consolas" panose="020B0609020204030204" pitchFamily="49" charset="0"/>
                <a:ea typeface="+mj-ea"/>
              </a:rPr>
              <a:t>方式存成</a:t>
            </a:r>
            <a:r>
              <a:rPr lang="en-US" altLang="zh-TW" sz="1800">
                <a:latin typeface="Consolas" panose="020B0609020204030204" pitchFamily="49" charset="0"/>
                <a:ea typeface="+mj-ea"/>
              </a:rPr>
              <a:t>Map</a:t>
            </a:r>
            <a:r>
              <a:rPr lang="zh-TW" altLang="en-US" sz="1800">
                <a:latin typeface="Consolas" panose="020B0609020204030204" pitchFamily="49" charset="0"/>
                <a:ea typeface="+mj-ea"/>
              </a:rPr>
              <a:t>物件</a:t>
            </a:r>
            <a:endParaRPr lang="en-US" altLang="zh-TW" sz="1800">
              <a:latin typeface="Consolas" panose="020B0609020204030204" pitchFamily="49" charset="0"/>
              <a:ea typeface="+mj-ea"/>
            </a:endParaRPr>
          </a:p>
          <a:p>
            <a:pPr lvl="2"/>
            <a:endParaRPr lang="zh-TW" altLang="en-US" sz="1800">
              <a:latin typeface="Consolas" panose="020B0609020204030204" pitchFamily="49" charset="0"/>
              <a:ea typeface="+mj-ea"/>
            </a:endParaRPr>
          </a:p>
          <a:p>
            <a:pPr lvl="1"/>
            <a:r>
              <a:rPr lang="en-US" altLang="zh-TW">
                <a:solidFill>
                  <a:srgbClr val="1890C3"/>
                </a:solidFill>
                <a:latin typeface="Consolas" panose="020B0609020204030204" pitchFamily="49" charset="0"/>
                <a:ea typeface="+mj-ea"/>
              </a:rPr>
              <a:t>Enumeration&lt;String&gt; </a:t>
            </a:r>
            <a:r>
              <a:rPr lang="en-US" altLang="zh-TW">
                <a:latin typeface="Consolas" panose="020B0609020204030204" pitchFamily="49" charset="0"/>
                <a:ea typeface="+mj-ea"/>
              </a:rPr>
              <a:t>request.getParameterNames( )</a:t>
            </a:r>
          </a:p>
          <a:p>
            <a:pPr marL="548640" lvl="2" indent="0">
              <a:buNone/>
            </a:pPr>
            <a:r>
              <a:rPr lang="zh-TW" altLang="en-US" sz="1800">
                <a:latin typeface="Consolas" panose="020B0609020204030204" pitchFamily="49" charset="0"/>
                <a:ea typeface="+mj-ea"/>
              </a:rPr>
              <a:t>列舉所有參數名稱，存成</a:t>
            </a:r>
            <a:r>
              <a:rPr lang="en-US" altLang="zh-TW" sz="1800">
                <a:latin typeface="Consolas" panose="020B0609020204030204" pitchFamily="49" charset="0"/>
                <a:ea typeface="+mj-ea"/>
              </a:rPr>
              <a:t>Enumeration</a:t>
            </a:r>
            <a:r>
              <a:rPr lang="zh-TW" altLang="en-US" sz="1800">
                <a:latin typeface="Consolas" panose="020B0609020204030204" pitchFamily="49" charset="0"/>
                <a:ea typeface="+mj-ea"/>
              </a:rPr>
              <a:t>物件</a:t>
            </a:r>
            <a:endParaRPr lang="en-US" altLang="zh-TW" sz="1800">
              <a:latin typeface="Consolas" panose="020B0609020204030204" pitchFamily="49" charset="0"/>
              <a:ea typeface="+mj-ea"/>
            </a:endParaRPr>
          </a:p>
          <a:p>
            <a:pPr marL="548640" lvl="2" indent="0">
              <a:buNone/>
            </a:pPr>
            <a:endParaRPr lang="zh-TW" altLang="en-US" sz="1800">
              <a:latin typeface="Consolas" panose="020B0609020204030204" pitchFamily="49" charset="0"/>
              <a:ea typeface="+mj-ea"/>
            </a:endParaRPr>
          </a:p>
          <a:p>
            <a:pPr lvl="1"/>
            <a:r>
              <a:rPr lang="en-US" altLang="zh-TW">
                <a:solidFill>
                  <a:srgbClr val="1890C3"/>
                </a:solidFill>
                <a:latin typeface="Consolas" panose="020B0609020204030204" pitchFamily="49" charset="0"/>
                <a:ea typeface="+mj-ea"/>
              </a:rPr>
              <a:t>String[] </a:t>
            </a:r>
            <a:r>
              <a:rPr lang="en-US" altLang="zh-TW">
                <a:latin typeface="Consolas" panose="020B0609020204030204" pitchFamily="49" charset="0"/>
                <a:ea typeface="+mj-ea"/>
              </a:rPr>
              <a:t>request.getParameterValues(String name):</a:t>
            </a:r>
          </a:p>
          <a:p>
            <a:pPr marL="548640" lvl="2" indent="0">
              <a:buNone/>
            </a:pPr>
            <a:r>
              <a:rPr lang="zh-TW" altLang="en-US" sz="1800">
                <a:latin typeface="Consolas" panose="020B0609020204030204" pitchFamily="49" charset="0"/>
                <a:ea typeface="+mj-ea"/>
              </a:rPr>
              <a:t>使用參數名稱取得</a:t>
            </a:r>
            <a:r>
              <a:rPr lang="en-US" altLang="zh-TW" sz="1800">
                <a:latin typeface="Consolas" panose="020B0609020204030204" pitchFamily="49" charset="0"/>
                <a:ea typeface="+mj-ea"/>
              </a:rPr>
              <a:t>Client</a:t>
            </a:r>
            <a:r>
              <a:rPr lang="zh-TW" altLang="en-US" sz="1800">
                <a:latin typeface="Consolas" panose="020B0609020204030204" pitchFamily="49" charset="0"/>
                <a:ea typeface="+mj-ea"/>
              </a:rPr>
              <a:t>端傳過來的所有參數值</a:t>
            </a:r>
            <a:endParaRPr lang="en-US" altLang="zh-TW" sz="1800">
              <a:latin typeface="Consolas" panose="020B0609020204030204" pitchFamily="49" charset="0"/>
              <a:ea typeface="+mj-ea"/>
            </a:endParaRPr>
          </a:p>
          <a:p>
            <a:pPr marL="548640" lvl="2" indent="0">
              <a:buNone/>
            </a:pPr>
            <a:endParaRPr lang="en-US" altLang="zh-TW" sz="1800">
              <a:latin typeface="Consolas" panose="020B0609020204030204" pitchFamily="49" charset="0"/>
              <a:ea typeface="+mj-ea"/>
            </a:endParaRPr>
          </a:p>
          <a:p>
            <a:pPr lvl="1"/>
            <a:r>
              <a:rPr lang="en-US" altLang="zh-TW">
                <a:solidFill>
                  <a:srgbClr val="1890C3"/>
                </a:solidFill>
                <a:latin typeface="Consolas" panose="020B0609020204030204" pitchFamily="49" charset="0"/>
                <a:ea typeface="+mj-ea"/>
              </a:rPr>
              <a:t>String</a:t>
            </a:r>
            <a:r>
              <a:rPr lang="en-US" altLang="zh-TW">
                <a:latin typeface="Consolas" panose="020B0609020204030204" pitchFamily="49" charset="0"/>
                <a:ea typeface="+mj-ea"/>
              </a:rPr>
              <a:t> </a:t>
            </a:r>
            <a:r>
              <a:rPr lang="en-US" altLang="zh-TW" err="1">
                <a:latin typeface="Consolas" panose="020B0609020204030204" pitchFamily="49" charset="0"/>
                <a:ea typeface="+mj-ea"/>
              </a:rPr>
              <a:t>request.getQueryString</a:t>
            </a:r>
            <a:r>
              <a:rPr lang="en-US" altLang="zh-TW">
                <a:latin typeface="Consolas" panose="020B0609020204030204" pitchFamily="49" charset="0"/>
                <a:ea typeface="+mj-ea"/>
              </a:rPr>
              <a:t>( )</a:t>
            </a:r>
          </a:p>
          <a:p>
            <a:pPr marL="548640" lvl="2" indent="0">
              <a:buNone/>
            </a:pPr>
            <a:r>
              <a:rPr lang="zh-TW" altLang="en-US" sz="1800">
                <a:latin typeface="Consolas" panose="020B0609020204030204" pitchFamily="49" charset="0"/>
                <a:ea typeface="+mj-ea"/>
              </a:rPr>
              <a:t>取得查詢字串，較少使用</a:t>
            </a:r>
            <a:endParaRPr lang="en-US" altLang="zh-TW" sz="180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latin typeface="+mj-ea"/>
                <a:ea typeface="+mj-ea"/>
              </a:rPr>
              <a:t>56</a:t>
            </a:fld>
            <a:endParaRPr lang="zh-TW" altLang="en-US">
              <a:latin typeface="+mj-ea"/>
              <a:ea typeface="+mj-ea"/>
            </a:endParaRPr>
          </a:p>
        </p:txBody>
      </p:sp>
      <p:sp>
        <p:nvSpPr>
          <p:cNvPr id="7" name="文字方塊 6">
            <a:extLst>
              <a:ext uri="{FF2B5EF4-FFF2-40B4-BE49-F238E27FC236}">
                <a16:creationId xmlns:a16="http://schemas.microsoft.com/office/drawing/2014/main" id="{3ADD3859-68E3-41E3-B64B-E6F6552E77BE}"/>
              </a:ext>
            </a:extLst>
          </p:cNvPr>
          <p:cNvSpPr txBox="1"/>
          <p:nvPr/>
        </p:nvSpPr>
        <p:spPr>
          <a:xfrm>
            <a:off x="153971" y="83979"/>
            <a:ext cx="3335341"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buNone/>
            </a:pPr>
            <a:r>
              <a:rPr lang="zh-TW" altLang="en-US" sz="3600">
                <a:latin typeface="+mj-ea"/>
                <a:ea typeface="+mj-ea"/>
              </a:rPr>
              <a:t>取得</a:t>
            </a:r>
            <a:r>
              <a:rPr lang="en-US" altLang="zh-TW" sz="3600">
                <a:latin typeface="+mj-ea"/>
                <a:ea typeface="+mj-ea"/>
              </a:rPr>
              <a:t>Client</a:t>
            </a:r>
            <a:r>
              <a:rPr lang="zh-TW" altLang="en-US" sz="3600">
                <a:latin typeface="+mj-ea"/>
                <a:ea typeface="+mj-ea"/>
              </a:rPr>
              <a:t>資訊</a:t>
            </a:r>
            <a:endParaRPr lang="en-US" altLang="zh-TW" sz="3600">
              <a:latin typeface="+mj-ea"/>
              <a:ea typeface="+mj-ea"/>
            </a:endParaRPr>
          </a:p>
        </p:txBody>
      </p:sp>
    </p:spTree>
    <p:extLst>
      <p:ext uri="{BB962C8B-B14F-4D97-AF65-F5344CB8AC3E}">
        <p14:creationId xmlns:p14="http://schemas.microsoft.com/office/powerpoint/2010/main" val="19335953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3680DB7D-A761-4AFC-8D12-3714E56D5D48}"/>
              </a:ext>
            </a:extLst>
          </p:cNvPr>
          <p:cNvSpPr>
            <a:spLocks noGrp="1"/>
          </p:cNvSpPr>
          <p:nvPr>
            <p:ph idx="1"/>
          </p:nvPr>
        </p:nvSpPr>
        <p:spPr>
          <a:xfrm>
            <a:off x="178858" y="877455"/>
            <a:ext cx="11859171" cy="5560289"/>
          </a:xfrm>
        </p:spPr>
        <p:txBody>
          <a:bodyPr>
            <a:noAutofit/>
          </a:bodyPr>
          <a:lstStyle/>
          <a:p>
            <a:pPr marL="0" indent="0">
              <a:buNone/>
            </a:pPr>
            <a:r>
              <a:rPr lang="en-US" altLang="zh-TW">
                <a:latin typeface="Consolas" panose="020B0609020204030204" pitchFamily="49" charset="0"/>
                <a:ea typeface="+mj-ea"/>
              </a:rPr>
              <a:t>【URI】http://localhost:8080/</a:t>
            </a:r>
            <a:r>
              <a:rPr lang="en-US" altLang="zh-TW">
                <a:solidFill>
                  <a:srgbClr val="00B0F0"/>
                </a:solidFill>
                <a:latin typeface="Consolas" panose="020B0609020204030204" pitchFamily="49" charset="0"/>
                <a:ea typeface="+mj-ea"/>
              </a:rPr>
              <a:t>MyWebApp</a:t>
            </a:r>
            <a:r>
              <a:rPr lang="en-US" altLang="zh-TW">
                <a:latin typeface="Consolas" panose="020B0609020204030204" pitchFamily="49" charset="0"/>
                <a:ea typeface="+mj-ea"/>
              </a:rPr>
              <a:t>/</a:t>
            </a:r>
            <a:r>
              <a:rPr lang="en-US" altLang="zh-TW">
                <a:solidFill>
                  <a:srgbClr val="00B050"/>
                </a:solidFill>
                <a:latin typeface="Consolas" panose="020B0609020204030204" pitchFamily="49" charset="0"/>
                <a:ea typeface="+mj-ea"/>
              </a:rPr>
              <a:t>PathTest</a:t>
            </a:r>
            <a:r>
              <a:rPr lang="en-US" altLang="zh-TW">
                <a:latin typeface="Consolas" panose="020B0609020204030204" pitchFamily="49" charset="0"/>
                <a:ea typeface="+mj-ea"/>
              </a:rPr>
              <a:t>/</a:t>
            </a:r>
            <a:r>
              <a:rPr lang="en-US" altLang="zh-TW">
                <a:solidFill>
                  <a:srgbClr val="C00000"/>
                </a:solidFill>
                <a:latin typeface="Consolas" panose="020B0609020204030204" pitchFamily="49" charset="0"/>
                <a:ea typeface="+mj-ea"/>
              </a:rPr>
              <a:t>myServlet</a:t>
            </a:r>
            <a:r>
              <a:rPr lang="en-US" altLang="zh-TW">
                <a:latin typeface="Consolas" panose="020B0609020204030204" pitchFamily="49" charset="0"/>
                <a:ea typeface="+mj-ea"/>
              </a:rPr>
              <a:t>?</a:t>
            </a:r>
            <a:r>
              <a:rPr lang="en-US" altLang="zh-TW">
                <a:solidFill>
                  <a:srgbClr val="7030A0"/>
                </a:solidFill>
                <a:latin typeface="Consolas" panose="020B0609020204030204" pitchFamily="49" charset="0"/>
                <a:ea typeface="+mj-ea"/>
              </a:rPr>
              <a:t>name=allen&amp;age=18</a:t>
            </a:r>
          </a:p>
          <a:p>
            <a:pPr marL="457200" indent="-457200">
              <a:buClrTx/>
              <a:buAutoNum type="arabicPeriod"/>
            </a:pPr>
            <a:r>
              <a:rPr lang="en-US" altLang="zh-TW" sz="1600" err="1">
                <a:latin typeface="Consolas" panose="020B0609020204030204" pitchFamily="49" charset="0"/>
                <a:ea typeface="+mj-ea"/>
              </a:rPr>
              <a:t>request.getScheme</a:t>
            </a:r>
            <a:r>
              <a:rPr lang="en-US" altLang="zh-TW" sz="1600">
                <a:latin typeface="Consolas" panose="020B0609020204030204" pitchFamily="49" charset="0"/>
                <a:ea typeface="+mj-ea"/>
              </a:rPr>
              <a:t>( )=http</a:t>
            </a:r>
          </a:p>
          <a:p>
            <a:pPr marL="457200" indent="-457200">
              <a:buClrTx/>
              <a:buAutoNum type="arabicPeriod"/>
            </a:pPr>
            <a:r>
              <a:rPr lang="en-US" altLang="zh-TW" sz="1600" err="1">
                <a:latin typeface="Consolas" panose="020B0609020204030204" pitchFamily="49" charset="0"/>
                <a:ea typeface="+mj-ea"/>
              </a:rPr>
              <a:t>request.getServerName</a:t>
            </a:r>
            <a:r>
              <a:rPr lang="en-US" altLang="zh-TW" sz="1600">
                <a:latin typeface="Consolas" panose="020B0609020204030204" pitchFamily="49" charset="0"/>
                <a:ea typeface="+mj-ea"/>
              </a:rPr>
              <a:t>( )=localhost</a:t>
            </a:r>
          </a:p>
          <a:p>
            <a:pPr marL="457200" indent="-457200">
              <a:buClrTx/>
              <a:buFont typeface="Wingdings" pitchFamily="2" charset="2"/>
              <a:buAutoNum type="arabicPeriod"/>
            </a:pPr>
            <a:r>
              <a:rPr lang="en-US" altLang="zh-TW" sz="1600" err="1">
                <a:latin typeface="Consolas" panose="020B0609020204030204" pitchFamily="49" charset="0"/>
                <a:ea typeface="+mj-ea"/>
              </a:rPr>
              <a:t>request.getServerPort</a:t>
            </a:r>
            <a:r>
              <a:rPr lang="en-US" altLang="zh-TW" sz="1600">
                <a:latin typeface="Consolas" panose="020B0609020204030204" pitchFamily="49" charset="0"/>
                <a:ea typeface="+mj-ea"/>
              </a:rPr>
              <a:t>( )=8080</a:t>
            </a:r>
          </a:p>
          <a:p>
            <a:pPr marL="457200" indent="-457200">
              <a:buClrTx/>
              <a:buFont typeface="Wingdings" pitchFamily="2" charset="2"/>
              <a:buAutoNum type="arabicPeriod"/>
            </a:pPr>
            <a:r>
              <a:rPr lang="en-US" altLang="zh-TW" sz="1600" err="1">
                <a:solidFill>
                  <a:srgbClr val="00B0F0"/>
                </a:solidFill>
                <a:latin typeface="Consolas" panose="020B0609020204030204" pitchFamily="49" charset="0"/>
                <a:ea typeface="+mj-ea"/>
              </a:rPr>
              <a:t>request.getContextPath</a:t>
            </a:r>
            <a:r>
              <a:rPr lang="en-US" altLang="zh-TW" sz="1600">
                <a:solidFill>
                  <a:srgbClr val="00B0F0"/>
                </a:solidFill>
                <a:latin typeface="Consolas" panose="020B0609020204030204" pitchFamily="49" charset="0"/>
                <a:ea typeface="+mj-ea"/>
              </a:rPr>
              <a:t>( )=/</a:t>
            </a:r>
            <a:r>
              <a:rPr lang="en-US" altLang="zh-TW" sz="1600" err="1">
                <a:solidFill>
                  <a:srgbClr val="00B0F0"/>
                </a:solidFill>
                <a:latin typeface="Consolas" panose="020B0609020204030204" pitchFamily="49" charset="0"/>
                <a:ea typeface="+mj-ea"/>
              </a:rPr>
              <a:t>MyWebApp</a:t>
            </a:r>
            <a:r>
              <a:rPr lang="en-US" altLang="zh-TW" sz="1600">
                <a:solidFill>
                  <a:srgbClr val="00B0F0"/>
                </a:solidFill>
                <a:latin typeface="Consolas" panose="020B0609020204030204" pitchFamily="49" charset="0"/>
                <a:ea typeface="+mj-ea"/>
              </a:rPr>
              <a:t>		</a:t>
            </a:r>
            <a:r>
              <a:rPr lang="en-US" altLang="zh-TW" sz="1600">
                <a:latin typeface="Consolas" panose="020B0609020204030204" pitchFamily="49" charset="0"/>
                <a:ea typeface="+mj-ea"/>
              </a:rPr>
              <a:t>【</a:t>
            </a:r>
            <a:r>
              <a:rPr lang="zh-TW" altLang="en-US" sz="1600">
                <a:latin typeface="Consolas" panose="020B0609020204030204" pitchFamily="49" charset="0"/>
                <a:ea typeface="+mj-ea"/>
              </a:rPr>
              <a:t>環境路徑</a:t>
            </a:r>
            <a:r>
              <a:rPr lang="en-US" altLang="zh-TW" sz="1600">
                <a:latin typeface="Consolas" panose="020B0609020204030204" pitchFamily="49" charset="0"/>
                <a:ea typeface="+mj-ea"/>
              </a:rPr>
              <a:t>Context Path】</a:t>
            </a:r>
          </a:p>
          <a:p>
            <a:pPr marL="457200" indent="-457200">
              <a:buClrTx/>
              <a:buFont typeface="Wingdings" pitchFamily="2" charset="2"/>
              <a:buAutoNum type="arabicPeriod"/>
            </a:pPr>
            <a:r>
              <a:rPr lang="en-US" altLang="zh-TW" sz="1600" err="1">
                <a:solidFill>
                  <a:srgbClr val="00B050"/>
                </a:solidFill>
                <a:latin typeface="Consolas" panose="020B0609020204030204" pitchFamily="49" charset="0"/>
                <a:ea typeface="+mj-ea"/>
              </a:rPr>
              <a:t>request.getServletPath</a:t>
            </a:r>
            <a:r>
              <a:rPr lang="en-US" altLang="zh-TW" sz="1600">
                <a:solidFill>
                  <a:srgbClr val="00B050"/>
                </a:solidFill>
                <a:latin typeface="Consolas" panose="020B0609020204030204" pitchFamily="49" charset="0"/>
                <a:ea typeface="+mj-ea"/>
              </a:rPr>
              <a:t>( )=/</a:t>
            </a:r>
            <a:r>
              <a:rPr lang="en-US" altLang="zh-TW" sz="1600" err="1">
                <a:solidFill>
                  <a:srgbClr val="00B050"/>
                </a:solidFill>
                <a:latin typeface="Consolas" panose="020B0609020204030204" pitchFamily="49" charset="0"/>
                <a:ea typeface="+mj-ea"/>
              </a:rPr>
              <a:t>PathTest</a:t>
            </a:r>
            <a:r>
              <a:rPr lang="en-US" altLang="zh-TW" sz="1600">
                <a:solidFill>
                  <a:srgbClr val="00B050"/>
                </a:solidFill>
                <a:latin typeface="Consolas" panose="020B0609020204030204" pitchFamily="49" charset="0"/>
                <a:ea typeface="+mj-ea"/>
              </a:rPr>
              <a:t>		</a:t>
            </a:r>
            <a:r>
              <a:rPr lang="en-US" altLang="zh-TW" sz="1600">
                <a:latin typeface="Consolas" panose="020B0609020204030204" pitchFamily="49" charset="0"/>
                <a:ea typeface="+mj-ea"/>
              </a:rPr>
              <a:t>【Servlet</a:t>
            </a:r>
            <a:r>
              <a:rPr lang="zh-TW" altLang="en-US" sz="1600">
                <a:latin typeface="Consolas" panose="020B0609020204030204" pitchFamily="49" charset="0"/>
                <a:ea typeface="+mj-ea"/>
              </a:rPr>
              <a:t>路徑</a:t>
            </a:r>
            <a:r>
              <a:rPr lang="en-US" altLang="zh-TW" sz="1600">
                <a:latin typeface="Consolas" panose="020B0609020204030204" pitchFamily="49" charset="0"/>
                <a:ea typeface="+mj-ea"/>
              </a:rPr>
              <a:t>Servlet Path】</a:t>
            </a:r>
          </a:p>
          <a:p>
            <a:pPr marL="457200" indent="-457200">
              <a:buClrTx/>
              <a:buFont typeface="Wingdings" pitchFamily="2" charset="2"/>
              <a:buAutoNum type="arabicPeriod"/>
            </a:pPr>
            <a:r>
              <a:rPr lang="en-US" altLang="zh-TW" sz="1600" err="1">
                <a:solidFill>
                  <a:srgbClr val="C00000"/>
                </a:solidFill>
                <a:latin typeface="Consolas" panose="020B0609020204030204" pitchFamily="49" charset="0"/>
                <a:ea typeface="+mj-ea"/>
              </a:rPr>
              <a:t>request.getPathInfo</a:t>
            </a:r>
            <a:r>
              <a:rPr lang="en-US" altLang="zh-TW" sz="1600">
                <a:solidFill>
                  <a:srgbClr val="C00000"/>
                </a:solidFill>
                <a:latin typeface="Consolas" panose="020B0609020204030204" pitchFamily="49" charset="0"/>
                <a:ea typeface="+mj-ea"/>
              </a:rPr>
              <a:t>( )=/</a:t>
            </a:r>
            <a:r>
              <a:rPr lang="en-US" altLang="zh-TW" sz="1600" err="1">
                <a:solidFill>
                  <a:srgbClr val="C00000"/>
                </a:solidFill>
                <a:latin typeface="Consolas" panose="020B0609020204030204" pitchFamily="49" charset="0"/>
                <a:ea typeface="+mj-ea"/>
              </a:rPr>
              <a:t>myServlet</a:t>
            </a:r>
            <a:r>
              <a:rPr lang="en-US" altLang="zh-TW" sz="1600">
                <a:solidFill>
                  <a:srgbClr val="C00000"/>
                </a:solidFill>
                <a:latin typeface="Consolas" panose="020B0609020204030204" pitchFamily="49" charset="0"/>
                <a:ea typeface="+mj-ea"/>
              </a:rPr>
              <a:t>		</a:t>
            </a:r>
            <a:r>
              <a:rPr lang="en-US" altLang="zh-TW" sz="1600">
                <a:latin typeface="Consolas" panose="020B0609020204030204" pitchFamily="49" charset="0"/>
                <a:ea typeface="+mj-ea"/>
              </a:rPr>
              <a:t>【</a:t>
            </a:r>
            <a:r>
              <a:rPr lang="zh-TW" altLang="en-US" sz="1600">
                <a:latin typeface="Consolas" panose="020B0609020204030204" pitchFamily="49" charset="0"/>
                <a:ea typeface="+mj-ea"/>
              </a:rPr>
              <a:t>額外路徑資訊</a:t>
            </a:r>
            <a:r>
              <a:rPr lang="en-US" altLang="zh-TW" sz="1600">
                <a:latin typeface="Consolas" panose="020B0609020204030204" pitchFamily="49" charset="0"/>
                <a:ea typeface="+mj-ea"/>
              </a:rPr>
              <a:t>Extra Path </a:t>
            </a:r>
            <a:r>
              <a:rPr lang="en-US" altLang="zh-TW" sz="1600" err="1">
                <a:latin typeface="Consolas" panose="020B0609020204030204" pitchFamily="49" charset="0"/>
                <a:ea typeface="+mj-ea"/>
              </a:rPr>
              <a:t>Informathion</a:t>
            </a:r>
            <a:r>
              <a:rPr lang="en-US" altLang="zh-TW" sz="1600">
                <a:latin typeface="Consolas" panose="020B0609020204030204" pitchFamily="49" charset="0"/>
                <a:ea typeface="+mj-ea"/>
              </a:rPr>
              <a:t>】</a:t>
            </a:r>
          </a:p>
          <a:p>
            <a:pPr marL="457200" indent="-457200">
              <a:buClrTx/>
              <a:buFont typeface="Wingdings" pitchFamily="2" charset="2"/>
              <a:buAutoNum type="arabicPeriod"/>
            </a:pPr>
            <a:r>
              <a:rPr lang="en-US" altLang="zh-TW" sz="1600" err="1">
                <a:solidFill>
                  <a:srgbClr val="C00000"/>
                </a:solidFill>
                <a:latin typeface="Consolas" panose="020B0609020204030204" pitchFamily="49" charset="0"/>
                <a:ea typeface="+mj-ea"/>
              </a:rPr>
              <a:t>request.getPathTranslated</a:t>
            </a:r>
            <a:r>
              <a:rPr lang="en-US" altLang="zh-TW" sz="1600">
                <a:solidFill>
                  <a:srgbClr val="C00000"/>
                </a:solidFill>
                <a:latin typeface="Consolas" panose="020B0609020204030204" pitchFamily="49" charset="0"/>
                <a:ea typeface="+mj-ea"/>
              </a:rPr>
              <a:t>( )=C:\apache-tomcat-9.0.45\webapps</a:t>
            </a:r>
            <a:r>
              <a:rPr lang="en-US" altLang="zh-TW" sz="1600">
                <a:solidFill>
                  <a:srgbClr val="0070C0"/>
                </a:solidFill>
                <a:latin typeface="Consolas" panose="020B0609020204030204" pitchFamily="49" charset="0"/>
                <a:ea typeface="+mj-ea"/>
              </a:rPr>
              <a:t>\MyWebApp</a:t>
            </a:r>
            <a:r>
              <a:rPr lang="en-US" altLang="zh-TW" sz="1600">
                <a:solidFill>
                  <a:srgbClr val="C00000"/>
                </a:solidFill>
                <a:latin typeface="Consolas" panose="020B0609020204030204" pitchFamily="49" charset="0"/>
                <a:ea typeface="+mj-ea"/>
              </a:rPr>
              <a:t>\myServlet    </a:t>
            </a:r>
            <a:r>
              <a:rPr lang="en-US" altLang="zh-TW" sz="1600">
                <a:latin typeface="Consolas" panose="020B0609020204030204" pitchFamily="49" charset="0"/>
                <a:ea typeface="+mj-ea"/>
              </a:rPr>
              <a:t>【</a:t>
            </a:r>
            <a:r>
              <a:rPr lang="zh-TW" altLang="en-US" sz="1600">
                <a:latin typeface="Consolas" panose="020B0609020204030204" pitchFamily="49" charset="0"/>
                <a:ea typeface="+mj-ea"/>
              </a:rPr>
              <a:t>前者的絕對路徑</a:t>
            </a:r>
            <a:r>
              <a:rPr lang="en-US" altLang="zh-TW" sz="1600">
                <a:latin typeface="Consolas" panose="020B0609020204030204" pitchFamily="49" charset="0"/>
                <a:ea typeface="+mj-ea"/>
              </a:rPr>
              <a:t>】</a:t>
            </a:r>
          </a:p>
          <a:p>
            <a:pPr marL="457200" indent="-457200">
              <a:buClrTx/>
              <a:buFont typeface="Wingdings" pitchFamily="2" charset="2"/>
              <a:buAutoNum type="arabicPeriod"/>
            </a:pPr>
            <a:r>
              <a:rPr lang="en-US" altLang="zh-TW" sz="1600" err="1">
                <a:latin typeface="Consolas" panose="020B0609020204030204" pitchFamily="49" charset="0"/>
                <a:ea typeface="+mj-ea"/>
              </a:rPr>
              <a:t>request.getRequestURI</a:t>
            </a:r>
            <a:r>
              <a:rPr lang="en-US" altLang="zh-TW" sz="1600">
                <a:latin typeface="Consolas" panose="020B0609020204030204" pitchFamily="49" charset="0"/>
                <a:ea typeface="+mj-ea"/>
              </a:rPr>
              <a:t>( )=</a:t>
            </a:r>
            <a:r>
              <a:rPr lang="en-US" altLang="zh-TW" sz="1600">
                <a:solidFill>
                  <a:srgbClr val="00B0F0"/>
                </a:solidFill>
                <a:latin typeface="Consolas" panose="020B0609020204030204" pitchFamily="49" charset="0"/>
                <a:ea typeface="+mj-ea"/>
              </a:rPr>
              <a:t>/</a:t>
            </a:r>
            <a:r>
              <a:rPr lang="en-US" altLang="zh-TW" sz="1600" err="1">
                <a:solidFill>
                  <a:srgbClr val="00B0F0"/>
                </a:solidFill>
                <a:latin typeface="Consolas" panose="020B0609020204030204" pitchFamily="49" charset="0"/>
                <a:ea typeface="+mj-ea"/>
              </a:rPr>
              <a:t>MyWebApp</a:t>
            </a:r>
            <a:r>
              <a:rPr lang="en-US" altLang="zh-TW" sz="1600">
                <a:solidFill>
                  <a:srgbClr val="00B050"/>
                </a:solidFill>
                <a:latin typeface="Consolas" panose="020B0609020204030204" pitchFamily="49" charset="0"/>
                <a:ea typeface="+mj-ea"/>
              </a:rPr>
              <a:t>/</a:t>
            </a:r>
            <a:r>
              <a:rPr lang="en-US" altLang="zh-TW" sz="1600" err="1">
                <a:solidFill>
                  <a:srgbClr val="00B050"/>
                </a:solidFill>
                <a:latin typeface="Consolas" panose="020B0609020204030204" pitchFamily="49" charset="0"/>
                <a:ea typeface="+mj-ea"/>
              </a:rPr>
              <a:t>PathTest</a:t>
            </a:r>
            <a:r>
              <a:rPr lang="en-US" altLang="zh-TW" sz="1600">
                <a:solidFill>
                  <a:srgbClr val="C00000"/>
                </a:solidFill>
                <a:latin typeface="Consolas" panose="020B0609020204030204" pitchFamily="49" charset="0"/>
                <a:ea typeface="+mj-ea"/>
              </a:rPr>
              <a:t>/</a:t>
            </a:r>
            <a:r>
              <a:rPr lang="en-US" altLang="zh-TW" sz="1600" err="1">
                <a:solidFill>
                  <a:srgbClr val="C00000"/>
                </a:solidFill>
                <a:latin typeface="Consolas" panose="020B0609020204030204" pitchFamily="49" charset="0"/>
                <a:ea typeface="+mj-ea"/>
              </a:rPr>
              <a:t>myServlet</a:t>
            </a:r>
            <a:r>
              <a:rPr lang="en-US" altLang="zh-TW" sz="1600">
                <a:solidFill>
                  <a:srgbClr val="C00000"/>
                </a:solidFill>
                <a:latin typeface="Consolas" panose="020B0609020204030204" pitchFamily="49" charset="0"/>
                <a:ea typeface="+mj-ea"/>
              </a:rPr>
              <a:t>		</a:t>
            </a:r>
            <a:r>
              <a:rPr lang="en-US" altLang="zh-TW" sz="1600">
                <a:latin typeface="Consolas" panose="020B0609020204030204" pitchFamily="49" charset="0"/>
                <a:ea typeface="+mj-ea"/>
              </a:rPr>
              <a:t>【URI</a:t>
            </a:r>
            <a:r>
              <a:rPr lang="zh-TW" altLang="en-US" sz="1600">
                <a:latin typeface="Consolas" panose="020B0609020204030204" pitchFamily="49" charset="0"/>
                <a:ea typeface="+mj-ea"/>
              </a:rPr>
              <a:t>路徑</a:t>
            </a:r>
            <a:r>
              <a:rPr lang="en-US" altLang="zh-TW" sz="1600">
                <a:latin typeface="Consolas" panose="020B0609020204030204" pitchFamily="49" charset="0"/>
                <a:ea typeface="+mj-ea"/>
              </a:rPr>
              <a:t>】</a:t>
            </a:r>
          </a:p>
          <a:p>
            <a:pPr marL="457200" indent="-457200">
              <a:buClrTx/>
              <a:buFont typeface="Wingdings" pitchFamily="2" charset="2"/>
              <a:buAutoNum type="arabicPeriod"/>
            </a:pPr>
            <a:r>
              <a:rPr lang="en-US" altLang="zh-TW" sz="1600" err="1">
                <a:latin typeface="Consolas" panose="020B0609020204030204" pitchFamily="49" charset="0"/>
                <a:ea typeface="+mj-ea"/>
              </a:rPr>
              <a:t>request.getQueryString</a:t>
            </a:r>
            <a:r>
              <a:rPr lang="en-US" altLang="zh-TW" sz="1600">
                <a:latin typeface="Consolas" panose="020B0609020204030204" pitchFamily="49" charset="0"/>
                <a:ea typeface="+mj-ea"/>
              </a:rPr>
              <a:t>( )=</a:t>
            </a:r>
            <a:r>
              <a:rPr lang="en-US" altLang="zh-TW" sz="1600">
                <a:solidFill>
                  <a:srgbClr val="7030A0"/>
                </a:solidFill>
                <a:latin typeface="Consolas" panose="020B0609020204030204" pitchFamily="49" charset="0"/>
                <a:ea typeface="+mj-ea"/>
              </a:rPr>
              <a:t>name=</a:t>
            </a:r>
            <a:r>
              <a:rPr lang="en-US" altLang="zh-TW" sz="1600" err="1">
                <a:solidFill>
                  <a:srgbClr val="7030A0"/>
                </a:solidFill>
                <a:latin typeface="Consolas" panose="020B0609020204030204" pitchFamily="49" charset="0"/>
                <a:ea typeface="+mj-ea"/>
              </a:rPr>
              <a:t>allen&amp;age</a:t>
            </a:r>
            <a:r>
              <a:rPr lang="en-US" altLang="zh-TW" sz="1600">
                <a:solidFill>
                  <a:srgbClr val="7030A0"/>
                </a:solidFill>
                <a:latin typeface="Consolas" panose="020B0609020204030204" pitchFamily="49" charset="0"/>
                <a:ea typeface="+mj-ea"/>
              </a:rPr>
              <a:t>=18</a:t>
            </a:r>
            <a:r>
              <a:rPr lang="en-US" altLang="zh-TW" sz="1600">
                <a:latin typeface="Consolas" panose="020B0609020204030204" pitchFamily="49" charset="0"/>
                <a:ea typeface="+mj-ea"/>
              </a:rPr>
              <a:t>  ||  null</a:t>
            </a:r>
          </a:p>
          <a:p>
            <a:pPr marL="457200" indent="-457200">
              <a:buClrTx/>
              <a:buFont typeface="Wingdings" pitchFamily="2" charset="2"/>
              <a:buAutoNum type="arabicPeriod"/>
            </a:pPr>
            <a:r>
              <a:rPr lang="en-US" altLang="zh-TW" sz="1600" err="1">
                <a:latin typeface="Consolas" panose="020B0609020204030204" pitchFamily="49" charset="0"/>
                <a:ea typeface="+mj-ea"/>
              </a:rPr>
              <a:t>request.getProtocol</a:t>
            </a:r>
            <a:r>
              <a:rPr lang="en-US" altLang="zh-TW" sz="1600">
                <a:latin typeface="Consolas" panose="020B0609020204030204" pitchFamily="49" charset="0"/>
                <a:ea typeface="+mj-ea"/>
              </a:rPr>
              <a:t>( )=HTTP/1.1</a:t>
            </a:r>
          </a:p>
          <a:p>
            <a:pPr marL="457200" indent="-457200">
              <a:buClrTx/>
              <a:buFont typeface="Wingdings" pitchFamily="2" charset="2"/>
              <a:buAutoNum type="arabicPeriod"/>
            </a:pPr>
            <a:r>
              <a:rPr lang="en-US" altLang="zh-TW" sz="1600" err="1">
                <a:latin typeface="Consolas" panose="020B0609020204030204" pitchFamily="49" charset="0"/>
                <a:ea typeface="+mj-ea"/>
              </a:rPr>
              <a:t>request.getMethod</a:t>
            </a:r>
            <a:r>
              <a:rPr lang="en-US" altLang="zh-TW" sz="1600">
                <a:latin typeface="Consolas" panose="020B0609020204030204" pitchFamily="49" charset="0"/>
                <a:ea typeface="+mj-ea"/>
              </a:rPr>
              <a:t>( )=GET  ||  POST</a:t>
            </a:r>
          </a:p>
          <a:p>
            <a:pPr marL="457200" indent="-457200">
              <a:buClrTx/>
              <a:buFont typeface="Wingdings" pitchFamily="2" charset="2"/>
              <a:buAutoNum type="arabicPeriod"/>
            </a:pPr>
            <a:r>
              <a:rPr lang="en-US" altLang="zh-TW" sz="1600" err="1">
                <a:latin typeface="Consolas" panose="020B0609020204030204" pitchFamily="49" charset="0"/>
                <a:ea typeface="+mj-ea"/>
              </a:rPr>
              <a:t>request.getContentType</a:t>
            </a:r>
            <a:r>
              <a:rPr lang="en-US" altLang="zh-TW" sz="1600">
                <a:latin typeface="Consolas" panose="020B0609020204030204" pitchFamily="49" charset="0"/>
                <a:ea typeface="+mj-ea"/>
              </a:rPr>
              <a:t>( )=null </a:t>
            </a:r>
            <a:r>
              <a:rPr lang="zh-TW" altLang="en-US" sz="1600">
                <a:latin typeface="Consolas" panose="020B0609020204030204" pitchFamily="49" charset="0"/>
                <a:ea typeface="+mj-ea"/>
              </a:rPr>
              <a:t> </a:t>
            </a:r>
            <a:r>
              <a:rPr lang="en-US" altLang="zh-TW" sz="1600">
                <a:latin typeface="Consolas" panose="020B0609020204030204" pitchFamily="49" charset="0"/>
                <a:ea typeface="+mj-ea"/>
              </a:rPr>
              <a:t>||  application/x-www-form-</a:t>
            </a:r>
            <a:r>
              <a:rPr lang="en-US" altLang="zh-TW" sz="1600" err="1">
                <a:latin typeface="Consolas" panose="020B0609020204030204" pitchFamily="49" charset="0"/>
                <a:ea typeface="+mj-ea"/>
              </a:rPr>
              <a:t>urlencoded</a:t>
            </a:r>
            <a:endParaRPr lang="en-US" altLang="zh-TW" sz="1600">
              <a:latin typeface="Consolas" panose="020B0609020204030204" pitchFamily="49" charset="0"/>
              <a:ea typeface="+mj-ea"/>
            </a:endParaRPr>
          </a:p>
          <a:p>
            <a:pPr marL="457200" indent="-457200">
              <a:buClrTx/>
              <a:buFont typeface="Wingdings" pitchFamily="2" charset="2"/>
              <a:buAutoNum type="arabicPeriod"/>
            </a:pPr>
            <a:r>
              <a:rPr lang="en-US" altLang="zh-TW" sz="1600" err="1">
                <a:latin typeface="Consolas" panose="020B0609020204030204" pitchFamily="49" charset="0"/>
                <a:ea typeface="+mj-ea"/>
              </a:rPr>
              <a:t>request.getContentLength</a:t>
            </a:r>
            <a:r>
              <a:rPr lang="en-US" altLang="zh-TW" sz="1600">
                <a:latin typeface="Consolas" panose="020B0609020204030204" pitchFamily="49" charset="0"/>
                <a:ea typeface="+mj-ea"/>
              </a:rPr>
              <a:t>( )=null  ||  17</a:t>
            </a:r>
          </a:p>
          <a:p>
            <a:pPr lvl="1"/>
            <a:endParaRPr lang="zh-TW" altLang="en-US">
              <a:latin typeface="+mj-ea"/>
              <a:ea typeface="+mj-ea"/>
            </a:endParaRPr>
          </a:p>
        </p:txBody>
      </p:sp>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latin typeface="+mj-ea"/>
                <a:ea typeface="+mj-ea"/>
              </a:rPr>
              <a:t>57</a:t>
            </a:fld>
            <a:endParaRPr lang="zh-TW" altLang="en-US">
              <a:latin typeface="+mj-ea"/>
              <a:ea typeface="+mj-ea"/>
            </a:endParaRPr>
          </a:p>
        </p:txBody>
      </p:sp>
      <p:sp>
        <p:nvSpPr>
          <p:cNvPr id="7" name="文字方塊 6">
            <a:extLst>
              <a:ext uri="{FF2B5EF4-FFF2-40B4-BE49-F238E27FC236}">
                <a16:creationId xmlns:a16="http://schemas.microsoft.com/office/drawing/2014/main" id="{4C73EA60-5A36-4952-B05C-5402C39673E7}"/>
              </a:ext>
            </a:extLst>
          </p:cNvPr>
          <p:cNvSpPr txBox="1"/>
          <p:nvPr/>
        </p:nvSpPr>
        <p:spPr>
          <a:xfrm>
            <a:off x="169431" y="91217"/>
            <a:ext cx="3016829"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buNone/>
            </a:pPr>
            <a:r>
              <a:rPr lang="zh-TW" altLang="en-US" sz="3600">
                <a:latin typeface="Consolas" panose="020B0609020204030204" pitchFamily="49" charset="0"/>
                <a:ea typeface="+mj-ea"/>
              </a:rPr>
              <a:t>取得路徑資訊</a:t>
            </a:r>
            <a:endParaRPr lang="en-US" altLang="zh-TW" sz="3600">
              <a:latin typeface="Consolas" panose="020B0609020204030204" pitchFamily="49" charset="0"/>
              <a:ea typeface="+mj-ea"/>
            </a:endParaRPr>
          </a:p>
        </p:txBody>
      </p:sp>
    </p:spTree>
    <p:extLst>
      <p:ext uri="{BB962C8B-B14F-4D97-AF65-F5344CB8AC3E}">
        <p14:creationId xmlns:p14="http://schemas.microsoft.com/office/powerpoint/2010/main" val="31193076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773252" cy="5617817"/>
          </a:xfrm>
        </p:spPr>
        <p:txBody>
          <a:bodyPr>
            <a:noAutofit/>
          </a:bodyPr>
          <a:lstStyle/>
          <a:p>
            <a:pPr algn="just"/>
            <a:r>
              <a:rPr lang="zh-TW" altLang="en-US" sz="1800" b="1">
                <a:latin typeface="Consolas" panose="020B0609020204030204" pitchFamily="49" charset="0"/>
                <a:ea typeface="+mj-ea"/>
              </a:rPr>
              <a:t>在</a:t>
            </a:r>
            <a:r>
              <a:rPr lang="en-US" altLang="zh-TW" sz="1800" b="1">
                <a:latin typeface="Consolas" panose="020B0609020204030204" pitchFamily="49" charset="0"/>
                <a:ea typeface="+mj-ea"/>
              </a:rPr>
              <a:t>Servlet 3.0</a:t>
            </a:r>
            <a:r>
              <a:rPr lang="zh-TW" altLang="en-US" sz="1800" b="1">
                <a:latin typeface="Consolas" panose="020B0609020204030204" pitchFamily="49" charset="0"/>
                <a:ea typeface="+mj-ea"/>
              </a:rPr>
              <a:t>之前沒有</a:t>
            </a:r>
            <a:r>
              <a:rPr lang="en-US" altLang="zh-TW" sz="1800" b="1">
                <a:latin typeface="Consolas" panose="020B0609020204030204" pitchFamily="49" charset="0"/>
                <a:ea typeface="+mj-ea"/>
              </a:rPr>
              <a:t>Part</a:t>
            </a:r>
            <a:r>
              <a:rPr lang="zh-TW" altLang="en-US" sz="1800" b="1">
                <a:latin typeface="Consolas" panose="020B0609020204030204" pitchFamily="49" charset="0"/>
                <a:ea typeface="+mj-ea"/>
              </a:rPr>
              <a:t>介面，那時處理檔案需使用</a:t>
            </a:r>
            <a:r>
              <a:rPr lang="en-US" altLang="zh-TW" sz="1800" b="1">
                <a:latin typeface="Consolas" panose="020B0609020204030204" pitchFamily="49" charset="0"/>
                <a:ea typeface="+mj-ea"/>
              </a:rPr>
              <a:t>request</a:t>
            </a:r>
            <a:r>
              <a:rPr lang="zh-TW" altLang="en-US" sz="1800" b="1">
                <a:latin typeface="Consolas" panose="020B0609020204030204" pitchFamily="49" charset="0"/>
                <a:ea typeface="+mj-ea"/>
              </a:rPr>
              <a:t>物件中的</a:t>
            </a:r>
            <a:r>
              <a:rPr lang="en-US" altLang="zh-TW" sz="1800" b="1">
                <a:latin typeface="Consolas" panose="020B0609020204030204" pitchFamily="49" charset="0"/>
                <a:ea typeface="+mj-ea"/>
              </a:rPr>
              <a:t>getInputStream()</a:t>
            </a:r>
            <a:r>
              <a:rPr lang="zh-TW" altLang="en-US" sz="1800" b="1">
                <a:latin typeface="Consolas" panose="020B0609020204030204" pitchFamily="49" charset="0"/>
                <a:ea typeface="+mj-ea"/>
              </a:rPr>
              <a:t>方法，取得完整的資料流，之後再撰寫判斷式區分檔案名稱、檔案本體</a:t>
            </a:r>
            <a:r>
              <a:rPr lang="en-US" altLang="zh-TW" sz="1800" b="1">
                <a:latin typeface="Consolas" panose="020B0609020204030204" pitchFamily="49" charset="0"/>
                <a:ea typeface="+mj-ea"/>
              </a:rPr>
              <a:t>(</a:t>
            </a:r>
            <a:r>
              <a:rPr lang="zh-TW" altLang="en-US" sz="1800" b="1">
                <a:latin typeface="Consolas" panose="020B0609020204030204" pitchFamily="49" charset="0"/>
                <a:ea typeface="+mj-ea"/>
              </a:rPr>
              <a:t>非常麻煩</a:t>
            </a:r>
            <a:r>
              <a:rPr lang="en-US" altLang="zh-TW" sz="1800" b="1">
                <a:latin typeface="Consolas" panose="020B0609020204030204" pitchFamily="49" charset="0"/>
                <a:ea typeface="+mj-ea"/>
              </a:rPr>
              <a:t>)</a:t>
            </a:r>
            <a:r>
              <a:rPr lang="zh-TW" altLang="en-US" sz="1800" b="1">
                <a:latin typeface="Consolas" panose="020B0609020204030204" pitchFamily="49" charset="0"/>
                <a:ea typeface="+mj-ea"/>
              </a:rPr>
              <a:t>。</a:t>
            </a:r>
            <a:endParaRPr lang="en-US" altLang="zh-TW" sz="1800" b="1">
              <a:latin typeface="Consolas" panose="020B0609020204030204" pitchFamily="49" charset="0"/>
              <a:ea typeface="+mj-ea"/>
            </a:endParaRPr>
          </a:p>
          <a:p>
            <a:pPr algn="just"/>
            <a:r>
              <a:rPr lang="en-US" altLang="zh-TW" sz="1800" b="1">
                <a:latin typeface="Consolas" panose="020B0609020204030204" pitchFamily="49" charset="0"/>
                <a:ea typeface="+mj-ea"/>
              </a:rPr>
              <a:t>Servlet 3.0</a:t>
            </a:r>
            <a:r>
              <a:rPr lang="zh-TW" altLang="en-US" sz="1800" b="1">
                <a:latin typeface="Consolas" panose="020B0609020204030204" pitchFamily="49" charset="0"/>
                <a:ea typeface="+mj-ea"/>
              </a:rPr>
              <a:t>中新增了</a:t>
            </a:r>
            <a:r>
              <a:rPr lang="en-US" altLang="zh-TW" sz="1800" b="1">
                <a:latin typeface="Consolas" panose="020B0609020204030204" pitchFamily="49" charset="0"/>
                <a:ea typeface="+mj-ea"/>
              </a:rPr>
              <a:t>Part</a:t>
            </a:r>
            <a:r>
              <a:rPr lang="zh-TW" altLang="en-US" sz="1800" b="1">
                <a:latin typeface="Consolas" panose="020B0609020204030204" pitchFamily="49" charset="0"/>
                <a:ea typeface="+mj-ea"/>
              </a:rPr>
              <a:t>介面，提供程式設計師方便的進行檔案上傳，你只需要下對正確的標註即可。</a:t>
            </a:r>
            <a:endParaRPr lang="en-US" altLang="zh-TW" sz="18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58</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zh-TW" altLang="en-US" sz="2800" b="1">
                <a:latin typeface="+mj-lt"/>
                <a:ea typeface="+mj-ea"/>
                <a:cs typeface="+mj-cs"/>
              </a:rPr>
              <a:t>檔案上傳 </a:t>
            </a:r>
            <a:r>
              <a:rPr lang="en-US" altLang="zh-TW" sz="2800" b="1">
                <a:latin typeface="+mj-lt"/>
                <a:ea typeface="+mj-ea"/>
                <a:cs typeface="+mj-cs"/>
              </a:rPr>
              <a:t>:</a:t>
            </a:r>
            <a:r>
              <a:rPr lang="zh-TW" altLang="en-US" sz="2800" b="1">
                <a:latin typeface="+mj-lt"/>
                <a:ea typeface="+mj-ea"/>
                <a:cs typeface="+mj-cs"/>
              </a:rPr>
              <a:t> </a:t>
            </a:r>
            <a:r>
              <a:rPr lang="en-US" altLang="zh-TW" sz="2800" b="1">
                <a:latin typeface="+mj-lt"/>
                <a:ea typeface="+mj-ea"/>
                <a:cs typeface="+mj-cs"/>
              </a:rPr>
              <a:t>Part</a:t>
            </a:r>
            <a:r>
              <a:rPr lang="zh-TW" altLang="en-US" sz="2800" b="1">
                <a:latin typeface="+mj-lt"/>
                <a:ea typeface="+mj-ea"/>
                <a:cs typeface="+mj-cs"/>
              </a:rPr>
              <a:t>介面</a:t>
            </a:r>
            <a:endParaRPr lang="en-US" altLang="zh-TW" sz="2800" b="1">
              <a:latin typeface="+mj-lt"/>
              <a:ea typeface="+mj-ea"/>
              <a:cs typeface="+mj-cs"/>
            </a:endParaRPr>
          </a:p>
        </p:txBody>
      </p:sp>
      <p:sp>
        <p:nvSpPr>
          <p:cNvPr id="30" name="文字方塊 29">
            <a:extLst>
              <a:ext uri="{FF2B5EF4-FFF2-40B4-BE49-F238E27FC236}">
                <a16:creationId xmlns:a16="http://schemas.microsoft.com/office/drawing/2014/main" id="{8570CFE9-0731-4434-8914-6944777BFE6D}"/>
              </a:ext>
            </a:extLst>
          </p:cNvPr>
          <p:cNvSpPr txBox="1">
            <a:spLocks/>
          </p:cNvSpPr>
          <p:nvPr/>
        </p:nvSpPr>
        <p:spPr>
          <a:xfrm>
            <a:off x="55359" y="74235"/>
            <a:ext cx="8122597" cy="6709529"/>
          </a:xfrm>
          <a:prstGeom prst="rect">
            <a:avLst/>
          </a:prstGeom>
          <a:noFill/>
        </p:spPr>
        <p:txBody>
          <a:bodyPr wrap="square">
            <a:spAutoFit/>
          </a:bodyPr>
          <a:lstStyle/>
          <a:p>
            <a:pPr marL="285750" indent="-285750" algn="just">
              <a:buFont typeface="Arial" panose="020B0604020202020204" pitchFamily="34" charset="0"/>
              <a:buChar char="•"/>
            </a:pPr>
            <a:r>
              <a:rPr lang="en-US" altLang="zh-TW" sz="1700">
                <a:solidFill>
                  <a:srgbClr val="1890C3"/>
                </a:solidFill>
                <a:latin typeface="Consolas" panose="020B0609020204030204" pitchFamily="49" charset="0"/>
                <a:ea typeface="+mj-ea"/>
              </a:rPr>
              <a:t>Part </a:t>
            </a:r>
            <a:r>
              <a:rPr lang="en-US" altLang="zh-TW" sz="1700">
                <a:latin typeface="Consolas" panose="020B0609020204030204" pitchFamily="49" charset="0"/>
                <a:ea typeface="+mj-ea"/>
              </a:rPr>
              <a:t>request.getPart(String name)</a:t>
            </a:r>
          </a:p>
          <a:p>
            <a:pPr lvl="1" algn="just"/>
            <a:r>
              <a:rPr lang="zh-TW" altLang="en-US" sz="1700">
                <a:latin typeface="Consolas" panose="020B0609020204030204" pitchFamily="49" charset="0"/>
                <a:ea typeface="+mj-ea"/>
              </a:rPr>
              <a:t>其中參數</a:t>
            </a:r>
            <a:r>
              <a:rPr lang="en-US" altLang="zh-TW" sz="1700">
                <a:latin typeface="Consolas" panose="020B0609020204030204" pitchFamily="49" charset="0"/>
                <a:ea typeface="+mj-ea"/>
              </a:rPr>
              <a:t>name</a:t>
            </a:r>
            <a:r>
              <a:rPr lang="zh-TW" altLang="en-US" sz="1700">
                <a:latin typeface="Consolas" panose="020B0609020204030204" pitchFamily="49" charset="0"/>
                <a:ea typeface="+mj-ea"/>
              </a:rPr>
              <a:t>代表檔案上傳欄位的</a:t>
            </a:r>
            <a:r>
              <a:rPr lang="en-US" altLang="zh-TW" sz="1700">
                <a:latin typeface="Consolas" panose="020B0609020204030204" pitchFamily="49" charset="0"/>
                <a:ea typeface="+mj-ea"/>
              </a:rPr>
              <a:t>name</a:t>
            </a:r>
            <a:r>
              <a:rPr lang="zh-TW" altLang="en-US" sz="1700">
                <a:latin typeface="Consolas" panose="020B0609020204030204" pitchFamily="49" charset="0"/>
                <a:ea typeface="+mj-ea"/>
              </a:rPr>
              <a:t>屬性，此方法會回傳一個</a:t>
            </a:r>
            <a:r>
              <a:rPr lang="en-US" altLang="zh-TW" sz="1700">
                <a:latin typeface="Consolas" panose="020B0609020204030204" pitchFamily="49" charset="0"/>
                <a:ea typeface="+mj-ea"/>
              </a:rPr>
              <a:t>Part</a:t>
            </a:r>
            <a:r>
              <a:rPr lang="zh-TW" altLang="en-US" sz="1700">
                <a:latin typeface="Consolas" panose="020B0609020204030204" pitchFamily="49" charset="0"/>
                <a:ea typeface="+mj-ea"/>
              </a:rPr>
              <a:t>物件</a:t>
            </a:r>
          </a:p>
          <a:p>
            <a:pPr lvl="1" algn="just"/>
            <a:r>
              <a:rPr lang="en-US" altLang="zh-TW" sz="1700">
                <a:latin typeface="Consolas" panose="020B0609020204030204" pitchFamily="49" charset="0"/>
                <a:ea typeface="+mj-ea"/>
              </a:rPr>
              <a:t>part</a:t>
            </a:r>
            <a:r>
              <a:rPr lang="zh-TW" altLang="en-US" sz="1700">
                <a:latin typeface="Consolas" panose="020B0609020204030204" pitchFamily="49" charset="0"/>
                <a:ea typeface="+mj-ea"/>
              </a:rPr>
              <a:t>物件的</a:t>
            </a:r>
            <a:r>
              <a:rPr lang="en-US" altLang="zh-TW" sz="1700">
                <a:latin typeface="Consolas" panose="020B0609020204030204" pitchFamily="49" charset="0"/>
                <a:ea typeface="+mj-ea"/>
              </a:rPr>
              <a:t>getInputStream( )</a:t>
            </a:r>
            <a:r>
              <a:rPr lang="zh-TW" altLang="en-US" sz="1700">
                <a:latin typeface="Consolas" panose="020B0609020204030204" pitchFamily="49" charset="0"/>
                <a:ea typeface="+mj-ea"/>
              </a:rPr>
              <a:t>方法，可取得</a:t>
            </a:r>
            <a:r>
              <a:rPr lang="en-US" altLang="zh-TW" sz="1700">
                <a:latin typeface="Consolas" panose="020B0609020204030204" pitchFamily="49" charset="0"/>
                <a:ea typeface="+mj-ea"/>
              </a:rPr>
              <a:t>java.io.Inputstream</a:t>
            </a:r>
            <a:r>
              <a:rPr lang="zh-TW" altLang="en-US" sz="1700">
                <a:latin typeface="Consolas" panose="020B0609020204030204" pitchFamily="49" charset="0"/>
                <a:ea typeface="+mj-ea"/>
              </a:rPr>
              <a:t>物件</a:t>
            </a:r>
          </a:p>
          <a:p>
            <a:pPr algn="just"/>
            <a:endParaRPr lang="en-US" altLang="zh-TW" sz="1700">
              <a:solidFill>
                <a:srgbClr val="1890C3"/>
              </a:solidFill>
              <a:latin typeface="Consolas" panose="020B0609020204030204" pitchFamily="49" charset="0"/>
              <a:ea typeface="+mj-ea"/>
            </a:endParaRPr>
          </a:p>
          <a:p>
            <a:pPr marL="285750" indent="-285750" algn="just">
              <a:buFont typeface="Arial" panose="020B0604020202020204" pitchFamily="34" charset="0"/>
              <a:buChar char="•"/>
            </a:pPr>
            <a:r>
              <a:rPr lang="en-US" altLang="zh-TW" sz="1700">
                <a:solidFill>
                  <a:srgbClr val="1890C3"/>
                </a:solidFill>
                <a:latin typeface="Consolas" panose="020B0609020204030204" pitchFamily="49" charset="0"/>
                <a:ea typeface="+mj-ea"/>
              </a:rPr>
              <a:t>Collection&lt;Part&gt; </a:t>
            </a:r>
            <a:r>
              <a:rPr lang="en-US" altLang="zh-TW" sz="1700">
                <a:latin typeface="Consolas" panose="020B0609020204030204" pitchFamily="49" charset="0"/>
                <a:ea typeface="+mj-ea"/>
              </a:rPr>
              <a:t>request.getParts( )</a:t>
            </a:r>
          </a:p>
          <a:p>
            <a:pPr lvl="1" algn="just"/>
            <a:r>
              <a:rPr lang="zh-TW" altLang="en-US" sz="1700">
                <a:latin typeface="Consolas" panose="020B0609020204030204" pitchFamily="49" charset="0"/>
                <a:ea typeface="+mj-ea"/>
              </a:rPr>
              <a:t>如果有多個檔案要上傳，可使用</a:t>
            </a:r>
            <a:r>
              <a:rPr lang="en-US" altLang="zh-TW" sz="1700">
                <a:latin typeface="Consolas" panose="020B0609020204030204" pitchFamily="49" charset="0"/>
                <a:ea typeface="+mj-ea"/>
              </a:rPr>
              <a:t>getParts( )</a:t>
            </a:r>
            <a:r>
              <a:rPr lang="zh-TW" altLang="en-US" sz="1700">
                <a:latin typeface="Consolas" panose="020B0609020204030204" pitchFamily="49" charset="0"/>
                <a:ea typeface="+mj-ea"/>
              </a:rPr>
              <a:t>方法，會回傳一個</a:t>
            </a:r>
            <a:r>
              <a:rPr lang="en-US" altLang="zh-TW" sz="1700">
                <a:latin typeface="Consolas" panose="020B0609020204030204" pitchFamily="49" charset="0"/>
                <a:ea typeface="+mj-ea"/>
              </a:rPr>
              <a:t>Collection&lt;Part&gt;</a:t>
            </a:r>
            <a:r>
              <a:rPr lang="zh-TW" altLang="en-US" sz="1700">
                <a:latin typeface="Consolas" panose="020B0609020204030204" pitchFamily="49" charset="0"/>
                <a:ea typeface="+mj-ea"/>
              </a:rPr>
              <a:t>物件</a:t>
            </a:r>
            <a:endParaRPr lang="en-US" altLang="zh-TW" sz="1700">
              <a:latin typeface="Consolas" panose="020B0609020204030204" pitchFamily="49" charset="0"/>
              <a:ea typeface="+mj-ea"/>
            </a:endParaRPr>
          </a:p>
          <a:p>
            <a:pPr lvl="1" algn="just"/>
            <a:endParaRPr lang="zh-TW" altLang="en-US" sz="1700">
              <a:latin typeface="Consolas" panose="020B0609020204030204" pitchFamily="49" charset="0"/>
              <a:ea typeface="+mj-ea"/>
            </a:endParaRPr>
          </a:p>
          <a:p>
            <a:pPr marL="285750" indent="-285750" algn="just">
              <a:buFont typeface="Arial" panose="020B0604020202020204" pitchFamily="34" charset="0"/>
              <a:buChar char="•"/>
            </a:pPr>
            <a:r>
              <a:rPr lang="en-US" altLang="zh-TW" sz="1700">
                <a:latin typeface="Consolas" panose="020B0609020204030204" pitchFamily="49" charset="0"/>
                <a:ea typeface="+mj-ea"/>
              </a:rPr>
              <a:t>HTML</a:t>
            </a:r>
            <a:r>
              <a:rPr lang="zh-TW" altLang="en-US" sz="1700">
                <a:latin typeface="Consolas" panose="020B0609020204030204" pitchFamily="49" charset="0"/>
                <a:ea typeface="+mj-ea"/>
              </a:rPr>
              <a:t>表單</a:t>
            </a:r>
            <a:r>
              <a:rPr lang="en-US" altLang="zh-TW" sz="1700">
                <a:latin typeface="Consolas" panose="020B0609020204030204" pitchFamily="49" charset="0"/>
                <a:ea typeface="+mj-ea"/>
              </a:rPr>
              <a:t>(form)</a:t>
            </a:r>
            <a:r>
              <a:rPr lang="zh-TW" altLang="en-US" sz="1700">
                <a:latin typeface="Consolas" panose="020B0609020204030204" pitchFamily="49" charset="0"/>
                <a:ea typeface="+mj-ea"/>
              </a:rPr>
              <a:t>必須符合下列格式</a:t>
            </a:r>
          </a:p>
          <a:p>
            <a:pPr lvl="1"/>
            <a:r>
              <a:rPr lang="en-US" altLang="zh-TW" sz="1500">
                <a:latin typeface="Consolas" panose="020B0609020204030204" pitchFamily="49" charset="0"/>
                <a:ea typeface="+mj-ea"/>
              </a:rPr>
              <a:t>&lt;form action="xxxServlet" method="post"</a:t>
            </a:r>
            <a:r>
              <a:rPr lang="zh-TW" altLang="en-US" sz="1500">
                <a:latin typeface="Consolas" panose="020B0609020204030204" pitchFamily="49" charset="0"/>
                <a:ea typeface="+mj-ea"/>
              </a:rPr>
              <a:t> </a:t>
            </a:r>
            <a:r>
              <a:rPr lang="en-US" altLang="zh-TW" sz="1500">
                <a:solidFill>
                  <a:srgbClr val="FF0000"/>
                </a:solidFill>
                <a:latin typeface="Consolas" panose="020B0609020204030204" pitchFamily="49" charset="0"/>
                <a:ea typeface="+mj-ea"/>
              </a:rPr>
              <a:t>enctype="multipart/form-data"</a:t>
            </a:r>
            <a:r>
              <a:rPr lang="en-US" altLang="zh-TW" sz="1500">
                <a:latin typeface="Consolas" panose="020B0609020204030204" pitchFamily="49" charset="0"/>
                <a:ea typeface="+mj-ea"/>
              </a:rPr>
              <a:t>&gt;</a:t>
            </a:r>
          </a:p>
          <a:p>
            <a:pPr lvl="2"/>
            <a:r>
              <a:rPr lang="en-US" altLang="zh-TW" sz="1500">
                <a:latin typeface="Consolas" panose="020B0609020204030204" pitchFamily="49" charset="0"/>
                <a:ea typeface="+mj-ea"/>
              </a:rPr>
              <a:t>&lt;input type="file" name="xxxName"&gt;</a:t>
            </a:r>
          </a:p>
          <a:p>
            <a:pPr lvl="2"/>
            <a:r>
              <a:rPr lang="en-US" altLang="zh-TW" sz="1500">
                <a:latin typeface="Consolas" panose="020B0609020204030204" pitchFamily="49" charset="0"/>
                <a:ea typeface="+mj-ea"/>
              </a:rPr>
              <a:t>&lt;input type="submit" name="</a:t>
            </a:r>
            <a:r>
              <a:rPr lang="zh-TW" altLang="en-US" sz="1500">
                <a:latin typeface="Consolas" panose="020B0609020204030204" pitchFamily="49" charset="0"/>
                <a:ea typeface="+mj-ea"/>
              </a:rPr>
              <a:t>上傳</a:t>
            </a:r>
            <a:r>
              <a:rPr lang="en-US" altLang="zh-TW" sz="1500">
                <a:latin typeface="Consolas" panose="020B0609020204030204" pitchFamily="49" charset="0"/>
                <a:ea typeface="+mj-ea"/>
              </a:rPr>
              <a:t>"&gt;</a:t>
            </a:r>
          </a:p>
          <a:p>
            <a:pPr lvl="1"/>
            <a:r>
              <a:rPr lang="en-US" altLang="zh-TW" sz="1500">
                <a:latin typeface="Consolas" panose="020B0609020204030204" pitchFamily="49" charset="0"/>
                <a:ea typeface="+mj-ea"/>
              </a:rPr>
              <a:t>&lt;/form&gt;</a:t>
            </a:r>
          </a:p>
          <a:p>
            <a:pPr lvl="1"/>
            <a:r>
              <a:rPr lang="en-US" altLang="zh-TW" sz="1500">
                <a:latin typeface="Consolas" panose="020B0609020204030204" pitchFamily="49" charset="0"/>
                <a:ea typeface="+mj-ea"/>
              </a:rPr>
              <a:t>	【enctype</a:t>
            </a:r>
            <a:r>
              <a:rPr lang="zh-TW" altLang="en-US" sz="1500">
                <a:latin typeface="Consolas" panose="020B0609020204030204" pitchFamily="49" charset="0"/>
                <a:ea typeface="+mj-ea"/>
              </a:rPr>
              <a:t>屬性</a:t>
            </a:r>
            <a:r>
              <a:rPr lang="en-US" altLang="zh-TW" sz="1500">
                <a:latin typeface="Consolas" panose="020B0609020204030204" pitchFamily="49" charset="0"/>
                <a:ea typeface="+mj-ea"/>
              </a:rPr>
              <a:t>】</a:t>
            </a:r>
            <a:r>
              <a:rPr lang="zh-TW" altLang="en-US" sz="1500">
                <a:latin typeface="Consolas" panose="020B0609020204030204" pitchFamily="49" charset="0"/>
                <a:ea typeface="+mj-ea"/>
              </a:rPr>
              <a:t>指定表單編碼，如</a:t>
            </a:r>
            <a:r>
              <a:rPr lang="en-US" altLang="zh-TW" sz="1500">
                <a:latin typeface="Consolas" panose="020B0609020204030204" pitchFamily="49" charset="0"/>
                <a:ea typeface="+mj-ea"/>
              </a:rPr>
              <a:t>enctype="text/plain"</a:t>
            </a:r>
            <a:r>
              <a:rPr lang="zh-TW" altLang="en-US" sz="1500">
                <a:latin typeface="Consolas" panose="020B0609020204030204" pitchFamily="49" charset="0"/>
                <a:ea typeface="+mj-ea"/>
              </a:rPr>
              <a:t>即代表不行進行編碼</a:t>
            </a:r>
            <a:endParaRPr lang="en-US" altLang="zh-TW" sz="1500">
              <a:latin typeface="Consolas" panose="020B0609020204030204" pitchFamily="49" charset="0"/>
              <a:ea typeface="+mj-ea"/>
            </a:endParaRPr>
          </a:p>
          <a:p>
            <a:pPr lvl="1"/>
            <a:endParaRPr lang="en-US" altLang="zh-TW" sz="1500">
              <a:latin typeface="Consolas" panose="020B0609020204030204" pitchFamily="49" charset="0"/>
              <a:ea typeface="+mj-ea"/>
            </a:endParaRPr>
          </a:p>
          <a:p>
            <a:pPr marL="285750" indent="-285750" algn="just">
              <a:buFont typeface="Arial" panose="020B0604020202020204" pitchFamily="34" charset="0"/>
              <a:buChar char="•"/>
            </a:pPr>
            <a:r>
              <a:rPr lang="it-IT" altLang="zh-TW" sz="1700">
                <a:latin typeface="Consolas" panose="020B0609020204030204" pitchFamily="49" charset="0"/>
                <a:ea typeface="+mj-ea"/>
              </a:rPr>
              <a:t>Sevlet</a:t>
            </a:r>
            <a:r>
              <a:rPr lang="zh-TW" altLang="it-IT" sz="1700">
                <a:latin typeface="Consolas" panose="020B0609020204030204" pitchFamily="49" charset="0"/>
                <a:ea typeface="+mj-ea"/>
              </a:rPr>
              <a:t>上方要有此項設定</a:t>
            </a:r>
            <a:r>
              <a:rPr lang="it-IT" altLang="zh-TW" sz="1700">
                <a:solidFill>
                  <a:srgbClr val="FF0000"/>
                </a:solidFill>
                <a:latin typeface="Consolas" panose="020B0609020204030204" pitchFamily="49" charset="0"/>
                <a:ea typeface="+mj-ea"/>
              </a:rPr>
              <a:t>@MultipartConfig</a:t>
            </a:r>
            <a:r>
              <a:rPr lang="it-IT" altLang="zh-TW" sz="1700">
                <a:latin typeface="Consolas" panose="020B0609020204030204" pitchFamily="49" charset="0"/>
                <a:ea typeface="+mj-ea"/>
              </a:rPr>
              <a:t>(</a:t>
            </a:r>
            <a:r>
              <a:rPr lang="zh-TW" altLang="it-IT" sz="1700">
                <a:latin typeface="Consolas" panose="020B0609020204030204" pitchFamily="49" charset="0"/>
                <a:ea typeface="+mj-ea"/>
              </a:rPr>
              <a:t>或寫在</a:t>
            </a:r>
            <a:r>
              <a:rPr lang="it-IT" altLang="zh-TW" sz="1700">
                <a:latin typeface="Consolas" panose="020B0609020204030204" pitchFamily="49" charset="0"/>
                <a:ea typeface="+mj-ea"/>
              </a:rPr>
              <a:t>XML)</a:t>
            </a:r>
            <a:r>
              <a:rPr lang="zh-TW" altLang="it-IT" sz="1700">
                <a:latin typeface="Consolas" panose="020B0609020204030204" pitchFamily="49" charset="0"/>
                <a:ea typeface="+mj-ea"/>
              </a:rPr>
              <a:t>，才可使用</a:t>
            </a:r>
            <a:r>
              <a:rPr lang="it-IT" altLang="zh-TW" sz="1700">
                <a:latin typeface="Consolas" panose="020B0609020204030204" pitchFamily="49" charset="0"/>
                <a:ea typeface="+mj-ea"/>
              </a:rPr>
              <a:t>Part API</a:t>
            </a:r>
          </a:p>
          <a:p>
            <a:pPr lvl="1" algn="just"/>
            <a:r>
              <a:rPr lang="en-US" altLang="zh-TW" sz="1700">
                <a:latin typeface="Consolas" panose="020B0609020204030204" pitchFamily="49" charset="0"/>
                <a:ea typeface="+mj-ea"/>
              </a:rPr>
              <a:t>【</a:t>
            </a:r>
            <a:r>
              <a:rPr lang="zh-TW" altLang="en-US" sz="1700">
                <a:latin typeface="Consolas" panose="020B0609020204030204" pitchFamily="49" charset="0"/>
                <a:ea typeface="+mj-ea"/>
              </a:rPr>
              <a:t>屬性解釋</a:t>
            </a:r>
            <a:r>
              <a:rPr lang="en-US" altLang="zh-TW" sz="1700">
                <a:latin typeface="Consolas" panose="020B0609020204030204" pitchFamily="49" charset="0"/>
                <a:ea typeface="+mj-ea"/>
              </a:rPr>
              <a:t>】</a:t>
            </a:r>
          </a:p>
          <a:p>
            <a:pPr lvl="2" algn="just"/>
            <a:r>
              <a:rPr lang="en-US" altLang="zh-TW" sz="1700">
                <a:solidFill>
                  <a:srgbClr val="FF0000"/>
                </a:solidFill>
                <a:latin typeface="Consolas" panose="020B0609020204030204" pitchFamily="49" charset="0"/>
                <a:ea typeface="+mj-ea"/>
              </a:rPr>
              <a:t>location</a:t>
            </a:r>
          </a:p>
          <a:p>
            <a:pPr lvl="2" algn="just"/>
            <a:r>
              <a:rPr lang="en-US" altLang="zh-TW" sz="1700">
                <a:latin typeface="Consolas" panose="020B0609020204030204" pitchFamily="49" charset="0"/>
                <a:ea typeface="+mj-ea"/>
              </a:rPr>
              <a:t>	String</a:t>
            </a:r>
            <a:r>
              <a:rPr lang="zh-TW" altLang="en-US" sz="1700">
                <a:latin typeface="Consolas" panose="020B0609020204030204" pitchFamily="49" charset="0"/>
                <a:ea typeface="+mj-ea"/>
              </a:rPr>
              <a:t>，檔案儲存目錄，預設值為空字串</a:t>
            </a:r>
            <a:endParaRPr lang="en-US" altLang="zh-TW" sz="1700">
              <a:latin typeface="Consolas" panose="020B0609020204030204" pitchFamily="49" charset="0"/>
              <a:ea typeface="+mj-ea"/>
            </a:endParaRPr>
          </a:p>
          <a:p>
            <a:pPr lvl="2" algn="just"/>
            <a:r>
              <a:rPr lang="en-US" altLang="zh-TW" sz="1700">
                <a:solidFill>
                  <a:srgbClr val="FF0000"/>
                </a:solidFill>
                <a:latin typeface="Consolas" panose="020B0609020204030204" pitchFamily="49" charset="0"/>
                <a:ea typeface="+mj-ea"/>
              </a:rPr>
              <a:t>fileSizeThreshold</a:t>
            </a:r>
          </a:p>
          <a:p>
            <a:pPr lvl="2" algn="just"/>
            <a:r>
              <a:rPr lang="en-US" altLang="zh-TW" sz="1700">
                <a:latin typeface="Consolas" panose="020B0609020204030204" pitchFamily="49" charset="0"/>
                <a:ea typeface="+mj-ea"/>
              </a:rPr>
              <a:t>	int</a:t>
            </a:r>
            <a:r>
              <a:rPr lang="zh-TW" altLang="en-US" sz="1700">
                <a:latin typeface="Consolas" panose="020B0609020204030204" pitchFamily="49" charset="0"/>
                <a:ea typeface="+mj-ea"/>
              </a:rPr>
              <a:t>，設定檔案讀取大小，超過設定值會寫入</a:t>
            </a:r>
            <a:r>
              <a:rPr lang="en-US" altLang="zh-TW" sz="1700">
                <a:latin typeface="Consolas" panose="020B0609020204030204" pitchFamily="49" charset="0"/>
                <a:ea typeface="+mj-ea"/>
              </a:rPr>
              <a:t>location</a:t>
            </a:r>
            <a:r>
              <a:rPr lang="zh-TW" altLang="en-US" sz="1700">
                <a:latin typeface="Consolas" panose="020B0609020204030204" pitchFamily="49" charset="0"/>
                <a:ea typeface="+mj-ea"/>
              </a:rPr>
              <a:t>，預設值為</a:t>
            </a:r>
            <a:r>
              <a:rPr lang="en-US" altLang="zh-TW" sz="1700">
                <a:latin typeface="Consolas" panose="020B0609020204030204" pitchFamily="49" charset="0"/>
                <a:ea typeface="+mj-ea"/>
              </a:rPr>
              <a:t>0</a:t>
            </a:r>
          </a:p>
          <a:p>
            <a:pPr lvl="2" algn="just"/>
            <a:r>
              <a:rPr lang="en-US" altLang="zh-TW" sz="1700">
                <a:solidFill>
                  <a:srgbClr val="FF0000"/>
                </a:solidFill>
                <a:latin typeface="Consolas" panose="020B0609020204030204" pitchFamily="49" charset="0"/>
                <a:ea typeface="+mj-ea"/>
              </a:rPr>
              <a:t>maxFileSize</a:t>
            </a:r>
            <a:endParaRPr lang="en-US" altLang="zh-TW" sz="1700">
              <a:latin typeface="Consolas" panose="020B0609020204030204" pitchFamily="49" charset="0"/>
              <a:ea typeface="+mj-ea"/>
            </a:endParaRPr>
          </a:p>
          <a:p>
            <a:pPr lvl="3" algn="just"/>
            <a:r>
              <a:rPr lang="en-US" altLang="zh-TW" sz="1700">
                <a:latin typeface="Consolas" panose="020B0609020204030204" pitchFamily="49" charset="0"/>
                <a:ea typeface="+mj-ea"/>
              </a:rPr>
              <a:t>long</a:t>
            </a:r>
            <a:r>
              <a:rPr lang="zh-TW" altLang="en-US" sz="1700">
                <a:latin typeface="Consolas" panose="020B0609020204030204" pitchFamily="49" charset="0"/>
                <a:ea typeface="+mj-ea"/>
              </a:rPr>
              <a:t>，設定單筆檔案大小限制，單位是</a:t>
            </a:r>
            <a:r>
              <a:rPr lang="en-US" altLang="zh-TW" sz="1700">
                <a:latin typeface="Consolas" panose="020B0609020204030204" pitchFamily="49" charset="0"/>
                <a:ea typeface="+mj-ea"/>
              </a:rPr>
              <a:t>byte</a:t>
            </a:r>
            <a:r>
              <a:rPr lang="zh-TW" altLang="en-US" sz="1700">
                <a:latin typeface="Consolas" panose="020B0609020204030204" pitchFamily="49" charset="0"/>
                <a:ea typeface="+mj-ea"/>
              </a:rPr>
              <a:t>，預設值是</a:t>
            </a:r>
            <a:r>
              <a:rPr lang="en-US" altLang="zh-TW" sz="1700">
                <a:latin typeface="Consolas" panose="020B0609020204030204" pitchFamily="49" charset="0"/>
                <a:ea typeface="+mj-ea"/>
              </a:rPr>
              <a:t>-1L</a:t>
            </a:r>
            <a:r>
              <a:rPr lang="zh-TW" altLang="en-US" sz="1700">
                <a:latin typeface="Consolas" panose="020B0609020204030204" pitchFamily="49" charset="0"/>
                <a:ea typeface="+mj-ea"/>
              </a:rPr>
              <a:t>，表示無限制，超過會拋出</a:t>
            </a:r>
            <a:r>
              <a:rPr lang="en-US" altLang="zh-TW" sz="1700">
                <a:latin typeface="Consolas" panose="020B0609020204030204" pitchFamily="49" charset="0"/>
                <a:ea typeface="+mj-ea"/>
              </a:rPr>
              <a:t>IllegalStateException</a:t>
            </a:r>
            <a:r>
              <a:rPr lang="zh-TW" altLang="en-US" sz="1700">
                <a:latin typeface="Consolas" panose="020B0609020204030204" pitchFamily="49" charset="0"/>
                <a:ea typeface="+mj-ea"/>
              </a:rPr>
              <a:t>。</a:t>
            </a:r>
            <a:endParaRPr lang="en-US" altLang="zh-TW" sz="1700">
              <a:latin typeface="Consolas" panose="020B0609020204030204" pitchFamily="49" charset="0"/>
              <a:ea typeface="+mj-ea"/>
            </a:endParaRPr>
          </a:p>
          <a:p>
            <a:pPr lvl="2" algn="just"/>
            <a:r>
              <a:rPr lang="en-US" altLang="zh-TW" sz="1700">
                <a:solidFill>
                  <a:srgbClr val="FF0000"/>
                </a:solidFill>
                <a:latin typeface="Consolas" panose="020B0609020204030204" pitchFamily="49" charset="0"/>
                <a:ea typeface="+mj-ea"/>
              </a:rPr>
              <a:t>maxRequestSize</a:t>
            </a:r>
          </a:p>
          <a:p>
            <a:pPr lvl="2" algn="just"/>
            <a:r>
              <a:rPr lang="en-US" altLang="zh-TW" sz="1700">
                <a:latin typeface="Consolas" panose="020B0609020204030204" pitchFamily="49" charset="0"/>
                <a:ea typeface="+mj-ea"/>
              </a:rPr>
              <a:t>	long</a:t>
            </a:r>
            <a:r>
              <a:rPr lang="zh-TW" altLang="en-US" sz="1700">
                <a:latin typeface="Consolas" panose="020B0609020204030204" pitchFamily="49" charset="0"/>
                <a:ea typeface="+mj-ea"/>
              </a:rPr>
              <a:t>，總和檔案大小限制</a:t>
            </a:r>
            <a:r>
              <a:rPr lang="en-US" altLang="zh-TW" sz="1700">
                <a:latin typeface="Consolas" panose="020B0609020204030204" pitchFamily="49" charset="0"/>
                <a:ea typeface="+mj-ea"/>
              </a:rPr>
              <a:t>(</a:t>
            </a:r>
            <a:r>
              <a:rPr lang="zh-TW" altLang="en-US" sz="1700">
                <a:latin typeface="Consolas" panose="020B0609020204030204" pitchFamily="49" charset="0"/>
                <a:ea typeface="+mj-ea"/>
              </a:rPr>
              <a:t>若有多筆</a:t>
            </a:r>
            <a:r>
              <a:rPr lang="en-US" altLang="zh-TW" sz="1700">
                <a:latin typeface="Consolas" panose="020B0609020204030204" pitchFamily="49" charset="0"/>
                <a:ea typeface="+mj-ea"/>
              </a:rPr>
              <a:t>input)</a:t>
            </a:r>
            <a:r>
              <a:rPr lang="zh-TW" altLang="en-US" sz="1700">
                <a:latin typeface="Consolas" panose="020B0609020204030204" pitchFamily="49" charset="0"/>
                <a:ea typeface="+mj-ea"/>
              </a:rPr>
              <a:t>，預設值是</a:t>
            </a:r>
            <a:r>
              <a:rPr lang="en-US" altLang="zh-TW" sz="1700">
                <a:latin typeface="Consolas" panose="020B0609020204030204" pitchFamily="49" charset="0"/>
                <a:ea typeface="+mj-ea"/>
              </a:rPr>
              <a:t>-1L</a:t>
            </a:r>
          </a:p>
        </p:txBody>
      </p:sp>
    </p:spTree>
    <p:extLst>
      <p:ext uri="{BB962C8B-B14F-4D97-AF65-F5344CB8AC3E}">
        <p14:creationId xmlns:p14="http://schemas.microsoft.com/office/powerpoint/2010/main" val="7093447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860800" cy="5617817"/>
          </a:xfrm>
        </p:spPr>
        <p:txBody>
          <a:bodyPr>
            <a:noAutofit/>
          </a:bodyPr>
          <a:lstStyle/>
          <a:p>
            <a:pPr algn="just"/>
            <a:r>
              <a:rPr lang="zh-TW" altLang="en-US" sz="1750" b="1">
                <a:latin typeface="Consolas" panose="020B0609020204030204" pitchFamily="49" charset="0"/>
                <a:ea typeface="+mj-ea"/>
              </a:rPr>
              <a:t>關於檔案命名，實務上要盡量避免讓使用者自行命名檔案。惡意使用者可能會在上傳檔案名稱中添加特定路徑或特定命名，企圖覆蓋系統檔案；存入資料庫也需注意</a:t>
            </a:r>
            <a:r>
              <a:rPr lang="en-US" altLang="zh-TW" sz="1750" b="1">
                <a:latin typeface="Consolas" panose="020B0609020204030204" pitchFamily="49" charset="0"/>
                <a:ea typeface="+mj-ea"/>
              </a:rPr>
              <a:t>SQL Injection</a:t>
            </a:r>
            <a:r>
              <a:rPr lang="zh-TW" altLang="en-US" sz="1750" b="1">
                <a:latin typeface="Consolas" panose="020B0609020204030204" pitchFamily="49" charset="0"/>
                <a:ea typeface="+mj-ea"/>
              </a:rPr>
              <a:t>問題。</a:t>
            </a:r>
            <a:endParaRPr lang="en-US" altLang="zh-TW" sz="1750" b="1">
              <a:latin typeface="Consolas" panose="020B0609020204030204" pitchFamily="49" charset="0"/>
              <a:ea typeface="+mj-ea"/>
            </a:endParaRPr>
          </a:p>
          <a:p>
            <a:pPr algn="just">
              <a:spcBef>
                <a:spcPts val="1200"/>
              </a:spcBef>
            </a:pPr>
            <a:r>
              <a:rPr lang="zh-TW" altLang="en-US" sz="1750" b="1">
                <a:latin typeface="Consolas" panose="020B0609020204030204" pitchFamily="49" charset="0"/>
                <a:ea typeface="+mj-ea"/>
              </a:rPr>
              <a:t>上傳檔案後，</a:t>
            </a:r>
            <a:r>
              <a:rPr lang="en-US" altLang="zh-TW" sz="1750" b="1">
                <a:latin typeface="Consolas" panose="020B0609020204030204" pitchFamily="49" charset="0"/>
                <a:ea typeface="+mj-ea"/>
              </a:rPr>
              <a:t>Sever</a:t>
            </a:r>
            <a:r>
              <a:rPr lang="zh-TW" altLang="en-US" sz="1750" b="1">
                <a:latin typeface="Consolas" panose="020B0609020204030204" pitchFamily="49" charset="0"/>
                <a:ea typeface="+mj-ea"/>
              </a:rPr>
              <a:t>檔案命名建議使用自己的命名規則，</a:t>
            </a:r>
            <a:r>
              <a:rPr lang="en-US" altLang="zh-TW" sz="1750" b="1">
                <a:latin typeface="Consolas" panose="020B0609020204030204" pitchFamily="49" charset="0"/>
                <a:ea typeface="+mj-ea"/>
              </a:rPr>
              <a:t>Client</a:t>
            </a:r>
            <a:r>
              <a:rPr lang="zh-TW" altLang="en-US" sz="1750" b="1">
                <a:latin typeface="Consolas" panose="020B0609020204030204" pitchFamily="49" charset="0"/>
                <a:ea typeface="+mj-ea"/>
              </a:rPr>
              <a:t>端顯示可由使用者決定</a:t>
            </a:r>
            <a:r>
              <a:rPr lang="en-US" altLang="zh-TW" sz="1750" b="1">
                <a:latin typeface="Consolas" panose="020B0609020204030204" pitchFamily="49" charset="0"/>
                <a:ea typeface="+mj-ea"/>
              </a:rPr>
              <a:t>(</a:t>
            </a:r>
            <a:r>
              <a:rPr lang="zh-TW" altLang="en-US" sz="1750" b="1">
                <a:latin typeface="Consolas" panose="020B0609020204030204" pitchFamily="49" charset="0"/>
                <a:ea typeface="+mj-ea"/>
              </a:rPr>
              <a:t>同一張資料表有兩個「名稱」欄位</a:t>
            </a:r>
            <a:r>
              <a:rPr lang="en-US" altLang="zh-TW" sz="1750" b="1">
                <a:latin typeface="Consolas" panose="020B0609020204030204" pitchFamily="49" charset="0"/>
                <a:ea typeface="+mj-ea"/>
              </a:rPr>
              <a:t>)</a:t>
            </a:r>
            <a:r>
              <a:rPr lang="zh-TW" altLang="en-US" sz="1750" b="1">
                <a:latin typeface="Consolas" panose="020B0609020204030204" pitchFamily="49" charset="0"/>
                <a:ea typeface="+mj-ea"/>
              </a:rPr>
              <a:t>。</a:t>
            </a:r>
            <a:endParaRPr lang="en-US" altLang="zh-TW" sz="1750" b="1">
              <a:latin typeface="Consolas" panose="020B0609020204030204" pitchFamily="49" charset="0"/>
              <a:ea typeface="+mj-ea"/>
            </a:endParaRPr>
          </a:p>
          <a:p>
            <a:pPr>
              <a:spcBef>
                <a:spcPts val="1200"/>
              </a:spcBef>
            </a:pPr>
            <a:r>
              <a:rPr lang="zh-TW" altLang="en-US" sz="1750" b="1">
                <a:latin typeface="Consolas" panose="020B0609020204030204" pitchFamily="49" charset="0"/>
                <a:ea typeface="+mj-ea"/>
              </a:rPr>
              <a:t>此外，關於取得檔名，</a:t>
            </a:r>
            <a:r>
              <a:rPr lang="en-US" altLang="zh-TW" sz="1750" b="1">
                <a:latin typeface="Consolas" panose="020B0609020204030204" pitchFamily="49" charset="0"/>
                <a:ea typeface="+mj-ea"/>
              </a:rPr>
              <a:t>part</a:t>
            </a:r>
            <a:r>
              <a:rPr lang="zh-TW" altLang="en-US" sz="1750" b="1">
                <a:latin typeface="Consolas" panose="020B0609020204030204" pitchFamily="49" charset="0"/>
                <a:ea typeface="+mj-ea"/>
              </a:rPr>
              <a:t>物件的</a:t>
            </a:r>
            <a:r>
              <a:rPr lang="en-US" altLang="zh-TW" sz="1650" b="1">
                <a:latin typeface="Consolas" panose="020B0609020204030204" pitchFamily="49" charset="0"/>
                <a:ea typeface="+mj-ea"/>
              </a:rPr>
              <a:t>getHeader("content-disposition")</a:t>
            </a:r>
            <a:r>
              <a:rPr lang="zh-TW" altLang="en-US" sz="1650" b="1">
                <a:latin typeface="Consolas" panose="020B0609020204030204" pitchFamily="49" charset="0"/>
                <a:ea typeface="+mj-ea"/>
              </a:rPr>
              <a:t>中</a:t>
            </a:r>
            <a:r>
              <a:rPr lang="zh-TW" altLang="en-US" sz="1750" b="1">
                <a:latin typeface="Consolas" panose="020B0609020204030204" pitchFamily="49" charset="0"/>
                <a:ea typeface="+mj-ea"/>
              </a:rPr>
              <a:t>夾帶的</a:t>
            </a:r>
            <a:r>
              <a:rPr lang="en-US" altLang="zh-TW" sz="1750" b="1">
                <a:latin typeface="Consolas" panose="020B0609020204030204" pitchFamily="49" charset="0"/>
                <a:ea typeface="+mj-ea"/>
              </a:rPr>
              <a:t>filename</a:t>
            </a:r>
            <a:r>
              <a:rPr lang="zh-TW" altLang="en-US" sz="1750" b="1">
                <a:latin typeface="Consolas" panose="020B0609020204030204" pitchFamily="49" charset="0"/>
                <a:ea typeface="+mj-ea"/>
              </a:rPr>
              <a:t>資訊，在不同瀏覽器可能會有不同的回傳值。</a:t>
            </a:r>
            <a:endParaRPr lang="en-US" altLang="zh-TW" sz="1750" b="1">
              <a:latin typeface="Consolas" panose="020B0609020204030204" pitchFamily="49" charset="0"/>
              <a:ea typeface="+mj-ea"/>
            </a:endParaRPr>
          </a:p>
          <a:p>
            <a:pPr>
              <a:spcBef>
                <a:spcPts val="0"/>
              </a:spcBef>
            </a:pPr>
            <a:r>
              <a:rPr lang="zh-TW" altLang="en-US" sz="1750" b="1">
                <a:latin typeface="Consolas" panose="020B0609020204030204" pitchFamily="49" charset="0"/>
                <a:ea typeface="+mj-ea"/>
              </a:rPr>
              <a:t>要使用正規表達式或</a:t>
            </a:r>
            <a:r>
              <a:rPr lang="en-US" altLang="zh-TW" sz="1750" b="1">
                <a:latin typeface="Consolas" panose="020B0609020204030204" pitchFamily="49" charset="0"/>
                <a:ea typeface="+mj-ea"/>
              </a:rPr>
              <a:t>String</a:t>
            </a:r>
            <a:r>
              <a:rPr lang="zh-TW" altLang="en-US" sz="1750" b="1">
                <a:latin typeface="Consolas" panose="020B0609020204030204" pitchFamily="49" charset="0"/>
                <a:ea typeface="+mj-ea"/>
              </a:rPr>
              <a:t>物件的方法來過濾想要的資訊。</a:t>
            </a:r>
            <a:endParaRPr lang="en-US" altLang="zh-TW" sz="1750" b="1">
              <a:latin typeface="Consolas" panose="020B0609020204030204" pitchFamily="49" charset="0"/>
              <a:ea typeface="+mj-ea"/>
            </a:endParaRPr>
          </a:p>
          <a:p>
            <a:pPr algn="just"/>
            <a:endParaRPr lang="en-US" altLang="zh-TW" sz="1750" b="1">
              <a:latin typeface="Consolas" panose="020B0609020204030204" pitchFamily="49" charset="0"/>
              <a:ea typeface="+mj-ea"/>
            </a:endParaRPr>
          </a:p>
          <a:p>
            <a:pPr algn="just"/>
            <a:endParaRPr lang="en-US" altLang="zh-TW" sz="175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59</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Part</a:t>
            </a:r>
            <a:r>
              <a:rPr lang="zh-TW" altLang="en-US" sz="2800" b="1">
                <a:latin typeface="+mj-lt"/>
                <a:ea typeface="+mj-ea"/>
                <a:cs typeface="+mj-cs"/>
              </a:rPr>
              <a:t>介面方法</a:t>
            </a:r>
            <a:endParaRPr lang="en-US" altLang="zh-TW" sz="2800" b="1">
              <a:latin typeface="+mj-lt"/>
              <a:ea typeface="+mj-ea"/>
              <a:cs typeface="+mj-cs"/>
            </a:endParaRPr>
          </a:p>
        </p:txBody>
      </p:sp>
      <p:sp>
        <p:nvSpPr>
          <p:cNvPr id="30" name="文字方塊 29">
            <a:extLst>
              <a:ext uri="{FF2B5EF4-FFF2-40B4-BE49-F238E27FC236}">
                <a16:creationId xmlns:a16="http://schemas.microsoft.com/office/drawing/2014/main" id="{8570CFE9-0731-4434-8914-6944777BFE6D}"/>
              </a:ext>
            </a:extLst>
          </p:cNvPr>
          <p:cNvSpPr txBox="1">
            <a:spLocks/>
          </p:cNvSpPr>
          <p:nvPr/>
        </p:nvSpPr>
        <p:spPr>
          <a:xfrm>
            <a:off x="55359" y="74235"/>
            <a:ext cx="8122597" cy="6771084"/>
          </a:xfrm>
          <a:prstGeom prst="rect">
            <a:avLst/>
          </a:prstGeom>
          <a:noFill/>
        </p:spPr>
        <p:txBody>
          <a:bodyPr wrap="square">
            <a:spAutoFit/>
          </a:bodyPr>
          <a:lstStyle/>
          <a:p>
            <a:pPr marL="285750" indent="-285750" algn="just">
              <a:buFont typeface="Arial" panose="020B0604020202020204" pitchFamily="34" charset="0"/>
              <a:buChar char="•"/>
            </a:pPr>
            <a:r>
              <a:rPr lang="en-US" altLang="zh-TW" sz="1700">
                <a:solidFill>
                  <a:srgbClr val="1890C3"/>
                </a:solidFill>
                <a:latin typeface="Consolas" panose="020B0609020204030204" pitchFamily="49" charset="0"/>
                <a:ea typeface="+mj-ea"/>
              </a:rPr>
              <a:t>Collection&lt;String&gt; </a:t>
            </a:r>
            <a:r>
              <a:rPr lang="en-US" altLang="zh-TW" sz="1700">
                <a:latin typeface="Consolas" panose="020B0609020204030204" pitchFamily="49" charset="0"/>
                <a:ea typeface="+mj-ea"/>
              </a:rPr>
              <a:t>part.getHeaderNames(</a:t>
            </a:r>
            <a:r>
              <a:rPr lang="zh-TW" altLang="en-US" sz="1700">
                <a:latin typeface="Consolas" panose="020B0609020204030204" pitchFamily="49" charset="0"/>
                <a:ea typeface="+mj-ea"/>
              </a:rPr>
              <a:t> </a:t>
            </a:r>
            <a:r>
              <a:rPr lang="en-US" altLang="zh-TW" sz="1700">
                <a:latin typeface="Consolas" panose="020B0609020204030204" pitchFamily="49" charset="0"/>
                <a:ea typeface="+mj-ea"/>
              </a:rPr>
              <a:t>)</a:t>
            </a:r>
          </a:p>
          <a:p>
            <a:pPr lvl="1" algn="just"/>
            <a:r>
              <a:rPr lang="zh-TW" altLang="en-US" sz="1700">
                <a:latin typeface="Consolas" panose="020B0609020204030204" pitchFamily="49" charset="0"/>
                <a:ea typeface="+mj-ea"/>
              </a:rPr>
              <a:t>回傳</a:t>
            </a:r>
            <a:r>
              <a:rPr lang="en-US" altLang="zh-TW" sz="1700">
                <a:latin typeface="Consolas" panose="020B0609020204030204" pitchFamily="49" charset="0"/>
                <a:ea typeface="+mj-ea"/>
              </a:rPr>
              <a:t>part</a:t>
            </a:r>
            <a:r>
              <a:rPr lang="zh-TW" altLang="en-US" sz="1700">
                <a:latin typeface="Consolas" panose="020B0609020204030204" pitchFamily="49" charset="0"/>
                <a:ea typeface="+mj-ea"/>
              </a:rPr>
              <a:t>物件的所有</a:t>
            </a:r>
            <a:r>
              <a:rPr lang="en-US" altLang="zh-TW" sz="1700">
                <a:latin typeface="Consolas" panose="020B0609020204030204" pitchFamily="49" charset="0"/>
                <a:ea typeface="+mj-ea"/>
              </a:rPr>
              <a:t>header</a:t>
            </a:r>
            <a:r>
              <a:rPr lang="zh-TW" altLang="en-US" sz="1700">
                <a:latin typeface="Consolas" panose="020B0609020204030204" pitchFamily="49" charset="0"/>
                <a:ea typeface="+mj-ea"/>
              </a:rPr>
              <a:t>名稱。因</a:t>
            </a:r>
            <a:r>
              <a:rPr lang="en-US" altLang="zh-TW" sz="1700">
                <a:latin typeface="Consolas" panose="020B0609020204030204" pitchFamily="49" charset="0"/>
                <a:ea typeface="+mj-ea"/>
              </a:rPr>
              <a:t>Collection</a:t>
            </a:r>
            <a:r>
              <a:rPr lang="zh-TW" altLang="en-US" sz="1700">
                <a:latin typeface="Consolas" panose="020B0609020204030204" pitchFamily="49" charset="0"/>
                <a:ea typeface="+mj-ea"/>
              </a:rPr>
              <a:t>物件特性，可直接使用</a:t>
            </a:r>
            <a:r>
              <a:rPr lang="en-US" altLang="zh-TW" sz="1700">
                <a:latin typeface="Consolas" panose="020B0609020204030204" pitchFamily="49" charset="0"/>
                <a:ea typeface="+mj-ea"/>
              </a:rPr>
              <a:t>System.out.println(part.getHeaderNames(</a:t>
            </a:r>
            <a:r>
              <a:rPr lang="zh-TW" altLang="en-US" sz="1700">
                <a:latin typeface="Consolas" panose="020B0609020204030204" pitchFamily="49" charset="0"/>
                <a:ea typeface="+mj-ea"/>
              </a:rPr>
              <a:t> </a:t>
            </a:r>
            <a:r>
              <a:rPr lang="en-US" altLang="zh-TW" sz="1700">
                <a:latin typeface="Consolas" panose="020B0609020204030204" pitchFamily="49" charset="0"/>
                <a:ea typeface="+mj-ea"/>
              </a:rPr>
              <a:t>))</a:t>
            </a:r>
            <a:r>
              <a:rPr lang="zh-TW" altLang="en-US" sz="1700">
                <a:latin typeface="Consolas" panose="020B0609020204030204" pitchFamily="49" charset="0"/>
                <a:ea typeface="+mj-ea"/>
              </a:rPr>
              <a:t>，印出所有內容。</a:t>
            </a:r>
            <a:endParaRPr lang="en-US" altLang="zh-TW" sz="1700">
              <a:latin typeface="Consolas" panose="020B0609020204030204" pitchFamily="49" charset="0"/>
              <a:ea typeface="+mj-ea"/>
            </a:endParaRPr>
          </a:p>
          <a:p>
            <a:pPr lvl="1" algn="just"/>
            <a:endParaRPr lang="zh-TW" altLang="en-US" sz="1100">
              <a:latin typeface="Consolas" panose="020B0609020204030204" pitchFamily="49" charset="0"/>
              <a:ea typeface="+mj-ea"/>
            </a:endParaRPr>
          </a:p>
          <a:p>
            <a:pPr marL="285750" indent="-285750" algn="just">
              <a:buFont typeface="Arial" panose="020B0604020202020204" pitchFamily="34" charset="0"/>
              <a:buChar char="•"/>
            </a:pPr>
            <a:r>
              <a:rPr lang="en-US" altLang="zh-TW" sz="1700">
                <a:solidFill>
                  <a:srgbClr val="1890C3"/>
                </a:solidFill>
                <a:latin typeface="Consolas" panose="020B0609020204030204" pitchFamily="49" charset="0"/>
                <a:ea typeface="+mj-ea"/>
              </a:rPr>
              <a:t>String</a:t>
            </a:r>
            <a:r>
              <a:rPr lang="en-US" altLang="zh-TW" sz="1700">
                <a:latin typeface="Consolas" panose="020B0609020204030204" pitchFamily="49" charset="0"/>
                <a:ea typeface="+mj-ea"/>
              </a:rPr>
              <a:t> part.getHeader(String name)</a:t>
            </a:r>
          </a:p>
          <a:p>
            <a:pPr lvl="1" algn="just"/>
            <a:r>
              <a:rPr lang="zh-TW" altLang="en-US" sz="1700">
                <a:latin typeface="Consolas" panose="020B0609020204030204" pitchFamily="49" charset="0"/>
                <a:ea typeface="+mj-ea"/>
              </a:rPr>
              <a:t>根據屬性名稱取得</a:t>
            </a:r>
            <a:r>
              <a:rPr lang="en-US" altLang="zh-TW" sz="1700">
                <a:latin typeface="Consolas" panose="020B0609020204030204" pitchFamily="49" charset="0"/>
                <a:ea typeface="+mj-ea"/>
              </a:rPr>
              <a:t>Part</a:t>
            </a:r>
            <a:r>
              <a:rPr lang="zh-TW" altLang="en-US" sz="1700">
                <a:latin typeface="Consolas" panose="020B0609020204030204" pitchFamily="49" charset="0"/>
                <a:ea typeface="+mj-ea"/>
              </a:rPr>
              <a:t>的</a:t>
            </a:r>
            <a:r>
              <a:rPr lang="en-US" altLang="zh-TW" sz="1700">
                <a:latin typeface="Consolas" panose="020B0609020204030204" pitchFamily="49" charset="0"/>
                <a:ea typeface="+mj-ea"/>
              </a:rPr>
              <a:t>Header</a:t>
            </a:r>
            <a:r>
              <a:rPr lang="zh-TW" altLang="en-US" sz="1700">
                <a:latin typeface="Consolas" panose="020B0609020204030204" pitchFamily="49" charset="0"/>
                <a:ea typeface="+mj-ea"/>
              </a:rPr>
              <a:t>屬性值，其中</a:t>
            </a:r>
            <a:r>
              <a:rPr lang="en-US" altLang="zh-TW" sz="1700">
                <a:latin typeface="Consolas" panose="020B0609020204030204" pitchFamily="49" charset="0"/>
                <a:ea typeface="+mj-ea"/>
              </a:rPr>
              <a:t>content-disposition</a:t>
            </a:r>
            <a:r>
              <a:rPr lang="zh-TW" altLang="en-US" sz="1700">
                <a:latin typeface="Consolas" panose="020B0609020204030204" pitchFamily="49" charset="0"/>
                <a:ea typeface="+mj-ea"/>
              </a:rPr>
              <a:t>含有上傳檔案名稱；</a:t>
            </a:r>
            <a:r>
              <a:rPr lang="en-US" altLang="zh-TW" sz="1700">
                <a:latin typeface="Consolas" panose="020B0609020204030204" pitchFamily="49" charset="0"/>
                <a:ea typeface="+mj-ea"/>
              </a:rPr>
              <a:t>content-type</a:t>
            </a:r>
            <a:r>
              <a:rPr lang="zh-TW" altLang="en-US" sz="1700">
                <a:latin typeface="Consolas" panose="020B0609020204030204" pitchFamily="49" charset="0"/>
                <a:ea typeface="+mj-ea"/>
              </a:rPr>
              <a:t>表示上傳檔案</a:t>
            </a:r>
            <a:r>
              <a:rPr lang="en-US" altLang="zh-TW" sz="1700">
                <a:latin typeface="Consolas" panose="020B0609020204030204" pitchFamily="49" charset="0"/>
                <a:ea typeface="+mj-ea"/>
              </a:rPr>
              <a:t>Mime type</a:t>
            </a:r>
            <a:r>
              <a:rPr lang="zh-TW" altLang="en-US" sz="1700">
                <a:latin typeface="Consolas" panose="020B0609020204030204" pitchFamily="49" charset="0"/>
                <a:ea typeface="+mj-ea"/>
              </a:rPr>
              <a:t>。</a:t>
            </a:r>
            <a:endParaRPr lang="en-US" altLang="zh-TW" sz="1700">
              <a:latin typeface="Consolas" panose="020B0609020204030204" pitchFamily="49" charset="0"/>
              <a:ea typeface="+mj-ea"/>
            </a:endParaRPr>
          </a:p>
          <a:p>
            <a:pPr lvl="1"/>
            <a:endParaRPr lang="en-US" altLang="zh-TW" sz="1100">
              <a:latin typeface="Consolas" panose="020B0609020204030204" pitchFamily="49" charset="0"/>
              <a:ea typeface="+mj-ea"/>
            </a:endParaRPr>
          </a:p>
          <a:p>
            <a:pPr marL="285750" indent="-285750" algn="just">
              <a:buFont typeface="Arial" panose="020B0604020202020204" pitchFamily="34" charset="0"/>
              <a:buChar char="•"/>
            </a:pPr>
            <a:r>
              <a:rPr lang="en-US" altLang="zh-TW" sz="1700">
                <a:solidFill>
                  <a:srgbClr val="1890C3"/>
                </a:solidFill>
                <a:latin typeface="Consolas" panose="020B0609020204030204" pitchFamily="49" charset="0"/>
                <a:ea typeface="+mj-ea"/>
              </a:rPr>
              <a:t>Collection&lt;String&gt; </a:t>
            </a:r>
            <a:r>
              <a:rPr lang="en-US" altLang="zh-TW" sz="1700">
                <a:latin typeface="Consolas" panose="020B0609020204030204" pitchFamily="49" charset="0"/>
                <a:ea typeface="+mj-ea"/>
              </a:rPr>
              <a:t>part.getHeaders(String name)</a:t>
            </a:r>
          </a:p>
          <a:p>
            <a:pPr lvl="1" algn="just"/>
            <a:r>
              <a:rPr lang="zh-TW" altLang="en-US" sz="1700">
                <a:latin typeface="Consolas" panose="020B0609020204030204" pitchFamily="49" charset="0"/>
                <a:ea typeface="+mj-ea"/>
              </a:rPr>
              <a:t>若屬性值有多筆則使用此方法，回傳指定屬性名稱的屬性值集合。</a:t>
            </a:r>
            <a:endParaRPr lang="en-US" altLang="zh-TW" sz="1700">
              <a:latin typeface="Consolas" panose="020B0609020204030204" pitchFamily="49" charset="0"/>
              <a:ea typeface="+mj-ea"/>
            </a:endParaRPr>
          </a:p>
          <a:p>
            <a:pPr lvl="1" algn="just"/>
            <a:endParaRPr lang="en-US" altLang="zh-TW" sz="1100">
              <a:latin typeface="Consolas" panose="020B0609020204030204" pitchFamily="49" charset="0"/>
              <a:ea typeface="+mj-ea"/>
            </a:endParaRPr>
          </a:p>
          <a:p>
            <a:pPr marL="285750" indent="-285750" algn="just">
              <a:buFont typeface="Arial" panose="020B0604020202020204" pitchFamily="34" charset="0"/>
              <a:buChar char="•"/>
            </a:pPr>
            <a:r>
              <a:rPr lang="en-US" altLang="zh-TW" sz="1700">
                <a:solidFill>
                  <a:srgbClr val="1890C3"/>
                </a:solidFill>
                <a:latin typeface="Consolas" panose="020B0609020204030204" pitchFamily="49" charset="0"/>
                <a:ea typeface="+mj-ea"/>
              </a:rPr>
              <a:t>String</a:t>
            </a:r>
            <a:r>
              <a:rPr lang="en-US" altLang="zh-TW" sz="1700">
                <a:latin typeface="Consolas" panose="020B0609020204030204" pitchFamily="49" charset="0"/>
                <a:ea typeface="+mj-ea"/>
              </a:rPr>
              <a:t> part.getName( )</a:t>
            </a:r>
          </a:p>
          <a:p>
            <a:pPr lvl="1"/>
            <a:r>
              <a:rPr lang="zh-TW" altLang="en-US" sz="1700">
                <a:latin typeface="Consolas" panose="020B0609020204030204" pitchFamily="49" charset="0"/>
                <a:ea typeface="+mj-ea"/>
              </a:rPr>
              <a:t>回傳此項</a:t>
            </a:r>
            <a:r>
              <a:rPr lang="en-US" altLang="zh-TW" sz="1700">
                <a:latin typeface="Consolas" panose="020B0609020204030204" pitchFamily="49" charset="0"/>
                <a:ea typeface="+mj-ea"/>
              </a:rPr>
              <a:t>part</a:t>
            </a:r>
            <a:r>
              <a:rPr lang="zh-TW" altLang="en-US" sz="1700">
                <a:latin typeface="Consolas" panose="020B0609020204030204" pitchFamily="49" charset="0"/>
                <a:ea typeface="+mj-ea"/>
              </a:rPr>
              <a:t>在</a:t>
            </a:r>
            <a:r>
              <a:rPr lang="en-US" altLang="zh-TW" sz="1700">
                <a:latin typeface="Consolas" panose="020B0609020204030204" pitchFamily="49" charset="0"/>
                <a:ea typeface="+mj-ea"/>
              </a:rPr>
              <a:t>Html</a:t>
            </a:r>
            <a:r>
              <a:rPr lang="zh-TW" altLang="en-US" sz="1700">
                <a:latin typeface="Consolas" panose="020B0609020204030204" pitchFamily="49" charset="0"/>
                <a:ea typeface="+mj-ea"/>
              </a:rPr>
              <a:t>頁面中設定的</a:t>
            </a:r>
            <a:r>
              <a:rPr lang="en-US" altLang="zh-TW" sz="1700">
                <a:latin typeface="Consolas" panose="020B0609020204030204" pitchFamily="49" charset="0"/>
                <a:ea typeface="+mj-ea"/>
              </a:rPr>
              <a:t>name</a:t>
            </a:r>
            <a:r>
              <a:rPr lang="zh-TW" altLang="en-US" sz="1700">
                <a:latin typeface="Consolas" panose="020B0609020204030204" pitchFamily="49" charset="0"/>
                <a:ea typeface="+mj-ea"/>
              </a:rPr>
              <a:t>名稱，可用來過濾是否為檔案</a:t>
            </a:r>
            <a:r>
              <a:rPr lang="en-US" altLang="zh-TW" sz="1700">
                <a:latin typeface="Consolas" panose="020B0609020204030204" pitchFamily="49" charset="0"/>
                <a:ea typeface="+mj-ea"/>
              </a:rPr>
              <a:t>(</a:t>
            </a:r>
            <a:r>
              <a:rPr lang="zh-TW" altLang="en-US" sz="1700">
                <a:latin typeface="Consolas" panose="020B0609020204030204" pitchFamily="49" charset="0"/>
                <a:ea typeface="+mj-ea"/>
              </a:rPr>
              <a:t>而非文字或數值，但要注意</a:t>
            </a:r>
            <a:r>
              <a:rPr lang="en-US" altLang="zh-TW" sz="1700">
                <a:latin typeface="Consolas" panose="020B0609020204030204" pitchFamily="49" charset="0"/>
                <a:ea typeface="+mj-ea"/>
              </a:rPr>
              <a:t>name</a:t>
            </a:r>
            <a:r>
              <a:rPr lang="zh-TW" altLang="en-US" sz="1700">
                <a:latin typeface="Consolas" panose="020B0609020204030204" pitchFamily="49" charset="0"/>
                <a:ea typeface="+mj-ea"/>
              </a:rPr>
              <a:t>的命名規則</a:t>
            </a:r>
            <a:r>
              <a:rPr lang="en-US" altLang="zh-TW" sz="1700">
                <a:latin typeface="Consolas" panose="020B0609020204030204" pitchFamily="49" charset="0"/>
                <a:ea typeface="+mj-ea"/>
              </a:rPr>
              <a:t>)</a:t>
            </a:r>
            <a:r>
              <a:rPr lang="zh-TW" altLang="en-US" sz="1700">
                <a:latin typeface="Consolas" panose="020B0609020204030204" pitchFamily="49" charset="0"/>
                <a:ea typeface="+mj-ea"/>
              </a:rPr>
              <a:t>。</a:t>
            </a:r>
            <a:endParaRPr lang="en-US" altLang="zh-TW" sz="1700">
              <a:latin typeface="Consolas" panose="020B0609020204030204" pitchFamily="49" charset="0"/>
              <a:ea typeface="+mj-ea"/>
            </a:endParaRPr>
          </a:p>
          <a:p>
            <a:pPr lvl="1"/>
            <a:endParaRPr lang="en-US" altLang="zh-TW" sz="1100">
              <a:latin typeface="Consolas" panose="020B0609020204030204" pitchFamily="49" charset="0"/>
              <a:ea typeface="+mj-ea"/>
            </a:endParaRPr>
          </a:p>
          <a:p>
            <a:pPr marL="285750" indent="-285750" algn="just">
              <a:buFont typeface="Arial" panose="020B0604020202020204" pitchFamily="34" charset="0"/>
              <a:buChar char="•"/>
            </a:pPr>
            <a:r>
              <a:rPr lang="en-US" altLang="zh-TW" sz="1700">
                <a:solidFill>
                  <a:srgbClr val="CC6227"/>
                </a:solidFill>
                <a:latin typeface="Consolas" panose="020B0609020204030204" pitchFamily="49" charset="0"/>
                <a:ea typeface="+mj-ea"/>
              </a:rPr>
              <a:t>long</a:t>
            </a:r>
            <a:r>
              <a:rPr lang="en-US" altLang="zh-TW" sz="1700">
                <a:latin typeface="Consolas" panose="020B0609020204030204" pitchFamily="49" charset="0"/>
                <a:ea typeface="+mj-ea"/>
              </a:rPr>
              <a:t> part.getSize(</a:t>
            </a:r>
            <a:r>
              <a:rPr lang="zh-TW" altLang="en-US" sz="1700">
                <a:latin typeface="Consolas" panose="020B0609020204030204" pitchFamily="49" charset="0"/>
                <a:ea typeface="+mj-ea"/>
              </a:rPr>
              <a:t> </a:t>
            </a:r>
            <a:r>
              <a:rPr lang="en-US" altLang="zh-TW" sz="1700">
                <a:latin typeface="Consolas" panose="020B0609020204030204" pitchFamily="49" charset="0"/>
                <a:ea typeface="+mj-ea"/>
              </a:rPr>
              <a:t>)</a:t>
            </a:r>
          </a:p>
          <a:p>
            <a:pPr lvl="1" algn="just"/>
            <a:r>
              <a:rPr lang="zh-TW" altLang="en-US" sz="1700">
                <a:latin typeface="Consolas" panose="020B0609020204030204" pitchFamily="49" charset="0"/>
                <a:ea typeface="+mj-ea"/>
              </a:rPr>
              <a:t>回傳檔案的大小，單位是</a:t>
            </a:r>
            <a:r>
              <a:rPr lang="en-US" altLang="zh-TW" sz="1700">
                <a:latin typeface="Consolas" panose="020B0609020204030204" pitchFamily="49" charset="0"/>
                <a:ea typeface="+mj-ea"/>
              </a:rPr>
              <a:t>byte</a:t>
            </a:r>
            <a:r>
              <a:rPr lang="zh-TW" altLang="en-US" sz="1700">
                <a:latin typeface="Consolas" panose="020B0609020204030204" pitchFamily="49" charset="0"/>
                <a:ea typeface="+mj-ea"/>
              </a:rPr>
              <a:t>。</a:t>
            </a:r>
            <a:endParaRPr lang="en-US" altLang="zh-TW" sz="1700">
              <a:latin typeface="Consolas" panose="020B0609020204030204" pitchFamily="49" charset="0"/>
              <a:ea typeface="+mj-ea"/>
            </a:endParaRPr>
          </a:p>
          <a:p>
            <a:pPr lvl="1" algn="just"/>
            <a:endParaRPr lang="en-US" altLang="zh-TW" sz="1100">
              <a:latin typeface="Consolas" panose="020B0609020204030204" pitchFamily="49" charset="0"/>
              <a:ea typeface="+mj-ea"/>
            </a:endParaRPr>
          </a:p>
          <a:p>
            <a:pPr marL="285750" indent="-285750" algn="just">
              <a:buFont typeface="Arial" panose="020B0604020202020204" pitchFamily="34" charset="0"/>
              <a:buChar char="•"/>
            </a:pPr>
            <a:r>
              <a:rPr lang="en-US" altLang="zh-TW" sz="1700">
                <a:solidFill>
                  <a:srgbClr val="1890C3"/>
                </a:solidFill>
                <a:latin typeface="Consolas" panose="020B0609020204030204" pitchFamily="49" charset="0"/>
                <a:ea typeface="+mj-ea"/>
              </a:rPr>
              <a:t>String</a:t>
            </a:r>
            <a:r>
              <a:rPr lang="en-US" altLang="zh-TW" sz="1700">
                <a:latin typeface="Consolas" panose="020B0609020204030204" pitchFamily="49" charset="0"/>
                <a:ea typeface="+mj-ea"/>
              </a:rPr>
              <a:t> part.getContentType</a:t>
            </a:r>
            <a:r>
              <a:rPr lang="en-US" altLang="zh-TW" sz="1700">
                <a:latin typeface="Consolas" panose="020B0609020204030204" pitchFamily="49" charset="0"/>
              </a:rPr>
              <a:t>(</a:t>
            </a:r>
            <a:r>
              <a:rPr lang="zh-TW" altLang="en-US" sz="1700">
                <a:latin typeface="Consolas" panose="020B0609020204030204" pitchFamily="49" charset="0"/>
              </a:rPr>
              <a:t> </a:t>
            </a:r>
            <a:r>
              <a:rPr lang="en-US" altLang="zh-TW" sz="1700">
                <a:latin typeface="Consolas" panose="020B0609020204030204" pitchFamily="49" charset="0"/>
              </a:rPr>
              <a:t>)</a:t>
            </a:r>
            <a:endParaRPr lang="en-US" altLang="zh-TW" sz="1700">
              <a:latin typeface="Consolas" panose="020B0609020204030204" pitchFamily="49" charset="0"/>
              <a:ea typeface="+mj-ea"/>
            </a:endParaRPr>
          </a:p>
          <a:p>
            <a:pPr lvl="1" algn="just"/>
            <a:r>
              <a:rPr lang="zh-TW" altLang="en-US" sz="1700">
                <a:latin typeface="Consolas" panose="020B0609020204030204" pitchFamily="49" charset="0"/>
                <a:ea typeface="+mj-ea"/>
              </a:rPr>
              <a:t>回傳檔案的</a:t>
            </a:r>
            <a:r>
              <a:rPr lang="en-US" altLang="zh-TW" sz="1700">
                <a:latin typeface="Consolas" panose="020B0609020204030204" pitchFamily="49" charset="0"/>
                <a:ea typeface="+mj-ea"/>
              </a:rPr>
              <a:t>Mime type</a:t>
            </a:r>
            <a:r>
              <a:rPr lang="zh-TW" altLang="en-US" sz="1700">
                <a:latin typeface="Consolas" panose="020B0609020204030204" pitchFamily="49" charset="0"/>
                <a:ea typeface="+mj-ea"/>
              </a:rPr>
              <a:t>。</a:t>
            </a:r>
            <a:endParaRPr lang="en-US" altLang="zh-TW" sz="1700">
              <a:latin typeface="Consolas" panose="020B0609020204030204" pitchFamily="49" charset="0"/>
              <a:ea typeface="+mj-ea"/>
            </a:endParaRPr>
          </a:p>
          <a:p>
            <a:pPr lvl="1" algn="just"/>
            <a:endParaRPr lang="en-US" altLang="zh-TW" sz="1100">
              <a:latin typeface="Consolas" panose="020B0609020204030204" pitchFamily="49" charset="0"/>
              <a:ea typeface="+mj-ea"/>
            </a:endParaRPr>
          </a:p>
          <a:p>
            <a:pPr marL="285750" indent="-285750" algn="just">
              <a:buFont typeface="Arial" panose="020B0604020202020204" pitchFamily="34" charset="0"/>
              <a:buChar char="•"/>
            </a:pPr>
            <a:r>
              <a:rPr lang="en-US" altLang="zh-TW" sz="1700">
                <a:solidFill>
                  <a:srgbClr val="1890C3"/>
                </a:solidFill>
                <a:latin typeface="Consolas" panose="020B0609020204030204" pitchFamily="49" charset="0"/>
              </a:rPr>
              <a:t>String</a:t>
            </a:r>
            <a:r>
              <a:rPr lang="en-US" altLang="zh-TW" sz="1700">
                <a:latin typeface="Consolas" panose="020B0609020204030204" pitchFamily="49" charset="0"/>
              </a:rPr>
              <a:t> part.getInputStream(</a:t>
            </a:r>
            <a:r>
              <a:rPr lang="zh-TW" altLang="en-US" sz="1700">
                <a:latin typeface="Consolas" panose="020B0609020204030204" pitchFamily="49" charset="0"/>
              </a:rPr>
              <a:t> </a:t>
            </a:r>
            <a:r>
              <a:rPr lang="en-US" altLang="zh-TW" sz="1700">
                <a:latin typeface="Consolas" panose="020B0609020204030204" pitchFamily="49" charset="0"/>
              </a:rPr>
              <a:t>)</a:t>
            </a:r>
          </a:p>
          <a:p>
            <a:pPr lvl="1" algn="just"/>
            <a:r>
              <a:rPr lang="zh-TW" altLang="en-US" sz="1700">
                <a:latin typeface="Consolas" panose="020B0609020204030204" pitchFamily="49" charset="0"/>
                <a:ea typeface="+mj-ea"/>
              </a:rPr>
              <a:t>取得輸入資料流物件，可用來做進一步的操作，如存入資料庫、後端傳遞等等。</a:t>
            </a:r>
            <a:endParaRPr lang="en-US" altLang="zh-TW" sz="1700">
              <a:latin typeface="Consolas" panose="020B0609020204030204" pitchFamily="49" charset="0"/>
              <a:ea typeface="+mj-ea"/>
            </a:endParaRPr>
          </a:p>
          <a:p>
            <a:pPr lvl="1" algn="just"/>
            <a:endParaRPr lang="en-US" altLang="zh-TW" sz="1100">
              <a:latin typeface="Consolas" panose="020B0609020204030204" pitchFamily="49" charset="0"/>
              <a:ea typeface="+mj-ea"/>
            </a:endParaRPr>
          </a:p>
          <a:p>
            <a:pPr marL="285750" indent="-285750" algn="just">
              <a:buFont typeface="Arial" panose="020B0604020202020204" pitchFamily="34" charset="0"/>
              <a:buChar char="•"/>
            </a:pPr>
            <a:r>
              <a:rPr lang="en-US" altLang="zh-TW" sz="1700">
                <a:solidFill>
                  <a:srgbClr val="1890C3"/>
                </a:solidFill>
                <a:latin typeface="Consolas" panose="020B0609020204030204" pitchFamily="49" charset="0"/>
              </a:rPr>
              <a:t>String</a:t>
            </a:r>
            <a:r>
              <a:rPr lang="en-US" altLang="zh-TW" sz="1700">
                <a:latin typeface="Consolas" panose="020B0609020204030204" pitchFamily="49" charset="0"/>
              </a:rPr>
              <a:t> part.wirte(String fileName)</a:t>
            </a:r>
          </a:p>
          <a:p>
            <a:pPr lvl="1" algn="just"/>
            <a:r>
              <a:rPr lang="zh-TW" altLang="en-US" sz="1700">
                <a:latin typeface="Consolas" panose="020B0609020204030204" pitchFamily="49" charset="0"/>
                <a:ea typeface="+mj-ea"/>
              </a:rPr>
              <a:t>根據</a:t>
            </a:r>
            <a:r>
              <a:rPr lang="en-US" altLang="zh-TW" sz="1700">
                <a:solidFill>
                  <a:srgbClr val="FF0000"/>
                </a:solidFill>
                <a:latin typeface="Consolas" panose="020B0609020204030204" pitchFamily="49" charset="0"/>
                <a:ea typeface="+mj-ea"/>
              </a:rPr>
              <a:t>location</a:t>
            </a:r>
            <a:r>
              <a:rPr lang="zh-TW" altLang="en-US" sz="1700">
                <a:latin typeface="Consolas" panose="020B0609020204030204" pitchFamily="49" charset="0"/>
                <a:ea typeface="+mj-ea"/>
              </a:rPr>
              <a:t>設定的目錄，以傳入的字串引數作為檔名，進行寫入操作。</a:t>
            </a:r>
            <a:endParaRPr lang="en-US" altLang="zh-TW" sz="1700">
              <a:latin typeface="Consolas" panose="020B0609020204030204" pitchFamily="49" charset="0"/>
              <a:ea typeface="+mj-ea"/>
            </a:endParaRPr>
          </a:p>
          <a:p>
            <a:pPr lvl="1" algn="just"/>
            <a:endParaRPr lang="en-US" altLang="zh-TW" sz="1700">
              <a:latin typeface="Consolas" panose="020B0609020204030204" pitchFamily="49" charset="0"/>
              <a:ea typeface="+mj-ea"/>
            </a:endParaRPr>
          </a:p>
          <a:p>
            <a:pPr lvl="1"/>
            <a:endParaRPr lang="en-US" altLang="zh-TW" sz="1700">
              <a:latin typeface="Consolas" panose="020B0609020204030204" pitchFamily="49" charset="0"/>
              <a:ea typeface="+mj-ea"/>
            </a:endParaRPr>
          </a:p>
        </p:txBody>
      </p:sp>
    </p:spTree>
    <p:extLst>
      <p:ext uri="{BB962C8B-B14F-4D97-AF65-F5344CB8AC3E}">
        <p14:creationId xmlns:p14="http://schemas.microsoft.com/office/powerpoint/2010/main" val="3874646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01515501-017F-48D3-B273-6A87D255DEEC}"/>
              </a:ext>
            </a:extLst>
          </p:cNvPr>
          <p:cNvSpPr txBox="1"/>
          <p:nvPr/>
        </p:nvSpPr>
        <p:spPr>
          <a:xfrm>
            <a:off x="104456" y="190367"/>
            <a:ext cx="2586192" cy="553998"/>
          </a:xfrm>
          <a:prstGeom prst="rect">
            <a:avLst/>
          </a:prstGeom>
          <a:noFill/>
        </p:spPr>
        <p:txBody>
          <a:bodyPr wrap="square" rtlCol="0">
            <a:spAutoFit/>
          </a:bodyPr>
          <a:lstStyle/>
          <a:p>
            <a:r>
              <a:rPr lang="en-US" altLang="zh-TW" sz="3000">
                <a:latin typeface="Consolas" panose="020B0609020204030204" pitchFamily="49" charset="0"/>
                <a:cs typeface="Arial" panose="020B0604020202020204" pitchFamily="34" charset="0"/>
              </a:rPr>
              <a:t>OSI 7 Layer</a:t>
            </a:r>
            <a:endParaRPr lang="zh-TW" altLang="en-US" sz="3000">
              <a:latin typeface="Consolas" panose="020B0609020204030204" pitchFamily="49" charset="0"/>
              <a:cs typeface="Arial" panose="020B0604020202020204" pitchFamily="34" charset="0"/>
            </a:endParaRPr>
          </a:p>
        </p:txBody>
      </p:sp>
      <p:pic>
        <p:nvPicPr>
          <p:cNvPr id="10" name="圖片 9">
            <a:extLst>
              <a:ext uri="{FF2B5EF4-FFF2-40B4-BE49-F238E27FC236}">
                <a16:creationId xmlns:a16="http://schemas.microsoft.com/office/drawing/2014/main" id="{9EB2D7C6-8CAA-4A8B-8A0E-5A04AB80DC16}"/>
              </a:ext>
            </a:extLst>
          </p:cNvPr>
          <p:cNvPicPr>
            <a:picLocks noChangeAspect="1"/>
          </p:cNvPicPr>
          <p:nvPr/>
        </p:nvPicPr>
        <p:blipFill>
          <a:blip r:embed="rId2"/>
          <a:stretch>
            <a:fillRect/>
          </a:stretch>
        </p:blipFill>
        <p:spPr>
          <a:xfrm>
            <a:off x="114220" y="828672"/>
            <a:ext cx="1989103" cy="5809237"/>
          </a:xfrm>
          <a:prstGeom prst="rect">
            <a:avLst/>
          </a:prstGeom>
        </p:spPr>
      </p:pic>
      <p:sp>
        <p:nvSpPr>
          <p:cNvPr id="13" name="文字方塊 12">
            <a:extLst>
              <a:ext uri="{FF2B5EF4-FFF2-40B4-BE49-F238E27FC236}">
                <a16:creationId xmlns:a16="http://schemas.microsoft.com/office/drawing/2014/main" id="{3D81413A-5AFC-4B29-B6D4-AAD2742526BE}"/>
              </a:ext>
            </a:extLst>
          </p:cNvPr>
          <p:cNvSpPr txBox="1"/>
          <p:nvPr/>
        </p:nvSpPr>
        <p:spPr>
          <a:xfrm>
            <a:off x="3137850" y="4530904"/>
            <a:ext cx="322395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a:latin typeface="Consolas" panose="020B0609020204030204" pitchFamily="49" charset="0"/>
                <a:cs typeface="Times New Roman" panose="02020603050405020304" pitchFamily="18" charset="0"/>
              </a:rPr>
              <a:t>IP ( Internet Protocol )</a:t>
            </a:r>
            <a:endParaRPr lang="zh-TW" altLang="en-US">
              <a:latin typeface="Consolas" panose="020B0609020204030204" pitchFamily="49" charset="0"/>
              <a:cs typeface="Times New Roman" panose="02020603050405020304" pitchFamily="18" charset="0"/>
            </a:endParaRPr>
          </a:p>
        </p:txBody>
      </p:sp>
      <p:cxnSp>
        <p:nvCxnSpPr>
          <p:cNvPr id="15" name="直線接點 14">
            <a:extLst>
              <a:ext uri="{FF2B5EF4-FFF2-40B4-BE49-F238E27FC236}">
                <a16:creationId xmlns:a16="http://schemas.microsoft.com/office/drawing/2014/main" id="{7F0645B8-6E01-4913-8AE5-047769AAF760}"/>
              </a:ext>
            </a:extLst>
          </p:cNvPr>
          <p:cNvCxnSpPr>
            <a:cxnSpLocks/>
            <a:endCxn id="13" idx="1"/>
          </p:cNvCxnSpPr>
          <p:nvPr/>
        </p:nvCxnSpPr>
        <p:spPr>
          <a:xfrm>
            <a:off x="2363056" y="4715570"/>
            <a:ext cx="774794" cy="0"/>
          </a:xfrm>
          <a:prstGeom prst="line">
            <a:avLst/>
          </a:prstGeom>
        </p:spPr>
        <p:style>
          <a:lnRef idx="1">
            <a:schemeClr val="dk1"/>
          </a:lnRef>
          <a:fillRef idx="0">
            <a:schemeClr val="dk1"/>
          </a:fillRef>
          <a:effectRef idx="0">
            <a:schemeClr val="dk1"/>
          </a:effectRef>
          <a:fontRef idx="minor">
            <a:schemeClr val="tx1"/>
          </a:fontRef>
        </p:style>
      </p:cxnSp>
      <p:sp>
        <p:nvSpPr>
          <p:cNvPr id="19" name="文字方塊 18">
            <a:extLst>
              <a:ext uri="{FF2B5EF4-FFF2-40B4-BE49-F238E27FC236}">
                <a16:creationId xmlns:a16="http://schemas.microsoft.com/office/drawing/2014/main" id="{2CF217F1-C03B-495C-ADA1-2EBE3534244B}"/>
              </a:ext>
            </a:extLst>
          </p:cNvPr>
          <p:cNvSpPr txBox="1"/>
          <p:nvPr/>
        </p:nvSpPr>
        <p:spPr>
          <a:xfrm>
            <a:off x="3137850" y="3727807"/>
            <a:ext cx="4974439"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a:solidFill>
                  <a:srgbClr val="FF0000"/>
                </a:solidFill>
                <a:latin typeface="Consolas" panose="020B0609020204030204" pitchFamily="49" charset="0"/>
                <a:cs typeface="Times New Roman" panose="02020603050405020304" pitchFamily="18" charset="0"/>
              </a:rPr>
              <a:t>TCP</a:t>
            </a:r>
            <a:r>
              <a:rPr lang="en-US" altLang="zh-TW">
                <a:solidFill>
                  <a:schemeClr val="tx1"/>
                </a:solidFill>
                <a:latin typeface="Consolas" panose="020B0609020204030204" pitchFamily="49" charset="0"/>
                <a:cs typeface="Times New Roman" panose="02020603050405020304" pitchFamily="18" charset="0"/>
              </a:rPr>
              <a:t> (</a:t>
            </a:r>
            <a:r>
              <a:rPr lang="en-US" altLang="zh-TW" i="0">
                <a:solidFill>
                  <a:schemeClr val="tx1"/>
                </a:solidFill>
                <a:effectLst/>
                <a:latin typeface="Consolas" panose="020B0609020204030204" pitchFamily="49" charset="0"/>
                <a:cs typeface="Times New Roman" panose="02020603050405020304" pitchFamily="18" charset="0"/>
              </a:rPr>
              <a:t>Transmission Control Protocol</a:t>
            </a:r>
            <a:r>
              <a:rPr lang="en-US" altLang="zh-TW">
                <a:solidFill>
                  <a:schemeClr val="tx1"/>
                </a:solidFill>
                <a:latin typeface="Consolas" panose="020B0609020204030204" pitchFamily="49" charset="0"/>
                <a:cs typeface="Times New Roman" panose="02020603050405020304" pitchFamily="18" charset="0"/>
              </a:rPr>
              <a:t>)</a:t>
            </a:r>
            <a:r>
              <a:rPr lang="zh-TW" altLang="en-US">
                <a:solidFill>
                  <a:schemeClr val="tx1"/>
                </a:solidFill>
                <a:latin typeface="Consolas" panose="020B0609020204030204" pitchFamily="49" charset="0"/>
                <a:cs typeface="Times New Roman" panose="02020603050405020304" pitchFamily="18" charset="0"/>
              </a:rPr>
              <a:t>、</a:t>
            </a:r>
            <a:endParaRPr lang="en-US" altLang="zh-TW">
              <a:solidFill>
                <a:schemeClr val="tx1"/>
              </a:solidFill>
              <a:latin typeface="Consolas" panose="020B0609020204030204" pitchFamily="49" charset="0"/>
              <a:cs typeface="Times New Roman" panose="02020603050405020304" pitchFamily="18" charset="0"/>
            </a:endParaRPr>
          </a:p>
          <a:p>
            <a:r>
              <a:rPr lang="en-US" altLang="zh-TW">
                <a:solidFill>
                  <a:srgbClr val="FF0000"/>
                </a:solidFill>
                <a:latin typeface="Consolas" panose="020B0609020204030204" pitchFamily="49" charset="0"/>
                <a:cs typeface="Times New Roman" panose="02020603050405020304" pitchFamily="18" charset="0"/>
              </a:rPr>
              <a:t>UDP</a:t>
            </a:r>
            <a:r>
              <a:rPr lang="en-US" altLang="zh-TW">
                <a:solidFill>
                  <a:schemeClr val="tx1"/>
                </a:solidFill>
                <a:latin typeface="Consolas" panose="020B0609020204030204" pitchFamily="49" charset="0"/>
                <a:cs typeface="Times New Roman" panose="02020603050405020304" pitchFamily="18" charset="0"/>
              </a:rPr>
              <a:t> (</a:t>
            </a:r>
            <a:r>
              <a:rPr lang="en-US" altLang="zh-TW" i="0">
                <a:solidFill>
                  <a:schemeClr val="tx1"/>
                </a:solidFill>
                <a:effectLst/>
                <a:latin typeface="Consolas" panose="020B0609020204030204" pitchFamily="49" charset="0"/>
              </a:rPr>
              <a:t>User Datagram Protocol</a:t>
            </a:r>
            <a:r>
              <a:rPr lang="en-US" altLang="zh-TW">
                <a:solidFill>
                  <a:schemeClr val="tx1"/>
                </a:solidFill>
                <a:latin typeface="Consolas" panose="020B0609020204030204" pitchFamily="49" charset="0"/>
                <a:cs typeface="Times New Roman" panose="02020603050405020304" pitchFamily="18" charset="0"/>
              </a:rPr>
              <a:t>)</a:t>
            </a:r>
            <a:endParaRPr lang="zh-TW" altLang="en-US">
              <a:solidFill>
                <a:schemeClr val="tx1"/>
              </a:solidFill>
              <a:latin typeface="Consolas" panose="020B0609020204030204" pitchFamily="49" charset="0"/>
              <a:cs typeface="Times New Roman" panose="02020603050405020304" pitchFamily="18" charset="0"/>
            </a:endParaRPr>
          </a:p>
        </p:txBody>
      </p:sp>
      <p:cxnSp>
        <p:nvCxnSpPr>
          <p:cNvPr id="20" name="直線接點 19">
            <a:extLst>
              <a:ext uri="{FF2B5EF4-FFF2-40B4-BE49-F238E27FC236}">
                <a16:creationId xmlns:a16="http://schemas.microsoft.com/office/drawing/2014/main" id="{A4C77B42-53B8-43E2-BF88-B9C9F6330F67}"/>
              </a:ext>
            </a:extLst>
          </p:cNvPr>
          <p:cNvCxnSpPr>
            <a:cxnSpLocks/>
            <a:endCxn id="19" idx="1"/>
          </p:cNvCxnSpPr>
          <p:nvPr/>
        </p:nvCxnSpPr>
        <p:spPr>
          <a:xfrm>
            <a:off x="2363056" y="3912473"/>
            <a:ext cx="774794" cy="138500"/>
          </a:xfrm>
          <a:prstGeom prst="line">
            <a:avLst/>
          </a:prstGeom>
        </p:spPr>
        <p:style>
          <a:lnRef idx="1">
            <a:schemeClr val="dk1"/>
          </a:lnRef>
          <a:fillRef idx="0">
            <a:schemeClr val="dk1"/>
          </a:fillRef>
          <a:effectRef idx="0">
            <a:schemeClr val="dk1"/>
          </a:effectRef>
          <a:fontRef idx="minor">
            <a:schemeClr val="tx1"/>
          </a:fontRef>
        </p:style>
      </p:cxnSp>
      <p:sp>
        <p:nvSpPr>
          <p:cNvPr id="21" name="文字方塊 20">
            <a:extLst>
              <a:ext uri="{FF2B5EF4-FFF2-40B4-BE49-F238E27FC236}">
                <a16:creationId xmlns:a16="http://schemas.microsoft.com/office/drawing/2014/main" id="{8CC332DA-97F6-48A1-801D-DF2F18ABED06}"/>
              </a:ext>
            </a:extLst>
          </p:cNvPr>
          <p:cNvSpPr txBox="1"/>
          <p:nvPr/>
        </p:nvSpPr>
        <p:spPr>
          <a:xfrm>
            <a:off x="3115587" y="202553"/>
            <a:ext cx="4870244" cy="120032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a:solidFill>
                  <a:srgbClr val="FF0000"/>
                </a:solidFill>
                <a:latin typeface="Consolas" panose="020B0609020204030204" pitchFamily="49" charset="0"/>
                <a:cs typeface="Times New Roman" panose="02020603050405020304" pitchFamily="18" charset="0"/>
              </a:rPr>
              <a:t>HTTP</a:t>
            </a:r>
            <a:r>
              <a:rPr lang="en-US" altLang="zh-TW">
                <a:latin typeface="Consolas" panose="020B0609020204030204" pitchFamily="49" charset="0"/>
                <a:cs typeface="Times New Roman" panose="02020603050405020304" pitchFamily="18" charset="0"/>
              </a:rPr>
              <a:t> (</a:t>
            </a:r>
            <a:r>
              <a:rPr lang="en-US" altLang="zh-TW" i="0" err="1">
                <a:solidFill>
                  <a:srgbClr val="000000"/>
                </a:solidFill>
                <a:effectLst/>
                <a:latin typeface="Consolas" panose="020B0609020204030204" pitchFamily="49" charset="0"/>
                <a:cs typeface="Times New Roman" panose="02020603050405020304" pitchFamily="18" charset="0"/>
              </a:rPr>
              <a:t>HyperText</a:t>
            </a:r>
            <a:r>
              <a:rPr lang="en-US" altLang="zh-TW" i="0">
                <a:solidFill>
                  <a:srgbClr val="000000"/>
                </a:solidFill>
                <a:effectLst/>
                <a:latin typeface="Consolas" panose="020B0609020204030204" pitchFamily="49" charset="0"/>
                <a:cs typeface="Times New Roman" panose="02020603050405020304" pitchFamily="18" charset="0"/>
              </a:rPr>
              <a:t> Transfer Protocol</a:t>
            </a:r>
            <a:r>
              <a:rPr lang="en-US" altLang="zh-TW">
                <a:latin typeface="Consolas" panose="020B0609020204030204" pitchFamily="49" charset="0"/>
                <a:cs typeface="Times New Roman" panose="02020603050405020304" pitchFamily="18" charset="0"/>
              </a:rPr>
              <a:t>)</a:t>
            </a:r>
            <a:r>
              <a:rPr lang="zh-TW" altLang="en-US">
                <a:latin typeface="Consolas" panose="020B0609020204030204" pitchFamily="49" charset="0"/>
                <a:cs typeface="Times New Roman" panose="02020603050405020304" pitchFamily="18" charset="0"/>
              </a:rPr>
              <a:t>、</a:t>
            </a:r>
            <a:endParaRPr lang="en-US" altLang="zh-TW">
              <a:latin typeface="Consolas" panose="020B0609020204030204" pitchFamily="49" charset="0"/>
              <a:cs typeface="Times New Roman" panose="02020603050405020304" pitchFamily="18" charset="0"/>
            </a:endParaRPr>
          </a:p>
          <a:p>
            <a:r>
              <a:rPr lang="en-US" altLang="zh-TW">
                <a:solidFill>
                  <a:schemeClr val="tx1"/>
                </a:solidFill>
                <a:latin typeface="Consolas" panose="020B0609020204030204" pitchFamily="49" charset="0"/>
                <a:cs typeface="Times New Roman" panose="02020603050405020304" pitchFamily="18" charset="0"/>
              </a:rPr>
              <a:t>FTP (</a:t>
            </a:r>
            <a:r>
              <a:rPr lang="en-US" altLang="zh-TW" i="0">
                <a:solidFill>
                  <a:schemeClr val="tx1"/>
                </a:solidFill>
                <a:effectLst/>
                <a:latin typeface="Consolas" panose="020B0609020204030204" pitchFamily="49" charset="0"/>
                <a:ea typeface="微軟正黑體" panose="020B0604030504040204" pitchFamily="34" charset="-120"/>
                <a:cs typeface="Times New Roman" panose="02020603050405020304" pitchFamily="18" charset="0"/>
              </a:rPr>
              <a:t>File Transfer Protocol</a:t>
            </a:r>
            <a:r>
              <a:rPr lang="en-US" altLang="zh-TW">
                <a:solidFill>
                  <a:schemeClr val="tx1"/>
                </a:solidFill>
                <a:latin typeface="Consolas" panose="020B0609020204030204" pitchFamily="49" charset="0"/>
                <a:cs typeface="Times New Roman" panose="02020603050405020304" pitchFamily="18" charset="0"/>
              </a:rPr>
              <a:t>)</a:t>
            </a:r>
            <a:r>
              <a:rPr lang="zh-TW" altLang="en-US">
                <a:solidFill>
                  <a:schemeClr val="tx1"/>
                </a:solidFill>
                <a:latin typeface="Consolas" panose="020B0609020204030204" pitchFamily="49" charset="0"/>
                <a:cs typeface="Times New Roman" panose="02020603050405020304" pitchFamily="18" charset="0"/>
              </a:rPr>
              <a:t>、</a:t>
            </a:r>
            <a:endParaRPr lang="en-US" altLang="zh-TW">
              <a:solidFill>
                <a:schemeClr val="tx1"/>
              </a:solidFill>
              <a:latin typeface="Consolas" panose="020B0609020204030204" pitchFamily="49" charset="0"/>
              <a:cs typeface="Times New Roman" panose="02020603050405020304" pitchFamily="18" charset="0"/>
            </a:endParaRPr>
          </a:p>
          <a:p>
            <a:r>
              <a:rPr lang="en-US" altLang="zh-TW" i="0">
                <a:solidFill>
                  <a:schemeClr val="tx1"/>
                </a:solidFill>
                <a:effectLst/>
                <a:latin typeface="Consolas" panose="020B0609020204030204" pitchFamily="49" charset="0"/>
                <a:cs typeface="Times New Roman" panose="02020603050405020304" pitchFamily="18" charset="0"/>
              </a:rPr>
              <a:t>DNS(Domain Name System)</a:t>
            </a:r>
            <a:r>
              <a:rPr lang="zh-TW" altLang="en-US" i="0">
                <a:solidFill>
                  <a:schemeClr val="tx1"/>
                </a:solidFill>
                <a:effectLst/>
                <a:latin typeface="Consolas" panose="020B0609020204030204" pitchFamily="49" charset="0"/>
                <a:cs typeface="Times New Roman" panose="02020603050405020304" pitchFamily="18" charset="0"/>
              </a:rPr>
              <a:t>、</a:t>
            </a:r>
            <a:endParaRPr lang="en-US" altLang="zh-TW" i="0">
              <a:solidFill>
                <a:schemeClr val="tx1"/>
              </a:solidFill>
              <a:effectLst/>
              <a:latin typeface="Consolas" panose="020B0609020204030204" pitchFamily="49" charset="0"/>
              <a:cs typeface="Times New Roman" panose="02020603050405020304" pitchFamily="18" charset="0"/>
            </a:endParaRPr>
          </a:p>
          <a:p>
            <a:r>
              <a:rPr lang="en-US" altLang="zh-TW" i="0">
                <a:solidFill>
                  <a:schemeClr val="tx1"/>
                </a:solidFill>
                <a:effectLst/>
                <a:latin typeface="Consolas" panose="020B0609020204030204" pitchFamily="49" charset="0"/>
                <a:cs typeface="Times New Roman" panose="02020603050405020304" pitchFamily="18" charset="0"/>
              </a:rPr>
              <a:t>SMTP</a:t>
            </a:r>
            <a:r>
              <a:rPr lang="zh-TW" altLang="en-US" i="0">
                <a:solidFill>
                  <a:schemeClr val="tx1"/>
                </a:solidFill>
                <a:effectLst/>
                <a:latin typeface="Consolas" panose="020B0609020204030204" pitchFamily="49" charset="0"/>
                <a:cs typeface="Times New Roman" panose="02020603050405020304" pitchFamily="18" charset="0"/>
              </a:rPr>
              <a:t> </a:t>
            </a:r>
            <a:r>
              <a:rPr lang="en-US" altLang="zh-TW" i="0">
                <a:solidFill>
                  <a:schemeClr val="tx1"/>
                </a:solidFill>
                <a:effectLst/>
                <a:latin typeface="Consolas" panose="020B0609020204030204" pitchFamily="49" charset="0"/>
                <a:cs typeface="Times New Roman" panose="02020603050405020304" pitchFamily="18" charset="0"/>
              </a:rPr>
              <a:t>(Simple Mail Transfer Protocol)</a:t>
            </a:r>
            <a:endParaRPr lang="zh-TW" altLang="en-US">
              <a:solidFill>
                <a:schemeClr val="tx1"/>
              </a:solidFill>
              <a:latin typeface="Consolas" panose="020B0609020204030204" pitchFamily="49" charset="0"/>
              <a:cs typeface="Times New Roman" panose="02020603050405020304" pitchFamily="18" charset="0"/>
            </a:endParaRPr>
          </a:p>
        </p:txBody>
      </p:sp>
      <p:cxnSp>
        <p:nvCxnSpPr>
          <p:cNvPr id="22" name="直線接點 21">
            <a:extLst>
              <a:ext uri="{FF2B5EF4-FFF2-40B4-BE49-F238E27FC236}">
                <a16:creationId xmlns:a16="http://schemas.microsoft.com/office/drawing/2014/main" id="{4163B5F1-9F4C-43EC-BB67-3845371984D3}"/>
              </a:ext>
            </a:extLst>
          </p:cNvPr>
          <p:cNvCxnSpPr>
            <a:cxnSpLocks/>
            <a:endCxn id="21" idx="1"/>
          </p:cNvCxnSpPr>
          <p:nvPr/>
        </p:nvCxnSpPr>
        <p:spPr>
          <a:xfrm flipV="1">
            <a:off x="2340793" y="802718"/>
            <a:ext cx="774794" cy="721475"/>
          </a:xfrm>
          <a:prstGeom prst="line">
            <a:avLst/>
          </a:prstGeom>
        </p:spPr>
        <p:style>
          <a:lnRef idx="1">
            <a:schemeClr val="dk1"/>
          </a:lnRef>
          <a:fillRef idx="0">
            <a:schemeClr val="dk1"/>
          </a:fillRef>
          <a:effectRef idx="0">
            <a:schemeClr val="dk1"/>
          </a:effectRef>
          <a:fontRef idx="minor">
            <a:schemeClr val="tx1"/>
          </a:fontRef>
        </p:style>
      </p:cxnSp>
      <p:cxnSp>
        <p:nvCxnSpPr>
          <p:cNvPr id="28" name="直線接點 27">
            <a:extLst>
              <a:ext uri="{FF2B5EF4-FFF2-40B4-BE49-F238E27FC236}">
                <a16:creationId xmlns:a16="http://schemas.microsoft.com/office/drawing/2014/main" id="{CEB318A5-12BE-443C-A3EF-FE1307092886}"/>
              </a:ext>
            </a:extLst>
          </p:cNvPr>
          <p:cNvCxnSpPr>
            <a:cxnSpLocks/>
            <a:stCxn id="13" idx="3"/>
            <a:endCxn id="29" idx="1"/>
          </p:cNvCxnSpPr>
          <p:nvPr/>
        </p:nvCxnSpPr>
        <p:spPr>
          <a:xfrm>
            <a:off x="6361809" y="4715570"/>
            <a:ext cx="774794" cy="0"/>
          </a:xfrm>
          <a:prstGeom prst="line">
            <a:avLst/>
          </a:prstGeom>
        </p:spPr>
        <p:style>
          <a:lnRef idx="1">
            <a:schemeClr val="dk1"/>
          </a:lnRef>
          <a:fillRef idx="0">
            <a:schemeClr val="dk1"/>
          </a:fillRef>
          <a:effectRef idx="0">
            <a:schemeClr val="dk1"/>
          </a:effectRef>
          <a:fontRef idx="minor">
            <a:schemeClr val="tx1"/>
          </a:fontRef>
        </p:style>
      </p:cxnSp>
      <p:sp>
        <p:nvSpPr>
          <p:cNvPr id="29" name="文字方塊 28">
            <a:extLst>
              <a:ext uri="{FF2B5EF4-FFF2-40B4-BE49-F238E27FC236}">
                <a16:creationId xmlns:a16="http://schemas.microsoft.com/office/drawing/2014/main" id="{7F9EF196-84C2-4036-9A7C-D5F47B4DE8B5}"/>
              </a:ext>
            </a:extLst>
          </p:cNvPr>
          <p:cNvSpPr txBox="1"/>
          <p:nvPr/>
        </p:nvSpPr>
        <p:spPr>
          <a:xfrm>
            <a:off x="7136603" y="4530904"/>
            <a:ext cx="62068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a:latin typeface="Times New Roman" panose="02020603050405020304" pitchFamily="18" charset="0"/>
                <a:cs typeface="Times New Roman" panose="02020603050405020304" pitchFamily="18" charset="0"/>
              </a:rPr>
              <a:t>IPv6</a:t>
            </a:r>
            <a:endParaRPr lang="zh-TW" altLang="en-US">
              <a:latin typeface="Times New Roman" panose="02020603050405020304" pitchFamily="18" charset="0"/>
              <a:cs typeface="Times New Roman" panose="02020603050405020304" pitchFamily="18" charset="0"/>
            </a:endParaRPr>
          </a:p>
        </p:txBody>
      </p:sp>
      <p:sp>
        <p:nvSpPr>
          <p:cNvPr id="30" name="文字方塊 29">
            <a:extLst>
              <a:ext uri="{FF2B5EF4-FFF2-40B4-BE49-F238E27FC236}">
                <a16:creationId xmlns:a16="http://schemas.microsoft.com/office/drawing/2014/main" id="{569E8F1E-32DE-4575-8C2E-555351BCDF0A}"/>
              </a:ext>
            </a:extLst>
          </p:cNvPr>
          <p:cNvSpPr txBox="1"/>
          <p:nvPr/>
        </p:nvSpPr>
        <p:spPr>
          <a:xfrm>
            <a:off x="7136603" y="4900236"/>
            <a:ext cx="62068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a:latin typeface="Times New Roman" panose="02020603050405020304" pitchFamily="18" charset="0"/>
                <a:cs typeface="Times New Roman" panose="02020603050405020304" pitchFamily="18" charset="0"/>
              </a:rPr>
              <a:t>IPv4</a:t>
            </a:r>
            <a:endParaRPr lang="zh-TW" altLang="en-US">
              <a:latin typeface="Times New Roman" panose="02020603050405020304" pitchFamily="18" charset="0"/>
              <a:cs typeface="Times New Roman" panose="02020603050405020304" pitchFamily="18" charset="0"/>
            </a:endParaRPr>
          </a:p>
        </p:txBody>
      </p:sp>
      <p:graphicFrame>
        <p:nvGraphicFramePr>
          <p:cNvPr id="39" name="表格 39">
            <a:extLst>
              <a:ext uri="{FF2B5EF4-FFF2-40B4-BE49-F238E27FC236}">
                <a16:creationId xmlns:a16="http://schemas.microsoft.com/office/drawing/2014/main" id="{DC90997C-1C67-4CD9-87B9-0D635F995687}"/>
              </a:ext>
            </a:extLst>
          </p:cNvPr>
          <p:cNvGraphicFramePr>
            <a:graphicFrameLocks noGrp="1"/>
          </p:cNvGraphicFramePr>
          <p:nvPr>
            <p:extLst>
              <p:ext uri="{D42A27DB-BD31-4B8C-83A1-F6EECF244321}">
                <p14:modId xmlns:p14="http://schemas.microsoft.com/office/powerpoint/2010/main" val="1482459453"/>
              </p:ext>
            </p:extLst>
          </p:nvPr>
        </p:nvGraphicFramePr>
        <p:xfrm>
          <a:off x="2276778" y="5380168"/>
          <a:ext cx="5963332" cy="1158240"/>
        </p:xfrm>
        <a:graphic>
          <a:graphicData uri="http://schemas.openxmlformats.org/drawingml/2006/table">
            <a:tbl>
              <a:tblPr firstRow="1" bandRow="1">
                <a:tableStyleId>{3B4B98B0-60AC-42C2-AFA5-B58CD77FA1E5}</a:tableStyleId>
              </a:tblPr>
              <a:tblGrid>
                <a:gridCol w="821338">
                  <a:extLst>
                    <a:ext uri="{9D8B030D-6E8A-4147-A177-3AD203B41FA5}">
                      <a16:colId xmlns:a16="http://schemas.microsoft.com/office/drawing/2014/main" val="3606931482"/>
                    </a:ext>
                  </a:extLst>
                </a:gridCol>
                <a:gridCol w="2478745">
                  <a:extLst>
                    <a:ext uri="{9D8B030D-6E8A-4147-A177-3AD203B41FA5}">
                      <a16:colId xmlns:a16="http://schemas.microsoft.com/office/drawing/2014/main" val="1531079191"/>
                    </a:ext>
                  </a:extLst>
                </a:gridCol>
                <a:gridCol w="2663249">
                  <a:extLst>
                    <a:ext uri="{9D8B030D-6E8A-4147-A177-3AD203B41FA5}">
                      <a16:colId xmlns:a16="http://schemas.microsoft.com/office/drawing/2014/main" val="3522559407"/>
                    </a:ext>
                  </a:extLst>
                </a:gridCol>
              </a:tblGrid>
              <a:tr h="203106">
                <a:tc>
                  <a:txBody>
                    <a:bodyPr/>
                    <a:lstStyle/>
                    <a:p>
                      <a:pPr algn="ctr"/>
                      <a:r>
                        <a:rPr lang="zh-TW" altLang="en-US" sz="1300">
                          <a:latin typeface="+mj-ea"/>
                          <a:ea typeface="+mj-ea"/>
                        </a:rPr>
                        <a:t>等級</a:t>
                      </a:r>
                      <a:endParaRPr lang="zh-TW" altLang="en-US" sz="1300">
                        <a:latin typeface="+mj-ea"/>
                        <a:ea typeface="+mj-ea"/>
                        <a:cs typeface="Times New Roman" panose="02020603050405020304" pitchFamily="18" charset="0"/>
                      </a:endParaRPr>
                    </a:p>
                  </a:txBody>
                  <a:tcPr anchor="ctr"/>
                </a:tc>
                <a:tc>
                  <a:txBody>
                    <a:bodyPr/>
                    <a:lstStyle/>
                    <a:p>
                      <a:pPr algn="ctr"/>
                      <a:r>
                        <a:rPr lang="zh-TW" altLang="en-US" sz="1300">
                          <a:latin typeface="+mj-ea"/>
                          <a:ea typeface="+mj-ea"/>
                        </a:rPr>
                        <a:t>範圍</a:t>
                      </a:r>
                      <a:endParaRPr lang="zh-TW" altLang="en-US" sz="1300">
                        <a:latin typeface="+mj-ea"/>
                        <a:ea typeface="+mj-ea"/>
                        <a:cs typeface="Times New Roman" panose="02020603050405020304" pitchFamily="18" charset="0"/>
                      </a:endParaRPr>
                    </a:p>
                  </a:txBody>
                  <a:tcPr anchor="ctr"/>
                </a:tc>
                <a:tc>
                  <a:txBody>
                    <a:bodyPr/>
                    <a:lstStyle/>
                    <a:p>
                      <a:pPr algn="ctr"/>
                      <a:r>
                        <a:rPr lang="zh-TW" altLang="en-US" sz="1300">
                          <a:latin typeface="+mj-ea"/>
                          <a:ea typeface="+mj-ea"/>
                        </a:rPr>
                        <a:t>私有網段</a:t>
                      </a:r>
                      <a:endParaRPr lang="zh-TW" altLang="en-US" sz="1300">
                        <a:latin typeface="+mj-ea"/>
                        <a:ea typeface="+mj-ea"/>
                        <a:cs typeface="Times New Roman" panose="02020603050405020304" pitchFamily="18" charset="0"/>
                      </a:endParaRPr>
                    </a:p>
                  </a:txBody>
                  <a:tcPr anchor="ctr"/>
                </a:tc>
                <a:extLst>
                  <a:ext uri="{0D108BD9-81ED-4DB2-BD59-A6C34878D82A}">
                    <a16:rowId xmlns:a16="http://schemas.microsoft.com/office/drawing/2014/main" val="3922697416"/>
                  </a:ext>
                </a:extLst>
              </a:tr>
              <a:tr h="205892">
                <a:tc>
                  <a:txBody>
                    <a:bodyPr/>
                    <a:lstStyle/>
                    <a:p>
                      <a:pPr algn="ctr"/>
                      <a:r>
                        <a:rPr lang="en-US" altLang="zh-TW" sz="1300">
                          <a:latin typeface="+mj-ea"/>
                          <a:ea typeface="+mj-ea"/>
                        </a:rPr>
                        <a:t>A</a:t>
                      </a:r>
                      <a:endParaRPr lang="zh-TW" altLang="en-US" sz="1300">
                        <a:latin typeface="+mj-ea"/>
                        <a:ea typeface="+mj-ea"/>
                        <a:cs typeface="Times New Roman" panose="02020603050405020304" pitchFamily="18" charset="0"/>
                      </a:endParaRPr>
                    </a:p>
                  </a:txBody>
                  <a:tcPr anchor="ctr"/>
                </a:tc>
                <a:tc>
                  <a:txBody>
                    <a:bodyPr/>
                    <a:lstStyle/>
                    <a:p>
                      <a:pPr algn="ctr"/>
                      <a:r>
                        <a:rPr lang="en-US" altLang="zh-TW" sz="1300">
                          <a:latin typeface="+mj-ea"/>
                          <a:ea typeface="+mj-ea"/>
                        </a:rPr>
                        <a:t>0.0.0.0~126.0.0.0</a:t>
                      </a:r>
                      <a:r>
                        <a:rPr lang="zh-TW" altLang="en-US" sz="1300">
                          <a:latin typeface="+mj-ea"/>
                          <a:ea typeface="+mj-ea"/>
                        </a:rPr>
                        <a:t> </a:t>
                      </a:r>
                      <a:r>
                        <a:rPr lang="en-US" altLang="zh-TW" sz="1300">
                          <a:latin typeface="+mj-ea"/>
                          <a:ea typeface="+mj-ea"/>
                        </a:rPr>
                        <a:t>/8</a:t>
                      </a:r>
                      <a:endParaRPr lang="zh-TW" altLang="en-US" sz="1300">
                        <a:latin typeface="+mj-ea"/>
                        <a:ea typeface="+mj-ea"/>
                        <a:cs typeface="Times New Roman" panose="02020603050405020304" pitchFamily="18" charset="0"/>
                      </a:endParaRPr>
                    </a:p>
                  </a:txBody>
                  <a:tcPr anchor="ctr"/>
                </a:tc>
                <a:tc>
                  <a:txBody>
                    <a:bodyPr/>
                    <a:lstStyle/>
                    <a:p>
                      <a:pPr algn="ctr"/>
                      <a:r>
                        <a:rPr lang="en-US" altLang="zh-TW" sz="1300">
                          <a:latin typeface="+mj-ea"/>
                          <a:ea typeface="+mj-ea"/>
                        </a:rPr>
                        <a:t>10.0.0.0~10.255.255.255</a:t>
                      </a:r>
                      <a:endParaRPr lang="zh-TW" altLang="en-US" sz="1300">
                        <a:latin typeface="+mj-ea"/>
                        <a:ea typeface="+mj-ea"/>
                        <a:cs typeface="Times New Roman" panose="02020603050405020304" pitchFamily="18" charset="0"/>
                      </a:endParaRPr>
                    </a:p>
                  </a:txBody>
                  <a:tcPr anchor="ctr"/>
                </a:tc>
                <a:extLst>
                  <a:ext uri="{0D108BD9-81ED-4DB2-BD59-A6C34878D82A}">
                    <a16:rowId xmlns:a16="http://schemas.microsoft.com/office/drawing/2014/main" val="802702926"/>
                  </a:ext>
                </a:extLst>
              </a:tr>
              <a:tr h="203106">
                <a:tc>
                  <a:txBody>
                    <a:bodyPr/>
                    <a:lstStyle/>
                    <a:p>
                      <a:pPr algn="ctr"/>
                      <a:r>
                        <a:rPr lang="en-US" altLang="zh-TW" sz="1300">
                          <a:latin typeface="+mj-ea"/>
                          <a:ea typeface="+mj-ea"/>
                        </a:rPr>
                        <a:t>B</a:t>
                      </a:r>
                      <a:endParaRPr lang="zh-TW" altLang="en-US" sz="1300">
                        <a:latin typeface="+mj-ea"/>
                        <a:ea typeface="+mj-ea"/>
                        <a:cs typeface="Times New Roman" panose="02020603050405020304" pitchFamily="18" charset="0"/>
                      </a:endParaRPr>
                    </a:p>
                  </a:txBody>
                  <a:tcPr anchor="ctr"/>
                </a:tc>
                <a:tc>
                  <a:txBody>
                    <a:bodyPr/>
                    <a:lstStyle/>
                    <a:p>
                      <a:pPr algn="ctr"/>
                      <a:r>
                        <a:rPr lang="en-US" altLang="zh-TW" sz="1300">
                          <a:latin typeface="+mj-ea"/>
                          <a:ea typeface="+mj-ea"/>
                        </a:rPr>
                        <a:t>128.0.0.0~191.255.0.0 /16</a:t>
                      </a:r>
                      <a:endParaRPr lang="zh-TW" altLang="en-US" sz="1300">
                        <a:latin typeface="+mj-ea"/>
                        <a:ea typeface="+mj-ea"/>
                        <a:cs typeface="Times New Roman" panose="02020603050405020304" pitchFamily="18" charset="0"/>
                      </a:endParaRPr>
                    </a:p>
                  </a:txBody>
                  <a:tcPr anchor="ctr"/>
                </a:tc>
                <a:tc>
                  <a:txBody>
                    <a:bodyPr/>
                    <a:lstStyle/>
                    <a:p>
                      <a:pPr algn="ctr"/>
                      <a:r>
                        <a:rPr lang="en-US" altLang="zh-TW" sz="1300">
                          <a:latin typeface="+mj-ea"/>
                          <a:ea typeface="+mj-ea"/>
                        </a:rPr>
                        <a:t>172.16.0.0~172.31.255.255</a:t>
                      </a:r>
                      <a:endParaRPr lang="zh-TW" altLang="en-US" sz="1300">
                        <a:latin typeface="+mj-ea"/>
                        <a:ea typeface="+mj-ea"/>
                        <a:cs typeface="Times New Roman" panose="02020603050405020304" pitchFamily="18" charset="0"/>
                      </a:endParaRPr>
                    </a:p>
                  </a:txBody>
                  <a:tcPr anchor="ctr"/>
                </a:tc>
                <a:extLst>
                  <a:ext uri="{0D108BD9-81ED-4DB2-BD59-A6C34878D82A}">
                    <a16:rowId xmlns:a16="http://schemas.microsoft.com/office/drawing/2014/main" val="2130159454"/>
                  </a:ext>
                </a:extLst>
              </a:tr>
              <a:tr h="203106">
                <a:tc>
                  <a:txBody>
                    <a:bodyPr/>
                    <a:lstStyle/>
                    <a:p>
                      <a:pPr algn="ctr"/>
                      <a:r>
                        <a:rPr lang="en-US" altLang="zh-TW" sz="1300">
                          <a:latin typeface="+mj-ea"/>
                          <a:ea typeface="+mj-ea"/>
                        </a:rPr>
                        <a:t>C</a:t>
                      </a:r>
                      <a:endParaRPr lang="zh-TW" altLang="en-US" sz="1300">
                        <a:latin typeface="+mj-ea"/>
                        <a:ea typeface="+mj-ea"/>
                        <a:cs typeface="Times New Roman" panose="02020603050405020304" pitchFamily="18" charset="0"/>
                      </a:endParaRPr>
                    </a:p>
                  </a:txBody>
                  <a:tcPr anchor="ctr"/>
                </a:tc>
                <a:tc>
                  <a:txBody>
                    <a:bodyPr/>
                    <a:lstStyle/>
                    <a:p>
                      <a:pPr algn="ctr"/>
                      <a:r>
                        <a:rPr lang="en-US" altLang="zh-TW" sz="1300">
                          <a:latin typeface="+mj-ea"/>
                          <a:ea typeface="+mj-ea"/>
                        </a:rPr>
                        <a:t>192.0.0.0~223.255.255.0 /24</a:t>
                      </a:r>
                      <a:endParaRPr lang="zh-TW" altLang="en-US" sz="1300">
                        <a:latin typeface="+mj-ea"/>
                        <a:ea typeface="+mj-ea"/>
                        <a:cs typeface="Times New Roman" panose="02020603050405020304" pitchFamily="18" charset="0"/>
                      </a:endParaRPr>
                    </a:p>
                  </a:txBody>
                  <a:tcPr anchor="ctr"/>
                </a:tc>
                <a:tc>
                  <a:txBody>
                    <a:bodyPr/>
                    <a:lstStyle/>
                    <a:p>
                      <a:pPr algn="ctr"/>
                      <a:r>
                        <a:rPr lang="en-US" altLang="zh-TW" sz="1300">
                          <a:latin typeface="+mj-ea"/>
                          <a:ea typeface="+mj-ea"/>
                        </a:rPr>
                        <a:t>192.168.0.0~192.168.255.255</a:t>
                      </a:r>
                      <a:endParaRPr lang="zh-TW" altLang="en-US" sz="1300">
                        <a:latin typeface="+mj-ea"/>
                        <a:ea typeface="+mj-ea"/>
                        <a:cs typeface="Times New Roman" panose="02020603050405020304" pitchFamily="18" charset="0"/>
                      </a:endParaRPr>
                    </a:p>
                  </a:txBody>
                  <a:tcPr anchor="ctr"/>
                </a:tc>
                <a:extLst>
                  <a:ext uri="{0D108BD9-81ED-4DB2-BD59-A6C34878D82A}">
                    <a16:rowId xmlns:a16="http://schemas.microsoft.com/office/drawing/2014/main" val="2225990566"/>
                  </a:ext>
                </a:extLst>
              </a:tr>
            </a:tbl>
          </a:graphicData>
        </a:graphic>
      </p:graphicFrame>
      <p:cxnSp>
        <p:nvCxnSpPr>
          <p:cNvPr id="44" name="接點: 肘形 43">
            <a:extLst>
              <a:ext uri="{FF2B5EF4-FFF2-40B4-BE49-F238E27FC236}">
                <a16:creationId xmlns:a16="http://schemas.microsoft.com/office/drawing/2014/main" id="{41FC37EB-FD7F-4C4A-BA2D-C36150F675BF}"/>
              </a:ext>
            </a:extLst>
          </p:cNvPr>
          <p:cNvCxnSpPr>
            <a:cxnSpLocks/>
            <a:stCxn id="30" idx="1"/>
          </p:cNvCxnSpPr>
          <p:nvPr/>
        </p:nvCxnSpPr>
        <p:spPr>
          <a:xfrm rot="10800000" flipV="1">
            <a:off x="6533481" y="5084902"/>
            <a:ext cx="603122" cy="295266"/>
          </a:xfrm>
          <a:prstGeom prst="bentConnector3">
            <a:avLst>
              <a:gd name="adj1" fmla="val 100537"/>
            </a:avLst>
          </a:prstGeom>
        </p:spPr>
        <p:style>
          <a:lnRef idx="1">
            <a:schemeClr val="dk1"/>
          </a:lnRef>
          <a:fillRef idx="0">
            <a:schemeClr val="dk1"/>
          </a:fillRef>
          <a:effectRef idx="0">
            <a:schemeClr val="dk1"/>
          </a:effectRef>
          <a:fontRef idx="minor">
            <a:schemeClr val="tx1"/>
          </a:fontRef>
        </p:style>
      </p:cxnSp>
      <p:sp>
        <p:nvSpPr>
          <p:cNvPr id="56" name="文字方塊 55">
            <a:extLst>
              <a:ext uri="{FF2B5EF4-FFF2-40B4-BE49-F238E27FC236}">
                <a16:creationId xmlns:a16="http://schemas.microsoft.com/office/drawing/2014/main" id="{D738ADE2-0EB1-40D8-AD24-F03AD045700F}"/>
              </a:ext>
            </a:extLst>
          </p:cNvPr>
          <p:cNvSpPr txBox="1"/>
          <p:nvPr/>
        </p:nvSpPr>
        <p:spPr>
          <a:xfrm>
            <a:off x="3137850" y="2675467"/>
            <a:ext cx="184731" cy="369332"/>
          </a:xfrm>
          <a:prstGeom prst="rect">
            <a:avLst/>
          </a:prstGeom>
          <a:noFill/>
        </p:spPr>
        <p:txBody>
          <a:bodyPr wrap="none" rtlCol="0">
            <a:spAutoFit/>
          </a:bodyPr>
          <a:lstStyle/>
          <a:p>
            <a:endParaRPr lang="zh-TW" altLang="en-US"/>
          </a:p>
        </p:txBody>
      </p:sp>
      <p:graphicFrame>
        <p:nvGraphicFramePr>
          <p:cNvPr id="58" name="表格 58">
            <a:extLst>
              <a:ext uri="{FF2B5EF4-FFF2-40B4-BE49-F238E27FC236}">
                <a16:creationId xmlns:a16="http://schemas.microsoft.com/office/drawing/2014/main" id="{5ACE3A32-1BE4-49A3-8557-EBCE371FCE38}"/>
              </a:ext>
            </a:extLst>
          </p:cNvPr>
          <p:cNvGraphicFramePr>
            <a:graphicFrameLocks noGrp="1"/>
          </p:cNvGraphicFramePr>
          <p:nvPr>
            <p:extLst>
              <p:ext uri="{D42A27DB-BD31-4B8C-83A1-F6EECF244321}">
                <p14:modId xmlns:p14="http://schemas.microsoft.com/office/powerpoint/2010/main" val="568330609"/>
              </p:ext>
            </p:extLst>
          </p:nvPr>
        </p:nvGraphicFramePr>
        <p:xfrm>
          <a:off x="3081142" y="1732307"/>
          <a:ext cx="4571784" cy="1600200"/>
        </p:xfrm>
        <a:graphic>
          <a:graphicData uri="http://schemas.openxmlformats.org/drawingml/2006/table">
            <a:tbl>
              <a:tblPr firstRow="1" bandRow="1">
                <a:tableStyleId>{BC89EF96-8CEA-46FF-86C4-4CE0E7609802}</a:tableStyleId>
              </a:tblPr>
              <a:tblGrid>
                <a:gridCol w="1523928">
                  <a:extLst>
                    <a:ext uri="{9D8B030D-6E8A-4147-A177-3AD203B41FA5}">
                      <a16:colId xmlns:a16="http://schemas.microsoft.com/office/drawing/2014/main" val="3273614898"/>
                    </a:ext>
                  </a:extLst>
                </a:gridCol>
                <a:gridCol w="1523928">
                  <a:extLst>
                    <a:ext uri="{9D8B030D-6E8A-4147-A177-3AD203B41FA5}">
                      <a16:colId xmlns:a16="http://schemas.microsoft.com/office/drawing/2014/main" val="440293470"/>
                    </a:ext>
                  </a:extLst>
                </a:gridCol>
                <a:gridCol w="1523928">
                  <a:extLst>
                    <a:ext uri="{9D8B030D-6E8A-4147-A177-3AD203B41FA5}">
                      <a16:colId xmlns:a16="http://schemas.microsoft.com/office/drawing/2014/main" val="3663126288"/>
                    </a:ext>
                  </a:extLst>
                </a:gridCol>
              </a:tblGrid>
              <a:tr h="282539">
                <a:tc>
                  <a:txBody>
                    <a:bodyPr/>
                    <a:lstStyle/>
                    <a:p>
                      <a:pPr algn="ctr"/>
                      <a:endParaRPr lang="zh-TW" altLang="en-US" sz="1500">
                        <a:latin typeface="+mj-ea"/>
                        <a:ea typeface="+mj-ea"/>
                      </a:endParaRPr>
                    </a:p>
                  </a:txBody>
                  <a:tcPr/>
                </a:tc>
                <a:tc>
                  <a:txBody>
                    <a:bodyPr/>
                    <a:lstStyle/>
                    <a:p>
                      <a:pPr algn="ctr"/>
                      <a:r>
                        <a:rPr lang="en-US" altLang="zh-TW" sz="1500">
                          <a:latin typeface="+mj-ea"/>
                          <a:ea typeface="+mj-ea"/>
                        </a:rPr>
                        <a:t>TCP</a:t>
                      </a:r>
                      <a:endParaRPr lang="zh-TW" altLang="en-US" sz="1500">
                        <a:latin typeface="+mj-ea"/>
                        <a:ea typeface="+mj-ea"/>
                      </a:endParaRPr>
                    </a:p>
                  </a:txBody>
                  <a:tcPr/>
                </a:tc>
                <a:tc>
                  <a:txBody>
                    <a:bodyPr/>
                    <a:lstStyle/>
                    <a:p>
                      <a:pPr algn="ctr"/>
                      <a:r>
                        <a:rPr lang="en-US" altLang="zh-TW" sz="1500">
                          <a:latin typeface="+mj-ea"/>
                          <a:ea typeface="+mj-ea"/>
                        </a:rPr>
                        <a:t>UDP</a:t>
                      </a:r>
                      <a:endParaRPr lang="zh-TW" altLang="en-US" sz="1500">
                        <a:latin typeface="+mj-ea"/>
                        <a:ea typeface="+mj-ea"/>
                      </a:endParaRPr>
                    </a:p>
                  </a:txBody>
                  <a:tcPr/>
                </a:tc>
                <a:extLst>
                  <a:ext uri="{0D108BD9-81ED-4DB2-BD59-A6C34878D82A}">
                    <a16:rowId xmlns:a16="http://schemas.microsoft.com/office/drawing/2014/main" val="3089841935"/>
                  </a:ext>
                </a:extLst>
              </a:tr>
              <a:tr h="282539">
                <a:tc>
                  <a:txBody>
                    <a:bodyPr/>
                    <a:lstStyle/>
                    <a:p>
                      <a:pPr algn="ctr"/>
                      <a:r>
                        <a:rPr lang="zh-TW" altLang="en-US" sz="1500">
                          <a:latin typeface="+mj-ea"/>
                          <a:ea typeface="+mj-ea"/>
                        </a:rPr>
                        <a:t>特性</a:t>
                      </a:r>
                    </a:p>
                  </a:txBody>
                  <a:tcPr/>
                </a:tc>
                <a:tc>
                  <a:txBody>
                    <a:bodyPr/>
                    <a:lstStyle/>
                    <a:p>
                      <a:pPr algn="ctr"/>
                      <a:r>
                        <a:rPr lang="zh-TW" altLang="en-US" sz="1500">
                          <a:latin typeface="+mj-ea"/>
                          <a:ea typeface="+mj-ea"/>
                        </a:rPr>
                        <a:t>可靠連線</a:t>
                      </a:r>
                    </a:p>
                  </a:txBody>
                  <a:tcPr/>
                </a:tc>
                <a:tc>
                  <a:txBody>
                    <a:bodyPr/>
                    <a:lstStyle/>
                    <a:p>
                      <a:pPr algn="ctr"/>
                      <a:r>
                        <a:rPr lang="zh-TW" altLang="en-US" sz="1500">
                          <a:latin typeface="+mj-ea"/>
                          <a:ea typeface="+mj-ea"/>
                        </a:rPr>
                        <a:t>非可靠連線</a:t>
                      </a:r>
                    </a:p>
                  </a:txBody>
                  <a:tcPr/>
                </a:tc>
                <a:extLst>
                  <a:ext uri="{0D108BD9-81ED-4DB2-BD59-A6C34878D82A}">
                    <a16:rowId xmlns:a16="http://schemas.microsoft.com/office/drawing/2014/main" val="2747228684"/>
                  </a:ext>
                </a:extLst>
              </a:tr>
              <a:tr h="282539">
                <a:tc>
                  <a:txBody>
                    <a:bodyPr/>
                    <a:lstStyle/>
                    <a:p>
                      <a:pPr algn="ctr"/>
                      <a:r>
                        <a:rPr lang="zh-TW" altLang="en-US" sz="1500">
                          <a:latin typeface="+mj-ea"/>
                          <a:ea typeface="+mj-ea"/>
                        </a:rPr>
                        <a:t>速度</a:t>
                      </a:r>
                    </a:p>
                  </a:txBody>
                  <a:tcPr/>
                </a:tc>
                <a:tc>
                  <a:txBody>
                    <a:bodyPr/>
                    <a:lstStyle/>
                    <a:p>
                      <a:pPr algn="ctr"/>
                      <a:r>
                        <a:rPr lang="zh-TW" altLang="en-US" sz="1500">
                          <a:latin typeface="+mj-ea"/>
                          <a:ea typeface="+mj-ea"/>
                        </a:rPr>
                        <a:t>慢</a:t>
                      </a:r>
                    </a:p>
                  </a:txBody>
                  <a:tcPr/>
                </a:tc>
                <a:tc>
                  <a:txBody>
                    <a:bodyPr/>
                    <a:lstStyle/>
                    <a:p>
                      <a:pPr algn="ctr"/>
                      <a:r>
                        <a:rPr lang="zh-TW" altLang="en-US" sz="1500">
                          <a:latin typeface="+mj-ea"/>
                          <a:ea typeface="+mj-ea"/>
                        </a:rPr>
                        <a:t>快</a:t>
                      </a:r>
                    </a:p>
                  </a:txBody>
                  <a:tcPr/>
                </a:tc>
                <a:extLst>
                  <a:ext uri="{0D108BD9-81ED-4DB2-BD59-A6C34878D82A}">
                    <a16:rowId xmlns:a16="http://schemas.microsoft.com/office/drawing/2014/main" val="1284894011"/>
                  </a:ext>
                </a:extLst>
              </a:tr>
              <a:tr h="282539">
                <a:tc>
                  <a:txBody>
                    <a:bodyPr/>
                    <a:lstStyle/>
                    <a:p>
                      <a:pPr algn="ctr"/>
                      <a:r>
                        <a:rPr lang="zh-TW" altLang="en-US" sz="1500">
                          <a:latin typeface="+mj-ea"/>
                          <a:ea typeface="+mj-ea"/>
                        </a:rPr>
                        <a:t>穩定性</a:t>
                      </a:r>
                    </a:p>
                  </a:txBody>
                  <a:tcPr/>
                </a:tc>
                <a:tc>
                  <a:txBody>
                    <a:bodyPr/>
                    <a:lstStyle/>
                    <a:p>
                      <a:pPr algn="ctr"/>
                      <a:r>
                        <a:rPr lang="zh-TW" altLang="en-US" sz="1500">
                          <a:latin typeface="+mj-ea"/>
                          <a:ea typeface="+mj-ea"/>
                        </a:rPr>
                        <a:t>高</a:t>
                      </a:r>
                    </a:p>
                  </a:txBody>
                  <a:tcPr/>
                </a:tc>
                <a:tc>
                  <a:txBody>
                    <a:bodyPr/>
                    <a:lstStyle/>
                    <a:p>
                      <a:pPr algn="ctr"/>
                      <a:r>
                        <a:rPr lang="zh-TW" altLang="en-US" sz="1500">
                          <a:latin typeface="+mj-ea"/>
                          <a:ea typeface="+mj-ea"/>
                        </a:rPr>
                        <a:t>低</a:t>
                      </a:r>
                    </a:p>
                  </a:txBody>
                  <a:tcPr/>
                </a:tc>
                <a:extLst>
                  <a:ext uri="{0D108BD9-81ED-4DB2-BD59-A6C34878D82A}">
                    <a16:rowId xmlns:a16="http://schemas.microsoft.com/office/drawing/2014/main" val="588544074"/>
                  </a:ext>
                </a:extLst>
              </a:tr>
              <a:tr h="282539">
                <a:tc>
                  <a:txBody>
                    <a:bodyPr/>
                    <a:lstStyle/>
                    <a:p>
                      <a:pPr algn="ctr"/>
                      <a:r>
                        <a:rPr lang="zh-TW" altLang="en-US" sz="1500">
                          <a:latin typeface="+mj-ea"/>
                          <a:ea typeface="+mj-ea"/>
                        </a:rPr>
                        <a:t>範例</a:t>
                      </a:r>
                    </a:p>
                  </a:txBody>
                  <a:tcPr/>
                </a:tc>
                <a:tc>
                  <a:txBody>
                    <a:bodyPr/>
                    <a:lstStyle/>
                    <a:p>
                      <a:pPr algn="ctr"/>
                      <a:r>
                        <a:rPr lang="zh-TW" altLang="en-US" sz="1500">
                          <a:latin typeface="+mj-ea"/>
                          <a:ea typeface="+mj-ea"/>
                        </a:rPr>
                        <a:t>檔案傳送</a:t>
                      </a:r>
                    </a:p>
                  </a:txBody>
                  <a:tcPr/>
                </a:tc>
                <a:tc>
                  <a:txBody>
                    <a:bodyPr/>
                    <a:lstStyle/>
                    <a:p>
                      <a:pPr algn="ctr"/>
                      <a:r>
                        <a:rPr lang="zh-TW" altLang="en-US" sz="1500">
                          <a:latin typeface="+mj-ea"/>
                          <a:ea typeface="+mj-ea"/>
                        </a:rPr>
                        <a:t>影片串流</a:t>
                      </a:r>
                    </a:p>
                  </a:txBody>
                  <a:tcPr/>
                </a:tc>
                <a:extLst>
                  <a:ext uri="{0D108BD9-81ED-4DB2-BD59-A6C34878D82A}">
                    <a16:rowId xmlns:a16="http://schemas.microsoft.com/office/drawing/2014/main" val="2949392851"/>
                  </a:ext>
                </a:extLst>
              </a:tr>
            </a:tbl>
          </a:graphicData>
        </a:graphic>
      </p:graphicFrame>
      <p:sp>
        <p:nvSpPr>
          <p:cNvPr id="60" name="投影片編號版面配置區 59">
            <a:extLst>
              <a:ext uri="{FF2B5EF4-FFF2-40B4-BE49-F238E27FC236}">
                <a16:creationId xmlns:a16="http://schemas.microsoft.com/office/drawing/2014/main" id="{1216E94B-2497-4542-9730-3DD241BD3831}"/>
              </a:ext>
            </a:extLst>
          </p:cNvPr>
          <p:cNvSpPr>
            <a:spLocks noGrp="1"/>
          </p:cNvSpPr>
          <p:nvPr>
            <p:ph type="sldNum" sz="quarter" idx="12"/>
          </p:nvPr>
        </p:nvSpPr>
        <p:spPr/>
        <p:txBody>
          <a:bodyPr/>
          <a:lstStyle/>
          <a:p>
            <a:fld id="{B521127C-0C56-461F-B517-0D483F216F7D}" type="slidenum">
              <a:rPr lang="zh-TW" altLang="en-US" smtClean="0"/>
              <a:t>6</a:t>
            </a:fld>
            <a:endParaRPr lang="zh-TW" altLang="en-US"/>
          </a:p>
        </p:txBody>
      </p:sp>
      <p:cxnSp>
        <p:nvCxnSpPr>
          <p:cNvPr id="63" name="接點: 肘形 62">
            <a:extLst>
              <a:ext uri="{FF2B5EF4-FFF2-40B4-BE49-F238E27FC236}">
                <a16:creationId xmlns:a16="http://schemas.microsoft.com/office/drawing/2014/main" id="{B816AB5C-4EEC-4CD7-A48F-8C9A81E86D11}"/>
              </a:ext>
            </a:extLst>
          </p:cNvPr>
          <p:cNvCxnSpPr>
            <a:stCxn id="19" idx="0"/>
            <a:endCxn id="58" idx="2"/>
          </p:cNvCxnSpPr>
          <p:nvPr/>
        </p:nvCxnSpPr>
        <p:spPr>
          <a:xfrm rot="16200000" flipV="1">
            <a:off x="5298402" y="3401139"/>
            <a:ext cx="395300" cy="258036"/>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23" name="標題 1"/>
          <p:cNvSpPr txBox="1">
            <a:spLocks/>
          </p:cNvSpPr>
          <p:nvPr/>
        </p:nvSpPr>
        <p:spPr>
          <a:xfrm>
            <a:off x="8337198" y="-88228"/>
            <a:ext cx="3854801" cy="6959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altLang="zh-TW" sz="3500">
                <a:solidFill>
                  <a:schemeClr val="tx1"/>
                </a:solidFill>
              </a:rPr>
              <a:t>OSI</a:t>
            </a:r>
            <a:r>
              <a:rPr lang="zh-TW" altLang="en-US" sz="3500">
                <a:solidFill>
                  <a:schemeClr val="tx1"/>
                </a:solidFill>
              </a:rPr>
              <a:t>模型</a:t>
            </a:r>
          </a:p>
        </p:txBody>
      </p:sp>
      <p:sp>
        <p:nvSpPr>
          <p:cNvPr id="24" name="文字版面配置區 4"/>
          <p:cNvSpPr>
            <a:spLocks noGrp="1"/>
          </p:cNvSpPr>
          <p:nvPr>
            <p:ph type="body" sz="half" idx="2"/>
          </p:nvPr>
        </p:nvSpPr>
        <p:spPr>
          <a:xfrm>
            <a:off x="8337197" y="598568"/>
            <a:ext cx="3832685" cy="5674216"/>
          </a:xfrm>
        </p:spPr>
        <p:txBody>
          <a:bodyPr>
            <a:noAutofit/>
          </a:bodyPr>
          <a:lstStyle/>
          <a:p>
            <a:pPr algn="just"/>
            <a:r>
              <a:rPr lang="zh-TW" altLang="en-US" sz="1700" b="1">
                <a:latin typeface="Consolas" panose="020B0609020204030204" pitchFamily="49" charset="0"/>
                <a:ea typeface="+mj-ea"/>
              </a:rPr>
              <a:t>開放式系統互聯模型（</a:t>
            </a:r>
            <a:r>
              <a:rPr lang="zh-TW" altLang="en-US" sz="1700" b="1" smtClean="0">
                <a:latin typeface="Consolas" panose="020B0609020204030204" pitchFamily="49" charset="0"/>
                <a:ea typeface="+mj-ea"/>
              </a:rPr>
              <a:t>英語</a:t>
            </a:r>
            <a:r>
              <a:rPr lang="en-US" altLang="zh-TW" sz="1700" b="1" smtClean="0">
                <a:latin typeface="Consolas" panose="020B0609020204030204" pitchFamily="49" charset="0"/>
                <a:ea typeface="+mj-ea"/>
              </a:rPr>
              <a:t>:Open </a:t>
            </a:r>
            <a:r>
              <a:rPr lang="en-US" altLang="zh-TW" sz="1700" b="1">
                <a:latin typeface="Consolas" panose="020B0609020204030204" pitchFamily="49" charset="0"/>
                <a:ea typeface="+mj-ea"/>
              </a:rPr>
              <a:t>System Interconnection Model</a:t>
            </a:r>
            <a:r>
              <a:rPr lang="zh-TW" altLang="en-US" sz="1700" b="1">
                <a:latin typeface="Consolas" panose="020B0609020204030204" pitchFamily="49" charset="0"/>
                <a:ea typeface="+mj-ea"/>
              </a:rPr>
              <a:t>，</a:t>
            </a:r>
            <a:r>
              <a:rPr lang="zh-TW" altLang="en-US" sz="1700" b="1" smtClean="0">
                <a:latin typeface="Consolas" panose="020B0609020204030204" pitchFamily="49" charset="0"/>
                <a:ea typeface="+mj-ea"/>
              </a:rPr>
              <a:t>縮寫</a:t>
            </a:r>
            <a:r>
              <a:rPr lang="en-US" altLang="zh-TW" sz="1700" b="1" smtClean="0">
                <a:latin typeface="Consolas" panose="020B0609020204030204" pitchFamily="49" charset="0"/>
                <a:ea typeface="+mj-ea"/>
              </a:rPr>
              <a:t>:OSI</a:t>
            </a:r>
            <a:r>
              <a:rPr lang="zh-TW" altLang="en-US" sz="1700" b="1">
                <a:latin typeface="Consolas" panose="020B0609020204030204" pitchFamily="49" charset="0"/>
                <a:ea typeface="+mj-ea"/>
              </a:rPr>
              <a:t>；簡稱為</a:t>
            </a:r>
            <a:r>
              <a:rPr lang="en-US" altLang="zh-TW" sz="1700" b="1">
                <a:latin typeface="Consolas" panose="020B0609020204030204" pitchFamily="49" charset="0"/>
                <a:ea typeface="+mj-ea"/>
              </a:rPr>
              <a:t>OSI</a:t>
            </a:r>
            <a:r>
              <a:rPr lang="zh-TW" altLang="en-US" sz="1700" b="1">
                <a:latin typeface="Consolas" panose="020B0609020204030204" pitchFamily="49" charset="0"/>
                <a:ea typeface="+mj-ea"/>
              </a:rPr>
              <a:t>模型）是一種概念模型，由國際標準化組織提出，一個試圖使各種電腦在世界範圍內互連為網路的標準框架。定義於</a:t>
            </a:r>
            <a:r>
              <a:rPr lang="en-US" altLang="zh-TW" sz="1700" b="1">
                <a:latin typeface="Consolas" panose="020B0609020204030204" pitchFamily="49" charset="0"/>
                <a:ea typeface="+mj-ea"/>
              </a:rPr>
              <a:t>ISO/IEC 7498-1</a:t>
            </a:r>
            <a:r>
              <a:rPr lang="zh-TW" altLang="en-US" sz="1700" b="1" smtClean="0">
                <a:latin typeface="Consolas" panose="020B0609020204030204" pitchFamily="49" charset="0"/>
                <a:ea typeface="+mj-ea"/>
              </a:rPr>
              <a:t>。</a:t>
            </a:r>
            <a:endParaRPr lang="zh-TW" altLang="en-US" sz="1700" b="1">
              <a:latin typeface="Consolas" panose="020B0609020204030204" pitchFamily="49" charset="0"/>
              <a:ea typeface="+mj-ea"/>
            </a:endParaRPr>
          </a:p>
          <a:p>
            <a:pPr algn="just"/>
            <a:r>
              <a:rPr lang="zh-TW" altLang="en-US" sz="1700" b="1">
                <a:latin typeface="Consolas" panose="020B0609020204030204" pitchFamily="49" charset="0"/>
                <a:ea typeface="+mj-ea"/>
              </a:rPr>
              <a:t>該模型將通訊系統中的資料流劃分為七個層，從分散式應用程式資料的最高層表示到跨通訊媒介傳輸資料的物理實現。每個中間層為其上一層提供功能，其自身功能則由其下一層提供。功能的類別通過標準的通訊協定在軟體中實現</a:t>
            </a:r>
            <a:r>
              <a:rPr lang="zh-TW" altLang="en-US" sz="1700" b="1" smtClean="0">
                <a:latin typeface="Consolas" panose="020B0609020204030204" pitchFamily="49" charset="0"/>
                <a:ea typeface="+mj-ea"/>
              </a:rPr>
              <a:t>。</a:t>
            </a:r>
            <a:endParaRPr lang="zh-TW" altLang="en-US" sz="1700" b="1">
              <a:latin typeface="Consolas" panose="020B0609020204030204" pitchFamily="49" charset="0"/>
              <a:ea typeface="+mj-ea"/>
            </a:endParaRPr>
          </a:p>
          <a:p>
            <a:pPr algn="just"/>
            <a:r>
              <a:rPr lang="zh-TW" altLang="en-US" sz="1700" b="1">
                <a:latin typeface="Consolas" panose="020B0609020204030204" pitchFamily="49" charset="0"/>
                <a:ea typeface="+mj-ea"/>
              </a:rPr>
              <a:t>開放式系統互聯模型的開發始於上世紀</a:t>
            </a:r>
            <a:r>
              <a:rPr lang="en-US" altLang="zh-TW" sz="1700" b="1">
                <a:latin typeface="Consolas" panose="020B0609020204030204" pitchFamily="49" charset="0"/>
                <a:ea typeface="+mj-ea"/>
              </a:rPr>
              <a:t>70</a:t>
            </a:r>
            <a:r>
              <a:rPr lang="zh-TW" altLang="en-US" sz="1700" b="1">
                <a:latin typeface="Consolas" panose="020B0609020204030204" pitchFamily="49" charset="0"/>
                <a:ea typeface="+mj-ea"/>
              </a:rPr>
              <a:t>年代後期，用以支援各種電腦聯網方法的出現。在上世紀</a:t>
            </a:r>
            <a:r>
              <a:rPr lang="en-US" altLang="zh-TW" sz="1700" b="1">
                <a:latin typeface="Consolas" panose="020B0609020204030204" pitchFamily="49" charset="0"/>
                <a:ea typeface="+mj-ea"/>
              </a:rPr>
              <a:t>80</a:t>
            </a:r>
            <a:r>
              <a:rPr lang="zh-TW" altLang="en-US" sz="1700" b="1">
                <a:latin typeface="Consolas" panose="020B0609020204030204" pitchFamily="49" charset="0"/>
                <a:ea typeface="+mj-ea"/>
              </a:rPr>
              <a:t>年代，該模型成為國際標準化組織（</a:t>
            </a:r>
            <a:r>
              <a:rPr lang="en-US" altLang="zh-TW" sz="1700" b="1">
                <a:latin typeface="Consolas" panose="020B0609020204030204" pitchFamily="49" charset="0"/>
                <a:ea typeface="+mj-ea"/>
              </a:rPr>
              <a:t>ISO</a:t>
            </a:r>
            <a:r>
              <a:rPr lang="zh-TW" altLang="en-US" sz="1700" b="1">
                <a:latin typeface="Consolas" panose="020B0609020204030204" pitchFamily="49" charset="0"/>
                <a:ea typeface="+mj-ea"/>
              </a:rPr>
              <a:t>）開放系統互連小組的工作產品。</a:t>
            </a:r>
            <a:endParaRPr lang="en-US" altLang="zh-TW" sz="1700" b="1">
              <a:latin typeface="Consolas" panose="020B0609020204030204" pitchFamily="49" charset="0"/>
              <a:ea typeface="+mj-ea"/>
            </a:endParaRPr>
          </a:p>
          <a:p>
            <a:pPr algn="r"/>
            <a:r>
              <a:rPr lang="en-US" altLang="zh-TW" sz="1700" b="1">
                <a:latin typeface="Consolas" panose="020B0609020204030204" pitchFamily="49" charset="0"/>
                <a:ea typeface="+mj-ea"/>
              </a:rPr>
              <a:t>		&lt;</a:t>
            </a:r>
            <a:r>
              <a:rPr lang="zh-TW" altLang="en-US" sz="1700" b="1">
                <a:latin typeface="Consolas" panose="020B0609020204030204" pitchFamily="49" charset="0"/>
                <a:ea typeface="+mj-ea"/>
              </a:rPr>
              <a:t>維基百科</a:t>
            </a:r>
            <a:r>
              <a:rPr lang="en-US" altLang="zh-TW" sz="1700" b="1">
                <a:latin typeface="Consolas" panose="020B0609020204030204" pitchFamily="49" charset="0"/>
                <a:ea typeface="+mj-ea"/>
              </a:rPr>
              <a:t>&gt;</a:t>
            </a:r>
            <a:endParaRPr lang="zh-TW" altLang="en-US" sz="1700" b="1">
              <a:latin typeface="Consolas" panose="020B0609020204030204" pitchFamily="49" charset="0"/>
              <a:ea typeface="+mj-ea"/>
            </a:endParaRPr>
          </a:p>
        </p:txBody>
      </p:sp>
    </p:spTree>
    <p:extLst>
      <p:ext uri="{BB962C8B-B14F-4D97-AF65-F5344CB8AC3E}">
        <p14:creationId xmlns:p14="http://schemas.microsoft.com/office/powerpoint/2010/main" val="37174069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3"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8900" b="1" cap="all">
                <a:latin typeface="+mj-lt"/>
                <a:ea typeface="+mj-ea"/>
                <a:cs typeface="+mj-cs"/>
              </a:rPr>
              <a:t>第七節</a:t>
            </a:r>
          </a:p>
          <a:p>
            <a:pPr defTabSz="914400">
              <a:lnSpc>
                <a:spcPct val="80000"/>
              </a:lnSpc>
              <a:spcBef>
                <a:spcPct val="0"/>
              </a:spcBef>
              <a:spcAft>
                <a:spcPts val="600"/>
              </a:spcAft>
            </a:pPr>
            <a:r>
              <a:rPr lang="en-US" altLang="zh-TW" sz="8900" b="1" cap="all">
                <a:latin typeface="+mj-lt"/>
                <a:ea typeface="+mj-ea"/>
                <a:cs typeface="+mj-cs"/>
              </a:rPr>
              <a:t>Response Header</a:t>
            </a:r>
          </a:p>
          <a:p>
            <a:pPr defTabSz="914400">
              <a:lnSpc>
                <a:spcPct val="80000"/>
              </a:lnSpc>
              <a:spcBef>
                <a:spcPct val="0"/>
              </a:spcBef>
              <a:spcAft>
                <a:spcPts val="600"/>
              </a:spcAft>
            </a:pPr>
            <a:r>
              <a:rPr lang="zh-TW" altLang="en-US" sz="8900" b="1" cap="all">
                <a:latin typeface="+mj-lt"/>
                <a:ea typeface="+mj-ea"/>
                <a:cs typeface="+mj-cs"/>
              </a:rPr>
              <a:t>相關應用</a:t>
            </a:r>
          </a:p>
        </p:txBody>
      </p:sp>
      <p:sp>
        <p:nvSpPr>
          <p:cNvPr id="15"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60</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13078712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860800" cy="6028197"/>
          </a:xfrm>
        </p:spPr>
        <p:txBody>
          <a:bodyPr>
            <a:noAutofit/>
          </a:bodyPr>
          <a:lstStyle/>
          <a:p>
            <a:pPr algn="just"/>
            <a:r>
              <a:rPr lang="zh-TW" altLang="en-US" sz="1300" b="1">
                <a:latin typeface="Consolas" panose="020B0609020204030204" pitchFamily="49" charset="0"/>
                <a:ea typeface="+mj-ea"/>
              </a:rPr>
              <a:t>進行</a:t>
            </a:r>
            <a:r>
              <a:rPr lang="en-US" altLang="zh-TW" sz="1300" b="1">
                <a:latin typeface="Consolas" panose="020B0609020204030204" pitchFamily="49" charset="0"/>
                <a:ea typeface="+mj-ea"/>
              </a:rPr>
              <a:t>HTTP</a:t>
            </a:r>
            <a:r>
              <a:rPr lang="zh-TW" altLang="en-US" sz="1300" b="1">
                <a:latin typeface="Consolas" panose="020B0609020204030204" pitchFamily="49" charset="0"/>
                <a:ea typeface="+mj-ea"/>
              </a:rPr>
              <a:t>通訊之前，必須先建立</a:t>
            </a:r>
            <a:r>
              <a:rPr lang="en-US" altLang="zh-TW" sz="1300" b="1">
                <a:latin typeface="Consolas" panose="020B0609020204030204" pitchFamily="49" charset="0"/>
                <a:ea typeface="+mj-ea"/>
              </a:rPr>
              <a:t>TCP</a:t>
            </a:r>
            <a:r>
              <a:rPr lang="zh-TW" altLang="en-US" sz="1300" b="1">
                <a:latin typeface="Consolas" panose="020B0609020204030204" pitchFamily="49" charset="0"/>
                <a:ea typeface="+mj-ea"/>
              </a:rPr>
              <a:t>連線，建立</a:t>
            </a:r>
            <a:r>
              <a:rPr lang="en-US" altLang="zh-TW" sz="1300" b="1">
                <a:latin typeface="Consolas" panose="020B0609020204030204" pitchFamily="49" charset="0"/>
                <a:ea typeface="+mj-ea"/>
              </a:rPr>
              <a:t>TCP</a:t>
            </a:r>
            <a:r>
              <a:rPr lang="zh-TW" altLang="en-US" sz="1300" b="1">
                <a:latin typeface="Consolas" panose="020B0609020204030204" pitchFamily="49" charset="0"/>
                <a:ea typeface="+mj-ea"/>
              </a:rPr>
              <a:t>連線有三次握手，與中斷連線的四次揮手；簡言之，建立</a:t>
            </a:r>
            <a:r>
              <a:rPr lang="en-US" altLang="zh-TW" sz="1300" b="1">
                <a:latin typeface="Consolas" panose="020B0609020204030204" pitchFamily="49" charset="0"/>
                <a:ea typeface="+mj-ea"/>
              </a:rPr>
              <a:t>TCP</a:t>
            </a:r>
            <a:r>
              <a:rPr lang="zh-TW" altLang="en-US" sz="1300" b="1">
                <a:latin typeface="Consolas" panose="020B0609020204030204" pitchFamily="49" charset="0"/>
                <a:ea typeface="+mj-ea"/>
              </a:rPr>
              <a:t>連線是很消耗資源的。</a:t>
            </a:r>
            <a:endParaRPr lang="en-US" altLang="zh-TW" sz="1300" b="1">
              <a:latin typeface="Consolas" panose="020B0609020204030204" pitchFamily="49" charset="0"/>
              <a:ea typeface="+mj-ea"/>
            </a:endParaRPr>
          </a:p>
          <a:p>
            <a:pPr algn="just"/>
            <a:r>
              <a:rPr lang="en-US" altLang="zh-TW" sz="1300" b="1">
                <a:latin typeface="Consolas" panose="020B0609020204030204" pitchFamily="49" charset="0"/>
                <a:ea typeface="+mj-ea"/>
              </a:rPr>
              <a:t>HTTP</a:t>
            </a:r>
            <a:r>
              <a:rPr lang="zh-TW" altLang="en-US" sz="1300" b="1">
                <a:latin typeface="Consolas" panose="020B0609020204030204" pitchFamily="49" charset="0"/>
                <a:ea typeface="+mj-ea"/>
              </a:rPr>
              <a:t>通訊協定經歷了很多版本，如</a:t>
            </a:r>
          </a:p>
          <a:p>
            <a:pPr algn="just"/>
            <a:r>
              <a:rPr lang="en-US" altLang="zh-TW" sz="1300" b="1">
                <a:latin typeface="Consolas" panose="020B0609020204030204" pitchFamily="49" charset="0"/>
                <a:ea typeface="+mj-ea"/>
              </a:rPr>
              <a:t>【HTTP/0.9】</a:t>
            </a:r>
          </a:p>
          <a:p>
            <a:pPr algn="just">
              <a:spcBef>
                <a:spcPts val="0"/>
              </a:spcBef>
            </a:pPr>
            <a:r>
              <a:rPr lang="zh-TW" altLang="en-US" sz="1300" b="1">
                <a:latin typeface="Consolas" panose="020B0609020204030204" pitchFamily="49" charset="0"/>
                <a:ea typeface="+mj-ea"/>
              </a:rPr>
              <a:t>已過時，對於每個請求建立一個</a:t>
            </a:r>
            <a:r>
              <a:rPr lang="en-US" altLang="zh-TW" sz="1300" b="1">
                <a:latin typeface="Consolas" panose="020B0609020204030204" pitchFamily="49" charset="0"/>
                <a:ea typeface="+mj-ea"/>
              </a:rPr>
              <a:t>TCP</a:t>
            </a:r>
            <a:r>
              <a:rPr lang="zh-TW" altLang="en-US" sz="1300" b="1">
                <a:latin typeface="Consolas" panose="020B0609020204030204" pitchFamily="49" charset="0"/>
                <a:ea typeface="+mj-ea"/>
              </a:rPr>
              <a:t>連線，且只有</a:t>
            </a:r>
            <a:r>
              <a:rPr lang="en-US" altLang="zh-TW" sz="1300" b="1">
                <a:latin typeface="Consolas" panose="020B0609020204030204" pitchFamily="49" charset="0"/>
                <a:ea typeface="+mj-ea"/>
              </a:rPr>
              <a:t>GET</a:t>
            </a:r>
            <a:r>
              <a:rPr lang="zh-TW" altLang="en-US" sz="1300" b="1">
                <a:latin typeface="Consolas" panose="020B0609020204030204" pitchFamily="49" charset="0"/>
                <a:ea typeface="+mj-ea"/>
              </a:rPr>
              <a:t>請求方法、只能請求</a:t>
            </a:r>
            <a:r>
              <a:rPr lang="en-US" altLang="zh-TW" sz="1300" b="1">
                <a:latin typeface="Consolas" panose="020B0609020204030204" pitchFamily="49" charset="0"/>
                <a:ea typeface="+mj-ea"/>
              </a:rPr>
              <a:t>HTML</a:t>
            </a:r>
            <a:r>
              <a:rPr lang="zh-TW" altLang="en-US" sz="1300" b="1">
                <a:latin typeface="Consolas" panose="020B0609020204030204" pitchFamily="49" charset="0"/>
                <a:ea typeface="+mj-ea"/>
              </a:rPr>
              <a:t>文件、沒有回應標頭</a:t>
            </a:r>
            <a:r>
              <a:rPr lang="en-US" altLang="zh-TW" sz="1300" b="1">
                <a:latin typeface="Consolas" panose="020B0609020204030204" pitchFamily="49" charset="0"/>
                <a:ea typeface="+mj-ea"/>
              </a:rPr>
              <a:t>(head)</a:t>
            </a:r>
            <a:r>
              <a:rPr lang="zh-TW" altLang="en-US" sz="1300" b="1">
                <a:latin typeface="Consolas" panose="020B0609020204030204" pitchFamily="49" charset="0"/>
                <a:ea typeface="+mj-ea"/>
              </a:rPr>
              <a:t>、沒有狀態碼與錯誤碼，出現錯誤會回傳包含錯誤訊息的</a:t>
            </a:r>
            <a:r>
              <a:rPr lang="en-US" altLang="zh-TW" sz="1300" b="1">
                <a:latin typeface="Consolas" panose="020B0609020204030204" pitchFamily="49" charset="0"/>
                <a:ea typeface="+mj-ea"/>
              </a:rPr>
              <a:t>HTML</a:t>
            </a:r>
            <a:r>
              <a:rPr lang="zh-TW" altLang="en-US" sz="1300" b="1">
                <a:latin typeface="Consolas" panose="020B0609020204030204" pitchFamily="49" charset="0"/>
                <a:ea typeface="+mj-ea"/>
              </a:rPr>
              <a:t>文件。</a:t>
            </a:r>
          </a:p>
          <a:p>
            <a:pPr algn="just"/>
            <a:r>
              <a:rPr lang="en-US" altLang="zh-TW" sz="1300" b="1">
                <a:latin typeface="Consolas" panose="020B0609020204030204" pitchFamily="49" charset="0"/>
                <a:ea typeface="+mj-ea"/>
              </a:rPr>
              <a:t>【HTTP/1.0】</a:t>
            </a:r>
          </a:p>
          <a:p>
            <a:pPr algn="just">
              <a:spcBef>
                <a:spcPts val="0"/>
              </a:spcBef>
            </a:pPr>
            <a:r>
              <a:rPr lang="zh-TW" altLang="en-US" sz="1300" b="1">
                <a:latin typeface="Consolas" panose="020B0609020204030204" pitchFamily="49" charset="0"/>
                <a:ea typeface="+mj-ea"/>
              </a:rPr>
              <a:t>引入標頭</a:t>
            </a:r>
            <a:r>
              <a:rPr lang="en-US" altLang="zh-TW" sz="1300" b="1">
                <a:latin typeface="Consolas" panose="020B0609020204030204" pitchFamily="49" charset="0"/>
                <a:ea typeface="+mj-ea"/>
              </a:rPr>
              <a:t>(head)</a:t>
            </a:r>
            <a:r>
              <a:rPr lang="zh-TW" altLang="en-US" sz="1300" b="1">
                <a:latin typeface="Consolas" panose="020B0609020204030204" pitchFamily="49" charset="0"/>
                <a:ea typeface="+mj-ea"/>
              </a:rPr>
              <a:t>，對於每個請求建立一個</a:t>
            </a:r>
            <a:r>
              <a:rPr lang="en-US" altLang="zh-TW" sz="1300" b="1">
                <a:latin typeface="Consolas" panose="020B0609020204030204" pitchFamily="49" charset="0"/>
                <a:ea typeface="+mj-ea"/>
              </a:rPr>
              <a:t>TCP</a:t>
            </a:r>
            <a:r>
              <a:rPr lang="zh-TW" altLang="en-US" sz="1300" b="1">
                <a:latin typeface="Consolas" panose="020B0609020204030204" pitchFamily="49" charset="0"/>
                <a:ea typeface="+mj-ea"/>
              </a:rPr>
              <a:t>連線，可以傳送圖片</a:t>
            </a:r>
            <a:endParaRPr lang="en-US" altLang="zh-TW" sz="1300" b="1">
              <a:latin typeface="Consolas" panose="020B0609020204030204" pitchFamily="49" charset="0"/>
              <a:ea typeface="+mj-ea"/>
            </a:endParaRPr>
          </a:p>
          <a:p>
            <a:pPr algn="just"/>
            <a:r>
              <a:rPr lang="en-US" altLang="zh-TW" sz="1300" b="1">
                <a:latin typeface="Consolas" panose="020B0609020204030204" pitchFamily="49" charset="0"/>
                <a:ea typeface="+mj-ea"/>
              </a:rPr>
              <a:t>【HTTP/1.1】</a:t>
            </a:r>
          </a:p>
          <a:p>
            <a:pPr algn="just">
              <a:spcBef>
                <a:spcPts val="0"/>
              </a:spcBef>
            </a:pPr>
            <a:r>
              <a:rPr lang="zh-TW" altLang="en-US" sz="1300" b="1">
                <a:latin typeface="Consolas" panose="020B0609020204030204" pitchFamily="49" charset="0"/>
                <a:ea typeface="+mj-ea"/>
              </a:rPr>
              <a:t>現在主流版本，定義八種請求方法，預設長連線</a:t>
            </a:r>
            <a:r>
              <a:rPr lang="en-US" altLang="zh-TW" sz="1300" b="1">
                <a:latin typeface="Consolas" panose="020B0609020204030204" pitchFamily="49" charset="0"/>
                <a:ea typeface="+mj-ea"/>
              </a:rPr>
              <a:t>(keep-alive)</a:t>
            </a:r>
            <a:r>
              <a:rPr lang="zh-TW" altLang="en-US" sz="1300" b="1">
                <a:latin typeface="Consolas" panose="020B0609020204030204" pitchFamily="49" charset="0"/>
                <a:ea typeface="+mj-ea"/>
              </a:rPr>
              <a:t>，擴展更多標頭</a:t>
            </a:r>
            <a:r>
              <a:rPr lang="en-US" altLang="zh-TW" sz="1300" b="1">
                <a:latin typeface="Consolas" panose="020B0609020204030204" pitchFamily="49" charset="0"/>
                <a:ea typeface="+mj-ea"/>
              </a:rPr>
              <a:t>(head)</a:t>
            </a:r>
            <a:r>
              <a:rPr lang="zh-TW" altLang="en-US" sz="1300" b="1">
                <a:latin typeface="Consolas" panose="020B0609020204030204" pitchFamily="49" charset="0"/>
                <a:ea typeface="+mj-ea"/>
              </a:rPr>
              <a:t>，支援斷點續傳</a:t>
            </a:r>
            <a:r>
              <a:rPr lang="en-US" altLang="zh-TW" sz="1300" b="1">
                <a:latin typeface="Consolas" panose="020B0609020204030204" pitchFamily="49" charset="0"/>
                <a:ea typeface="+mj-ea"/>
              </a:rPr>
              <a:t>(</a:t>
            </a:r>
            <a:r>
              <a:rPr lang="zh-TW" altLang="en-US" sz="1300" b="1">
                <a:latin typeface="Consolas" panose="020B0609020204030204" pitchFamily="49" charset="0"/>
                <a:ea typeface="+mj-ea"/>
              </a:rPr>
              <a:t>而非每次重新下載</a:t>
            </a:r>
            <a:r>
              <a:rPr lang="en-US" altLang="zh-TW" sz="1300" b="1">
                <a:latin typeface="Consolas" panose="020B0609020204030204" pitchFamily="49" charset="0"/>
                <a:ea typeface="+mj-ea"/>
              </a:rPr>
              <a:t>)</a:t>
            </a:r>
          </a:p>
          <a:p>
            <a:pPr algn="just"/>
            <a:r>
              <a:rPr lang="en-US" altLang="zh-TW" sz="1300" b="1">
                <a:latin typeface="Consolas" panose="020B0609020204030204" pitchFamily="49" charset="0"/>
                <a:ea typeface="+mj-ea"/>
              </a:rPr>
              <a:t>【HTTP/2】</a:t>
            </a:r>
          </a:p>
          <a:p>
            <a:pPr algn="just">
              <a:spcBef>
                <a:spcPts val="0"/>
              </a:spcBef>
            </a:pPr>
            <a:r>
              <a:rPr lang="zh-TW" altLang="en-US" sz="1300" b="1">
                <a:latin typeface="Consolas" panose="020B0609020204030204" pitchFamily="49" charset="0"/>
                <a:ea typeface="+mj-ea"/>
              </a:rPr>
              <a:t>截至</a:t>
            </a:r>
            <a:r>
              <a:rPr lang="en-US" altLang="zh-TW" sz="1300" b="1">
                <a:latin typeface="Consolas" panose="020B0609020204030204" pitchFamily="49" charset="0"/>
                <a:ea typeface="+mj-ea"/>
              </a:rPr>
              <a:t>2021</a:t>
            </a:r>
            <a:r>
              <a:rPr lang="zh-TW" altLang="en-US" sz="1300" b="1">
                <a:latin typeface="Consolas" panose="020B0609020204030204" pitchFamily="49" charset="0"/>
                <a:ea typeface="+mj-ea"/>
              </a:rPr>
              <a:t>年</a:t>
            </a:r>
            <a:r>
              <a:rPr lang="en-US" altLang="zh-TW" sz="1300" b="1">
                <a:latin typeface="Consolas" panose="020B0609020204030204" pitchFamily="49" charset="0"/>
                <a:ea typeface="+mj-ea"/>
              </a:rPr>
              <a:t>10</a:t>
            </a:r>
            <a:r>
              <a:rPr lang="zh-TW" altLang="en-US" sz="1300" b="1">
                <a:latin typeface="Consolas" panose="020B0609020204030204" pitchFamily="49" charset="0"/>
                <a:ea typeface="+mj-ea"/>
              </a:rPr>
              <a:t>月，全球有</a:t>
            </a:r>
            <a:r>
              <a:rPr lang="en-US" altLang="zh-TW" sz="1300" b="1">
                <a:latin typeface="Consolas" panose="020B0609020204030204" pitchFamily="49" charset="0"/>
                <a:ea typeface="+mj-ea"/>
              </a:rPr>
              <a:t>46.5%</a:t>
            </a:r>
            <a:r>
              <a:rPr lang="zh-TW" altLang="en-US" sz="1300" b="1">
                <a:latin typeface="Consolas" panose="020B0609020204030204" pitchFamily="49" charset="0"/>
                <a:ea typeface="+mj-ea"/>
              </a:rPr>
              <a:t>的網站支援了</a:t>
            </a:r>
            <a:r>
              <a:rPr lang="en-US" altLang="zh-TW" sz="1300" b="1">
                <a:latin typeface="Consolas" panose="020B0609020204030204" pitchFamily="49" charset="0"/>
                <a:ea typeface="+mj-ea"/>
              </a:rPr>
              <a:t>HTTP/2</a:t>
            </a:r>
            <a:r>
              <a:rPr lang="zh-TW" altLang="en-US" sz="1300" b="1">
                <a:latin typeface="Consolas" panose="020B0609020204030204" pitchFamily="49" charset="0"/>
                <a:ea typeface="+mj-ea"/>
              </a:rPr>
              <a:t>。對標頭欄位壓縮、伺服器主動推播、資料傳輸採多路復用，讓多筆請求合併在一條</a:t>
            </a:r>
            <a:r>
              <a:rPr lang="en-US" altLang="zh-TW" sz="1300" b="1">
                <a:latin typeface="Consolas" panose="020B0609020204030204" pitchFamily="49" charset="0"/>
                <a:ea typeface="+mj-ea"/>
              </a:rPr>
              <a:t>TCP</a:t>
            </a:r>
            <a:r>
              <a:rPr lang="zh-TW" altLang="en-US" sz="1300" b="1">
                <a:latin typeface="Consolas" panose="020B0609020204030204" pitchFamily="49" charset="0"/>
                <a:ea typeface="+mj-ea"/>
              </a:rPr>
              <a:t>連線當中。</a:t>
            </a:r>
            <a:endParaRPr lang="en-US" altLang="zh-TW" sz="1300" b="1">
              <a:latin typeface="Consolas" panose="020B0609020204030204" pitchFamily="49" charset="0"/>
              <a:ea typeface="+mj-ea"/>
            </a:endParaRPr>
          </a:p>
          <a:p>
            <a:pPr algn="just"/>
            <a:r>
              <a:rPr lang="en-US" altLang="zh-TW" sz="1300" b="1">
                <a:latin typeface="Consolas" panose="020B0609020204030204" pitchFamily="49" charset="0"/>
                <a:ea typeface="+mj-ea"/>
              </a:rPr>
              <a:t>【HTTP/3】</a:t>
            </a:r>
          </a:p>
          <a:p>
            <a:pPr algn="just">
              <a:spcBef>
                <a:spcPts val="0"/>
              </a:spcBef>
            </a:pPr>
            <a:r>
              <a:rPr lang="zh-TW" altLang="en-US" sz="1300" b="1">
                <a:latin typeface="Consolas" panose="020B0609020204030204" pitchFamily="49" charset="0"/>
                <a:ea typeface="+mj-ea"/>
              </a:rPr>
              <a:t>棄用</a:t>
            </a:r>
            <a:r>
              <a:rPr lang="en-US" altLang="zh-TW" sz="1300" b="1">
                <a:latin typeface="Consolas" panose="020B0609020204030204" pitchFamily="49" charset="0"/>
                <a:ea typeface="+mj-ea"/>
              </a:rPr>
              <a:t>TCP</a:t>
            </a:r>
            <a:r>
              <a:rPr lang="zh-TW" altLang="en-US" sz="1300" b="1">
                <a:latin typeface="Consolas" panose="020B0609020204030204" pitchFamily="49" charset="0"/>
                <a:ea typeface="+mj-ea"/>
              </a:rPr>
              <a:t>連線，改基於</a:t>
            </a:r>
            <a:r>
              <a:rPr lang="en-US" altLang="zh-TW" sz="1300" b="1">
                <a:latin typeface="Consolas" panose="020B0609020204030204" pitchFamily="49" charset="0"/>
                <a:ea typeface="+mj-ea"/>
              </a:rPr>
              <a:t>UDP</a:t>
            </a:r>
            <a:r>
              <a:rPr lang="zh-TW" altLang="en-US" sz="1300" b="1">
                <a:latin typeface="Consolas" panose="020B0609020204030204" pitchFamily="49" charset="0"/>
                <a:ea typeface="+mj-ea"/>
              </a:rPr>
              <a:t>。</a:t>
            </a:r>
            <a:endParaRPr lang="en-US" altLang="zh-TW" sz="1300" b="1">
              <a:latin typeface="Consolas" panose="020B0609020204030204" pitchFamily="49" charset="0"/>
              <a:ea typeface="+mj-ea"/>
            </a:endParaRPr>
          </a:p>
          <a:p>
            <a:pPr algn="just">
              <a:spcBef>
                <a:spcPts val="0"/>
              </a:spcBef>
            </a:pPr>
            <a:r>
              <a:rPr lang="zh-TW" altLang="en-US" sz="1300" b="1">
                <a:latin typeface="Consolas" panose="020B0609020204030204" pitchFamily="49" charset="0"/>
                <a:ea typeface="+mj-ea"/>
              </a:rPr>
              <a:t>截至</a:t>
            </a:r>
            <a:r>
              <a:rPr lang="en-US" altLang="zh-TW" sz="1300" b="1">
                <a:latin typeface="Consolas" panose="020B0609020204030204" pitchFamily="49" charset="0"/>
                <a:ea typeface="+mj-ea"/>
              </a:rPr>
              <a:t>2022</a:t>
            </a:r>
            <a:r>
              <a:rPr lang="zh-TW" altLang="en-US" sz="1300" b="1">
                <a:latin typeface="Consolas" panose="020B0609020204030204" pitchFamily="49" charset="0"/>
                <a:ea typeface="+mj-ea"/>
              </a:rPr>
              <a:t>年</a:t>
            </a:r>
            <a:r>
              <a:rPr lang="en-US" altLang="zh-TW" sz="1300" b="1">
                <a:latin typeface="Consolas" panose="020B0609020204030204" pitchFamily="49" charset="0"/>
                <a:ea typeface="+mj-ea"/>
              </a:rPr>
              <a:t>2</a:t>
            </a:r>
            <a:r>
              <a:rPr lang="zh-TW" altLang="en-US" sz="1300" b="1">
                <a:latin typeface="Consolas" panose="020B0609020204030204" pitchFamily="49" charset="0"/>
                <a:ea typeface="+mj-ea"/>
              </a:rPr>
              <a:t>月，</a:t>
            </a:r>
            <a:r>
              <a:rPr lang="en-US" altLang="zh-TW" sz="1300" b="1">
                <a:latin typeface="Consolas" panose="020B0609020204030204" pitchFamily="49" charset="0"/>
                <a:ea typeface="+mj-ea"/>
              </a:rPr>
              <a:t>HTTP/3</a:t>
            </a:r>
            <a:r>
              <a:rPr lang="zh-TW" altLang="en-US" sz="1300" b="1">
                <a:latin typeface="Consolas" panose="020B0609020204030204" pitchFamily="49" charset="0"/>
                <a:ea typeface="+mj-ea"/>
              </a:rPr>
              <a:t>仍然是草案狀態。</a:t>
            </a:r>
            <a:endParaRPr lang="en-US" altLang="zh-TW" sz="13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61</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HTTP </a:t>
            </a:r>
            <a:r>
              <a:rPr lang="zh-TW" altLang="en-US" sz="2800" b="1">
                <a:latin typeface="+mj-lt"/>
                <a:ea typeface="+mj-ea"/>
                <a:cs typeface="+mj-cs"/>
              </a:rPr>
              <a:t>通訊協定</a:t>
            </a:r>
            <a:endParaRPr lang="en-US" altLang="zh-TW" sz="2800" b="1">
              <a:latin typeface="+mj-lt"/>
              <a:ea typeface="+mj-ea"/>
              <a:cs typeface="+mj-cs"/>
            </a:endParaRPr>
          </a:p>
        </p:txBody>
      </p:sp>
      <p:sp>
        <p:nvSpPr>
          <p:cNvPr id="30" name="文字方塊 29">
            <a:extLst>
              <a:ext uri="{FF2B5EF4-FFF2-40B4-BE49-F238E27FC236}">
                <a16:creationId xmlns:a16="http://schemas.microsoft.com/office/drawing/2014/main" id="{8570CFE9-0731-4434-8914-6944777BFE6D}"/>
              </a:ext>
            </a:extLst>
          </p:cNvPr>
          <p:cNvSpPr txBox="1">
            <a:spLocks/>
          </p:cNvSpPr>
          <p:nvPr/>
        </p:nvSpPr>
        <p:spPr>
          <a:xfrm>
            <a:off x="129250" y="813144"/>
            <a:ext cx="8017223" cy="2554545"/>
          </a:xfrm>
          <a:prstGeom prst="rect">
            <a:avLst/>
          </a:prstGeom>
          <a:noFill/>
        </p:spPr>
        <p:txBody>
          <a:bodyPr wrap="square">
            <a:spAutoFit/>
          </a:bodyPr>
          <a:lstStyle/>
          <a:p>
            <a:pPr marL="285750" indent="-285750" algn="just">
              <a:buFont typeface="Arial" panose="020B0604020202020204" pitchFamily="34" charset="0"/>
              <a:buChar char="•"/>
            </a:pPr>
            <a:r>
              <a:rPr lang="zh-TW" altLang="en-US" sz="1600">
                <a:latin typeface="Consolas" panose="020B0609020204030204" pitchFamily="49" charset="0"/>
                <a:ea typeface="+mj-ea"/>
              </a:rPr>
              <a:t>「</a:t>
            </a:r>
            <a:r>
              <a:rPr lang="en-US" altLang="zh-TW" sz="1600">
                <a:latin typeface="Consolas" panose="020B0609020204030204" pitchFamily="49" charset="0"/>
                <a:ea typeface="+mj-ea"/>
              </a:rPr>
              <a:t>Response Content(</a:t>
            </a:r>
            <a:r>
              <a:rPr lang="zh-TW" altLang="en-US" sz="1600">
                <a:latin typeface="Consolas" panose="020B0609020204030204" pitchFamily="49" charset="0"/>
                <a:ea typeface="+mj-ea"/>
              </a:rPr>
              <a:t>回應內容</a:t>
            </a:r>
            <a:r>
              <a:rPr lang="en-US" altLang="zh-TW" sz="1600">
                <a:latin typeface="Consolas" panose="020B0609020204030204" pitchFamily="49" charset="0"/>
                <a:ea typeface="+mj-ea"/>
              </a:rPr>
              <a:t>)</a:t>
            </a:r>
            <a:r>
              <a:rPr lang="zh-TW" altLang="en-US" sz="1600">
                <a:latin typeface="Consolas" panose="020B0609020204030204" pitchFamily="49" charset="0"/>
                <a:ea typeface="+mj-ea"/>
              </a:rPr>
              <a:t>」是回應客戶端時的主要內容</a:t>
            </a:r>
          </a:p>
          <a:p>
            <a:pPr marL="742950" lvl="1" indent="-285750" algn="just">
              <a:buFont typeface="Arial" panose="020B0604020202020204" pitchFamily="34" charset="0"/>
              <a:buChar char="•"/>
            </a:pPr>
            <a:r>
              <a:rPr lang="zh-TW" altLang="en-US" sz="1600">
                <a:latin typeface="Consolas" panose="020B0609020204030204" pitchFamily="49" charset="0"/>
                <a:ea typeface="+mj-ea"/>
              </a:rPr>
              <a:t>對</a:t>
            </a:r>
            <a:r>
              <a:rPr lang="en-US" altLang="zh-TW" sz="1600">
                <a:latin typeface="Consolas" panose="020B0609020204030204" pitchFamily="49" charset="0"/>
                <a:ea typeface="+mj-ea"/>
              </a:rPr>
              <a:t>HTML</a:t>
            </a:r>
            <a:r>
              <a:rPr lang="zh-TW" altLang="en-US" sz="1600">
                <a:latin typeface="Consolas" panose="020B0609020204030204" pitchFamily="49" charset="0"/>
                <a:ea typeface="+mj-ea"/>
              </a:rPr>
              <a:t>網頁而言，</a:t>
            </a:r>
            <a:r>
              <a:rPr lang="en-US" altLang="zh-TW" sz="1600">
                <a:latin typeface="Consolas" panose="020B0609020204030204" pitchFamily="49" charset="0"/>
                <a:ea typeface="+mj-ea"/>
              </a:rPr>
              <a:t>Response Content</a:t>
            </a:r>
            <a:r>
              <a:rPr lang="zh-TW" altLang="en-US" sz="1600">
                <a:latin typeface="Consolas" panose="020B0609020204030204" pitchFamily="49" charset="0"/>
                <a:ea typeface="+mj-ea"/>
              </a:rPr>
              <a:t>就是</a:t>
            </a:r>
            <a:r>
              <a:rPr lang="en-US" altLang="zh-TW" sz="1600">
                <a:latin typeface="Consolas" panose="020B0609020204030204" pitchFamily="49" charset="0"/>
                <a:ea typeface="+mj-ea"/>
              </a:rPr>
              <a:t>HTML</a:t>
            </a:r>
            <a:r>
              <a:rPr lang="zh-TW" altLang="en-US" sz="1600">
                <a:latin typeface="Consolas" panose="020B0609020204030204" pitchFamily="49" charset="0"/>
                <a:ea typeface="+mj-ea"/>
              </a:rPr>
              <a:t>本身文字檔</a:t>
            </a:r>
          </a:p>
          <a:p>
            <a:pPr marL="742950" lvl="1" indent="-285750" algn="just">
              <a:buFont typeface="Arial" panose="020B0604020202020204" pitchFamily="34" charset="0"/>
              <a:buChar char="•"/>
            </a:pPr>
            <a:r>
              <a:rPr lang="zh-TW" altLang="en-US" sz="1600">
                <a:latin typeface="Consolas" panose="020B0609020204030204" pitchFamily="49" charset="0"/>
                <a:ea typeface="+mj-ea"/>
              </a:rPr>
              <a:t>對圖像而言，</a:t>
            </a:r>
            <a:r>
              <a:rPr lang="en-US" altLang="zh-TW" sz="1600">
                <a:latin typeface="Consolas" panose="020B0609020204030204" pitchFamily="49" charset="0"/>
                <a:ea typeface="+mj-ea"/>
              </a:rPr>
              <a:t>Response Content</a:t>
            </a:r>
            <a:r>
              <a:rPr lang="zh-TW" altLang="en-US" sz="1600">
                <a:latin typeface="Consolas" panose="020B0609020204030204" pitchFamily="49" charset="0"/>
                <a:ea typeface="+mj-ea"/>
              </a:rPr>
              <a:t>則是構成其影像的位元組</a:t>
            </a:r>
            <a:r>
              <a:rPr lang="en-US" altLang="zh-TW" sz="1600">
                <a:latin typeface="Consolas" panose="020B0609020204030204" pitchFamily="49" charset="0"/>
                <a:ea typeface="+mj-ea"/>
              </a:rPr>
              <a:t>(byte)</a:t>
            </a:r>
          </a:p>
          <a:p>
            <a:pPr marL="285750" indent="-285750" algn="just">
              <a:buFont typeface="Arial" panose="020B0604020202020204" pitchFamily="34" charset="0"/>
              <a:buChar char="•"/>
            </a:pPr>
            <a:r>
              <a:rPr lang="zh-TW" altLang="en-US" sz="1600">
                <a:latin typeface="Consolas" panose="020B0609020204030204" pitchFamily="49" charset="0"/>
                <a:ea typeface="+mj-ea"/>
              </a:rPr>
              <a:t>以底層的觀點來看，</a:t>
            </a:r>
            <a:r>
              <a:rPr lang="en-US" altLang="zh-TW" sz="1600">
                <a:latin typeface="Consolas" panose="020B0609020204030204" pitchFamily="49" charset="0"/>
                <a:ea typeface="+mj-ea"/>
              </a:rPr>
              <a:t>Web</a:t>
            </a:r>
            <a:r>
              <a:rPr lang="zh-TW" altLang="en-US" sz="1600">
                <a:latin typeface="Consolas" panose="020B0609020204030204" pitchFamily="49" charset="0"/>
                <a:ea typeface="+mj-ea"/>
              </a:rPr>
              <a:t>伺服器其實是將「整個回應」當成一連串的位元組傳給客戶端。所以</a:t>
            </a:r>
            <a:r>
              <a:rPr lang="en-US" altLang="zh-TW" sz="1600">
                <a:latin typeface="Consolas" panose="020B0609020204030204" pitchFamily="49" charset="0"/>
                <a:ea typeface="+mj-ea"/>
              </a:rPr>
              <a:t>HTTP</a:t>
            </a:r>
            <a:r>
              <a:rPr lang="zh-TW" altLang="en-US" sz="1600">
                <a:latin typeface="Consolas" panose="020B0609020204030204" pitchFamily="49" charset="0"/>
                <a:ea typeface="+mj-ea"/>
              </a:rPr>
              <a:t>協定規定伺服器必須</a:t>
            </a:r>
            <a:r>
              <a:rPr lang="en-US" altLang="zh-TW" sz="1600">
                <a:latin typeface="Consolas" panose="020B0609020204030204" pitchFamily="49" charset="0"/>
                <a:ea typeface="+mj-ea"/>
              </a:rPr>
              <a:t>:</a:t>
            </a:r>
          </a:p>
          <a:p>
            <a:pPr marL="742950" lvl="1" indent="-285750" algn="just">
              <a:buFont typeface="Arial" panose="020B0604020202020204" pitchFamily="34" charset="0"/>
              <a:buChar char="•"/>
            </a:pPr>
            <a:r>
              <a:rPr lang="zh-TW" altLang="en-US" sz="1600">
                <a:latin typeface="Consolas" panose="020B0609020204030204" pitchFamily="49" charset="0"/>
                <a:ea typeface="+mj-ea"/>
              </a:rPr>
              <a:t>先送出「</a:t>
            </a:r>
            <a:r>
              <a:rPr lang="en-US" altLang="zh-TW" sz="1600">
                <a:latin typeface="Consolas" panose="020B0609020204030204" pitchFamily="49" charset="0"/>
                <a:ea typeface="+mj-ea"/>
              </a:rPr>
              <a:t>Status Line</a:t>
            </a:r>
            <a:r>
              <a:rPr lang="zh-TW" altLang="en-US" sz="1600">
                <a:latin typeface="Consolas" panose="020B0609020204030204" pitchFamily="49" charset="0"/>
                <a:ea typeface="+mj-ea"/>
              </a:rPr>
              <a:t>」</a:t>
            </a:r>
            <a:r>
              <a:rPr lang="en-US" altLang="zh-TW" sz="1600">
                <a:latin typeface="Consolas" panose="020B0609020204030204" pitchFamily="49" charset="0"/>
                <a:ea typeface="+mj-ea"/>
              </a:rPr>
              <a:t>(</a:t>
            </a:r>
            <a:r>
              <a:rPr lang="zh-TW" altLang="en-US" sz="1600">
                <a:latin typeface="Consolas" panose="020B0609020204030204" pitchFamily="49" charset="0"/>
                <a:ea typeface="+mj-ea"/>
              </a:rPr>
              <a:t>狀態列，包含協定、狀態碼、結果訊息</a:t>
            </a:r>
            <a:r>
              <a:rPr lang="en-US" altLang="zh-TW" sz="1600">
                <a:latin typeface="Consolas" panose="020B0609020204030204" pitchFamily="49" charset="0"/>
                <a:ea typeface="+mj-ea"/>
              </a:rPr>
              <a:t>)</a:t>
            </a:r>
            <a:r>
              <a:rPr lang="zh-TW" altLang="en-US" sz="1600">
                <a:latin typeface="Consolas" panose="020B0609020204030204" pitchFamily="49" charset="0"/>
                <a:ea typeface="+mj-ea"/>
              </a:rPr>
              <a:t>和「</a:t>
            </a:r>
            <a:r>
              <a:rPr lang="en-US" altLang="zh-TW" sz="1600">
                <a:latin typeface="Consolas" panose="020B0609020204030204" pitchFamily="49" charset="0"/>
                <a:ea typeface="+mj-ea"/>
              </a:rPr>
              <a:t>Response Header</a:t>
            </a:r>
            <a:r>
              <a:rPr lang="zh-TW" altLang="en-US" sz="1600">
                <a:latin typeface="Consolas" panose="020B0609020204030204" pitchFamily="49" charset="0"/>
                <a:ea typeface="+mj-ea"/>
              </a:rPr>
              <a:t>」</a:t>
            </a:r>
            <a:r>
              <a:rPr lang="en-US" altLang="zh-TW" sz="1600">
                <a:latin typeface="Consolas" panose="020B0609020204030204" pitchFamily="49" charset="0"/>
                <a:ea typeface="+mj-ea"/>
              </a:rPr>
              <a:t>(</a:t>
            </a:r>
            <a:r>
              <a:rPr lang="zh-TW" altLang="en-US" sz="1600">
                <a:latin typeface="Consolas" panose="020B0609020204030204" pitchFamily="49" charset="0"/>
                <a:ea typeface="+mj-ea"/>
              </a:rPr>
              <a:t>回應標頭，包含</a:t>
            </a:r>
            <a:r>
              <a:rPr lang="en-US" altLang="zh-TW" sz="1600">
                <a:latin typeface="Consolas" panose="020B0609020204030204" pitchFamily="49" charset="0"/>
                <a:ea typeface="+mj-ea"/>
              </a:rPr>
              <a:t>Content-Type</a:t>
            </a:r>
            <a:r>
              <a:rPr lang="zh-TW" altLang="en-US" sz="1600">
                <a:latin typeface="Consolas" panose="020B0609020204030204" pitchFamily="49" charset="0"/>
                <a:ea typeface="+mj-ea"/>
              </a:rPr>
              <a:t>、</a:t>
            </a:r>
            <a:r>
              <a:rPr lang="en-US" altLang="zh-TW" sz="1600">
                <a:latin typeface="Consolas" panose="020B0609020204030204" pitchFamily="49" charset="0"/>
                <a:ea typeface="+mj-ea"/>
              </a:rPr>
              <a:t>Content-Length)</a:t>
            </a:r>
            <a:endParaRPr lang="zh-TW" altLang="en-US" sz="1600">
              <a:latin typeface="Consolas" panose="020B0609020204030204" pitchFamily="49" charset="0"/>
              <a:ea typeface="+mj-ea"/>
            </a:endParaRPr>
          </a:p>
          <a:p>
            <a:pPr marL="742950" lvl="1" indent="-285750" algn="just">
              <a:buFont typeface="Arial" panose="020B0604020202020204" pitchFamily="34" charset="0"/>
              <a:buChar char="•"/>
            </a:pPr>
            <a:r>
              <a:rPr lang="zh-TW" altLang="en-US" sz="1600">
                <a:latin typeface="Consolas" panose="020B0609020204030204" pitchFamily="49" charset="0"/>
                <a:ea typeface="+mj-ea"/>
              </a:rPr>
              <a:t>後才能送出「</a:t>
            </a:r>
            <a:r>
              <a:rPr lang="en-US" altLang="zh-TW" sz="1600">
                <a:latin typeface="Consolas" panose="020B0609020204030204" pitchFamily="49" charset="0"/>
                <a:ea typeface="+mj-ea"/>
              </a:rPr>
              <a:t>Response Content</a:t>
            </a:r>
            <a:r>
              <a:rPr lang="zh-TW" altLang="en-US" sz="1600">
                <a:latin typeface="Consolas" panose="020B0609020204030204" pitchFamily="49" charset="0"/>
                <a:ea typeface="+mj-ea"/>
              </a:rPr>
              <a:t>」</a:t>
            </a:r>
            <a:r>
              <a:rPr lang="en-US" altLang="zh-TW" sz="1600">
                <a:latin typeface="Consolas" panose="020B0609020204030204" pitchFamily="49" charset="0"/>
                <a:ea typeface="+mj-ea"/>
              </a:rPr>
              <a:t>(</a:t>
            </a:r>
            <a:r>
              <a:rPr lang="zh-TW" altLang="en-US" sz="1600">
                <a:latin typeface="Consolas" panose="020B0609020204030204" pitchFamily="49" charset="0"/>
                <a:ea typeface="+mj-ea"/>
              </a:rPr>
              <a:t>回應內容</a:t>
            </a:r>
            <a:r>
              <a:rPr lang="en-US" altLang="zh-TW" sz="1600">
                <a:latin typeface="Consolas" panose="020B0609020204030204" pitchFamily="49" charset="0"/>
                <a:ea typeface="+mj-ea"/>
              </a:rPr>
              <a:t>)</a:t>
            </a:r>
            <a:endParaRPr lang="zh-TW" altLang="en-US" sz="1600">
              <a:latin typeface="Consolas" panose="020B0609020204030204" pitchFamily="49" charset="0"/>
              <a:ea typeface="+mj-ea"/>
            </a:endParaRPr>
          </a:p>
          <a:p>
            <a:pPr marL="742950" lvl="1" indent="-285750" algn="just">
              <a:buFont typeface="Arial" panose="020B0604020202020204" pitchFamily="34" charset="0"/>
              <a:buChar char="•"/>
            </a:pPr>
            <a:r>
              <a:rPr lang="zh-TW" altLang="en-US" sz="1600">
                <a:latin typeface="Consolas" panose="020B0609020204030204" pitchFamily="49" charset="0"/>
                <a:ea typeface="+mj-ea"/>
              </a:rPr>
              <a:t>以便客戶端能先解讀「</a:t>
            </a:r>
            <a:r>
              <a:rPr lang="en-US" altLang="zh-TW" sz="1600">
                <a:latin typeface="Consolas" panose="020B0609020204030204" pitchFamily="49" charset="0"/>
                <a:ea typeface="+mj-ea"/>
              </a:rPr>
              <a:t>Status Line</a:t>
            </a:r>
            <a:r>
              <a:rPr lang="zh-TW" altLang="en-US" sz="1600">
                <a:latin typeface="Consolas" panose="020B0609020204030204" pitchFamily="49" charset="0"/>
                <a:ea typeface="+mj-ea"/>
              </a:rPr>
              <a:t>」和「</a:t>
            </a:r>
            <a:r>
              <a:rPr lang="en-US" altLang="zh-TW" sz="1600">
                <a:latin typeface="Consolas" panose="020B0609020204030204" pitchFamily="49" charset="0"/>
                <a:ea typeface="+mj-ea"/>
              </a:rPr>
              <a:t>Response Header</a:t>
            </a:r>
            <a:r>
              <a:rPr lang="zh-TW" altLang="en-US" sz="1600">
                <a:latin typeface="Consolas" panose="020B0609020204030204" pitchFamily="49" charset="0"/>
                <a:ea typeface="+mj-ea"/>
              </a:rPr>
              <a:t>」，才能接續解讀之後送過來的「</a:t>
            </a:r>
            <a:r>
              <a:rPr lang="en-US" altLang="zh-TW" sz="1600">
                <a:latin typeface="Consolas" panose="020B0609020204030204" pitchFamily="49" charset="0"/>
                <a:ea typeface="+mj-ea"/>
              </a:rPr>
              <a:t>Response Content</a:t>
            </a:r>
            <a:r>
              <a:rPr lang="zh-TW" altLang="en-US" sz="1600">
                <a:latin typeface="Consolas" panose="020B0609020204030204" pitchFamily="49" charset="0"/>
                <a:ea typeface="+mj-ea"/>
              </a:rPr>
              <a:t>」位元組</a:t>
            </a:r>
          </a:p>
        </p:txBody>
      </p:sp>
      <p:sp>
        <p:nvSpPr>
          <p:cNvPr id="8" name="文字方塊 7">
            <a:extLst>
              <a:ext uri="{FF2B5EF4-FFF2-40B4-BE49-F238E27FC236}">
                <a16:creationId xmlns:a16="http://schemas.microsoft.com/office/drawing/2014/main" id="{5F4DC5D4-E6FC-46AB-8FD1-63CF96193457}"/>
              </a:ext>
            </a:extLst>
          </p:cNvPr>
          <p:cNvSpPr txBox="1"/>
          <p:nvPr/>
        </p:nvSpPr>
        <p:spPr>
          <a:xfrm>
            <a:off x="200320" y="131524"/>
            <a:ext cx="4741135" cy="55399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TW" altLang="en-US" sz="3000">
                <a:latin typeface="+mj-ea"/>
                <a:ea typeface="+mj-ea"/>
              </a:rPr>
              <a:t>傳送</a:t>
            </a:r>
            <a:r>
              <a:rPr lang="en-US" altLang="zh-TW" sz="3000">
                <a:latin typeface="+mj-ea"/>
                <a:ea typeface="+mj-ea"/>
              </a:rPr>
              <a:t>HTML</a:t>
            </a:r>
            <a:r>
              <a:rPr lang="zh-TW" altLang="en-US" sz="3000">
                <a:latin typeface="+mj-ea"/>
                <a:ea typeface="+mj-ea"/>
              </a:rPr>
              <a:t>資訊的基本觀念</a:t>
            </a:r>
            <a:endParaRPr lang="en-US" altLang="zh-TW" sz="3000">
              <a:latin typeface="+mj-ea"/>
              <a:ea typeface="+mj-ea"/>
            </a:endParaRPr>
          </a:p>
        </p:txBody>
      </p:sp>
      <p:pic>
        <p:nvPicPr>
          <p:cNvPr id="24" name="圖片 23" descr="一張含有 文字, 顯示 的圖片&#10;&#10;自動產生的描述">
            <a:extLst>
              <a:ext uri="{FF2B5EF4-FFF2-40B4-BE49-F238E27FC236}">
                <a16:creationId xmlns:a16="http://schemas.microsoft.com/office/drawing/2014/main" id="{055F81AB-15F9-4E27-B99B-B32986A84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658" y="5283642"/>
            <a:ext cx="782424" cy="782424"/>
          </a:xfrm>
          <a:prstGeom prst="rect">
            <a:avLst/>
          </a:prstGeom>
        </p:spPr>
      </p:pic>
      <p:graphicFrame>
        <p:nvGraphicFramePr>
          <p:cNvPr id="25" name="表格 26">
            <a:extLst>
              <a:ext uri="{FF2B5EF4-FFF2-40B4-BE49-F238E27FC236}">
                <a16:creationId xmlns:a16="http://schemas.microsoft.com/office/drawing/2014/main" id="{9AF1CB60-9968-48E3-8013-311D48302416}"/>
              </a:ext>
            </a:extLst>
          </p:cNvPr>
          <p:cNvGraphicFramePr>
            <a:graphicFrameLocks noGrp="1"/>
          </p:cNvGraphicFramePr>
          <p:nvPr>
            <p:extLst>
              <p:ext uri="{D42A27DB-BD31-4B8C-83A1-F6EECF244321}">
                <p14:modId xmlns:p14="http://schemas.microsoft.com/office/powerpoint/2010/main" val="798887414"/>
              </p:ext>
            </p:extLst>
          </p:nvPr>
        </p:nvGraphicFramePr>
        <p:xfrm>
          <a:off x="753405" y="3531107"/>
          <a:ext cx="3715225" cy="1493520"/>
        </p:xfrm>
        <a:graphic>
          <a:graphicData uri="http://schemas.openxmlformats.org/drawingml/2006/table">
            <a:tbl>
              <a:tblPr firstRow="1" bandRow="1">
                <a:tableStyleId>{5940675A-B579-460E-94D1-54222C63F5DA}</a:tableStyleId>
              </a:tblPr>
              <a:tblGrid>
                <a:gridCol w="972680">
                  <a:extLst>
                    <a:ext uri="{9D8B030D-6E8A-4147-A177-3AD203B41FA5}">
                      <a16:colId xmlns:a16="http://schemas.microsoft.com/office/drawing/2014/main" val="57161215"/>
                    </a:ext>
                  </a:extLst>
                </a:gridCol>
                <a:gridCol w="2742545">
                  <a:extLst>
                    <a:ext uri="{9D8B030D-6E8A-4147-A177-3AD203B41FA5}">
                      <a16:colId xmlns:a16="http://schemas.microsoft.com/office/drawing/2014/main" val="3234696926"/>
                    </a:ext>
                  </a:extLst>
                </a:gridCol>
              </a:tblGrid>
              <a:tr h="200606">
                <a:tc>
                  <a:txBody>
                    <a:bodyPr/>
                    <a:lstStyle/>
                    <a:p>
                      <a:pPr algn="ctr"/>
                      <a:r>
                        <a:rPr lang="en-US" altLang="zh-TW" sz="1000"/>
                        <a:t>Request Line</a:t>
                      </a:r>
                      <a:endParaRPr lang="zh-TW" altLang="en-US" sz="1000"/>
                    </a:p>
                  </a:txBody>
                  <a:tcPr anchor="ctr"/>
                </a:tc>
                <a:tc>
                  <a:txBody>
                    <a:bodyPr/>
                    <a:lstStyle/>
                    <a:p>
                      <a:pPr algn="ctr"/>
                      <a:r>
                        <a:rPr lang="en-US" altLang="zh-TW" sz="1000"/>
                        <a:t>Post  /index.html  HTTP/1.1</a:t>
                      </a:r>
                      <a:endParaRPr lang="zh-TW" altLang="en-US" sz="1000"/>
                    </a:p>
                  </a:txBody>
                  <a:tcPr anchor="ctr"/>
                </a:tc>
                <a:extLst>
                  <a:ext uri="{0D108BD9-81ED-4DB2-BD59-A6C34878D82A}">
                    <a16:rowId xmlns:a16="http://schemas.microsoft.com/office/drawing/2014/main" val="447843135"/>
                  </a:ext>
                </a:extLst>
              </a:tr>
              <a:tr h="827501">
                <a:tc>
                  <a:txBody>
                    <a:bodyPr/>
                    <a:lstStyle/>
                    <a:p>
                      <a:pPr algn="ctr"/>
                      <a:r>
                        <a:rPr lang="en-US" altLang="zh-TW" sz="1000"/>
                        <a:t>Request Header</a:t>
                      </a:r>
                      <a:endParaRPr lang="zh-TW" altLang="en-US" sz="1000"/>
                    </a:p>
                  </a:txBody>
                  <a:tcPr anchor="ctr"/>
                </a:tc>
                <a:tc>
                  <a:txBody>
                    <a:bodyPr/>
                    <a:lstStyle/>
                    <a:p>
                      <a:pPr algn="ctr"/>
                      <a:r>
                        <a:rPr lang="en-US" altLang="zh-TW" sz="1000"/>
                        <a:t>Accept: image/gif,…</a:t>
                      </a:r>
                    </a:p>
                    <a:p>
                      <a:pPr algn="ctr"/>
                      <a:r>
                        <a:rPr lang="en-US" altLang="zh-TW" sz="1000"/>
                        <a:t>Accept-Language:zh-TW, en-US…</a:t>
                      </a:r>
                    </a:p>
                    <a:p>
                      <a:pPr algn="ctr"/>
                      <a:r>
                        <a:rPr lang="en-US" altLang="zh-TW" sz="1000"/>
                        <a:t>…</a:t>
                      </a:r>
                    </a:p>
                    <a:p>
                      <a:pPr algn="ctr"/>
                      <a:r>
                        <a:rPr lang="en-US" altLang="zh-TW" sz="1000"/>
                        <a:t>Content-Type: application/x-www-form-…</a:t>
                      </a:r>
                    </a:p>
                    <a:p>
                      <a:pPr algn="ctr"/>
                      <a:r>
                        <a:rPr lang="en-US" altLang="zh-TW" sz="1000"/>
                        <a:t>Content-Length: 27</a:t>
                      </a:r>
                      <a:endParaRPr lang="zh-TW" altLang="en-US" sz="1000"/>
                    </a:p>
                  </a:txBody>
                  <a:tcPr anchor="ctr"/>
                </a:tc>
                <a:extLst>
                  <a:ext uri="{0D108BD9-81ED-4DB2-BD59-A6C34878D82A}">
                    <a16:rowId xmlns:a16="http://schemas.microsoft.com/office/drawing/2014/main" val="2863983022"/>
                  </a:ext>
                </a:extLst>
              </a:tr>
              <a:tr h="325985">
                <a:tc>
                  <a:txBody>
                    <a:bodyPr/>
                    <a:lstStyle/>
                    <a:p>
                      <a:pPr algn="ctr"/>
                      <a:r>
                        <a:rPr lang="en-US" altLang="zh-TW" sz="1000"/>
                        <a:t>Request Content</a:t>
                      </a:r>
                      <a:endParaRPr lang="zh-TW" altLang="en-US" sz="1000"/>
                    </a:p>
                  </a:txBody>
                  <a:tcPr anchor="ctr"/>
                </a:tc>
                <a:tc>
                  <a:txBody>
                    <a:bodyPr/>
                    <a:lstStyle/>
                    <a:p>
                      <a:pPr algn="ctr"/>
                      <a:r>
                        <a:rPr lang="en-US" altLang="zh-TW" sz="1000"/>
                        <a:t>name=</a:t>
                      </a:r>
                      <a:r>
                        <a:rPr lang="en-US" altLang="zh-TW" sz="1000" err="1"/>
                        <a:t>allen&amp;age</a:t>
                      </a:r>
                      <a:r>
                        <a:rPr lang="en-US" altLang="zh-TW" sz="1000"/>
                        <a:t>=18</a:t>
                      </a:r>
                      <a:endParaRPr lang="zh-TW" altLang="en-US" sz="1000"/>
                    </a:p>
                  </a:txBody>
                  <a:tcPr anchor="ctr"/>
                </a:tc>
                <a:extLst>
                  <a:ext uri="{0D108BD9-81ED-4DB2-BD59-A6C34878D82A}">
                    <a16:rowId xmlns:a16="http://schemas.microsoft.com/office/drawing/2014/main" val="649722648"/>
                  </a:ext>
                </a:extLst>
              </a:tr>
            </a:tbl>
          </a:graphicData>
        </a:graphic>
      </p:graphicFrame>
      <p:graphicFrame>
        <p:nvGraphicFramePr>
          <p:cNvPr id="26" name="表格 26">
            <a:extLst>
              <a:ext uri="{FF2B5EF4-FFF2-40B4-BE49-F238E27FC236}">
                <a16:creationId xmlns:a16="http://schemas.microsoft.com/office/drawing/2014/main" id="{473A413C-425B-4355-853E-A23359741DBA}"/>
              </a:ext>
            </a:extLst>
          </p:cNvPr>
          <p:cNvGraphicFramePr>
            <a:graphicFrameLocks noGrp="1"/>
          </p:cNvGraphicFramePr>
          <p:nvPr/>
        </p:nvGraphicFramePr>
        <p:xfrm>
          <a:off x="2788758" y="5131952"/>
          <a:ext cx="4052478" cy="1584959"/>
        </p:xfrm>
        <a:graphic>
          <a:graphicData uri="http://schemas.openxmlformats.org/drawingml/2006/table">
            <a:tbl>
              <a:tblPr firstRow="1" bandRow="1">
                <a:tableStyleId>{5940675A-B579-460E-94D1-54222C63F5DA}</a:tableStyleId>
              </a:tblPr>
              <a:tblGrid>
                <a:gridCol w="1162654">
                  <a:extLst>
                    <a:ext uri="{9D8B030D-6E8A-4147-A177-3AD203B41FA5}">
                      <a16:colId xmlns:a16="http://schemas.microsoft.com/office/drawing/2014/main" val="57161215"/>
                    </a:ext>
                  </a:extLst>
                </a:gridCol>
                <a:gridCol w="2889824">
                  <a:extLst>
                    <a:ext uri="{9D8B030D-6E8A-4147-A177-3AD203B41FA5}">
                      <a16:colId xmlns:a16="http://schemas.microsoft.com/office/drawing/2014/main" val="3234696926"/>
                    </a:ext>
                  </a:extLst>
                </a:gridCol>
              </a:tblGrid>
              <a:tr h="243840">
                <a:tc>
                  <a:txBody>
                    <a:bodyPr/>
                    <a:lstStyle/>
                    <a:p>
                      <a:pPr algn="ctr"/>
                      <a:r>
                        <a:rPr lang="en-US" altLang="zh-TW" sz="1200">
                          <a:latin typeface="Consolas" panose="020B0609020204030204" pitchFamily="49" charset="0"/>
                        </a:rPr>
                        <a:t>Status Line</a:t>
                      </a:r>
                      <a:endParaRPr lang="zh-TW" altLang="en-US" sz="1200">
                        <a:latin typeface="Consolas" panose="020B0609020204030204" pitchFamily="49" charset="0"/>
                      </a:endParaRPr>
                    </a:p>
                  </a:txBody>
                  <a:tcPr anchor="ctr"/>
                </a:tc>
                <a:tc>
                  <a:txBody>
                    <a:bodyPr/>
                    <a:lstStyle/>
                    <a:p>
                      <a:pPr algn="ctr"/>
                      <a:r>
                        <a:rPr lang="en-US" altLang="zh-TW" sz="1200">
                          <a:latin typeface="Consolas" panose="020B0609020204030204" pitchFamily="49" charset="0"/>
                        </a:rPr>
                        <a:t>HTTP/1.1  200  OK</a:t>
                      </a:r>
                      <a:endParaRPr lang="zh-TW" altLang="en-US" sz="1200">
                        <a:latin typeface="Consolas" panose="020B0609020204030204" pitchFamily="49" charset="0"/>
                      </a:endParaRPr>
                    </a:p>
                  </a:txBody>
                  <a:tcPr anchor="ctr"/>
                </a:tc>
                <a:extLst>
                  <a:ext uri="{0D108BD9-81ED-4DB2-BD59-A6C34878D82A}">
                    <a16:rowId xmlns:a16="http://schemas.microsoft.com/office/drawing/2014/main" val="447843135"/>
                  </a:ext>
                </a:extLst>
              </a:tr>
              <a:tr h="853439">
                <a:tc>
                  <a:txBody>
                    <a:bodyPr/>
                    <a:lstStyle/>
                    <a:p>
                      <a:pPr algn="ctr"/>
                      <a:r>
                        <a:rPr lang="en-US" altLang="zh-TW" sz="1200">
                          <a:latin typeface="Consolas" panose="020B0609020204030204" pitchFamily="49" charset="0"/>
                        </a:rPr>
                        <a:t>Response Header</a:t>
                      </a:r>
                      <a:endParaRPr lang="zh-TW" altLang="en-US" sz="1200">
                        <a:latin typeface="Consolas" panose="020B0609020204030204" pitchFamily="49" charset="0"/>
                      </a:endParaRPr>
                    </a:p>
                  </a:txBody>
                  <a:tcPr anchor="ctr"/>
                </a:tc>
                <a:tc>
                  <a:txBody>
                    <a:bodyPr/>
                    <a:lstStyle/>
                    <a:p>
                      <a:pPr algn="ctr"/>
                      <a:r>
                        <a:rPr lang="en-US" altLang="zh-TW" sz="1200">
                          <a:latin typeface="Consolas" panose="020B0609020204030204" pitchFamily="49" charset="0"/>
                        </a:rPr>
                        <a:t>Accept-Ranges: bytes</a:t>
                      </a:r>
                    </a:p>
                    <a:p>
                      <a:pPr algn="ctr"/>
                      <a:r>
                        <a:rPr lang="en-US" altLang="zh-TW" sz="1200">
                          <a:latin typeface="Consolas" panose="020B0609020204030204" pitchFamily="49" charset="0"/>
                        </a:rPr>
                        <a:t>…</a:t>
                      </a:r>
                    </a:p>
                    <a:p>
                      <a:pPr algn="ctr"/>
                      <a:r>
                        <a:rPr lang="en-US" altLang="zh-TW" sz="1200">
                          <a:solidFill>
                            <a:srgbClr val="FF0000"/>
                          </a:solidFill>
                          <a:latin typeface="Consolas" panose="020B0609020204030204" pitchFamily="49" charset="0"/>
                        </a:rPr>
                        <a:t>Content-Type: text/html</a:t>
                      </a:r>
                    </a:p>
                    <a:p>
                      <a:pPr algn="ctr"/>
                      <a:r>
                        <a:rPr lang="en-US" altLang="zh-TW" sz="1200">
                          <a:solidFill>
                            <a:srgbClr val="FF0000"/>
                          </a:solidFill>
                          <a:latin typeface="Consolas" panose="020B0609020204030204" pitchFamily="49" charset="0"/>
                        </a:rPr>
                        <a:t>Content-Length: 251</a:t>
                      </a:r>
                    </a:p>
                  </a:txBody>
                  <a:tcPr anchor="ctr"/>
                </a:tc>
                <a:extLst>
                  <a:ext uri="{0D108BD9-81ED-4DB2-BD59-A6C34878D82A}">
                    <a16:rowId xmlns:a16="http://schemas.microsoft.com/office/drawing/2014/main" val="2863983022"/>
                  </a:ext>
                </a:extLst>
              </a:tr>
              <a:tr h="269465">
                <a:tc>
                  <a:txBody>
                    <a:bodyPr/>
                    <a:lstStyle/>
                    <a:p>
                      <a:pPr algn="ctr"/>
                      <a:r>
                        <a:rPr lang="en-US" altLang="zh-TW" sz="1200">
                          <a:latin typeface="Consolas" panose="020B0609020204030204" pitchFamily="49" charset="0"/>
                        </a:rPr>
                        <a:t>Response Content</a:t>
                      </a:r>
                      <a:endParaRPr lang="zh-TW" altLang="en-US" sz="1200">
                        <a:latin typeface="Consolas" panose="020B0609020204030204" pitchFamily="49" charset="0"/>
                      </a:endParaRPr>
                    </a:p>
                  </a:txBody>
                  <a:tcPr anchor="ctr"/>
                </a:tc>
                <a:tc>
                  <a:txBody>
                    <a:bodyPr/>
                    <a:lstStyle/>
                    <a:p>
                      <a:pPr algn="ctr"/>
                      <a:r>
                        <a:rPr lang="en-US" altLang="zh-TW" sz="1200">
                          <a:latin typeface="Consolas" panose="020B0609020204030204" pitchFamily="49" charset="0"/>
                        </a:rPr>
                        <a:t>&lt;html&gt;…&lt;/html&gt;</a:t>
                      </a:r>
                      <a:endParaRPr lang="zh-TW" altLang="en-US" sz="1200">
                        <a:latin typeface="Consolas" panose="020B0609020204030204" pitchFamily="49" charset="0"/>
                      </a:endParaRPr>
                    </a:p>
                  </a:txBody>
                  <a:tcPr anchor="ctr"/>
                </a:tc>
                <a:extLst>
                  <a:ext uri="{0D108BD9-81ED-4DB2-BD59-A6C34878D82A}">
                    <a16:rowId xmlns:a16="http://schemas.microsoft.com/office/drawing/2014/main" val="649722648"/>
                  </a:ext>
                </a:extLst>
              </a:tr>
            </a:tbl>
          </a:graphicData>
        </a:graphic>
      </p:graphicFrame>
      <p:pic>
        <p:nvPicPr>
          <p:cNvPr id="27" name="圖片 26">
            <a:extLst>
              <a:ext uri="{FF2B5EF4-FFF2-40B4-BE49-F238E27FC236}">
                <a16:creationId xmlns:a16="http://schemas.microsoft.com/office/drawing/2014/main" id="{D9969367-3C0E-4E3D-A9C2-508DBAE9DB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5243" y="3940583"/>
            <a:ext cx="861492" cy="1084044"/>
          </a:xfrm>
          <a:prstGeom prst="rect">
            <a:avLst/>
          </a:prstGeom>
        </p:spPr>
      </p:pic>
      <p:cxnSp>
        <p:nvCxnSpPr>
          <p:cNvPr id="28" name="直線接點 27">
            <a:extLst>
              <a:ext uri="{FF2B5EF4-FFF2-40B4-BE49-F238E27FC236}">
                <a16:creationId xmlns:a16="http://schemas.microsoft.com/office/drawing/2014/main" id="{8214DC21-C184-499D-B01D-26B0A1ADD343}"/>
              </a:ext>
            </a:extLst>
          </p:cNvPr>
          <p:cNvCxnSpPr>
            <a:cxnSpLocks/>
          </p:cNvCxnSpPr>
          <p:nvPr/>
        </p:nvCxnSpPr>
        <p:spPr>
          <a:xfrm flipV="1">
            <a:off x="405671" y="3612935"/>
            <a:ext cx="194569" cy="1519017"/>
          </a:xfrm>
          <a:prstGeom prst="line">
            <a:avLst/>
          </a:prstGeom>
        </p:spPr>
        <p:style>
          <a:lnRef idx="1">
            <a:schemeClr val="dk1"/>
          </a:lnRef>
          <a:fillRef idx="0">
            <a:schemeClr val="dk1"/>
          </a:fillRef>
          <a:effectRef idx="0">
            <a:schemeClr val="dk1"/>
          </a:effectRef>
          <a:fontRef idx="minor">
            <a:schemeClr val="tx1"/>
          </a:fontRef>
        </p:style>
      </p:cxnSp>
      <p:cxnSp>
        <p:nvCxnSpPr>
          <p:cNvPr id="29" name="直線接點 28">
            <a:extLst>
              <a:ext uri="{FF2B5EF4-FFF2-40B4-BE49-F238E27FC236}">
                <a16:creationId xmlns:a16="http://schemas.microsoft.com/office/drawing/2014/main" id="{29D0C83E-BE93-4865-9039-80D996696E20}"/>
              </a:ext>
            </a:extLst>
          </p:cNvPr>
          <p:cNvCxnSpPr>
            <a:cxnSpLocks/>
          </p:cNvCxnSpPr>
          <p:nvPr/>
        </p:nvCxnSpPr>
        <p:spPr>
          <a:xfrm flipV="1">
            <a:off x="1268809" y="5167220"/>
            <a:ext cx="1284900" cy="912904"/>
          </a:xfrm>
          <a:prstGeom prst="line">
            <a:avLst/>
          </a:prstGeom>
        </p:spPr>
        <p:style>
          <a:lnRef idx="1">
            <a:schemeClr val="dk1"/>
          </a:lnRef>
          <a:fillRef idx="0">
            <a:schemeClr val="dk1"/>
          </a:fillRef>
          <a:effectRef idx="0">
            <a:schemeClr val="dk1"/>
          </a:effectRef>
          <a:fontRef idx="minor">
            <a:schemeClr val="tx1"/>
          </a:fontRef>
        </p:style>
      </p:cxnSp>
      <p:cxnSp>
        <p:nvCxnSpPr>
          <p:cNvPr id="32" name="直線接點 31">
            <a:extLst>
              <a:ext uri="{FF2B5EF4-FFF2-40B4-BE49-F238E27FC236}">
                <a16:creationId xmlns:a16="http://schemas.microsoft.com/office/drawing/2014/main" id="{191A9AAE-ADBD-48BE-ABAA-21E327DC962A}"/>
              </a:ext>
            </a:extLst>
          </p:cNvPr>
          <p:cNvCxnSpPr>
            <a:cxnSpLocks/>
          </p:cNvCxnSpPr>
          <p:nvPr/>
        </p:nvCxnSpPr>
        <p:spPr>
          <a:xfrm flipH="1">
            <a:off x="5441956" y="4340986"/>
            <a:ext cx="1637960" cy="676189"/>
          </a:xfrm>
          <a:prstGeom prst="line">
            <a:avLst/>
          </a:prstGeom>
        </p:spPr>
        <p:style>
          <a:lnRef idx="1">
            <a:schemeClr val="dk1"/>
          </a:lnRef>
          <a:fillRef idx="0">
            <a:schemeClr val="dk1"/>
          </a:fillRef>
          <a:effectRef idx="0">
            <a:schemeClr val="dk1"/>
          </a:effectRef>
          <a:fontRef idx="minor">
            <a:schemeClr val="tx1"/>
          </a:fontRef>
        </p:style>
      </p:cxnSp>
      <p:cxnSp>
        <p:nvCxnSpPr>
          <p:cNvPr id="33" name="直線接點 32">
            <a:extLst>
              <a:ext uri="{FF2B5EF4-FFF2-40B4-BE49-F238E27FC236}">
                <a16:creationId xmlns:a16="http://schemas.microsoft.com/office/drawing/2014/main" id="{47F9C7AA-8D83-495D-88C7-8A22C5B9DF0E}"/>
              </a:ext>
            </a:extLst>
          </p:cNvPr>
          <p:cNvCxnSpPr>
            <a:cxnSpLocks/>
          </p:cNvCxnSpPr>
          <p:nvPr/>
        </p:nvCxnSpPr>
        <p:spPr>
          <a:xfrm flipH="1">
            <a:off x="7025963" y="5079707"/>
            <a:ext cx="1088804" cy="1251070"/>
          </a:xfrm>
          <a:prstGeom prst="line">
            <a:avLst/>
          </a:prstGeom>
        </p:spPr>
        <p:style>
          <a:lnRef idx="1">
            <a:schemeClr val="dk1"/>
          </a:lnRef>
          <a:fillRef idx="0">
            <a:schemeClr val="dk1"/>
          </a:fillRef>
          <a:effectRef idx="0">
            <a:schemeClr val="dk1"/>
          </a:effectRef>
          <a:fontRef idx="minor">
            <a:schemeClr val="tx1"/>
          </a:fontRef>
        </p:style>
      </p:cxnSp>
      <p:sp>
        <p:nvSpPr>
          <p:cNvPr id="37" name="文字方塊 36">
            <a:extLst>
              <a:ext uri="{FF2B5EF4-FFF2-40B4-BE49-F238E27FC236}">
                <a16:creationId xmlns:a16="http://schemas.microsoft.com/office/drawing/2014/main" id="{50AAE399-AA28-4735-AA45-97629D0F9D9F}"/>
              </a:ext>
            </a:extLst>
          </p:cNvPr>
          <p:cNvSpPr txBox="1"/>
          <p:nvPr/>
        </p:nvSpPr>
        <p:spPr>
          <a:xfrm>
            <a:off x="301658" y="6146111"/>
            <a:ext cx="829073" cy="369332"/>
          </a:xfrm>
          <a:prstGeom prst="rect">
            <a:avLst/>
          </a:prstGeom>
          <a:noFill/>
        </p:spPr>
        <p:txBody>
          <a:bodyPr wrap="square" rtlCol="0">
            <a:spAutoFit/>
          </a:bodyPr>
          <a:lstStyle/>
          <a:p>
            <a:r>
              <a:rPr lang="en-US" altLang="zh-TW">
                <a:latin typeface="+mj-ea"/>
                <a:ea typeface="+mj-ea"/>
              </a:rPr>
              <a:t>Client</a:t>
            </a:r>
            <a:endParaRPr lang="zh-TW" altLang="en-US">
              <a:latin typeface="+mj-ea"/>
              <a:ea typeface="+mj-ea"/>
            </a:endParaRPr>
          </a:p>
        </p:txBody>
      </p:sp>
      <p:sp>
        <p:nvSpPr>
          <p:cNvPr id="38" name="文字方塊 37">
            <a:extLst>
              <a:ext uri="{FF2B5EF4-FFF2-40B4-BE49-F238E27FC236}">
                <a16:creationId xmlns:a16="http://schemas.microsoft.com/office/drawing/2014/main" id="{B216EBD8-8DDB-46EC-B8F8-91F6582B8639}"/>
              </a:ext>
            </a:extLst>
          </p:cNvPr>
          <p:cNvSpPr txBox="1"/>
          <p:nvPr/>
        </p:nvSpPr>
        <p:spPr>
          <a:xfrm>
            <a:off x="7226118" y="3516171"/>
            <a:ext cx="887679" cy="369332"/>
          </a:xfrm>
          <a:prstGeom prst="rect">
            <a:avLst/>
          </a:prstGeom>
          <a:noFill/>
        </p:spPr>
        <p:txBody>
          <a:bodyPr wrap="none" rtlCol="0">
            <a:spAutoFit/>
          </a:bodyPr>
          <a:lstStyle/>
          <a:p>
            <a:r>
              <a:rPr lang="en-US" altLang="zh-TW">
                <a:latin typeface="+mj-ea"/>
                <a:ea typeface="+mj-ea"/>
              </a:rPr>
              <a:t>Server</a:t>
            </a:r>
            <a:endParaRPr lang="zh-TW" altLang="en-US">
              <a:latin typeface="+mj-ea"/>
              <a:ea typeface="+mj-ea"/>
            </a:endParaRPr>
          </a:p>
        </p:txBody>
      </p:sp>
    </p:spTree>
    <p:extLst>
      <p:ext uri="{BB962C8B-B14F-4D97-AF65-F5344CB8AC3E}">
        <p14:creationId xmlns:p14="http://schemas.microsoft.com/office/powerpoint/2010/main" val="25875025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860800" cy="6028197"/>
          </a:xfrm>
        </p:spPr>
        <p:txBody>
          <a:bodyPr>
            <a:noAutofit/>
          </a:bodyPr>
          <a:lstStyle/>
          <a:p>
            <a:pPr>
              <a:spcBef>
                <a:spcPts val="600"/>
              </a:spcBef>
            </a:pPr>
            <a:r>
              <a:rPr lang="en-US" altLang="zh-TW" sz="1500" b="1">
                <a:latin typeface="Consolas" panose="020B0609020204030204" pitchFamily="49" charset="0"/>
                <a:ea typeface="+mj-ea"/>
              </a:rPr>
              <a:t>1xx: </a:t>
            </a:r>
          </a:p>
          <a:p>
            <a:pPr>
              <a:spcBef>
                <a:spcPts val="0"/>
              </a:spcBef>
            </a:pPr>
            <a:r>
              <a:rPr lang="zh-TW" altLang="en-US" sz="1500" b="1">
                <a:latin typeface="Consolas" panose="020B0609020204030204" pitchFamily="49" charset="0"/>
                <a:ea typeface="+mj-ea"/>
              </a:rPr>
              <a:t>資訊性，指出客戶端應繼續回應其他動作，比較少見。</a:t>
            </a:r>
            <a:endParaRPr lang="en-US" altLang="zh-TW" sz="1500" b="1">
              <a:latin typeface="Consolas" panose="020B0609020204030204" pitchFamily="49" charset="0"/>
              <a:ea typeface="+mj-ea"/>
            </a:endParaRPr>
          </a:p>
          <a:p>
            <a:pPr>
              <a:spcBef>
                <a:spcPts val="600"/>
              </a:spcBef>
            </a:pPr>
            <a:r>
              <a:rPr lang="en-US" altLang="zh-TW" sz="1500" b="1">
                <a:latin typeface="Consolas" panose="020B0609020204030204" pitchFamily="49" charset="0"/>
                <a:ea typeface="+mj-ea"/>
              </a:rPr>
              <a:t>2xx: </a:t>
            </a:r>
          </a:p>
          <a:p>
            <a:pPr>
              <a:spcBef>
                <a:spcPts val="0"/>
              </a:spcBef>
            </a:pPr>
            <a:r>
              <a:rPr lang="zh-TW" altLang="en-US" sz="1500" b="1">
                <a:latin typeface="Consolas" panose="020B0609020204030204" pitchFamily="49" charset="0"/>
                <a:ea typeface="+mj-ea"/>
              </a:rPr>
              <a:t>成功完成客戶端請求</a:t>
            </a:r>
            <a:endParaRPr lang="en-US" altLang="zh-TW" sz="1500" b="1">
              <a:latin typeface="Consolas" panose="020B0609020204030204" pitchFamily="49" charset="0"/>
              <a:ea typeface="+mj-ea"/>
            </a:endParaRPr>
          </a:p>
          <a:p>
            <a:pPr>
              <a:spcBef>
                <a:spcPts val="600"/>
              </a:spcBef>
            </a:pPr>
            <a:r>
              <a:rPr lang="en-US" altLang="zh-TW" sz="1500" b="1">
                <a:latin typeface="Consolas" panose="020B0609020204030204" pitchFamily="49" charset="0"/>
                <a:ea typeface="+mj-ea"/>
              </a:rPr>
              <a:t>3xx: </a:t>
            </a:r>
          </a:p>
          <a:p>
            <a:pPr>
              <a:spcBef>
                <a:spcPts val="0"/>
              </a:spcBef>
            </a:pPr>
            <a:r>
              <a:rPr lang="zh-TW" altLang="en-US" sz="1500" b="1">
                <a:latin typeface="Consolas" panose="020B0609020204030204" pitchFamily="49" charset="0"/>
                <a:ea typeface="+mj-ea"/>
              </a:rPr>
              <a:t>重導客戶端的請求至他處，進行下一步動作</a:t>
            </a:r>
            <a:endParaRPr lang="en-US" altLang="zh-TW" sz="1500" b="1">
              <a:latin typeface="Consolas" panose="020B0609020204030204" pitchFamily="49" charset="0"/>
              <a:ea typeface="+mj-ea"/>
            </a:endParaRPr>
          </a:p>
          <a:p>
            <a:pPr>
              <a:spcBef>
                <a:spcPts val="600"/>
              </a:spcBef>
            </a:pPr>
            <a:r>
              <a:rPr lang="en-US" altLang="zh-TW" sz="1500" b="1">
                <a:latin typeface="Consolas" panose="020B0609020204030204" pitchFamily="49" charset="0"/>
                <a:ea typeface="+mj-ea"/>
              </a:rPr>
              <a:t>4xx: </a:t>
            </a:r>
          </a:p>
          <a:p>
            <a:pPr>
              <a:spcBef>
                <a:spcPts val="0"/>
              </a:spcBef>
            </a:pPr>
            <a:r>
              <a:rPr lang="zh-TW" altLang="en-US" sz="1500" b="1">
                <a:latin typeface="Consolas" panose="020B0609020204030204" pitchFamily="49" charset="0"/>
                <a:ea typeface="+mj-ea"/>
              </a:rPr>
              <a:t>客戶端錯誤</a:t>
            </a:r>
            <a:endParaRPr lang="en-US" altLang="zh-TW" sz="1500" b="1">
              <a:latin typeface="Consolas" panose="020B0609020204030204" pitchFamily="49" charset="0"/>
              <a:ea typeface="+mj-ea"/>
            </a:endParaRPr>
          </a:p>
          <a:p>
            <a:pPr>
              <a:spcBef>
                <a:spcPts val="600"/>
              </a:spcBef>
            </a:pPr>
            <a:r>
              <a:rPr lang="en-US" altLang="zh-TW" sz="1500" b="1">
                <a:latin typeface="Consolas" panose="020B0609020204030204" pitchFamily="49" charset="0"/>
                <a:ea typeface="+mj-ea"/>
              </a:rPr>
              <a:t>5xx: </a:t>
            </a:r>
          </a:p>
          <a:p>
            <a:pPr>
              <a:spcBef>
                <a:spcPts val="0"/>
              </a:spcBef>
            </a:pPr>
            <a:r>
              <a:rPr lang="zh-TW" altLang="en-US" sz="1500" b="1">
                <a:latin typeface="Consolas" panose="020B0609020204030204" pitchFamily="49" charset="0"/>
                <a:ea typeface="+mj-ea"/>
              </a:rPr>
              <a:t>伺服器端錯誤</a:t>
            </a:r>
            <a:endParaRPr lang="en-US" altLang="zh-TW" sz="1500" b="1">
              <a:latin typeface="Consolas" panose="020B0609020204030204" pitchFamily="49" charset="0"/>
              <a:ea typeface="+mj-ea"/>
            </a:endParaRPr>
          </a:p>
          <a:p>
            <a:pPr>
              <a:spcBef>
                <a:spcPts val="0"/>
              </a:spcBef>
            </a:pPr>
            <a:endParaRPr lang="en-US" altLang="zh-TW" sz="1500" b="1">
              <a:latin typeface="Consolas" panose="020B0609020204030204" pitchFamily="49" charset="0"/>
              <a:ea typeface="+mj-ea"/>
            </a:endParaRPr>
          </a:p>
          <a:p>
            <a:pPr>
              <a:spcBef>
                <a:spcPts val="0"/>
              </a:spcBef>
            </a:pP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設定狀態碼</a:t>
            </a:r>
            <a:r>
              <a:rPr lang="en-US" altLang="zh-TW" sz="1500" b="1">
                <a:latin typeface="Consolas" panose="020B0609020204030204" pitchFamily="49" charset="0"/>
                <a:ea typeface="+mj-ea"/>
              </a:rPr>
              <a:t>】</a:t>
            </a:r>
            <a:endParaRPr lang="zh-TW" altLang="en-US" sz="1500" b="1">
              <a:latin typeface="Consolas" panose="020B0609020204030204" pitchFamily="49" charset="0"/>
              <a:ea typeface="+mj-ea"/>
            </a:endParaRPr>
          </a:p>
          <a:p>
            <a:pPr>
              <a:spcBef>
                <a:spcPts val="0"/>
              </a:spcBef>
            </a:pPr>
            <a:r>
              <a:rPr lang="en-US" altLang="zh-TW" sz="1500" b="1">
                <a:latin typeface="Consolas" panose="020B0609020204030204" pitchFamily="49" charset="0"/>
                <a:ea typeface="+mj-ea"/>
              </a:rPr>
              <a:t>response.setStatus(int sc)</a:t>
            </a:r>
          </a:p>
          <a:p>
            <a:pPr>
              <a:spcBef>
                <a:spcPts val="0"/>
              </a:spcBef>
            </a:pPr>
            <a:r>
              <a:rPr lang="zh-TW" altLang="en-US" sz="1500" b="1">
                <a:latin typeface="Consolas" panose="020B0609020204030204" pitchFamily="49" charset="0"/>
                <a:ea typeface="+mj-ea"/>
              </a:rPr>
              <a:t>設定</a:t>
            </a:r>
            <a:r>
              <a:rPr lang="en-US" altLang="zh-TW" sz="1500" b="1">
                <a:latin typeface="Consolas" panose="020B0609020204030204" pitchFamily="49" charset="0"/>
                <a:ea typeface="+mj-ea"/>
              </a:rPr>
              <a:t>HTTP</a:t>
            </a:r>
            <a:r>
              <a:rPr lang="zh-TW" altLang="en-US" sz="1500" b="1">
                <a:latin typeface="Consolas" panose="020B0609020204030204" pitchFamily="49" charset="0"/>
                <a:ea typeface="+mj-ea"/>
              </a:rPr>
              <a:t>狀態碼</a:t>
            </a:r>
          </a:p>
          <a:p>
            <a:pPr>
              <a:spcBef>
                <a:spcPts val="1200"/>
              </a:spcBef>
            </a:pPr>
            <a:r>
              <a:rPr lang="en-US" altLang="zh-TW" sz="1500" b="1">
                <a:latin typeface="Consolas" panose="020B0609020204030204" pitchFamily="49" charset="0"/>
                <a:ea typeface="+mj-ea"/>
              </a:rPr>
              <a:t>resp.sendError(int sc,String msg)</a:t>
            </a:r>
          </a:p>
          <a:p>
            <a:pPr>
              <a:spcBef>
                <a:spcPts val="0"/>
              </a:spcBef>
            </a:pPr>
            <a:r>
              <a:rPr lang="zh-TW" altLang="en-US" sz="1500" b="1">
                <a:latin typeface="Consolas" panose="020B0609020204030204" pitchFamily="49" charset="0"/>
                <a:ea typeface="+mj-ea"/>
              </a:rPr>
              <a:t>與上述方法類似，但專門用於</a:t>
            </a:r>
            <a:r>
              <a:rPr lang="en-US" altLang="zh-TW" sz="1500" b="1">
                <a:latin typeface="Consolas" panose="020B0609020204030204" pitchFamily="49" charset="0"/>
                <a:ea typeface="+mj-ea"/>
              </a:rPr>
              <a:t>servlet</a:t>
            </a:r>
            <a:r>
              <a:rPr lang="zh-TW" altLang="en-US" sz="1500" b="1">
                <a:latin typeface="Consolas" panose="020B0609020204030204" pitchFamily="49" charset="0"/>
                <a:ea typeface="+mj-ea"/>
              </a:rPr>
              <a:t>在處理</a:t>
            </a:r>
            <a:r>
              <a:rPr lang="en-US" altLang="zh-TW" sz="1500" b="1">
                <a:latin typeface="Consolas" panose="020B0609020204030204" pitchFamily="49" charset="0"/>
                <a:ea typeface="+mj-ea"/>
              </a:rPr>
              <a:t>Request</a:t>
            </a:r>
            <a:r>
              <a:rPr lang="zh-TW" altLang="en-US" sz="1500" b="1">
                <a:latin typeface="Consolas" panose="020B0609020204030204" pitchFamily="49" charset="0"/>
                <a:ea typeface="+mj-ea"/>
              </a:rPr>
              <a:t>的過程中發生的錯誤。伺服器會代為產生一個錯誤訊息網頁。</a:t>
            </a:r>
          </a:p>
          <a:p>
            <a:pPr>
              <a:spcBef>
                <a:spcPts val="0"/>
              </a:spcBef>
            </a:pPr>
            <a:endParaRPr lang="zh-TW" altLang="en-US" sz="15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62</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zh-TW" altLang="en-US" sz="2800" b="1">
                <a:latin typeface="+mj-lt"/>
                <a:ea typeface="+mj-ea"/>
                <a:cs typeface="+mj-cs"/>
              </a:rPr>
              <a:t>狀態碼</a:t>
            </a:r>
            <a:r>
              <a:rPr lang="en-US" altLang="zh-TW" sz="2800" b="1">
                <a:latin typeface="+mj-lt"/>
                <a:ea typeface="+mj-ea"/>
                <a:cs typeface="+mj-cs"/>
              </a:rPr>
              <a:t>(Status)</a:t>
            </a:r>
          </a:p>
        </p:txBody>
      </p:sp>
      <p:sp>
        <p:nvSpPr>
          <p:cNvPr id="30" name="文字方塊 29">
            <a:extLst>
              <a:ext uri="{FF2B5EF4-FFF2-40B4-BE49-F238E27FC236}">
                <a16:creationId xmlns:a16="http://schemas.microsoft.com/office/drawing/2014/main" id="{8570CFE9-0731-4434-8914-6944777BFE6D}"/>
              </a:ext>
            </a:extLst>
          </p:cNvPr>
          <p:cNvSpPr txBox="1">
            <a:spLocks/>
          </p:cNvSpPr>
          <p:nvPr/>
        </p:nvSpPr>
        <p:spPr>
          <a:xfrm>
            <a:off x="103694" y="72212"/>
            <a:ext cx="8107051" cy="6601807"/>
          </a:xfrm>
          <a:prstGeom prst="rect">
            <a:avLst/>
          </a:prstGeom>
          <a:noFill/>
        </p:spPr>
        <p:txBody>
          <a:bodyPr wrap="square">
            <a:spAutoFit/>
          </a:bodyPr>
          <a:lstStyle/>
          <a:p>
            <a:pPr algn="just"/>
            <a:r>
              <a:rPr lang="zh-TW" altLang="en-US">
                <a:latin typeface="Consolas" panose="020B0609020204030204" pitchFamily="49" charset="0"/>
                <a:ea typeface="+mj-ea"/>
              </a:rPr>
              <a:t>常見狀態碼：</a:t>
            </a:r>
            <a:endParaRPr lang="en-US" altLang="zh-TW">
              <a:latin typeface="Consolas" panose="020B0609020204030204" pitchFamily="49" charset="0"/>
              <a:ea typeface="+mj-ea"/>
            </a:endParaRPr>
          </a:p>
          <a:p>
            <a:pPr algn="just"/>
            <a:r>
              <a:rPr lang="en-US" altLang="zh-TW" sz="1500">
                <a:latin typeface="Consolas" panose="020B0609020204030204" pitchFamily="49" charset="0"/>
                <a:ea typeface="+mj-ea"/>
              </a:rPr>
              <a:t>【200】OK</a:t>
            </a:r>
          </a:p>
          <a:p>
            <a:pPr algn="just"/>
            <a:r>
              <a:rPr lang="zh-TW" altLang="en-US" sz="1500">
                <a:latin typeface="Consolas" panose="020B0609020204030204" pitchFamily="49" charset="0"/>
                <a:ea typeface="+mj-ea"/>
              </a:rPr>
              <a:t>請求已成功，請求所希望的回應頭或資料體將隨此回應返回。</a:t>
            </a:r>
            <a:endParaRPr lang="en-US" altLang="zh-TW" sz="1500">
              <a:latin typeface="Consolas" panose="020B0609020204030204" pitchFamily="49" charset="0"/>
              <a:ea typeface="+mj-ea"/>
            </a:endParaRPr>
          </a:p>
          <a:p>
            <a:pPr algn="just"/>
            <a:endParaRPr lang="en-US" altLang="zh-TW" sz="1500">
              <a:latin typeface="Consolas" panose="020B0609020204030204" pitchFamily="49" charset="0"/>
              <a:ea typeface="+mj-ea"/>
            </a:endParaRPr>
          </a:p>
          <a:p>
            <a:pPr algn="just"/>
            <a:r>
              <a:rPr lang="en-US" altLang="zh-TW" sz="1500">
                <a:latin typeface="Consolas" panose="020B0609020204030204" pitchFamily="49" charset="0"/>
                <a:ea typeface="+mj-ea"/>
              </a:rPr>
              <a:t>【301】Moved Permanently (</a:t>
            </a:r>
            <a:r>
              <a:rPr lang="zh-TW" altLang="en-US" sz="1500">
                <a:latin typeface="Consolas" panose="020B0609020204030204" pitchFamily="49" charset="0"/>
                <a:ea typeface="+mj-ea"/>
              </a:rPr>
              <a:t>永久移動</a:t>
            </a:r>
            <a:r>
              <a:rPr lang="en-US" altLang="zh-TW" sz="1500">
                <a:latin typeface="Consolas" panose="020B0609020204030204" pitchFamily="49" charset="0"/>
                <a:ea typeface="+mj-ea"/>
              </a:rPr>
              <a:t>)</a:t>
            </a:r>
          </a:p>
          <a:p>
            <a:pPr algn="just"/>
            <a:r>
              <a:rPr lang="zh-TW" altLang="en-US" sz="1500">
                <a:latin typeface="Consolas" panose="020B0609020204030204" pitchFamily="49" charset="0"/>
                <a:ea typeface="+mj-ea"/>
              </a:rPr>
              <a:t>某資源永久被移動，當瀏覽器請求原網址時，告訴瀏覽器要重新導向新網址，並要求未來連結時也使用新網址</a:t>
            </a:r>
            <a:r>
              <a:rPr lang="en-US" altLang="zh-TW" sz="1500">
                <a:latin typeface="Consolas" panose="020B0609020204030204" pitchFamily="49" charset="0"/>
                <a:ea typeface="+mj-ea"/>
              </a:rPr>
              <a:t>(</a:t>
            </a:r>
            <a:r>
              <a:rPr lang="zh-TW" altLang="en-US" sz="1500">
                <a:latin typeface="Consolas" panose="020B0609020204030204" pitchFamily="49" charset="0"/>
                <a:ea typeface="+mj-ea"/>
              </a:rPr>
              <a:t>有利於搜尋引擎最佳化、</a:t>
            </a:r>
            <a:r>
              <a:rPr lang="en-US" altLang="zh-TW" sz="1500">
                <a:latin typeface="Consolas" panose="020B0609020204030204" pitchFamily="49" charset="0"/>
                <a:ea typeface="+mj-ea"/>
              </a:rPr>
              <a:t>SEO</a:t>
            </a:r>
            <a:r>
              <a:rPr lang="zh-TW" altLang="en-US" sz="1500">
                <a:latin typeface="Consolas" panose="020B0609020204030204" pitchFamily="49" charset="0"/>
                <a:ea typeface="+mj-ea"/>
              </a:rPr>
              <a:t>排名</a:t>
            </a:r>
            <a:r>
              <a:rPr lang="en-US" altLang="zh-TW" sz="1500">
                <a:latin typeface="Consolas" panose="020B0609020204030204" pitchFamily="49" charset="0"/>
                <a:ea typeface="+mj-ea"/>
              </a:rPr>
              <a:t>)</a:t>
            </a:r>
            <a:r>
              <a:rPr lang="zh-TW" altLang="en-US" sz="1500">
                <a:latin typeface="Consolas" panose="020B0609020204030204" pitchFamily="49" charset="0"/>
                <a:ea typeface="+mj-ea"/>
              </a:rPr>
              <a:t>。</a:t>
            </a:r>
            <a:endParaRPr lang="en-US" altLang="zh-TW" sz="1500">
              <a:latin typeface="Consolas" panose="020B0609020204030204" pitchFamily="49" charset="0"/>
              <a:ea typeface="+mj-ea"/>
            </a:endParaRPr>
          </a:p>
          <a:p>
            <a:pPr algn="just"/>
            <a:endParaRPr lang="en-US" altLang="zh-TW" sz="1500">
              <a:latin typeface="Consolas" panose="020B0609020204030204" pitchFamily="49" charset="0"/>
              <a:ea typeface="+mj-ea"/>
            </a:endParaRPr>
          </a:p>
          <a:p>
            <a:pPr algn="just"/>
            <a:r>
              <a:rPr lang="en-US" altLang="zh-TW" sz="1500">
                <a:latin typeface="Consolas" panose="020B0609020204030204" pitchFamily="49" charset="0"/>
                <a:ea typeface="+mj-ea"/>
              </a:rPr>
              <a:t>【302】Found (</a:t>
            </a:r>
            <a:r>
              <a:rPr lang="zh-TW" altLang="en-US" sz="1500">
                <a:latin typeface="Consolas" panose="020B0609020204030204" pitchFamily="49" charset="0"/>
                <a:ea typeface="+mj-ea"/>
              </a:rPr>
              <a:t>臨時重新導向</a:t>
            </a:r>
            <a:r>
              <a:rPr lang="en-US" altLang="zh-TW" sz="1500">
                <a:latin typeface="Consolas" panose="020B0609020204030204" pitchFamily="49" charset="0"/>
                <a:ea typeface="+mj-ea"/>
              </a:rPr>
              <a:t>)</a:t>
            </a:r>
          </a:p>
          <a:p>
            <a:pPr algn="just"/>
            <a:r>
              <a:rPr lang="zh-TW" altLang="en-US" sz="1500">
                <a:latin typeface="Consolas" panose="020B0609020204030204" pitchFamily="49" charset="0"/>
                <a:ea typeface="+mj-ea"/>
              </a:rPr>
              <a:t>要求客戶端執行臨時重新導向，同時也是之後會介紹的</a:t>
            </a:r>
            <a:r>
              <a:rPr lang="en-US" altLang="zh-TW" sz="1500">
                <a:latin typeface="Consolas" panose="020B0609020204030204" pitchFamily="49" charset="0"/>
                <a:ea typeface="+mj-ea"/>
              </a:rPr>
              <a:t>response.sendRedirect()</a:t>
            </a:r>
            <a:r>
              <a:rPr lang="zh-TW" altLang="en-US" sz="1500">
                <a:latin typeface="Consolas" panose="020B0609020204030204" pitchFamily="49" charset="0"/>
                <a:ea typeface="+mj-ea"/>
              </a:rPr>
              <a:t>方法中會自帶的狀態碼。</a:t>
            </a:r>
            <a:r>
              <a:rPr lang="en-US" altLang="zh-TW" sz="1500">
                <a:latin typeface="Consolas" panose="020B0609020204030204" pitchFamily="49" charset="0"/>
                <a:ea typeface="+mj-ea"/>
              </a:rPr>
              <a:t> </a:t>
            </a:r>
          </a:p>
          <a:p>
            <a:pPr algn="just"/>
            <a:endParaRPr lang="en-US" altLang="zh-TW" sz="1500">
              <a:latin typeface="Consolas" panose="020B0609020204030204" pitchFamily="49" charset="0"/>
              <a:ea typeface="+mj-ea"/>
            </a:endParaRPr>
          </a:p>
          <a:p>
            <a:pPr algn="just"/>
            <a:r>
              <a:rPr lang="en-US" altLang="zh-TW" sz="1500">
                <a:latin typeface="Consolas" panose="020B0609020204030204" pitchFamily="49" charset="0"/>
                <a:ea typeface="+mj-ea"/>
              </a:rPr>
              <a:t>【304】Not Modified(</a:t>
            </a:r>
            <a:r>
              <a:rPr lang="zh-TW" altLang="en-US" sz="1500">
                <a:latin typeface="Consolas" panose="020B0609020204030204" pitchFamily="49" charset="0"/>
                <a:ea typeface="+mj-ea"/>
              </a:rPr>
              <a:t>未修改</a:t>
            </a:r>
            <a:r>
              <a:rPr lang="en-US" altLang="zh-TW" sz="1500">
                <a:latin typeface="Consolas" panose="020B0609020204030204" pitchFamily="49" charset="0"/>
                <a:ea typeface="+mj-ea"/>
              </a:rPr>
              <a:t>)</a:t>
            </a:r>
          </a:p>
          <a:p>
            <a:pPr algn="just"/>
            <a:r>
              <a:rPr lang="zh-TW" altLang="en-US" sz="1500">
                <a:latin typeface="Consolas" panose="020B0609020204030204" pitchFamily="49" charset="0"/>
                <a:ea typeface="+mj-ea"/>
              </a:rPr>
              <a:t>表示請求資源沒有被修改</a:t>
            </a:r>
            <a:r>
              <a:rPr lang="en-US" altLang="zh-TW" sz="1500">
                <a:latin typeface="Consolas" panose="020B0609020204030204" pitchFamily="49" charset="0"/>
                <a:ea typeface="+mj-ea"/>
              </a:rPr>
              <a:t>(</a:t>
            </a:r>
            <a:r>
              <a:rPr lang="zh-TW" altLang="en-US" sz="1500">
                <a:latin typeface="Consolas" panose="020B0609020204030204" pitchFamily="49" charset="0"/>
                <a:ea typeface="+mj-ea"/>
              </a:rPr>
              <a:t>檢查標頭中屬性</a:t>
            </a:r>
            <a:r>
              <a:rPr lang="en-US" altLang="zh-TW" sz="1500">
                <a:latin typeface="Consolas" panose="020B0609020204030204" pitchFamily="49" charset="0"/>
                <a:ea typeface="+mj-ea"/>
              </a:rPr>
              <a:t>If-Modified-Since</a:t>
            </a:r>
            <a:r>
              <a:rPr lang="zh-TW" altLang="en-US" sz="1500">
                <a:latin typeface="Consolas" panose="020B0609020204030204" pitchFamily="49" charset="0"/>
                <a:ea typeface="+mj-ea"/>
              </a:rPr>
              <a:t>或</a:t>
            </a:r>
            <a:r>
              <a:rPr lang="en-US" altLang="zh-TW" sz="1500">
                <a:latin typeface="Consolas" panose="020B0609020204030204" pitchFamily="49" charset="0"/>
                <a:ea typeface="+mj-ea"/>
              </a:rPr>
              <a:t>If-None-Match)</a:t>
            </a:r>
            <a:r>
              <a:rPr lang="zh-TW" altLang="en-US" sz="1500">
                <a:latin typeface="Consolas" panose="020B0609020204030204" pitchFamily="49" charset="0"/>
                <a:ea typeface="+mj-ea"/>
              </a:rPr>
              <a:t>，在客戶端</a:t>
            </a:r>
            <a:r>
              <a:rPr lang="en-US" altLang="zh-TW" sz="1500">
                <a:latin typeface="Consolas" panose="020B0609020204030204" pitchFamily="49" charset="0"/>
                <a:ea typeface="+mj-ea"/>
              </a:rPr>
              <a:t>(</a:t>
            </a:r>
            <a:r>
              <a:rPr lang="zh-TW" altLang="en-US" sz="1500">
                <a:latin typeface="Consolas" panose="020B0609020204030204" pitchFamily="49" charset="0"/>
                <a:ea typeface="+mj-ea"/>
              </a:rPr>
              <a:t>瀏覽器快取</a:t>
            </a:r>
            <a:r>
              <a:rPr lang="en-US" altLang="zh-TW" sz="1500">
                <a:latin typeface="Consolas" panose="020B0609020204030204" pitchFamily="49" charset="0"/>
                <a:ea typeface="+mj-ea"/>
              </a:rPr>
              <a:t>)</a:t>
            </a:r>
            <a:r>
              <a:rPr lang="zh-TW" altLang="en-US" sz="1500">
                <a:latin typeface="Consolas" panose="020B0609020204030204" pitchFamily="49" charset="0"/>
                <a:ea typeface="+mj-ea"/>
              </a:rPr>
              <a:t>中存有副本，無須再次請求。</a:t>
            </a:r>
            <a:endParaRPr lang="en-US" altLang="zh-TW" sz="1500">
              <a:latin typeface="Consolas" panose="020B0609020204030204" pitchFamily="49" charset="0"/>
              <a:ea typeface="+mj-ea"/>
            </a:endParaRPr>
          </a:p>
          <a:p>
            <a:pPr algn="just"/>
            <a:endParaRPr lang="en-US" altLang="zh-TW" sz="1500">
              <a:latin typeface="Consolas" panose="020B0609020204030204" pitchFamily="49" charset="0"/>
              <a:ea typeface="+mj-ea"/>
            </a:endParaRPr>
          </a:p>
          <a:p>
            <a:pPr algn="just"/>
            <a:r>
              <a:rPr lang="en-US" altLang="zh-TW" sz="1500">
                <a:latin typeface="Consolas" panose="020B0609020204030204" pitchFamily="49" charset="0"/>
                <a:ea typeface="+mj-ea"/>
              </a:rPr>
              <a:t>【400】Bad Request</a:t>
            </a:r>
          </a:p>
          <a:p>
            <a:pPr algn="just"/>
            <a:r>
              <a:rPr lang="zh-TW" altLang="en-US" sz="1500">
                <a:latin typeface="Consolas" panose="020B0609020204030204" pitchFamily="49" charset="0"/>
                <a:ea typeface="+mj-ea"/>
              </a:rPr>
              <a:t>由於明顯的客戶端錯誤，伺服器不能或不會處理該請求。</a:t>
            </a:r>
            <a:endParaRPr lang="en-US" altLang="zh-TW" sz="1500">
              <a:latin typeface="Consolas" panose="020B0609020204030204" pitchFamily="49" charset="0"/>
              <a:ea typeface="+mj-ea"/>
            </a:endParaRPr>
          </a:p>
          <a:p>
            <a:pPr algn="just"/>
            <a:r>
              <a:rPr lang="zh-TW" altLang="en-US" sz="1500">
                <a:latin typeface="Consolas" panose="020B0609020204030204" pitchFamily="49" charset="0"/>
                <a:ea typeface="+mj-ea"/>
              </a:rPr>
              <a:t>如格式錯誤的請求語法，過大的檔案大小，無效的請求訊息或欺騙性路由請求。</a:t>
            </a:r>
            <a:endParaRPr lang="en-US" altLang="zh-TW" sz="1500">
              <a:latin typeface="Consolas" panose="020B0609020204030204" pitchFamily="49" charset="0"/>
              <a:ea typeface="+mj-ea"/>
            </a:endParaRPr>
          </a:p>
          <a:p>
            <a:pPr algn="just"/>
            <a:endParaRPr lang="en-US" altLang="zh-TW" sz="1500">
              <a:latin typeface="Consolas" panose="020B0609020204030204" pitchFamily="49" charset="0"/>
              <a:ea typeface="+mj-ea"/>
            </a:endParaRPr>
          </a:p>
          <a:p>
            <a:pPr algn="just"/>
            <a:r>
              <a:rPr lang="en-US" altLang="zh-TW" sz="1500">
                <a:latin typeface="Consolas" panose="020B0609020204030204" pitchFamily="49" charset="0"/>
                <a:ea typeface="+mj-ea"/>
              </a:rPr>
              <a:t>【404】Not Found</a:t>
            </a:r>
          </a:p>
          <a:p>
            <a:pPr algn="just"/>
            <a:r>
              <a:rPr lang="zh-TW" altLang="en-US" sz="1500">
                <a:latin typeface="Consolas" panose="020B0609020204030204" pitchFamily="49" charset="0"/>
                <a:ea typeface="+mj-ea"/>
              </a:rPr>
              <a:t>找不到請求資源，檢查你的</a:t>
            </a:r>
            <a:r>
              <a:rPr lang="en-US" altLang="zh-TW" sz="1500">
                <a:latin typeface="Consolas" panose="020B0609020204030204" pitchFamily="49" charset="0"/>
                <a:ea typeface="+mj-ea"/>
              </a:rPr>
              <a:t>URI</a:t>
            </a:r>
            <a:r>
              <a:rPr lang="zh-TW" altLang="en-US" sz="1500">
                <a:latin typeface="Consolas" panose="020B0609020204030204" pitchFamily="49" charset="0"/>
                <a:ea typeface="+mj-ea"/>
              </a:rPr>
              <a:t>路徑。</a:t>
            </a:r>
            <a:endParaRPr lang="en-US" altLang="zh-TW" sz="1500">
              <a:latin typeface="Consolas" panose="020B0609020204030204" pitchFamily="49" charset="0"/>
              <a:ea typeface="+mj-ea"/>
            </a:endParaRPr>
          </a:p>
          <a:p>
            <a:pPr algn="just"/>
            <a:endParaRPr lang="en-US" altLang="zh-TW" sz="1500">
              <a:latin typeface="Consolas" panose="020B0609020204030204" pitchFamily="49" charset="0"/>
              <a:ea typeface="+mj-ea"/>
            </a:endParaRPr>
          </a:p>
          <a:p>
            <a:pPr algn="just"/>
            <a:r>
              <a:rPr lang="en-US" altLang="zh-TW" sz="1500">
                <a:latin typeface="Consolas" panose="020B0609020204030204" pitchFamily="49" charset="0"/>
                <a:ea typeface="+mj-ea"/>
              </a:rPr>
              <a:t>【405】Method Not Allowed</a:t>
            </a:r>
          </a:p>
          <a:p>
            <a:pPr algn="just"/>
            <a:r>
              <a:rPr lang="zh-TW" altLang="en-US" sz="1500">
                <a:latin typeface="Consolas" panose="020B0609020204030204" pitchFamily="49" charset="0"/>
                <a:ea typeface="+mj-ea"/>
              </a:rPr>
              <a:t>錯誤的請求方法，常見於檔案上傳指定錯誤的</a:t>
            </a:r>
            <a:r>
              <a:rPr lang="en-US" altLang="zh-TW" sz="1500">
                <a:latin typeface="Consolas" panose="020B0609020204030204" pitchFamily="49" charset="0"/>
                <a:ea typeface="+mj-ea"/>
              </a:rPr>
              <a:t>method="GET"</a:t>
            </a:r>
            <a:r>
              <a:rPr lang="zh-TW" altLang="en-US" sz="1500">
                <a:latin typeface="Consolas" panose="020B0609020204030204" pitchFamily="49" charset="0"/>
                <a:ea typeface="+mj-ea"/>
              </a:rPr>
              <a:t>。</a:t>
            </a:r>
            <a:endParaRPr lang="en-US" altLang="zh-TW" sz="1500">
              <a:latin typeface="Consolas" panose="020B0609020204030204" pitchFamily="49" charset="0"/>
              <a:ea typeface="+mj-ea"/>
            </a:endParaRPr>
          </a:p>
          <a:p>
            <a:pPr algn="just"/>
            <a:endParaRPr lang="en-US" altLang="zh-TW" sz="1500">
              <a:latin typeface="Consolas" panose="020B0609020204030204" pitchFamily="49" charset="0"/>
              <a:ea typeface="+mj-ea"/>
            </a:endParaRPr>
          </a:p>
          <a:p>
            <a:pPr algn="just"/>
            <a:r>
              <a:rPr lang="en-US" altLang="zh-TW" sz="1500">
                <a:latin typeface="Consolas" panose="020B0609020204030204" pitchFamily="49" charset="0"/>
                <a:ea typeface="+mj-ea"/>
              </a:rPr>
              <a:t>【500】Internal Server Error</a:t>
            </a:r>
            <a:r>
              <a:rPr lang="zh-TW" altLang="en-US" sz="1500">
                <a:latin typeface="Consolas" panose="020B0609020204030204" pitchFamily="49" charset="0"/>
                <a:ea typeface="+mj-ea"/>
              </a:rPr>
              <a:t> </a:t>
            </a:r>
            <a:r>
              <a:rPr lang="en-US" altLang="zh-TW" sz="1500">
                <a:latin typeface="Consolas" panose="020B0609020204030204" pitchFamily="49" charset="0"/>
                <a:ea typeface="+mj-ea"/>
              </a:rPr>
              <a:t>(</a:t>
            </a:r>
            <a:r>
              <a:rPr lang="zh-TW" altLang="en-US" sz="1500">
                <a:latin typeface="Consolas" panose="020B0609020204030204" pitchFamily="49" charset="0"/>
                <a:ea typeface="+mj-ea"/>
              </a:rPr>
              <a:t>內部伺服器錯誤</a:t>
            </a:r>
            <a:r>
              <a:rPr lang="en-US" altLang="zh-TW" sz="1500">
                <a:latin typeface="Consolas" panose="020B0609020204030204" pitchFamily="49" charset="0"/>
                <a:ea typeface="+mj-ea"/>
              </a:rPr>
              <a:t>)</a:t>
            </a:r>
          </a:p>
          <a:p>
            <a:pPr algn="just"/>
            <a:r>
              <a:rPr lang="zh-TW" altLang="en-US" sz="1500">
                <a:latin typeface="Consolas" panose="020B0609020204030204" pitchFamily="49" charset="0"/>
                <a:ea typeface="+mj-ea"/>
              </a:rPr>
              <a:t>伺服器端錯誤，通常是程式有錯誤。</a:t>
            </a:r>
          </a:p>
        </p:txBody>
      </p:sp>
    </p:spTree>
    <p:extLst>
      <p:ext uri="{BB962C8B-B14F-4D97-AF65-F5344CB8AC3E}">
        <p14:creationId xmlns:p14="http://schemas.microsoft.com/office/powerpoint/2010/main" val="34816584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B847C30F-9E08-4E17-824D-F5B657D0BBBC}"/>
              </a:ext>
            </a:extLst>
          </p:cNvPr>
          <p:cNvSpPr>
            <a:spLocks noGrp="1"/>
          </p:cNvSpPr>
          <p:nvPr>
            <p:ph type="sldNum" sz="quarter" idx="12"/>
          </p:nvPr>
        </p:nvSpPr>
        <p:spPr/>
        <p:txBody>
          <a:bodyPr/>
          <a:lstStyle/>
          <a:p>
            <a:fld id="{B521127C-0C56-461F-B517-0D483F216F7D}" type="slidenum">
              <a:rPr lang="zh-TW" altLang="en-US" smtClean="0"/>
              <a:t>63</a:t>
            </a:fld>
            <a:endParaRPr lang="zh-TW" altLang="en-US"/>
          </a:p>
        </p:txBody>
      </p:sp>
      <p:sp>
        <p:nvSpPr>
          <p:cNvPr id="18" name="內容版面配置區 2">
            <a:extLst>
              <a:ext uri="{FF2B5EF4-FFF2-40B4-BE49-F238E27FC236}">
                <a16:creationId xmlns:a16="http://schemas.microsoft.com/office/drawing/2014/main" id="{9F14AAE5-D10B-41CB-8FBA-0652AFF4CC72}"/>
              </a:ext>
            </a:extLst>
          </p:cNvPr>
          <p:cNvSpPr>
            <a:spLocks noGrp="1"/>
          </p:cNvSpPr>
          <p:nvPr>
            <p:ph idx="1"/>
          </p:nvPr>
        </p:nvSpPr>
        <p:spPr>
          <a:xfrm>
            <a:off x="0" y="828626"/>
            <a:ext cx="11717518" cy="5685296"/>
          </a:xfrm>
        </p:spPr>
        <p:txBody>
          <a:bodyPr>
            <a:noAutofit/>
          </a:bodyPr>
          <a:lstStyle/>
          <a:p>
            <a:pPr lvl="1">
              <a:buClrTx/>
            </a:pPr>
            <a:r>
              <a:rPr lang="zh-TW" altLang="en-US" sz="1700">
                <a:latin typeface="Consolas" panose="020B0609020204030204" pitchFamily="49" charset="0"/>
                <a:ea typeface="+mj-ea"/>
              </a:rPr>
              <a:t>藉由</a:t>
            </a:r>
            <a:r>
              <a:rPr lang="en-US" altLang="zh-TW" sz="1700">
                <a:latin typeface="Consolas" panose="020B0609020204030204" pitchFamily="49" charset="0"/>
                <a:ea typeface="+mj-ea"/>
              </a:rPr>
              <a:t>Servlet</a:t>
            </a:r>
            <a:r>
              <a:rPr lang="zh-TW" altLang="en-US" sz="1700">
                <a:latin typeface="Consolas" panose="020B0609020204030204" pitchFamily="49" charset="0"/>
                <a:ea typeface="+mj-ea"/>
              </a:rPr>
              <a:t>設定</a:t>
            </a:r>
            <a:r>
              <a:rPr lang="en-US" altLang="zh-TW" sz="1700">
                <a:latin typeface="Consolas" panose="020B0609020204030204" pitchFamily="49" charset="0"/>
                <a:ea typeface="+mj-ea"/>
              </a:rPr>
              <a:t>Response Header</a:t>
            </a:r>
            <a:r>
              <a:rPr lang="zh-TW" altLang="en-US" sz="1700">
                <a:latin typeface="Consolas" panose="020B0609020204030204" pitchFamily="49" charset="0"/>
                <a:ea typeface="+mj-ea"/>
              </a:rPr>
              <a:t>，可提供其他有關的額外資訊，</a:t>
            </a:r>
            <a:r>
              <a:rPr lang="en-US" altLang="zh-TW" sz="1700">
                <a:latin typeface="Consolas" panose="020B0609020204030204" pitchFamily="49" charset="0"/>
                <a:ea typeface="+mj-ea"/>
              </a:rPr>
              <a:t>HTTP1.1</a:t>
            </a:r>
            <a:r>
              <a:rPr lang="zh-TW" altLang="en-US" sz="1700">
                <a:latin typeface="Consolas" panose="020B0609020204030204" pitchFamily="49" charset="0"/>
                <a:ea typeface="+mj-ea"/>
              </a:rPr>
              <a:t>的各項</a:t>
            </a:r>
            <a:r>
              <a:rPr lang="en-US" altLang="zh-TW" sz="1700">
                <a:latin typeface="Consolas" panose="020B0609020204030204" pitchFamily="49" charset="0"/>
                <a:ea typeface="+mj-ea"/>
              </a:rPr>
              <a:t>header</a:t>
            </a:r>
            <a:r>
              <a:rPr lang="zh-TW" altLang="en-US" sz="1700">
                <a:latin typeface="Consolas" panose="020B0609020204030204" pitchFamily="49" charset="0"/>
                <a:ea typeface="+mj-ea"/>
              </a:rPr>
              <a:t>設定如下</a:t>
            </a:r>
            <a:endParaRPr lang="en-US" altLang="zh-TW" sz="1700">
              <a:latin typeface="Consolas" panose="020B0609020204030204" pitchFamily="49" charset="0"/>
              <a:ea typeface="+mj-ea"/>
            </a:endParaRPr>
          </a:p>
          <a:p>
            <a:pPr lvl="2">
              <a:buClrTx/>
            </a:pPr>
            <a:r>
              <a:rPr lang="en-US" altLang="zh-TW" sz="1700">
                <a:latin typeface="Consolas" panose="020B0609020204030204" pitchFamily="49" charset="0"/>
                <a:ea typeface="+mj-ea"/>
              </a:rPr>
              <a:t>void </a:t>
            </a:r>
            <a:r>
              <a:rPr lang="en-US" altLang="zh-TW" sz="1700" err="1">
                <a:latin typeface="Consolas" panose="020B0609020204030204" pitchFamily="49" charset="0"/>
                <a:ea typeface="+mj-ea"/>
              </a:rPr>
              <a:t>response.setHeader</a:t>
            </a:r>
            <a:r>
              <a:rPr lang="en-US" altLang="zh-TW" sz="1700">
                <a:latin typeface="Consolas" panose="020B0609020204030204" pitchFamily="49" charset="0"/>
                <a:ea typeface="+mj-ea"/>
              </a:rPr>
              <a:t>(String name, String value)</a:t>
            </a:r>
          </a:p>
          <a:p>
            <a:pPr lvl="3">
              <a:buClrTx/>
            </a:pPr>
            <a:r>
              <a:rPr lang="zh-TW" altLang="en-US" sz="1700">
                <a:latin typeface="Consolas" panose="020B0609020204030204" pitchFamily="49" charset="0"/>
                <a:ea typeface="+mj-ea"/>
              </a:rPr>
              <a:t>以上會將指定的</a:t>
            </a:r>
            <a:r>
              <a:rPr lang="en-US" altLang="zh-TW" sz="1700">
                <a:latin typeface="Consolas" panose="020B0609020204030204" pitchFamily="49" charset="0"/>
                <a:ea typeface="+mj-ea"/>
              </a:rPr>
              <a:t>name</a:t>
            </a:r>
            <a:r>
              <a:rPr lang="zh-TW" altLang="en-US" sz="1700">
                <a:latin typeface="Consolas" panose="020B0609020204030204" pitchFamily="49" charset="0"/>
                <a:ea typeface="+mj-ea"/>
              </a:rPr>
              <a:t>設定標頭值</a:t>
            </a:r>
            <a:endParaRPr lang="en-US" altLang="zh-TW" sz="1700">
              <a:latin typeface="Consolas" panose="020B0609020204030204" pitchFamily="49" charset="0"/>
              <a:ea typeface="+mj-ea"/>
            </a:endParaRPr>
          </a:p>
          <a:p>
            <a:pPr lvl="3">
              <a:buClrTx/>
            </a:pPr>
            <a:r>
              <a:rPr lang="zh-TW" altLang="en-US" sz="1700">
                <a:latin typeface="Consolas" panose="020B0609020204030204" pitchFamily="49" charset="0"/>
                <a:ea typeface="+mj-ea"/>
              </a:rPr>
              <a:t>若指定的</a:t>
            </a:r>
            <a:r>
              <a:rPr lang="en-US" altLang="zh-TW" sz="1700">
                <a:latin typeface="Consolas" panose="020B0609020204030204" pitchFamily="49" charset="0"/>
                <a:ea typeface="+mj-ea"/>
              </a:rPr>
              <a:t>name</a:t>
            </a:r>
            <a:r>
              <a:rPr lang="zh-TW" altLang="en-US" sz="1700">
                <a:latin typeface="Consolas" panose="020B0609020204030204" pitchFamily="49" charset="0"/>
                <a:ea typeface="+mj-ea"/>
              </a:rPr>
              <a:t>已有標頭值，則新值會覆蓋舊值</a:t>
            </a:r>
            <a:endParaRPr lang="en-US" altLang="zh-TW" sz="1700">
              <a:latin typeface="Consolas" panose="020B0609020204030204" pitchFamily="49" charset="0"/>
              <a:ea typeface="+mj-ea"/>
            </a:endParaRPr>
          </a:p>
          <a:p>
            <a:pPr lvl="2">
              <a:buClrTx/>
            </a:pPr>
            <a:r>
              <a:rPr lang="en-US" altLang="zh-TW" sz="1700">
                <a:latin typeface="Consolas" panose="020B0609020204030204" pitchFamily="49" charset="0"/>
                <a:ea typeface="+mj-ea"/>
              </a:rPr>
              <a:t>void </a:t>
            </a:r>
            <a:r>
              <a:rPr lang="en-US" altLang="zh-TW" sz="1700" err="1">
                <a:latin typeface="Consolas" panose="020B0609020204030204" pitchFamily="49" charset="0"/>
                <a:ea typeface="+mj-ea"/>
              </a:rPr>
              <a:t>response.addHeader</a:t>
            </a:r>
            <a:r>
              <a:rPr lang="en-US" altLang="zh-TW" sz="1700">
                <a:latin typeface="Consolas" panose="020B0609020204030204" pitchFamily="49" charset="0"/>
                <a:ea typeface="+mj-ea"/>
              </a:rPr>
              <a:t>(String name, String value)</a:t>
            </a:r>
          </a:p>
          <a:p>
            <a:pPr lvl="3">
              <a:buClrTx/>
            </a:pPr>
            <a:r>
              <a:rPr lang="zh-TW" altLang="en-US" sz="1700">
                <a:latin typeface="Consolas" panose="020B0609020204030204" pitchFamily="49" charset="0"/>
                <a:ea typeface="+mj-ea"/>
              </a:rPr>
              <a:t>同一個</a:t>
            </a:r>
            <a:r>
              <a:rPr lang="en-US" altLang="zh-TW" sz="1700">
                <a:latin typeface="Consolas" panose="020B0609020204030204" pitchFamily="49" charset="0"/>
                <a:ea typeface="+mj-ea"/>
              </a:rPr>
              <a:t>head</a:t>
            </a:r>
            <a:r>
              <a:rPr lang="zh-TW" altLang="en-US" sz="1700">
                <a:latin typeface="Consolas" panose="020B0609020204030204" pitchFamily="49" charset="0"/>
                <a:ea typeface="+mj-ea"/>
              </a:rPr>
              <a:t>需要具有多個不同值的時候，新值附加於舊值之後</a:t>
            </a:r>
            <a:endParaRPr lang="en-US" altLang="zh-TW" sz="1700">
              <a:latin typeface="Consolas" panose="020B0609020204030204" pitchFamily="49" charset="0"/>
              <a:ea typeface="+mj-ea"/>
            </a:endParaRPr>
          </a:p>
          <a:p>
            <a:pPr lvl="1">
              <a:buClrTx/>
            </a:pPr>
            <a:r>
              <a:rPr lang="en-US" altLang="zh-TW" sz="1700">
                <a:latin typeface="Consolas" panose="020B0609020204030204" pitchFamily="49" charset="0"/>
                <a:ea typeface="+mj-ea"/>
              </a:rPr>
              <a:t>Header</a:t>
            </a:r>
            <a:r>
              <a:rPr lang="zh-TW" altLang="en-US" sz="1700">
                <a:latin typeface="Consolas" panose="020B0609020204030204" pitchFamily="49" charset="0"/>
                <a:ea typeface="+mj-ea"/>
              </a:rPr>
              <a:t>值應用</a:t>
            </a:r>
            <a:endParaRPr lang="en-US" altLang="zh-TW" sz="1700">
              <a:latin typeface="Consolas" panose="020B0609020204030204" pitchFamily="49" charset="0"/>
              <a:ea typeface="+mj-ea"/>
            </a:endParaRPr>
          </a:p>
          <a:p>
            <a:pPr lvl="2">
              <a:buClrTx/>
            </a:pPr>
            <a:r>
              <a:rPr lang="en-US" altLang="zh-TW" sz="1700" err="1">
                <a:latin typeface="Consolas" panose="020B0609020204030204" pitchFamily="49" charset="0"/>
                <a:ea typeface="+mj-ea"/>
              </a:rPr>
              <a:t>response.setHeader</a:t>
            </a:r>
            <a:r>
              <a:rPr lang="en-US" altLang="zh-TW" sz="1700">
                <a:latin typeface="Consolas" panose="020B0609020204030204" pitchFamily="49" charset="0"/>
                <a:ea typeface="+mj-ea"/>
              </a:rPr>
              <a:t>("Location", String </a:t>
            </a:r>
            <a:r>
              <a:rPr lang="en-US" altLang="zh-TW" sz="1700" err="1">
                <a:latin typeface="Consolas" panose="020B0609020204030204" pitchFamily="49" charset="0"/>
                <a:ea typeface="+mj-ea"/>
              </a:rPr>
              <a:t>url</a:t>
            </a:r>
            <a:r>
              <a:rPr lang="en-US" altLang="zh-TW" sz="1700">
                <a:latin typeface="Consolas" panose="020B0609020204030204" pitchFamily="49" charset="0"/>
                <a:ea typeface="+mj-ea"/>
              </a:rPr>
              <a:t>):</a:t>
            </a:r>
            <a:r>
              <a:rPr lang="zh-TW" altLang="en-US" sz="1700">
                <a:latin typeface="Consolas" panose="020B0609020204030204" pitchFamily="49" charset="0"/>
                <a:ea typeface="+mj-ea"/>
              </a:rPr>
              <a:t>網頁重導</a:t>
            </a:r>
            <a:endParaRPr lang="en-US" altLang="zh-TW" sz="1700">
              <a:latin typeface="Consolas" panose="020B0609020204030204" pitchFamily="49" charset="0"/>
              <a:ea typeface="+mj-ea"/>
            </a:endParaRPr>
          </a:p>
          <a:p>
            <a:pPr lvl="2">
              <a:buClrTx/>
            </a:pPr>
            <a:r>
              <a:rPr lang="en-US" altLang="zh-TW" sz="1700" err="1">
                <a:latin typeface="Consolas" panose="020B0609020204030204" pitchFamily="49" charset="0"/>
                <a:ea typeface="+mj-ea"/>
              </a:rPr>
              <a:t>response.setHeader</a:t>
            </a:r>
            <a:r>
              <a:rPr lang="en-US" altLang="zh-TW" sz="1700">
                <a:latin typeface="Consolas" panose="020B0609020204030204" pitchFamily="49" charset="0"/>
                <a:ea typeface="+mj-ea"/>
              </a:rPr>
              <a:t>("Refresh", String second):</a:t>
            </a:r>
            <a:r>
              <a:rPr lang="zh-TW" altLang="en-US" sz="1700">
                <a:latin typeface="Consolas" panose="020B0609020204030204" pitchFamily="49" charset="0"/>
                <a:ea typeface="+mj-ea"/>
              </a:rPr>
              <a:t>指定秒數後刷新頁面</a:t>
            </a:r>
            <a:endParaRPr lang="en-US" altLang="zh-TW" sz="1700">
              <a:latin typeface="Consolas" panose="020B0609020204030204" pitchFamily="49" charset="0"/>
              <a:ea typeface="+mj-ea"/>
            </a:endParaRPr>
          </a:p>
          <a:p>
            <a:pPr lvl="2">
              <a:buClrTx/>
            </a:pPr>
            <a:r>
              <a:rPr lang="en-US" altLang="zh-TW" sz="1700" err="1">
                <a:latin typeface="Consolas" panose="020B0609020204030204" pitchFamily="49" charset="0"/>
                <a:ea typeface="+mj-ea"/>
              </a:rPr>
              <a:t>response.setHeader</a:t>
            </a:r>
            <a:r>
              <a:rPr lang="en-US" altLang="zh-TW" sz="1700">
                <a:latin typeface="Consolas" panose="020B0609020204030204" pitchFamily="49" charset="0"/>
                <a:ea typeface="+mj-ea"/>
              </a:rPr>
              <a:t>("Refresh", "</a:t>
            </a:r>
            <a:r>
              <a:rPr lang="en-US" altLang="zh-TW" sz="1700">
                <a:solidFill>
                  <a:srgbClr val="FF0000"/>
                </a:solidFill>
                <a:latin typeface="Consolas" panose="020B0609020204030204" pitchFamily="49" charset="0"/>
                <a:ea typeface="+mj-ea"/>
              </a:rPr>
              <a:t>3</a:t>
            </a:r>
            <a:r>
              <a:rPr lang="en-US" altLang="zh-TW" sz="1700">
                <a:latin typeface="Consolas" panose="020B0609020204030204" pitchFamily="49" charset="0"/>
                <a:ea typeface="+mj-ea"/>
              </a:rPr>
              <a:t>;URL=http://…"):</a:t>
            </a:r>
            <a:r>
              <a:rPr lang="en-US" altLang="zh-TW" sz="1700">
                <a:solidFill>
                  <a:srgbClr val="FF0000"/>
                </a:solidFill>
                <a:latin typeface="Consolas" panose="020B0609020204030204" pitchFamily="49" charset="0"/>
                <a:ea typeface="+mj-ea"/>
              </a:rPr>
              <a:t>3</a:t>
            </a:r>
            <a:r>
              <a:rPr lang="zh-TW" altLang="en-US" sz="1700">
                <a:latin typeface="Consolas" panose="020B0609020204030204" pitchFamily="49" charset="0"/>
                <a:ea typeface="+mj-ea"/>
              </a:rPr>
              <a:t>秒後導向指定頁面</a:t>
            </a:r>
            <a:endParaRPr lang="en-US" altLang="zh-TW" sz="1700">
              <a:latin typeface="Consolas" panose="020B0609020204030204" pitchFamily="49" charset="0"/>
              <a:ea typeface="+mj-ea"/>
            </a:endParaRPr>
          </a:p>
          <a:p>
            <a:pPr lvl="2">
              <a:buClrTx/>
            </a:pPr>
            <a:r>
              <a:rPr lang="en-US" altLang="zh-TW" sz="1700" err="1">
                <a:latin typeface="Consolas" panose="020B0609020204030204" pitchFamily="49" charset="0"/>
                <a:ea typeface="+mj-ea"/>
              </a:rPr>
              <a:t>response.setHeader</a:t>
            </a:r>
            <a:r>
              <a:rPr lang="en-US" altLang="zh-TW" sz="1700">
                <a:latin typeface="Consolas" panose="020B0609020204030204" pitchFamily="49" charset="0"/>
                <a:ea typeface="+mj-ea"/>
              </a:rPr>
              <a:t>("Cache-</a:t>
            </a:r>
            <a:r>
              <a:rPr lang="en-US" altLang="zh-TW" sz="1700" err="1">
                <a:latin typeface="Consolas" panose="020B0609020204030204" pitchFamily="49" charset="0"/>
                <a:ea typeface="+mj-ea"/>
              </a:rPr>
              <a:t>Control","no</a:t>
            </a:r>
            <a:r>
              <a:rPr lang="en-US" altLang="zh-TW" sz="1700">
                <a:latin typeface="Consolas" panose="020B0609020204030204" pitchFamily="49" charset="0"/>
                <a:ea typeface="+mj-ea"/>
              </a:rPr>
              <a:t>-store"):</a:t>
            </a:r>
            <a:r>
              <a:rPr lang="zh-TW" altLang="en-US" sz="1700">
                <a:latin typeface="Consolas" panose="020B0609020204030204" pitchFamily="49" charset="0"/>
                <a:ea typeface="+mj-ea"/>
              </a:rPr>
              <a:t>禁止此文件被快取 </a:t>
            </a:r>
            <a:r>
              <a:rPr lang="en-US" altLang="zh-TW" sz="1700">
                <a:latin typeface="Consolas" panose="020B0609020204030204" pitchFamily="49" charset="0"/>
                <a:ea typeface="+mj-ea"/>
              </a:rPr>
              <a:t>HTTP1.1</a:t>
            </a:r>
          </a:p>
          <a:p>
            <a:pPr lvl="2">
              <a:buClrTx/>
            </a:pPr>
            <a:r>
              <a:rPr lang="en-US" altLang="zh-TW" sz="1700" err="1">
                <a:latin typeface="Consolas" panose="020B0609020204030204" pitchFamily="49" charset="0"/>
                <a:ea typeface="+mj-ea"/>
              </a:rPr>
              <a:t>response.setHeader</a:t>
            </a:r>
            <a:r>
              <a:rPr lang="en-US" altLang="zh-TW" sz="1700">
                <a:latin typeface="Consolas" panose="020B0609020204030204" pitchFamily="49" charset="0"/>
                <a:ea typeface="+mj-ea"/>
              </a:rPr>
              <a:t>("</a:t>
            </a:r>
            <a:r>
              <a:rPr lang="en-US" altLang="zh-TW" sz="1700" err="1">
                <a:latin typeface="Consolas" panose="020B0609020204030204" pitchFamily="49" charset="0"/>
                <a:ea typeface="+mj-ea"/>
              </a:rPr>
              <a:t>Pragma","no</a:t>
            </a:r>
            <a:r>
              <a:rPr lang="en-US" altLang="zh-TW" sz="1700">
                <a:latin typeface="Consolas" panose="020B0609020204030204" pitchFamily="49" charset="0"/>
                <a:ea typeface="+mj-ea"/>
              </a:rPr>
              <a:t>-cache"):</a:t>
            </a:r>
            <a:r>
              <a:rPr lang="zh-TW" altLang="en-US" sz="1700">
                <a:latin typeface="Consolas" panose="020B0609020204030204" pitchFamily="49" charset="0"/>
                <a:ea typeface="+mj-ea"/>
              </a:rPr>
              <a:t>禁止此文件被快取 </a:t>
            </a:r>
            <a:r>
              <a:rPr lang="en-US" altLang="zh-TW" sz="1700">
                <a:latin typeface="Consolas" panose="020B0609020204030204" pitchFamily="49" charset="0"/>
                <a:ea typeface="+mj-ea"/>
              </a:rPr>
              <a:t>HTTP1.0</a:t>
            </a:r>
          </a:p>
          <a:p>
            <a:pPr lvl="2">
              <a:buClrTx/>
            </a:pPr>
            <a:r>
              <a:rPr lang="en-US" altLang="zh-TW" sz="1700" err="1">
                <a:latin typeface="Consolas" panose="020B0609020204030204" pitchFamily="49" charset="0"/>
                <a:ea typeface="+mj-ea"/>
              </a:rPr>
              <a:t>response.setDateHeader</a:t>
            </a:r>
            <a:r>
              <a:rPr lang="en-US" altLang="zh-TW" sz="1700">
                <a:latin typeface="Consolas" panose="020B0609020204030204" pitchFamily="49" charset="0"/>
                <a:ea typeface="+mj-ea"/>
              </a:rPr>
              <a:t>("Expires","0"):</a:t>
            </a:r>
            <a:r>
              <a:rPr lang="zh-TW" altLang="en-US" sz="1700">
                <a:latin typeface="Consolas" panose="020B0609020204030204" pitchFamily="49" charset="0"/>
                <a:ea typeface="+mj-ea"/>
              </a:rPr>
              <a:t>指該文件失效的時間，預設值為零表示立即失效</a:t>
            </a:r>
            <a:endParaRPr lang="en-US" altLang="zh-TW" sz="1700">
              <a:latin typeface="Consolas" panose="020B0609020204030204" pitchFamily="49" charset="0"/>
              <a:ea typeface="+mj-ea"/>
            </a:endParaRPr>
          </a:p>
          <a:p>
            <a:pPr lvl="3">
              <a:buClrTx/>
            </a:pPr>
            <a:endParaRPr lang="en-US" altLang="zh-TW" sz="1700">
              <a:latin typeface="Consolas" panose="020B0609020204030204" pitchFamily="49" charset="0"/>
              <a:ea typeface="+mj-ea"/>
            </a:endParaRPr>
          </a:p>
        </p:txBody>
      </p:sp>
      <p:sp>
        <p:nvSpPr>
          <p:cNvPr id="23" name="文字方塊 22">
            <a:extLst>
              <a:ext uri="{FF2B5EF4-FFF2-40B4-BE49-F238E27FC236}">
                <a16:creationId xmlns:a16="http://schemas.microsoft.com/office/drawing/2014/main" id="{360905D6-D711-4FAE-9825-DE60BD1FDC05}"/>
              </a:ext>
            </a:extLst>
          </p:cNvPr>
          <p:cNvSpPr txBox="1"/>
          <p:nvPr/>
        </p:nvSpPr>
        <p:spPr>
          <a:xfrm>
            <a:off x="194696" y="126402"/>
            <a:ext cx="2510797" cy="55399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lgn="ctr">
              <a:buClrTx/>
              <a:buNone/>
            </a:pPr>
            <a:r>
              <a:rPr lang="zh-TW" altLang="en-US" sz="3000">
                <a:latin typeface="Consolas" panose="020B0609020204030204" pitchFamily="49" charset="0"/>
                <a:ea typeface="+mj-ea"/>
              </a:rPr>
              <a:t>回應標頭設定</a:t>
            </a:r>
            <a:endParaRPr lang="en-US" altLang="zh-TW" sz="3000">
              <a:latin typeface="Consolas" panose="020B0609020204030204" pitchFamily="49" charset="0"/>
              <a:ea typeface="+mj-ea"/>
            </a:endParaRPr>
          </a:p>
        </p:txBody>
      </p:sp>
    </p:spTree>
    <p:extLst>
      <p:ext uri="{BB962C8B-B14F-4D97-AF65-F5344CB8AC3E}">
        <p14:creationId xmlns:p14="http://schemas.microsoft.com/office/powerpoint/2010/main" val="21335884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3"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8900" b="1" cap="all">
                <a:latin typeface="+mj-lt"/>
                <a:ea typeface="+mj-ea"/>
                <a:cs typeface="+mj-cs"/>
              </a:rPr>
              <a:t>第八節</a:t>
            </a:r>
          </a:p>
          <a:p>
            <a:pPr defTabSz="914400">
              <a:lnSpc>
                <a:spcPct val="80000"/>
              </a:lnSpc>
              <a:spcBef>
                <a:spcPct val="0"/>
              </a:spcBef>
              <a:spcAft>
                <a:spcPts val="600"/>
              </a:spcAft>
            </a:pPr>
            <a:r>
              <a:rPr lang="en-US" altLang="zh-TW" sz="8900" b="1" cap="all">
                <a:latin typeface="+mj-lt"/>
                <a:ea typeface="+mj-ea"/>
                <a:cs typeface="+mj-cs"/>
              </a:rPr>
              <a:t>Session Tracking</a:t>
            </a:r>
          </a:p>
        </p:txBody>
      </p:sp>
      <p:sp>
        <p:nvSpPr>
          <p:cNvPr id="15"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64</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39544680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860800" cy="6203033"/>
          </a:xfrm>
        </p:spPr>
        <p:txBody>
          <a:bodyPr>
            <a:noAutofit/>
          </a:bodyPr>
          <a:lstStyle/>
          <a:p>
            <a:pPr algn="just">
              <a:spcBef>
                <a:spcPts val="600"/>
              </a:spcBef>
            </a:pPr>
            <a:r>
              <a:rPr lang="zh-TW" altLang="en-US" sz="1500" b="1">
                <a:latin typeface="Consolas" panose="020B0609020204030204" pitchFamily="49" charset="0"/>
                <a:ea typeface="+mj-ea"/>
              </a:rPr>
              <a:t>網路應用程式</a:t>
            </a:r>
            <a:r>
              <a:rPr lang="en-US" altLang="zh-TW" sz="1500" b="1">
                <a:latin typeface="Consolas" panose="020B0609020204030204" pitchFamily="49" charset="0"/>
                <a:ea typeface="+mj-ea"/>
              </a:rPr>
              <a:t>(Web App)</a:t>
            </a:r>
            <a:r>
              <a:rPr lang="zh-TW" altLang="en-US" sz="1500" b="1">
                <a:latin typeface="Consolas" panose="020B0609020204030204" pitchFamily="49" charset="0"/>
                <a:ea typeface="+mj-ea"/>
              </a:rPr>
              <a:t>的運作是基於</a:t>
            </a:r>
            <a:r>
              <a:rPr lang="en-US" altLang="zh-TW" sz="1500" b="1">
                <a:latin typeface="Consolas" panose="020B0609020204030204" pitchFamily="49" charset="0"/>
                <a:ea typeface="+mj-ea"/>
              </a:rPr>
              <a:t>HTTP</a:t>
            </a:r>
            <a:r>
              <a:rPr lang="zh-TW" altLang="en-US" sz="1500" b="1">
                <a:latin typeface="Consolas" panose="020B0609020204030204" pitchFamily="49" charset="0"/>
                <a:ea typeface="+mj-ea"/>
              </a:rPr>
              <a:t>協定，而</a:t>
            </a:r>
            <a:r>
              <a:rPr lang="en-US" altLang="zh-TW" sz="1500" b="1">
                <a:latin typeface="Consolas" panose="020B0609020204030204" pitchFamily="49" charset="0"/>
                <a:ea typeface="+mj-ea"/>
              </a:rPr>
              <a:t>HTTP</a:t>
            </a:r>
            <a:r>
              <a:rPr lang="zh-TW" altLang="en-US" sz="1500" b="1">
                <a:latin typeface="Consolas" panose="020B0609020204030204" pitchFamily="49" charset="0"/>
                <a:ea typeface="+mj-ea"/>
              </a:rPr>
              <a:t>的兩大特性之一便是無狀態協定</a:t>
            </a:r>
            <a:r>
              <a:rPr lang="en-US" altLang="zh-TW" sz="1500" b="1">
                <a:latin typeface="Consolas" panose="020B0609020204030204" pitchFamily="49" charset="0"/>
                <a:ea typeface="+mj-ea"/>
              </a:rPr>
              <a:t>(Stateless)</a:t>
            </a:r>
            <a:r>
              <a:rPr lang="zh-TW" altLang="en-US" sz="1500" b="1">
                <a:latin typeface="Consolas" panose="020B0609020204030204" pitchFamily="49" charset="0"/>
                <a:ea typeface="+mj-ea"/>
              </a:rPr>
              <a:t>。這表示基於</a:t>
            </a:r>
            <a:r>
              <a:rPr lang="en-US" altLang="zh-TW" sz="1500" b="1">
                <a:latin typeface="Consolas" panose="020B0609020204030204" pitchFamily="49" charset="0"/>
                <a:ea typeface="+mj-ea"/>
              </a:rPr>
              <a:t>HTTP</a:t>
            </a:r>
            <a:r>
              <a:rPr lang="zh-TW" altLang="en-US" sz="1500" b="1">
                <a:latin typeface="Consolas" panose="020B0609020204030204" pitchFamily="49" charset="0"/>
                <a:ea typeface="+mj-ea"/>
              </a:rPr>
              <a:t>的你的網站無法「記住」使用者；對於網站來說，每一次的請求都被視為「新的請求」，每一次回應完成後都會遺忘掉所有資訊。</a:t>
            </a:r>
            <a:endParaRPr lang="en-US" altLang="zh-TW" sz="1500" b="1">
              <a:latin typeface="Consolas" panose="020B0609020204030204" pitchFamily="49" charset="0"/>
              <a:ea typeface="+mj-ea"/>
            </a:endParaRPr>
          </a:p>
          <a:p>
            <a:pPr algn="just">
              <a:spcBef>
                <a:spcPts val="1200"/>
              </a:spcBef>
            </a:pPr>
            <a:r>
              <a:rPr lang="zh-TW" altLang="en-US" sz="1500" b="1">
                <a:latin typeface="Consolas" panose="020B0609020204030204" pitchFamily="49" charset="0"/>
                <a:ea typeface="+mj-ea"/>
              </a:rPr>
              <a:t>但一個功能正常的網站應該要有能力記住使用者，如撰寫購物車功能、登入功能等等。要如何讓網站有能力記住使用者</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以目前的階段而言，總共有四種實作的方式，分別是：「隱藏欄位」、「</a:t>
            </a:r>
            <a:r>
              <a:rPr lang="en-US" altLang="zh-TW" sz="1500" b="1">
                <a:latin typeface="Consolas" panose="020B0609020204030204" pitchFamily="49" charset="0"/>
                <a:ea typeface="+mj-ea"/>
              </a:rPr>
              <a:t>URL</a:t>
            </a:r>
            <a:r>
              <a:rPr lang="zh-TW" altLang="en-US" sz="1500" b="1">
                <a:latin typeface="Consolas" panose="020B0609020204030204" pitchFamily="49" charset="0"/>
                <a:ea typeface="+mj-ea"/>
              </a:rPr>
              <a:t>重寫」、「</a:t>
            </a:r>
            <a:r>
              <a:rPr lang="en-US" altLang="zh-TW" sz="1500" b="1">
                <a:latin typeface="Consolas" panose="020B0609020204030204" pitchFamily="49" charset="0"/>
                <a:ea typeface="+mj-ea"/>
              </a:rPr>
              <a:t>Cookie</a:t>
            </a:r>
            <a:r>
              <a:rPr lang="zh-TW" altLang="en-US" sz="1500" b="1">
                <a:latin typeface="Consolas" panose="020B0609020204030204" pitchFamily="49" charset="0"/>
                <a:ea typeface="+mj-ea"/>
              </a:rPr>
              <a:t>」、「</a:t>
            </a:r>
            <a:r>
              <a:rPr lang="en-US" altLang="zh-TW" sz="1500" b="1">
                <a:latin typeface="Consolas" panose="020B0609020204030204" pitchFamily="49" charset="0"/>
                <a:ea typeface="+mj-ea"/>
              </a:rPr>
              <a:t>Session API</a:t>
            </a:r>
            <a:r>
              <a:rPr lang="zh-TW" altLang="en-US" sz="1500" b="1">
                <a:latin typeface="Consolas" panose="020B0609020204030204" pitchFamily="49" charset="0"/>
                <a:ea typeface="+mj-ea"/>
              </a:rPr>
              <a:t>」。其中前兩項有安全性與實作上的問題，後兩項為現在主流的設計模式。本節重點會放在「</a:t>
            </a:r>
            <a:r>
              <a:rPr lang="en-US" altLang="zh-TW" sz="1500" b="1">
                <a:latin typeface="Consolas" panose="020B0609020204030204" pitchFamily="49" charset="0"/>
                <a:ea typeface="+mj-ea"/>
              </a:rPr>
              <a:t>Session API</a:t>
            </a:r>
            <a:r>
              <a:rPr lang="zh-TW" altLang="en-US" sz="1500" b="1">
                <a:latin typeface="Consolas" panose="020B0609020204030204" pitchFamily="49" charset="0"/>
                <a:ea typeface="+mj-ea"/>
              </a:rPr>
              <a:t>」。</a:t>
            </a:r>
            <a:endParaRPr lang="en-US" altLang="zh-TW" sz="1500" b="1">
              <a:latin typeface="Consolas" panose="020B0609020204030204" pitchFamily="49" charset="0"/>
              <a:ea typeface="+mj-ea"/>
            </a:endParaRPr>
          </a:p>
          <a:p>
            <a:pPr algn="just">
              <a:spcBef>
                <a:spcPts val="1200"/>
              </a:spcBef>
            </a:pPr>
            <a:r>
              <a:rPr lang="en-US" altLang="zh-TW" sz="1500" b="1">
                <a:latin typeface="Consolas" panose="020B0609020204030204" pitchFamily="49" charset="0"/>
                <a:ea typeface="+mj-ea"/>
              </a:rPr>
              <a:t>Stateful(</a:t>
            </a:r>
            <a:r>
              <a:rPr lang="zh-TW" altLang="en-US" sz="1500" b="1">
                <a:latin typeface="Consolas" panose="020B0609020204030204" pitchFamily="49" charset="0"/>
                <a:ea typeface="+mj-ea"/>
              </a:rPr>
              <a:t>有狀態</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 的例子</a:t>
            </a:r>
            <a:r>
              <a:rPr lang="en-US" altLang="zh-TW" sz="1500" b="1">
                <a:latin typeface="Consolas" panose="020B0609020204030204" pitchFamily="49" charset="0"/>
                <a:ea typeface="+mj-ea"/>
              </a:rPr>
              <a:t>【FTP】</a:t>
            </a:r>
          </a:p>
          <a:p>
            <a:pPr algn="just">
              <a:spcBef>
                <a:spcPts val="0"/>
              </a:spcBef>
            </a:pPr>
            <a:r>
              <a:rPr lang="zh-TW" altLang="en-US" sz="1500" b="1">
                <a:latin typeface="Consolas" panose="020B0609020204030204" pitchFamily="49" charset="0"/>
                <a:ea typeface="+mj-ea"/>
              </a:rPr>
              <a:t>屬於</a:t>
            </a:r>
            <a:r>
              <a:rPr lang="en-US" altLang="zh-TW" sz="1500" b="1">
                <a:latin typeface="Consolas" panose="020B0609020204030204" pitchFamily="49" charset="0"/>
                <a:ea typeface="+mj-ea"/>
              </a:rPr>
              <a:t>Stateful(</a:t>
            </a:r>
            <a:r>
              <a:rPr lang="zh-TW" altLang="en-US" sz="1500" b="1">
                <a:latin typeface="Consolas" panose="020B0609020204030204" pitchFamily="49" charset="0"/>
                <a:ea typeface="+mj-ea"/>
              </a:rPr>
              <a:t>有狀態</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的通訊協定</a:t>
            </a:r>
          </a:p>
          <a:p>
            <a:pPr algn="just">
              <a:spcBef>
                <a:spcPts val="0"/>
              </a:spcBef>
            </a:pPr>
            <a:r>
              <a:rPr lang="zh-TW" altLang="en-US" sz="1500" b="1">
                <a:latin typeface="Consolas" panose="020B0609020204030204" pitchFamily="49" charset="0"/>
                <a:ea typeface="+mj-ea"/>
              </a:rPr>
              <a:t>從使用者登入建立連線後，</a:t>
            </a:r>
            <a:r>
              <a:rPr lang="en-US" altLang="zh-TW" sz="1500" b="1">
                <a:latin typeface="Consolas" panose="020B0609020204030204" pitchFamily="49" charset="0"/>
                <a:ea typeface="+mj-ea"/>
              </a:rPr>
              <a:t>Server</a:t>
            </a:r>
            <a:r>
              <a:rPr lang="zh-TW" altLang="en-US" sz="1500" b="1">
                <a:latin typeface="Consolas" panose="020B0609020204030204" pitchFamily="49" charset="0"/>
                <a:ea typeface="+mj-ea"/>
              </a:rPr>
              <a:t>會一直記住使用者，直到登出</a:t>
            </a:r>
          </a:p>
          <a:p>
            <a:pPr algn="just">
              <a:spcBef>
                <a:spcPts val="600"/>
              </a:spcBef>
            </a:pPr>
            <a:r>
              <a:rPr lang="en-US" altLang="zh-TW" sz="1500" b="1">
                <a:latin typeface="Consolas" panose="020B0609020204030204" pitchFamily="49" charset="0"/>
                <a:ea typeface="+mj-ea"/>
              </a:rPr>
              <a:t>Stateless(</a:t>
            </a:r>
            <a:r>
              <a:rPr lang="zh-TW" altLang="en-US" sz="1500" b="1">
                <a:latin typeface="Consolas" panose="020B0609020204030204" pitchFamily="49" charset="0"/>
                <a:ea typeface="+mj-ea"/>
              </a:rPr>
              <a:t>無狀態</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的例子</a:t>
            </a:r>
            <a:r>
              <a:rPr lang="en-US" altLang="zh-TW" sz="1500" b="1">
                <a:latin typeface="Consolas" panose="020B0609020204030204" pitchFamily="49" charset="0"/>
                <a:ea typeface="+mj-ea"/>
              </a:rPr>
              <a:t>【HTTP】</a:t>
            </a:r>
          </a:p>
          <a:p>
            <a:pPr algn="just">
              <a:spcBef>
                <a:spcPts val="0"/>
              </a:spcBef>
            </a:pPr>
            <a:r>
              <a:rPr lang="en-US" altLang="zh-TW" sz="1500" b="1">
                <a:latin typeface="Consolas" panose="020B0609020204030204" pitchFamily="49" charset="0"/>
                <a:ea typeface="+mj-ea"/>
              </a:rPr>
              <a:t>Server</a:t>
            </a:r>
            <a:r>
              <a:rPr lang="zh-TW" altLang="en-US" sz="1500" b="1">
                <a:latin typeface="Consolas" panose="020B0609020204030204" pitchFamily="49" charset="0"/>
                <a:ea typeface="+mj-ea"/>
              </a:rPr>
              <a:t>無法記住使用者，它只關心請求與回應，一旦回應結束，</a:t>
            </a:r>
            <a:r>
              <a:rPr lang="en-US" altLang="zh-TW" sz="1500" b="1">
                <a:latin typeface="Consolas" panose="020B0609020204030204" pitchFamily="49" charset="0"/>
                <a:ea typeface="+mj-ea"/>
              </a:rPr>
              <a:t>Server</a:t>
            </a:r>
            <a:r>
              <a:rPr lang="zh-TW" altLang="en-US" sz="1500" b="1">
                <a:latin typeface="Consolas" panose="020B0609020204030204" pitchFamily="49" charset="0"/>
                <a:ea typeface="+mj-ea"/>
              </a:rPr>
              <a:t>與</a:t>
            </a:r>
            <a:r>
              <a:rPr lang="en-US" altLang="zh-TW" sz="1500" b="1">
                <a:latin typeface="Consolas" panose="020B0609020204030204" pitchFamily="49" charset="0"/>
                <a:ea typeface="+mj-ea"/>
              </a:rPr>
              <a:t>Client</a:t>
            </a:r>
            <a:r>
              <a:rPr lang="zh-TW" altLang="en-US" sz="1500" b="1">
                <a:latin typeface="Consolas" panose="020B0609020204030204" pitchFamily="49" charset="0"/>
                <a:ea typeface="+mj-ea"/>
              </a:rPr>
              <a:t>的連線也同時結束。</a:t>
            </a:r>
          </a:p>
          <a:p>
            <a:pPr algn="just">
              <a:spcBef>
                <a:spcPts val="600"/>
              </a:spcBef>
            </a:pPr>
            <a:endParaRPr lang="en-US" altLang="zh-TW" sz="1500" b="1">
              <a:latin typeface="Consolas" panose="020B0609020204030204" pitchFamily="49" charset="0"/>
              <a:ea typeface="+mj-ea"/>
            </a:endParaRPr>
          </a:p>
          <a:p>
            <a:pPr algn="just">
              <a:spcBef>
                <a:spcPts val="600"/>
              </a:spcBef>
            </a:pPr>
            <a:endParaRPr lang="zh-TW" altLang="en-US" sz="15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65</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Session Tracking </a:t>
            </a:r>
          </a:p>
        </p:txBody>
      </p:sp>
      <p:sp>
        <p:nvSpPr>
          <p:cNvPr id="30" name="文字方塊 29">
            <a:extLst>
              <a:ext uri="{FF2B5EF4-FFF2-40B4-BE49-F238E27FC236}">
                <a16:creationId xmlns:a16="http://schemas.microsoft.com/office/drawing/2014/main" id="{8570CFE9-0731-4434-8914-6944777BFE6D}"/>
              </a:ext>
            </a:extLst>
          </p:cNvPr>
          <p:cNvSpPr txBox="1">
            <a:spLocks/>
          </p:cNvSpPr>
          <p:nvPr/>
        </p:nvSpPr>
        <p:spPr>
          <a:xfrm>
            <a:off x="103694" y="72212"/>
            <a:ext cx="8107051" cy="6740307"/>
          </a:xfrm>
          <a:prstGeom prst="rect">
            <a:avLst/>
          </a:prstGeom>
          <a:noFill/>
        </p:spPr>
        <p:txBody>
          <a:bodyPr wrap="square">
            <a:spAutoFit/>
          </a:bodyPr>
          <a:lstStyle/>
          <a:p>
            <a:pPr algn="just"/>
            <a:r>
              <a:rPr lang="en-US" altLang="zh-TW">
                <a:latin typeface="Consolas" panose="020B0609020204030204" pitchFamily="49" charset="0"/>
                <a:ea typeface="+mj-ea"/>
              </a:rPr>
              <a:t>【</a:t>
            </a:r>
            <a:r>
              <a:rPr lang="zh-TW" altLang="en-US">
                <a:latin typeface="Consolas" panose="020B0609020204030204" pitchFamily="49" charset="0"/>
                <a:ea typeface="+mj-ea"/>
              </a:rPr>
              <a:t>隱藏欄位</a:t>
            </a:r>
            <a:r>
              <a:rPr lang="en-US" altLang="zh-TW">
                <a:latin typeface="Consolas" panose="020B0609020204030204" pitchFamily="49" charset="0"/>
                <a:ea typeface="+mj-ea"/>
              </a:rPr>
              <a:t>】</a:t>
            </a:r>
          </a:p>
          <a:p>
            <a:pPr algn="just"/>
            <a:r>
              <a:rPr lang="zh-TW" altLang="en-US" sz="1600">
                <a:latin typeface="Consolas" panose="020B0609020204030204" pitchFamily="49" charset="0"/>
                <a:ea typeface="+mj-ea"/>
              </a:rPr>
              <a:t>使用</a:t>
            </a:r>
            <a:r>
              <a:rPr lang="en-US" altLang="zh-TW" sz="1600">
                <a:latin typeface="Consolas" panose="020B0609020204030204" pitchFamily="49" charset="0"/>
                <a:ea typeface="+mj-ea"/>
              </a:rPr>
              <a:t>HTML</a:t>
            </a:r>
            <a:r>
              <a:rPr lang="zh-TW" altLang="en-US" sz="1600">
                <a:latin typeface="Consolas" panose="020B0609020204030204" pitchFamily="49" charset="0"/>
                <a:ea typeface="+mj-ea"/>
              </a:rPr>
              <a:t>內的</a:t>
            </a:r>
            <a:r>
              <a:rPr lang="en-US" altLang="zh-TW" sz="1600">
                <a:latin typeface="Consolas" panose="020B0609020204030204" pitchFamily="49" charset="0"/>
                <a:ea typeface="+mj-ea"/>
              </a:rPr>
              <a:t>Hidden</a:t>
            </a:r>
            <a:r>
              <a:rPr lang="zh-TW" altLang="en-US" sz="1600">
                <a:latin typeface="Consolas" panose="020B0609020204030204" pitchFamily="49" charset="0"/>
                <a:ea typeface="+mj-ea"/>
              </a:rPr>
              <a:t>屬性</a:t>
            </a:r>
          </a:p>
          <a:p>
            <a:pPr algn="just"/>
            <a:r>
              <a:rPr lang="zh-TW" altLang="en-US" sz="1600">
                <a:latin typeface="Consolas" panose="020B0609020204030204" pitchFamily="49" charset="0"/>
                <a:ea typeface="+mj-ea"/>
              </a:rPr>
              <a:t>實作方式</a:t>
            </a:r>
            <a:r>
              <a:rPr lang="en-US" altLang="zh-TW" sz="1600">
                <a:latin typeface="Consolas" panose="020B0609020204030204" pitchFamily="49" charset="0"/>
                <a:ea typeface="+mj-ea"/>
              </a:rPr>
              <a:t>:</a:t>
            </a:r>
          </a:p>
          <a:p>
            <a:pPr algn="just"/>
            <a:r>
              <a:rPr lang="en-US" altLang="zh-TW" sz="1600">
                <a:latin typeface="Consolas" panose="020B0609020204030204" pitchFamily="49" charset="0"/>
                <a:ea typeface="+mj-ea"/>
              </a:rPr>
              <a:t>&lt;Form action="xxxServlet"&gt;</a:t>
            </a:r>
          </a:p>
          <a:p>
            <a:pPr algn="just"/>
            <a:r>
              <a:rPr lang="en-US" altLang="zh-TW" sz="1600">
                <a:latin typeface="Consolas" panose="020B0609020204030204" pitchFamily="49" charset="0"/>
                <a:ea typeface="+mj-ea"/>
              </a:rPr>
              <a:t>&lt;input type="hidden" name="sessionId" value="12345"&gt;</a:t>
            </a:r>
          </a:p>
          <a:p>
            <a:pPr algn="just"/>
            <a:r>
              <a:rPr lang="en-US" altLang="zh-TW" sz="1600">
                <a:latin typeface="Consolas" panose="020B0609020204030204" pitchFamily="49" charset="0"/>
                <a:ea typeface="+mj-ea"/>
              </a:rPr>
              <a:t>&lt;input type="submit" value="</a:t>
            </a:r>
            <a:r>
              <a:rPr lang="zh-TW" altLang="en-US" sz="1600">
                <a:latin typeface="Consolas" panose="020B0609020204030204" pitchFamily="49" charset="0"/>
                <a:ea typeface="+mj-ea"/>
              </a:rPr>
              <a:t>送出</a:t>
            </a:r>
            <a:r>
              <a:rPr lang="en-US" altLang="zh-TW" sz="1600">
                <a:latin typeface="Consolas" panose="020B0609020204030204" pitchFamily="49" charset="0"/>
                <a:ea typeface="+mj-ea"/>
              </a:rPr>
              <a:t>"&gt;</a:t>
            </a:r>
          </a:p>
          <a:p>
            <a:pPr algn="just"/>
            <a:r>
              <a:rPr lang="en-US" altLang="zh-TW" sz="1600">
                <a:latin typeface="Consolas" panose="020B0609020204030204" pitchFamily="49" charset="0"/>
                <a:ea typeface="+mj-ea"/>
              </a:rPr>
              <a:t>&lt;/Form&gt;</a:t>
            </a:r>
          </a:p>
          <a:p>
            <a:pPr algn="just"/>
            <a:endParaRPr lang="en-US" altLang="zh-TW" sz="1600">
              <a:latin typeface="Consolas" panose="020B0609020204030204" pitchFamily="49" charset="0"/>
              <a:ea typeface="+mj-ea"/>
            </a:endParaRPr>
          </a:p>
          <a:p>
            <a:pPr algn="just"/>
            <a:r>
              <a:rPr lang="en-US" altLang="zh-TW" sz="1600">
                <a:latin typeface="Consolas" panose="020B0609020204030204" pitchFamily="49" charset="0"/>
                <a:ea typeface="+mj-ea"/>
              </a:rPr>
              <a:t>Servlet: String userSession=request.getParameter("sessionId");</a:t>
            </a:r>
          </a:p>
          <a:p>
            <a:pPr algn="just"/>
            <a:r>
              <a:rPr lang="zh-TW" altLang="en-US" sz="1600">
                <a:latin typeface="Consolas" panose="020B0609020204030204" pitchFamily="49" charset="0"/>
                <a:ea typeface="+mj-ea"/>
              </a:rPr>
              <a:t>優點</a:t>
            </a:r>
            <a:r>
              <a:rPr lang="en-US" altLang="zh-TW" sz="1600">
                <a:latin typeface="Consolas" panose="020B0609020204030204" pitchFamily="49" charset="0"/>
                <a:ea typeface="+mj-ea"/>
              </a:rPr>
              <a:t>:</a:t>
            </a:r>
          </a:p>
          <a:p>
            <a:pPr lvl="1" algn="just"/>
            <a:r>
              <a:rPr lang="zh-TW" altLang="en-US" sz="1600">
                <a:latin typeface="Consolas" panose="020B0609020204030204" pitchFamily="49" charset="0"/>
                <a:ea typeface="+mj-ea"/>
              </a:rPr>
              <a:t>主流瀏覽器皆支援隱藏欄位，瀏覽器不顯示其值，簡單直觀。</a:t>
            </a:r>
          </a:p>
          <a:p>
            <a:pPr algn="just"/>
            <a:r>
              <a:rPr lang="zh-TW" altLang="en-US" sz="1600">
                <a:latin typeface="Consolas" panose="020B0609020204030204" pitchFamily="49" charset="0"/>
                <a:ea typeface="+mj-ea"/>
              </a:rPr>
              <a:t>缺點</a:t>
            </a:r>
            <a:r>
              <a:rPr lang="en-US" altLang="zh-TW" sz="1600">
                <a:latin typeface="Consolas" panose="020B0609020204030204" pitchFamily="49" charset="0"/>
                <a:ea typeface="+mj-ea"/>
              </a:rPr>
              <a:t>:</a:t>
            </a:r>
          </a:p>
          <a:p>
            <a:pPr lvl="1" algn="just"/>
            <a:r>
              <a:rPr lang="zh-TW" altLang="en-US" sz="1600">
                <a:latin typeface="Consolas" panose="020B0609020204030204" pitchFamily="49" charset="0"/>
                <a:ea typeface="+mj-ea"/>
              </a:rPr>
              <a:t>檢視原始碼即可看到隱藏欄位，有安全疑慮。</a:t>
            </a:r>
            <a:endParaRPr lang="en-US" altLang="zh-TW" sz="1600">
              <a:latin typeface="Consolas" panose="020B0609020204030204" pitchFamily="49" charset="0"/>
              <a:ea typeface="+mj-ea"/>
            </a:endParaRPr>
          </a:p>
          <a:p>
            <a:pPr algn="just"/>
            <a:endParaRPr lang="en-US" altLang="zh-TW" sz="1600">
              <a:latin typeface="Consolas" panose="020B0609020204030204" pitchFamily="49" charset="0"/>
              <a:ea typeface="+mj-ea"/>
            </a:endParaRPr>
          </a:p>
          <a:p>
            <a:pPr algn="just"/>
            <a:r>
              <a:rPr lang="en-US" altLang="zh-TW">
                <a:latin typeface="Consolas" panose="020B0609020204030204" pitchFamily="49" charset="0"/>
                <a:ea typeface="+mj-ea"/>
              </a:rPr>
              <a:t>【URL</a:t>
            </a:r>
            <a:r>
              <a:rPr lang="zh-TW" altLang="en-US">
                <a:latin typeface="Consolas" panose="020B0609020204030204" pitchFamily="49" charset="0"/>
                <a:ea typeface="+mj-ea"/>
              </a:rPr>
              <a:t>重寫</a:t>
            </a:r>
            <a:r>
              <a:rPr lang="en-US" altLang="zh-TW">
                <a:latin typeface="Consolas" panose="020B0609020204030204" pitchFamily="49" charset="0"/>
                <a:ea typeface="+mj-ea"/>
              </a:rPr>
              <a:t>】</a:t>
            </a:r>
          </a:p>
          <a:p>
            <a:pPr algn="just"/>
            <a:r>
              <a:rPr lang="zh-TW" altLang="en-US" sz="1600">
                <a:latin typeface="Consolas" panose="020B0609020204030204" pitchFamily="49" charset="0"/>
                <a:ea typeface="+mj-ea"/>
              </a:rPr>
              <a:t>在</a:t>
            </a:r>
            <a:r>
              <a:rPr lang="en-US" altLang="zh-TW" sz="1600">
                <a:latin typeface="Consolas" panose="020B0609020204030204" pitchFamily="49" charset="0"/>
                <a:ea typeface="+mj-ea"/>
              </a:rPr>
              <a:t>URL</a:t>
            </a:r>
            <a:r>
              <a:rPr lang="zh-TW" altLang="en-US" sz="1600">
                <a:latin typeface="Consolas" panose="020B0609020204030204" pitchFamily="49" charset="0"/>
                <a:ea typeface="+mj-ea"/>
              </a:rPr>
              <a:t>尾端加上額外的參數來達到</a:t>
            </a:r>
            <a:r>
              <a:rPr lang="en-US" altLang="zh-TW" sz="1600">
                <a:latin typeface="Consolas" panose="020B0609020204030204" pitchFamily="49" charset="0"/>
                <a:ea typeface="+mj-ea"/>
              </a:rPr>
              <a:t>Session Tracking</a:t>
            </a:r>
            <a:r>
              <a:rPr lang="zh-TW" altLang="en-US" sz="1600">
                <a:latin typeface="Consolas" panose="020B0609020204030204" pitchFamily="49" charset="0"/>
                <a:ea typeface="+mj-ea"/>
              </a:rPr>
              <a:t>目的</a:t>
            </a:r>
          </a:p>
          <a:p>
            <a:pPr algn="just"/>
            <a:r>
              <a:rPr lang="zh-TW" altLang="en-US" sz="1600">
                <a:latin typeface="Consolas" panose="020B0609020204030204" pitchFamily="49" charset="0"/>
                <a:ea typeface="+mj-ea"/>
              </a:rPr>
              <a:t>實作方式</a:t>
            </a:r>
            <a:r>
              <a:rPr lang="en-US" altLang="zh-TW" sz="1600">
                <a:latin typeface="Consolas" panose="020B0609020204030204" pitchFamily="49" charset="0"/>
                <a:ea typeface="+mj-ea"/>
              </a:rPr>
              <a:t>:</a:t>
            </a:r>
          </a:p>
          <a:p>
            <a:pPr lvl="1" algn="just"/>
            <a:r>
              <a:rPr lang="en-US" altLang="zh-TW" sz="1600">
                <a:latin typeface="Consolas" panose="020B0609020204030204" pitchFamily="49" charset="0"/>
                <a:ea typeface="+mj-ea"/>
              </a:rPr>
              <a:t>Http://local:8080/project/URLRewriting/12345</a:t>
            </a:r>
          </a:p>
          <a:p>
            <a:pPr algn="just"/>
            <a:r>
              <a:rPr lang="zh-TW" altLang="en-US" sz="1600">
                <a:latin typeface="Consolas" panose="020B0609020204030204" pitchFamily="49" charset="0"/>
                <a:ea typeface="+mj-ea"/>
              </a:rPr>
              <a:t>額外路徑資訊：</a:t>
            </a:r>
            <a:endParaRPr lang="en-US" altLang="zh-TW" sz="1600">
              <a:latin typeface="Consolas" panose="020B0609020204030204" pitchFamily="49" charset="0"/>
              <a:ea typeface="+mj-ea"/>
            </a:endParaRPr>
          </a:p>
          <a:p>
            <a:pPr lvl="1" algn="just"/>
            <a:r>
              <a:rPr lang="en-US" altLang="zh-TW" sz="1600">
                <a:latin typeface="Consolas" panose="020B0609020204030204" pitchFamily="49" charset="0"/>
                <a:ea typeface="+mj-ea"/>
              </a:rPr>
              <a:t>Http://</a:t>
            </a:r>
            <a:r>
              <a:rPr lang="en-US" altLang="zh-TW" sz="1600">
                <a:latin typeface="Consolas" panose="020B0609020204030204" pitchFamily="49" charset="0"/>
              </a:rPr>
              <a:t>local:8080</a:t>
            </a:r>
            <a:r>
              <a:rPr lang="en-US" altLang="zh-TW" sz="1600">
                <a:latin typeface="Consolas" panose="020B0609020204030204" pitchFamily="49" charset="0"/>
                <a:ea typeface="+mj-ea"/>
              </a:rPr>
              <a:t>/project/URLRewriting?sessionId=12345</a:t>
            </a:r>
          </a:p>
          <a:p>
            <a:pPr algn="just"/>
            <a:endParaRPr lang="en-US" altLang="zh-TW" sz="1600">
              <a:latin typeface="Consolas" panose="020B0609020204030204" pitchFamily="49" charset="0"/>
              <a:ea typeface="+mj-ea"/>
            </a:endParaRPr>
          </a:p>
          <a:p>
            <a:pPr algn="just"/>
            <a:r>
              <a:rPr lang="en-US" altLang="zh-TW" sz="1600">
                <a:latin typeface="Consolas" panose="020B0609020204030204" pitchFamily="49" charset="0"/>
                <a:ea typeface="+mj-ea"/>
              </a:rPr>
              <a:t>Servlet: String userSession=request.getParameter("sessionId");</a:t>
            </a:r>
          </a:p>
          <a:p>
            <a:pPr algn="just"/>
            <a:endParaRPr lang="en-US" altLang="zh-TW" sz="1600">
              <a:latin typeface="Consolas" panose="020B0609020204030204" pitchFamily="49" charset="0"/>
              <a:ea typeface="+mj-ea"/>
            </a:endParaRPr>
          </a:p>
          <a:p>
            <a:pPr algn="just"/>
            <a:r>
              <a:rPr lang="zh-TW" altLang="en-US" sz="1600">
                <a:latin typeface="Consolas" panose="020B0609020204030204" pitchFamily="49" charset="0"/>
                <a:ea typeface="+mj-ea"/>
              </a:rPr>
              <a:t>優點</a:t>
            </a:r>
            <a:r>
              <a:rPr lang="en-US" altLang="zh-TW" sz="1600">
                <a:latin typeface="Consolas" panose="020B0609020204030204" pitchFamily="49" charset="0"/>
                <a:ea typeface="+mj-ea"/>
              </a:rPr>
              <a:t>:</a:t>
            </a:r>
          </a:p>
          <a:p>
            <a:pPr algn="just"/>
            <a:r>
              <a:rPr lang="en-US" altLang="zh-TW" sz="1600">
                <a:latin typeface="Consolas" panose="020B0609020204030204" pitchFamily="49" charset="0"/>
                <a:ea typeface="+mj-ea"/>
              </a:rPr>
              <a:t>	</a:t>
            </a:r>
            <a:r>
              <a:rPr lang="zh-TW" altLang="en-US" sz="1600">
                <a:latin typeface="Consolas" panose="020B0609020204030204" pitchFamily="49" charset="0"/>
                <a:ea typeface="+mj-ea"/>
              </a:rPr>
              <a:t>主流瀏覽器、伺服器皆支援，此方法對不支援</a:t>
            </a:r>
            <a:r>
              <a:rPr lang="en-US" altLang="zh-TW" sz="1600">
                <a:latin typeface="Consolas" panose="020B0609020204030204" pitchFamily="49" charset="0"/>
                <a:ea typeface="+mj-ea"/>
              </a:rPr>
              <a:t>(</a:t>
            </a:r>
            <a:r>
              <a:rPr lang="zh-TW" altLang="en-US" sz="1600">
                <a:latin typeface="Consolas" panose="020B0609020204030204" pitchFamily="49" charset="0"/>
                <a:ea typeface="+mj-ea"/>
              </a:rPr>
              <a:t>或禁用</a:t>
            </a:r>
            <a:r>
              <a:rPr lang="en-US" altLang="zh-TW" sz="1600">
                <a:latin typeface="Consolas" panose="020B0609020204030204" pitchFamily="49" charset="0"/>
                <a:ea typeface="+mj-ea"/>
              </a:rPr>
              <a:t>)cookie</a:t>
            </a:r>
            <a:r>
              <a:rPr lang="zh-TW" altLang="en-US" sz="1600">
                <a:latin typeface="Consolas" panose="020B0609020204030204" pitchFamily="49" charset="0"/>
                <a:ea typeface="+mj-ea"/>
              </a:rPr>
              <a:t>的瀏覽器有所幫助。</a:t>
            </a:r>
          </a:p>
          <a:p>
            <a:pPr algn="just"/>
            <a:r>
              <a:rPr lang="zh-TW" altLang="en-US" sz="1600">
                <a:latin typeface="Consolas" panose="020B0609020204030204" pitchFamily="49" charset="0"/>
                <a:ea typeface="+mj-ea"/>
              </a:rPr>
              <a:t>缺點</a:t>
            </a:r>
            <a:r>
              <a:rPr lang="en-US" altLang="zh-TW" sz="1600">
                <a:latin typeface="Consolas" panose="020B0609020204030204" pitchFamily="49" charset="0"/>
                <a:ea typeface="+mj-ea"/>
              </a:rPr>
              <a:t>:</a:t>
            </a:r>
          </a:p>
          <a:p>
            <a:pPr lvl="1" algn="just"/>
            <a:r>
              <a:rPr lang="zh-TW" altLang="en-US" sz="1600">
                <a:latin typeface="Consolas" panose="020B0609020204030204" pitchFamily="49" charset="0"/>
                <a:ea typeface="+mj-ea"/>
              </a:rPr>
              <a:t>資訊暴露在</a:t>
            </a:r>
            <a:r>
              <a:rPr lang="en-US" altLang="zh-TW" sz="1600">
                <a:latin typeface="Consolas" panose="020B0609020204030204" pitchFamily="49" charset="0"/>
                <a:ea typeface="+mj-ea"/>
              </a:rPr>
              <a:t>URL</a:t>
            </a:r>
            <a:r>
              <a:rPr lang="zh-TW" altLang="en-US" sz="1600">
                <a:latin typeface="Consolas" panose="020B0609020204030204" pitchFamily="49" charset="0"/>
                <a:ea typeface="+mj-ea"/>
              </a:rPr>
              <a:t>上，有安全疑慮。</a:t>
            </a:r>
          </a:p>
        </p:txBody>
      </p:sp>
    </p:spTree>
    <p:extLst>
      <p:ext uri="{BB962C8B-B14F-4D97-AF65-F5344CB8AC3E}">
        <p14:creationId xmlns:p14="http://schemas.microsoft.com/office/powerpoint/2010/main" val="32459503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860800" cy="6203033"/>
          </a:xfrm>
        </p:spPr>
        <p:txBody>
          <a:bodyPr>
            <a:noAutofit/>
          </a:bodyPr>
          <a:lstStyle/>
          <a:p>
            <a:pPr algn="just">
              <a:spcBef>
                <a:spcPts val="600"/>
              </a:spcBef>
            </a:pPr>
            <a:r>
              <a:rPr lang="zh-TW" altLang="en-US" sz="1700" b="1">
                <a:latin typeface="Consolas" panose="020B0609020204030204" pitchFamily="49" charset="0"/>
                <a:ea typeface="+mj-ea"/>
              </a:rPr>
              <a:t>小餅乾，儲存在客戶端的瀏覽器裡，不同的瀏覽器在相同的頁面會拿到不同的</a:t>
            </a:r>
            <a:r>
              <a:rPr lang="en-US" altLang="zh-TW" sz="1700" b="1">
                <a:latin typeface="Consolas" panose="020B0609020204030204" pitchFamily="49" charset="0"/>
                <a:ea typeface="+mj-ea"/>
              </a:rPr>
              <a:t>Cookie</a:t>
            </a:r>
            <a:r>
              <a:rPr lang="zh-TW" altLang="en-US" sz="1700" b="1">
                <a:latin typeface="Consolas" panose="020B0609020204030204" pitchFamily="49" charset="0"/>
                <a:ea typeface="+mj-ea"/>
              </a:rPr>
              <a:t>，不同的網站</a:t>
            </a:r>
            <a:r>
              <a:rPr lang="en-US" altLang="zh-TW" sz="1700" b="1">
                <a:latin typeface="Consolas" panose="020B0609020204030204" pitchFamily="49" charset="0"/>
                <a:ea typeface="+mj-ea"/>
              </a:rPr>
              <a:t>(domain)</a:t>
            </a:r>
            <a:r>
              <a:rPr lang="zh-TW" altLang="en-US" sz="1700" b="1">
                <a:latin typeface="Consolas" panose="020B0609020204030204" pitchFamily="49" charset="0"/>
                <a:ea typeface="+mj-ea"/>
              </a:rPr>
              <a:t>無法存取彼此的</a:t>
            </a:r>
            <a:r>
              <a:rPr lang="en-US" altLang="zh-TW" sz="1700" b="1">
                <a:latin typeface="Consolas" panose="020B0609020204030204" pitchFamily="49" charset="0"/>
                <a:ea typeface="+mj-ea"/>
              </a:rPr>
              <a:t>Cookie</a:t>
            </a:r>
            <a:r>
              <a:rPr lang="zh-TW" altLang="en-US" sz="1700" b="1">
                <a:latin typeface="Consolas" panose="020B0609020204030204" pitchFamily="49" charset="0"/>
                <a:ea typeface="+mj-ea"/>
              </a:rPr>
              <a:t>。不同瀏覽器、不同網站對於</a:t>
            </a:r>
            <a:r>
              <a:rPr lang="en-US" altLang="zh-TW" sz="1700" b="1">
                <a:latin typeface="Consolas" panose="020B0609020204030204" pitchFamily="49" charset="0"/>
                <a:ea typeface="+mj-ea"/>
              </a:rPr>
              <a:t>Cookie</a:t>
            </a:r>
            <a:r>
              <a:rPr lang="zh-TW" altLang="en-US" sz="1700" b="1">
                <a:latin typeface="Consolas" panose="020B0609020204030204" pitchFamily="49" charset="0"/>
                <a:ea typeface="+mj-ea"/>
              </a:rPr>
              <a:t>的處理是獨立的。</a:t>
            </a:r>
            <a:endParaRPr lang="en-US" altLang="zh-TW" sz="1700" b="1">
              <a:latin typeface="Consolas" panose="020B0609020204030204" pitchFamily="49" charset="0"/>
              <a:ea typeface="+mj-ea"/>
            </a:endParaRPr>
          </a:p>
          <a:p>
            <a:pPr algn="just">
              <a:spcBef>
                <a:spcPts val="600"/>
              </a:spcBef>
            </a:pPr>
            <a:r>
              <a:rPr lang="en-US" altLang="zh-TW" sz="1700" b="1">
                <a:latin typeface="Consolas" panose="020B0609020204030204" pitchFamily="49" charset="0"/>
                <a:ea typeface="+mj-ea"/>
              </a:rPr>
              <a:t>Cookie</a:t>
            </a:r>
            <a:r>
              <a:rPr lang="zh-TW" altLang="en-US" sz="1700" b="1">
                <a:latin typeface="Consolas" panose="020B0609020204030204" pitchFamily="49" charset="0"/>
                <a:ea typeface="+mj-ea"/>
              </a:rPr>
              <a:t>若存在客戶端的記憶體中，會「自動」附加在每一次</a:t>
            </a:r>
            <a:r>
              <a:rPr lang="en-US" altLang="zh-TW" sz="1700" b="1">
                <a:latin typeface="Consolas" panose="020B0609020204030204" pitchFamily="49" charset="0"/>
                <a:ea typeface="+mj-ea"/>
              </a:rPr>
              <a:t>Http</a:t>
            </a:r>
            <a:r>
              <a:rPr lang="zh-TW" altLang="en-US" sz="1700" b="1">
                <a:latin typeface="Consolas" panose="020B0609020204030204" pitchFamily="49" charset="0"/>
                <a:ea typeface="+mj-ea"/>
              </a:rPr>
              <a:t>的請求當中，無須自己處理。你要做的只有建立</a:t>
            </a:r>
            <a:r>
              <a:rPr lang="en-US" altLang="zh-TW" sz="1700" b="1">
                <a:latin typeface="Consolas" panose="020B0609020204030204" pitchFamily="49" charset="0"/>
                <a:ea typeface="+mj-ea"/>
              </a:rPr>
              <a:t>Cookie</a:t>
            </a:r>
            <a:r>
              <a:rPr lang="zh-TW" altLang="en-US" sz="1700" b="1">
                <a:latin typeface="Consolas" panose="020B0609020204030204" pitchFamily="49" charset="0"/>
                <a:ea typeface="+mj-ea"/>
              </a:rPr>
              <a:t>，並把它附加在</a:t>
            </a:r>
            <a:r>
              <a:rPr lang="en-US" altLang="zh-TW" sz="1700" b="1">
                <a:latin typeface="Consolas" panose="020B0609020204030204" pitchFamily="49" charset="0"/>
                <a:ea typeface="+mj-ea"/>
              </a:rPr>
              <a:t>Response</a:t>
            </a:r>
            <a:r>
              <a:rPr lang="zh-TW" altLang="en-US" sz="1700" b="1">
                <a:latin typeface="Consolas" panose="020B0609020204030204" pitchFamily="49" charset="0"/>
                <a:ea typeface="+mj-ea"/>
              </a:rPr>
              <a:t>的</a:t>
            </a:r>
            <a:r>
              <a:rPr lang="en-US" altLang="zh-TW" sz="1700" b="1">
                <a:latin typeface="Consolas" panose="020B0609020204030204" pitchFamily="49" charset="0"/>
                <a:ea typeface="+mj-ea"/>
              </a:rPr>
              <a:t>Header</a:t>
            </a:r>
            <a:r>
              <a:rPr lang="zh-TW" altLang="en-US" sz="1700" b="1">
                <a:latin typeface="Consolas" panose="020B0609020204030204" pitchFamily="49" charset="0"/>
                <a:ea typeface="+mj-ea"/>
              </a:rPr>
              <a:t>裡，客戶端在收到含有</a:t>
            </a:r>
            <a:r>
              <a:rPr lang="en-US" altLang="zh-TW" sz="1700" b="1">
                <a:latin typeface="Consolas" panose="020B0609020204030204" pitchFamily="49" charset="0"/>
                <a:ea typeface="+mj-ea"/>
              </a:rPr>
              <a:t>Cookie</a:t>
            </a:r>
            <a:r>
              <a:rPr lang="zh-TW" altLang="en-US" sz="1700" b="1">
                <a:latin typeface="Consolas" panose="020B0609020204030204" pitchFamily="49" charset="0"/>
                <a:ea typeface="+mj-ea"/>
              </a:rPr>
              <a:t>的</a:t>
            </a:r>
            <a:r>
              <a:rPr lang="en-US" altLang="zh-TW" sz="1700" b="1">
                <a:latin typeface="Consolas" panose="020B0609020204030204" pitchFamily="49" charset="0"/>
                <a:ea typeface="+mj-ea"/>
              </a:rPr>
              <a:t>Header</a:t>
            </a:r>
            <a:r>
              <a:rPr lang="zh-TW" altLang="en-US" sz="1700" b="1">
                <a:latin typeface="Consolas" panose="020B0609020204030204" pitchFamily="49" charset="0"/>
                <a:ea typeface="+mj-ea"/>
              </a:rPr>
              <a:t>時，會自動在瀏覽器的儲存空間建立</a:t>
            </a:r>
            <a:r>
              <a:rPr lang="en-US" altLang="zh-TW" sz="1700" b="1">
                <a:latin typeface="Consolas" panose="020B0609020204030204" pitchFamily="49" charset="0"/>
                <a:ea typeface="+mj-ea"/>
              </a:rPr>
              <a:t>Cookie</a:t>
            </a:r>
            <a:r>
              <a:rPr lang="zh-TW" altLang="en-US" sz="1700" b="1">
                <a:latin typeface="Consolas" panose="020B0609020204030204" pitchFamily="49" charset="0"/>
                <a:ea typeface="+mj-ea"/>
              </a:rPr>
              <a:t>。</a:t>
            </a:r>
            <a:endParaRPr lang="en-US" altLang="zh-TW" sz="1700" b="1">
              <a:latin typeface="Consolas" panose="020B0609020204030204" pitchFamily="49" charset="0"/>
              <a:ea typeface="+mj-ea"/>
            </a:endParaRPr>
          </a:p>
          <a:p>
            <a:pPr algn="just">
              <a:spcBef>
                <a:spcPts val="600"/>
              </a:spcBef>
            </a:pPr>
            <a:r>
              <a:rPr lang="en-US" altLang="zh-TW" sz="1700" b="1">
                <a:latin typeface="Consolas" panose="020B0609020204030204" pitchFamily="49" charset="0"/>
                <a:ea typeface="+mj-ea"/>
              </a:rPr>
              <a:t>Cookie</a:t>
            </a:r>
            <a:r>
              <a:rPr lang="zh-TW" altLang="en-US" sz="1700" b="1">
                <a:latin typeface="Consolas" panose="020B0609020204030204" pitchFamily="49" charset="0"/>
                <a:ea typeface="+mj-ea"/>
              </a:rPr>
              <a:t>是純文字檔，以</a:t>
            </a:r>
            <a:r>
              <a:rPr lang="en-US" altLang="zh-TW" sz="1700" b="1">
                <a:latin typeface="Consolas" panose="020B0609020204030204" pitchFamily="49" charset="0"/>
                <a:ea typeface="+mj-ea"/>
              </a:rPr>
              <a:t>Key</a:t>
            </a:r>
            <a:r>
              <a:rPr lang="zh-TW" altLang="en-US" sz="1700" b="1">
                <a:latin typeface="Consolas" panose="020B0609020204030204" pitchFamily="49" charset="0"/>
                <a:ea typeface="+mj-ea"/>
              </a:rPr>
              <a:t>、</a:t>
            </a:r>
            <a:r>
              <a:rPr lang="en-US" altLang="zh-TW" sz="1700" b="1">
                <a:latin typeface="Consolas" panose="020B0609020204030204" pitchFamily="49" charset="0"/>
                <a:ea typeface="+mj-ea"/>
              </a:rPr>
              <a:t>Value</a:t>
            </a:r>
            <a:r>
              <a:rPr lang="zh-TW" altLang="en-US" sz="1700" b="1">
                <a:latin typeface="Consolas" panose="020B0609020204030204" pitchFamily="49" charset="0"/>
                <a:ea typeface="+mj-ea"/>
              </a:rPr>
              <a:t>的方式儲存資訊，儲存大小大約</a:t>
            </a:r>
            <a:r>
              <a:rPr lang="en-US" altLang="zh-TW" sz="1700" b="1">
                <a:latin typeface="Consolas" panose="020B0609020204030204" pitchFamily="49" charset="0"/>
                <a:ea typeface="+mj-ea"/>
              </a:rPr>
              <a:t>4KB</a:t>
            </a:r>
            <a:r>
              <a:rPr lang="zh-TW" altLang="en-US" sz="1700" b="1">
                <a:latin typeface="Consolas" panose="020B0609020204030204" pitchFamily="49" charset="0"/>
                <a:ea typeface="+mj-ea"/>
              </a:rPr>
              <a:t>左右</a:t>
            </a:r>
            <a:r>
              <a:rPr lang="en-US" altLang="zh-TW" sz="1700" b="1">
                <a:latin typeface="Consolas" panose="020B0609020204030204" pitchFamily="49" charset="0"/>
                <a:ea typeface="+mj-ea"/>
              </a:rPr>
              <a:t>(</a:t>
            </a:r>
            <a:r>
              <a:rPr lang="zh-TW" altLang="en-US" sz="1700" b="1">
                <a:latin typeface="Consolas" panose="020B0609020204030204" pitchFamily="49" charset="0"/>
                <a:ea typeface="+mj-ea"/>
              </a:rPr>
              <a:t>依瀏覽器決定</a:t>
            </a:r>
            <a:r>
              <a:rPr lang="en-US" altLang="zh-TW" sz="1700" b="1">
                <a:latin typeface="Consolas" panose="020B0609020204030204" pitchFamily="49" charset="0"/>
                <a:ea typeface="+mj-ea"/>
              </a:rPr>
              <a:t>)</a:t>
            </a:r>
            <a:r>
              <a:rPr lang="zh-TW" altLang="en-US" sz="1700" b="1">
                <a:latin typeface="Consolas" panose="020B0609020204030204" pitchFamily="49" charset="0"/>
                <a:ea typeface="+mj-ea"/>
              </a:rPr>
              <a:t>。因</a:t>
            </a:r>
            <a:r>
              <a:rPr lang="en-US" altLang="zh-TW" sz="1700" b="1">
                <a:latin typeface="Consolas" panose="020B0609020204030204" pitchFamily="49" charset="0"/>
                <a:ea typeface="+mj-ea"/>
              </a:rPr>
              <a:t>Cookie</a:t>
            </a:r>
            <a:r>
              <a:rPr lang="zh-TW" altLang="en-US" sz="1700" b="1">
                <a:latin typeface="Consolas" panose="020B0609020204030204" pitchFamily="49" charset="0"/>
                <a:ea typeface="+mj-ea"/>
              </a:rPr>
              <a:t>是儲存在客戶端，只要能操作客戶端，所有資訊一覽無遺，故不適合儲存敏感資料，如密碼、信用卡資訊等等。</a:t>
            </a:r>
            <a:endParaRPr lang="en-US" altLang="zh-TW" sz="1700" b="1">
              <a:latin typeface="Consolas" panose="020B0609020204030204" pitchFamily="49" charset="0"/>
              <a:ea typeface="+mj-ea"/>
            </a:endParaRPr>
          </a:p>
          <a:p>
            <a:pPr algn="just">
              <a:spcBef>
                <a:spcPts val="600"/>
              </a:spcBef>
            </a:pPr>
            <a:r>
              <a:rPr lang="zh-TW" altLang="en-US" sz="1700" b="1">
                <a:latin typeface="Consolas" panose="020B0609020204030204" pitchFamily="49" charset="0"/>
                <a:ea typeface="+mj-ea"/>
              </a:rPr>
              <a:t>只有同網域的</a:t>
            </a:r>
            <a:r>
              <a:rPr lang="en-US" altLang="zh-TW" sz="1700" b="1">
                <a:latin typeface="Consolas" panose="020B0609020204030204" pitchFamily="49" charset="0"/>
                <a:ea typeface="+mj-ea"/>
              </a:rPr>
              <a:t>Cookie</a:t>
            </a:r>
            <a:r>
              <a:rPr lang="zh-TW" altLang="en-US" sz="1700" b="1">
                <a:latin typeface="Consolas" panose="020B0609020204030204" pitchFamily="49" charset="0"/>
                <a:ea typeface="+mj-ea"/>
              </a:rPr>
              <a:t>會被附在</a:t>
            </a:r>
            <a:r>
              <a:rPr lang="en-US" altLang="zh-TW" sz="1700" b="1">
                <a:latin typeface="Consolas" panose="020B0609020204030204" pitchFamily="49" charset="0"/>
                <a:ea typeface="+mj-ea"/>
              </a:rPr>
              <a:t>Http</a:t>
            </a:r>
            <a:r>
              <a:rPr lang="zh-TW" altLang="en-US" sz="1700" b="1">
                <a:latin typeface="Consolas" panose="020B0609020204030204" pitchFamily="49" charset="0"/>
                <a:ea typeface="+mj-ea"/>
              </a:rPr>
              <a:t>請求之中。</a:t>
            </a: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66</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Cookie</a:t>
            </a:r>
          </a:p>
        </p:txBody>
      </p:sp>
      <p:sp>
        <p:nvSpPr>
          <p:cNvPr id="30" name="文字方塊 29">
            <a:extLst>
              <a:ext uri="{FF2B5EF4-FFF2-40B4-BE49-F238E27FC236}">
                <a16:creationId xmlns:a16="http://schemas.microsoft.com/office/drawing/2014/main" id="{8570CFE9-0731-4434-8914-6944777BFE6D}"/>
              </a:ext>
            </a:extLst>
          </p:cNvPr>
          <p:cNvSpPr txBox="1">
            <a:spLocks/>
          </p:cNvSpPr>
          <p:nvPr/>
        </p:nvSpPr>
        <p:spPr>
          <a:xfrm>
            <a:off x="88682" y="59267"/>
            <a:ext cx="8107051" cy="6509474"/>
          </a:xfrm>
          <a:prstGeom prst="rect">
            <a:avLst/>
          </a:prstGeom>
          <a:noFill/>
        </p:spPr>
        <p:txBody>
          <a:bodyPr wrap="square">
            <a:spAutoFit/>
          </a:bodyPr>
          <a:lstStyle/>
          <a:p>
            <a:pPr marL="285750" indent="-285750" algn="just">
              <a:spcBef>
                <a:spcPts val="1200"/>
              </a:spcBef>
              <a:buFont typeface="Arial" panose="020B0604020202020204" pitchFamily="34" charset="0"/>
              <a:buChar char="•"/>
            </a:pPr>
            <a:r>
              <a:rPr lang="en-US" altLang="zh-TW" sz="1700">
                <a:solidFill>
                  <a:srgbClr val="1890C3"/>
                </a:solidFill>
                <a:latin typeface="Consolas" panose="020B0609020204030204" pitchFamily="49" charset="0"/>
                <a:ea typeface="+mj-ea"/>
              </a:rPr>
              <a:t>Cookie </a:t>
            </a:r>
            <a:r>
              <a:rPr lang="en-US" altLang="zh-TW" sz="1700">
                <a:latin typeface="Consolas" panose="020B0609020204030204" pitchFamily="49" charset="0"/>
                <a:ea typeface="+mj-ea"/>
              </a:rPr>
              <a:t>c</a:t>
            </a:r>
            <a:r>
              <a:rPr lang="en-US" altLang="zh-TW" sz="1700">
                <a:solidFill>
                  <a:srgbClr val="1890C3"/>
                </a:solidFill>
                <a:latin typeface="Consolas" panose="020B0609020204030204" pitchFamily="49" charset="0"/>
                <a:ea typeface="+mj-ea"/>
              </a:rPr>
              <a:t> </a:t>
            </a:r>
            <a:r>
              <a:rPr lang="en-US" altLang="zh-TW" sz="1700">
                <a:latin typeface="Consolas" panose="020B0609020204030204" pitchFamily="49" charset="0"/>
                <a:ea typeface="+mj-ea"/>
              </a:rPr>
              <a:t>= </a:t>
            </a:r>
            <a:r>
              <a:rPr lang="en-US" altLang="zh-TW" sz="1700">
                <a:solidFill>
                  <a:srgbClr val="CC6227"/>
                </a:solidFill>
                <a:latin typeface="Consolas" panose="020B0609020204030204" pitchFamily="49" charset="0"/>
                <a:ea typeface="+mj-ea"/>
              </a:rPr>
              <a:t>new</a:t>
            </a:r>
            <a:r>
              <a:rPr lang="en-US" altLang="zh-TW" sz="1700">
                <a:latin typeface="Consolas" panose="020B0609020204030204" pitchFamily="49" charset="0"/>
                <a:ea typeface="+mj-ea"/>
              </a:rPr>
              <a:t> Cookie(String key, String value)</a:t>
            </a:r>
          </a:p>
          <a:p>
            <a:pPr lvl="1" algn="just"/>
            <a:r>
              <a:rPr lang="zh-TW" altLang="en-US" sz="1700">
                <a:latin typeface="Consolas" panose="020B0609020204030204" pitchFamily="49" charset="0"/>
                <a:ea typeface="+mj-ea"/>
              </a:rPr>
              <a:t>使用</a:t>
            </a:r>
            <a:r>
              <a:rPr lang="en-US" altLang="zh-TW" sz="1700">
                <a:latin typeface="Consolas" panose="020B0609020204030204" pitchFamily="49" charset="0"/>
                <a:ea typeface="+mj-ea"/>
              </a:rPr>
              <a:t>new</a:t>
            </a:r>
            <a:r>
              <a:rPr lang="zh-TW" altLang="en-US" sz="1700">
                <a:latin typeface="Consolas" panose="020B0609020204030204" pitchFamily="49" charset="0"/>
                <a:ea typeface="+mj-ea"/>
              </a:rPr>
              <a:t>方法建立一個</a:t>
            </a:r>
            <a:r>
              <a:rPr lang="en-US" altLang="zh-TW" sz="1700">
                <a:latin typeface="Consolas" panose="020B0609020204030204" pitchFamily="49" charset="0"/>
                <a:ea typeface="+mj-ea"/>
              </a:rPr>
              <a:t>cookie</a:t>
            </a:r>
            <a:r>
              <a:rPr lang="zh-TW" altLang="en-US" sz="1700">
                <a:latin typeface="Consolas" panose="020B0609020204030204" pitchFamily="49" charset="0"/>
                <a:ea typeface="+mj-ea"/>
              </a:rPr>
              <a:t>，並將</a:t>
            </a:r>
            <a:r>
              <a:rPr lang="en-US" altLang="zh-TW" sz="1700">
                <a:latin typeface="Consolas" panose="020B0609020204030204" pitchFamily="49" charset="0"/>
                <a:ea typeface="+mj-ea"/>
              </a:rPr>
              <a:t>key</a:t>
            </a:r>
            <a:r>
              <a:rPr lang="zh-TW" altLang="en-US" sz="1700">
                <a:latin typeface="Consolas" panose="020B0609020204030204" pitchFamily="49" charset="0"/>
                <a:ea typeface="+mj-ea"/>
              </a:rPr>
              <a:t>、</a:t>
            </a:r>
            <a:r>
              <a:rPr lang="en-US" altLang="zh-TW" sz="1700">
                <a:latin typeface="Consolas" panose="020B0609020204030204" pitchFamily="49" charset="0"/>
                <a:ea typeface="+mj-ea"/>
              </a:rPr>
              <a:t>value</a:t>
            </a:r>
            <a:r>
              <a:rPr lang="zh-TW" altLang="en-US" sz="1700">
                <a:latin typeface="Consolas" panose="020B0609020204030204" pitchFamily="49" charset="0"/>
                <a:ea typeface="+mj-ea"/>
              </a:rPr>
              <a:t>當成建構子參數傳入。</a:t>
            </a:r>
            <a:endParaRPr lang="en-US" altLang="zh-TW" sz="1700">
              <a:latin typeface="Consolas" panose="020B0609020204030204" pitchFamily="49" charset="0"/>
              <a:ea typeface="+mj-ea"/>
            </a:endParaRPr>
          </a:p>
          <a:p>
            <a:pPr marL="285750" indent="-285750" algn="just">
              <a:spcBef>
                <a:spcPts val="1200"/>
              </a:spcBef>
              <a:buFont typeface="Arial" panose="020B0604020202020204" pitchFamily="34" charset="0"/>
              <a:buChar char="•"/>
            </a:pPr>
            <a:r>
              <a:rPr lang="en-US" altLang="zh-TW" sz="1700">
                <a:solidFill>
                  <a:srgbClr val="1890C3"/>
                </a:solidFill>
                <a:latin typeface="Consolas" panose="020B0609020204030204" pitchFamily="49" charset="0"/>
                <a:ea typeface="+mj-ea"/>
              </a:rPr>
              <a:t>String </a:t>
            </a:r>
            <a:r>
              <a:rPr lang="en-US" altLang="zh-TW" sz="1700">
                <a:latin typeface="Consolas" panose="020B0609020204030204" pitchFamily="49" charset="0"/>
                <a:ea typeface="+mj-ea"/>
              </a:rPr>
              <a:t>c.getName()</a:t>
            </a:r>
          </a:p>
          <a:p>
            <a:pPr lvl="1" algn="just"/>
            <a:r>
              <a:rPr lang="zh-TW" altLang="en-US" sz="1700">
                <a:latin typeface="Consolas" panose="020B0609020204030204" pitchFamily="49" charset="0"/>
                <a:ea typeface="+mj-ea"/>
              </a:rPr>
              <a:t>取得此</a:t>
            </a:r>
            <a:r>
              <a:rPr lang="en-US" altLang="zh-TW" sz="1700">
                <a:latin typeface="Consolas" panose="020B0609020204030204" pitchFamily="49" charset="0"/>
                <a:ea typeface="+mj-ea"/>
              </a:rPr>
              <a:t>cookie</a:t>
            </a:r>
            <a:r>
              <a:rPr lang="zh-TW" altLang="en-US" sz="1700">
                <a:latin typeface="Consolas" panose="020B0609020204030204" pitchFamily="49" charset="0"/>
                <a:ea typeface="+mj-ea"/>
              </a:rPr>
              <a:t>的</a:t>
            </a:r>
            <a:r>
              <a:rPr lang="en-US" altLang="zh-TW" sz="1700">
                <a:latin typeface="Consolas" panose="020B0609020204030204" pitchFamily="49" charset="0"/>
                <a:ea typeface="+mj-ea"/>
              </a:rPr>
              <a:t>key(name)</a:t>
            </a:r>
            <a:r>
              <a:rPr lang="zh-TW" altLang="en-US" sz="1700">
                <a:latin typeface="Consolas" panose="020B0609020204030204" pitchFamily="49" charset="0"/>
                <a:ea typeface="+mj-ea"/>
              </a:rPr>
              <a:t>值。</a:t>
            </a:r>
          </a:p>
          <a:p>
            <a:pPr marL="285750" indent="-285750" algn="just">
              <a:spcBef>
                <a:spcPts val="1200"/>
              </a:spcBef>
              <a:buFont typeface="Arial" panose="020B0604020202020204" pitchFamily="34" charset="0"/>
              <a:buChar char="•"/>
            </a:pPr>
            <a:r>
              <a:rPr lang="en-US" altLang="zh-TW" sz="1700">
                <a:solidFill>
                  <a:srgbClr val="1890C3"/>
                </a:solidFill>
                <a:latin typeface="Consolas" panose="020B0609020204030204" pitchFamily="49" charset="0"/>
              </a:rPr>
              <a:t>String</a:t>
            </a:r>
            <a:r>
              <a:rPr lang="en-US" altLang="zh-TW" sz="1700">
                <a:solidFill>
                  <a:srgbClr val="1890C3"/>
                </a:solidFill>
                <a:latin typeface="Consolas" panose="020B0609020204030204" pitchFamily="49" charset="0"/>
                <a:ea typeface="+mj-ea"/>
              </a:rPr>
              <a:t> </a:t>
            </a:r>
            <a:r>
              <a:rPr lang="en-US" altLang="zh-TW" sz="1700">
                <a:latin typeface="Consolas" panose="020B0609020204030204" pitchFamily="49" charset="0"/>
                <a:ea typeface="+mj-ea"/>
              </a:rPr>
              <a:t>c.getValue()</a:t>
            </a:r>
          </a:p>
          <a:p>
            <a:pPr lvl="1" algn="just"/>
            <a:r>
              <a:rPr lang="zh-TW" altLang="en-US" sz="1700">
                <a:latin typeface="Consolas" panose="020B0609020204030204" pitchFamily="49" charset="0"/>
                <a:ea typeface="+mj-ea"/>
              </a:rPr>
              <a:t>取得此</a:t>
            </a:r>
            <a:r>
              <a:rPr lang="en-US" altLang="zh-TW" sz="1700">
                <a:latin typeface="Consolas" panose="020B0609020204030204" pitchFamily="49" charset="0"/>
                <a:ea typeface="+mj-ea"/>
              </a:rPr>
              <a:t>cookie</a:t>
            </a:r>
            <a:r>
              <a:rPr lang="zh-TW" altLang="en-US" sz="1700">
                <a:latin typeface="Consolas" panose="020B0609020204030204" pitchFamily="49" charset="0"/>
                <a:ea typeface="+mj-ea"/>
              </a:rPr>
              <a:t>的</a:t>
            </a:r>
            <a:r>
              <a:rPr lang="en-US" altLang="zh-TW" sz="1700">
                <a:latin typeface="Consolas" panose="020B0609020204030204" pitchFamily="49" charset="0"/>
                <a:ea typeface="+mj-ea"/>
              </a:rPr>
              <a:t>Value</a:t>
            </a:r>
            <a:r>
              <a:rPr lang="zh-TW" altLang="en-US" sz="1700">
                <a:latin typeface="Consolas" panose="020B0609020204030204" pitchFamily="49" charset="0"/>
                <a:ea typeface="+mj-ea"/>
              </a:rPr>
              <a:t>值。</a:t>
            </a:r>
          </a:p>
          <a:p>
            <a:pPr marL="285750" indent="-285750" algn="just">
              <a:spcBef>
                <a:spcPts val="1200"/>
              </a:spcBef>
              <a:buFont typeface="Arial" panose="020B0604020202020204" pitchFamily="34" charset="0"/>
              <a:buChar char="•"/>
            </a:pPr>
            <a:r>
              <a:rPr lang="en-US" altLang="zh-TW" sz="1700">
                <a:solidFill>
                  <a:srgbClr val="CC6227"/>
                </a:solidFill>
                <a:latin typeface="Consolas" panose="020B0609020204030204" pitchFamily="49" charset="0"/>
                <a:ea typeface="+mj-ea"/>
              </a:rPr>
              <a:t>void</a:t>
            </a:r>
            <a:r>
              <a:rPr lang="en-US" altLang="zh-TW" sz="1700">
                <a:solidFill>
                  <a:srgbClr val="1890C3"/>
                </a:solidFill>
                <a:latin typeface="Consolas" panose="020B0609020204030204" pitchFamily="49" charset="0"/>
                <a:ea typeface="+mj-ea"/>
              </a:rPr>
              <a:t> </a:t>
            </a:r>
            <a:r>
              <a:rPr lang="en-US" altLang="zh-TW" sz="1700">
                <a:latin typeface="Consolas" panose="020B0609020204030204" pitchFamily="49" charset="0"/>
                <a:ea typeface="+mj-ea"/>
              </a:rPr>
              <a:t>c.setMaxAge(int second)</a:t>
            </a:r>
          </a:p>
          <a:p>
            <a:pPr lvl="1" algn="just"/>
            <a:r>
              <a:rPr lang="zh-TW" altLang="en-US" sz="1700">
                <a:latin typeface="Consolas" panose="020B0609020204030204" pitchFamily="49" charset="0"/>
                <a:ea typeface="+mj-ea"/>
              </a:rPr>
              <a:t>設定此</a:t>
            </a:r>
            <a:r>
              <a:rPr lang="en-US" altLang="zh-TW" sz="1700">
                <a:latin typeface="Consolas" panose="020B0609020204030204" pitchFamily="49" charset="0"/>
                <a:ea typeface="+mj-ea"/>
              </a:rPr>
              <a:t>cookie</a:t>
            </a:r>
            <a:r>
              <a:rPr lang="zh-TW" altLang="en-US" sz="1700">
                <a:latin typeface="Consolas" panose="020B0609020204030204" pitchFamily="49" charset="0"/>
                <a:ea typeface="+mj-ea"/>
              </a:rPr>
              <a:t>的存活時間，單位為秒。預設值為</a:t>
            </a:r>
            <a:r>
              <a:rPr lang="en-US" altLang="zh-TW" sz="1700">
                <a:latin typeface="Consolas" panose="020B0609020204030204" pitchFamily="49" charset="0"/>
                <a:ea typeface="+mj-ea"/>
              </a:rPr>
              <a:t>-1</a:t>
            </a:r>
            <a:r>
              <a:rPr lang="zh-TW" altLang="en-US" sz="1700">
                <a:latin typeface="Consolas" panose="020B0609020204030204" pitchFamily="49" charset="0"/>
                <a:ea typeface="+mj-ea"/>
              </a:rPr>
              <a:t>。</a:t>
            </a:r>
            <a:endParaRPr lang="en-US" altLang="zh-TW" sz="1700">
              <a:latin typeface="Consolas" panose="020B0609020204030204" pitchFamily="49" charset="0"/>
              <a:ea typeface="+mj-ea"/>
            </a:endParaRPr>
          </a:p>
          <a:p>
            <a:pPr lvl="1" algn="just"/>
            <a:r>
              <a:rPr lang="zh-TW" altLang="en-US" sz="1700">
                <a:latin typeface="Consolas" panose="020B0609020204030204" pitchFamily="49" charset="0"/>
                <a:ea typeface="+mj-ea"/>
              </a:rPr>
              <a:t>引數為</a:t>
            </a:r>
            <a:r>
              <a:rPr lang="en-US" altLang="zh-TW" sz="1700">
                <a:latin typeface="Consolas" panose="020B0609020204030204" pitchFamily="49" charset="0"/>
                <a:ea typeface="+mj-ea"/>
              </a:rPr>
              <a:t>-1</a:t>
            </a:r>
            <a:r>
              <a:rPr lang="zh-TW" altLang="en-US" sz="1700">
                <a:latin typeface="Consolas" panose="020B0609020204030204" pitchFamily="49" charset="0"/>
                <a:ea typeface="+mj-ea"/>
              </a:rPr>
              <a:t>：當瀏覽階段結束時銷毀</a:t>
            </a:r>
            <a:r>
              <a:rPr lang="en-US" altLang="zh-TW" sz="1700">
                <a:latin typeface="Consolas" panose="020B0609020204030204" pitchFamily="49" charset="0"/>
                <a:ea typeface="+mj-ea"/>
              </a:rPr>
              <a:t>cookie</a:t>
            </a:r>
            <a:r>
              <a:rPr lang="zh-TW" altLang="en-US" sz="1700">
                <a:latin typeface="Consolas" panose="020B0609020204030204" pitchFamily="49" charset="0"/>
                <a:ea typeface="+mj-ea"/>
              </a:rPr>
              <a:t>。</a:t>
            </a:r>
            <a:r>
              <a:rPr lang="en-US" altLang="zh-TW" sz="1700">
                <a:latin typeface="Consolas" panose="020B0609020204030204" pitchFamily="49" charset="0"/>
                <a:ea typeface="+mj-ea"/>
              </a:rPr>
              <a:t>(</a:t>
            </a:r>
            <a:r>
              <a:rPr lang="zh-TW" altLang="en-US" sz="1700">
                <a:latin typeface="Consolas" panose="020B0609020204030204" pitchFamily="49" charset="0"/>
                <a:ea typeface="+mj-ea"/>
              </a:rPr>
              <a:t>離開網域即算，不用關瀏覽器</a:t>
            </a:r>
            <a:r>
              <a:rPr lang="en-US" altLang="zh-TW" sz="1700">
                <a:latin typeface="Consolas" panose="020B0609020204030204" pitchFamily="49" charset="0"/>
                <a:ea typeface="+mj-ea"/>
              </a:rPr>
              <a:t>)</a:t>
            </a:r>
          </a:p>
          <a:p>
            <a:pPr lvl="1" algn="just"/>
            <a:r>
              <a:rPr lang="zh-TW" altLang="en-US" sz="1700">
                <a:latin typeface="Consolas" panose="020B0609020204030204" pitchFamily="49" charset="0"/>
                <a:ea typeface="+mj-ea"/>
              </a:rPr>
              <a:t>引數為 </a:t>
            </a:r>
            <a:r>
              <a:rPr lang="en-US" altLang="zh-TW" sz="1700">
                <a:latin typeface="Consolas" panose="020B0609020204030204" pitchFamily="49" charset="0"/>
                <a:ea typeface="+mj-ea"/>
              </a:rPr>
              <a:t>0</a:t>
            </a:r>
            <a:r>
              <a:rPr lang="zh-TW" altLang="en-US" sz="1700">
                <a:latin typeface="Consolas" panose="020B0609020204030204" pitchFamily="49" charset="0"/>
                <a:ea typeface="+mj-ea"/>
              </a:rPr>
              <a:t>：立刻銷毀</a:t>
            </a:r>
            <a:r>
              <a:rPr lang="en-US" altLang="zh-TW" sz="1700">
                <a:latin typeface="Consolas" panose="020B0609020204030204" pitchFamily="49" charset="0"/>
                <a:ea typeface="+mj-ea"/>
              </a:rPr>
              <a:t>cookie</a:t>
            </a:r>
            <a:r>
              <a:rPr lang="zh-TW" altLang="en-US" sz="1700">
                <a:latin typeface="Consolas" panose="020B0609020204030204" pitchFamily="49" charset="0"/>
                <a:ea typeface="+mj-ea"/>
              </a:rPr>
              <a:t>。</a:t>
            </a:r>
            <a:r>
              <a:rPr lang="en-US" altLang="zh-TW" sz="1700">
                <a:latin typeface="Consolas" panose="020B0609020204030204" pitchFamily="49" charset="0"/>
                <a:ea typeface="+mj-ea"/>
              </a:rPr>
              <a:t>(cookie</a:t>
            </a:r>
            <a:r>
              <a:rPr lang="zh-TW" altLang="en-US" sz="1700">
                <a:latin typeface="Consolas" panose="020B0609020204030204" pitchFamily="49" charset="0"/>
                <a:ea typeface="+mj-ea"/>
              </a:rPr>
              <a:t>沒有</a:t>
            </a:r>
            <a:r>
              <a:rPr lang="en-US" altLang="zh-TW" sz="1700">
                <a:latin typeface="Consolas" panose="020B0609020204030204" pitchFamily="49" charset="0"/>
                <a:ea typeface="+mj-ea"/>
              </a:rPr>
              <a:t>delete</a:t>
            </a:r>
            <a:r>
              <a:rPr lang="zh-TW" altLang="en-US" sz="1700">
                <a:latin typeface="Consolas" panose="020B0609020204030204" pitchFamily="49" charset="0"/>
                <a:ea typeface="+mj-ea"/>
              </a:rPr>
              <a:t>方法</a:t>
            </a:r>
            <a:r>
              <a:rPr lang="en-US" altLang="zh-TW" sz="1700">
                <a:latin typeface="Consolas" panose="020B0609020204030204" pitchFamily="49" charset="0"/>
                <a:ea typeface="+mj-ea"/>
              </a:rPr>
              <a:t>)</a:t>
            </a:r>
            <a:endParaRPr lang="zh-TW" altLang="en-US" sz="1700">
              <a:latin typeface="Consolas" panose="020B0609020204030204" pitchFamily="49" charset="0"/>
              <a:ea typeface="+mj-ea"/>
            </a:endParaRPr>
          </a:p>
          <a:p>
            <a:pPr marL="285750" indent="-285750" algn="just">
              <a:spcBef>
                <a:spcPts val="1200"/>
              </a:spcBef>
              <a:buFont typeface="Arial" panose="020B0604020202020204" pitchFamily="34" charset="0"/>
              <a:buChar char="•"/>
            </a:pPr>
            <a:r>
              <a:rPr lang="en-US" altLang="zh-TW" sz="1700">
                <a:solidFill>
                  <a:srgbClr val="CC6227"/>
                </a:solidFill>
                <a:latin typeface="Consolas" panose="020B0609020204030204" pitchFamily="49" charset="0"/>
                <a:ea typeface="+mj-ea"/>
              </a:rPr>
              <a:t>void</a:t>
            </a:r>
            <a:r>
              <a:rPr lang="en-US" altLang="zh-TW" sz="1700">
                <a:solidFill>
                  <a:srgbClr val="1890C3"/>
                </a:solidFill>
                <a:latin typeface="Consolas" panose="020B0609020204030204" pitchFamily="49" charset="0"/>
                <a:ea typeface="+mj-ea"/>
              </a:rPr>
              <a:t> </a:t>
            </a:r>
            <a:r>
              <a:rPr lang="en-US" altLang="zh-TW" sz="1700">
                <a:latin typeface="Consolas" panose="020B0609020204030204" pitchFamily="49" charset="0"/>
                <a:ea typeface="+mj-ea"/>
              </a:rPr>
              <a:t>c.setHttpOnly(boolean httpOnly)</a:t>
            </a:r>
          </a:p>
          <a:p>
            <a:pPr lvl="1" algn="just"/>
            <a:r>
              <a:rPr lang="zh-TW" altLang="en-US" sz="1700">
                <a:latin typeface="Consolas" panose="020B0609020204030204" pitchFamily="49" charset="0"/>
                <a:ea typeface="+mj-ea"/>
              </a:rPr>
              <a:t>設定此</a:t>
            </a:r>
            <a:r>
              <a:rPr lang="en-US" altLang="zh-TW" sz="1700">
                <a:latin typeface="Consolas" panose="020B0609020204030204" pitchFamily="49" charset="0"/>
                <a:ea typeface="+mj-ea"/>
              </a:rPr>
              <a:t>cookie</a:t>
            </a:r>
            <a:r>
              <a:rPr lang="zh-TW" altLang="en-US" sz="1700">
                <a:latin typeface="Consolas" panose="020B0609020204030204" pitchFamily="49" charset="0"/>
                <a:ea typeface="+mj-ea"/>
              </a:rPr>
              <a:t>只給</a:t>
            </a:r>
            <a:r>
              <a:rPr lang="en-US" altLang="zh-TW" sz="1700">
                <a:latin typeface="Consolas" panose="020B0609020204030204" pitchFamily="49" charset="0"/>
                <a:ea typeface="+mj-ea"/>
              </a:rPr>
              <a:t>http</a:t>
            </a:r>
            <a:r>
              <a:rPr lang="zh-TW" altLang="en-US" sz="1700">
                <a:latin typeface="Consolas" panose="020B0609020204030204" pitchFamily="49" charset="0"/>
                <a:ea typeface="+mj-ea"/>
              </a:rPr>
              <a:t>協定使用，無法被</a:t>
            </a:r>
            <a:r>
              <a:rPr lang="en-US" altLang="zh-TW" sz="1700">
                <a:latin typeface="Consolas" panose="020B0609020204030204" pitchFamily="49" charset="0"/>
                <a:ea typeface="+mj-ea"/>
              </a:rPr>
              <a:t>JavaScript</a:t>
            </a:r>
            <a:r>
              <a:rPr lang="zh-TW" altLang="en-US" sz="1700">
                <a:latin typeface="Consolas" panose="020B0609020204030204" pitchFamily="49" charset="0"/>
                <a:ea typeface="+mj-ea"/>
              </a:rPr>
              <a:t>呼叫。預設值為</a:t>
            </a:r>
            <a:r>
              <a:rPr lang="en-US" altLang="zh-TW" sz="1700">
                <a:latin typeface="Consolas" panose="020B0609020204030204" pitchFamily="49" charset="0"/>
                <a:ea typeface="+mj-ea"/>
              </a:rPr>
              <a:t>false</a:t>
            </a:r>
            <a:r>
              <a:rPr lang="zh-TW" altLang="en-US" sz="1700">
                <a:latin typeface="Consolas" panose="020B0609020204030204" pitchFamily="49" charset="0"/>
                <a:ea typeface="+mj-ea"/>
              </a:rPr>
              <a:t>。</a:t>
            </a:r>
            <a:endParaRPr lang="en-US" altLang="zh-TW" sz="1700">
              <a:latin typeface="Consolas" panose="020B0609020204030204" pitchFamily="49" charset="0"/>
              <a:ea typeface="+mj-ea"/>
            </a:endParaRPr>
          </a:p>
          <a:p>
            <a:pPr lvl="1" algn="just"/>
            <a:r>
              <a:rPr lang="zh-TW" altLang="en-US" sz="1700">
                <a:latin typeface="Consolas" panose="020B0609020204030204" pitchFamily="49" charset="0"/>
                <a:ea typeface="+mj-ea"/>
              </a:rPr>
              <a:t>開放</a:t>
            </a:r>
            <a:r>
              <a:rPr lang="en-US" altLang="zh-TW" sz="1700">
                <a:latin typeface="Consolas" panose="020B0609020204030204" pitchFamily="49" charset="0"/>
                <a:ea typeface="+mj-ea"/>
              </a:rPr>
              <a:t>cookie</a:t>
            </a:r>
            <a:r>
              <a:rPr lang="zh-TW" altLang="en-US" sz="1700">
                <a:latin typeface="Consolas" panose="020B0609020204030204" pitchFamily="49" charset="0"/>
                <a:ea typeface="+mj-ea"/>
              </a:rPr>
              <a:t>被</a:t>
            </a:r>
            <a:r>
              <a:rPr lang="en-US" altLang="zh-TW" sz="1700">
                <a:latin typeface="Consolas" panose="020B0609020204030204" pitchFamily="49" charset="0"/>
                <a:ea typeface="+mj-ea"/>
              </a:rPr>
              <a:t>JavaScript</a:t>
            </a:r>
            <a:r>
              <a:rPr lang="zh-TW" altLang="en-US" sz="1700">
                <a:latin typeface="Consolas" panose="020B0609020204030204" pitchFamily="49" charset="0"/>
                <a:ea typeface="+mj-ea"/>
              </a:rPr>
              <a:t>呼叫會有資安風險，視情況使用即可。</a:t>
            </a:r>
          </a:p>
          <a:p>
            <a:pPr marL="285750" indent="-285750" algn="just">
              <a:spcBef>
                <a:spcPts val="1200"/>
              </a:spcBef>
              <a:buFont typeface="Arial" panose="020B0604020202020204" pitchFamily="34" charset="0"/>
              <a:buChar char="•"/>
            </a:pPr>
            <a:r>
              <a:rPr lang="en-US" altLang="zh-TW" sz="1700">
                <a:solidFill>
                  <a:srgbClr val="CC6227"/>
                </a:solidFill>
                <a:latin typeface="Consolas" panose="020B0609020204030204" pitchFamily="49" charset="0"/>
                <a:ea typeface="+mj-ea"/>
              </a:rPr>
              <a:t>void</a:t>
            </a:r>
            <a:r>
              <a:rPr lang="en-US" altLang="zh-TW" sz="1700">
                <a:solidFill>
                  <a:srgbClr val="1890C3"/>
                </a:solidFill>
                <a:latin typeface="Consolas" panose="020B0609020204030204" pitchFamily="49" charset="0"/>
                <a:ea typeface="+mj-ea"/>
              </a:rPr>
              <a:t> </a:t>
            </a:r>
            <a:r>
              <a:rPr lang="en-US" altLang="zh-TW" sz="1700">
                <a:latin typeface="Consolas" panose="020B0609020204030204" pitchFamily="49" charset="0"/>
                <a:ea typeface="+mj-ea"/>
              </a:rPr>
              <a:t>response.addCookie(Cookie c)</a:t>
            </a:r>
          </a:p>
          <a:p>
            <a:pPr lvl="1" algn="just"/>
            <a:r>
              <a:rPr lang="zh-TW" altLang="en-US" sz="1700">
                <a:latin typeface="Consolas" panose="020B0609020204030204" pitchFamily="49" charset="0"/>
                <a:ea typeface="+mj-ea"/>
              </a:rPr>
              <a:t>將</a:t>
            </a:r>
            <a:r>
              <a:rPr lang="en-US" altLang="zh-TW" sz="1700">
                <a:latin typeface="Consolas" panose="020B0609020204030204" pitchFamily="49" charset="0"/>
                <a:ea typeface="+mj-ea"/>
              </a:rPr>
              <a:t>cookie</a:t>
            </a:r>
            <a:r>
              <a:rPr lang="zh-TW" altLang="en-US" sz="1700">
                <a:latin typeface="Consolas" panose="020B0609020204030204" pitchFamily="49" charset="0"/>
                <a:ea typeface="+mj-ea"/>
              </a:rPr>
              <a:t>加入回應標頭</a:t>
            </a:r>
            <a:r>
              <a:rPr lang="en-US" altLang="zh-TW" sz="1700">
                <a:latin typeface="Consolas" panose="020B0609020204030204" pitchFamily="49" charset="0"/>
                <a:ea typeface="+mj-ea"/>
              </a:rPr>
              <a:t>(Header)</a:t>
            </a:r>
            <a:r>
              <a:rPr lang="zh-TW" altLang="en-US" sz="1700">
                <a:latin typeface="Consolas" panose="020B0609020204030204" pitchFamily="49" charset="0"/>
                <a:ea typeface="+mj-ea"/>
              </a:rPr>
              <a:t>當中，</a:t>
            </a:r>
            <a:r>
              <a:rPr lang="zh-TW" altLang="en-US" sz="1700">
                <a:solidFill>
                  <a:srgbClr val="FF0000"/>
                </a:solidFill>
                <a:latin typeface="Consolas" panose="020B0609020204030204" pitchFamily="49" charset="0"/>
                <a:ea typeface="+mj-ea"/>
              </a:rPr>
              <a:t>若有同名</a:t>
            </a:r>
            <a:r>
              <a:rPr lang="en-US" altLang="zh-TW" sz="1700">
                <a:solidFill>
                  <a:srgbClr val="FF0000"/>
                </a:solidFill>
                <a:latin typeface="Consolas" panose="020B0609020204030204" pitchFamily="49" charset="0"/>
                <a:ea typeface="+mj-ea"/>
              </a:rPr>
              <a:t>cookie</a:t>
            </a:r>
            <a:r>
              <a:rPr lang="zh-TW" altLang="en-US" sz="1700">
                <a:solidFill>
                  <a:srgbClr val="FF0000"/>
                </a:solidFill>
                <a:latin typeface="Consolas" panose="020B0609020204030204" pitchFamily="49" charset="0"/>
                <a:ea typeface="+mj-ea"/>
              </a:rPr>
              <a:t>則取代之</a:t>
            </a:r>
            <a:r>
              <a:rPr lang="zh-TW" altLang="en-US" sz="1700">
                <a:latin typeface="Consolas" panose="020B0609020204030204" pitchFamily="49" charset="0"/>
                <a:ea typeface="+mj-ea"/>
              </a:rPr>
              <a:t>。</a:t>
            </a:r>
            <a:endParaRPr lang="en-US" altLang="zh-TW" sz="1700">
              <a:latin typeface="Consolas" panose="020B0609020204030204" pitchFamily="49" charset="0"/>
              <a:ea typeface="+mj-ea"/>
            </a:endParaRPr>
          </a:p>
          <a:p>
            <a:pPr lvl="1" algn="just"/>
            <a:r>
              <a:rPr lang="zh-TW" altLang="en-US" sz="1700">
                <a:latin typeface="Consolas" panose="020B0609020204030204" pitchFamily="49" charset="0"/>
                <a:ea typeface="+mj-ea"/>
              </a:rPr>
              <a:t>你無法在同名</a:t>
            </a:r>
            <a:r>
              <a:rPr lang="en-US" altLang="zh-TW" sz="1700">
                <a:latin typeface="Consolas" panose="020B0609020204030204" pitchFamily="49" charset="0"/>
                <a:ea typeface="+mj-ea"/>
              </a:rPr>
              <a:t>cookie</a:t>
            </a:r>
            <a:r>
              <a:rPr lang="zh-TW" altLang="en-US" sz="1700">
                <a:latin typeface="Consolas" panose="020B0609020204030204" pitchFamily="49" charset="0"/>
                <a:ea typeface="+mj-ea"/>
              </a:rPr>
              <a:t>中新增</a:t>
            </a:r>
            <a:r>
              <a:rPr lang="en-US" altLang="zh-TW" sz="1700">
                <a:latin typeface="Consolas" panose="020B0609020204030204" pitchFamily="49" charset="0"/>
                <a:ea typeface="+mj-ea"/>
              </a:rPr>
              <a:t>value</a:t>
            </a:r>
            <a:r>
              <a:rPr lang="zh-TW" altLang="en-US" sz="1700">
                <a:latin typeface="Consolas" panose="020B0609020204030204" pitchFamily="49" charset="0"/>
                <a:ea typeface="+mj-ea"/>
              </a:rPr>
              <a:t>字串，只能取得全部</a:t>
            </a:r>
            <a:r>
              <a:rPr lang="en-US" altLang="zh-TW" sz="1700">
                <a:latin typeface="Consolas" panose="020B0609020204030204" pitchFamily="49" charset="0"/>
                <a:ea typeface="+mj-ea"/>
              </a:rPr>
              <a:t>value</a:t>
            </a:r>
            <a:r>
              <a:rPr lang="zh-TW" altLang="en-US" sz="1700">
                <a:latin typeface="Consolas" panose="020B0609020204030204" pitchFamily="49" charset="0"/>
                <a:ea typeface="+mj-ea"/>
              </a:rPr>
              <a:t>，改寫再覆蓋。</a:t>
            </a:r>
          </a:p>
          <a:p>
            <a:pPr marL="285750" indent="-285750" algn="just">
              <a:spcBef>
                <a:spcPts val="1200"/>
              </a:spcBef>
              <a:buFont typeface="Arial" panose="020B0604020202020204" pitchFamily="34" charset="0"/>
              <a:buChar char="•"/>
            </a:pPr>
            <a:r>
              <a:rPr lang="en-US" altLang="zh-TW" sz="1700">
                <a:solidFill>
                  <a:srgbClr val="1890C3"/>
                </a:solidFill>
                <a:latin typeface="Consolas" panose="020B0609020204030204" pitchFamily="49" charset="0"/>
                <a:ea typeface="+mj-ea"/>
              </a:rPr>
              <a:t>Cookie[] </a:t>
            </a:r>
            <a:r>
              <a:rPr lang="en-US" altLang="zh-TW" sz="1700">
                <a:latin typeface="Consolas" panose="020B0609020204030204" pitchFamily="49" charset="0"/>
                <a:ea typeface="+mj-ea"/>
              </a:rPr>
              <a:t>request.getCookies( )</a:t>
            </a:r>
          </a:p>
          <a:p>
            <a:pPr lvl="1" algn="just"/>
            <a:r>
              <a:rPr lang="zh-TW" altLang="en-US" sz="1700">
                <a:latin typeface="Consolas" panose="020B0609020204030204" pitchFamily="49" charset="0"/>
                <a:ea typeface="+mj-ea"/>
              </a:rPr>
              <a:t>取得所有此請求中附加的</a:t>
            </a:r>
            <a:r>
              <a:rPr lang="en-US" altLang="zh-TW" sz="1700">
                <a:latin typeface="Consolas" panose="020B0609020204030204" pitchFamily="49" charset="0"/>
                <a:ea typeface="+mj-ea"/>
              </a:rPr>
              <a:t>cookie</a:t>
            </a:r>
            <a:r>
              <a:rPr lang="zh-TW" altLang="en-US" sz="1700">
                <a:latin typeface="Consolas" panose="020B0609020204030204" pitchFamily="49" charset="0"/>
                <a:ea typeface="+mj-ea"/>
              </a:rPr>
              <a:t>，回傳</a:t>
            </a:r>
            <a:r>
              <a:rPr lang="en-US" altLang="zh-TW" sz="1700">
                <a:latin typeface="Consolas" panose="020B0609020204030204" pitchFamily="49" charset="0"/>
                <a:ea typeface="+mj-ea"/>
              </a:rPr>
              <a:t>cookie</a:t>
            </a:r>
            <a:r>
              <a:rPr lang="zh-TW" altLang="en-US" sz="1700">
                <a:latin typeface="Consolas" panose="020B0609020204030204" pitchFamily="49" charset="0"/>
                <a:ea typeface="+mj-ea"/>
              </a:rPr>
              <a:t>陣列。</a:t>
            </a:r>
            <a:endParaRPr lang="en-US" altLang="zh-TW" sz="1700">
              <a:latin typeface="Consolas" panose="020B0609020204030204" pitchFamily="49" charset="0"/>
              <a:ea typeface="+mj-ea"/>
            </a:endParaRPr>
          </a:p>
          <a:p>
            <a:pPr lvl="1" algn="just"/>
            <a:r>
              <a:rPr lang="zh-TW" altLang="en-US" sz="1700">
                <a:solidFill>
                  <a:srgbClr val="FF0000"/>
                </a:solidFill>
                <a:latin typeface="Consolas" panose="020B0609020204030204" pitchFamily="49" charset="0"/>
                <a:ea typeface="+mj-ea"/>
              </a:rPr>
              <a:t>沒有</a:t>
            </a:r>
            <a:r>
              <a:rPr lang="en-US" altLang="zh-TW" sz="1700">
                <a:solidFill>
                  <a:srgbClr val="FF0000"/>
                </a:solidFill>
                <a:latin typeface="Consolas" panose="020B0609020204030204" pitchFamily="49" charset="0"/>
                <a:ea typeface="+mj-ea"/>
              </a:rPr>
              <a:t>request.getCookie(String cookieName)</a:t>
            </a:r>
            <a:r>
              <a:rPr lang="zh-TW" altLang="en-US" sz="1700">
                <a:solidFill>
                  <a:srgbClr val="FF0000"/>
                </a:solidFill>
                <a:latin typeface="Consolas" panose="020B0609020204030204" pitchFamily="49" charset="0"/>
                <a:ea typeface="+mj-ea"/>
              </a:rPr>
              <a:t>這種方法。</a:t>
            </a:r>
            <a:endParaRPr lang="en-US" altLang="zh-TW" sz="1700">
              <a:solidFill>
                <a:srgbClr val="FF0000"/>
              </a:solidFill>
              <a:latin typeface="Consolas" panose="020B0609020204030204" pitchFamily="49" charset="0"/>
              <a:ea typeface="+mj-ea"/>
            </a:endParaRPr>
          </a:p>
          <a:p>
            <a:pPr lvl="1" algn="just"/>
            <a:r>
              <a:rPr lang="zh-TW" altLang="en-US" sz="1700">
                <a:latin typeface="Consolas" panose="020B0609020204030204" pitchFamily="49" charset="0"/>
                <a:ea typeface="+mj-ea"/>
              </a:rPr>
              <a:t>要操作</a:t>
            </a:r>
            <a:r>
              <a:rPr lang="en-US" altLang="zh-TW" sz="1700">
                <a:latin typeface="Consolas" panose="020B0609020204030204" pitchFamily="49" charset="0"/>
                <a:ea typeface="+mj-ea"/>
              </a:rPr>
              <a:t>cookie</a:t>
            </a:r>
            <a:r>
              <a:rPr lang="zh-TW" altLang="en-US" sz="1700">
                <a:latin typeface="Consolas" panose="020B0609020204030204" pitchFamily="49" charset="0"/>
                <a:ea typeface="+mj-ea"/>
              </a:rPr>
              <a:t>請撰寫迴圈，並用</a:t>
            </a:r>
            <a:r>
              <a:rPr lang="en-US" altLang="zh-TW" sz="1700">
                <a:latin typeface="Consolas" panose="020B0609020204030204" pitchFamily="49" charset="0"/>
                <a:ea typeface="+mj-ea"/>
              </a:rPr>
              <a:t>c.getName( )</a:t>
            </a:r>
            <a:r>
              <a:rPr lang="zh-TW" altLang="en-US" sz="1700">
                <a:latin typeface="Consolas" panose="020B0609020204030204" pitchFamily="49" charset="0"/>
                <a:ea typeface="+mj-ea"/>
              </a:rPr>
              <a:t>判斷對象；或採用第三方</a:t>
            </a:r>
            <a:r>
              <a:rPr lang="en-US" altLang="zh-TW" sz="1700">
                <a:latin typeface="Consolas" panose="020B0609020204030204" pitchFamily="49" charset="0"/>
                <a:ea typeface="+mj-ea"/>
              </a:rPr>
              <a:t>jar</a:t>
            </a:r>
            <a:r>
              <a:rPr lang="zh-TW" altLang="en-US" sz="1700">
                <a:latin typeface="Consolas" panose="020B0609020204030204" pitchFamily="49" charset="0"/>
                <a:ea typeface="+mj-ea"/>
              </a:rPr>
              <a:t>。</a:t>
            </a:r>
          </a:p>
          <a:p>
            <a:pPr algn="just"/>
            <a:endParaRPr lang="zh-TW" altLang="en-US" sz="1700">
              <a:latin typeface="Consolas" panose="020B0609020204030204" pitchFamily="49" charset="0"/>
              <a:ea typeface="+mj-ea"/>
            </a:endParaRPr>
          </a:p>
        </p:txBody>
      </p:sp>
      <p:pic>
        <p:nvPicPr>
          <p:cNvPr id="6" name="圖片 5"/>
          <p:cNvPicPr>
            <a:picLocks noChangeAspect="1"/>
          </p:cNvPicPr>
          <p:nvPr/>
        </p:nvPicPr>
        <p:blipFill>
          <a:blip r:embed="rId2"/>
          <a:stretch>
            <a:fillRect/>
          </a:stretch>
        </p:blipFill>
        <p:spPr>
          <a:xfrm>
            <a:off x="-4404806" y="4513834"/>
            <a:ext cx="3933825" cy="2124075"/>
          </a:xfrm>
          <a:prstGeom prst="rect">
            <a:avLst/>
          </a:prstGeom>
        </p:spPr>
      </p:pic>
      <p:pic>
        <p:nvPicPr>
          <p:cNvPr id="7" name="圖片 6"/>
          <p:cNvPicPr>
            <a:picLocks noChangeAspect="1"/>
          </p:cNvPicPr>
          <p:nvPr/>
        </p:nvPicPr>
        <p:blipFill>
          <a:blip r:embed="rId3"/>
          <a:stretch>
            <a:fillRect/>
          </a:stretch>
        </p:blipFill>
        <p:spPr>
          <a:xfrm>
            <a:off x="-4283537" y="654967"/>
            <a:ext cx="3812556" cy="3494843"/>
          </a:xfrm>
          <a:prstGeom prst="rect">
            <a:avLst/>
          </a:prstGeom>
        </p:spPr>
      </p:pic>
    </p:spTree>
    <p:extLst>
      <p:ext uri="{BB962C8B-B14F-4D97-AF65-F5344CB8AC3E}">
        <p14:creationId xmlns:p14="http://schemas.microsoft.com/office/powerpoint/2010/main" val="18710216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860800" cy="6203033"/>
          </a:xfrm>
        </p:spPr>
        <p:txBody>
          <a:bodyPr>
            <a:noAutofit/>
          </a:bodyPr>
          <a:lstStyle/>
          <a:p>
            <a:pPr algn="just">
              <a:spcBef>
                <a:spcPts val="600"/>
              </a:spcBef>
            </a:pPr>
            <a:r>
              <a:rPr lang="zh-TW" altLang="en-US" sz="1750" b="1">
                <a:latin typeface="Consolas" panose="020B0609020204030204" pitchFamily="49" charset="0"/>
                <a:ea typeface="+mj-ea"/>
              </a:rPr>
              <a:t>主流追蹤使用者的手段，基於</a:t>
            </a:r>
            <a:r>
              <a:rPr lang="en-US" altLang="zh-TW" sz="1750" b="1">
                <a:latin typeface="Consolas" panose="020B0609020204030204" pitchFamily="49" charset="0"/>
                <a:ea typeface="+mj-ea"/>
              </a:rPr>
              <a:t>cookie</a:t>
            </a:r>
            <a:r>
              <a:rPr lang="zh-TW" altLang="en-US" sz="1750" b="1">
                <a:latin typeface="Consolas" panose="020B0609020204030204" pitchFamily="49" charset="0"/>
                <a:ea typeface="+mj-ea"/>
              </a:rPr>
              <a:t>實現追蹤能力。</a:t>
            </a:r>
            <a:endParaRPr lang="en-US" altLang="zh-TW" sz="1750" b="1">
              <a:latin typeface="Consolas" panose="020B0609020204030204" pitchFamily="49" charset="0"/>
              <a:ea typeface="+mj-ea"/>
            </a:endParaRPr>
          </a:p>
          <a:p>
            <a:pPr algn="just">
              <a:spcBef>
                <a:spcPts val="600"/>
              </a:spcBef>
            </a:pPr>
            <a:r>
              <a:rPr lang="en-US" altLang="zh-TW" sz="1750" b="1">
                <a:latin typeface="Consolas" panose="020B0609020204030204" pitchFamily="49" charset="0"/>
                <a:ea typeface="+mj-ea"/>
              </a:rPr>
              <a:t>API</a:t>
            </a:r>
            <a:r>
              <a:rPr lang="zh-TW" altLang="en-US" sz="1750" b="1">
                <a:latin typeface="Consolas" panose="020B0609020204030204" pitchFamily="49" charset="0"/>
                <a:ea typeface="+mj-ea"/>
              </a:rPr>
              <a:t>會自動在客戶端儲存一筆</a:t>
            </a:r>
            <a:r>
              <a:rPr lang="en-US" altLang="zh-TW" sz="1750" b="1">
                <a:latin typeface="Consolas" panose="020B0609020204030204" pitchFamily="49" charset="0"/>
                <a:ea typeface="+mj-ea"/>
              </a:rPr>
              <a:t>cookie</a:t>
            </a:r>
            <a:r>
              <a:rPr lang="zh-TW" altLang="en-US" sz="1750" b="1">
                <a:latin typeface="Consolas" panose="020B0609020204030204" pitchFamily="49" charset="0"/>
                <a:ea typeface="+mj-ea"/>
              </a:rPr>
              <a:t>，</a:t>
            </a:r>
            <a:r>
              <a:rPr lang="en-US" altLang="zh-TW" sz="1750" b="1">
                <a:latin typeface="Consolas" panose="020B0609020204030204" pitchFamily="49" charset="0"/>
                <a:ea typeface="+mj-ea"/>
              </a:rPr>
              <a:t>Key</a:t>
            </a:r>
            <a:r>
              <a:rPr lang="zh-TW" altLang="en-US" sz="1750" b="1">
                <a:latin typeface="Consolas" panose="020B0609020204030204" pitchFamily="49" charset="0"/>
                <a:ea typeface="+mj-ea"/>
              </a:rPr>
              <a:t>值為「識別</a:t>
            </a:r>
            <a:r>
              <a:rPr lang="en-US" altLang="zh-TW" sz="1750" b="1">
                <a:latin typeface="Consolas" panose="020B0609020204030204" pitchFamily="49" charset="0"/>
                <a:ea typeface="+mj-ea"/>
              </a:rPr>
              <a:t>ID</a:t>
            </a:r>
            <a:r>
              <a:rPr lang="zh-TW" altLang="en-US" sz="1750" b="1">
                <a:latin typeface="Consolas" panose="020B0609020204030204" pitchFamily="49" charset="0"/>
                <a:ea typeface="+mj-ea"/>
              </a:rPr>
              <a:t>」、</a:t>
            </a:r>
            <a:r>
              <a:rPr lang="en-US" altLang="zh-TW" sz="1750" b="1">
                <a:latin typeface="Consolas" panose="020B0609020204030204" pitchFamily="49" charset="0"/>
                <a:ea typeface="+mj-ea"/>
              </a:rPr>
              <a:t>Value</a:t>
            </a:r>
            <a:r>
              <a:rPr lang="zh-TW" altLang="en-US" sz="1750" b="1">
                <a:latin typeface="Consolas" panose="020B0609020204030204" pitchFamily="49" charset="0"/>
                <a:ea typeface="+mj-ea"/>
              </a:rPr>
              <a:t>值為「自動產生的長字串」。以</a:t>
            </a:r>
            <a:r>
              <a:rPr lang="en-US" altLang="zh-TW" sz="1750" b="1">
                <a:latin typeface="Consolas" panose="020B0609020204030204" pitchFamily="49" charset="0"/>
                <a:ea typeface="+mj-ea"/>
              </a:rPr>
              <a:t>Tomacat</a:t>
            </a:r>
            <a:r>
              <a:rPr lang="zh-TW" altLang="en-US" sz="1750" b="1">
                <a:latin typeface="Consolas" panose="020B0609020204030204" pitchFamily="49" charset="0"/>
                <a:ea typeface="+mj-ea"/>
              </a:rPr>
              <a:t>伺服器為例，自動產生的</a:t>
            </a:r>
            <a:r>
              <a:rPr lang="en-US" altLang="zh-TW" sz="1750" b="1">
                <a:latin typeface="Consolas" panose="020B0609020204030204" pitchFamily="49" charset="0"/>
                <a:ea typeface="+mj-ea"/>
              </a:rPr>
              <a:t>cookie</a:t>
            </a:r>
            <a:r>
              <a:rPr lang="zh-TW" altLang="en-US" sz="1750" b="1">
                <a:latin typeface="Consolas" panose="020B0609020204030204" pitchFamily="49" charset="0"/>
                <a:ea typeface="+mj-ea"/>
              </a:rPr>
              <a:t>名稱為「</a:t>
            </a:r>
            <a:r>
              <a:rPr lang="en-US" altLang="zh-TW" sz="1750" b="1">
                <a:latin typeface="Consolas" panose="020B0609020204030204" pitchFamily="49" charset="0"/>
                <a:ea typeface="+mj-ea"/>
              </a:rPr>
              <a:t>JSESSIONID</a:t>
            </a:r>
            <a:r>
              <a:rPr lang="zh-TW" altLang="en-US" sz="1750" b="1">
                <a:latin typeface="Consolas" panose="020B0609020204030204" pitchFamily="49" charset="0"/>
                <a:ea typeface="+mj-ea"/>
              </a:rPr>
              <a:t>」，其值假設為「</a:t>
            </a:r>
            <a:r>
              <a:rPr lang="en-US" altLang="zh-TW" sz="1750" b="1">
                <a:latin typeface="Consolas" panose="020B0609020204030204" pitchFamily="49" charset="0"/>
                <a:ea typeface="+mj-ea"/>
              </a:rPr>
              <a:t>ID#123</a:t>
            </a:r>
            <a:r>
              <a:rPr lang="zh-TW" altLang="en-US" sz="1750" b="1">
                <a:latin typeface="Consolas" panose="020B0609020204030204" pitchFamily="49" charset="0"/>
                <a:ea typeface="+mj-ea"/>
              </a:rPr>
              <a:t>」。概念類似發放號碼牌。</a:t>
            </a:r>
            <a:endParaRPr lang="en-US" altLang="zh-TW" sz="1750" b="1">
              <a:latin typeface="Consolas" panose="020B0609020204030204" pitchFamily="49" charset="0"/>
              <a:ea typeface="+mj-ea"/>
            </a:endParaRPr>
          </a:p>
          <a:p>
            <a:pPr algn="just">
              <a:spcBef>
                <a:spcPts val="600"/>
              </a:spcBef>
            </a:pPr>
            <a:r>
              <a:rPr lang="en-US" altLang="zh-TW" sz="1750" b="1">
                <a:latin typeface="Consolas" panose="020B0609020204030204" pitchFamily="49" charset="0"/>
                <a:ea typeface="+mj-ea"/>
              </a:rPr>
              <a:t>API</a:t>
            </a:r>
            <a:r>
              <a:rPr lang="zh-TW" altLang="en-US" sz="1750" b="1">
                <a:latin typeface="Consolas" panose="020B0609020204030204" pitchFamily="49" charset="0"/>
                <a:ea typeface="+mj-ea"/>
              </a:rPr>
              <a:t>也會在伺服器中紀錄一筆</a:t>
            </a:r>
            <a:r>
              <a:rPr lang="en-US" altLang="zh-TW" sz="1750" b="1">
                <a:latin typeface="Consolas" panose="020B0609020204030204" pitchFamily="49" charset="0"/>
                <a:ea typeface="+mj-ea"/>
              </a:rPr>
              <a:t>Session ID</a:t>
            </a:r>
            <a:r>
              <a:rPr lang="zh-TW" altLang="en-US" sz="1750" b="1">
                <a:latin typeface="Consolas" panose="020B0609020204030204" pitchFamily="49" charset="0"/>
                <a:ea typeface="+mj-ea"/>
              </a:rPr>
              <a:t>，</a:t>
            </a:r>
            <a:r>
              <a:rPr lang="en-US" altLang="zh-TW" sz="1750" b="1">
                <a:latin typeface="Consolas" panose="020B0609020204030204" pitchFamily="49" charset="0"/>
                <a:ea typeface="+mj-ea"/>
              </a:rPr>
              <a:t>Key</a:t>
            </a:r>
            <a:r>
              <a:rPr lang="zh-TW" altLang="en-US" sz="1750" b="1">
                <a:latin typeface="Consolas" panose="020B0609020204030204" pitchFamily="49" charset="0"/>
                <a:ea typeface="+mj-ea"/>
              </a:rPr>
              <a:t>為「</a:t>
            </a:r>
            <a:r>
              <a:rPr lang="en-US" altLang="zh-TW" sz="1750" b="1">
                <a:latin typeface="Consolas" panose="020B0609020204030204" pitchFamily="49" charset="0"/>
                <a:ea typeface="+mj-ea"/>
              </a:rPr>
              <a:t>ID#123</a:t>
            </a:r>
            <a:r>
              <a:rPr lang="zh-TW" altLang="en-US" sz="1750" b="1">
                <a:latin typeface="Consolas" panose="020B0609020204030204" pitchFamily="49" charset="0"/>
                <a:ea typeface="+mj-ea"/>
              </a:rPr>
              <a:t>」</a:t>
            </a:r>
            <a:r>
              <a:rPr lang="en-US" altLang="zh-TW" sz="1750" b="1">
                <a:latin typeface="Consolas" panose="020B0609020204030204" pitchFamily="49" charset="0"/>
                <a:ea typeface="+mj-ea"/>
              </a:rPr>
              <a:t>(</a:t>
            </a:r>
            <a:r>
              <a:rPr lang="zh-TW" altLang="en-US" sz="1750" b="1">
                <a:latin typeface="Consolas" panose="020B0609020204030204" pitchFamily="49" charset="0"/>
                <a:ea typeface="+mj-ea"/>
              </a:rPr>
              <a:t>即客戶端</a:t>
            </a:r>
            <a:r>
              <a:rPr lang="en-US" altLang="zh-TW" sz="1750" b="1">
                <a:latin typeface="Consolas" panose="020B0609020204030204" pitchFamily="49" charset="0"/>
                <a:ea typeface="+mj-ea"/>
              </a:rPr>
              <a:t>cookie</a:t>
            </a:r>
            <a:r>
              <a:rPr lang="zh-TW" altLang="en-US" sz="1750" b="1">
                <a:latin typeface="Consolas" panose="020B0609020204030204" pitchFamily="49" charset="0"/>
                <a:ea typeface="+mj-ea"/>
              </a:rPr>
              <a:t>的</a:t>
            </a:r>
            <a:r>
              <a:rPr lang="en-US" altLang="zh-TW" sz="1750" b="1">
                <a:latin typeface="Consolas" panose="020B0609020204030204" pitchFamily="49" charset="0"/>
                <a:ea typeface="+mj-ea"/>
              </a:rPr>
              <a:t>value)</a:t>
            </a:r>
            <a:r>
              <a:rPr lang="zh-TW" altLang="en-US" sz="1750" b="1">
                <a:latin typeface="Consolas" panose="020B0609020204030204" pitchFamily="49" charset="0"/>
                <a:ea typeface="+mj-ea"/>
              </a:rPr>
              <a:t>，其值可由程式設計師進行增刪改查。</a:t>
            </a:r>
            <a:endParaRPr lang="en-US" altLang="zh-TW" sz="1750" b="1">
              <a:latin typeface="Consolas" panose="020B0609020204030204" pitchFamily="49" charset="0"/>
              <a:ea typeface="+mj-ea"/>
            </a:endParaRPr>
          </a:p>
          <a:p>
            <a:pPr algn="just">
              <a:spcBef>
                <a:spcPts val="600"/>
              </a:spcBef>
            </a:pPr>
            <a:r>
              <a:rPr lang="zh-TW" altLang="en-US" sz="1750" b="1">
                <a:latin typeface="Consolas" panose="020B0609020204030204" pitchFamily="49" charset="0"/>
                <a:ea typeface="+mj-ea"/>
              </a:rPr>
              <a:t>每次使用者進行</a:t>
            </a:r>
            <a:r>
              <a:rPr lang="en-US" altLang="zh-TW" sz="1750" b="1">
                <a:latin typeface="Consolas" panose="020B0609020204030204" pitchFamily="49" charset="0"/>
                <a:ea typeface="+mj-ea"/>
              </a:rPr>
              <a:t>Http</a:t>
            </a:r>
            <a:r>
              <a:rPr lang="zh-TW" altLang="en-US" sz="1750" b="1">
                <a:latin typeface="Consolas" panose="020B0609020204030204" pitchFamily="49" charset="0"/>
                <a:ea typeface="+mj-ea"/>
              </a:rPr>
              <a:t>請求時，會自動附帶上</a:t>
            </a:r>
            <a:r>
              <a:rPr lang="en-US" altLang="zh-TW" sz="1750" b="1">
                <a:latin typeface="Consolas" panose="020B0609020204030204" pitchFamily="49" charset="0"/>
                <a:ea typeface="+mj-ea"/>
              </a:rPr>
              <a:t>cookie</a:t>
            </a:r>
            <a:r>
              <a:rPr lang="zh-TW" altLang="en-US" sz="1750" b="1">
                <a:latin typeface="Consolas" panose="020B0609020204030204" pitchFamily="49" charset="0"/>
                <a:ea typeface="+mj-ea"/>
              </a:rPr>
              <a:t>中的「識別</a:t>
            </a:r>
            <a:r>
              <a:rPr lang="en-US" altLang="zh-TW" sz="1750" b="1">
                <a:latin typeface="Consolas" panose="020B0609020204030204" pitchFamily="49" charset="0"/>
                <a:ea typeface="+mj-ea"/>
              </a:rPr>
              <a:t>ID</a:t>
            </a:r>
            <a:r>
              <a:rPr lang="zh-TW" altLang="en-US" sz="1750" b="1">
                <a:latin typeface="Consolas" panose="020B0609020204030204" pitchFamily="49" charset="0"/>
                <a:ea typeface="+mj-ea"/>
              </a:rPr>
              <a:t>」</a:t>
            </a:r>
            <a:r>
              <a:rPr lang="en-US" altLang="zh-TW" sz="1750" b="1">
                <a:latin typeface="Consolas" panose="020B0609020204030204" pitchFamily="49" charset="0"/>
                <a:ea typeface="+mj-ea"/>
              </a:rPr>
              <a:t>(</a:t>
            </a:r>
            <a:r>
              <a:rPr lang="en-US" altLang="zh-TW" sz="1750" b="1">
                <a:latin typeface="Consolas" panose="020B0609020204030204" pitchFamily="49" charset="0"/>
              </a:rPr>
              <a:t>JSESSIONID</a:t>
            </a:r>
            <a:r>
              <a:rPr lang="en-US" altLang="zh-TW" sz="1750" b="1">
                <a:latin typeface="Consolas" panose="020B0609020204030204" pitchFamily="49" charset="0"/>
                <a:ea typeface="+mj-ea"/>
              </a:rPr>
              <a:t>)</a:t>
            </a:r>
            <a:r>
              <a:rPr lang="zh-TW" altLang="en-US" sz="1750" b="1">
                <a:latin typeface="Consolas" panose="020B0609020204030204" pitchFamily="49" charset="0"/>
                <a:ea typeface="+mj-ea"/>
              </a:rPr>
              <a:t>與其值</a:t>
            </a:r>
            <a:r>
              <a:rPr lang="en-US" altLang="zh-TW" sz="1750" b="1">
                <a:latin typeface="Consolas" panose="020B0609020204030204" pitchFamily="49" charset="0"/>
                <a:ea typeface="+mj-ea"/>
              </a:rPr>
              <a:t>(value)</a:t>
            </a:r>
            <a:r>
              <a:rPr lang="zh-TW" altLang="en-US" sz="1750" b="1">
                <a:latin typeface="Consolas" panose="020B0609020204030204" pitchFamily="49" charset="0"/>
                <a:ea typeface="+mj-ea"/>
              </a:rPr>
              <a:t>，伺服器可使用此</a:t>
            </a:r>
            <a:r>
              <a:rPr lang="en-US" altLang="zh-TW" sz="1750" b="1">
                <a:latin typeface="Consolas" panose="020B0609020204030204" pitchFamily="49" charset="0"/>
                <a:ea typeface="+mj-ea"/>
              </a:rPr>
              <a:t>value</a:t>
            </a:r>
            <a:r>
              <a:rPr lang="zh-TW" altLang="en-US" sz="1750" b="1">
                <a:latin typeface="Consolas" panose="020B0609020204030204" pitchFamily="49" charset="0"/>
                <a:ea typeface="+mj-ea"/>
              </a:rPr>
              <a:t>存取後端存儲的屬性。</a:t>
            </a:r>
            <a:endParaRPr lang="en-US" altLang="zh-TW" sz="1750" b="1">
              <a:latin typeface="Consolas" panose="020B0609020204030204" pitchFamily="49" charset="0"/>
              <a:ea typeface="+mj-ea"/>
            </a:endParaRPr>
          </a:p>
          <a:p>
            <a:pPr algn="just">
              <a:spcBef>
                <a:spcPts val="600"/>
              </a:spcBef>
            </a:pPr>
            <a:r>
              <a:rPr lang="zh-TW" altLang="en-US" sz="1750" b="1">
                <a:latin typeface="Consolas" panose="020B0609020204030204" pitchFamily="49" charset="0"/>
                <a:ea typeface="+mj-ea"/>
              </a:rPr>
              <a:t>因為</a:t>
            </a:r>
            <a:r>
              <a:rPr lang="en-US" altLang="zh-TW" sz="1750" b="1">
                <a:latin typeface="Consolas" panose="020B0609020204030204" pitchFamily="49" charset="0"/>
                <a:ea typeface="+mj-ea"/>
              </a:rPr>
              <a:t>Session</a:t>
            </a:r>
            <a:r>
              <a:rPr lang="zh-TW" altLang="en-US" sz="1750" b="1">
                <a:latin typeface="Consolas" panose="020B0609020204030204" pitchFamily="49" charset="0"/>
                <a:ea typeface="+mj-ea"/>
              </a:rPr>
              <a:t>存在於後端，故可存入物件、文字、二進字資料等等，但取出時要記得強制轉型。</a:t>
            </a:r>
            <a:endParaRPr lang="en-US" altLang="zh-TW" sz="175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67</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Session</a:t>
            </a:r>
            <a:r>
              <a:rPr lang="zh-TW" altLang="en-US" sz="2800" b="1">
                <a:latin typeface="+mj-lt"/>
                <a:ea typeface="+mj-ea"/>
                <a:cs typeface="+mj-cs"/>
              </a:rPr>
              <a:t> </a:t>
            </a:r>
            <a:r>
              <a:rPr lang="en-US" altLang="zh-TW" sz="2800" b="1">
                <a:latin typeface="+mj-lt"/>
                <a:ea typeface="+mj-ea"/>
                <a:cs typeface="+mj-cs"/>
              </a:rPr>
              <a:t>API</a:t>
            </a:r>
          </a:p>
        </p:txBody>
      </p:sp>
      <p:pic>
        <p:nvPicPr>
          <p:cNvPr id="6" name="圖片 5">
            <a:extLst>
              <a:ext uri="{FF2B5EF4-FFF2-40B4-BE49-F238E27FC236}">
                <a16:creationId xmlns:a16="http://schemas.microsoft.com/office/drawing/2014/main" id="{61C06F64-D026-4A53-9721-F16012F89B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876" y="1121389"/>
            <a:ext cx="798124" cy="1004306"/>
          </a:xfrm>
          <a:prstGeom prst="rect">
            <a:avLst/>
          </a:prstGeom>
        </p:spPr>
      </p:pic>
      <p:pic>
        <p:nvPicPr>
          <p:cNvPr id="7" name="圖片 6" descr="一張含有 文字, 顯示 的圖片&#10;&#10;自動產生的描述">
            <a:extLst>
              <a:ext uri="{FF2B5EF4-FFF2-40B4-BE49-F238E27FC236}">
                <a16:creationId xmlns:a16="http://schemas.microsoft.com/office/drawing/2014/main" id="{AF9007DB-6FD9-4D67-A286-AF433DD54A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860" y="1131875"/>
            <a:ext cx="844521" cy="844521"/>
          </a:xfrm>
          <a:prstGeom prst="rect">
            <a:avLst/>
          </a:prstGeom>
        </p:spPr>
      </p:pic>
      <p:sp>
        <p:nvSpPr>
          <p:cNvPr id="8" name="文字方塊 7">
            <a:extLst>
              <a:ext uri="{FF2B5EF4-FFF2-40B4-BE49-F238E27FC236}">
                <a16:creationId xmlns:a16="http://schemas.microsoft.com/office/drawing/2014/main" id="{CAD9D7B7-3075-4E73-B06D-C4253A50453D}"/>
              </a:ext>
            </a:extLst>
          </p:cNvPr>
          <p:cNvSpPr txBox="1"/>
          <p:nvPr/>
        </p:nvSpPr>
        <p:spPr>
          <a:xfrm>
            <a:off x="123875" y="2125695"/>
            <a:ext cx="944489" cy="369332"/>
          </a:xfrm>
          <a:prstGeom prst="rect">
            <a:avLst/>
          </a:prstGeom>
          <a:noFill/>
        </p:spPr>
        <p:txBody>
          <a:bodyPr wrap="square" rtlCol="0">
            <a:spAutoFit/>
          </a:bodyPr>
          <a:lstStyle/>
          <a:p>
            <a:r>
              <a:rPr lang="en-US" altLang="zh-TW">
                <a:latin typeface="Consolas" panose="020B0609020204030204" pitchFamily="49" charset="0"/>
                <a:ea typeface="+mj-ea"/>
              </a:rPr>
              <a:t>Client</a:t>
            </a:r>
            <a:endParaRPr lang="zh-TW" altLang="en-US">
              <a:latin typeface="Consolas" panose="020B0609020204030204" pitchFamily="49" charset="0"/>
              <a:ea typeface="+mj-ea"/>
            </a:endParaRPr>
          </a:p>
        </p:txBody>
      </p:sp>
      <p:sp>
        <p:nvSpPr>
          <p:cNvPr id="10" name="文字方塊 9">
            <a:extLst>
              <a:ext uri="{FF2B5EF4-FFF2-40B4-BE49-F238E27FC236}">
                <a16:creationId xmlns:a16="http://schemas.microsoft.com/office/drawing/2014/main" id="{490ADAE2-DBDB-4FD5-AB55-78C4932FE08B}"/>
              </a:ext>
            </a:extLst>
          </p:cNvPr>
          <p:cNvSpPr txBox="1"/>
          <p:nvPr/>
        </p:nvSpPr>
        <p:spPr>
          <a:xfrm>
            <a:off x="3192693" y="2125695"/>
            <a:ext cx="944489" cy="369332"/>
          </a:xfrm>
          <a:prstGeom prst="rect">
            <a:avLst/>
          </a:prstGeom>
          <a:noFill/>
        </p:spPr>
        <p:txBody>
          <a:bodyPr wrap="square" rtlCol="0">
            <a:spAutoFit/>
          </a:bodyPr>
          <a:lstStyle/>
          <a:p>
            <a:r>
              <a:rPr lang="en-US" altLang="zh-TW">
                <a:latin typeface="Consolas" panose="020B0609020204030204" pitchFamily="49" charset="0"/>
                <a:ea typeface="+mj-ea"/>
              </a:rPr>
              <a:t>Server</a:t>
            </a:r>
            <a:endParaRPr lang="zh-TW" altLang="en-US">
              <a:latin typeface="Consolas" panose="020B0609020204030204" pitchFamily="49" charset="0"/>
              <a:ea typeface="+mj-ea"/>
            </a:endParaRPr>
          </a:p>
        </p:txBody>
      </p:sp>
      <p:cxnSp>
        <p:nvCxnSpPr>
          <p:cNvPr id="11" name="直線單箭頭接點 10">
            <a:extLst>
              <a:ext uri="{FF2B5EF4-FFF2-40B4-BE49-F238E27FC236}">
                <a16:creationId xmlns:a16="http://schemas.microsoft.com/office/drawing/2014/main" id="{1133B925-FAD9-42EF-B1EA-AE9C1530DB39}"/>
              </a:ext>
            </a:extLst>
          </p:cNvPr>
          <p:cNvCxnSpPr>
            <a:cxnSpLocks/>
          </p:cNvCxnSpPr>
          <p:nvPr/>
        </p:nvCxnSpPr>
        <p:spPr>
          <a:xfrm>
            <a:off x="1060655" y="486029"/>
            <a:ext cx="213203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BEA9570C-1675-48BE-BB47-9E21BDCEDB95}"/>
              </a:ext>
            </a:extLst>
          </p:cNvPr>
          <p:cNvCxnSpPr>
            <a:cxnSpLocks/>
          </p:cNvCxnSpPr>
          <p:nvPr/>
        </p:nvCxnSpPr>
        <p:spPr>
          <a:xfrm flipH="1">
            <a:off x="1060655" y="2521400"/>
            <a:ext cx="2205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4016839F-9898-42AB-AE5F-9E0CC98C1D1B}"/>
              </a:ext>
            </a:extLst>
          </p:cNvPr>
          <p:cNvSpPr txBox="1"/>
          <p:nvPr/>
        </p:nvSpPr>
        <p:spPr>
          <a:xfrm>
            <a:off x="116166" y="75023"/>
            <a:ext cx="6552538" cy="369332"/>
          </a:xfrm>
          <a:prstGeom prst="rect">
            <a:avLst/>
          </a:prstGeom>
          <a:noFill/>
        </p:spPr>
        <p:txBody>
          <a:bodyPr wrap="square" rtlCol="0">
            <a:spAutoFit/>
          </a:bodyPr>
          <a:lstStyle/>
          <a:p>
            <a:r>
              <a:rPr lang="en-US" altLang="zh-TW">
                <a:latin typeface="Consolas" panose="020B0609020204030204" pitchFamily="49" charset="0"/>
                <a:ea typeface="+mj-ea"/>
              </a:rPr>
              <a:t>http://localhost:8080/ShoppingCart/add/book</a:t>
            </a:r>
            <a:endParaRPr lang="zh-TW" altLang="en-US">
              <a:latin typeface="Consolas" panose="020B0609020204030204" pitchFamily="49" charset="0"/>
              <a:ea typeface="+mj-ea"/>
            </a:endParaRPr>
          </a:p>
        </p:txBody>
      </p:sp>
      <p:sp>
        <p:nvSpPr>
          <p:cNvPr id="18" name="文字方塊 17">
            <a:extLst>
              <a:ext uri="{FF2B5EF4-FFF2-40B4-BE49-F238E27FC236}">
                <a16:creationId xmlns:a16="http://schemas.microsoft.com/office/drawing/2014/main" id="{CC53A8D9-02D7-4D28-8F3B-E38EAF36B603}"/>
              </a:ext>
            </a:extLst>
          </p:cNvPr>
          <p:cNvSpPr txBox="1"/>
          <p:nvPr/>
        </p:nvSpPr>
        <p:spPr>
          <a:xfrm>
            <a:off x="378692" y="654967"/>
            <a:ext cx="3685308" cy="369332"/>
          </a:xfrm>
          <a:prstGeom prst="rect">
            <a:avLst/>
          </a:prstGeom>
          <a:noFill/>
          <a:ln>
            <a:solidFill>
              <a:schemeClr val="tx1"/>
            </a:solidFill>
          </a:ln>
        </p:spPr>
        <p:txBody>
          <a:bodyPr wrap="square" rtlCol="0">
            <a:spAutoFit/>
          </a:bodyPr>
          <a:lstStyle/>
          <a:p>
            <a:pPr algn="ctr"/>
            <a:r>
              <a:rPr lang="zh-TW" altLang="en-US">
                <a:latin typeface="Consolas" panose="020B0609020204030204" pitchFamily="49" charset="0"/>
                <a:ea typeface="+mj-ea"/>
              </a:rPr>
              <a:t>帶有請求參數「</a:t>
            </a:r>
            <a:r>
              <a:rPr lang="en-US" altLang="zh-TW">
                <a:latin typeface="Consolas" panose="020B0609020204030204" pitchFamily="49" charset="0"/>
                <a:ea typeface="+mj-ea"/>
              </a:rPr>
              <a:t>book</a:t>
            </a:r>
            <a:r>
              <a:rPr lang="zh-TW" altLang="en-US">
                <a:latin typeface="Consolas" panose="020B0609020204030204" pitchFamily="49" charset="0"/>
                <a:ea typeface="+mj-ea"/>
              </a:rPr>
              <a:t>」的</a:t>
            </a:r>
            <a:r>
              <a:rPr lang="en-US" altLang="zh-TW">
                <a:latin typeface="Consolas" panose="020B0609020204030204" pitchFamily="49" charset="0"/>
                <a:ea typeface="+mj-ea"/>
              </a:rPr>
              <a:t>GET</a:t>
            </a:r>
            <a:r>
              <a:rPr lang="zh-TW" altLang="en-US">
                <a:latin typeface="Consolas" panose="020B0609020204030204" pitchFamily="49" charset="0"/>
                <a:ea typeface="+mj-ea"/>
              </a:rPr>
              <a:t>請求</a:t>
            </a:r>
          </a:p>
        </p:txBody>
      </p:sp>
      <p:sp>
        <p:nvSpPr>
          <p:cNvPr id="19" name="文字方塊 18">
            <a:extLst>
              <a:ext uri="{FF2B5EF4-FFF2-40B4-BE49-F238E27FC236}">
                <a16:creationId xmlns:a16="http://schemas.microsoft.com/office/drawing/2014/main" id="{F98BA3FB-D87B-4602-AD84-76E7DD841DB8}"/>
              </a:ext>
            </a:extLst>
          </p:cNvPr>
          <p:cNvSpPr txBox="1"/>
          <p:nvPr/>
        </p:nvSpPr>
        <p:spPr>
          <a:xfrm>
            <a:off x="4712667" y="957118"/>
            <a:ext cx="3731491" cy="1477328"/>
          </a:xfrm>
          <a:prstGeom prst="rect">
            <a:avLst/>
          </a:prstGeom>
          <a:noFill/>
        </p:spPr>
        <p:txBody>
          <a:bodyPr wrap="square" rtlCol="0">
            <a:spAutoFit/>
          </a:bodyPr>
          <a:lstStyle/>
          <a:p>
            <a:r>
              <a:rPr lang="en-US" altLang="zh-TW">
                <a:latin typeface="Consolas" panose="020B0609020204030204" pitchFamily="49" charset="0"/>
                <a:ea typeface="+mj-ea"/>
              </a:rPr>
              <a:t>【</a:t>
            </a:r>
            <a:r>
              <a:rPr lang="zh-TW" altLang="en-US">
                <a:latin typeface="Consolas" panose="020B0609020204030204" pitchFamily="49" charset="0"/>
                <a:ea typeface="+mj-ea"/>
              </a:rPr>
              <a:t>新增商品的</a:t>
            </a:r>
            <a:r>
              <a:rPr lang="en-US" altLang="zh-TW">
                <a:latin typeface="Consolas" panose="020B0609020204030204" pitchFamily="49" charset="0"/>
                <a:ea typeface="+mj-ea"/>
              </a:rPr>
              <a:t>Servlet】</a:t>
            </a:r>
          </a:p>
          <a:p>
            <a:r>
              <a:rPr lang="en-US" altLang="zh-TW">
                <a:latin typeface="Consolas" panose="020B0609020204030204" pitchFamily="49" charset="0"/>
                <a:ea typeface="+mj-ea"/>
              </a:rPr>
              <a:t>1.</a:t>
            </a:r>
            <a:r>
              <a:rPr lang="zh-TW" altLang="en-US">
                <a:latin typeface="Consolas" panose="020B0609020204030204" pitchFamily="49" charset="0"/>
                <a:ea typeface="+mj-ea"/>
              </a:rPr>
              <a:t>使用</a:t>
            </a:r>
            <a:r>
              <a:rPr lang="en-US" altLang="zh-TW">
                <a:latin typeface="Consolas" panose="020B0609020204030204" pitchFamily="49" charset="0"/>
                <a:ea typeface="+mj-ea"/>
              </a:rPr>
              <a:t>API</a:t>
            </a:r>
            <a:r>
              <a:rPr lang="zh-TW" altLang="en-US">
                <a:solidFill>
                  <a:srgbClr val="FF0000"/>
                </a:solidFill>
                <a:latin typeface="Consolas" panose="020B0609020204030204" pitchFamily="49" charset="0"/>
                <a:ea typeface="+mj-ea"/>
              </a:rPr>
              <a:t>建立</a:t>
            </a:r>
            <a:r>
              <a:rPr lang="en-US" altLang="zh-TW">
                <a:latin typeface="Consolas" panose="020B0609020204030204" pitchFamily="49" charset="0"/>
                <a:ea typeface="+mj-ea"/>
              </a:rPr>
              <a:t>Session</a:t>
            </a:r>
          </a:p>
          <a:p>
            <a:r>
              <a:rPr lang="zh-TW" altLang="en-US">
                <a:latin typeface="Consolas" panose="020B0609020204030204" pitchFamily="49" charset="0"/>
                <a:ea typeface="+mj-ea"/>
              </a:rPr>
              <a:t>  </a:t>
            </a:r>
            <a:r>
              <a:rPr lang="en-US" altLang="zh-TW">
                <a:latin typeface="Consolas" panose="020B0609020204030204" pitchFamily="49" charset="0"/>
                <a:ea typeface="+mj-ea"/>
              </a:rPr>
              <a:t>(</a:t>
            </a:r>
            <a:r>
              <a:rPr lang="zh-TW" altLang="en-US">
                <a:solidFill>
                  <a:srgbClr val="FF0000"/>
                </a:solidFill>
                <a:latin typeface="Consolas" panose="020B0609020204030204" pitchFamily="49" charset="0"/>
                <a:ea typeface="+mj-ea"/>
              </a:rPr>
              <a:t>自動</a:t>
            </a:r>
            <a:r>
              <a:rPr lang="zh-TW" altLang="en-US">
                <a:latin typeface="Consolas" panose="020B0609020204030204" pitchFamily="49" charset="0"/>
                <a:ea typeface="+mj-ea"/>
              </a:rPr>
              <a:t>建立</a:t>
            </a:r>
            <a:r>
              <a:rPr lang="en-US" altLang="zh-TW">
                <a:latin typeface="Consolas" panose="020B0609020204030204" pitchFamily="49" charset="0"/>
                <a:ea typeface="+mj-ea"/>
              </a:rPr>
              <a:t>ID</a:t>
            </a:r>
            <a:r>
              <a:rPr lang="zh-TW" altLang="en-US">
                <a:latin typeface="Consolas" panose="020B0609020204030204" pitchFamily="49" charset="0"/>
                <a:ea typeface="+mj-ea"/>
              </a:rPr>
              <a:t>、</a:t>
            </a:r>
            <a:r>
              <a:rPr lang="en-US" altLang="zh-TW">
                <a:latin typeface="Consolas" panose="020B0609020204030204" pitchFamily="49" charset="0"/>
                <a:ea typeface="+mj-ea"/>
              </a:rPr>
              <a:t>cookie)</a:t>
            </a:r>
          </a:p>
          <a:p>
            <a:r>
              <a:rPr lang="en-US" altLang="zh-TW">
                <a:latin typeface="Consolas" panose="020B0609020204030204" pitchFamily="49" charset="0"/>
                <a:ea typeface="+mj-ea"/>
              </a:rPr>
              <a:t>2.</a:t>
            </a:r>
            <a:r>
              <a:rPr lang="zh-TW" altLang="en-US">
                <a:latin typeface="Consolas" panose="020B0609020204030204" pitchFamily="49" charset="0"/>
                <a:ea typeface="+mj-ea"/>
              </a:rPr>
              <a:t>將「</a:t>
            </a:r>
            <a:r>
              <a:rPr lang="en-US" altLang="zh-TW">
                <a:latin typeface="Consolas" panose="020B0609020204030204" pitchFamily="49" charset="0"/>
                <a:ea typeface="+mj-ea"/>
              </a:rPr>
              <a:t>book</a:t>
            </a:r>
            <a:r>
              <a:rPr lang="zh-TW" altLang="en-US">
                <a:latin typeface="Consolas" panose="020B0609020204030204" pitchFamily="49" charset="0"/>
                <a:ea typeface="+mj-ea"/>
              </a:rPr>
              <a:t>」加入</a:t>
            </a:r>
            <a:r>
              <a:rPr lang="en-US" altLang="zh-TW">
                <a:latin typeface="Consolas" panose="020B0609020204030204" pitchFamily="49" charset="0"/>
                <a:ea typeface="+mj-ea"/>
              </a:rPr>
              <a:t>Session</a:t>
            </a:r>
            <a:r>
              <a:rPr lang="zh-TW" altLang="en-US">
                <a:latin typeface="Consolas" panose="020B0609020204030204" pitchFamily="49" charset="0"/>
                <a:ea typeface="+mj-ea"/>
              </a:rPr>
              <a:t>屬性中</a:t>
            </a:r>
            <a:endParaRPr lang="en-US" altLang="zh-TW">
              <a:latin typeface="Consolas" panose="020B0609020204030204" pitchFamily="49" charset="0"/>
              <a:ea typeface="+mj-ea"/>
            </a:endParaRPr>
          </a:p>
          <a:p>
            <a:r>
              <a:rPr lang="en-US" altLang="zh-TW">
                <a:latin typeface="Consolas" panose="020B0609020204030204" pitchFamily="49" charset="0"/>
                <a:ea typeface="+mj-ea"/>
              </a:rPr>
              <a:t>3.</a:t>
            </a:r>
            <a:r>
              <a:rPr lang="zh-TW" altLang="en-US">
                <a:latin typeface="Consolas" panose="020B0609020204030204" pitchFamily="49" charset="0"/>
                <a:ea typeface="+mj-ea"/>
              </a:rPr>
              <a:t>回應使用者新增商品成功</a:t>
            </a:r>
          </a:p>
        </p:txBody>
      </p:sp>
      <p:cxnSp>
        <p:nvCxnSpPr>
          <p:cNvPr id="20" name="直線接點 19">
            <a:extLst>
              <a:ext uri="{FF2B5EF4-FFF2-40B4-BE49-F238E27FC236}">
                <a16:creationId xmlns:a16="http://schemas.microsoft.com/office/drawing/2014/main" id="{75D24A76-444A-48D4-B9C0-7FE461D0B888}"/>
              </a:ext>
            </a:extLst>
          </p:cNvPr>
          <p:cNvCxnSpPr>
            <a:cxnSpLocks/>
          </p:cNvCxnSpPr>
          <p:nvPr/>
        </p:nvCxnSpPr>
        <p:spPr>
          <a:xfrm>
            <a:off x="4236530" y="2164607"/>
            <a:ext cx="1217130" cy="669986"/>
          </a:xfrm>
          <a:prstGeom prst="line">
            <a:avLst/>
          </a:prstGeom>
        </p:spPr>
        <p:style>
          <a:lnRef idx="1">
            <a:schemeClr val="dk1"/>
          </a:lnRef>
          <a:fillRef idx="0">
            <a:schemeClr val="dk1"/>
          </a:fillRef>
          <a:effectRef idx="0">
            <a:schemeClr val="dk1"/>
          </a:effectRef>
          <a:fontRef idx="minor">
            <a:schemeClr val="tx1"/>
          </a:fontRef>
        </p:style>
      </p:cxnSp>
      <p:sp>
        <p:nvSpPr>
          <p:cNvPr id="28" name="文字方塊 27">
            <a:extLst>
              <a:ext uri="{FF2B5EF4-FFF2-40B4-BE49-F238E27FC236}">
                <a16:creationId xmlns:a16="http://schemas.microsoft.com/office/drawing/2014/main" id="{DC199064-E4A3-426A-934C-744D63D414B3}"/>
              </a:ext>
            </a:extLst>
          </p:cNvPr>
          <p:cNvSpPr txBox="1"/>
          <p:nvPr/>
        </p:nvSpPr>
        <p:spPr>
          <a:xfrm>
            <a:off x="252874" y="2628549"/>
            <a:ext cx="3933982" cy="369332"/>
          </a:xfrm>
          <a:prstGeom prst="rect">
            <a:avLst/>
          </a:prstGeom>
          <a:noFill/>
          <a:ln>
            <a:solidFill>
              <a:schemeClr val="tx1"/>
            </a:solidFill>
          </a:ln>
        </p:spPr>
        <p:txBody>
          <a:bodyPr wrap="square" rtlCol="0">
            <a:spAutoFit/>
          </a:bodyPr>
          <a:lstStyle/>
          <a:p>
            <a:pPr algn="ctr"/>
            <a:r>
              <a:rPr lang="zh-TW" altLang="en-US">
                <a:latin typeface="Consolas" panose="020B0609020204030204" pitchFamily="49" charset="0"/>
                <a:ea typeface="+mj-ea"/>
              </a:rPr>
              <a:t>回應</a:t>
            </a:r>
            <a:r>
              <a:rPr lang="en-US" altLang="zh-TW">
                <a:latin typeface="Consolas" panose="020B0609020204030204" pitchFamily="49" charset="0"/>
                <a:ea typeface="+mj-ea"/>
              </a:rPr>
              <a:t>OK</a:t>
            </a:r>
            <a:r>
              <a:rPr lang="zh-TW" altLang="en-US">
                <a:latin typeface="Consolas" panose="020B0609020204030204" pitchFamily="49" charset="0"/>
                <a:ea typeface="+mj-ea"/>
              </a:rPr>
              <a:t>，且將</a:t>
            </a:r>
            <a:r>
              <a:rPr lang="en-US" altLang="zh-TW">
                <a:latin typeface="Consolas" panose="020B0609020204030204" pitchFamily="49" charset="0"/>
                <a:ea typeface="+mj-ea"/>
              </a:rPr>
              <a:t>cookie</a:t>
            </a:r>
            <a:r>
              <a:rPr lang="zh-TW" altLang="en-US">
                <a:latin typeface="Consolas" panose="020B0609020204030204" pitchFamily="49" charset="0"/>
                <a:ea typeface="+mj-ea"/>
              </a:rPr>
              <a:t>加入回應標頭中</a:t>
            </a:r>
          </a:p>
        </p:txBody>
      </p:sp>
      <p:cxnSp>
        <p:nvCxnSpPr>
          <p:cNvPr id="35" name="直線接點 34">
            <a:extLst>
              <a:ext uri="{FF2B5EF4-FFF2-40B4-BE49-F238E27FC236}">
                <a16:creationId xmlns:a16="http://schemas.microsoft.com/office/drawing/2014/main" id="{43F3BEBB-FA13-4D7C-B0CD-106E0AB89E50}"/>
              </a:ext>
            </a:extLst>
          </p:cNvPr>
          <p:cNvCxnSpPr>
            <a:cxnSpLocks/>
          </p:cNvCxnSpPr>
          <p:nvPr/>
        </p:nvCxnSpPr>
        <p:spPr>
          <a:xfrm flipH="1">
            <a:off x="4246258" y="565159"/>
            <a:ext cx="1177953" cy="719866"/>
          </a:xfrm>
          <a:prstGeom prst="line">
            <a:avLst/>
          </a:prstGeom>
        </p:spPr>
        <p:style>
          <a:lnRef idx="1">
            <a:schemeClr val="dk1"/>
          </a:lnRef>
          <a:fillRef idx="0">
            <a:schemeClr val="dk1"/>
          </a:fillRef>
          <a:effectRef idx="0">
            <a:schemeClr val="dk1"/>
          </a:effectRef>
          <a:fontRef idx="minor">
            <a:schemeClr val="tx1"/>
          </a:fontRef>
        </p:style>
      </p:cxnSp>
      <p:pic>
        <p:nvPicPr>
          <p:cNvPr id="39" name="圖片 38">
            <a:extLst>
              <a:ext uri="{FF2B5EF4-FFF2-40B4-BE49-F238E27FC236}">
                <a16:creationId xmlns:a16="http://schemas.microsoft.com/office/drawing/2014/main" id="{BB023EDB-A097-4BAB-8007-5C1258F22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3570" y="4906298"/>
            <a:ext cx="798124" cy="1004306"/>
          </a:xfrm>
          <a:prstGeom prst="rect">
            <a:avLst/>
          </a:prstGeom>
        </p:spPr>
      </p:pic>
      <p:pic>
        <p:nvPicPr>
          <p:cNvPr id="40" name="圖片 39" descr="一張含有 文字, 顯示 的圖片&#10;&#10;自動產生的描述">
            <a:extLst>
              <a:ext uri="{FF2B5EF4-FFF2-40B4-BE49-F238E27FC236}">
                <a16:creationId xmlns:a16="http://schemas.microsoft.com/office/drawing/2014/main" id="{AB9FB588-9BC5-44E2-9FA1-F7DE6A2ABE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554" y="4916784"/>
            <a:ext cx="844521" cy="844521"/>
          </a:xfrm>
          <a:prstGeom prst="rect">
            <a:avLst/>
          </a:prstGeom>
        </p:spPr>
      </p:pic>
      <p:sp>
        <p:nvSpPr>
          <p:cNvPr id="41" name="文字方塊 40">
            <a:extLst>
              <a:ext uri="{FF2B5EF4-FFF2-40B4-BE49-F238E27FC236}">
                <a16:creationId xmlns:a16="http://schemas.microsoft.com/office/drawing/2014/main" id="{47FDA415-4E9D-4AC4-9D55-6706428C4797}"/>
              </a:ext>
            </a:extLst>
          </p:cNvPr>
          <p:cNvSpPr txBox="1"/>
          <p:nvPr/>
        </p:nvSpPr>
        <p:spPr>
          <a:xfrm>
            <a:off x="181569" y="5910604"/>
            <a:ext cx="944489" cy="369332"/>
          </a:xfrm>
          <a:prstGeom prst="rect">
            <a:avLst/>
          </a:prstGeom>
          <a:noFill/>
        </p:spPr>
        <p:txBody>
          <a:bodyPr wrap="square" rtlCol="0">
            <a:spAutoFit/>
          </a:bodyPr>
          <a:lstStyle/>
          <a:p>
            <a:r>
              <a:rPr lang="en-US" altLang="zh-TW">
                <a:latin typeface="Consolas" panose="020B0609020204030204" pitchFamily="49" charset="0"/>
                <a:ea typeface="+mj-ea"/>
              </a:rPr>
              <a:t>Client</a:t>
            </a:r>
            <a:endParaRPr lang="zh-TW" altLang="en-US">
              <a:latin typeface="Consolas" panose="020B0609020204030204" pitchFamily="49" charset="0"/>
              <a:ea typeface="+mj-ea"/>
            </a:endParaRPr>
          </a:p>
        </p:txBody>
      </p:sp>
      <p:sp>
        <p:nvSpPr>
          <p:cNvPr id="42" name="文字方塊 41">
            <a:extLst>
              <a:ext uri="{FF2B5EF4-FFF2-40B4-BE49-F238E27FC236}">
                <a16:creationId xmlns:a16="http://schemas.microsoft.com/office/drawing/2014/main" id="{9C5B8218-119A-4676-98E6-AAA187000AB7}"/>
              </a:ext>
            </a:extLst>
          </p:cNvPr>
          <p:cNvSpPr txBox="1"/>
          <p:nvPr/>
        </p:nvSpPr>
        <p:spPr>
          <a:xfrm>
            <a:off x="3250387" y="5910604"/>
            <a:ext cx="944489" cy="369332"/>
          </a:xfrm>
          <a:prstGeom prst="rect">
            <a:avLst/>
          </a:prstGeom>
          <a:noFill/>
        </p:spPr>
        <p:txBody>
          <a:bodyPr wrap="square" rtlCol="0">
            <a:spAutoFit/>
          </a:bodyPr>
          <a:lstStyle/>
          <a:p>
            <a:r>
              <a:rPr lang="en-US" altLang="zh-TW">
                <a:latin typeface="Consolas" panose="020B0609020204030204" pitchFamily="49" charset="0"/>
                <a:ea typeface="+mj-ea"/>
              </a:rPr>
              <a:t>Server</a:t>
            </a:r>
            <a:endParaRPr lang="zh-TW" altLang="en-US">
              <a:latin typeface="Consolas" panose="020B0609020204030204" pitchFamily="49" charset="0"/>
              <a:ea typeface="+mj-ea"/>
            </a:endParaRPr>
          </a:p>
        </p:txBody>
      </p:sp>
      <p:cxnSp>
        <p:nvCxnSpPr>
          <p:cNvPr id="43" name="直線單箭頭接點 42">
            <a:extLst>
              <a:ext uri="{FF2B5EF4-FFF2-40B4-BE49-F238E27FC236}">
                <a16:creationId xmlns:a16="http://schemas.microsoft.com/office/drawing/2014/main" id="{2977F4F5-22DE-416B-9BB7-794B2A034730}"/>
              </a:ext>
            </a:extLst>
          </p:cNvPr>
          <p:cNvCxnSpPr>
            <a:cxnSpLocks/>
          </p:cNvCxnSpPr>
          <p:nvPr/>
        </p:nvCxnSpPr>
        <p:spPr>
          <a:xfrm>
            <a:off x="1118349" y="4002881"/>
            <a:ext cx="213203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DBB548EF-82B3-427F-850B-51CCC578A09A}"/>
              </a:ext>
            </a:extLst>
          </p:cNvPr>
          <p:cNvCxnSpPr>
            <a:cxnSpLocks/>
          </p:cNvCxnSpPr>
          <p:nvPr/>
        </p:nvCxnSpPr>
        <p:spPr>
          <a:xfrm flipH="1">
            <a:off x="1118349" y="6306309"/>
            <a:ext cx="2205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文字方塊 44">
            <a:extLst>
              <a:ext uri="{FF2B5EF4-FFF2-40B4-BE49-F238E27FC236}">
                <a16:creationId xmlns:a16="http://schemas.microsoft.com/office/drawing/2014/main" id="{D7157E0E-5B07-410F-A50D-10914EA52EDB}"/>
              </a:ext>
            </a:extLst>
          </p:cNvPr>
          <p:cNvSpPr txBox="1"/>
          <p:nvPr/>
        </p:nvSpPr>
        <p:spPr>
          <a:xfrm>
            <a:off x="173860" y="3571048"/>
            <a:ext cx="6552538" cy="369332"/>
          </a:xfrm>
          <a:prstGeom prst="rect">
            <a:avLst/>
          </a:prstGeom>
          <a:noFill/>
        </p:spPr>
        <p:txBody>
          <a:bodyPr wrap="square" rtlCol="0">
            <a:spAutoFit/>
          </a:bodyPr>
          <a:lstStyle/>
          <a:p>
            <a:r>
              <a:rPr lang="en-US" altLang="zh-TW">
                <a:latin typeface="Consolas" panose="020B0609020204030204" pitchFamily="49" charset="0"/>
                <a:ea typeface="+mj-ea"/>
              </a:rPr>
              <a:t>http://localhost:8080/ShoppingCart/getList</a:t>
            </a:r>
            <a:endParaRPr lang="zh-TW" altLang="en-US">
              <a:latin typeface="Consolas" panose="020B0609020204030204" pitchFamily="49" charset="0"/>
              <a:ea typeface="+mj-ea"/>
            </a:endParaRPr>
          </a:p>
        </p:txBody>
      </p:sp>
      <p:sp>
        <p:nvSpPr>
          <p:cNvPr id="46" name="文字方塊 45">
            <a:extLst>
              <a:ext uri="{FF2B5EF4-FFF2-40B4-BE49-F238E27FC236}">
                <a16:creationId xmlns:a16="http://schemas.microsoft.com/office/drawing/2014/main" id="{D4C527A4-AE1B-4A5D-B1F9-78E3F575B21A}"/>
              </a:ext>
            </a:extLst>
          </p:cNvPr>
          <p:cNvSpPr txBox="1"/>
          <p:nvPr/>
        </p:nvSpPr>
        <p:spPr>
          <a:xfrm>
            <a:off x="310568" y="4107005"/>
            <a:ext cx="3811126" cy="646331"/>
          </a:xfrm>
          <a:prstGeom prst="rect">
            <a:avLst/>
          </a:prstGeom>
          <a:noFill/>
          <a:ln>
            <a:solidFill>
              <a:schemeClr val="tx1"/>
            </a:solidFill>
          </a:ln>
        </p:spPr>
        <p:txBody>
          <a:bodyPr wrap="square" rtlCol="0">
            <a:spAutoFit/>
          </a:bodyPr>
          <a:lstStyle/>
          <a:p>
            <a:pPr algn="ctr"/>
            <a:r>
              <a:rPr lang="zh-TW" altLang="en-US">
                <a:latin typeface="Consolas" panose="020B0609020204030204" pitchFamily="49" charset="0"/>
                <a:ea typeface="+mj-ea"/>
              </a:rPr>
              <a:t>使用</a:t>
            </a:r>
            <a:r>
              <a:rPr lang="en-US" altLang="zh-TW">
                <a:latin typeface="Consolas" panose="020B0609020204030204" pitchFamily="49" charset="0"/>
                <a:ea typeface="+mj-ea"/>
              </a:rPr>
              <a:t>GET</a:t>
            </a:r>
            <a:r>
              <a:rPr lang="zh-TW" altLang="en-US">
                <a:latin typeface="Consolas" panose="020B0609020204030204" pitchFamily="49" charset="0"/>
                <a:ea typeface="+mj-ea"/>
              </a:rPr>
              <a:t>請求，取得購物車內容清單</a:t>
            </a:r>
            <a:r>
              <a:rPr lang="en-US" altLang="zh-TW">
                <a:latin typeface="Consolas" panose="020B0609020204030204" pitchFamily="49" charset="0"/>
                <a:ea typeface="+mj-ea"/>
              </a:rPr>
              <a:t>(</a:t>
            </a:r>
            <a:r>
              <a:rPr lang="zh-TW" altLang="en-US">
                <a:latin typeface="Consolas" panose="020B0609020204030204" pitchFamily="49" charset="0"/>
                <a:ea typeface="+mj-ea"/>
              </a:rPr>
              <a:t>自動附帶</a:t>
            </a:r>
            <a:r>
              <a:rPr lang="en-US" altLang="zh-TW">
                <a:latin typeface="Consolas" panose="020B0609020204030204" pitchFamily="49" charset="0"/>
                <a:ea typeface="+mj-ea"/>
              </a:rPr>
              <a:t>cookie</a:t>
            </a:r>
            <a:r>
              <a:rPr lang="zh-TW" altLang="en-US">
                <a:latin typeface="Consolas" panose="020B0609020204030204" pitchFamily="49" charset="0"/>
                <a:ea typeface="+mj-ea"/>
              </a:rPr>
              <a:t>資訊</a:t>
            </a:r>
            <a:r>
              <a:rPr lang="en-US" altLang="zh-TW">
                <a:latin typeface="Consolas" panose="020B0609020204030204" pitchFamily="49" charset="0"/>
                <a:ea typeface="+mj-ea"/>
              </a:rPr>
              <a:t>)</a:t>
            </a:r>
            <a:endParaRPr lang="zh-TW" altLang="en-US">
              <a:latin typeface="Consolas" panose="020B0609020204030204" pitchFamily="49" charset="0"/>
              <a:ea typeface="+mj-ea"/>
            </a:endParaRPr>
          </a:p>
        </p:txBody>
      </p:sp>
      <p:sp>
        <p:nvSpPr>
          <p:cNvPr id="47" name="文字方塊 46">
            <a:extLst>
              <a:ext uri="{FF2B5EF4-FFF2-40B4-BE49-F238E27FC236}">
                <a16:creationId xmlns:a16="http://schemas.microsoft.com/office/drawing/2014/main" id="{0FCE5EBA-F326-4EB8-A1AB-8D660A396F8C}"/>
              </a:ext>
            </a:extLst>
          </p:cNvPr>
          <p:cNvSpPr txBox="1"/>
          <p:nvPr/>
        </p:nvSpPr>
        <p:spPr>
          <a:xfrm>
            <a:off x="4744591" y="4514303"/>
            <a:ext cx="3731491" cy="1477328"/>
          </a:xfrm>
          <a:prstGeom prst="rect">
            <a:avLst/>
          </a:prstGeom>
          <a:noFill/>
        </p:spPr>
        <p:txBody>
          <a:bodyPr wrap="square" rtlCol="0">
            <a:spAutoFit/>
          </a:bodyPr>
          <a:lstStyle/>
          <a:p>
            <a:r>
              <a:rPr lang="en-US" altLang="zh-TW">
                <a:latin typeface="Consolas" panose="020B0609020204030204" pitchFamily="49" charset="0"/>
                <a:ea typeface="+mj-ea"/>
              </a:rPr>
              <a:t>【</a:t>
            </a:r>
            <a:r>
              <a:rPr lang="zh-TW" altLang="en-US">
                <a:latin typeface="Consolas" panose="020B0609020204030204" pitchFamily="49" charset="0"/>
                <a:ea typeface="+mj-ea"/>
              </a:rPr>
              <a:t>取得清單的</a:t>
            </a:r>
            <a:r>
              <a:rPr lang="en-US" altLang="zh-TW">
                <a:latin typeface="Consolas" panose="020B0609020204030204" pitchFamily="49" charset="0"/>
                <a:ea typeface="+mj-ea"/>
              </a:rPr>
              <a:t>Servlet】</a:t>
            </a:r>
          </a:p>
          <a:p>
            <a:r>
              <a:rPr lang="en-US" altLang="zh-TW">
                <a:latin typeface="Consolas" panose="020B0609020204030204" pitchFamily="49" charset="0"/>
                <a:ea typeface="+mj-ea"/>
              </a:rPr>
              <a:t>1.</a:t>
            </a:r>
            <a:r>
              <a:rPr lang="zh-TW" altLang="en-US">
                <a:latin typeface="Consolas" panose="020B0609020204030204" pitchFamily="49" charset="0"/>
                <a:ea typeface="+mj-ea"/>
              </a:rPr>
              <a:t>使用</a:t>
            </a:r>
            <a:r>
              <a:rPr lang="en-US" altLang="zh-TW">
                <a:latin typeface="Consolas" panose="020B0609020204030204" pitchFamily="49" charset="0"/>
                <a:ea typeface="+mj-ea"/>
              </a:rPr>
              <a:t>API</a:t>
            </a:r>
            <a:r>
              <a:rPr lang="zh-TW" altLang="en-US">
                <a:solidFill>
                  <a:srgbClr val="FF0000"/>
                </a:solidFill>
                <a:latin typeface="Consolas" panose="020B0609020204030204" pitchFamily="49" charset="0"/>
                <a:ea typeface="+mj-ea"/>
              </a:rPr>
              <a:t>取得</a:t>
            </a:r>
            <a:r>
              <a:rPr lang="en-US" altLang="zh-TW">
                <a:latin typeface="Consolas" panose="020B0609020204030204" pitchFamily="49" charset="0"/>
                <a:ea typeface="+mj-ea"/>
              </a:rPr>
              <a:t>Session</a:t>
            </a:r>
          </a:p>
          <a:p>
            <a:r>
              <a:rPr lang="zh-TW" altLang="en-US">
                <a:latin typeface="Consolas" panose="020B0609020204030204" pitchFamily="49" charset="0"/>
                <a:ea typeface="+mj-ea"/>
              </a:rPr>
              <a:t>  </a:t>
            </a:r>
            <a:r>
              <a:rPr lang="en-US" altLang="zh-TW">
                <a:latin typeface="Consolas" panose="020B0609020204030204" pitchFamily="49" charset="0"/>
                <a:ea typeface="+mj-ea"/>
              </a:rPr>
              <a:t>(</a:t>
            </a:r>
            <a:r>
              <a:rPr lang="zh-TW" altLang="en-US">
                <a:solidFill>
                  <a:srgbClr val="FF0000"/>
                </a:solidFill>
                <a:latin typeface="Consolas" panose="020B0609020204030204" pitchFamily="49" charset="0"/>
                <a:ea typeface="+mj-ea"/>
              </a:rPr>
              <a:t>自動</a:t>
            </a:r>
            <a:r>
              <a:rPr lang="zh-TW" altLang="en-US">
                <a:latin typeface="Consolas" panose="020B0609020204030204" pitchFamily="49" charset="0"/>
                <a:ea typeface="+mj-ea"/>
              </a:rPr>
              <a:t>根據</a:t>
            </a:r>
            <a:r>
              <a:rPr lang="en-US" altLang="zh-TW">
                <a:latin typeface="Consolas" panose="020B0609020204030204" pitchFamily="49" charset="0"/>
                <a:ea typeface="+mj-ea"/>
              </a:rPr>
              <a:t>Cookie</a:t>
            </a:r>
            <a:r>
              <a:rPr lang="zh-TW" altLang="en-US">
                <a:latin typeface="Consolas" panose="020B0609020204030204" pitchFamily="49" charset="0"/>
                <a:ea typeface="+mj-ea"/>
              </a:rPr>
              <a:t>取得</a:t>
            </a:r>
            <a:r>
              <a:rPr lang="en-US" altLang="zh-TW">
                <a:latin typeface="Consolas" panose="020B0609020204030204" pitchFamily="49" charset="0"/>
                <a:ea typeface="+mj-ea"/>
              </a:rPr>
              <a:t>Session)</a:t>
            </a:r>
          </a:p>
          <a:p>
            <a:r>
              <a:rPr lang="en-US" altLang="zh-TW">
                <a:latin typeface="Consolas" panose="020B0609020204030204" pitchFamily="49" charset="0"/>
                <a:ea typeface="+mj-ea"/>
              </a:rPr>
              <a:t>2.</a:t>
            </a:r>
            <a:r>
              <a:rPr lang="zh-TW" altLang="en-US">
                <a:latin typeface="Consolas" panose="020B0609020204030204" pitchFamily="49" charset="0"/>
                <a:ea typeface="+mj-ea"/>
              </a:rPr>
              <a:t>從</a:t>
            </a:r>
            <a:r>
              <a:rPr lang="en-US" altLang="zh-TW">
                <a:latin typeface="Consolas" panose="020B0609020204030204" pitchFamily="49" charset="0"/>
                <a:ea typeface="+mj-ea"/>
              </a:rPr>
              <a:t>Session</a:t>
            </a:r>
            <a:r>
              <a:rPr lang="zh-TW" altLang="en-US">
                <a:latin typeface="Consolas" panose="020B0609020204030204" pitchFamily="49" charset="0"/>
                <a:ea typeface="+mj-ea"/>
              </a:rPr>
              <a:t>裡拿出商品清單 </a:t>
            </a:r>
            <a:endParaRPr lang="en-US" altLang="zh-TW">
              <a:latin typeface="Consolas" panose="020B0609020204030204" pitchFamily="49" charset="0"/>
              <a:ea typeface="+mj-ea"/>
            </a:endParaRPr>
          </a:p>
          <a:p>
            <a:r>
              <a:rPr lang="en-US" altLang="zh-TW">
                <a:latin typeface="Consolas" panose="020B0609020204030204" pitchFamily="49" charset="0"/>
                <a:ea typeface="+mj-ea"/>
              </a:rPr>
              <a:t>3.</a:t>
            </a:r>
            <a:r>
              <a:rPr lang="zh-TW" altLang="en-US">
                <a:latin typeface="Consolas" panose="020B0609020204030204" pitchFamily="49" charset="0"/>
                <a:ea typeface="+mj-ea"/>
              </a:rPr>
              <a:t>將物件轉成文字回應給</a:t>
            </a:r>
            <a:r>
              <a:rPr lang="en-US" altLang="zh-TW">
                <a:latin typeface="Consolas" panose="020B0609020204030204" pitchFamily="49" charset="0"/>
                <a:ea typeface="+mj-ea"/>
              </a:rPr>
              <a:t>Client</a:t>
            </a:r>
            <a:endParaRPr lang="zh-TW" altLang="en-US">
              <a:latin typeface="Consolas" panose="020B0609020204030204" pitchFamily="49" charset="0"/>
              <a:ea typeface="+mj-ea"/>
            </a:endParaRPr>
          </a:p>
        </p:txBody>
      </p:sp>
      <p:cxnSp>
        <p:nvCxnSpPr>
          <p:cNvPr id="48" name="直線接點 47">
            <a:extLst>
              <a:ext uri="{FF2B5EF4-FFF2-40B4-BE49-F238E27FC236}">
                <a16:creationId xmlns:a16="http://schemas.microsoft.com/office/drawing/2014/main" id="{284FF747-1F1E-48EF-878B-E00C2869C27F}"/>
              </a:ext>
            </a:extLst>
          </p:cNvPr>
          <p:cNvCxnSpPr>
            <a:cxnSpLocks/>
          </p:cNvCxnSpPr>
          <p:nvPr/>
        </p:nvCxnSpPr>
        <p:spPr>
          <a:xfrm>
            <a:off x="4294224" y="5716049"/>
            <a:ext cx="1217130" cy="669986"/>
          </a:xfrm>
          <a:prstGeom prst="line">
            <a:avLst/>
          </a:prstGeom>
        </p:spPr>
        <p:style>
          <a:lnRef idx="1">
            <a:schemeClr val="dk1"/>
          </a:lnRef>
          <a:fillRef idx="0">
            <a:schemeClr val="dk1"/>
          </a:fillRef>
          <a:effectRef idx="0">
            <a:schemeClr val="dk1"/>
          </a:effectRef>
          <a:fontRef idx="minor">
            <a:schemeClr val="tx1"/>
          </a:fontRef>
        </p:style>
      </p:cxnSp>
      <p:sp>
        <p:nvSpPr>
          <p:cNvPr id="49" name="文字方塊 48">
            <a:extLst>
              <a:ext uri="{FF2B5EF4-FFF2-40B4-BE49-F238E27FC236}">
                <a16:creationId xmlns:a16="http://schemas.microsoft.com/office/drawing/2014/main" id="{82D834F6-BF69-4531-A22A-A6248F23AC4C}"/>
              </a:ext>
            </a:extLst>
          </p:cNvPr>
          <p:cNvSpPr txBox="1"/>
          <p:nvPr/>
        </p:nvSpPr>
        <p:spPr>
          <a:xfrm>
            <a:off x="660895" y="6413645"/>
            <a:ext cx="3110472" cy="369332"/>
          </a:xfrm>
          <a:prstGeom prst="rect">
            <a:avLst/>
          </a:prstGeom>
          <a:noFill/>
          <a:ln>
            <a:solidFill>
              <a:schemeClr val="tx1"/>
            </a:solidFill>
          </a:ln>
        </p:spPr>
        <p:txBody>
          <a:bodyPr wrap="square" rtlCol="0">
            <a:spAutoFit/>
          </a:bodyPr>
          <a:lstStyle/>
          <a:p>
            <a:pPr algn="ctr"/>
            <a:r>
              <a:rPr lang="zh-TW" altLang="en-US">
                <a:latin typeface="Consolas" panose="020B0609020204030204" pitchFamily="49" charset="0"/>
                <a:ea typeface="+mj-ea"/>
              </a:rPr>
              <a:t>回應商品清單</a:t>
            </a:r>
            <a:r>
              <a:rPr lang="en-US" altLang="zh-TW">
                <a:latin typeface="Consolas" panose="020B0609020204030204" pitchFamily="49" charset="0"/>
                <a:ea typeface="+mj-ea"/>
              </a:rPr>
              <a:t>(</a:t>
            </a:r>
            <a:r>
              <a:rPr lang="zh-TW" altLang="en-US">
                <a:latin typeface="Consolas" panose="020B0609020204030204" pitchFamily="49" charset="0"/>
                <a:ea typeface="+mj-ea"/>
              </a:rPr>
              <a:t>文字，非物件</a:t>
            </a:r>
            <a:r>
              <a:rPr lang="en-US" altLang="zh-TW">
                <a:latin typeface="Consolas" panose="020B0609020204030204" pitchFamily="49" charset="0"/>
                <a:ea typeface="+mj-ea"/>
              </a:rPr>
              <a:t>)</a:t>
            </a:r>
            <a:endParaRPr lang="zh-TW" altLang="en-US">
              <a:latin typeface="Consolas" panose="020B0609020204030204" pitchFamily="49" charset="0"/>
              <a:ea typeface="+mj-ea"/>
            </a:endParaRPr>
          </a:p>
        </p:txBody>
      </p:sp>
      <p:cxnSp>
        <p:nvCxnSpPr>
          <p:cNvPr id="50" name="直線接點 49">
            <a:extLst>
              <a:ext uri="{FF2B5EF4-FFF2-40B4-BE49-F238E27FC236}">
                <a16:creationId xmlns:a16="http://schemas.microsoft.com/office/drawing/2014/main" id="{D7D0F43A-9817-48B0-A01C-3B058675C45E}"/>
              </a:ext>
            </a:extLst>
          </p:cNvPr>
          <p:cNvCxnSpPr>
            <a:cxnSpLocks/>
          </p:cNvCxnSpPr>
          <p:nvPr/>
        </p:nvCxnSpPr>
        <p:spPr>
          <a:xfrm flipH="1">
            <a:off x="4303952" y="4116601"/>
            <a:ext cx="1177953" cy="71986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091695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3680DB7D-A761-4AFC-8D12-3714E56D5D48}"/>
              </a:ext>
            </a:extLst>
          </p:cNvPr>
          <p:cNvSpPr>
            <a:spLocks noGrp="1"/>
          </p:cNvSpPr>
          <p:nvPr>
            <p:ph idx="1"/>
          </p:nvPr>
        </p:nvSpPr>
        <p:spPr>
          <a:xfrm>
            <a:off x="178858" y="836578"/>
            <a:ext cx="11859171" cy="6021421"/>
          </a:xfrm>
        </p:spPr>
        <p:txBody>
          <a:bodyPr>
            <a:noAutofit/>
          </a:bodyPr>
          <a:lstStyle/>
          <a:p>
            <a:pPr marL="285750" indent="-285750" algn="just">
              <a:buFont typeface="Arial" panose="020B0604020202020204" pitchFamily="34" charset="0"/>
              <a:buChar char="•"/>
            </a:pPr>
            <a:r>
              <a:rPr lang="en-US" altLang="zh-TW" sz="1650">
                <a:solidFill>
                  <a:srgbClr val="1890C3"/>
                </a:solidFill>
                <a:latin typeface="Consolas" panose="020B0609020204030204" pitchFamily="49" charset="0"/>
                <a:ea typeface="+mj-ea"/>
              </a:rPr>
              <a:t>HttpSession</a:t>
            </a:r>
            <a:r>
              <a:rPr lang="en-US" altLang="zh-TW" sz="1650">
                <a:latin typeface="Consolas" panose="020B0609020204030204" pitchFamily="49" charset="0"/>
                <a:ea typeface="+mj-ea"/>
              </a:rPr>
              <a:t> session = request.getSession( )</a:t>
            </a:r>
          </a:p>
          <a:p>
            <a:pPr marL="274320" lvl="1" indent="0" algn="just">
              <a:buNone/>
            </a:pPr>
            <a:r>
              <a:rPr lang="zh-TW" altLang="en-US" sz="1650">
                <a:latin typeface="Consolas" panose="020B0609020204030204" pitchFamily="49" charset="0"/>
                <a:ea typeface="+mj-ea"/>
              </a:rPr>
              <a:t>便利的方法，自動判斷</a:t>
            </a:r>
            <a:r>
              <a:rPr lang="en-US" altLang="zh-TW" sz="1650">
                <a:latin typeface="Consolas" panose="020B0609020204030204" pitchFamily="49" charset="0"/>
                <a:ea typeface="+mj-ea"/>
              </a:rPr>
              <a:t>Session</a:t>
            </a:r>
            <a:r>
              <a:rPr lang="zh-TW" altLang="en-US" sz="1650">
                <a:latin typeface="Consolas" panose="020B0609020204030204" pitchFamily="49" charset="0"/>
                <a:ea typeface="+mj-ea"/>
              </a:rPr>
              <a:t>是否存在，</a:t>
            </a:r>
            <a:endParaRPr lang="en-US" altLang="zh-TW" sz="1650">
              <a:latin typeface="Consolas" panose="020B0609020204030204" pitchFamily="49" charset="0"/>
              <a:ea typeface="+mj-ea"/>
            </a:endParaRPr>
          </a:p>
          <a:p>
            <a:pPr marL="274320" lvl="1" indent="0" algn="just">
              <a:buNone/>
            </a:pPr>
            <a:r>
              <a:rPr lang="zh-TW" altLang="en-US" sz="1650">
                <a:latin typeface="Consolas" panose="020B0609020204030204" pitchFamily="49" charset="0"/>
                <a:ea typeface="+mj-ea"/>
              </a:rPr>
              <a:t>若無則產生</a:t>
            </a:r>
            <a:r>
              <a:rPr lang="en-US" altLang="zh-TW" sz="1650">
                <a:latin typeface="Consolas" panose="020B0609020204030204" pitchFamily="49" charset="0"/>
                <a:ea typeface="+mj-ea"/>
              </a:rPr>
              <a:t>Session ID</a:t>
            </a:r>
            <a:r>
              <a:rPr lang="zh-TW" altLang="en-US" sz="1650">
                <a:latin typeface="Consolas" panose="020B0609020204030204" pitchFamily="49" charset="0"/>
                <a:ea typeface="+mj-ea"/>
              </a:rPr>
              <a:t>、建立</a:t>
            </a:r>
            <a:r>
              <a:rPr lang="en-US" altLang="zh-TW" sz="1650">
                <a:latin typeface="Consolas" panose="020B0609020204030204" pitchFamily="49" charset="0"/>
                <a:ea typeface="+mj-ea"/>
              </a:rPr>
              <a:t>cookie</a:t>
            </a:r>
            <a:r>
              <a:rPr lang="zh-TW" altLang="en-US" sz="1650">
                <a:latin typeface="Consolas" panose="020B0609020204030204" pitchFamily="49" charset="0"/>
                <a:ea typeface="+mj-ea"/>
              </a:rPr>
              <a:t>、將</a:t>
            </a:r>
            <a:r>
              <a:rPr lang="en-US" altLang="zh-TW" sz="1650">
                <a:latin typeface="Consolas" panose="020B0609020204030204" pitchFamily="49" charset="0"/>
                <a:ea typeface="+mj-ea"/>
              </a:rPr>
              <a:t>cookie</a:t>
            </a:r>
            <a:r>
              <a:rPr lang="zh-TW" altLang="en-US" sz="1650">
                <a:latin typeface="Consolas" panose="020B0609020204030204" pitchFamily="49" charset="0"/>
                <a:ea typeface="+mj-ea"/>
              </a:rPr>
              <a:t>加入回應標頭</a:t>
            </a:r>
            <a:r>
              <a:rPr lang="en-US" altLang="zh-TW" sz="1650">
                <a:latin typeface="Consolas" panose="020B0609020204030204" pitchFamily="49" charset="0"/>
                <a:ea typeface="+mj-ea"/>
              </a:rPr>
              <a:t>(header)</a:t>
            </a:r>
            <a:r>
              <a:rPr lang="zh-TW" altLang="en-US" sz="1650">
                <a:latin typeface="Consolas" panose="020B0609020204030204" pitchFamily="49" charset="0"/>
                <a:ea typeface="+mj-ea"/>
              </a:rPr>
              <a:t>；</a:t>
            </a:r>
            <a:endParaRPr lang="en-US" altLang="zh-TW" sz="1650">
              <a:latin typeface="Consolas" panose="020B0609020204030204" pitchFamily="49" charset="0"/>
              <a:ea typeface="+mj-ea"/>
            </a:endParaRPr>
          </a:p>
          <a:p>
            <a:pPr marL="274320" lvl="1" indent="0" algn="just">
              <a:buNone/>
            </a:pPr>
            <a:r>
              <a:rPr lang="zh-TW" altLang="en-US" sz="1650">
                <a:latin typeface="Consolas" panose="020B0609020204030204" pitchFamily="49" charset="0"/>
                <a:ea typeface="+mj-ea"/>
              </a:rPr>
              <a:t>若</a:t>
            </a:r>
            <a:r>
              <a:rPr lang="en-US" altLang="zh-TW" sz="1650">
                <a:latin typeface="Consolas" panose="020B0609020204030204" pitchFamily="49" charset="0"/>
                <a:ea typeface="+mj-ea"/>
              </a:rPr>
              <a:t>Session</a:t>
            </a:r>
            <a:r>
              <a:rPr lang="zh-TW" altLang="en-US" sz="1650">
                <a:latin typeface="Consolas" panose="020B0609020204030204" pitchFamily="49" charset="0"/>
                <a:ea typeface="+mj-ea"/>
              </a:rPr>
              <a:t>存在則回傳對應的</a:t>
            </a:r>
            <a:r>
              <a:rPr lang="en-US" altLang="zh-TW" sz="1650">
                <a:latin typeface="Consolas" panose="020B0609020204030204" pitchFamily="49" charset="0"/>
                <a:ea typeface="+mj-ea"/>
              </a:rPr>
              <a:t>Session(</a:t>
            </a:r>
            <a:r>
              <a:rPr lang="zh-TW" altLang="en-US" sz="1650">
                <a:latin typeface="Consolas" panose="020B0609020204030204" pitchFamily="49" charset="0"/>
                <a:ea typeface="+mj-ea"/>
              </a:rPr>
              <a:t>依據</a:t>
            </a:r>
            <a:r>
              <a:rPr lang="en-US" altLang="zh-TW" sz="1650">
                <a:latin typeface="Consolas" panose="020B0609020204030204" pitchFamily="49" charset="0"/>
                <a:ea typeface="+mj-ea"/>
              </a:rPr>
              <a:t>ID)</a:t>
            </a:r>
            <a:r>
              <a:rPr lang="zh-TW" altLang="en-US" sz="1650">
                <a:latin typeface="Consolas" panose="020B0609020204030204" pitchFamily="49" charset="0"/>
                <a:ea typeface="+mj-ea"/>
              </a:rPr>
              <a:t>。</a:t>
            </a:r>
            <a:endParaRPr lang="en-US" altLang="zh-TW" sz="1650">
              <a:latin typeface="Consolas" panose="020B0609020204030204" pitchFamily="49" charset="0"/>
              <a:ea typeface="+mj-ea"/>
            </a:endParaRPr>
          </a:p>
          <a:p>
            <a:pPr marL="274320" lvl="1" indent="0" algn="just">
              <a:buNone/>
            </a:pPr>
            <a:r>
              <a:rPr lang="zh-TW" altLang="en-US" sz="1650">
                <a:latin typeface="Consolas" panose="020B0609020204030204" pitchFamily="49" charset="0"/>
                <a:ea typeface="+mj-ea"/>
              </a:rPr>
              <a:t>可傳入引數</a:t>
            </a:r>
            <a:r>
              <a:rPr lang="en-US" altLang="zh-TW" sz="1650">
                <a:latin typeface="Consolas" panose="020B0609020204030204" pitchFamily="49" charset="0"/>
                <a:ea typeface="+mj-ea"/>
              </a:rPr>
              <a:t>true</a:t>
            </a:r>
            <a:r>
              <a:rPr lang="zh-TW" altLang="en-US" sz="1650">
                <a:latin typeface="Consolas" panose="020B0609020204030204" pitchFamily="49" charset="0"/>
                <a:ea typeface="+mj-ea"/>
              </a:rPr>
              <a:t>或</a:t>
            </a:r>
            <a:r>
              <a:rPr lang="en-US" altLang="zh-TW" sz="1650">
                <a:latin typeface="Consolas" panose="020B0609020204030204" pitchFamily="49" charset="0"/>
                <a:ea typeface="+mj-ea"/>
              </a:rPr>
              <a:t>false</a:t>
            </a:r>
            <a:r>
              <a:rPr lang="zh-TW" altLang="en-US" sz="1650">
                <a:latin typeface="Consolas" panose="020B0609020204030204" pitchFamily="49" charset="0"/>
                <a:ea typeface="+mj-ea"/>
              </a:rPr>
              <a:t>，若傳入引數</a:t>
            </a:r>
            <a:r>
              <a:rPr lang="en-US" altLang="zh-TW" sz="1650">
                <a:latin typeface="Consolas" panose="020B0609020204030204" pitchFamily="49" charset="0"/>
                <a:ea typeface="+mj-ea"/>
              </a:rPr>
              <a:t>false</a:t>
            </a:r>
            <a:r>
              <a:rPr lang="zh-TW" altLang="en-US" sz="1650">
                <a:latin typeface="Consolas" panose="020B0609020204030204" pitchFamily="49" charset="0"/>
                <a:ea typeface="+mj-ea"/>
              </a:rPr>
              <a:t>，則判斷</a:t>
            </a:r>
            <a:r>
              <a:rPr lang="en-US" altLang="zh-TW" sz="1650">
                <a:latin typeface="Consolas" panose="020B0609020204030204" pitchFamily="49" charset="0"/>
                <a:ea typeface="+mj-ea"/>
              </a:rPr>
              <a:t>Session</a:t>
            </a:r>
            <a:r>
              <a:rPr lang="zh-TW" altLang="en-US" sz="1650">
                <a:latin typeface="Consolas" panose="020B0609020204030204" pitchFamily="49" charset="0"/>
                <a:ea typeface="+mj-ea"/>
              </a:rPr>
              <a:t>不存在時直接回傳</a:t>
            </a:r>
            <a:r>
              <a:rPr lang="en-US" altLang="zh-TW" sz="1650">
                <a:latin typeface="Consolas" panose="020B0609020204030204" pitchFamily="49" charset="0"/>
                <a:ea typeface="+mj-ea"/>
              </a:rPr>
              <a:t>null</a:t>
            </a:r>
            <a:r>
              <a:rPr lang="zh-TW" altLang="en-US" sz="1650">
                <a:latin typeface="Consolas" panose="020B0609020204030204" pitchFamily="49" charset="0"/>
                <a:ea typeface="+mj-ea"/>
              </a:rPr>
              <a:t>。</a:t>
            </a:r>
            <a:endParaRPr lang="en-US" altLang="zh-TW" sz="1650">
              <a:latin typeface="Consolas" panose="020B0609020204030204" pitchFamily="49" charset="0"/>
              <a:ea typeface="+mj-ea"/>
            </a:endParaRPr>
          </a:p>
          <a:p>
            <a:pPr marL="274320" lvl="1" indent="0" algn="just">
              <a:buNone/>
            </a:pPr>
            <a:r>
              <a:rPr lang="zh-TW" altLang="en-US" sz="1650">
                <a:latin typeface="Consolas" panose="020B0609020204030204" pitchFamily="49" charset="0"/>
                <a:ea typeface="+mj-ea"/>
              </a:rPr>
              <a:t>也就是說</a:t>
            </a:r>
            <a:r>
              <a:rPr lang="en-US" altLang="zh-TW" sz="1650">
                <a:latin typeface="Consolas" panose="020B0609020204030204" pitchFamily="49" charset="0"/>
                <a:ea typeface="+mj-ea"/>
              </a:rPr>
              <a:t>request.getSession( ) == request.getSession(</a:t>
            </a:r>
            <a:r>
              <a:rPr lang="en-US" altLang="zh-TW" sz="1650">
                <a:solidFill>
                  <a:srgbClr val="CC6227"/>
                </a:solidFill>
                <a:latin typeface="Consolas" panose="020B0609020204030204" pitchFamily="49" charset="0"/>
                <a:ea typeface="+mj-ea"/>
              </a:rPr>
              <a:t>true</a:t>
            </a:r>
            <a:r>
              <a:rPr lang="en-US" altLang="zh-TW" sz="1650">
                <a:latin typeface="Consolas" panose="020B0609020204030204" pitchFamily="49" charset="0"/>
                <a:ea typeface="+mj-ea"/>
              </a:rPr>
              <a:t>)</a:t>
            </a:r>
            <a:r>
              <a:rPr lang="zh-TW" altLang="en-US" sz="1650">
                <a:latin typeface="Consolas" panose="020B0609020204030204" pitchFamily="49" charset="0"/>
                <a:ea typeface="+mj-ea"/>
              </a:rPr>
              <a:t>。</a:t>
            </a:r>
            <a:endParaRPr lang="en-US" altLang="zh-TW" sz="1650">
              <a:latin typeface="Consolas" panose="020B0609020204030204" pitchFamily="49" charset="0"/>
              <a:ea typeface="+mj-ea"/>
            </a:endParaRPr>
          </a:p>
          <a:p>
            <a:pPr marL="274320" lvl="1" indent="0" algn="just">
              <a:buNone/>
            </a:pPr>
            <a:r>
              <a:rPr lang="zh-TW" altLang="en-US" sz="1650">
                <a:latin typeface="Consolas" panose="020B0609020204030204" pitchFamily="49" charset="0"/>
                <a:ea typeface="+mj-ea"/>
              </a:rPr>
              <a:t>預設存活時間，</a:t>
            </a:r>
            <a:r>
              <a:rPr lang="en-US" altLang="zh-TW" sz="1650">
                <a:latin typeface="Consolas" panose="020B0609020204030204" pitchFamily="49" charset="0"/>
                <a:ea typeface="+mj-ea"/>
              </a:rPr>
              <a:t>cookie</a:t>
            </a:r>
            <a:r>
              <a:rPr lang="zh-TW" altLang="en-US" sz="1650">
                <a:latin typeface="Consolas" panose="020B0609020204030204" pitchFamily="49" charset="0"/>
                <a:ea typeface="+mj-ea"/>
              </a:rPr>
              <a:t> </a:t>
            </a:r>
            <a:r>
              <a:rPr lang="en-US" altLang="zh-TW" sz="1650">
                <a:latin typeface="Consolas" panose="020B0609020204030204" pitchFamily="49" charset="0"/>
                <a:ea typeface="+mj-ea"/>
              </a:rPr>
              <a:t>=&gt;</a:t>
            </a:r>
            <a:r>
              <a:rPr lang="zh-TW" altLang="en-US" sz="1650">
                <a:latin typeface="Consolas" panose="020B0609020204030204" pitchFamily="49" charset="0"/>
                <a:ea typeface="+mj-ea"/>
              </a:rPr>
              <a:t> 瀏覽器關閉；</a:t>
            </a:r>
            <a:r>
              <a:rPr lang="en-US" altLang="zh-TW" sz="1650">
                <a:latin typeface="Consolas" panose="020B0609020204030204" pitchFamily="49" charset="0"/>
                <a:ea typeface="+mj-ea"/>
              </a:rPr>
              <a:t>Session =&gt; 30</a:t>
            </a:r>
            <a:r>
              <a:rPr lang="zh-TW" altLang="en-US" sz="1650">
                <a:latin typeface="Consolas" panose="020B0609020204030204" pitchFamily="49" charset="0"/>
                <a:ea typeface="+mj-ea"/>
              </a:rPr>
              <a:t>分</a:t>
            </a:r>
            <a:r>
              <a:rPr lang="en-US" altLang="zh-TW" sz="1650">
                <a:latin typeface="Consolas" panose="020B0609020204030204" pitchFamily="49" charset="0"/>
                <a:ea typeface="+mj-ea"/>
              </a:rPr>
              <a:t>(Tomcat)</a:t>
            </a:r>
            <a:r>
              <a:rPr lang="zh-TW" altLang="en-US" sz="1650">
                <a:latin typeface="Consolas" panose="020B0609020204030204" pitchFamily="49" charset="0"/>
                <a:ea typeface="+mj-ea"/>
              </a:rPr>
              <a:t>。</a:t>
            </a:r>
            <a:endParaRPr lang="en-US" altLang="zh-TW" sz="1650">
              <a:solidFill>
                <a:srgbClr val="1890C3"/>
              </a:solidFill>
              <a:latin typeface="Consolas" panose="020B0609020204030204" pitchFamily="49" charset="0"/>
              <a:ea typeface="+mj-ea"/>
            </a:endParaRPr>
          </a:p>
          <a:p>
            <a:pPr marL="285750" indent="-285750" algn="just">
              <a:buFont typeface="Arial" panose="020B0604020202020204" pitchFamily="34" charset="0"/>
              <a:buChar char="•"/>
            </a:pPr>
            <a:r>
              <a:rPr lang="en-US" altLang="zh-TW" sz="1650">
                <a:solidFill>
                  <a:srgbClr val="CC6227"/>
                </a:solidFill>
                <a:latin typeface="Consolas" panose="020B0609020204030204" pitchFamily="49" charset="0"/>
                <a:ea typeface="+mj-ea"/>
              </a:rPr>
              <a:t>void</a:t>
            </a:r>
            <a:r>
              <a:rPr lang="en-US" altLang="zh-TW" sz="1650">
                <a:latin typeface="Consolas" panose="020B0609020204030204" pitchFamily="49" charset="0"/>
                <a:ea typeface="+mj-ea"/>
              </a:rPr>
              <a:t> session.setMaxInactiveInterval(int seconds)</a:t>
            </a:r>
          </a:p>
          <a:p>
            <a:pPr marL="274320" lvl="1" indent="0" algn="just">
              <a:buNone/>
            </a:pPr>
            <a:r>
              <a:rPr lang="zh-TW" altLang="en-US" sz="1650">
                <a:latin typeface="Consolas" panose="020B0609020204030204" pitchFamily="49" charset="0"/>
                <a:ea typeface="+mj-ea"/>
              </a:rPr>
              <a:t>設定此項</a:t>
            </a:r>
            <a:r>
              <a:rPr lang="en-US" altLang="zh-TW" sz="1650">
                <a:latin typeface="Consolas" panose="020B0609020204030204" pitchFamily="49" charset="0"/>
                <a:ea typeface="+mj-ea"/>
              </a:rPr>
              <a:t>(</a:t>
            </a:r>
            <a:r>
              <a:rPr lang="zh-TW" altLang="en-US" sz="1650">
                <a:latin typeface="Consolas" panose="020B0609020204030204" pitchFamily="49" charset="0"/>
                <a:ea typeface="+mj-ea"/>
              </a:rPr>
              <a:t>非全部</a:t>
            </a:r>
            <a:r>
              <a:rPr lang="en-US" altLang="zh-TW" sz="1650">
                <a:latin typeface="Consolas" panose="020B0609020204030204" pitchFamily="49" charset="0"/>
                <a:ea typeface="+mj-ea"/>
              </a:rPr>
              <a:t>)Session</a:t>
            </a:r>
            <a:r>
              <a:rPr lang="zh-TW" altLang="en-US" sz="1650">
                <a:latin typeface="Consolas" panose="020B0609020204030204" pitchFamily="49" charset="0"/>
                <a:ea typeface="+mj-ea"/>
              </a:rPr>
              <a:t>的最大存活時間，單位為秒。引數為</a:t>
            </a:r>
            <a:r>
              <a:rPr lang="en-US" altLang="zh-TW" sz="1650">
                <a:latin typeface="Consolas" panose="020B0609020204030204" pitchFamily="49" charset="0"/>
                <a:ea typeface="+mj-ea"/>
              </a:rPr>
              <a:t>0</a:t>
            </a:r>
            <a:r>
              <a:rPr lang="zh-TW" altLang="en-US" sz="1650">
                <a:latin typeface="Consolas" panose="020B0609020204030204" pitchFamily="49" charset="0"/>
                <a:ea typeface="+mj-ea"/>
              </a:rPr>
              <a:t>或負數表示永久有效，應盡量避免，會讓</a:t>
            </a:r>
            <a:r>
              <a:rPr lang="en-US" altLang="zh-TW" sz="1650">
                <a:latin typeface="Consolas" panose="020B0609020204030204" pitchFamily="49" charset="0"/>
                <a:ea typeface="+mj-ea"/>
              </a:rPr>
              <a:t>Server</a:t>
            </a:r>
            <a:r>
              <a:rPr lang="zh-TW" altLang="en-US" sz="1650">
                <a:latin typeface="Consolas" panose="020B0609020204030204" pitchFamily="49" charset="0"/>
                <a:ea typeface="+mj-ea"/>
              </a:rPr>
              <a:t>增加許多負擔</a:t>
            </a:r>
            <a:r>
              <a:rPr lang="en-US" altLang="zh-TW" sz="1650">
                <a:latin typeface="Consolas" panose="020B0609020204030204" pitchFamily="49" charset="0"/>
                <a:ea typeface="+mj-ea"/>
              </a:rPr>
              <a:t>(Server</a:t>
            </a:r>
            <a:r>
              <a:rPr lang="zh-TW" altLang="en-US" sz="1650">
                <a:latin typeface="Consolas" panose="020B0609020204030204" pitchFamily="49" charset="0"/>
                <a:ea typeface="+mj-ea"/>
              </a:rPr>
              <a:t>關閉才會移除</a:t>
            </a:r>
            <a:r>
              <a:rPr lang="en-US" altLang="zh-TW" sz="1650">
                <a:latin typeface="Consolas" panose="020B0609020204030204" pitchFamily="49" charset="0"/>
                <a:ea typeface="+mj-ea"/>
              </a:rPr>
              <a:t>)</a:t>
            </a:r>
            <a:r>
              <a:rPr lang="zh-TW" altLang="en-US" sz="1650">
                <a:latin typeface="Consolas" panose="020B0609020204030204" pitchFamily="49" charset="0"/>
                <a:ea typeface="+mj-ea"/>
              </a:rPr>
              <a:t>。若要使用務必記得撰寫主動銷毀</a:t>
            </a:r>
            <a:r>
              <a:rPr lang="en-US" altLang="zh-TW" sz="1650">
                <a:latin typeface="Consolas" panose="020B0609020204030204" pitchFamily="49" charset="0"/>
                <a:ea typeface="+mj-ea"/>
              </a:rPr>
              <a:t>Session</a:t>
            </a:r>
            <a:r>
              <a:rPr lang="zh-TW" altLang="en-US" sz="1650">
                <a:latin typeface="Consolas" panose="020B0609020204030204" pitchFamily="49" charset="0"/>
                <a:ea typeface="+mj-ea"/>
              </a:rPr>
              <a:t>的方法。</a:t>
            </a:r>
            <a:endParaRPr lang="en-US" altLang="zh-TW" sz="1650">
              <a:latin typeface="Consolas" panose="020B0609020204030204" pitchFamily="49" charset="0"/>
              <a:ea typeface="+mj-ea"/>
            </a:endParaRPr>
          </a:p>
          <a:p>
            <a:pPr marL="285750" indent="-285750" algn="just">
              <a:buFont typeface="Arial" panose="020B0604020202020204" pitchFamily="34" charset="0"/>
              <a:buChar char="•"/>
            </a:pPr>
            <a:r>
              <a:rPr lang="en-US" altLang="zh-TW" sz="1650">
                <a:solidFill>
                  <a:srgbClr val="CC6227"/>
                </a:solidFill>
                <a:latin typeface="Consolas" panose="020B0609020204030204" pitchFamily="49" charset="0"/>
                <a:ea typeface="+mj-ea"/>
              </a:rPr>
              <a:t>long </a:t>
            </a:r>
            <a:r>
              <a:rPr lang="en-US" altLang="zh-TW" sz="1650">
                <a:latin typeface="Consolas" panose="020B0609020204030204" pitchFamily="49" charset="0"/>
                <a:ea typeface="+mj-ea"/>
              </a:rPr>
              <a:t>session.getCreationTime( )</a:t>
            </a:r>
          </a:p>
          <a:p>
            <a:pPr marL="274320" lvl="1" indent="0" algn="just">
              <a:buNone/>
            </a:pPr>
            <a:r>
              <a:rPr lang="zh-TW" altLang="en-US" sz="1650">
                <a:latin typeface="Consolas" panose="020B0609020204030204" pitchFamily="49" charset="0"/>
                <a:ea typeface="+mj-ea"/>
              </a:rPr>
              <a:t>回傳</a:t>
            </a:r>
            <a:r>
              <a:rPr lang="en-US" altLang="zh-TW" sz="1650">
                <a:latin typeface="Consolas" panose="020B0609020204030204" pitchFamily="49" charset="0"/>
                <a:ea typeface="+mj-ea"/>
              </a:rPr>
              <a:t>Session</a:t>
            </a:r>
            <a:r>
              <a:rPr lang="zh-TW" altLang="en-US" sz="1650">
                <a:latin typeface="Consolas" panose="020B0609020204030204" pitchFamily="49" charset="0"/>
                <a:ea typeface="+mj-ea"/>
              </a:rPr>
              <a:t>建立的時間，以 </a:t>
            </a:r>
            <a:r>
              <a:rPr lang="en-US" altLang="zh-TW" sz="1650">
                <a:latin typeface="Consolas" panose="020B0609020204030204" pitchFamily="49" charset="0"/>
                <a:ea typeface="+mj-ea"/>
              </a:rPr>
              <a:t>1970/1/1</a:t>
            </a:r>
            <a:r>
              <a:rPr lang="zh-TW" altLang="en-US" sz="1650">
                <a:latin typeface="Consolas" panose="020B0609020204030204" pitchFamily="49" charset="0"/>
                <a:ea typeface="+mj-ea"/>
              </a:rPr>
              <a:t> </a:t>
            </a:r>
            <a:r>
              <a:rPr lang="en-US" altLang="zh-TW" sz="1650">
                <a:latin typeface="Consolas" panose="020B0609020204030204" pitchFamily="49" charset="0"/>
                <a:ea typeface="+mj-ea"/>
              </a:rPr>
              <a:t>00:00</a:t>
            </a:r>
            <a:r>
              <a:rPr lang="zh-TW" altLang="en-US" sz="1650">
                <a:latin typeface="Consolas" panose="020B0609020204030204" pitchFamily="49" charset="0"/>
                <a:ea typeface="+mj-ea"/>
              </a:rPr>
              <a:t> </a:t>
            </a:r>
            <a:r>
              <a:rPr lang="en-US" altLang="zh-TW" sz="1650">
                <a:latin typeface="Consolas" panose="020B0609020204030204" pitchFamily="49" charset="0"/>
                <a:ea typeface="+mj-ea"/>
              </a:rPr>
              <a:t>GMT</a:t>
            </a:r>
            <a:r>
              <a:rPr lang="zh-TW" altLang="en-US" sz="1650">
                <a:latin typeface="Consolas" panose="020B0609020204030204" pitchFamily="49" charset="0"/>
                <a:ea typeface="+mj-ea"/>
              </a:rPr>
              <a:t>為基準。單位是毫秒</a:t>
            </a:r>
            <a:r>
              <a:rPr lang="en-US" altLang="zh-TW" sz="1650">
                <a:latin typeface="Consolas" panose="020B0609020204030204" pitchFamily="49" charset="0"/>
                <a:ea typeface="+mj-ea"/>
              </a:rPr>
              <a:t>(</a:t>
            </a:r>
            <a:r>
              <a:rPr lang="zh-TW" altLang="en-US" sz="1650">
                <a:latin typeface="Consolas" panose="020B0609020204030204" pitchFamily="49" charset="0"/>
                <a:ea typeface="+mj-ea"/>
              </a:rPr>
              <a:t>千分之一秒</a:t>
            </a:r>
            <a:r>
              <a:rPr lang="en-US" altLang="zh-TW" sz="1650">
                <a:latin typeface="Consolas" panose="020B0609020204030204" pitchFamily="49" charset="0"/>
                <a:ea typeface="+mj-ea"/>
              </a:rPr>
              <a:t>)</a:t>
            </a:r>
            <a:r>
              <a:rPr lang="zh-TW" altLang="en-US" sz="1650">
                <a:latin typeface="Consolas" panose="020B0609020204030204" pitchFamily="49" charset="0"/>
                <a:ea typeface="+mj-ea"/>
              </a:rPr>
              <a:t>。</a:t>
            </a:r>
            <a:endParaRPr lang="en-US" altLang="zh-TW" sz="1650">
              <a:latin typeface="Consolas" panose="020B0609020204030204" pitchFamily="49" charset="0"/>
              <a:ea typeface="+mj-ea"/>
            </a:endParaRPr>
          </a:p>
          <a:p>
            <a:pPr marL="285750" indent="-285750" algn="just">
              <a:buFont typeface="Arial" panose="020B0604020202020204" pitchFamily="34" charset="0"/>
              <a:buChar char="•"/>
            </a:pPr>
            <a:r>
              <a:rPr lang="en-US" altLang="zh-TW" sz="1650">
                <a:solidFill>
                  <a:srgbClr val="CC6227"/>
                </a:solidFill>
                <a:latin typeface="Consolas" panose="020B0609020204030204" pitchFamily="49" charset="0"/>
                <a:ea typeface="+mj-ea"/>
              </a:rPr>
              <a:t>long </a:t>
            </a:r>
            <a:r>
              <a:rPr lang="en-US" altLang="zh-TW" sz="1650">
                <a:latin typeface="Consolas" panose="020B0609020204030204" pitchFamily="49" charset="0"/>
                <a:ea typeface="+mj-ea"/>
              </a:rPr>
              <a:t>session.getLastAccessedTime( )</a:t>
            </a:r>
          </a:p>
          <a:p>
            <a:pPr marL="274320" lvl="1" indent="0" algn="just">
              <a:buNone/>
            </a:pPr>
            <a:r>
              <a:rPr lang="zh-TW" altLang="en-US" sz="1650">
                <a:latin typeface="Consolas" panose="020B0609020204030204" pitchFamily="49" charset="0"/>
                <a:ea typeface="+mj-ea"/>
              </a:rPr>
              <a:t>回傳</a:t>
            </a:r>
            <a:r>
              <a:rPr lang="en-US" altLang="zh-TW" sz="1650">
                <a:latin typeface="Consolas" panose="020B0609020204030204" pitchFamily="49" charset="0"/>
                <a:ea typeface="+mj-ea"/>
              </a:rPr>
              <a:t>Session</a:t>
            </a:r>
            <a:r>
              <a:rPr lang="zh-TW" altLang="en-US" sz="1650">
                <a:latin typeface="Consolas" panose="020B0609020204030204" pitchFamily="49" charset="0"/>
                <a:ea typeface="+mj-ea"/>
              </a:rPr>
              <a:t>最後一次被存取的時間，以 </a:t>
            </a:r>
            <a:r>
              <a:rPr lang="en-US" altLang="zh-TW" sz="1650">
                <a:latin typeface="Consolas" panose="020B0609020204030204" pitchFamily="49" charset="0"/>
                <a:ea typeface="+mj-ea"/>
              </a:rPr>
              <a:t>1970/1/1</a:t>
            </a:r>
            <a:r>
              <a:rPr lang="zh-TW" altLang="en-US" sz="1650">
                <a:latin typeface="Consolas" panose="020B0609020204030204" pitchFamily="49" charset="0"/>
                <a:ea typeface="+mj-ea"/>
              </a:rPr>
              <a:t> </a:t>
            </a:r>
            <a:r>
              <a:rPr lang="en-US" altLang="zh-TW" sz="1650">
                <a:latin typeface="Consolas" panose="020B0609020204030204" pitchFamily="49" charset="0"/>
                <a:ea typeface="+mj-ea"/>
              </a:rPr>
              <a:t>00:00</a:t>
            </a:r>
            <a:r>
              <a:rPr lang="zh-TW" altLang="en-US" sz="1650">
                <a:latin typeface="Consolas" panose="020B0609020204030204" pitchFamily="49" charset="0"/>
                <a:ea typeface="+mj-ea"/>
              </a:rPr>
              <a:t> </a:t>
            </a:r>
            <a:r>
              <a:rPr lang="en-US" altLang="zh-TW" sz="1650">
                <a:latin typeface="Consolas" panose="020B0609020204030204" pitchFamily="49" charset="0"/>
                <a:ea typeface="+mj-ea"/>
              </a:rPr>
              <a:t>GMT</a:t>
            </a:r>
            <a:r>
              <a:rPr lang="zh-TW" altLang="en-US" sz="1650">
                <a:latin typeface="Consolas" panose="020B0609020204030204" pitchFamily="49" charset="0"/>
                <a:ea typeface="+mj-ea"/>
              </a:rPr>
              <a:t>為基準。單位是毫秒</a:t>
            </a:r>
            <a:r>
              <a:rPr lang="en-US" altLang="zh-TW" sz="1650">
                <a:latin typeface="Consolas" panose="020B0609020204030204" pitchFamily="49" charset="0"/>
                <a:ea typeface="+mj-ea"/>
              </a:rPr>
              <a:t>(</a:t>
            </a:r>
            <a:r>
              <a:rPr lang="zh-TW" altLang="en-US" sz="1650">
                <a:latin typeface="Consolas" panose="020B0609020204030204" pitchFamily="49" charset="0"/>
                <a:ea typeface="+mj-ea"/>
              </a:rPr>
              <a:t>千分之一秒</a:t>
            </a:r>
            <a:r>
              <a:rPr lang="en-US" altLang="zh-TW" sz="1650">
                <a:latin typeface="Consolas" panose="020B0609020204030204" pitchFamily="49" charset="0"/>
                <a:ea typeface="+mj-ea"/>
              </a:rPr>
              <a:t>)</a:t>
            </a:r>
            <a:r>
              <a:rPr lang="zh-TW" altLang="en-US" sz="1650">
                <a:latin typeface="Consolas" panose="020B0609020204030204" pitchFamily="49" charset="0"/>
                <a:ea typeface="+mj-ea"/>
              </a:rPr>
              <a:t>。</a:t>
            </a:r>
            <a:endParaRPr lang="en-US" altLang="zh-TW" sz="1650">
              <a:latin typeface="Consolas" panose="020B0609020204030204" pitchFamily="49" charset="0"/>
              <a:ea typeface="+mj-ea"/>
            </a:endParaRPr>
          </a:p>
          <a:p>
            <a:pPr marL="285750" indent="-285750" algn="just">
              <a:buFont typeface="Arial" panose="020B0604020202020204" pitchFamily="34" charset="0"/>
              <a:buChar char="•"/>
            </a:pPr>
            <a:r>
              <a:rPr lang="en-US" altLang="zh-TW" sz="1650">
                <a:solidFill>
                  <a:srgbClr val="CC6227"/>
                </a:solidFill>
                <a:latin typeface="Consolas" panose="020B0609020204030204" pitchFamily="49" charset="0"/>
                <a:ea typeface="+mj-ea"/>
              </a:rPr>
              <a:t>long </a:t>
            </a:r>
            <a:r>
              <a:rPr lang="en-US" altLang="zh-TW" sz="1650">
                <a:solidFill>
                  <a:srgbClr val="1890C3"/>
                </a:solidFill>
                <a:latin typeface="Consolas" panose="020B0609020204030204" pitchFamily="49" charset="0"/>
                <a:ea typeface="+mj-ea"/>
              </a:rPr>
              <a:t>System</a:t>
            </a:r>
            <a:r>
              <a:rPr lang="en-US" altLang="zh-TW" sz="1650">
                <a:latin typeface="Consolas" panose="020B0609020204030204" pitchFamily="49" charset="0"/>
                <a:ea typeface="+mj-ea"/>
              </a:rPr>
              <a:t>.currentTimeMillis( )</a:t>
            </a:r>
          </a:p>
          <a:p>
            <a:pPr marL="274320" lvl="1" indent="0" algn="just">
              <a:buNone/>
            </a:pPr>
            <a:r>
              <a:rPr lang="zh-TW" altLang="en-US" sz="1650">
                <a:latin typeface="Consolas" panose="020B0609020204030204" pitchFamily="49" charset="0"/>
                <a:ea typeface="+mj-ea"/>
              </a:rPr>
              <a:t>定義在</a:t>
            </a:r>
            <a:r>
              <a:rPr lang="en-US" altLang="zh-TW" sz="1650">
                <a:latin typeface="Consolas" panose="020B0609020204030204" pitchFamily="49" charset="0"/>
                <a:ea typeface="+mj-ea"/>
              </a:rPr>
              <a:t>java.lang.System</a:t>
            </a:r>
            <a:r>
              <a:rPr lang="zh-TW" altLang="en-US" sz="1650">
                <a:latin typeface="Consolas" panose="020B0609020204030204" pitchFamily="49" charset="0"/>
                <a:ea typeface="+mj-ea"/>
              </a:rPr>
              <a:t>下的方法，回傳呼叫當下的時間，以</a:t>
            </a:r>
            <a:r>
              <a:rPr lang="en-US" altLang="zh-TW" sz="1650">
                <a:latin typeface="Consolas" panose="020B0609020204030204" pitchFamily="49" charset="0"/>
                <a:ea typeface="+mj-ea"/>
              </a:rPr>
              <a:t>1970/1/1 00:00 UTC</a:t>
            </a:r>
            <a:r>
              <a:rPr lang="zh-TW" altLang="en-US" sz="1650">
                <a:latin typeface="Consolas" panose="020B0609020204030204" pitchFamily="49" charset="0"/>
                <a:ea typeface="+mj-ea"/>
              </a:rPr>
              <a:t>為基準。單位是毫秒</a:t>
            </a:r>
            <a:r>
              <a:rPr lang="en-US" altLang="zh-TW" sz="1650">
                <a:latin typeface="Consolas" panose="020B0609020204030204" pitchFamily="49" charset="0"/>
                <a:ea typeface="+mj-ea"/>
              </a:rPr>
              <a:t>(</a:t>
            </a:r>
            <a:r>
              <a:rPr lang="zh-TW" altLang="en-US" sz="1650">
                <a:latin typeface="Consolas" panose="020B0609020204030204" pitchFamily="49" charset="0"/>
                <a:ea typeface="+mj-ea"/>
              </a:rPr>
              <a:t>千分之一秒</a:t>
            </a:r>
            <a:r>
              <a:rPr lang="en-US" altLang="zh-TW" sz="1650">
                <a:latin typeface="Consolas" panose="020B0609020204030204" pitchFamily="49" charset="0"/>
                <a:ea typeface="+mj-ea"/>
              </a:rPr>
              <a:t>)</a:t>
            </a:r>
            <a:r>
              <a:rPr lang="zh-TW" altLang="en-US" sz="1650">
                <a:latin typeface="Consolas" panose="020B0609020204030204" pitchFamily="49" charset="0"/>
                <a:ea typeface="+mj-ea"/>
              </a:rPr>
              <a:t>。</a:t>
            </a:r>
          </a:p>
          <a:p>
            <a:pPr marL="274320" lvl="1" indent="0" algn="just">
              <a:buNone/>
            </a:pPr>
            <a:r>
              <a:rPr lang="en-US" altLang="zh-TW" sz="1650">
                <a:latin typeface="Consolas" panose="020B0609020204030204" pitchFamily="49" charset="0"/>
                <a:ea typeface="+mj-ea"/>
              </a:rPr>
              <a:t>【</a:t>
            </a:r>
            <a:r>
              <a:rPr lang="zh-TW" altLang="en-US" sz="1650">
                <a:latin typeface="Consolas" panose="020B0609020204030204" pitchFamily="49" charset="0"/>
                <a:ea typeface="+mj-ea"/>
              </a:rPr>
              <a:t>延伸閱讀</a:t>
            </a:r>
            <a:r>
              <a:rPr lang="en-US" altLang="zh-TW" sz="1650">
                <a:latin typeface="Consolas" panose="020B0609020204030204" pitchFamily="49" charset="0"/>
                <a:ea typeface="+mj-ea"/>
              </a:rPr>
              <a:t>】</a:t>
            </a:r>
            <a:r>
              <a:rPr lang="zh-TW" altLang="en-US" sz="1650">
                <a:latin typeface="Consolas" panose="020B0609020204030204" pitchFamily="49" charset="0"/>
                <a:ea typeface="+mj-ea"/>
                <a:hlinkClick r:id="rId3"/>
              </a:rPr>
              <a:t>什麼是</a:t>
            </a:r>
            <a:r>
              <a:rPr lang="en-US" altLang="zh-TW" sz="1650">
                <a:latin typeface="Consolas" panose="020B0609020204030204" pitchFamily="49" charset="0"/>
                <a:ea typeface="+mj-ea"/>
                <a:hlinkClick r:id="rId3"/>
              </a:rPr>
              <a:t>GMT</a:t>
            </a:r>
            <a:r>
              <a:rPr lang="zh-TW" altLang="en-US" sz="1650">
                <a:latin typeface="Consolas" panose="020B0609020204030204" pitchFamily="49" charset="0"/>
                <a:ea typeface="+mj-ea"/>
                <a:hlinkClick r:id="rId3"/>
              </a:rPr>
              <a:t>、</a:t>
            </a:r>
            <a:r>
              <a:rPr lang="en-US" altLang="zh-TW" sz="1650">
                <a:latin typeface="Consolas" panose="020B0609020204030204" pitchFamily="49" charset="0"/>
                <a:ea typeface="+mj-ea"/>
                <a:hlinkClick r:id="rId3"/>
              </a:rPr>
              <a:t>UTC?</a:t>
            </a:r>
            <a:r>
              <a:rPr lang="en-US" altLang="zh-TW" sz="1650">
                <a:latin typeface="Consolas" panose="020B0609020204030204" pitchFamily="49" charset="0"/>
                <a:ea typeface="+mj-ea"/>
              </a:rPr>
              <a:t> https://pansci.asia/archives/84978</a:t>
            </a:r>
          </a:p>
          <a:p>
            <a:pPr marL="285750" indent="-285750" algn="just">
              <a:buFont typeface="Arial" panose="020B0604020202020204" pitchFamily="34" charset="0"/>
              <a:buChar char="•"/>
            </a:pPr>
            <a:r>
              <a:rPr lang="en-US" altLang="zh-TW" sz="1650">
                <a:solidFill>
                  <a:srgbClr val="CC6227"/>
                </a:solidFill>
                <a:latin typeface="Consolas" panose="020B0609020204030204" pitchFamily="49" charset="0"/>
                <a:ea typeface="+mj-ea"/>
              </a:rPr>
              <a:t>boolean </a:t>
            </a:r>
            <a:r>
              <a:rPr lang="en-US" altLang="zh-TW" sz="1650">
                <a:latin typeface="Consolas" panose="020B0609020204030204" pitchFamily="49" charset="0"/>
                <a:ea typeface="+mj-ea"/>
              </a:rPr>
              <a:t>session.isNew( )</a:t>
            </a:r>
          </a:p>
          <a:p>
            <a:pPr marL="274320" lvl="1" indent="0" algn="just">
              <a:buNone/>
            </a:pPr>
            <a:r>
              <a:rPr lang="zh-TW" altLang="en-US" sz="1650">
                <a:latin typeface="Consolas" panose="020B0609020204030204" pitchFamily="49" charset="0"/>
                <a:ea typeface="+mj-ea"/>
              </a:rPr>
              <a:t>若此項</a:t>
            </a:r>
            <a:r>
              <a:rPr lang="en-US" altLang="zh-TW" sz="1650">
                <a:latin typeface="Consolas" panose="020B0609020204030204" pitchFamily="49" charset="0"/>
                <a:ea typeface="+mj-ea"/>
              </a:rPr>
              <a:t>Session</a:t>
            </a:r>
            <a:r>
              <a:rPr lang="zh-TW" altLang="en-US" sz="1650">
                <a:latin typeface="Consolas" panose="020B0609020204030204" pitchFamily="49" charset="0"/>
                <a:ea typeface="+mj-ea"/>
              </a:rPr>
              <a:t>是剛被建立，回傳</a:t>
            </a:r>
            <a:r>
              <a:rPr lang="en-US" altLang="zh-TW" sz="1650">
                <a:latin typeface="Consolas" panose="020B0609020204030204" pitchFamily="49" charset="0"/>
                <a:ea typeface="+mj-ea"/>
              </a:rPr>
              <a:t>true</a:t>
            </a:r>
            <a:r>
              <a:rPr lang="zh-TW" altLang="en-US" sz="1650">
                <a:latin typeface="Consolas" panose="020B0609020204030204" pitchFamily="49" charset="0"/>
                <a:ea typeface="+mj-ea"/>
              </a:rPr>
              <a:t>。</a:t>
            </a:r>
            <a:endParaRPr lang="en-US" altLang="zh-TW" sz="1650">
              <a:latin typeface="Consolas" panose="020B0609020204030204" pitchFamily="49" charset="0"/>
              <a:ea typeface="+mj-ea"/>
            </a:endParaRPr>
          </a:p>
          <a:p>
            <a:pPr marL="274320" lvl="1" indent="0" algn="just">
              <a:buNone/>
            </a:pPr>
            <a:endParaRPr lang="en-US" altLang="zh-TW" sz="1650">
              <a:latin typeface="Consolas" panose="020B0609020204030204" pitchFamily="49" charset="0"/>
              <a:ea typeface="+mj-ea"/>
            </a:endParaRPr>
          </a:p>
          <a:p>
            <a:pPr marL="0" indent="0" algn="just">
              <a:buNone/>
            </a:pPr>
            <a:endParaRPr lang="en-US" altLang="zh-TW" sz="165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latin typeface="+mj-ea"/>
                <a:ea typeface="+mj-ea"/>
              </a:rPr>
              <a:t>68</a:t>
            </a:fld>
            <a:endParaRPr lang="zh-TW" altLang="en-US">
              <a:latin typeface="+mj-ea"/>
              <a:ea typeface="+mj-ea"/>
            </a:endParaRPr>
          </a:p>
        </p:txBody>
      </p:sp>
      <p:sp>
        <p:nvSpPr>
          <p:cNvPr id="7" name="文字方塊 6">
            <a:extLst>
              <a:ext uri="{FF2B5EF4-FFF2-40B4-BE49-F238E27FC236}">
                <a16:creationId xmlns:a16="http://schemas.microsoft.com/office/drawing/2014/main" id="{3ADD3859-68E3-41E3-B64B-E6F6552E77BE}"/>
              </a:ext>
            </a:extLst>
          </p:cNvPr>
          <p:cNvSpPr txBox="1"/>
          <p:nvPr/>
        </p:nvSpPr>
        <p:spPr>
          <a:xfrm>
            <a:off x="153970" y="83979"/>
            <a:ext cx="5517255"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lgn="ctr">
              <a:buClrTx/>
              <a:buNone/>
            </a:pPr>
            <a:r>
              <a:rPr lang="en-US" altLang="zh-TW" sz="3600">
                <a:latin typeface="+mj-ea"/>
                <a:ea typeface="+mj-ea"/>
              </a:rPr>
              <a:t>HttpSession</a:t>
            </a:r>
            <a:r>
              <a:rPr lang="zh-TW" altLang="en-US" sz="3600">
                <a:latin typeface="+mj-ea"/>
                <a:ea typeface="+mj-ea"/>
              </a:rPr>
              <a:t>介面方法介紹</a:t>
            </a:r>
            <a:endParaRPr lang="en-US" altLang="zh-TW" sz="3600">
              <a:latin typeface="Consolas" panose="020B0609020204030204" pitchFamily="49" charset="0"/>
              <a:ea typeface="+mj-ea"/>
            </a:endParaRPr>
          </a:p>
        </p:txBody>
      </p:sp>
    </p:spTree>
    <p:extLst>
      <p:ext uri="{BB962C8B-B14F-4D97-AF65-F5344CB8AC3E}">
        <p14:creationId xmlns:p14="http://schemas.microsoft.com/office/powerpoint/2010/main" val="34299072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3680DB7D-A761-4AFC-8D12-3714E56D5D48}"/>
              </a:ext>
            </a:extLst>
          </p:cNvPr>
          <p:cNvSpPr>
            <a:spLocks noGrp="1"/>
          </p:cNvSpPr>
          <p:nvPr>
            <p:ph idx="1"/>
          </p:nvPr>
        </p:nvSpPr>
        <p:spPr>
          <a:xfrm>
            <a:off x="178858" y="836578"/>
            <a:ext cx="11859171" cy="5436205"/>
          </a:xfrm>
        </p:spPr>
        <p:txBody>
          <a:bodyPr>
            <a:noAutofit/>
          </a:bodyPr>
          <a:lstStyle/>
          <a:p>
            <a:pPr marL="285750" indent="-285750" algn="just">
              <a:buFont typeface="Arial" panose="020B0604020202020204" pitchFamily="34" charset="0"/>
              <a:buChar char="•"/>
            </a:pPr>
            <a:r>
              <a:rPr lang="en-US" altLang="zh-TW">
                <a:solidFill>
                  <a:srgbClr val="CC6227"/>
                </a:solidFill>
                <a:latin typeface="Consolas" panose="020B0609020204030204" pitchFamily="49" charset="0"/>
                <a:ea typeface="+mj-ea"/>
              </a:rPr>
              <a:t>void</a:t>
            </a:r>
            <a:r>
              <a:rPr lang="en-US" altLang="zh-TW">
                <a:latin typeface="Consolas" panose="020B0609020204030204" pitchFamily="49" charset="0"/>
                <a:ea typeface="+mj-ea"/>
              </a:rPr>
              <a:t> session.setAttribute(String name,</a:t>
            </a:r>
            <a:r>
              <a:rPr lang="en-US" altLang="zh-TW">
                <a:solidFill>
                  <a:srgbClr val="1890C3"/>
                </a:solidFill>
                <a:latin typeface="Consolas" panose="020B0609020204030204" pitchFamily="49" charset="0"/>
                <a:ea typeface="+mj-ea"/>
              </a:rPr>
              <a:t>Object</a:t>
            </a:r>
            <a:r>
              <a:rPr lang="en-US" altLang="zh-TW">
                <a:latin typeface="Consolas" panose="020B0609020204030204" pitchFamily="49" charset="0"/>
                <a:ea typeface="+mj-ea"/>
              </a:rPr>
              <a:t> value)</a:t>
            </a:r>
          </a:p>
          <a:p>
            <a:pPr marL="274320" lvl="1" indent="0" algn="just">
              <a:buNone/>
            </a:pPr>
            <a:r>
              <a:rPr lang="zh-TW" altLang="en-US" sz="2000">
                <a:latin typeface="Consolas" panose="020B0609020204030204" pitchFamily="49" charset="0"/>
                <a:ea typeface="+mj-ea"/>
              </a:rPr>
              <a:t>在這項</a:t>
            </a:r>
            <a:r>
              <a:rPr lang="en-US" altLang="zh-TW" sz="2000">
                <a:latin typeface="Consolas" panose="020B0609020204030204" pitchFamily="49" charset="0"/>
                <a:ea typeface="+mj-ea"/>
              </a:rPr>
              <a:t>Session</a:t>
            </a:r>
            <a:r>
              <a:rPr lang="zh-TW" altLang="en-US" sz="2000">
                <a:latin typeface="Consolas" panose="020B0609020204030204" pitchFamily="49" charset="0"/>
                <a:ea typeface="+mj-ea"/>
              </a:rPr>
              <a:t>中設定新屬性，第二引數的接受</a:t>
            </a:r>
            <a:r>
              <a:rPr lang="en-US" altLang="zh-TW" sz="2000">
                <a:latin typeface="Consolas" panose="020B0609020204030204" pitchFamily="49" charset="0"/>
                <a:ea typeface="+mj-ea"/>
              </a:rPr>
              <a:t>Object</a:t>
            </a:r>
            <a:r>
              <a:rPr lang="zh-TW" altLang="en-US" sz="2000">
                <a:latin typeface="Consolas" panose="020B0609020204030204" pitchFamily="49" charset="0"/>
                <a:ea typeface="+mj-ea"/>
              </a:rPr>
              <a:t>型別的物件，故可放入</a:t>
            </a:r>
            <a:r>
              <a:rPr lang="zh-TW" altLang="en-US" sz="2000">
                <a:solidFill>
                  <a:srgbClr val="FF0000"/>
                </a:solidFill>
                <a:latin typeface="Consolas" panose="020B0609020204030204" pitchFamily="49" charset="0"/>
                <a:ea typeface="+mj-ea"/>
              </a:rPr>
              <a:t>所有物件</a:t>
            </a:r>
            <a:r>
              <a:rPr lang="zh-TW" altLang="en-US" sz="2000">
                <a:latin typeface="Consolas" panose="020B0609020204030204" pitchFamily="49" charset="0"/>
                <a:ea typeface="+mj-ea"/>
              </a:rPr>
              <a:t>。</a:t>
            </a:r>
            <a:endParaRPr lang="en-US" altLang="zh-TW" sz="2000">
              <a:latin typeface="Consolas" panose="020B0609020204030204" pitchFamily="49" charset="0"/>
              <a:ea typeface="+mj-ea"/>
            </a:endParaRPr>
          </a:p>
          <a:p>
            <a:pPr marL="274320" lvl="1" indent="0" algn="just">
              <a:buNone/>
            </a:pPr>
            <a:r>
              <a:rPr lang="zh-TW" altLang="en-US" sz="2000">
                <a:latin typeface="Consolas" panose="020B0609020204030204" pitchFamily="49" charset="0"/>
                <a:ea typeface="+mj-ea"/>
              </a:rPr>
              <a:t>類似的方法有</a:t>
            </a:r>
            <a:r>
              <a:rPr lang="en-US" altLang="zh-TW" sz="2000">
                <a:latin typeface="Consolas" panose="020B0609020204030204" pitchFamily="49" charset="0"/>
                <a:ea typeface="+mj-ea"/>
              </a:rPr>
              <a:t>reqeust.setAttribute(String name)&amp;context.setAttribute(String name)</a:t>
            </a:r>
            <a:r>
              <a:rPr lang="zh-TW" altLang="en-US" sz="2000">
                <a:latin typeface="Consolas" panose="020B0609020204030204" pitchFamily="49" charset="0"/>
                <a:ea typeface="+mj-ea"/>
              </a:rPr>
              <a:t>。</a:t>
            </a:r>
            <a:endParaRPr lang="en-US" altLang="zh-TW" sz="2000">
              <a:latin typeface="Consolas" panose="020B0609020204030204" pitchFamily="49" charset="0"/>
              <a:ea typeface="+mj-ea"/>
            </a:endParaRPr>
          </a:p>
          <a:p>
            <a:pPr marL="274320" lvl="1" indent="0" algn="just">
              <a:buNone/>
            </a:pPr>
            <a:r>
              <a:rPr lang="zh-TW" altLang="en-US" sz="2000">
                <a:latin typeface="Consolas" panose="020B0609020204030204" pitchFamily="49" charset="0"/>
                <a:ea typeface="+mj-ea"/>
              </a:rPr>
              <a:t>此三項方法主要是作為</a:t>
            </a:r>
            <a:r>
              <a:rPr lang="en-US" altLang="zh-TW" sz="2000">
                <a:solidFill>
                  <a:srgbClr val="FF0000"/>
                </a:solidFill>
                <a:latin typeface="Consolas" panose="020B0609020204030204" pitchFamily="49" charset="0"/>
                <a:ea typeface="+mj-ea"/>
              </a:rPr>
              <a:t>Server</a:t>
            </a:r>
            <a:r>
              <a:rPr lang="zh-TW" altLang="en-US" sz="2000">
                <a:solidFill>
                  <a:srgbClr val="FF0000"/>
                </a:solidFill>
                <a:latin typeface="Consolas" panose="020B0609020204030204" pitchFamily="49" charset="0"/>
                <a:ea typeface="+mj-ea"/>
              </a:rPr>
              <a:t>端資訊共享</a:t>
            </a:r>
            <a:r>
              <a:rPr lang="zh-TW" altLang="en-US" sz="2000">
                <a:latin typeface="Consolas" panose="020B0609020204030204" pitchFamily="49" charset="0"/>
                <a:ea typeface="+mj-ea"/>
              </a:rPr>
              <a:t>用途。</a:t>
            </a:r>
            <a:endParaRPr lang="en-US" altLang="zh-TW" sz="2000">
              <a:latin typeface="Consolas" panose="020B0609020204030204" pitchFamily="49" charset="0"/>
              <a:ea typeface="+mj-ea"/>
            </a:endParaRPr>
          </a:p>
          <a:p>
            <a:pPr marL="285750" indent="-285750" algn="just">
              <a:spcBef>
                <a:spcPts val="1800"/>
              </a:spcBef>
              <a:buFont typeface="Arial" panose="020B0604020202020204" pitchFamily="34" charset="0"/>
              <a:buChar char="•"/>
            </a:pPr>
            <a:r>
              <a:rPr lang="en-US" altLang="zh-TW">
                <a:solidFill>
                  <a:srgbClr val="1890C3"/>
                </a:solidFill>
                <a:latin typeface="Consolas" panose="020B0609020204030204" pitchFamily="49" charset="0"/>
                <a:ea typeface="+mj-ea"/>
              </a:rPr>
              <a:t>Object</a:t>
            </a:r>
            <a:r>
              <a:rPr lang="en-US" altLang="zh-TW">
                <a:latin typeface="Consolas" panose="020B0609020204030204" pitchFamily="49" charset="0"/>
                <a:ea typeface="+mj-ea"/>
              </a:rPr>
              <a:t> session.getAttribute(String name)</a:t>
            </a:r>
          </a:p>
          <a:p>
            <a:pPr marL="274320" lvl="1" indent="0" algn="just">
              <a:buNone/>
            </a:pPr>
            <a:r>
              <a:rPr lang="zh-TW" altLang="en-US" sz="2000">
                <a:latin typeface="Consolas" panose="020B0609020204030204" pitchFamily="49" charset="0"/>
                <a:ea typeface="+mj-ea"/>
              </a:rPr>
              <a:t>依引數</a:t>
            </a:r>
            <a:r>
              <a:rPr lang="en-US" altLang="zh-TW" sz="2000">
                <a:latin typeface="Consolas" panose="020B0609020204030204" pitchFamily="49" charset="0"/>
                <a:ea typeface="+mj-ea"/>
              </a:rPr>
              <a:t>name</a:t>
            </a:r>
            <a:r>
              <a:rPr lang="zh-TW" altLang="en-US" sz="2000">
                <a:latin typeface="Consolas" panose="020B0609020204030204" pitchFamily="49" charset="0"/>
                <a:ea typeface="+mj-ea"/>
              </a:rPr>
              <a:t>回傳指定物件，因型別為</a:t>
            </a:r>
            <a:r>
              <a:rPr lang="en-US" altLang="zh-TW" sz="2000">
                <a:latin typeface="Consolas" panose="020B0609020204030204" pitchFamily="49" charset="0"/>
                <a:ea typeface="+mj-ea"/>
              </a:rPr>
              <a:t>Object</a:t>
            </a:r>
            <a:r>
              <a:rPr lang="zh-TW" altLang="en-US" sz="2000">
                <a:latin typeface="Consolas" panose="020B0609020204030204" pitchFamily="49" charset="0"/>
                <a:ea typeface="+mj-ea"/>
              </a:rPr>
              <a:t>，故取出時記得</a:t>
            </a:r>
            <a:r>
              <a:rPr lang="zh-TW" altLang="en-US" sz="2000">
                <a:solidFill>
                  <a:srgbClr val="FF0000"/>
                </a:solidFill>
                <a:latin typeface="Consolas" panose="020B0609020204030204" pitchFamily="49" charset="0"/>
                <a:ea typeface="+mj-ea"/>
              </a:rPr>
              <a:t>強制轉型</a:t>
            </a:r>
            <a:r>
              <a:rPr lang="zh-TW" altLang="en-US" sz="2000">
                <a:latin typeface="Consolas" panose="020B0609020204030204" pitchFamily="49" charset="0"/>
                <a:ea typeface="+mj-ea"/>
              </a:rPr>
              <a:t>。</a:t>
            </a:r>
            <a:endParaRPr lang="en-US" altLang="zh-TW" sz="2000">
              <a:latin typeface="Consolas" panose="020B0609020204030204" pitchFamily="49" charset="0"/>
              <a:ea typeface="+mj-ea"/>
            </a:endParaRPr>
          </a:p>
          <a:p>
            <a:pPr marL="274320" lvl="1" indent="0" algn="just">
              <a:buNone/>
            </a:pPr>
            <a:r>
              <a:rPr lang="zh-TW" altLang="en-US" sz="2000">
                <a:latin typeface="Consolas" panose="020B0609020204030204" pitchFamily="49" charset="0"/>
                <a:ea typeface="+mj-ea"/>
              </a:rPr>
              <a:t>類似的方法有</a:t>
            </a:r>
            <a:endParaRPr lang="en-US" altLang="zh-TW" sz="2000">
              <a:latin typeface="Consolas" panose="020B0609020204030204" pitchFamily="49" charset="0"/>
              <a:ea typeface="+mj-ea"/>
            </a:endParaRPr>
          </a:p>
          <a:p>
            <a:pPr marL="274320" lvl="1" indent="0" algn="just">
              <a:buNone/>
            </a:pPr>
            <a:r>
              <a:rPr lang="en-US" altLang="zh-TW" sz="2000">
                <a:solidFill>
                  <a:srgbClr val="0070C0"/>
                </a:solidFill>
                <a:latin typeface="Consolas" panose="020B0609020204030204" pitchFamily="49" charset="0"/>
                <a:ea typeface="+mj-ea"/>
              </a:rPr>
              <a:t>reqeust.getAttribute(String name)</a:t>
            </a:r>
            <a:r>
              <a:rPr lang="zh-TW" altLang="en-US" sz="2000">
                <a:latin typeface="Consolas" panose="020B0609020204030204" pitchFamily="49" charset="0"/>
                <a:ea typeface="+mj-ea"/>
              </a:rPr>
              <a:t>，</a:t>
            </a:r>
            <a:endParaRPr lang="en-US" altLang="zh-TW" sz="2000">
              <a:latin typeface="Consolas" panose="020B0609020204030204" pitchFamily="49" charset="0"/>
              <a:ea typeface="+mj-ea"/>
            </a:endParaRPr>
          </a:p>
          <a:p>
            <a:pPr marL="274320" lvl="1" indent="0" algn="just">
              <a:buNone/>
            </a:pPr>
            <a:r>
              <a:rPr lang="zh-TW" altLang="en-US" sz="2000">
                <a:latin typeface="Consolas" panose="020B0609020204030204" pitchFamily="49" charset="0"/>
                <a:ea typeface="+mj-ea"/>
              </a:rPr>
              <a:t>別跟</a:t>
            </a:r>
            <a:r>
              <a:rPr lang="en-US" altLang="zh-TW" sz="2000">
                <a:solidFill>
                  <a:srgbClr val="CC6227"/>
                </a:solidFill>
                <a:latin typeface="Consolas" panose="020B0609020204030204" pitchFamily="49" charset="0"/>
                <a:ea typeface="+mj-ea"/>
              </a:rPr>
              <a:t>request.getParameter(String name)</a:t>
            </a:r>
            <a:r>
              <a:rPr lang="zh-TW" altLang="en-US" sz="2000">
                <a:latin typeface="Consolas" panose="020B0609020204030204" pitchFamily="49" charset="0"/>
                <a:ea typeface="+mj-ea"/>
              </a:rPr>
              <a:t>搞混了。</a:t>
            </a:r>
            <a:endParaRPr lang="en-US" altLang="zh-TW" sz="2000">
              <a:latin typeface="Consolas" panose="020B0609020204030204" pitchFamily="49" charset="0"/>
              <a:ea typeface="+mj-ea"/>
            </a:endParaRPr>
          </a:p>
          <a:p>
            <a:pPr marL="274320" lvl="1" indent="0" algn="just">
              <a:buNone/>
            </a:pPr>
            <a:r>
              <a:rPr lang="en-US" altLang="zh-TW" sz="2000">
                <a:solidFill>
                  <a:srgbClr val="0070C0"/>
                </a:solidFill>
                <a:latin typeface="Consolas" panose="020B0609020204030204" pitchFamily="49" charset="0"/>
                <a:ea typeface="+mj-ea"/>
              </a:rPr>
              <a:t>context.getAttribute(String name)</a:t>
            </a:r>
            <a:r>
              <a:rPr lang="zh-TW" altLang="en-US" sz="2000">
                <a:latin typeface="Consolas" panose="020B0609020204030204" pitchFamily="49" charset="0"/>
                <a:ea typeface="+mj-ea"/>
              </a:rPr>
              <a:t>，</a:t>
            </a:r>
            <a:endParaRPr lang="en-US" altLang="zh-TW" sz="2000">
              <a:latin typeface="Consolas" panose="020B0609020204030204" pitchFamily="49" charset="0"/>
              <a:ea typeface="+mj-ea"/>
            </a:endParaRPr>
          </a:p>
          <a:p>
            <a:pPr marL="274320" lvl="1" indent="0" algn="just">
              <a:buNone/>
            </a:pPr>
            <a:r>
              <a:rPr lang="zh-TW" altLang="en-US" sz="2000">
                <a:latin typeface="Consolas" panose="020B0609020204030204" pitchFamily="49" charset="0"/>
                <a:ea typeface="+mj-ea"/>
              </a:rPr>
              <a:t>別跟</a:t>
            </a:r>
            <a:r>
              <a:rPr lang="en-US" altLang="zh-TW" sz="2000">
                <a:solidFill>
                  <a:srgbClr val="CC6227"/>
                </a:solidFill>
                <a:latin typeface="Consolas" panose="020B0609020204030204" pitchFamily="49" charset="0"/>
                <a:ea typeface="+mj-ea"/>
              </a:rPr>
              <a:t>context.getInitParameter(String name)</a:t>
            </a:r>
            <a:r>
              <a:rPr lang="zh-TW" altLang="en-US" sz="2000">
                <a:latin typeface="Consolas" panose="020B0609020204030204" pitchFamily="49" charset="0"/>
                <a:ea typeface="+mj-ea"/>
              </a:rPr>
              <a:t>搞混了。</a:t>
            </a:r>
            <a:endParaRPr lang="en-US" altLang="zh-TW" sz="2000">
              <a:latin typeface="Consolas" panose="020B0609020204030204" pitchFamily="49" charset="0"/>
              <a:ea typeface="+mj-ea"/>
            </a:endParaRPr>
          </a:p>
          <a:p>
            <a:pPr marL="285750" indent="-285750" algn="just">
              <a:spcBef>
                <a:spcPts val="1800"/>
              </a:spcBef>
              <a:buFont typeface="Arial" panose="020B0604020202020204" pitchFamily="34" charset="0"/>
              <a:buChar char="•"/>
            </a:pPr>
            <a:r>
              <a:rPr lang="en-US" altLang="zh-TW">
                <a:solidFill>
                  <a:srgbClr val="CC6227"/>
                </a:solidFill>
                <a:latin typeface="Consolas" panose="020B0609020204030204" pitchFamily="49" charset="0"/>
                <a:ea typeface="+mj-ea"/>
              </a:rPr>
              <a:t>void</a:t>
            </a:r>
            <a:r>
              <a:rPr lang="en-US" altLang="zh-TW">
                <a:latin typeface="Consolas" panose="020B0609020204030204" pitchFamily="49" charset="0"/>
                <a:ea typeface="+mj-ea"/>
              </a:rPr>
              <a:t> session.invalidate( )</a:t>
            </a:r>
          </a:p>
          <a:p>
            <a:pPr marL="274320" lvl="1" indent="0" algn="just">
              <a:buNone/>
            </a:pPr>
            <a:r>
              <a:rPr lang="zh-TW" altLang="en-US" sz="2000">
                <a:latin typeface="Consolas" panose="020B0609020204030204" pitchFamily="49" charset="0"/>
                <a:ea typeface="+mj-ea"/>
              </a:rPr>
              <a:t>直接銷毀此項</a:t>
            </a:r>
            <a:r>
              <a:rPr lang="en-US" altLang="zh-TW" sz="2000">
                <a:latin typeface="Consolas" panose="020B0609020204030204" pitchFamily="49" charset="0"/>
                <a:ea typeface="+mj-ea"/>
              </a:rPr>
              <a:t>Session</a:t>
            </a:r>
            <a:r>
              <a:rPr lang="zh-TW" altLang="en-US" sz="2000">
                <a:latin typeface="Consolas" panose="020B0609020204030204" pitchFamily="49" charset="0"/>
                <a:ea typeface="+mj-ea"/>
              </a:rPr>
              <a:t>，包含裡面儲存的所有屬性</a:t>
            </a:r>
            <a:r>
              <a:rPr lang="en-US" altLang="zh-TW" sz="2000">
                <a:latin typeface="Consolas" panose="020B0609020204030204" pitchFamily="49" charset="0"/>
                <a:ea typeface="+mj-ea"/>
              </a:rPr>
              <a:t>(Attribute)</a:t>
            </a:r>
            <a:r>
              <a:rPr lang="zh-TW" altLang="en-US" sz="2000">
                <a:latin typeface="Consolas" panose="020B0609020204030204" pitchFamily="49" charset="0"/>
                <a:ea typeface="+mj-ea"/>
              </a:rPr>
              <a:t>。</a:t>
            </a:r>
            <a:endParaRPr lang="en-US" altLang="zh-TW" sz="2000">
              <a:latin typeface="Consolas" panose="020B0609020204030204" pitchFamily="49" charset="0"/>
              <a:ea typeface="+mj-ea"/>
            </a:endParaRPr>
          </a:p>
          <a:p>
            <a:pPr marL="274320" lvl="1" indent="0" algn="just">
              <a:buNone/>
            </a:pPr>
            <a:endParaRPr lang="en-US" altLang="zh-TW" sz="2000">
              <a:latin typeface="Consolas" panose="020B0609020204030204" pitchFamily="49" charset="0"/>
              <a:ea typeface="+mj-ea"/>
            </a:endParaRPr>
          </a:p>
          <a:p>
            <a:pPr marL="274320" lvl="1" indent="0" algn="just">
              <a:buNone/>
            </a:pPr>
            <a:endParaRPr lang="en-US" altLang="zh-TW" sz="2000">
              <a:latin typeface="Consolas" panose="020B0609020204030204" pitchFamily="49" charset="0"/>
              <a:ea typeface="+mj-ea"/>
            </a:endParaRPr>
          </a:p>
          <a:p>
            <a:pPr marL="0" indent="0" algn="just">
              <a:buNone/>
            </a:pPr>
            <a:endParaRPr lang="en-US" altLang="zh-TW">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latin typeface="+mj-ea"/>
                <a:ea typeface="+mj-ea"/>
              </a:rPr>
              <a:t>69</a:t>
            </a:fld>
            <a:endParaRPr lang="zh-TW" altLang="en-US">
              <a:latin typeface="+mj-ea"/>
              <a:ea typeface="+mj-ea"/>
            </a:endParaRPr>
          </a:p>
        </p:txBody>
      </p:sp>
      <p:sp>
        <p:nvSpPr>
          <p:cNvPr id="7" name="文字方塊 6">
            <a:extLst>
              <a:ext uri="{FF2B5EF4-FFF2-40B4-BE49-F238E27FC236}">
                <a16:creationId xmlns:a16="http://schemas.microsoft.com/office/drawing/2014/main" id="{3ADD3859-68E3-41E3-B64B-E6F6552E77BE}"/>
              </a:ext>
            </a:extLst>
          </p:cNvPr>
          <p:cNvSpPr txBox="1"/>
          <p:nvPr/>
        </p:nvSpPr>
        <p:spPr>
          <a:xfrm>
            <a:off x="153970" y="83979"/>
            <a:ext cx="5828541"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lgn="ctr">
              <a:buClrTx/>
              <a:buNone/>
            </a:pPr>
            <a:r>
              <a:rPr lang="en-US" altLang="zh-TW" sz="3600">
                <a:latin typeface="+mj-ea"/>
                <a:ea typeface="+mj-ea"/>
              </a:rPr>
              <a:t>HttpSession</a:t>
            </a:r>
            <a:r>
              <a:rPr lang="zh-TW" altLang="en-US" sz="3600">
                <a:latin typeface="+mj-ea"/>
                <a:ea typeface="+mj-ea"/>
              </a:rPr>
              <a:t>介面方法介紹</a:t>
            </a:r>
            <a:r>
              <a:rPr lang="en-US" altLang="zh-TW" sz="3600">
                <a:latin typeface="+mj-ea"/>
                <a:ea typeface="+mj-ea"/>
              </a:rPr>
              <a:t>2</a:t>
            </a:r>
            <a:endParaRPr lang="en-US" altLang="zh-TW" sz="3600">
              <a:latin typeface="Consolas" panose="020B0609020204030204" pitchFamily="49" charset="0"/>
              <a:ea typeface="+mj-ea"/>
            </a:endParaRPr>
          </a:p>
        </p:txBody>
      </p:sp>
    </p:spTree>
    <p:extLst>
      <p:ext uri="{BB962C8B-B14F-4D97-AF65-F5344CB8AC3E}">
        <p14:creationId xmlns:p14="http://schemas.microsoft.com/office/powerpoint/2010/main" val="156485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a:extLst>
              <a:ext uri="{FF2B5EF4-FFF2-40B4-BE49-F238E27FC236}">
                <a16:creationId xmlns:a16="http://schemas.microsoft.com/office/drawing/2014/main" id="{9EB2D7C6-8CAA-4A8B-8A0E-5A04AB80DC16}"/>
              </a:ext>
            </a:extLst>
          </p:cNvPr>
          <p:cNvPicPr>
            <a:picLocks noChangeAspect="1"/>
          </p:cNvPicPr>
          <p:nvPr/>
        </p:nvPicPr>
        <p:blipFill>
          <a:blip r:embed="rId2"/>
          <a:stretch>
            <a:fillRect/>
          </a:stretch>
        </p:blipFill>
        <p:spPr>
          <a:xfrm>
            <a:off x="208913" y="828672"/>
            <a:ext cx="2027424" cy="5921154"/>
          </a:xfrm>
          <a:prstGeom prst="rect">
            <a:avLst/>
          </a:prstGeom>
        </p:spPr>
      </p:pic>
      <p:cxnSp>
        <p:nvCxnSpPr>
          <p:cNvPr id="22" name="直線接點 21">
            <a:extLst>
              <a:ext uri="{FF2B5EF4-FFF2-40B4-BE49-F238E27FC236}">
                <a16:creationId xmlns:a16="http://schemas.microsoft.com/office/drawing/2014/main" id="{4163B5F1-9F4C-43EC-BB67-3845371984D3}"/>
              </a:ext>
            </a:extLst>
          </p:cNvPr>
          <p:cNvCxnSpPr>
            <a:cxnSpLocks/>
          </p:cNvCxnSpPr>
          <p:nvPr/>
        </p:nvCxnSpPr>
        <p:spPr>
          <a:xfrm flipV="1">
            <a:off x="2294647" y="1263721"/>
            <a:ext cx="345811" cy="307994"/>
          </a:xfrm>
          <a:prstGeom prst="line">
            <a:avLst/>
          </a:prstGeom>
        </p:spPr>
        <p:style>
          <a:lnRef idx="1">
            <a:schemeClr val="dk1"/>
          </a:lnRef>
          <a:fillRef idx="0">
            <a:schemeClr val="dk1"/>
          </a:fillRef>
          <a:effectRef idx="0">
            <a:schemeClr val="dk1"/>
          </a:effectRef>
          <a:fontRef idx="minor">
            <a:schemeClr val="tx1"/>
          </a:fontRef>
        </p:style>
      </p:cxnSp>
      <p:sp>
        <p:nvSpPr>
          <p:cNvPr id="56" name="文字方塊 55">
            <a:extLst>
              <a:ext uri="{FF2B5EF4-FFF2-40B4-BE49-F238E27FC236}">
                <a16:creationId xmlns:a16="http://schemas.microsoft.com/office/drawing/2014/main" id="{D738ADE2-0EB1-40D8-AD24-F03AD045700F}"/>
              </a:ext>
            </a:extLst>
          </p:cNvPr>
          <p:cNvSpPr txBox="1"/>
          <p:nvPr/>
        </p:nvSpPr>
        <p:spPr>
          <a:xfrm>
            <a:off x="3137850" y="2675467"/>
            <a:ext cx="184731" cy="369332"/>
          </a:xfrm>
          <a:prstGeom prst="rect">
            <a:avLst/>
          </a:prstGeom>
          <a:noFill/>
        </p:spPr>
        <p:txBody>
          <a:bodyPr wrap="none" rtlCol="0">
            <a:spAutoFit/>
          </a:bodyPr>
          <a:lstStyle/>
          <a:p>
            <a:endParaRPr lang="zh-TW" altLang="en-US"/>
          </a:p>
        </p:txBody>
      </p:sp>
      <p:sp>
        <p:nvSpPr>
          <p:cNvPr id="6" name="文字版面配置區 5"/>
          <p:cNvSpPr>
            <a:spLocks noGrp="1"/>
          </p:cNvSpPr>
          <p:nvPr>
            <p:ph type="body" sz="half" idx="2"/>
          </p:nvPr>
        </p:nvSpPr>
        <p:spPr>
          <a:xfrm>
            <a:off x="8303491" y="562551"/>
            <a:ext cx="3888510" cy="5817228"/>
          </a:xfrm>
        </p:spPr>
        <p:txBody>
          <a:bodyPr>
            <a:noAutofit/>
          </a:bodyPr>
          <a:lstStyle/>
          <a:p>
            <a:pPr algn="just"/>
            <a:r>
              <a:rPr lang="zh-TW" altLang="en-US" sz="1450" b="1">
                <a:latin typeface="Consolas" panose="020B0609020204030204" pitchFamily="49" charset="0"/>
                <a:ea typeface="+mj-ea"/>
              </a:rPr>
              <a:t>超文本傳輸協定（</a:t>
            </a:r>
            <a:r>
              <a:rPr lang="zh-TW" altLang="en-US" sz="1450" b="1" smtClean="0">
                <a:latin typeface="Consolas" panose="020B0609020204030204" pitchFamily="49" charset="0"/>
                <a:ea typeface="+mj-ea"/>
              </a:rPr>
              <a:t>英語</a:t>
            </a:r>
            <a:r>
              <a:rPr lang="en-US" altLang="zh-TW" sz="1450" b="1" smtClean="0">
                <a:latin typeface="Consolas" panose="020B0609020204030204" pitchFamily="49" charset="0"/>
                <a:ea typeface="+mj-ea"/>
              </a:rPr>
              <a:t>:HyperText </a:t>
            </a:r>
            <a:r>
              <a:rPr lang="en-US" altLang="zh-TW" sz="1450" b="1">
                <a:latin typeface="Consolas" panose="020B0609020204030204" pitchFamily="49" charset="0"/>
                <a:ea typeface="+mj-ea"/>
              </a:rPr>
              <a:t>Transfer Protocol</a:t>
            </a:r>
            <a:r>
              <a:rPr lang="zh-TW" altLang="en-US" sz="1450" b="1">
                <a:latin typeface="Consolas" panose="020B0609020204030204" pitchFamily="49" charset="0"/>
                <a:ea typeface="+mj-ea"/>
              </a:rPr>
              <a:t>，</a:t>
            </a:r>
            <a:r>
              <a:rPr lang="zh-TW" altLang="en-US" sz="1450" b="1" smtClean="0">
                <a:latin typeface="Consolas" panose="020B0609020204030204" pitchFamily="49" charset="0"/>
                <a:ea typeface="+mj-ea"/>
              </a:rPr>
              <a:t>縮寫</a:t>
            </a:r>
            <a:r>
              <a:rPr lang="en-US" altLang="zh-TW" sz="1450" b="1" smtClean="0">
                <a:latin typeface="Consolas" panose="020B0609020204030204" pitchFamily="49" charset="0"/>
                <a:ea typeface="+mj-ea"/>
              </a:rPr>
              <a:t>:HTTP</a:t>
            </a:r>
            <a:r>
              <a:rPr lang="zh-TW" altLang="en-US" sz="1450" b="1">
                <a:latin typeface="Consolas" panose="020B0609020204030204" pitchFamily="49" charset="0"/>
                <a:ea typeface="+mj-ea"/>
              </a:rPr>
              <a:t>）是一種用於分佈式、協作式和超媒體訊息系統的應用層協定。</a:t>
            </a:r>
            <a:r>
              <a:rPr lang="en-US" altLang="zh-TW" sz="1450" b="1">
                <a:latin typeface="Consolas" panose="020B0609020204030204" pitchFamily="49" charset="0"/>
                <a:ea typeface="+mj-ea"/>
              </a:rPr>
              <a:t>HTTP</a:t>
            </a:r>
            <a:r>
              <a:rPr lang="zh-TW" altLang="en-US" sz="1450" b="1">
                <a:latin typeface="Consolas" panose="020B0609020204030204" pitchFamily="49" charset="0"/>
                <a:ea typeface="+mj-ea"/>
              </a:rPr>
              <a:t>是全球資訊網的數據通信的基礎。</a:t>
            </a:r>
          </a:p>
          <a:p>
            <a:pPr algn="just"/>
            <a:r>
              <a:rPr lang="zh-TW" altLang="en-US" sz="1450" b="1">
                <a:latin typeface="Consolas" panose="020B0609020204030204" pitchFamily="49" charset="0"/>
                <a:ea typeface="+mj-ea"/>
              </a:rPr>
              <a:t>設計</a:t>
            </a:r>
            <a:r>
              <a:rPr lang="en-US" altLang="zh-TW" sz="1450" b="1">
                <a:latin typeface="Consolas" panose="020B0609020204030204" pitchFamily="49" charset="0"/>
                <a:ea typeface="+mj-ea"/>
              </a:rPr>
              <a:t>HTTP</a:t>
            </a:r>
            <a:r>
              <a:rPr lang="zh-TW" altLang="en-US" sz="1450" b="1">
                <a:latin typeface="Consolas" panose="020B0609020204030204" pitchFamily="49" charset="0"/>
                <a:ea typeface="+mj-ea"/>
              </a:rPr>
              <a:t>最初的目的是為了提供一種發布和接收</a:t>
            </a:r>
            <a:r>
              <a:rPr lang="en-US" altLang="zh-TW" sz="1450" b="1">
                <a:latin typeface="Consolas" panose="020B0609020204030204" pitchFamily="49" charset="0"/>
                <a:ea typeface="+mj-ea"/>
              </a:rPr>
              <a:t>HTML</a:t>
            </a:r>
            <a:r>
              <a:rPr lang="zh-TW" altLang="en-US" sz="1450" b="1">
                <a:latin typeface="Consolas" panose="020B0609020204030204" pitchFamily="49" charset="0"/>
                <a:ea typeface="+mj-ea"/>
              </a:rPr>
              <a:t>頁面的方法。透過</a:t>
            </a:r>
            <a:r>
              <a:rPr lang="en-US" altLang="zh-TW" sz="1450" b="1">
                <a:latin typeface="Consolas" panose="020B0609020204030204" pitchFamily="49" charset="0"/>
                <a:ea typeface="+mj-ea"/>
              </a:rPr>
              <a:t>HTTP</a:t>
            </a:r>
            <a:r>
              <a:rPr lang="zh-TW" altLang="en-US" sz="1450" b="1">
                <a:latin typeface="Consolas" panose="020B0609020204030204" pitchFamily="49" charset="0"/>
                <a:ea typeface="+mj-ea"/>
              </a:rPr>
              <a:t>或者</a:t>
            </a:r>
            <a:r>
              <a:rPr lang="en-US" altLang="zh-TW" sz="1450" b="1">
                <a:latin typeface="Consolas" panose="020B0609020204030204" pitchFamily="49" charset="0"/>
                <a:ea typeface="+mj-ea"/>
              </a:rPr>
              <a:t>HTTPS</a:t>
            </a:r>
            <a:r>
              <a:rPr lang="zh-TW" altLang="en-US" sz="1450" b="1">
                <a:latin typeface="Consolas" panose="020B0609020204030204" pitchFamily="49" charset="0"/>
                <a:ea typeface="+mj-ea"/>
              </a:rPr>
              <a:t>協定請求的資源由統一資源識別碼（</a:t>
            </a:r>
            <a:r>
              <a:rPr lang="en-US" altLang="zh-TW" sz="1450" b="1">
                <a:latin typeface="Consolas" panose="020B0609020204030204" pitchFamily="49" charset="0"/>
                <a:ea typeface="+mj-ea"/>
              </a:rPr>
              <a:t>Uniform Resource Identifiers</a:t>
            </a:r>
            <a:r>
              <a:rPr lang="zh-TW" altLang="en-US" sz="1450" b="1">
                <a:latin typeface="Consolas" panose="020B0609020204030204" pitchFamily="49" charset="0"/>
                <a:ea typeface="+mj-ea"/>
              </a:rPr>
              <a:t>，</a:t>
            </a:r>
            <a:r>
              <a:rPr lang="en-US" altLang="zh-TW" sz="1450" b="1">
                <a:latin typeface="Consolas" panose="020B0609020204030204" pitchFamily="49" charset="0"/>
                <a:ea typeface="+mj-ea"/>
              </a:rPr>
              <a:t>URI</a:t>
            </a:r>
            <a:r>
              <a:rPr lang="zh-TW" altLang="en-US" sz="1450" b="1">
                <a:latin typeface="Consolas" panose="020B0609020204030204" pitchFamily="49" charset="0"/>
                <a:ea typeface="+mj-ea"/>
              </a:rPr>
              <a:t>）來標識。</a:t>
            </a:r>
            <a:endParaRPr lang="en-US" altLang="zh-TW" sz="1450" b="1">
              <a:latin typeface="Consolas" panose="020B0609020204030204" pitchFamily="49" charset="0"/>
              <a:ea typeface="+mj-ea"/>
            </a:endParaRPr>
          </a:p>
          <a:p>
            <a:pPr algn="just"/>
            <a:r>
              <a:rPr lang="en-US" altLang="zh-TW" sz="1450" b="1">
                <a:latin typeface="Consolas" panose="020B0609020204030204" pitchFamily="49" charset="0"/>
                <a:ea typeface="+mj-ea"/>
              </a:rPr>
              <a:t>HTTP</a:t>
            </a:r>
            <a:r>
              <a:rPr lang="zh-TW" altLang="en-US" sz="1450" b="1">
                <a:latin typeface="Consolas" panose="020B0609020204030204" pitchFamily="49" charset="0"/>
                <a:ea typeface="+mj-ea"/>
              </a:rPr>
              <a:t>的發展是由提姆</a:t>
            </a:r>
            <a:r>
              <a:rPr lang="en-US" altLang="zh-TW" sz="1450" b="1">
                <a:latin typeface="Consolas" panose="020B0609020204030204" pitchFamily="49" charset="0"/>
                <a:ea typeface="+mj-ea"/>
              </a:rPr>
              <a:t>·</a:t>
            </a:r>
            <a:r>
              <a:rPr lang="zh-TW" altLang="en-US" sz="1450" b="1">
                <a:latin typeface="Consolas" panose="020B0609020204030204" pitchFamily="49" charset="0"/>
                <a:ea typeface="+mj-ea"/>
              </a:rPr>
              <a:t>柏內茲</a:t>
            </a:r>
            <a:r>
              <a:rPr lang="en-US" altLang="zh-TW" sz="1450" b="1">
                <a:latin typeface="Consolas" panose="020B0609020204030204" pitchFamily="49" charset="0"/>
                <a:ea typeface="+mj-ea"/>
              </a:rPr>
              <a:t>-</a:t>
            </a:r>
            <a:r>
              <a:rPr lang="zh-TW" altLang="en-US" sz="1450" b="1">
                <a:latin typeface="Consolas" panose="020B0609020204030204" pitchFamily="49" charset="0"/>
                <a:ea typeface="+mj-ea"/>
              </a:rPr>
              <a:t>李於</a:t>
            </a:r>
            <a:r>
              <a:rPr lang="en-US" altLang="zh-TW" sz="1450" b="1">
                <a:latin typeface="Consolas" panose="020B0609020204030204" pitchFamily="49" charset="0"/>
                <a:ea typeface="+mj-ea"/>
              </a:rPr>
              <a:t>1989</a:t>
            </a:r>
            <a:r>
              <a:rPr lang="zh-TW" altLang="en-US" sz="1450" b="1">
                <a:latin typeface="Consolas" panose="020B0609020204030204" pitchFamily="49" charset="0"/>
                <a:ea typeface="+mj-ea"/>
              </a:rPr>
              <a:t>年在歐洲核子研究組織（</a:t>
            </a:r>
            <a:r>
              <a:rPr lang="en-US" altLang="zh-TW" sz="1450" b="1">
                <a:latin typeface="Consolas" panose="020B0609020204030204" pitchFamily="49" charset="0"/>
                <a:ea typeface="+mj-ea"/>
              </a:rPr>
              <a:t>CERN</a:t>
            </a:r>
            <a:r>
              <a:rPr lang="zh-TW" altLang="en-US" sz="1450" b="1">
                <a:latin typeface="Consolas" panose="020B0609020204030204" pitchFamily="49" charset="0"/>
                <a:ea typeface="+mj-ea"/>
              </a:rPr>
              <a:t>）所發起。</a:t>
            </a:r>
            <a:r>
              <a:rPr lang="en-US" altLang="zh-TW" sz="1450" b="1">
                <a:latin typeface="Consolas" panose="020B0609020204030204" pitchFamily="49" charset="0"/>
                <a:ea typeface="+mj-ea"/>
              </a:rPr>
              <a:t>HTTP</a:t>
            </a:r>
            <a:r>
              <a:rPr lang="zh-TW" altLang="en-US" sz="1450" b="1">
                <a:latin typeface="Consolas" panose="020B0609020204030204" pitchFamily="49" charset="0"/>
                <a:ea typeface="+mj-ea"/>
              </a:rPr>
              <a:t>的標準制定由全球資訊網協會和網際網路工程任務組進行協調，最終發布了一系列的</a:t>
            </a:r>
            <a:r>
              <a:rPr lang="en-US" altLang="zh-TW" sz="1450" b="1">
                <a:latin typeface="Consolas" panose="020B0609020204030204" pitchFamily="49" charset="0"/>
                <a:ea typeface="+mj-ea"/>
              </a:rPr>
              <a:t>RFC</a:t>
            </a:r>
            <a:r>
              <a:rPr lang="zh-TW" altLang="en-US" sz="1450" b="1">
                <a:latin typeface="Consolas" panose="020B0609020204030204" pitchFamily="49" charset="0"/>
                <a:ea typeface="+mj-ea"/>
              </a:rPr>
              <a:t>，其中最著名的是</a:t>
            </a:r>
            <a:r>
              <a:rPr lang="en-US" altLang="zh-TW" sz="1450" b="1">
                <a:latin typeface="Consolas" panose="020B0609020204030204" pitchFamily="49" charset="0"/>
                <a:ea typeface="+mj-ea"/>
              </a:rPr>
              <a:t>1999</a:t>
            </a:r>
            <a:r>
              <a:rPr lang="zh-TW" altLang="en-US" sz="1450" b="1">
                <a:latin typeface="Consolas" panose="020B0609020204030204" pitchFamily="49" charset="0"/>
                <a:ea typeface="+mj-ea"/>
              </a:rPr>
              <a:t>年</a:t>
            </a:r>
            <a:r>
              <a:rPr lang="en-US" altLang="zh-TW" sz="1450" b="1">
                <a:latin typeface="Consolas" panose="020B0609020204030204" pitchFamily="49" charset="0"/>
                <a:ea typeface="+mj-ea"/>
              </a:rPr>
              <a:t>6</a:t>
            </a:r>
            <a:r>
              <a:rPr lang="zh-TW" altLang="en-US" sz="1450" b="1">
                <a:latin typeface="Consolas" panose="020B0609020204030204" pitchFamily="49" charset="0"/>
                <a:ea typeface="+mj-ea"/>
              </a:rPr>
              <a:t>月公佈的 </a:t>
            </a:r>
            <a:r>
              <a:rPr lang="en-US" altLang="zh-TW" sz="1450" b="1">
                <a:latin typeface="Consolas" panose="020B0609020204030204" pitchFamily="49" charset="0"/>
                <a:ea typeface="+mj-ea"/>
              </a:rPr>
              <a:t>RFC 2616</a:t>
            </a:r>
            <a:r>
              <a:rPr lang="zh-TW" altLang="en-US" sz="1450" b="1">
                <a:latin typeface="Consolas" panose="020B0609020204030204" pitchFamily="49" charset="0"/>
                <a:ea typeface="+mj-ea"/>
              </a:rPr>
              <a:t>，定義了</a:t>
            </a:r>
            <a:r>
              <a:rPr lang="en-US" altLang="zh-TW" sz="1450" b="1">
                <a:latin typeface="Consolas" panose="020B0609020204030204" pitchFamily="49" charset="0"/>
                <a:ea typeface="+mj-ea"/>
              </a:rPr>
              <a:t>HTTP</a:t>
            </a:r>
            <a:r>
              <a:rPr lang="zh-TW" altLang="en-US" sz="1450" b="1">
                <a:latin typeface="Consolas" panose="020B0609020204030204" pitchFamily="49" charset="0"/>
                <a:ea typeface="+mj-ea"/>
              </a:rPr>
              <a:t>協定中現今廣泛使用的一個版本</a:t>
            </a:r>
            <a:r>
              <a:rPr lang="en-US" altLang="zh-TW" sz="1450" b="1">
                <a:latin typeface="Consolas" panose="020B0609020204030204" pitchFamily="49" charset="0"/>
                <a:ea typeface="+mj-ea"/>
              </a:rPr>
              <a:t>——HTTP 1.1</a:t>
            </a:r>
            <a:r>
              <a:rPr lang="zh-TW" altLang="en-US" sz="1450" b="1">
                <a:latin typeface="Consolas" panose="020B0609020204030204" pitchFamily="49" charset="0"/>
                <a:ea typeface="+mj-ea"/>
              </a:rPr>
              <a:t>。</a:t>
            </a:r>
          </a:p>
          <a:p>
            <a:pPr algn="just"/>
            <a:r>
              <a:rPr lang="en-US" altLang="zh-TW" sz="1450" b="1">
                <a:latin typeface="Consolas" panose="020B0609020204030204" pitchFamily="49" charset="0"/>
                <a:ea typeface="+mj-ea"/>
              </a:rPr>
              <a:t>2014</a:t>
            </a:r>
            <a:r>
              <a:rPr lang="zh-TW" altLang="en-US" sz="1450" b="1">
                <a:latin typeface="Consolas" panose="020B0609020204030204" pitchFamily="49" charset="0"/>
                <a:ea typeface="+mj-ea"/>
              </a:rPr>
              <a:t>年</a:t>
            </a:r>
            <a:r>
              <a:rPr lang="en-US" altLang="zh-TW" sz="1450" b="1">
                <a:latin typeface="Consolas" panose="020B0609020204030204" pitchFamily="49" charset="0"/>
                <a:ea typeface="+mj-ea"/>
              </a:rPr>
              <a:t>12</a:t>
            </a:r>
            <a:r>
              <a:rPr lang="zh-TW" altLang="en-US" sz="1450" b="1">
                <a:latin typeface="Consolas" panose="020B0609020204030204" pitchFamily="49" charset="0"/>
                <a:ea typeface="+mj-ea"/>
              </a:rPr>
              <a:t>月，網際網路工程任務組（</a:t>
            </a:r>
            <a:r>
              <a:rPr lang="en-US" altLang="zh-TW" sz="1450" b="1">
                <a:latin typeface="Consolas" panose="020B0609020204030204" pitchFamily="49" charset="0"/>
                <a:ea typeface="+mj-ea"/>
              </a:rPr>
              <a:t>IETF</a:t>
            </a:r>
            <a:r>
              <a:rPr lang="zh-TW" altLang="en-US" sz="1450" b="1">
                <a:latin typeface="Consolas" panose="020B0609020204030204" pitchFamily="49" charset="0"/>
                <a:ea typeface="+mj-ea"/>
              </a:rPr>
              <a:t>）的</a:t>
            </a:r>
            <a:r>
              <a:rPr lang="en-US" altLang="zh-TW" sz="1450" b="1">
                <a:latin typeface="Consolas" panose="020B0609020204030204" pitchFamily="49" charset="0"/>
                <a:ea typeface="+mj-ea"/>
              </a:rPr>
              <a:t>Hypertext Transfer Protocol Bis</a:t>
            </a:r>
            <a:r>
              <a:rPr lang="zh-TW" altLang="en-US" sz="1450" b="1">
                <a:latin typeface="Consolas" panose="020B0609020204030204" pitchFamily="49" charset="0"/>
                <a:ea typeface="+mj-ea"/>
              </a:rPr>
              <a:t>（</a:t>
            </a:r>
            <a:r>
              <a:rPr lang="en-US" altLang="zh-TW" sz="1450" b="1">
                <a:latin typeface="Consolas" panose="020B0609020204030204" pitchFamily="49" charset="0"/>
                <a:ea typeface="+mj-ea"/>
              </a:rPr>
              <a:t>httpbis</a:t>
            </a:r>
            <a:r>
              <a:rPr lang="zh-TW" altLang="en-US" sz="1450" b="1">
                <a:latin typeface="Consolas" panose="020B0609020204030204" pitchFamily="49" charset="0"/>
                <a:ea typeface="+mj-ea"/>
              </a:rPr>
              <a:t>）工作小組將</a:t>
            </a:r>
            <a:r>
              <a:rPr lang="en-US" altLang="zh-TW" sz="1450" b="1">
                <a:latin typeface="Consolas" panose="020B0609020204030204" pitchFamily="49" charset="0"/>
                <a:ea typeface="+mj-ea"/>
              </a:rPr>
              <a:t>HTTP/2</a:t>
            </a:r>
            <a:r>
              <a:rPr lang="zh-TW" altLang="en-US" sz="1450" b="1">
                <a:latin typeface="Consolas" panose="020B0609020204030204" pitchFamily="49" charset="0"/>
                <a:ea typeface="+mj-ea"/>
              </a:rPr>
              <a:t>標準提議遞交至</a:t>
            </a:r>
            <a:r>
              <a:rPr lang="en-US" altLang="zh-TW" sz="1450" b="1">
                <a:latin typeface="Consolas" panose="020B0609020204030204" pitchFamily="49" charset="0"/>
                <a:ea typeface="+mj-ea"/>
              </a:rPr>
              <a:t>IESG</a:t>
            </a:r>
            <a:r>
              <a:rPr lang="zh-TW" altLang="en-US" sz="1450" b="1">
                <a:latin typeface="Consolas" panose="020B0609020204030204" pitchFamily="49" charset="0"/>
                <a:ea typeface="+mj-ea"/>
              </a:rPr>
              <a:t>進行討論，於</a:t>
            </a:r>
            <a:r>
              <a:rPr lang="en-US" altLang="zh-TW" sz="1450" b="1">
                <a:latin typeface="Consolas" panose="020B0609020204030204" pitchFamily="49" charset="0"/>
                <a:ea typeface="+mj-ea"/>
              </a:rPr>
              <a:t>2015</a:t>
            </a:r>
            <a:r>
              <a:rPr lang="zh-TW" altLang="en-US" sz="1450" b="1">
                <a:latin typeface="Consolas" panose="020B0609020204030204" pitchFamily="49" charset="0"/>
                <a:ea typeface="+mj-ea"/>
              </a:rPr>
              <a:t>年</a:t>
            </a:r>
            <a:r>
              <a:rPr lang="en-US" altLang="zh-TW" sz="1450" b="1">
                <a:latin typeface="Consolas" panose="020B0609020204030204" pitchFamily="49" charset="0"/>
                <a:ea typeface="+mj-ea"/>
              </a:rPr>
              <a:t>2</a:t>
            </a:r>
            <a:r>
              <a:rPr lang="zh-TW" altLang="en-US" sz="1450" b="1">
                <a:latin typeface="Consolas" panose="020B0609020204030204" pitchFamily="49" charset="0"/>
                <a:ea typeface="+mj-ea"/>
              </a:rPr>
              <a:t>月</a:t>
            </a:r>
            <a:r>
              <a:rPr lang="en-US" altLang="zh-TW" sz="1450" b="1">
                <a:latin typeface="Consolas" panose="020B0609020204030204" pitchFamily="49" charset="0"/>
                <a:ea typeface="+mj-ea"/>
              </a:rPr>
              <a:t>17</a:t>
            </a:r>
            <a:r>
              <a:rPr lang="zh-TW" altLang="en-US" sz="1450" b="1">
                <a:latin typeface="Consolas" panose="020B0609020204030204" pitchFamily="49" charset="0"/>
                <a:ea typeface="+mj-ea"/>
              </a:rPr>
              <a:t>日被批准。</a:t>
            </a:r>
            <a:r>
              <a:rPr lang="en-US" altLang="zh-TW" sz="1450" b="1">
                <a:latin typeface="Consolas" panose="020B0609020204030204" pitchFamily="49" charset="0"/>
                <a:ea typeface="+mj-ea"/>
              </a:rPr>
              <a:t>HTTP/2</a:t>
            </a:r>
            <a:r>
              <a:rPr lang="zh-TW" altLang="en-US" sz="1450" b="1">
                <a:latin typeface="Consolas" panose="020B0609020204030204" pitchFamily="49" charset="0"/>
                <a:ea typeface="+mj-ea"/>
              </a:rPr>
              <a:t>標準於</a:t>
            </a:r>
            <a:r>
              <a:rPr lang="en-US" altLang="zh-TW" sz="1450" b="1">
                <a:latin typeface="Consolas" panose="020B0609020204030204" pitchFamily="49" charset="0"/>
                <a:ea typeface="+mj-ea"/>
              </a:rPr>
              <a:t>2015</a:t>
            </a:r>
            <a:r>
              <a:rPr lang="zh-TW" altLang="en-US" sz="1450" b="1">
                <a:latin typeface="Consolas" panose="020B0609020204030204" pitchFamily="49" charset="0"/>
                <a:ea typeface="+mj-ea"/>
              </a:rPr>
              <a:t>年</a:t>
            </a:r>
            <a:r>
              <a:rPr lang="en-US" altLang="zh-TW" sz="1450" b="1">
                <a:latin typeface="Consolas" panose="020B0609020204030204" pitchFamily="49" charset="0"/>
                <a:ea typeface="+mj-ea"/>
              </a:rPr>
              <a:t>5</a:t>
            </a:r>
            <a:r>
              <a:rPr lang="zh-TW" altLang="en-US" sz="1450" b="1">
                <a:latin typeface="Consolas" panose="020B0609020204030204" pitchFamily="49" charset="0"/>
                <a:ea typeface="+mj-ea"/>
              </a:rPr>
              <a:t>月以</a:t>
            </a:r>
            <a:r>
              <a:rPr lang="en-US" altLang="zh-TW" sz="1450" b="1">
                <a:latin typeface="Consolas" panose="020B0609020204030204" pitchFamily="49" charset="0"/>
                <a:ea typeface="+mj-ea"/>
              </a:rPr>
              <a:t>RFC 7540</a:t>
            </a:r>
            <a:r>
              <a:rPr lang="zh-TW" altLang="en-US" sz="1450" b="1">
                <a:latin typeface="Consolas" panose="020B0609020204030204" pitchFamily="49" charset="0"/>
                <a:ea typeface="+mj-ea"/>
              </a:rPr>
              <a:t>正式發表，取代</a:t>
            </a:r>
            <a:r>
              <a:rPr lang="en-US" altLang="zh-TW" sz="1450" b="1">
                <a:latin typeface="Consolas" panose="020B0609020204030204" pitchFamily="49" charset="0"/>
                <a:ea typeface="+mj-ea"/>
              </a:rPr>
              <a:t>HTTP 1.1</a:t>
            </a:r>
            <a:r>
              <a:rPr lang="zh-TW" altLang="en-US" sz="1450" b="1">
                <a:latin typeface="Consolas" panose="020B0609020204030204" pitchFamily="49" charset="0"/>
                <a:ea typeface="+mj-ea"/>
              </a:rPr>
              <a:t>成為</a:t>
            </a:r>
            <a:r>
              <a:rPr lang="en-US" altLang="zh-TW" sz="1450" b="1">
                <a:latin typeface="Consolas" panose="020B0609020204030204" pitchFamily="49" charset="0"/>
                <a:ea typeface="+mj-ea"/>
              </a:rPr>
              <a:t>HTTP</a:t>
            </a:r>
            <a:r>
              <a:rPr lang="zh-TW" altLang="en-US" sz="1450" b="1">
                <a:latin typeface="Consolas" panose="020B0609020204030204" pitchFamily="49" charset="0"/>
                <a:ea typeface="+mj-ea"/>
              </a:rPr>
              <a:t>的實作標準。</a:t>
            </a:r>
            <a:endParaRPr lang="en-US" altLang="zh-TW" sz="1450" b="1">
              <a:latin typeface="Consolas" panose="020B0609020204030204" pitchFamily="49" charset="0"/>
              <a:ea typeface="+mj-ea"/>
            </a:endParaRPr>
          </a:p>
          <a:p>
            <a:pPr algn="r"/>
            <a:r>
              <a:rPr lang="en-US" altLang="zh-TW" sz="1450" b="1">
                <a:latin typeface="Consolas" panose="020B0609020204030204" pitchFamily="49" charset="0"/>
                <a:ea typeface="+mj-ea"/>
              </a:rPr>
              <a:t>&lt;</a:t>
            </a:r>
            <a:r>
              <a:rPr lang="zh-TW" altLang="en-US" sz="1450" b="1">
                <a:latin typeface="Consolas" panose="020B0609020204030204" pitchFamily="49" charset="0"/>
                <a:ea typeface="+mj-ea"/>
              </a:rPr>
              <a:t>維基百科</a:t>
            </a:r>
            <a:r>
              <a:rPr lang="en-US" altLang="zh-TW" sz="1450" b="1">
                <a:latin typeface="Consolas" panose="020B0609020204030204" pitchFamily="49" charset="0"/>
                <a:ea typeface="+mj-ea"/>
              </a:rPr>
              <a:t>&gt;</a:t>
            </a:r>
            <a:endParaRPr lang="zh-TW" altLang="en-US" sz="1450" b="1">
              <a:latin typeface="Consolas" panose="020B0609020204030204" pitchFamily="49" charset="0"/>
              <a:ea typeface="+mj-ea"/>
            </a:endParaRPr>
          </a:p>
        </p:txBody>
      </p:sp>
      <p:sp>
        <p:nvSpPr>
          <p:cNvPr id="3" name="投影片編號版面配置區 2">
            <a:extLst>
              <a:ext uri="{FF2B5EF4-FFF2-40B4-BE49-F238E27FC236}">
                <a16:creationId xmlns:a16="http://schemas.microsoft.com/office/drawing/2014/main" id="{1C2AB285-46DF-4C8C-BF73-D3B379C53F92}"/>
              </a:ext>
            </a:extLst>
          </p:cNvPr>
          <p:cNvSpPr>
            <a:spLocks noGrp="1"/>
          </p:cNvSpPr>
          <p:nvPr>
            <p:ph type="sldNum" sz="quarter" idx="12"/>
          </p:nvPr>
        </p:nvSpPr>
        <p:spPr/>
        <p:txBody>
          <a:bodyPr/>
          <a:lstStyle/>
          <a:p>
            <a:fld id="{B521127C-0C56-461F-B517-0D483F216F7D}" type="slidenum">
              <a:rPr lang="zh-TW" altLang="en-US" smtClean="0"/>
              <a:t>7</a:t>
            </a:fld>
            <a:endParaRPr lang="zh-TW" altLang="en-US"/>
          </a:p>
        </p:txBody>
      </p:sp>
      <p:sp>
        <p:nvSpPr>
          <p:cNvPr id="7" name="文字方塊 6">
            <a:extLst>
              <a:ext uri="{FF2B5EF4-FFF2-40B4-BE49-F238E27FC236}">
                <a16:creationId xmlns:a16="http://schemas.microsoft.com/office/drawing/2014/main" id="{6ED4F3DF-F911-4DA6-8519-C6EE70C11E8B}"/>
              </a:ext>
            </a:extLst>
          </p:cNvPr>
          <p:cNvSpPr txBox="1"/>
          <p:nvPr/>
        </p:nvSpPr>
        <p:spPr>
          <a:xfrm>
            <a:off x="2698768" y="450169"/>
            <a:ext cx="5416534" cy="144655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TW" sz="1600">
                <a:latin typeface="Consolas" panose="020B0609020204030204" pitchFamily="49" charset="0"/>
                <a:ea typeface="+mj-ea"/>
              </a:rPr>
              <a:t>【HTTP】</a:t>
            </a:r>
            <a:r>
              <a:rPr lang="zh-TW" altLang="en-US" sz="1600">
                <a:latin typeface="Consolas" panose="020B0609020204030204" pitchFamily="49" charset="0"/>
                <a:ea typeface="+mj-ea"/>
                <a:cs typeface="Times New Roman" panose="02020603050405020304" pitchFamily="18" charset="0"/>
              </a:rPr>
              <a:t>超文本傳輸協定</a:t>
            </a:r>
            <a:endParaRPr lang="en-US" altLang="zh-TW" sz="1600">
              <a:latin typeface="Consolas" panose="020B0609020204030204" pitchFamily="49" charset="0"/>
              <a:ea typeface="+mj-ea"/>
              <a:cs typeface="Times New Roman" panose="02020603050405020304" pitchFamily="18" charset="0"/>
            </a:endParaRPr>
          </a:p>
          <a:p>
            <a:endParaRPr lang="en-US" altLang="zh-TW" sz="1600">
              <a:latin typeface="Consolas" panose="020B0609020204030204" pitchFamily="49" charset="0"/>
              <a:ea typeface="+mj-ea"/>
              <a:cs typeface="Times New Roman" panose="02020603050405020304" pitchFamily="18" charset="0"/>
            </a:endParaRPr>
          </a:p>
          <a:p>
            <a:pPr marL="342900" indent="-342900">
              <a:buAutoNum type="arabicPeriod"/>
            </a:pPr>
            <a:r>
              <a:rPr lang="zh-TW" altLang="en-US" sz="1400">
                <a:latin typeface="Consolas" panose="020B0609020204030204" pitchFamily="49" charset="0"/>
                <a:ea typeface="+mj-ea"/>
              </a:rPr>
              <a:t>是一種</a:t>
            </a:r>
            <a:r>
              <a:rPr lang="zh-TW" altLang="en-US" sz="1400">
                <a:solidFill>
                  <a:srgbClr val="FF0000"/>
                </a:solidFill>
                <a:latin typeface="Consolas" panose="020B0609020204030204" pitchFamily="49" charset="0"/>
                <a:ea typeface="+mj-ea"/>
              </a:rPr>
              <a:t>伺服器</a:t>
            </a:r>
            <a:r>
              <a:rPr lang="en-US" altLang="zh-TW" sz="1400">
                <a:solidFill>
                  <a:srgbClr val="FF0000"/>
                </a:solidFill>
                <a:latin typeface="Consolas" panose="020B0609020204030204" pitchFamily="49" charset="0"/>
                <a:ea typeface="+mj-ea"/>
              </a:rPr>
              <a:t>(Server)</a:t>
            </a:r>
            <a:r>
              <a:rPr lang="zh-TW" altLang="en-US" sz="1400">
                <a:solidFill>
                  <a:srgbClr val="FF0000"/>
                </a:solidFill>
                <a:latin typeface="Consolas" panose="020B0609020204030204" pitchFamily="49" charset="0"/>
                <a:ea typeface="+mj-ea"/>
              </a:rPr>
              <a:t>與客戶端</a:t>
            </a:r>
            <a:r>
              <a:rPr lang="en-US" altLang="zh-TW" sz="1400">
                <a:solidFill>
                  <a:srgbClr val="FF0000"/>
                </a:solidFill>
                <a:latin typeface="Consolas" panose="020B0609020204030204" pitchFamily="49" charset="0"/>
                <a:ea typeface="+mj-ea"/>
              </a:rPr>
              <a:t>(Client)</a:t>
            </a:r>
            <a:r>
              <a:rPr lang="zh-TW" altLang="en-US" sz="1400">
                <a:latin typeface="Consolas" panose="020B0609020204030204" pitchFamily="49" charset="0"/>
                <a:ea typeface="+mj-ea"/>
              </a:rPr>
              <a:t>溝通的通訊協定</a:t>
            </a:r>
            <a:endParaRPr lang="en-US" altLang="zh-TW" sz="1400">
              <a:latin typeface="Consolas" panose="020B0609020204030204" pitchFamily="49" charset="0"/>
              <a:ea typeface="+mj-ea"/>
            </a:endParaRPr>
          </a:p>
          <a:p>
            <a:pPr marL="342900" indent="-342900">
              <a:buAutoNum type="arabicPeriod"/>
            </a:pPr>
            <a:r>
              <a:rPr lang="zh-TW" altLang="en-US" sz="1400">
                <a:latin typeface="Consolas" panose="020B0609020204030204" pitchFamily="49" charset="0"/>
                <a:ea typeface="+mj-ea"/>
              </a:rPr>
              <a:t>現行版本為</a:t>
            </a:r>
            <a:r>
              <a:rPr lang="en-US" altLang="zh-TW" sz="1400">
                <a:latin typeface="Consolas" panose="020B0609020204030204" pitchFamily="49" charset="0"/>
                <a:ea typeface="+mj-ea"/>
              </a:rPr>
              <a:t>HTTP1.1</a:t>
            </a:r>
            <a:r>
              <a:rPr lang="zh-TW" altLang="en-US" sz="1400">
                <a:latin typeface="Consolas" panose="020B0609020204030204" pitchFamily="49" charset="0"/>
                <a:ea typeface="+mj-ea"/>
              </a:rPr>
              <a:t>、</a:t>
            </a:r>
            <a:r>
              <a:rPr lang="en-US" altLang="zh-TW" sz="1400">
                <a:latin typeface="Consolas" panose="020B0609020204030204" pitchFamily="49" charset="0"/>
                <a:ea typeface="+mj-ea"/>
              </a:rPr>
              <a:t>HTTP2.0</a:t>
            </a:r>
          </a:p>
          <a:p>
            <a:pPr marL="342900" indent="-342900">
              <a:buAutoNum type="arabicPeriod"/>
            </a:pPr>
            <a:r>
              <a:rPr lang="zh-TW" altLang="en-US" sz="1400">
                <a:latin typeface="Consolas" panose="020B0609020204030204" pitchFamily="49" charset="0"/>
                <a:ea typeface="+mj-ea"/>
              </a:rPr>
              <a:t>明文傳輸</a:t>
            </a:r>
            <a:endParaRPr lang="en-US" altLang="zh-TW" sz="1400">
              <a:latin typeface="Consolas" panose="020B0609020204030204" pitchFamily="49" charset="0"/>
              <a:ea typeface="+mj-ea"/>
            </a:endParaRPr>
          </a:p>
          <a:p>
            <a:pPr marL="342900" indent="-342900">
              <a:buAutoNum type="arabicPeriod"/>
            </a:pPr>
            <a:r>
              <a:rPr lang="zh-TW" altLang="en-US" sz="1400">
                <a:latin typeface="Consolas" panose="020B0609020204030204" pitchFamily="49" charset="0"/>
                <a:ea typeface="+mj-ea"/>
              </a:rPr>
              <a:t>兩大基本</a:t>
            </a:r>
            <a:r>
              <a:rPr lang="zh-TW" altLang="en-US" sz="1400" smtClean="0">
                <a:latin typeface="Consolas" panose="020B0609020204030204" pitchFamily="49" charset="0"/>
                <a:ea typeface="+mj-ea"/>
              </a:rPr>
              <a:t>特性</a:t>
            </a:r>
            <a:r>
              <a:rPr lang="en-US" altLang="zh-TW" sz="1400" smtClean="0">
                <a:latin typeface="Consolas" panose="020B0609020204030204" pitchFamily="49" charset="0"/>
                <a:ea typeface="+mj-ea"/>
              </a:rPr>
              <a:t>:</a:t>
            </a:r>
            <a:r>
              <a:rPr lang="zh-TW" altLang="en-US" sz="1400" smtClean="0">
                <a:solidFill>
                  <a:srgbClr val="FF0000"/>
                </a:solidFill>
                <a:latin typeface="Consolas" panose="020B0609020204030204" pitchFamily="49" charset="0"/>
                <a:ea typeface="+mj-ea"/>
              </a:rPr>
              <a:t>基於</a:t>
            </a:r>
            <a:r>
              <a:rPr lang="zh-TW" altLang="en-US" sz="1400">
                <a:solidFill>
                  <a:srgbClr val="FF0000"/>
                </a:solidFill>
                <a:latin typeface="Consolas" panose="020B0609020204030204" pitchFamily="49" charset="0"/>
                <a:ea typeface="+mj-ea"/>
              </a:rPr>
              <a:t>請求與</a:t>
            </a:r>
            <a:r>
              <a:rPr lang="zh-TW" altLang="en-US" sz="1400" smtClean="0">
                <a:solidFill>
                  <a:srgbClr val="FF0000"/>
                </a:solidFill>
                <a:latin typeface="Consolas" panose="020B0609020204030204" pitchFamily="49" charset="0"/>
                <a:ea typeface="+mj-ea"/>
              </a:rPr>
              <a:t>回應的模型</a:t>
            </a:r>
            <a:r>
              <a:rPr lang="zh-TW" altLang="en-US" sz="1400">
                <a:solidFill>
                  <a:srgbClr val="FF0000"/>
                </a:solidFill>
                <a:latin typeface="Consolas" panose="020B0609020204030204" pitchFamily="49" charset="0"/>
                <a:ea typeface="+mj-ea"/>
              </a:rPr>
              <a:t>、無狀態</a:t>
            </a:r>
            <a:r>
              <a:rPr lang="zh-TW" altLang="en-US" sz="1400" smtClean="0">
                <a:solidFill>
                  <a:srgbClr val="FF0000"/>
                </a:solidFill>
                <a:latin typeface="Consolas" panose="020B0609020204030204" pitchFamily="49" charset="0"/>
                <a:ea typeface="+mj-ea"/>
              </a:rPr>
              <a:t>協定</a:t>
            </a:r>
            <a:endParaRPr lang="en-US" altLang="zh-TW" sz="1400">
              <a:solidFill>
                <a:srgbClr val="FF0000"/>
              </a:solidFill>
              <a:latin typeface="Consolas" panose="020B0609020204030204" pitchFamily="49" charset="0"/>
              <a:ea typeface="+mj-ea"/>
            </a:endParaRPr>
          </a:p>
        </p:txBody>
      </p:sp>
      <p:grpSp>
        <p:nvGrpSpPr>
          <p:cNvPr id="9" name="群組 8">
            <a:extLst>
              <a:ext uri="{FF2B5EF4-FFF2-40B4-BE49-F238E27FC236}">
                <a16:creationId xmlns:a16="http://schemas.microsoft.com/office/drawing/2014/main" id="{1B7241CF-AD69-4007-B6A6-6816C88058CD}"/>
              </a:ext>
            </a:extLst>
          </p:cNvPr>
          <p:cNvGrpSpPr/>
          <p:nvPr/>
        </p:nvGrpSpPr>
        <p:grpSpPr>
          <a:xfrm>
            <a:off x="625914" y="2017921"/>
            <a:ext cx="1446642" cy="4634448"/>
            <a:chOff x="625914" y="2017921"/>
            <a:chExt cx="1446642" cy="4634448"/>
          </a:xfrm>
        </p:grpSpPr>
        <p:sp>
          <p:nvSpPr>
            <p:cNvPr id="2" name="矩形 1">
              <a:extLst>
                <a:ext uri="{FF2B5EF4-FFF2-40B4-BE49-F238E27FC236}">
                  <a16:creationId xmlns:a16="http://schemas.microsoft.com/office/drawing/2014/main" id="{509B2F18-9ED9-433F-8251-442B6B30D311}"/>
                </a:ext>
              </a:extLst>
            </p:cNvPr>
            <p:cNvSpPr/>
            <p:nvPr/>
          </p:nvSpPr>
          <p:spPr>
            <a:xfrm>
              <a:off x="658750" y="2017921"/>
              <a:ext cx="1413806" cy="65754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13C44BBF-288B-4F04-926D-3C708899DC02}"/>
                </a:ext>
              </a:extLst>
            </p:cNvPr>
            <p:cNvSpPr/>
            <p:nvPr/>
          </p:nvSpPr>
          <p:spPr>
            <a:xfrm>
              <a:off x="658750" y="2771454"/>
              <a:ext cx="1413806" cy="65754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01AA0681-063B-4588-8814-3EAC375DA28F}"/>
                </a:ext>
              </a:extLst>
            </p:cNvPr>
            <p:cNvSpPr/>
            <p:nvPr/>
          </p:nvSpPr>
          <p:spPr>
            <a:xfrm>
              <a:off x="658750" y="3535943"/>
              <a:ext cx="1413806" cy="65754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FEFFC558-4B2D-48A3-BC8B-BDF9F95649C3}"/>
                </a:ext>
              </a:extLst>
            </p:cNvPr>
            <p:cNvSpPr/>
            <p:nvPr/>
          </p:nvSpPr>
          <p:spPr>
            <a:xfrm>
              <a:off x="625914" y="4378395"/>
              <a:ext cx="1413806" cy="65754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7DB4C3E1-39ED-46D0-8D97-5CDA7C0016D5}"/>
                </a:ext>
              </a:extLst>
            </p:cNvPr>
            <p:cNvSpPr/>
            <p:nvPr/>
          </p:nvSpPr>
          <p:spPr>
            <a:xfrm>
              <a:off x="658750" y="5160893"/>
              <a:ext cx="1413806" cy="65754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4644631B-D838-4C77-87B3-E70E42C68C73}"/>
                </a:ext>
              </a:extLst>
            </p:cNvPr>
            <p:cNvSpPr/>
            <p:nvPr/>
          </p:nvSpPr>
          <p:spPr>
            <a:xfrm>
              <a:off x="658750" y="5994823"/>
              <a:ext cx="1413806" cy="65754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grpSp>
      <p:sp>
        <p:nvSpPr>
          <p:cNvPr id="20" name="文字方塊 19">
            <a:extLst>
              <a:ext uri="{FF2B5EF4-FFF2-40B4-BE49-F238E27FC236}">
                <a16:creationId xmlns:a16="http://schemas.microsoft.com/office/drawing/2014/main" id="{286301EB-3686-478A-947C-EB08AC008626}"/>
              </a:ext>
            </a:extLst>
          </p:cNvPr>
          <p:cNvSpPr txBox="1"/>
          <p:nvPr/>
        </p:nvSpPr>
        <p:spPr>
          <a:xfrm>
            <a:off x="2728985" y="3005573"/>
            <a:ext cx="4974142" cy="1990288"/>
          </a:xfrm>
          <a:prstGeom prst="rect">
            <a:avLst/>
          </a:prstGeom>
          <a:noFill/>
        </p:spPr>
        <p:txBody>
          <a:bodyPr wrap="square">
            <a:spAutoFit/>
          </a:bodyPr>
          <a:lstStyle/>
          <a:p>
            <a:r>
              <a:rPr lang="zh-TW" altLang="en-US">
                <a:latin typeface="+mj-ea"/>
                <a:ea typeface="+mj-ea"/>
              </a:rPr>
              <a:t>兩大基本</a:t>
            </a:r>
            <a:r>
              <a:rPr lang="zh-TW" altLang="en-US" smtClean="0">
                <a:latin typeface="+mj-ea"/>
                <a:ea typeface="+mj-ea"/>
              </a:rPr>
              <a:t>特性</a:t>
            </a:r>
            <a:r>
              <a:rPr lang="en-US" altLang="zh-TW" smtClean="0">
                <a:latin typeface="+mj-ea"/>
                <a:ea typeface="+mj-ea"/>
              </a:rPr>
              <a:t>:</a:t>
            </a:r>
            <a:endParaRPr lang="en-US" altLang="zh-TW">
              <a:latin typeface="+mj-ea"/>
              <a:ea typeface="+mj-ea"/>
            </a:endParaRPr>
          </a:p>
          <a:p>
            <a:pPr marL="342900" lvl="1" indent="-342900">
              <a:spcBef>
                <a:spcPts val="1000"/>
              </a:spcBef>
              <a:buClr>
                <a:schemeClr val="accent1"/>
              </a:buClr>
              <a:buSzPct val="80000"/>
              <a:buFont typeface="Wingdings 3" charset="2"/>
              <a:buChar char=""/>
            </a:pPr>
            <a:r>
              <a:rPr lang="zh-TW" altLang="en-US">
                <a:latin typeface="+mj-ea"/>
                <a:ea typeface="+mj-ea"/>
              </a:rPr>
              <a:t>基於請求</a:t>
            </a:r>
            <a:r>
              <a:rPr lang="en-US" altLang="zh-TW">
                <a:latin typeface="+mj-ea"/>
                <a:ea typeface="+mj-ea"/>
              </a:rPr>
              <a:t>(Request)/</a:t>
            </a:r>
            <a:r>
              <a:rPr lang="zh-TW" altLang="en-US">
                <a:latin typeface="+mj-ea"/>
                <a:ea typeface="+mj-ea"/>
              </a:rPr>
              <a:t>回應</a:t>
            </a:r>
            <a:r>
              <a:rPr lang="en-US" altLang="zh-TW">
                <a:latin typeface="+mj-ea"/>
                <a:ea typeface="+mj-ea"/>
              </a:rPr>
              <a:t>(Response)</a:t>
            </a:r>
            <a:r>
              <a:rPr lang="zh-TW" altLang="en-US">
                <a:latin typeface="+mj-ea"/>
                <a:ea typeface="+mj-ea"/>
              </a:rPr>
              <a:t>模型</a:t>
            </a:r>
            <a:endParaRPr lang="en-US" altLang="zh-TW">
              <a:latin typeface="+mj-ea"/>
              <a:ea typeface="+mj-ea"/>
            </a:endParaRPr>
          </a:p>
          <a:p>
            <a:pPr marL="457200" lvl="2">
              <a:spcBef>
                <a:spcPts val="1000"/>
              </a:spcBef>
              <a:buClr>
                <a:schemeClr val="accent1"/>
              </a:buClr>
              <a:buSzPct val="80000"/>
            </a:pPr>
            <a:r>
              <a:rPr lang="zh-TW" altLang="en-US">
                <a:latin typeface="+mj-ea"/>
                <a:ea typeface="+mj-ea"/>
              </a:rPr>
              <a:t>沒有請求，就沒有回應。</a:t>
            </a:r>
            <a:endParaRPr lang="en-US" altLang="zh-TW">
              <a:latin typeface="+mj-ea"/>
              <a:ea typeface="+mj-ea"/>
            </a:endParaRPr>
          </a:p>
          <a:p>
            <a:pPr marL="342900" lvl="1" indent="-342900">
              <a:spcBef>
                <a:spcPts val="1000"/>
              </a:spcBef>
              <a:buClr>
                <a:schemeClr val="accent1"/>
              </a:buClr>
              <a:buSzPct val="80000"/>
              <a:buFont typeface="Wingdings 3" charset="2"/>
              <a:buChar char=""/>
            </a:pPr>
            <a:r>
              <a:rPr lang="zh-TW" altLang="en-US">
                <a:latin typeface="+mj-ea"/>
                <a:ea typeface="+mj-ea"/>
              </a:rPr>
              <a:t>無狀態</a:t>
            </a:r>
            <a:r>
              <a:rPr lang="en-US" altLang="zh-TW">
                <a:latin typeface="+mj-ea"/>
                <a:ea typeface="+mj-ea"/>
              </a:rPr>
              <a:t>(Stateless)</a:t>
            </a:r>
            <a:r>
              <a:rPr lang="zh-TW" altLang="en-US">
                <a:latin typeface="+mj-ea"/>
                <a:ea typeface="+mj-ea"/>
              </a:rPr>
              <a:t>協定</a:t>
            </a:r>
            <a:endParaRPr lang="en-US" altLang="zh-TW">
              <a:latin typeface="+mj-ea"/>
              <a:ea typeface="+mj-ea"/>
            </a:endParaRPr>
          </a:p>
          <a:p>
            <a:pPr marL="457200" lvl="2">
              <a:spcBef>
                <a:spcPts val="1000"/>
              </a:spcBef>
              <a:buClr>
                <a:schemeClr val="accent1"/>
              </a:buClr>
              <a:buSzPct val="80000"/>
            </a:pPr>
            <a:r>
              <a:rPr lang="zh-TW" altLang="en-US">
                <a:latin typeface="+mj-ea"/>
                <a:ea typeface="+mj-ea"/>
              </a:rPr>
              <a:t>回應結束後，不會記得使用者的狀態。</a:t>
            </a:r>
            <a:endParaRPr lang="en-US" altLang="zh-TW">
              <a:latin typeface="+mj-ea"/>
              <a:ea typeface="+mj-ea"/>
            </a:endParaRPr>
          </a:p>
        </p:txBody>
      </p:sp>
      <p:sp>
        <p:nvSpPr>
          <p:cNvPr id="21" name="文字方塊 20">
            <a:extLst>
              <a:ext uri="{FF2B5EF4-FFF2-40B4-BE49-F238E27FC236}">
                <a16:creationId xmlns:a16="http://schemas.microsoft.com/office/drawing/2014/main" id="{77BF2D46-3697-42AB-B815-B7A2EAE5C294}"/>
              </a:ext>
            </a:extLst>
          </p:cNvPr>
          <p:cNvSpPr txBox="1"/>
          <p:nvPr/>
        </p:nvSpPr>
        <p:spPr>
          <a:xfrm>
            <a:off x="2424525" y="5325967"/>
            <a:ext cx="5537220" cy="1200329"/>
          </a:xfrm>
          <a:prstGeom prst="rect">
            <a:avLst/>
          </a:prstGeom>
          <a:noFill/>
        </p:spPr>
        <p:txBody>
          <a:bodyPr wrap="square">
            <a:spAutoFit/>
          </a:bodyPr>
          <a:lstStyle/>
          <a:p>
            <a:pPr algn="just"/>
            <a:r>
              <a:rPr lang="zh-TW" altLang="en-US" smtClean="0">
                <a:latin typeface="+mj-ea"/>
                <a:ea typeface="+mj-ea"/>
              </a:rPr>
              <a:t>通訊協定</a:t>
            </a:r>
            <a:r>
              <a:rPr lang="en-US" altLang="zh-TW" smtClean="0">
                <a:latin typeface="+mj-ea"/>
                <a:ea typeface="+mj-ea"/>
              </a:rPr>
              <a:t>:</a:t>
            </a:r>
            <a:endParaRPr lang="en-US" altLang="zh-TW">
              <a:latin typeface="+mj-ea"/>
              <a:ea typeface="+mj-ea"/>
            </a:endParaRPr>
          </a:p>
          <a:p>
            <a:pPr algn="just"/>
            <a:r>
              <a:rPr lang="zh-TW" altLang="en-US" smtClean="0">
                <a:latin typeface="+mj-ea"/>
                <a:ea typeface="+mj-ea"/>
              </a:rPr>
              <a:t>通訊協定是為兩</a:t>
            </a:r>
            <a:r>
              <a:rPr lang="zh-TW" altLang="en-US">
                <a:latin typeface="+mj-ea"/>
                <a:ea typeface="+mj-ea"/>
              </a:rPr>
              <a:t>台電腦</a:t>
            </a:r>
            <a:r>
              <a:rPr lang="en-US" altLang="zh-TW">
                <a:latin typeface="+mj-ea"/>
                <a:ea typeface="+mj-ea"/>
              </a:rPr>
              <a:t>(</a:t>
            </a:r>
            <a:r>
              <a:rPr lang="zh-TW" altLang="en-US">
                <a:latin typeface="+mj-ea"/>
                <a:ea typeface="+mj-ea"/>
              </a:rPr>
              <a:t>裝置</a:t>
            </a:r>
            <a:r>
              <a:rPr lang="en-US" altLang="zh-TW">
                <a:latin typeface="+mj-ea"/>
                <a:ea typeface="+mj-ea"/>
              </a:rPr>
              <a:t>)</a:t>
            </a:r>
            <a:r>
              <a:rPr lang="zh-TW" altLang="en-US">
                <a:latin typeface="+mj-ea"/>
                <a:ea typeface="+mj-ea"/>
              </a:rPr>
              <a:t>之間的對話方式</a:t>
            </a:r>
            <a:r>
              <a:rPr lang="zh-TW" altLang="en-US" smtClean="0">
                <a:latin typeface="+mj-ea"/>
                <a:ea typeface="+mj-ea"/>
              </a:rPr>
              <a:t>；</a:t>
            </a:r>
            <a:endParaRPr lang="en-US" altLang="zh-TW" smtClean="0">
              <a:latin typeface="+mj-ea"/>
              <a:ea typeface="+mj-ea"/>
            </a:endParaRPr>
          </a:p>
          <a:p>
            <a:pPr algn="just"/>
            <a:r>
              <a:rPr lang="zh-TW" altLang="en-US" smtClean="0">
                <a:latin typeface="+mj-ea"/>
                <a:ea typeface="+mj-ea"/>
              </a:rPr>
              <a:t>根據</a:t>
            </a:r>
            <a:r>
              <a:rPr lang="zh-TW" altLang="en-US">
                <a:latin typeface="+mj-ea"/>
                <a:ea typeface="+mj-ea"/>
              </a:rPr>
              <a:t>不同的連線方式與使用的網路服務而定，會有不同的通訊協定。</a:t>
            </a:r>
          </a:p>
        </p:txBody>
      </p:sp>
      <p:sp>
        <p:nvSpPr>
          <p:cNvPr id="24" name="標題 1"/>
          <p:cNvSpPr txBox="1">
            <a:spLocks/>
          </p:cNvSpPr>
          <p:nvPr/>
        </p:nvSpPr>
        <p:spPr>
          <a:xfrm>
            <a:off x="8303491" y="-103113"/>
            <a:ext cx="3888509" cy="6959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zh-TW" altLang="zh-TW" sz="2800">
                <a:solidFill>
                  <a:schemeClr val="tx1"/>
                </a:solidFill>
              </a:rPr>
              <a:t>超文本傳輸協定</a:t>
            </a:r>
            <a:r>
              <a:rPr lang="en-US" altLang="zh-TW" sz="2800">
                <a:solidFill>
                  <a:schemeClr val="tx1"/>
                </a:solidFill>
              </a:rPr>
              <a:t> HTTP</a:t>
            </a:r>
            <a:endParaRPr lang="zh-TW" altLang="en-US" sz="2800">
              <a:solidFill>
                <a:schemeClr val="tx1"/>
              </a:solidFill>
            </a:endParaRPr>
          </a:p>
        </p:txBody>
      </p:sp>
    </p:spTree>
    <p:extLst>
      <p:ext uri="{BB962C8B-B14F-4D97-AF65-F5344CB8AC3E}">
        <p14:creationId xmlns:p14="http://schemas.microsoft.com/office/powerpoint/2010/main" val="34462699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3680DB7D-A761-4AFC-8D12-3714E56D5D48}"/>
              </a:ext>
            </a:extLst>
          </p:cNvPr>
          <p:cNvSpPr>
            <a:spLocks noGrp="1"/>
          </p:cNvSpPr>
          <p:nvPr>
            <p:ph idx="1"/>
          </p:nvPr>
        </p:nvSpPr>
        <p:spPr>
          <a:xfrm>
            <a:off x="178858" y="836579"/>
            <a:ext cx="11859171" cy="5642042"/>
          </a:xfrm>
        </p:spPr>
        <p:txBody>
          <a:bodyPr>
            <a:noAutofit/>
          </a:bodyPr>
          <a:lstStyle/>
          <a:p>
            <a:pPr marL="285750" indent="-285750" algn="just">
              <a:buFont typeface="Arial" panose="020B0604020202020204" pitchFamily="34" charset="0"/>
              <a:buChar char="•"/>
            </a:pPr>
            <a:r>
              <a:rPr lang="zh-TW" altLang="en-US" sz="1900">
                <a:latin typeface="Consolas" panose="020B0609020204030204" pitchFamily="49" charset="0"/>
                <a:ea typeface="+mj-ea"/>
              </a:rPr>
              <a:t>每次進行</a:t>
            </a:r>
            <a:r>
              <a:rPr lang="en-US" altLang="zh-TW" sz="1900">
                <a:latin typeface="Consolas" panose="020B0609020204030204" pitchFamily="49" charset="0"/>
                <a:ea typeface="+mj-ea"/>
              </a:rPr>
              <a:t>request.getSession( )</a:t>
            </a:r>
            <a:r>
              <a:rPr lang="zh-TW" altLang="en-US" sz="1900">
                <a:latin typeface="Consolas" panose="020B0609020204030204" pitchFamily="49" charset="0"/>
                <a:ea typeface="+mj-ea"/>
              </a:rPr>
              <a:t>時，都會重置</a:t>
            </a:r>
            <a:r>
              <a:rPr lang="en-US" altLang="zh-TW" sz="1900">
                <a:latin typeface="Consolas" panose="020B0609020204030204" pitchFamily="49" charset="0"/>
                <a:ea typeface="+mj-ea"/>
              </a:rPr>
              <a:t>Session</a:t>
            </a:r>
            <a:r>
              <a:rPr lang="zh-TW" altLang="en-US" sz="1900">
                <a:latin typeface="Consolas" panose="020B0609020204030204" pitchFamily="49" charset="0"/>
                <a:ea typeface="+mj-ea"/>
              </a:rPr>
              <a:t>的存活時間。</a:t>
            </a:r>
            <a:endParaRPr lang="en-US" altLang="zh-TW" sz="1900">
              <a:latin typeface="Consolas" panose="020B0609020204030204" pitchFamily="49" charset="0"/>
              <a:ea typeface="+mj-ea"/>
            </a:endParaRPr>
          </a:p>
          <a:p>
            <a:pPr marL="285750" indent="-285750" algn="just">
              <a:buFont typeface="Arial" panose="020B0604020202020204" pitchFamily="34" charset="0"/>
              <a:buChar char="•"/>
            </a:pPr>
            <a:r>
              <a:rPr lang="zh-TW" altLang="en-US" sz="1900">
                <a:latin typeface="Consolas" panose="020B0609020204030204" pitchFamily="49" charset="0"/>
                <a:ea typeface="+mj-ea"/>
              </a:rPr>
              <a:t>如未設定，</a:t>
            </a:r>
            <a:r>
              <a:rPr lang="en-US" altLang="zh-TW" sz="1900">
                <a:latin typeface="Consolas" panose="020B0609020204030204" pitchFamily="49" charset="0"/>
                <a:ea typeface="+mj-ea"/>
              </a:rPr>
              <a:t>Tomcat</a:t>
            </a:r>
            <a:r>
              <a:rPr lang="zh-TW" altLang="en-US" sz="1900">
                <a:latin typeface="Consolas" panose="020B0609020204030204" pitchFamily="49" charset="0"/>
                <a:ea typeface="+mj-ea"/>
              </a:rPr>
              <a:t>伺服器預設</a:t>
            </a:r>
            <a:r>
              <a:rPr lang="en-US" altLang="zh-TW" sz="1900">
                <a:latin typeface="Consolas" panose="020B0609020204030204" pitchFamily="49" charset="0"/>
                <a:ea typeface="+mj-ea"/>
              </a:rPr>
              <a:t>Session</a:t>
            </a:r>
            <a:r>
              <a:rPr lang="zh-TW" altLang="en-US" sz="1900">
                <a:latin typeface="Consolas" panose="020B0609020204030204" pitchFamily="49" charset="0"/>
                <a:ea typeface="+mj-ea"/>
              </a:rPr>
              <a:t>存活時間為</a:t>
            </a:r>
            <a:r>
              <a:rPr lang="en-US" altLang="zh-TW" sz="1900">
                <a:latin typeface="Consolas" panose="020B0609020204030204" pitchFamily="49" charset="0"/>
                <a:ea typeface="+mj-ea"/>
              </a:rPr>
              <a:t>30</a:t>
            </a:r>
            <a:r>
              <a:rPr lang="zh-TW" altLang="en-US" sz="1900">
                <a:latin typeface="Consolas" panose="020B0609020204030204" pitchFamily="49" charset="0"/>
                <a:ea typeface="+mj-ea"/>
              </a:rPr>
              <a:t>分鐘，</a:t>
            </a:r>
            <a:r>
              <a:rPr lang="en-US" altLang="zh-TW" sz="1900">
                <a:latin typeface="Consolas" panose="020B0609020204030204" pitchFamily="49" charset="0"/>
                <a:ea typeface="+mj-ea"/>
              </a:rPr>
              <a:t>cookie</a:t>
            </a:r>
            <a:r>
              <a:rPr lang="zh-TW" altLang="en-US" sz="1900">
                <a:latin typeface="Consolas" panose="020B0609020204030204" pitchFamily="49" charset="0"/>
                <a:ea typeface="+mj-ea"/>
              </a:rPr>
              <a:t>為離開網站時消滅。</a:t>
            </a:r>
          </a:p>
          <a:p>
            <a:pPr marL="285750" indent="-285750" algn="just">
              <a:buFont typeface="Arial" panose="020B0604020202020204" pitchFamily="34" charset="0"/>
              <a:buChar char="•"/>
            </a:pPr>
            <a:r>
              <a:rPr lang="zh-TW" altLang="en-US" sz="1900">
                <a:latin typeface="Consolas" panose="020B0609020204030204" pitchFamily="49" charset="0"/>
                <a:ea typeface="+mj-ea"/>
              </a:rPr>
              <a:t>個別的</a:t>
            </a:r>
            <a:r>
              <a:rPr lang="en-US" altLang="zh-TW" sz="1900">
                <a:latin typeface="Consolas" panose="020B0609020204030204" pitchFamily="49" charset="0"/>
                <a:ea typeface="+mj-ea"/>
              </a:rPr>
              <a:t>Session</a:t>
            </a:r>
            <a:r>
              <a:rPr lang="zh-TW" altLang="en-US" sz="1900">
                <a:latin typeface="Consolas" panose="020B0609020204030204" pitchFamily="49" charset="0"/>
                <a:ea typeface="+mj-ea"/>
              </a:rPr>
              <a:t>存活時間，可使用</a:t>
            </a:r>
            <a:r>
              <a:rPr lang="en-US" altLang="zh-TW" sz="1900">
                <a:latin typeface="Consolas" panose="020B0609020204030204" pitchFamily="49" charset="0"/>
                <a:ea typeface="+mj-ea"/>
              </a:rPr>
              <a:t>session.setMaxInactiveInterval(int seconds)</a:t>
            </a:r>
            <a:r>
              <a:rPr lang="zh-TW" altLang="en-US" sz="1900">
                <a:latin typeface="Consolas" panose="020B0609020204030204" pitchFamily="49" charset="0"/>
                <a:ea typeface="+mj-ea"/>
              </a:rPr>
              <a:t>，參數單位是秒。</a:t>
            </a:r>
            <a:endParaRPr lang="en-US" altLang="zh-TW" sz="1900">
              <a:latin typeface="Consolas" panose="020B0609020204030204" pitchFamily="49" charset="0"/>
              <a:ea typeface="+mj-ea"/>
            </a:endParaRPr>
          </a:p>
          <a:p>
            <a:pPr marL="285750" indent="-285750">
              <a:lnSpc>
                <a:spcPct val="100000"/>
              </a:lnSpc>
              <a:buFont typeface="Arial" panose="020B0604020202020204" pitchFamily="34" charset="0"/>
              <a:buChar char="•"/>
            </a:pPr>
            <a:r>
              <a:rPr lang="zh-TW" altLang="en-US" sz="1900">
                <a:latin typeface="Consolas" panose="020B0609020204030204" pitchFamily="49" charset="0"/>
                <a:ea typeface="+mj-ea"/>
              </a:rPr>
              <a:t>個別</a:t>
            </a:r>
            <a:r>
              <a:rPr lang="en-US" altLang="zh-TW" sz="1900">
                <a:latin typeface="Consolas" panose="020B0609020204030204" pitchFamily="49" charset="0"/>
                <a:ea typeface="+mj-ea"/>
              </a:rPr>
              <a:t>Cookie</a:t>
            </a:r>
            <a:r>
              <a:rPr lang="zh-TW" altLang="en-US" sz="1900">
                <a:latin typeface="Consolas" panose="020B0609020204030204" pitchFamily="49" charset="0"/>
                <a:ea typeface="+mj-ea"/>
              </a:rPr>
              <a:t>存活時間，需使用</a:t>
            </a:r>
            <a:r>
              <a:rPr lang="en-US" altLang="zh-TW" sz="1900">
                <a:latin typeface="Consolas" panose="020B0609020204030204" pitchFamily="49" charset="0"/>
                <a:ea typeface="+mj-ea"/>
              </a:rPr>
              <a:t>reqeust.getCookies( )</a:t>
            </a:r>
            <a:r>
              <a:rPr lang="zh-TW" altLang="en-US" sz="1900">
                <a:latin typeface="Consolas" panose="020B0609020204030204" pitchFamily="49" charset="0"/>
                <a:ea typeface="+mj-ea"/>
              </a:rPr>
              <a:t>，再撰寫迴圈判斷</a:t>
            </a:r>
            <a:r>
              <a:rPr lang="en-US" altLang="zh-TW" sz="1900">
                <a:latin typeface="Consolas" panose="020B0609020204030204" pitchFamily="49" charset="0"/>
                <a:ea typeface="+mj-ea"/>
              </a:rPr>
              <a:t>JSESSIONID(Tomcat</a:t>
            </a:r>
            <a:r>
              <a:rPr lang="zh-TW" altLang="en-US" sz="1900">
                <a:latin typeface="Consolas" panose="020B0609020204030204" pitchFamily="49" charset="0"/>
                <a:ea typeface="+mj-ea"/>
              </a:rPr>
              <a:t>預設值</a:t>
            </a:r>
            <a:r>
              <a:rPr lang="en-US" altLang="zh-TW" sz="1900">
                <a:latin typeface="Consolas" panose="020B0609020204030204" pitchFamily="49" charset="0"/>
                <a:ea typeface="+mj-ea"/>
              </a:rPr>
              <a:t>)</a:t>
            </a:r>
            <a:r>
              <a:rPr lang="zh-TW" altLang="en-US" sz="1900">
                <a:latin typeface="Consolas" panose="020B0609020204030204" pitchFamily="49" charset="0"/>
                <a:ea typeface="+mj-ea"/>
              </a:rPr>
              <a:t>，使用</a:t>
            </a:r>
            <a:r>
              <a:rPr lang="en-US" altLang="zh-TW" sz="1900">
                <a:latin typeface="Consolas" panose="020B0609020204030204" pitchFamily="49" charset="0"/>
                <a:ea typeface="+mj-ea"/>
              </a:rPr>
              <a:t>c.setMaxAge(int seconds)</a:t>
            </a:r>
            <a:r>
              <a:rPr lang="zh-TW" altLang="en-US" sz="1900">
                <a:latin typeface="Consolas" panose="020B0609020204030204" pitchFamily="49" charset="0"/>
                <a:ea typeface="+mj-ea"/>
              </a:rPr>
              <a:t>重設存活時間，並使用</a:t>
            </a:r>
            <a:r>
              <a:rPr lang="en-US" altLang="zh-TW" sz="1900">
                <a:latin typeface="Consolas" panose="020B0609020204030204" pitchFamily="49" charset="0"/>
                <a:ea typeface="+mj-ea"/>
              </a:rPr>
              <a:t>response.addCookie(c)</a:t>
            </a:r>
            <a:r>
              <a:rPr lang="zh-TW" altLang="en-US" sz="1900">
                <a:latin typeface="Consolas" panose="020B0609020204030204" pitchFamily="49" charset="0"/>
                <a:ea typeface="+mj-ea"/>
              </a:rPr>
              <a:t>加入標頭。</a:t>
            </a:r>
            <a:endParaRPr lang="en-US" altLang="zh-TW" sz="1900">
              <a:latin typeface="Consolas" panose="020B0609020204030204" pitchFamily="49" charset="0"/>
              <a:ea typeface="+mj-ea"/>
            </a:endParaRPr>
          </a:p>
          <a:p>
            <a:pPr marL="285750" indent="-285750">
              <a:buFont typeface="Arial" panose="020B0604020202020204" pitchFamily="34" charset="0"/>
              <a:buChar char="•"/>
            </a:pPr>
            <a:r>
              <a:rPr lang="zh-TW" altLang="en-US" sz="1900">
                <a:latin typeface="Consolas" panose="020B0609020204030204" pitchFamily="49" charset="0"/>
                <a:ea typeface="+mj-ea"/>
              </a:rPr>
              <a:t>對於所有</a:t>
            </a:r>
            <a:r>
              <a:rPr lang="en-US" altLang="zh-TW" sz="1900">
                <a:latin typeface="Consolas" panose="020B0609020204030204" pitchFamily="49" charset="0"/>
                <a:ea typeface="+mj-ea"/>
              </a:rPr>
              <a:t>Session</a:t>
            </a:r>
            <a:r>
              <a:rPr lang="zh-TW" altLang="en-US" sz="1900">
                <a:latin typeface="Consolas" panose="020B0609020204030204" pitchFamily="49" charset="0"/>
                <a:ea typeface="+mj-ea"/>
              </a:rPr>
              <a:t>，可使用</a:t>
            </a:r>
            <a:r>
              <a:rPr lang="en-US" altLang="zh-TW" sz="1900">
                <a:latin typeface="Consolas" panose="020B0609020204030204" pitchFamily="49" charset="0"/>
                <a:ea typeface="+mj-ea"/>
              </a:rPr>
              <a:t>web.xml</a:t>
            </a:r>
            <a:r>
              <a:rPr lang="zh-TW" altLang="en-US" sz="1900">
                <a:latin typeface="Consolas" panose="020B0609020204030204" pitchFamily="49" charset="0"/>
                <a:ea typeface="+mj-ea"/>
              </a:rPr>
              <a:t>檔進行設定：</a:t>
            </a:r>
            <a:endParaRPr lang="en-US" altLang="zh-TW" sz="1900">
              <a:latin typeface="Consolas" panose="020B0609020204030204" pitchFamily="49" charset="0"/>
              <a:ea typeface="+mj-ea"/>
            </a:endParaRPr>
          </a:p>
          <a:p>
            <a:pPr marL="274320" lvl="1" indent="0">
              <a:buNone/>
            </a:pPr>
            <a:r>
              <a:rPr lang="en-US" altLang="zh-TW" sz="1900">
                <a:latin typeface="Consolas" panose="020B0609020204030204" pitchFamily="49" charset="0"/>
                <a:ea typeface="+mj-ea"/>
              </a:rPr>
              <a:t>&lt;web-app&gt;</a:t>
            </a:r>
          </a:p>
          <a:p>
            <a:pPr marL="548640" lvl="2" indent="0">
              <a:buNone/>
            </a:pPr>
            <a:r>
              <a:rPr lang="en-US" altLang="zh-TW" sz="1900">
                <a:latin typeface="Consolas" panose="020B0609020204030204" pitchFamily="49" charset="0"/>
                <a:ea typeface="+mj-ea"/>
              </a:rPr>
              <a:t>&lt;session-config&gt;</a:t>
            </a:r>
          </a:p>
          <a:p>
            <a:pPr marL="822960" lvl="3" indent="0">
              <a:buNone/>
            </a:pPr>
            <a:r>
              <a:rPr lang="en-US" altLang="zh-TW" sz="1900">
                <a:latin typeface="Consolas" panose="020B0609020204030204" pitchFamily="49" charset="0"/>
                <a:ea typeface="+mj-ea"/>
              </a:rPr>
              <a:t>&lt;session-timeout&gt; 120 &lt;/session-timeout&gt;	&lt;!-- </a:t>
            </a:r>
            <a:r>
              <a:rPr lang="zh-TW" altLang="en-US" sz="1900">
                <a:latin typeface="Consolas" panose="020B0609020204030204" pitchFamily="49" charset="0"/>
                <a:ea typeface="+mj-ea"/>
              </a:rPr>
              <a:t>單位為分鐘 </a:t>
            </a:r>
            <a:r>
              <a:rPr lang="en-US" altLang="zh-TW" sz="1900">
                <a:latin typeface="Consolas" panose="020B0609020204030204" pitchFamily="49" charset="0"/>
                <a:ea typeface="+mj-ea"/>
              </a:rPr>
              <a:t>--&gt;</a:t>
            </a:r>
          </a:p>
          <a:p>
            <a:pPr marL="1097280" lvl="4" indent="0">
              <a:buNone/>
            </a:pPr>
            <a:r>
              <a:rPr lang="en-US" altLang="zh-TW" sz="1900">
                <a:latin typeface="Consolas" panose="020B0609020204030204" pitchFamily="49" charset="0"/>
                <a:ea typeface="+mj-ea"/>
              </a:rPr>
              <a:t>&lt;cookie-config&gt;</a:t>
            </a:r>
          </a:p>
          <a:p>
            <a:pPr marL="1417120" lvl="5" indent="0">
              <a:buNone/>
            </a:pPr>
            <a:r>
              <a:rPr lang="en-US" altLang="zh-TW" sz="1900">
                <a:latin typeface="Consolas" panose="020B0609020204030204" pitchFamily="49" charset="0"/>
                <a:ea typeface="+mj-ea"/>
              </a:rPr>
              <a:t>&lt;max-age&gt;</a:t>
            </a:r>
            <a:r>
              <a:rPr lang="zh-TW" altLang="en-US" sz="1900">
                <a:latin typeface="Consolas" panose="020B0609020204030204" pitchFamily="49" charset="0"/>
                <a:ea typeface="+mj-ea"/>
              </a:rPr>
              <a:t> </a:t>
            </a:r>
            <a:r>
              <a:rPr lang="en-US" altLang="zh-TW" sz="1900">
                <a:latin typeface="Consolas" panose="020B0609020204030204" pitchFamily="49" charset="0"/>
                <a:ea typeface="+mj-ea"/>
              </a:rPr>
              <a:t>120</a:t>
            </a:r>
            <a:r>
              <a:rPr lang="zh-TW" altLang="en-US" sz="1900">
                <a:latin typeface="Consolas" panose="020B0609020204030204" pitchFamily="49" charset="0"/>
                <a:ea typeface="+mj-ea"/>
              </a:rPr>
              <a:t> * </a:t>
            </a:r>
            <a:r>
              <a:rPr lang="en-US" altLang="zh-TW" sz="1900">
                <a:latin typeface="Consolas" panose="020B0609020204030204" pitchFamily="49" charset="0"/>
                <a:ea typeface="+mj-ea"/>
              </a:rPr>
              <a:t>60</a:t>
            </a:r>
            <a:r>
              <a:rPr lang="zh-TW" altLang="en-US" sz="1900">
                <a:latin typeface="Consolas" panose="020B0609020204030204" pitchFamily="49" charset="0"/>
                <a:ea typeface="+mj-ea"/>
              </a:rPr>
              <a:t> </a:t>
            </a:r>
            <a:r>
              <a:rPr lang="en-US" altLang="zh-TW" sz="1900">
                <a:latin typeface="Consolas" panose="020B0609020204030204" pitchFamily="49" charset="0"/>
                <a:ea typeface="+mj-ea"/>
              </a:rPr>
              <a:t>&lt;/max-age&gt;		&lt;!-- </a:t>
            </a:r>
            <a:r>
              <a:rPr lang="zh-TW" altLang="en-US" sz="1900">
                <a:latin typeface="Consolas" panose="020B0609020204030204" pitchFamily="49" charset="0"/>
                <a:ea typeface="+mj-ea"/>
              </a:rPr>
              <a:t>單位為秒 </a:t>
            </a:r>
            <a:r>
              <a:rPr lang="en-US" altLang="zh-TW" sz="1900">
                <a:latin typeface="Consolas" panose="020B0609020204030204" pitchFamily="49" charset="0"/>
                <a:ea typeface="+mj-ea"/>
              </a:rPr>
              <a:t>--&gt;</a:t>
            </a:r>
          </a:p>
          <a:p>
            <a:pPr marL="1097280" lvl="4" indent="0">
              <a:buNone/>
            </a:pPr>
            <a:r>
              <a:rPr lang="en-US" altLang="zh-TW" sz="1900">
                <a:latin typeface="Consolas" panose="020B0609020204030204" pitchFamily="49" charset="0"/>
                <a:ea typeface="+mj-ea"/>
              </a:rPr>
              <a:t>&lt;/cookie-config&gt;</a:t>
            </a:r>
          </a:p>
          <a:p>
            <a:pPr marL="822960" lvl="3" indent="0">
              <a:buNone/>
            </a:pPr>
            <a:r>
              <a:rPr lang="en-US" altLang="zh-TW" sz="1900">
                <a:latin typeface="Consolas" panose="020B0609020204030204" pitchFamily="49" charset="0"/>
                <a:ea typeface="+mj-ea"/>
              </a:rPr>
              <a:t>&lt;/session-config&gt;</a:t>
            </a:r>
          </a:p>
          <a:p>
            <a:pPr marL="274320" lvl="1" indent="0">
              <a:buNone/>
            </a:pPr>
            <a:r>
              <a:rPr lang="en-US" altLang="zh-TW" sz="1900">
                <a:latin typeface="Consolas" panose="020B0609020204030204" pitchFamily="49" charset="0"/>
                <a:ea typeface="+mj-ea"/>
              </a:rPr>
              <a:t>&lt;/web-app&gt;</a:t>
            </a:r>
          </a:p>
          <a:p>
            <a:pPr marL="560070" lvl="1" indent="-285750">
              <a:buFont typeface="Arial" panose="020B0604020202020204" pitchFamily="34" charset="0"/>
              <a:buChar char="•"/>
            </a:pPr>
            <a:endParaRPr lang="en-US" altLang="zh-TW" sz="190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latin typeface="+mj-ea"/>
                <a:ea typeface="+mj-ea"/>
              </a:rPr>
              <a:t>70</a:t>
            </a:fld>
            <a:endParaRPr lang="zh-TW" altLang="en-US">
              <a:latin typeface="+mj-ea"/>
              <a:ea typeface="+mj-ea"/>
            </a:endParaRPr>
          </a:p>
        </p:txBody>
      </p:sp>
      <p:sp>
        <p:nvSpPr>
          <p:cNvPr id="7" name="文字方塊 6">
            <a:extLst>
              <a:ext uri="{FF2B5EF4-FFF2-40B4-BE49-F238E27FC236}">
                <a16:creationId xmlns:a16="http://schemas.microsoft.com/office/drawing/2014/main" id="{3ADD3859-68E3-41E3-B64B-E6F6552E77BE}"/>
              </a:ext>
            </a:extLst>
          </p:cNvPr>
          <p:cNvSpPr txBox="1"/>
          <p:nvPr/>
        </p:nvSpPr>
        <p:spPr>
          <a:xfrm>
            <a:off x="153971" y="83979"/>
            <a:ext cx="5040600"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TW" altLang="en-US" sz="3600">
                <a:latin typeface="+mj-ea"/>
                <a:ea typeface="+mj-ea"/>
              </a:rPr>
              <a:t>設定</a:t>
            </a:r>
            <a:r>
              <a:rPr lang="en-US" altLang="zh-TW" sz="3600">
                <a:latin typeface="+mj-ea"/>
                <a:ea typeface="+mj-ea"/>
              </a:rPr>
              <a:t>Session</a:t>
            </a:r>
            <a:r>
              <a:rPr lang="zh-TW" altLang="en-US" sz="3600">
                <a:latin typeface="+mj-ea"/>
                <a:ea typeface="+mj-ea"/>
              </a:rPr>
              <a:t>的存活時間</a:t>
            </a:r>
            <a:endParaRPr lang="en-US" altLang="zh-TW" sz="3600">
              <a:latin typeface="+mj-ea"/>
              <a:ea typeface="+mj-ea"/>
            </a:endParaRPr>
          </a:p>
        </p:txBody>
      </p:sp>
    </p:spTree>
    <p:extLst>
      <p:ext uri="{BB962C8B-B14F-4D97-AF65-F5344CB8AC3E}">
        <p14:creationId xmlns:p14="http://schemas.microsoft.com/office/powerpoint/2010/main" val="24700250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20"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a:latin typeface="+mj-lt"/>
                <a:ea typeface="+mj-ea"/>
                <a:cs typeface="+mj-cs"/>
              </a:rPr>
              <a:t>第九節</a:t>
            </a:r>
          </a:p>
          <a:p>
            <a:pPr defTabSz="914400">
              <a:lnSpc>
                <a:spcPct val="80000"/>
              </a:lnSpc>
              <a:spcBef>
                <a:spcPct val="0"/>
              </a:spcBef>
              <a:spcAft>
                <a:spcPts val="600"/>
              </a:spcAft>
            </a:pPr>
            <a:r>
              <a:rPr lang="en-US" altLang="zh-TW" sz="9600" b="1" cap="all">
                <a:latin typeface="+mj-lt"/>
                <a:ea typeface="+mj-ea"/>
                <a:cs typeface="+mj-cs"/>
              </a:rPr>
              <a:t>Server</a:t>
            </a:r>
            <a:r>
              <a:rPr lang="zh-TW" altLang="en-US" sz="9600" b="1" cap="all">
                <a:latin typeface="+mj-lt"/>
                <a:ea typeface="+mj-ea"/>
                <a:cs typeface="+mj-cs"/>
              </a:rPr>
              <a:t>資訊共享</a:t>
            </a:r>
            <a:endParaRPr lang="en-US" altLang="zh-TW" sz="9600" b="1" cap="all">
              <a:latin typeface="+mj-lt"/>
              <a:ea typeface="+mj-ea"/>
              <a:cs typeface="+mj-cs"/>
            </a:endParaRPr>
          </a:p>
        </p:txBody>
      </p:sp>
      <p:sp>
        <p:nvSpPr>
          <p:cNvPr id="22"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71</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61553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860800" cy="6203033"/>
          </a:xfrm>
        </p:spPr>
        <p:txBody>
          <a:bodyPr>
            <a:noAutofit/>
          </a:bodyPr>
          <a:lstStyle/>
          <a:p>
            <a:pPr algn="just">
              <a:spcBef>
                <a:spcPts val="600"/>
              </a:spcBef>
            </a:pPr>
            <a:r>
              <a:rPr lang="zh-TW" altLang="en-US" sz="1800" b="1">
                <a:latin typeface="Consolas" panose="020B0609020204030204" pitchFamily="49" charset="0"/>
                <a:ea typeface="+mj-ea"/>
              </a:rPr>
              <a:t>一個架構完善的</a:t>
            </a:r>
            <a:r>
              <a:rPr lang="en-US" altLang="zh-TW" sz="1800" b="1">
                <a:latin typeface="Consolas" panose="020B0609020204030204" pitchFamily="49" charset="0"/>
                <a:ea typeface="+mj-ea"/>
              </a:rPr>
              <a:t>Web App</a:t>
            </a:r>
            <a:r>
              <a:rPr lang="zh-TW" altLang="en-US" sz="1800" b="1">
                <a:latin typeface="Consolas" panose="020B0609020204030204" pitchFamily="49" charset="0"/>
                <a:ea typeface="+mj-ea"/>
              </a:rPr>
              <a:t>，不可能只靠一支</a:t>
            </a:r>
            <a:r>
              <a:rPr lang="en-US" altLang="zh-TW" sz="1800" b="1">
                <a:latin typeface="Consolas" panose="020B0609020204030204" pitchFamily="49" charset="0"/>
                <a:ea typeface="+mj-ea"/>
              </a:rPr>
              <a:t>Servelt</a:t>
            </a:r>
            <a:r>
              <a:rPr lang="zh-TW" altLang="en-US" sz="1800" b="1">
                <a:latin typeface="Consolas" panose="020B0609020204030204" pitchFamily="49" charset="0"/>
                <a:ea typeface="+mj-ea"/>
              </a:rPr>
              <a:t>完成所有操作與功能。故勢必得讓多支</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或</a:t>
            </a:r>
            <a:r>
              <a:rPr lang="en-US" altLang="zh-TW" sz="1800" b="1">
                <a:latin typeface="Consolas" panose="020B0609020204030204" pitchFamily="49" charset="0"/>
                <a:ea typeface="+mj-ea"/>
              </a:rPr>
              <a:t>JSP)</a:t>
            </a:r>
            <a:r>
              <a:rPr lang="zh-TW" altLang="en-US" sz="1800" b="1">
                <a:latin typeface="Consolas" panose="020B0609020204030204" pitchFamily="49" charset="0"/>
                <a:ea typeface="+mj-ea"/>
              </a:rPr>
              <a:t>協同合作，為了方便</a:t>
            </a:r>
            <a:r>
              <a:rPr lang="zh-TW" altLang="en-US" sz="1800" b="1" smtClean="0">
                <a:latin typeface="Consolas" panose="020B0609020204030204" pitchFamily="49" charset="0"/>
                <a:ea typeface="+mj-ea"/>
              </a:rPr>
              <a:t>所有、或者彼此</a:t>
            </a:r>
            <a:r>
              <a:rPr lang="zh-TW" altLang="en-US" sz="1800" b="1">
                <a:latin typeface="Consolas" panose="020B0609020204030204" pitchFamily="49" charset="0"/>
                <a:ea typeface="+mj-ea"/>
              </a:rPr>
              <a:t>相關的</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能夠存取到相同資訊，</a:t>
            </a:r>
            <a:r>
              <a:rPr lang="en-US" altLang="zh-TW" sz="1800" b="1">
                <a:latin typeface="Consolas" panose="020B0609020204030204" pitchFamily="49" charset="0"/>
                <a:ea typeface="+mj-ea"/>
              </a:rPr>
              <a:t>Server</a:t>
            </a:r>
            <a:r>
              <a:rPr lang="zh-TW" altLang="en-US" sz="1800" b="1">
                <a:latin typeface="Consolas" panose="020B0609020204030204" pitchFamily="49" charset="0"/>
                <a:ea typeface="+mj-ea"/>
              </a:rPr>
              <a:t>必須使用些方法進行後端資訊共享。</a:t>
            </a:r>
            <a:endParaRPr lang="en-US" altLang="zh-TW" sz="1800" b="1">
              <a:latin typeface="Consolas" panose="020B0609020204030204" pitchFamily="49" charset="0"/>
              <a:ea typeface="+mj-ea"/>
            </a:endParaRPr>
          </a:p>
          <a:p>
            <a:pPr algn="just">
              <a:spcBef>
                <a:spcPts val="1200"/>
              </a:spcBef>
            </a:pPr>
            <a:r>
              <a:rPr lang="zh-TW" altLang="en-US" sz="1800" b="1">
                <a:latin typeface="Consolas" panose="020B0609020204030204" pitchFamily="49" charset="0"/>
                <a:ea typeface="+mj-ea"/>
              </a:rPr>
              <a:t>主要方法是將「欲共享資訊」放入</a:t>
            </a:r>
            <a:r>
              <a:rPr lang="en-US" altLang="zh-TW" sz="1800" b="1">
                <a:latin typeface="Consolas" panose="020B0609020204030204" pitchFamily="49" charset="0"/>
                <a:ea typeface="+mj-ea"/>
              </a:rPr>
              <a:t>context</a:t>
            </a:r>
            <a:r>
              <a:rPr lang="zh-TW" altLang="en-US" sz="1800" b="1">
                <a:latin typeface="Consolas" panose="020B0609020204030204" pitchFamily="49" charset="0"/>
                <a:ea typeface="+mj-ea"/>
              </a:rPr>
              <a:t>、</a:t>
            </a:r>
            <a:r>
              <a:rPr lang="en-US" altLang="zh-TW" sz="1800" b="1">
                <a:latin typeface="Consolas" panose="020B0609020204030204" pitchFamily="49" charset="0"/>
                <a:ea typeface="+mj-ea"/>
              </a:rPr>
              <a:t>session</a:t>
            </a:r>
            <a:r>
              <a:rPr lang="zh-TW" altLang="en-US" sz="1800" b="1">
                <a:latin typeface="Consolas" panose="020B0609020204030204" pitchFamily="49" charset="0"/>
                <a:ea typeface="+mj-ea"/>
              </a:rPr>
              <a:t>、</a:t>
            </a:r>
            <a:r>
              <a:rPr lang="en-US" altLang="zh-TW" sz="1800" b="1">
                <a:latin typeface="Consolas" panose="020B0609020204030204" pitchFamily="49" charset="0"/>
                <a:ea typeface="+mj-ea"/>
              </a:rPr>
              <a:t>request</a:t>
            </a:r>
            <a:r>
              <a:rPr lang="zh-TW" altLang="en-US" sz="1800" b="1">
                <a:latin typeface="Consolas" panose="020B0609020204030204" pitchFamily="49" charset="0"/>
                <a:ea typeface="+mj-ea"/>
              </a:rPr>
              <a:t>區間之中。</a:t>
            </a:r>
            <a:endParaRPr lang="en-US" altLang="zh-TW" sz="1800" b="1">
              <a:latin typeface="Consolas" panose="020B0609020204030204" pitchFamily="49" charset="0"/>
              <a:ea typeface="+mj-ea"/>
            </a:endParaRPr>
          </a:p>
          <a:p>
            <a:pPr algn="just">
              <a:spcBef>
                <a:spcPts val="1200"/>
              </a:spcBef>
            </a:pPr>
            <a:r>
              <a:rPr lang="zh-TW" altLang="en-US" sz="1800" b="1">
                <a:latin typeface="Consolas" panose="020B0609020204030204" pitchFamily="49" charset="0"/>
                <a:ea typeface="+mj-ea"/>
              </a:rPr>
              <a:t>放入</a:t>
            </a:r>
            <a:r>
              <a:rPr lang="en-US" altLang="zh-TW" sz="1800" b="1">
                <a:latin typeface="Consolas" panose="020B0609020204030204" pitchFamily="49" charset="0"/>
                <a:ea typeface="+mj-ea"/>
              </a:rPr>
              <a:t>context</a:t>
            </a:r>
            <a:r>
              <a:rPr lang="zh-TW" altLang="en-US" sz="1800" b="1">
                <a:latin typeface="Consolas" panose="020B0609020204030204" pitchFamily="49" charset="0"/>
                <a:ea typeface="+mj-ea"/>
              </a:rPr>
              <a:t>表示</a:t>
            </a:r>
            <a:r>
              <a:rPr lang="en-US" altLang="zh-TW" sz="1800" b="1">
                <a:latin typeface="Consolas" panose="020B0609020204030204" pitchFamily="49" charset="0"/>
                <a:ea typeface="+mj-ea"/>
              </a:rPr>
              <a:t>Server</a:t>
            </a:r>
            <a:r>
              <a:rPr lang="zh-TW" altLang="en-US" sz="1800" b="1">
                <a:latin typeface="Consolas" panose="020B0609020204030204" pitchFamily="49" charset="0"/>
                <a:ea typeface="+mj-ea"/>
              </a:rPr>
              <a:t>關閉之前，所有</a:t>
            </a:r>
            <a:r>
              <a:rPr lang="en-US" altLang="zh-TW" sz="1800" b="1">
                <a:latin typeface="Consolas" panose="020B0609020204030204" pitchFamily="49" charset="0"/>
                <a:ea typeface="+mj-ea"/>
              </a:rPr>
              <a:t>Servelt</a:t>
            </a:r>
            <a:r>
              <a:rPr lang="zh-TW" altLang="en-US" sz="1800" b="1">
                <a:latin typeface="Consolas" panose="020B0609020204030204" pitchFamily="49" charset="0"/>
                <a:ea typeface="+mj-ea"/>
              </a:rPr>
              <a:t>都能共享資訊。</a:t>
            </a:r>
            <a:endParaRPr lang="en-US" altLang="zh-TW" sz="1800" b="1">
              <a:latin typeface="Consolas" panose="020B0609020204030204" pitchFamily="49" charset="0"/>
              <a:ea typeface="+mj-ea"/>
            </a:endParaRPr>
          </a:p>
          <a:p>
            <a:pPr algn="just">
              <a:spcBef>
                <a:spcPts val="1200"/>
              </a:spcBef>
            </a:pPr>
            <a:r>
              <a:rPr lang="zh-TW" altLang="en-US" sz="1800" b="1">
                <a:latin typeface="Consolas" panose="020B0609020204030204" pitchFamily="49" charset="0"/>
                <a:ea typeface="+mj-ea"/>
              </a:rPr>
              <a:t>放入</a:t>
            </a:r>
            <a:r>
              <a:rPr lang="en-US" altLang="zh-TW" sz="1800" b="1">
                <a:latin typeface="Consolas" panose="020B0609020204030204" pitchFamily="49" charset="0"/>
                <a:ea typeface="+mj-ea"/>
              </a:rPr>
              <a:t>Session</a:t>
            </a:r>
            <a:r>
              <a:rPr lang="zh-TW" altLang="en-US" sz="1800" b="1">
                <a:latin typeface="Consolas" panose="020B0609020204030204" pitchFamily="49" charset="0"/>
                <a:ea typeface="+mj-ea"/>
              </a:rPr>
              <a:t>則表示在使用者離開網站之前</a:t>
            </a:r>
            <a:r>
              <a:rPr lang="en-US" altLang="zh-TW" sz="1800" b="1">
                <a:latin typeface="Consolas" panose="020B0609020204030204" pitchFamily="49" charset="0"/>
                <a:ea typeface="+mj-ea"/>
              </a:rPr>
              <a:t>(</a:t>
            </a:r>
            <a:r>
              <a:rPr lang="zh-TW" altLang="en-US" sz="1800" b="1">
                <a:latin typeface="Consolas" panose="020B0609020204030204" pitchFamily="49" charset="0"/>
                <a:ea typeface="+mj-ea"/>
              </a:rPr>
              <a:t>預設，取決於你如何設定</a:t>
            </a:r>
            <a:r>
              <a:rPr lang="en-US" altLang="zh-TW" sz="1800" b="1">
                <a:latin typeface="Consolas" panose="020B0609020204030204" pitchFamily="49" charset="0"/>
                <a:ea typeface="+mj-ea"/>
              </a:rPr>
              <a:t>session</a:t>
            </a:r>
            <a:r>
              <a:rPr lang="zh-TW" altLang="en-US" sz="1800" b="1">
                <a:latin typeface="Consolas" panose="020B0609020204030204" pitchFamily="49" charset="0"/>
                <a:ea typeface="+mj-ea"/>
              </a:rPr>
              <a:t>、</a:t>
            </a:r>
            <a:r>
              <a:rPr lang="en-US" altLang="zh-TW" sz="1800" b="1">
                <a:latin typeface="Consolas" panose="020B0609020204030204" pitchFamily="49" charset="0"/>
                <a:ea typeface="+mj-ea"/>
              </a:rPr>
              <a:t>cookie</a:t>
            </a:r>
            <a:r>
              <a:rPr lang="zh-TW" altLang="en-US" sz="1800" b="1">
                <a:latin typeface="Consolas" panose="020B0609020204030204" pitchFamily="49" charset="0"/>
                <a:ea typeface="+mj-ea"/>
              </a:rPr>
              <a:t>存活時間</a:t>
            </a:r>
            <a:r>
              <a:rPr lang="en-US" altLang="zh-TW" sz="1800" b="1">
                <a:latin typeface="Consolas" panose="020B0609020204030204" pitchFamily="49" charset="0"/>
                <a:ea typeface="+mj-ea"/>
              </a:rPr>
              <a:t>)</a:t>
            </a:r>
            <a:r>
              <a:rPr lang="zh-TW" altLang="en-US" sz="1800" b="1">
                <a:latin typeface="Consolas" panose="020B0609020204030204" pitchFamily="49" charset="0"/>
                <a:ea typeface="+mj-ea"/>
              </a:rPr>
              <a:t>，所有</a:t>
            </a:r>
            <a:r>
              <a:rPr lang="en-US" altLang="zh-TW" sz="1800" b="1">
                <a:latin typeface="Consolas" panose="020B0609020204030204" pitchFamily="49" charset="0"/>
                <a:ea typeface="+mj-ea"/>
              </a:rPr>
              <a:t>Servelt</a:t>
            </a:r>
            <a:r>
              <a:rPr lang="zh-TW" altLang="en-US" sz="1800" b="1">
                <a:latin typeface="Consolas" panose="020B0609020204030204" pitchFamily="49" charset="0"/>
                <a:ea typeface="+mj-ea"/>
              </a:rPr>
              <a:t>都能共享資訊。</a:t>
            </a:r>
            <a:endParaRPr lang="en-US" altLang="zh-TW" sz="1800" b="1">
              <a:latin typeface="Consolas" panose="020B0609020204030204" pitchFamily="49" charset="0"/>
              <a:ea typeface="+mj-ea"/>
            </a:endParaRPr>
          </a:p>
          <a:p>
            <a:pPr algn="just">
              <a:spcBef>
                <a:spcPts val="1200"/>
              </a:spcBef>
            </a:pPr>
            <a:r>
              <a:rPr lang="zh-TW" altLang="en-US" sz="1800" b="1">
                <a:latin typeface="Consolas" panose="020B0609020204030204" pitchFamily="49" charset="0"/>
                <a:ea typeface="+mj-ea"/>
              </a:rPr>
              <a:t>放入</a:t>
            </a:r>
            <a:r>
              <a:rPr lang="en-US" altLang="zh-TW" sz="1800" b="1">
                <a:latin typeface="Consolas" panose="020B0609020204030204" pitchFamily="49" charset="0"/>
                <a:ea typeface="+mj-ea"/>
              </a:rPr>
              <a:t>reqesut</a:t>
            </a:r>
            <a:r>
              <a:rPr lang="zh-TW" altLang="en-US" sz="1800" b="1">
                <a:latin typeface="Consolas" panose="020B0609020204030204" pitchFamily="49" charset="0"/>
                <a:ea typeface="+mj-ea"/>
              </a:rPr>
              <a:t>則表示「只有這一次的請求與回應」可以共享資訊。</a:t>
            </a: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72</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Server</a:t>
            </a:r>
            <a:r>
              <a:rPr lang="zh-TW" altLang="en-US" sz="2800" b="1">
                <a:latin typeface="+mj-lt"/>
                <a:ea typeface="+mj-ea"/>
                <a:cs typeface="+mj-cs"/>
              </a:rPr>
              <a:t>資訊共享</a:t>
            </a:r>
            <a:endParaRPr lang="en-US" altLang="zh-TW" sz="2800" b="1">
              <a:latin typeface="+mj-lt"/>
              <a:ea typeface="+mj-ea"/>
              <a:cs typeface="+mj-cs"/>
            </a:endParaRPr>
          </a:p>
        </p:txBody>
      </p:sp>
      <p:sp>
        <p:nvSpPr>
          <p:cNvPr id="30" name="文字方塊 29">
            <a:extLst>
              <a:ext uri="{FF2B5EF4-FFF2-40B4-BE49-F238E27FC236}">
                <a16:creationId xmlns:a16="http://schemas.microsoft.com/office/drawing/2014/main" id="{8570CFE9-0731-4434-8914-6944777BFE6D}"/>
              </a:ext>
            </a:extLst>
          </p:cNvPr>
          <p:cNvSpPr txBox="1">
            <a:spLocks/>
          </p:cNvSpPr>
          <p:nvPr/>
        </p:nvSpPr>
        <p:spPr>
          <a:xfrm>
            <a:off x="88682" y="59267"/>
            <a:ext cx="8107051" cy="6540252"/>
          </a:xfrm>
          <a:prstGeom prst="rect">
            <a:avLst/>
          </a:prstGeom>
          <a:noFill/>
        </p:spPr>
        <p:txBody>
          <a:bodyPr wrap="square">
            <a:spAutoFit/>
          </a:bodyPr>
          <a:lstStyle/>
          <a:p>
            <a:pPr marL="285750" indent="-285750" algn="just">
              <a:spcBef>
                <a:spcPts val="1200"/>
              </a:spcBef>
              <a:buFont typeface="Arial" panose="020B0604020202020204" pitchFamily="34" charset="0"/>
              <a:buChar char="•"/>
            </a:pPr>
            <a:r>
              <a:rPr lang="zh-TW" altLang="en-US" sz="1600">
                <a:latin typeface="Consolas" panose="020B0609020204030204" pitchFamily="49" charset="0"/>
                <a:ea typeface="+mj-ea"/>
              </a:rPr>
              <a:t>主要分為兩大方法：資訊共享、控制權共用</a:t>
            </a:r>
            <a:endParaRPr lang="en-US" altLang="zh-TW" sz="1600">
              <a:latin typeface="Consolas" panose="020B0609020204030204" pitchFamily="49" charset="0"/>
              <a:ea typeface="+mj-ea"/>
            </a:endParaRPr>
          </a:p>
          <a:p>
            <a:pPr marL="285750" indent="-285750" algn="just">
              <a:spcBef>
                <a:spcPts val="1200"/>
              </a:spcBef>
              <a:buFont typeface="Arial" panose="020B0604020202020204" pitchFamily="34" charset="0"/>
              <a:buChar char="•"/>
            </a:pPr>
            <a:r>
              <a:rPr lang="zh-TW" altLang="en-US" sz="1600">
                <a:latin typeface="Consolas" panose="020B0609020204030204" pitchFamily="49" charset="0"/>
                <a:ea typeface="+mj-ea"/>
              </a:rPr>
              <a:t>資訊共享</a:t>
            </a:r>
          </a:p>
          <a:p>
            <a:pPr marL="742950" lvl="1" indent="-285750" algn="just">
              <a:spcBef>
                <a:spcPts val="1200"/>
              </a:spcBef>
              <a:buFont typeface="Arial" panose="020B0604020202020204" pitchFamily="34" charset="0"/>
              <a:buChar char="•"/>
            </a:pPr>
            <a:r>
              <a:rPr lang="zh-TW" altLang="en-US" sz="1600">
                <a:latin typeface="Consolas" panose="020B0609020204030204" pitchFamily="49" charset="0"/>
                <a:ea typeface="+mj-ea"/>
              </a:rPr>
              <a:t>將一個資訊以屬性</a:t>
            </a:r>
            <a:r>
              <a:rPr lang="en-US" altLang="zh-TW" sz="1600">
                <a:latin typeface="Consolas" panose="020B0609020204030204" pitchFamily="49" charset="0"/>
                <a:ea typeface="+mj-ea"/>
              </a:rPr>
              <a:t>-</a:t>
            </a:r>
            <a:r>
              <a:rPr lang="zh-TW" altLang="en-US" sz="1600">
                <a:latin typeface="Consolas" panose="020B0609020204030204" pitchFamily="49" charset="0"/>
                <a:ea typeface="+mj-ea"/>
              </a:rPr>
              <a:t>屬性值的方式存入</a:t>
            </a:r>
            <a:r>
              <a:rPr lang="en-US" altLang="zh-TW" sz="1600">
                <a:latin typeface="Consolas" panose="020B0609020204030204" pitchFamily="49" charset="0"/>
                <a:ea typeface="+mj-ea"/>
              </a:rPr>
              <a:t>ServletContext</a:t>
            </a:r>
            <a:r>
              <a:rPr lang="zh-TW" altLang="en-US" sz="1600">
                <a:latin typeface="Consolas" panose="020B0609020204030204" pitchFamily="49" charset="0"/>
                <a:ea typeface="+mj-ea"/>
              </a:rPr>
              <a:t>或</a:t>
            </a:r>
            <a:r>
              <a:rPr lang="en-US" altLang="zh-TW" sz="1600">
                <a:latin typeface="Consolas" panose="020B0609020204030204" pitchFamily="49" charset="0"/>
                <a:ea typeface="+mj-ea"/>
              </a:rPr>
              <a:t>HttpSession</a:t>
            </a:r>
            <a:r>
              <a:rPr lang="zh-TW" altLang="en-US" sz="1600">
                <a:latin typeface="Consolas" panose="020B0609020204030204" pitchFamily="49" charset="0"/>
                <a:ea typeface="+mj-ea"/>
              </a:rPr>
              <a:t>之中，以實現資訊共享。</a:t>
            </a:r>
          </a:p>
          <a:p>
            <a:pPr marL="742950" lvl="1" indent="-285750" algn="just">
              <a:spcBef>
                <a:spcPts val="1200"/>
              </a:spcBef>
              <a:buFont typeface="Arial" panose="020B0604020202020204" pitchFamily="34" charset="0"/>
              <a:buChar char="•"/>
            </a:pPr>
            <a:r>
              <a:rPr lang="en-US" altLang="zh-TW" sz="1600">
                <a:latin typeface="Consolas" panose="020B0609020204030204" pitchFamily="49" charset="0"/>
                <a:ea typeface="+mj-ea"/>
              </a:rPr>
              <a:t>ServletContext:</a:t>
            </a:r>
            <a:r>
              <a:rPr lang="zh-TW" altLang="en-US" sz="1600">
                <a:latin typeface="Consolas" panose="020B0609020204030204" pitchFamily="49" charset="0"/>
                <a:ea typeface="+mj-ea"/>
              </a:rPr>
              <a:t>存入的屬性，所有</a:t>
            </a:r>
            <a:r>
              <a:rPr lang="en-US" altLang="zh-TW" sz="1600">
                <a:latin typeface="Consolas" panose="020B0609020204030204" pitchFamily="49" charset="0"/>
                <a:ea typeface="+mj-ea"/>
              </a:rPr>
              <a:t>Servlet</a:t>
            </a:r>
            <a:r>
              <a:rPr lang="zh-TW" altLang="en-US" sz="1600">
                <a:latin typeface="Consolas" panose="020B0609020204030204" pitchFamily="49" charset="0"/>
                <a:ea typeface="+mj-ea"/>
              </a:rPr>
              <a:t>都能存取。</a:t>
            </a:r>
          </a:p>
          <a:p>
            <a:pPr marL="742950" lvl="1" indent="-285750" algn="just">
              <a:spcBef>
                <a:spcPts val="1200"/>
              </a:spcBef>
              <a:buFont typeface="Arial" panose="020B0604020202020204" pitchFamily="34" charset="0"/>
              <a:buChar char="•"/>
            </a:pPr>
            <a:r>
              <a:rPr lang="en-US" altLang="zh-TW" sz="1600">
                <a:latin typeface="Consolas" panose="020B0609020204030204" pitchFamily="49" charset="0"/>
                <a:ea typeface="+mj-ea"/>
              </a:rPr>
              <a:t>HttpSession:</a:t>
            </a:r>
            <a:r>
              <a:rPr lang="zh-TW" altLang="en-US" sz="1600">
                <a:latin typeface="Consolas" panose="020B0609020204030204" pitchFamily="49" charset="0"/>
                <a:ea typeface="+mj-ea"/>
              </a:rPr>
              <a:t>存入的屬性只有同一次</a:t>
            </a:r>
            <a:r>
              <a:rPr lang="en-US" altLang="zh-TW" sz="1600">
                <a:latin typeface="Consolas" panose="020B0609020204030204" pitchFamily="49" charset="0"/>
                <a:ea typeface="+mj-ea"/>
              </a:rPr>
              <a:t>Session</a:t>
            </a:r>
            <a:r>
              <a:rPr lang="zh-TW" altLang="en-US" sz="1600">
                <a:latin typeface="Consolas" panose="020B0609020204030204" pitchFamily="49" charset="0"/>
                <a:ea typeface="+mj-ea"/>
              </a:rPr>
              <a:t>能夠存取。</a:t>
            </a:r>
          </a:p>
          <a:p>
            <a:pPr marL="285750" indent="-285750" algn="just">
              <a:spcBef>
                <a:spcPts val="1200"/>
              </a:spcBef>
              <a:buFont typeface="Arial" panose="020B0604020202020204" pitchFamily="34" charset="0"/>
              <a:buChar char="•"/>
            </a:pPr>
            <a:r>
              <a:rPr lang="zh-TW" altLang="en-US" sz="1600">
                <a:latin typeface="Consolas" panose="020B0609020204030204" pitchFamily="49" charset="0"/>
                <a:ea typeface="+mj-ea"/>
              </a:rPr>
              <a:t>控制權共用</a:t>
            </a:r>
            <a:r>
              <a:rPr lang="en-US" altLang="zh-TW" sz="1600">
                <a:latin typeface="Consolas" panose="020B0609020204030204" pitchFamily="49" charset="0"/>
                <a:ea typeface="+mj-ea"/>
              </a:rPr>
              <a:t>(</a:t>
            </a:r>
            <a:r>
              <a:rPr lang="zh-TW" altLang="en-US" sz="1600">
                <a:latin typeface="Consolas" panose="020B0609020204030204" pitchFamily="49" charset="0"/>
                <a:ea typeface="+mj-ea"/>
              </a:rPr>
              <a:t>調派請求</a:t>
            </a:r>
            <a:r>
              <a:rPr lang="en-US" altLang="zh-TW" sz="1600">
                <a:latin typeface="Consolas" panose="020B0609020204030204" pitchFamily="49" charset="0"/>
                <a:ea typeface="+mj-ea"/>
              </a:rPr>
              <a:t>)</a:t>
            </a:r>
            <a:endParaRPr lang="zh-TW" altLang="en-US" sz="1600">
              <a:latin typeface="Consolas" panose="020B0609020204030204" pitchFamily="49" charset="0"/>
              <a:ea typeface="+mj-ea"/>
            </a:endParaRPr>
          </a:p>
          <a:p>
            <a:pPr marL="742950" lvl="1" indent="-285750" algn="just">
              <a:spcBef>
                <a:spcPts val="1200"/>
              </a:spcBef>
              <a:buFont typeface="Arial" panose="020B0604020202020204" pitchFamily="34" charset="0"/>
              <a:buChar char="•"/>
            </a:pPr>
            <a:r>
              <a:rPr lang="zh-TW" altLang="en-US" sz="1600">
                <a:latin typeface="Consolas" panose="020B0609020204030204" pitchFamily="49" charset="0"/>
                <a:ea typeface="+mj-ea"/>
              </a:rPr>
              <a:t>控制權共用可讓兩個以上的</a:t>
            </a:r>
            <a:r>
              <a:rPr lang="en-US" altLang="zh-TW" sz="1600">
                <a:latin typeface="Consolas" panose="020B0609020204030204" pitchFamily="49" charset="0"/>
                <a:ea typeface="+mj-ea"/>
              </a:rPr>
              <a:t>Servlet</a:t>
            </a:r>
            <a:r>
              <a:rPr lang="zh-TW" altLang="en-US" sz="1600">
                <a:latin typeface="Consolas" panose="020B0609020204030204" pitchFamily="49" charset="0"/>
                <a:ea typeface="+mj-ea"/>
              </a:rPr>
              <a:t>共用同一個</a:t>
            </a:r>
            <a:r>
              <a:rPr lang="en-US" altLang="zh-TW" sz="1600">
                <a:latin typeface="Consolas" panose="020B0609020204030204" pitchFamily="49" charset="0"/>
                <a:ea typeface="+mj-ea"/>
              </a:rPr>
              <a:t>request</a:t>
            </a:r>
            <a:r>
              <a:rPr lang="zh-TW" altLang="en-US" sz="1600">
                <a:latin typeface="Consolas" panose="020B0609020204030204" pitchFamily="49" charset="0"/>
                <a:ea typeface="+mj-ea"/>
              </a:rPr>
              <a:t>的控制權，有</a:t>
            </a:r>
            <a:r>
              <a:rPr lang="en-US" altLang="zh-TW" sz="1600">
                <a:latin typeface="Consolas" panose="020B0609020204030204" pitchFamily="49" charset="0"/>
                <a:ea typeface="+mj-ea"/>
              </a:rPr>
              <a:t>forward(</a:t>
            </a:r>
            <a:r>
              <a:rPr lang="zh-TW" altLang="en-US" sz="1600">
                <a:latin typeface="Consolas" panose="020B0609020204030204" pitchFamily="49" charset="0"/>
                <a:ea typeface="+mj-ea"/>
              </a:rPr>
              <a:t>轉送</a:t>
            </a:r>
            <a:r>
              <a:rPr lang="en-US" altLang="zh-TW" sz="1600">
                <a:latin typeface="Consolas" panose="020B0609020204030204" pitchFamily="49" charset="0"/>
                <a:ea typeface="+mj-ea"/>
              </a:rPr>
              <a:t>)</a:t>
            </a:r>
            <a:r>
              <a:rPr lang="zh-TW" altLang="en-US" sz="1600">
                <a:latin typeface="Consolas" panose="020B0609020204030204" pitchFamily="49" charset="0"/>
                <a:ea typeface="+mj-ea"/>
              </a:rPr>
              <a:t>、</a:t>
            </a:r>
            <a:r>
              <a:rPr lang="en-US" altLang="zh-TW" sz="1600">
                <a:latin typeface="Consolas" panose="020B0609020204030204" pitchFamily="49" charset="0"/>
                <a:ea typeface="+mj-ea"/>
              </a:rPr>
              <a:t>include(</a:t>
            </a:r>
            <a:r>
              <a:rPr lang="zh-TW" altLang="en-US" sz="1600">
                <a:latin typeface="Consolas" panose="020B0609020204030204" pitchFamily="49" charset="0"/>
                <a:ea typeface="+mj-ea"/>
              </a:rPr>
              <a:t>包含</a:t>
            </a:r>
            <a:r>
              <a:rPr lang="en-US" altLang="zh-TW" sz="1600">
                <a:latin typeface="Consolas" panose="020B0609020204030204" pitchFamily="49" charset="0"/>
                <a:ea typeface="+mj-ea"/>
              </a:rPr>
              <a:t>)</a:t>
            </a:r>
            <a:r>
              <a:rPr lang="zh-TW" altLang="en-US" sz="1600">
                <a:latin typeface="Consolas" panose="020B0609020204030204" pitchFamily="49" charset="0"/>
                <a:ea typeface="+mj-ea"/>
              </a:rPr>
              <a:t>兩項方法。</a:t>
            </a:r>
            <a:endParaRPr lang="en-US" altLang="zh-TW" sz="1600">
              <a:latin typeface="Consolas" panose="020B0609020204030204" pitchFamily="49" charset="0"/>
              <a:ea typeface="+mj-ea"/>
            </a:endParaRPr>
          </a:p>
          <a:p>
            <a:pPr marL="742950" lvl="1" indent="-285750" algn="just">
              <a:spcBef>
                <a:spcPts val="1200"/>
              </a:spcBef>
              <a:buFont typeface="Arial" panose="020B0604020202020204" pitchFamily="34" charset="0"/>
              <a:buChar char="•"/>
            </a:pPr>
            <a:r>
              <a:rPr lang="zh-TW" altLang="en-US" sz="1600">
                <a:latin typeface="Consolas" panose="020B0609020204030204" pitchFamily="49" charset="0"/>
                <a:ea typeface="+mj-ea"/>
              </a:rPr>
              <a:t>使用這兩項方法前，須先取得</a:t>
            </a:r>
            <a:r>
              <a:rPr lang="en-US" altLang="zh-TW" sz="1600">
                <a:latin typeface="Consolas" panose="020B0609020204030204" pitchFamily="49" charset="0"/>
                <a:ea typeface="+mj-ea"/>
              </a:rPr>
              <a:t>RequestDispatcher</a:t>
            </a:r>
            <a:r>
              <a:rPr lang="zh-TW" altLang="en-US" sz="1600">
                <a:latin typeface="Consolas" panose="020B0609020204030204" pitchFamily="49" charset="0"/>
                <a:ea typeface="+mj-ea"/>
              </a:rPr>
              <a:t>物件</a:t>
            </a:r>
            <a:r>
              <a:rPr lang="en-US" altLang="zh-TW" sz="1600">
                <a:latin typeface="Consolas" panose="020B0609020204030204" pitchFamily="49" charset="0"/>
                <a:ea typeface="+mj-ea"/>
              </a:rPr>
              <a:t>(</a:t>
            </a:r>
            <a:r>
              <a:rPr lang="zh-TW" altLang="en-US" sz="1600">
                <a:latin typeface="Consolas" panose="020B0609020204030204" pitchFamily="49" charset="0"/>
                <a:ea typeface="+mj-ea"/>
              </a:rPr>
              <a:t>調派請求物件</a:t>
            </a:r>
            <a:r>
              <a:rPr lang="en-US" altLang="zh-TW" sz="1600">
                <a:latin typeface="Consolas" panose="020B0609020204030204" pitchFamily="49" charset="0"/>
                <a:ea typeface="+mj-ea"/>
              </a:rPr>
              <a:t>)</a:t>
            </a:r>
          </a:p>
          <a:p>
            <a:pPr marL="742950" lvl="1" indent="-285750" algn="just">
              <a:spcBef>
                <a:spcPts val="1200"/>
              </a:spcBef>
              <a:buFont typeface="Arial" panose="020B0604020202020204" pitchFamily="34" charset="0"/>
              <a:buChar char="•"/>
            </a:pPr>
            <a:r>
              <a:rPr lang="en-US" altLang="zh-TW" sz="1600">
                <a:solidFill>
                  <a:srgbClr val="1890C3"/>
                </a:solidFill>
                <a:latin typeface="Consolas" panose="020B0609020204030204" pitchFamily="49" charset="0"/>
                <a:ea typeface="+mj-ea"/>
              </a:rPr>
              <a:t>RequestDispatcher</a:t>
            </a:r>
            <a:r>
              <a:rPr lang="en-US" altLang="zh-TW" sz="1600">
                <a:latin typeface="Consolas" panose="020B0609020204030204" pitchFamily="49" charset="0"/>
                <a:ea typeface="+mj-ea"/>
              </a:rPr>
              <a:t> rdp=request.getRequestDispatcher(String path)</a:t>
            </a:r>
          </a:p>
          <a:p>
            <a:pPr marL="1200150" lvl="2" indent="-285750" algn="just">
              <a:spcBef>
                <a:spcPts val="1200"/>
              </a:spcBef>
              <a:buFont typeface="Arial" panose="020B0604020202020204" pitchFamily="34" charset="0"/>
              <a:buChar char="•"/>
            </a:pPr>
            <a:r>
              <a:rPr lang="zh-TW" altLang="en-US" sz="1600">
                <a:latin typeface="Consolas" panose="020B0609020204030204" pitchFamily="49" charset="0"/>
                <a:ea typeface="+mj-ea"/>
              </a:rPr>
              <a:t>回傳調派請求物件，此物件下實作了兩個方法</a:t>
            </a:r>
            <a:r>
              <a:rPr lang="en-US" altLang="zh-TW" sz="1600">
                <a:latin typeface="Consolas" panose="020B0609020204030204" pitchFamily="49" charset="0"/>
                <a:ea typeface="+mj-ea"/>
              </a:rPr>
              <a:t>forward()</a:t>
            </a:r>
            <a:r>
              <a:rPr lang="zh-TW" altLang="en-US" sz="1600">
                <a:latin typeface="Consolas" panose="020B0609020204030204" pitchFamily="49" charset="0"/>
                <a:ea typeface="+mj-ea"/>
              </a:rPr>
              <a:t>、</a:t>
            </a:r>
            <a:r>
              <a:rPr lang="en-US" altLang="zh-TW" sz="1600">
                <a:latin typeface="Consolas" panose="020B0609020204030204" pitchFamily="49" charset="0"/>
                <a:ea typeface="+mj-ea"/>
              </a:rPr>
              <a:t>include()</a:t>
            </a:r>
          </a:p>
          <a:p>
            <a:pPr marL="1200150" lvl="2" indent="-285750" algn="just">
              <a:spcBef>
                <a:spcPts val="1200"/>
              </a:spcBef>
              <a:buFont typeface="Arial" panose="020B0604020202020204" pitchFamily="34" charset="0"/>
              <a:buChar char="•"/>
            </a:pPr>
            <a:r>
              <a:rPr lang="en-US" altLang="zh-TW" sz="1600">
                <a:latin typeface="Consolas" panose="020B0609020204030204" pitchFamily="49" charset="0"/>
                <a:ea typeface="+mj-ea"/>
              </a:rPr>
              <a:t>forward()</a:t>
            </a:r>
          </a:p>
          <a:p>
            <a:pPr lvl="3" algn="just"/>
            <a:r>
              <a:rPr lang="en-US" altLang="zh-TW" sz="1600">
                <a:latin typeface="Consolas" panose="020B0609020204030204" pitchFamily="49" charset="0"/>
                <a:ea typeface="+mj-ea"/>
              </a:rPr>
              <a:t>Servlet</a:t>
            </a:r>
            <a:r>
              <a:rPr lang="zh-TW" altLang="en-US" sz="1600">
                <a:latin typeface="Consolas" panose="020B0609020204030204" pitchFamily="49" charset="0"/>
                <a:ea typeface="+mj-ea"/>
              </a:rPr>
              <a:t>可以轉送整個</a:t>
            </a:r>
            <a:r>
              <a:rPr lang="en-US" altLang="zh-TW" sz="1600">
                <a:latin typeface="Consolas" panose="020B0609020204030204" pitchFamily="49" charset="0"/>
                <a:ea typeface="+mj-ea"/>
              </a:rPr>
              <a:t>request</a:t>
            </a:r>
            <a:r>
              <a:rPr lang="zh-TW" altLang="en-US" sz="1600">
                <a:latin typeface="Consolas" panose="020B0609020204030204" pitchFamily="49" charset="0"/>
                <a:ea typeface="+mj-ea"/>
              </a:rPr>
              <a:t>給其他</a:t>
            </a:r>
            <a:r>
              <a:rPr lang="en-US" altLang="zh-TW" sz="1600">
                <a:latin typeface="Consolas" panose="020B0609020204030204" pitchFamily="49" charset="0"/>
                <a:ea typeface="+mj-ea"/>
              </a:rPr>
              <a:t>Servlet</a:t>
            </a:r>
            <a:r>
              <a:rPr lang="zh-TW" altLang="en-US" sz="1600">
                <a:latin typeface="Consolas" panose="020B0609020204030204" pitchFamily="49" charset="0"/>
                <a:ea typeface="+mj-ea"/>
              </a:rPr>
              <a:t>，再由其他</a:t>
            </a:r>
            <a:r>
              <a:rPr lang="en-US" altLang="zh-TW" sz="1600">
                <a:latin typeface="Consolas" panose="020B0609020204030204" pitchFamily="49" charset="0"/>
                <a:ea typeface="+mj-ea"/>
              </a:rPr>
              <a:t>Servlet</a:t>
            </a:r>
            <a:r>
              <a:rPr lang="zh-TW" altLang="en-US" sz="1600">
                <a:latin typeface="Consolas" panose="020B0609020204030204" pitchFamily="49" charset="0"/>
                <a:ea typeface="+mj-ea"/>
              </a:rPr>
              <a:t>進行回應，</a:t>
            </a:r>
            <a:r>
              <a:rPr lang="en-US" altLang="zh-TW" sz="1600">
                <a:latin typeface="Consolas" panose="020B0609020204030204" pitchFamily="49" charset="0"/>
                <a:ea typeface="+mj-ea"/>
              </a:rPr>
              <a:t>request</a:t>
            </a:r>
            <a:r>
              <a:rPr lang="zh-TW" altLang="en-US" sz="1600">
                <a:latin typeface="Consolas" panose="020B0609020204030204" pitchFamily="49" charset="0"/>
                <a:ea typeface="+mj-ea"/>
              </a:rPr>
              <a:t>的控制權在於後者。</a:t>
            </a:r>
          </a:p>
          <a:p>
            <a:pPr marL="1200150" lvl="2" indent="-285750" algn="just">
              <a:spcBef>
                <a:spcPts val="1200"/>
              </a:spcBef>
              <a:buFont typeface="Arial" panose="020B0604020202020204" pitchFamily="34" charset="0"/>
              <a:buChar char="•"/>
            </a:pPr>
            <a:r>
              <a:rPr lang="en-US" altLang="zh-TW" sz="1600">
                <a:latin typeface="Consolas" panose="020B0609020204030204" pitchFamily="49" charset="0"/>
                <a:ea typeface="+mj-ea"/>
              </a:rPr>
              <a:t>include()</a:t>
            </a:r>
          </a:p>
          <a:p>
            <a:pPr lvl="3" algn="just"/>
            <a:r>
              <a:rPr lang="en-US" altLang="zh-TW" sz="1600">
                <a:latin typeface="Consolas" panose="020B0609020204030204" pitchFamily="49" charset="0"/>
                <a:ea typeface="+mj-ea"/>
              </a:rPr>
              <a:t>Servlet</a:t>
            </a:r>
            <a:r>
              <a:rPr lang="zh-TW" altLang="en-US" sz="1600">
                <a:latin typeface="Consolas" panose="020B0609020204030204" pitchFamily="49" charset="0"/>
                <a:ea typeface="+mj-ea"/>
              </a:rPr>
              <a:t>可以在自己的程序當中，包含其他</a:t>
            </a:r>
            <a:r>
              <a:rPr lang="en-US" altLang="zh-TW" sz="1600">
                <a:latin typeface="Consolas" panose="020B0609020204030204" pitchFamily="49" charset="0"/>
                <a:ea typeface="+mj-ea"/>
              </a:rPr>
              <a:t>Servlet</a:t>
            </a:r>
            <a:r>
              <a:rPr lang="zh-TW" altLang="en-US" sz="1600">
                <a:latin typeface="Consolas" panose="020B0609020204030204" pitchFamily="49" charset="0"/>
                <a:ea typeface="+mj-ea"/>
              </a:rPr>
              <a:t>產生的回應，</a:t>
            </a:r>
            <a:r>
              <a:rPr lang="en-US" altLang="zh-TW" sz="1600">
                <a:latin typeface="Consolas" panose="020B0609020204030204" pitchFamily="49" charset="0"/>
                <a:ea typeface="+mj-ea"/>
              </a:rPr>
              <a:t>request</a:t>
            </a:r>
            <a:r>
              <a:rPr lang="zh-TW" altLang="en-US" sz="1600">
                <a:latin typeface="Consolas" panose="020B0609020204030204" pitchFamily="49" charset="0"/>
                <a:ea typeface="+mj-ea"/>
              </a:rPr>
              <a:t>的控制權在於前者。</a:t>
            </a:r>
          </a:p>
          <a:p>
            <a:pPr marL="742950" lvl="1" indent="-285750" algn="just">
              <a:spcBef>
                <a:spcPts val="600"/>
              </a:spcBef>
              <a:buFont typeface="Arial" panose="020B0604020202020204" pitchFamily="34" charset="0"/>
              <a:buChar char="•"/>
            </a:pPr>
            <a:r>
              <a:rPr lang="zh-TW" altLang="en-US" sz="1600">
                <a:latin typeface="Consolas" panose="020B0609020204030204" pitchFamily="49" charset="0"/>
                <a:ea typeface="+mj-ea"/>
              </a:rPr>
              <a:t>基本上使用</a:t>
            </a:r>
            <a:r>
              <a:rPr lang="en-US" altLang="zh-TW" sz="1600">
                <a:solidFill>
                  <a:srgbClr val="FF0000"/>
                </a:solidFill>
                <a:latin typeface="Consolas" panose="020B0609020204030204" pitchFamily="49" charset="0"/>
                <a:ea typeface="+mj-ea"/>
              </a:rPr>
              <a:t>request.getRequestDispatcher(String path).forward()</a:t>
            </a:r>
          </a:p>
        </p:txBody>
      </p:sp>
    </p:spTree>
    <p:extLst>
      <p:ext uri="{BB962C8B-B14F-4D97-AF65-F5344CB8AC3E}">
        <p14:creationId xmlns:p14="http://schemas.microsoft.com/office/powerpoint/2010/main" val="3060246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B847C30F-9E08-4E17-824D-F5B657D0BBBC}"/>
              </a:ext>
            </a:extLst>
          </p:cNvPr>
          <p:cNvSpPr>
            <a:spLocks noGrp="1"/>
          </p:cNvSpPr>
          <p:nvPr>
            <p:ph type="sldNum" sz="quarter" idx="12"/>
          </p:nvPr>
        </p:nvSpPr>
        <p:spPr/>
        <p:txBody>
          <a:bodyPr/>
          <a:lstStyle/>
          <a:p>
            <a:fld id="{B521127C-0C56-461F-B517-0D483F216F7D}" type="slidenum">
              <a:rPr lang="zh-TW" altLang="en-US" smtClean="0"/>
              <a:t>73</a:t>
            </a:fld>
            <a:endParaRPr lang="zh-TW" altLang="en-US"/>
          </a:p>
        </p:txBody>
      </p:sp>
      <p:sp>
        <p:nvSpPr>
          <p:cNvPr id="23" name="文字方塊 22">
            <a:extLst>
              <a:ext uri="{FF2B5EF4-FFF2-40B4-BE49-F238E27FC236}">
                <a16:creationId xmlns:a16="http://schemas.microsoft.com/office/drawing/2014/main" id="{360905D6-D711-4FAE-9825-DE60BD1FDC05}"/>
              </a:ext>
            </a:extLst>
          </p:cNvPr>
          <p:cNvSpPr txBox="1"/>
          <p:nvPr/>
        </p:nvSpPr>
        <p:spPr>
          <a:xfrm>
            <a:off x="194696" y="126402"/>
            <a:ext cx="1747120" cy="55399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buClrTx/>
              <a:buNone/>
            </a:pPr>
            <a:r>
              <a:rPr lang="zh-TW" altLang="en-US" sz="3000">
                <a:latin typeface="Consolas" panose="020B0609020204030204" pitchFamily="49" charset="0"/>
                <a:ea typeface="+mj-ea"/>
              </a:rPr>
              <a:t>頁面重導</a:t>
            </a:r>
            <a:endParaRPr lang="en-US" altLang="zh-TW" sz="3000">
              <a:latin typeface="Consolas" panose="020B0609020204030204" pitchFamily="49" charset="0"/>
              <a:ea typeface="+mj-ea"/>
            </a:endParaRPr>
          </a:p>
        </p:txBody>
      </p:sp>
      <p:sp>
        <p:nvSpPr>
          <p:cNvPr id="5" name="內容版面配置區 2">
            <a:extLst>
              <a:ext uri="{FF2B5EF4-FFF2-40B4-BE49-F238E27FC236}">
                <a16:creationId xmlns:a16="http://schemas.microsoft.com/office/drawing/2014/main" id="{B9B89E1A-612A-4D90-A3AF-261AB6B951AC}"/>
              </a:ext>
            </a:extLst>
          </p:cNvPr>
          <p:cNvSpPr>
            <a:spLocks noGrp="1"/>
          </p:cNvSpPr>
          <p:nvPr>
            <p:ph idx="1"/>
          </p:nvPr>
        </p:nvSpPr>
        <p:spPr>
          <a:xfrm>
            <a:off x="178858" y="836579"/>
            <a:ext cx="11859171" cy="2203264"/>
          </a:xfrm>
        </p:spPr>
        <p:txBody>
          <a:bodyPr>
            <a:noAutofit/>
          </a:bodyPr>
          <a:lstStyle/>
          <a:p>
            <a:pPr marL="285750" indent="-285750" algn="just">
              <a:buFont typeface="Arial" panose="020B0604020202020204" pitchFamily="34" charset="0"/>
              <a:buChar char="•"/>
            </a:pPr>
            <a:r>
              <a:rPr lang="zh-TW" altLang="en-US" sz="1900">
                <a:latin typeface="Consolas" panose="020B0609020204030204" pitchFamily="49" charset="0"/>
                <a:ea typeface="+mj-ea"/>
              </a:rPr>
              <a:t>使用</a:t>
            </a:r>
            <a:r>
              <a:rPr lang="en-US" altLang="zh-TW" sz="1900">
                <a:latin typeface="Consolas" panose="020B0609020204030204" pitchFamily="49" charset="0"/>
                <a:ea typeface="+mj-ea"/>
              </a:rPr>
              <a:t>response.sendRedirect(String path)</a:t>
            </a:r>
          </a:p>
          <a:p>
            <a:pPr marL="560070" lvl="1" indent="-285750" algn="just">
              <a:buFont typeface="Arial" panose="020B0604020202020204" pitchFamily="34" charset="0"/>
              <a:buChar char="•"/>
            </a:pPr>
            <a:r>
              <a:rPr lang="zh-TW" altLang="en-US" sz="1700">
                <a:latin typeface="Consolas" panose="020B0609020204030204" pitchFamily="49" charset="0"/>
                <a:ea typeface="+mj-ea"/>
              </a:rPr>
              <a:t>會產生兩次請求，兩次回應。第一次請求後，回應</a:t>
            </a:r>
            <a:r>
              <a:rPr lang="en-US" altLang="zh-TW" sz="1700">
                <a:latin typeface="Consolas" panose="020B0609020204030204" pitchFamily="49" charset="0"/>
                <a:ea typeface="+mj-ea"/>
              </a:rPr>
              <a:t>302</a:t>
            </a:r>
            <a:r>
              <a:rPr lang="zh-TW" altLang="en-US" sz="1700">
                <a:latin typeface="Consolas" panose="020B0609020204030204" pitchFamily="49" charset="0"/>
                <a:ea typeface="+mj-ea"/>
              </a:rPr>
              <a:t>暫時重新導向；客戶端收到回應後，對新</a:t>
            </a:r>
            <a:r>
              <a:rPr lang="en-US" altLang="zh-TW" sz="1700">
                <a:latin typeface="Consolas" panose="020B0609020204030204" pitchFamily="49" charset="0"/>
                <a:ea typeface="+mj-ea"/>
              </a:rPr>
              <a:t>URI</a:t>
            </a:r>
            <a:r>
              <a:rPr lang="zh-TW" altLang="en-US" sz="1700">
                <a:latin typeface="Consolas" panose="020B0609020204030204" pitchFamily="49" charset="0"/>
                <a:ea typeface="+mj-ea"/>
              </a:rPr>
              <a:t>發出第二次請求。</a:t>
            </a:r>
            <a:endParaRPr lang="en-US" altLang="zh-TW" sz="1700">
              <a:latin typeface="Consolas" panose="020B0609020204030204" pitchFamily="49" charset="0"/>
              <a:ea typeface="+mj-ea"/>
            </a:endParaRPr>
          </a:p>
          <a:p>
            <a:pPr marL="560070" lvl="1" indent="-285750" algn="just">
              <a:buFont typeface="Arial" panose="020B0604020202020204" pitchFamily="34" charset="0"/>
              <a:buChar char="•"/>
            </a:pPr>
            <a:r>
              <a:rPr lang="zh-TW" altLang="en-US" sz="1700">
                <a:latin typeface="Consolas" panose="020B0609020204030204" pitchFamily="49" charset="0"/>
                <a:ea typeface="+mj-ea"/>
              </a:rPr>
              <a:t>理論上速度較慢，但差異不大。</a:t>
            </a:r>
            <a:endParaRPr lang="en-US" altLang="zh-TW" sz="1700">
              <a:latin typeface="Consolas" panose="020B0609020204030204" pitchFamily="49" charset="0"/>
              <a:ea typeface="+mj-ea"/>
            </a:endParaRPr>
          </a:p>
          <a:p>
            <a:pPr marL="560070" lvl="1" indent="-285750" algn="just">
              <a:buFont typeface="Arial" panose="020B0604020202020204" pitchFamily="34" charset="0"/>
              <a:buChar char="•"/>
            </a:pPr>
            <a:r>
              <a:rPr lang="zh-TW" altLang="en-US" sz="1700">
                <a:latin typeface="Consolas" panose="020B0609020204030204" pitchFamily="49" charset="0"/>
                <a:ea typeface="+mj-ea"/>
              </a:rPr>
              <a:t>網址列會變動。</a:t>
            </a:r>
            <a:r>
              <a:rPr lang="en-US" altLang="zh-TW" sz="1700">
                <a:latin typeface="Consolas" panose="020B0609020204030204" pitchFamily="49" charset="0"/>
                <a:ea typeface="+mj-ea"/>
              </a:rPr>
              <a:t>(</a:t>
            </a:r>
            <a:r>
              <a:rPr lang="zh-TW" altLang="en-US" sz="1700">
                <a:latin typeface="Consolas" panose="020B0609020204030204" pitchFamily="49" charset="0"/>
                <a:ea typeface="+mj-ea"/>
              </a:rPr>
              <a:t>因對新</a:t>
            </a:r>
            <a:r>
              <a:rPr lang="en-US" altLang="zh-TW" sz="1700">
                <a:latin typeface="Consolas" panose="020B0609020204030204" pitchFamily="49" charset="0"/>
                <a:ea typeface="+mj-ea"/>
              </a:rPr>
              <a:t>URI</a:t>
            </a:r>
            <a:r>
              <a:rPr lang="zh-TW" altLang="en-US" sz="1700">
                <a:latin typeface="Consolas" panose="020B0609020204030204" pitchFamily="49" charset="0"/>
                <a:ea typeface="+mj-ea"/>
              </a:rPr>
              <a:t>做請求，資源位置不同。</a:t>
            </a:r>
            <a:r>
              <a:rPr lang="en-US" altLang="zh-TW" sz="1700">
                <a:latin typeface="Consolas" panose="020B0609020204030204" pitchFamily="49" charset="0"/>
                <a:ea typeface="+mj-ea"/>
              </a:rPr>
              <a:t>)</a:t>
            </a:r>
          </a:p>
          <a:p>
            <a:pPr marL="560070" lvl="1" indent="-285750" algn="just">
              <a:buFont typeface="Arial" panose="020B0604020202020204" pitchFamily="34" charset="0"/>
              <a:buChar char="•"/>
            </a:pPr>
            <a:r>
              <a:rPr lang="zh-TW" altLang="en-US" sz="1700">
                <a:latin typeface="Consolas" panose="020B0609020204030204" pitchFamily="49" charset="0"/>
                <a:ea typeface="+mj-ea"/>
              </a:rPr>
              <a:t>存在</a:t>
            </a:r>
            <a:r>
              <a:rPr lang="en-US" altLang="zh-TW" sz="1700">
                <a:latin typeface="Consolas" panose="020B0609020204030204" pitchFamily="49" charset="0"/>
                <a:ea typeface="+mj-ea"/>
              </a:rPr>
              <a:t>request</a:t>
            </a:r>
            <a:r>
              <a:rPr lang="zh-TW" altLang="en-US" sz="1700">
                <a:latin typeface="Consolas" panose="020B0609020204030204" pitchFamily="49" charset="0"/>
                <a:ea typeface="+mj-ea"/>
              </a:rPr>
              <a:t>區間的屬性會無法存取，因第一次完成請求</a:t>
            </a:r>
            <a:r>
              <a:rPr lang="en-US" altLang="zh-TW" sz="1700">
                <a:latin typeface="Consolas" panose="020B0609020204030204" pitchFamily="49" charset="0"/>
                <a:ea typeface="+mj-ea"/>
              </a:rPr>
              <a:t>/</a:t>
            </a:r>
            <a:r>
              <a:rPr lang="zh-TW" altLang="en-US" sz="1700">
                <a:latin typeface="Consolas" panose="020B0609020204030204" pitchFamily="49" charset="0"/>
                <a:ea typeface="+mj-ea"/>
              </a:rPr>
              <a:t>回應後即銷毀</a:t>
            </a:r>
            <a:r>
              <a:rPr lang="en-US" altLang="zh-TW" sz="1700">
                <a:latin typeface="Consolas" panose="020B0609020204030204" pitchFamily="49" charset="0"/>
                <a:ea typeface="+mj-ea"/>
              </a:rPr>
              <a:t>request</a:t>
            </a:r>
            <a:r>
              <a:rPr lang="zh-TW" altLang="en-US" sz="1700">
                <a:latin typeface="Consolas" panose="020B0609020204030204" pitchFamily="49" charset="0"/>
                <a:ea typeface="+mj-ea"/>
              </a:rPr>
              <a:t>。</a:t>
            </a:r>
            <a:r>
              <a:rPr lang="en-US" altLang="zh-TW" sz="1700">
                <a:latin typeface="Consolas" panose="020B0609020204030204" pitchFamily="49" charset="0"/>
                <a:ea typeface="+mj-ea"/>
              </a:rPr>
              <a:t>(</a:t>
            </a:r>
            <a:r>
              <a:rPr lang="zh-TW" altLang="en-US" sz="1700">
                <a:latin typeface="Consolas" panose="020B0609020204030204" pitchFamily="49" charset="0"/>
                <a:ea typeface="+mj-ea"/>
              </a:rPr>
              <a:t>無狀態協定</a:t>
            </a:r>
            <a:r>
              <a:rPr lang="en-US" altLang="zh-TW" sz="1700">
                <a:latin typeface="Consolas" panose="020B0609020204030204" pitchFamily="49" charset="0"/>
                <a:ea typeface="+mj-ea"/>
              </a:rPr>
              <a:t>)</a:t>
            </a:r>
          </a:p>
          <a:p>
            <a:pPr marL="560070" lvl="1" indent="-285750" algn="just">
              <a:buFont typeface="Arial" panose="020B0604020202020204" pitchFamily="34" charset="0"/>
              <a:buChar char="•"/>
            </a:pPr>
            <a:r>
              <a:rPr lang="zh-TW" altLang="en-US" sz="1700">
                <a:latin typeface="Consolas" panose="020B0609020204030204" pitchFamily="49" charset="0"/>
                <a:ea typeface="+mj-ea"/>
              </a:rPr>
              <a:t>要共享資訊請使用</a:t>
            </a:r>
            <a:r>
              <a:rPr lang="en-US" altLang="zh-TW" sz="1700">
                <a:latin typeface="Consolas" panose="020B0609020204030204" pitchFamily="49" charset="0"/>
                <a:ea typeface="+mj-ea"/>
              </a:rPr>
              <a:t>session</a:t>
            </a:r>
            <a:r>
              <a:rPr lang="zh-TW" altLang="en-US" sz="1700">
                <a:latin typeface="Consolas" panose="020B0609020204030204" pitchFamily="49" charset="0"/>
                <a:ea typeface="+mj-ea"/>
              </a:rPr>
              <a:t>或</a:t>
            </a:r>
            <a:r>
              <a:rPr lang="en-US" altLang="zh-TW" sz="1700">
                <a:latin typeface="Consolas" panose="020B0609020204030204" pitchFamily="49" charset="0"/>
                <a:ea typeface="+mj-ea"/>
              </a:rPr>
              <a:t>context</a:t>
            </a:r>
            <a:r>
              <a:rPr lang="zh-TW" altLang="en-US" sz="1700">
                <a:latin typeface="Consolas" panose="020B0609020204030204" pitchFamily="49" charset="0"/>
                <a:ea typeface="+mj-ea"/>
              </a:rPr>
              <a:t>。</a:t>
            </a:r>
            <a:endParaRPr lang="en-US" altLang="zh-TW" sz="1700">
              <a:latin typeface="Consolas" panose="020B0609020204030204" pitchFamily="49" charset="0"/>
              <a:ea typeface="+mj-ea"/>
            </a:endParaRPr>
          </a:p>
          <a:p>
            <a:pPr marL="560070" lvl="1" indent="-285750" algn="just">
              <a:buFont typeface="Arial" panose="020B0604020202020204" pitchFamily="34" charset="0"/>
              <a:buChar char="•"/>
            </a:pPr>
            <a:r>
              <a:rPr lang="zh-TW" altLang="en-US" sz="1700">
                <a:latin typeface="Consolas" panose="020B0609020204030204" pitchFamily="49" charset="0"/>
                <a:ea typeface="+mj-ea"/>
              </a:rPr>
              <a:t>重新整理</a:t>
            </a:r>
            <a:r>
              <a:rPr lang="en-US" altLang="zh-TW" sz="1700">
                <a:latin typeface="Consolas" panose="020B0609020204030204" pitchFamily="49" charset="0"/>
                <a:ea typeface="+mj-ea"/>
              </a:rPr>
              <a:t>(F5)</a:t>
            </a:r>
            <a:r>
              <a:rPr lang="zh-TW" altLang="en-US" sz="1700">
                <a:latin typeface="Consolas" panose="020B0609020204030204" pitchFamily="49" charset="0"/>
                <a:ea typeface="+mj-ea"/>
              </a:rPr>
              <a:t>不會造成太大影響</a:t>
            </a:r>
            <a:r>
              <a:rPr lang="en-US" altLang="zh-TW" sz="1700">
                <a:latin typeface="Consolas" panose="020B0609020204030204" pitchFamily="49" charset="0"/>
                <a:ea typeface="+mj-ea"/>
              </a:rPr>
              <a:t>(</a:t>
            </a:r>
            <a:r>
              <a:rPr lang="zh-TW" altLang="en-US" sz="1700">
                <a:latin typeface="Consolas" panose="020B0609020204030204" pitchFamily="49" charset="0"/>
                <a:ea typeface="+mj-ea"/>
              </a:rPr>
              <a:t>新</a:t>
            </a:r>
            <a:r>
              <a:rPr lang="en-US" altLang="zh-TW" sz="1700">
                <a:latin typeface="Consolas" panose="020B0609020204030204" pitchFamily="49" charset="0"/>
                <a:ea typeface="+mj-ea"/>
              </a:rPr>
              <a:t>URI</a:t>
            </a:r>
            <a:r>
              <a:rPr lang="zh-TW" altLang="en-US" sz="1700">
                <a:latin typeface="Consolas" panose="020B0609020204030204" pitchFamily="49" charset="0"/>
                <a:ea typeface="+mj-ea"/>
              </a:rPr>
              <a:t>地址</a:t>
            </a:r>
            <a:r>
              <a:rPr lang="en-US" altLang="zh-TW" sz="1700">
                <a:latin typeface="Consolas" panose="020B0609020204030204" pitchFamily="49" charset="0"/>
                <a:ea typeface="+mj-ea"/>
              </a:rPr>
              <a:t>)</a:t>
            </a:r>
            <a:r>
              <a:rPr lang="zh-TW" altLang="en-US" sz="1700">
                <a:latin typeface="Consolas" panose="020B0609020204030204" pitchFamily="49" charset="0"/>
                <a:ea typeface="+mj-ea"/>
              </a:rPr>
              <a:t>。</a:t>
            </a:r>
            <a:endParaRPr lang="en-US" altLang="zh-TW" sz="1700">
              <a:latin typeface="Consolas" panose="020B0609020204030204" pitchFamily="49" charset="0"/>
              <a:ea typeface="+mj-ea"/>
            </a:endParaRPr>
          </a:p>
        </p:txBody>
      </p:sp>
      <p:pic>
        <p:nvPicPr>
          <p:cNvPr id="7" name="圖片 6" descr="一張含有 文字, 顯示 的圖片&#10;&#10;自動產生的描述">
            <a:extLst>
              <a:ext uri="{FF2B5EF4-FFF2-40B4-BE49-F238E27FC236}">
                <a16:creationId xmlns:a16="http://schemas.microsoft.com/office/drawing/2014/main" id="{34A21A7D-EB74-4660-9237-656F106C2E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7672" y="3356430"/>
            <a:ext cx="1510302" cy="1510302"/>
          </a:xfrm>
          <a:prstGeom prst="rect">
            <a:avLst/>
          </a:prstGeom>
        </p:spPr>
      </p:pic>
      <p:cxnSp>
        <p:nvCxnSpPr>
          <p:cNvPr id="8" name="直線單箭頭接點 7">
            <a:extLst>
              <a:ext uri="{FF2B5EF4-FFF2-40B4-BE49-F238E27FC236}">
                <a16:creationId xmlns:a16="http://schemas.microsoft.com/office/drawing/2014/main" id="{E23AF4EC-50EB-47F8-9544-8FBB88D6CBF7}"/>
              </a:ext>
            </a:extLst>
          </p:cNvPr>
          <p:cNvCxnSpPr>
            <a:cxnSpLocks/>
          </p:cNvCxnSpPr>
          <p:nvPr/>
        </p:nvCxnSpPr>
        <p:spPr>
          <a:xfrm>
            <a:off x="4692820" y="3745584"/>
            <a:ext cx="27978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5D48005A-B882-4573-B6FE-A4C13C914091}"/>
              </a:ext>
            </a:extLst>
          </p:cNvPr>
          <p:cNvCxnSpPr>
            <a:cxnSpLocks/>
          </p:cNvCxnSpPr>
          <p:nvPr/>
        </p:nvCxnSpPr>
        <p:spPr>
          <a:xfrm flipH="1">
            <a:off x="4692820" y="4295147"/>
            <a:ext cx="27978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橢圓 13">
            <a:extLst>
              <a:ext uri="{FF2B5EF4-FFF2-40B4-BE49-F238E27FC236}">
                <a16:creationId xmlns:a16="http://schemas.microsoft.com/office/drawing/2014/main" id="{6112E708-FE7C-48F0-9055-FC0DD6BEDC4C}"/>
              </a:ext>
            </a:extLst>
          </p:cNvPr>
          <p:cNvSpPr/>
          <p:nvPr/>
        </p:nvSpPr>
        <p:spPr>
          <a:xfrm>
            <a:off x="7966365" y="3268562"/>
            <a:ext cx="1440000" cy="1440000"/>
          </a:xfrm>
          <a:prstGeom prst="ellipse">
            <a:avLst/>
          </a:prstGeom>
          <a:solidFill>
            <a:srgbClr val="80F2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a:solidFill>
                  <a:sysClr val="windowText" lastClr="000000"/>
                </a:solidFill>
                <a:latin typeface="Consolas" panose="020B0609020204030204" pitchFamily="49" charset="0"/>
                <a:ea typeface="+mj-ea"/>
              </a:rPr>
              <a:t>Servlet</a:t>
            </a:r>
          </a:p>
        </p:txBody>
      </p:sp>
      <p:sp>
        <p:nvSpPr>
          <p:cNvPr id="15" name="橢圓 14">
            <a:extLst>
              <a:ext uri="{FF2B5EF4-FFF2-40B4-BE49-F238E27FC236}">
                <a16:creationId xmlns:a16="http://schemas.microsoft.com/office/drawing/2014/main" id="{0974519F-4ED1-42BB-89B9-41E4E2FB1FA4}"/>
              </a:ext>
            </a:extLst>
          </p:cNvPr>
          <p:cNvSpPr/>
          <p:nvPr/>
        </p:nvSpPr>
        <p:spPr>
          <a:xfrm>
            <a:off x="7981441" y="5371820"/>
            <a:ext cx="1440000" cy="144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a:solidFill>
                  <a:sysClr val="windowText" lastClr="000000"/>
                </a:solidFill>
                <a:latin typeface="Consolas" panose="020B0609020204030204" pitchFamily="49" charset="0"/>
                <a:ea typeface="+mj-ea"/>
              </a:rPr>
              <a:t>Servlet</a:t>
            </a:r>
          </a:p>
          <a:p>
            <a:pPr algn="ctr"/>
            <a:r>
              <a:rPr lang="zh-TW" altLang="en-US" sz="1600">
                <a:solidFill>
                  <a:sysClr val="windowText" lastClr="000000"/>
                </a:solidFill>
                <a:latin typeface="Consolas" panose="020B0609020204030204" pitchFamily="49" charset="0"/>
                <a:ea typeface="+mj-ea"/>
              </a:rPr>
              <a:t>或</a:t>
            </a:r>
            <a:endParaRPr lang="en-US" altLang="zh-TW" sz="1600">
              <a:solidFill>
                <a:sysClr val="windowText" lastClr="000000"/>
              </a:solidFill>
              <a:latin typeface="Consolas" panose="020B0609020204030204" pitchFamily="49" charset="0"/>
              <a:ea typeface="+mj-ea"/>
            </a:endParaRPr>
          </a:p>
          <a:p>
            <a:pPr algn="ctr"/>
            <a:r>
              <a:rPr lang="en-US" altLang="zh-TW" sz="1600">
                <a:solidFill>
                  <a:sysClr val="windowText" lastClr="000000"/>
                </a:solidFill>
                <a:latin typeface="Consolas" panose="020B0609020204030204" pitchFamily="49" charset="0"/>
                <a:ea typeface="+mj-ea"/>
              </a:rPr>
              <a:t>JSP</a:t>
            </a:r>
            <a:endParaRPr lang="zh-TW" altLang="en-US" sz="1600">
              <a:solidFill>
                <a:sysClr val="windowText" lastClr="000000"/>
              </a:solidFill>
              <a:latin typeface="Consolas" panose="020B0609020204030204" pitchFamily="49" charset="0"/>
              <a:ea typeface="+mj-ea"/>
            </a:endParaRPr>
          </a:p>
        </p:txBody>
      </p:sp>
      <p:cxnSp>
        <p:nvCxnSpPr>
          <p:cNvPr id="16" name="直線單箭頭接點 15">
            <a:extLst>
              <a:ext uri="{FF2B5EF4-FFF2-40B4-BE49-F238E27FC236}">
                <a16:creationId xmlns:a16="http://schemas.microsoft.com/office/drawing/2014/main" id="{78BF94AF-3C68-4C8D-96C1-721796D77734}"/>
              </a:ext>
            </a:extLst>
          </p:cNvPr>
          <p:cNvCxnSpPr>
            <a:cxnSpLocks/>
          </p:cNvCxnSpPr>
          <p:nvPr/>
        </p:nvCxnSpPr>
        <p:spPr>
          <a:xfrm>
            <a:off x="4757475" y="5119209"/>
            <a:ext cx="2797869" cy="9053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E27829BE-D2D4-4E9F-B37B-AADF360211CC}"/>
              </a:ext>
            </a:extLst>
          </p:cNvPr>
          <p:cNvCxnSpPr>
            <a:cxnSpLocks/>
          </p:cNvCxnSpPr>
          <p:nvPr/>
        </p:nvCxnSpPr>
        <p:spPr>
          <a:xfrm flipH="1" flipV="1">
            <a:off x="4757475" y="5549972"/>
            <a:ext cx="2797869" cy="9053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字方塊 19">
            <a:extLst>
              <a:ext uri="{FF2B5EF4-FFF2-40B4-BE49-F238E27FC236}">
                <a16:creationId xmlns:a16="http://schemas.microsoft.com/office/drawing/2014/main" id="{B04D1557-9DC7-4801-8DDB-D5BE83E0469A}"/>
              </a:ext>
            </a:extLst>
          </p:cNvPr>
          <p:cNvSpPr txBox="1"/>
          <p:nvPr/>
        </p:nvSpPr>
        <p:spPr>
          <a:xfrm>
            <a:off x="5203279" y="3872697"/>
            <a:ext cx="1810327"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zh-TW" altLang="en-US">
                <a:latin typeface="Consolas" panose="020B0609020204030204" pitchFamily="49" charset="0"/>
                <a:ea typeface="+mj-ea"/>
              </a:rPr>
              <a:t>完成後遺忘</a:t>
            </a:r>
          </a:p>
        </p:txBody>
      </p:sp>
      <p:sp>
        <p:nvSpPr>
          <p:cNvPr id="21" name="文字方塊 20">
            <a:extLst>
              <a:ext uri="{FF2B5EF4-FFF2-40B4-BE49-F238E27FC236}">
                <a16:creationId xmlns:a16="http://schemas.microsoft.com/office/drawing/2014/main" id="{1D3E652A-9B1F-40C2-8E77-452534381001}"/>
              </a:ext>
            </a:extLst>
          </p:cNvPr>
          <p:cNvSpPr txBox="1"/>
          <p:nvPr/>
        </p:nvSpPr>
        <p:spPr>
          <a:xfrm>
            <a:off x="6449269" y="5215055"/>
            <a:ext cx="1409248" cy="408623"/>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a:solidFill>
                  <a:srgbClr val="0070C0"/>
                </a:solidFill>
                <a:latin typeface="Consolas" panose="020B0609020204030204" pitchFamily="49" charset="0"/>
                <a:ea typeface="+mj-ea"/>
              </a:rPr>
              <a:t>request 2</a:t>
            </a:r>
            <a:endParaRPr lang="zh-TW" altLang="en-US">
              <a:solidFill>
                <a:srgbClr val="0070C0"/>
              </a:solidFill>
              <a:latin typeface="Consolas" panose="020B0609020204030204" pitchFamily="49" charset="0"/>
              <a:ea typeface="+mj-ea"/>
            </a:endParaRPr>
          </a:p>
        </p:txBody>
      </p:sp>
      <p:sp>
        <p:nvSpPr>
          <p:cNvPr id="22" name="文字方塊 21">
            <a:extLst>
              <a:ext uri="{FF2B5EF4-FFF2-40B4-BE49-F238E27FC236}">
                <a16:creationId xmlns:a16="http://schemas.microsoft.com/office/drawing/2014/main" id="{C8CEDDB7-0B18-4403-B552-EC0A649C2886}"/>
              </a:ext>
            </a:extLst>
          </p:cNvPr>
          <p:cNvSpPr txBox="1"/>
          <p:nvPr/>
        </p:nvSpPr>
        <p:spPr>
          <a:xfrm>
            <a:off x="4540793" y="6046723"/>
            <a:ext cx="1550960" cy="408623"/>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a:solidFill>
                  <a:srgbClr val="0070C0"/>
                </a:solidFill>
                <a:latin typeface="Consolas" panose="020B0609020204030204" pitchFamily="49" charset="0"/>
                <a:ea typeface="+mj-ea"/>
              </a:rPr>
              <a:t>response 2</a:t>
            </a:r>
            <a:endParaRPr lang="zh-TW" altLang="en-US">
              <a:solidFill>
                <a:srgbClr val="0070C0"/>
              </a:solidFill>
              <a:latin typeface="Consolas" panose="020B0609020204030204" pitchFamily="49" charset="0"/>
              <a:ea typeface="+mj-ea"/>
            </a:endParaRPr>
          </a:p>
        </p:txBody>
      </p:sp>
      <p:sp>
        <p:nvSpPr>
          <p:cNvPr id="24" name="文字方塊 23">
            <a:extLst>
              <a:ext uri="{FF2B5EF4-FFF2-40B4-BE49-F238E27FC236}">
                <a16:creationId xmlns:a16="http://schemas.microsoft.com/office/drawing/2014/main" id="{A5E21D4D-B544-4CA3-A520-C9D08A43E875}"/>
              </a:ext>
            </a:extLst>
          </p:cNvPr>
          <p:cNvSpPr txBox="1"/>
          <p:nvPr/>
        </p:nvSpPr>
        <p:spPr>
          <a:xfrm>
            <a:off x="5357545" y="3224688"/>
            <a:ext cx="1409248" cy="408623"/>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a:solidFill>
                  <a:srgbClr val="FF0000"/>
                </a:solidFill>
                <a:latin typeface="Consolas" panose="020B0609020204030204" pitchFamily="49" charset="0"/>
                <a:ea typeface="+mj-ea"/>
              </a:rPr>
              <a:t>request 1</a:t>
            </a:r>
            <a:endParaRPr lang="zh-TW" altLang="en-US">
              <a:solidFill>
                <a:srgbClr val="FF0000"/>
              </a:solidFill>
              <a:latin typeface="Consolas" panose="020B0609020204030204" pitchFamily="49" charset="0"/>
              <a:ea typeface="+mj-ea"/>
            </a:endParaRPr>
          </a:p>
        </p:txBody>
      </p:sp>
      <p:sp>
        <p:nvSpPr>
          <p:cNvPr id="25" name="文字方塊 24">
            <a:extLst>
              <a:ext uri="{FF2B5EF4-FFF2-40B4-BE49-F238E27FC236}">
                <a16:creationId xmlns:a16="http://schemas.microsoft.com/office/drawing/2014/main" id="{691180AA-5140-4FA3-B0BE-0BAF2F395054}"/>
              </a:ext>
            </a:extLst>
          </p:cNvPr>
          <p:cNvSpPr txBox="1"/>
          <p:nvPr/>
        </p:nvSpPr>
        <p:spPr>
          <a:xfrm>
            <a:off x="5316273" y="4434662"/>
            <a:ext cx="1550960" cy="408623"/>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a:solidFill>
                  <a:srgbClr val="FF0000"/>
                </a:solidFill>
                <a:latin typeface="Consolas" panose="020B0609020204030204" pitchFamily="49" charset="0"/>
                <a:ea typeface="+mj-ea"/>
              </a:rPr>
              <a:t>response 1</a:t>
            </a:r>
            <a:endParaRPr lang="zh-TW" altLang="en-US">
              <a:solidFill>
                <a:srgbClr val="FF0000"/>
              </a:solidFill>
              <a:latin typeface="Consolas" panose="020B0609020204030204" pitchFamily="49" charset="0"/>
              <a:ea typeface="+mj-ea"/>
            </a:endParaRPr>
          </a:p>
        </p:txBody>
      </p:sp>
    </p:spTree>
    <p:extLst>
      <p:ext uri="{BB962C8B-B14F-4D97-AF65-F5344CB8AC3E}">
        <p14:creationId xmlns:p14="http://schemas.microsoft.com/office/powerpoint/2010/main" val="19675451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B847C30F-9E08-4E17-824D-F5B657D0BBBC}"/>
              </a:ext>
            </a:extLst>
          </p:cNvPr>
          <p:cNvSpPr>
            <a:spLocks noGrp="1"/>
          </p:cNvSpPr>
          <p:nvPr>
            <p:ph type="sldNum" sz="quarter" idx="12"/>
          </p:nvPr>
        </p:nvSpPr>
        <p:spPr/>
        <p:txBody>
          <a:bodyPr/>
          <a:lstStyle/>
          <a:p>
            <a:fld id="{B521127C-0C56-461F-B517-0D483F216F7D}" type="slidenum">
              <a:rPr lang="zh-TW" altLang="en-US" smtClean="0"/>
              <a:t>74</a:t>
            </a:fld>
            <a:endParaRPr lang="zh-TW" altLang="en-US"/>
          </a:p>
        </p:txBody>
      </p:sp>
      <p:sp>
        <p:nvSpPr>
          <p:cNvPr id="23" name="文字方塊 22">
            <a:extLst>
              <a:ext uri="{FF2B5EF4-FFF2-40B4-BE49-F238E27FC236}">
                <a16:creationId xmlns:a16="http://schemas.microsoft.com/office/drawing/2014/main" id="{360905D6-D711-4FAE-9825-DE60BD1FDC05}"/>
              </a:ext>
            </a:extLst>
          </p:cNvPr>
          <p:cNvSpPr txBox="1"/>
          <p:nvPr/>
        </p:nvSpPr>
        <p:spPr>
          <a:xfrm>
            <a:off x="194696" y="126402"/>
            <a:ext cx="1747120" cy="55399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buClrTx/>
              <a:buNone/>
            </a:pPr>
            <a:r>
              <a:rPr lang="zh-TW" altLang="en-US" sz="3000">
                <a:latin typeface="Consolas" panose="020B0609020204030204" pitchFamily="49" charset="0"/>
                <a:ea typeface="+mj-ea"/>
              </a:rPr>
              <a:t>調派請求</a:t>
            </a:r>
          </a:p>
        </p:txBody>
      </p:sp>
      <p:sp>
        <p:nvSpPr>
          <p:cNvPr id="5" name="內容版面配置區 2">
            <a:extLst>
              <a:ext uri="{FF2B5EF4-FFF2-40B4-BE49-F238E27FC236}">
                <a16:creationId xmlns:a16="http://schemas.microsoft.com/office/drawing/2014/main" id="{B9B89E1A-612A-4D90-A3AF-261AB6B951AC}"/>
              </a:ext>
            </a:extLst>
          </p:cNvPr>
          <p:cNvSpPr>
            <a:spLocks noGrp="1"/>
          </p:cNvSpPr>
          <p:nvPr>
            <p:ph idx="1"/>
          </p:nvPr>
        </p:nvSpPr>
        <p:spPr>
          <a:xfrm>
            <a:off x="178858" y="836579"/>
            <a:ext cx="11859171" cy="1899996"/>
          </a:xfrm>
        </p:spPr>
        <p:txBody>
          <a:bodyPr>
            <a:noAutofit/>
          </a:bodyPr>
          <a:lstStyle/>
          <a:p>
            <a:pPr marL="285750" indent="-285750" algn="just">
              <a:buFont typeface="Arial" panose="020B0604020202020204" pitchFamily="34" charset="0"/>
              <a:buChar char="•"/>
            </a:pPr>
            <a:r>
              <a:rPr lang="zh-TW" altLang="en-US" sz="1900">
                <a:latin typeface="Consolas" panose="020B0609020204030204" pitchFamily="49" charset="0"/>
                <a:ea typeface="+mj-ea"/>
              </a:rPr>
              <a:t>使用</a:t>
            </a:r>
            <a:r>
              <a:rPr lang="en-US" altLang="zh-TW" sz="1900">
                <a:latin typeface="Consolas" panose="020B0609020204030204" pitchFamily="49" charset="0"/>
                <a:ea typeface="+mj-ea"/>
              </a:rPr>
              <a:t>request.getRequestDispatcher(String path).forward(request, response);</a:t>
            </a:r>
          </a:p>
          <a:p>
            <a:pPr marL="560070" lvl="1" indent="-285750" algn="just">
              <a:buFont typeface="Arial" panose="020B0604020202020204" pitchFamily="34" charset="0"/>
              <a:buChar char="•"/>
            </a:pPr>
            <a:r>
              <a:rPr lang="zh-TW" altLang="en-US" sz="1700">
                <a:latin typeface="Consolas" panose="020B0609020204030204" pitchFamily="49" charset="0"/>
                <a:ea typeface="+mj-ea"/>
              </a:rPr>
              <a:t>僅有一次請求與回應，客戶端不會意識到後端是哪支程式回應的。</a:t>
            </a:r>
            <a:endParaRPr lang="en-US" altLang="zh-TW" sz="1700">
              <a:latin typeface="Consolas" panose="020B0609020204030204" pitchFamily="49" charset="0"/>
              <a:ea typeface="+mj-ea"/>
            </a:endParaRPr>
          </a:p>
          <a:p>
            <a:pPr marL="560070" lvl="1" indent="-285750" algn="just">
              <a:buFont typeface="Arial" panose="020B0604020202020204" pitchFamily="34" charset="0"/>
              <a:buChar char="•"/>
            </a:pPr>
            <a:r>
              <a:rPr lang="zh-TW" altLang="en-US" sz="1700">
                <a:latin typeface="Consolas" panose="020B0609020204030204" pitchFamily="49" charset="0"/>
                <a:ea typeface="+mj-ea"/>
              </a:rPr>
              <a:t>網址列不會變動。對客戶端而言，只會看到第一次請求的對象進行回應。</a:t>
            </a:r>
            <a:r>
              <a:rPr lang="en-US" altLang="zh-TW" sz="1700">
                <a:latin typeface="Consolas" panose="020B0609020204030204" pitchFamily="49" charset="0"/>
                <a:ea typeface="+mj-ea"/>
              </a:rPr>
              <a:t>(</a:t>
            </a:r>
            <a:r>
              <a:rPr lang="zh-TW" altLang="en-US" sz="1700">
                <a:latin typeface="Consolas" panose="020B0609020204030204" pitchFamily="49" charset="0"/>
                <a:ea typeface="+mj-ea"/>
              </a:rPr>
              <a:t>即使你後面</a:t>
            </a:r>
            <a:r>
              <a:rPr lang="en-US" altLang="zh-TW" sz="1700">
                <a:latin typeface="Consolas" panose="020B0609020204030204" pitchFamily="49" charset="0"/>
                <a:ea typeface="+mj-ea"/>
              </a:rPr>
              <a:t>forward</a:t>
            </a:r>
            <a:r>
              <a:rPr lang="zh-TW" altLang="en-US" sz="1700">
                <a:latin typeface="Consolas" panose="020B0609020204030204" pitchFamily="49" charset="0"/>
                <a:ea typeface="+mj-ea"/>
              </a:rPr>
              <a:t>了</a:t>
            </a:r>
            <a:r>
              <a:rPr lang="en-US" altLang="zh-TW" sz="1700">
                <a:latin typeface="Consolas" panose="020B0609020204030204" pitchFamily="49" charset="0"/>
                <a:ea typeface="+mj-ea"/>
              </a:rPr>
              <a:t>10</a:t>
            </a:r>
            <a:r>
              <a:rPr lang="zh-TW" altLang="en-US" sz="1700">
                <a:latin typeface="Consolas" panose="020B0609020204030204" pitchFamily="49" charset="0"/>
                <a:ea typeface="+mj-ea"/>
              </a:rPr>
              <a:t>次也是</a:t>
            </a:r>
            <a:r>
              <a:rPr lang="en-US" altLang="zh-TW" sz="1700">
                <a:latin typeface="Consolas" panose="020B0609020204030204" pitchFamily="49" charset="0"/>
                <a:ea typeface="+mj-ea"/>
              </a:rPr>
              <a:t>)</a:t>
            </a:r>
          </a:p>
          <a:p>
            <a:pPr marL="560070" lvl="1" indent="-285750" algn="just">
              <a:buFont typeface="Arial" panose="020B0604020202020204" pitchFamily="34" charset="0"/>
              <a:buChar char="•"/>
            </a:pPr>
            <a:r>
              <a:rPr lang="zh-TW" altLang="en-US" sz="1700">
                <a:latin typeface="Consolas" panose="020B0609020204030204" pitchFamily="49" charset="0"/>
                <a:ea typeface="+mj-ea"/>
              </a:rPr>
              <a:t>存在</a:t>
            </a:r>
            <a:r>
              <a:rPr lang="en-US" altLang="zh-TW" sz="1700">
                <a:latin typeface="Consolas" panose="020B0609020204030204" pitchFamily="49" charset="0"/>
                <a:ea typeface="+mj-ea"/>
              </a:rPr>
              <a:t>request</a:t>
            </a:r>
            <a:r>
              <a:rPr lang="zh-TW" altLang="en-US" sz="1700">
                <a:latin typeface="Consolas" panose="020B0609020204030204" pitchFamily="49" charset="0"/>
                <a:ea typeface="+mj-ea"/>
              </a:rPr>
              <a:t>區間的屬性，會因為</a:t>
            </a:r>
            <a:r>
              <a:rPr lang="en-US" altLang="zh-TW" sz="1700">
                <a:latin typeface="Consolas" panose="020B0609020204030204" pitchFamily="49" charset="0"/>
                <a:ea typeface="+mj-ea"/>
              </a:rPr>
              <a:t>request</a:t>
            </a:r>
            <a:r>
              <a:rPr lang="zh-TW" altLang="en-US" sz="1700">
                <a:latin typeface="Consolas" panose="020B0609020204030204" pitchFamily="49" charset="0"/>
                <a:ea typeface="+mj-ea"/>
              </a:rPr>
              <a:t>的控制權被移轉而跟著移轉</a:t>
            </a:r>
            <a:r>
              <a:rPr lang="en-US" altLang="zh-TW" sz="1700">
                <a:latin typeface="Consolas" panose="020B0609020204030204" pitchFamily="49" charset="0"/>
                <a:ea typeface="+mj-ea"/>
              </a:rPr>
              <a:t>(</a:t>
            </a:r>
            <a:r>
              <a:rPr lang="zh-TW" altLang="en-US" sz="1700">
                <a:latin typeface="Consolas" panose="020B0609020204030204" pitchFamily="49" charset="0"/>
                <a:ea typeface="+mj-ea"/>
              </a:rPr>
              <a:t>相同的</a:t>
            </a:r>
            <a:r>
              <a:rPr lang="en-US" altLang="zh-TW" sz="1700">
                <a:latin typeface="Consolas" panose="020B0609020204030204" pitchFamily="49" charset="0"/>
                <a:ea typeface="+mj-ea"/>
              </a:rPr>
              <a:t>request)</a:t>
            </a:r>
            <a:r>
              <a:rPr lang="zh-TW" altLang="en-US" sz="1700">
                <a:latin typeface="Consolas" panose="020B0609020204030204" pitchFamily="49" charset="0"/>
                <a:ea typeface="+mj-ea"/>
              </a:rPr>
              <a:t>。</a:t>
            </a:r>
            <a:endParaRPr lang="en-US" altLang="zh-TW" sz="1700">
              <a:latin typeface="Consolas" panose="020B0609020204030204" pitchFamily="49" charset="0"/>
              <a:ea typeface="+mj-ea"/>
            </a:endParaRPr>
          </a:p>
          <a:p>
            <a:pPr marL="560070" lvl="1" indent="-285750" algn="just">
              <a:buFont typeface="Arial" panose="020B0604020202020204" pitchFamily="34" charset="0"/>
              <a:buChar char="•"/>
            </a:pPr>
            <a:r>
              <a:rPr lang="zh-TW" altLang="en-US" sz="1700">
                <a:latin typeface="Consolas" panose="020B0609020204030204" pitchFamily="49" charset="0"/>
                <a:ea typeface="+mj-ea"/>
              </a:rPr>
              <a:t>共享資訊可使用三個區間</a:t>
            </a:r>
            <a:r>
              <a:rPr lang="en-US" altLang="zh-TW" sz="1700">
                <a:latin typeface="Consolas" panose="020B0609020204030204" pitchFamily="49" charset="0"/>
                <a:ea typeface="+mj-ea"/>
              </a:rPr>
              <a:t>request</a:t>
            </a:r>
            <a:r>
              <a:rPr lang="zh-TW" altLang="en-US" sz="1700">
                <a:latin typeface="Consolas" panose="020B0609020204030204" pitchFamily="49" charset="0"/>
                <a:ea typeface="+mj-ea"/>
              </a:rPr>
              <a:t>、</a:t>
            </a:r>
            <a:r>
              <a:rPr lang="en-US" altLang="zh-TW" sz="1700">
                <a:latin typeface="Consolas" panose="020B0609020204030204" pitchFamily="49" charset="0"/>
                <a:ea typeface="+mj-ea"/>
              </a:rPr>
              <a:t>session</a:t>
            </a:r>
            <a:r>
              <a:rPr lang="zh-TW" altLang="en-US" sz="1700">
                <a:latin typeface="Consolas" panose="020B0609020204030204" pitchFamily="49" charset="0"/>
                <a:ea typeface="+mj-ea"/>
              </a:rPr>
              <a:t>、</a:t>
            </a:r>
            <a:r>
              <a:rPr lang="en-US" altLang="zh-TW" sz="1700">
                <a:latin typeface="Consolas" panose="020B0609020204030204" pitchFamily="49" charset="0"/>
                <a:ea typeface="+mj-ea"/>
              </a:rPr>
              <a:t>context</a:t>
            </a:r>
            <a:r>
              <a:rPr lang="zh-TW" altLang="en-US" sz="1700">
                <a:latin typeface="Consolas" panose="020B0609020204030204" pitchFamily="49" charset="0"/>
                <a:ea typeface="+mj-ea"/>
              </a:rPr>
              <a:t>。</a:t>
            </a:r>
            <a:endParaRPr lang="en-US" altLang="zh-TW" sz="1700">
              <a:latin typeface="Consolas" panose="020B0609020204030204" pitchFamily="49" charset="0"/>
              <a:ea typeface="+mj-ea"/>
            </a:endParaRPr>
          </a:p>
          <a:p>
            <a:pPr marL="560070" lvl="1" indent="-285750" algn="just">
              <a:buFont typeface="Arial" panose="020B0604020202020204" pitchFamily="34" charset="0"/>
              <a:buChar char="•"/>
            </a:pPr>
            <a:r>
              <a:rPr lang="zh-TW" altLang="en-US" sz="1700">
                <a:solidFill>
                  <a:srgbClr val="FF0000"/>
                </a:solidFill>
                <a:latin typeface="Consolas" panose="020B0609020204030204" pitchFamily="49" charset="0"/>
                <a:ea typeface="+mj-ea"/>
              </a:rPr>
              <a:t>重新整理</a:t>
            </a:r>
            <a:r>
              <a:rPr lang="en-US" altLang="zh-TW" sz="1700">
                <a:solidFill>
                  <a:srgbClr val="FF0000"/>
                </a:solidFill>
                <a:latin typeface="Consolas" panose="020B0609020204030204" pitchFamily="49" charset="0"/>
                <a:ea typeface="+mj-ea"/>
              </a:rPr>
              <a:t>(F5)</a:t>
            </a:r>
            <a:r>
              <a:rPr lang="zh-TW" altLang="en-US" sz="1700">
                <a:solidFill>
                  <a:srgbClr val="FF0000"/>
                </a:solidFill>
                <a:latin typeface="Consolas" panose="020B0609020204030204" pitchFamily="49" charset="0"/>
                <a:ea typeface="+mj-ea"/>
              </a:rPr>
              <a:t>會對同一支</a:t>
            </a:r>
            <a:r>
              <a:rPr lang="en-US" altLang="zh-TW" sz="1700">
                <a:solidFill>
                  <a:srgbClr val="FF0000"/>
                </a:solidFill>
                <a:latin typeface="Consolas" panose="020B0609020204030204" pitchFamily="49" charset="0"/>
                <a:ea typeface="+mj-ea"/>
              </a:rPr>
              <a:t>Servelt</a:t>
            </a:r>
            <a:r>
              <a:rPr lang="zh-TW" altLang="en-US" sz="1700">
                <a:solidFill>
                  <a:srgbClr val="FF0000"/>
                </a:solidFill>
                <a:latin typeface="Consolas" panose="020B0609020204030204" pitchFamily="49" charset="0"/>
                <a:ea typeface="+mj-ea"/>
              </a:rPr>
              <a:t>做出相同請求</a:t>
            </a:r>
            <a:r>
              <a:rPr lang="zh-TW" altLang="en-US" sz="1700">
                <a:latin typeface="Consolas" panose="020B0609020204030204" pitchFamily="49" charset="0"/>
                <a:ea typeface="+mj-ea"/>
              </a:rPr>
              <a:t>，千萬要注意。</a:t>
            </a:r>
            <a:endParaRPr lang="en-US" altLang="zh-TW" sz="1700">
              <a:latin typeface="Consolas" panose="020B0609020204030204" pitchFamily="49" charset="0"/>
              <a:ea typeface="+mj-ea"/>
            </a:endParaRPr>
          </a:p>
        </p:txBody>
      </p:sp>
      <p:cxnSp>
        <p:nvCxnSpPr>
          <p:cNvPr id="8" name="直線單箭頭接點 7">
            <a:extLst>
              <a:ext uri="{FF2B5EF4-FFF2-40B4-BE49-F238E27FC236}">
                <a16:creationId xmlns:a16="http://schemas.microsoft.com/office/drawing/2014/main" id="{E23AF4EC-50EB-47F8-9544-8FBB88D6CBF7}"/>
              </a:ext>
            </a:extLst>
          </p:cNvPr>
          <p:cNvCxnSpPr>
            <a:cxnSpLocks/>
          </p:cNvCxnSpPr>
          <p:nvPr/>
        </p:nvCxnSpPr>
        <p:spPr>
          <a:xfrm>
            <a:off x="2216727" y="3842110"/>
            <a:ext cx="154247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字方塊 11">
            <a:extLst>
              <a:ext uri="{FF2B5EF4-FFF2-40B4-BE49-F238E27FC236}">
                <a16:creationId xmlns:a16="http://schemas.microsoft.com/office/drawing/2014/main" id="{8DB2C30A-343F-4211-A133-093281D3D135}"/>
              </a:ext>
            </a:extLst>
          </p:cNvPr>
          <p:cNvSpPr txBox="1"/>
          <p:nvPr/>
        </p:nvSpPr>
        <p:spPr>
          <a:xfrm>
            <a:off x="2267963" y="2892754"/>
            <a:ext cx="144000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a:latin typeface="Consolas" panose="020B0609020204030204" pitchFamily="49" charset="0"/>
                <a:ea typeface="+mj-ea"/>
              </a:rPr>
              <a:t>Forward( )</a:t>
            </a:r>
            <a:endParaRPr lang="zh-TW" altLang="en-US">
              <a:latin typeface="Consolas" panose="020B0609020204030204" pitchFamily="49" charset="0"/>
              <a:ea typeface="+mj-ea"/>
            </a:endParaRPr>
          </a:p>
        </p:txBody>
      </p:sp>
      <p:sp>
        <p:nvSpPr>
          <p:cNvPr id="14" name="橢圓 13">
            <a:extLst>
              <a:ext uri="{FF2B5EF4-FFF2-40B4-BE49-F238E27FC236}">
                <a16:creationId xmlns:a16="http://schemas.microsoft.com/office/drawing/2014/main" id="{6112E708-FE7C-48F0-9055-FC0DD6BEDC4C}"/>
              </a:ext>
            </a:extLst>
          </p:cNvPr>
          <p:cNvSpPr/>
          <p:nvPr/>
        </p:nvSpPr>
        <p:spPr>
          <a:xfrm>
            <a:off x="3958155" y="3320058"/>
            <a:ext cx="1440000" cy="1440000"/>
          </a:xfrm>
          <a:prstGeom prst="ellipse">
            <a:avLst/>
          </a:prstGeom>
          <a:solidFill>
            <a:srgbClr val="80F2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a:solidFill>
                  <a:sysClr val="windowText" lastClr="000000"/>
                </a:solidFill>
                <a:latin typeface="Consolas" panose="020B0609020204030204" pitchFamily="49" charset="0"/>
                <a:ea typeface="+mj-ea"/>
              </a:rPr>
              <a:t>Servlet</a:t>
            </a:r>
          </a:p>
        </p:txBody>
      </p:sp>
      <p:sp>
        <p:nvSpPr>
          <p:cNvPr id="15" name="橢圓 14">
            <a:extLst>
              <a:ext uri="{FF2B5EF4-FFF2-40B4-BE49-F238E27FC236}">
                <a16:creationId xmlns:a16="http://schemas.microsoft.com/office/drawing/2014/main" id="{0974519F-4ED1-42BB-89B9-41E4E2FB1FA4}"/>
              </a:ext>
            </a:extLst>
          </p:cNvPr>
          <p:cNvSpPr/>
          <p:nvPr/>
        </p:nvSpPr>
        <p:spPr>
          <a:xfrm>
            <a:off x="3958155" y="5343541"/>
            <a:ext cx="1440000" cy="144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a:solidFill>
                  <a:sysClr val="windowText" lastClr="000000"/>
                </a:solidFill>
                <a:latin typeface="Consolas" panose="020B0609020204030204" pitchFamily="49" charset="0"/>
                <a:ea typeface="+mj-ea"/>
              </a:rPr>
              <a:t>Servlet</a:t>
            </a:r>
          </a:p>
          <a:p>
            <a:pPr algn="ctr"/>
            <a:r>
              <a:rPr lang="zh-TW" altLang="en-US" sz="1600">
                <a:solidFill>
                  <a:sysClr val="windowText" lastClr="000000"/>
                </a:solidFill>
                <a:latin typeface="Consolas" panose="020B0609020204030204" pitchFamily="49" charset="0"/>
                <a:ea typeface="+mj-ea"/>
              </a:rPr>
              <a:t>或</a:t>
            </a:r>
            <a:endParaRPr lang="en-US" altLang="zh-TW" sz="1600">
              <a:solidFill>
                <a:sysClr val="windowText" lastClr="000000"/>
              </a:solidFill>
              <a:latin typeface="Consolas" panose="020B0609020204030204" pitchFamily="49" charset="0"/>
              <a:ea typeface="+mj-ea"/>
            </a:endParaRPr>
          </a:p>
          <a:p>
            <a:pPr algn="ctr"/>
            <a:r>
              <a:rPr lang="en-US" altLang="zh-TW" sz="1600">
                <a:solidFill>
                  <a:sysClr val="windowText" lastClr="000000"/>
                </a:solidFill>
                <a:latin typeface="Consolas" panose="020B0609020204030204" pitchFamily="49" charset="0"/>
                <a:ea typeface="+mj-ea"/>
              </a:rPr>
              <a:t>JSP</a:t>
            </a:r>
            <a:endParaRPr lang="zh-TW" altLang="en-US" sz="1600">
              <a:solidFill>
                <a:sysClr val="windowText" lastClr="000000"/>
              </a:solidFill>
              <a:latin typeface="Consolas" panose="020B0609020204030204" pitchFamily="49" charset="0"/>
              <a:ea typeface="+mj-ea"/>
            </a:endParaRPr>
          </a:p>
        </p:txBody>
      </p:sp>
      <p:cxnSp>
        <p:nvCxnSpPr>
          <p:cNvPr id="24" name="直線單箭頭接點 23">
            <a:extLst>
              <a:ext uri="{FF2B5EF4-FFF2-40B4-BE49-F238E27FC236}">
                <a16:creationId xmlns:a16="http://schemas.microsoft.com/office/drawing/2014/main" id="{4704EBA0-0D3B-49AA-A84D-E93B96F2C0BC}"/>
              </a:ext>
            </a:extLst>
          </p:cNvPr>
          <p:cNvCxnSpPr>
            <a:cxnSpLocks/>
          </p:cNvCxnSpPr>
          <p:nvPr/>
        </p:nvCxnSpPr>
        <p:spPr>
          <a:xfrm>
            <a:off x="4659683" y="4664450"/>
            <a:ext cx="0" cy="7850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BE60C2CC-845C-4AF1-8E94-CBCA0F6AE18B}"/>
              </a:ext>
            </a:extLst>
          </p:cNvPr>
          <p:cNvCxnSpPr>
            <a:cxnSpLocks/>
          </p:cNvCxnSpPr>
          <p:nvPr/>
        </p:nvCxnSpPr>
        <p:spPr>
          <a:xfrm flipH="1" flipV="1">
            <a:off x="2254435" y="4947646"/>
            <a:ext cx="1542473" cy="10065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0ED835EA-0A29-4D9B-90CF-02DA2A22A938}"/>
              </a:ext>
            </a:extLst>
          </p:cNvPr>
          <p:cNvSpPr txBox="1"/>
          <p:nvPr/>
        </p:nvSpPr>
        <p:spPr>
          <a:xfrm>
            <a:off x="2344719" y="3951416"/>
            <a:ext cx="1228437" cy="408623"/>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a:solidFill>
                  <a:schemeClr val="tx1"/>
                </a:solidFill>
                <a:latin typeface="Consolas" panose="020B0609020204030204" pitchFamily="49" charset="0"/>
                <a:ea typeface="+mj-ea"/>
              </a:rPr>
              <a:t>request</a:t>
            </a:r>
            <a:endParaRPr lang="zh-TW" altLang="en-US">
              <a:solidFill>
                <a:schemeClr val="tx1"/>
              </a:solidFill>
              <a:latin typeface="Consolas" panose="020B0609020204030204" pitchFamily="49" charset="0"/>
              <a:ea typeface="+mj-ea"/>
            </a:endParaRPr>
          </a:p>
        </p:txBody>
      </p:sp>
      <p:sp>
        <p:nvSpPr>
          <p:cNvPr id="32" name="文字方塊 31">
            <a:extLst>
              <a:ext uri="{FF2B5EF4-FFF2-40B4-BE49-F238E27FC236}">
                <a16:creationId xmlns:a16="http://schemas.microsoft.com/office/drawing/2014/main" id="{5A567456-6F5E-47F2-BD77-9EC4A48FFCCD}"/>
              </a:ext>
            </a:extLst>
          </p:cNvPr>
          <p:cNvSpPr txBox="1"/>
          <p:nvPr/>
        </p:nvSpPr>
        <p:spPr>
          <a:xfrm>
            <a:off x="1982010" y="5644559"/>
            <a:ext cx="1228437" cy="408623"/>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a:solidFill>
                  <a:schemeClr val="tx1"/>
                </a:solidFill>
                <a:latin typeface="Consolas" panose="020B0609020204030204" pitchFamily="49" charset="0"/>
                <a:ea typeface="+mj-ea"/>
              </a:rPr>
              <a:t>response</a:t>
            </a:r>
            <a:endParaRPr lang="zh-TW" altLang="en-US">
              <a:solidFill>
                <a:schemeClr val="tx1"/>
              </a:solidFill>
              <a:latin typeface="Consolas" panose="020B0609020204030204" pitchFamily="49" charset="0"/>
              <a:ea typeface="+mj-ea"/>
            </a:endParaRPr>
          </a:p>
        </p:txBody>
      </p:sp>
      <p:sp>
        <p:nvSpPr>
          <p:cNvPr id="33" name="文字方塊 32">
            <a:extLst>
              <a:ext uri="{FF2B5EF4-FFF2-40B4-BE49-F238E27FC236}">
                <a16:creationId xmlns:a16="http://schemas.microsoft.com/office/drawing/2014/main" id="{44E243CE-7370-4734-A5C7-BF5111AC748A}"/>
              </a:ext>
            </a:extLst>
          </p:cNvPr>
          <p:cNvSpPr txBox="1"/>
          <p:nvPr/>
        </p:nvSpPr>
        <p:spPr>
          <a:xfrm>
            <a:off x="3958155" y="4841875"/>
            <a:ext cx="1440000" cy="408623"/>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TW" altLang="en-US">
                <a:solidFill>
                  <a:schemeClr val="tx1"/>
                </a:solidFill>
                <a:latin typeface="Consolas" panose="020B0609020204030204" pitchFamily="49" charset="0"/>
                <a:ea typeface="+mj-ea"/>
              </a:rPr>
              <a:t>控制權轉移</a:t>
            </a:r>
            <a:endParaRPr lang="en-US" altLang="zh-TW">
              <a:solidFill>
                <a:schemeClr val="tx1"/>
              </a:solidFill>
              <a:latin typeface="Consolas" panose="020B0609020204030204" pitchFamily="49" charset="0"/>
              <a:ea typeface="+mj-ea"/>
            </a:endParaRPr>
          </a:p>
        </p:txBody>
      </p:sp>
      <p:pic>
        <p:nvPicPr>
          <p:cNvPr id="34" name="圖片 33" descr="一張含有 文字, 顯示 的圖片&#10;&#10;自動產生的描述">
            <a:extLst>
              <a:ext uri="{FF2B5EF4-FFF2-40B4-BE49-F238E27FC236}">
                <a16:creationId xmlns:a16="http://schemas.microsoft.com/office/drawing/2014/main" id="{C20EDC60-E00E-45FD-9DF7-B5D949BB6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8372" y="3443039"/>
            <a:ext cx="1240651" cy="1240651"/>
          </a:xfrm>
          <a:prstGeom prst="rect">
            <a:avLst/>
          </a:prstGeom>
        </p:spPr>
      </p:pic>
      <p:cxnSp>
        <p:nvCxnSpPr>
          <p:cNvPr id="35" name="直線單箭頭接點 34">
            <a:extLst>
              <a:ext uri="{FF2B5EF4-FFF2-40B4-BE49-F238E27FC236}">
                <a16:creationId xmlns:a16="http://schemas.microsoft.com/office/drawing/2014/main" id="{69F4CB0D-6316-42F1-A7C9-705C33605F78}"/>
              </a:ext>
            </a:extLst>
          </p:cNvPr>
          <p:cNvCxnSpPr>
            <a:cxnSpLocks/>
          </p:cNvCxnSpPr>
          <p:nvPr/>
        </p:nvCxnSpPr>
        <p:spPr>
          <a:xfrm>
            <a:off x="8065947" y="3749748"/>
            <a:ext cx="154247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0B8E6DD1-8AA8-4FCE-A1A7-A9DA999F2F18}"/>
              </a:ext>
            </a:extLst>
          </p:cNvPr>
          <p:cNvSpPr txBox="1"/>
          <p:nvPr/>
        </p:nvSpPr>
        <p:spPr>
          <a:xfrm>
            <a:off x="8117183" y="2892754"/>
            <a:ext cx="144000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a:latin typeface="Consolas" panose="020B0609020204030204" pitchFamily="49" charset="0"/>
                <a:ea typeface="+mj-ea"/>
              </a:rPr>
              <a:t>inculd( )</a:t>
            </a:r>
            <a:endParaRPr lang="zh-TW" altLang="en-US">
              <a:latin typeface="Consolas" panose="020B0609020204030204" pitchFamily="49" charset="0"/>
              <a:ea typeface="+mj-ea"/>
            </a:endParaRPr>
          </a:p>
        </p:txBody>
      </p:sp>
      <p:sp>
        <p:nvSpPr>
          <p:cNvPr id="37" name="橢圓 36">
            <a:extLst>
              <a:ext uri="{FF2B5EF4-FFF2-40B4-BE49-F238E27FC236}">
                <a16:creationId xmlns:a16="http://schemas.microsoft.com/office/drawing/2014/main" id="{B6F8992C-AE33-41C0-B998-DE3194E7FDD8}"/>
              </a:ext>
            </a:extLst>
          </p:cNvPr>
          <p:cNvSpPr/>
          <p:nvPr/>
        </p:nvSpPr>
        <p:spPr>
          <a:xfrm>
            <a:off x="9807375" y="3320058"/>
            <a:ext cx="1440000" cy="1440000"/>
          </a:xfrm>
          <a:prstGeom prst="ellipse">
            <a:avLst/>
          </a:prstGeom>
          <a:solidFill>
            <a:srgbClr val="80F2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a:solidFill>
                  <a:sysClr val="windowText" lastClr="000000"/>
                </a:solidFill>
                <a:latin typeface="Consolas" panose="020B0609020204030204" pitchFamily="49" charset="0"/>
                <a:ea typeface="+mj-ea"/>
              </a:rPr>
              <a:t>Servlet</a:t>
            </a:r>
          </a:p>
        </p:txBody>
      </p:sp>
      <p:sp>
        <p:nvSpPr>
          <p:cNvPr id="38" name="橢圓 37">
            <a:extLst>
              <a:ext uri="{FF2B5EF4-FFF2-40B4-BE49-F238E27FC236}">
                <a16:creationId xmlns:a16="http://schemas.microsoft.com/office/drawing/2014/main" id="{A53AB5F3-FC00-4329-86EE-91EA5EE31580}"/>
              </a:ext>
            </a:extLst>
          </p:cNvPr>
          <p:cNvSpPr/>
          <p:nvPr/>
        </p:nvSpPr>
        <p:spPr>
          <a:xfrm>
            <a:off x="9807375" y="5343541"/>
            <a:ext cx="1440000" cy="144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a:solidFill>
                  <a:sysClr val="windowText" lastClr="000000"/>
                </a:solidFill>
                <a:latin typeface="Consolas" panose="020B0609020204030204" pitchFamily="49" charset="0"/>
                <a:ea typeface="+mj-ea"/>
              </a:rPr>
              <a:t>Servlet</a:t>
            </a:r>
          </a:p>
          <a:p>
            <a:pPr algn="ctr"/>
            <a:r>
              <a:rPr lang="zh-TW" altLang="en-US" sz="1600">
                <a:solidFill>
                  <a:sysClr val="windowText" lastClr="000000"/>
                </a:solidFill>
                <a:latin typeface="Consolas" panose="020B0609020204030204" pitchFamily="49" charset="0"/>
                <a:ea typeface="+mj-ea"/>
              </a:rPr>
              <a:t>或</a:t>
            </a:r>
            <a:endParaRPr lang="en-US" altLang="zh-TW" sz="1600">
              <a:solidFill>
                <a:sysClr val="windowText" lastClr="000000"/>
              </a:solidFill>
              <a:latin typeface="Consolas" panose="020B0609020204030204" pitchFamily="49" charset="0"/>
              <a:ea typeface="+mj-ea"/>
            </a:endParaRPr>
          </a:p>
          <a:p>
            <a:pPr algn="ctr"/>
            <a:r>
              <a:rPr lang="en-US" altLang="zh-TW" sz="1600">
                <a:solidFill>
                  <a:sysClr val="windowText" lastClr="000000"/>
                </a:solidFill>
                <a:latin typeface="Consolas" panose="020B0609020204030204" pitchFamily="49" charset="0"/>
                <a:ea typeface="+mj-ea"/>
              </a:rPr>
              <a:t>JSP</a:t>
            </a:r>
            <a:endParaRPr lang="zh-TW" altLang="en-US" sz="1600">
              <a:solidFill>
                <a:sysClr val="windowText" lastClr="000000"/>
              </a:solidFill>
              <a:latin typeface="Consolas" panose="020B0609020204030204" pitchFamily="49" charset="0"/>
              <a:ea typeface="+mj-ea"/>
            </a:endParaRPr>
          </a:p>
        </p:txBody>
      </p:sp>
      <p:cxnSp>
        <p:nvCxnSpPr>
          <p:cNvPr id="39" name="直線單箭頭接點 38">
            <a:extLst>
              <a:ext uri="{FF2B5EF4-FFF2-40B4-BE49-F238E27FC236}">
                <a16:creationId xmlns:a16="http://schemas.microsoft.com/office/drawing/2014/main" id="{9F91FB65-623C-41C2-A528-3391EEC2EC7B}"/>
              </a:ext>
            </a:extLst>
          </p:cNvPr>
          <p:cNvCxnSpPr>
            <a:cxnSpLocks/>
          </p:cNvCxnSpPr>
          <p:nvPr/>
        </p:nvCxnSpPr>
        <p:spPr>
          <a:xfrm flipV="1">
            <a:off x="10508903" y="4664450"/>
            <a:ext cx="0" cy="7850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文字方塊 40">
            <a:extLst>
              <a:ext uri="{FF2B5EF4-FFF2-40B4-BE49-F238E27FC236}">
                <a16:creationId xmlns:a16="http://schemas.microsoft.com/office/drawing/2014/main" id="{A7C957AD-F845-4EDC-B6D2-7C35D1F7C194}"/>
              </a:ext>
            </a:extLst>
          </p:cNvPr>
          <p:cNvSpPr txBox="1"/>
          <p:nvPr/>
        </p:nvSpPr>
        <p:spPr>
          <a:xfrm>
            <a:off x="8193939" y="3859054"/>
            <a:ext cx="1228437" cy="408623"/>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a:solidFill>
                  <a:schemeClr val="tx1"/>
                </a:solidFill>
                <a:latin typeface="Consolas" panose="020B0609020204030204" pitchFamily="49" charset="0"/>
                <a:ea typeface="+mj-ea"/>
              </a:rPr>
              <a:t>request</a:t>
            </a:r>
            <a:endParaRPr lang="zh-TW" altLang="en-US">
              <a:solidFill>
                <a:schemeClr val="tx1"/>
              </a:solidFill>
              <a:latin typeface="Consolas" panose="020B0609020204030204" pitchFamily="49" charset="0"/>
              <a:ea typeface="+mj-ea"/>
            </a:endParaRPr>
          </a:p>
        </p:txBody>
      </p:sp>
      <p:sp>
        <p:nvSpPr>
          <p:cNvPr id="42" name="文字方塊 41">
            <a:extLst>
              <a:ext uri="{FF2B5EF4-FFF2-40B4-BE49-F238E27FC236}">
                <a16:creationId xmlns:a16="http://schemas.microsoft.com/office/drawing/2014/main" id="{309FAC5D-61FB-4C62-8C69-85D2646B2368}"/>
              </a:ext>
            </a:extLst>
          </p:cNvPr>
          <p:cNvSpPr txBox="1"/>
          <p:nvPr/>
        </p:nvSpPr>
        <p:spPr>
          <a:xfrm>
            <a:off x="8193938" y="4560711"/>
            <a:ext cx="1228437" cy="408623"/>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a:solidFill>
                  <a:schemeClr val="tx1"/>
                </a:solidFill>
                <a:latin typeface="Consolas" panose="020B0609020204030204" pitchFamily="49" charset="0"/>
                <a:ea typeface="+mj-ea"/>
              </a:rPr>
              <a:t>response</a:t>
            </a:r>
            <a:endParaRPr lang="zh-TW" altLang="en-US">
              <a:solidFill>
                <a:schemeClr val="tx1"/>
              </a:solidFill>
              <a:latin typeface="Consolas" panose="020B0609020204030204" pitchFamily="49" charset="0"/>
              <a:ea typeface="+mj-ea"/>
            </a:endParaRPr>
          </a:p>
        </p:txBody>
      </p:sp>
      <p:sp>
        <p:nvSpPr>
          <p:cNvPr id="43" name="文字方塊 42">
            <a:extLst>
              <a:ext uri="{FF2B5EF4-FFF2-40B4-BE49-F238E27FC236}">
                <a16:creationId xmlns:a16="http://schemas.microsoft.com/office/drawing/2014/main" id="{189F1CED-66BA-4076-BF39-D50975482C34}"/>
              </a:ext>
            </a:extLst>
          </p:cNvPr>
          <p:cNvSpPr txBox="1"/>
          <p:nvPr/>
        </p:nvSpPr>
        <p:spPr>
          <a:xfrm>
            <a:off x="9807375" y="4841875"/>
            <a:ext cx="1440000" cy="408623"/>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TW" altLang="en-US">
                <a:solidFill>
                  <a:schemeClr val="tx1"/>
                </a:solidFill>
                <a:latin typeface="Consolas" panose="020B0609020204030204" pitchFamily="49" charset="0"/>
                <a:ea typeface="+mj-ea"/>
              </a:rPr>
              <a:t>取得控制權</a:t>
            </a:r>
            <a:endParaRPr lang="en-US" altLang="zh-TW">
              <a:solidFill>
                <a:schemeClr val="tx1"/>
              </a:solidFill>
              <a:latin typeface="Consolas" panose="020B0609020204030204" pitchFamily="49" charset="0"/>
              <a:ea typeface="+mj-ea"/>
            </a:endParaRPr>
          </a:p>
        </p:txBody>
      </p:sp>
      <p:cxnSp>
        <p:nvCxnSpPr>
          <p:cNvPr id="49" name="直線單箭頭接點 48">
            <a:extLst>
              <a:ext uri="{FF2B5EF4-FFF2-40B4-BE49-F238E27FC236}">
                <a16:creationId xmlns:a16="http://schemas.microsoft.com/office/drawing/2014/main" id="{78EF7E4A-E877-4295-870C-307C8DB3CE63}"/>
              </a:ext>
            </a:extLst>
          </p:cNvPr>
          <p:cNvCxnSpPr>
            <a:cxnSpLocks/>
          </p:cNvCxnSpPr>
          <p:nvPr/>
        </p:nvCxnSpPr>
        <p:spPr>
          <a:xfrm flipH="1">
            <a:off x="8065946" y="4456330"/>
            <a:ext cx="154247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0" name="圖片 49" descr="一張含有 文字, 顯示 的圖片&#10;&#10;自動產生的描述">
            <a:extLst>
              <a:ext uri="{FF2B5EF4-FFF2-40B4-BE49-F238E27FC236}">
                <a16:creationId xmlns:a16="http://schemas.microsoft.com/office/drawing/2014/main" id="{BF46F7B5-526E-4402-9941-E4CEAD694E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360" y="3606023"/>
            <a:ext cx="1240651" cy="1240651"/>
          </a:xfrm>
          <a:prstGeom prst="rect">
            <a:avLst/>
          </a:prstGeom>
        </p:spPr>
      </p:pic>
    </p:spTree>
    <p:extLst>
      <p:ext uri="{BB962C8B-B14F-4D97-AF65-F5344CB8AC3E}">
        <p14:creationId xmlns:p14="http://schemas.microsoft.com/office/powerpoint/2010/main" val="41216880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20"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a:latin typeface="+mj-lt"/>
                <a:ea typeface="+mj-ea"/>
                <a:cs typeface="+mj-cs"/>
              </a:rPr>
              <a:t>第十節</a:t>
            </a:r>
          </a:p>
          <a:p>
            <a:pPr defTabSz="914400">
              <a:lnSpc>
                <a:spcPct val="80000"/>
              </a:lnSpc>
              <a:spcBef>
                <a:spcPct val="0"/>
              </a:spcBef>
              <a:spcAft>
                <a:spcPts val="600"/>
              </a:spcAft>
            </a:pPr>
            <a:r>
              <a:rPr lang="zh-TW" altLang="en-US" sz="9600" b="1" cap="all">
                <a:latin typeface="+mj-lt"/>
                <a:ea typeface="+mj-ea"/>
                <a:cs typeface="+mj-cs"/>
              </a:rPr>
              <a:t>資料庫連結</a:t>
            </a:r>
            <a:endParaRPr lang="en-US" altLang="zh-TW" sz="9600" b="1" cap="all">
              <a:latin typeface="+mj-lt"/>
              <a:ea typeface="+mj-ea"/>
              <a:cs typeface="+mj-cs"/>
            </a:endParaRPr>
          </a:p>
        </p:txBody>
      </p:sp>
      <p:sp>
        <p:nvSpPr>
          <p:cNvPr id="22"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75</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5033790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860800" cy="6203033"/>
          </a:xfrm>
        </p:spPr>
        <p:txBody>
          <a:bodyPr>
            <a:noAutofit/>
          </a:bodyPr>
          <a:lstStyle/>
          <a:p>
            <a:pPr algn="just">
              <a:spcBef>
                <a:spcPts val="600"/>
              </a:spcBef>
            </a:pPr>
            <a:r>
              <a:rPr lang="en-US" altLang="zh-TW" sz="1700" b="1">
                <a:latin typeface="Consolas" panose="020B0609020204030204" pitchFamily="49" charset="0"/>
                <a:ea typeface="+mj-ea"/>
              </a:rPr>
              <a:t>Server</a:t>
            </a:r>
            <a:r>
              <a:rPr lang="zh-TW" altLang="en-US" sz="1700" b="1">
                <a:latin typeface="Consolas" panose="020B0609020204030204" pitchFamily="49" charset="0"/>
                <a:ea typeface="+mj-ea"/>
              </a:rPr>
              <a:t>不可能把資料都存在</a:t>
            </a:r>
            <a:r>
              <a:rPr lang="en-US" altLang="zh-TW" sz="1700" b="1">
                <a:latin typeface="Consolas" panose="020B0609020204030204" pitchFamily="49" charset="0"/>
                <a:ea typeface="+mj-ea"/>
              </a:rPr>
              <a:t>Context</a:t>
            </a:r>
            <a:r>
              <a:rPr lang="zh-TW" altLang="en-US" sz="1700" b="1">
                <a:latin typeface="Consolas" panose="020B0609020204030204" pitchFamily="49" charset="0"/>
                <a:ea typeface="+mj-ea"/>
              </a:rPr>
              <a:t>裡，不切實際也不方便管理資料，與資料庫進行連線、存取資料是必須的。</a:t>
            </a:r>
            <a:endParaRPr lang="en-US" altLang="zh-TW" sz="1700" b="1">
              <a:latin typeface="Consolas" panose="020B0609020204030204" pitchFamily="49" charset="0"/>
              <a:ea typeface="+mj-ea"/>
            </a:endParaRPr>
          </a:p>
          <a:p>
            <a:pPr algn="just">
              <a:spcBef>
                <a:spcPts val="1200"/>
              </a:spcBef>
            </a:pPr>
            <a:r>
              <a:rPr lang="zh-TW" altLang="en-US" sz="1700" b="1">
                <a:latin typeface="Consolas" panose="020B0609020204030204" pitchFamily="49" charset="0"/>
                <a:ea typeface="+mj-ea"/>
              </a:rPr>
              <a:t>與</a:t>
            </a:r>
            <a:r>
              <a:rPr lang="en-US" altLang="zh-TW" sz="1700" b="1">
                <a:latin typeface="Consolas" panose="020B0609020204030204" pitchFamily="49" charset="0"/>
                <a:ea typeface="+mj-ea"/>
              </a:rPr>
              <a:t>DataBase(DB</a:t>
            </a:r>
            <a:r>
              <a:rPr lang="zh-TW" altLang="en-US" sz="1700" b="1">
                <a:latin typeface="Consolas" panose="020B0609020204030204" pitchFamily="49" charset="0"/>
                <a:ea typeface="+mj-ea"/>
              </a:rPr>
              <a:t>，資料庫</a:t>
            </a:r>
            <a:r>
              <a:rPr lang="en-US" altLang="zh-TW" sz="1700" b="1">
                <a:latin typeface="Consolas" panose="020B0609020204030204" pitchFamily="49" charset="0"/>
                <a:ea typeface="+mj-ea"/>
              </a:rPr>
              <a:t>)</a:t>
            </a:r>
            <a:r>
              <a:rPr lang="zh-TW" altLang="en-US" sz="1700" b="1">
                <a:latin typeface="Consolas" panose="020B0609020204030204" pitchFamily="49" charset="0"/>
                <a:ea typeface="+mj-ea"/>
              </a:rPr>
              <a:t>進行連線，是基於</a:t>
            </a:r>
            <a:r>
              <a:rPr lang="en-US" altLang="zh-TW" sz="1700" b="1">
                <a:latin typeface="Consolas" panose="020B0609020204030204" pitchFamily="49" charset="0"/>
                <a:ea typeface="+mj-ea"/>
              </a:rPr>
              <a:t>TCP/IP</a:t>
            </a:r>
            <a:r>
              <a:rPr lang="zh-TW" altLang="en-US" sz="1700" b="1">
                <a:latin typeface="Consolas" panose="020B0609020204030204" pitchFamily="49" charset="0"/>
                <a:ea typeface="+mj-ea"/>
              </a:rPr>
              <a:t>協定，而建立</a:t>
            </a:r>
            <a:r>
              <a:rPr lang="en-US" altLang="zh-TW" sz="1700" b="1">
                <a:latin typeface="Consolas" panose="020B0609020204030204" pitchFamily="49" charset="0"/>
                <a:ea typeface="+mj-ea"/>
              </a:rPr>
              <a:t>TCP</a:t>
            </a:r>
            <a:r>
              <a:rPr lang="zh-TW" altLang="en-US" sz="1700" b="1">
                <a:latin typeface="Consolas" panose="020B0609020204030204" pitchFamily="49" charset="0"/>
                <a:ea typeface="+mj-ea"/>
              </a:rPr>
              <a:t>連線非常消耗資源。</a:t>
            </a:r>
            <a:r>
              <a:rPr lang="en-US" altLang="zh-TW" sz="1700" b="1">
                <a:latin typeface="Consolas" panose="020B0609020204030204" pitchFamily="49" charset="0"/>
                <a:ea typeface="+mj-ea"/>
              </a:rPr>
              <a:t>(【</a:t>
            </a:r>
            <a:r>
              <a:rPr lang="zh-TW" altLang="en-US" sz="1700" b="1">
                <a:latin typeface="Consolas" panose="020B0609020204030204" pitchFamily="49" charset="0"/>
                <a:ea typeface="+mj-ea"/>
              </a:rPr>
              <a:t>補充</a:t>
            </a:r>
            <a:r>
              <a:rPr lang="en-US" altLang="zh-TW" sz="1700" b="1">
                <a:latin typeface="Consolas" panose="020B0609020204030204" pitchFamily="49" charset="0"/>
                <a:ea typeface="+mj-ea"/>
              </a:rPr>
              <a:t>】</a:t>
            </a:r>
            <a:r>
              <a:rPr lang="zh-TW" altLang="en-US" sz="1700" b="1">
                <a:latin typeface="Consolas" panose="020B0609020204030204" pitchFamily="49" charset="0"/>
                <a:ea typeface="+mj-ea"/>
                <a:hlinkClick r:id="rId2">
                  <a:extLst>
                    <a:ext uri="{A12FA001-AC4F-418D-AE19-62706E023703}">
                      <ahyp:hlinkClr xmlns:ahyp="http://schemas.microsoft.com/office/drawing/2018/hyperlinkcolor" xmlns="" val="tx"/>
                    </a:ext>
                  </a:extLst>
                </a:hlinkClick>
              </a:rPr>
              <a:t>為什麼資料庫連線很消耗資源</a:t>
            </a:r>
            <a:r>
              <a:rPr lang="en-US" altLang="zh-TW" sz="1700" b="1">
                <a:latin typeface="Consolas" panose="020B0609020204030204" pitchFamily="49" charset="0"/>
                <a:ea typeface="+mj-ea"/>
                <a:hlinkClick r:id="rId2">
                  <a:extLst>
                    <a:ext uri="{A12FA001-AC4F-418D-AE19-62706E023703}">
                      <ahyp:hlinkClr xmlns:ahyp="http://schemas.microsoft.com/office/drawing/2018/hyperlinkcolor" xmlns="" val="tx"/>
                    </a:ext>
                  </a:extLst>
                </a:hlinkClick>
              </a:rPr>
              <a:t>?</a:t>
            </a:r>
            <a:r>
              <a:rPr lang="en-US" altLang="zh-TW" sz="1700" b="1">
                <a:latin typeface="Consolas" panose="020B0609020204030204" pitchFamily="49" charset="0"/>
                <a:ea typeface="+mj-ea"/>
              </a:rPr>
              <a:t>)</a:t>
            </a:r>
          </a:p>
          <a:p>
            <a:pPr algn="just">
              <a:spcBef>
                <a:spcPts val="1200"/>
              </a:spcBef>
            </a:pPr>
            <a:r>
              <a:rPr lang="zh-TW" altLang="en-US" sz="1700" b="1">
                <a:latin typeface="Consolas" panose="020B0609020204030204" pitchFamily="49" charset="0"/>
                <a:ea typeface="+mj-ea"/>
              </a:rPr>
              <a:t>在一個單日可能擁有上千、上萬次請求的</a:t>
            </a:r>
            <a:r>
              <a:rPr lang="en-US" altLang="zh-TW" sz="1700" b="1">
                <a:latin typeface="Consolas" panose="020B0609020204030204" pitchFamily="49" charset="0"/>
                <a:ea typeface="+mj-ea"/>
              </a:rPr>
              <a:t>Web App</a:t>
            </a:r>
            <a:r>
              <a:rPr lang="zh-TW" altLang="en-US" sz="1700" b="1">
                <a:latin typeface="Consolas" panose="020B0609020204030204" pitchFamily="49" charset="0"/>
                <a:ea typeface="+mj-ea"/>
              </a:rPr>
              <a:t>裡，不可能針對每一個請求都建立一次資料庫連線。是故，便有了連線池</a:t>
            </a:r>
            <a:r>
              <a:rPr lang="en-US" altLang="zh-TW" sz="1700" b="1">
                <a:latin typeface="Consolas" panose="020B0609020204030204" pitchFamily="49" charset="0"/>
                <a:ea typeface="+mj-ea"/>
              </a:rPr>
              <a:t>(Connection pool)</a:t>
            </a:r>
            <a:r>
              <a:rPr lang="zh-TW" altLang="en-US" sz="1700" b="1">
                <a:latin typeface="Consolas" panose="020B0609020204030204" pitchFamily="49" charset="0"/>
                <a:ea typeface="+mj-ea"/>
              </a:rPr>
              <a:t>的概念出現。</a:t>
            </a:r>
            <a:endParaRPr lang="en-US" altLang="zh-TW" sz="1700" b="1">
              <a:latin typeface="Consolas" panose="020B0609020204030204" pitchFamily="49" charset="0"/>
              <a:ea typeface="+mj-ea"/>
            </a:endParaRPr>
          </a:p>
          <a:p>
            <a:pPr algn="just">
              <a:spcBef>
                <a:spcPts val="1200"/>
              </a:spcBef>
            </a:pPr>
            <a:r>
              <a:rPr lang="zh-TW" altLang="en-US" sz="1700" b="1">
                <a:latin typeface="Consolas" panose="020B0609020204030204" pitchFamily="49" charset="0"/>
                <a:ea typeface="+mj-ea"/>
              </a:rPr>
              <a:t>連線池即是在</a:t>
            </a:r>
            <a:r>
              <a:rPr lang="en-US" altLang="zh-TW" sz="1700" b="1">
                <a:latin typeface="Consolas" panose="020B0609020204030204" pitchFamily="49" charset="0"/>
                <a:ea typeface="+mj-ea"/>
              </a:rPr>
              <a:t>Server</a:t>
            </a:r>
            <a:r>
              <a:rPr lang="zh-TW" altLang="en-US" sz="1700" b="1">
                <a:latin typeface="Consolas" panose="020B0609020204030204" pitchFamily="49" charset="0"/>
                <a:ea typeface="+mj-ea"/>
              </a:rPr>
              <a:t>啟動時，預先建立數條連線，當有需要時從池中</a:t>
            </a:r>
            <a:r>
              <a:rPr lang="en-US" altLang="zh-TW" sz="1700" b="1">
                <a:latin typeface="Consolas" panose="020B0609020204030204" pitchFamily="49" charset="0"/>
                <a:ea typeface="+mj-ea"/>
              </a:rPr>
              <a:t>(pool)</a:t>
            </a:r>
            <a:r>
              <a:rPr lang="zh-TW" altLang="en-US" sz="1700" b="1">
                <a:latin typeface="Consolas" panose="020B0609020204030204" pitchFamily="49" charset="0"/>
                <a:ea typeface="+mj-ea"/>
              </a:rPr>
              <a:t>取出連線，使用完後歸還。</a:t>
            </a:r>
            <a:endParaRPr lang="en-US" altLang="zh-TW" sz="1700" b="1">
              <a:latin typeface="Consolas" panose="020B0609020204030204" pitchFamily="49" charset="0"/>
              <a:ea typeface="+mj-ea"/>
            </a:endParaRPr>
          </a:p>
          <a:p>
            <a:pPr algn="just">
              <a:spcBef>
                <a:spcPts val="1200"/>
              </a:spcBef>
            </a:pPr>
            <a:r>
              <a:rPr lang="zh-TW" altLang="en-US" sz="1700" b="1">
                <a:latin typeface="Consolas" panose="020B0609020204030204" pitchFamily="49" charset="0"/>
                <a:ea typeface="+mj-ea"/>
              </a:rPr>
              <a:t>建立連線池後，取得連線物件需仰賴</a:t>
            </a:r>
            <a:r>
              <a:rPr lang="en-US" altLang="zh-TW" sz="1700" b="1">
                <a:latin typeface="Consolas" panose="020B0609020204030204" pitchFamily="49" charset="0"/>
                <a:ea typeface="+mj-ea"/>
              </a:rPr>
              <a:t>JNDI(Java Naming and Directory Interface)</a:t>
            </a:r>
            <a:r>
              <a:rPr lang="zh-TW" altLang="en-US" sz="1700" b="1">
                <a:latin typeface="Consolas" panose="020B0609020204030204" pitchFamily="49" charset="0"/>
                <a:ea typeface="+mj-ea"/>
              </a:rPr>
              <a:t>，</a:t>
            </a:r>
            <a:r>
              <a:rPr lang="en-US" altLang="zh-TW" sz="1700" b="1">
                <a:latin typeface="Consolas" panose="020B0609020204030204" pitchFamily="49" charset="0"/>
                <a:ea typeface="+mj-ea"/>
              </a:rPr>
              <a:t>Java </a:t>
            </a:r>
            <a:r>
              <a:rPr lang="zh-TW" altLang="en-US" sz="1700" b="1">
                <a:latin typeface="Consolas" panose="020B0609020204030204" pitchFamily="49" charset="0"/>
                <a:ea typeface="+mj-ea"/>
              </a:rPr>
              <a:t>命名與目錄介面。</a:t>
            </a:r>
            <a:endParaRPr lang="en-US" altLang="zh-TW" sz="1700" b="1">
              <a:latin typeface="Consolas" panose="020B0609020204030204" pitchFamily="49" charset="0"/>
              <a:ea typeface="+mj-ea"/>
            </a:endParaRPr>
          </a:p>
          <a:p>
            <a:pPr algn="just">
              <a:spcBef>
                <a:spcPts val="600"/>
              </a:spcBef>
            </a:pPr>
            <a:endParaRPr lang="zh-TW" altLang="en-US" sz="17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76</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zh-TW" altLang="en-US" sz="2800" b="1">
                <a:latin typeface="+mj-lt"/>
                <a:ea typeface="+mj-ea"/>
                <a:cs typeface="+mj-cs"/>
              </a:rPr>
              <a:t>資料庫連結</a:t>
            </a:r>
            <a:endParaRPr lang="en-US" altLang="zh-TW" sz="2800" b="1">
              <a:latin typeface="+mj-lt"/>
              <a:ea typeface="+mj-ea"/>
              <a:cs typeface="+mj-cs"/>
            </a:endParaRPr>
          </a:p>
        </p:txBody>
      </p:sp>
      <p:sp>
        <p:nvSpPr>
          <p:cNvPr id="30" name="文字方塊 29">
            <a:extLst>
              <a:ext uri="{FF2B5EF4-FFF2-40B4-BE49-F238E27FC236}">
                <a16:creationId xmlns:a16="http://schemas.microsoft.com/office/drawing/2014/main" id="{8570CFE9-0731-4434-8914-6944777BFE6D}"/>
              </a:ext>
            </a:extLst>
          </p:cNvPr>
          <p:cNvSpPr txBox="1">
            <a:spLocks/>
          </p:cNvSpPr>
          <p:nvPr/>
        </p:nvSpPr>
        <p:spPr>
          <a:xfrm>
            <a:off x="88682" y="59267"/>
            <a:ext cx="8107051" cy="6555641"/>
          </a:xfrm>
          <a:prstGeom prst="rect">
            <a:avLst/>
          </a:prstGeom>
          <a:noFill/>
        </p:spPr>
        <p:txBody>
          <a:bodyPr wrap="square">
            <a:spAutoFit/>
          </a:bodyPr>
          <a:lstStyle/>
          <a:p>
            <a:pPr algn="just">
              <a:spcBef>
                <a:spcPts val="1200"/>
              </a:spcBef>
            </a:pPr>
            <a:r>
              <a:rPr lang="zh-TW" altLang="en-US" sz="3000">
                <a:latin typeface="Consolas" panose="020B0609020204030204" pitchFamily="49" charset="0"/>
                <a:ea typeface="+mj-ea"/>
              </a:rPr>
              <a:t>兩種連線的基本模式</a:t>
            </a:r>
            <a:r>
              <a:rPr lang="en-US" altLang="zh-TW" sz="3000">
                <a:latin typeface="Consolas" panose="020B0609020204030204" pitchFamily="49" charset="0"/>
                <a:ea typeface="+mj-ea"/>
              </a:rPr>
              <a:t>(</a:t>
            </a:r>
            <a:r>
              <a:rPr lang="zh-TW" altLang="en-US" sz="3000">
                <a:latin typeface="Consolas" panose="020B0609020204030204" pitchFamily="49" charset="0"/>
                <a:ea typeface="+mj-ea"/>
              </a:rPr>
              <a:t>使用純</a:t>
            </a:r>
            <a:r>
              <a:rPr lang="en-US" altLang="zh-TW" sz="3000">
                <a:latin typeface="Consolas" panose="020B0609020204030204" pitchFamily="49" charset="0"/>
                <a:ea typeface="+mj-ea"/>
              </a:rPr>
              <a:t>JDBC)</a:t>
            </a:r>
          </a:p>
          <a:p>
            <a:pPr marL="285750" indent="-285750" algn="just">
              <a:spcBef>
                <a:spcPts val="1200"/>
              </a:spcBef>
              <a:buFont typeface="Arial" panose="020B0604020202020204" pitchFamily="34" charset="0"/>
              <a:buChar char="•"/>
            </a:pPr>
            <a:r>
              <a:rPr lang="zh-TW" altLang="en-US" sz="2000">
                <a:latin typeface="Consolas" panose="020B0609020204030204" pitchFamily="49" charset="0"/>
                <a:ea typeface="+mj-ea"/>
              </a:rPr>
              <a:t>將</a:t>
            </a:r>
            <a:r>
              <a:rPr lang="en-US" altLang="zh-TW" sz="2000">
                <a:latin typeface="Consolas" panose="020B0609020204030204" pitchFamily="49" charset="0"/>
                <a:ea typeface="+mj-ea"/>
              </a:rPr>
              <a:t>JDBC</a:t>
            </a:r>
            <a:r>
              <a:rPr lang="zh-TW" altLang="en-US" sz="2000">
                <a:latin typeface="Consolas" panose="020B0609020204030204" pitchFamily="49" charset="0"/>
                <a:ea typeface="+mj-ea"/>
              </a:rPr>
              <a:t>連線寫在</a:t>
            </a:r>
            <a:r>
              <a:rPr lang="en-US" altLang="zh-TW" sz="2000">
                <a:latin typeface="Consolas" panose="020B0609020204030204" pitchFamily="49" charset="0"/>
                <a:ea typeface="+mj-ea"/>
              </a:rPr>
              <a:t>doGet/doPost</a:t>
            </a:r>
            <a:r>
              <a:rPr lang="zh-TW" altLang="en-US" sz="2000">
                <a:latin typeface="Consolas" panose="020B0609020204030204" pitchFamily="49" charset="0"/>
                <a:ea typeface="+mj-ea"/>
              </a:rPr>
              <a:t>內，作為區域變數</a:t>
            </a:r>
          </a:p>
          <a:p>
            <a:pPr lvl="1" algn="just">
              <a:spcBef>
                <a:spcPts val="1200"/>
              </a:spcBef>
            </a:pPr>
            <a:r>
              <a:rPr lang="zh-TW" altLang="en-US" sz="2000">
                <a:latin typeface="Consolas" panose="020B0609020204030204" pitchFamily="49" charset="0"/>
                <a:ea typeface="+mj-ea"/>
              </a:rPr>
              <a:t>優點</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不會有</a:t>
            </a:r>
            <a:r>
              <a:rPr lang="en-US" altLang="zh-TW" sz="2000">
                <a:latin typeface="Consolas" panose="020B0609020204030204" pitchFamily="49" charset="0"/>
                <a:ea typeface="+mj-ea"/>
              </a:rPr>
              <a:t>Transaction(</a:t>
            </a:r>
            <a:r>
              <a:rPr lang="zh-TW" altLang="en-US" sz="2000">
                <a:latin typeface="Consolas" panose="020B0609020204030204" pitchFamily="49" charset="0"/>
                <a:ea typeface="+mj-ea"/>
              </a:rPr>
              <a:t>交易</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問題</a:t>
            </a:r>
          </a:p>
          <a:p>
            <a:pPr lvl="1" algn="just">
              <a:spcBef>
                <a:spcPts val="1200"/>
              </a:spcBef>
            </a:pPr>
            <a:r>
              <a:rPr lang="zh-TW" altLang="en-US" sz="2000">
                <a:latin typeface="Consolas" panose="020B0609020204030204" pitchFamily="49" charset="0"/>
                <a:ea typeface="+mj-ea"/>
              </a:rPr>
              <a:t>缺點</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每次請求都會重啟連線，耗費大量資源</a:t>
            </a:r>
            <a:endParaRPr lang="en-US" altLang="zh-TW" sz="2000">
              <a:latin typeface="Consolas" panose="020B0609020204030204" pitchFamily="49" charset="0"/>
              <a:ea typeface="+mj-ea"/>
            </a:endParaRPr>
          </a:p>
          <a:p>
            <a:pPr marL="285750" indent="-285750" algn="just">
              <a:spcBef>
                <a:spcPts val="1200"/>
              </a:spcBef>
              <a:buFont typeface="Arial" panose="020B0604020202020204" pitchFamily="34" charset="0"/>
              <a:buChar char="•"/>
            </a:pPr>
            <a:r>
              <a:rPr lang="zh-TW" altLang="en-US" sz="2000">
                <a:latin typeface="Consolas" panose="020B0609020204030204" pitchFamily="49" charset="0"/>
                <a:ea typeface="+mj-ea"/>
              </a:rPr>
              <a:t>將</a:t>
            </a:r>
            <a:r>
              <a:rPr lang="en-US" altLang="zh-TW" sz="2000">
                <a:latin typeface="Consolas" panose="020B0609020204030204" pitchFamily="49" charset="0"/>
                <a:ea typeface="+mj-ea"/>
              </a:rPr>
              <a:t>JDBC</a:t>
            </a:r>
            <a:r>
              <a:rPr lang="zh-TW" altLang="en-US" sz="2000">
                <a:latin typeface="Consolas" panose="020B0609020204030204" pitchFamily="49" charset="0"/>
                <a:ea typeface="+mj-ea"/>
              </a:rPr>
              <a:t>寫在</a:t>
            </a:r>
            <a:r>
              <a:rPr lang="en-US" altLang="zh-TW" sz="2000">
                <a:latin typeface="Consolas" panose="020B0609020204030204" pitchFamily="49" charset="0"/>
                <a:ea typeface="+mj-ea"/>
              </a:rPr>
              <a:t>Servlet</a:t>
            </a:r>
            <a:r>
              <a:rPr lang="zh-TW" altLang="en-US" sz="2000">
                <a:latin typeface="Consolas" panose="020B0609020204030204" pitchFamily="49" charset="0"/>
                <a:ea typeface="+mj-ea"/>
              </a:rPr>
              <a:t>內，作為全域變數</a:t>
            </a:r>
          </a:p>
          <a:p>
            <a:pPr marL="742950" lvl="1" indent="-285750" algn="just">
              <a:spcBef>
                <a:spcPts val="1200"/>
              </a:spcBef>
              <a:buFont typeface="Arial" panose="020B0604020202020204" pitchFamily="34" charset="0"/>
              <a:buChar char="•"/>
            </a:pPr>
            <a:r>
              <a:rPr lang="zh-TW" altLang="en-US" sz="2000">
                <a:latin typeface="Consolas" panose="020B0609020204030204" pitchFamily="49" charset="0"/>
                <a:ea typeface="+mj-ea"/>
              </a:rPr>
              <a:t>使用</a:t>
            </a:r>
            <a:r>
              <a:rPr lang="en-US" altLang="zh-TW" sz="2000">
                <a:latin typeface="Consolas" panose="020B0609020204030204" pitchFamily="49" charset="0"/>
                <a:ea typeface="+mj-ea"/>
              </a:rPr>
              <a:t>init()</a:t>
            </a:r>
            <a:r>
              <a:rPr lang="zh-TW" altLang="en-US" sz="2000">
                <a:latin typeface="Consolas" panose="020B0609020204030204" pitchFamily="49" charset="0"/>
                <a:ea typeface="+mj-ea"/>
              </a:rPr>
              <a:t>建立連線實體</a:t>
            </a:r>
          </a:p>
          <a:p>
            <a:pPr marL="742950" lvl="1" indent="-285750" algn="just">
              <a:spcBef>
                <a:spcPts val="1200"/>
              </a:spcBef>
              <a:buFont typeface="Arial" panose="020B0604020202020204" pitchFamily="34" charset="0"/>
              <a:buChar char="•"/>
            </a:pPr>
            <a:r>
              <a:rPr lang="zh-TW" altLang="en-US" sz="2000">
                <a:latin typeface="Consolas" panose="020B0609020204030204" pitchFamily="49" charset="0"/>
                <a:ea typeface="+mj-ea"/>
              </a:rPr>
              <a:t>使用</a:t>
            </a:r>
            <a:r>
              <a:rPr lang="en-US" altLang="zh-TW" sz="2000">
                <a:latin typeface="Consolas" panose="020B0609020204030204" pitchFamily="49" charset="0"/>
                <a:ea typeface="+mj-ea"/>
              </a:rPr>
              <a:t>destroy()</a:t>
            </a:r>
            <a:r>
              <a:rPr lang="zh-TW" altLang="en-US" sz="2000">
                <a:latin typeface="Consolas" panose="020B0609020204030204" pitchFamily="49" charset="0"/>
                <a:ea typeface="+mj-ea"/>
              </a:rPr>
              <a:t>關閉連線</a:t>
            </a:r>
          </a:p>
          <a:p>
            <a:pPr marL="742950" lvl="1" indent="-285750" algn="just">
              <a:spcBef>
                <a:spcPts val="1200"/>
              </a:spcBef>
              <a:buFont typeface="Arial" panose="020B0604020202020204" pitchFamily="34" charset="0"/>
              <a:buChar char="•"/>
            </a:pPr>
            <a:r>
              <a:rPr lang="zh-TW" altLang="en-US" sz="2000">
                <a:latin typeface="Consolas" panose="020B0609020204030204" pitchFamily="49" charset="0"/>
                <a:ea typeface="+mj-ea"/>
              </a:rPr>
              <a:t>優點</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只建立一次連線</a:t>
            </a:r>
          </a:p>
          <a:p>
            <a:pPr marL="742950" lvl="1" indent="-285750" algn="just">
              <a:spcBef>
                <a:spcPts val="1200"/>
              </a:spcBef>
              <a:buFont typeface="Arial" panose="020B0604020202020204" pitchFamily="34" charset="0"/>
              <a:buChar char="•"/>
            </a:pPr>
            <a:r>
              <a:rPr lang="zh-TW" altLang="en-US" sz="2000">
                <a:latin typeface="Consolas" panose="020B0609020204030204" pitchFamily="49" charset="0"/>
                <a:ea typeface="+mj-ea"/>
              </a:rPr>
              <a:t>缺點</a:t>
            </a:r>
            <a:r>
              <a:rPr lang="en-US" altLang="zh-TW" sz="2000">
                <a:latin typeface="Consolas" panose="020B0609020204030204" pitchFamily="49" charset="0"/>
                <a:ea typeface="+mj-ea"/>
              </a:rPr>
              <a:t>:</a:t>
            </a:r>
          </a:p>
          <a:p>
            <a:pPr lvl="2" algn="just">
              <a:spcBef>
                <a:spcPts val="1200"/>
              </a:spcBef>
            </a:pPr>
            <a:r>
              <a:rPr lang="zh-TW" altLang="en-US" sz="2000">
                <a:latin typeface="Consolas" panose="020B0609020204030204" pitchFamily="49" charset="0"/>
                <a:ea typeface="+mj-ea"/>
              </a:rPr>
              <a:t>會持續佔用一個連線直到</a:t>
            </a:r>
            <a:r>
              <a:rPr lang="en-US" altLang="zh-TW" sz="2000">
                <a:latin typeface="Consolas" panose="020B0609020204030204" pitchFamily="49" charset="0"/>
                <a:ea typeface="+mj-ea"/>
              </a:rPr>
              <a:t>Servlet</a:t>
            </a:r>
            <a:r>
              <a:rPr lang="zh-TW" altLang="en-US" sz="2000">
                <a:latin typeface="Consolas" panose="020B0609020204030204" pitchFamily="49" charset="0"/>
                <a:ea typeface="+mj-ea"/>
              </a:rPr>
              <a:t>被銷毀，若此</a:t>
            </a:r>
            <a:r>
              <a:rPr lang="en-US" altLang="zh-TW" sz="2000">
                <a:latin typeface="Consolas" panose="020B0609020204030204" pitchFamily="49" charset="0"/>
                <a:ea typeface="+mj-ea"/>
              </a:rPr>
              <a:t>Servlet</a:t>
            </a:r>
            <a:r>
              <a:rPr lang="zh-TW" altLang="en-US" sz="2000">
                <a:latin typeface="Consolas" panose="020B0609020204030204" pitchFamily="49" charset="0"/>
                <a:ea typeface="+mj-ea"/>
              </a:rPr>
              <a:t>的極少被執行，則造成佔用浪費。</a:t>
            </a:r>
          </a:p>
          <a:p>
            <a:pPr marL="742950" lvl="1" indent="-285750" algn="just">
              <a:spcBef>
                <a:spcPts val="1200"/>
              </a:spcBef>
              <a:buFont typeface="Arial" panose="020B0604020202020204" pitchFamily="34" charset="0"/>
              <a:buChar char="•"/>
            </a:pPr>
            <a:r>
              <a:rPr lang="zh-TW" altLang="en-US" sz="2000">
                <a:latin typeface="Consolas" panose="020B0609020204030204" pitchFamily="49" charset="0"/>
                <a:ea typeface="+mj-ea"/>
              </a:rPr>
              <a:t>若此</a:t>
            </a:r>
            <a:r>
              <a:rPr lang="en-US" altLang="zh-TW" sz="2000">
                <a:latin typeface="Consolas" panose="020B0609020204030204" pitchFamily="49" charset="0"/>
                <a:ea typeface="+mj-ea"/>
              </a:rPr>
              <a:t>Servlet</a:t>
            </a:r>
            <a:r>
              <a:rPr lang="zh-TW" altLang="en-US" sz="2000">
                <a:latin typeface="Consolas" panose="020B0609020204030204" pitchFamily="49" charset="0"/>
                <a:ea typeface="+mj-ea"/>
              </a:rPr>
              <a:t>的執行頻率極高，程式內又使用</a:t>
            </a:r>
            <a:r>
              <a:rPr lang="en-US" altLang="zh-TW" sz="2000">
                <a:latin typeface="Consolas" panose="020B0609020204030204" pitchFamily="49" charset="0"/>
                <a:ea typeface="+mj-ea"/>
              </a:rPr>
              <a:t>Transaction</a:t>
            </a:r>
            <a:r>
              <a:rPr lang="zh-TW" altLang="en-US" sz="2000">
                <a:latin typeface="Consolas" panose="020B0609020204030204" pitchFamily="49" charset="0"/>
                <a:ea typeface="+mj-ea"/>
              </a:rPr>
              <a:t>，可能會造成多個執行緒同時共用一個資料庫連線的不正常情況</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使用</a:t>
            </a:r>
            <a:r>
              <a:rPr lang="en-US" altLang="zh-TW" sz="2000">
                <a:latin typeface="Consolas" panose="020B0609020204030204" pitchFamily="49" charset="0"/>
                <a:ea typeface="+mj-ea"/>
              </a:rPr>
              <a:t>Transaction</a:t>
            </a:r>
            <a:r>
              <a:rPr lang="zh-TW" altLang="en-US" sz="2000">
                <a:latin typeface="Consolas" panose="020B0609020204030204" pitchFamily="49" charset="0"/>
                <a:ea typeface="+mj-ea"/>
              </a:rPr>
              <a:t>時資料庫連線不可共用</a:t>
            </a:r>
            <a:r>
              <a:rPr lang="en-US" altLang="zh-TW" sz="2000">
                <a:latin typeface="Consolas" panose="020B0609020204030204" pitchFamily="49" charset="0"/>
                <a:ea typeface="+mj-ea"/>
              </a:rPr>
              <a:t>)</a:t>
            </a:r>
          </a:p>
          <a:p>
            <a:pPr marL="285750" indent="-285750" algn="just">
              <a:spcBef>
                <a:spcPts val="1200"/>
              </a:spcBef>
              <a:buFont typeface="Arial" panose="020B0604020202020204" pitchFamily="34" charset="0"/>
              <a:buChar char="•"/>
            </a:pPr>
            <a:endParaRPr lang="en-US" altLang="zh-TW" sz="2000">
              <a:solidFill>
                <a:srgbClr val="FF0000"/>
              </a:solidFill>
              <a:latin typeface="Consolas" panose="020B0609020204030204" pitchFamily="49" charset="0"/>
              <a:ea typeface="+mj-ea"/>
            </a:endParaRPr>
          </a:p>
        </p:txBody>
      </p:sp>
    </p:spTree>
    <p:extLst>
      <p:ext uri="{BB962C8B-B14F-4D97-AF65-F5344CB8AC3E}">
        <p14:creationId xmlns:p14="http://schemas.microsoft.com/office/powerpoint/2010/main" val="5942786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8FE02016-73B4-4299-AD6A-D3B084433171}"/>
              </a:ext>
            </a:extLst>
          </p:cNvPr>
          <p:cNvSpPr/>
          <p:nvPr/>
        </p:nvSpPr>
        <p:spPr>
          <a:xfrm>
            <a:off x="3267485" y="3243710"/>
            <a:ext cx="5828389" cy="2826512"/>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42" name="矩形 41">
            <a:extLst>
              <a:ext uri="{FF2B5EF4-FFF2-40B4-BE49-F238E27FC236}">
                <a16:creationId xmlns:a16="http://schemas.microsoft.com/office/drawing/2014/main" id="{DE746A27-82B9-4BC4-818C-D8D9E8E88D0F}"/>
              </a:ext>
            </a:extLst>
          </p:cNvPr>
          <p:cNvSpPr/>
          <p:nvPr/>
        </p:nvSpPr>
        <p:spPr>
          <a:xfrm>
            <a:off x="4403727" y="3325093"/>
            <a:ext cx="2008764" cy="26226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a:t>Servlet</a:t>
            </a:r>
            <a:r>
              <a:rPr lang="zh-TW" altLang="en-US"/>
              <a:t>實體</a:t>
            </a:r>
            <a:endParaRPr lang="en-US" altLang="zh-TW"/>
          </a:p>
          <a:p>
            <a:pPr algn="ctr"/>
            <a:endParaRPr lang="en-US" altLang="zh-TW"/>
          </a:p>
          <a:p>
            <a:pPr algn="ctr"/>
            <a:endParaRPr lang="en-US" altLang="zh-TW"/>
          </a:p>
          <a:p>
            <a:pPr algn="ctr"/>
            <a:endParaRPr lang="en-US" altLang="zh-TW"/>
          </a:p>
          <a:p>
            <a:pPr algn="ctr"/>
            <a:endParaRPr lang="en-US" altLang="zh-TW"/>
          </a:p>
          <a:p>
            <a:pPr algn="ctr"/>
            <a:endParaRPr lang="en-US" altLang="zh-TW"/>
          </a:p>
          <a:p>
            <a:pPr algn="ctr"/>
            <a:endParaRPr lang="en-US" altLang="zh-TW"/>
          </a:p>
          <a:p>
            <a:pPr algn="ctr"/>
            <a:endParaRPr lang="en-US" altLang="zh-TW"/>
          </a:p>
          <a:p>
            <a:pPr algn="ctr"/>
            <a:endParaRPr lang="zh-TW" altLang="en-US"/>
          </a:p>
        </p:txBody>
      </p:sp>
      <p:sp>
        <p:nvSpPr>
          <p:cNvPr id="18" name="內容版面配置區 2">
            <a:extLst>
              <a:ext uri="{FF2B5EF4-FFF2-40B4-BE49-F238E27FC236}">
                <a16:creationId xmlns:a16="http://schemas.microsoft.com/office/drawing/2014/main" id="{9F14AAE5-D10B-41CB-8FBA-0652AFF4CC72}"/>
              </a:ext>
            </a:extLst>
          </p:cNvPr>
          <p:cNvSpPr>
            <a:spLocks noGrp="1"/>
          </p:cNvSpPr>
          <p:nvPr>
            <p:ph idx="1"/>
          </p:nvPr>
        </p:nvSpPr>
        <p:spPr>
          <a:xfrm>
            <a:off x="-131200" y="808076"/>
            <a:ext cx="11926036" cy="1647025"/>
          </a:xfrm>
        </p:spPr>
        <p:txBody>
          <a:bodyPr>
            <a:noAutofit/>
          </a:bodyPr>
          <a:lstStyle/>
          <a:p>
            <a:pPr marL="742950" lvl="1" indent="-285750" algn="just" defTabSz="457200">
              <a:spcBef>
                <a:spcPts val="1200"/>
              </a:spcBef>
              <a:buClrTx/>
              <a:buFont typeface="Arial" panose="020B0604020202020204" pitchFamily="34" charset="0"/>
              <a:buChar char="•"/>
            </a:pPr>
            <a:r>
              <a:rPr lang="zh-TW" altLang="en-US" sz="2400">
                <a:latin typeface="Consolas" panose="020B0609020204030204" pitchFamily="49" charset="0"/>
                <a:ea typeface="+mj-ea"/>
              </a:rPr>
              <a:t>為了解決上述兩種方法的缺點，最佳的方式是使用</a:t>
            </a:r>
            <a:r>
              <a:rPr lang="en-US" altLang="zh-TW" sz="2400">
                <a:latin typeface="Consolas" panose="020B0609020204030204" pitchFamily="49" charset="0"/>
                <a:ea typeface="+mj-ea"/>
              </a:rPr>
              <a:t>Connection pool(</a:t>
            </a:r>
            <a:r>
              <a:rPr lang="zh-TW" altLang="en-US" sz="2400">
                <a:latin typeface="Consolas" panose="020B0609020204030204" pitchFamily="49" charset="0"/>
                <a:ea typeface="+mj-ea"/>
              </a:rPr>
              <a:t>連線池</a:t>
            </a:r>
            <a:r>
              <a:rPr lang="en-US" altLang="zh-TW" sz="2400">
                <a:latin typeface="Consolas" panose="020B0609020204030204" pitchFamily="49" charset="0"/>
                <a:ea typeface="+mj-ea"/>
              </a:rPr>
              <a:t>)</a:t>
            </a:r>
          </a:p>
          <a:p>
            <a:pPr marL="742950" lvl="1" indent="-285750" algn="just" defTabSz="457200">
              <a:spcBef>
                <a:spcPts val="1200"/>
              </a:spcBef>
              <a:buClrTx/>
              <a:buFont typeface="Arial" panose="020B0604020202020204" pitchFamily="34" charset="0"/>
              <a:buChar char="•"/>
            </a:pPr>
            <a:r>
              <a:rPr lang="en-US" altLang="zh-TW" sz="2400">
                <a:latin typeface="Consolas" panose="020B0609020204030204" pitchFamily="49" charset="0"/>
                <a:ea typeface="+mj-ea"/>
              </a:rPr>
              <a:t>Connection pool</a:t>
            </a:r>
            <a:r>
              <a:rPr lang="zh-TW" altLang="en-US" sz="2400">
                <a:latin typeface="Consolas" panose="020B0609020204030204" pitchFamily="49" charset="0"/>
                <a:ea typeface="+mj-ea"/>
              </a:rPr>
              <a:t>是一種對資料庫連線</a:t>
            </a:r>
            <a:r>
              <a:rPr lang="en-US" altLang="zh-TW" sz="2400">
                <a:latin typeface="Consolas" panose="020B0609020204030204" pitchFamily="49" charset="0"/>
                <a:ea typeface="+mj-ea"/>
              </a:rPr>
              <a:t>(Connection</a:t>
            </a:r>
            <a:r>
              <a:rPr lang="zh-TW" altLang="en-US" sz="2400">
                <a:latin typeface="Consolas" panose="020B0609020204030204" pitchFamily="49" charset="0"/>
                <a:ea typeface="+mj-ea"/>
              </a:rPr>
              <a:t>物件</a:t>
            </a:r>
            <a:r>
              <a:rPr lang="en-US" altLang="zh-TW" sz="2400">
                <a:latin typeface="Consolas" panose="020B0609020204030204" pitchFamily="49" charset="0"/>
                <a:ea typeface="+mj-ea"/>
              </a:rPr>
              <a:t>)</a:t>
            </a:r>
            <a:r>
              <a:rPr lang="zh-TW" altLang="en-US" sz="2400">
                <a:latin typeface="Consolas" panose="020B0609020204030204" pitchFamily="49" charset="0"/>
                <a:ea typeface="+mj-ea"/>
              </a:rPr>
              <a:t>的管理機制，它可以在</a:t>
            </a:r>
            <a:r>
              <a:rPr lang="en-US" altLang="zh-TW" sz="2400">
                <a:latin typeface="Consolas" panose="020B0609020204030204" pitchFamily="49" charset="0"/>
                <a:ea typeface="+mj-ea"/>
              </a:rPr>
              <a:t>Server</a:t>
            </a:r>
            <a:r>
              <a:rPr lang="zh-TW" altLang="en-US" sz="2400">
                <a:latin typeface="Consolas" panose="020B0609020204030204" pitchFamily="49" charset="0"/>
                <a:ea typeface="+mj-ea"/>
              </a:rPr>
              <a:t>啟動時，預先建立起「若干個資料庫連線」，並分配這些連線給有需要的</a:t>
            </a:r>
            <a:r>
              <a:rPr lang="en-US" altLang="zh-TW" sz="2400">
                <a:latin typeface="Consolas" panose="020B0609020204030204" pitchFamily="49" charset="0"/>
                <a:ea typeface="+mj-ea"/>
              </a:rPr>
              <a:t>Servlet</a:t>
            </a:r>
            <a:r>
              <a:rPr lang="zh-TW" altLang="en-US" sz="2400">
                <a:latin typeface="Consolas" panose="020B0609020204030204" pitchFamily="49" charset="0"/>
                <a:ea typeface="+mj-ea"/>
              </a:rPr>
              <a:t>。</a:t>
            </a:r>
            <a:endParaRPr lang="en-US" altLang="zh-TW" sz="2400">
              <a:latin typeface="Consolas" panose="020B0609020204030204" pitchFamily="49" charset="0"/>
              <a:ea typeface="+mj-ea"/>
            </a:endParaRPr>
          </a:p>
          <a:p>
            <a:pPr marL="742950" lvl="1" indent="-285750" algn="just" defTabSz="457200">
              <a:spcBef>
                <a:spcPts val="1200"/>
              </a:spcBef>
              <a:buClrTx/>
              <a:buFont typeface="Arial" panose="020B0604020202020204" pitchFamily="34" charset="0"/>
              <a:buChar char="•"/>
            </a:pPr>
            <a:r>
              <a:rPr lang="en-US" altLang="zh-TW" sz="2400">
                <a:latin typeface="Consolas" panose="020B0609020204030204" pitchFamily="49" charset="0"/>
                <a:ea typeface="+mj-ea"/>
              </a:rPr>
              <a:t>Servlet</a:t>
            </a:r>
            <a:r>
              <a:rPr lang="zh-TW" altLang="en-US" sz="2400">
                <a:latin typeface="Consolas" panose="020B0609020204030204" pitchFamily="49" charset="0"/>
                <a:ea typeface="+mj-ea"/>
              </a:rPr>
              <a:t>在有需要的時候從</a:t>
            </a:r>
            <a:r>
              <a:rPr lang="en-US" altLang="zh-TW" sz="2400">
                <a:latin typeface="Consolas" panose="020B0609020204030204" pitchFamily="49" charset="0"/>
                <a:ea typeface="+mj-ea"/>
              </a:rPr>
              <a:t>Connection pool</a:t>
            </a:r>
            <a:r>
              <a:rPr lang="zh-TW" altLang="en-US" sz="2400">
                <a:latin typeface="Consolas" panose="020B0609020204030204" pitchFamily="49" charset="0"/>
                <a:ea typeface="+mj-ea"/>
              </a:rPr>
              <a:t>裡取出連線物件，使用完後歸還</a:t>
            </a:r>
            <a:endParaRPr lang="en-US" altLang="zh-TW" sz="240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B847C30F-9E08-4E17-824D-F5B657D0BBBC}"/>
              </a:ext>
            </a:extLst>
          </p:cNvPr>
          <p:cNvSpPr>
            <a:spLocks noGrp="1"/>
          </p:cNvSpPr>
          <p:nvPr>
            <p:ph type="sldNum" sz="quarter" idx="12"/>
          </p:nvPr>
        </p:nvSpPr>
        <p:spPr/>
        <p:txBody>
          <a:bodyPr/>
          <a:lstStyle/>
          <a:p>
            <a:fld id="{B521127C-0C56-461F-B517-0D483F216F7D}" type="slidenum">
              <a:rPr lang="zh-TW" altLang="en-US" smtClean="0"/>
              <a:t>77</a:t>
            </a:fld>
            <a:endParaRPr lang="zh-TW" altLang="en-US"/>
          </a:p>
        </p:txBody>
      </p:sp>
      <p:sp>
        <p:nvSpPr>
          <p:cNvPr id="23" name="文字方塊 22">
            <a:extLst>
              <a:ext uri="{FF2B5EF4-FFF2-40B4-BE49-F238E27FC236}">
                <a16:creationId xmlns:a16="http://schemas.microsoft.com/office/drawing/2014/main" id="{360905D6-D711-4FAE-9825-DE60BD1FDC05}"/>
              </a:ext>
            </a:extLst>
          </p:cNvPr>
          <p:cNvSpPr txBox="1"/>
          <p:nvPr/>
        </p:nvSpPr>
        <p:spPr>
          <a:xfrm>
            <a:off x="194695" y="126402"/>
            <a:ext cx="6089369" cy="55399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buClrTx/>
              <a:buNone/>
            </a:pPr>
            <a:r>
              <a:rPr lang="zh-TW" altLang="en-US" sz="3000">
                <a:latin typeface="Consolas" panose="020B0609020204030204" pitchFamily="49" charset="0"/>
                <a:ea typeface="+mj-ea"/>
              </a:rPr>
              <a:t>連線池</a:t>
            </a:r>
            <a:r>
              <a:rPr lang="en-US" altLang="zh-TW" sz="3000">
                <a:latin typeface="Consolas" panose="020B0609020204030204" pitchFamily="49" charset="0"/>
                <a:ea typeface="+mj-ea"/>
              </a:rPr>
              <a:t>Connection pool</a:t>
            </a:r>
            <a:r>
              <a:rPr lang="zh-TW" altLang="en-US" sz="3000">
                <a:latin typeface="Consolas" panose="020B0609020204030204" pitchFamily="49" charset="0"/>
                <a:ea typeface="+mj-ea"/>
              </a:rPr>
              <a:t>基本觀念</a:t>
            </a:r>
            <a:endParaRPr lang="en-US" altLang="zh-TW" sz="3000">
              <a:latin typeface="Consolas" panose="020B0609020204030204" pitchFamily="49" charset="0"/>
              <a:ea typeface="+mj-ea"/>
            </a:endParaRPr>
          </a:p>
        </p:txBody>
      </p:sp>
      <p:sp>
        <p:nvSpPr>
          <p:cNvPr id="9" name="文字方塊 8">
            <a:extLst>
              <a:ext uri="{FF2B5EF4-FFF2-40B4-BE49-F238E27FC236}">
                <a16:creationId xmlns:a16="http://schemas.microsoft.com/office/drawing/2014/main" id="{48FAA062-2421-45BF-A0A7-351848DDEA1D}"/>
              </a:ext>
            </a:extLst>
          </p:cNvPr>
          <p:cNvSpPr txBox="1"/>
          <p:nvPr/>
        </p:nvSpPr>
        <p:spPr>
          <a:xfrm>
            <a:off x="708964" y="3764845"/>
            <a:ext cx="168385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a:latin typeface="+mj-ea"/>
                <a:ea typeface="+mj-ea"/>
              </a:rPr>
              <a:t>Servlet </a:t>
            </a:r>
            <a:r>
              <a:rPr lang="zh-TW" altLang="en-US">
                <a:latin typeface="+mj-ea"/>
                <a:ea typeface="+mj-ea"/>
              </a:rPr>
              <a:t>的請求</a:t>
            </a:r>
          </a:p>
        </p:txBody>
      </p:sp>
      <p:sp>
        <p:nvSpPr>
          <p:cNvPr id="10" name="文字方塊 9">
            <a:extLst>
              <a:ext uri="{FF2B5EF4-FFF2-40B4-BE49-F238E27FC236}">
                <a16:creationId xmlns:a16="http://schemas.microsoft.com/office/drawing/2014/main" id="{C98E1551-9DC3-492B-BDD6-3AF228DBB064}"/>
              </a:ext>
            </a:extLst>
          </p:cNvPr>
          <p:cNvSpPr txBox="1"/>
          <p:nvPr/>
        </p:nvSpPr>
        <p:spPr>
          <a:xfrm>
            <a:off x="708964" y="4524722"/>
            <a:ext cx="168385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a:latin typeface="+mj-ea"/>
                <a:ea typeface="+mj-ea"/>
              </a:rPr>
              <a:t>Servlet </a:t>
            </a:r>
            <a:r>
              <a:rPr lang="zh-TW" altLang="en-US">
                <a:latin typeface="+mj-ea"/>
                <a:ea typeface="+mj-ea"/>
              </a:rPr>
              <a:t>的請求</a:t>
            </a:r>
          </a:p>
        </p:txBody>
      </p:sp>
      <p:sp>
        <p:nvSpPr>
          <p:cNvPr id="11" name="文字方塊 10">
            <a:extLst>
              <a:ext uri="{FF2B5EF4-FFF2-40B4-BE49-F238E27FC236}">
                <a16:creationId xmlns:a16="http://schemas.microsoft.com/office/drawing/2014/main" id="{F37C5C2E-4CA5-4A04-AA67-138DE26A3EC8}"/>
              </a:ext>
            </a:extLst>
          </p:cNvPr>
          <p:cNvSpPr txBox="1"/>
          <p:nvPr/>
        </p:nvSpPr>
        <p:spPr>
          <a:xfrm>
            <a:off x="708964" y="5313327"/>
            <a:ext cx="168385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a:latin typeface="+mj-ea"/>
                <a:ea typeface="+mj-ea"/>
              </a:rPr>
              <a:t>Servlet </a:t>
            </a:r>
            <a:r>
              <a:rPr lang="zh-TW" altLang="en-US">
                <a:latin typeface="+mj-ea"/>
                <a:ea typeface="+mj-ea"/>
              </a:rPr>
              <a:t>的請求</a:t>
            </a:r>
          </a:p>
        </p:txBody>
      </p:sp>
      <p:sp>
        <p:nvSpPr>
          <p:cNvPr id="17" name="矩形 16">
            <a:extLst>
              <a:ext uri="{FF2B5EF4-FFF2-40B4-BE49-F238E27FC236}">
                <a16:creationId xmlns:a16="http://schemas.microsoft.com/office/drawing/2014/main" id="{7E2503FA-9588-4075-895D-68D9762C332A}"/>
              </a:ext>
            </a:extLst>
          </p:cNvPr>
          <p:cNvSpPr/>
          <p:nvPr/>
        </p:nvSpPr>
        <p:spPr>
          <a:xfrm>
            <a:off x="2651163" y="3451899"/>
            <a:ext cx="1232643" cy="4462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mj-ea"/>
                <a:ea typeface="+mj-ea"/>
              </a:rPr>
              <a:t>執行緒</a:t>
            </a:r>
          </a:p>
        </p:txBody>
      </p:sp>
      <p:sp>
        <p:nvSpPr>
          <p:cNvPr id="20" name="矩形 19">
            <a:extLst>
              <a:ext uri="{FF2B5EF4-FFF2-40B4-BE49-F238E27FC236}">
                <a16:creationId xmlns:a16="http://schemas.microsoft.com/office/drawing/2014/main" id="{6299964A-07FF-4BF2-8B81-0B7D04894B93}"/>
              </a:ext>
            </a:extLst>
          </p:cNvPr>
          <p:cNvSpPr/>
          <p:nvPr/>
        </p:nvSpPr>
        <p:spPr>
          <a:xfrm>
            <a:off x="2651163" y="4971127"/>
            <a:ext cx="1232643" cy="4462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mj-ea"/>
                <a:ea typeface="+mj-ea"/>
              </a:rPr>
              <a:t>執行緒</a:t>
            </a:r>
          </a:p>
        </p:txBody>
      </p:sp>
      <p:cxnSp>
        <p:nvCxnSpPr>
          <p:cNvPr id="25" name="直線單箭頭接點 24">
            <a:extLst>
              <a:ext uri="{FF2B5EF4-FFF2-40B4-BE49-F238E27FC236}">
                <a16:creationId xmlns:a16="http://schemas.microsoft.com/office/drawing/2014/main" id="{4855007D-91E7-4FA3-873A-88926645CC0B}"/>
              </a:ext>
            </a:extLst>
          </p:cNvPr>
          <p:cNvCxnSpPr>
            <a:cxnSpLocks/>
            <a:stCxn id="9" idx="3"/>
          </p:cNvCxnSpPr>
          <p:nvPr/>
        </p:nvCxnSpPr>
        <p:spPr>
          <a:xfrm>
            <a:off x="2392823" y="3949511"/>
            <a:ext cx="19912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4E79E8A8-901D-4390-B3BB-AC5819D116C4}"/>
              </a:ext>
            </a:extLst>
          </p:cNvPr>
          <p:cNvSpPr/>
          <p:nvPr/>
        </p:nvSpPr>
        <p:spPr>
          <a:xfrm>
            <a:off x="4498998" y="3731057"/>
            <a:ext cx="1775544" cy="4462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mj-ea"/>
                <a:ea typeface="+mj-ea"/>
              </a:rPr>
              <a:t>區域變數</a:t>
            </a:r>
          </a:p>
        </p:txBody>
      </p:sp>
      <p:sp>
        <p:nvSpPr>
          <p:cNvPr id="33" name="矩形 32">
            <a:extLst>
              <a:ext uri="{FF2B5EF4-FFF2-40B4-BE49-F238E27FC236}">
                <a16:creationId xmlns:a16="http://schemas.microsoft.com/office/drawing/2014/main" id="{561044A7-043B-441C-9907-5263BD1AE92B}"/>
              </a:ext>
            </a:extLst>
          </p:cNvPr>
          <p:cNvSpPr/>
          <p:nvPr/>
        </p:nvSpPr>
        <p:spPr>
          <a:xfrm>
            <a:off x="2651163" y="4216514"/>
            <a:ext cx="1232643" cy="4462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mj-ea"/>
                <a:ea typeface="+mj-ea"/>
              </a:rPr>
              <a:t>執行緒</a:t>
            </a:r>
          </a:p>
        </p:txBody>
      </p:sp>
      <p:cxnSp>
        <p:nvCxnSpPr>
          <p:cNvPr id="34" name="直線單箭頭接點 33">
            <a:extLst>
              <a:ext uri="{FF2B5EF4-FFF2-40B4-BE49-F238E27FC236}">
                <a16:creationId xmlns:a16="http://schemas.microsoft.com/office/drawing/2014/main" id="{51EA509E-E4DA-4C4B-B6D9-5F9571497B58}"/>
              </a:ext>
            </a:extLst>
          </p:cNvPr>
          <p:cNvCxnSpPr>
            <a:cxnSpLocks/>
            <a:stCxn id="10" idx="3"/>
          </p:cNvCxnSpPr>
          <p:nvPr/>
        </p:nvCxnSpPr>
        <p:spPr>
          <a:xfrm>
            <a:off x="2392823" y="4709388"/>
            <a:ext cx="19912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a:extLst>
              <a:ext uri="{FF2B5EF4-FFF2-40B4-BE49-F238E27FC236}">
                <a16:creationId xmlns:a16="http://schemas.microsoft.com/office/drawing/2014/main" id="{9B1775B7-A8EF-4EE4-B8B7-702DF42464B3}"/>
              </a:ext>
            </a:extLst>
          </p:cNvPr>
          <p:cNvCxnSpPr>
            <a:cxnSpLocks/>
            <a:stCxn id="11" idx="3"/>
          </p:cNvCxnSpPr>
          <p:nvPr/>
        </p:nvCxnSpPr>
        <p:spPr>
          <a:xfrm>
            <a:off x="2392823" y="5497993"/>
            <a:ext cx="19912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83579A0F-5557-4E66-A39B-21FAABD328F2}"/>
              </a:ext>
            </a:extLst>
          </p:cNvPr>
          <p:cNvSpPr/>
          <p:nvPr/>
        </p:nvSpPr>
        <p:spPr>
          <a:xfrm>
            <a:off x="4508521" y="4475145"/>
            <a:ext cx="1775544" cy="4462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mj-ea"/>
                <a:ea typeface="+mj-ea"/>
              </a:rPr>
              <a:t>區域變數</a:t>
            </a:r>
          </a:p>
        </p:txBody>
      </p:sp>
      <p:sp>
        <p:nvSpPr>
          <p:cNvPr id="48" name="矩形 47">
            <a:extLst>
              <a:ext uri="{FF2B5EF4-FFF2-40B4-BE49-F238E27FC236}">
                <a16:creationId xmlns:a16="http://schemas.microsoft.com/office/drawing/2014/main" id="{B756961D-4FC2-46BD-837E-9E60585F704E}"/>
              </a:ext>
            </a:extLst>
          </p:cNvPr>
          <p:cNvSpPr/>
          <p:nvPr/>
        </p:nvSpPr>
        <p:spPr>
          <a:xfrm>
            <a:off x="4508521" y="5219233"/>
            <a:ext cx="1775544" cy="4462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mj-ea"/>
                <a:ea typeface="+mj-ea"/>
              </a:rPr>
              <a:t>區域變數</a:t>
            </a:r>
          </a:p>
        </p:txBody>
      </p:sp>
      <p:sp>
        <p:nvSpPr>
          <p:cNvPr id="49" name="流程圖: 磁碟 48">
            <a:extLst>
              <a:ext uri="{FF2B5EF4-FFF2-40B4-BE49-F238E27FC236}">
                <a16:creationId xmlns:a16="http://schemas.microsoft.com/office/drawing/2014/main" id="{44998546-454B-4BCB-A64A-013EAFFDCEC9}"/>
              </a:ext>
            </a:extLst>
          </p:cNvPr>
          <p:cNvSpPr/>
          <p:nvPr/>
        </p:nvSpPr>
        <p:spPr>
          <a:xfrm>
            <a:off x="9970536" y="3801982"/>
            <a:ext cx="1039528" cy="1530417"/>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TW" altLang="en-US">
                <a:latin typeface="+mj-ea"/>
                <a:ea typeface="+mj-ea"/>
              </a:rPr>
              <a:t>資料庫</a:t>
            </a:r>
          </a:p>
        </p:txBody>
      </p:sp>
      <p:sp>
        <p:nvSpPr>
          <p:cNvPr id="50" name="矩形: 圓角 49">
            <a:extLst>
              <a:ext uri="{FF2B5EF4-FFF2-40B4-BE49-F238E27FC236}">
                <a16:creationId xmlns:a16="http://schemas.microsoft.com/office/drawing/2014/main" id="{CE0AE19D-190D-4127-A702-5136ACBEA679}"/>
              </a:ext>
            </a:extLst>
          </p:cNvPr>
          <p:cNvSpPr/>
          <p:nvPr/>
        </p:nvSpPr>
        <p:spPr>
          <a:xfrm>
            <a:off x="6891994" y="3378930"/>
            <a:ext cx="1852241" cy="254060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TW" altLang="en-US">
                <a:latin typeface="+mj-ea"/>
                <a:ea typeface="+mj-ea"/>
              </a:rPr>
              <a:t>連線池</a:t>
            </a:r>
            <a:endParaRPr lang="en-US" altLang="zh-TW">
              <a:latin typeface="+mj-ea"/>
              <a:ea typeface="+mj-ea"/>
            </a:endParaRPr>
          </a:p>
          <a:p>
            <a:pPr algn="ctr"/>
            <a:endParaRPr lang="en-US" altLang="zh-TW"/>
          </a:p>
          <a:p>
            <a:pPr algn="ctr"/>
            <a:endParaRPr lang="en-US" altLang="zh-TW"/>
          </a:p>
          <a:p>
            <a:pPr algn="ctr"/>
            <a:endParaRPr lang="en-US" altLang="zh-TW"/>
          </a:p>
          <a:p>
            <a:pPr algn="ctr"/>
            <a:endParaRPr lang="en-US" altLang="zh-TW"/>
          </a:p>
          <a:p>
            <a:pPr algn="ctr"/>
            <a:endParaRPr lang="en-US" altLang="zh-TW"/>
          </a:p>
          <a:p>
            <a:pPr algn="ctr"/>
            <a:endParaRPr lang="en-US" altLang="zh-TW"/>
          </a:p>
          <a:p>
            <a:pPr algn="ctr"/>
            <a:endParaRPr lang="en-US" altLang="zh-TW"/>
          </a:p>
          <a:p>
            <a:pPr algn="ctr"/>
            <a:endParaRPr lang="zh-TW" altLang="en-US"/>
          </a:p>
        </p:txBody>
      </p:sp>
      <p:sp>
        <p:nvSpPr>
          <p:cNvPr id="52" name="矩形: 圓角 51">
            <a:extLst>
              <a:ext uri="{FF2B5EF4-FFF2-40B4-BE49-F238E27FC236}">
                <a16:creationId xmlns:a16="http://schemas.microsoft.com/office/drawing/2014/main" id="{169D1A0A-56AA-4230-8000-8628CA0C0A5B}"/>
              </a:ext>
            </a:extLst>
          </p:cNvPr>
          <p:cNvSpPr/>
          <p:nvPr/>
        </p:nvSpPr>
        <p:spPr>
          <a:xfrm>
            <a:off x="7009122" y="3777898"/>
            <a:ext cx="1601011" cy="3656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t>Connection</a:t>
            </a:r>
            <a:endParaRPr lang="zh-TW" altLang="en-US"/>
          </a:p>
        </p:txBody>
      </p:sp>
      <p:sp>
        <p:nvSpPr>
          <p:cNvPr id="53" name="矩形: 圓角 52">
            <a:extLst>
              <a:ext uri="{FF2B5EF4-FFF2-40B4-BE49-F238E27FC236}">
                <a16:creationId xmlns:a16="http://schemas.microsoft.com/office/drawing/2014/main" id="{2685463C-867A-4E9F-9382-ECE7FE836BD6}"/>
              </a:ext>
            </a:extLst>
          </p:cNvPr>
          <p:cNvSpPr/>
          <p:nvPr/>
        </p:nvSpPr>
        <p:spPr>
          <a:xfrm>
            <a:off x="7009120" y="4341899"/>
            <a:ext cx="1601011" cy="3656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t>Connection</a:t>
            </a:r>
            <a:endParaRPr lang="zh-TW" altLang="en-US"/>
          </a:p>
        </p:txBody>
      </p:sp>
      <p:sp>
        <p:nvSpPr>
          <p:cNvPr id="54" name="矩形: 圓角 53">
            <a:extLst>
              <a:ext uri="{FF2B5EF4-FFF2-40B4-BE49-F238E27FC236}">
                <a16:creationId xmlns:a16="http://schemas.microsoft.com/office/drawing/2014/main" id="{5E85F0BB-923A-48DD-89D3-82A19F7BBE14}"/>
              </a:ext>
            </a:extLst>
          </p:cNvPr>
          <p:cNvSpPr/>
          <p:nvPr/>
        </p:nvSpPr>
        <p:spPr>
          <a:xfrm>
            <a:off x="7016478" y="4905900"/>
            <a:ext cx="1601011" cy="3656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t>Connection</a:t>
            </a:r>
            <a:endParaRPr lang="zh-TW" altLang="en-US"/>
          </a:p>
        </p:txBody>
      </p:sp>
      <p:sp>
        <p:nvSpPr>
          <p:cNvPr id="55" name="矩形: 圓角 54">
            <a:extLst>
              <a:ext uri="{FF2B5EF4-FFF2-40B4-BE49-F238E27FC236}">
                <a16:creationId xmlns:a16="http://schemas.microsoft.com/office/drawing/2014/main" id="{08885B1E-BEF3-46C1-9A79-FBB5335E1480}"/>
              </a:ext>
            </a:extLst>
          </p:cNvPr>
          <p:cNvSpPr/>
          <p:nvPr/>
        </p:nvSpPr>
        <p:spPr>
          <a:xfrm>
            <a:off x="7009121" y="5406766"/>
            <a:ext cx="1601011" cy="3656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t>Connection</a:t>
            </a:r>
            <a:endParaRPr lang="zh-TW" altLang="en-US"/>
          </a:p>
        </p:txBody>
      </p:sp>
      <p:cxnSp>
        <p:nvCxnSpPr>
          <p:cNvPr id="57" name="直線接點 56">
            <a:extLst>
              <a:ext uri="{FF2B5EF4-FFF2-40B4-BE49-F238E27FC236}">
                <a16:creationId xmlns:a16="http://schemas.microsoft.com/office/drawing/2014/main" id="{EE8531C5-E4BA-40CC-B06C-F7C3ED7B8B61}"/>
              </a:ext>
            </a:extLst>
          </p:cNvPr>
          <p:cNvCxnSpPr>
            <a:stCxn id="30" idx="3"/>
            <a:endCxn id="52" idx="1"/>
          </p:cNvCxnSpPr>
          <p:nvPr/>
        </p:nvCxnSpPr>
        <p:spPr>
          <a:xfrm>
            <a:off x="6274542" y="3954195"/>
            <a:ext cx="734580" cy="6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674C7256-73F6-43DD-9AEF-C964DBB078F2}"/>
              </a:ext>
            </a:extLst>
          </p:cNvPr>
          <p:cNvCxnSpPr>
            <a:stCxn id="47" idx="3"/>
            <a:endCxn id="53" idx="1"/>
          </p:cNvCxnSpPr>
          <p:nvPr/>
        </p:nvCxnSpPr>
        <p:spPr>
          <a:xfrm flipV="1">
            <a:off x="6284065" y="4524722"/>
            <a:ext cx="725055" cy="1735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A2E0E117-8734-440D-A1B1-DEF29399472C}"/>
              </a:ext>
            </a:extLst>
          </p:cNvPr>
          <p:cNvCxnSpPr>
            <a:stCxn id="48" idx="3"/>
            <a:endCxn id="54" idx="1"/>
          </p:cNvCxnSpPr>
          <p:nvPr/>
        </p:nvCxnSpPr>
        <p:spPr>
          <a:xfrm flipV="1">
            <a:off x="6284065" y="5088723"/>
            <a:ext cx="732413" cy="35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4B071F2E-61D6-42D9-B41B-A56FA06641C5}"/>
              </a:ext>
            </a:extLst>
          </p:cNvPr>
          <p:cNvCxnSpPr>
            <a:cxnSpLocks/>
            <a:stCxn id="52" idx="3"/>
            <a:endCxn id="49" idx="2"/>
          </p:cNvCxnSpPr>
          <p:nvPr/>
        </p:nvCxnSpPr>
        <p:spPr>
          <a:xfrm>
            <a:off x="8610133" y="3960721"/>
            <a:ext cx="1360403" cy="606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DDAAA581-5CCE-4019-888C-865D5892518D}"/>
              </a:ext>
            </a:extLst>
          </p:cNvPr>
          <p:cNvCxnSpPr>
            <a:stCxn id="53" idx="3"/>
            <a:endCxn id="49" idx="2"/>
          </p:cNvCxnSpPr>
          <p:nvPr/>
        </p:nvCxnSpPr>
        <p:spPr>
          <a:xfrm>
            <a:off x="8610131" y="4524722"/>
            <a:ext cx="1360405" cy="42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接點 70">
            <a:extLst>
              <a:ext uri="{FF2B5EF4-FFF2-40B4-BE49-F238E27FC236}">
                <a16:creationId xmlns:a16="http://schemas.microsoft.com/office/drawing/2014/main" id="{23457C7D-8DCE-4F0B-86FF-0EA3A8482AA8}"/>
              </a:ext>
            </a:extLst>
          </p:cNvPr>
          <p:cNvCxnSpPr>
            <a:stCxn id="54" idx="3"/>
            <a:endCxn id="49" idx="2"/>
          </p:cNvCxnSpPr>
          <p:nvPr/>
        </p:nvCxnSpPr>
        <p:spPr>
          <a:xfrm flipV="1">
            <a:off x="8617489" y="4567191"/>
            <a:ext cx="1353047" cy="521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接點 72">
            <a:extLst>
              <a:ext uri="{FF2B5EF4-FFF2-40B4-BE49-F238E27FC236}">
                <a16:creationId xmlns:a16="http://schemas.microsoft.com/office/drawing/2014/main" id="{AC9B1D4E-CBDB-4227-A1DA-A17A74695DE1}"/>
              </a:ext>
            </a:extLst>
          </p:cNvPr>
          <p:cNvCxnSpPr>
            <a:stCxn id="55" idx="3"/>
            <a:endCxn id="49" idx="2"/>
          </p:cNvCxnSpPr>
          <p:nvPr/>
        </p:nvCxnSpPr>
        <p:spPr>
          <a:xfrm flipV="1">
            <a:off x="8610132" y="4567191"/>
            <a:ext cx="1360404" cy="102239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2861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860800" cy="6203033"/>
          </a:xfrm>
        </p:spPr>
        <p:txBody>
          <a:bodyPr>
            <a:noAutofit/>
          </a:bodyPr>
          <a:lstStyle/>
          <a:p>
            <a:pPr algn="just">
              <a:spcBef>
                <a:spcPts val="600"/>
              </a:spcBef>
            </a:pPr>
            <a:r>
              <a:rPr lang="zh-TW" altLang="en-US" sz="1700" b="1">
                <a:latin typeface="Consolas" panose="020B0609020204030204" pitchFamily="49" charset="0"/>
                <a:ea typeface="+mj-ea"/>
              </a:rPr>
              <a:t>在此項例子，連線池的實作由</a:t>
            </a:r>
            <a:r>
              <a:rPr lang="en-US" altLang="zh-TW" sz="1700" b="1">
                <a:latin typeface="Consolas" panose="020B0609020204030204" pitchFamily="49" charset="0"/>
                <a:ea typeface="+mj-ea"/>
              </a:rPr>
              <a:t>Tomcat</a:t>
            </a:r>
            <a:r>
              <a:rPr lang="zh-TW" altLang="en-US" sz="1700" b="1">
                <a:latin typeface="Consolas" panose="020B0609020204030204" pitchFamily="49" charset="0"/>
                <a:ea typeface="+mj-ea"/>
              </a:rPr>
              <a:t>完成，若有興趣研究，也可以使用第三方</a:t>
            </a:r>
            <a:r>
              <a:rPr lang="en-US" altLang="zh-TW" sz="1700" b="1">
                <a:latin typeface="Consolas" panose="020B0609020204030204" pitchFamily="49" charset="0"/>
                <a:ea typeface="+mj-ea"/>
              </a:rPr>
              <a:t>jar</a:t>
            </a:r>
            <a:r>
              <a:rPr lang="zh-TW" altLang="en-US" sz="1700" b="1">
                <a:latin typeface="Consolas" panose="020B0609020204030204" pitchFamily="49" charset="0"/>
                <a:ea typeface="+mj-ea"/>
              </a:rPr>
              <a:t>。</a:t>
            </a:r>
            <a:endParaRPr lang="en-US" altLang="zh-TW" sz="1700" b="1">
              <a:latin typeface="Consolas" panose="020B0609020204030204" pitchFamily="49" charset="0"/>
              <a:ea typeface="+mj-ea"/>
            </a:endParaRPr>
          </a:p>
          <a:p>
            <a:pPr algn="just">
              <a:spcBef>
                <a:spcPts val="600"/>
              </a:spcBef>
            </a:pPr>
            <a:endParaRPr lang="en-US" altLang="zh-TW" sz="1700" b="1">
              <a:latin typeface="Consolas" panose="020B0609020204030204" pitchFamily="49" charset="0"/>
              <a:ea typeface="+mj-ea"/>
            </a:endParaRPr>
          </a:p>
          <a:p>
            <a:pPr algn="just">
              <a:spcBef>
                <a:spcPts val="600"/>
              </a:spcBef>
            </a:pPr>
            <a:r>
              <a:rPr lang="zh-TW" altLang="en-US" sz="1700" b="1">
                <a:latin typeface="Consolas" panose="020B0609020204030204" pitchFamily="49" charset="0"/>
                <a:ea typeface="+mj-ea"/>
              </a:rPr>
              <a:t>使用</a:t>
            </a:r>
            <a:r>
              <a:rPr lang="en-US" altLang="zh-TW" sz="1700" b="1">
                <a:latin typeface="Consolas" panose="020B0609020204030204" pitchFamily="49" charset="0"/>
                <a:ea typeface="+mj-ea"/>
              </a:rPr>
              <a:t>java.sql.DataSource</a:t>
            </a:r>
            <a:r>
              <a:rPr lang="zh-TW" altLang="en-US" sz="1700" b="1">
                <a:latin typeface="Consolas" panose="020B0609020204030204" pitchFamily="49" charset="0"/>
                <a:ea typeface="+mj-ea"/>
              </a:rPr>
              <a:t>介面</a:t>
            </a:r>
            <a:endParaRPr lang="en-US" altLang="zh-TW" sz="1700" b="1">
              <a:latin typeface="Consolas" panose="020B0609020204030204" pitchFamily="49" charset="0"/>
              <a:ea typeface="+mj-ea"/>
            </a:endParaRPr>
          </a:p>
          <a:p>
            <a:pPr algn="just">
              <a:spcBef>
                <a:spcPts val="600"/>
              </a:spcBef>
            </a:pPr>
            <a:r>
              <a:rPr lang="zh-TW" altLang="en-US" sz="1700" b="1">
                <a:latin typeface="Consolas" panose="020B0609020204030204" pitchFamily="49" charset="0"/>
                <a:ea typeface="+mj-ea"/>
              </a:rPr>
              <a:t>一個</a:t>
            </a:r>
            <a:r>
              <a:rPr lang="en-US" altLang="zh-TW" sz="1700" b="1">
                <a:latin typeface="Consolas" panose="020B0609020204030204" pitchFamily="49" charset="0"/>
                <a:ea typeface="+mj-ea"/>
              </a:rPr>
              <a:t>DataSource</a:t>
            </a:r>
            <a:r>
              <a:rPr lang="zh-TW" altLang="en-US" sz="1700" b="1">
                <a:latin typeface="Consolas" panose="020B0609020204030204" pitchFamily="49" charset="0"/>
                <a:ea typeface="+mj-ea"/>
              </a:rPr>
              <a:t>物件就代表一個資料庫，應用程式透過這個介面來取得資料庫連線物件</a:t>
            </a:r>
            <a:r>
              <a:rPr lang="en-US" altLang="zh-TW" sz="1700" b="1">
                <a:latin typeface="Consolas" panose="020B0609020204030204" pitchFamily="49" charset="0"/>
                <a:ea typeface="+mj-ea"/>
              </a:rPr>
              <a:t>(Connection)</a:t>
            </a:r>
          </a:p>
          <a:p>
            <a:pPr algn="just">
              <a:spcBef>
                <a:spcPts val="600"/>
              </a:spcBef>
            </a:pPr>
            <a:endParaRPr lang="en-US" altLang="zh-TW" sz="1700" b="1">
              <a:latin typeface="Consolas" panose="020B0609020204030204" pitchFamily="49" charset="0"/>
              <a:ea typeface="+mj-ea"/>
            </a:endParaRPr>
          </a:p>
          <a:p>
            <a:pPr algn="just">
              <a:spcBef>
                <a:spcPts val="600"/>
              </a:spcBef>
            </a:pPr>
            <a:r>
              <a:rPr lang="zh-TW" altLang="en-US" sz="1700" b="1">
                <a:latin typeface="Consolas" panose="020B0609020204030204" pitchFamily="49" charset="0"/>
                <a:ea typeface="+mj-ea"/>
              </a:rPr>
              <a:t>需進行兩項</a:t>
            </a:r>
            <a:r>
              <a:rPr lang="en-US" altLang="zh-TW" sz="1700" b="1">
                <a:latin typeface="Consolas" panose="020B0609020204030204" pitchFamily="49" charset="0"/>
                <a:ea typeface="+mj-ea"/>
              </a:rPr>
              <a:t>XML</a:t>
            </a:r>
            <a:r>
              <a:rPr lang="zh-TW" altLang="en-US" sz="1700" b="1">
                <a:latin typeface="Consolas" panose="020B0609020204030204" pitchFamily="49" charset="0"/>
                <a:ea typeface="+mj-ea"/>
              </a:rPr>
              <a:t>設定</a:t>
            </a:r>
            <a:endParaRPr lang="en-US" altLang="zh-TW" sz="1700" b="1">
              <a:latin typeface="Consolas" panose="020B0609020204030204" pitchFamily="49" charset="0"/>
              <a:ea typeface="+mj-ea"/>
            </a:endParaRPr>
          </a:p>
          <a:p>
            <a:pPr algn="just">
              <a:spcBef>
                <a:spcPts val="0"/>
              </a:spcBef>
            </a:pPr>
            <a:r>
              <a:rPr lang="en-US" altLang="zh-TW" sz="1700" b="1">
                <a:latin typeface="Consolas" panose="020B0609020204030204" pitchFamily="49" charset="0"/>
                <a:ea typeface="+mj-ea"/>
              </a:rPr>
              <a:t>context.xml</a:t>
            </a:r>
          </a:p>
          <a:p>
            <a:pPr algn="just">
              <a:spcBef>
                <a:spcPts val="0"/>
              </a:spcBef>
            </a:pPr>
            <a:r>
              <a:rPr lang="en-US" altLang="zh-TW" sz="1700" b="1">
                <a:latin typeface="Consolas" panose="020B0609020204030204" pitchFamily="49" charset="0"/>
                <a:ea typeface="+mj-ea"/>
              </a:rPr>
              <a:t>web.xml</a:t>
            </a:r>
          </a:p>
          <a:p>
            <a:pPr algn="just">
              <a:spcBef>
                <a:spcPts val="600"/>
              </a:spcBef>
            </a:pPr>
            <a:r>
              <a:rPr lang="zh-TW" altLang="en-US" sz="1700" b="1">
                <a:latin typeface="Consolas" panose="020B0609020204030204" pitchFamily="49" charset="0"/>
                <a:ea typeface="+mj-ea"/>
              </a:rPr>
              <a:t>設定完成後，在程式中使用</a:t>
            </a:r>
            <a:r>
              <a:rPr lang="en-US" altLang="zh-TW" sz="1700" b="1">
                <a:latin typeface="Consolas" panose="020B0609020204030204" pitchFamily="49" charset="0"/>
                <a:ea typeface="+mj-ea"/>
              </a:rPr>
              <a:t>JNDI</a:t>
            </a:r>
            <a:r>
              <a:rPr lang="zh-TW" altLang="en-US" sz="1700" b="1">
                <a:latin typeface="Consolas" panose="020B0609020204030204" pitchFamily="49" charset="0"/>
                <a:ea typeface="+mj-ea"/>
              </a:rPr>
              <a:t>去尋找並存取</a:t>
            </a:r>
            <a:r>
              <a:rPr lang="en-US" altLang="zh-TW" sz="1700" b="1">
                <a:latin typeface="Consolas" panose="020B0609020204030204" pitchFamily="49" charset="0"/>
                <a:ea typeface="+mj-ea"/>
              </a:rPr>
              <a:t>DataSource</a:t>
            </a:r>
          </a:p>
          <a:p>
            <a:pPr algn="just">
              <a:spcBef>
                <a:spcPts val="600"/>
              </a:spcBef>
            </a:pPr>
            <a:endParaRPr lang="zh-TW" altLang="en-US" sz="17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78</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zh-TW" altLang="en-US" sz="2800" b="1">
                <a:latin typeface="+mj-lt"/>
                <a:ea typeface="+mj-ea"/>
                <a:cs typeface="+mj-cs"/>
              </a:rPr>
              <a:t>使用連線池</a:t>
            </a:r>
            <a:endParaRPr lang="en-US" altLang="zh-TW" sz="2800" b="1">
              <a:latin typeface="+mj-lt"/>
              <a:ea typeface="+mj-ea"/>
              <a:cs typeface="+mj-cs"/>
            </a:endParaRPr>
          </a:p>
        </p:txBody>
      </p:sp>
      <p:sp>
        <p:nvSpPr>
          <p:cNvPr id="30" name="文字方塊 29">
            <a:extLst>
              <a:ext uri="{FF2B5EF4-FFF2-40B4-BE49-F238E27FC236}">
                <a16:creationId xmlns:a16="http://schemas.microsoft.com/office/drawing/2014/main" id="{8570CFE9-0731-4434-8914-6944777BFE6D}"/>
              </a:ext>
            </a:extLst>
          </p:cNvPr>
          <p:cNvSpPr txBox="1">
            <a:spLocks/>
          </p:cNvSpPr>
          <p:nvPr/>
        </p:nvSpPr>
        <p:spPr>
          <a:xfrm>
            <a:off x="88682" y="59267"/>
            <a:ext cx="8107051" cy="2862322"/>
          </a:xfrm>
          <a:prstGeom prst="rect">
            <a:avLst/>
          </a:prstGeom>
          <a:noFill/>
        </p:spPr>
        <p:txBody>
          <a:bodyPr wrap="square">
            <a:spAutoFit/>
          </a:bodyPr>
          <a:lstStyle/>
          <a:p>
            <a:pPr marL="342900" lvl="1" indent="-342900" algn="just"/>
            <a:r>
              <a:rPr lang="zh-TW" altLang="en-US" sz="1500" dirty="0">
                <a:solidFill>
                  <a:srgbClr val="1890C3"/>
                </a:solidFill>
                <a:latin typeface="Consolas" panose="020B0609020204030204" pitchFamily="49" charset="0"/>
                <a:ea typeface="+mj-ea"/>
              </a:rPr>
              <a:t>在</a:t>
            </a:r>
            <a:r>
              <a:rPr lang="en-US" altLang="zh-TW" sz="1500" dirty="0">
                <a:solidFill>
                  <a:srgbClr val="1890C3"/>
                </a:solidFill>
                <a:latin typeface="Consolas" panose="020B0609020204030204" pitchFamily="49" charset="0"/>
                <a:ea typeface="+mj-ea"/>
              </a:rPr>
              <a:t>Servers/Tomcat/context.xml</a:t>
            </a:r>
          </a:p>
          <a:p>
            <a:pPr marL="857250" lvl="3" algn="just"/>
            <a:r>
              <a:rPr lang="en-US" altLang="zh-TW" sz="1500" dirty="0">
                <a:latin typeface="Consolas" panose="020B0609020204030204" pitchFamily="49" charset="0"/>
                <a:ea typeface="+mj-ea"/>
              </a:rPr>
              <a:t>&lt;Resource</a:t>
            </a:r>
          </a:p>
          <a:p>
            <a:pPr marL="1314450" lvl="4" algn="just"/>
            <a:r>
              <a:rPr lang="en-US" altLang="zh-TW" sz="1500" dirty="0">
                <a:latin typeface="Consolas" panose="020B0609020204030204" pitchFamily="49" charset="0"/>
                <a:ea typeface="+mj-ea"/>
              </a:rPr>
              <a:t>name="</a:t>
            </a:r>
            <a:r>
              <a:rPr lang="zh-TW" altLang="en-US" sz="1500" dirty="0">
                <a:latin typeface="Consolas" panose="020B0609020204030204" pitchFamily="49" charset="0"/>
                <a:ea typeface="+mj-ea"/>
              </a:rPr>
              <a:t>資源名稱</a:t>
            </a:r>
            <a:r>
              <a:rPr lang="en-US" altLang="zh-TW" sz="1500" dirty="0">
                <a:latin typeface="Consolas" panose="020B0609020204030204" pitchFamily="49" charset="0"/>
                <a:ea typeface="+mj-ea"/>
              </a:rPr>
              <a:t>" type="</a:t>
            </a:r>
            <a:r>
              <a:rPr lang="zh-TW" altLang="en-US" sz="1500" dirty="0">
                <a:latin typeface="Consolas" panose="020B0609020204030204" pitchFamily="49" charset="0"/>
                <a:ea typeface="+mj-ea"/>
              </a:rPr>
              <a:t>實作類別</a:t>
            </a:r>
            <a:r>
              <a:rPr lang="en-US" altLang="zh-TW" sz="1500" dirty="0">
                <a:latin typeface="Consolas" panose="020B0609020204030204" pitchFamily="49" charset="0"/>
                <a:ea typeface="+mj-ea"/>
              </a:rPr>
              <a:t>"</a:t>
            </a:r>
          </a:p>
          <a:p>
            <a:pPr marL="1314450" lvl="4" algn="just"/>
            <a:r>
              <a:rPr lang="en-US" altLang="zh-TW" sz="1500" dirty="0">
                <a:latin typeface="Consolas" panose="020B0609020204030204" pitchFamily="49" charset="0"/>
                <a:ea typeface="+mj-ea"/>
              </a:rPr>
              <a:t>auth="</a:t>
            </a:r>
            <a:r>
              <a:rPr lang="zh-TW" altLang="en-US" sz="1500" dirty="0">
                <a:latin typeface="Consolas" panose="020B0609020204030204" pitchFamily="49" charset="0"/>
                <a:ea typeface="+mj-ea"/>
              </a:rPr>
              <a:t>取用方式</a:t>
            </a:r>
            <a:r>
              <a:rPr lang="en-US" altLang="zh-TW" sz="1500" dirty="0">
                <a:latin typeface="Consolas" panose="020B0609020204030204" pitchFamily="49" charset="0"/>
                <a:ea typeface="+mj-ea"/>
              </a:rPr>
              <a:t>" username="</a:t>
            </a:r>
            <a:r>
              <a:rPr lang="zh-TW" altLang="en-US" sz="1500" dirty="0">
                <a:latin typeface="Consolas" panose="020B0609020204030204" pitchFamily="49" charset="0"/>
                <a:ea typeface="+mj-ea"/>
              </a:rPr>
              <a:t>使用者名稱</a:t>
            </a:r>
            <a:r>
              <a:rPr lang="en-US" altLang="zh-TW" sz="1500" dirty="0">
                <a:latin typeface="Consolas" panose="020B0609020204030204" pitchFamily="49" charset="0"/>
                <a:ea typeface="+mj-ea"/>
              </a:rPr>
              <a:t>" </a:t>
            </a:r>
          </a:p>
          <a:p>
            <a:pPr marL="1314450" lvl="4" algn="just"/>
            <a:r>
              <a:rPr lang="en-US" altLang="zh-TW" sz="1500" dirty="0">
                <a:latin typeface="Consolas" panose="020B0609020204030204" pitchFamily="49" charset="0"/>
                <a:ea typeface="+mj-ea"/>
              </a:rPr>
              <a:t>password="</a:t>
            </a:r>
            <a:r>
              <a:rPr lang="zh-TW" altLang="en-US" sz="1500" dirty="0">
                <a:latin typeface="Consolas" panose="020B0609020204030204" pitchFamily="49" charset="0"/>
                <a:ea typeface="+mj-ea"/>
              </a:rPr>
              <a:t>使用者密碼</a:t>
            </a:r>
            <a:r>
              <a:rPr lang="en-US" altLang="zh-TW" sz="1500" dirty="0">
                <a:latin typeface="Consolas" panose="020B0609020204030204" pitchFamily="49" charset="0"/>
                <a:ea typeface="+mj-ea"/>
              </a:rPr>
              <a:t>" </a:t>
            </a:r>
            <a:r>
              <a:rPr lang="en-US" altLang="zh-TW" sz="1500" dirty="0" err="1">
                <a:latin typeface="Consolas" panose="020B0609020204030204" pitchFamily="49" charset="0"/>
                <a:ea typeface="+mj-ea"/>
              </a:rPr>
              <a:t>driverClassName</a:t>
            </a:r>
            <a:r>
              <a:rPr lang="en-US" altLang="zh-TW" sz="1500" dirty="0">
                <a:latin typeface="Consolas" panose="020B0609020204030204" pitchFamily="49" charset="0"/>
                <a:ea typeface="+mj-ea"/>
              </a:rPr>
              <a:t>="</a:t>
            </a:r>
            <a:r>
              <a:rPr lang="zh-TW" altLang="en-US" sz="1500" dirty="0">
                <a:latin typeface="Consolas" panose="020B0609020204030204" pitchFamily="49" charset="0"/>
                <a:ea typeface="+mj-ea"/>
              </a:rPr>
              <a:t>使用的驅動程式類別</a:t>
            </a:r>
            <a:r>
              <a:rPr lang="en-US" altLang="zh-TW" sz="1500" dirty="0">
                <a:latin typeface="Consolas" panose="020B0609020204030204" pitchFamily="49" charset="0"/>
                <a:ea typeface="+mj-ea"/>
              </a:rPr>
              <a:t>"</a:t>
            </a:r>
          </a:p>
          <a:p>
            <a:pPr marL="1314450" lvl="4" algn="just"/>
            <a:r>
              <a:rPr lang="en-US" altLang="zh-TW" sz="1500" dirty="0" err="1">
                <a:latin typeface="Consolas" panose="020B0609020204030204" pitchFamily="49" charset="0"/>
                <a:ea typeface="+mj-ea"/>
              </a:rPr>
              <a:t>url</a:t>
            </a:r>
            <a:r>
              <a:rPr lang="en-US" altLang="zh-TW" sz="1500" dirty="0">
                <a:latin typeface="Consolas" panose="020B0609020204030204" pitchFamily="49" charset="0"/>
                <a:ea typeface="+mj-ea"/>
              </a:rPr>
              <a:t>="</a:t>
            </a:r>
            <a:r>
              <a:rPr lang="zh-TW" altLang="en-US" sz="1500" dirty="0">
                <a:latin typeface="Consolas" panose="020B0609020204030204" pitchFamily="49" charset="0"/>
                <a:ea typeface="+mj-ea"/>
              </a:rPr>
              <a:t>資料庫連結</a:t>
            </a:r>
            <a:r>
              <a:rPr lang="en-US" altLang="zh-TW" sz="1500" dirty="0">
                <a:latin typeface="Consolas" panose="020B0609020204030204" pitchFamily="49" charset="0"/>
                <a:ea typeface="+mj-ea"/>
              </a:rPr>
              <a:t>URL" /&gt;</a:t>
            </a:r>
          </a:p>
          <a:p>
            <a:pPr marL="400050" lvl="2" indent="0" algn="just">
              <a:buNone/>
            </a:pPr>
            <a:endParaRPr lang="en-US" altLang="zh-TW" sz="1500" dirty="0">
              <a:latin typeface="Consolas" panose="020B0609020204030204" pitchFamily="49" charset="0"/>
              <a:ea typeface="+mj-ea"/>
            </a:endParaRPr>
          </a:p>
          <a:p>
            <a:pPr marL="342900" lvl="1" indent="-342900" algn="just"/>
            <a:r>
              <a:rPr lang="zh-TW" altLang="en-US" sz="1500" dirty="0">
                <a:latin typeface="Consolas" panose="020B0609020204030204" pitchFamily="49" charset="0"/>
                <a:ea typeface="+mj-ea"/>
              </a:rPr>
              <a:t>參數說明</a:t>
            </a:r>
            <a:endParaRPr lang="en-US" altLang="zh-TW" sz="1500" dirty="0">
              <a:latin typeface="Consolas" panose="020B0609020204030204" pitchFamily="49" charset="0"/>
              <a:ea typeface="+mj-ea"/>
            </a:endParaRPr>
          </a:p>
          <a:p>
            <a:pPr marL="400050" lvl="2" indent="0" algn="just">
              <a:buNone/>
            </a:pPr>
            <a:r>
              <a:rPr lang="en-US" altLang="zh-TW" sz="1500" dirty="0">
                <a:latin typeface="Consolas" panose="020B0609020204030204" pitchFamily="49" charset="0"/>
                <a:ea typeface="+mj-ea"/>
              </a:rPr>
              <a:t>name:</a:t>
            </a:r>
            <a:r>
              <a:rPr lang="zh-TW" altLang="en-US" sz="1500" dirty="0">
                <a:latin typeface="Consolas" panose="020B0609020204030204" pitchFamily="49" charset="0"/>
                <a:ea typeface="+mj-ea"/>
              </a:rPr>
              <a:t>用於參考資料庫資源的</a:t>
            </a:r>
            <a:r>
              <a:rPr lang="en-US" altLang="zh-TW" sz="1500" dirty="0">
                <a:latin typeface="Consolas" panose="020B0609020204030204" pitchFamily="49" charset="0"/>
                <a:ea typeface="+mj-ea"/>
              </a:rPr>
              <a:t>JNDI</a:t>
            </a:r>
            <a:r>
              <a:rPr lang="zh-TW" altLang="en-US" sz="1500" dirty="0">
                <a:latin typeface="Consolas" panose="020B0609020204030204" pitchFamily="49" charset="0"/>
                <a:ea typeface="+mj-ea"/>
              </a:rPr>
              <a:t>路徑，路徑為</a:t>
            </a:r>
            <a:r>
              <a:rPr lang="en-US" altLang="zh-TW" sz="1500" dirty="0" err="1">
                <a:latin typeface="Consolas" panose="020B0609020204030204" pitchFamily="49" charset="0"/>
                <a:ea typeface="+mj-ea"/>
              </a:rPr>
              <a:t>java:comp</a:t>
            </a:r>
            <a:r>
              <a:rPr lang="en-US" altLang="zh-TW" sz="1500" dirty="0">
                <a:latin typeface="Consolas" panose="020B0609020204030204" pitchFamily="49" charset="0"/>
                <a:ea typeface="+mj-ea"/>
              </a:rPr>
              <a:t>/env/</a:t>
            </a:r>
            <a:r>
              <a:rPr lang="zh-TW" altLang="en-US" sz="1500" dirty="0">
                <a:latin typeface="Consolas" panose="020B0609020204030204" pitchFamily="49" charset="0"/>
                <a:ea typeface="+mj-ea"/>
              </a:rPr>
              <a:t>資源名稱</a:t>
            </a:r>
          </a:p>
          <a:p>
            <a:pPr marL="400050" lvl="2" indent="0" algn="just">
              <a:buNone/>
            </a:pPr>
            <a:r>
              <a:rPr lang="en-US" altLang="zh-TW" sz="1500" dirty="0">
                <a:latin typeface="Consolas" panose="020B0609020204030204" pitchFamily="49" charset="0"/>
                <a:ea typeface="+mj-ea"/>
              </a:rPr>
              <a:t>type:</a:t>
            </a:r>
            <a:r>
              <a:rPr lang="zh-TW" altLang="en-US" sz="1500" dirty="0">
                <a:latin typeface="Consolas" panose="020B0609020204030204" pitchFamily="49" charset="0"/>
                <a:ea typeface="+mj-ea"/>
              </a:rPr>
              <a:t>用於尋找</a:t>
            </a:r>
            <a:r>
              <a:rPr lang="en-US" altLang="zh-TW" sz="1500" dirty="0">
                <a:latin typeface="Consolas" panose="020B0609020204030204" pitchFamily="49" charset="0"/>
                <a:ea typeface="+mj-ea"/>
              </a:rPr>
              <a:t>JNDI</a:t>
            </a:r>
            <a:r>
              <a:rPr lang="zh-TW" altLang="en-US" sz="1500" dirty="0">
                <a:latin typeface="Consolas" panose="020B0609020204030204" pitchFamily="49" charset="0"/>
                <a:ea typeface="+mj-ea"/>
              </a:rPr>
              <a:t>資源時所使用的實作類別，通常為</a:t>
            </a:r>
            <a:r>
              <a:rPr lang="en-US" altLang="zh-TW" sz="1500" dirty="0" err="1">
                <a:latin typeface="Consolas" panose="020B0609020204030204" pitchFamily="49" charset="0"/>
                <a:ea typeface="+mj-ea"/>
              </a:rPr>
              <a:t>javax.sql.DataSource</a:t>
            </a:r>
            <a:endParaRPr lang="en-US" altLang="zh-TW" sz="1500" dirty="0">
              <a:latin typeface="Consolas" panose="020B0609020204030204" pitchFamily="49" charset="0"/>
              <a:ea typeface="+mj-ea"/>
            </a:endParaRPr>
          </a:p>
          <a:p>
            <a:pPr marL="400050" lvl="2" indent="0" algn="just">
              <a:buNone/>
            </a:pPr>
            <a:r>
              <a:rPr lang="en-US" altLang="zh-TW" sz="1500" dirty="0" err="1">
                <a:latin typeface="Consolas" panose="020B0609020204030204" pitchFamily="49" charset="0"/>
                <a:ea typeface="+mj-ea"/>
              </a:rPr>
              <a:t>auth:JNDI</a:t>
            </a:r>
            <a:r>
              <a:rPr lang="zh-TW" altLang="en-US" sz="1500" dirty="0">
                <a:latin typeface="Consolas" panose="020B0609020204030204" pitchFamily="49" charset="0"/>
                <a:ea typeface="+mj-ea"/>
              </a:rPr>
              <a:t>資源取用方式，若提供</a:t>
            </a:r>
            <a:r>
              <a:rPr lang="en-US" altLang="zh-TW" sz="1500" dirty="0">
                <a:latin typeface="Consolas" panose="020B0609020204030204" pitchFamily="49" charset="0"/>
                <a:ea typeface="+mj-ea"/>
              </a:rPr>
              <a:t>Servlet</a:t>
            </a:r>
            <a:r>
              <a:rPr lang="zh-TW" altLang="en-US" sz="1500" dirty="0">
                <a:latin typeface="Consolas" panose="020B0609020204030204" pitchFamily="49" charset="0"/>
                <a:ea typeface="+mj-ea"/>
              </a:rPr>
              <a:t>使用引數為</a:t>
            </a:r>
            <a:r>
              <a:rPr lang="en-US" altLang="zh-TW" sz="1500" dirty="0">
                <a:latin typeface="Consolas" panose="020B0609020204030204" pitchFamily="49" charset="0"/>
                <a:ea typeface="+mj-ea"/>
              </a:rPr>
              <a:t>Servlet</a:t>
            </a:r>
            <a:r>
              <a:rPr lang="zh-TW" altLang="en-US" sz="1500" dirty="0">
                <a:latin typeface="Consolas" panose="020B0609020204030204" pitchFamily="49" charset="0"/>
                <a:ea typeface="+mj-ea"/>
              </a:rPr>
              <a:t>，若提供</a:t>
            </a:r>
            <a:r>
              <a:rPr lang="en-US" altLang="zh-TW" sz="1500" dirty="0">
                <a:latin typeface="Consolas" panose="020B0609020204030204" pitchFamily="49" charset="0"/>
                <a:ea typeface="+mj-ea"/>
              </a:rPr>
              <a:t>JSP</a:t>
            </a:r>
            <a:r>
              <a:rPr lang="zh-TW" altLang="en-US" sz="1500" dirty="0">
                <a:latin typeface="Consolas" panose="020B0609020204030204" pitchFamily="49" charset="0"/>
                <a:ea typeface="+mj-ea"/>
              </a:rPr>
              <a:t>使用則引數為</a:t>
            </a:r>
            <a:r>
              <a:rPr lang="en-US" altLang="zh-TW" sz="1500" dirty="0">
                <a:latin typeface="Consolas" panose="020B0609020204030204" pitchFamily="49" charset="0"/>
                <a:ea typeface="+mj-ea"/>
              </a:rPr>
              <a:t>Container</a:t>
            </a:r>
            <a:r>
              <a:rPr lang="zh-TW" altLang="en-US" sz="1500" dirty="0">
                <a:latin typeface="Consolas" panose="020B0609020204030204" pitchFamily="49" charset="0"/>
                <a:ea typeface="+mj-ea"/>
              </a:rPr>
              <a:t>。</a:t>
            </a:r>
            <a:endParaRPr lang="en-US" altLang="zh-TW" sz="1500" dirty="0">
              <a:latin typeface="Consolas" panose="020B0609020204030204" pitchFamily="49" charset="0"/>
              <a:ea typeface="+mj-ea"/>
            </a:endParaRPr>
          </a:p>
        </p:txBody>
      </p:sp>
      <p:sp>
        <p:nvSpPr>
          <p:cNvPr id="6" name="文字方塊 5">
            <a:extLst>
              <a:ext uri="{FF2B5EF4-FFF2-40B4-BE49-F238E27FC236}">
                <a16:creationId xmlns:a16="http://schemas.microsoft.com/office/drawing/2014/main" id="{659A20D5-3D3E-471B-B788-B0B72644C903}"/>
              </a:ext>
            </a:extLst>
          </p:cNvPr>
          <p:cNvSpPr txBox="1"/>
          <p:nvPr/>
        </p:nvSpPr>
        <p:spPr>
          <a:xfrm>
            <a:off x="5656970" y="174836"/>
            <a:ext cx="2267829" cy="4001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lgn="ctr">
              <a:buClrTx/>
              <a:buNone/>
            </a:pPr>
            <a:r>
              <a:rPr lang="zh-TW" altLang="en-US" sz="2000">
                <a:latin typeface="Consolas" panose="020B0609020204030204" pitchFamily="49" charset="0"/>
                <a:ea typeface="+mj-ea"/>
              </a:rPr>
              <a:t>設定</a:t>
            </a:r>
            <a:r>
              <a:rPr lang="en-US" altLang="zh-TW" sz="2000">
                <a:latin typeface="Consolas" panose="020B0609020204030204" pitchFamily="49" charset="0"/>
                <a:ea typeface="+mj-ea"/>
              </a:rPr>
              <a:t>context.xml</a:t>
            </a:r>
          </a:p>
        </p:txBody>
      </p:sp>
      <p:sp>
        <p:nvSpPr>
          <p:cNvPr id="7" name="文字方塊 6">
            <a:extLst>
              <a:ext uri="{FF2B5EF4-FFF2-40B4-BE49-F238E27FC236}">
                <a16:creationId xmlns:a16="http://schemas.microsoft.com/office/drawing/2014/main" id="{0C6A56C5-D9BD-4FB0-95D5-A60316587F59}"/>
              </a:ext>
            </a:extLst>
          </p:cNvPr>
          <p:cNvSpPr txBox="1">
            <a:spLocks/>
          </p:cNvSpPr>
          <p:nvPr/>
        </p:nvSpPr>
        <p:spPr>
          <a:xfrm>
            <a:off x="88682" y="3562246"/>
            <a:ext cx="8107051" cy="3323987"/>
          </a:xfrm>
          <a:prstGeom prst="rect">
            <a:avLst/>
          </a:prstGeom>
          <a:noFill/>
        </p:spPr>
        <p:txBody>
          <a:bodyPr wrap="square">
            <a:spAutoFit/>
          </a:bodyPr>
          <a:lstStyle/>
          <a:p>
            <a:pPr marL="342900" lvl="1" indent="-342900" algn="just"/>
            <a:r>
              <a:rPr lang="zh-TW" altLang="en-US" sz="1500">
                <a:solidFill>
                  <a:srgbClr val="1890C3"/>
                </a:solidFill>
                <a:latin typeface="Consolas" panose="020B0609020204030204" pitchFamily="49" charset="0"/>
                <a:ea typeface="+mj-ea"/>
              </a:rPr>
              <a:t>設定部署描述檔</a:t>
            </a:r>
            <a:r>
              <a:rPr lang="en-US" altLang="zh-TW" sz="1500">
                <a:solidFill>
                  <a:srgbClr val="1890C3"/>
                </a:solidFill>
                <a:latin typeface="Consolas" panose="020B0609020204030204" pitchFamily="49" charset="0"/>
                <a:ea typeface="+mj-ea"/>
              </a:rPr>
              <a:t>web.xml </a:t>
            </a:r>
            <a:r>
              <a:rPr lang="zh-TW" altLang="en-US" sz="1500">
                <a:solidFill>
                  <a:srgbClr val="1890C3"/>
                </a:solidFill>
                <a:latin typeface="Consolas" panose="020B0609020204030204" pitchFamily="49" charset="0"/>
                <a:ea typeface="+mj-ea"/>
              </a:rPr>
              <a:t>建立</a:t>
            </a:r>
            <a:r>
              <a:rPr lang="en-US" altLang="zh-TW" sz="1500">
                <a:solidFill>
                  <a:srgbClr val="1890C3"/>
                </a:solidFill>
                <a:latin typeface="Consolas" panose="020B0609020204030204" pitchFamily="49" charset="0"/>
                <a:ea typeface="+mj-ea"/>
              </a:rPr>
              <a:t>JNDI</a:t>
            </a:r>
            <a:r>
              <a:rPr lang="zh-TW" altLang="en-US" sz="1500">
                <a:solidFill>
                  <a:srgbClr val="1890C3"/>
                </a:solidFill>
                <a:latin typeface="Consolas" panose="020B0609020204030204" pitchFamily="49" charset="0"/>
                <a:ea typeface="+mj-ea"/>
              </a:rPr>
              <a:t>資源參考</a:t>
            </a:r>
          </a:p>
          <a:p>
            <a:pPr marL="800100" lvl="2" indent="-342900" algn="just"/>
            <a:r>
              <a:rPr lang="en-US" altLang="zh-TW" sz="1500">
                <a:latin typeface="Consolas" panose="020B0609020204030204" pitchFamily="49" charset="0"/>
                <a:ea typeface="+mj-ea"/>
              </a:rPr>
              <a:t>&lt;resource-ref&gt;</a:t>
            </a:r>
          </a:p>
          <a:p>
            <a:pPr marL="1257300" lvl="3" indent="-342900" algn="just"/>
            <a:r>
              <a:rPr lang="en-US" altLang="zh-TW" sz="1500">
                <a:latin typeface="Consolas" panose="020B0609020204030204" pitchFamily="49" charset="0"/>
                <a:ea typeface="+mj-ea"/>
              </a:rPr>
              <a:t>&lt;description&gt;</a:t>
            </a:r>
            <a:r>
              <a:rPr lang="zh-TW" altLang="en-US" sz="1500">
                <a:latin typeface="Consolas" panose="020B0609020204030204" pitchFamily="49" charset="0"/>
                <a:ea typeface="+mj-ea"/>
              </a:rPr>
              <a:t>部署描述說明資訊</a:t>
            </a:r>
            <a:r>
              <a:rPr lang="en-US" altLang="zh-TW" sz="1500">
                <a:latin typeface="Consolas" panose="020B0609020204030204" pitchFamily="49" charset="0"/>
                <a:ea typeface="+mj-ea"/>
              </a:rPr>
              <a:t>&lt;/description&gt;</a:t>
            </a:r>
          </a:p>
          <a:p>
            <a:pPr marL="1257300" lvl="3" indent="-342900" algn="just"/>
            <a:r>
              <a:rPr lang="en-US" altLang="zh-TW" sz="1500">
                <a:latin typeface="Consolas" panose="020B0609020204030204" pitchFamily="49" charset="0"/>
                <a:ea typeface="+mj-ea"/>
              </a:rPr>
              <a:t>&lt;res-ref-name&gt;</a:t>
            </a:r>
            <a:r>
              <a:rPr lang="zh-TW" altLang="en-US" sz="1500">
                <a:latin typeface="Consolas" panose="020B0609020204030204" pitchFamily="49" charset="0"/>
                <a:ea typeface="+mj-ea"/>
              </a:rPr>
              <a:t>資源名稱</a:t>
            </a:r>
            <a:r>
              <a:rPr lang="en-US" altLang="zh-TW" sz="1500">
                <a:latin typeface="Consolas" panose="020B0609020204030204" pitchFamily="49" charset="0"/>
                <a:ea typeface="+mj-ea"/>
              </a:rPr>
              <a:t>&lt;/res-ref-name&gt;</a:t>
            </a:r>
          </a:p>
          <a:p>
            <a:pPr marL="1257300" lvl="3" indent="-342900" algn="just"/>
            <a:r>
              <a:rPr lang="en-US" altLang="zh-TW" sz="1500">
                <a:latin typeface="Consolas" panose="020B0609020204030204" pitchFamily="49" charset="0"/>
                <a:ea typeface="+mj-ea"/>
              </a:rPr>
              <a:t>&lt;res-type&gt;</a:t>
            </a:r>
            <a:r>
              <a:rPr lang="zh-TW" altLang="en-US" sz="1500">
                <a:latin typeface="Consolas" panose="020B0609020204030204" pitchFamily="49" charset="0"/>
                <a:ea typeface="+mj-ea"/>
              </a:rPr>
              <a:t>實作類別</a:t>
            </a:r>
            <a:r>
              <a:rPr lang="en-US" altLang="zh-TW" sz="1500">
                <a:latin typeface="Consolas" panose="020B0609020204030204" pitchFamily="49" charset="0"/>
                <a:ea typeface="+mj-ea"/>
              </a:rPr>
              <a:t>&lt;/res-type&gt;</a:t>
            </a:r>
          </a:p>
          <a:p>
            <a:pPr marL="1257300" lvl="3" indent="-342900" algn="just"/>
            <a:r>
              <a:rPr lang="en-US" altLang="zh-TW" sz="1500">
                <a:latin typeface="Consolas" panose="020B0609020204030204" pitchFamily="49" charset="0"/>
                <a:ea typeface="+mj-ea"/>
              </a:rPr>
              <a:t>&lt;res-auth&gt;</a:t>
            </a:r>
            <a:r>
              <a:rPr lang="zh-TW" altLang="en-US" sz="1500">
                <a:latin typeface="Consolas" panose="020B0609020204030204" pitchFamily="49" charset="0"/>
                <a:ea typeface="+mj-ea"/>
              </a:rPr>
              <a:t>取用方式</a:t>
            </a:r>
            <a:r>
              <a:rPr lang="en-US" altLang="zh-TW" sz="1500">
                <a:latin typeface="Consolas" panose="020B0609020204030204" pitchFamily="49" charset="0"/>
                <a:ea typeface="+mj-ea"/>
              </a:rPr>
              <a:t>&lt;/res-auth&gt;</a:t>
            </a:r>
          </a:p>
          <a:p>
            <a:pPr marL="800100" lvl="2" indent="-342900" algn="just"/>
            <a:r>
              <a:rPr lang="en-US" altLang="zh-TW" sz="1500">
                <a:latin typeface="Consolas" panose="020B0609020204030204" pitchFamily="49" charset="0"/>
                <a:ea typeface="+mj-ea"/>
              </a:rPr>
              <a:t>&lt;/resource-ref&gt;</a:t>
            </a:r>
          </a:p>
          <a:p>
            <a:pPr marL="342900" lvl="1" indent="-342900" algn="just"/>
            <a:r>
              <a:rPr lang="zh-TW" altLang="en-US" sz="1500">
                <a:latin typeface="Consolas" panose="020B0609020204030204" pitchFamily="49" charset="0"/>
                <a:ea typeface="+mj-ea"/>
              </a:rPr>
              <a:t>說明</a:t>
            </a:r>
          </a:p>
          <a:p>
            <a:pPr marL="342900" lvl="1" indent="-342900" algn="just">
              <a:buFont typeface="Arial" panose="020B0604020202020204" pitchFamily="34" charset="0"/>
              <a:buChar char="•"/>
            </a:pPr>
            <a:r>
              <a:rPr lang="en-US" altLang="zh-TW" sz="1500">
                <a:latin typeface="Consolas" panose="020B0609020204030204" pitchFamily="49" charset="0"/>
                <a:ea typeface="+mj-ea"/>
              </a:rPr>
              <a:t>description:</a:t>
            </a:r>
            <a:r>
              <a:rPr lang="zh-TW" altLang="en-US" sz="1500">
                <a:latin typeface="Consolas" panose="020B0609020204030204" pitchFamily="49" charset="0"/>
                <a:ea typeface="+mj-ea"/>
              </a:rPr>
              <a:t>給部署者看的說明性文字</a:t>
            </a:r>
          </a:p>
          <a:p>
            <a:pPr marL="342900" lvl="1" indent="-342900" algn="just">
              <a:buFont typeface="Arial" panose="020B0604020202020204" pitchFamily="34" charset="0"/>
              <a:buChar char="•"/>
            </a:pPr>
            <a:r>
              <a:rPr lang="en-US" altLang="zh-TW" sz="1500">
                <a:latin typeface="Consolas" panose="020B0609020204030204" pitchFamily="49" charset="0"/>
                <a:ea typeface="+mj-ea"/>
              </a:rPr>
              <a:t>res-ref-name:</a:t>
            </a:r>
            <a:r>
              <a:rPr lang="zh-TW" altLang="en-US" sz="1500">
                <a:latin typeface="Consolas" panose="020B0609020204030204" pitchFamily="49" charset="0"/>
                <a:ea typeface="+mj-ea"/>
              </a:rPr>
              <a:t>用於參考資料庫資源的</a:t>
            </a:r>
            <a:r>
              <a:rPr lang="en-US" altLang="zh-TW" sz="1500">
                <a:latin typeface="Consolas" panose="020B0609020204030204" pitchFamily="49" charset="0"/>
                <a:ea typeface="+mj-ea"/>
              </a:rPr>
              <a:t>JNDI</a:t>
            </a:r>
            <a:r>
              <a:rPr lang="zh-TW" altLang="en-US" sz="1500">
                <a:latin typeface="Consolas" panose="020B0609020204030204" pitchFamily="49" charset="0"/>
                <a:ea typeface="+mj-ea"/>
              </a:rPr>
              <a:t>路徑，路徑為</a:t>
            </a:r>
            <a:r>
              <a:rPr lang="en-US" altLang="zh-TW" sz="1500">
                <a:latin typeface="Consolas" panose="020B0609020204030204" pitchFamily="49" charset="0"/>
                <a:ea typeface="+mj-ea"/>
              </a:rPr>
              <a:t>java:comp/env/</a:t>
            </a:r>
            <a:r>
              <a:rPr lang="zh-TW" altLang="en-US" sz="1500">
                <a:latin typeface="Consolas" panose="020B0609020204030204" pitchFamily="49" charset="0"/>
                <a:ea typeface="+mj-ea"/>
              </a:rPr>
              <a:t>資源名稱</a:t>
            </a:r>
          </a:p>
          <a:p>
            <a:pPr marL="342900" lvl="1" indent="-342900" algn="just">
              <a:buFont typeface="Arial" panose="020B0604020202020204" pitchFamily="34" charset="0"/>
              <a:buChar char="•"/>
            </a:pPr>
            <a:r>
              <a:rPr lang="en-US" altLang="zh-TW" sz="1500">
                <a:latin typeface="Consolas" panose="020B0609020204030204" pitchFamily="49" charset="0"/>
                <a:ea typeface="+mj-ea"/>
              </a:rPr>
              <a:t>res-type:</a:t>
            </a:r>
            <a:r>
              <a:rPr lang="zh-TW" altLang="en-US" sz="1500">
                <a:latin typeface="Consolas" panose="020B0609020204030204" pitchFamily="49" charset="0"/>
                <a:ea typeface="+mj-ea"/>
              </a:rPr>
              <a:t>用於尋找</a:t>
            </a:r>
            <a:r>
              <a:rPr lang="en-US" altLang="zh-TW" sz="1500">
                <a:latin typeface="Consolas" panose="020B0609020204030204" pitchFamily="49" charset="0"/>
                <a:ea typeface="+mj-ea"/>
              </a:rPr>
              <a:t>JNDI</a:t>
            </a:r>
            <a:r>
              <a:rPr lang="zh-TW" altLang="en-US" sz="1500">
                <a:latin typeface="Consolas" panose="020B0609020204030204" pitchFamily="49" charset="0"/>
                <a:ea typeface="+mj-ea"/>
              </a:rPr>
              <a:t>資源時所使用的實作類別，通常為</a:t>
            </a:r>
            <a:r>
              <a:rPr lang="en-US" altLang="zh-TW" sz="1500">
                <a:latin typeface="Consolas" panose="020B0609020204030204" pitchFamily="49" charset="0"/>
                <a:ea typeface="+mj-ea"/>
              </a:rPr>
              <a:t>javax.sql.DataSource</a:t>
            </a:r>
          </a:p>
          <a:p>
            <a:pPr marL="342900" lvl="1" indent="-342900" algn="just">
              <a:buFont typeface="Arial" panose="020B0604020202020204" pitchFamily="34" charset="0"/>
              <a:buChar char="•"/>
            </a:pPr>
            <a:r>
              <a:rPr lang="en-US" altLang="zh-TW" sz="1500">
                <a:latin typeface="Consolas" panose="020B0609020204030204" pitchFamily="49" charset="0"/>
                <a:ea typeface="+mj-ea"/>
              </a:rPr>
              <a:t>res-auth:</a:t>
            </a:r>
          </a:p>
          <a:p>
            <a:pPr marL="457200" lvl="2" algn="just"/>
            <a:r>
              <a:rPr lang="en-US" altLang="zh-TW" sz="1500">
                <a:latin typeface="Consolas" panose="020B0609020204030204" pitchFamily="49" charset="0"/>
                <a:ea typeface="+mj-ea"/>
              </a:rPr>
              <a:t>JNDI</a:t>
            </a:r>
            <a:r>
              <a:rPr lang="zh-TW" altLang="en-US" sz="1500">
                <a:latin typeface="Consolas" panose="020B0609020204030204" pitchFamily="49" charset="0"/>
                <a:ea typeface="+mj-ea"/>
              </a:rPr>
              <a:t>資源取用方式，若提供</a:t>
            </a:r>
            <a:r>
              <a:rPr lang="en-US" altLang="zh-TW" sz="1500">
                <a:latin typeface="Consolas" panose="020B0609020204030204" pitchFamily="49" charset="0"/>
                <a:ea typeface="+mj-ea"/>
              </a:rPr>
              <a:t>Servlet</a:t>
            </a:r>
            <a:r>
              <a:rPr lang="zh-TW" altLang="en-US" sz="1500">
                <a:latin typeface="Consolas" panose="020B0609020204030204" pitchFamily="49" charset="0"/>
                <a:ea typeface="+mj-ea"/>
              </a:rPr>
              <a:t>使用引數為</a:t>
            </a:r>
            <a:r>
              <a:rPr lang="en-US" altLang="zh-TW" sz="1500">
                <a:latin typeface="Consolas" panose="020B0609020204030204" pitchFamily="49" charset="0"/>
                <a:ea typeface="+mj-ea"/>
              </a:rPr>
              <a:t>Servlet</a:t>
            </a:r>
            <a:r>
              <a:rPr lang="zh-TW" altLang="en-US" sz="1500">
                <a:latin typeface="Consolas" panose="020B0609020204030204" pitchFamily="49" charset="0"/>
                <a:ea typeface="+mj-ea"/>
              </a:rPr>
              <a:t>，若提供</a:t>
            </a:r>
            <a:r>
              <a:rPr lang="en-US" altLang="zh-TW" sz="1500">
                <a:latin typeface="Consolas" panose="020B0609020204030204" pitchFamily="49" charset="0"/>
                <a:ea typeface="+mj-ea"/>
              </a:rPr>
              <a:t>JSP</a:t>
            </a:r>
            <a:r>
              <a:rPr lang="zh-TW" altLang="en-US" sz="1500">
                <a:latin typeface="Consolas" panose="020B0609020204030204" pitchFamily="49" charset="0"/>
                <a:ea typeface="+mj-ea"/>
              </a:rPr>
              <a:t>使用則引數為</a:t>
            </a:r>
            <a:r>
              <a:rPr lang="en-US" altLang="zh-TW" sz="1500">
                <a:latin typeface="Consolas" panose="020B0609020204030204" pitchFamily="49" charset="0"/>
                <a:ea typeface="+mj-ea"/>
              </a:rPr>
              <a:t>Container</a:t>
            </a:r>
            <a:r>
              <a:rPr lang="zh-TW" altLang="en-US" sz="1500">
                <a:latin typeface="Consolas" panose="020B0609020204030204" pitchFamily="49" charset="0"/>
                <a:ea typeface="+mj-ea"/>
              </a:rPr>
              <a:t>。</a:t>
            </a:r>
            <a:endParaRPr lang="en-US" altLang="zh-TW" sz="1500">
              <a:latin typeface="Consolas" panose="020B0609020204030204" pitchFamily="49" charset="0"/>
              <a:ea typeface="+mj-ea"/>
            </a:endParaRPr>
          </a:p>
        </p:txBody>
      </p:sp>
      <p:sp>
        <p:nvSpPr>
          <p:cNvPr id="8" name="文字方塊 7">
            <a:extLst>
              <a:ext uri="{FF2B5EF4-FFF2-40B4-BE49-F238E27FC236}">
                <a16:creationId xmlns:a16="http://schemas.microsoft.com/office/drawing/2014/main" id="{0D648569-DF5C-4C07-8869-AD71AB3D0134}"/>
              </a:ext>
            </a:extLst>
          </p:cNvPr>
          <p:cNvSpPr txBox="1"/>
          <p:nvPr/>
        </p:nvSpPr>
        <p:spPr>
          <a:xfrm>
            <a:off x="5656970" y="3430874"/>
            <a:ext cx="1695175" cy="4001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lgn="ctr">
              <a:buClrTx/>
              <a:buNone/>
            </a:pPr>
            <a:r>
              <a:rPr lang="zh-TW" altLang="en-US" sz="2000">
                <a:latin typeface="Consolas" panose="020B0609020204030204" pitchFamily="49" charset="0"/>
                <a:ea typeface="+mj-ea"/>
              </a:rPr>
              <a:t>設定</a:t>
            </a:r>
            <a:r>
              <a:rPr lang="en-US" altLang="zh-TW" sz="2000">
                <a:latin typeface="Consolas" panose="020B0609020204030204" pitchFamily="49" charset="0"/>
                <a:ea typeface="+mj-ea"/>
              </a:rPr>
              <a:t>web.xml</a:t>
            </a:r>
          </a:p>
        </p:txBody>
      </p:sp>
    </p:spTree>
    <p:extLst>
      <p:ext uri="{BB962C8B-B14F-4D97-AF65-F5344CB8AC3E}">
        <p14:creationId xmlns:p14="http://schemas.microsoft.com/office/powerpoint/2010/main" val="28391241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9" y="927528"/>
            <a:ext cx="10294884" cy="6344863"/>
          </a:xfrm>
        </p:spPr>
        <p:txBody>
          <a:bodyPr>
            <a:normAutofit/>
          </a:bodyPr>
          <a:lstStyle/>
          <a:p>
            <a:pPr marL="342900" lvl="1" indent="-342900" algn="just"/>
            <a:r>
              <a:rPr lang="zh-TW" altLang="en-US" sz="2000">
                <a:latin typeface="Consolas" panose="020B0609020204030204" pitchFamily="49" charset="0"/>
                <a:ea typeface="+mj-ea"/>
              </a:rPr>
              <a:t>透過</a:t>
            </a:r>
            <a:r>
              <a:rPr lang="en-US" altLang="zh-TW" sz="2000">
                <a:latin typeface="Consolas" panose="020B0609020204030204" pitchFamily="49" charset="0"/>
                <a:ea typeface="+mj-ea"/>
              </a:rPr>
              <a:t>JNDI</a:t>
            </a:r>
            <a:r>
              <a:rPr lang="zh-TW" altLang="en-US" sz="2000">
                <a:latin typeface="Consolas" panose="020B0609020204030204" pitchFamily="49" charset="0"/>
                <a:ea typeface="+mj-ea"/>
              </a:rPr>
              <a:t>取得資料庫連結</a:t>
            </a:r>
          </a:p>
          <a:p>
            <a:pPr marL="400050" lvl="2" indent="0" algn="just">
              <a:buNone/>
            </a:pPr>
            <a:r>
              <a:rPr lang="en-US" altLang="zh-TW" sz="2000" err="1">
                <a:latin typeface="Consolas" panose="020B0609020204030204" pitchFamily="49" charset="0"/>
                <a:ea typeface="+mj-ea"/>
              </a:rPr>
              <a:t>InitialContext</a:t>
            </a:r>
            <a:r>
              <a:rPr lang="en-US" altLang="zh-TW" sz="2000">
                <a:latin typeface="Consolas" panose="020B0609020204030204" pitchFamily="49" charset="0"/>
                <a:ea typeface="+mj-ea"/>
              </a:rPr>
              <a:t> context = new </a:t>
            </a:r>
            <a:r>
              <a:rPr lang="en-US" altLang="zh-TW" sz="2000" err="1">
                <a:latin typeface="Consolas" panose="020B0609020204030204" pitchFamily="49" charset="0"/>
                <a:ea typeface="+mj-ea"/>
              </a:rPr>
              <a:t>InitialContext</a:t>
            </a:r>
            <a:r>
              <a:rPr lang="en-US" altLang="zh-TW" sz="2000">
                <a:latin typeface="Consolas" panose="020B0609020204030204" pitchFamily="49" charset="0"/>
                <a:ea typeface="+mj-ea"/>
              </a:rPr>
              <a:t>();</a:t>
            </a:r>
          </a:p>
          <a:p>
            <a:pPr marL="400050" lvl="2" indent="0" algn="just">
              <a:buNone/>
            </a:pPr>
            <a:r>
              <a:rPr lang="en-US" altLang="zh-TW" sz="2000" err="1">
                <a:latin typeface="Consolas" panose="020B0609020204030204" pitchFamily="49" charset="0"/>
                <a:ea typeface="+mj-ea"/>
              </a:rPr>
              <a:t>DataSource</a:t>
            </a:r>
            <a:r>
              <a:rPr lang="en-US" altLang="zh-TW" sz="2000">
                <a:latin typeface="Consolas" panose="020B0609020204030204" pitchFamily="49" charset="0"/>
                <a:ea typeface="+mj-ea"/>
              </a:rPr>
              <a:t> ds</a:t>
            </a:r>
            <a:r>
              <a:rPr lang="zh-TW" altLang="en-US" sz="2000">
                <a:latin typeface="Consolas" panose="020B0609020204030204" pitchFamily="49" charset="0"/>
                <a:ea typeface="+mj-ea"/>
              </a:rPr>
              <a:t> </a:t>
            </a:r>
            <a:r>
              <a:rPr lang="en-US" altLang="zh-TW" sz="2000">
                <a:latin typeface="Consolas" panose="020B0609020204030204" pitchFamily="49" charset="0"/>
                <a:ea typeface="+mj-ea"/>
              </a:rPr>
              <a:t>= (</a:t>
            </a:r>
            <a:r>
              <a:rPr lang="en-US" altLang="zh-TW" sz="2000" err="1">
                <a:latin typeface="Consolas" panose="020B0609020204030204" pitchFamily="49" charset="0"/>
                <a:ea typeface="+mj-ea"/>
              </a:rPr>
              <a:t>DataSource</a:t>
            </a:r>
            <a:r>
              <a:rPr lang="en-US" altLang="zh-TW" sz="2000">
                <a:latin typeface="Consolas" panose="020B0609020204030204" pitchFamily="49" charset="0"/>
                <a:ea typeface="+mj-ea"/>
              </a:rPr>
              <a:t>)</a:t>
            </a:r>
            <a:r>
              <a:rPr lang="en-US" altLang="zh-TW" sz="2000" err="1">
                <a:latin typeface="Consolas" panose="020B0609020204030204" pitchFamily="49" charset="0"/>
                <a:ea typeface="+mj-ea"/>
              </a:rPr>
              <a:t>context.lookup</a:t>
            </a:r>
            <a:r>
              <a:rPr lang="en-US" altLang="zh-TW" sz="2000">
                <a:latin typeface="Consolas" panose="020B0609020204030204" pitchFamily="49" charset="0"/>
                <a:ea typeface="+mj-ea"/>
              </a:rPr>
              <a:t>("java:comp/env/</a:t>
            </a:r>
            <a:r>
              <a:rPr lang="zh-TW" altLang="en-US" sz="2000">
                <a:latin typeface="Consolas" panose="020B0609020204030204" pitchFamily="49" charset="0"/>
                <a:ea typeface="+mj-ea"/>
              </a:rPr>
              <a:t>資源名稱</a:t>
            </a:r>
            <a:r>
              <a:rPr lang="en-US" altLang="zh-TW" sz="2000">
                <a:latin typeface="Consolas" panose="020B0609020204030204" pitchFamily="49" charset="0"/>
                <a:ea typeface="+mj-ea"/>
              </a:rPr>
              <a:t>");</a:t>
            </a:r>
          </a:p>
          <a:p>
            <a:pPr marL="400050" lvl="2" indent="0" algn="just">
              <a:buNone/>
            </a:pPr>
            <a:r>
              <a:rPr lang="en-US" altLang="zh-TW" sz="2000">
                <a:latin typeface="Consolas" panose="020B0609020204030204" pitchFamily="49" charset="0"/>
                <a:ea typeface="+mj-ea"/>
              </a:rPr>
              <a:t>Connection conn1 = </a:t>
            </a:r>
            <a:r>
              <a:rPr lang="en-US" altLang="zh-TW" sz="2000" err="1">
                <a:latin typeface="Consolas" panose="020B0609020204030204" pitchFamily="49" charset="0"/>
                <a:ea typeface="+mj-ea"/>
              </a:rPr>
              <a:t>ds.getConnection</a:t>
            </a:r>
            <a:r>
              <a:rPr lang="en-US" altLang="zh-TW" sz="2000">
                <a:latin typeface="Consolas" panose="020B0609020204030204" pitchFamily="49" charset="0"/>
                <a:ea typeface="+mj-ea"/>
              </a:rPr>
              <a:t>();</a:t>
            </a:r>
          </a:p>
          <a:p>
            <a:pPr marL="400050" lvl="2" indent="0" algn="just">
              <a:buNone/>
            </a:pPr>
            <a:r>
              <a:rPr lang="en-US" altLang="zh-TW" sz="2000">
                <a:latin typeface="Consolas" panose="020B0609020204030204" pitchFamily="49" charset="0"/>
                <a:ea typeface="+mj-ea"/>
              </a:rPr>
              <a:t>//</a:t>
            </a:r>
            <a:r>
              <a:rPr lang="zh-TW" altLang="en-US" sz="2000">
                <a:latin typeface="Consolas" panose="020B0609020204030204" pitchFamily="49" charset="0"/>
                <a:ea typeface="+mj-ea"/>
              </a:rPr>
              <a:t>當</a:t>
            </a:r>
            <a:r>
              <a:rPr lang="en-US" altLang="zh-TW" sz="2000">
                <a:latin typeface="Consolas" panose="020B0609020204030204" pitchFamily="49" charset="0"/>
                <a:ea typeface="+mj-ea"/>
              </a:rPr>
              <a:t>Servlet</a:t>
            </a:r>
            <a:r>
              <a:rPr lang="zh-TW" altLang="en-US" sz="2000">
                <a:latin typeface="Consolas" panose="020B0609020204030204" pitchFamily="49" charset="0"/>
                <a:ea typeface="+mj-ea"/>
              </a:rPr>
              <a:t>程式中自訂使用者身分驗證時，</a:t>
            </a:r>
          </a:p>
          <a:p>
            <a:pPr marL="400050" lvl="2" indent="0" algn="just">
              <a:buNone/>
            </a:pPr>
            <a:r>
              <a:rPr lang="en-US" altLang="zh-TW" sz="2000">
                <a:latin typeface="Consolas" panose="020B0609020204030204" pitchFamily="49" charset="0"/>
                <a:ea typeface="+mj-ea"/>
              </a:rPr>
              <a:t>//</a:t>
            </a:r>
            <a:r>
              <a:rPr lang="zh-TW" altLang="en-US" sz="2000">
                <a:latin typeface="Consolas" panose="020B0609020204030204" pitchFamily="49" charset="0"/>
                <a:ea typeface="+mj-ea"/>
              </a:rPr>
              <a:t>需設定</a:t>
            </a:r>
            <a:r>
              <a:rPr lang="en-US" altLang="zh-TW" sz="2000">
                <a:latin typeface="Consolas" panose="020B0609020204030204" pitchFamily="49" charset="0"/>
                <a:ea typeface="+mj-ea"/>
              </a:rPr>
              <a:t>&lt;res-auth&gt;Servlet&lt;/res-auth&gt;</a:t>
            </a:r>
          </a:p>
          <a:p>
            <a:pPr marL="400050" lvl="2" indent="0" algn="just">
              <a:buNone/>
            </a:pPr>
            <a:r>
              <a:rPr lang="en-US" altLang="zh-TW" sz="2000">
                <a:latin typeface="Consolas" panose="020B0609020204030204" pitchFamily="49" charset="0"/>
                <a:ea typeface="+mj-ea"/>
              </a:rPr>
              <a:t>Connection conn2 = </a:t>
            </a:r>
            <a:r>
              <a:rPr lang="en-US" altLang="zh-TW" sz="2000" err="1">
                <a:latin typeface="Consolas" panose="020B0609020204030204" pitchFamily="49" charset="0"/>
                <a:ea typeface="+mj-ea"/>
              </a:rPr>
              <a:t>ds.getConnection</a:t>
            </a:r>
            <a:r>
              <a:rPr lang="en-US" altLang="zh-TW" sz="2000">
                <a:latin typeface="Consolas" panose="020B0609020204030204" pitchFamily="49" charset="0"/>
                <a:ea typeface="+mj-ea"/>
              </a:rPr>
              <a:t>("user", "password")</a:t>
            </a:r>
          </a:p>
        </p:txBody>
      </p:sp>
      <p:sp>
        <p:nvSpPr>
          <p:cNvPr id="4" name="文字方塊 3">
            <a:extLst>
              <a:ext uri="{FF2B5EF4-FFF2-40B4-BE49-F238E27FC236}">
                <a16:creationId xmlns:a16="http://schemas.microsoft.com/office/drawing/2014/main" id="{6175E0E6-31C3-4A77-94FB-53CD484878F7}"/>
              </a:ext>
            </a:extLst>
          </p:cNvPr>
          <p:cNvSpPr txBox="1"/>
          <p:nvPr/>
        </p:nvSpPr>
        <p:spPr>
          <a:xfrm>
            <a:off x="204969" y="126402"/>
            <a:ext cx="4490321" cy="55399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buClrTx/>
              <a:buNone/>
            </a:pPr>
            <a:r>
              <a:rPr lang="zh-TW" altLang="en-US" sz="3000">
                <a:latin typeface="Consolas" panose="020B0609020204030204" pitchFamily="49" charset="0"/>
                <a:ea typeface="+mj-ea"/>
              </a:rPr>
              <a:t>透過</a:t>
            </a:r>
            <a:r>
              <a:rPr lang="en-US" altLang="zh-TW" sz="3000">
                <a:latin typeface="Consolas" panose="020B0609020204030204" pitchFamily="49" charset="0"/>
                <a:ea typeface="+mj-ea"/>
              </a:rPr>
              <a:t>JNDI</a:t>
            </a:r>
            <a:r>
              <a:rPr lang="zh-TW" altLang="en-US" sz="3000">
                <a:latin typeface="Consolas" panose="020B0609020204030204" pitchFamily="49" charset="0"/>
                <a:ea typeface="+mj-ea"/>
              </a:rPr>
              <a:t>取得資料庫連結</a:t>
            </a:r>
            <a:endParaRPr lang="en-US" altLang="zh-TW" sz="30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A23DC972-E4FD-4F58-A1F5-AE84F294451F}"/>
              </a:ext>
            </a:extLst>
          </p:cNvPr>
          <p:cNvSpPr>
            <a:spLocks noGrp="1"/>
          </p:cNvSpPr>
          <p:nvPr>
            <p:ph type="sldNum" sz="quarter" idx="12"/>
          </p:nvPr>
        </p:nvSpPr>
        <p:spPr/>
        <p:txBody>
          <a:bodyPr/>
          <a:lstStyle/>
          <a:p>
            <a:fld id="{B521127C-0C56-461F-B517-0D483F216F7D}" type="slidenum">
              <a:rPr lang="zh-TW" altLang="en-US" smtClean="0"/>
              <a:t>79</a:t>
            </a:fld>
            <a:endParaRPr lang="zh-TW" altLang="en-US"/>
          </a:p>
        </p:txBody>
      </p:sp>
    </p:spTree>
    <p:extLst>
      <p:ext uri="{BB962C8B-B14F-4D97-AF65-F5344CB8AC3E}">
        <p14:creationId xmlns:p14="http://schemas.microsoft.com/office/powerpoint/2010/main" val="342184421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a:extLst>
              <a:ext uri="{FF2B5EF4-FFF2-40B4-BE49-F238E27FC236}">
                <a16:creationId xmlns:a16="http://schemas.microsoft.com/office/drawing/2014/main" id="{48A10370-F42B-46C9-AD8A-BBD80B69559E}"/>
              </a:ext>
            </a:extLst>
          </p:cNvPr>
          <p:cNvSpPr/>
          <p:nvPr/>
        </p:nvSpPr>
        <p:spPr>
          <a:xfrm>
            <a:off x="1414662" y="855233"/>
            <a:ext cx="5774076" cy="30693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latin typeface="+mj-ea"/>
              <a:ea typeface="+mj-ea"/>
            </a:endParaRPr>
          </a:p>
        </p:txBody>
      </p:sp>
      <p:sp>
        <p:nvSpPr>
          <p:cNvPr id="3" name="投影片編號版面配置區 2">
            <a:extLst>
              <a:ext uri="{FF2B5EF4-FFF2-40B4-BE49-F238E27FC236}">
                <a16:creationId xmlns:a16="http://schemas.microsoft.com/office/drawing/2014/main" id="{1C2AB285-46DF-4C8C-BF73-D3B379C53F92}"/>
              </a:ext>
            </a:extLst>
          </p:cNvPr>
          <p:cNvSpPr>
            <a:spLocks noGrp="1"/>
          </p:cNvSpPr>
          <p:nvPr>
            <p:ph type="sldNum" sz="quarter" idx="12"/>
          </p:nvPr>
        </p:nvSpPr>
        <p:spPr/>
        <p:txBody>
          <a:bodyPr/>
          <a:lstStyle/>
          <a:p>
            <a:fld id="{B521127C-0C56-461F-B517-0D483F216F7D}" type="slidenum">
              <a:rPr lang="zh-TW" altLang="en-US" smtClean="0"/>
              <a:t>8</a:t>
            </a:fld>
            <a:endParaRPr lang="zh-TW" altLang="en-US"/>
          </a:p>
        </p:txBody>
      </p:sp>
      <p:pic>
        <p:nvPicPr>
          <p:cNvPr id="37" name="圖片 36" descr="一張含有 杯子, 咖啡, 桌, 餐具 的圖片&#10;&#10;自動產生的描述">
            <a:extLst>
              <a:ext uri="{FF2B5EF4-FFF2-40B4-BE49-F238E27FC236}">
                <a16:creationId xmlns:a16="http://schemas.microsoft.com/office/drawing/2014/main" id="{B57CD435-F2FD-44B7-AB4E-8101EAD1A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6662" y="1720655"/>
            <a:ext cx="1343025" cy="1343025"/>
          </a:xfrm>
          <a:prstGeom prst="rect">
            <a:avLst/>
          </a:prstGeom>
        </p:spPr>
      </p:pic>
      <p:pic>
        <p:nvPicPr>
          <p:cNvPr id="45" name="圖片 44">
            <a:extLst>
              <a:ext uri="{FF2B5EF4-FFF2-40B4-BE49-F238E27FC236}">
                <a16:creationId xmlns:a16="http://schemas.microsoft.com/office/drawing/2014/main" id="{311216E7-2044-4BDC-8C64-2F349B54CB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8229" y="1716158"/>
            <a:ext cx="1143000" cy="1438275"/>
          </a:xfrm>
          <a:prstGeom prst="rect">
            <a:avLst/>
          </a:prstGeom>
        </p:spPr>
      </p:pic>
      <p:pic>
        <p:nvPicPr>
          <p:cNvPr id="51" name="圖片 50" descr="一張含有 文字, 顯示 的圖片&#10;&#10;自動產生的描述">
            <a:extLst>
              <a:ext uri="{FF2B5EF4-FFF2-40B4-BE49-F238E27FC236}">
                <a16:creationId xmlns:a16="http://schemas.microsoft.com/office/drawing/2014/main" id="{42F84208-1A82-4D36-A556-8C8A1A4C3C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5274" y="1716158"/>
            <a:ext cx="1347522" cy="1347522"/>
          </a:xfrm>
          <a:prstGeom prst="rect">
            <a:avLst/>
          </a:prstGeom>
        </p:spPr>
      </p:pic>
      <p:cxnSp>
        <p:nvCxnSpPr>
          <p:cNvPr id="54" name="直線單箭頭接點 53">
            <a:extLst>
              <a:ext uri="{FF2B5EF4-FFF2-40B4-BE49-F238E27FC236}">
                <a16:creationId xmlns:a16="http://schemas.microsoft.com/office/drawing/2014/main" id="{F4F7ABCF-1550-4903-AEBF-4846D8A01C5D}"/>
              </a:ext>
            </a:extLst>
          </p:cNvPr>
          <p:cNvCxnSpPr>
            <a:cxnSpLocks/>
          </p:cNvCxnSpPr>
          <p:nvPr/>
        </p:nvCxnSpPr>
        <p:spPr>
          <a:xfrm>
            <a:off x="3681590" y="2211431"/>
            <a:ext cx="1240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a:extLst>
              <a:ext uri="{FF2B5EF4-FFF2-40B4-BE49-F238E27FC236}">
                <a16:creationId xmlns:a16="http://schemas.microsoft.com/office/drawing/2014/main" id="{DA080A57-4949-4F23-8A89-83275619A305}"/>
              </a:ext>
            </a:extLst>
          </p:cNvPr>
          <p:cNvCxnSpPr>
            <a:cxnSpLocks/>
          </p:cNvCxnSpPr>
          <p:nvPr/>
        </p:nvCxnSpPr>
        <p:spPr>
          <a:xfrm rot="10800000">
            <a:off x="3681590" y="2616079"/>
            <a:ext cx="1240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A6F2E1A2-EFC6-4635-A29B-45B8FC7769A7}"/>
              </a:ext>
            </a:extLst>
          </p:cNvPr>
          <p:cNvCxnSpPr>
            <a:cxnSpLocks/>
          </p:cNvCxnSpPr>
          <p:nvPr/>
        </p:nvCxnSpPr>
        <p:spPr>
          <a:xfrm>
            <a:off x="7359739" y="2217874"/>
            <a:ext cx="1240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D1584049-5FD7-437B-BC2B-AF128A20BD0A}"/>
              </a:ext>
            </a:extLst>
          </p:cNvPr>
          <p:cNvCxnSpPr>
            <a:cxnSpLocks/>
          </p:cNvCxnSpPr>
          <p:nvPr/>
        </p:nvCxnSpPr>
        <p:spPr>
          <a:xfrm rot="10800000">
            <a:off x="7359739" y="2622522"/>
            <a:ext cx="1240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文字方塊 59">
            <a:extLst>
              <a:ext uri="{FF2B5EF4-FFF2-40B4-BE49-F238E27FC236}">
                <a16:creationId xmlns:a16="http://schemas.microsoft.com/office/drawing/2014/main" id="{1B44CFCC-A773-4934-B575-314CB2298785}"/>
              </a:ext>
            </a:extLst>
          </p:cNvPr>
          <p:cNvSpPr txBox="1"/>
          <p:nvPr/>
        </p:nvSpPr>
        <p:spPr>
          <a:xfrm>
            <a:off x="2711218" y="1078463"/>
            <a:ext cx="3268132" cy="369332"/>
          </a:xfrm>
          <a:prstGeom prst="rect">
            <a:avLst/>
          </a:prstGeom>
          <a:noFill/>
        </p:spPr>
        <p:txBody>
          <a:bodyPr wrap="square" rtlCol="0">
            <a:spAutoFit/>
          </a:bodyPr>
          <a:lstStyle/>
          <a:p>
            <a:r>
              <a:rPr lang="zh-TW" altLang="en-US">
                <a:latin typeface="Consolas" panose="020B0609020204030204" pitchFamily="49" charset="0"/>
                <a:ea typeface="+mj-ea"/>
              </a:rPr>
              <a:t>主從式架構</a:t>
            </a:r>
            <a:r>
              <a:rPr lang="en-US" altLang="zh-TW">
                <a:latin typeface="Consolas" panose="020B0609020204030204" pitchFamily="49" charset="0"/>
                <a:ea typeface="+mj-ea"/>
              </a:rPr>
              <a:t>(Client-Server)</a:t>
            </a:r>
          </a:p>
        </p:txBody>
      </p:sp>
      <p:sp>
        <p:nvSpPr>
          <p:cNvPr id="61" name="文字方塊 60">
            <a:extLst>
              <a:ext uri="{FF2B5EF4-FFF2-40B4-BE49-F238E27FC236}">
                <a16:creationId xmlns:a16="http://schemas.microsoft.com/office/drawing/2014/main" id="{69EF07EB-4846-4CEC-8721-A3E930362786}"/>
              </a:ext>
            </a:extLst>
          </p:cNvPr>
          <p:cNvSpPr txBox="1"/>
          <p:nvPr/>
        </p:nvSpPr>
        <p:spPr>
          <a:xfrm>
            <a:off x="1896045" y="3152805"/>
            <a:ext cx="1338828" cy="646331"/>
          </a:xfrm>
          <a:prstGeom prst="rect">
            <a:avLst/>
          </a:prstGeom>
          <a:noFill/>
        </p:spPr>
        <p:txBody>
          <a:bodyPr wrap="square" rtlCol="0">
            <a:spAutoFit/>
          </a:bodyPr>
          <a:lstStyle/>
          <a:p>
            <a:pPr algn="ctr"/>
            <a:r>
              <a:rPr lang="en-US" altLang="zh-TW">
                <a:latin typeface="Consolas" panose="020B0609020204030204" pitchFamily="49" charset="0"/>
                <a:ea typeface="+mj-ea"/>
              </a:rPr>
              <a:t>Client</a:t>
            </a:r>
            <a:r>
              <a:rPr lang="zh-TW" altLang="en-US">
                <a:latin typeface="Consolas" panose="020B0609020204030204" pitchFamily="49" charset="0"/>
                <a:ea typeface="+mj-ea"/>
              </a:rPr>
              <a:t>端</a:t>
            </a:r>
            <a:endParaRPr lang="en-US" altLang="zh-TW">
              <a:latin typeface="Consolas" panose="020B0609020204030204" pitchFamily="49" charset="0"/>
              <a:ea typeface="+mj-ea"/>
            </a:endParaRPr>
          </a:p>
          <a:p>
            <a:pPr algn="ctr"/>
            <a:r>
              <a:rPr lang="zh-TW" altLang="en-US">
                <a:latin typeface="Consolas" panose="020B0609020204030204" pitchFamily="49" charset="0"/>
                <a:ea typeface="+mj-ea"/>
              </a:rPr>
              <a:t>電腦、手機</a:t>
            </a:r>
            <a:endParaRPr lang="en-US" altLang="zh-TW">
              <a:latin typeface="Consolas" panose="020B0609020204030204" pitchFamily="49" charset="0"/>
              <a:ea typeface="+mj-ea"/>
            </a:endParaRPr>
          </a:p>
        </p:txBody>
      </p:sp>
      <p:sp>
        <p:nvSpPr>
          <p:cNvPr id="63" name="文字方塊 62">
            <a:extLst>
              <a:ext uri="{FF2B5EF4-FFF2-40B4-BE49-F238E27FC236}">
                <a16:creationId xmlns:a16="http://schemas.microsoft.com/office/drawing/2014/main" id="{D9CFBD43-B86B-45A4-A331-556673976E79}"/>
              </a:ext>
            </a:extLst>
          </p:cNvPr>
          <p:cNvSpPr txBox="1"/>
          <p:nvPr/>
        </p:nvSpPr>
        <p:spPr>
          <a:xfrm>
            <a:off x="5354898" y="3152804"/>
            <a:ext cx="1569660" cy="646331"/>
          </a:xfrm>
          <a:prstGeom prst="rect">
            <a:avLst/>
          </a:prstGeom>
          <a:noFill/>
        </p:spPr>
        <p:txBody>
          <a:bodyPr wrap="square" rtlCol="0">
            <a:spAutoFit/>
          </a:bodyPr>
          <a:lstStyle/>
          <a:p>
            <a:pPr algn="ctr"/>
            <a:r>
              <a:rPr lang="en-US" altLang="zh-TW">
                <a:latin typeface="Consolas" panose="020B0609020204030204" pitchFamily="49" charset="0"/>
                <a:ea typeface="+mj-ea"/>
              </a:rPr>
              <a:t>Server</a:t>
            </a:r>
            <a:r>
              <a:rPr lang="zh-TW" altLang="en-US">
                <a:latin typeface="Consolas" panose="020B0609020204030204" pitchFamily="49" charset="0"/>
                <a:ea typeface="+mj-ea"/>
              </a:rPr>
              <a:t>端</a:t>
            </a:r>
            <a:endParaRPr lang="en-US" altLang="zh-TW">
              <a:latin typeface="Consolas" panose="020B0609020204030204" pitchFamily="49" charset="0"/>
              <a:ea typeface="+mj-ea"/>
            </a:endParaRPr>
          </a:p>
          <a:p>
            <a:pPr algn="ctr"/>
            <a:r>
              <a:rPr lang="zh-TW" altLang="en-US">
                <a:latin typeface="Consolas" panose="020B0609020204030204" pitchFamily="49" charset="0"/>
                <a:ea typeface="+mj-ea"/>
              </a:rPr>
              <a:t>伺服器、雲端</a:t>
            </a:r>
            <a:endParaRPr lang="en-US" altLang="zh-TW">
              <a:latin typeface="Consolas" panose="020B0609020204030204" pitchFamily="49" charset="0"/>
              <a:ea typeface="+mj-ea"/>
            </a:endParaRPr>
          </a:p>
        </p:txBody>
      </p:sp>
      <p:sp>
        <p:nvSpPr>
          <p:cNvPr id="64" name="文字方塊 63">
            <a:extLst>
              <a:ext uri="{FF2B5EF4-FFF2-40B4-BE49-F238E27FC236}">
                <a16:creationId xmlns:a16="http://schemas.microsoft.com/office/drawing/2014/main" id="{346BF30A-E8B9-4704-A1E6-0A183DA1C02E}"/>
              </a:ext>
            </a:extLst>
          </p:cNvPr>
          <p:cNvSpPr txBox="1"/>
          <p:nvPr/>
        </p:nvSpPr>
        <p:spPr>
          <a:xfrm>
            <a:off x="9248490" y="3148987"/>
            <a:ext cx="1199367" cy="369332"/>
          </a:xfrm>
          <a:prstGeom prst="rect">
            <a:avLst/>
          </a:prstGeom>
          <a:noFill/>
        </p:spPr>
        <p:txBody>
          <a:bodyPr wrap="square" rtlCol="0">
            <a:spAutoFit/>
          </a:bodyPr>
          <a:lstStyle/>
          <a:p>
            <a:pPr algn="ctr"/>
            <a:r>
              <a:rPr lang="en-US" altLang="zh-TW" err="1">
                <a:latin typeface="Consolas" panose="020B0609020204030204" pitchFamily="49" charset="0"/>
                <a:ea typeface="+mj-ea"/>
              </a:rPr>
              <a:t>DataBase</a:t>
            </a:r>
            <a:endParaRPr lang="en-US" altLang="zh-TW">
              <a:latin typeface="Consolas" panose="020B0609020204030204" pitchFamily="49" charset="0"/>
              <a:ea typeface="+mj-ea"/>
            </a:endParaRPr>
          </a:p>
        </p:txBody>
      </p:sp>
      <p:sp>
        <p:nvSpPr>
          <p:cNvPr id="71" name="文字方塊 70">
            <a:extLst>
              <a:ext uri="{FF2B5EF4-FFF2-40B4-BE49-F238E27FC236}">
                <a16:creationId xmlns:a16="http://schemas.microsoft.com/office/drawing/2014/main" id="{0E344556-EB2B-493F-B0FC-1AB8CB13D975}"/>
              </a:ext>
            </a:extLst>
          </p:cNvPr>
          <p:cNvSpPr txBox="1"/>
          <p:nvPr/>
        </p:nvSpPr>
        <p:spPr>
          <a:xfrm>
            <a:off x="3102796" y="2246747"/>
            <a:ext cx="2484976" cy="369332"/>
          </a:xfrm>
          <a:prstGeom prst="rect">
            <a:avLst/>
          </a:prstGeom>
          <a:noFill/>
        </p:spPr>
        <p:txBody>
          <a:bodyPr wrap="square" rtlCol="0">
            <a:spAutoFit/>
          </a:bodyPr>
          <a:lstStyle/>
          <a:p>
            <a:r>
              <a:rPr lang="zh-TW" altLang="en-US" sz="1750">
                <a:latin typeface="Consolas" panose="020B0609020204030204" pitchFamily="49" charset="0"/>
                <a:ea typeface="+mj-ea"/>
              </a:rPr>
              <a:t>使用</a:t>
            </a:r>
            <a:r>
              <a:rPr lang="en-US" altLang="zh-TW" sz="1750">
                <a:latin typeface="Consolas" panose="020B0609020204030204" pitchFamily="49" charset="0"/>
                <a:ea typeface="+mj-ea"/>
              </a:rPr>
              <a:t>http</a:t>
            </a:r>
            <a:r>
              <a:rPr lang="zh-TW" altLang="en-US" sz="1750">
                <a:latin typeface="Consolas" panose="020B0609020204030204" pitchFamily="49" charset="0"/>
                <a:ea typeface="+mj-ea"/>
              </a:rPr>
              <a:t>通訊協定溝通</a:t>
            </a:r>
          </a:p>
        </p:txBody>
      </p:sp>
      <p:sp>
        <p:nvSpPr>
          <p:cNvPr id="77" name="文字方塊 76">
            <a:extLst>
              <a:ext uri="{FF2B5EF4-FFF2-40B4-BE49-F238E27FC236}">
                <a16:creationId xmlns:a16="http://schemas.microsoft.com/office/drawing/2014/main" id="{791260EE-21EF-40F2-8B60-368DDB0442E2}"/>
              </a:ext>
            </a:extLst>
          </p:cNvPr>
          <p:cNvSpPr txBox="1"/>
          <p:nvPr/>
        </p:nvSpPr>
        <p:spPr>
          <a:xfrm>
            <a:off x="7608593" y="2253190"/>
            <a:ext cx="691215" cy="369332"/>
          </a:xfrm>
          <a:prstGeom prst="rect">
            <a:avLst/>
          </a:prstGeom>
          <a:noFill/>
        </p:spPr>
        <p:txBody>
          <a:bodyPr wrap="none" rtlCol="0">
            <a:spAutoFit/>
          </a:bodyPr>
          <a:lstStyle/>
          <a:p>
            <a:r>
              <a:rPr lang="en-US" altLang="zh-TW">
                <a:latin typeface="Consolas" panose="020B0609020204030204" pitchFamily="49" charset="0"/>
                <a:ea typeface="+mj-ea"/>
              </a:rPr>
              <a:t>JDBC</a:t>
            </a:r>
            <a:endParaRPr lang="zh-TW" altLang="en-US">
              <a:latin typeface="Consolas" panose="020B0609020204030204" pitchFamily="49" charset="0"/>
              <a:ea typeface="+mj-ea"/>
            </a:endParaRPr>
          </a:p>
        </p:txBody>
      </p:sp>
      <p:sp>
        <p:nvSpPr>
          <p:cNvPr id="78" name="文字方塊 77">
            <a:extLst>
              <a:ext uri="{FF2B5EF4-FFF2-40B4-BE49-F238E27FC236}">
                <a16:creationId xmlns:a16="http://schemas.microsoft.com/office/drawing/2014/main" id="{56F63A33-E901-4857-8A20-716CAE865647}"/>
              </a:ext>
            </a:extLst>
          </p:cNvPr>
          <p:cNvSpPr txBox="1"/>
          <p:nvPr/>
        </p:nvSpPr>
        <p:spPr>
          <a:xfrm>
            <a:off x="1755274" y="4323864"/>
            <a:ext cx="1488421" cy="923330"/>
          </a:xfrm>
          <a:prstGeom prst="rect">
            <a:avLst/>
          </a:prstGeom>
          <a:noFill/>
        </p:spPr>
        <p:txBody>
          <a:bodyPr wrap="none" rtlCol="0">
            <a:spAutoFit/>
          </a:bodyPr>
          <a:lstStyle/>
          <a:p>
            <a:pPr algn="ctr"/>
            <a:r>
              <a:rPr lang="en-US" altLang="zh-TW">
                <a:latin typeface="Consolas" panose="020B0609020204030204" pitchFamily="49" charset="0"/>
                <a:ea typeface="+mj-ea"/>
              </a:rPr>
              <a:t>HTML</a:t>
            </a:r>
          </a:p>
          <a:p>
            <a:pPr algn="ctr"/>
            <a:r>
              <a:rPr lang="en-US" altLang="zh-TW">
                <a:latin typeface="Consolas" panose="020B0609020204030204" pitchFamily="49" charset="0"/>
                <a:ea typeface="+mj-ea"/>
              </a:rPr>
              <a:t>CSS</a:t>
            </a:r>
          </a:p>
          <a:p>
            <a:pPr algn="ctr"/>
            <a:r>
              <a:rPr lang="en-US" altLang="zh-TW">
                <a:latin typeface="Consolas" panose="020B0609020204030204" pitchFamily="49" charset="0"/>
                <a:ea typeface="+mj-ea"/>
              </a:rPr>
              <a:t>JAVASCRIPT</a:t>
            </a:r>
            <a:endParaRPr lang="zh-TW" altLang="en-US">
              <a:latin typeface="Consolas" panose="020B0609020204030204" pitchFamily="49" charset="0"/>
              <a:ea typeface="+mj-ea"/>
            </a:endParaRPr>
          </a:p>
        </p:txBody>
      </p:sp>
      <p:sp>
        <p:nvSpPr>
          <p:cNvPr id="79" name="文字方塊 78">
            <a:extLst>
              <a:ext uri="{FF2B5EF4-FFF2-40B4-BE49-F238E27FC236}">
                <a16:creationId xmlns:a16="http://schemas.microsoft.com/office/drawing/2014/main" id="{4B58BE6A-EF7F-4A4D-9786-FB55FBB65836}"/>
              </a:ext>
            </a:extLst>
          </p:cNvPr>
          <p:cNvSpPr txBox="1"/>
          <p:nvPr/>
        </p:nvSpPr>
        <p:spPr>
          <a:xfrm>
            <a:off x="8887813" y="4599828"/>
            <a:ext cx="1830950" cy="369332"/>
          </a:xfrm>
          <a:prstGeom prst="rect">
            <a:avLst/>
          </a:prstGeom>
          <a:noFill/>
        </p:spPr>
        <p:txBody>
          <a:bodyPr wrap="none" rtlCol="0">
            <a:spAutoFit/>
          </a:bodyPr>
          <a:lstStyle/>
          <a:p>
            <a:r>
              <a:rPr lang="en-US" altLang="zh-TW">
                <a:latin typeface="Consolas" panose="020B0609020204030204" pitchFamily="49" charset="0"/>
                <a:ea typeface="+mj-ea"/>
              </a:rPr>
              <a:t>MS SQL SERVER</a:t>
            </a:r>
            <a:endParaRPr lang="zh-TW" altLang="en-US">
              <a:latin typeface="Consolas" panose="020B0609020204030204" pitchFamily="49" charset="0"/>
              <a:ea typeface="+mj-ea"/>
            </a:endParaRPr>
          </a:p>
        </p:txBody>
      </p:sp>
      <p:sp>
        <p:nvSpPr>
          <p:cNvPr id="80" name="文字方塊 79">
            <a:extLst>
              <a:ext uri="{FF2B5EF4-FFF2-40B4-BE49-F238E27FC236}">
                <a16:creationId xmlns:a16="http://schemas.microsoft.com/office/drawing/2014/main" id="{DDBC5EF8-B614-4039-9309-AAE783D3F665}"/>
              </a:ext>
            </a:extLst>
          </p:cNvPr>
          <p:cNvSpPr txBox="1"/>
          <p:nvPr/>
        </p:nvSpPr>
        <p:spPr>
          <a:xfrm>
            <a:off x="5604164" y="4461329"/>
            <a:ext cx="1071127" cy="646331"/>
          </a:xfrm>
          <a:prstGeom prst="rect">
            <a:avLst/>
          </a:prstGeom>
          <a:noFill/>
        </p:spPr>
        <p:txBody>
          <a:bodyPr wrap="none" rtlCol="0">
            <a:spAutoFit/>
          </a:bodyPr>
          <a:lstStyle/>
          <a:p>
            <a:pPr algn="ctr"/>
            <a:r>
              <a:rPr lang="en-US" altLang="zh-TW">
                <a:latin typeface="Consolas" panose="020B0609020204030204" pitchFamily="49" charset="0"/>
                <a:ea typeface="+mj-ea"/>
              </a:rPr>
              <a:t>Servlet</a:t>
            </a:r>
          </a:p>
          <a:p>
            <a:pPr algn="ctr"/>
            <a:r>
              <a:rPr lang="en-US" altLang="zh-TW">
                <a:latin typeface="Consolas" panose="020B0609020204030204" pitchFamily="49" charset="0"/>
                <a:ea typeface="+mj-ea"/>
              </a:rPr>
              <a:t>JSP</a:t>
            </a:r>
            <a:endParaRPr lang="zh-TW" altLang="en-US">
              <a:latin typeface="Consolas" panose="020B0609020204030204" pitchFamily="49" charset="0"/>
              <a:ea typeface="+mj-ea"/>
            </a:endParaRPr>
          </a:p>
        </p:txBody>
      </p:sp>
    </p:spTree>
    <p:extLst>
      <p:ext uri="{BB962C8B-B14F-4D97-AF65-F5344CB8AC3E}">
        <p14:creationId xmlns:p14="http://schemas.microsoft.com/office/powerpoint/2010/main" val="41089578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8A1269DF-88D3-4DD4-8751-5100019A6FD8}"/>
              </a:ext>
            </a:extLst>
          </p:cNvPr>
          <p:cNvSpPr>
            <a:spLocks noGrp="1"/>
          </p:cNvSpPr>
          <p:nvPr>
            <p:ph type="sldNum" sz="quarter" idx="12"/>
          </p:nvPr>
        </p:nvSpPr>
        <p:spPr/>
        <p:txBody>
          <a:bodyPr/>
          <a:lstStyle/>
          <a:p>
            <a:fld id="{B521127C-0C56-461F-B517-0D483F216F7D}" type="slidenum">
              <a:rPr lang="zh-TW" altLang="en-US" smtClean="0"/>
              <a:t>80</a:t>
            </a:fld>
            <a:endParaRPr lang="zh-TW" altLang="en-US"/>
          </a:p>
        </p:txBody>
      </p:sp>
      <p:sp>
        <p:nvSpPr>
          <p:cNvPr id="7" name="文字方塊 6">
            <a:extLst>
              <a:ext uri="{FF2B5EF4-FFF2-40B4-BE49-F238E27FC236}">
                <a16:creationId xmlns:a16="http://schemas.microsoft.com/office/drawing/2014/main" id="{65D5726D-53FD-4E2A-A2FC-E07669DCCEDC}"/>
              </a:ext>
            </a:extLst>
          </p:cNvPr>
          <p:cNvSpPr txBox="1">
            <a:spLocks/>
          </p:cNvSpPr>
          <p:nvPr/>
        </p:nvSpPr>
        <p:spPr>
          <a:xfrm>
            <a:off x="88682" y="859790"/>
            <a:ext cx="11862526" cy="5909310"/>
          </a:xfrm>
          <a:prstGeom prst="rect">
            <a:avLst/>
          </a:prstGeom>
          <a:noFill/>
        </p:spPr>
        <p:txBody>
          <a:bodyPr wrap="square">
            <a:spAutoFit/>
          </a:bodyPr>
          <a:lstStyle/>
          <a:p>
            <a:pPr marL="342900" lvl="1" indent="-342900" algn="just"/>
            <a:r>
              <a:rPr lang="en-US" altLang="zh-TW">
                <a:latin typeface="Consolas" panose="020B0609020204030204" pitchFamily="49" charset="0"/>
                <a:ea typeface="+mj-ea"/>
              </a:rPr>
              <a:t>	</a:t>
            </a:r>
            <a:r>
              <a:rPr lang="en-US" altLang="zh-TW" b="1" smtClean="0">
                <a:solidFill>
                  <a:srgbClr val="FF0000"/>
                </a:solidFill>
                <a:latin typeface="Consolas" panose="020B0609020204030204" pitchFamily="49" charset="0"/>
                <a:ea typeface="+mj-ea"/>
              </a:rPr>
              <a:t>Tomcat</a:t>
            </a:r>
            <a:r>
              <a:rPr lang="zh-TW" altLang="en-US" b="1" smtClean="0">
                <a:solidFill>
                  <a:srgbClr val="FF0000"/>
                </a:solidFill>
                <a:latin typeface="Consolas" panose="020B0609020204030204" pitchFamily="49" charset="0"/>
                <a:ea typeface="+mj-ea"/>
              </a:rPr>
              <a:t> </a:t>
            </a:r>
            <a:r>
              <a:rPr lang="en-US" altLang="zh-TW" b="1" smtClean="0">
                <a:solidFill>
                  <a:srgbClr val="FF0000"/>
                </a:solidFill>
                <a:latin typeface="Consolas" panose="020B0609020204030204" pitchFamily="49" charset="0"/>
                <a:ea typeface="+mj-ea"/>
              </a:rPr>
              <a:t>server</a:t>
            </a:r>
            <a:r>
              <a:rPr lang="zh-TW" altLang="en-US" smtClean="0">
                <a:latin typeface="Consolas" panose="020B0609020204030204" pitchFamily="49" charset="0"/>
                <a:ea typeface="+mj-ea"/>
              </a:rPr>
              <a:t>下的</a:t>
            </a:r>
            <a:r>
              <a:rPr lang="en-US" altLang="zh-TW" smtClean="0">
                <a:latin typeface="Consolas" panose="020B0609020204030204" pitchFamily="49" charset="0"/>
                <a:ea typeface="+mj-ea"/>
              </a:rPr>
              <a:t>【context.xml</a:t>
            </a:r>
            <a:r>
              <a:rPr lang="en-US" altLang="zh-TW" dirty="0">
                <a:latin typeface="Consolas" panose="020B0609020204030204" pitchFamily="49" charset="0"/>
                <a:ea typeface="+mj-ea"/>
              </a:rPr>
              <a:t>】</a:t>
            </a:r>
          </a:p>
          <a:p>
            <a:pPr marL="857250" lvl="3" algn="just"/>
            <a:r>
              <a:rPr lang="en-US" altLang="zh-TW" dirty="0">
                <a:latin typeface="Consolas" panose="020B0609020204030204" pitchFamily="49" charset="0"/>
                <a:ea typeface="+mj-ea"/>
              </a:rPr>
              <a:t>&lt;Resource</a:t>
            </a:r>
          </a:p>
          <a:p>
            <a:pPr marL="1314450" lvl="4" algn="just"/>
            <a:r>
              <a:rPr lang="en-US" altLang="zh-TW" dirty="0">
                <a:latin typeface="Consolas" panose="020B0609020204030204" pitchFamily="49" charset="0"/>
                <a:ea typeface="+mj-ea"/>
              </a:rPr>
              <a:t>name</a:t>
            </a:r>
            <a:r>
              <a:rPr lang="en-US" altLang="zh-TW">
                <a:latin typeface="Consolas" panose="020B0609020204030204" pitchFamily="49" charset="0"/>
                <a:ea typeface="+mj-ea"/>
              </a:rPr>
              <a:t>="</a:t>
            </a:r>
            <a:r>
              <a:rPr lang="en-US" altLang="zh-TW" smtClean="0">
                <a:solidFill>
                  <a:srgbClr val="FF0000"/>
                </a:solidFill>
                <a:latin typeface="Consolas" panose="020B0609020204030204" pitchFamily="49" charset="0"/>
                <a:ea typeface="+mj-ea"/>
              </a:rPr>
              <a:t>jdbc/TestDB(</a:t>
            </a:r>
            <a:r>
              <a:rPr lang="zh-TW" altLang="en-US" smtClean="0">
                <a:solidFill>
                  <a:srgbClr val="FF0000"/>
                </a:solidFill>
                <a:latin typeface="Consolas" panose="020B0609020204030204" pitchFamily="49" charset="0"/>
                <a:ea typeface="+mj-ea"/>
              </a:rPr>
              <a:t>名稱可自訂</a:t>
            </a:r>
            <a:r>
              <a:rPr lang="en-US" altLang="zh-TW" smtClean="0">
                <a:solidFill>
                  <a:srgbClr val="FF0000"/>
                </a:solidFill>
                <a:latin typeface="Consolas" panose="020B0609020204030204" pitchFamily="49" charset="0"/>
                <a:ea typeface="+mj-ea"/>
              </a:rPr>
              <a:t>)</a:t>
            </a:r>
            <a:r>
              <a:rPr lang="en-US" altLang="zh-TW" smtClean="0">
                <a:latin typeface="Consolas" panose="020B0609020204030204" pitchFamily="49" charset="0"/>
                <a:ea typeface="+mj-ea"/>
              </a:rPr>
              <a:t>" </a:t>
            </a:r>
            <a:r>
              <a:rPr lang="en-US" altLang="zh-TW" dirty="0">
                <a:latin typeface="Consolas" panose="020B0609020204030204" pitchFamily="49" charset="0"/>
                <a:ea typeface="+mj-ea"/>
              </a:rPr>
              <a:t>type="</a:t>
            </a:r>
            <a:r>
              <a:rPr lang="en-US" altLang="zh-TW" err="1">
                <a:latin typeface="Consolas" panose="020B0609020204030204" pitchFamily="49" charset="0"/>
                <a:ea typeface="+mj-ea"/>
              </a:rPr>
              <a:t>javax.sql.DataSource</a:t>
            </a:r>
            <a:r>
              <a:rPr lang="en-US" altLang="zh-TW" smtClean="0">
                <a:latin typeface="Consolas" panose="020B0609020204030204" pitchFamily="49" charset="0"/>
                <a:ea typeface="+mj-ea"/>
              </a:rPr>
              <a:t>"</a:t>
            </a:r>
          </a:p>
          <a:p>
            <a:pPr marL="1314450" lvl="4" algn="just"/>
            <a:r>
              <a:rPr lang="en-US" altLang="zh-TW">
                <a:latin typeface="Consolas" panose="020B0609020204030204" pitchFamily="49" charset="0"/>
                <a:ea typeface="+mj-ea"/>
              </a:rPr>
              <a:t>database="</a:t>
            </a:r>
            <a:r>
              <a:rPr lang="en-US" altLang="zh-TW" smtClean="0">
                <a:latin typeface="Consolas" panose="020B0609020204030204" pitchFamily="49" charset="0"/>
                <a:ea typeface="+mj-ea"/>
              </a:rPr>
              <a:t>myDb"</a:t>
            </a:r>
            <a:r>
              <a:rPr lang="zh-TW" altLang="en-US" dirty="0">
                <a:latin typeface="Consolas" panose="020B0609020204030204" pitchFamily="49" charset="0"/>
                <a:ea typeface="+mj-ea"/>
              </a:rPr>
              <a:t> </a:t>
            </a:r>
            <a:r>
              <a:rPr lang="en-US" altLang="zh-TW" smtClean="0">
                <a:latin typeface="Consolas" panose="020B0609020204030204" pitchFamily="49" charset="0"/>
                <a:ea typeface="+mj-ea"/>
              </a:rPr>
              <a:t>auth</a:t>
            </a:r>
            <a:r>
              <a:rPr lang="en-US" altLang="zh-TW" dirty="0">
                <a:latin typeface="Consolas" panose="020B0609020204030204" pitchFamily="49" charset="0"/>
                <a:ea typeface="+mj-ea"/>
              </a:rPr>
              <a:t>="Container" username="</a:t>
            </a:r>
            <a:r>
              <a:rPr lang="en-US" altLang="zh-TW" dirty="0" err="1">
                <a:latin typeface="Consolas" panose="020B0609020204030204" pitchFamily="49" charset="0"/>
                <a:ea typeface="+mj-ea"/>
              </a:rPr>
              <a:t>sa</a:t>
            </a:r>
            <a:r>
              <a:rPr lang="en-US" altLang="zh-TW">
                <a:latin typeface="Consolas" panose="020B0609020204030204" pitchFamily="49" charset="0"/>
                <a:ea typeface="+mj-ea"/>
              </a:rPr>
              <a:t>" password="123456" </a:t>
            </a:r>
            <a:endParaRPr lang="en-US" altLang="zh-TW" dirty="0">
              <a:latin typeface="Consolas" panose="020B0609020204030204" pitchFamily="49" charset="0"/>
              <a:ea typeface="+mj-ea"/>
            </a:endParaRPr>
          </a:p>
          <a:p>
            <a:pPr marL="1314450" lvl="4" algn="just"/>
            <a:r>
              <a:rPr lang="en-US" altLang="zh-TW" smtClean="0">
                <a:latin typeface="Consolas" panose="020B0609020204030204" pitchFamily="49" charset="0"/>
                <a:ea typeface="+mj-ea"/>
              </a:rPr>
              <a:t>driverClassName</a:t>
            </a:r>
            <a:r>
              <a:rPr lang="en-US" altLang="zh-TW" dirty="0">
                <a:latin typeface="Consolas" panose="020B0609020204030204" pitchFamily="49" charset="0"/>
                <a:ea typeface="+mj-ea"/>
              </a:rPr>
              <a:t>="</a:t>
            </a:r>
            <a:r>
              <a:rPr lang="en-US" altLang="zh-TW" err="1">
                <a:latin typeface="Consolas" panose="020B0609020204030204" pitchFamily="49" charset="0"/>
                <a:ea typeface="+mj-ea"/>
              </a:rPr>
              <a:t>com.microsoft.sqlserver.jdbc.SQLServerDriver</a:t>
            </a:r>
            <a:r>
              <a:rPr lang="en-US" altLang="zh-TW" smtClean="0">
                <a:latin typeface="Consolas" panose="020B0609020204030204" pitchFamily="49" charset="0"/>
                <a:ea typeface="+mj-ea"/>
              </a:rPr>
              <a:t>"</a:t>
            </a:r>
          </a:p>
          <a:p>
            <a:pPr marL="1314450" lvl="4" algn="just"/>
            <a:r>
              <a:rPr lang="en-US" altLang="zh-TW" smtClean="0">
                <a:latin typeface="Consolas" panose="020B0609020204030204" pitchFamily="49" charset="0"/>
                <a:ea typeface="+mj-ea"/>
              </a:rPr>
              <a:t>url</a:t>
            </a:r>
            <a:r>
              <a:rPr lang="en-US" altLang="zh-TW">
                <a:latin typeface="Consolas" panose="020B0609020204030204" pitchFamily="49" charset="0"/>
                <a:ea typeface="+mj-ea"/>
              </a:rPr>
              <a:t>="jdbc:sqlserver://</a:t>
            </a:r>
            <a:r>
              <a:rPr lang="en-US" altLang="zh-TW" smtClean="0">
                <a:latin typeface="Consolas" panose="020B0609020204030204" pitchFamily="49" charset="0"/>
                <a:ea typeface="+mj-ea"/>
              </a:rPr>
              <a:t>localhost:1433;"/&gt;</a:t>
            </a:r>
            <a:endParaRPr lang="en-US" altLang="zh-TW" dirty="0">
              <a:latin typeface="Consolas" panose="020B0609020204030204" pitchFamily="49" charset="0"/>
              <a:ea typeface="+mj-ea"/>
            </a:endParaRPr>
          </a:p>
          <a:p>
            <a:pPr marL="342900" lvl="1" indent="-342900" algn="just"/>
            <a:endParaRPr lang="en-US" altLang="zh-TW" dirty="0">
              <a:latin typeface="Consolas" panose="020B0609020204030204" pitchFamily="49" charset="0"/>
              <a:ea typeface="+mj-ea"/>
            </a:endParaRPr>
          </a:p>
          <a:p>
            <a:pPr marL="342900" lvl="1" indent="-342900" algn="just"/>
            <a:endParaRPr lang="en-US" altLang="zh-TW" dirty="0">
              <a:latin typeface="Consolas" panose="020B0609020204030204" pitchFamily="49" charset="0"/>
              <a:ea typeface="+mj-ea"/>
            </a:endParaRPr>
          </a:p>
          <a:p>
            <a:pPr marL="342900" lvl="1" indent="-342900" algn="just"/>
            <a:r>
              <a:rPr lang="en-US" altLang="zh-TW">
                <a:latin typeface="Consolas" panose="020B0609020204030204" pitchFamily="49" charset="0"/>
                <a:ea typeface="+mj-ea"/>
              </a:rPr>
              <a:t>	</a:t>
            </a:r>
            <a:r>
              <a:rPr lang="zh-TW" altLang="en-US" b="1" smtClean="0">
                <a:solidFill>
                  <a:srgbClr val="FF0000"/>
                </a:solidFill>
                <a:latin typeface="Consolas" panose="020B0609020204030204" pitchFamily="49" charset="0"/>
                <a:ea typeface="+mj-ea"/>
              </a:rPr>
              <a:t>你的專案</a:t>
            </a:r>
            <a:r>
              <a:rPr lang="zh-TW" altLang="en-US" smtClean="0">
                <a:latin typeface="Consolas" panose="020B0609020204030204" pitchFamily="49" charset="0"/>
                <a:ea typeface="+mj-ea"/>
              </a:rPr>
              <a:t>下的</a:t>
            </a:r>
            <a:r>
              <a:rPr lang="en-US" altLang="zh-TW" smtClean="0">
                <a:latin typeface="Consolas" panose="020B0609020204030204" pitchFamily="49" charset="0"/>
                <a:ea typeface="+mj-ea"/>
              </a:rPr>
              <a:t>【</a:t>
            </a:r>
            <a:r>
              <a:rPr lang="en-US" altLang="zh-TW" dirty="0">
                <a:latin typeface="Consolas" panose="020B0609020204030204" pitchFamily="49" charset="0"/>
                <a:ea typeface="+mj-ea"/>
              </a:rPr>
              <a:t>web.xml】</a:t>
            </a:r>
          </a:p>
          <a:p>
            <a:pPr marL="800100" lvl="2" indent="-342900" algn="just"/>
            <a:r>
              <a:rPr lang="en-US" altLang="zh-TW" dirty="0">
                <a:latin typeface="Consolas" panose="020B0609020204030204" pitchFamily="49" charset="0"/>
                <a:ea typeface="+mj-ea"/>
              </a:rPr>
              <a:t>&lt;resource-ref&gt;</a:t>
            </a:r>
          </a:p>
          <a:p>
            <a:pPr marL="1257300" lvl="3" indent="-342900" algn="just"/>
            <a:r>
              <a:rPr lang="en-US" altLang="zh-TW" dirty="0">
                <a:latin typeface="Consolas" panose="020B0609020204030204" pitchFamily="49" charset="0"/>
                <a:ea typeface="+mj-ea"/>
              </a:rPr>
              <a:t>&lt;description&gt;My MSSQL Connection Pool&lt;/description&gt;</a:t>
            </a:r>
          </a:p>
          <a:p>
            <a:pPr marL="1257300" lvl="3" indent="-342900" algn="just"/>
            <a:r>
              <a:rPr lang="en-US" altLang="zh-TW">
                <a:latin typeface="Consolas" panose="020B0609020204030204" pitchFamily="49" charset="0"/>
                <a:ea typeface="+mj-ea"/>
              </a:rPr>
              <a:t>&lt;</a:t>
            </a:r>
            <a:r>
              <a:rPr lang="en-US" altLang="zh-TW" smtClean="0">
                <a:latin typeface="Consolas" panose="020B0609020204030204" pitchFamily="49" charset="0"/>
                <a:ea typeface="+mj-ea"/>
              </a:rPr>
              <a:t>res-ref-name&gt;</a:t>
            </a:r>
            <a:r>
              <a:rPr lang="en-US" altLang="zh-TW" smtClean="0">
                <a:solidFill>
                  <a:srgbClr val="FF0000"/>
                </a:solidFill>
                <a:latin typeface="Consolas" panose="020B0609020204030204" pitchFamily="49" charset="0"/>
                <a:ea typeface="+mj-ea"/>
              </a:rPr>
              <a:t>jdbc/TestDB</a:t>
            </a:r>
            <a:r>
              <a:rPr lang="en-US" altLang="zh-TW">
                <a:solidFill>
                  <a:srgbClr val="FF0000"/>
                </a:solidFill>
                <a:latin typeface="Consolas" panose="020B0609020204030204" pitchFamily="49" charset="0"/>
                <a:ea typeface="+mj-ea"/>
              </a:rPr>
              <a:t>(</a:t>
            </a:r>
            <a:r>
              <a:rPr lang="zh-TW" altLang="en-US">
                <a:solidFill>
                  <a:srgbClr val="FF0000"/>
                </a:solidFill>
                <a:latin typeface="Consolas" panose="020B0609020204030204" pitchFamily="49" charset="0"/>
                <a:ea typeface="+mj-ea"/>
              </a:rPr>
              <a:t>名稱可自訂</a:t>
            </a:r>
            <a:r>
              <a:rPr lang="en-US" altLang="zh-TW">
                <a:solidFill>
                  <a:srgbClr val="FF0000"/>
                </a:solidFill>
                <a:latin typeface="Consolas" panose="020B0609020204030204" pitchFamily="49" charset="0"/>
                <a:ea typeface="+mj-ea"/>
              </a:rPr>
              <a:t>)</a:t>
            </a:r>
            <a:r>
              <a:rPr lang="en-US" altLang="zh-TW" smtClean="0">
                <a:latin typeface="Consolas" panose="020B0609020204030204" pitchFamily="49" charset="0"/>
                <a:ea typeface="+mj-ea"/>
              </a:rPr>
              <a:t>&lt;/</a:t>
            </a:r>
            <a:r>
              <a:rPr lang="en-US" altLang="zh-TW" dirty="0">
                <a:latin typeface="Consolas" panose="020B0609020204030204" pitchFamily="49" charset="0"/>
                <a:ea typeface="+mj-ea"/>
              </a:rPr>
              <a:t>res-ref-name&gt;</a:t>
            </a:r>
          </a:p>
          <a:p>
            <a:pPr marL="1257300" lvl="3" indent="-342900" algn="just"/>
            <a:r>
              <a:rPr lang="en-US" altLang="zh-TW" dirty="0">
                <a:latin typeface="Consolas" panose="020B0609020204030204" pitchFamily="49" charset="0"/>
                <a:ea typeface="+mj-ea"/>
              </a:rPr>
              <a:t>&lt;res-type&gt;</a:t>
            </a:r>
            <a:r>
              <a:rPr lang="en-US" altLang="zh-TW" dirty="0" err="1">
                <a:latin typeface="Consolas" panose="020B0609020204030204" pitchFamily="49" charset="0"/>
                <a:ea typeface="+mj-ea"/>
              </a:rPr>
              <a:t>javax.sql.DataSource</a:t>
            </a:r>
            <a:r>
              <a:rPr lang="en-US" altLang="zh-TW" dirty="0">
                <a:latin typeface="Consolas" panose="020B0609020204030204" pitchFamily="49" charset="0"/>
                <a:ea typeface="+mj-ea"/>
              </a:rPr>
              <a:t>&lt;/res-type&gt;</a:t>
            </a:r>
          </a:p>
          <a:p>
            <a:pPr marL="1257300" lvl="3" indent="-342900" algn="just"/>
            <a:r>
              <a:rPr lang="en-US" altLang="zh-TW" dirty="0">
                <a:latin typeface="Consolas" panose="020B0609020204030204" pitchFamily="49" charset="0"/>
                <a:ea typeface="+mj-ea"/>
              </a:rPr>
              <a:t>&lt;res-auth&gt;Container&lt;/res-auth&gt;</a:t>
            </a:r>
          </a:p>
          <a:p>
            <a:pPr marL="800100" lvl="2" indent="-342900" algn="just"/>
            <a:r>
              <a:rPr lang="en-US" altLang="zh-TW" dirty="0">
                <a:latin typeface="Consolas" panose="020B0609020204030204" pitchFamily="49" charset="0"/>
                <a:ea typeface="+mj-ea"/>
              </a:rPr>
              <a:t>&lt;/resource-ref&gt;</a:t>
            </a:r>
          </a:p>
          <a:p>
            <a:pPr marL="400050" lvl="2" indent="0" algn="just">
              <a:buNone/>
            </a:pPr>
            <a:endParaRPr lang="en-US" altLang="zh-TW" dirty="0">
              <a:latin typeface="Consolas" panose="020B0609020204030204" pitchFamily="49" charset="0"/>
              <a:ea typeface="+mj-ea"/>
            </a:endParaRPr>
          </a:p>
          <a:p>
            <a:pPr marL="400050" lvl="2" indent="0" algn="just">
              <a:buNone/>
            </a:pPr>
            <a:endParaRPr lang="en-US" altLang="zh-TW" dirty="0">
              <a:latin typeface="Consolas" panose="020B0609020204030204" pitchFamily="49" charset="0"/>
              <a:ea typeface="+mj-ea"/>
            </a:endParaRPr>
          </a:p>
          <a:p>
            <a:pPr marL="400050" lvl="2" indent="0" algn="just">
              <a:buNone/>
            </a:pPr>
            <a:r>
              <a:rPr lang="en-US" altLang="zh-TW" dirty="0">
                <a:latin typeface="Consolas" panose="020B0609020204030204" pitchFamily="49" charset="0"/>
                <a:ea typeface="+mj-ea"/>
              </a:rPr>
              <a:t>【</a:t>
            </a:r>
            <a:r>
              <a:rPr lang="zh-TW" altLang="en-US" dirty="0">
                <a:latin typeface="Consolas" panose="020B0609020204030204" pitchFamily="49" charset="0"/>
                <a:ea typeface="+mj-ea"/>
              </a:rPr>
              <a:t>在程式中的取法</a:t>
            </a:r>
            <a:r>
              <a:rPr lang="en-US" altLang="zh-TW" dirty="0">
                <a:latin typeface="Consolas" panose="020B0609020204030204" pitchFamily="49" charset="0"/>
                <a:ea typeface="+mj-ea"/>
              </a:rPr>
              <a:t>】</a:t>
            </a:r>
          </a:p>
          <a:p>
            <a:pPr marL="400050" lvl="2" indent="0" algn="just">
              <a:buNone/>
            </a:pPr>
            <a:r>
              <a:rPr lang="en-US" altLang="zh-TW" dirty="0" err="1">
                <a:latin typeface="Consolas" panose="020B0609020204030204" pitchFamily="49" charset="0"/>
                <a:ea typeface="+mj-ea"/>
              </a:rPr>
              <a:t>InitialContext</a:t>
            </a:r>
            <a:r>
              <a:rPr lang="en-US" altLang="zh-TW" dirty="0">
                <a:latin typeface="Consolas" panose="020B0609020204030204" pitchFamily="49" charset="0"/>
                <a:ea typeface="+mj-ea"/>
              </a:rPr>
              <a:t> context = new </a:t>
            </a:r>
            <a:r>
              <a:rPr lang="en-US" altLang="zh-TW" dirty="0" err="1">
                <a:latin typeface="Consolas" panose="020B0609020204030204" pitchFamily="49" charset="0"/>
                <a:ea typeface="+mj-ea"/>
              </a:rPr>
              <a:t>InitialContext</a:t>
            </a:r>
            <a:r>
              <a:rPr lang="en-US" altLang="zh-TW" dirty="0">
                <a:latin typeface="Consolas" panose="020B0609020204030204" pitchFamily="49" charset="0"/>
                <a:ea typeface="+mj-ea"/>
              </a:rPr>
              <a:t>();</a:t>
            </a:r>
          </a:p>
          <a:p>
            <a:pPr marL="400050" lvl="2" indent="0" algn="just">
              <a:buNone/>
            </a:pPr>
            <a:r>
              <a:rPr lang="en-US" altLang="zh-TW" dirty="0" err="1">
                <a:latin typeface="Consolas" panose="020B0609020204030204" pitchFamily="49" charset="0"/>
                <a:ea typeface="+mj-ea"/>
              </a:rPr>
              <a:t>DataSource</a:t>
            </a:r>
            <a:r>
              <a:rPr lang="en-US" altLang="zh-TW" dirty="0">
                <a:latin typeface="Consolas" panose="020B0609020204030204" pitchFamily="49" charset="0"/>
                <a:ea typeface="+mj-ea"/>
              </a:rPr>
              <a:t> ds</a:t>
            </a:r>
            <a:r>
              <a:rPr lang="zh-TW" altLang="en-US" dirty="0">
                <a:latin typeface="Consolas" panose="020B0609020204030204" pitchFamily="49" charset="0"/>
                <a:ea typeface="+mj-ea"/>
              </a:rPr>
              <a:t> </a:t>
            </a:r>
            <a:r>
              <a:rPr lang="en-US" altLang="zh-TW" dirty="0">
                <a:latin typeface="Consolas" panose="020B0609020204030204" pitchFamily="49" charset="0"/>
                <a:ea typeface="+mj-ea"/>
              </a:rPr>
              <a:t>= (</a:t>
            </a:r>
            <a:r>
              <a:rPr lang="en-US" altLang="zh-TW" dirty="0" err="1">
                <a:latin typeface="Consolas" panose="020B0609020204030204" pitchFamily="49" charset="0"/>
                <a:ea typeface="+mj-ea"/>
              </a:rPr>
              <a:t>DataSource</a:t>
            </a:r>
            <a:r>
              <a:rPr lang="en-US" altLang="zh-TW" dirty="0">
                <a:latin typeface="Consolas" panose="020B0609020204030204" pitchFamily="49" charset="0"/>
                <a:ea typeface="+mj-ea"/>
              </a:rPr>
              <a:t>)</a:t>
            </a:r>
            <a:r>
              <a:rPr lang="en-US" altLang="zh-TW" dirty="0" err="1">
                <a:latin typeface="Consolas" panose="020B0609020204030204" pitchFamily="49" charset="0"/>
                <a:ea typeface="+mj-ea"/>
              </a:rPr>
              <a:t>context.lookup</a:t>
            </a:r>
            <a:r>
              <a:rPr lang="en-US" altLang="zh-TW" dirty="0">
                <a:latin typeface="Consolas" panose="020B0609020204030204" pitchFamily="49" charset="0"/>
                <a:ea typeface="+mj-ea"/>
              </a:rPr>
              <a:t>("</a:t>
            </a:r>
            <a:r>
              <a:rPr lang="en-US" altLang="zh-TW" dirty="0" err="1">
                <a:latin typeface="Consolas" panose="020B0609020204030204" pitchFamily="49" charset="0"/>
                <a:ea typeface="+mj-ea"/>
              </a:rPr>
              <a:t>java:comp</a:t>
            </a:r>
            <a:r>
              <a:rPr lang="en-US" altLang="zh-TW" dirty="0">
                <a:latin typeface="Consolas" panose="020B0609020204030204" pitchFamily="49" charset="0"/>
                <a:ea typeface="+mj-ea"/>
              </a:rPr>
              <a:t>/env/</a:t>
            </a:r>
            <a:r>
              <a:rPr lang="en-US" altLang="zh-TW" dirty="0" err="1">
                <a:solidFill>
                  <a:srgbClr val="FF0000"/>
                </a:solidFill>
                <a:latin typeface="Consolas" panose="020B0609020204030204" pitchFamily="49" charset="0"/>
                <a:ea typeface="+mj-ea"/>
              </a:rPr>
              <a:t>jdbc</a:t>
            </a:r>
            <a:r>
              <a:rPr lang="en-US" altLang="zh-TW" dirty="0">
                <a:solidFill>
                  <a:srgbClr val="FF0000"/>
                </a:solidFill>
                <a:latin typeface="Consolas" panose="020B0609020204030204" pitchFamily="49" charset="0"/>
                <a:ea typeface="+mj-ea"/>
              </a:rPr>
              <a:t>/</a:t>
            </a:r>
            <a:r>
              <a:rPr lang="en-US" altLang="zh-TW" dirty="0" err="1">
                <a:solidFill>
                  <a:srgbClr val="FF0000"/>
                </a:solidFill>
                <a:latin typeface="Consolas" panose="020B0609020204030204" pitchFamily="49" charset="0"/>
                <a:ea typeface="+mj-ea"/>
              </a:rPr>
              <a:t>TestDB</a:t>
            </a:r>
            <a:r>
              <a:rPr lang="en-US" altLang="zh-TW" dirty="0">
                <a:latin typeface="Consolas" panose="020B0609020204030204" pitchFamily="49" charset="0"/>
                <a:ea typeface="+mj-ea"/>
              </a:rPr>
              <a:t>");</a:t>
            </a:r>
          </a:p>
          <a:p>
            <a:pPr marL="400050" lvl="2" indent="0" algn="just">
              <a:buNone/>
            </a:pPr>
            <a:r>
              <a:rPr lang="en-US" altLang="zh-TW" dirty="0">
                <a:latin typeface="Consolas" panose="020B0609020204030204" pitchFamily="49" charset="0"/>
                <a:ea typeface="+mj-ea"/>
              </a:rPr>
              <a:t>Connection conn = </a:t>
            </a:r>
            <a:r>
              <a:rPr lang="en-US" altLang="zh-TW" err="1">
                <a:latin typeface="Consolas" panose="020B0609020204030204" pitchFamily="49" charset="0"/>
                <a:ea typeface="+mj-ea"/>
              </a:rPr>
              <a:t>ds.getConnection</a:t>
            </a:r>
            <a:r>
              <a:rPr lang="en-US" altLang="zh-TW" smtClean="0">
                <a:latin typeface="Consolas" panose="020B0609020204030204" pitchFamily="49" charset="0"/>
                <a:ea typeface="+mj-ea"/>
              </a:rPr>
              <a:t>();</a:t>
            </a:r>
            <a:endParaRPr lang="en-US" altLang="zh-TW" dirty="0">
              <a:latin typeface="Consolas" panose="020B0609020204030204" pitchFamily="49" charset="0"/>
              <a:ea typeface="+mj-ea"/>
            </a:endParaRPr>
          </a:p>
        </p:txBody>
      </p:sp>
      <p:sp>
        <p:nvSpPr>
          <p:cNvPr id="4" name="文字方塊 3">
            <a:extLst>
              <a:ext uri="{FF2B5EF4-FFF2-40B4-BE49-F238E27FC236}">
                <a16:creationId xmlns:a16="http://schemas.microsoft.com/office/drawing/2014/main" id="{6175E0E6-31C3-4A77-94FB-53CD484878F7}"/>
              </a:ext>
            </a:extLst>
          </p:cNvPr>
          <p:cNvSpPr txBox="1"/>
          <p:nvPr/>
        </p:nvSpPr>
        <p:spPr>
          <a:xfrm>
            <a:off x="88683" y="122792"/>
            <a:ext cx="1917918"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TW" altLang="en-US" sz="3200">
                <a:latin typeface="+mj-ea"/>
                <a:ea typeface="+mj-ea"/>
              </a:rPr>
              <a:t>設定範例</a:t>
            </a:r>
            <a:endParaRPr lang="en-US" altLang="zh-TW" sz="3000">
              <a:latin typeface="+mj-ea"/>
              <a:ea typeface="+mj-ea"/>
            </a:endParaRPr>
          </a:p>
        </p:txBody>
      </p:sp>
    </p:spTree>
    <p:extLst>
      <p:ext uri="{BB962C8B-B14F-4D97-AF65-F5344CB8AC3E}">
        <p14:creationId xmlns:p14="http://schemas.microsoft.com/office/powerpoint/2010/main" val="427056190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37"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38" name="Rectangle 19">
            <a:extLst>
              <a:ext uri="{FF2B5EF4-FFF2-40B4-BE49-F238E27FC236}">
                <a16:creationId xmlns:a16="http://schemas.microsoft.com/office/drawing/2014/main" id="{68C84B8E-16E8-4E54-B4AC-84CE515955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1110054"/>
            <a:ext cx="6558608" cy="4580300"/>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zh-TW" altLang="en-US" sz="8800" b="1" cap="all">
                <a:blipFill dpi="0" rotWithShape="1">
                  <a:blip r:embed="rId4"/>
                  <a:srcRect/>
                  <a:tile tx="6350" ty="-127000" sx="65000" sy="64000" flip="none" algn="tl"/>
                </a:blipFill>
                <a:latin typeface="+mj-lt"/>
                <a:ea typeface="+mj-ea"/>
                <a:cs typeface="+mj-cs"/>
              </a:rPr>
              <a:t>第二章</a:t>
            </a:r>
            <a:endParaRPr lang="en-US" altLang="zh-TW" sz="8800" b="1" cap="all">
              <a:blipFill dpi="0" rotWithShape="1">
                <a:blip r:embed="rId4"/>
                <a:srcRect/>
                <a:tile tx="6350" ty="-127000" sx="65000" sy="64000" flip="none" algn="tl"/>
              </a:blipFill>
              <a:latin typeface="+mj-lt"/>
              <a:ea typeface="+mj-ea"/>
              <a:cs typeface="+mj-cs"/>
            </a:endParaRPr>
          </a:p>
          <a:p>
            <a:pPr algn="r" defTabSz="914400">
              <a:lnSpc>
                <a:spcPct val="80000"/>
              </a:lnSpc>
              <a:spcBef>
                <a:spcPct val="0"/>
              </a:spcBef>
              <a:spcAft>
                <a:spcPts val="600"/>
              </a:spcAft>
            </a:pPr>
            <a:r>
              <a:rPr lang="en-US" altLang="zh-TW" sz="8800" b="1" cap="all">
                <a:blipFill dpi="0" rotWithShape="1">
                  <a:blip r:embed="rId4"/>
                  <a:srcRect/>
                  <a:tile tx="6350" ty="-127000" sx="65000" sy="64000" flip="none" algn="tl"/>
                </a:blipFill>
                <a:latin typeface="+mj-lt"/>
                <a:ea typeface="+mj-ea"/>
                <a:cs typeface="+mj-cs"/>
              </a:rPr>
              <a:t>JSP</a:t>
            </a:r>
          </a:p>
        </p:txBody>
      </p:sp>
      <p:sp>
        <p:nvSpPr>
          <p:cNvPr id="39" name="Rectangle 21">
            <a:extLst>
              <a:ext uri="{FF2B5EF4-FFF2-40B4-BE49-F238E27FC236}">
                <a16:creationId xmlns:a16="http://schemas.microsoft.com/office/drawing/2014/main" id="{ECE9EEEA-5DB7-4DC7-AF9F-74D1C19B7E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3">
            <a:extLst>
              <a:ext uri="{FF2B5EF4-FFF2-40B4-BE49-F238E27FC236}">
                <a16:creationId xmlns:a16="http://schemas.microsoft.com/office/drawing/2014/main" id="{DF199147-B958-49C0-9BE2-65BDD892F2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5">
            <a:extLst>
              <a:ext uri="{FF2B5EF4-FFF2-40B4-BE49-F238E27FC236}">
                <a16:creationId xmlns:a16="http://schemas.microsoft.com/office/drawing/2014/main" id="{EF70505D-EC2C-4D1A-86DE-2583778074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27">
            <a:extLst>
              <a:ext uri="{FF2B5EF4-FFF2-40B4-BE49-F238E27FC236}">
                <a16:creationId xmlns:a16="http://schemas.microsoft.com/office/drawing/2014/main" id="{2DF20BDF-18D7-4E94-9BA1-9CEB40470CB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29" name="Oval 28">
              <a:extLst>
                <a:ext uri="{FF2B5EF4-FFF2-40B4-BE49-F238E27FC236}">
                  <a16:creationId xmlns:a16="http://schemas.microsoft.com/office/drawing/2014/main" id="{98F42242-4089-4E5D-95C3-C113C73DA9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43" name="Oval 29">
              <a:extLst>
                <a:ext uri="{FF2B5EF4-FFF2-40B4-BE49-F238E27FC236}">
                  <a16:creationId xmlns:a16="http://schemas.microsoft.com/office/drawing/2014/main" id="{796F87F1-ABB5-42FB-86BD-EED111CD33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9592056" y="5477256"/>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81</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110365896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9A3D0CE2-91FF-49B3-A5D8-181E900D75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58AEBD96-C315-4F53-9D9E-0E20E993EB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78916AAA-66F6-4DFA-88ED-7E27CF6B8D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1" name="Group 40">
            <a:extLst>
              <a:ext uri="{FF2B5EF4-FFF2-40B4-BE49-F238E27FC236}">
                <a16:creationId xmlns:a16="http://schemas.microsoft.com/office/drawing/2014/main" id="{A137D43F-BAD6-47F1-AA65-AEEA38A2FF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42" name="Oval 41">
              <a:extLst>
                <a:ext uri="{FF2B5EF4-FFF2-40B4-BE49-F238E27FC236}">
                  <a16:creationId xmlns:a16="http://schemas.microsoft.com/office/drawing/2014/main" id="{D512C9B2-6B22-4211-A940-FCD7C2CD0B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43" name="Oval 42">
              <a:extLst>
                <a:ext uri="{FF2B5EF4-FFF2-40B4-BE49-F238E27FC236}">
                  <a16:creationId xmlns:a16="http://schemas.microsoft.com/office/drawing/2014/main" id="{85F7DB84-CDE7-46F8-90DD-9D048A7D52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45" name="Rectangle 44">
            <a:extLst>
              <a:ext uri="{FF2B5EF4-FFF2-40B4-BE49-F238E27FC236}">
                <a16:creationId xmlns:a16="http://schemas.microsoft.com/office/drawing/2014/main" id="{C3D25154-9EF7-4C33-9AAC-7B3BE089FE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a:latin typeface="+mj-lt"/>
                <a:ea typeface="+mj-ea"/>
                <a:cs typeface="+mj-cs"/>
              </a:rPr>
              <a:t>第一節</a:t>
            </a:r>
          </a:p>
          <a:p>
            <a:pPr defTabSz="914400">
              <a:lnSpc>
                <a:spcPct val="80000"/>
              </a:lnSpc>
              <a:spcBef>
                <a:spcPct val="0"/>
              </a:spcBef>
              <a:spcAft>
                <a:spcPts val="600"/>
              </a:spcAft>
            </a:pPr>
            <a:r>
              <a:rPr lang="en-US" altLang="zh-TW" sz="9600" b="1" cap="all">
                <a:latin typeface="+mj-lt"/>
                <a:ea typeface="+mj-ea"/>
                <a:cs typeface="+mj-cs"/>
              </a:rPr>
              <a:t>JSP</a:t>
            </a:r>
            <a:r>
              <a:rPr lang="zh-TW" altLang="en-US" sz="9600" b="1" cap="all">
                <a:latin typeface="+mj-lt"/>
                <a:ea typeface="+mj-ea"/>
                <a:cs typeface="+mj-cs"/>
              </a:rPr>
              <a:t>介紹</a:t>
            </a:r>
            <a:endParaRPr lang="en-US" altLang="zh-TW" sz="9600" b="1" cap="all">
              <a:latin typeface="+mj-lt"/>
              <a:ea typeface="+mj-ea"/>
              <a:cs typeface="+mj-cs"/>
            </a:endParaRPr>
          </a:p>
        </p:txBody>
      </p:sp>
      <p:sp>
        <p:nvSpPr>
          <p:cNvPr id="47" name="Rectangle 46">
            <a:extLst>
              <a:ext uri="{FF2B5EF4-FFF2-40B4-BE49-F238E27FC236}">
                <a16:creationId xmlns:a16="http://schemas.microsoft.com/office/drawing/2014/main" id="{1604E8C0-C927-4C06-A96A-BF3323BA76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9DCECFD5-4C30-4892-9FF0-540E17955A5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50" name="Oval 49">
              <a:extLst>
                <a:ext uri="{FF2B5EF4-FFF2-40B4-BE49-F238E27FC236}">
                  <a16:creationId xmlns:a16="http://schemas.microsoft.com/office/drawing/2014/main" id="{95C67F70-EAFE-425C-8422-591620A96D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51" name="Oval 50">
              <a:extLst>
                <a:ext uri="{FF2B5EF4-FFF2-40B4-BE49-F238E27FC236}">
                  <a16:creationId xmlns:a16="http://schemas.microsoft.com/office/drawing/2014/main" id="{D47FA16B-C217-4D91-84EA-5B0846BDDA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82</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40403577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A23DC972-E4FD-4F58-A1F5-AE84F294451F}"/>
              </a:ext>
            </a:extLst>
          </p:cNvPr>
          <p:cNvSpPr>
            <a:spLocks noGrp="1"/>
          </p:cNvSpPr>
          <p:nvPr>
            <p:ph type="sldNum" sz="quarter" idx="12"/>
          </p:nvPr>
        </p:nvSpPr>
        <p:spPr/>
        <p:txBody>
          <a:bodyPr/>
          <a:lstStyle/>
          <a:p>
            <a:fld id="{B521127C-0C56-461F-B517-0D483F216F7D}" type="slidenum">
              <a:rPr lang="zh-TW" altLang="en-US" smtClean="0"/>
              <a:t>83</a:t>
            </a:fld>
            <a:endParaRPr lang="zh-TW" altLang="en-US"/>
          </a:p>
        </p:txBody>
      </p:sp>
      <p:pic>
        <p:nvPicPr>
          <p:cNvPr id="6" name="圖片 5">
            <a:extLst>
              <a:ext uri="{FF2B5EF4-FFF2-40B4-BE49-F238E27FC236}">
                <a16:creationId xmlns:a16="http://schemas.microsoft.com/office/drawing/2014/main" id="{311216E7-2044-4BDC-8C64-2F349B54CB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0235" y="578758"/>
            <a:ext cx="1090921" cy="1344858"/>
          </a:xfrm>
          <a:prstGeom prst="rect">
            <a:avLst/>
          </a:prstGeom>
        </p:spPr>
      </p:pic>
      <p:pic>
        <p:nvPicPr>
          <p:cNvPr id="7" name="圖片 6" descr="一張含有 文字, 顯示 的圖片&#10;&#10;自動產生的描述">
            <a:extLst>
              <a:ext uri="{FF2B5EF4-FFF2-40B4-BE49-F238E27FC236}">
                <a16:creationId xmlns:a16="http://schemas.microsoft.com/office/drawing/2014/main" id="{42F84208-1A82-4D36-A556-8C8A1A4C3C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175" y="621187"/>
            <a:ext cx="1286124" cy="1259999"/>
          </a:xfrm>
          <a:prstGeom prst="rect">
            <a:avLst/>
          </a:prstGeom>
        </p:spPr>
      </p:pic>
      <p:cxnSp>
        <p:nvCxnSpPr>
          <p:cNvPr id="8" name="直線單箭頭接點 7">
            <a:extLst>
              <a:ext uri="{FF2B5EF4-FFF2-40B4-BE49-F238E27FC236}">
                <a16:creationId xmlns:a16="http://schemas.microsoft.com/office/drawing/2014/main" id="{F4F7ABCF-1550-4903-AEBF-4846D8A01C5D}"/>
              </a:ext>
            </a:extLst>
          </p:cNvPr>
          <p:cNvCxnSpPr>
            <a:cxnSpLocks/>
          </p:cNvCxnSpPr>
          <p:nvPr/>
        </p:nvCxnSpPr>
        <p:spPr>
          <a:xfrm>
            <a:off x="3924431" y="1021735"/>
            <a:ext cx="33793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a:extLst>
              <a:ext uri="{FF2B5EF4-FFF2-40B4-BE49-F238E27FC236}">
                <a16:creationId xmlns:a16="http://schemas.microsoft.com/office/drawing/2014/main" id="{DA080A57-4949-4F23-8A89-83275619A305}"/>
              </a:ext>
            </a:extLst>
          </p:cNvPr>
          <p:cNvCxnSpPr>
            <a:cxnSpLocks/>
          </p:cNvCxnSpPr>
          <p:nvPr/>
        </p:nvCxnSpPr>
        <p:spPr>
          <a:xfrm flipH="1">
            <a:off x="3900365" y="1655714"/>
            <a:ext cx="33793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a:extLst>
              <a:ext uri="{FF2B5EF4-FFF2-40B4-BE49-F238E27FC236}">
                <a16:creationId xmlns:a16="http://schemas.microsoft.com/office/drawing/2014/main" id="{AA19D652-A1F7-471F-8969-78AC06BEA2EB}"/>
              </a:ext>
            </a:extLst>
          </p:cNvPr>
          <p:cNvSpPr txBox="1"/>
          <p:nvPr/>
        </p:nvSpPr>
        <p:spPr>
          <a:xfrm>
            <a:off x="4410184" y="315653"/>
            <a:ext cx="2407826" cy="492807"/>
          </a:xfrm>
          <a:prstGeom prst="rect">
            <a:avLst/>
          </a:prstGeom>
          <a:noFill/>
        </p:spPr>
        <p:txBody>
          <a:bodyPr wrap="square" rtlCol="0">
            <a:spAutoFit/>
          </a:bodyPr>
          <a:lstStyle/>
          <a:p>
            <a:pPr algn="ctr"/>
            <a:r>
              <a:rPr lang="en-US" altLang="zh-TW">
                <a:latin typeface="Consolas" panose="020B0609020204030204" pitchFamily="49" charset="0"/>
                <a:ea typeface="+mj-ea"/>
              </a:rPr>
              <a:t>Http Request</a:t>
            </a:r>
            <a:endParaRPr lang="zh-TW" altLang="en-US">
              <a:latin typeface="Consolas" panose="020B0609020204030204" pitchFamily="49" charset="0"/>
              <a:ea typeface="+mj-ea"/>
            </a:endParaRPr>
          </a:p>
        </p:txBody>
      </p:sp>
      <p:sp>
        <p:nvSpPr>
          <p:cNvPr id="11" name="文字方塊 10">
            <a:extLst>
              <a:ext uri="{FF2B5EF4-FFF2-40B4-BE49-F238E27FC236}">
                <a16:creationId xmlns:a16="http://schemas.microsoft.com/office/drawing/2014/main" id="{80DA59B2-ACF2-4F22-B3FC-17CFB4391258}"/>
              </a:ext>
            </a:extLst>
          </p:cNvPr>
          <p:cNvSpPr txBox="1"/>
          <p:nvPr/>
        </p:nvSpPr>
        <p:spPr>
          <a:xfrm>
            <a:off x="4284072" y="1923616"/>
            <a:ext cx="2661127" cy="492807"/>
          </a:xfrm>
          <a:prstGeom prst="rect">
            <a:avLst/>
          </a:prstGeom>
          <a:noFill/>
        </p:spPr>
        <p:txBody>
          <a:bodyPr wrap="square" rtlCol="0">
            <a:spAutoFit/>
          </a:bodyPr>
          <a:lstStyle/>
          <a:p>
            <a:pPr algn="ctr"/>
            <a:r>
              <a:rPr lang="en-US" altLang="zh-TW">
                <a:latin typeface="Consolas" panose="020B0609020204030204" pitchFamily="49" charset="0"/>
                <a:ea typeface="+mj-ea"/>
              </a:rPr>
              <a:t>Http Response</a:t>
            </a:r>
            <a:endParaRPr lang="zh-TW" altLang="en-US">
              <a:latin typeface="Consolas" panose="020B0609020204030204" pitchFamily="49" charset="0"/>
              <a:ea typeface="+mj-ea"/>
            </a:endParaRPr>
          </a:p>
        </p:txBody>
      </p:sp>
      <p:sp>
        <p:nvSpPr>
          <p:cNvPr id="12" name="文字方塊 11">
            <a:extLst>
              <a:ext uri="{FF2B5EF4-FFF2-40B4-BE49-F238E27FC236}">
                <a16:creationId xmlns:a16="http://schemas.microsoft.com/office/drawing/2014/main" id="{8A620388-243F-4A44-ACDE-87A82DAE4A15}"/>
              </a:ext>
            </a:extLst>
          </p:cNvPr>
          <p:cNvSpPr txBox="1"/>
          <p:nvPr/>
        </p:nvSpPr>
        <p:spPr>
          <a:xfrm>
            <a:off x="1102951" y="85950"/>
            <a:ext cx="1492571" cy="492807"/>
          </a:xfrm>
          <a:prstGeom prst="rect">
            <a:avLst/>
          </a:prstGeom>
          <a:noFill/>
        </p:spPr>
        <p:txBody>
          <a:bodyPr wrap="square" rtlCol="0">
            <a:spAutoFit/>
          </a:bodyPr>
          <a:lstStyle/>
          <a:p>
            <a:pPr algn="ctr"/>
            <a:r>
              <a:rPr lang="en-US" altLang="zh-TW">
                <a:latin typeface="Consolas" panose="020B0609020204030204" pitchFamily="49" charset="0"/>
                <a:ea typeface="+mj-ea"/>
              </a:rPr>
              <a:t>Client</a:t>
            </a:r>
            <a:endParaRPr lang="zh-TW" altLang="en-US">
              <a:latin typeface="Consolas" panose="020B0609020204030204" pitchFamily="49" charset="0"/>
              <a:ea typeface="+mj-ea"/>
            </a:endParaRPr>
          </a:p>
        </p:txBody>
      </p:sp>
      <p:sp>
        <p:nvSpPr>
          <p:cNvPr id="13" name="文字方塊 12">
            <a:extLst>
              <a:ext uri="{FF2B5EF4-FFF2-40B4-BE49-F238E27FC236}">
                <a16:creationId xmlns:a16="http://schemas.microsoft.com/office/drawing/2014/main" id="{E0CB1D23-7F8B-4F24-AD97-842FDDFA87A6}"/>
              </a:ext>
            </a:extLst>
          </p:cNvPr>
          <p:cNvSpPr txBox="1"/>
          <p:nvPr/>
        </p:nvSpPr>
        <p:spPr>
          <a:xfrm>
            <a:off x="8909735" y="85951"/>
            <a:ext cx="1391920" cy="492807"/>
          </a:xfrm>
          <a:prstGeom prst="rect">
            <a:avLst/>
          </a:prstGeom>
          <a:noFill/>
        </p:spPr>
        <p:txBody>
          <a:bodyPr wrap="square" rtlCol="0">
            <a:spAutoFit/>
          </a:bodyPr>
          <a:lstStyle/>
          <a:p>
            <a:pPr algn="ctr"/>
            <a:r>
              <a:rPr lang="en-US" altLang="zh-TW">
                <a:latin typeface="Consolas" panose="020B0609020204030204" pitchFamily="49" charset="0"/>
                <a:ea typeface="+mj-ea"/>
              </a:rPr>
              <a:t>Server</a:t>
            </a:r>
            <a:endParaRPr lang="zh-TW" altLang="en-US">
              <a:latin typeface="Consolas" panose="020B0609020204030204" pitchFamily="49" charset="0"/>
              <a:ea typeface="+mj-ea"/>
            </a:endParaRPr>
          </a:p>
        </p:txBody>
      </p:sp>
      <p:sp>
        <p:nvSpPr>
          <p:cNvPr id="14" name="文字方塊 13">
            <a:extLst>
              <a:ext uri="{FF2B5EF4-FFF2-40B4-BE49-F238E27FC236}">
                <a16:creationId xmlns:a16="http://schemas.microsoft.com/office/drawing/2014/main" id="{FF70E413-8F28-4892-8595-66FE25A830FA}"/>
              </a:ext>
            </a:extLst>
          </p:cNvPr>
          <p:cNvSpPr txBox="1"/>
          <p:nvPr/>
        </p:nvSpPr>
        <p:spPr>
          <a:xfrm>
            <a:off x="217053" y="2416423"/>
            <a:ext cx="3454792" cy="553997"/>
          </a:xfrm>
          <a:prstGeom prst="rect">
            <a:avLst/>
          </a:prstGeom>
          <a:noFill/>
        </p:spPr>
        <p:txBody>
          <a:bodyPr wrap="none" rtlCol="0">
            <a:spAutoFit/>
          </a:bodyPr>
          <a:lstStyle/>
          <a:p>
            <a:pPr algn="ctr"/>
            <a:r>
              <a:rPr lang="zh-TW" altLang="en-US" sz="1500" smtClean="0">
                <a:latin typeface="Consolas" panose="020B0609020204030204" pitchFamily="49" charset="0"/>
                <a:ea typeface="+mj-ea"/>
              </a:rPr>
              <a:t>請求執行一支「查詢所有商品」的程式</a:t>
            </a:r>
            <a:endParaRPr lang="en-US" altLang="zh-TW" sz="1500" smtClean="0">
              <a:latin typeface="Consolas" panose="020B0609020204030204" pitchFamily="49" charset="0"/>
              <a:ea typeface="+mj-ea"/>
            </a:endParaRPr>
          </a:p>
          <a:p>
            <a:pPr algn="ctr"/>
            <a:r>
              <a:rPr lang="en-US" altLang="zh-TW" sz="1500" smtClean="0">
                <a:latin typeface="Consolas" panose="020B0609020204030204" pitchFamily="49" charset="0"/>
              </a:rPr>
              <a:t>/GetAllProducts.do</a:t>
            </a:r>
            <a:endParaRPr lang="en-US" altLang="zh-TW" sz="1500">
              <a:latin typeface="Consolas" panose="020B0609020204030204" pitchFamily="49" charset="0"/>
              <a:ea typeface="+mj-ea"/>
            </a:endParaRPr>
          </a:p>
        </p:txBody>
      </p:sp>
      <p:sp>
        <p:nvSpPr>
          <p:cNvPr id="15" name="文字方塊 14">
            <a:extLst>
              <a:ext uri="{FF2B5EF4-FFF2-40B4-BE49-F238E27FC236}">
                <a16:creationId xmlns:a16="http://schemas.microsoft.com/office/drawing/2014/main" id="{1006C0F3-82AD-4059-9A57-C55A35B1BF6A}"/>
              </a:ext>
            </a:extLst>
          </p:cNvPr>
          <p:cNvSpPr txBox="1"/>
          <p:nvPr/>
        </p:nvSpPr>
        <p:spPr>
          <a:xfrm>
            <a:off x="7353713" y="2332369"/>
            <a:ext cx="4838287" cy="1015663"/>
          </a:xfrm>
          <a:prstGeom prst="rect">
            <a:avLst/>
          </a:prstGeom>
          <a:noFill/>
        </p:spPr>
        <p:txBody>
          <a:bodyPr wrap="square" rtlCol="0">
            <a:spAutoFit/>
          </a:bodyPr>
          <a:lstStyle/>
          <a:p>
            <a:r>
              <a:rPr lang="zh-TW" altLang="en-US" sz="1500" smtClean="0">
                <a:latin typeface="Consolas" panose="020B0609020204030204" pitchFamily="49" charset="0"/>
                <a:ea typeface="+mj-ea"/>
              </a:rPr>
              <a:t>  </a:t>
            </a:r>
            <a:r>
              <a:rPr lang="en-US" altLang="zh-TW" sz="1500" smtClean="0">
                <a:latin typeface="Consolas" panose="020B0609020204030204" pitchFamily="49" charset="0"/>
                <a:ea typeface="+mj-ea"/>
              </a:rPr>
              <a:t>Servlet(GetAllProducts.do)</a:t>
            </a:r>
            <a:r>
              <a:rPr lang="zh-TW" altLang="en-US" sz="1500" smtClean="0">
                <a:latin typeface="Consolas" panose="020B0609020204030204" pitchFamily="49" charset="0"/>
                <a:ea typeface="+mj-ea"/>
              </a:rPr>
              <a:t>接收到請求</a:t>
            </a:r>
            <a:endParaRPr lang="en-US" altLang="zh-TW" sz="1500" smtClean="0">
              <a:latin typeface="Consolas" panose="020B0609020204030204" pitchFamily="49" charset="0"/>
              <a:ea typeface="+mj-ea"/>
            </a:endParaRPr>
          </a:p>
          <a:p>
            <a:r>
              <a:rPr lang="zh-TW" altLang="en-US" sz="1500" smtClean="0">
                <a:latin typeface="Consolas" panose="020B0609020204030204" pitchFamily="49" charset="0"/>
                <a:ea typeface="+mj-ea"/>
              </a:rPr>
              <a:t>→ </a:t>
            </a:r>
            <a:r>
              <a:rPr lang="en-US" altLang="zh-TW" sz="1500" smtClean="0">
                <a:latin typeface="Consolas" panose="020B0609020204030204" pitchFamily="49" charset="0"/>
                <a:ea typeface="+mj-ea"/>
              </a:rPr>
              <a:t>Servlet</a:t>
            </a:r>
            <a:r>
              <a:rPr lang="zh-TW" altLang="en-US" sz="1500" smtClean="0">
                <a:latin typeface="Consolas" panose="020B0609020204030204" pitchFamily="49" charset="0"/>
                <a:ea typeface="+mj-ea"/>
              </a:rPr>
              <a:t>使用</a:t>
            </a:r>
            <a:r>
              <a:rPr lang="en-US" altLang="zh-TW" sz="1500" smtClean="0">
                <a:latin typeface="Consolas" panose="020B0609020204030204" pitchFamily="49" charset="0"/>
                <a:ea typeface="+mj-ea"/>
              </a:rPr>
              <a:t>JDBC</a:t>
            </a:r>
            <a:r>
              <a:rPr lang="zh-TW" altLang="en-US" sz="1500" smtClean="0">
                <a:latin typeface="Consolas" panose="020B0609020204030204" pitchFamily="49" charset="0"/>
                <a:ea typeface="+mj-ea"/>
              </a:rPr>
              <a:t>跟資料庫要「所有商品」的資料</a:t>
            </a:r>
            <a:endParaRPr lang="en-US" altLang="zh-TW" sz="1500" smtClean="0">
              <a:latin typeface="Consolas" panose="020B0609020204030204" pitchFamily="49" charset="0"/>
              <a:ea typeface="+mj-ea"/>
            </a:endParaRPr>
          </a:p>
          <a:p>
            <a:r>
              <a:rPr lang="zh-TW" altLang="en-US" sz="1500" smtClean="0">
                <a:latin typeface="Consolas" panose="020B0609020204030204" pitchFamily="49" charset="0"/>
                <a:ea typeface="+mj-ea"/>
              </a:rPr>
              <a:t>→ </a:t>
            </a:r>
            <a:r>
              <a:rPr lang="en-US" altLang="zh-TW" sz="1500" smtClean="0">
                <a:latin typeface="Consolas" panose="020B0609020204030204" pitchFamily="49" charset="0"/>
                <a:ea typeface="+mj-ea"/>
              </a:rPr>
              <a:t>Servlet</a:t>
            </a:r>
            <a:r>
              <a:rPr lang="zh-TW" altLang="en-US" sz="1500" smtClean="0">
                <a:latin typeface="Consolas" panose="020B0609020204030204" pitchFamily="49" charset="0"/>
                <a:ea typeface="+mj-ea"/>
              </a:rPr>
              <a:t>取得「所有商品」的資料</a:t>
            </a:r>
            <a:endParaRPr lang="en-US" altLang="zh-TW" sz="1500" smtClean="0">
              <a:latin typeface="Consolas" panose="020B0609020204030204" pitchFamily="49" charset="0"/>
              <a:ea typeface="+mj-ea"/>
            </a:endParaRPr>
          </a:p>
          <a:p>
            <a:r>
              <a:rPr lang="zh-TW" altLang="en-US" sz="1500" smtClean="0">
                <a:latin typeface="Consolas" panose="020B0609020204030204" pitchFamily="49" charset="0"/>
                <a:ea typeface="+mj-ea"/>
              </a:rPr>
              <a:t>→ </a:t>
            </a:r>
            <a:r>
              <a:rPr lang="en-US" altLang="zh-TW" sz="1500" smtClean="0">
                <a:latin typeface="Consolas" panose="020B0609020204030204" pitchFamily="49" charset="0"/>
                <a:ea typeface="+mj-ea"/>
              </a:rPr>
              <a:t>Servlet</a:t>
            </a:r>
            <a:r>
              <a:rPr lang="zh-TW" altLang="en-US" sz="1500" smtClean="0">
                <a:latin typeface="Consolas" panose="020B0609020204030204" pitchFamily="49" charset="0"/>
                <a:ea typeface="+mj-ea"/>
              </a:rPr>
              <a:t>使用</a:t>
            </a:r>
            <a:r>
              <a:rPr lang="en-US" altLang="zh-TW" sz="1500" smtClean="0">
                <a:latin typeface="Consolas" panose="020B0609020204030204" pitchFamily="49" charset="0"/>
                <a:ea typeface="+mj-ea"/>
              </a:rPr>
              <a:t>response.getWriter()</a:t>
            </a:r>
            <a:r>
              <a:rPr lang="zh-TW" altLang="en-US" sz="1500" smtClean="0">
                <a:latin typeface="Consolas" panose="020B0609020204030204" pitchFamily="49" charset="0"/>
                <a:ea typeface="+mj-ea"/>
              </a:rPr>
              <a:t>物件回應資料</a:t>
            </a:r>
            <a:endParaRPr lang="en-US" altLang="zh-TW" sz="1500">
              <a:latin typeface="Consolas" panose="020B0609020204030204" pitchFamily="49" charset="0"/>
              <a:ea typeface="+mj-ea"/>
            </a:endParaRPr>
          </a:p>
        </p:txBody>
      </p:sp>
      <p:grpSp>
        <p:nvGrpSpPr>
          <p:cNvPr id="18" name="群組 17"/>
          <p:cNvGrpSpPr/>
          <p:nvPr/>
        </p:nvGrpSpPr>
        <p:grpSpPr>
          <a:xfrm>
            <a:off x="868218" y="4421601"/>
            <a:ext cx="1727304" cy="1849889"/>
            <a:chOff x="249452" y="134635"/>
            <a:chExt cx="2085108" cy="2174456"/>
          </a:xfrm>
        </p:grpSpPr>
        <p:pic>
          <p:nvPicPr>
            <p:cNvPr id="19" name="圖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452" y="223983"/>
              <a:ext cx="2085108" cy="2085108"/>
            </a:xfrm>
            <a:prstGeom prst="rect">
              <a:avLst/>
            </a:prstGeom>
          </p:spPr>
        </p:pic>
        <p:sp>
          <p:nvSpPr>
            <p:cNvPr id="20" name="文字方塊 19"/>
            <p:cNvSpPr txBox="1"/>
            <p:nvPr/>
          </p:nvSpPr>
          <p:spPr>
            <a:xfrm>
              <a:off x="457064" y="134635"/>
              <a:ext cx="1523278" cy="361777"/>
            </a:xfrm>
            <a:prstGeom prst="rect">
              <a:avLst/>
            </a:prstGeom>
            <a:noFill/>
          </p:spPr>
          <p:txBody>
            <a:bodyPr wrap="none" rtlCol="0">
              <a:spAutoFit/>
            </a:bodyPr>
            <a:lstStyle/>
            <a:p>
              <a:r>
                <a:rPr lang="zh-TW" altLang="en-US" sz="1400" smtClean="0">
                  <a:latin typeface="+mj-ea"/>
                  <a:ea typeface="+mj-ea"/>
                </a:rPr>
                <a:t>客戶端使用者</a:t>
              </a:r>
              <a:endParaRPr lang="zh-TW" altLang="en-US" sz="1400">
                <a:latin typeface="+mj-ea"/>
                <a:ea typeface="+mj-ea"/>
              </a:endParaRPr>
            </a:p>
          </p:txBody>
        </p:sp>
      </p:grpSp>
      <p:cxnSp>
        <p:nvCxnSpPr>
          <p:cNvPr id="21" name="直線單箭頭接點 20">
            <a:extLst>
              <a:ext uri="{FF2B5EF4-FFF2-40B4-BE49-F238E27FC236}">
                <a16:creationId xmlns:a16="http://schemas.microsoft.com/office/drawing/2014/main" id="{F4F7ABCF-1550-4903-AEBF-4846D8A01C5D}"/>
              </a:ext>
            </a:extLst>
          </p:cNvPr>
          <p:cNvCxnSpPr>
            <a:cxnSpLocks/>
          </p:cNvCxnSpPr>
          <p:nvPr/>
        </p:nvCxnSpPr>
        <p:spPr>
          <a:xfrm flipV="1">
            <a:off x="3162431" y="4904510"/>
            <a:ext cx="1492696" cy="10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群組 23"/>
          <p:cNvGrpSpPr/>
          <p:nvPr/>
        </p:nvGrpSpPr>
        <p:grpSpPr>
          <a:xfrm>
            <a:off x="5228650" y="4216387"/>
            <a:ext cx="1954436" cy="1800000"/>
            <a:chOff x="429958" y="3177310"/>
            <a:chExt cx="1954436" cy="1800000"/>
          </a:xfrm>
        </p:grpSpPr>
        <p:sp>
          <p:nvSpPr>
            <p:cNvPr id="25" name="橢圓 24"/>
            <p:cNvSpPr/>
            <p:nvPr/>
          </p:nvSpPr>
          <p:spPr>
            <a:xfrm>
              <a:off x="507176" y="3177310"/>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700" b="1">
                <a:latin typeface="Consolas" panose="020B0609020204030204" pitchFamily="49" charset="0"/>
              </a:endParaRPr>
            </a:p>
          </p:txBody>
        </p:sp>
        <p:sp>
          <p:nvSpPr>
            <p:cNvPr id="26" name="文字方塊 25"/>
            <p:cNvSpPr txBox="1"/>
            <p:nvPr/>
          </p:nvSpPr>
          <p:spPr>
            <a:xfrm>
              <a:off x="429958" y="3915727"/>
              <a:ext cx="1954436" cy="323165"/>
            </a:xfrm>
            <a:prstGeom prst="rect">
              <a:avLst/>
            </a:prstGeom>
            <a:noFill/>
          </p:spPr>
          <p:txBody>
            <a:bodyPr wrap="square" rtlCol="0">
              <a:spAutoFit/>
            </a:bodyPr>
            <a:lstStyle/>
            <a:p>
              <a:pPr algn="ctr"/>
              <a:r>
                <a:rPr lang="en-US" altLang="zh-TW" sz="1500" smtClean="0">
                  <a:solidFill>
                    <a:schemeClr val="bg1"/>
                  </a:solidFill>
                  <a:latin typeface="Consolas" panose="020B0609020204030204" pitchFamily="49" charset="0"/>
                </a:rPr>
                <a:t>GetAllProduct.do</a:t>
              </a:r>
              <a:endParaRPr lang="zh-TW" altLang="en-US" sz="1500">
                <a:solidFill>
                  <a:schemeClr val="bg1"/>
                </a:solidFill>
                <a:latin typeface="Consolas" panose="020B0609020204030204" pitchFamily="49" charset="0"/>
              </a:endParaRPr>
            </a:p>
          </p:txBody>
        </p:sp>
      </p:grpSp>
      <p:sp>
        <p:nvSpPr>
          <p:cNvPr id="27" name="圓柱形 5">
            <a:extLst>
              <a:ext uri="{FF2B5EF4-FFF2-40B4-BE49-F238E27FC236}">
                <a16:creationId xmlns:a16="http://schemas.microsoft.com/office/drawing/2014/main" id="{948DF13F-B4B8-444C-96F4-4761821C4EC1}"/>
              </a:ext>
            </a:extLst>
          </p:cNvPr>
          <p:cNvSpPr/>
          <p:nvPr/>
        </p:nvSpPr>
        <p:spPr>
          <a:xfrm>
            <a:off x="9997816" y="4117903"/>
            <a:ext cx="1651634" cy="1996965"/>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err="1">
                <a:solidFill>
                  <a:schemeClr val="tx1"/>
                </a:solidFill>
                <a:latin typeface="Consolas" panose="020B0609020204030204" pitchFamily="49" charset="0"/>
              </a:rPr>
              <a:t>DataBase</a:t>
            </a:r>
            <a:endParaRPr lang="zh-TW" altLang="en-US">
              <a:solidFill>
                <a:schemeClr val="tx1"/>
              </a:solidFill>
              <a:latin typeface="Consolas" panose="020B0609020204030204" pitchFamily="49" charset="0"/>
            </a:endParaRPr>
          </a:p>
        </p:txBody>
      </p:sp>
      <p:cxnSp>
        <p:nvCxnSpPr>
          <p:cNvPr id="28" name="直線單箭頭接點 27">
            <a:extLst>
              <a:ext uri="{FF2B5EF4-FFF2-40B4-BE49-F238E27FC236}">
                <a16:creationId xmlns:a16="http://schemas.microsoft.com/office/drawing/2014/main" id="{F4F7ABCF-1550-4903-AEBF-4846D8A01C5D}"/>
              </a:ext>
            </a:extLst>
          </p:cNvPr>
          <p:cNvCxnSpPr>
            <a:cxnSpLocks/>
          </p:cNvCxnSpPr>
          <p:nvPr/>
        </p:nvCxnSpPr>
        <p:spPr>
          <a:xfrm flipV="1">
            <a:off x="7756610" y="4894159"/>
            <a:ext cx="1492696" cy="10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3007075" y="4421601"/>
            <a:ext cx="1800493" cy="307777"/>
          </a:xfrm>
          <a:prstGeom prst="rect">
            <a:avLst/>
          </a:prstGeom>
          <a:noFill/>
        </p:spPr>
        <p:txBody>
          <a:bodyPr wrap="none" rtlCol="0">
            <a:spAutoFit/>
          </a:bodyPr>
          <a:lstStyle/>
          <a:p>
            <a:r>
              <a:rPr lang="zh-TW" altLang="en-US" sz="1400">
                <a:latin typeface="+mj-ea"/>
                <a:ea typeface="+mj-ea"/>
              </a:rPr>
              <a:t>給</a:t>
            </a:r>
            <a:r>
              <a:rPr lang="zh-TW" altLang="en-US" sz="1400" smtClean="0">
                <a:latin typeface="+mj-ea"/>
                <a:ea typeface="+mj-ea"/>
              </a:rPr>
              <a:t>我所有商品的頁面</a:t>
            </a:r>
            <a:endParaRPr lang="zh-TW" altLang="en-US" sz="1400">
              <a:latin typeface="+mj-ea"/>
              <a:ea typeface="+mj-ea"/>
            </a:endParaRPr>
          </a:p>
        </p:txBody>
      </p:sp>
      <p:sp>
        <p:nvSpPr>
          <p:cNvPr id="30" name="文字方塊 29"/>
          <p:cNvSpPr txBox="1"/>
          <p:nvPr/>
        </p:nvSpPr>
        <p:spPr>
          <a:xfrm>
            <a:off x="7344620" y="5076774"/>
            <a:ext cx="2414444" cy="307777"/>
          </a:xfrm>
          <a:prstGeom prst="rect">
            <a:avLst/>
          </a:prstGeom>
          <a:noFill/>
        </p:spPr>
        <p:txBody>
          <a:bodyPr wrap="none" rtlCol="0">
            <a:spAutoFit/>
          </a:bodyPr>
          <a:lstStyle/>
          <a:p>
            <a:r>
              <a:rPr lang="zh-TW" altLang="en-US" sz="1400" smtClean="0">
                <a:latin typeface="Consolas" panose="020B0609020204030204" pitchFamily="49" charset="0"/>
                <a:ea typeface="+mj-ea"/>
              </a:rPr>
              <a:t>使用</a:t>
            </a:r>
            <a:r>
              <a:rPr lang="en-US" altLang="zh-TW" sz="1400" smtClean="0">
                <a:latin typeface="Consolas" panose="020B0609020204030204" pitchFamily="49" charset="0"/>
                <a:ea typeface="+mj-ea"/>
              </a:rPr>
              <a:t>JDBC</a:t>
            </a:r>
            <a:r>
              <a:rPr lang="zh-TW" altLang="en-US" sz="1400" smtClean="0">
                <a:latin typeface="Consolas" panose="020B0609020204030204" pitchFamily="49" charset="0"/>
                <a:ea typeface="+mj-ea"/>
              </a:rPr>
              <a:t>取得所有商品資料</a:t>
            </a:r>
            <a:endParaRPr lang="zh-TW" altLang="en-US" sz="1400">
              <a:latin typeface="Consolas" panose="020B0609020204030204" pitchFamily="49" charset="0"/>
              <a:ea typeface="+mj-ea"/>
            </a:endParaRPr>
          </a:p>
        </p:txBody>
      </p:sp>
      <p:cxnSp>
        <p:nvCxnSpPr>
          <p:cNvPr id="31" name="直線單箭頭接點 30">
            <a:extLst>
              <a:ext uri="{FF2B5EF4-FFF2-40B4-BE49-F238E27FC236}">
                <a16:creationId xmlns:a16="http://schemas.microsoft.com/office/drawing/2014/main" id="{F4F7ABCF-1550-4903-AEBF-4846D8A01C5D}"/>
              </a:ext>
            </a:extLst>
          </p:cNvPr>
          <p:cNvCxnSpPr>
            <a:cxnSpLocks/>
          </p:cNvCxnSpPr>
          <p:nvPr/>
        </p:nvCxnSpPr>
        <p:spPr>
          <a:xfrm rot="10800000" flipV="1">
            <a:off x="7756610" y="5475800"/>
            <a:ext cx="1492696" cy="10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F4F7ABCF-1550-4903-AEBF-4846D8A01C5D}"/>
              </a:ext>
            </a:extLst>
          </p:cNvPr>
          <p:cNvCxnSpPr>
            <a:cxnSpLocks/>
          </p:cNvCxnSpPr>
          <p:nvPr/>
        </p:nvCxnSpPr>
        <p:spPr>
          <a:xfrm rot="10800000" flipV="1">
            <a:off x="3160973" y="5486152"/>
            <a:ext cx="1492696" cy="10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p:cNvSpPr txBox="1"/>
          <p:nvPr/>
        </p:nvSpPr>
        <p:spPr>
          <a:xfrm>
            <a:off x="2621428" y="5653164"/>
            <a:ext cx="3066865" cy="1169551"/>
          </a:xfrm>
          <a:prstGeom prst="rect">
            <a:avLst/>
          </a:prstGeom>
          <a:noFill/>
        </p:spPr>
        <p:txBody>
          <a:bodyPr wrap="none" rtlCol="0">
            <a:spAutoFit/>
          </a:bodyPr>
          <a:lstStyle/>
          <a:p>
            <a:r>
              <a:rPr lang="zh-TW" altLang="en-US" sz="1400">
                <a:latin typeface="Consolas" panose="020B0609020204030204" pitchFamily="49" charset="0"/>
                <a:ea typeface="+mj-ea"/>
              </a:rPr>
              <a:t>你要的頁</a:t>
            </a:r>
            <a:r>
              <a:rPr lang="zh-TW" altLang="en-US" sz="1400" smtClean="0">
                <a:latin typeface="Consolas" panose="020B0609020204030204" pitchFamily="49" charset="0"/>
                <a:ea typeface="+mj-ea"/>
              </a:rPr>
              <a:t>面：</a:t>
            </a:r>
            <a:endParaRPr lang="en-US" altLang="zh-TW" sz="1400" smtClean="0">
              <a:latin typeface="Consolas" panose="020B0609020204030204" pitchFamily="49" charset="0"/>
              <a:ea typeface="+mj-ea"/>
            </a:endParaRPr>
          </a:p>
          <a:p>
            <a:r>
              <a:rPr lang="en-US" altLang="zh-TW" sz="1400" smtClean="0">
                <a:latin typeface="Consolas" panose="020B0609020204030204" pitchFamily="49" charset="0"/>
                <a:ea typeface="+mj-ea"/>
              </a:rPr>
              <a:t>out.write("&lt;!Doctype html&gt;");</a:t>
            </a:r>
          </a:p>
          <a:p>
            <a:r>
              <a:rPr lang="en-US" altLang="zh-TW" sz="1400">
                <a:latin typeface="Consolas" panose="020B0609020204030204" pitchFamily="49" charset="0"/>
              </a:rPr>
              <a:t>out.write</a:t>
            </a:r>
            <a:r>
              <a:rPr lang="en-US" altLang="zh-TW" sz="1400" smtClean="0">
                <a:latin typeface="Consolas" panose="020B0609020204030204" pitchFamily="49" charset="0"/>
              </a:rPr>
              <a:t>("&lt;html&gt; ");</a:t>
            </a:r>
          </a:p>
          <a:p>
            <a:r>
              <a:rPr lang="en-US" altLang="zh-TW" sz="1400">
                <a:latin typeface="Consolas" panose="020B0609020204030204" pitchFamily="49" charset="0"/>
              </a:rPr>
              <a:t>out.write</a:t>
            </a:r>
            <a:r>
              <a:rPr lang="en-US" altLang="zh-TW" sz="1400" smtClean="0">
                <a:latin typeface="Consolas" panose="020B0609020204030204" pitchFamily="49" charset="0"/>
              </a:rPr>
              <a:t>("&lt;head&gt;");</a:t>
            </a:r>
            <a:endParaRPr lang="en-US" altLang="zh-TW" sz="1400">
              <a:latin typeface="Consolas" panose="020B0609020204030204" pitchFamily="49" charset="0"/>
            </a:endParaRPr>
          </a:p>
          <a:p>
            <a:r>
              <a:rPr lang="en-US" altLang="zh-TW" sz="1400" smtClean="0">
                <a:latin typeface="Consolas" panose="020B0609020204030204" pitchFamily="49" charset="0"/>
              </a:rPr>
              <a:t>out.write …</a:t>
            </a:r>
            <a:endParaRPr lang="en-US" altLang="zh-TW" sz="1400">
              <a:latin typeface="Consolas" panose="020B0609020204030204" pitchFamily="49" charset="0"/>
            </a:endParaRPr>
          </a:p>
        </p:txBody>
      </p:sp>
      <p:cxnSp>
        <p:nvCxnSpPr>
          <p:cNvPr id="36" name="直線接點 35"/>
          <p:cNvCxnSpPr/>
          <p:nvPr/>
        </p:nvCxnSpPr>
        <p:spPr>
          <a:xfrm>
            <a:off x="0" y="3657603"/>
            <a:ext cx="12192000" cy="4618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009676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61683" y="287978"/>
            <a:ext cx="7462982" cy="590599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投影片編號版面配置區 1">
            <a:extLst>
              <a:ext uri="{FF2B5EF4-FFF2-40B4-BE49-F238E27FC236}">
                <a16:creationId xmlns:a16="http://schemas.microsoft.com/office/drawing/2014/main" id="{A23DC972-E4FD-4F58-A1F5-AE84F294451F}"/>
              </a:ext>
            </a:extLst>
          </p:cNvPr>
          <p:cNvSpPr>
            <a:spLocks noGrp="1"/>
          </p:cNvSpPr>
          <p:nvPr>
            <p:ph type="sldNum" sz="quarter" idx="12"/>
          </p:nvPr>
        </p:nvSpPr>
        <p:spPr/>
        <p:txBody>
          <a:bodyPr/>
          <a:lstStyle/>
          <a:p>
            <a:fld id="{B521127C-0C56-461F-B517-0D483F216F7D}" type="slidenum">
              <a:rPr lang="zh-TW" altLang="en-US" smtClean="0"/>
              <a:t>84</a:t>
            </a:fld>
            <a:endParaRPr lang="zh-TW" altLang="en-US"/>
          </a:p>
        </p:txBody>
      </p:sp>
      <p:grpSp>
        <p:nvGrpSpPr>
          <p:cNvPr id="18" name="群組 17"/>
          <p:cNvGrpSpPr/>
          <p:nvPr/>
        </p:nvGrpSpPr>
        <p:grpSpPr>
          <a:xfrm>
            <a:off x="130275" y="753943"/>
            <a:ext cx="2215865" cy="2127802"/>
            <a:chOff x="-141695" y="14209"/>
            <a:chExt cx="2476255" cy="2294882"/>
          </a:xfrm>
        </p:grpSpPr>
        <p:pic>
          <p:nvPicPr>
            <p:cNvPr id="19" name="圖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52" y="223983"/>
              <a:ext cx="2085108" cy="2085108"/>
            </a:xfrm>
            <a:prstGeom prst="rect">
              <a:avLst/>
            </a:prstGeom>
          </p:spPr>
        </p:pic>
        <p:sp>
          <p:nvSpPr>
            <p:cNvPr id="20" name="文字方塊 19"/>
            <p:cNvSpPr txBox="1"/>
            <p:nvPr/>
          </p:nvSpPr>
          <p:spPr>
            <a:xfrm>
              <a:off x="-141695" y="14209"/>
              <a:ext cx="2316605" cy="464721"/>
            </a:xfrm>
            <a:prstGeom prst="rect">
              <a:avLst/>
            </a:prstGeom>
            <a:noFill/>
          </p:spPr>
          <p:txBody>
            <a:bodyPr wrap="none" rtlCol="0">
              <a:spAutoFit/>
            </a:bodyPr>
            <a:lstStyle/>
            <a:p>
              <a:r>
                <a:rPr lang="zh-TW" altLang="en-US" sz="2200" smtClean="0">
                  <a:latin typeface="+mj-ea"/>
                  <a:ea typeface="+mj-ea"/>
                </a:rPr>
                <a:t>客戶端使用者</a:t>
              </a:r>
              <a:r>
                <a:rPr lang="en-US" altLang="zh-TW" sz="2200" smtClean="0">
                  <a:latin typeface="+mj-ea"/>
                  <a:ea typeface="+mj-ea"/>
                </a:rPr>
                <a:t>A</a:t>
              </a:r>
              <a:endParaRPr lang="zh-TW" altLang="en-US" sz="2200">
                <a:latin typeface="+mj-ea"/>
                <a:ea typeface="+mj-ea"/>
              </a:endParaRPr>
            </a:p>
          </p:txBody>
        </p:sp>
      </p:grpSp>
      <p:cxnSp>
        <p:nvCxnSpPr>
          <p:cNvPr id="21" name="直線單箭頭接點 20">
            <a:extLst>
              <a:ext uri="{FF2B5EF4-FFF2-40B4-BE49-F238E27FC236}">
                <a16:creationId xmlns:a16="http://schemas.microsoft.com/office/drawing/2014/main" id="{F4F7ABCF-1550-4903-AEBF-4846D8A01C5D}"/>
              </a:ext>
            </a:extLst>
          </p:cNvPr>
          <p:cNvCxnSpPr>
            <a:cxnSpLocks/>
          </p:cNvCxnSpPr>
          <p:nvPr/>
        </p:nvCxnSpPr>
        <p:spPr>
          <a:xfrm flipV="1">
            <a:off x="2783742" y="1348510"/>
            <a:ext cx="1492696" cy="10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群組 23"/>
          <p:cNvGrpSpPr/>
          <p:nvPr/>
        </p:nvGrpSpPr>
        <p:grpSpPr>
          <a:xfrm>
            <a:off x="4979268" y="1226445"/>
            <a:ext cx="1954436" cy="1800000"/>
            <a:chOff x="429958" y="3177310"/>
            <a:chExt cx="1954436" cy="1800000"/>
          </a:xfrm>
        </p:grpSpPr>
        <p:sp>
          <p:nvSpPr>
            <p:cNvPr id="25" name="橢圓 24"/>
            <p:cNvSpPr/>
            <p:nvPr/>
          </p:nvSpPr>
          <p:spPr>
            <a:xfrm>
              <a:off x="507176" y="3177310"/>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700" b="1">
                <a:latin typeface="Consolas" panose="020B0609020204030204" pitchFamily="49" charset="0"/>
              </a:endParaRPr>
            </a:p>
          </p:txBody>
        </p:sp>
        <p:sp>
          <p:nvSpPr>
            <p:cNvPr id="26" name="文字方塊 25"/>
            <p:cNvSpPr txBox="1"/>
            <p:nvPr/>
          </p:nvSpPr>
          <p:spPr>
            <a:xfrm>
              <a:off x="429958" y="3915727"/>
              <a:ext cx="1954436" cy="323165"/>
            </a:xfrm>
            <a:prstGeom prst="rect">
              <a:avLst/>
            </a:prstGeom>
            <a:noFill/>
          </p:spPr>
          <p:txBody>
            <a:bodyPr wrap="square" rtlCol="0">
              <a:spAutoFit/>
            </a:bodyPr>
            <a:lstStyle/>
            <a:p>
              <a:pPr algn="ctr"/>
              <a:r>
                <a:rPr lang="en-US" altLang="zh-TW" sz="1500" smtClean="0">
                  <a:solidFill>
                    <a:schemeClr val="bg1"/>
                  </a:solidFill>
                  <a:latin typeface="Consolas" panose="020B0609020204030204" pitchFamily="49" charset="0"/>
                </a:rPr>
                <a:t>GetAllProduct.do</a:t>
              </a:r>
              <a:endParaRPr lang="zh-TW" altLang="en-US" sz="1500">
                <a:solidFill>
                  <a:schemeClr val="bg1"/>
                </a:solidFill>
                <a:latin typeface="Consolas" panose="020B0609020204030204" pitchFamily="49" charset="0"/>
              </a:endParaRPr>
            </a:p>
          </p:txBody>
        </p:sp>
      </p:grpSp>
      <p:sp>
        <p:nvSpPr>
          <p:cNvPr id="27" name="圓柱形 5">
            <a:extLst>
              <a:ext uri="{FF2B5EF4-FFF2-40B4-BE49-F238E27FC236}">
                <a16:creationId xmlns:a16="http://schemas.microsoft.com/office/drawing/2014/main" id="{948DF13F-B4B8-444C-96F4-4761821C4EC1}"/>
              </a:ext>
            </a:extLst>
          </p:cNvPr>
          <p:cNvSpPr/>
          <p:nvPr/>
        </p:nvSpPr>
        <p:spPr>
          <a:xfrm>
            <a:off x="10018966" y="1041021"/>
            <a:ext cx="1651634" cy="1996965"/>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200" err="1">
                <a:solidFill>
                  <a:schemeClr val="tx1"/>
                </a:solidFill>
                <a:latin typeface="Consolas" panose="020B0609020204030204" pitchFamily="49" charset="0"/>
              </a:rPr>
              <a:t>DataBase</a:t>
            </a:r>
            <a:endParaRPr lang="zh-TW" altLang="en-US" sz="2200">
              <a:solidFill>
                <a:schemeClr val="tx1"/>
              </a:solidFill>
              <a:latin typeface="Consolas" panose="020B0609020204030204" pitchFamily="49" charset="0"/>
            </a:endParaRPr>
          </a:p>
        </p:txBody>
      </p:sp>
      <p:cxnSp>
        <p:nvCxnSpPr>
          <p:cNvPr id="28" name="直線單箭頭接點 27">
            <a:extLst>
              <a:ext uri="{FF2B5EF4-FFF2-40B4-BE49-F238E27FC236}">
                <a16:creationId xmlns:a16="http://schemas.microsoft.com/office/drawing/2014/main" id="{F4F7ABCF-1550-4903-AEBF-4846D8A01C5D}"/>
              </a:ext>
            </a:extLst>
          </p:cNvPr>
          <p:cNvCxnSpPr>
            <a:cxnSpLocks/>
          </p:cNvCxnSpPr>
          <p:nvPr/>
        </p:nvCxnSpPr>
        <p:spPr>
          <a:xfrm flipV="1">
            <a:off x="7624853" y="1796082"/>
            <a:ext cx="1492696" cy="10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2479433" y="856355"/>
            <a:ext cx="2262158" cy="369332"/>
          </a:xfrm>
          <a:prstGeom prst="rect">
            <a:avLst/>
          </a:prstGeom>
          <a:noFill/>
        </p:spPr>
        <p:txBody>
          <a:bodyPr wrap="none" rtlCol="0">
            <a:spAutoFit/>
          </a:bodyPr>
          <a:lstStyle/>
          <a:p>
            <a:r>
              <a:rPr lang="zh-TW" altLang="en-US">
                <a:latin typeface="+mj-ea"/>
                <a:ea typeface="+mj-ea"/>
              </a:rPr>
              <a:t>給</a:t>
            </a:r>
            <a:r>
              <a:rPr lang="zh-TW" altLang="en-US" smtClean="0">
                <a:latin typeface="+mj-ea"/>
                <a:ea typeface="+mj-ea"/>
              </a:rPr>
              <a:t>我所有商品的頁面</a:t>
            </a:r>
            <a:endParaRPr lang="zh-TW" altLang="en-US">
              <a:latin typeface="+mj-ea"/>
              <a:ea typeface="+mj-ea"/>
            </a:endParaRPr>
          </a:p>
        </p:txBody>
      </p:sp>
      <p:sp>
        <p:nvSpPr>
          <p:cNvPr id="30" name="文字方塊 29"/>
          <p:cNvSpPr txBox="1"/>
          <p:nvPr/>
        </p:nvSpPr>
        <p:spPr>
          <a:xfrm>
            <a:off x="7007785" y="1934084"/>
            <a:ext cx="2845651" cy="353943"/>
          </a:xfrm>
          <a:prstGeom prst="rect">
            <a:avLst/>
          </a:prstGeom>
          <a:noFill/>
        </p:spPr>
        <p:txBody>
          <a:bodyPr wrap="none" rtlCol="0">
            <a:spAutoFit/>
          </a:bodyPr>
          <a:lstStyle/>
          <a:p>
            <a:r>
              <a:rPr lang="zh-TW" altLang="en-US" sz="1700" smtClean="0">
                <a:latin typeface="Consolas" panose="020B0609020204030204" pitchFamily="49" charset="0"/>
                <a:ea typeface="+mj-ea"/>
              </a:rPr>
              <a:t>使用</a:t>
            </a:r>
            <a:r>
              <a:rPr lang="en-US" altLang="zh-TW" sz="1700" smtClean="0">
                <a:latin typeface="Consolas" panose="020B0609020204030204" pitchFamily="49" charset="0"/>
                <a:ea typeface="+mj-ea"/>
              </a:rPr>
              <a:t>JDBC</a:t>
            </a:r>
            <a:r>
              <a:rPr lang="zh-TW" altLang="en-US" sz="1700" smtClean="0">
                <a:latin typeface="Consolas" panose="020B0609020204030204" pitchFamily="49" charset="0"/>
                <a:ea typeface="+mj-ea"/>
              </a:rPr>
              <a:t>取得所有商品資料</a:t>
            </a:r>
            <a:endParaRPr lang="zh-TW" altLang="en-US" sz="1700">
              <a:latin typeface="Consolas" panose="020B0609020204030204" pitchFamily="49" charset="0"/>
              <a:ea typeface="+mj-ea"/>
            </a:endParaRPr>
          </a:p>
        </p:txBody>
      </p:sp>
      <p:cxnSp>
        <p:nvCxnSpPr>
          <p:cNvPr id="31" name="直線單箭頭接點 30">
            <a:extLst>
              <a:ext uri="{FF2B5EF4-FFF2-40B4-BE49-F238E27FC236}">
                <a16:creationId xmlns:a16="http://schemas.microsoft.com/office/drawing/2014/main" id="{F4F7ABCF-1550-4903-AEBF-4846D8A01C5D}"/>
              </a:ext>
            </a:extLst>
          </p:cNvPr>
          <p:cNvCxnSpPr>
            <a:cxnSpLocks/>
          </p:cNvCxnSpPr>
          <p:nvPr/>
        </p:nvCxnSpPr>
        <p:spPr>
          <a:xfrm rot="10800000" flipV="1">
            <a:off x="7624853" y="2377723"/>
            <a:ext cx="1492696" cy="10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3" name="群組 32"/>
          <p:cNvGrpSpPr/>
          <p:nvPr/>
        </p:nvGrpSpPr>
        <p:grpSpPr>
          <a:xfrm>
            <a:off x="4979268" y="4242848"/>
            <a:ext cx="1954436" cy="1800000"/>
            <a:chOff x="429958" y="3177310"/>
            <a:chExt cx="1954436" cy="1800000"/>
          </a:xfrm>
        </p:grpSpPr>
        <p:sp>
          <p:nvSpPr>
            <p:cNvPr id="35" name="橢圓 34"/>
            <p:cNvSpPr/>
            <p:nvPr/>
          </p:nvSpPr>
          <p:spPr>
            <a:xfrm>
              <a:off x="507176" y="3177310"/>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700" b="1">
                <a:latin typeface="Consolas" panose="020B0609020204030204" pitchFamily="49" charset="0"/>
              </a:endParaRPr>
            </a:p>
          </p:txBody>
        </p:sp>
        <p:sp>
          <p:nvSpPr>
            <p:cNvPr id="37" name="文字方塊 36"/>
            <p:cNvSpPr txBox="1"/>
            <p:nvPr/>
          </p:nvSpPr>
          <p:spPr>
            <a:xfrm>
              <a:off x="429958" y="3861866"/>
              <a:ext cx="1954436" cy="553998"/>
            </a:xfrm>
            <a:prstGeom prst="rect">
              <a:avLst/>
            </a:prstGeom>
            <a:noFill/>
          </p:spPr>
          <p:txBody>
            <a:bodyPr wrap="square" rtlCol="0">
              <a:spAutoFit/>
            </a:bodyPr>
            <a:lstStyle/>
            <a:p>
              <a:pPr algn="ctr"/>
              <a:r>
                <a:rPr lang="en-US" altLang="zh-TW" sz="3000" smtClean="0">
                  <a:solidFill>
                    <a:schemeClr val="bg1"/>
                  </a:solidFill>
                  <a:latin typeface="Consolas" panose="020B0609020204030204" pitchFamily="49" charset="0"/>
                </a:rPr>
                <a:t>???</a:t>
              </a:r>
              <a:endParaRPr lang="zh-TW" altLang="en-US" sz="3000">
                <a:solidFill>
                  <a:schemeClr val="bg1"/>
                </a:solidFill>
                <a:latin typeface="Consolas" panose="020B0609020204030204" pitchFamily="49" charset="0"/>
              </a:endParaRPr>
            </a:p>
          </p:txBody>
        </p:sp>
      </p:grpSp>
      <p:sp>
        <p:nvSpPr>
          <p:cNvPr id="39" name="文字方塊 38"/>
          <p:cNvSpPr txBox="1"/>
          <p:nvPr/>
        </p:nvSpPr>
        <p:spPr>
          <a:xfrm>
            <a:off x="1606844" y="3601691"/>
            <a:ext cx="2262158" cy="369332"/>
          </a:xfrm>
          <a:prstGeom prst="rect">
            <a:avLst/>
          </a:prstGeom>
          <a:noFill/>
        </p:spPr>
        <p:txBody>
          <a:bodyPr wrap="none" rtlCol="0">
            <a:spAutoFit/>
          </a:bodyPr>
          <a:lstStyle/>
          <a:p>
            <a:r>
              <a:rPr lang="zh-TW" altLang="en-US">
                <a:latin typeface="+mj-ea"/>
                <a:ea typeface="+mj-ea"/>
              </a:rPr>
              <a:t>你要</a:t>
            </a:r>
            <a:r>
              <a:rPr lang="zh-TW" altLang="en-US" smtClean="0">
                <a:latin typeface="+mj-ea"/>
                <a:ea typeface="+mj-ea"/>
              </a:rPr>
              <a:t>的所有商品頁面</a:t>
            </a:r>
            <a:endParaRPr lang="zh-TW" altLang="en-US">
              <a:latin typeface="+mj-ea"/>
              <a:ea typeface="+mj-ea"/>
            </a:endParaRPr>
          </a:p>
        </p:txBody>
      </p:sp>
      <p:cxnSp>
        <p:nvCxnSpPr>
          <p:cNvPr id="40" name="直線單箭頭接點 39">
            <a:extLst>
              <a:ext uri="{FF2B5EF4-FFF2-40B4-BE49-F238E27FC236}">
                <a16:creationId xmlns:a16="http://schemas.microsoft.com/office/drawing/2014/main" id="{F4F7ABCF-1550-4903-AEBF-4846D8A01C5D}"/>
              </a:ext>
            </a:extLst>
          </p:cNvPr>
          <p:cNvCxnSpPr>
            <a:cxnSpLocks/>
          </p:cNvCxnSpPr>
          <p:nvPr/>
        </p:nvCxnSpPr>
        <p:spPr>
          <a:xfrm>
            <a:off x="5956486" y="3157901"/>
            <a:ext cx="22707" cy="10046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文字方塊 40"/>
          <p:cNvSpPr txBox="1"/>
          <p:nvPr/>
        </p:nvSpPr>
        <p:spPr>
          <a:xfrm>
            <a:off x="6085613" y="3357524"/>
            <a:ext cx="3424069" cy="646331"/>
          </a:xfrm>
          <a:prstGeom prst="rect">
            <a:avLst/>
          </a:prstGeom>
          <a:noFill/>
        </p:spPr>
        <p:txBody>
          <a:bodyPr wrap="square" rtlCol="0">
            <a:spAutoFit/>
          </a:bodyPr>
          <a:lstStyle/>
          <a:p>
            <a:r>
              <a:rPr lang="zh-TW" altLang="en-US" smtClean="0">
                <a:latin typeface="+mj-ea"/>
                <a:ea typeface="+mj-ea"/>
              </a:rPr>
              <a:t>這個盒子裡面有所有商品的資料</a:t>
            </a:r>
            <a:endParaRPr lang="en-US" altLang="zh-TW" smtClean="0">
              <a:latin typeface="+mj-ea"/>
              <a:ea typeface="+mj-ea"/>
            </a:endParaRPr>
          </a:p>
          <a:p>
            <a:pPr algn="ctr"/>
            <a:r>
              <a:rPr lang="zh-TW" altLang="en-US">
                <a:latin typeface="+mj-ea"/>
                <a:ea typeface="+mj-ea"/>
              </a:rPr>
              <a:t>幫</a:t>
            </a:r>
            <a:r>
              <a:rPr lang="zh-TW" altLang="en-US" smtClean="0">
                <a:latin typeface="+mj-ea"/>
                <a:ea typeface="+mj-ea"/>
              </a:rPr>
              <a:t>我回應給客戶端使用者</a:t>
            </a:r>
            <a:endParaRPr lang="zh-TW" altLang="en-US">
              <a:latin typeface="+mj-ea"/>
              <a:ea typeface="+mj-ea"/>
            </a:endParaRPr>
          </a:p>
        </p:txBody>
      </p:sp>
      <p:sp>
        <p:nvSpPr>
          <p:cNvPr id="5" name="矩形 4"/>
          <p:cNvSpPr/>
          <p:nvPr/>
        </p:nvSpPr>
        <p:spPr>
          <a:xfrm>
            <a:off x="5585452" y="376599"/>
            <a:ext cx="787482" cy="6464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mtClean="0">
                <a:solidFill>
                  <a:schemeClr val="tx1"/>
                </a:solidFill>
                <a:latin typeface="+mj-ea"/>
                <a:ea typeface="+mj-ea"/>
              </a:rPr>
              <a:t>盒子</a:t>
            </a:r>
            <a:endParaRPr lang="zh-TW" altLang="en-US">
              <a:solidFill>
                <a:schemeClr val="tx1"/>
              </a:solidFill>
              <a:latin typeface="+mj-ea"/>
              <a:ea typeface="+mj-ea"/>
            </a:endParaRPr>
          </a:p>
        </p:txBody>
      </p:sp>
      <p:cxnSp>
        <p:nvCxnSpPr>
          <p:cNvPr id="23" name="肘形接點 22"/>
          <p:cNvCxnSpPr/>
          <p:nvPr/>
        </p:nvCxnSpPr>
        <p:spPr>
          <a:xfrm rot="10800000">
            <a:off x="2768182" y="1915096"/>
            <a:ext cx="2124000" cy="32277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0629664" y="372277"/>
            <a:ext cx="1242649" cy="477054"/>
          </a:xfrm>
          <a:prstGeom prst="rect">
            <a:avLst/>
          </a:prstGeom>
        </p:spPr>
        <p:txBody>
          <a:bodyPr wrap="none">
            <a:spAutoFit/>
          </a:bodyPr>
          <a:lstStyle/>
          <a:p>
            <a:pPr algn="r"/>
            <a:r>
              <a:rPr lang="en-US" altLang="zh-TW" sz="2500" b="1" smtClean="0">
                <a:latin typeface="Consolas" panose="020B0609020204030204" pitchFamily="49" charset="0"/>
              </a:rPr>
              <a:t>Server</a:t>
            </a:r>
            <a:endParaRPr lang="en-US" altLang="zh-TW" sz="2500" b="1">
              <a:latin typeface="Consolas" panose="020B0609020204030204" pitchFamily="49" charset="0"/>
            </a:endParaRPr>
          </a:p>
        </p:txBody>
      </p:sp>
    </p:spTree>
    <p:extLst>
      <p:ext uri="{BB962C8B-B14F-4D97-AF65-F5344CB8AC3E}">
        <p14:creationId xmlns:p14="http://schemas.microsoft.com/office/powerpoint/2010/main" val="336458389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860800" cy="6203033"/>
          </a:xfrm>
        </p:spPr>
        <p:txBody>
          <a:bodyPr>
            <a:noAutofit/>
          </a:bodyPr>
          <a:lstStyle/>
          <a:p>
            <a:pPr algn="just">
              <a:spcBef>
                <a:spcPts val="1200"/>
              </a:spcBef>
            </a:pPr>
            <a:r>
              <a:rPr lang="zh-TW" altLang="en-US" sz="1600" b="1">
                <a:latin typeface="Consolas" panose="020B0609020204030204" pitchFamily="49" charset="0"/>
                <a:ea typeface="+mj-ea"/>
              </a:rPr>
              <a:t>原名叫做</a:t>
            </a:r>
            <a:r>
              <a:rPr lang="en-US" altLang="zh-TW" sz="1600" b="1">
                <a:latin typeface="Consolas" panose="020B0609020204030204" pitchFamily="49" charset="0"/>
                <a:ea typeface="+mj-ea"/>
              </a:rPr>
              <a:t>Java Server</a:t>
            </a:r>
            <a:r>
              <a:rPr lang="zh-TW" altLang="en-US" sz="1600" b="1">
                <a:latin typeface="Consolas" panose="020B0609020204030204" pitchFamily="49" charset="0"/>
                <a:ea typeface="+mj-ea"/>
              </a:rPr>
              <a:t> </a:t>
            </a:r>
            <a:r>
              <a:rPr lang="en-US" altLang="zh-TW" sz="1600" b="1">
                <a:latin typeface="Consolas" panose="020B0609020204030204" pitchFamily="49" charset="0"/>
                <a:ea typeface="+mj-ea"/>
              </a:rPr>
              <a:t>Pages</a:t>
            </a:r>
            <a:r>
              <a:rPr lang="zh-TW" altLang="en-US" sz="1600" b="1" smtClean="0">
                <a:latin typeface="Consolas" panose="020B0609020204030204" pitchFamily="49" charset="0"/>
                <a:ea typeface="+mj-ea"/>
              </a:rPr>
              <a:t>，後因甲骨文公司</a:t>
            </a:r>
            <a:r>
              <a:rPr lang="en-US" altLang="zh-TW" sz="1600" b="1" smtClean="0">
                <a:latin typeface="Consolas" panose="020B0609020204030204" pitchFamily="49" charset="0"/>
                <a:ea typeface="+mj-ea"/>
              </a:rPr>
              <a:t>(Oracle)</a:t>
            </a:r>
            <a:r>
              <a:rPr lang="zh-TW" altLang="en-US" sz="1600" b="1" smtClean="0">
                <a:latin typeface="Consolas" panose="020B0609020204030204" pitchFamily="49" charset="0"/>
                <a:ea typeface="+mj-ea"/>
              </a:rPr>
              <a:t>將</a:t>
            </a:r>
            <a:r>
              <a:rPr lang="en-US" altLang="zh-TW" sz="1600" b="1" smtClean="0">
                <a:latin typeface="Consolas" panose="020B0609020204030204" pitchFamily="49" charset="0"/>
                <a:ea typeface="+mj-ea"/>
              </a:rPr>
              <a:t>Java EE</a:t>
            </a:r>
            <a:r>
              <a:rPr lang="zh-TW" altLang="en-US" sz="1600" b="1" smtClean="0">
                <a:latin typeface="Consolas" panose="020B0609020204030204" pitchFamily="49" charset="0"/>
                <a:ea typeface="+mj-ea"/>
              </a:rPr>
              <a:t>轉讓給</a:t>
            </a:r>
            <a:r>
              <a:rPr lang="en-US" altLang="zh-TW" sz="1600" b="1" smtClean="0">
                <a:latin typeface="Consolas" panose="020B0609020204030204" pitchFamily="49" charset="0"/>
                <a:ea typeface="+mj-ea"/>
              </a:rPr>
              <a:t>Eclipse</a:t>
            </a:r>
            <a:r>
              <a:rPr lang="zh-TW" altLang="en-US" sz="1600" b="1" smtClean="0">
                <a:latin typeface="Consolas" panose="020B0609020204030204" pitchFamily="49" charset="0"/>
                <a:ea typeface="+mj-ea"/>
              </a:rPr>
              <a:t>基金會，而在</a:t>
            </a:r>
            <a:r>
              <a:rPr lang="en-US" altLang="zh-TW" sz="1600" b="1" smtClean="0">
                <a:latin typeface="Consolas" panose="020B0609020204030204" pitchFamily="49" charset="0"/>
                <a:ea typeface="+mj-ea"/>
              </a:rPr>
              <a:t>2018/02</a:t>
            </a:r>
            <a:r>
              <a:rPr lang="zh-TW" altLang="en-US" sz="1600" b="1" smtClean="0">
                <a:latin typeface="Consolas" panose="020B0609020204030204" pitchFamily="49" charset="0"/>
                <a:ea typeface="+mj-ea"/>
              </a:rPr>
              <a:t>改名成</a:t>
            </a:r>
            <a:r>
              <a:rPr lang="en-US" altLang="zh-TW" sz="1600" b="1" smtClean="0">
                <a:latin typeface="Consolas" panose="020B0609020204030204" pitchFamily="49" charset="0"/>
                <a:ea typeface="+mj-ea"/>
              </a:rPr>
              <a:t>Jakarta Server Page(</a:t>
            </a:r>
            <a:r>
              <a:rPr lang="zh-TW" altLang="en-US" sz="1600" b="1" smtClean="0">
                <a:latin typeface="Consolas" panose="020B0609020204030204" pitchFamily="49" charset="0"/>
                <a:ea typeface="+mj-ea"/>
              </a:rPr>
              <a:t>因商標問題</a:t>
            </a:r>
            <a:r>
              <a:rPr lang="en-US" altLang="zh-TW" sz="1600" b="1" smtClean="0">
                <a:latin typeface="Consolas" panose="020B0609020204030204" pitchFamily="49" charset="0"/>
                <a:ea typeface="+mj-ea"/>
              </a:rPr>
              <a:t>)</a:t>
            </a:r>
            <a:r>
              <a:rPr lang="zh-TW" altLang="en-US" sz="1600" b="1" smtClean="0">
                <a:latin typeface="Consolas" panose="020B0609020204030204" pitchFamily="49" charset="0"/>
                <a:ea typeface="+mj-ea"/>
              </a:rPr>
              <a:t>。</a:t>
            </a:r>
            <a:endParaRPr lang="en-US" altLang="zh-TW" sz="1600" b="1">
              <a:latin typeface="Consolas" panose="020B0609020204030204" pitchFamily="49" charset="0"/>
              <a:ea typeface="+mj-ea"/>
            </a:endParaRPr>
          </a:p>
          <a:p>
            <a:pPr algn="just">
              <a:spcBef>
                <a:spcPts val="1200"/>
              </a:spcBef>
            </a:pPr>
            <a:r>
              <a:rPr lang="zh-TW" altLang="en-US" sz="1600" b="1">
                <a:latin typeface="Consolas" panose="020B0609020204030204" pitchFamily="49" charset="0"/>
                <a:ea typeface="+mj-ea"/>
              </a:rPr>
              <a:t>為了簡化動態網頁的建立，昇陽公司</a:t>
            </a:r>
            <a:r>
              <a:rPr lang="en-US" altLang="zh-TW" sz="1600" b="1">
                <a:latin typeface="Consolas" panose="020B0609020204030204" pitchFamily="49" charset="0"/>
                <a:ea typeface="+mj-ea"/>
              </a:rPr>
              <a:t>(Sun Microsystems)</a:t>
            </a:r>
            <a:r>
              <a:rPr lang="zh-TW" altLang="en-US" sz="1600" b="1">
                <a:latin typeface="Consolas" panose="020B0609020204030204" pitchFamily="49" charset="0"/>
                <a:ea typeface="+mj-ea"/>
              </a:rPr>
              <a:t>提出了</a:t>
            </a:r>
            <a:r>
              <a:rPr lang="en-US" altLang="zh-TW" sz="1600" b="1">
                <a:latin typeface="Consolas" panose="020B0609020204030204" pitchFamily="49" charset="0"/>
                <a:ea typeface="+mj-ea"/>
              </a:rPr>
              <a:t>JSP</a:t>
            </a:r>
            <a:r>
              <a:rPr lang="zh-TW" altLang="en-US" sz="1600" b="1">
                <a:latin typeface="Consolas" panose="020B0609020204030204" pitchFamily="49" charset="0"/>
                <a:ea typeface="+mj-ea"/>
              </a:rPr>
              <a:t>這項技術標準。</a:t>
            </a:r>
            <a:endParaRPr lang="en-US" altLang="zh-TW" sz="1600" b="1">
              <a:latin typeface="Consolas" panose="020B0609020204030204" pitchFamily="49" charset="0"/>
              <a:ea typeface="+mj-ea"/>
            </a:endParaRPr>
          </a:p>
          <a:p>
            <a:pPr algn="just">
              <a:spcBef>
                <a:spcPts val="1200"/>
              </a:spcBef>
            </a:pPr>
            <a:r>
              <a:rPr lang="zh-TW" altLang="en-US" sz="1600" b="1">
                <a:latin typeface="Consolas" panose="020B0609020204030204" pitchFamily="49" charset="0"/>
                <a:ea typeface="+mj-ea"/>
              </a:rPr>
              <a:t>只要在</a:t>
            </a:r>
            <a:r>
              <a:rPr lang="en-US" altLang="zh-TW" sz="1600" b="1">
                <a:latin typeface="Consolas" panose="020B0609020204030204" pitchFamily="49" charset="0"/>
                <a:ea typeface="+mj-ea"/>
              </a:rPr>
              <a:t>Html</a:t>
            </a:r>
            <a:r>
              <a:rPr lang="zh-TW" altLang="en-US" sz="1600" b="1">
                <a:latin typeface="Consolas" panose="020B0609020204030204" pitchFamily="49" charset="0"/>
                <a:ea typeface="+mj-ea"/>
              </a:rPr>
              <a:t>中加入</a:t>
            </a:r>
            <a:r>
              <a:rPr lang="en-US" altLang="zh-TW" sz="1600" b="1">
                <a:latin typeface="Consolas" panose="020B0609020204030204" pitchFamily="49" charset="0"/>
                <a:ea typeface="+mj-ea"/>
              </a:rPr>
              <a:t>Java</a:t>
            </a:r>
            <a:r>
              <a:rPr lang="zh-TW" altLang="en-US" sz="1600" b="1">
                <a:latin typeface="Consolas" panose="020B0609020204030204" pitchFamily="49" charset="0"/>
                <a:ea typeface="+mj-ea"/>
              </a:rPr>
              <a:t>程式片段和</a:t>
            </a:r>
            <a:r>
              <a:rPr lang="en-US" altLang="zh-TW" sz="1600" b="1">
                <a:latin typeface="Consolas" panose="020B0609020204030204" pitchFamily="49" charset="0"/>
                <a:ea typeface="+mj-ea"/>
              </a:rPr>
              <a:t>JSP</a:t>
            </a:r>
            <a:r>
              <a:rPr lang="zh-TW" altLang="en-US" sz="1600" b="1">
                <a:latin typeface="Consolas" panose="020B0609020204030204" pitchFamily="49" charset="0"/>
                <a:ea typeface="+mj-ea"/>
              </a:rPr>
              <a:t>標籤，且副檔名使用</a:t>
            </a:r>
            <a:r>
              <a:rPr lang="en-US" altLang="zh-TW" sz="1600" b="1">
                <a:latin typeface="Consolas" panose="020B0609020204030204" pitchFamily="49" charset="0"/>
                <a:ea typeface="+mj-ea"/>
              </a:rPr>
              <a:t>.jsp</a:t>
            </a:r>
            <a:r>
              <a:rPr lang="zh-TW" altLang="en-US" sz="1600" b="1">
                <a:latin typeface="Consolas" panose="020B0609020204030204" pitchFamily="49" charset="0"/>
                <a:ea typeface="+mj-ea"/>
              </a:rPr>
              <a:t>，即可構成</a:t>
            </a:r>
            <a:r>
              <a:rPr lang="en-US" altLang="zh-TW" sz="1600" b="1">
                <a:latin typeface="Consolas" panose="020B0609020204030204" pitchFamily="49" charset="0"/>
                <a:ea typeface="+mj-ea"/>
              </a:rPr>
              <a:t>JSP</a:t>
            </a:r>
            <a:r>
              <a:rPr lang="zh-TW" altLang="en-US" sz="1600" b="1">
                <a:latin typeface="Consolas" panose="020B0609020204030204" pitchFamily="49" charset="0"/>
                <a:ea typeface="+mj-ea"/>
              </a:rPr>
              <a:t>網頁。</a:t>
            </a:r>
          </a:p>
          <a:p>
            <a:pPr algn="just">
              <a:spcBef>
                <a:spcPts val="1200"/>
              </a:spcBef>
            </a:pPr>
            <a:r>
              <a:rPr lang="en-US" altLang="zh-TW" sz="1600" b="1">
                <a:latin typeface="Consolas" panose="020B0609020204030204" pitchFamily="49" charset="0"/>
                <a:ea typeface="+mj-ea"/>
              </a:rPr>
              <a:t>JSP</a:t>
            </a:r>
            <a:r>
              <a:rPr lang="zh-TW" altLang="en-US" sz="1600" b="1">
                <a:latin typeface="Consolas" panose="020B0609020204030204" pitchFamily="49" charset="0"/>
                <a:ea typeface="+mj-ea"/>
              </a:rPr>
              <a:t>存放位置和</a:t>
            </a:r>
            <a:r>
              <a:rPr lang="en-US" altLang="zh-TW" sz="1600" b="1">
                <a:latin typeface="Consolas" panose="020B0609020204030204" pitchFamily="49" charset="0"/>
                <a:ea typeface="+mj-ea"/>
              </a:rPr>
              <a:t>HTML</a:t>
            </a:r>
            <a:r>
              <a:rPr lang="zh-TW" altLang="en-US" sz="1600" b="1">
                <a:latin typeface="Consolas" panose="020B0609020204030204" pitchFamily="49" charset="0"/>
                <a:ea typeface="+mj-ea"/>
              </a:rPr>
              <a:t>存放位置相同，但要注意</a:t>
            </a:r>
            <a:r>
              <a:rPr lang="en-US" altLang="zh-TW" sz="1600" b="1">
                <a:latin typeface="Consolas" panose="020B0609020204030204" pitchFamily="49" charset="0"/>
                <a:ea typeface="+mj-ea"/>
              </a:rPr>
              <a:t>JSP</a:t>
            </a:r>
            <a:r>
              <a:rPr lang="zh-TW" altLang="en-US" sz="1600" b="1">
                <a:latin typeface="Consolas" panose="020B0609020204030204" pitchFamily="49" charset="0"/>
                <a:ea typeface="+mj-ea"/>
              </a:rPr>
              <a:t>是在後端執行的。</a:t>
            </a:r>
            <a:r>
              <a:rPr lang="en-US" altLang="zh-TW" sz="1600" b="1">
                <a:latin typeface="Consolas" panose="020B0609020204030204" pitchFamily="49" charset="0"/>
                <a:ea typeface="+mj-ea"/>
              </a:rPr>
              <a:t>JSP</a:t>
            </a:r>
            <a:r>
              <a:rPr lang="zh-TW" altLang="en-US" sz="1600" b="1">
                <a:latin typeface="Consolas" panose="020B0609020204030204" pitchFamily="49" charset="0"/>
                <a:ea typeface="+mj-ea"/>
              </a:rPr>
              <a:t>會轉換成</a:t>
            </a:r>
            <a:r>
              <a:rPr lang="en-US" altLang="zh-TW" sz="1600" b="1">
                <a:latin typeface="Consolas" panose="020B0609020204030204" pitchFamily="49" charset="0"/>
                <a:ea typeface="+mj-ea"/>
              </a:rPr>
              <a:t>Servlet</a:t>
            </a:r>
            <a:r>
              <a:rPr lang="zh-TW" altLang="en-US" sz="1600" b="1">
                <a:latin typeface="Consolas" panose="020B0609020204030204" pitchFamily="49" charset="0"/>
                <a:ea typeface="+mj-ea"/>
              </a:rPr>
              <a:t>，最後輸出成</a:t>
            </a:r>
            <a:r>
              <a:rPr lang="en-US" altLang="zh-TW" sz="1600" b="1">
                <a:latin typeface="Consolas" panose="020B0609020204030204" pitchFamily="49" charset="0"/>
                <a:ea typeface="+mj-ea"/>
              </a:rPr>
              <a:t>HTML</a:t>
            </a:r>
            <a:r>
              <a:rPr lang="zh-TW" altLang="en-US" sz="1600" b="1">
                <a:latin typeface="Consolas" panose="020B0609020204030204" pitchFamily="49" charset="0"/>
                <a:ea typeface="+mj-ea"/>
              </a:rPr>
              <a:t>。</a:t>
            </a:r>
            <a:endParaRPr lang="en-US" altLang="zh-TW" sz="1600" b="1">
              <a:latin typeface="Consolas" panose="020B0609020204030204" pitchFamily="49" charset="0"/>
              <a:ea typeface="+mj-ea"/>
            </a:endParaRPr>
          </a:p>
          <a:p>
            <a:pPr algn="just">
              <a:spcBef>
                <a:spcPts val="1200"/>
              </a:spcBef>
            </a:pPr>
            <a:r>
              <a:rPr lang="en-US" altLang="zh-TW" sz="1600" b="1">
                <a:latin typeface="Consolas" panose="020B0609020204030204" pitchFamily="49" charset="0"/>
                <a:ea typeface="+mj-ea"/>
              </a:rPr>
              <a:t>JSP</a:t>
            </a:r>
            <a:r>
              <a:rPr lang="zh-TW" altLang="en-US" sz="1600" b="1">
                <a:latin typeface="Consolas" panose="020B0609020204030204" pitchFamily="49" charset="0"/>
                <a:ea typeface="+mj-ea"/>
              </a:rPr>
              <a:t>生命週期與</a:t>
            </a:r>
            <a:r>
              <a:rPr lang="en-US" altLang="zh-TW" sz="1600" b="1">
                <a:latin typeface="Consolas" panose="020B0609020204030204" pitchFamily="49" charset="0"/>
                <a:ea typeface="+mj-ea"/>
              </a:rPr>
              <a:t>Servelt</a:t>
            </a:r>
            <a:r>
              <a:rPr lang="zh-TW" altLang="en-US" sz="1600" b="1">
                <a:latin typeface="Consolas" panose="020B0609020204030204" pitchFamily="49" charset="0"/>
                <a:ea typeface="+mj-ea"/>
              </a:rPr>
              <a:t>類似：</a:t>
            </a:r>
            <a:endParaRPr lang="en-US" altLang="zh-TW" sz="1600" b="1">
              <a:latin typeface="Consolas" panose="020B0609020204030204" pitchFamily="49" charset="0"/>
              <a:ea typeface="+mj-ea"/>
            </a:endParaRPr>
          </a:p>
          <a:p>
            <a:pPr algn="just">
              <a:spcBef>
                <a:spcPts val="0"/>
              </a:spcBef>
            </a:pPr>
            <a:r>
              <a:rPr lang="en-US" altLang="zh-TW" sz="1600" b="1">
                <a:latin typeface="Consolas" panose="020B0609020204030204" pitchFamily="49" charset="0"/>
                <a:ea typeface="+mj-ea"/>
              </a:rPr>
              <a:t>_jspInit()→</a:t>
            </a:r>
          </a:p>
          <a:p>
            <a:pPr algn="just">
              <a:spcBef>
                <a:spcPts val="0"/>
              </a:spcBef>
            </a:pPr>
            <a:r>
              <a:rPr lang="en-US" altLang="zh-TW" sz="1600" b="1">
                <a:latin typeface="Consolas" panose="020B0609020204030204" pitchFamily="49" charset="0"/>
                <a:ea typeface="+mj-ea"/>
              </a:rPr>
              <a:t>_jspService()→</a:t>
            </a:r>
          </a:p>
          <a:p>
            <a:pPr algn="just">
              <a:spcBef>
                <a:spcPts val="0"/>
              </a:spcBef>
            </a:pPr>
            <a:r>
              <a:rPr lang="en-US" altLang="zh-TW" sz="1600" b="1">
                <a:latin typeface="Consolas" panose="020B0609020204030204" pitchFamily="49" charset="0"/>
                <a:ea typeface="+mj-ea"/>
              </a:rPr>
              <a:t>_jspDestroy()</a:t>
            </a:r>
            <a:r>
              <a:rPr lang="zh-TW" altLang="en-US" sz="1600" b="1">
                <a:latin typeface="Consolas" panose="020B0609020204030204" pitchFamily="49" charset="0"/>
                <a:ea typeface="+mj-ea"/>
              </a:rPr>
              <a:t>。</a:t>
            </a:r>
            <a:endParaRPr lang="en-US" altLang="zh-TW" sz="1600" b="1">
              <a:latin typeface="Consolas" panose="020B0609020204030204" pitchFamily="49" charset="0"/>
              <a:ea typeface="+mj-ea"/>
            </a:endParaRPr>
          </a:p>
          <a:p>
            <a:pPr algn="just">
              <a:spcBef>
                <a:spcPts val="1200"/>
              </a:spcBef>
            </a:pPr>
            <a:r>
              <a:rPr lang="zh-TW" altLang="en-US" sz="1600" b="1">
                <a:latin typeface="Consolas" panose="020B0609020204030204" pitchFamily="49" charset="0"/>
                <a:ea typeface="+mj-ea"/>
              </a:rPr>
              <a:t>白話點說，</a:t>
            </a:r>
            <a:r>
              <a:rPr lang="en-US" altLang="zh-TW" sz="1600" b="1">
                <a:latin typeface="Consolas" panose="020B0609020204030204" pitchFamily="49" charset="0"/>
                <a:ea typeface="+mj-ea"/>
              </a:rPr>
              <a:t>JSP</a:t>
            </a:r>
            <a:r>
              <a:rPr lang="zh-TW" altLang="en-US" sz="1600" b="1">
                <a:latin typeface="Consolas" panose="020B0609020204030204" pitchFamily="49" charset="0"/>
                <a:ea typeface="+mj-ea"/>
              </a:rPr>
              <a:t>就像是個挖很多洞的模板頁面</a:t>
            </a:r>
            <a:r>
              <a:rPr lang="en-US" altLang="zh-TW" sz="1600" b="1">
                <a:latin typeface="Consolas" panose="020B0609020204030204" pitchFamily="49" charset="0"/>
                <a:ea typeface="+mj-ea"/>
              </a:rPr>
              <a:t>(Template</a:t>
            </a:r>
            <a:r>
              <a:rPr lang="zh-TW" altLang="en-US" sz="1600" b="1">
                <a:latin typeface="Consolas" panose="020B0609020204030204" pitchFamily="49" charset="0"/>
                <a:ea typeface="+mj-ea"/>
              </a:rPr>
              <a:t> </a:t>
            </a:r>
            <a:r>
              <a:rPr lang="en-US" altLang="zh-TW" sz="1600" b="1">
                <a:latin typeface="Consolas" panose="020B0609020204030204" pitchFamily="49" charset="0"/>
                <a:ea typeface="+mj-ea"/>
              </a:rPr>
              <a:t>Page)</a:t>
            </a:r>
            <a:r>
              <a:rPr lang="zh-TW" altLang="en-US" sz="1600" b="1">
                <a:latin typeface="Consolas" panose="020B0609020204030204" pitchFamily="49" charset="0"/>
                <a:ea typeface="+mj-ea"/>
              </a:rPr>
              <a:t>，需仰賴其他程式</a:t>
            </a:r>
            <a:r>
              <a:rPr lang="en-US" altLang="zh-TW" sz="1600" b="1">
                <a:latin typeface="Consolas" panose="020B0609020204030204" pitchFamily="49" charset="0"/>
                <a:ea typeface="+mj-ea"/>
              </a:rPr>
              <a:t>(Servlet)</a:t>
            </a:r>
            <a:r>
              <a:rPr lang="zh-TW" altLang="en-US" sz="1600" b="1">
                <a:latin typeface="Consolas" panose="020B0609020204030204" pitchFamily="49" charset="0"/>
                <a:ea typeface="+mj-ea"/>
              </a:rPr>
              <a:t>賦予值。</a:t>
            </a:r>
            <a:endParaRPr lang="en-US" altLang="zh-TW" sz="1600" b="1">
              <a:latin typeface="Consolas" panose="020B0609020204030204" pitchFamily="49" charset="0"/>
              <a:ea typeface="+mj-ea"/>
            </a:endParaRPr>
          </a:p>
          <a:p>
            <a:pPr algn="just">
              <a:spcBef>
                <a:spcPts val="1200"/>
              </a:spcBef>
            </a:pPr>
            <a:endParaRPr lang="en-US" altLang="zh-TW" sz="1600" b="1">
              <a:latin typeface="Consolas" panose="020B0609020204030204" pitchFamily="49" charset="0"/>
              <a:ea typeface="+mj-ea"/>
            </a:endParaRPr>
          </a:p>
          <a:p>
            <a:pPr algn="just">
              <a:spcBef>
                <a:spcPts val="1200"/>
              </a:spcBef>
            </a:pPr>
            <a:endParaRPr lang="en-US" altLang="zh-TW" sz="1600" b="1">
              <a:latin typeface="Consolas" panose="020B0609020204030204" pitchFamily="49" charset="0"/>
              <a:ea typeface="+mj-ea"/>
            </a:endParaRPr>
          </a:p>
          <a:p>
            <a:pPr algn="just">
              <a:spcBef>
                <a:spcPts val="1200"/>
              </a:spcBef>
            </a:pPr>
            <a:endParaRPr lang="zh-TW" altLang="en-US" sz="1600" b="1">
              <a:latin typeface="Consolas" panose="020B0609020204030204" pitchFamily="49" charset="0"/>
              <a:ea typeface="+mj-ea"/>
            </a:endParaRPr>
          </a:p>
          <a:p>
            <a:pPr algn="just">
              <a:spcBef>
                <a:spcPts val="1200"/>
              </a:spcBef>
            </a:pPr>
            <a:endParaRPr lang="zh-TW" altLang="en-US" sz="16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85</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JSP(Jakarta Server Pages)</a:t>
            </a:r>
            <a:endParaRPr lang="zh-TW" altLang="en-US" sz="2800" b="1">
              <a:latin typeface="+mj-lt"/>
              <a:ea typeface="+mj-ea"/>
              <a:cs typeface="+mj-cs"/>
            </a:endParaRPr>
          </a:p>
        </p:txBody>
      </p:sp>
      <p:pic>
        <p:nvPicPr>
          <p:cNvPr id="7" name="圖片 6">
            <a:extLst>
              <a:ext uri="{FF2B5EF4-FFF2-40B4-BE49-F238E27FC236}">
                <a16:creationId xmlns:a16="http://schemas.microsoft.com/office/drawing/2014/main" id="{1A13E195-C1F2-43F5-9D90-02D18410524C}"/>
              </a:ext>
            </a:extLst>
          </p:cNvPr>
          <p:cNvPicPr>
            <a:picLocks noChangeAspect="1"/>
          </p:cNvPicPr>
          <p:nvPr/>
        </p:nvPicPr>
        <p:blipFill>
          <a:blip r:embed="rId2"/>
          <a:stretch>
            <a:fillRect/>
          </a:stretch>
        </p:blipFill>
        <p:spPr>
          <a:xfrm>
            <a:off x="75334" y="52675"/>
            <a:ext cx="4412749" cy="3376325"/>
          </a:xfrm>
          <a:prstGeom prst="rect">
            <a:avLst/>
          </a:prstGeom>
        </p:spPr>
      </p:pic>
      <p:pic>
        <p:nvPicPr>
          <p:cNvPr id="10" name="圖片 9">
            <a:extLst>
              <a:ext uri="{FF2B5EF4-FFF2-40B4-BE49-F238E27FC236}">
                <a16:creationId xmlns:a16="http://schemas.microsoft.com/office/drawing/2014/main" id="{1284221E-DA60-4C5D-824E-5EAE6CC3C4D1}"/>
              </a:ext>
            </a:extLst>
          </p:cNvPr>
          <p:cNvPicPr>
            <a:picLocks noChangeAspect="1"/>
          </p:cNvPicPr>
          <p:nvPr/>
        </p:nvPicPr>
        <p:blipFill>
          <a:blip r:embed="rId3"/>
          <a:stretch>
            <a:fillRect/>
          </a:stretch>
        </p:blipFill>
        <p:spPr>
          <a:xfrm>
            <a:off x="1178805" y="3528291"/>
            <a:ext cx="7066107" cy="3277035"/>
          </a:xfrm>
          <a:prstGeom prst="rect">
            <a:avLst/>
          </a:prstGeom>
        </p:spPr>
      </p:pic>
      <p:sp>
        <p:nvSpPr>
          <p:cNvPr id="11" name="文字方塊 10">
            <a:extLst>
              <a:ext uri="{FF2B5EF4-FFF2-40B4-BE49-F238E27FC236}">
                <a16:creationId xmlns:a16="http://schemas.microsoft.com/office/drawing/2014/main" id="{8CCC348E-A6E0-4106-9DF0-F2E9343AB3EE}"/>
              </a:ext>
            </a:extLst>
          </p:cNvPr>
          <p:cNvSpPr txBox="1"/>
          <p:nvPr/>
        </p:nvSpPr>
        <p:spPr>
          <a:xfrm>
            <a:off x="4675833" y="316413"/>
            <a:ext cx="3467616" cy="338554"/>
          </a:xfrm>
          <a:prstGeom prst="rect">
            <a:avLst/>
          </a:prstGeom>
          <a:noFill/>
        </p:spPr>
        <p:txBody>
          <a:bodyPr wrap="none" rtlCol="0">
            <a:spAutoFit/>
          </a:bodyPr>
          <a:lstStyle/>
          <a:p>
            <a:r>
              <a:rPr lang="zh-TW" altLang="en-US" sz="1600">
                <a:latin typeface="+mj-ea"/>
                <a:ea typeface="+mj-ea"/>
              </a:rPr>
              <a:t>你不會想用這麼天才的寫法寫網頁的</a:t>
            </a:r>
          </a:p>
        </p:txBody>
      </p:sp>
      <p:cxnSp>
        <p:nvCxnSpPr>
          <p:cNvPr id="13" name="直線單箭頭接點 12">
            <a:extLst>
              <a:ext uri="{FF2B5EF4-FFF2-40B4-BE49-F238E27FC236}">
                <a16:creationId xmlns:a16="http://schemas.microsoft.com/office/drawing/2014/main" id="{51874AB3-0816-4298-AC14-37DDD4E1A370}"/>
              </a:ext>
            </a:extLst>
          </p:cNvPr>
          <p:cNvCxnSpPr>
            <a:cxnSpLocks/>
          </p:cNvCxnSpPr>
          <p:nvPr/>
        </p:nvCxnSpPr>
        <p:spPr>
          <a:xfrm flipV="1">
            <a:off x="4711858" y="754258"/>
            <a:ext cx="1697783" cy="12292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588D88A3-E1F2-4D54-8244-9DCC7361F395}"/>
              </a:ext>
            </a:extLst>
          </p:cNvPr>
          <p:cNvCxnSpPr>
            <a:cxnSpLocks/>
          </p:cNvCxnSpPr>
          <p:nvPr/>
        </p:nvCxnSpPr>
        <p:spPr>
          <a:xfrm flipH="1" flipV="1">
            <a:off x="6753599" y="2854036"/>
            <a:ext cx="616821" cy="574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字方塊 20">
            <a:extLst>
              <a:ext uri="{FF2B5EF4-FFF2-40B4-BE49-F238E27FC236}">
                <a16:creationId xmlns:a16="http://schemas.microsoft.com/office/drawing/2014/main" id="{6B3C2912-BAB5-4344-9802-5E7E0474FB35}"/>
              </a:ext>
            </a:extLst>
          </p:cNvPr>
          <p:cNvSpPr txBox="1"/>
          <p:nvPr/>
        </p:nvSpPr>
        <p:spPr>
          <a:xfrm>
            <a:off x="5234480" y="2211294"/>
            <a:ext cx="2350323" cy="584775"/>
          </a:xfrm>
          <a:prstGeom prst="rect">
            <a:avLst/>
          </a:prstGeom>
          <a:noFill/>
        </p:spPr>
        <p:txBody>
          <a:bodyPr wrap="none" rtlCol="0">
            <a:spAutoFit/>
          </a:bodyPr>
          <a:lstStyle/>
          <a:p>
            <a:r>
              <a:rPr lang="zh-TW" altLang="en-US" sz="1600">
                <a:latin typeface="+mj-ea"/>
                <a:ea typeface="+mj-ea"/>
              </a:rPr>
              <a:t>這種</a:t>
            </a:r>
            <a:r>
              <a:rPr lang="zh-TW" altLang="en-US" sz="1600" smtClean="0">
                <a:latin typeface="+mj-ea"/>
                <a:ea typeface="+mj-ea"/>
              </a:rPr>
              <a:t>寫法有</a:t>
            </a:r>
            <a:r>
              <a:rPr lang="zh-TW" altLang="en-US" sz="1600">
                <a:latin typeface="+mj-ea"/>
                <a:ea typeface="+mj-ea"/>
              </a:rPr>
              <a:t>缺陷，</a:t>
            </a:r>
            <a:endParaRPr lang="en-US" altLang="zh-TW" sz="1600">
              <a:latin typeface="+mj-ea"/>
              <a:ea typeface="+mj-ea"/>
            </a:endParaRPr>
          </a:p>
          <a:p>
            <a:r>
              <a:rPr lang="zh-TW" altLang="en-US" sz="1600">
                <a:latin typeface="+mj-ea"/>
                <a:ea typeface="+mj-ea"/>
              </a:rPr>
              <a:t>但的確是</a:t>
            </a:r>
            <a:r>
              <a:rPr lang="en-US" altLang="zh-TW" sz="1600">
                <a:latin typeface="+mj-ea"/>
                <a:ea typeface="+mj-ea"/>
              </a:rPr>
              <a:t>JSP</a:t>
            </a:r>
            <a:r>
              <a:rPr lang="zh-TW" altLang="en-US" sz="1600">
                <a:latin typeface="+mj-ea"/>
                <a:ea typeface="+mj-ea"/>
              </a:rPr>
              <a:t>的一種展現</a:t>
            </a:r>
          </a:p>
        </p:txBody>
      </p:sp>
      <p:pic>
        <p:nvPicPr>
          <p:cNvPr id="22" name="圖片 21">
            <a:extLst>
              <a:ext uri="{FF2B5EF4-FFF2-40B4-BE49-F238E27FC236}">
                <a16:creationId xmlns:a16="http://schemas.microsoft.com/office/drawing/2014/main" id="{82AD2A27-ACBC-41B2-B3CC-21B501C289A7}"/>
              </a:ext>
            </a:extLst>
          </p:cNvPr>
          <p:cNvPicPr>
            <a:picLocks noChangeAspect="1"/>
          </p:cNvPicPr>
          <p:nvPr/>
        </p:nvPicPr>
        <p:blipFill>
          <a:blip r:embed="rId4"/>
          <a:stretch>
            <a:fillRect/>
          </a:stretch>
        </p:blipFill>
        <p:spPr>
          <a:xfrm>
            <a:off x="-4263818" y="7959387"/>
            <a:ext cx="9972675" cy="2457450"/>
          </a:xfrm>
          <a:prstGeom prst="rect">
            <a:avLst/>
          </a:prstGeom>
        </p:spPr>
      </p:pic>
      <p:pic>
        <p:nvPicPr>
          <p:cNvPr id="24" name="圖片 23">
            <a:extLst>
              <a:ext uri="{FF2B5EF4-FFF2-40B4-BE49-F238E27FC236}">
                <a16:creationId xmlns:a16="http://schemas.microsoft.com/office/drawing/2014/main" id="{8DEBD4FF-7763-466C-8044-173FC735490C}"/>
              </a:ext>
            </a:extLst>
          </p:cNvPr>
          <p:cNvPicPr>
            <a:picLocks noChangeAspect="1"/>
          </p:cNvPicPr>
          <p:nvPr/>
        </p:nvPicPr>
        <p:blipFill>
          <a:blip r:embed="rId5"/>
          <a:stretch>
            <a:fillRect/>
          </a:stretch>
        </p:blipFill>
        <p:spPr>
          <a:xfrm>
            <a:off x="6096000" y="7959387"/>
            <a:ext cx="7896225" cy="3438525"/>
          </a:xfrm>
          <a:prstGeom prst="rect">
            <a:avLst/>
          </a:prstGeom>
        </p:spPr>
      </p:pic>
    </p:spTree>
    <p:extLst>
      <p:ext uri="{BB962C8B-B14F-4D97-AF65-F5344CB8AC3E}">
        <p14:creationId xmlns:p14="http://schemas.microsoft.com/office/powerpoint/2010/main" val="37611771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61683" y="366790"/>
            <a:ext cx="7462982" cy="590599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投影片編號版面配置區 1">
            <a:extLst>
              <a:ext uri="{FF2B5EF4-FFF2-40B4-BE49-F238E27FC236}">
                <a16:creationId xmlns:a16="http://schemas.microsoft.com/office/drawing/2014/main" id="{A23DC972-E4FD-4F58-A1F5-AE84F294451F}"/>
              </a:ext>
            </a:extLst>
          </p:cNvPr>
          <p:cNvSpPr>
            <a:spLocks noGrp="1"/>
          </p:cNvSpPr>
          <p:nvPr>
            <p:ph type="sldNum" sz="quarter" idx="12"/>
          </p:nvPr>
        </p:nvSpPr>
        <p:spPr/>
        <p:txBody>
          <a:bodyPr/>
          <a:lstStyle/>
          <a:p>
            <a:fld id="{B521127C-0C56-461F-B517-0D483F216F7D}" type="slidenum">
              <a:rPr lang="zh-TW" altLang="en-US" smtClean="0"/>
              <a:t>86</a:t>
            </a:fld>
            <a:endParaRPr lang="zh-TW" altLang="en-US"/>
          </a:p>
        </p:txBody>
      </p:sp>
      <p:grpSp>
        <p:nvGrpSpPr>
          <p:cNvPr id="18" name="群組 17"/>
          <p:cNvGrpSpPr/>
          <p:nvPr/>
        </p:nvGrpSpPr>
        <p:grpSpPr>
          <a:xfrm>
            <a:off x="130275" y="753943"/>
            <a:ext cx="2215865" cy="2127802"/>
            <a:chOff x="-141695" y="14209"/>
            <a:chExt cx="2476255" cy="2294882"/>
          </a:xfrm>
        </p:grpSpPr>
        <p:pic>
          <p:nvPicPr>
            <p:cNvPr id="19" name="圖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52" y="223983"/>
              <a:ext cx="2085108" cy="2085108"/>
            </a:xfrm>
            <a:prstGeom prst="rect">
              <a:avLst/>
            </a:prstGeom>
          </p:spPr>
        </p:pic>
        <p:sp>
          <p:nvSpPr>
            <p:cNvPr id="20" name="文字方塊 19"/>
            <p:cNvSpPr txBox="1"/>
            <p:nvPr/>
          </p:nvSpPr>
          <p:spPr>
            <a:xfrm>
              <a:off x="-141695" y="14209"/>
              <a:ext cx="2316605" cy="464721"/>
            </a:xfrm>
            <a:prstGeom prst="rect">
              <a:avLst/>
            </a:prstGeom>
            <a:noFill/>
          </p:spPr>
          <p:txBody>
            <a:bodyPr wrap="none" rtlCol="0">
              <a:spAutoFit/>
            </a:bodyPr>
            <a:lstStyle/>
            <a:p>
              <a:r>
                <a:rPr lang="zh-TW" altLang="en-US" sz="2200" smtClean="0">
                  <a:latin typeface="+mj-ea"/>
                  <a:ea typeface="+mj-ea"/>
                </a:rPr>
                <a:t>客戶端使用者</a:t>
              </a:r>
              <a:r>
                <a:rPr lang="en-US" altLang="zh-TW" sz="2200" smtClean="0">
                  <a:latin typeface="+mj-ea"/>
                  <a:ea typeface="+mj-ea"/>
                </a:rPr>
                <a:t>A</a:t>
              </a:r>
              <a:endParaRPr lang="zh-TW" altLang="en-US" sz="2200">
                <a:latin typeface="+mj-ea"/>
                <a:ea typeface="+mj-ea"/>
              </a:endParaRPr>
            </a:p>
          </p:txBody>
        </p:sp>
      </p:grpSp>
      <p:cxnSp>
        <p:nvCxnSpPr>
          <p:cNvPr id="21" name="直線單箭頭接點 20">
            <a:extLst>
              <a:ext uri="{FF2B5EF4-FFF2-40B4-BE49-F238E27FC236}">
                <a16:creationId xmlns:a16="http://schemas.microsoft.com/office/drawing/2014/main" id="{F4F7ABCF-1550-4903-AEBF-4846D8A01C5D}"/>
              </a:ext>
            </a:extLst>
          </p:cNvPr>
          <p:cNvCxnSpPr>
            <a:cxnSpLocks/>
          </p:cNvCxnSpPr>
          <p:nvPr/>
        </p:nvCxnSpPr>
        <p:spPr>
          <a:xfrm flipV="1">
            <a:off x="2783742" y="1348510"/>
            <a:ext cx="1492696" cy="10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群組 23"/>
          <p:cNvGrpSpPr/>
          <p:nvPr/>
        </p:nvGrpSpPr>
        <p:grpSpPr>
          <a:xfrm>
            <a:off x="4979268" y="1226445"/>
            <a:ext cx="1954436" cy="1800000"/>
            <a:chOff x="429958" y="3177310"/>
            <a:chExt cx="1954436" cy="1800000"/>
          </a:xfrm>
        </p:grpSpPr>
        <p:sp>
          <p:nvSpPr>
            <p:cNvPr id="25" name="橢圓 24"/>
            <p:cNvSpPr/>
            <p:nvPr/>
          </p:nvSpPr>
          <p:spPr>
            <a:xfrm>
              <a:off x="507176" y="3177310"/>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700" b="1">
                <a:latin typeface="Consolas" panose="020B0609020204030204" pitchFamily="49" charset="0"/>
              </a:endParaRPr>
            </a:p>
          </p:txBody>
        </p:sp>
        <p:sp>
          <p:nvSpPr>
            <p:cNvPr id="26" name="文字方塊 25"/>
            <p:cNvSpPr txBox="1"/>
            <p:nvPr/>
          </p:nvSpPr>
          <p:spPr>
            <a:xfrm>
              <a:off x="429958" y="3915727"/>
              <a:ext cx="1954436" cy="323165"/>
            </a:xfrm>
            <a:prstGeom prst="rect">
              <a:avLst/>
            </a:prstGeom>
            <a:noFill/>
          </p:spPr>
          <p:txBody>
            <a:bodyPr wrap="square" rtlCol="0">
              <a:spAutoFit/>
            </a:bodyPr>
            <a:lstStyle/>
            <a:p>
              <a:pPr algn="ctr"/>
              <a:r>
                <a:rPr lang="en-US" altLang="zh-TW" sz="1500" smtClean="0">
                  <a:solidFill>
                    <a:schemeClr val="bg1"/>
                  </a:solidFill>
                  <a:latin typeface="Consolas" panose="020B0609020204030204" pitchFamily="49" charset="0"/>
                </a:rPr>
                <a:t>GetAllProduct.do</a:t>
              </a:r>
              <a:endParaRPr lang="zh-TW" altLang="en-US" sz="1500">
                <a:solidFill>
                  <a:schemeClr val="bg1"/>
                </a:solidFill>
                <a:latin typeface="Consolas" panose="020B0609020204030204" pitchFamily="49" charset="0"/>
              </a:endParaRPr>
            </a:p>
          </p:txBody>
        </p:sp>
      </p:grpSp>
      <p:sp>
        <p:nvSpPr>
          <p:cNvPr id="27" name="圓柱形 5">
            <a:extLst>
              <a:ext uri="{FF2B5EF4-FFF2-40B4-BE49-F238E27FC236}">
                <a16:creationId xmlns:a16="http://schemas.microsoft.com/office/drawing/2014/main" id="{948DF13F-B4B8-444C-96F4-4761821C4EC1}"/>
              </a:ext>
            </a:extLst>
          </p:cNvPr>
          <p:cNvSpPr/>
          <p:nvPr/>
        </p:nvSpPr>
        <p:spPr>
          <a:xfrm>
            <a:off x="10018966" y="1041021"/>
            <a:ext cx="1651634" cy="1996965"/>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200" err="1">
                <a:solidFill>
                  <a:schemeClr val="tx1"/>
                </a:solidFill>
                <a:latin typeface="Consolas" panose="020B0609020204030204" pitchFamily="49" charset="0"/>
              </a:rPr>
              <a:t>DataBase</a:t>
            </a:r>
            <a:endParaRPr lang="zh-TW" altLang="en-US" sz="2200">
              <a:solidFill>
                <a:schemeClr val="tx1"/>
              </a:solidFill>
              <a:latin typeface="Consolas" panose="020B0609020204030204" pitchFamily="49" charset="0"/>
            </a:endParaRPr>
          </a:p>
        </p:txBody>
      </p:sp>
      <p:cxnSp>
        <p:nvCxnSpPr>
          <p:cNvPr id="28" name="直線單箭頭接點 27">
            <a:extLst>
              <a:ext uri="{FF2B5EF4-FFF2-40B4-BE49-F238E27FC236}">
                <a16:creationId xmlns:a16="http://schemas.microsoft.com/office/drawing/2014/main" id="{F4F7ABCF-1550-4903-AEBF-4846D8A01C5D}"/>
              </a:ext>
            </a:extLst>
          </p:cNvPr>
          <p:cNvCxnSpPr>
            <a:cxnSpLocks/>
          </p:cNvCxnSpPr>
          <p:nvPr/>
        </p:nvCxnSpPr>
        <p:spPr>
          <a:xfrm flipV="1">
            <a:off x="7624853" y="1796082"/>
            <a:ext cx="1492696" cy="10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2479433" y="856355"/>
            <a:ext cx="2262158" cy="369332"/>
          </a:xfrm>
          <a:prstGeom prst="rect">
            <a:avLst/>
          </a:prstGeom>
          <a:noFill/>
        </p:spPr>
        <p:txBody>
          <a:bodyPr wrap="none" rtlCol="0">
            <a:spAutoFit/>
          </a:bodyPr>
          <a:lstStyle/>
          <a:p>
            <a:r>
              <a:rPr lang="zh-TW" altLang="en-US">
                <a:latin typeface="+mj-ea"/>
                <a:ea typeface="+mj-ea"/>
              </a:rPr>
              <a:t>給</a:t>
            </a:r>
            <a:r>
              <a:rPr lang="zh-TW" altLang="en-US" smtClean="0">
                <a:latin typeface="+mj-ea"/>
                <a:ea typeface="+mj-ea"/>
              </a:rPr>
              <a:t>我所有商品的頁面</a:t>
            </a:r>
            <a:endParaRPr lang="zh-TW" altLang="en-US">
              <a:latin typeface="+mj-ea"/>
              <a:ea typeface="+mj-ea"/>
            </a:endParaRPr>
          </a:p>
        </p:txBody>
      </p:sp>
      <p:sp>
        <p:nvSpPr>
          <p:cNvPr id="30" name="文字方塊 29"/>
          <p:cNvSpPr txBox="1"/>
          <p:nvPr/>
        </p:nvSpPr>
        <p:spPr>
          <a:xfrm>
            <a:off x="7007785" y="1934084"/>
            <a:ext cx="2845651" cy="353943"/>
          </a:xfrm>
          <a:prstGeom prst="rect">
            <a:avLst/>
          </a:prstGeom>
          <a:noFill/>
        </p:spPr>
        <p:txBody>
          <a:bodyPr wrap="none" rtlCol="0">
            <a:spAutoFit/>
          </a:bodyPr>
          <a:lstStyle/>
          <a:p>
            <a:r>
              <a:rPr lang="zh-TW" altLang="en-US" sz="1700" smtClean="0">
                <a:latin typeface="Consolas" panose="020B0609020204030204" pitchFamily="49" charset="0"/>
                <a:ea typeface="+mj-ea"/>
              </a:rPr>
              <a:t>使用</a:t>
            </a:r>
            <a:r>
              <a:rPr lang="en-US" altLang="zh-TW" sz="1700" smtClean="0">
                <a:latin typeface="Consolas" panose="020B0609020204030204" pitchFamily="49" charset="0"/>
                <a:ea typeface="+mj-ea"/>
              </a:rPr>
              <a:t>JDBC</a:t>
            </a:r>
            <a:r>
              <a:rPr lang="zh-TW" altLang="en-US" sz="1700" smtClean="0">
                <a:latin typeface="Consolas" panose="020B0609020204030204" pitchFamily="49" charset="0"/>
                <a:ea typeface="+mj-ea"/>
              </a:rPr>
              <a:t>取得所有商品資料</a:t>
            </a:r>
            <a:endParaRPr lang="zh-TW" altLang="en-US" sz="1700">
              <a:latin typeface="Consolas" panose="020B0609020204030204" pitchFamily="49" charset="0"/>
              <a:ea typeface="+mj-ea"/>
            </a:endParaRPr>
          </a:p>
        </p:txBody>
      </p:sp>
      <p:cxnSp>
        <p:nvCxnSpPr>
          <p:cNvPr id="31" name="直線單箭頭接點 30">
            <a:extLst>
              <a:ext uri="{FF2B5EF4-FFF2-40B4-BE49-F238E27FC236}">
                <a16:creationId xmlns:a16="http://schemas.microsoft.com/office/drawing/2014/main" id="{F4F7ABCF-1550-4903-AEBF-4846D8A01C5D}"/>
              </a:ext>
            </a:extLst>
          </p:cNvPr>
          <p:cNvCxnSpPr>
            <a:cxnSpLocks/>
          </p:cNvCxnSpPr>
          <p:nvPr/>
        </p:nvCxnSpPr>
        <p:spPr>
          <a:xfrm rot="10800000" flipV="1">
            <a:off x="7624853" y="2377723"/>
            <a:ext cx="1492696" cy="10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3" name="群組 32"/>
          <p:cNvGrpSpPr/>
          <p:nvPr/>
        </p:nvGrpSpPr>
        <p:grpSpPr>
          <a:xfrm>
            <a:off x="4979268" y="4242848"/>
            <a:ext cx="1954436" cy="1800000"/>
            <a:chOff x="429958" y="3177310"/>
            <a:chExt cx="1954436" cy="1800000"/>
          </a:xfrm>
        </p:grpSpPr>
        <p:sp>
          <p:nvSpPr>
            <p:cNvPr id="35" name="橢圓 34"/>
            <p:cNvSpPr/>
            <p:nvPr/>
          </p:nvSpPr>
          <p:spPr>
            <a:xfrm>
              <a:off x="507176" y="3177310"/>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700" b="1">
                <a:latin typeface="Consolas" panose="020B0609020204030204" pitchFamily="49" charset="0"/>
              </a:endParaRPr>
            </a:p>
          </p:txBody>
        </p:sp>
        <p:sp>
          <p:nvSpPr>
            <p:cNvPr id="37" name="文字方塊 36"/>
            <p:cNvSpPr txBox="1"/>
            <p:nvPr/>
          </p:nvSpPr>
          <p:spPr>
            <a:xfrm>
              <a:off x="429958" y="3861866"/>
              <a:ext cx="1954436" cy="553998"/>
            </a:xfrm>
            <a:prstGeom prst="rect">
              <a:avLst/>
            </a:prstGeom>
            <a:noFill/>
          </p:spPr>
          <p:txBody>
            <a:bodyPr wrap="square" rtlCol="0">
              <a:spAutoFit/>
            </a:bodyPr>
            <a:lstStyle/>
            <a:p>
              <a:pPr algn="ctr"/>
              <a:r>
                <a:rPr lang="en-US" altLang="zh-TW" sz="3000" smtClean="0">
                  <a:solidFill>
                    <a:schemeClr val="bg1"/>
                  </a:solidFill>
                  <a:latin typeface="Consolas" panose="020B0609020204030204" pitchFamily="49" charset="0"/>
                </a:rPr>
                <a:t>JSP</a:t>
              </a:r>
              <a:endParaRPr lang="zh-TW" altLang="en-US" sz="3000">
                <a:solidFill>
                  <a:schemeClr val="bg1"/>
                </a:solidFill>
                <a:latin typeface="Consolas" panose="020B0609020204030204" pitchFamily="49" charset="0"/>
              </a:endParaRPr>
            </a:p>
          </p:txBody>
        </p:sp>
      </p:grpSp>
      <p:sp>
        <p:nvSpPr>
          <p:cNvPr id="39" name="文字方塊 38"/>
          <p:cNvSpPr txBox="1"/>
          <p:nvPr/>
        </p:nvSpPr>
        <p:spPr>
          <a:xfrm>
            <a:off x="82040" y="3157901"/>
            <a:ext cx="3748141" cy="923330"/>
          </a:xfrm>
          <a:prstGeom prst="rect">
            <a:avLst/>
          </a:prstGeom>
          <a:noFill/>
        </p:spPr>
        <p:txBody>
          <a:bodyPr wrap="none" rtlCol="0">
            <a:spAutoFit/>
          </a:bodyPr>
          <a:lstStyle/>
          <a:p>
            <a:pPr algn="ctr"/>
            <a:r>
              <a:rPr lang="zh-TW" altLang="en-US">
                <a:latin typeface="+mj-ea"/>
                <a:ea typeface="+mj-ea"/>
              </a:rPr>
              <a:t>你要</a:t>
            </a:r>
            <a:r>
              <a:rPr lang="zh-TW" altLang="en-US" smtClean="0">
                <a:latin typeface="+mj-ea"/>
                <a:ea typeface="+mj-ea"/>
              </a:rPr>
              <a:t>的所有商品頁面</a:t>
            </a:r>
            <a:endParaRPr lang="en-US" altLang="zh-TW">
              <a:latin typeface="+mj-ea"/>
              <a:ea typeface="+mj-ea"/>
            </a:endParaRPr>
          </a:p>
          <a:p>
            <a:pPr algn="ctr"/>
            <a:r>
              <a:rPr lang="en-US" altLang="zh-TW" smtClean="0">
                <a:latin typeface="+mj-ea"/>
                <a:ea typeface="+mj-ea"/>
              </a:rPr>
              <a:t>(</a:t>
            </a:r>
            <a:r>
              <a:rPr lang="zh-TW" altLang="en-US" smtClean="0">
                <a:latin typeface="+mj-ea"/>
                <a:ea typeface="+mj-ea"/>
              </a:rPr>
              <a:t>最後使用者收到的會是</a:t>
            </a:r>
            <a:r>
              <a:rPr lang="en-US" altLang="zh-TW" smtClean="0">
                <a:latin typeface="+mj-ea"/>
                <a:ea typeface="+mj-ea"/>
              </a:rPr>
              <a:t>HTML</a:t>
            </a:r>
            <a:r>
              <a:rPr lang="zh-TW" altLang="en-US" smtClean="0">
                <a:latin typeface="+mj-ea"/>
                <a:ea typeface="+mj-ea"/>
              </a:rPr>
              <a:t>頁面</a:t>
            </a:r>
            <a:r>
              <a:rPr lang="en-US" altLang="zh-TW" smtClean="0">
                <a:latin typeface="+mj-ea"/>
                <a:ea typeface="+mj-ea"/>
              </a:rPr>
              <a:t>)</a:t>
            </a:r>
          </a:p>
          <a:p>
            <a:pPr algn="ctr"/>
            <a:r>
              <a:rPr lang="en-US" altLang="zh-TW" smtClean="0">
                <a:latin typeface="+mj-ea"/>
                <a:ea typeface="+mj-ea"/>
              </a:rPr>
              <a:t>(</a:t>
            </a:r>
            <a:r>
              <a:rPr lang="zh-TW" altLang="en-US" smtClean="0">
                <a:latin typeface="+mj-ea"/>
                <a:ea typeface="+mj-ea"/>
              </a:rPr>
              <a:t>但資源名稱還是</a:t>
            </a:r>
            <a:r>
              <a:rPr lang="en-US" altLang="zh-TW" smtClean="0">
                <a:latin typeface="+mj-ea"/>
                <a:ea typeface="+mj-ea"/>
              </a:rPr>
              <a:t>.jsp</a:t>
            </a:r>
            <a:r>
              <a:rPr lang="zh-TW" altLang="en-US" smtClean="0">
                <a:latin typeface="+mj-ea"/>
                <a:ea typeface="+mj-ea"/>
              </a:rPr>
              <a:t>或</a:t>
            </a:r>
            <a:r>
              <a:rPr lang="en-US" altLang="zh-TW" smtClean="0">
                <a:latin typeface="+mj-ea"/>
                <a:ea typeface="+mj-ea"/>
              </a:rPr>
              <a:t>.do)</a:t>
            </a:r>
            <a:endParaRPr lang="zh-TW" altLang="en-US">
              <a:latin typeface="+mj-ea"/>
              <a:ea typeface="+mj-ea"/>
            </a:endParaRPr>
          </a:p>
        </p:txBody>
      </p:sp>
      <p:cxnSp>
        <p:nvCxnSpPr>
          <p:cNvPr id="40" name="直線單箭頭接點 39">
            <a:extLst>
              <a:ext uri="{FF2B5EF4-FFF2-40B4-BE49-F238E27FC236}">
                <a16:creationId xmlns:a16="http://schemas.microsoft.com/office/drawing/2014/main" id="{F4F7ABCF-1550-4903-AEBF-4846D8A01C5D}"/>
              </a:ext>
            </a:extLst>
          </p:cNvPr>
          <p:cNvCxnSpPr>
            <a:cxnSpLocks/>
          </p:cNvCxnSpPr>
          <p:nvPr/>
        </p:nvCxnSpPr>
        <p:spPr>
          <a:xfrm>
            <a:off x="5956486" y="3157901"/>
            <a:ext cx="22707" cy="10046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5562745" y="458460"/>
            <a:ext cx="787482" cy="6464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mtClean="0">
                <a:solidFill>
                  <a:schemeClr val="tx1"/>
                </a:solidFill>
                <a:latin typeface="+mj-ea"/>
                <a:ea typeface="+mj-ea"/>
              </a:rPr>
              <a:t>盒子</a:t>
            </a:r>
            <a:endParaRPr lang="zh-TW" altLang="en-US">
              <a:solidFill>
                <a:schemeClr val="tx1"/>
              </a:solidFill>
              <a:latin typeface="+mj-ea"/>
              <a:ea typeface="+mj-ea"/>
            </a:endParaRPr>
          </a:p>
        </p:txBody>
      </p:sp>
      <p:cxnSp>
        <p:nvCxnSpPr>
          <p:cNvPr id="23" name="肘形接點 22"/>
          <p:cNvCxnSpPr/>
          <p:nvPr/>
        </p:nvCxnSpPr>
        <p:spPr>
          <a:xfrm rot="10800000">
            <a:off x="2768182" y="1915096"/>
            <a:ext cx="2124000" cy="32277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0629664" y="372277"/>
            <a:ext cx="1242649" cy="477054"/>
          </a:xfrm>
          <a:prstGeom prst="rect">
            <a:avLst/>
          </a:prstGeom>
        </p:spPr>
        <p:txBody>
          <a:bodyPr wrap="none">
            <a:spAutoFit/>
          </a:bodyPr>
          <a:lstStyle/>
          <a:p>
            <a:pPr algn="r"/>
            <a:r>
              <a:rPr lang="en-US" altLang="zh-TW" sz="2500" b="1" smtClean="0">
                <a:latin typeface="Consolas" panose="020B0609020204030204" pitchFamily="49" charset="0"/>
              </a:rPr>
              <a:t>Server</a:t>
            </a:r>
            <a:endParaRPr lang="en-US" altLang="zh-TW" sz="2500" b="1">
              <a:latin typeface="Consolas" panose="020B0609020204030204" pitchFamily="49" charset="0"/>
            </a:endParaRPr>
          </a:p>
        </p:txBody>
      </p:sp>
      <p:sp>
        <p:nvSpPr>
          <p:cNvPr id="32" name="文字方塊 31"/>
          <p:cNvSpPr txBox="1"/>
          <p:nvPr/>
        </p:nvSpPr>
        <p:spPr>
          <a:xfrm>
            <a:off x="6988896" y="4542683"/>
            <a:ext cx="5057795" cy="1323439"/>
          </a:xfrm>
          <a:prstGeom prst="rect">
            <a:avLst/>
          </a:prstGeom>
          <a:noFill/>
        </p:spPr>
        <p:txBody>
          <a:bodyPr wrap="none" rtlCol="0">
            <a:spAutoFit/>
          </a:bodyPr>
          <a:lstStyle/>
          <a:p>
            <a:r>
              <a:rPr lang="zh-TW" altLang="en-US" sz="2000">
                <a:latin typeface="Consolas" panose="020B0609020204030204" pitchFamily="49" charset="0"/>
                <a:ea typeface="+mj-ea"/>
              </a:rPr>
              <a:t>裡面寫好</a:t>
            </a:r>
            <a:r>
              <a:rPr lang="zh-TW" altLang="en-US" sz="2000" smtClean="0">
                <a:latin typeface="Consolas" panose="020B0609020204030204" pitchFamily="49" charset="0"/>
                <a:ea typeface="+mj-ea"/>
              </a:rPr>
              <a:t>了很多固定的</a:t>
            </a:r>
            <a:r>
              <a:rPr lang="en-US" altLang="zh-TW" sz="2000" smtClean="0">
                <a:latin typeface="Consolas" panose="020B0609020204030204" pitchFamily="49" charset="0"/>
                <a:ea typeface="+mj-ea"/>
              </a:rPr>
              <a:t>HTML</a:t>
            </a:r>
            <a:r>
              <a:rPr lang="zh-TW" altLang="en-US" sz="2000" smtClean="0">
                <a:latin typeface="Consolas" panose="020B0609020204030204" pitchFamily="49" charset="0"/>
                <a:ea typeface="+mj-ea"/>
              </a:rPr>
              <a:t>樣板，</a:t>
            </a:r>
            <a:endParaRPr lang="en-US" altLang="zh-TW" sz="2000" smtClean="0">
              <a:latin typeface="Consolas" panose="020B0609020204030204" pitchFamily="49" charset="0"/>
              <a:ea typeface="+mj-ea"/>
            </a:endParaRPr>
          </a:p>
          <a:p>
            <a:r>
              <a:rPr lang="zh-TW" altLang="en-US" sz="2000" smtClean="0">
                <a:latin typeface="Consolas" panose="020B0609020204030204" pitchFamily="49" charset="0"/>
                <a:ea typeface="+mj-ea"/>
              </a:rPr>
              <a:t>與很多待填入資料的「洞」。</a:t>
            </a:r>
            <a:endParaRPr lang="en-US" altLang="zh-TW" sz="2000" smtClean="0">
              <a:latin typeface="Consolas" panose="020B0609020204030204" pitchFamily="49" charset="0"/>
              <a:ea typeface="+mj-ea"/>
            </a:endParaRPr>
          </a:p>
          <a:p>
            <a:r>
              <a:rPr lang="zh-TW" altLang="en-US" sz="2000" smtClean="0">
                <a:latin typeface="Consolas" panose="020B0609020204030204" pitchFamily="49" charset="0"/>
                <a:ea typeface="+mj-ea"/>
              </a:rPr>
              <a:t>把盒子裡面的物件取出後，放入挖好的洞，</a:t>
            </a:r>
            <a:endParaRPr lang="en-US" altLang="zh-TW" sz="2000" smtClean="0">
              <a:latin typeface="Consolas" panose="020B0609020204030204" pitchFamily="49" charset="0"/>
              <a:ea typeface="+mj-ea"/>
            </a:endParaRPr>
          </a:p>
          <a:p>
            <a:r>
              <a:rPr lang="zh-TW" altLang="en-US" sz="2000" smtClean="0">
                <a:latin typeface="Consolas" panose="020B0609020204030204" pitchFamily="49" charset="0"/>
                <a:ea typeface="+mj-ea"/>
              </a:rPr>
              <a:t>最後全部轉為</a:t>
            </a:r>
            <a:r>
              <a:rPr lang="en-US" altLang="zh-TW" sz="2000" smtClean="0">
                <a:latin typeface="Consolas" panose="020B0609020204030204" pitchFamily="49" charset="0"/>
                <a:ea typeface="+mj-ea"/>
              </a:rPr>
              <a:t>HTML</a:t>
            </a:r>
            <a:r>
              <a:rPr lang="zh-TW" altLang="en-US" sz="2000" smtClean="0">
                <a:latin typeface="Consolas" panose="020B0609020204030204" pitchFamily="49" charset="0"/>
                <a:ea typeface="+mj-ea"/>
              </a:rPr>
              <a:t>輸出給客戶端。</a:t>
            </a:r>
            <a:endParaRPr lang="zh-TW" altLang="en-US" sz="2000">
              <a:latin typeface="Consolas" panose="020B0609020204030204" pitchFamily="49" charset="0"/>
              <a:ea typeface="+mj-ea"/>
            </a:endParaRPr>
          </a:p>
        </p:txBody>
      </p:sp>
      <p:pic>
        <p:nvPicPr>
          <p:cNvPr id="34" name="圖片 33">
            <a:extLst>
              <a:ext uri="{FF2B5EF4-FFF2-40B4-BE49-F238E27FC236}">
                <a16:creationId xmlns:a16="http://schemas.microsoft.com/office/drawing/2014/main" id="{1284221E-DA60-4C5D-824E-5EAE6CC3C4D1}"/>
              </a:ext>
            </a:extLst>
          </p:cNvPr>
          <p:cNvPicPr>
            <a:picLocks noChangeAspect="1"/>
          </p:cNvPicPr>
          <p:nvPr/>
        </p:nvPicPr>
        <p:blipFill>
          <a:blip r:embed="rId3"/>
          <a:stretch>
            <a:fillRect/>
          </a:stretch>
        </p:blipFill>
        <p:spPr>
          <a:xfrm>
            <a:off x="83713" y="5125868"/>
            <a:ext cx="3500315" cy="1623335"/>
          </a:xfrm>
          <a:prstGeom prst="rect">
            <a:avLst/>
          </a:prstGeom>
        </p:spPr>
      </p:pic>
      <p:sp>
        <p:nvSpPr>
          <p:cNvPr id="36" name="矩形 35"/>
          <p:cNvSpPr/>
          <p:nvPr/>
        </p:nvSpPr>
        <p:spPr>
          <a:xfrm>
            <a:off x="68512" y="7659689"/>
            <a:ext cx="1332000" cy="1332000"/>
          </a:xfrm>
          <a:prstGeom prst="rect">
            <a:avLst/>
          </a:prstGeom>
          <a:solidFill>
            <a:srgbClr val="1CEB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smtClean="0">
                <a:solidFill>
                  <a:schemeClr val="tx1"/>
                </a:solidFill>
                <a:latin typeface="+mj-ea"/>
                <a:ea typeface="+mj-ea"/>
              </a:rPr>
              <a:t>使用者</a:t>
            </a:r>
            <a:r>
              <a:rPr lang="en-US" altLang="zh-TW" sz="1600" smtClean="0">
                <a:solidFill>
                  <a:schemeClr val="tx1"/>
                </a:solidFill>
                <a:latin typeface="+mj-ea"/>
                <a:ea typeface="+mj-ea"/>
              </a:rPr>
              <a:t>A</a:t>
            </a:r>
          </a:p>
          <a:p>
            <a:pPr algn="ctr"/>
            <a:r>
              <a:rPr lang="zh-TW" altLang="en-US" sz="1600" smtClean="0">
                <a:solidFill>
                  <a:schemeClr val="tx1"/>
                </a:solidFill>
                <a:latin typeface="+mj-ea"/>
                <a:ea typeface="+mj-ea"/>
              </a:rPr>
              <a:t>專用的盒子</a:t>
            </a:r>
            <a:endParaRPr lang="zh-TW" altLang="en-US" sz="1600">
              <a:solidFill>
                <a:schemeClr val="tx1"/>
              </a:solidFill>
              <a:latin typeface="+mj-ea"/>
              <a:ea typeface="+mj-ea"/>
            </a:endParaRPr>
          </a:p>
        </p:txBody>
      </p:sp>
      <p:sp>
        <p:nvSpPr>
          <p:cNvPr id="38" name="矩形 37"/>
          <p:cNvSpPr/>
          <p:nvPr/>
        </p:nvSpPr>
        <p:spPr>
          <a:xfrm>
            <a:off x="1529819" y="7659689"/>
            <a:ext cx="1332000" cy="1332000"/>
          </a:xfrm>
          <a:prstGeom prst="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smtClean="0">
                <a:solidFill>
                  <a:schemeClr val="tx1"/>
                </a:solidFill>
                <a:latin typeface="+mj-ea"/>
                <a:ea typeface="+mj-ea"/>
              </a:rPr>
              <a:t>大家都可以使用的盒子</a:t>
            </a:r>
            <a:endParaRPr lang="zh-TW" altLang="en-US" sz="1600" b="1">
              <a:solidFill>
                <a:schemeClr val="tx1"/>
              </a:solidFill>
              <a:latin typeface="+mj-ea"/>
              <a:ea typeface="+mj-ea"/>
            </a:endParaRPr>
          </a:p>
        </p:txBody>
      </p:sp>
      <p:sp>
        <p:nvSpPr>
          <p:cNvPr id="42" name="矩形 41"/>
          <p:cNvSpPr/>
          <p:nvPr/>
        </p:nvSpPr>
        <p:spPr>
          <a:xfrm>
            <a:off x="2946069" y="7659689"/>
            <a:ext cx="1332000" cy="1332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smtClean="0">
                <a:solidFill>
                  <a:schemeClr val="tx1"/>
                </a:solidFill>
                <a:latin typeface="+mj-ea"/>
                <a:ea typeface="+mj-ea"/>
              </a:rPr>
              <a:t>用完就不見的盒子</a:t>
            </a:r>
            <a:endParaRPr lang="en-US" altLang="zh-TW" sz="1600" b="1" smtClean="0">
              <a:solidFill>
                <a:schemeClr val="tx1"/>
              </a:solidFill>
              <a:latin typeface="+mj-ea"/>
              <a:ea typeface="+mj-ea"/>
            </a:endParaRPr>
          </a:p>
          <a:p>
            <a:pPr algn="ctr"/>
            <a:r>
              <a:rPr lang="en-US" altLang="zh-TW" sz="1600" b="1" smtClean="0">
                <a:solidFill>
                  <a:schemeClr val="tx1"/>
                </a:solidFill>
                <a:latin typeface="+mj-ea"/>
                <a:ea typeface="+mj-ea"/>
              </a:rPr>
              <a:t>(</a:t>
            </a:r>
            <a:r>
              <a:rPr lang="zh-TW" altLang="en-US" sz="1600" b="1" smtClean="0">
                <a:solidFill>
                  <a:schemeClr val="tx1"/>
                </a:solidFill>
                <a:latin typeface="+mj-ea"/>
                <a:ea typeface="+mj-ea"/>
              </a:rPr>
              <a:t>回應</a:t>
            </a:r>
            <a:r>
              <a:rPr lang="zh-TW" altLang="en-US" sz="1600" b="1">
                <a:solidFill>
                  <a:schemeClr val="tx1"/>
                </a:solidFill>
                <a:latin typeface="+mj-ea"/>
                <a:ea typeface="+mj-ea"/>
              </a:rPr>
              <a:t>完成</a:t>
            </a:r>
            <a:r>
              <a:rPr lang="en-US" altLang="zh-TW" sz="1600" b="1">
                <a:solidFill>
                  <a:schemeClr val="tx1"/>
                </a:solidFill>
                <a:latin typeface="+mj-ea"/>
                <a:ea typeface="+mj-ea"/>
              </a:rPr>
              <a:t>)</a:t>
            </a:r>
            <a:endParaRPr lang="zh-TW" altLang="en-US" sz="1600" b="1">
              <a:solidFill>
                <a:schemeClr val="tx1"/>
              </a:solidFill>
              <a:latin typeface="+mj-ea"/>
              <a:ea typeface="+mj-ea"/>
            </a:endParaRPr>
          </a:p>
        </p:txBody>
      </p:sp>
    </p:spTree>
    <p:extLst>
      <p:ext uri="{BB962C8B-B14F-4D97-AF65-F5344CB8AC3E}">
        <p14:creationId xmlns:p14="http://schemas.microsoft.com/office/powerpoint/2010/main" val="321261984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860800" cy="6203033"/>
          </a:xfrm>
        </p:spPr>
        <p:txBody>
          <a:bodyPr>
            <a:noAutofit/>
          </a:bodyPr>
          <a:lstStyle/>
          <a:p>
            <a:pPr algn="just">
              <a:spcBef>
                <a:spcPts val="1200"/>
              </a:spcBef>
            </a:pPr>
            <a:r>
              <a:rPr lang="en-US" altLang="zh-TW" sz="2000" b="1">
                <a:latin typeface="Consolas" panose="020B0609020204030204" pitchFamily="49" charset="0"/>
                <a:ea typeface="+mj-ea"/>
              </a:rPr>
              <a:t>JSP</a:t>
            </a:r>
            <a:r>
              <a:rPr lang="zh-TW" altLang="en-US" sz="2000" b="1">
                <a:latin typeface="Consolas" panose="020B0609020204030204" pitchFamily="49" charset="0"/>
                <a:ea typeface="+mj-ea"/>
              </a:rPr>
              <a:t>程式通常會包括</a:t>
            </a:r>
            <a:r>
              <a:rPr lang="en-US" altLang="zh-TW" sz="2000" b="1">
                <a:latin typeface="Consolas" panose="020B0609020204030204" pitchFamily="49" charset="0"/>
                <a:ea typeface="+mj-ea"/>
              </a:rPr>
              <a:t>Template Data &amp; Element</a:t>
            </a:r>
            <a:r>
              <a:rPr lang="zh-TW" altLang="en-US" sz="2000" b="1">
                <a:latin typeface="Consolas" panose="020B0609020204030204" pitchFamily="49" charset="0"/>
                <a:ea typeface="+mj-ea"/>
              </a:rPr>
              <a:t>兩</a:t>
            </a:r>
            <a:r>
              <a:rPr lang="zh-TW" altLang="en-US" sz="2000" b="1" smtClean="0">
                <a:latin typeface="Consolas" panose="020B0609020204030204" pitchFamily="49" charset="0"/>
                <a:ea typeface="+mj-ea"/>
              </a:rPr>
              <a:t>部分。</a:t>
            </a:r>
            <a:endParaRPr lang="zh-TW" altLang="en-US" sz="2000" b="1">
              <a:latin typeface="Consolas" panose="020B0609020204030204" pitchFamily="49" charset="0"/>
              <a:ea typeface="+mj-ea"/>
            </a:endParaRPr>
          </a:p>
          <a:p>
            <a:pPr algn="just">
              <a:spcBef>
                <a:spcPts val="1200"/>
              </a:spcBef>
            </a:pPr>
            <a:r>
              <a:rPr lang="en-US" altLang="zh-TW" sz="2000" b="1">
                <a:latin typeface="Consolas" panose="020B0609020204030204" pitchFamily="49" charset="0"/>
                <a:ea typeface="+mj-ea"/>
              </a:rPr>
              <a:t>Template Data</a:t>
            </a:r>
            <a:r>
              <a:rPr lang="zh-TW" altLang="en-US" sz="2000" b="1">
                <a:latin typeface="Consolas" panose="020B0609020204030204" pitchFamily="49" charset="0"/>
                <a:ea typeface="+mj-ea"/>
              </a:rPr>
              <a:t>是指其中</a:t>
            </a:r>
            <a:r>
              <a:rPr lang="en-US" altLang="zh-TW" sz="2000" b="1">
                <a:latin typeface="Consolas" panose="020B0609020204030204" pitchFamily="49" charset="0"/>
                <a:ea typeface="+mj-ea"/>
              </a:rPr>
              <a:t>HTML</a:t>
            </a:r>
            <a:r>
              <a:rPr lang="zh-TW" altLang="en-US" sz="2000" b="1">
                <a:latin typeface="Consolas" panose="020B0609020204030204" pitchFamily="49" charset="0"/>
                <a:ea typeface="+mj-ea"/>
              </a:rPr>
              <a:t>的部分，</a:t>
            </a:r>
            <a:r>
              <a:rPr lang="en-US" altLang="zh-TW" sz="2000" b="1">
                <a:latin typeface="Consolas" panose="020B0609020204030204" pitchFamily="49" charset="0"/>
                <a:ea typeface="+mj-ea"/>
              </a:rPr>
              <a:t>Web Container</a:t>
            </a:r>
            <a:r>
              <a:rPr lang="zh-TW" altLang="en-US" sz="2000" b="1">
                <a:latin typeface="Consolas" panose="020B0609020204030204" pitchFamily="49" charset="0"/>
                <a:ea typeface="+mj-ea"/>
              </a:rPr>
              <a:t>不會處理這部分，會直接當成文字輸出給</a:t>
            </a:r>
            <a:r>
              <a:rPr lang="en-US" altLang="zh-TW" sz="2000" b="1" smtClean="0">
                <a:latin typeface="Consolas" panose="020B0609020204030204" pitchFamily="49" charset="0"/>
                <a:ea typeface="+mj-ea"/>
              </a:rPr>
              <a:t>Client</a:t>
            </a:r>
            <a:r>
              <a:rPr lang="zh-TW" altLang="en-US" sz="2000" b="1" smtClean="0">
                <a:latin typeface="Consolas" panose="020B0609020204030204" pitchFamily="49" charset="0"/>
                <a:ea typeface="+mj-ea"/>
              </a:rPr>
              <a:t>。</a:t>
            </a:r>
            <a:endParaRPr lang="en-US" altLang="zh-TW" sz="2000" b="1">
              <a:latin typeface="Consolas" panose="020B0609020204030204" pitchFamily="49" charset="0"/>
              <a:ea typeface="+mj-ea"/>
            </a:endParaRPr>
          </a:p>
          <a:p>
            <a:pPr algn="just">
              <a:spcBef>
                <a:spcPts val="1200"/>
              </a:spcBef>
            </a:pPr>
            <a:r>
              <a:rPr lang="en-US" altLang="zh-TW" sz="2000" b="1">
                <a:latin typeface="Consolas" panose="020B0609020204030204" pitchFamily="49" charset="0"/>
                <a:ea typeface="+mj-ea"/>
              </a:rPr>
              <a:t>Element</a:t>
            </a:r>
            <a:r>
              <a:rPr lang="zh-TW" altLang="en-US" sz="2000" b="1">
                <a:latin typeface="Consolas" panose="020B0609020204030204" pitchFamily="49" charset="0"/>
                <a:ea typeface="+mj-ea"/>
              </a:rPr>
              <a:t>指的是</a:t>
            </a:r>
            <a:r>
              <a:rPr lang="en-US" altLang="zh-TW" sz="2000" b="1">
                <a:latin typeface="Consolas" panose="020B0609020204030204" pitchFamily="49" charset="0"/>
                <a:ea typeface="+mj-ea"/>
              </a:rPr>
              <a:t>Container</a:t>
            </a:r>
            <a:r>
              <a:rPr lang="zh-TW" altLang="en-US" sz="2000" b="1">
                <a:latin typeface="Consolas" panose="020B0609020204030204" pitchFamily="49" charset="0"/>
                <a:ea typeface="+mj-ea"/>
              </a:rPr>
              <a:t>會處理的部分，即為</a:t>
            </a:r>
            <a:r>
              <a:rPr lang="en-US" altLang="zh-TW" sz="2000" b="1">
                <a:latin typeface="Consolas" panose="020B0609020204030204" pitchFamily="49" charset="0"/>
                <a:ea typeface="+mj-ea"/>
              </a:rPr>
              <a:t>&lt;%...%&gt;</a:t>
            </a:r>
            <a:r>
              <a:rPr lang="zh-TW" altLang="en-US" sz="2000" b="1">
                <a:latin typeface="Consolas" panose="020B0609020204030204" pitchFamily="49" charset="0"/>
                <a:ea typeface="+mj-ea"/>
              </a:rPr>
              <a:t>標籤隔開的</a:t>
            </a:r>
            <a:r>
              <a:rPr lang="zh-TW" altLang="en-US" sz="2000" b="1" smtClean="0">
                <a:latin typeface="Consolas" panose="020B0609020204030204" pitchFamily="49" charset="0"/>
                <a:ea typeface="+mj-ea"/>
              </a:rPr>
              <a:t>部分。</a:t>
            </a:r>
            <a:endParaRPr lang="zh-TW" altLang="en-US" sz="2000" b="1">
              <a:latin typeface="Consolas" panose="020B0609020204030204" pitchFamily="49" charset="0"/>
              <a:ea typeface="+mj-ea"/>
            </a:endParaRPr>
          </a:p>
          <a:p>
            <a:pPr algn="just">
              <a:spcBef>
                <a:spcPts val="1200"/>
              </a:spcBef>
            </a:pPr>
            <a:r>
              <a:rPr lang="en-US" altLang="zh-TW" sz="2000" b="1">
                <a:latin typeface="Consolas" panose="020B0609020204030204" pitchFamily="49" charset="0"/>
                <a:ea typeface="+mj-ea"/>
              </a:rPr>
              <a:t>Element</a:t>
            </a:r>
            <a:r>
              <a:rPr lang="zh-TW" altLang="en-US" sz="2000" b="1">
                <a:latin typeface="Consolas" panose="020B0609020204030204" pitchFamily="49" charset="0"/>
                <a:ea typeface="+mj-ea"/>
              </a:rPr>
              <a:t>又分成三個部分</a:t>
            </a:r>
            <a:r>
              <a:rPr lang="en-US" altLang="zh-TW" sz="2000" b="1">
                <a:latin typeface="Consolas" panose="020B0609020204030204" pitchFamily="49" charset="0"/>
                <a:ea typeface="+mj-ea"/>
              </a:rPr>
              <a:t>:Scripting</a:t>
            </a:r>
            <a:r>
              <a:rPr lang="zh-TW" altLang="en-US" sz="2000" b="1">
                <a:latin typeface="Consolas" panose="020B0609020204030204" pitchFamily="49" charset="0"/>
                <a:ea typeface="+mj-ea"/>
              </a:rPr>
              <a:t>、</a:t>
            </a:r>
            <a:r>
              <a:rPr lang="en-US" altLang="zh-TW" sz="2000" b="1">
                <a:latin typeface="Consolas" panose="020B0609020204030204" pitchFamily="49" charset="0"/>
                <a:ea typeface="+mj-ea"/>
              </a:rPr>
              <a:t>Directive</a:t>
            </a:r>
            <a:r>
              <a:rPr lang="zh-TW" altLang="en-US" sz="2000" b="1">
                <a:latin typeface="Consolas" panose="020B0609020204030204" pitchFamily="49" charset="0"/>
                <a:ea typeface="+mj-ea"/>
              </a:rPr>
              <a:t>、</a:t>
            </a:r>
            <a:r>
              <a:rPr lang="en-US" altLang="zh-TW" sz="2000" b="1" smtClean="0">
                <a:latin typeface="Consolas" panose="020B0609020204030204" pitchFamily="49" charset="0"/>
                <a:ea typeface="+mj-ea"/>
              </a:rPr>
              <a:t>Action</a:t>
            </a:r>
            <a:r>
              <a:rPr lang="zh-TW" altLang="en-US" sz="2000" b="1" smtClean="0">
                <a:latin typeface="Consolas" panose="020B0609020204030204" pitchFamily="49" charset="0"/>
                <a:ea typeface="+mj-ea"/>
              </a:rPr>
              <a:t>。</a:t>
            </a:r>
            <a:endParaRPr lang="en-US" altLang="zh-TW" sz="2000" b="1">
              <a:latin typeface="Consolas" panose="020B0609020204030204" pitchFamily="49" charset="0"/>
              <a:ea typeface="+mj-ea"/>
            </a:endParaRPr>
          </a:p>
          <a:p>
            <a:pPr algn="just">
              <a:spcBef>
                <a:spcPts val="1200"/>
              </a:spcBef>
            </a:pPr>
            <a:endParaRPr lang="en-US" altLang="zh-TW" sz="2000" b="1">
              <a:latin typeface="Consolas" panose="020B0609020204030204" pitchFamily="49" charset="0"/>
              <a:ea typeface="+mj-ea"/>
            </a:endParaRPr>
          </a:p>
          <a:p>
            <a:pPr algn="just">
              <a:spcBef>
                <a:spcPts val="1200"/>
              </a:spcBef>
            </a:pPr>
            <a:endParaRPr lang="en-US" altLang="zh-TW" sz="2000" b="1">
              <a:latin typeface="Consolas" panose="020B0609020204030204" pitchFamily="49" charset="0"/>
              <a:ea typeface="+mj-ea"/>
            </a:endParaRPr>
          </a:p>
          <a:p>
            <a:pPr algn="just">
              <a:spcBef>
                <a:spcPts val="1200"/>
              </a:spcBef>
            </a:pPr>
            <a:endParaRPr lang="zh-TW" altLang="en-US" sz="2000" b="1">
              <a:latin typeface="Consolas" panose="020B0609020204030204" pitchFamily="49" charset="0"/>
              <a:ea typeface="+mj-ea"/>
            </a:endParaRPr>
          </a:p>
          <a:p>
            <a:pPr algn="just">
              <a:spcBef>
                <a:spcPts val="1200"/>
              </a:spcBef>
            </a:pPr>
            <a:endParaRPr lang="zh-TW" altLang="en-US" sz="20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87</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en-US" altLang="zh-TW" sz="2800" b="1" smtClean="0">
                <a:latin typeface="+mj-lt"/>
                <a:ea typeface="+mj-ea"/>
                <a:cs typeface="+mj-cs"/>
              </a:rPr>
              <a:t>Template &amp; Element</a:t>
            </a:r>
            <a:endParaRPr lang="en-US" altLang="zh-TW" sz="2800" b="1">
              <a:latin typeface="+mj-lt"/>
              <a:ea typeface="+mj-ea"/>
              <a:cs typeface="+mj-cs"/>
            </a:endParaRPr>
          </a:p>
        </p:txBody>
      </p:sp>
      <p:grpSp>
        <p:nvGrpSpPr>
          <p:cNvPr id="14" name="群組 13"/>
          <p:cNvGrpSpPr/>
          <p:nvPr/>
        </p:nvGrpSpPr>
        <p:grpSpPr>
          <a:xfrm>
            <a:off x="-6067" y="2856482"/>
            <a:ext cx="1411357" cy="1218561"/>
            <a:chOff x="352739" y="3793937"/>
            <a:chExt cx="1954436" cy="1800000"/>
          </a:xfrm>
        </p:grpSpPr>
        <p:sp>
          <p:nvSpPr>
            <p:cNvPr id="15" name="橢圓 14"/>
            <p:cNvSpPr/>
            <p:nvPr/>
          </p:nvSpPr>
          <p:spPr>
            <a:xfrm>
              <a:off x="429958" y="3793937"/>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700" b="1">
                <a:latin typeface="Consolas" panose="020B0609020204030204" pitchFamily="49" charset="0"/>
              </a:endParaRPr>
            </a:p>
          </p:txBody>
        </p:sp>
        <p:sp>
          <p:nvSpPr>
            <p:cNvPr id="16" name="文字方塊 15"/>
            <p:cNvSpPr txBox="1"/>
            <p:nvPr/>
          </p:nvSpPr>
          <p:spPr>
            <a:xfrm>
              <a:off x="352739" y="4250773"/>
              <a:ext cx="1954436" cy="886534"/>
            </a:xfrm>
            <a:prstGeom prst="rect">
              <a:avLst/>
            </a:prstGeom>
            <a:noFill/>
          </p:spPr>
          <p:txBody>
            <a:bodyPr wrap="square" rtlCol="0">
              <a:spAutoFit/>
            </a:bodyPr>
            <a:lstStyle/>
            <a:p>
              <a:pPr algn="ctr"/>
              <a:r>
                <a:rPr lang="en-US" altLang="zh-TW" sz="3300" smtClean="0">
                  <a:solidFill>
                    <a:schemeClr val="bg1"/>
                  </a:solidFill>
                  <a:latin typeface="Consolas" panose="020B0609020204030204" pitchFamily="49" charset="0"/>
                </a:rPr>
                <a:t>JSP</a:t>
              </a:r>
              <a:endParaRPr lang="zh-TW" altLang="en-US" sz="3300">
                <a:solidFill>
                  <a:schemeClr val="bg1"/>
                </a:solidFill>
                <a:latin typeface="Consolas" panose="020B0609020204030204" pitchFamily="49" charset="0"/>
              </a:endParaRPr>
            </a:p>
          </p:txBody>
        </p:sp>
      </p:grpSp>
      <p:sp>
        <p:nvSpPr>
          <p:cNvPr id="17" name="左右大括弧 16"/>
          <p:cNvSpPr/>
          <p:nvPr/>
        </p:nvSpPr>
        <p:spPr>
          <a:xfrm>
            <a:off x="1537170" y="454205"/>
            <a:ext cx="940146" cy="6023113"/>
          </a:xfrm>
          <a:custGeom>
            <a:avLst/>
            <a:gdLst>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5509444 w 5732322"/>
              <a:gd name="connsiteY11" fmla="*/ 1560199 h 2674642"/>
              <a:gd name="connsiteX12" fmla="*/ 5509444 w 5732322"/>
              <a:gd name="connsiteY12" fmla="*/ 2451764 h 2674642"/>
              <a:gd name="connsiteX13" fmla="*/ 5286566 w 5732322"/>
              <a:gd name="connsiteY13" fmla="*/ 2674642 h 2674642"/>
              <a:gd name="connsiteX14" fmla="*/ 445756 w 5732322"/>
              <a:gd name="connsiteY14"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5509444 w 5732322"/>
              <a:gd name="connsiteY11" fmla="*/ 1560199 h 2674642"/>
              <a:gd name="connsiteX12" fmla="*/ 5509444 w 5732322"/>
              <a:gd name="connsiteY12" fmla="*/ 2451764 h 2674642"/>
              <a:gd name="connsiteX13" fmla="*/ 5286566 w 5732322"/>
              <a:gd name="connsiteY13"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5509444 w 5732322"/>
              <a:gd name="connsiteY11" fmla="*/ 1560199 h 2674642"/>
              <a:gd name="connsiteX12" fmla="*/ 5509444 w 5732322"/>
              <a:gd name="connsiteY12" fmla="*/ 2451764 h 2674642"/>
              <a:gd name="connsiteX13" fmla="*/ 5286566 w 5732322"/>
              <a:gd name="connsiteY13" fmla="*/ 2674642 h 2674642"/>
              <a:gd name="connsiteX14" fmla="*/ 445756 w 5732322"/>
              <a:gd name="connsiteY14"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509444 w 5732322"/>
              <a:gd name="connsiteY10" fmla="*/ 1560199 h 2674642"/>
              <a:gd name="connsiteX11" fmla="*/ 5509444 w 5732322"/>
              <a:gd name="connsiteY11" fmla="*/ 2451764 h 2674642"/>
              <a:gd name="connsiteX12" fmla="*/ 5286566 w 5732322"/>
              <a:gd name="connsiteY12"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5509444 w 5732322"/>
              <a:gd name="connsiteY11" fmla="*/ 1560199 h 2674642"/>
              <a:gd name="connsiteX12" fmla="*/ 5509444 w 5732322"/>
              <a:gd name="connsiteY12" fmla="*/ 2451764 h 2674642"/>
              <a:gd name="connsiteX13" fmla="*/ 5286566 w 5732322"/>
              <a:gd name="connsiteY13" fmla="*/ 2674642 h 2674642"/>
              <a:gd name="connsiteX14" fmla="*/ 445756 w 5732322"/>
              <a:gd name="connsiteY14"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509444 w 5732322"/>
              <a:gd name="connsiteY7" fmla="*/ 222878 h 2674642"/>
              <a:gd name="connsiteX8" fmla="*/ 5509444 w 5732322"/>
              <a:gd name="connsiteY8" fmla="*/ 1114443 h 2674642"/>
              <a:gd name="connsiteX9" fmla="*/ 5509444 w 5732322"/>
              <a:gd name="connsiteY9" fmla="*/ 1560199 h 2674642"/>
              <a:gd name="connsiteX10" fmla="*/ 5509444 w 5732322"/>
              <a:gd name="connsiteY10" fmla="*/ 2451764 h 2674642"/>
              <a:gd name="connsiteX11" fmla="*/ 5286566 w 5732322"/>
              <a:gd name="connsiteY11"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5509444 w 5732322"/>
              <a:gd name="connsiteY11" fmla="*/ 1560199 h 2674642"/>
              <a:gd name="connsiteX12" fmla="*/ 5509444 w 5732322"/>
              <a:gd name="connsiteY12" fmla="*/ 2451764 h 2674642"/>
              <a:gd name="connsiteX13" fmla="*/ 5286566 w 5732322"/>
              <a:gd name="connsiteY13" fmla="*/ 2674642 h 2674642"/>
              <a:gd name="connsiteX14" fmla="*/ 445756 w 5732322"/>
              <a:gd name="connsiteY14"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509444 w 5732322"/>
              <a:gd name="connsiteY7" fmla="*/ 1114443 h 2674642"/>
              <a:gd name="connsiteX8" fmla="*/ 5509444 w 5732322"/>
              <a:gd name="connsiteY8" fmla="*/ 1560199 h 2674642"/>
              <a:gd name="connsiteX9" fmla="*/ 5509444 w 5732322"/>
              <a:gd name="connsiteY9" fmla="*/ 2451764 h 2674642"/>
              <a:gd name="connsiteX10" fmla="*/ 5286566 w 5732322"/>
              <a:gd name="connsiteY10"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5509444 w 5732322"/>
              <a:gd name="connsiteY11" fmla="*/ 1560199 h 2674642"/>
              <a:gd name="connsiteX12" fmla="*/ 5509444 w 5732322"/>
              <a:gd name="connsiteY12" fmla="*/ 2451764 h 2674642"/>
              <a:gd name="connsiteX13" fmla="*/ 5286566 w 5732322"/>
              <a:gd name="connsiteY13" fmla="*/ 2674642 h 2674642"/>
              <a:gd name="connsiteX14" fmla="*/ 445756 w 5732322"/>
              <a:gd name="connsiteY14"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509444 w 5732322"/>
              <a:gd name="connsiteY7" fmla="*/ 1560199 h 2674642"/>
              <a:gd name="connsiteX8" fmla="*/ 5509444 w 5732322"/>
              <a:gd name="connsiteY8" fmla="*/ 2451764 h 2674642"/>
              <a:gd name="connsiteX9" fmla="*/ 5286566 w 5732322"/>
              <a:gd name="connsiteY9"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5509444 w 5732322"/>
              <a:gd name="connsiteY11" fmla="*/ 1560199 h 2674642"/>
              <a:gd name="connsiteX12" fmla="*/ 5509444 w 5732322"/>
              <a:gd name="connsiteY12" fmla="*/ 2451764 h 2674642"/>
              <a:gd name="connsiteX13" fmla="*/ 5286566 w 5732322"/>
              <a:gd name="connsiteY13" fmla="*/ 2674642 h 2674642"/>
              <a:gd name="connsiteX14" fmla="*/ 445756 w 5732322"/>
              <a:gd name="connsiteY14"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509444 w 5732322"/>
              <a:gd name="connsiteY7" fmla="*/ 2451764 h 2674642"/>
              <a:gd name="connsiteX8" fmla="*/ 5286566 w 5732322"/>
              <a:gd name="connsiteY8"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5509444 w 5732322"/>
              <a:gd name="connsiteY11" fmla="*/ 1560199 h 2674642"/>
              <a:gd name="connsiteX12" fmla="*/ 5509444 w 5732322"/>
              <a:gd name="connsiteY12" fmla="*/ 2451764 h 2674642"/>
              <a:gd name="connsiteX13" fmla="*/ 5286566 w 5732322"/>
              <a:gd name="connsiteY13" fmla="*/ 2674642 h 2674642"/>
              <a:gd name="connsiteX14" fmla="*/ 445756 w 5732322"/>
              <a:gd name="connsiteY14"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509444 w 5732322"/>
              <a:gd name="connsiteY7" fmla="*/ 2421946 h 2674642"/>
              <a:gd name="connsiteX8" fmla="*/ 5286566 w 5732322"/>
              <a:gd name="connsiteY8"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5509444 w 5732322"/>
              <a:gd name="connsiteY11" fmla="*/ 1560199 h 2674642"/>
              <a:gd name="connsiteX12" fmla="*/ 5509444 w 5732322"/>
              <a:gd name="connsiteY12" fmla="*/ 2451764 h 2674642"/>
              <a:gd name="connsiteX13" fmla="*/ 5286566 w 5732322"/>
              <a:gd name="connsiteY13" fmla="*/ 2674642 h 2674642"/>
              <a:gd name="connsiteX14" fmla="*/ 445756 w 5732322"/>
              <a:gd name="connsiteY14"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5509444 w 5732322"/>
              <a:gd name="connsiteY11" fmla="*/ 1560199 h 2674642"/>
              <a:gd name="connsiteX12" fmla="*/ 5509444 w 5732322"/>
              <a:gd name="connsiteY12" fmla="*/ 2451764 h 2674642"/>
              <a:gd name="connsiteX13" fmla="*/ 445756 w 5732322"/>
              <a:gd name="connsiteY13"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5509444 w 5732322"/>
              <a:gd name="connsiteY11" fmla="*/ 1560199 h 2674642"/>
              <a:gd name="connsiteX12" fmla="*/ 445756 w 5732322"/>
              <a:gd name="connsiteY12"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445756 w 5732322"/>
              <a:gd name="connsiteY11"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0" fmla="*/ 445756 w 5509444"/>
              <a:gd name="connsiteY0" fmla="*/ 2674642 h 2674642"/>
              <a:gd name="connsiteX1" fmla="*/ 222878 w 5509444"/>
              <a:gd name="connsiteY1" fmla="*/ 2451764 h 2674642"/>
              <a:gd name="connsiteX2" fmla="*/ 222878 w 5509444"/>
              <a:gd name="connsiteY2" fmla="*/ 1560199 h 2674642"/>
              <a:gd name="connsiteX3" fmla="*/ 0 w 5509444"/>
              <a:gd name="connsiteY3" fmla="*/ 1337321 h 2674642"/>
              <a:gd name="connsiteX4" fmla="*/ 222878 w 5509444"/>
              <a:gd name="connsiteY4" fmla="*/ 1114443 h 2674642"/>
              <a:gd name="connsiteX5" fmla="*/ 222878 w 5509444"/>
              <a:gd name="connsiteY5" fmla="*/ 222878 h 2674642"/>
              <a:gd name="connsiteX6" fmla="*/ 445756 w 5509444"/>
              <a:gd name="connsiteY6" fmla="*/ 0 h 2674642"/>
              <a:gd name="connsiteX7" fmla="*/ 5286566 w 5509444"/>
              <a:gd name="connsiteY7" fmla="*/ 0 h 2674642"/>
              <a:gd name="connsiteX8" fmla="*/ 5509444 w 5509444"/>
              <a:gd name="connsiteY8" fmla="*/ 222878 h 2674642"/>
              <a:gd name="connsiteX9" fmla="*/ 5509444 w 5509444"/>
              <a:gd name="connsiteY9" fmla="*/ 1114443 h 2674642"/>
              <a:gd name="connsiteX10" fmla="*/ 445756 w 5509444"/>
              <a:gd name="connsiteY10" fmla="*/ 2674642 h 2674642"/>
              <a:gd name="connsiteX0" fmla="*/ 445756 w 5509444"/>
              <a:gd name="connsiteY0" fmla="*/ 2674642 h 2674642"/>
              <a:gd name="connsiteX1" fmla="*/ 222878 w 5509444"/>
              <a:gd name="connsiteY1" fmla="*/ 2451764 h 2674642"/>
              <a:gd name="connsiteX2" fmla="*/ 222878 w 5509444"/>
              <a:gd name="connsiteY2" fmla="*/ 1560199 h 2674642"/>
              <a:gd name="connsiteX3" fmla="*/ 0 w 5509444"/>
              <a:gd name="connsiteY3" fmla="*/ 1337321 h 2674642"/>
              <a:gd name="connsiteX4" fmla="*/ 222878 w 5509444"/>
              <a:gd name="connsiteY4" fmla="*/ 1114443 h 2674642"/>
              <a:gd name="connsiteX5" fmla="*/ 222878 w 5509444"/>
              <a:gd name="connsiteY5" fmla="*/ 222878 h 2674642"/>
              <a:gd name="connsiteX6" fmla="*/ 445756 w 5509444"/>
              <a:gd name="connsiteY6" fmla="*/ 0 h 2674642"/>
              <a:gd name="connsiteX0" fmla="*/ 445756 w 5509444"/>
              <a:gd name="connsiteY0" fmla="*/ 2674642 h 2674642"/>
              <a:gd name="connsiteX1" fmla="*/ 222878 w 5509444"/>
              <a:gd name="connsiteY1" fmla="*/ 2451764 h 2674642"/>
              <a:gd name="connsiteX2" fmla="*/ 222878 w 5509444"/>
              <a:gd name="connsiteY2" fmla="*/ 1560199 h 2674642"/>
              <a:gd name="connsiteX3" fmla="*/ 0 w 5509444"/>
              <a:gd name="connsiteY3" fmla="*/ 1337321 h 2674642"/>
              <a:gd name="connsiteX4" fmla="*/ 222878 w 5509444"/>
              <a:gd name="connsiteY4" fmla="*/ 1114443 h 2674642"/>
              <a:gd name="connsiteX5" fmla="*/ 222878 w 5509444"/>
              <a:gd name="connsiteY5" fmla="*/ 222878 h 2674642"/>
              <a:gd name="connsiteX6" fmla="*/ 445756 w 5509444"/>
              <a:gd name="connsiteY6" fmla="*/ 0 h 2674642"/>
              <a:gd name="connsiteX7" fmla="*/ 5286566 w 5509444"/>
              <a:gd name="connsiteY7" fmla="*/ 0 h 2674642"/>
              <a:gd name="connsiteX8" fmla="*/ 5509444 w 5509444"/>
              <a:gd name="connsiteY8" fmla="*/ 222878 h 2674642"/>
              <a:gd name="connsiteX9" fmla="*/ 445756 w 5509444"/>
              <a:gd name="connsiteY9" fmla="*/ 2674642 h 2674642"/>
              <a:gd name="connsiteX0" fmla="*/ 445756 w 5509444"/>
              <a:gd name="connsiteY0" fmla="*/ 2674642 h 2674642"/>
              <a:gd name="connsiteX1" fmla="*/ 222878 w 5509444"/>
              <a:gd name="connsiteY1" fmla="*/ 2451764 h 2674642"/>
              <a:gd name="connsiteX2" fmla="*/ 222878 w 5509444"/>
              <a:gd name="connsiteY2" fmla="*/ 1560199 h 2674642"/>
              <a:gd name="connsiteX3" fmla="*/ 0 w 5509444"/>
              <a:gd name="connsiteY3" fmla="*/ 1337321 h 2674642"/>
              <a:gd name="connsiteX4" fmla="*/ 222878 w 5509444"/>
              <a:gd name="connsiteY4" fmla="*/ 1114443 h 2674642"/>
              <a:gd name="connsiteX5" fmla="*/ 222878 w 5509444"/>
              <a:gd name="connsiteY5" fmla="*/ 222878 h 2674642"/>
              <a:gd name="connsiteX6" fmla="*/ 445756 w 5509444"/>
              <a:gd name="connsiteY6" fmla="*/ 0 h 2674642"/>
              <a:gd name="connsiteX0" fmla="*/ 445756 w 5286566"/>
              <a:gd name="connsiteY0" fmla="*/ 2674642 h 2674642"/>
              <a:gd name="connsiteX1" fmla="*/ 222878 w 5286566"/>
              <a:gd name="connsiteY1" fmla="*/ 2451764 h 2674642"/>
              <a:gd name="connsiteX2" fmla="*/ 222878 w 5286566"/>
              <a:gd name="connsiteY2" fmla="*/ 1560199 h 2674642"/>
              <a:gd name="connsiteX3" fmla="*/ 0 w 5286566"/>
              <a:gd name="connsiteY3" fmla="*/ 1337321 h 2674642"/>
              <a:gd name="connsiteX4" fmla="*/ 222878 w 5286566"/>
              <a:gd name="connsiteY4" fmla="*/ 1114443 h 2674642"/>
              <a:gd name="connsiteX5" fmla="*/ 222878 w 5286566"/>
              <a:gd name="connsiteY5" fmla="*/ 222878 h 2674642"/>
              <a:gd name="connsiteX6" fmla="*/ 445756 w 5286566"/>
              <a:gd name="connsiteY6" fmla="*/ 0 h 2674642"/>
              <a:gd name="connsiteX7" fmla="*/ 5286566 w 5286566"/>
              <a:gd name="connsiteY7" fmla="*/ 0 h 2674642"/>
              <a:gd name="connsiteX8" fmla="*/ 445756 w 5286566"/>
              <a:gd name="connsiteY8" fmla="*/ 2674642 h 2674642"/>
              <a:gd name="connsiteX0" fmla="*/ 445756 w 5286566"/>
              <a:gd name="connsiteY0" fmla="*/ 2674642 h 2674642"/>
              <a:gd name="connsiteX1" fmla="*/ 222878 w 5286566"/>
              <a:gd name="connsiteY1" fmla="*/ 2451764 h 2674642"/>
              <a:gd name="connsiteX2" fmla="*/ 222878 w 5286566"/>
              <a:gd name="connsiteY2" fmla="*/ 1560199 h 2674642"/>
              <a:gd name="connsiteX3" fmla="*/ 0 w 5286566"/>
              <a:gd name="connsiteY3" fmla="*/ 1337321 h 2674642"/>
              <a:gd name="connsiteX4" fmla="*/ 222878 w 5286566"/>
              <a:gd name="connsiteY4" fmla="*/ 1114443 h 2674642"/>
              <a:gd name="connsiteX5" fmla="*/ 222878 w 5286566"/>
              <a:gd name="connsiteY5" fmla="*/ 222878 h 2674642"/>
              <a:gd name="connsiteX6" fmla="*/ 445756 w 5286566"/>
              <a:gd name="connsiteY6" fmla="*/ 0 h 2674642"/>
              <a:gd name="connsiteX0" fmla="*/ 445756 w 445756"/>
              <a:gd name="connsiteY0" fmla="*/ 2674642 h 2674642"/>
              <a:gd name="connsiteX1" fmla="*/ 222878 w 445756"/>
              <a:gd name="connsiteY1" fmla="*/ 2451764 h 2674642"/>
              <a:gd name="connsiteX2" fmla="*/ 222878 w 445756"/>
              <a:gd name="connsiteY2" fmla="*/ 1560199 h 2674642"/>
              <a:gd name="connsiteX3" fmla="*/ 0 w 445756"/>
              <a:gd name="connsiteY3" fmla="*/ 1337321 h 2674642"/>
              <a:gd name="connsiteX4" fmla="*/ 222878 w 445756"/>
              <a:gd name="connsiteY4" fmla="*/ 1114443 h 2674642"/>
              <a:gd name="connsiteX5" fmla="*/ 222878 w 445756"/>
              <a:gd name="connsiteY5" fmla="*/ 222878 h 2674642"/>
              <a:gd name="connsiteX6" fmla="*/ 445756 w 445756"/>
              <a:gd name="connsiteY6" fmla="*/ 0 h 2674642"/>
              <a:gd name="connsiteX7" fmla="*/ 445756 w 445756"/>
              <a:gd name="connsiteY7" fmla="*/ 2674642 h 2674642"/>
              <a:gd name="connsiteX0" fmla="*/ 445756 w 445756"/>
              <a:gd name="connsiteY0" fmla="*/ 2674642 h 2674642"/>
              <a:gd name="connsiteX1" fmla="*/ 222878 w 445756"/>
              <a:gd name="connsiteY1" fmla="*/ 2451764 h 2674642"/>
              <a:gd name="connsiteX2" fmla="*/ 222878 w 445756"/>
              <a:gd name="connsiteY2" fmla="*/ 1560199 h 2674642"/>
              <a:gd name="connsiteX3" fmla="*/ 0 w 445756"/>
              <a:gd name="connsiteY3" fmla="*/ 1337321 h 2674642"/>
              <a:gd name="connsiteX4" fmla="*/ 222878 w 445756"/>
              <a:gd name="connsiteY4" fmla="*/ 1114443 h 2674642"/>
              <a:gd name="connsiteX5" fmla="*/ 222878 w 445756"/>
              <a:gd name="connsiteY5" fmla="*/ 222878 h 2674642"/>
              <a:gd name="connsiteX6" fmla="*/ 445756 w 445756"/>
              <a:gd name="connsiteY6" fmla="*/ 0 h 267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756" h="2674642" stroke="0" extrusionOk="0">
                <a:moveTo>
                  <a:pt x="445756" y="2674642"/>
                </a:moveTo>
                <a:cubicBezTo>
                  <a:pt x="322664" y="2674642"/>
                  <a:pt x="222878" y="2574856"/>
                  <a:pt x="222878" y="2451764"/>
                </a:cubicBezTo>
                <a:lnTo>
                  <a:pt x="222878" y="1560199"/>
                </a:lnTo>
                <a:cubicBezTo>
                  <a:pt x="222878" y="1437107"/>
                  <a:pt x="123092" y="1337321"/>
                  <a:pt x="0" y="1337321"/>
                </a:cubicBezTo>
                <a:cubicBezTo>
                  <a:pt x="123092" y="1337321"/>
                  <a:pt x="222878" y="1237535"/>
                  <a:pt x="222878" y="1114443"/>
                </a:cubicBezTo>
                <a:lnTo>
                  <a:pt x="222878" y="222878"/>
                </a:lnTo>
                <a:cubicBezTo>
                  <a:pt x="222878" y="99786"/>
                  <a:pt x="322664" y="0"/>
                  <a:pt x="445756" y="0"/>
                </a:cubicBezTo>
                <a:lnTo>
                  <a:pt x="445756" y="2674642"/>
                </a:lnTo>
                <a:close/>
              </a:path>
              <a:path w="445756" h="2674642" fill="none">
                <a:moveTo>
                  <a:pt x="445756" y="2674642"/>
                </a:moveTo>
                <a:cubicBezTo>
                  <a:pt x="322664" y="2674642"/>
                  <a:pt x="222878" y="2574856"/>
                  <a:pt x="222878" y="2451764"/>
                </a:cubicBezTo>
                <a:lnTo>
                  <a:pt x="222878" y="1560199"/>
                </a:lnTo>
                <a:cubicBezTo>
                  <a:pt x="222878" y="1437107"/>
                  <a:pt x="123092" y="1337321"/>
                  <a:pt x="0" y="1337321"/>
                </a:cubicBezTo>
                <a:cubicBezTo>
                  <a:pt x="123092" y="1337321"/>
                  <a:pt x="222878" y="1237535"/>
                  <a:pt x="222878" y="1114443"/>
                </a:cubicBezTo>
                <a:lnTo>
                  <a:pt x="222878" y="222878"/>
                </a:lnTo>
                <a:cubicBezTo>
                  <a:pt x="222878" y="99786"/>
                  <a:pt x="322664" y="0"/>
                  <a:pt x="445756" y="0"/>
                </a:cubicBezTo>
              </a:path>
            </a:pathLst>
          </a:custGeom>
          <a:ln w="76200"/>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sp>
        <p:nvSpPr>
          <p:cNvPr id="19" name="矩形 18"/>
          <p:cNvSpPr/>
          <p:nvPr/>
        </p:nvSpPr>
        <p:spPr>
          <a:xfrm>
            <a:off x="2609196" y="6070625"/>
            <a:ext cx="3374642" cy="769441"/>
          </a:xfrm>
          <a:prstGeom prst="rect">
            <a:avLst/>
          </a:prstGeom>
        </p:spPr>
        <p:txBody>
          <a:bodyPr wrap="none">
            <a:spAutoFit/>
          </a:bodyPr>
          <a:lstStyle/>
          <a:p>
            <a:r>
              <a:rPr lang="en-US" altLang="zh-TW" sz="2200" b="1">
                <a:solidFill>
                  <a:srgbClr val="0070C0"/>
                </a:solidFill>
                <a:latin typeface="Consolas" panose="020B0609020204030204" pitchFamily="49" charset="0"/>
                <a:ea typeface="+mj-ea"/>
              </a:rPr>
              <a:t>【Template】</a:t>
            </a:r>
          </a:p>
          <a:p>
            <a:r>
              <a:rPr lang="en-US" altLang="zh-TW" sz="2200" smtClean="0">
                <a:latin typeface="Consolas" panose="020B0609020204030204" pitchFamily="49" charset="0"/>
                <a:ea typeface="+mj-ea"/>
              </a:rPr>
              <a:t>HTML</a:t>
            </a:r>
            <a:r>
              <a:rPr lang="zh-TW" altLang="en-US" sz="2200" smtClean="0">
                <a:latin typeface="Consolas" panose="020B0609020204030204" pitchFamily="49" charset="0"/>
                <a:ea typeface="+mj-ea"/>
              </a:rPr>
              <a:t>的部分</a:t>
            </a:r>
            <a:r>
              <a:rPr lang="en-US" altLang="zh-TW" sz="2200" smtClean="0">
                <a:latin typeface="Consolas" panose="020B0609020204030204" pitchFamily="49" charset="0"/>
                <a:ea typeface="+mj-ea"/>
              </a:rPr>
              <a:t>(</a:t>
            </a:r>
            <a:r>
              <a:rPr lang="zh-TW" altLang="en-US" sz="2200" smtClean="0">
                <a:latin typeface="Consolas" panose="020B0609020204030204" pitchFamily="49" charset="0"/>
                <a:ea typeface="+mj-ea"/>
              </a:rPr>
              <a:t>固定的樣板</a:t>
            </a:r>
            <a:r>
              <a:rPr lang="en-US" altLang="zh-TW" sz="2200" smtClean="0">
                <a:latin typeface="Consolas" panose="020B0609020204030204" pitchFamily="49" charset="0"/>
                <a:ea typeface="+mj-ea"/>
              </a:rPr>
              <a:t>)</a:t>
            </a:r>
            <a:endParaRPr lang="zh-TW" altLang="en-US" sz="2200">
              <a:latin typeface="Consolas" panose="020B0609020204030204" pitchFamily="49" charset="0"/>
              <a:ea typeface="+mj-ea"/>
            </a:endParaRPr>
          </a:p>
        </p:txBody>
      </p:sp>
      <p:sp>
        <p:nvSpPr>
          <p:cNvPr id="23" name="矩形 22"/>
          <p:cNvSpPr/>
          <p:nvPr/>
        </p:nvSpPr>
        <p:spPr>
          <a:xfrm>
            <a:off x="2477316" y="69734"/>
            <a:ext cx="5293437" cy="5847755"/>
          </a:xfrm>
          <a:prstGeom prst="rect">
            <a:avLst/>
          </a:prstGeom>
        </p:spPr>
        <p:txBody>
          <a:bodyPr wrap="none">
            <a:spAutoFit/>
          </a:bodyPr>
          <a:lstStyle/>
          <a:p>
            <a:r>
              <a:rPr lang="en-US" altLang="zh-TW" sz="2200" b="1">
                <a:solidFill>
                  <a:srgbClr val="0070C0"/>
                </a:solidFill>
                <a:latin typeface="Consolas" panose="020B0609020204030204" pitchFamily="49" charset="0"/>
                <a:ea typeface="+mj-ea"/>
              </a:rPr>
              <a:t>【Element】</a:t>
            </a:r>
          </a:p>
          <a:p>
            <a:r>
              <a:rPr lang="en-US" altLang="zh-TW" sz="2200" smtClean="0">
                <a:latin typeface="Consolas" panose="020B0609020204030204" pitchFamily="49" charset="0"/>
                <a:ea typeface="+mj-ea"/>
              </a:rPr>
              <a:t>Container</a:t>
            </a:r>
            <a:r>
              <a:rPr lang="zh-TW" altLang="en-US" sz="2200" smtClean="0">
                <a:latin typeface="Consolas" panose="020B0609020204030204" pitchFamily="49" charset="0"/>
                <a:ea typeface="+mj-ea"/>
              </a:rPr>
              <a:t>會解析、處理的部分</a:t>
            </a:r>
            <a:endParaRPr lang="en-US" altLang="zh-TW" sz="2200" smtClean="0">
              <a:latin typeface="Consolas" panose="020B0609020204030204" pitchFamily="49" charset="0"/>
              <a:ea typeface="+mj-ea"/>
            </a:endParaRPr>
          </a:p>
          <a:p>
            <a:pPr indent="-457200">
              <a:buFont typeface="+mj-lt"/>
              <a:buAutoNum type="arabicPeriod"/>
            </a:pPr>
            <a:r>
              <a:rPr lang="en-US" altLang="zh-TW" sz="2200">
                <a:latin typeface="Consolas" panose="020B0609020204030204" pitchFamily="49" charset="0"/>
                <a:ea typeface="+mj-ea"/>
              </a:rPr>
              <a:t>Scripting Element(</a:t>
            </a:r>
            <a:r>
              <a:rPr lang="zh-TW" altLang="en-US" sz="2200">
                <a:latin typeface="Consolas" panose="020B0609020204030204" pitchFamily="49" charset="0"/>
                <a:ea typeface="+mj-ea"/>
              </a:rPr>
              <a:t>描述語言元素</a:t>
            </a:r>
            <a:r>
              <a:rPr lang="en-US" altLang="zh-TW" sz="2200">
                <a:latin typeface="Consolas" panose="020B0609020204030204" pitchFamily="49" charset="0"/>
                <a:ea typeface="+mj-ea"/>
              </a:rPr>
              <a:t>)</a:t>
            </a:r>
          </a:p>
          <a:p>
            <a:pPr marL="914400" lvl="1" indent="-457200">
              <a:buFont typeface="Arial" panose="020B0604020202020204" pitchFamily="34" charset="0"/>
              <a:buChar char="•"/>
            </a:pPr>
            <a:r>
              <a:rPr lang="en-US" altLang="zh-TW" sz="2200" smtClean="0">
                <a:latin typeface="Consolas" panose="020B0609020204030204" pitchFamily="49" charset="0"/>
                <a:ea typeface="+mj-ea"/>
              </a:rPr>
              <a:t>&lt;%  … %&gt;</a:t>
            </a:r>
          </a:p>
          <a:p>
            <a:pPr marL="914400" lvl="1" indent="-457200">
              <a:buFont typeface="Arial" panose="020B0604020202020204" pitchFamily="34" charset="0"/>
              <a:buChar char="•"/>
            </a:pPr>
            <a:r>
              <a:rPr lang="en-US" altLang="zh-TW" sz="2200" smtClean="0">
                <a:latin typeface="Consolas" panose="020B0609020204030204" pitchFamily="49" charset="0"/>
              </a:rPr>
              <a:t>&lt;%! </a:t>
            </a:r>
            <a:r>
              <a:rPr lang="en-US" altLang="zh-TW" sz="2200">
                <a:latin typeface="Consolas" panose="020B0609020204030204" pitchFamily="49" charset="0"/>
              </a:rPr>
              <a:t>… %&gt;</a:t>
            </a:r>
          </a:p>
          <a:p>
            <a:pPr marL="914400" lvl="1" indent="-457200">
              <a:buFont typeface="Arial" panose="020B0604020202020204" pitchFamily="34" charset="0"/>
              <a:buChar char="•"/>
            </a:pPr>
            <a:r>
              <a:rPr lang="en-US" altLang="zh-TW" sz="2200" smtClean="0">
                <a:latin typeface="Consolas" panose="020B0609020204030204" pitchFamily="49" charset="0"/>
              </a:rPr>
              <a:t>&lt;%= </a:t>
            </a:r>
            <a:r>
              <a:rPr lang="en-US" altLang="zh-TW" sz="2200">
                <a:latin typeface="Consolas" panose="020B0609020204030204" pitchFamily="49" charset="0"/>
              </a:rPr>
              <a:t>… </a:t>
            </a:r>
            <a:r>
              <a:rPr lang="en-US" altLang="zh-TW" sz="2200" smtClean="0">
                <a:latin typeface="Consolas" panose="020B0609020204030204" pitchFamily="49" charset="0"/>
              </a:rPr>
              <a:t>%&gt;</a:t>
            </a:r>
          </a:p>
          <a:p>
            <a:pPr marL="914400" lvl="1" indent="-457200">
              <a:buFont typeface="Arial" panose="020B0604020202020204" pitchFamily="34" charset="0"/>
              <a:buChar char="•"/>
            </a:pPr>
            <a:endParaRPr lang="en-US" altLang="zh-TW" sz="2200" smtClean="0">
              <a:latin typeface="Consolas" panose="020B0609020204030204" pitchFamily="49" charset="0"/>
              <a:ea typeface="+mj-ea"/>
            </a:endParaRPr>
          </a:p>
          <a:p>
            <a:pPr indent="-457200">
              <a:buFont typeface="+mj-lt"/>
              <a:buAutoNum type="arabicPeriod"/>
            </a:pPr>
            <a:r>
              <a:rPr lang="en-US" altLang="zh-TW" sz="2200">
                <a:latin typeface="Consolas" panose="020B0609020204030204" pitchFamily="49" charset="0"/>
                <a:ea typeface="+mj-ea"/>
              </a:rPr>
              <a:t>Directive Element(</a:t>
            </a:r>
            <a:r>
              <a:rPr lang="zh-TW" altLang="en-US" sz="2200">
                <a:latin typeface="Consolas" panose="020B0609020204030204" pitchFamily="49" charset="0"/>
                <a:ea typeface="+mj-ea"/>
              </a:rPr>
              <a:t>指令元素</a:t>
            </a:r>
            <a:r>
              <a:rPr lang="en-US" altLang="zh-TW" sz="2200">
                <a:latin typeface="Consolas" panose="020B0609020204030204" pitchFamily="49" charset="0"/>
                <a:ea typeface="+mj-ea"/>
              </a:rPr>
              <a:t>)</a:t>
            </a:r>
          </a:p>
          <a:p>
            <a:pPr marL="914400" lvl="1" indent="-457200">
              <a:buFont typeface="Arial" panose="020B0604020202020204" pitchFamily="34" charset="0"/>
              <a:buChar char="•"/>
            </a:pPr>
            <a:r>
              <a:rPr lang="en-US" altLang="zh-TW" sz="2200">
                <a:solidFill>
                  <a:srgbClr val="FF0000"/>
                </a:solidFill>
                <a:latin typeface="Consolas" panose="020B0609020204030204" pitchFamily="49" charset="0"/>
              </a:rPr>
              <a:t>&lt;%@page … </a:t>
            </a:r>
            <a:r>
              <a:rPr lang="en-US" altLang="zh-TW" sz="2200" smtClean="0">
                <a:solidFill>
                  <a:srgbClr val="FF0000"/>
                </a:solidFill>
                <a:latin typeface="Consolas" panose="020B0609020204030204" pitchFamily="49" charset="0"/>
              </a:rPr>
              <a:t>%&gt;</a:t>
            </a:r>
          </a:p>
          <a:p>
            <a:pPr marL="914400" lvl="1" indent="-457200">
              <a:buFont typeface="Arial" panose="020B0604020202020204" pitchFamily="34" charset="0"/>
              <a:buChar char="•"/>
            </a:pPr>
            <a:r>
              <a:rPr lang="en-US" altLang="zh-TW" sz="2200">
                <a:latin typeface="Consolas" panose="020B0609020204030204" pitchFamily="49" charset="0"/>
              </a:rPr>
              <a:t>&lt;%@include … </a:t>
            </a:r>
            <a:r>
              <a:rPr lang="en-US" altLang="zh-TW" sz="2200" smtClean="0">
                <a:latin typeface="Consolas" panose="020B0609020204030204" pitchFamily="49" charset="0"/>
              </a:rPr>
              <a:t>%&gt;</a:t>
            </a:r>
          </a:p>
          <a:p>
            <a:pPr marL="914400" lvl="1" indent="-457200">
              <a:buFont typeface="Arial" panose="020B0604020202020204" pitchFamily="34" charset="0"/>
              <a:buChar char="•"/>
            </a:pPr>
            <a:r>
              <a:rPr lang="en-US" altLang="zh-TW" sz="2200">
                <a:latin typeface="Consolas" panose="020B0609020204030204" pitchFamily="49" charset="0"/>
              </a:rPr>
              <a:t>&lt;%@taglib … %&gt; </a:t>
            </a:r>
            <a:endParaRPr lang="en-US" altLang="zh-TW" sz="2200" smtClean="0">
              <a:latin typeface="Consolas" panose="020B0609020204030204" pitchFamily="49" charset="0"/>
            </a:endParaRPr>
          </a:p>
          <a:p>
            <a:pPr marL="914400" lvl="1" indent="-457200">
              <a:buFont typeface="Arial" panose="020B0604020202020204" pitchFamily="34" charset="0"/>
              <a:buChar char="•"/>
            </a:pPr>
            <a:endParaRPr lang="en-US" altLang="zh-TW" sz="2200" smtClean="0">
              <a:latin typeface="Consolas" panose="020B0609020204030204" pitchFamily="49" charset="0"/>
              <a:ea typeface="+mj-ea"/>
            </a:endParaRPr>
          </a:p>
          <a:p>
            <a:r>
              <a:rPr lang="en-US" altLang="zh-TW" sz="2200" smtClean="0">
                <a:latin typeface="Consolas" panose="020B0609020204030204" pitchFamily="49" charset="0"/>
                <a:ea typeface="+mj-ea"/>
              </a:rPr>
              <a:t>3.</a:t>
            </a:r>
            <a:r>
              <a:rPr lang="zh-TW" altLang="en-US" sz="2200" smtClean="0">
                <a:latin typeface="Consolas" panose="020B0609020204030204" pitchFamily="49" charset="0"/>
                <a:ea typeface="+mj-ea"/>
              </a:rPr>
              <a:t> </a:t>
            </a:r>
            <a:r>
              <a:rPr lang="en-US" altLang="zh-TW" sz="2200">
                <a:latin typeface="Consolas" panose="020B0609020204030204" pitchFamily="49" charset="0"/>
                <a:ea typeface="+mj-ea"/>
              </a:rPr>
              <a:t>Action Element(</a:t>
            </a:r>
            <a:r>
              <a:rPr lang="zh-TW" altLang="en-US" sz="2200">
                <a:latin typeface="Consolas" panose="020B0609020204030204" pitchFamily="49" charset="0"/>
                <a:ea typeface="+mj-ea"/>
              </a:rPr>
              <a:t>動作元素</a:t>
            </a:r>
            <a:r>
              <a:rPr lang="en-US" altLang="zh-TW" sz="2200" smtClean="0">
                <a:latin typeface="Consolas" panose="020B0609020204030204" pitchFamily="49" charset="0"/>
                <a:ea typeface="+mj-ea"/>
              </a:rPr>
              <a:t>)</a:t>
            </a:r>
          </a:p>
          <a:p>
            <a:pPr marL="914400" lvl="1" indent="-457200">
              <a:buFont typeface="Arial" panose="020B0604020202020204" pitchFamily="34" charset="0"/>
              <a:buChar char="•"/>
            </a:pPr>
            <a:r>
              <a:rPr lang="en-US" altLang="zh-TW" sz="2200" smtClean="0">
                <a:latin typeface="Consolas" panose="020B0609020204030204" pitchFamily="49" charset="0"/>
              </a:rPr>
              <a:t>&lt;jsp:forward&gt;</a:t>
            </a:r>
          </a:p>
          <a:p>
            <a:pPr marL="914400" lvl="1" indent="-457200">
              <a:buFont typeface="Arial" panose="020B0604020202020204" pitchFamily="34" charset="0"/>
              <a:buChar char="•"/>
            </a:pPr>
            <a:r>
              <a:rPr lang="en-US" altLang="zh-TW" sz="2200">
                <a:solidFill>
                  <a:srgbClr val="FF0000"/>
                </a:solidFill>
                <a:latin typeface="Consolas" panose="020B0609020204030204" pitchFamily="49" charset="0"/>
                <a:ea typeface="+mj-ea"/>
              </a:rPr>
              <a:t>&lt;</a:t>
            </a:r>
            <a:r>
              <a:rPr lang="en-US" altLang="zh-TW" sz="2200" smtClean="0">
                <a:solidFill>
                  <a:srgbClr val="FF0000"/>
                </a:solidFill>
                <a:latin typeface="Consolas" panose="020B0609020204030204" pitchFamily="49" charset="0"/>
                <a:ea typeface="+mj-ea"/>
              </a:rPr>
              <a:t>jsp:include&gt;</a:t>
            </a:r>
          </a:p>
          <a:p>
            <a:pPr marL="914400" lvl="1" indent="-457200">
              <a:buFont typeface="Arial" panose="020B0604020202020204" pitchFamily="34" charset="0"/>
              <a:buChar char="•"/>
            </a:pPr>
            <a:r>
              <a:rPr lang="en-US" altLang="zh-TW" sz="2200">
                <a:latin typeface="Consolas" panose="020B0609020204030204" pitchFamily="49" charset="0"/>
                <a:ea typeface="+mj-ea"/>
              </a:rPr>
              <a:t>&lt;jsp:useBean</a:t>
            </a:r>
            <a:r>
              <a:rPr lang="en-US" altLang="zh-TW" sz="2200" smtClean="0">
                <a:latin typeface="Consolas" panose="020B0609020204030204" pitchFamily="49" charset="0"/>
                <a:ea typeface="+mj-ea"/>
              </a:rPr>
              <a:t>&gt;</a:t>
            </a:r>
          </a:p>
          <a:p>
            <a:pPr marL="914400" lvl="1" indent="-457200">
              <a:buFont typeface="Arial" panose="020B0604020202020204" pitchFamily="34" charset="0"/>
              <a:buChar char="•"/>
            </a:pPr>
            <a:r>
              <a:rPr lang="zh-TW" altLang="en-US" sz="2200">
                <a:latin typeface="Consolas" panose="020B0609020204030204" pitchFamily="49" charset="0"/>
                <a:ea typeface="+mj-ea"/>
              </a:rPr>
              <a:t>其他</a:t>
            </a:r>
            <a:endParaRPr lang="en-US" altLang="zh-TW" sz="2200" smtClean="0">
              <a:latin typeface="Consolas" panose="020B0609020204030204" pitchFamily="49" charset="0"/>
              <a:ea typeface="+mj-ea"/>
            </a:endParaRPr>
          </a:p>
        </p:txBody>
      </p:sp>
      <p:pic>
        <p:nvPicPr>
          <p:cNvPr id="26" name="圖片 25"/>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56883" y="6363169"/>
            <a:ext cx="254245" cy="184351"/>
          </a:xfrm>
          <a:prstGeom prst="rect">
            <a:avLst/>
          </a:prstGeom>
        </p:spPr>
      </p:pic>
    </p:spTree>
    <p:extLst>
      <p:ext uri="{BB962C8B-B14F-4D97-AF65-F5344CB8AC3E}">
        <p14:creationId xmlns:p14="http://schemas.microsoft.com/office/powerpoint/2010/main" val="23358472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1053548"/>
            <a:ext cx="3860800" cy="5804452"/>
          </a:xfrm>
        </p:spPr>
        <p:txBody>
          <a:bodyPr>
            <a:noAutofit/>
          </a:bodyPr>
          <a:lstStyle/>
          <a:p>
            <a:pPr algn="just">
              <a:spcBef>
                <a:spcPts val="1200"/>
              </a:spcBef>
            </a:pPr>
            <a:r>
              <a:rPr lang="zh-TW" altLang="en-US" sz="2300" b="1" smtClean="0">
                <a:latin typeface="Consolas" panose="020B0609020204030204" pitchFamily="49" charset="0"/>
                <a:ea typeface="+mj-ea"/>
              </a:rPr>
              <a:t>此類元素作為</a:t>
            </a:r>
            <a:r>
              <a:rPr lang="en-US" altLang="zh-TW" sz="2300" b="1" smtClean="0">
                <a:latin typeface="Consolas" panose="020B0609020204030204" pitchFamily="49" charset="0"/>
                <a:ea typeface="+mj-ea"/>
              </a:rPr>
              <a:t>JSP</a:t>
            </a:r>
            <a:r>
              <a:rPr lang="zh-TW" altLang="en-US" sz="2300" b="1" smtClean="0">
                <a:latin typeface="Consolas" panose="020B0609020204030204" pitchFamily="49" charset="0"/>
                <a:ea typeface="+mj-ea"/>
              </a:rPr>
              <a:t>最初使用的元素，可讓你在</a:t>
            </a:r>
            <a:r>
              <a:rPr lang="en-US" altLang="zh-TW" sz="2300" b="1" smtClean="0">
                <a:latin typeface="Consolas" panose="020B0609020204030204" pitchFamily="49" charset="0"/>
                <a:ea typeface="+mj-ea"/>
              </a:rPr>
              <a:t>JSP</a:t>
            </a:r>
            <a:r>
              <a:rPr lang="zh-TW" altLang="en-US" sz="2300" b="1" smtClean="0">
                <a:latin typeface="Consolas" panose="020B0609020204030204" pitchFamily="49" charset="0"/>
                <a:ea typeface="+mj-ea"/>
              </a:rPr>
              <a:t>的頁面中撰寫</a:t>
            </a:r>
            <a:r>
              <a:rPr lang="en-US" altLang="zh-TW" sz="2300" b="1" smtClean="0">
                <a:latin typeface="Consolas" panose="020B0609020204030204" pitchFamily="49" charset="0"/>
                <a:ea typeface="+mj-ea"/>
              </a:rPr>
              <a:t>JAVA</a:t>
            </a:r>
            <a:r>
              <a:rPr lang="zh-TW" altLang="en-US" sz="2300" b="1" smtClean="0">
                <a:latin typeface="Consolas" panose="020B0609020204030204" pitchFamily="49" charset="0"/>
                <a:ea typeface="+mj-ea"/>
              </a:rPr>
              <a:t>程式碼，用以存取其他物件的屬性、方法。</a:t>
            </a:r>
            <a:endParaRPr lang="en-US" altLang="zh-TW" sz="2300" b="1" smtClean="0">
              <a:latin typeface="Consolas" panose="020B0609020204030204" pitchFamily="49" charset="0"/>
              <a:ea typeface="+mj-ea"/>
            </a:endParaRPr>
          </a:p>
          <a:p>
            <a:pPr algn="just">
              <a:spcBef>
                <a:spcPts val="1200"/>
              </a:spcBef>
            </a:pPr>
            <a:r>
              <a:rPr lang="zh-TW" altLang="en-US" sz="2300" b="1" smtClean="0">
                <a:latin typeface="Consolas" panose="020B0609020204030204" pitchFamily="49" charset="0"/>
                <a:ea typeface="+mj-ea"/>
              </a:rPr>
              <a:t>但一個</a:t>
            </a:r>
            <a:r>
              <a:rPr lang="en-US" altLang="zh-TW" sz="2300" b="1" smtClean="0">
                <a:latin typeface="Consolas" panose="020B0609020204030204" pitchFamily="49" charset="0"/>
                <a:ea typeface="+mj-ea"/>
              </a:rPr>
              <a:t>JSP</a:t>
            </a:r>
            <a:r>
              <a:rPr lang="zh-TW" altLang="en-US" sz="2300" b="1" smtClean="0">
                <a:latin typeface="Consolas" panose="020B0609020204030204" pitchFamily="49" charset="0"/>
                <a:ea typeface="+mj-ea"/>
              </a:rPr>
              <a:t>頁面若都使用此類元素來撰寫，則會讓程式碼變得太過凌亂</a:t>
            </a:r>
            <a:r>
              <a:rPr lang="en-US" altLang="zh-TW" sz="2300" b="1" smtClean="0">
                <a:latin typeface="Consolas" panose="020B0609020204030204" pitchFamily="49" charset="0"/>
                <a:ea typeface="+mj-ea"/>
              </a:rPr>
              <a:t>(</a:t>
            </a:r>
            <a:r>
              <a:rPr lang="zh-TW" altLang="en-US" sz="2300" b="1" smtClean="0">
                <a:latin typeface="Consolas" panose="020B0609020204030204" pitchFamily="49" charset="0"/>
                <a:ea typeface="+mj-ea"/>
              </a:rPr>
              <a:t>混和了</a:t>
            </a:r>
            <a:r>
              <a:rPr lang="en-US" altLang="zh-TW" sz="2300" b="1" smtClean="0">
                <a:latin typeface="Consolas" panose="020B0609020204030204" pitchFamily="49" charset="0"/>
                <a:ea typeface="+mj-ea"/>
              </a:rPr>
              <a:t>JAVA</a:t>
            </a:r>
            <a:r>
              <a:rPr lang="zh-TW" altLang="en-US" sz="2300" b="1" smtClean="0">
                <a:latin typeface="Consolas" panose="020B0609020204030204" pitchFamily="49" charset="0"/>
                <a:ea typeface="+mj-ea"/>
              </a:rPr>
              <a:t>與</a:t>
            </a:r>
            <a:r>
              <a:rPr lang="en-US" altLang="zh-TW" sz="2300" b="1" smtClean="0">
                <a:latin typeface="Consolas" panose="020B0609020204030204" pitchFamily="49" charset="0"/>
                <a:ea typeface="+mj-ea"/>
              </a:rPr>
              <a:t>HTML</a:t>
            </a:r>
            <a:r>
              <a:rPr lang="zh-TW" altLang="en-US" sz="2300" b="1" smtClean="0">
                <a:latin typeface="Consolas" panose="020B0609020204030204" pitchFamily="49" charset="0"/>
                <a:ea typeface="+mj-ea"/>
              </a:rPr>
              <a:t>兩種程式碼</a:t>
            </a:r>
            <a:r>
              <a:rPr lang="en-US" altLang="zh-TW" sz="2300" b="1" smtClean="0">
                <a:latin typeface="Consolas" panose="020B0609020204030204" pitchFamily="49" charset="0"/>
                <a:ea typeface="+mj-ea"/>
              </a:rPr>
              <a:t>)</a:t>
            </a:r>
            <a:r>
              <a:rPr lang="zh-TW" altLang="en-US" sz="2300" b="1" smtClean="0">
                <a:latin typeface="Consolas" panose="020B0609020204030204" pitchFamily="49" charset="0"/>
                <a:ea typeface="+mj-ea"/>
              </a:rPr>
              <a:t>，且往後會難以維護。</a:t>
            </a:r>
            <a:endParaRPr lang="en-US" altLang="zh-TW" sz="2300" b="1" smtClean="0">
              <a:latin typeface="Consolas" panose="020B0609020204030204" pitchFamily="49" charset="0"/>
              <a:ea typeface="+mj-ea"/>
            </a:endParaRPr>
          </a:p>
          <a:p>
            <a:pPr algn="just">
              <a:spcBef>
                <a:spcPts val="1200"/>
              </a:spcBef>
            </a:pPr>
            <a:r>
              <a:rPr lang="zh-TW" altLang="en-US" sz="2300" b="1" smtClean="0">
                <a:latin typeface="Consolas" panose="020B0609020204030204" pitchFamily="49" charset="0"/>
                <a:ea typeface="+mj-ea"/>
              </a:rPr>
              <a:t>是故在一個良好的</a:t>
            </a:r>
            <a:r>
              <a:rPr lang="en-US" altLang="zh-TW" sz="2300" b="1" smtClean="0">
                <a:latin typeface="Consolas" panose="020B0609020204030204" pitchFamily="49" charset="0"/>
                <a:ea typeface="+mj-ea"/>
              </a:rPr>
              <a:t>MVC</a:t>
            </a:r>
            <a:r>
              <a:rPr lang="zh-TW" altLang="en-US" sz="2300" b="1" smtClean="0">
                <a:latin typeface="Consolas" panose="020B0609020204030204" pitchFamily="49" charset="0"/>
                <a:ea typeface="+mj-ea"/>
              </a:rPr>
              <a:t>架構下，此類元素不應該出現在任何</a:t>
            </a:r>
            <a:r>
              <a:rPr lang="en-US" altLang="zh-TW" sz="2300" b="1" smtClean="0">
                <a:latin typeface="Consolas" panose="020B0609020204030204" pitchFamily="49" charset="0"/>
                <a:ea typeface="+mj-ea"/>
              </a:rPr>
              <a:t>JSP</a:t>
            </a:r>
            <a:r>
              <a:rPr lang="zh-TW" altLang="en-US" sz="2300" b="1" smtClean="0">
                <a:latin typeface="Consolas" panose="020B0609020204030204" pitchFamily="49" charset="0"/>
                <a:ea typeface="+mj-ea"/>
              </a:rPr>
              <a:t>頁面中，此小節理解即可。</a:t>
            </a:r>
          </a:p>
          <a:p>
            <a:pPr algn="just">
              <a:spcBef>
                <a:spcPts val="1200"/>
              </a:spcBef>
            </a:pPr>
            <a:endParaRPr lang="zh-TW" altLang="en-US" sz="23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88</a:t>
            </a:fld>
            <a:endParaRPr lang="zh-TW" altLang="en-US"/>
          </a:p>
        </p:txBody>
      </p:sp>
      <p:sp>
        <p:nvSpPr>
          <p:cNvPr id="9" name="矩形 8"/>
          <p:cNvSpPr/>
          <p:nvPr/>
        </p:nvSpPr>
        <p:spPr>
          <a:xfrm>
            <a:off x="8331200" y="100822"/>
            <a:ext cx="3860800" cy="867930"/>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Scripting </a:t>
            </a:r>
            <a:r>
              <a:rPr lang="en-US" altLang="zh-TW" sz="2800" b="1" smtClean="0">
                <a:latin typeface="+mj-lt"/>
                <a:ea typeface="+mj-ea"/>
                <a:cs typeface="+mj-cs"/>
              </a:rPr>
              <a:t>Element</a:t>
            </a:r>
          </a:p>
          <a:p>
            <a:pPr algn="ctr" defTabSz="914400">
              <a:lnSpc>
                <a:spcPct val="90000"/>
              </a:lnSpc>
              <a:spcBef>
                <a:spcPct val="0"/>
              </a:spcBef>
            </a:pPr>
            <a:r>
              <a:rPr lang="en-US" altLang="zh-TW" sz="2800" b="1">
                <a:latin typeface="+mj-ea"/>
                <a:ea typeface="+mj-ea"/>
              </a:rPr>
              <a:t>(</a:t>
            </a:r>
            <a:r>
              <a:rPr lang="zh-TW" altLang="en-US" sz="2800" b="1">
                <a:latin typeface="+mj-ea"/>
                <a:ea typeface="+mj-ea"/>
              </a:rPr>
              <a:t>描述語言元素</a:t>
            </a:r>
            <a:r>
              <a:rPr lang="en-US" altLang="zh-TW" sz="2800" b="1">
                <a:latin typeface="+mj-ea"/>
                <a:ea typeface="+mj-ea"/>
              </a:rPr>
              <a:t>)</a:t>
            </a:r>
            <a:endParaRPr lang="en-US" altLang="zh-TW" sz="2800" b="1">
              <a:latin typeface="+mj-ea"/>
              <a:ea typeface="+mj-ea"/>
              <a:cs typeface="+mj-cs"/>
            </a:endParaRPr>
          </a:p>
        </p:txBody>
      </p:sp>
      <p:sp>
        <p:nvSpPr>
          <p:cNvPr id="11"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273269"/>
            <a:ext cx="8331200" cy="6584731"/>
          </a:xfrm>
        </p:spPr>
        <p:txBody>
          <a:bodyPr>
            <a:normAutofit/>
          </a:bodyPr>
          <a:lstStyle/>
          <a:p>
            <a:pPr marL="891540" lvl="3" indent="-342900" algn="just">
              <a:buClrTx/>
              <a:buFont typeface="+mj-lt"/>
              <a:buAutoNum type="arabicPeriod"/>
            </a:pPr>
            <a:r>
              <a:rPr lang="en-US" altLang="zh-TW" sz="2500">
                <a:solidFill>
                  <a:srgbClr val="FF0000"/>
                </a:solidFill>
                <a:latin typeface="Consolas" panose="020B0609020204030204" pitchFamily="49" charset="0"/>
                <a:ea typeface="+mj-ea"/>
              </a:rPr>
              <a:t>&lt;%! Int i=0;%&gt; &lt;%! </a:t>
            </a:r>
            <a:r>
              <a:rPr lang="zh-TW" altLang="en-US" sz="2500">
                <a:solidFill>
                  <a:srgbClr val="FF0000"/>
                </a:solidFill>
                <a:latin typeface="Consolas" panose="020B0609020204030204" pitchFamily="49" charset="0"/>
                <a:ea typeface="+mj-ea"/>
              </a:rPr>
              <a:t>方法 </a:t>
            </a:r>
            <a:r>
              <a:rPr lang="en-US" altLang="zh-TW" sz="2500">
                <a:solidFill>
                  <a:srgbClr val="FF0000"/>
                </a:solidFill>
                <a:latin typeface="Consolas" panose="020B0609020204030204" pitchFamily="49" charset="0"/>
                <a:ea typeface="+mj-ea"/>
              </a:rPr>
              <a:t>%&gt;</a:t>
            </a:r>
          </a:p>
          <a:p>
            <a:pPr marL="1165860" lvl="4" indent="-342900" algn="just"/>
            <a:r>
              <a:rPr lang="zh-TW" altLang="en-US" sz="2500">
                <a:latin typeface="Consolas" panose="020B0609020204030204" pitchFamily="49" charset="0"/>
                <a:ea typeface="+mj-ea"/>
              </a:rPr>
              <a:t>宣告</a:t>
            </a:r>
            <a:r>
              <a:rPr lang="en-US" altLang="zh-TW" sz="2500">
                <a:latin typeface="Consolas" panose="020B0609020204030204" pitchFamily="49" charset="0"/>
                <a:ea typeface="+mj-ea"/>
              </a:rPr>
              <a:t>(Declaration)</a:t>
            </a:r>
          </a:p>
          <a:p>
            <a:pPr marL="1165860" lvl="4" indent="-342900" algn="just"/>
            <a:r>
              <a:rPr lang="zh-TW" altLang="en-US" sz="2500">
                <a:latin typeface="Consolas" panose="020B0609020204030204" pitchFamily="49" charset="0"/>
                <a:ea typeface="+mj-ea"/>
              </a:rPr>
              <a:t>此為實體變數、實體</a:t>
            </a:r>
            <a:r>
              <a:rPr lang="zh-TW" altLang="en-US" sz="2500" smtClean="0">
                <a:latin typeface="Consolas" panose="020B0609020204030204" pitchFamily="49" charset="0"/>
                <a:ea typeface="+mj-ea"/>
              </a:rPr>
              <a:t>方法</a:t>
            </a:r>
            <a:endParaRPr lang="en-US" altLang="zh-TW" sz="2500" smtClean="0">
              <a:latin typeface="Consolas" panose="020B0609020204030204" pitchFamily="49" charset="0"/>
              <a:ea typeface="+mj-ea"/>
            </a:endParaRPr>
          </a:p>
          <a:p>
            <a:pPr marL="1108710" lvl="4" indent="-285750" algn="just"/>
            <a:endParaRPr lang="en-US" altLang="zh-TW" sz="2500">
              <a:latin typeface="Consolas" panose="020B0609020204030204" pitchFamily="49" charset="0"/>
              <a:ea typeface="+mj-ea"/>
            </a:endParaRPr>
          </a:p>
          <a:p>
            <a:pPr marL="891540" lvl="3" indent="-342900" algn="just">
              <a:buClrTx/>
              <a:buFont typeface="+mj-lt"/>
              <a:buAutoNum type="arabicPeriod"/>
            </a:pPr>
            <a:r>
              <a:rPr lang="en-US" altLang="zh-TW" sz="2500" smtClean="0">
                <a:solidFill>
                  <a:srgbClr val="FF0000"/>
                </a:solidFill>
                <a:latin typeface="Consolas" panose="020B0609020204030204" pitchFamily="49" charset="0"/>
                <a:ea typeface="+mj-ea"/>
              </a:rPr>
              <a:t>&lt;%  </a:t>
            </a:r>
            <a:r>
              <a:rPr lang="zh-TW" altLang="en-US" sz="2500">
                <a:solidFill>
                  <a:srgbClr val="FF0000"/>
                </a:solidFill>
                <a:latin typeface="Consolas" panose="020B0609020204030204" pitchFamily="49" charset="0"/>
                <a:ea typeface="+mj-ea"/>
              </a:rPr>
              <a:t>任意</a:t>
            </a:r>
            <a:r>
              <a:rPr lang="en-US" altLang="zh-TW" sz="2500">
                <a:solidFill>
                  <a:srgbClr val="FF0000"/>
                </a:solidFill>
                <a:latin typeface="Consolas" panose="020B0609020204030204" pitchFamily="49" charset="0"/>
                <a:ea typeface="+mj-ea"/>
              </a:rPr>
              <a:t>JAVA</a:t>
            </a:r>
            <a:r>
              <a:rPr lang="zh-TW" altLang="en-US" sz="2500">
                <a:solidFill>
                  <a:srgbClr val="FF0000"/>
                </a:solidFill>
                <a:latin typeface="Consolas" panose="020B0609020204030204" pitchFamily="49" charset="0"/>
                <a:ea typeface="+mj-ea"/>
              </a:rPr>
              <a:t>程式碼 </a:t>
            </a:r>
            <a:r>
              <a:rPr lang="en-US" altLang="zh-TW" sz="2500">
                <a:solidFill>
                  <a:srgbClr val="FF0000"/>
                </a:solidFill>
                <a:latin typeface="Consolas" panose="020B0609020204030204" pitchFamily="49" charset="0"/>
                <a:ea typeface="+mj-ea"/>
              </a:rPr>
              <a:t>%&gt;</a:t>
            </a:r>
          </a:p>
          <a:p>
            <a:pPr marL="1165860" lvl="4" indent="-342900" algn="just"/>
            <a:r>
              <a:rPr lang="zh-TW" altLang="en-US" sz="2500" smtClean="0">
                <a:latin typeface="Consolas" panose="020B0609020204030204" pitchFamily="49" charset="0"/>
                <a:ea typeface="+mj-ea"/>
              </a:rPr>
              <a:t>小腳本</a:t>
            </a:r>
            <a:r>
              <a:rPr lang="en-US" altLang="zh-TW" sz="2500" smtClean="0">
                <a:latin typeface="Consolas" panose="020B0609020204030204" pitchFamily="49" charset="0"/>
                <a:ea typeface="+mj-ea"/>
              </a:rPr>
              <a:t>(Scriptlets)</a:t>
            </a:r>
            <a:endParaRPr lang="en-US" altLang="zh-TW" sz="2500">
              <a:latin typeface="Consolas" panose="020B0609020204030204" pitchFamily="49" charset="0"/>
              <a:ea typeface="+mj-ea"/>
            </a:endParaRPr>
          </a:p>
          <a:p>
            <a:pPr marL="1165860" lvl="4" indent="-342900" algn="just"/>
            <a:r>
              <a:rPr lang="zh-TW" altLang="en-US" sz="2500">
                <a:latin typeface="Consolas" panose="020B0609020204030204" pitchFamily="49" charset="0"/>
                <a:ea typeface="+mj-ea"/>
              </a:rPr>
              <a:t>如內有宣告變數，則其為區域變數</a:t>
            </a:r>
            <a:endParaRPr lang="en-US" altLang="zh-TW" sz="2500">
              <a:latin typeface="Consolas" panose="020B0609020204030204" pitchFamily="49" charset="0"/>
              <a:ea typeface="+mj-ea"/>
            </a:endParaRPr>
          </a:p>
          <a:p>
            <a:pPr marL="822960" lvl="4" indent="0" algn="just">
              <a:buNone/>
            </a:pPr>
            <a:endParaRPr lang="en-US" altLang="zh-TW" sz="2500">
              <a:latin typeface="Consolas" panose="020B0609020204030204" pitchFamily="49" charset="0"/>
              <a:ea typeface="+mj-ea"/>
            </a:endParaRPr>
          </a:p>
          <a:p>
            <a:pPr marL="891540" lvl="3" indent="-342900" algn="just">
              <a:buClrTx/>
              <a:buFont typeface="+mj-lt"/>
              <a:buAutoNum type="arabicPeriod"/>
            </a:pPr>
            <a:r>
              <a:rPr lang="en-US" altLang="zh-TW" sz="2500">
                <a:solidFill>
                  <a:srgbClr val="FF0000"/>
                </a:solidFill>
                <a:latin typeface="Consolas" panose="020B0609020204030204" pitchFamily="49" charset="0"/>
              </a:rPr>
              <a:t>&lt;%= a+b+c %&gt;</a:t>
            </a:r>
          </a:p>
          <a:p>
            <a:pPr marL="1165860" lvl="4" indent="-342900" algn="just"/>
            <a:r>
              <a:rPr lang="zh-TW" altLang="en-US" sz="2500">
                <a:latin typeface="Consolas" panose="020B0609020204030204" pitchFamily="49" charset="0"/>
                <a:ea typeface="+mj-ea"/>
              </a:rPr>
              <a:t>運算式</a:t>
            </a:r>
            <a:r>
              <a:rPr lang="en-US" altLang="zh-TW" sz="2500">
                <a:latin typeface="Consolas" panose="020B0609020204030204" pitchFamily="49" charset="0"/>
                <a:ea typeface="+mj-ea"/>
              </a:rPr>
              <a:t>(Expressions)</a:t>
            </a:r>
          </a:p>
          <a:p>
            <a:pPr marL="1165860" lvl="4" indent="-342900" algn="just"/>
            <a:r>
              <a:rPr lang="zh-TW" altLang="en-US" sz="2500">
                <a:latin typeface="Consolas" panose="020B0609020204030204" pitchFamily="49" charset="0"/>
                <a:ea typeface="+mj-ea"/>
              </a:rPr>
              <a:t>不可使用「；」結尾</a:t>
            </a:r>
            <a:endParaRPr lang="en-US" altLang="zh-TW" sz="2500">
              <a:latin typeface="Consolas" panose="020B0609020204030204" pitchFamily="49" charset="0"/>
              <a:ea typeface="+mj-ea"/>
            </a:endParaRPr>
          </a:p>
          <a:p>
            <a:pPr marL="1165860" lvl="4" indent="-342900" algn="just"/>
            <a:r>
              <a:rPr lang="zh-TW" altLang="en-US" sz="2500">
                <a:latin typeface="Consolas" panose="020B0609020204030204" pitchFamily="49" charset="0"/>
                <a:ea typeface="+mj-ea"/>
              </a:rPr>
              <a:t>結果會以字串方式輸出在</a:t>
            </a:r>
            <a:r>
              <a:rPr lang="en-US" altLang="zh-TW" sz="2500">
                <a:latin typeface="Consolas" panose="020B0609020204030204" pitchFamily="49" charset="0"/>
                <a:ea typeface="+mj-ea"/>
              </a:rPr>
              <a:t>HTML</a:t>
            </a:r>
            <a:r>
              <a:rPr lang="zh-TW" altLang="en-US" sz="2500">
                <a:latin typeface="Consolas" panose="020B0609020204030204" pitchFamily="49" charset="0"/>
                <a:ea typeface="+mj-ea"/>
              </a:rPr>
              <a:t>上</a:t>
            </a:r>
            <a:endParaRPr lang="en-US" altLang="zh-TW" sz="2500">
              <a:latin typeface="Consolas" panose="020B0609020204030204" pitchFamily="49" charset="0"/>
              <a:ea typeface="+mj-ea"/>
            </a:endParaRPr>
          </a:p>
          <a:p>
            <a:pPr marL="891540" lvl="3" indent="-342900" algn="just"/>
            <a:endParaRPr lang="en-US" altLang="zh-TW" sz="2500">
              <a:latin typeface="Consolas" panose="020B0609020204030204" pitchFamily="49" charset="0"/>
              <a:ea typeface="+mj-ea"/>
            </a:endParaRPr>
          </a:p>
          <a:p>
            <a:pPr marL="891540" lvl="3" indent="-342900" algn="just">
              <a:buFont typeface="+mj-lt"/>
              <a:buAutoNum type="arabicPeriod"/>
            </a:pPr>
            <a:endParaRPr lang="en-US" altLang="zh-TW" sz="2500">
              <a:latin typeface="Consolas" panose="020B0609020204030204" pitchFamily="49" charset="0"/>
              <a:ea typeface="+mj-ea"/>
            </a:endParaRPr>
          </a:p>
        </p:txBody>
      </p:sp>
    </p:spTree>
    <p:extLst>
      <p:ext uri="{BB962C8B-B14F-4D97-AF65-F5344CB8AC3E}">
        <p14:creationId xmlns:p14="http://schemas.microsoft.com/office/powerpoint/2010/main" val="3268399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1053548"/>
            <a:ext cx="3860800" cy="5804452"/>
          </a:xfrm>
        </p:spPr>
        <p:txBody>
          <a:bodyPr>
            <a:noAutofit/>
          </a:bodyPr>
          <a:lstStyle/>
          <a:p>
            <a:pPr algn="just">
              <a:spcBef>
                <a:spcPts val="1200"/>
              </a:spcBef>
            </a:pPr>
            <a:r>
              <a:rPr lang="zh-TW" altLang="en-US" sz="2300" b="1" smtClean="0">
                <a:latin typeface="Consolas" panose="020B0609020204030204" pitchFamily="49" charset="0"/>
                <a:ea typeface="+mj-ea"/>
              </a:rPr>
              <a:t>此類元素通常用於整個</a:t>
            </a:r>
            <a:r>
              <a:rPr lang="en-US" altLang="zh-TW" sz="2300" b="1" smtClean="0">
                <a:latin typeface="Consolas" panose="020B0609020204030204" pitchFamily="49" charset="0"/>
                <a:ea typeface="+mj-ea"/>
              </a:rPr>
              <a:t>JSP</a:t>
            </a:r>
            <a:r>
              <a:rPr lang="zh-TW" altLang="en-US" sz="2300" b="1" smtClean="0">
                <a:latin typeface="Consolas" panose="020B0609020204030204" pitchFamily="49" charset="0"/>
                <a:ea typeface="+mj-ea"/>
              </a:rPr>
              <a:t>頁面的說明。</a:t>
            </a:r>
            <a:endParaRPr lang="en-US" altLang="zh-TW" sz="2300" b="1" smtClean="0">
              <a:latin typeface="Consolas" panose="020B0609020204030204" pitchFamily="49" charset="0"/>
              <a:ea typeface="+mj-ea"/>
            </a:endParaRPr>
          </a:p>
          <a:p>
            <a:pPr algn="just">
              <a:spcBef>
                <a:spcPts val="1200"/>
              </a:spcBef>
            </a:pPr>
            <a:r>
              <a:rPr lang="zh-TW" altLang="en-US" sz="2300" b="1" smtClean="0">
                <a:latin typeface="Consolas" panose="020B0609020204030204" pitchFamily="49" charset="0"/>
                <a:ea typeface="+mj-ea"/>
              </a:rPr>
              <a:t>功能為宣告頁面屬性、</a:t>
            </a:r>
            <a:r>
              <a:rPr lang="zh-TW" altLang="en-US" sz="2300" b="1">
                <a:latin typeface="Consolas" panose="020B0609020204030204" pitchFamily="49" charset="0"/>
                <a:ea typeface="+mj-ea"/>
              </a:rPr>
              <a:t>載入</a:t>
            </a:r>
            <a:r>
              <a:rPr lang="zh-TW" altLang="en-US" sz="2300" b="1" smtClean="0">
                <a:latin typeface="Consolas" panose="020B0609020204030204" pitchFamily="49" charset="0"/>
                <a:ea typeface="+mj-ea"/>
              </a:rPr>
              <a:t>某個類別或某項標籤，你通常會在</a:t>
            </a:r>
            <a:r>
              <a:rPr lang="en-US" altLang="zh-TW" sz="2300" b="1" smtClean="0">
                <a:latin typeface="Consolas" panose="020B0609020204030204" pitchFamily="49" charset="0"/>
                <a:ea typeface="+mj-ea"/>
              </a:rPr>
              <a:t>JSP</a:t>
            </a:r>
            <a:r>
              <a:rPr lang="zh-TW" altLang="en-US" sz="2300" b="1" smtClean="0">
                <a:latin typeface="Consolas" panose="020B0609020204030204" pitchFamily="49" charset="0"/>
                <a:ea typeface="+mj-ea"/>
              </a:rPr>
              <a:t>頁面的開頭看見它。</a:t>
            </a:r>
            <a:endParaRPr lang="en-US" altLang="zh-TW" sz="2300" b="1" smtClean="0">
              <a:latin typeface="Consolas" panose="020B0609020204030204" pitchFamily="49" charset="0"/>
              <a:ea typeface="+mj-ea"/>
            </a:endParaRPr>
          </a:p>
          <a:p>
            <a:pPr algn="just">
              <a:spcBef>
                <a:spcPts val="1200"/>
              </a:spcBef>
            </a:pPr>
            <a:r>
              <a:rPr lang="zh-TW" altLang="en-US" sz="2300" b="1">
                <a:latin typeface="Consolas" panose="020B0609020204030204" pitchFamily="49" charset="0"/>
                <a:ea typeface="+mj-ea"/>
              </a:rPr>
              <a:t>不</a:t>
            </a:r>
            <a:r>
              <a:rPr lang="zh-TW" altLang="en-US" sz="2300" b="1" smtClean="0">
                <a:latin typeface="Consolas" panose="020B0609020204030204" pitchFamily="49" charset="0"/>
                <a:ea typeface="+mj-ea"/>
              </a:rPr>
              <a:t>需要記下所有</a:t>
            </a:r>
            <a:r>
              <a:rPr lang="en-US" altLang="zh-TW" sz="2300" b="1" smtClean="0">
                <a:latin typeface="Consolas" panose="020B0609020204030204" pitchFamily="49" charset="0"/>
                <a:ea typeface="+mj-ea"/>
              </a:rPr>
              <a:t>&lt;%@page&gt;</a:t>
            </a:r>
            <a:r>
              <a:rPr lang="zh-TW" altLang="en-US" sz="2300" b="1" smtClean="0">
                <a:latin typeface="Consolas" panose="020B0609020204030204" pitchFamily="49" charset="0"/>
                <a:ea typeface="+mj-ea"/>
              </a:rPr>
              <a:t>的屬性，需要使用時再查詢即可。</a:t>
            </a:r>
            <a:endParaRPr lang="en-US" altLang="zh-TW" sz="2300" b="1" smtClean="0">
              <a:latin typeface="Consolas" panose="020B0609020204030204" pitchFamily="49" charset="0"/>
              <a:ea typeface="+mj-ea"/>
            </a:endParaRPr>
          </a:p>
          <a:p>
            <a:pPr algn="just">
              <a:spcBef>
                <a:spcPts val="1200"/>
              </a:spcBef>
            </a:pPr>
            <a:endParaRPr lang="en-US" altLang="zh-TW" sz="2300" b="1" smtClean="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89</a:t>
            </a:fld>
            <a:endParaRPr lang="zh-TW" altLang="en-US"/>
          </a:p>
        </p:txBody>
      </p:sp>
      <p:sp>
        <p:nvSpPr>
          <p:cNvPr id="9" name="矩形 8"/>
          <p:cNvSpPr/>
          <p:nvPr/>
        </p:nvSpPr>
        <p:spPr>
          <a:xfrm>
            <a:off x="8331200" y="100822"/>
            <a:ext cx="3860800" cy="867930"/>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Directive </a:t>
            </a:r>
            <a:r>
              <a:rPr lang="en-US" altLang="zh-TW" sz="2800" b="1" smtClean="0">
                <a:latin typeface="+mj-lt"/>
                <a:ea typeface="+mj-ea"/>
                <a:cs typeface="+mj-cs"/>
              </a:rPr>
              <a:t>Element</a:t>
            </a:r>
          </a:p>
          <a:p>
            <a:pPr algn="ctr" defTabSz="914400">
              <a:lnSpc>
                <a:spcPct val="90000"/>
              </a:lnSpc>
              <a:spcBef>
                <a:spcPct val="0"/>
              </a:spcBef>
            </a:pPr>
            <a:r>
              <a:rPr lang="en-US" altLang="zh-TW" sz="2800" b="1" smtClean="0">
                <a:latin typeface="+mj-lt"/>
                <a:ea typeface="+mj-ea"/>
                <a:cs typeface="+mj-cs"/>
              </a:rPr>
              <a:t>(</a:t>
            </a:r>
            <a:r>
              <a:rPr lang="zh-TW" altLang="en-US" sz="2800" b="1">
                <a:latin typeface="+mj-lt"/>
                <a:ea typeface="+mj-ea"/>
                <a:cs typeface="+mj-cs"/>
              </a:rPr>
              <a:t>指令元素</a:t>
            </a:r>
            <a:r>
              <a:rPr lang="en-US" altLang="zh-TW" sz="2800" b="1">
                <a:latin typeface="+mj-lt"/>
                <a:ea typeface="+mj-ea"/>
                <a:cs typeface="+mj-cs"/>
              </a:rPr>
              <a:t>)</a:t>
            </a:r>
          </a:p>
        </p:txBody>
      </p:sp>
      <p:sp>
        <p:nvSpPr>
          <p:cNvPr id="7" name="內容版面配置區 2">
            <a:extLst>
              <a:ext uri="{FF2B5EF4-FFF2-40B4-BE49-F238E27FC236}">
                <a16:creationId xmlns:a16="http://schemas.microsoft.com/office/drawing/2014/main" id="{9FF66F90-399E-48C6-BD58-B25387DC674D}"/>
              </a:ext>
            </a:extLst>
          </p:cNvPr>
          <p:cNvSpPr txBox="1">
            <a:spLocks/>
          </p:cNvSpPr>
          <p:nvPr/>
        </p:nvSpPr>
        <p:spPr>
          <a:xfrm>
            <a:off x="0" y="294290"/>
            <a:ext cx="8331200" cy="616105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617220" lvl="2" indent="-342900">
              <a:buFont typeface="+mj-lt"/>
              <a:buAutoNum type="arabicPeriod"/>
            </a:pPr>
            <a:r>
              <a:rPr lang="en-US" altLang="zh-TW" sz="2400" smtClean="0">
                <a:solidFill>
                  <a:srgbClr val="FF0000"/>
                </a:solidFill>
                <a:latin typeface="Consolas" panose="020B0609020204030204" pitchFamily="49" charset="0"/>
                <a:ea typeface="+mj-ea"/>
              </a:rPr>
              <a:t>&lt;%@page … %&gt;</a:t>
            </a:r>
          </a:p>
          <a:p>
            <a:pPr marL="891540" lvl="3" indent="-342900"/>
            <a:r>
              <a:rPr lang="zh-TW" altLang="en-US" sz="2400" smtClean="0">
                <a:latin typeface="Consolas" panose="020B0609020204030204" pitchFamily="49" charset="0"/>
                <a:ea typeface="+mj-ea"/>
              </a:rPr>
              <a:t>如</a:t>
            </a:r>
            <a:r>
              <a:rPr lang="en-US" altLang="zh-TW" sz="2400" smtClean="0">
                <a:latin typeface="Consolas" panose="020B0609020204030204" pitchFamily="49" charset="0"/>
                <a:ea typeface="+mj-ea"/>
              </a:rPr>
              <a:t>:&lt;%@pagecontentType="text/html;charset=UTF-8"pageEncoding="UTF-8" import="java.util.*" %&gt;</a:t>
            </a:r>
          </a:p>
          <a:p>
            <a:pPr marL="891540" lvl="3" indent="-342900"/>
            <a:r>
              <a:rPr lang="zh-TW" altLang="en-US" sz="2400" smtClean="0">
                <a:latin typeface="Consolas" panose="020B0609020204030204" pitchFamily="49" charset="0"/>
                <a:ea typeface="+mj-ea"/>
              </a:rPr>
              <a:t>有</a:t>
            </a:r>
            <a:r>
              <a:rPr lang="en-US" altLang="zh-TW" sz="2400" smtClean="0">
                <a:latin typeface="Consolas" panose="020B0609020204030204" pitchFamily="49" charset="0"/>
                <a:ea typeface="+mj-ea"/>
              </a:rPr>
              <a:t>10</a:t>
            </a:r>
            <a:r>
              <a:rPr lang="zh-TW" altLang="en-US" sz="2400" smtClean="0">
                <a:latin typeface="Consolas" panose="020B0609020204030204" pitchFamily="49" charset="0"/>
                <a:ea typeface="+mj-ea"/>
              </a:rPr>
              <a:t>多種屬性</a:t>
            </a:r>
            <a:r>
              <a:rPr lang="en-US" altLang="zh-TW" sz="2400" smtClean="0">
                <a:latin typeface="Consolas" panose="020B0609020204030204" pitchFamily="49" charset="0"/>
                <a:ea typeface="+mj-ea"/>
              </a:rPr>
              <a:t>(</a:t>
            </a:r>
            <a:r>
              <a:rPr lang="zh-TW" altLang="en-US" sz="2400" smtClean="0">
                <a:latin typeface="Consolas" panose="020B0609020204030204" pitchFamily="49" charset="0"/>
                <a:ea typeface="+mj-ea"/>
                <a:hlinkClick r:id="rId2"/>
              </a:rPr>
              <a:t>其餘屬性</a:t>
            </a:r>
            <a:r>
              <a:rPr lang="en-US" altLang="zh-TW" sz="2400" smtClean="0">
                <a:latin typeface="Consolas" panose="020B0609020204030204" pitchFamily="49" charset="0"/>
                <a:ea typeface="+mj-ea"/>
              </a:rPr>
              <a:t>)</a:t>
            </a:r>
          </a:p>
          <a:p>
            <a:pPr marL="891540" lvl="3" indent="-342900"/>
            <a:endParaRPr lang="en-US" altLang="zh-TW" sz="2400" smtClean="0">
              <a:latin typeface="Consolas" panose="020B0609020204030204" pitchFamily="49" charset="0"/>
              <a:ea typeface="+mj-ea"/>
            </a:endParaRPr>
          </a:p>
          <a:p>
            <a:pPr marL="617220" lvl="2" indent="-342900">
              <a:buFont typeface="+mj-lt"/>
              <a:buAutoNum type="arabicPeriod"/>
            </a:pPr>
            <a:r>
              <a:rPr lang="en-US" altLang="zh-TW" sz="2400" smtClean="0">
                <a:solidFill>
                  <a:srgbClr val="FF0000"/>
                </a:solidFill>
                <a:latin typeface="Consolas" panose="020B0609020204030204" pitchFamily="49" charset="0"/>
                <a:ea typeface="+mj-ea"/>
              </a:rPr>
              <a:t>&lt;%@include … %&gt;</a:t>
            </a:r>
          </a:p>
          <a:p>
            <a:pPr marL="891540" lvl="3" indent="-342900"/>
            <a:r>
              <a:rPr lang="zh-TW" altLang="en-US" sz="2400" smtClean="0">
                <a:latin typeface="Consolas" panose="020B0609020204030204" pitchFamily="49" charset="0"/>
                <a:ea typeface="+mj-ea"/>
              </a:rPr>
              <a:t>如</a:t>
            </a:r>
            <a:r>
              <a:rPr lang="en-US" altLang="zh-TW" sz="2400" smtClean="0">
                <a:latin typeface="Consolas" panose="020B0609020204030204" pitchFamily="49" charset="0"/>
                <a:ea typeface="+mj-ea"/>
              </a:rPr>
              <a:t>:&lt;%@</a:t>
            </a:r>
            <a:r>
              <a:rPr lang="zh-TW" altLang="en-US" sz="2400" smtClean="0">
                <a:latin typeface="Consolas" panose="020B0609020204030204" pitchFamily="49" charset="0"/>
                <a:ea typeface="+mj-ea"/>
              </a:rPr>
              <a:t> </a:t>
            </a:r>
            <a:r>
              <a:rPr lang="en-US" altLang="zh-TW" sz="2400" smtClean="0">
                <a:latin typeface="Consolas" panose="020B0609020204030204" pitchFamily="49" charset="0"/>
                <a:ea typeface="+mj-ea"/>
              </a:rPr>
              <a:t>include file="aaa/xxx.xx"&gt;</a:t>
            </a:r>
          </a:p>
          <a:p>
            <a:pPr marL="891540" lvl="3" indent="-342900"/>
            <a:r>
              <a:rPr lang="zh-TW" altLang="en-US" sz="2400" smtClean="0">
                <a:latin typeface="Consolas" panose="020B0609020204030204" pitchFamily="49" charset="0"/>
                <a:ea typeface="+mj-ea"/>
              </a:rPr>
              <a:t>目錄</a:t>
            </a:r>
            <a:r>
              <a:rPr lang="en-US" altLang="zh-TW" sz="2400" smtClean="0">
                <a:latin typeface="Consolas" panose="020B0609020204030204" pitchFamily="49" charset="0"/>
                <a:ea typeface="+mj-ea"/>
              </a:rPr>
              <a:t>aaa</a:t>
            </a:r>
            <a:r>
              <a:rPr lang="zh-TW" altLang="en-US" sz="2400" smtClean="0">
                <a:latin typeface="Consolas" panose="020B0609020204030204" pitchFamily="49" charset="0"/>
                <a:ea typeface="+mj-ea"/>
              </a:rPr>
              <a:t>下的檔案</a:t>
            </a:r>
            <a:r>
              <a:rPr lang="en-US" altLang="zh-TW" sz="2400" smtClean="0">
                <a:latin typeface="Consolas" panose="020B0609020204030204" pitchFamily="49" charset="0"/>
                <a:ea typeface="+mj-ea"/>
              </a:rPr>
              <a:t>xxx.xx</a:t>
            </a:r>
            <a:r>
              <a:rPr lang="zh-TW" altLang="en-US" sz="2400" smtClean="0">
                <a:latin typeface="Consolas" panose="020B0609020204030204" pitchFamily="49" charset="0"/>
                <a:ea typeface="+mj-ea"/>
              </a:rPr>
              <a:t>，先包含至此</a:t>
            </a:r>
            <a:r>
              <a:rPr lang="en-US" altLang="zh-TW" sz="2400" smtClean="0">
                <a:latin typeface="Consolas" panose="020B0609020204030204" pitchFamily="49" charset="0"/>
                <a:ea typeface="+mj-ea"/>
              </a:rPr>
              <a:t>JSP</a:t>
            </a:r>
            <a:r>
              <a:rPr lang="zh-TW" altLang="en-US" sz="2400" smtClean="0">
                <a:latin typeface="Consolas" panose="020B0609020204030204" pitchFamily="49" charset="0"/>
                <a:ea typeface="+mj-ea"/>
              </a:rPr>
              <a:t>後，才被轉譯成</a:t>
            </a:r>
            <a:r>
              <a:rPr lang="en-US" altLang="zh-TW" sz="2400" smtClean="0">
                <a:latin typeface="Consolas" panose="020B0609020204030204" pitchFamily="49" charset="0"/>
                <a:ea typeface="+mj-ea"/>
              </a:rPr>
              <a:t>.java</a:t>
            </a:r>
            <a:r>
              <a:rPr lang="zh-TW" altLang="en-US" sz="2400" smtClean="0">
                <a:latin typeface="Consolas" panose="020B0609020204030204" pitchFamily="49" charset="0"/>
                <a:ea typeface="+mj-ea"/>
              </a:rPr>
              <a:t>檔</a:t>
            </a:r>
            <a:r>
              <a:rPr lang="en-US" altLang="zh-TW" sz="2400" smtClean="0">
                <a:latin typeface="Consolas" panose="020B0609020204030204" pitchFamily="49" charset="0"/>
                <a:ea typeface="+mj-ea"/>
              </a:rPr>
              <a:t>(Servlet)</a:t>
            </a:r>
            <a:r>
              <a:rPr lang="zh-TW" altLang="en-US" sz="2400" smtClean="0">
                <a:latin typeface="Consolas" panose="020B0609020204030204" pitchFamily="49" charset="0"/>
                <a:ea typeface="+mj-ea"/>
              </a:rPr>
              <a:t>，最後輸出成</a:t>
            </a:r>
            <a:r>
              <a:rPr lang="en-US" altLang="zh-TW" sz="2400" smtClean="0">
                <a:latin typeface="Consolas" panose="020B0609020204030204" pitchFamily="49" charset="0"/>
                <a:ea typeface="+mj-ea"/>
              </a:rPr>
              <a:t>HTML</a:t>
            </a:r>
          </a:p>
          <a:p>
            <a:pPr marL="891540" lvl="3" indent="-342900"/>
            <a:endParaRPr lang="en-US" altLang="zh-TW" sz="2400" smtClean="0">
              <a:latin typeface="Consolas" panose="020B0609020204030204" pitchFamily="49" charset="0"/>
              <a:ea typeface="+mj-ea"/>
            </a:endParaRPr>
          </a:p>
          <a:p>
            <a:pPr marL="617220" lvl="2" indent="-342900">
              <a:buFont typeface="+mj-lt"/>
              <a:buAutoNum type="arabicPeriod"/>
            </a:pPr>
            <a:r>
              <a:rPr lang="en-US" altLang="zh-TW" sz="2400" smtClean="0">
                <a:solidFill>
                  <a:srgbClr val="FF0000"/>
                </a:solidFill>
                <a:latin typeface="Consolas" panose="020B0609020204030204" pitchFamily="49" charset="0"/>
                <a:ea typeface="+mj-ea"/>
              </a:rPr>
              <a:t>&lt;%@taglib … %&gt;</a:t>
            </a:r>
            <a:r>
              <a:rPr lang="zh-TW" altLang="en-US" sz="2400" smtClean="0">
                <a:solidFill>
                  <a:srgbClr val="FF0000"/>
                </a:solidFill>
                <a:latin typeface="Consolas" panose="020B0609020204030204" pitchFamily="49" charset="0"/>
                <a:ea typeface="+mj-ea"/>
              </a:rPr>
              <a:t> </a:t>
            </a:r>
            <a:endParaRPr lang="en-US" altLang="zh-TW" sz="2400" smtClean="0">
              <a:solidFill>
                <a:srgbClr val="FF0000"/>
              </a:solidFill>
              <a:latin typeface="Consolas" panose="020B0609020204030204" pitchFamily="49" charset="0"/>
              <a:ea typeface="+mj-ea"/>
            </a:endParaRPr>
          </a:p>
          <a:p>
            <a:pPr marL="891540" lvl="3" indent="-342900"/>
            <a:r>
              <a:rPr lang="zh-TW" altLang="en-US" sz="2400" smtClean="0">
                <a:latin typeface="Consolas" panose="020B0609020204030204" pitchFamily="49" charset="0"/>
                <a:ea typeface="+mj-ea"/>
              </a:rPr>
              <a:t>主要用於宣告使用「標籤」，在</a:t>
            </a:r>
            <a:r>
              <a:rPr lang="en-US" altLang="zh-TW" sz="2400" smtClean="0">
                <a:latin typeface="Consolas" panose="020B0609020204030204" pitchFamily="49" charset="0"/>
                <a:ea typeface="+mj-ea"/>
              </a:rPr>
              <a:t>JSTL</a:t>
            </a:r>
            <a:r>
              <a:rPr lang="zh-TW" altLang="en-US" sz="2400" smtClean="0">
                <a:latin typeface="Consolas" panose="020B0609020204030204" pitchFamily="49" charset="0"/>
                <a:ea typeface="+mj-ea"/>
              </a:rPr>
              <a:t>章節會提到。</a:t>
            </a:r>
            <a:endParaRPr lang="en-US" altLang="zh-TW" sz="2400">
              <a:latin typeface="Consolas" panose="020B0609020204030204" pitchFamily="49" charset="0"/>
              <a:ea typeface="+mj-ea"/>
            </a:endParaRPr>
          </a:p>
        </p:txBody>
      </p:sp>
    </p:spTree>
    <p:extLst>
      <p:ext uri="{BB962C8B-B14F-4D97-AF65-F5344CB8AC3E}">
        <p14:creationId xmlns:p14="http://schemas.microsoft.com/office/powerpoint/2010/main" val="3063371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1C2AB285-46DF-4C8C-BF73-D3B379C53F92}"/>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9</a:t>
            </a:fld>
            <a:endParaRPr lang="zh-TW" altLang="en-US">
              <a:latin typeface="Consolas" panose="020B0609020204030204" pitchFamily="49" charset="0"/>
              <a:ea typeface="+mj-ea"/>
            </a:endParaRPr>
          </a:p>
        </p:txBody>
      </p:sp>
      <p:pic>
        <p:nvPicPr>
          <p:cNvPr id="45" name="圖片 44">
            <a:extLst>
              <a:ext uri="{FF2B5EF4-FFF2-40B4-BE49-F238E27FC236}">
                <a16:creationId xmlns:a16="http://schemas.microsoft.com/office/drawing/2014/main" id="{311216E7-2044-4BDC-8C64-2F349B54CB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0301" y="900219"/>
            <a:ext cx="1143000" cy="1438275"/>
          </a:xfrm>
          <a:prstGeom prst="rect">
            <a:avLst/>
          </a:prstGeom>
        </p:spPr>
      </p:pic>
      <p:pic>
        <p:nvPicPr>
          <p:cNvPr id="51" name="圖片 50" descr="一張含有 文字, 顯示 的圖片&#10;&#10;自動產生的描述">
            <a:extLst>
              <a:ext uri="{FF2B5EF4-FFF2-40B4-BE49-F238E27FC236}">
                <a16:creationId xmlns:a16="http://schemas.microsoft.com/office/drawing/2014/main" id="{42F84208-1A82-4D36-A556-8C8A1A4C3C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936" y="990972"/>
            <a:ext cx="1347522" cy="1347522"/>
          </a:xfrm>
          <a:prstGeom prst="rect">
            <a:avLst/>
          </a:prstGeom>
        </p:spPr>
      </p:pic>
      <p:cxnSp>
        <p:nvCxnSpPr>
          <p:cNvPr id="54" name="直線單箭頭接點 53">
            <a:extLst>
              <a:ext uri="{FF2B5EF4-FFF2-40B4-BE49-F238E27FC236}">
                <a16:creationId xmlns:a16="http://schemas.microsoft.com/office/drawing/2014/main" id="{F4F7ABCF-1550-4903-AEBF-4846D8A01C5D}"/>
              </a:ext>
            </a:extLst>
          </p:cNvPr>
          <p:cNvCxnSpPr>
            <a:cxnSpLocks/>
          </p:cNvCxnSpPr>
          <p:nvPr/>
        </p:nvCxnSpPr>
        <p:spPr>
          <a:xfrm>
            <a:off x="4113594" y="1297031"/>
            <a:ext cx="35406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a:extLst>
              <a:ext uri="{FF2B5EF4-FFF2-40B4-BE49-F238E27FC236}">
                <a16:creationId xmlns:a16="http://schemas.microsoft.com/office/drawing/2014/main" id="{DA080A57-4949-4F23-8A89-83275619A305}"/>
              </a:ext>
            </a:extLst>
          </p:cNvPr>
          <p:cNvCxnSpPr>
            <a:cxnSpLocks/>
          </p:cNvCxnSpPr>
          <p:nvPr/>
        </p:nvCxnSpPr>
        <p:spPr>
          <a:xfrm flipH="1">
            <a:off x="4113594" y="1835243"/>
            <a:ext cx="35406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字方塊 23">
            <a:extLst>
              <a:ext uri="{FF2B5EF4-FFF2-40B4-BE49-F238E27FC236}">
                <a16:creationId xmlns:a16="http://schemas.microsoft.com/office/drawing/2014/main" id="{07F0BF80-1C79-40EC-9033-F9AAA0D5439F}"/>
              </a:ext>
            </a:extLst>
          </p:cNvPr>
          <p:cNvSpPr txBox="1"/>
          <p:nvPr/>
        </p:nvSpPr>
        <p:spPr>
          <a:xfrm>
            <a:off x="4658422" y="389488"/>
            <a:ext cx="2614501" cy="369332"/>
          </a:xfrm>
          <a:prstGeom prst="rect">
            <a:avLst/>
          </a:prstGeom>
          <a:noFill/>
        </p:spPr>
        <p:txBody>
          <a:bodyPr wrap="square" rtlCol="0">
            <a:spAutoFit/>
          </a:bodyPr>
          <a:lstStyle/>
          <a:p>
            <a:r>
              <a:rPr lang="zh-TW" altLang="en-US">
                <a:latin typeface="Consolas" panose="020B0609020204030204" pitchFamily="49" charset="0"/>
                <a:ea typeface="+mj-ea"/>
              </a:rPr>
              <a:t>使用</a:t>
            </a:r>
            <a:r>
              <a:rPr lang="en-US" altLang="zh-TW">
                <a:latin typeface="Consolas" panose="020B0609020204030204" pitchFamily="49" charset="0"/>
                <a:ea typeface="+mj-ea"/>
              </a:rPr>
              <a:t>http</a:t>
            </a:r>
            <a:r>
              <a:rPr lang="zh-TW" altLang="en-US">
                <a:latin typeface="Consolas" panose="020B0609020204030204" pitchFamily="49" charset="0"/>
                <a:ea typeface="+mj-ea"/>
              </a:rPr>
              <a:t>通訊協定溝通</a:t>
            </a:r>
          </a:p>
        </p:txBody>
      </p:sp>
      <p:sp>
        <p:nvSpPr>
          <p:cNvPr id="5" name="文字方塊 4">
            <a:extLst>
              <a:ext uri="{FF2B5EF4-FFF2-40B4-BE49-F238E27FC236}">
                <a16:creationId xmlns:a16="http://schemas.microsoft.com/office/drawing/2014/main" id="{AA19D652-A1F7-471F-8969-78AC06BEA2EB}"/>
              </a:ext>
            </a:extLst>
          </p:cNvPr>
          <p:cNvSpPr txBox="1"/>
          <p:nvPr/>
        </p:nvSpPr>
        <p:spPr>
          <a:xfrm>
            <a:off x="5113517" y="852476"/>
            <a:ext cx="1704313" cy="369332"/>
          </a:xfrm>
          <a:prstGeom prst="rect">
            <a:avLst/>
          </a:prstGeom>
          <a:noFill/>
        </p:spPr>
        <p:txBody>
          <a:bodyPr wrap="none" rtlCol="0">
            <a:spAutoFit/>
          </a:bodyPr>
          <a:lstStyle/>
          <a:p>
            <a:r>
              <a:rPr lang="en-US" altLang="zh-TW">
                <a:latin typeface="Consolas" panose="020B0609020204030204" pitchFamily="49" charset="0"/>
                <a:ea typeface="+mj-ea"/>
              </a:rPr>
              <a:t>Http Request</a:t>
            </a:r>
            <a:endParaRPr lang="zh-TW" altLang="en-US">
              <a:latin typeface="Consolas" panose="020B0609020204030204" pitchFamily="49" charset="0"/>
              <a:ea typeface="+mj-ea"/>
            </a:endParaRPr>
          </a:p>
        </p:txBody>
      </p:sp>
      <p:sp>
        <p:nvSpPr>
          <p:cNvPr id="26" name="文字方塊 25">
            <a:extLst>
              <a:ext uri="{FF2B5EF4-FFF2-40B4-BE49-F238E27FC236}">
                <a16:creationId xmlns:a16="http://schemas.microsoft.com/office/drawing/2014/main" id="{80DA59B2-ACF2-4F22-B3FC-17CFB4391258}"/>
              </a:ext>
            </a:extLst>
          </p:cNvPr>
          <p:cNvSpPr txBox="1"/>
          <p:nvPr/>
        </p:nvSpPr>
        <p:spPr>
          <a:xfrm>
            <a:off x="5026153" y="2004123"/>
            <a:ext cx="1830950" cy="369332"/>
          </a:xfrm>
          <a:prstGeom prst="rect">
            <a:avLst/>
          </a:prstGeom>
          <a:noFill/>
        </p:spPr>
        <p:txBody>
          <a:bodyPr wrap="none" rtlCol="0">
            <a:spAutoFit/>
          </a:bodyPr>
          <a:lstStyle/>
          <a:p>
            <a:r>
              <a:rPr lang="en-US" altLang="zh-TW">
                <a:latin typeface="Consolas" panose="020B0609020204030204" pitchFamily="49" charset="0"/>
                <a:ea typeface="+mj-ea"/>
              </a:rPr>
              <a:t>Http Response</a:t>
            </a:r>
            <a:endParaRPr lang="zh-TW" altLang="en-US">
              <a:latin typeface="Consolas" panose="020B0609020204030204" pitchFamily="49" charset="0"/>
              <a:ea typeface="+mj-ea"/>
            </a:endParaRPr>
          </a:p>
        </p:txBody>
      </p:sp>
      <p:sp>
        <p:nvSpPr>
          <p:cNvPr id="6" name="文字方塊 5">
            <a:extLst>
              <a:ext uri="{FF2B5EF4-FFF2-40B4-BE49-F238E27FC236}">
                <a16:creationId xmlns:a16="http://schemas.microsoft.com/office/drawing/2014/main" id="{8A620388-243F-4A44-ACDE-87A82DAE4A15}"/>
              </a:ext>
            </a:extLst>
          </p:cNvPr>
          <p:cNvSpPr txBox="1"/>
          <p:nvPr/>
        </p:nvSpPr>
        <p:spPr>
          <a:xfrm>
            <a:off x="1477161" y="483144"/>
            <a:ext cx="944489" cy="369332"/>
          </a:xfrm>
          <a:prstGeom prst="rect">
            <a:avLst/>
          </a:prstGeom>
          <a:noFill/>
        </p:spPr>
        <p:txBody>
          <a:bodyPr wrap="none" rtlCol="0">
            <a:spAutoFit/>
          </a:bodyPr>
          <a:lstStyle/>
          <a:p>
            <a:r>
              <a:rPr lang="en-US" altLang="zh-TW">
                <a:latin typeface="Consolas" panose="020B0609020204030204" pitchFamily="49" charset="0"/>
                <a:ea typeface="+mj-ea"/>
              </a:rPr>
              <a:t>Client</a:t>
            </a:r>
            <a:endParaRPr lang="zh-TW" altLang="en-US">
              <a:latin typeface="Consolas" panose="020B0609020204030204" pitchFamily="49" charset="0"/>
              <a:ea typeface="+mj-ea"/>
            </a:endParaRPr>
          </a:p>
        </p:txBody>
      </p:sp>
      <p:sp>
        <p:nvSpPr>
          <p:cNvPr id="28" name="文字方塊 27">
            <a:extLst>
              <a:ext uri="{FF2B5EF4-FFF2-40B4-BE49-F238E27FC236}">
                <a16:creationId xmlns:a16="http://schemas.microsoft.com/office/drawing/2014/main" id="{E0CB1D23-7F8B-4F24-AD97-842FDDFA87A6}"/>
              </a:ext>
            </a:extLst>
          </p:cNvPr>
          <p:cNvSpPr txBox="1"/>
          <p:nvPr/>
        </p:nvSpPr>
        <p:spPr>
          <a:xfrm>
            <a:off x="9847962" y="483144"/>
            <a:ext cx="944489" cy="369332"/>
          </a:xfrm>
          <a:prstGeom prst="rect">
            <a:avLst/>
          </a:prstGeom>
          <a:noFill/>
        </p:spPr>
        <p:txBody>
          <a:bodyPr wrap="none" rtlCol="0">
            <a:spAutoFit/>
          </a:bodyPr>
          <a:lstStyle/>
          <a:p>
            <a:r>
              <a:rPr lang="en-US" altLang="zh-TW">
                <a:latin typeface="Consolas" panose="020B0609020204030204" pitchFamily="49" charset="0"/>
                <a:ea typeface="+mj-ea"/>
              </a:rPr>
              <a:t>Server</a:t>
            </a:r>
            <a:endParaRPr lang="zh-TW" altLang="en-US">
              <a:latin typeface="Consolas" panose="020B0609020204030204" pitchFamily="49" charset="0"/>
              <a:ea typeface="+mj-ea"/>
            </a:endParaRPr>
          </a:p>
        </p:txBody>
      </p:sp>
      <p:sp>
        <p:nvSpPr>
          <p:cNvPr id="7" name="文字方塊 6">
            <a:extLst>
              <a:ext uri="{FF2B5EF4-FFF2-40B4-BE49-F238E27FC236}">
                <a16:creationId xmlns:a16="http://schemas.microsoft.com/office/drawing/2014/main" id="{FF70E413-8F28-4892-8595-66FE25A830FA}"/>
              </a:ext>
            </a:extLst>
          </p:cNvPr>
          <p:cNvSpPr txBox="1"/>
          <p:nvPr/>
        </p:nvSpPr>
        <p:spPr>
          <a:xfrm>
            <a:off x="1050643" y="3244334"/>
            <a:ext cx="2031325" cy="923330"/>
          </a:xfrm>
          <a:prstGeom prst="rect">
            <a:avLst/>
          </a:prstGeom>
          <a:noFill/>
        </p:spPr>
        <p:txBody>
          <a:bodyPr wrap="none" rtlCol="0">
            <a:spAutoFit/>
          </a:bodyPr>
          <a:lstStyle/>
          <a:p>
            <a:pPr algn="ctr"/>
            <a:r>
              <a:rPr lang="zh-TW" altLang="en-US">
                <a:latin typeface="Consolas" panose="020B0609020204030204" pitchFamily="49" charset="0"/>
                <a:ea typeface="+mj-ea"/>
              </a:rPr>
              <a:t>請求一張圖片</a:t>
            </a:r>
            <a:endParaRPr lang="en-US" altLang="zh-TW">
              <a:latin typeface="Consolas" panose="020B0609020204030204" pitchFamily="49" charset="0"/>
              <a:ea typeface="+mj-ea"/>
            </a:endParaRPr>
          </a:p>
          <a:p>
            <a:pPr algn="ctr"/>
            <a:r>
              <a:rPr lang="zh-TW" altLang="en-US">
                <a:latin typeface="Consolas" panose="020B0609020204030204" pitchFamily="49" charset="0"/>
                <a:ea typeface="+mj-ea"/>
              </a:rPr>
              <a:t>請求一個網頁</a:t>
            </a:r>
            <a:endParaRPr lang="en-US" altLang="zh-TW">
              <a:latin typeface="Consolas" panose="020B0609020204030204" pitchFamily="49" charset="0"/>
              <a:ea typeface="+mj-ea"/>
            </a:endParaRPr>
          </a:p>
          <a:p>
            <a:pPr algn="ctr"/>
            <a:r>
              <a:rPr lang="zh-TW" altLang="en-US">
                <a:latin typeface="Consolas" panose="020B0609020204030204" pitchFamily="49" charset="0"/>
                <a:ea typeface="+mj-ea"/>
              </a:rPr>
              <a:t>請求執行一支程式</a:t>
            </a:r>
            <a:endParaRPr lang="en-US" altLang="zh-TW">
              <a:latin typeface="Consolas" panose="020B0609020204030204" pitchFamily="49" charset="0"/>
              <a:ea typeface="+mj-ea"/>
            </a:endParaRPr>
          </a:p>
        </p:txBody>
      </p:sp>
      <p:sp>
        <p:nvSpPr>
          <p:cNvPr id="33" name="文字方塊 32">
            <a:extLst>
              <a:ext uri="{FF2B5EF4-FFF2-40B4-BE49-F238E27FC236}">
                <a16:creationId xmlns:a16="http://schemas.microsoft.com/office/drawing/2014/main" id="{1006C0F3-82AD-4059-9A57-C55A35B1BF6A}"/>
              </a:ext>
            </a:extLst>
          </p:cNvPr>
          <p:cNvSpPr txBox="1"/>
          <p:nvPr/>
        </p:nvSpPr>
        <p:spPr>
          <a:xfrm>
            <a:off x="8699059" y="3244334"/>
            <a:ext cx="3185487" cy="923330"/>
          </a:xfrm>
          <a:prstGeom prst="rect">
            <a:avLst/>
          </a:prstGeom>
          <a:noFill/>
        </p:spPr>
        <p:txBody>
          <a:bodyPr wrap="none" rtlCol="0">
            <a:spAutoFit/>
          </a:bodyPr>
          <a:lstStyle/>
          <a:p>
            <a:pPr algn="ctr"/>
            <a:r>
              <a:rPr lang="zh-TW" altLang="en-US">
                <a:latin typeface="Consolas" panose="020B0609020204030204" pitchFamily="49" charset="0"/>
                <a:ea typeface="+mj-ea"/>
              </a:rPr>
              <a:t>回應一張圖片</a:t>
            </a:r>
            <a:endParaRPr lang="en-US" altLang="zh-TW">
              <a:latin typeface="Consolas" panose="020B0609020204030204" pitchFamily="49" charset="0"/>
              <a:ea typeface="+mj-ea"/>
            </a:endParaRPr>
          </a:p>
          <a:p>
            <a:pPr algn="ctr"/>
            <a:r>
              <a:rPr lang="zh-TW" altLang="en-US">
                <a:latin typeface="Consolas" panose="020B0609020204030204" pitchFamily="49" charset="0"/>
                <a:ea typeface="+mj-ea"/>
              </a:rPr>
              <a:t>回應一個網頁</a:t>
            </a:r>
            <a:endParaRPr lang="en-US" altLang="zh-TW">
              <a:latin typeface="Consolas" panose="020B0609020204030204" pitchFamily="49" charset="0"/>
              <a:ea typeface="+mj-ea"/>
            </a:endParaRPr>
          </a:p>
          <a:p>
            <a:pPr algn="ctr"/>
            <a:r>
              <a:rPr lang="zh-TW" altLang="en-US">
                <a:latin typeface="Consolas" panose="020B0609020204030204" pitchFamily="49" charset="0"/>
                <a:ea typeface="+mj-ea"/>
              </a:rPr>
              <a:t>執行一支程式，回應執行結果</a:t>
            </a:r>
            <a:endParaRPr lang="en-US" altLang="zh-TW">
              <a:latin typeface="Consolas" panose="020B0609020204030204" pitchFamily="49" charset="0"/>
              <a:ea typeface="+mj-ea"/>
            </a:endParaRPr>
          </a:p>
        </p:txBody>
      </p:sp>
      <p:sp>
        <p:nvSpPr>
          <p:cNvPr id="10" name="文字方塊 9">
            <a:extLst>
              <a:ext uri="{FF2B5EF4-FFF2-40B4-BE49-F238E27FC236}">
                <a16:creationId xmlns:a16="http://schemas.microsoft.com/office/drawing/2014/main" id="{414C0470-29AD-4B83-A77D-41E3E5D93D26}"/>
              </a:ext>
            </a:extLst>
          </p:cNvPr>
          <p:cNvSpPr txBox="1"/>
          <p:nvPr/>
        </p:nvSpPr>
        <p:spPr>
          <a:xfrm>
            <a:off x="1217936" y="4783287"/>
            <a:ext cx="5585183" cy="923330"/>
          </a:xfrm>
          <a:prstGeom prst="rect">
            <a:avLst/>
          </a:prstGeom>
          <a:noFill/>
        </p:spPr>
        <p:txBody>
          <a:bodyPr wrap="none" rtlCol="0">
            <a:spAutoFit/>
          </a:bodyPr>
          <a:lstStyle/>
          <a:p>
            <a:r>
              <a:rPr lang="zh-TW" altLang="en-US">
                <a:latin typeface="Consolas" panose="020B0609020204030204" pitchFamily="49" charset="0"/>
                <a:ea typeface="+mj-ea"/>
              </a:rPr>
              <a:t>現在思考一個</a:t>
            </a:r>
            <a:r>
              <a:rPr lang="zh-TW" altLang="en-US" smtClean="0">
                <a:latin typeface="Consolas" panose="020B0609020204030204" pitchFamily="49" charset="0"/>
                <a:ea typeface="+mj-ea"/>
              </a:rPr>
              <a:t>問題</a:t>
            </a:r>
            <a:r>
              <a:rPr lang="en-US" altLang="zh-TW" smtClean="0">
                <a:latin typeface="Consolas" panose="020B0609020204030204" pitchFamily="49" charset="0"/>
                <a:ea typeface="+mj-ea"/>
              </a:rPr>
              <a:t>:</a:t>
            </a:r>
            <a:r>
              <a:rPr lang="zh-TW" altLang="en-US" smtClean="0">
                <a:latin typeface="Consolas" panose="020B0609020204030204" pitchFamily="49" charset="0"/>
                <a:ea typeface="+mj-ea"/>
              </a:rPr>
              <a:t>如何</a:t>
            </a:r>
            <a:r>
              <a:rPr lang="zh-TW" altLang="en-US">
                <a:latin typeface="Consolas" panose="020B0609020204030204" pitchFamily="49" charset="0"/>
                <a:ea typeface="+mj-ea"/>
              </a:rPr>
              <a:t>定位資源</a:t>
            </a:r>
            <a:r>
              <a:rPr lang="en-US" altLang="zh-TW">
                <a:latin typeface="Consolas" panose="020B0609020204030204" pitchFamily="49" charset="0"/>
                <a:ea typeface="+mj-ea"/>
              </a:rPr>
              <a:t>?</a:t>
            </a:r>
          </a:p>
          <a:p>
            <a:endParaRPr lang="en-US" altLang="zh-TW">
              <a:latin typeface="Consolas" panose="020B0609020204030204" pitchFamily="49" charset="0"/>
              <a:ea typeface="+mj-ea"/>
            </a:endParaRPr>
          </a:p>
          <a:p>
            <a:r>
              <a:rPr lang="en-US" altLang="zh-TW" err="1">
                <a:latin typeface="Consolas" panose="020B0609020204030204" pitchFamily="49" charset="0"/>
                <a:ea typeface="+mj-ea"/>
              </a:rPr>
              <a:t>Ans</a:t>
            </a:r>
            <a:r>
              <a:rPr lang="zh-TW" altLang="en-US">
                <a:latin typeface="Consolas" panose="020B0609020204030204" pitchFamily="49" charset="0"/>
                <a:ea typeface="+mj-ea"/>
              </a:rPr>
              <a:t> </a:t>
            </a:r>
            <a:r>
              <a:rPr lang="en-US" altLang="zh-TW" smtClean="0">
                <a:latin typeface="Consolas" panose="020B0609020204030204" pitchFamily="49" charset="0"/>
                <a:ea typeface="+mj-ea"/>
              </a:rPr>
              <a:t>:</a:t>
            </a:r>
            <a:r>
              <a:rPr lang="zh-TW" altLang="en-US" smtClean="0">
                <a:latin typeface="Consolas" panose="020B0609020204030204" pitchFamily="49" charset="0"/>
                <a:ea typeface="+mj-ea"/>
              </a:rPr>
              <a:t> </a:t>
            </a:r>
            <a:r>
              <a:rPr lang="zh-TW" altLang="en-US">
                <a:latin typeface="Consolas" panose="020B0609020204030204" pitchFamily="49" charset="0"/>
                <a:ea typeface="+mj-ea"/>
              </a:rPr>
              <a:t>使用</a:t>
            </a:r>
            <a:r>
              <a:rPr lang="en-US" altLang="zh-TW">
                <a:latin typeface="Consolas" panose="020B0609020204030204" pitchFamily="49" charset="0"/>
                <a:ea typeface="+mj-ea"/>
              </a:rPr>
              <a:t>URI</a:t>
            </a:r>
            <a:r>
              <a:rPr lang="zh-TW" altLang="en-US">
                <a:latin typeface="Consolas" panose="020B0609020204030204" pitchFamily="49" charset="0"/>
                <a:ea typeface="+mj-ea"/>
              </a:rPr>
              <a:t> </a:t>
            </a:r>
            <a:r>
              <a:rPr lang="en-US" altLang="zh-TW">
                <a:latin typeface="Consolas" panose="020B0609020204030204" pitchFamily="49" charset="0"/>
                <a:ea typeface="+mj-ea"/>
              </a:rPr>
              <a:t>(Uniform Resource Identifier)</a:t>
            </a:r>
            <a:endParaRPr lang="zh-TW" altLang="en-US">
              <a:latin typeface="Consolas" panose="020B0609020204030204" pitchFamily="49" charset="0"/>
              <a:ea typeface="+mj-ea"/>
            </a:endParaRPr>
          </a:p>
        </p:txBody>
      </p:sp>
    </p:spTree>
    <p:extLst>
      <p:ext uri="{BB962C8B-B14F-4D97-AF65-F5344CB8AC3E}">
        <p14:creationId xmlns:p14="http://schemas.microsoft.com/office/powerpoint/2010/main" val="345937313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1053548"/>
            <a:ext cx="3860800" cy="5804452"/>
          </a:xfrm>
        </p:spPr>
        <p:txBody>
          <a:bodyPr>
            <a:noAutofit/>
          </a:bodyPr>
          <a:lstStyle/>
          <a:p>
            <a:pPr algn="just">
              <a:spcBef>
                <a:spcPts val="1200"/>
              </a:spcBef>
            </a:pPr>
            <a:r>
              <a:rPr lang="zh-TW" altLang="en-US" sz="2400" b="1" smtClean="0">
                <a:latin typeface="Consolas" panose="020B0609020204030204" pitchFamily="49" charset="0"/>
                <a:ea typeface="+mj-ea"/>
              </a:rPr>
              <a:t>此類元素以標籤格式撰寫</a:t>
            </a:r>
            <a:r>
              <a:rPr lang="en-US" altLang="zh-TW" sz="2400" b="1" smtClean="0">
                <a:latin typeface="Consolas" panose="020B0609020204030204" pitchFamily="49" charset="0"/>
                <a:ea typeface="+mj-ea"/>
              </a:rPr>
              <a:t>(</a:t>
            </a:r>
            <a:r>
              <a:rPr lang="zh-TW" altLang="en-US" sz="2400" b="1" smtClean="0">
                <a:latin typeface="Consolas" panose="020B0609020204030204" pitchFamily="49" charset="0"/>
                <a:ea typeface="+mj-ea"/>
              </a:rPr>
              <a:t>類</a:t>
            </a:r>
            <a:r>
              <a:rPr lang="en-US" altLang="zh-TW" sz="2400" b="1" smtClean="0">
                <a:latin typeface="Consolas" panose="020B0609020204030204" pitchFamily="49" charset="0"/>
                <a:ea typeface="+mj-ea"/>
              </a:rPr>
              <a:t>HTML</a:t>
            </a:r>
            <a:r>
              <a:rPr lang="zh-TW" altLang="en-US" sz="2400" b="1" smtClean="0">
                <a:latin typeface="Consolas" panose="020B0609020204030204" pitchFamily="49" charset="0"/>
                <a:ea typeface="+mj-ea"/>
              </a:rPr>
              <a:t>標籤</a:t>
            </a:r>
            <a:r>
              <a:rPr lang="en-US" altLang="zh-TW" sz="2400" b="1" smtClean="0">
                <a:latin typeface="Consolas" panose="020B0609020204030204" pitchFamily="49" charset="0"/>
                <a:ea typeface="+mj-ea"/>
              </a:rPr>
              <a:t>)</a:t>
            </a:r>
            <a:r>
              <a:rPr lang="zh-TW" altLang="en-US" sz="2400" b="1" smtClean="0">
                <a:latin typeface="Consolas" panose="020B0609020204030204" pitchFamily="49" charset="0"/>
                <a:ea typeface="+mj-ea"/>
              </a:rPr>
              <a:t>，根據語法不同會執行不同動作，但幾乎已被淘汰不使用。</a:t>
            </a:r>
            <a:endParaRPr lang="en-US" altLang="zh-TW" sz="2400" b="1" smtClean="0">
              <a:latin typeface="Consolas" panose="020B0609020204030204" pitchFamily="49" charset="0"/>
              <a:ea typeface="+mj-ea"/>
            </a:endParaRPr>
          </a:p>
          <a:p>
            <a:pPr algn="just">
              <a:spcBef>
                <a:spcPts val="1200"/>
              </a:spcBef>
            </a:pPr>
            <a:r>
              <a:rPr lang="zh-TW" altLang="en-US" sz="2400" b="1" smtClean="0">
                <a:latin typeface="Consolas" panose="020B0609020204030204" pitchFamily="49" charset="0"/>
                <a:ea typeface="+mj-ea"/>
              </a:rPr>
              <a:t>唯一可能會用上的標籤是</a:t>
            </a:r>
            <a:r>
              <a:rPr lang="en-US" altLang="zh-TW" sz="2400" b="1" smtClean="0">
                <a:latin typeface="Consolas" panose="020B0609020204030204" pitchFamily="49" charset="0"/>
                <a:ea typeface="+mj-ea"/>
              </a:rPr>
              <a:t>&lt;jsp:includ&gt;</a:t>
            </a:r>
            <a:r>
              <a:rPr lang="zh-TW" altLang="en-US" sz="2400" b="1" smtClean="0">
                <a:latin typeface="Consolas" panose="020B0609020204030204" pitchFamily="49" charset="0"/>
                <a:ea typeface="+mj-ea"/>
              </a:rPr>
              <a:t>，其他不是被取代就是被淘汰，知道有此類元素存在即可。</a:t>
            </a:r>
            <a:endParaRPr lang="en-US" altLang="zh-TW" sz="2400" b="1" smtClean="0">
              <a:latin typeface="Consolas" panose="020B0609020204030204" pitchFamily="49" charset="0"/>
              <a:ea typeface="+mj-ea"/>
            </a:endParaRPr>
          </a:p>
          <a:p>
            <a:pPr algn="just">
              <a:spcBef>
                <a:spcPts val="1200"/>
              </a:spcBef>
            </a:pPr>
            <a:endParaRPr lang="en-US" altLang="zh-TW" sz="2400" b="1" smtClean="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90</a:t>
            </a:fld>
            <a:endParaRPr lang="zh-TW" altLang="en-US"/>
          </a:p>
        </p:txBody>
      </p:sp>
      <p:sp>
        <p:nvSpPr>
          <p:cNvPr id="9" name="矩形 8"/>
          <p:cNvSpPr/>
          <p:nvPr/>
        </p:nvSpPr>
        <p:spPr>
          <a:xfrm>
            <a:off x="8331200" y="100822"/>
            <a:ext cx="3860800" cy="867930"/>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Action </a:t>
            </a:r>
            <a:r>
              <a:rPr lang="en-US" altLang="zh-TW" sz="2800" b="1" smtClean="0">
                <a:latin typeface="+mj-lt"/>
                <a:ea typeface="+mj-ea"/>
                <a:cs typeface="+mj-cs"/>
              </a:rPr>
              <a:t>Element</a:t>
            </a:r>
          </a:p>
          <a:p>
            <a:pPr algn="ctr" defTabSz="914400">
              <a:lnSpc>
                <a:spcPct val="90000"/>
              </a:lnSpc>
              <a:spcBef>
                <a:spcPct val="0"/>
              </a:spcBef>
            </a:pPr>
            <a:r>
              <a:rPr lang="en-US" altLang="zh-TW" sz="2800" b="1" smtClean="0">
                <a:latin typeface="+mj-lt"/>
                <a:ea typeface="+mj-ea"/>
                <a:cs typeface="+mj-cs"/>
              </a:rPr>
              <a:t>(</a:t>
            </a:r>
            <a:r>
              <a:rPr lang="zh-TW" altLang="en-US" sz="2800" b="1">
                <a:latin typeface="+mj-lt"/>
                <a:ea typeface="+mj-ea"/>
                <a:cs typeface="+mj-cs"/>
              </a:rPr>
              <a:t>動作元素</a:t>
            </a:r>
            <a:r>
              <a:rPr lang="en-US" altLang="zh-TW" sz="2800" b="1">
                <a:latin typeface="+mj-lt"/>
                <a:ea typeface="+mj-ea"/>
                <a:cs typeface="+mj-cs"/>
              </a:rPr>
              <a:t>)</a:t>
            </a:r>
          </a:p>
        </p:txBody>
      </p:sp>
      <p:sp>
        <p:nvSpPr>
          <p:cNvPr id="6"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185057" y="100823"/>
            <a:ext cx="7750629" cy="6615664"/>
          </a:xfrm>
        </p:spPr>
        <p:txBody>
          <a:bodyPr>
            <a:noAutofit/>
          </a:bodyPr>
          <a:lstStyle/>
          <a:p>
            <a:pPr marL="0" lvl="3" indent="-457200" algn="just">
              <a:buClrTx/>
              <a:buFont typeface="+mj-lt"/>
              <a:buAutoNum type="arabicPeriod"/>
            </a:pPr>
            <a:r>
              <a:rPr lang="en-US" altLang="zh-TW" sz="2200" smtClean="0">
                <a:latin typeface="Consolas" panose="020B0609020204030204" pitchFamily="49" charset="0"/>
                <a:ea typeface="+mj-ea"/>
              </a:rPr>
              <a:t>&lt;jsp:forward&gt;</a:t>
            </a:r>
            <a:r>
              <a:rPr lang="en-US" altLang="zh-TW" sz="2200">
                <a:latin typeface="Consolas" panose="020B0609020204030204" pitchFamily="49" charset="0"/>
                <a:ea typeface="+mj-ea"/>
              </a:rPr>
              <a:t>	</a:t>
            </a:r>
            <a:endParaRPr lang="en-US" altLang="zh-TW" sz="2200" smtClean="0">
              <a:latin typeface="Consolas" panose="020B0609020204030204" pitchFamily="49" charset="0"/>
              <a:ea typeface="+mj-ea"/>
            </a:endParaRPr>
          </a:p>
          <a:p>
            <a:pPr marL="828000" lvl="5" indent="0" algn="just">
              <a:buClrTx/>
              <a:buNone/>
            </a:pPr>
            <a:r>
              <a:rPr lang="zh-TW" altLang="en-US" sz="2200" smtClean="0">
                <a:latin typeface="Consolas" panose="020B0609020204030204" pitchFamily="49" charset="0"/>
                <a:ea typeface="+mj-ea"/>
              </a:rPr>
              <a:t>將頁面控制權轉發到指定對象，但正常情況下不應使用此標籤，你不該在</a:t>
            </a:r>
            <a:r>
              <a:rPr lang="zh-TW" altLang="en-US" sz="2200">
                <a:latin typeface="Consolas" panose="020B0609020204030204" pitchFamily="49" charset="0"/>
                <a:ea typeface="+mj-ea"/>
              </a:rPr>
              <a:t>一個</a:t>
            </a:r>
            <a:r>
              <a:rPr lang="en-US" altLang="zh-TW" sz="2200" smtClean="0">
                <a:latin typeface="Consolas" panose="020B0609020204030204" pitchFamily="49" charset="0"/>
                <a:ea typeface="+mj-ea"/>
              </a:rPr>
              <a:t>JSP</a:t>
            </a:r>
            <a:r>
              <a:rPr lang="zh-TW" altLang="en-US" sz="2200" smtClean="0">
                <a:latin typeface="Consolas" panose="020B0609020204030204" pitchFamily="49" charset="0"/>
                <a:ea typeface="+mj-ea"/>
              </a:rPr>
              <a:t>中把控制權轉移到另一個</a:t>
            </a:r>
            <a:r>
              <a:rPr lang="en-US" altLang="zh-TW" sz="2200" smtClean="0">
                <a:latin typeface="Consolas" panose="020B0609020204030204" pitchFamily="49" charset="0"/>
                <a:ea typeface="+mj-ea"/>
              </a:rPr>
              <a:t>JSP</a:t>
            </a:r>
            <a:r>
              <a:rPr lang="zh-TW" altLang="en-US" sz="2200" smtClean="0">
                <a:latin typeface="Consolas" panose="020B0609020204030204" pitchFamily="49" charset="0"/>
                <a:ea typeface="+mj-ea"/>
              </a:rPr>
              <a:t>中，會讓程式凌亂且難以維護。</a:t>
            </a:r>
            <a:endParaRPr lang="en-US" altLang="zh-TW" sz="2200" smtClean="0">
              <a:latin typeface="Consolas" panose="020B0609020204030204" pitchFamily="49" charset="0"/>
              <a:ea typeface="+mj-ea"/>
            </a:endParaRPr>
          </a:p>
          <a:p>
            <a:pPr marL="0" lvl="3" indent="-457200" algn="just">
              <a:buClrTx/>
              <a:buFont typeface="+mj-lt"/>
              <a:buAutoNum type="arabicPeriod"/>
            </a:pPr>
            <a:r>
              <a:rPr lang="en-US" altLang="zh-TW" sz="2200" smtClean="0">
                <a:solidFill>
                  <a:srgbClr val="FF0000"/>
                </a:solidFill>
                <a:latin typeface="Consolas" panose="020B0609020204030204" pitchFamily="49" charset="0"/>
                <a:ea typeface="+mj-ea"/>
              </a:rPr>
              <a:t>&lt;jsp:includ&gt;	</a:t>
            </a:r>
            <a:r>
              <a:rPr lang="zh-TW" altLang="en-US" sz="2200" smtClean="0">
                <a:solidFill>
                  <a:srgbClr val="FF0000"/>
                </a:solidFill>
                <a:latin typeface="Consolas" panose="020B0609020204030204" pitchFamily="49" charset="0"/>
                <a:ea typeface="+mj-ea"/>
              </a:rPr>
              <a:t>將指定對象內容納入此頁</a:t>
            </a:r>
            <a:r>
              <a:rPr lang="en-US" altLang="zh-TW" sz="2200" smtClean="0">
                <a:solidFill>
                  <a:srgbClr val="FF0000"/>
                </a:solidFill>
                <a:latin typeface="Consolas" panose="020B0609020204030204" pitchFamily="49" charset="0"/>
                <a:ea typeface="+mj-ea"/>
              </a:rPr>
              <a:t>JSP</a:t>
            </a:r>
            <a:r>
              <a:rPr lang="zh-TW" altLang="en-US" sz="2200" smtClean="0">
                <a:solidFill>
                  <a:srgbClr val="FF0000"/>
                </a:solidFill>
                <a:latin typeface="Consolas" panose="020B0609020204030204" pitchFamily="49" charset="0"/>
                <a:ea typeface="+mj-ea"/>
              </a:rPr>
              <a:t>。</a:t>
            </a:r>
            <a:endParaRPr lang="en-US" altLang="zh-TW" sz="2200" smtClean="0">
              <a:solidFill>
                <a:srgbClr val="FF0000"/>
              </a:solidFill>
              <a:latin typeface="Consolas" panose="020B0609020204030204" pitchFamily="49" charset="0"/>
              <a:ea typeface="+mj-ea"/>
            </a:endParaRPr>
          </a:p>
          <a:p>
            <a:pPr marL="0" lvl="3" indent="-457200" algn="just">
              <a:buClrTx/>
              <a:buFont typeface="+mj-lt"/>
              <a:buAutoNum type="arabicPeriod"/>
            </a:pPr>
            <a:r>
              <a:rPr lang="en-US" altLang="zh-TW" sz="2200" smtClean="0">
                <a:latin typeface="Consolas" panose="020B0609020204030204" pitchFamily="49" charset="0"/>
                <a:ea typeface="+mj-ea"/>
              </a:rPr>
              <a:t>&lt;jsp:param&gt;	</a:t>
            </a:r>
            <a:r>
              <a:rPr lang="zh-TW" altLang="en-US" sz="2200" smtClean="0">
                <a:latin typeface="Consolas" panose="020B0609020204030204" pitchFamily="49" charset="0"/>
                <a:ea typeface="+mj-ea"/>
              </a:rPr>
              <a:t>結合以上兩個標籤，傳遞參數使用。</a:t>
            </a:r>
            <a:endParaRPr lang="en-US" altLang="zh-TW" sz="2200" smtClean="0">
              <a:latin typeface="Consolas" panose="020B0609020204030204" pitchFamily="49" charset="0"/>
              <a:ea typeface="+mj-ea"/>
            </a:endParaRPr>
          </a:p>
          <a:p>
            <a:pPr marL="0" lvl="3" indent="0" algn="just">
              <a:buClrTx/>
              <a:buNone/>
            </a:pPr>
            <a:r>
              <a:rPr lang="en-US" altLang="zh-TW" sz="2200" smtClean="0">
                <a:latin typeface="Consolas" panose="020B0609020204030204" pitchFamily="49" charset="0"/>
                <a:ea typeface="+mj-ea"/>
              </a:rPr>
              <a:t>	</a:t>
            </a:r>
          </a:p>
          <a:p>
            <a:pPr marL="0" lvl="3" indent="-457200" algn="just">
              <a:buClrTx/>
              <a:buFont typeface="+mj-lt"/>
              <a:buAutoNum type="arabicPeriod" startAt="4"/>
            </a:pPr>
            <a:r>
              <a:rPr lang="en-US" altLang="zh-TW" sz="2200" smtClean="0">
                <a:latin typeface="Consolas" panose="020B0609020204030204" pitchFamily="49" charset="0"/>
                <a:ea typeface="+mj-ea"/>
              </a:rPr>
              <a:t>&lt;jsp:usbBean&gt;	</a:t>
            </a:r>
          </a:p>
          <a:p>
            <a:pPr marL="736960" lvl="7" indent="0" algn="just">
              <a:buClrTx/>
              <a:buNone/>
            </a:pPr>
            <a:r>
              <a:rPr lang="zh-TW" altLang="en-US" sz="2200" smtClean="0">
                <a:latin typeface="Consolas" panose="020B0609020204030204" pitchFamily="49" charset="0"/>
                <a:ea typeface="+mj-ea"/>
              </a:rPr>
              <a:t>若</a:t>
            </a:r>
            <a:r>
              <a:rPr lang="en-US" altLang="zh-TW" sz="2200" smtClean="0">
                <a:latin typeface="Consolas" panose="020B0609020204030204" pitchFamily="49" charset="0"/>
                <a:ea typeface="+mj-ea"/>
              </a:rPr>
              <a:t>Bean</a:t>
            </a:r>
            <a:r>
              <a:rPr lang="zh-TW" altLang="en-US" sz="2200" smtClean="0">
                <a:latin typeface="Consolas" panose="020B0609020204030204" pitchFamily="49" charset="0"/>
                <a:ea typeface="+mj-ea"/>
              </a:rPr>
              <a:t>存在，則使用；</a:t>
            </a:r>
            <a:endParaRPr lang="en-US" altLang="zh-TW" sz="2200" smtClean="0">
              <a:latin typeface="Consolas" panose="020B0609020204030204" pitchFamily="49" charset="0"/>
              <a:ea typeface="+mj-ea"/>
            </a:endParaRPr>
          </a:p>
          <a:p>
            <a:pPr marL="736960" lvl="7" indent="0" algn="just">
              <a:buClrTx/>
              <a:buNone/>
            </a:pPr>
            <a:r>
              <a:rPr lang="zh-TW" altLang="en-US" sz="2200" smtClean="0">
                <a:latin typeface="Consolas" panose="020B0609020204030204" pitchFamily="49" charset="0"/>
                <a:ea typeface="+mj-ea"/>
              </a:rPr>
              <a:t>若不存在則建立，</a:t>
            </a:r>
            <a:r>
              <a:rPr lang="zh-TW" altLang="en-US" sz="2200" smtClean="0">
                <a:solidFill>
                  <a:srgbClr val="FF0000"/>
                </a:solidFill>
                <a:latin typeface="Consolas" panose="020B0609020204030204" pitchFamily="49" charset="0"/>
                <a:ea typeface="+mj-ea"/>
              </a:rPr>
              <a:t>已被</a:t>
            </a:r>
            <a:r>
              <a:rPr lang="en-US" altLang="zh-TW" sz="2200" smtClean="0">
                <a:solidFill>
                  <a:srgbClr val="FF0000"/>
                </a:solidFill>
                <a:latin typeface="Consolas" panose="020B0609020204030204" pitchFamily="49" charset="0"/>
                <a:ea typeface="+mj-ea"/>
              </a:rPr>
              <a:t>EL</a:t>
            </a:r>
            <a:r>
              <a:rPr lang="zh-TW" altLang="en-US" sz="2200" smtClean="0">
                <a:solidFill>
                  <a:srgbClr val="FF0000"/>
                </a:solidFill>
                <a:latin typeface="Consolas" panose="020B0609020204030204" pitchFamily="49" charset="0"/>
                <a:ea typeface="+mj-ea"/>
              </a:rPr>
              <a:t>表達式取代</a:t>
            </a:r>
            <a:r>
              <a:rPr lang="zh-TW" altLang="en-US" sz="2200" smtClean="0">
                <a:latin typeface="Consolas" panose="020B0609020204030204" pitchFamily="49" charset="0"/>
                <a:ea typeface="+mj-ea"/>
              </a:rPr>
              <a:t>。</a:t>
            </a:r>
            <a:endParaRPr lang="en-US" altLang="zh-TW" sz="2200" smtClean="0">
              <a:latin typeface="Consolas" panose="020B0609020204030204" pitchFamily="49" charset="0"/>
              <a:ea typeface="+mj-ea"/>
            </a:endParaRPr>
          </a:p>
          <a:p>
            <a:pPr marL="0" lvl="3" indent="-457200" algn="just">
              <a:buClrTx/>
              <a:buFont typeface="+mj-lt"/>
              <a:buAutoNum type="arabicPeriod" startAt="4"/>
            </a:pPr>
            <a:r>
              <a:rPr lang="en-US" altLang="zh-TW" sz="2200" smtClean="0">
                <a:latin typeface="Consolas" panose="020B0609020204030204" pitchFamily="49" charset="0"/>
                <a:ea typeface="+mj-ea"/>
              </a:rPr>
              <a:t>&lt;jsp:setProerty&gt;	</a:t>
            </a:r>
            <a:r>
              <a:rPr lang="zh-TW" altLang="en-US" sz="2200" smtClean="0">
                <a:latin typeface="Consolas" panose="020B0609020204030204" pitchFamily="49" charset="0"/>
                <a:ea typeface="+mj-ea"/>
              </a:rPr>
              <a:t>結合</a:t>
            </a:r>
            <a:r>
              <a:rPr lang="en-US" altLang="zh-TW" sz="2200">
                <a:latin typeface="Consolas" panose="020B0609020204030204" pitchFamily="49" charset="0"/>
                <a:ea typeface="+mj-ea"/>
              </a:rPr>
              <a:t>&lt;jsp:usbBean</a:t>
            </a:r>
            <a:r>
              <a:rPr lang="en-US" altLang="zh-TW" sz="2200" smtClean="0">
                <a:latin typeface="Consolas" panose="020B0609020204030204" pitchFamily="49" charset="0"/>
                <a:ea typeface="+mj-ea"/>
              </a:rPr>
              <a:t>&gt;</a:t>
            </a:r>
            <a:r>
              <a:rPr lang="zh-TW" altLang="en-US" sz="2200" smtClean="0">
                <a:latin typeface="Consolas" panose="020B0609020204030204" pitchFamily="49" charset="0"/>
                <a:ea typeface="+mj-ea"/>
              </a:rPr>
              <a:t>使用</a:t>
            </a:r>
            <a:endParaRPr lang="en-US" altLang="zh-TW" sz="2200">
              <a:latin typeface="Consolas" panose="020B0609020204030204" pitchFamily="49" charset="0"/>
              <a:ea typeface="+mj-ea"/>
            </a:endParaRPr>
          </a:p>
          <a:p>
            <a:pPr marL="0" lvl="3" indent="-457200" algn="just">
              <a:buClrTx/>
              <a:buFont typeface="+mj-lt"/>
              <a:buAutoNum type="arabicPeriod" startAt="4"/>
            </a:pPr>
            <a:r>
              <a:rPr lang="en-US" altLang="zh-TW" sz="2200" smtClean="0">
                <a:latin typeface="Consolas" panose="020B0609020204030204" pitchFamily="49" charset="0"/>
                <a:ea typeface="+mj-ea"/>
              </a:rPr>
              <a:t>&lt;jsp:getProerty&gt;	</a:t>
            </a:r>
            <a:r>
              <a:rPr lang="zh-TW" altLang="en-US" sz="2200">
                <a:latin typeface="Consolas" panose="020B0609020204030204" pitchFamily="49" charset="0"/>
                <a:ea typeface="+mj-ea"/>
              </a:rPr>
              <a:t>結合</a:t>
            </a:r>
            <a:r>
              <a:rPr lang="en-US" altLang="zh-TW" sz="2200">
                <a:latin typeface="Consolas" panose="020B0609020204030204" pitchFamily="49" charset="0"/>
                <a:ea typeface="+mj-ea"/>
              </a:rPr>
              <a:t>&lt;jsp:usbBean&gt;</a:t>
            </a:r>
            <a:r>
              <a:rPr lang="zh-TW" altLang="en-US" sz="2200">
                <a:latin typeface="Consolas" panose="020B0609020204030204" pitchFamily="49" charset="0"/>
                <a:ea typeface="+mj-ea"/>
              </a:rPr>
              <a:t>使用</a:t>
            </a:r>
            <a:endParaRPr lang="en-US" altLang="zh-TW" sz="2200">
              <a:latin typeface="Consolas" panose="020B0609020204030204" pitchFamily="49" charset="0"/>
              <a:ea typeface="+mj-ea"/>
            </a:endParaRPr>
          </a:p>
          <a:p>
            <a:pPr marL="0" lvl="3" indent="0" algn="just">
              <a:buClrTx/>
              <a:buNone/>
            </a:pPr>
            <a:endParaRPr lang="en-US" altLang="zh-TW" sz="2200" smtClean="0">
              <a:latin typeface="Consolas" panose="020B0609020204030204" pitchFamily="49" charset="0"/>
              <a:ea typeface="+mj-ea"/>
            </a:endParaRPr>
          </a:p>
          <a:p>
            <a:pPr marL="0" lvl="3" indent="-457200" algn="just">
              <a:buClrTx/>
              <a:buFont typeface="+mj-lt"/>
              <a:buAutoNum type="arabicPeriod" startAt="7"/>
            </a:pPr>
            <a:r>
              <a:rPr lang="en-US" altLang="zh-TW" sz="2200" smtClean="0">
                <a:latin typeface="Consolas" panose="020B0609020204030204" pitchFamily="49" charset="0"/>
                <a:ea typeface="+mj-ea"/>
              </a:rPr>
              <a:t>&lt;jsp:plugin&gt;	</a:t>
            </a:r>
          </a:p>
          <a:p>
            <a:pPr marL="736960" lvl="7" indent="0" algn="just">
              <a:buClrTx/>
              <a:buNone/>
            </a:pPr>
            <a:r>
              <a:rPr lang="zh-TW" altLang="en-US" sz="2200">
                <a:latin typeface="Consolas" panose="020B0609020204030204" pitchFamily="49" charset="0"/>
                <a:ea typeface="+mj-ea"/>
              </a:rPr>
              <a:t>上古時代</a:t>
            </a:r>
            <a:r>
              <a:rPr lang="en-US" altLang="zh-TW" sz="2200">
                <a:latin typeface="Consolas" panose="020B0609020204030204" pitchFamily="49" charset="0"/>
                <a:ea typeface="+mj-ea"/>
              </a:rPr>
              <a:t>(1990)</a:t>
            </a:r>
            <a:r>
              <a:rPr lang="zh-TW" altLang="en-US" sz="2200">
                <a:latin typeface="Consolas" panose="020B0609020204030204" pitchFamily="49" charset="0"/>
                <a:ea typeface="+mj-ea"/>
              </a:rPr>
              <a:t>用於</a:t>
            </a:r>
            <a:r>
              <a:rPr lang="zh-TW" altLang="en-US" sz="2200" smtClean="0">
                <a:latin typeface="Consolas" panose="020B0609020204030204" pitchFamily="49" charset="0"/>
                <a:ea typeface="+mj-ea"/>
              </a:rPr>
              <a:t>執行</a:t>
            </a:r>
            <a:r>
              <a:rPr lang="en-US" altLang="zh-TW" sz="2200" smtClean="0">
                <a:latin typeface="Consolas" panose="020B0609020204030204" pitchFamily="49" charset="0"/>
                <a:ea typeface="+mj-ea"/>
                <a:hlinkClick r:id="rId2"/>
              </a:rPr>
              <a:t>Java Applet</a:t>
            </a:r>
            <a:r>
              <a:rPr lang="zh-TW" altLang="en-US" sz="2200" smtClean="0">
                <a:latin typeface="Consolas" panose="020B0609020204030204" pitchFamily="49" charset="0"/>
                <a:ea typeface="+mj-ea"/>
              </a:rPr>
              <a:t>程式。</a:t>
            </a:r>
            <a:endParaRPr lang="en-US" altLang="zh-TW" sz="2200">
              <a:latin typeface="Consolas" panose="020B0609020204030204" pitchFamily="49" charset="0"/>
              <a:ea typeface="+mj-ea"/>
            </a:endParaRPr>
          </a:p>
          <a:p>
            <a:pPr marL="0" lvl="3" indent="-457200" algn="just">
              <a:buClrTx/>
              <a:buFont typeface="+mj-lt"/>
              <a:buAutoNum type="arabicPeriod" startAt="7"/>
            </a:pPr>
            <a:r>
              <a:rPr lang="en-US" altLang="zh-TW" sz="2200">
                <a:latin typeface="Consolas" panose="020B0609020204030204" pitchFamily="49" charset="0"/>
                <a:ea typeface="+mj-ea"/>
              </a:rPr>
              <a:t>&lt;jsp:fallback</a:t>
            </a:r>
            <a:r>
              <a:rPr lang="en-US" altLang="zh-TW" sz="2200" smtClean="0">
                <a:latin typeface="Consolas" panose="020B0609020204030204" pitchFamily="49" charset="0"/>
                <a:ea typeface="+mj-ea"/>
              </a:rPr>
              <a:t>&gt;</a:t>
            </a:r>
            <a:endParaRPr lang="en-US" altLang="zh-TW" sz="2200">
              <a:latin typeface="Consolas" panose="020B0609020204030204" pitchFamily="49" charset="0"/>
              <a:ea typeface="+mj-ea"/>
            </a:endParaRPr>
          </a:p>
          <a:p>
            <a:pPr marL="736960" lvl="7" indent="0" algn="just">
              <a:lnSpc>
                <a:spcPct val="100000"/>
              </a:lnSpc>
              <a:buClrTx/>
              <a:buNone/>
            </a:pPr>
            <a:r>
              <a:rPr lang="zh-TW" altLang="en-US" sz="2200">
                <a:latin typeface="Consolas" panose="020B0609020204030204" pitchFamily="49" charset="0"/>
                <a:ea typeface="+mj-ea"/>
              </a:rPr>
              <a:t>當你的</a:t>
            </a:r>
            <a:r>
              <a:rPr lang="en-US" altLang="zh-TW" sz="2200">
                <a:latin typeface="Consolas" panose="020B0609020204030204" pitchFamily="49" charset="0"/>
                <a:ea typeface="+mj-ea"/>
              </a:rPr>
              <a:t>plugin</a:t>
            </a:r>
            <a:r>
              <a:rPr lang="zh-TW" altLang="en-US" sz="2200">
                <a:latin typeface="Consolas" panose="020B0609020204030204" pitchFamily="49" charset="0"/>
                <a:ea typeface="+mj-ea"/>
              </a:rPr>
              <a:t>或</a:t>
            </a:r>
            <a:r>
              <a:rPr lang="en-US" altLang="zh-TW" sz="2200">
                <a:latin typeface="Consolas" panose="020B0609020204030204" pitchFamily="49" charset="0"/>
                <a:ea typeface="+mj-ea"/>
              </a:rPr>
              <a:t>useBean</a:t>
            </a:r>
            <a:r>
              <a:rPr lang="zh-TW" altLang="en-US" sz="2200">
                <a:latin typeface="Consolas" panose="020B0609020204030204" pitchFamily="49" charset="0"/>
                <a:ea typeface="+mj-ea"/>
              </a:rPr>
              <a:t>載入失敗，可使用此標籤向客戶端顯示錯誤訊息。但你根本沒機會用那兩個標籤。</a:t>
            </a:r>
            <a:endParaRPr lang="en-US" altLang="zh-TW" sz="2200">
              <a:latin typeface="Consolas" panose="020B0609020204030204" pitchFamily="49" charset="0"/>
              <a:ea typeface="+mj-ea"/>
            </a:endParaRPr>
          </a:p>
          <a:p>
            <a:pPr marL="0" lvl="2" indent="-342900" algn="just">
              <a:buFont typeface="+mj-lt"/>
              <a:buAutoNum type="arabicPeriod"/>
            </a:pPr>
            <a:endParaRPr lang="en-US" altLang="zh-TW" sz="2200">
              <a:latin typeface="Consolas" panose="020B0609020204030204" pitchFamily="49" charset="0"/>
              <a:ea typeface="+mj-ea"/>
            </a:endParaRPr>
          </a:p>
          <a:p>
            <a:pPr marL="0" lvl="3" indent="-342900" algn="just">
              <a:buFont typeface="+mj-lt"/>
              <a:buAutoNum type="arabicPeriod"/>
            </a:pPr>
            <a:endParaRPr lang="en-US" altLang="zh-TW" sz="2200">
              <a:latin typeface="Consolas" panose="020B0609020204030204" pitchFamily="49" charset="0"/>
              <a:ea typeface="+mj-ea"/>
            </a:endParaRPr>
          </a:p>
        </p:txBody>
      </p:sp>
    </p:spTree>
    <p:extLst>
      <p:ext uri="{BB962C8B-B14F-4D97-AF65-F5344CB8AC3E}">
        <p14:creationId xmlns:p14="http://schemas.microsoft.com/office/powerpoint/2010/main" val="38144824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8" y="927528"/>
            <a:ext cx="11746240" cy="6344863"/>
          </a:xfrm>
        </p:spPr>
        <p:txBody>
          <a:bodyPr>
            <a:normAutofit/>
          </a:bodyPr>
          <a:lstStyle/>
          <a:p>
            <a:pPr marL="617220" lvl="2" indent="-342900" algn="just"/>
            <a:r>
              <a:rPr lang="en-US" altLang="zh-TW" sz="2200" smtClean="0">
                <a:latin typeface="Consolas" panose="020B0609020204030204" pitchFamily="49" charset="0"/>
                <a:ea typeface="+mj-ea"/>
              </a:rPr>
              <a:t>&lt;%@</a:t>
            </a:r>
            <a:r>
              <a:rPr lang="en-US" altLang="zh-TW" sz="2200">
                <a:latin typeface="Consolas" panose="020B0609020204030204" pitchFamily="49" charset="0"/>
                <a:ea typeface="+mj-ea"/>
              </a:rPr>
              <a:t>include … %&gt;</a:t>
            </a:r>
          </a:p>
          <a:p>
            <a:pPr marL="891540" lvl="3" indent="-342900" algn="just"/>
            <a:r>
              <a:rPr lang="zh-TW" altLang="en-US" sz="2200" smtClean="0">
                <a:latin typeface="Consolas" panose="020B0609020204030204" pitchFamily="49" charset="0"/>
                <a:ea typeface="+mj-ea"/>
              </a:rPr>
              <a:t>指令元素</a:t>
            </a:r>
            <a:r>
              <a:rPr lang="en-US" altLang="zh-TW" sz="2200">
                <a:latin typeface="Consolas" panose="020B0609020204030204" pitchFamily="49" charset="0"/>
                <a:ea typeface="+mj-ea"/>
              </a:rPr>
              <a:t>(Directive Element)</a:t>
            </a:r>
          </a:p>
          <a:p>
            <a:pPr marL="891540" lvl="3" indent="-342900" algn="just"/>
            <a:r>
              <a:rPr lang="zh-TW" altLang="en-US" sz="2200" smtClean="0">
                <a:latin typeface="Consolas" panose="020B0609020204030204" pitchFamily="49" charset="0"/>
                <a:ea typeface="+mj-ea"/>
              </a:rPr>
              <a:t>在編譯時間就會把目標檔案納入自身，效率稍微高一點點。</a:t>
            </a:r>
            <a:endParaRPr lang="en-US" altLang="zh-TW" sz="2200" smtClean="0">
              <a:latin typeface="Consolas" panose="020B0609020204030204" pitchFamily="49" charset="0"/>
              <a:ea typeface="+mj-ea"/>
            </a:endParaRPr>
          </a:p>
          <a:p>
            <a:pPr marL="891540" lvl="3" indent="-342900" algn="just"/>
            <a:r>
              <a:rPr lang="zh-TW" altLang="en-US" sz="2200" smtClean="0">
                <a:latin typeface="Consolas" panose="020B0609020204030204" pitchFamily="49" charset="0"/>
                <a:ea typeface="+mj-ea"/>
              </a:rPr>
              <a:t>在目標檔案的所有「元素」都會被納入編譯，意指目標檔案的「元素」會影響自身。</a:t>
            </a:r>
            <a:endParaRPr lang="en-US" altLang="zh-TW" sz="2200" smtClean="0">
              <a:latin typeface="Consolas" panose="020B0609020204030204" pitchFamily="49" charset="0"/>
              <a:ea typeface="+mj-ea"/>
            </a:endParaRPr>
          </a:p>
          <a:p>
            <a:pPr marL="891540" lvl="3" indent="-342900" algn="just"/>
            <a:r>
              <a:rPr lang="en-US" altLang="zh-TW" sz="2200" smtClean="0">
                <a:latin typeface="Consolas" panose="020B0609020204030204" pitchFamily="49" charset="0"/>
                <a:ea typeface="+mj-ea"/>
              </a:rPr>
              <a:t>【</a:t>
            </a:r>
            <a:r>
              <a:rPr lang="zh-TW" altLang="en-US" sz="2200" smtClean="0">
                <a:latin typeface="Consolas" panose="020B0609020204030204" pitchFamily="49" charset="0"/>
                <a:ea typeface="+mj-ea"/>
              </a:rPr>
              <a:t>範例</a:t>
            </a:r>
            <a:r>
              <a:rPr lang="en-US" altLang="zh-TW" sz="2200">
                <a:latin typeface="Consolas" panose="020B0609020204030204" pitchFamily="49" charset="0"/>
                <a:ea typeface="+mj-ea"/>
              </a:rPr>
              <a:t>】&lt;%@include file</a:t>
            </a:r>
            <a:r>
              <a:rPr lang="en-US" altLang="zh-TW" sz="2200" smtClean="0">
                <a:latin typeface="Consolas" panose="020B0609020204030204" pitchFamily="49" charset="0"/>
                <a:ea typeface="+mj-ea"/>
              </a:rPr>
              <a:t>="navigate.jsp"</a:t>
            </a:r>
            <a:r>
              <a:rPr lang="zh-TW" altLang="en-US" sz="2200" smtClean="0">
                <a:latin typeface="Consolas" panose="020B0609020204030204" pitchFamily="49" charset="0"/>
                <a:ea typeface="+mj-ea"/>
              </a:rPr>
              <a:t> </a:t>
            </a:r>
            <a:r>
              <a:rPr lang="en-US" altLang="zh-TW" sz="2200" smtClean="0">
                <a:latin typeface="Consolas" panose="020B0609020204030204" pitchFamily="49" charset="0"/>
                <a:ea typeface="+mj-ea"/>
              </a:rPr>
              <a:t>%&gt;</a:t>
            </a:r>
          </a:p>
          <a:p>
            <a:pPr marL="891540" lvl="3" indent="-342900" algn="just"/>
            <a:endParaRPr lang="en-US" altLang="zh-TW" sz="2200">
              <a:latin typeface="Consolas" panose="020B0609020204030204" pitchFamily="49" charset="0"/>
              <a:ea typeface="+mj-ea"/>
            </a:endParaRPr>
          </a:p>
          <a:p>
            <a:pPr marL="617220" lvl="2" indent="-342900" algn="just"/>
            <a:r>
              <a:rPr lang="en-US" altLang="zh-TW" sz="2200">
                <a:latin typeface="Consolas" panose="020B0609020204030204" pitchFamily="49" charset="0"/>
                <a:ea typeface="+mj-ea"/>
              </a:rPr>
              <a:t>&lt;jsp:includ&gt; </a:t>
            </a:r>
          </a:p>
          <a:p>
            <a:pPr marL="891540" lvl="3" indent="-342900" algn="just"/>
            <a:r>
              <a:rPr lang="zh-TW" altLang="en-US" sz="2200">
                <a:latin typeface="Consolas" panose="020B0609020204030204" pitchFamily="49" charset="0"/>
                <a:ea typeface="+mj-ea"/>
              </a:rPr>
              <a:t>動作元素</a:t>
            </a:r>
            <a:r>
              <a:rPr lang="en-US" altLang="zh-TW" sz="2200">
                <a:latin typeface="Consolas" panose="020B0609020204030204" pitchFamily="49" charset="0"/>
                <a:ea typeface="+mj-ea"/>
              </a:rPr>
              <a:t>(Action Element)</a:t>
            </a:r>
          </a:p>
          <a:p>
            <a:pPr marL="891540" lvl="3" indent="-342900" algn="just"/>
            <a:r>
              <a:rPr lang="zh-TW" altLang="en-US" sz="2200" smtClean="0">
                <a:latin typeface="Consolas" panose="020B0609020204030204" pitchFamily="49" charset="0"/>
                <a:ea typeface="+mj-ea"/>
              </a:rPr>
              <a:t>在</a:t>
            </a:r>
            <a:r>
              <a:rPr lang="zh-TW" altLang="en-US" sz="2200">
                <a:latin typeface="Consolas" panose="020B0609020204030204" pitchFamily="49" charset="0"/>
                <a:ea typeface="+mj-ea"/>
              </a:rPr>
              <a:t>編譯時期</a:t>
            </a:r>
            <a:r>
              <a:rPr lang="zh-TW" altLang="en-US" sz="2200" smtClean="0">
                <a:latin typeface="Consolas" panose="020B0609020204030204" pitchFamily="49" charset="0"/>
                <a:ea typeface="+mj-ea"/>
              </a:rPr>
              <a:t>不會把目標檔案納入自身，代客戶端請求抵達後才納入且編譯，較為彈性。</a:t>
            </a:r>
            <a:endParaRPr lang="en-US" altLang="zh-TW" sz="2200">
              <a:latin typeface="Consolas" panose="020B0609020204030204" pitchFamily="49" charset="0"/>
              <a:ea typeface="+mj-ea"/>
            </a:endParaRPr>
          </a:p>
          <a:p>
            <a:pPr marL="891540" lvl="3" indent="-342900" algn="just"/>
            <a:r>
              <a:rPr lang="en-US" altLang="zh-TW" sz="2200">
                <a:latin typeface="Consolas" panose="020B0609020204030204" pitchFamily="49" charset="0"/>
                <a:ea typeface="+mj-ea"/>
              </a:rPr>
              <a:t>【</a:t>
            </a:r>
            <a:r>
              <a:rPr lang="zh-TW" altLang="en-US" sz="2200">
                <a:latin typeface="Consolas" panose="020B0609020204030204" pitchFamily="49" charset="0"/>
                <a:ea typeface="+mj-ea"/>
              </a:rPr>
              <a:t>範例</a:t>
            </a:r>
            <a:r>
              <a:rPr lang="en-US" altLang="zh-TW" sz="2200">
                <a:latin typeface="Consolas" panose="020B0609020204030204" pitchFamily="49" charset="0"/>
                <a:ea typeface="+mj-ea"/>
              </a:rPr>
              <a:t>】</a:t>
            </a:r>
            <a:r>
              <a:rPr lang="zh-TW" altLang="en-US" sz="2200">
                <a:latin typeface="Consolas" panose="020B0609020204030204" pitchFamily="49" charset="0"/>
                <a:ea typeface="+mj-ea"/>
              </a:rPr>
              <a:t>把</a:t>
            </a:r>
            <a:r>
              <a:rPr lang="en-US" altLang="zh-TW" sz="2200">
                <a:latin typeface="Consolas" panose="020B0609020204030204" pitchFamily="49" charset="0"/>
                <a:ea typeface="+mj-ea"/>
              </a:rPr>
              <a:t>product.jsp</a:t>
            </a:r>
            <a:r>
              <a:rPr lang="zh-TW" altLang="en-US" sz="2200">
                <a:latin typeface="Consolas" panose="020B0609020204030204" pitchFamily="49" charset="0"/>
                <a:ea typeface="+mj-ea"/>
              </a:rPr>
              <a:t>的頁面納入自身，並給予屬性。</a:t>
            </a:r>
            <a:r>
              <a:rPr lang="en-US" altLang="zh-TW" sz="2200">
                <a:latin typeface="Consolas" panose="020B0609020204030204" pitchFamily="49" charset="0"/>
                <a:ea typeface="+mj-ea"/>
              </a:rPr>
              <a:t>(</a:t>
            </a:r>
            <a:r>
              <a:rPr lang="zh-TW" altLang="en-US" sz="2200">
                <a:latin typeface="Consolas" panose="020B0609020204030204" pitchFamily="49" charset="0"/>
                <a:ea typeface="+mj-ea"/>
              </a:rPr>
              <a:t>略有</a:t>
            </a:r>
            <a:r>
              <a:rPr lang="en-US" altLang="zh-TW" sz="2200">
                <a:latin typeface="Consolas" panose="020B0609020204030204" pitchFamily="49" charset="0"/>
                <a:ea typeface="+mj-ea"/>
              </a:rPr>
              <a:t>component</a:t>
            </a:r>
            <a:r>
              <a:rPr lang="zh-TW" altLang="en-US" sz="2200">
                <a:latin typeface="Consolas" panose="020B0609020204030204" pitchFamily="49" charset="0"/>
                <a:ea typeface="+mj-ea"/>
              </a:rPr>
              <a:t>的意味</a:t>
            </a:r>
            <a:r>
              <a:rPr lang="en-US" altLang="zh-TW" sz="2200">
                <a:latin typeface="Consolas" panose="020B0609020204030204" pitchFamily="49" charset="0"/>
                <a:ea typeface="+mj-ea"/>
              </a:rPr>
              <a:t>)</a:t>
            </a:r>
          </a:p>
          <a:p>
            <a:pPr marL="1142800" lvl="5" indent="0" algn="just">
              <a:buNone/>
            </a:pPr>
            <a:r>
              <a:rPr lang="en-US" altLang="zh-TW" sz="2200">
                <a:latin typeface="Consolas" panose="020B0609020204030204" pitchFamily="49" charset="0"/>
                <a:ea typeface="+mj-ea"/>
              </a:rPr>
              <a:t>&lt;jsp:include page="product.jsp"&gt;</a:t>
            </a:r>
          </a:p>
          <a:p>
            <a:pPr marL="1142800" lvl="5" indent="0" algn="just">
              <a:buNone/>
            </a:pPr>
            <a:r>
              <a:rPr lang="en-US" altLang="zh-TW" sz="2200">
                <a:latin typeface="Consolas" panose="020B0609020204030204" pitchFamily="49" charset="0"/>
                <a:ea typeface="+mj-ea"/>
              </a:rPr>
              <a:t>    &lt;jsp:param name="productName" </a:t>
            </a:r>
            <a:r>
              <a:rPr lang="zh-TW" altLang="en-US" sz="2200">
                <a:latin typeface="Consolas" panose="020B0609020204030204" pitchFamily="49" charset="0"/>
                <a:ea typeface="+mj-ea"/>
              </a:rPr>
              <a:t> </a:t>
            </a:r>
            <a:r>
              <a:rPr lang="en-US" altLang="zh-TW" sz="2200">
                <a:latin typeface="Consolas" panose="020B0609020204030204" pitchFamily="49" charset="0"/>
                <a:ea typeface="+mj-ea"/>
              </a:rPr>
              <a:t>value="</a:t>
            </a:r>
            <a:r>
              <a:rPr lang="zh-TW" altLang="en-US" sz="2200">
                <a:latin typeface="Consolas" panose="020B0609020204030204" pitchFamily="49" charset="0"/>
                <a:ea typeface="+mj-ea"/>
              </a:rPr>
              <a:t>豆花</a:t>
            </a:r>
            <a:r>
              <a:rPr lang="en-US" altLang="zh-TW" sz="2200">
                <a:latin typeface="Consolas" panose="020B0609020204030204" pitchFamily="49" charset="0"/>
                <a:ea typeface="+mj-ea"/>
              </a:rPr>
              <a:t>" /&gt;</a:t>
            </a:r>
          </a:p>
          <a:p>
            <a:pPr marL="1142800" lvl="5" indent="0" algn="just">
              <a:buNone/>
            </a:pPr>
            <a:r>
              <a:rPr lang="en-US" altLang="zh-TW" sz="2200">
                <a:latin typeface="Consolas" panose="020B0609020204030204" pitchFamily="49" charset="0"/>
                <a:ea typeface="+mj-ea"/>
              </a:rPr>
              <a:t>    &lt;jsp:param name="productPrice" value="30</a:t>
            </a:r>
            <a:r>
              <a:rPr lang="zh-TW" altLang="en-US" sz="2200">
                <a:latin typeface="Consolas" panose="020B0609020204030204" pitchFamily="49" charset="0"/>
                <a:ea typeface="+mj-ea"/>
              </a:rPr>
              <a:t>塊</a:t>
            </a:r>
            <a:r>
              <a:rPr lang="en-US" altLang="zh-TW" sz="2200">
                <a:latin typeface="Consolas" panose="020B0609020204030204" pitchFamily="49" charset="0"/>
                <a:ea typeface="+mj-ea"/>
              </a:rPr>
              <a:t>" /&gt;</a:t>
            </a:r>
          </a:p>
          <a:p>
            <a:pPr marL="1142800" lvl="5" indent="0" algn="just">
              <a:buNone/>
            </a:pPr>
            <a:r>
              <a:rPr lang="en-US" altLang="zh-TW" sz="2200">
                <a:latin typeface="Consolas" panose="020B0609020204030204" pitchFamily="49" charset="0"/>
                <a:ea typeface="+mj-ea"/>
              </a:rPr>
              <a:t>&lt;/jsp:include&gt;</a:t>
            </a:r>
          </a:p>
          <a:p>
            <a:pPr marL="1142800" lvl="5" indent="0" algn="just">
              <a:buNone/>
            </a:pPr>
            <a:endParaRPr lang="en-US" altLang="zh-TW" sz="2200">
              <a:latin typeface="Consolas" panose="020B0609020204030204" pitchFamily="49" charset="0"/>
              <a:ea typeface="+mj-ea"/>
            </a:endParaRPr>
          </a:p>
        </p:txBody>
      </p:sp>
      <p:sp>
        <p:nvSpPr>
          <p:cNvPr id="4" name="文字方塊 3">
            <a:extLst>
              <a:ext uri="{FF2B5EF4-FFF2-40B4-BE49-F238E27FC236}">
                <a16:creationId xmlns:a16="http://schemas.microsoft.com/office/drawing/2014/main" id="{6175E0E6-31C3-4A77-94FB-53CD484878F7}"/>
              </a:ext>
            </a:extLst>
          </p:cNvPr>
          <p:cNvSpPr txBox="1"/>
          <p:nvPr/>
        </p:nvSpPr>
        <p:spPr>
          <a:xfrm>
            <a:off x="204968" y="139080"/>
            <a:ext cx="7173294"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sz="3200">
                <a:solidFill>
                  <a:srgbClr val="FF0000"/>
                </a:solidFill>
                <a:latin typeface="Consolas" panose="020B0609020204030204" pitchFamily="49" charset="0"/>
                <a:ea typeface="+mj-ea"/>
              </a:rPr>
              <a:t>&lt;jsp:includ</a:t>
            </a:r>
            <a:r>
              <a:rPr lang="en-US" altLang="zh-TW" sz="3200" smtClean="0">
                <a:solidFill>
                  <a:srgbClr val="FF0000"/>
                </a:solidFill>
                <a:latin typeface="Consolas" panose="020B0609020204030204" pitchFamily="49" charset="0"/>
                <a:ea typeface="+mj-ea"/>
              </a:rPr>
              <a:t>&gt;</a:t>
            </a:r>
            <a:r>
              <a:rPr lang="zh-TW" altLang="en-US" sz="3200" smtClean="0">
                <a:solidFill>
                  <a:srgbClr val="FF0000"/>
                </a:solidFill>
                <a:latin typeface="Consolas" panose="020B0609020204030204" pitchFamily="49" charset="0"/>
                <a:ea typeface="+mj-ea"/>
              </a:rPr>
              <a:t> </a:t>
            </a:r>
            <a:r>
              <a:rPr lang="zh-TW" altLang="en-US" sz="3200" smtClean="0">
                <a:latin typeface="Consolas" panose="020B0609020204030204" pitchFamily="49" charset="0"/>
                <a:ea typeface="+mj-ea"/>
              </a:rPr>
              <a:t>與</a:t>
            </a:r>
            <a:r>
              <a:rPr lang="en-US" altLang="zh-TW" sz="3200" smtClean="0">
                <a:latin typeface="Consolas" panose="020B0609020204030204" pitchFamily="49" charset="0"/>
                <a:ea typeface="+mj-ea"/>
              </a:rPr>
              <a:t> </a:t>
            </a:r>
            <a:r>
              <a:rPr lang="en-US" altLang="zh-TW" sz="3200">
                <a:latin typeface="Consolas" panose="020B0609020204030204" pitchFamily="49" charset="0"/>
                <a:ea typeface="+mj-ea"/>
              </a:rPr>
              <a:t>&lt;%@include … </a:t>
            </a:r>
            <a:r>
              <a:rPr lang="en-US" altLang="zh-TW" sz="3200" smtClean="0">
                <a:latin typeface="Consolas" panose="020B0609020204030204" pitchFamily="49" charset="0"/>
                <a:ea typeface="+mj-ea"/>
              </a:rPr>
              <a:t>%&gt;</a:t>
            </a:r>
            <a:endParaRPr lang="en-US" altLang="zh-TW" sz="30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71CDF7A4-F56B-4EC1-80CC-D6A7DCA87A4B}"/>
              </a:ext>
            </a:extLst>
          </p:cNvPr>
          <p:cNvSpPr>
            <a:spLocks noGrp="1"/>
          </p:cNvSpPr>
          <p:nvPr>
            <p:ph type="sldNum" sz="quarter" idx="12"/>
          </p:nvPr>
        </p:nvSpPr>
        <p:spPr/>
        <p:txBody>
          <a:bodyPr/>
          <a:lstStyle/>
          <a:p>
            <a:fld id="{B521127C-0C56-461F-B517-0D483F216F7D}" type="slidenum">
              <a:rPr lang="zh-TW" altLang="en-US" smtClean="0"/>
              <a:t>91</a:t>
            </a:fld>
            <a:endParaRPr lang="zh-TW" altLang="en-US"/>
          </a:p>
        </p:txBody>
      </p:sp>
      <p:sp>
        <p:nvSpPr>
          <p:cNvPr id="5" name="文字方塊 4"/>
          <p:cNvSpPr txBox="1"/>
          <p:nvPr/>
        </p:nvSpPr>
        <p:spPr>
          <a:xfrm>
            <a:off x="9207062" y="4624553"/>
            <a:ext cx="748923" cy="430887"/>
          </a:xfrm>
          <a:prstGeom prst="rect">
            <a:avLst/>
          </a:prstGeom>
          <a:noFill/>
        </p:spPr>
        <p:txBody>
          <a:bodyPr wrap="none" rtlCol="0">
            <a:spAutoFit/>
          </a:bodyPr>
          <a:lstStyle/>
          <a:p>
            <a:r>
              <a:rPr lang="zh-TW" altLang="en-US" sz="2200" smtClean="0">
                <a:latin typeface="+mj-ea"/>
                <a:ea typeface="+mj-ea"/>
              </a:rPr>
              <a:t>組件</a:t>
            </a:r>
            <a:endParaRPr lang="zh-TW" altLang="en-US" sz="2200">
              <a:latin typeface="+mj-ea"/>
              <a:ea typeface="+mj-ea"/>
            </a:endParaRPr>
          </a:p>
        </p:txBody>
      </p:sp>
      <p:sp>
        <p:nvSpPr>
          <p:cNvPr id="6" name="文字方塊 5"/>
          <p:cNvSpPr txBox="1"/>
          <p:nvPr/>
        </p:nvSpPr>
        <p:spPr>
          <a:xfrm>
            <a:off x="7593724" y="200634"/>
            <a:ext cx="4357484" cy="461665"/>
          </a:xfrm>
          <a:prstGeom prst="rect">
            <a:avLst/>
          </a:prstGeom>
          <a:noFill/>
        </p:spPr>
        <p:txBody>
          <a:bodyPr wrap="square" rtlCol="0">
            <a:spAutoFit/>
          </a:bodyPr>
          <a:lstStyle/>
          <a:p>
            <a:pPr algn="ctr"/>
            <a:r>
              <a:rPr lang="zh-TW" altLang="en-US" sz="2200">
                <a:latin typeface="+mj-ea"/>
                <a:ea typeface="+mj-ea"/>
              </a:rPr>
              <a:t>懶人包</a:t>
            </a:r>
            <a:r>
              <a:rPr lang="zh-TW" altLang="en-US" sz="2200" smtClean="0">
                <a:latin typeface="+mj-ea"/>
                <a:ea typeface="+mj-ea"/>
              </a:rPr>
              <a:t>結論：用</a:t>
            </a:r>
            <a:r>
              <a:rPr lang="en-US" altLang="zh-TW" sz="2400">
                <a:solidFill>
                  <a:srgbClr val="FF0000"/>
                </a:solidFill>
                <a:latin typeface="Consolas" panose="020B0609020204030204" pitchFamily="49" charset="0"/>
              </a:rPr>
              <a:t>&lt;jsp:includ&gt;</a:t>
            </a:r>
            <a:r>
              <a:rPr lang="zh-TW" altLang="en-US" sz="2400">
                <a:solidFill>
                  <a:srgbClr val="FF0000"/>
                </a:solidFill>
                <a:latin typeface="Consolas" panose="020B0609020204030204" pitchFamily="49" charset="0"/>
              </a:rPr>
              <a:t> </a:t>
            </a:r>
            <a:endParaRPr lang="zh-TW" altLang="en-US" sz="2200">
              <a:latin typeface="+mj-ea"/>
              <a:ea typeface="+mj-ea"/>
            </a:endParaRPr>
          </a:p>
        </p:txBody>
      </p:sp>
    </p:spTree>
    <p:extLst>
      <p:ext uri="{BB962C8B-B14F-4D97-AF65-F5344CB8AC3E}">
        <p14:creationId xmlns:p14="http://schemas.microsoft.com/office/powerpoint/2010/main" val="134811636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8" y="927528"/>
            <a:ext cx="11055507" cy="6344863"/>
          </a:xfrm>
        </p:spPr>
        <p:txBody>
          <a:bodyPr>
            <a:normAutofit/>
          </a:bodyPr>
          <a:lstStyle/>
          <a:p>
            <a:pPr marL="617220" lvl="2" indent="-342900" algn="just"/>
            <a:r>
              <a:rPr lang="en-US" altLang="zh-TW" sz="2400">
                <a:latin typeface="Consolas" panose="020B0609020204030204" pitchFamily="49" charset="0"/>
                <a:ea typeface="+mj-ea"/>
              </a:rPr>
              <a:t>JavaBeans</a:t>
            </a:r>
            <a:r>
              <a:rPr lang="zh-TW" altLang="en-US" sz="2400">
                <a:latin typeface="Consolas" panose="020B0609020204030204" pitchFamily="49" charset="0"/>
                <a:ea typeface="+mj-ea"/>
              </a:rPr>
              <a:t>是一個用來包裝資料、重複使用的軟體元件</a:t>
            </a:r>
            <a:r>
              <a:rPr lang="en-US" altLang="zh-TW" sz="2400">
                <a:latin typeface="Consolas" panose="020B0609020204030204" pitchFamily="49" charset="0"/>
                <a:ea typeface="+mj-ea"/>
              </a:rPr>
              <a:t>(</a:t>
            </a:r>
            <a:r>
              <a:rPr lang="zh-TW" altLang="en-US" sz="2400">
                <a:latin typeface="Consolas" panose="020B0609020204030204" pitchFamily="49" charset="0"/>
                <a:ea typeface="+mj-ea"/>
              </a:rPr>
              <a:t>資料載體</a:t>
            </a:r>
            <a:r>
              <a:rPr lang="en-US" altLang="zh-TW" sz="2400">
                <a:latin typeface="Consolas" panose="020B0609020204030204" pitchFamily="49" charset="0"/>
                <a:ea typeface="+mj-ea"/>
              </a:rPr>
              <a:t>)</a:t>
            </a:r>
          </a:p>
          <a:p>
            <a:pPr marL="617220" lvl="2" indent="-342900" algn="just"/>
            <a:r>
              <a:rPr lang="zh-TW" altLang="en-US" sz="2400">
                <a:latin typeface="Consolas" panose="020B0609020204030204" pitchFamily="49" charset="0"/>
                <a:ea typeface="+mj-ea"/>
              </a:rPr>
              <a:t>一個標準的</a:t>
            </a:r>
            <a:r>
              <a:rPr lang="en-US" altLang="zh-TW" sz="2400">
                <a:latin typeface="Consolas" panose="020B0609020204030204" pitchFamily="49" charset="0"/>
                <a:ea typeface="+mj-ea"/>
              </a:rPr>
              <a:t>JavaBean</a:t>
            </a:r>
            <a:r>
              <a:rPr lang="zh-TW" altLang="en-US" sz="2400">
                <a:latin typeface="Consolas" panose="020B0609020204030204" pitchFamily="49" charset="0"/>
                <a:ea typeface="+mj-ea"/>
              </a:rPr>
              <a:t>必須有以下</a:t>
            </a:r>
            <a:r>
              <a:rPr lang="en-US" altLang="zh-TW" sz="2400">
                <a:latin typeface="Consolas" panose="020B0609020204030204" pitchFamily="49" charset="0"/>
                <a:ea typeface="+mj-ea"/>
              </a:rPr>
              <a:t>3</a:t>
            </a:r>
            <a:r>
              <a:rPr lang="zh-TW" altLang="en-US" sz="2400">
                <a:latin typeface="Consolas" panose="020B0609020204030204" pitchFamily="49" charset="0"/>
                <a:ea typeface="+mj-ea"/>
              </a:rPr>
              <a:t>個特性</a:t>
            </a:r>
            <a:r>
              <a:rPr lang="en-US" altLang="zh-TW" sz="2400">
                <a:latin typeface="Consolas" panose="020B0609020204030204" pitchFamily="49" charset="0"/>
                <a:ea typeface="+mj-ea"/>
              </a:rPr>
              <a:t>:</a:t>
            </a:r>
          </a:p>
          <a:p>
            <a:pPr marL="891540" lvl="3" indent="-342900" algn="just"/>
            <a:r>
              <a:rPr lang="zh-TW" altLang="en-US" sz="2400">
                <a:latin typeface="Consolas" panose="020B0609020204030204" pitchFamily="49" charset="0"/>
                <a:ea typeface="+mj-ea"/>
              </a:rPr>
              <a:t>必須是一個公開的</a:t>
            </a:r>
            <a:r>
              <a:rPr lang="en-US" altLang="zh-TW" sz="2400">
                <a:latin typeface="Consolas" panose="020B0609020204030204" pitchFamily="49" charset="0"/>
                <a:ea typeface="+mj-ea"/>
              </a:rPr>
              <a:t>(public)</a:t>
            </a:r>
            <a:r>
              <a:rPr lang="zh-TW" altLang="en-US" sz="2400">
                <a:latin typeface="Consolas" panose="020B0609020204030204" pitchFamily="49" charset="0"/>
                <a:ea typeface="+mj-ea"/>
              </a:rPr>
              <a:t>類別，必須擁有一個不帶參數的建構子</a:t>
            </a:r>
            <a:endParaRPr lang="en-US" altLang="zh-TW" sz="2400">
              <a:latin typeface="Consolas" panose="020B0609020204030204" pitchFamily="49" charset="0"/>
              <a:ea typeface="+mj-ea"/>
            </a:endParaRPr>
          </a:p>
          <a:p>
            <a:pPr marL="891540" lvl="3" indent="-342900" algn="just"/>
            <a:r>
              <a:rPr lang="zh-TW" altLang="en-US" sz="2400">
                <a:latin typeface="Consolas" panose="020B0609020204030204" pitchFamily="49" charset="0"/>
                <a:ea typeface="+mj-ea"/>
              </a:rPr>
              <a:t>其屬性不可直接被存取，必須透過</a:t>
            </a:r>
            <a:r>
              <a:rPr lang="en-US" altLang="zh-TW" sz="2400">
                <a:latin typeface="Consolas" panose="020B0609020204030204" pitchFamily="49" charset="0"/>
                <a:ea typeface="+mj-ea"/>
              </a:rPr>
              <a:t>get</a:t>
            </a:r>
            <a:r>
              <a:rPr lang="zh-TW" altLang="en-US" sz="2400">
                <a:latin typeface="Consolas" panose="020B0609020204030204" pitchFamily="49" charset="0"/>
                <a:ea typeface="+mj-ea"/>
              </a:rPr>
              <a:t>、</a:t>
            </a:r>
            <a:r>
              <a:rPr lang="en-US" altLang="zh-TW" sz="2400">
                <a:latin typeface="Consolas" panose="020B0609020204030204" pitchFamily="49" charset="0"/>
                <a:ea typeface="+mj-ea"/>
              </a:rPr>
              <a:t>set</a:t>
            </a:r>
            <a:r>
              <a:rPr lang="zh-TW" altLang="en-US" sz="2400">
                <a:latin typeface="Consolas" panose="020B0609020204030204" pitchFamily="49" charset="0"/>
                <a:ea typeface="+mj-ea"/>
              </a:rPr>
              <a:t>方法來取用與設定</a:t>
            </a:r>
            <a:endParaRPr lang="en-US" altLang="zh-TW" sz="2400">
              <a:latin typeface="Consolas" panose="020B0609020204030204" pitchFamily="49" charset="0"/>
              <a:ea typeface="+mj-ea"/>
            </a:endParaRPr>
          </a:p>
          <a:p>
            <a:pPr marL="891540" lvl="3" indent="-342900" algn="just"/>
            <a:r>
              <a:rPr lang="zh-TW" altLang="en-US" sz="2400">
                <a:latin typeface="Consolas" panose="020B0609020204030204" pitchFamily="49" charset="0"/>
                <a:ea typeface="+mj-ea"/>
              </a:rPr>
              <a:t>必須是一個可序列化</a:t>
            </a:r>
            <a:r>
              <a:rPr lang="en-US" altLang="zh-TW" sz="2400">
                <a:latin typeface="Consolas" panose="020B0609020204030204" pitchFamily="49" charset="0"/>
                <a:ea typeface="+mj-ea"/>
              </a:rPr>
              <a:t>(Serializable)</a:t>
            </a:r>
            <a:r>
              <a:rPr lang="zh-TW" altLang="en-US" sz="2400">
                <a:latin typeface="Consolas" panose="020B0609020204030204" pitchFamily="49" charset="0"/>
                <a:ea typeface="+mj-ea"/>
              </a:rPr>
              <a:t>的類別，必須</a:t>
            </a:r>
            <a:r>
              <a:rPr lang="en-US" altLang="zh-TW" sz="2400">
                <a:latin typeface="Consolas" panose="020B0609020204030204" pitchFamily="49" charset="0"/>
                <a:ea typeface="+mj-ea"/>
              </a:rPr>
              <a:t>implements </a:t>
            </a:r>
            <a:r>
              <a:rPr lang="en-US" altLang="zh-TW" sz="2400" err="1">
                <a:latin typeface="Consolas" panose="020B0609020204030204" pitchFamily="49" charset="0"/>
                <a:ea typeface="+mj-ea"/>
              </a:rPr>
              <a:t>java.io.Serializable</a:t>
            </a:r>
            <a:endParaRPr lang="en-US" altLang="zh-TW" sz="2400">
              <a:latin typeface="Consolas" panose="020B0609020204030204" pitchFamily="49" charset="0"/>
              <a:ea typeface="+mj-ea"/>
            </a:endParaRPr>
          </a:p>
          <a:p>
            <a:pPr marL="617220" lvl="2" indent="-342900" algn="just"/>
            <a:r>
              <a:rPr lang="en-US" altLang="zh-TW" sz="2400">
                <a:latin typeface="Consolas" panose="020B0609020204030204" pitchFamily="49" charset="0"/>
                <a:ea typeface="+mj-ea"/>
              </a:rPr>
              <a:t>JSP</a:t>
            </a:r>
            <a:r>
              <a:rPr lang="zh-TW" altLang="en-US" sz="2400">
                <a:latin typeface="Consolas" panose="020B0609020204030204" pitchFamily="49" charset="0"/>
                <a:ea typeface="+mj-ea"/>
              </a:rPr>
              <a:t>使用</a:t>
            </a:r>
            <a:r>
              <a:rPr lang="en-US" altLang="zh-TW" sz="2400">
                <a:latin typeface="Consolas" panose="020B0609020204030204" pitchFamily="49" charset="0"/>
                <a:ea typeface="+mj-ea"/>
              </a:rPr>
              <a:t>&lt;jsp:useBean&gt;</a:t>
            </a:r>
            <a:r>
              <a:rPr lang="zh-TW" altLang="en-US" sz="2400">
                <a:latin typeface="Consolas" panose="020B0609020204030204" pitchFamily="49" charset="0"/>
                <a:ea typeface="+mj-ea"/>
              </a:rPr>
              <a:t>時，可將</a:t>
            </a:r>
            <a:r>
              <a:rPr lang="en-US" altLang="zh-TW" sz="2400">
                <a:latin typeface="Consolas" panose="020B0609020204030204" pitchFamily="49" charset="0"/>
                <a:ea typeface="+mj-ea"/>
              </a:rPr>
              <a:t>JavaBean</a:t>
            </a:r>
            <a:r>
              <a:rPr lang="zh-TW" altLang="en-US" sz="2400">
                <a:latin typeface="Consolas" panose="020B0609020204030204" pitchFamily="49" charset="0"/>
                <a:ea typeface="+mj-ea"/>
              </a:rPr>
              <a:t>直接嵌入</a:t>
            </a:r>
            <a:r>
              <a:rPr lang="en-US" altLang="zh-TW" sz="2400">
                <a:latin typeface="Consolas" panose="020B0609020204030204" pitchFamily="49" charset="0"/>
                <a:ea typeface="+mj-ea"/>
              </a:rPr>
              <a:t>JSP</a:t>
            </a:r>
            <a:r>
              <a:rPr lang="zh-TW" altLang="en-US" sz="2400">
                <a:latin typeface="Consolas" panose="020B0609020204030204" pitchFamily="49" charset="0"/>
                <a:ea typeface="+mj-ea"/>
              </a:rPr>
              <a:t>網頁中</a:t>
            </a:r>
            <a:endParaRPr lang="en-US" altLang="zh-TW" sz="2400">
              <a:latin typeface="Consolas" panose="020B0609020204030204" pitchFamily="49" charset="0"/>
              <a:ea typeface="+mj-ea"/>
            </a:endParaRPr>
          </a:p>
          <a:p>
            <a:pPr marL="617220" lvl="2" indent="-342900" algn="just"/>
            <a:endParaRPr lang="en-US" altLang="zh-TW" sz="2400">
              <a:latin typeface="Consolas" panose="020B0609020204030204" pitchFamily="49" charset="0"/>
              <a:ea typeface="+mj-ea"/>
            </a:endParaRPr>
          </a:p>
        </p:txBody>
      </p:sp>
      <p:sp>
        <p:nvSpPr>
          <p:cNvPr id="4" name="文字方塊 3">
            <a:extLst>
              <a:ext uri="{FF2B5EF4-FFF2-40B4-BE49-F238E27FC236}">
                <a16:creationId xmlns:a16="http://schemas.microsoft.com/office/drawing/2014/main" id="{6175E0E6-31C3-4A77-94FB-53CD484878F7}"/>
              </a:ext>
            </a:extLst>
          </p:cNvPr>
          <p:cNvSpPr txBox="1"/>
          <p:nvPr/>
        </p:nvSpPr>
        <p:spPr>
          <a:xfrm>
            <a:off x="204969" y="107548"/>
            <a:ext cx="2003975"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buClrTx/>
              <a:buNone/>
            </a:pPr>
            <a:r>
              <a:rPr lang="en-US" altLang="zh-TW" sz="3200">
                <a:latin typeface="Consolas" panose="020B0609020204030204" pitchFamily="49" charset="0"/>
                <a:ea typeface="+mj-ea"/>
              </a:rPr>
              <a:t>JavaBean</a:t>
            </a:r>
            <a:endParaRPr lang="en-US" altLang="zh-TW" sz="30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71CDF7A4-F56B-4EC1-80CC-D6A7DCA87A4B}"/>
              </a:ext>
            </a:extLst>
          </p:cNvPr>
          <p:cNvSpPr>
            <a:spLocks noGrp="1"/>
          </p:cNvSpPr>
          <p:nvPr>
            <p:ph type="sldNum" sz="quarter" idx="12"/>
          </p:nvPr>
        </p:nvSpPr>
        <p:spPr/>
        <p:txBody>
          <a:bodyPr/>
          <a:lstStyle/>
          <a:p>
            <a:fld id="{B521127C-0C56-461F-B517-0D483F216F7D}" type="slidenum">
              <a:rPr lang="zh-TW" altLang="en-US" smtClean="0"/>
              <a:t>92</a:t>
            </a:fld>
            <a:endParaRPr lang="zh-TW" altLang="en-US"/>
          </a:p>
        </p:txBody>
      </p:sp>
    </p:spTree>
    <p:extLst>
      <p:ext uri="{BB962C8B-B14F-4D97-AF65-F5344CB8AC3E}">
        <p14:creationId xmlns:p14="http://schemas.microsoft.com/office/powerpoint/2010/main" val="238012248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8" y="927528"/>
            <a:ext cx="11569216" cy="6344863"/>
          </a:xfrm>
        </p:spPr>
        <p:txBody>
          <a:bodyPr>
            <a:normAutofit/>
          </a:bodyPr>
          <a:lstStyle/>
          <a:p>
            <a:pPr marL="617220" lvl="2" indent="-342900" algn="just"/>
            <a:r>
              <a:rPr lang="en-US" altLang="zh-TW" sz="2200" err="1">
                <a:latin typeface="Consolas" panose="020B0609020204030204" pitchFamily="49" charset="0"/>
                <a:ea typeface="+mj-ea"/>
              </a:rPr>
              <a:t>useBean</a:t>
            </a:r>
            <a:r>
              <a:rPr lang="zh-TW" altLang="en-US" sz="2200">
                <a:latin typeface="Consolas" panose="020B0609020204030204" pitchFamily="49" charset="0"/>
                <a:ea typeface="+mj-ea"/>
              </a:rPr>
              <a:t>標籤語法</a:t>
            </a:r>
          </a:p>
          <a:p>
            <a:pPr marL="548640" lvl="3" indent="0" algn="just">
              <a:buNone/>
            </a:pPr>
            <a:r>
              <a:rPr lang="en-US" altLang="zh-TW" sz="2200">
                <a:latin typeface="Consolas" panose="020B0609020204030204" pitchFamily="49" charset="0"/>
                <a:ea typeface="+mj-ea"/>
              </a:rPr>
              <a:t>&lt;jsp:useBean id="</a:t>
            </a:r>
            <a:r>
              <a:rPr lang="en-US" altLang="zh-TW" sz="2200" err="1">
                <a:latin typeface="Consolas" panose="020B0609020204030204" pitchFamily="49" charset="0"/>
                <a:ea typeface="+mj-ea"/>
              </a:rPr>
              <a:t>beanName</a:t>
            </a:r>
            <a:r>
              <a:rPr lang="en-US" altLang="zh-TW" sz="2200">
                <a:latin typeface="Consolas" panose="020B0609020204030204" pitchFamily="49" charset="0"/>
                <a:ea typeface="+mj-ea"/>
              </a:rPr>
              <a:t>"</a:t>
            </a:r>
          </a:p>
          <a:p>
            <a:pPr marL="822960" lvl="4" indent="0" algn="just">
              <a:buNone/>
            </a:pPr>
            <a:r>
              <a:rPr lang="en-US" altLang="zh-TW" sz="2200">
                <a:latin typeface="Consolas" panose="020B0609020204030204" pitchFamily="49" charset="0"/>
                <a:ea typeface="+mj-ea"/>
              </a:rPr>
              <a:t>class="</a:t>
            </a:r>
            <a:r>
              <a:rPr lang="en-US" altLang="zh-TW" sz="2200" err="1">
                <a:latin typeface="Consolas" panose="020B0609020204030204" pitchFamily="49" charset="0"/>
                <a:ea typeface="+mj-ea"/>
              </a:rPr>
              <a:t>packageName.classname</a:t>
            </a:r>
            <a:r>
              <a:rPr lang="en-US" altLang="zh-TW" sz="2200">
                <a:latin typeface="Consolas" panose="020B0609020204030204" pitchFamily="49" charset="0"/>
                <a:ea typeface="+mj-ea"/>
              </a:rPr>
              <a:t>"</a:t>
            </a:r>
          </a:p>
          <a:p>
            <a:pPr marL="822960" lvl="4" indent="0" algn="just">
              <a:buNone/>
            </a:pPr>
            <a:r>
              <a:rPr lang="en-US" altLang="zh-TW" sz="2200">
                <a:latin typeface="Consolas" panose="020B0609020204030204" pitchFamily="49" charset="0"/>
                <a:ea typeface="+mj-ea"/>
              </a:rPr>
              <a:t>scope="</a:t>
            </a:r>
            <a:r>
              <a:rPr lang="en-US" altLang="zh-TW" sz="2200" err="1">
                <a:latin typeface="Consolas" panose="020B0609020204030204" pitchFamily="49" charset="0"/>
                <a:ea typeface="+mj-ea"/>
              </a:rPr>
              <a:t>page|request|session|application</a:t>
            </a:r>
            <a:r>
              <a:rPr lang="en-US" altLang="zh-TW" sz="2200">
                <a:latin typeface="Consolas" panose="020B0609020204030204" pitchFamily="49" charset="0"/>
                <a:ea typeface="+mj-ea"/>
              </a:rPr>
              <a:t>" /&gt;</a:t>
            </a:r>
          </a:p>
          <a:p>
            <a:pPr marL="617220" lvl="2" indent="-342900" algn="just"/>
            <a:endParaRPr lang="en-US" altLang="zh-TW" sz="2200">
              <a:latin typeface="Consolas" panose="020B0609020204030204" pitchFamily="49" charset="0"/>
              <a:ea typeface="+mj-ea"/>
            </a:endParaRPr>
          </a:p>
          <a:p>
            <a:pPr marL="617220" lvl="2" indent="-342900" algn="just"/>
            <a:r>
              <a:rPr lang="en-US" altLang="zh-TW" sz="2200" err="1">
                <a:latin typeface="Consolas" panose="020B0609020204030204" pitchFamily="49" charset="0"/>
                <a:ea typeface="+mj-ea"/>
              </a:rPr>
              <a:t>useBean</a:t>
            </a:r>
            <a:r>
              <a:rPr lang="zh-TW" altLang="en-US" sz="2200">
                <a:latin typeface="Consolas" panose="020B0609020204030204" pitchFamily="49" charset="0"/>
                <a:ea typeface="+mj-ea"/>
              </a:rPr>
              <a:t>標籤的語法簡介</a:t>
            </a:r>
          </a:p>
          <a:p>
            <a:pPr marL="617220" lvl="2" indent="-342900" algn="just"/>
            <a:r>
              <a:rPr lang="zh-TW" altLang="en-US" sz="2200">
                <a:latin typeface="Consolas" panose="020B0609020204030204" pitchFamily="49" charset="0"/>
                <a:ea typeface="+mj-ea"/>
              </a:rPr>
              <a:t>在指定的範圍內尋找以</a:t>
            </a:r>
            <a:r>
              <a:rPr lang="en-US" altLang="zh-TW" sz="2200">
                <a:latin typeface="Consolas" panose="020B0609020204030204" pitchFamily="49" charset="0"/>
                <a:ea typeface="+mj-ea"/>
              </a:rPr>
              <a:t>id</a:t>
            </a:r>
            <a:r>
              <a:rPr lang="zh-TW" altLang="en-US" sz="2200">
                <a:latin typeface="Consolas" panose="020B0609020204030204" pitchFamily="49" charset="0"/>
                <a:ea typeface="+mj-ea"/>
              </a:rPr>
              <a:t>名稱為識別名稱，型別為</a:t>
            </a:r>
            <a:r>
              <a:rPr lang="en-US" altLang="zh-TW" sz="2200" err="1">
                <a:latin typeface="Consolas" panose="020B0609020204030204" pitchFamily="49" charset="0"/>
                <a:ea typeface="+mj-ea"/>
              </a:rPr>
              <a:t>packageName.classname</a:t>
            </a:r>
            <a:r>
              <a:rPr lang="zh-TW" altLang="en-US" sz="2200">
                <a:latin typeface="Consolas" panose="020B0609020204030204" pitchFamily="49" charset="0"/>
                <a:ea typeface="+mj-ea"/>
              </a:rPr>
              <a:t>的屬性物件實體，並將此物件實體存入變數</a:t>
            </a:r>
            <a:r>
              <a:rPr lang="en-US" altLang="zh-TW" sz="2200" err="1">
                <a:latin typeface="Consolas" panose="020B0609020204030204" pitchFamily="49" charset="0"/>
                <a:ea typeface="+mj-ea"/>
              </a:rPr>
              <a:t>BeanName</a:t>
            </a:r>
            <a:r>
              <a:rPr lang="zh-TW" altLang="en-US" sz="2200">
                <a:latin typeface="Consolas" panose="020B0609020204030204" pitchFamily="49" charset="0"/>
                <a:ea typeface="+mj-ea"/>
              </a:rPr>
              <a:t>內。如果不存在，會建立新的</a:t>
            </a:r>
            <a:r>
              <a:rPr lang="en-US" altLang="zh-TW" sz="2200" err="1">
                <a:latin typeface="Consolas" panose="020B0609020204030204" pitchFamily="49" charset="0"/>
                <a:ea typeface="+mj-ea"/>
              </a:rPr>
              <a:t>javaBean</a:t>
            </a:r>
            <a:r>
              <a:rPr lang="zh-TW" altLang="en-US" sz="2200">
                <a:latin typeface="Consolas" panose="020B0609020204030204" pitchFamily="49" charset="0"/>
                <a:ea typeface="+mj-ea"/>
              </a:rPr>
              <a:t>物件，並以</a:t>
            </a:r>
            <a:r>
              <a:rPr lang="en-US" altLang="zh-TW" sz="2200">
                <a:latin typeface="Consolas" panose="020B0609020204030204" pitchFamily="49" charset="0"/>
                <a:ea typeface="+mj-ea"/>
              </a:rPr>
              <a:t>id</a:t>
            </a:r>
            <a:r>
              <a:rPr lang="zh-TW" altLang="en-US" sz="2200">
                <a:latin typeface="Consolas" panose="020B0609020204030204" pitchFamily="49" charset="0"/>
                <a:ea typeface="+mj-ea"/>
              </a:rPr>
              <a:t>名稱為識別名稱，放置於指定的</a:t>
            </a:r>
            <a:r>
              <a:rPr lang="en-US" altLang="zh-TW" sz="2200">
                <a:latin typeface="Consolas" panose="020B0609020204030204" pitchFamily="49" charset="0"/>
                <a:ea typeface="+mj-ea"/>
              </a:rPr>
              <a:t>scope</a:t>
            </a:r>
            <a:r>
              <a:rPr lang="zh-TW" altLang="en-US" sz="2200">
                <a:latin typeface="Consolas" panose="020B0609020204030204" pitchFamily="49" charset="0"/>
                <a:ea typeface="+mj-ea"/>
              </a:rPr>
              <a:t>範圍內提供存取。</a:t>
            </a:r>
          </a:p>
          <a:p>
            <a:pPr marL="891540" lvl="3" indent="-342900" algn="just"/>
            <a:r>
              <a:rPr lang="en-US" altLang="zh-TW" sz="2200">
                <a:latin typeface="Consolas" panose="020B0609020204030204" pitchFamily="49" charset="0"/>
                <a:ea typeface="+mj-ea"/>
              </a:rPr>
              <a:t>id:javaBean</a:t>
            </a:r>
            <a:r>
              <a:rPr lang="zh-TW" altLang="en-US" sz="2200">
                <a:latin typeface="Consolas" panose="020B0609020204030204" pitchFamily="49" charset="0"/>
                <a:ea typeface="+mj-ea"/>
              </a:rPr>
              <a:t>的識別名稱</a:t>
            </a:r>
          </a:p>
          <a:p>
            <a:pPr marL="891540" lvl="3" indent="-342900" algn="just"/>
            <a:r>
              <a:rPr lang="en-US" altLang="zh-TW" sz="2200">
                <a:latin typeface="Consolas" panose="020B0609020204030204" pitchFamily="49" charset="0"/>
                <a:ea typeface="+mj-ea"/>
              </a:rPr>
              <a:t>class:javaBean fully-qualify </a:t>
            </a:r>
            <a:r>
              <a:rPr lang="en-US" altLang="zh-TW" sz="2200" err="1">
                <a:latin typeface="Consolas" panose="020B0609020204030204" pitchFamily="49" charset="0"/>
                <a:ea typeface="+mj-ea"/>
              </a:rPr>
              <a:t>classname</a:t>
            </a:r>
            <a:r>
              <a:rPr lang="en-US" altLang="zh-TW" sz="2200">
                <a:latin typeface="Consolas" panose="020B0609020204030204" pitchFamily="49" charset="0"/>
                <a:ea typeface="+mj-ea"/>
              </a:rPr>
              <a:t>(</a:t>
            </a:r>
            <a:r>
              <a:rPr lang="zh-TW" altLang="en-US" sz="2200">
                <a:latin typeface="Consolas" panose="020B0609020204030204" pitchFamily="49" charset="0"/>
                <a:ea typeface="+mj-ea"/>
              </a:rPr>
              <a:t>完整類別名稱包含套件及類別名稱</a:t>
            </a:r>
            <a:r>
              <a:rPr lang="en-US" altLang="zh-TW" sz="2200">
                <a:latin typeface="Consolas" panose="020B0609020204030204" pitchFamily="49" charset="0"/>
                <a:ea typeface="+mj-ea"/>
              </a:rPr>
              <a:t>)</a:t>
            </a:r>
          </a:p>
          <a:p>
            <a:pPr marL="891540" lvl="3" indent="-342900" algn="just"/>
            <a:r>
              <a:rPr lang="en-US" altLang="zh-TW" sz="2200">
                <a:latin typeface="Consolas" panose="020B0609020204030204" pitchFamily="49" charset="0"/>
                <a:ea typeface="+mj-ea"/>
              </a:rPr>
              <a:t>scope</a:t>
            </a:r>
            <a:r>
              <a:rPr lang="zh-TW" altLang="en-US" sz="2200">
                <a:latin typeface="Consolas" panose="020B0609020204030204" pitchFamily="49" charset="0"/>
                <a:ea typeface="+mj-ea"/>
              </a:rPr>
              <a:t>範圍</a:t>
            </a:r>
            <a:r>
              <a:rPr lang="en-US" altLang="zh-TW" sz="2200">
                <a:latin typeface="Consolas" panose="020B0609020204030204" pitchFamily="49" charset="0"/>
                <a:ea typeface="+mj-ea"/>
              </a:rPr>
              <a:t>:</a:t>
            </a:r>
            <a:r>
              <a:rPr lang="zh-TW" altLang="en-US" sz="2200">
                <a:latin typeface="Consolas" panose="020B0609020204030204" pitchFamily="49" charset="0"/>
                <a:ea typeface="+mj-ea"/>
              </a:rPr>
              <a:t>指定</a:t>
            </a:r>
            <a:r>
              <a:rPr lang="en-US" altLang="zh-TW" sz="2200" err="1">
                <a:latin typeface="Consolas" panose="020B0609020204030204" pitchFamily="49" charset="0"/>
                <a:ea typeface="+mj-ea"/>
              </a:rPr>
              <a:t>javaBean</a:t>
            </a:r>
            <a:r>
              <a:rPr lang="zh-TW" altLang="en-US" sz="2200">
                <a:latin typeface="Consolas" panose="020B0609020204030204" pitchFamily="49" charset="0"/>
                <a:ea typeface="+mj-ea"/>
              </a:rPr>
              <a:t>物件的存取範圍，共有四個範圍</a:t>
            </a:r>
            <a:r>
              <a:rPr lang="en-US" altLang="zh-TW" sz="2200">
                <a:latin typeface="Consolas" panose="020B0609020204030204" pitchFamily="49" charset="0"/>
                <a:ea typeface="+mj-ea"/>
              </a:rPr>
              <a:t>(page</a:t>
            </a:r>
            <a:r>
              <a:rPr lang="zh-TW" altLang="en-US" sz="2200">
                <a:latin typeface="Consolas" panose="020B0609020204030204" pitchFamily="49" charset="0"/>
                <a:ea typeface="+mj-ea"/>
              </a:rPr>
              <a:t>、</a:t>
            </a:r>
            <a:r>
              <a:rPr lang="en-US" altLang="zh-TW" sz="2200">
                <a:latin typeface="Consolas" panose="020B0609020204030204" pitchFamily="49" charset="0"/>
                <a:ea typeface="+mj-ea"/>
              </a:rPr>
              <a:t>request</a:t>
            </a:r>
            <a:r>
              <a:rPr lang="zh-TW" altLang="en-US" sz="2200">
                <a:latin typeface="Consolas" panose="020B0609020204030204" pitchFamily="49" charset="0"/>
                <a:ea typeface="+mj-ea"/>
              </a:rPr>
              <a:t>、</a:t>
            </a:r>
            <a:r>
              <a:rPr lang="en-US" altLang="zh-TW" sz="2200">
                <a:latin typeface="Consolas" panose="020B0609020204030204" pitchFamily="49" charset="0"/>
                <a:ea typeface="+mj-ea"/>
              </a:rPr>
              <a:t>session</a:t>
            </a:r>
            <a:r>
              <a:rPr lang="zh-TW" altLang="en-US" sz="2200">
                <a:latin typeface="Consolas" panose="020B0609020204030204" pitchFamily="49" charset="0"/>
                <a:ea typeface="+mj-ea"/>
              </a:rPr>
              <a:t>及</a:t>
            </a:r>
            <a:r>
              <a:rPr lang="en-US" altLang="zh-TW" sz="2200">
                <a:latin typeface="Consolas" panose="020B0609020204030204" pitchFamily="49" charset="0"/>
                <a:ea typeface="+mj-ea"/>
              </a:rPr>
              <a:t>application)</a:t>
            </a:r>
            <a:r>
              <a:rPr lang="zh-TW" altLang="en-US" sz="2200">
                <a:latin typeface="Consolas" panose="020B0609020204030204" pitchFamily="49" charset="0"/>
                <a:ea typeface="+mj-ea"/>
              </a:rPr>
              <a:t>，預設為</a:t>
            </a:r>
            <a:r>
              <a:rPr lang="en-US" altLang="zh-TW" sz="2200">
                <a:latin typeface="Consolas" panose="020B0609020204030204" pitchFamily="49" charset="0"/>
                <a:ea typeface="+mj-ea"/>
              </a:rPr>
              <a:t>page</a:t>
            </a:r>
            <a:r>
              <a:rPr lang="zh-TW" altLang="en-US" sz="2200">
                <a:latin typeface="Consolas" panose="020B0609020204030204" pitchFamily="49" charset="0"/>
                <a:ea typeface="+mj-ea"/>
              </a:rPr>
              <a:t>存取範圍</a:t>
            </a:r>
          </a:p>
        </p:txBody>
      </p:sp>
      <p:sp>
        <p:nvSpPr>
          <p:cNvPr id="4" name="文字方塊 3">
            <a:extLst>
              <a:ext uri="{FF2B5EF4-FFF2-40B4-BE49-F238E27FC236}">
                <a16:creationId xmlns:a16="http://schemas.microsoft.com/office/drawing/2014/main" id="{6175E0E6-31C3-4A77-94FB-53CD484878F7}"/>
              </a:ext>
            </a:extLst>
          </p:cNvPr>
          <p:cNvSpPr txBox="1"/>
          <p:nvPr/>
        </p:nvSpPr>
        <p:spPr>
          <a:xfrm>
            <a:off x="204969" y="107548"/>
            <a:ext cx="3123858"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buClrTx/>
              <a:buNone/>
            </a:pPr>
            <a:r>
              <a:rPr lang="en-US" altLang="zh-TW" sz="3200">
                <a:latin typeface="Consolas" panose="020B0609020204030204" pitchFamily="49" charset="0"/>
                <a:ea typeface="+mj-ea"/>
              </a:rPr>
              <a:t>&lt;jsp:useBean&gt;</a:t>
            </a:r>
            <a:endParaRPr lang="en-US" altLang="zh-TW" sz="30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1E28264F-F287-4420-A020-601051D1DCA6}"/>
              </a:ext>
            </a:extLst>
          </p:cNvPr>
          <p:cNvSpPr>
            <a:spLocks noGrp="1"/>
          </p:cNvSpPr>
          <p:nvPr>
            <p:ph type="sldNum" sz="quarter" idx="12"/>
          </p:nvPr>
        </p:nvSpPr>
        <p:spPr/>
        <p:txBody>
          <a:bodyPr/>
          <a:lstStyle/>
          <a:p>
            <a:fld id="{B521127C-0C56-461F-B517-0D483F216F7D}" type="slidenum">
              <a:rPr lang="zh-TW" altLang="en-US" smtClean="0"/>
              <a:t>93</a:t>
            </a:fld>
            <a:endParaRPr lang="zh-TW" altLang="en-US"/>
          </a:p>
        </p:txBody>
      </p:sp>
      <p:sp>
        <p:nvSpPr>
          <p:cNvPr id="5" name="文字方塊 4"/>
          <p:cNvSpPr txBox="1"/>
          <p:nvPr/>
        </p:nvSpPr>
        <p:spPr>
          <a:xfrm>
            <a:off x="3328827" y="184491"/>
            <a:ext cx="1366080" cy="430887"/>
          </a:xfrm>
          <a:prstGeom prst="rect">
            <a:avLst/>
          </a:prstGeom>
          <a:noFill/>
        </p:spPr>
        <p:txBody>
          <a:bodyPr wrap="none" rtlCol="0">
            <a:spAutoFit/>
          </a:bodyPr>
          <a:lstStyle/>
          <a:p>
            <a:r>
              <a:rPr lang="en-US" altLang="zh-TW" sz="2200" b="1" smtClean="0">
                <a:solidFill>
                  <a:srgbClr val="FF0000"/>
                </a:solidFill>
                <a:latin typeface="+mj-ea"/>
                <a:ea typeface="+mj-ea"/>
              </a:rPr>
              <a:t>(</a:t>
            </a:r>
            <a:r>
              <a:rPr lang="zh-TW" altLang="en-US" sz="2200" b="1" smtClean="0">
                <a:solidFill>
                  <a:srgbClr val="FF0000"/>
                </a:solidFill>
                <a:latin typeface="+mj-ea"/>
                <a:ea typeface="+mj-ea"/>
              </a:rPr>
              <a:t>過時了</a:t>
            </a:r>
            <a:r>
              <a:rPr lang="en-US" altLang="zh-TW" sz="2200" b="1" smtClean="0">
                <a:solidFill>
                  <a:srgbClr val="FF0000"/>
                </a:solidFill>
                <a:latin typeface="+mj-ea"/>
                <a:ea typeface="+mj-ea"/>
              </a:rPr>
              <a:t>!)</a:t>
            </a:r>
            <a:endParaRPr lang="zh-TW" altLang="en-US" sz="2200" b="1">
              <a:solidFill>
                <a:srgbClr val="FF0000"/>
              </a:solidFill>
              <a:latin typeface="+mj-ea"/>
              <a:ea typeface="+mj-ea"/>
            </a:endParaRPr>
          </a:p>
        </p:txBody>
      </p:sp>
    </p:spTree>
    <p:extLst>
      <p:ext uri="{BB962C8B-B14F-4D97-AF65-F5344CB8AC3E}">
        <p14:creationId xmlns:p14="http://schemas.microsoft.com/office/powerpoint/2010/main" val="193736907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8" y="927528"/>
            <a:ext cx="11192041" cy="6344863"/>
          </a:xfrm>
        </p:spPr>
        <p:txBody>
          <a:bodyPr>
            <a:normAutofit/>
          </a:bodyPr>
          <a:lstStyle/>
          <a:p>
            <a:pPr marL="617220" lvl="2" indent="-342900" algn="just"/>
            <a:r>
              <a:rPr lang="en-US" altLang="zh-TW" sz="2200" err="1">
                <a:latin typeface="Consolas" panose="020B0609020204030204" pitchFamily="49" charset="0"/>
                <a:ea typeface="+mj-ea"/>
              </a:rPr>
              <a:t>setProperty</a:t>
            </a:r>
            <a:r>
              <a:rPr lang="zh-TW" altLang="en-US" sz="2200">
                <a:latin typeface="Consolas" panose="020B0609020204030204" pitchFamily="49" charset="0"/>
                <a:ea typeface="+mj-ea"/>
              </a:rPr>
              <a:t>標籤語法</a:t>
            </a:r>
          </a:p>
          <a:p>
            <a:pPr marL="548640" lvl="3" indent="0" algn="just">
              <a:buNone/>
            </a:pPr>
            <a:r>
              <a:rPr lang="en-US" altLang="zh-TW" sz="2200">
                <a:latin typeface="Consolas" panose="020B0609020204030204" pitchFamily="49" charset="0"/>
                <a:ea typeface="+mj-ea"/>
              </a:rPr>
              <a:t>&lt;</a:t>
            </a:r>
            <a:r>
              <a:rPr lang="en-US" altLang="zh-TW" sz="2200" smtClean="0">
                <a:latin typeface="Consolas" panose="020B0609020204030204" pitchFamily="49" charset="0"/>
                <a:ea typeface="+mj-ea"/>
              </a:rPr>
              <a:t>jsp:setProperty </a:t>
            </a:r>
            <a:r>
              <a:rPr lang="en-US" altLang="zh-TW" sz="2200">
                <a:latin typeface="Consolas" panose="020B0609020204030204" pitchFamily="49" charset="0"/>
                <a:ea typeface="+mj-ea"/>
              </a:rPr>
              <a:t>name="</a:t>
            </a:r>
            <a:r>
              <a:rPr lang="en-US" altLang="zh-TW" sz="2200" err="1">
                <a:latin typeface="Consolas" panose="020B0609020204030204" pitchFamily="49" charset="0"/>
                <a:ea typeface="+mj-ea"/>
              </a:rPr>
              <a:t>beanName</a:t>
            </a:r>
            <a:r>
              <a:rPr lang="en-US" altLang="zh-TW" sz="2200">
                <a:latin typeface="Consolas" panose="020B0609020204030204" pitchFamily="49" charset="0"/>
                <a:ea typeface="+mj-ea"/>
              </a:rPr>
              <a:t>"</a:t>
            </a:r>
          </a:p>
          <a:p>
            <a:pPr marL="822960" lvl="4" indent="0" algn="just">
              <a:buNone/>
            </a:pPr>
            <a:r>
              <a:rPr lang="en-US" altLang="zh-TW" sz="2200">
                <a:latin typeface="Consolas" panose="020B0609020204030204" pitchFamily="49" charset="0"/>
                <a:ea typeface="+mj-ea"/>
              </a:rPr>
              <a:t>property="</a:t>
            </a:r>
            <a:r>
              <a:rPr lang="en-US" altLang="zh-TW" sz="2200" err="1">
                <a:latin typeface="Consolas" panose="020B0609020204030204" pitchFamily="49" charset="0"/>
                <a:ea typeface="+mj-ea"/>
              </a:rPr>
              <a:t>propertyname</a:t>
            </a:r>
            <a:r>
              <a:rPr lang="en-US" altLang="zh-TW" sz="2200">
                <a:latin typeface="Consolas" panose="020B0609020204030204" pitchFamily="49" charset="0"/>
                <a:ea typeface="+mj-ea"/>
              </a:rPr>
              <a:t>"</a:t>
            </a:r>
          </a:p>
          <a:p>
            <a:pPr marL="822960" lvl="4" indent="0" algn="just">
              <a:buNone/>
            </a:pPr>
            <a:r>
              <a:rPr lang="en-US" altLang="zh-TW" sz="2200">
                <a:latin typeface="Consolas" panose="020B0609020204030204" pitchFamily="49" charset="0"/>
                <a:ea typeface="+mj-ea"/>
              </a:rPr>
              <a:t>value="</a:t>
            </a:r>
            <a:r>
              <a:rPr lang="en-US" altLang="zh-TW" sz="2200" err="1">
                <a:latin typeface="Consolas" panose="020B0609020204030204" pitchFamily="49" charset="0"/>
                <a:ea typeface="+mj-ea"/>
              </a:rPr>
              <a:t>propertyValue</a:t>
            </a:r>
            <a:r>
              <a:rPr lang="en-US" altLang="zh-TW" sz="2200">
                <a:latin typeface="Consolas" panose="020B0609020204030204" pitchFamily="49" charset="0"/>
                <a:ea typeface="+mj-ea"/>
              </a:rPr>
              <a:t>" /&gt;</a:t>
            </a:r>
          </a:p>
          <a:p>
            <a:pPr marL="617220" lvl="2" indent="-342900" algn="just"/>
            <a:r>
              <a:rPr lang="en-US" altLang="zh-TW" sz="2200" smtClean="0">
                <a:latin typeface="Consolas" panose="020B0609020204030204" pitchFamily="49" charset="0"/>
                <a:ea typeface="+mj-ea"/>
              </a:rPr>
              <a:t>setProperty</a:t>
            </a:r>
            <a:r>
              <a:rPr lang="zh-TW" altLang="en-US" sz="2200">
                <a:latin typeface="Consolas" panose="020B0609020204030204" pitchFamily="49" charset="0"/>
                <a:ea typeface="+mj-ea"/>
              </a:rPr>
              <a:t>標籤的語法說明</a:t>
            </a:r>
          </a:p>
          <a:p>
            <a:pPr marL="617220" lvl="2" indent="-342900" algn="just"/>
            <a:r>
              <a:rPr lang="zh-TW" altLang="en-US" sz="2200">
                <a:latin typeface="Consolas" panose="020B0609020204030204" pitchFamily="49" charset="0"/>
                <a:ea typeface="+mj-ea"/>
              </a:rPr>
              <a:t>表示設定</a:t>
            </a:r>
            <a:r>
              <a:rPr lang="en-US" altLang="zh-TW" sz="2200">
                <a:latin typeface="Consolas" panose="020B0609020204030204" pitchFamily="49" charset="0"/>
                <a:ea typeface="+mj-ea"/>
              </a:rPr>
              <a:t>bean</a:t>
            </a:r>
            <a:r>
              <a:rPr lang="zh-TW" altLang="en-US" sz="2200">
                <a:latin typeface="Consolas" panose="020B0609020204030204" pitchFamily="49" charset="0"/>
                <a:ea typeface="+mj-ea"/>
              </a:rPr>
              <a:t>物件的某個</a:t>
            </a:r>
            <a:r>
              <a:rPr lang="en-US" altLang="zh-TW" sz="2200">
                <a:latin typeface="Consolas" panose="020B0609020204030204" pitchFamily="49" charset="0"/>
                <a:ea typeface="+mj-ea"/>
              </a:rPr>
              <a:t>property(</a:t>
            </a:r>
            <a:r>
              <a:rPr lang="zh-TW" altLang="en-US" sz="2200">
                <a:latin typeface="Consolas" panose="020B0609020204030204" pitchFamily="49" charset="0"/>
                <a:ea typeface="+mj-ea"/>
              </a:rPr>
              <a:t>特性</a:t>
            </a:r>
            <a:r>
              <a:rPr lang="en-US" altLang="zh-TW" sz="2200">
                <a:latin typeface="Consolas" panose="020B0609020204030204" pitchFamily="49" charset="0"/>
                <a:ea typeface="+mj-ea"/>
              </a:rPr>
              <a:t>)</a:t>
            </a:r>
            <a:r>
              <a:rPr lang="zh-TW" altLang="en-US" sz="2200">
                <a:latin typeface="Consolas" panose="020B0609020204030204" pitchFamily="49" charset="0"/>
                <a:ea typeface="+mj-ea"/>
              </a:rPr>
              <a:t>的內含值</a:t>
            </a:r>
          </a:p>
          <a:p>
            <a:pPr marL="891540" lvl="3" indent="-342900" algn="just"/>
            <a:r>
              <a:rPr lang="en-US" altLang="zh-TW" sz="2200">
                <a:latin typeface="Consolas" panose="020B0609020204030204" pitchFamily="49" charset="0"/>
                <a:ea typeface="+mj-ea"/>
              </a:rPr>
              <a:t>name: </a:t>
            </a:r>
            <a:r>
              <a:rPr lang="zh-TW" altLang="en-US" sz="2200">
                <a:latin typeface="Consolas" panose="020B0609020204030204" pitchFamily="49" charset="0"/>
                <a:ea typeface="+mj-ea"/>
              </a:rPr>
              <a:t>指定</a:t>
            </a:r>
            <a:r>
              <a:rPr lang="en-US" altLang="zh-TW" sz="2200">
                <a:latin typeface="Consolas" panose="020B0609020204030204" pitchFamily="49" charset="0"/>
                <a:ea typeface="+mj-ea"/>
              </a:rPr>
              <a:t>bean</a:t>
            </a:r>
            <a:r>
              <a:rPr lang="zh-TW" altLang="en-US" sz="2200">
                <a:latin typeface="Consolas" panose="020B0609020204030204" pitchFamily="49" charset="0"/>
                <a:ea typeface="+mj-ea"/>
              </a:rPr>
              <a:t>物件的名稱，此名稱對應到</a:t>
            </a:r>
            <a:r>
              <a:rPr lang="en-US" altLang="zh-TW" sz="2200" err="1">
                <a:latin typeface="Consolas" panose="020B0609020204030204" pitchFamily="49" charset="0"/>
                <a:ea typeface="+mj-ea"/>
              </a:rPr>
              <a:t>useBean</a:t>
            </a:r>
            <a:r>
              <a:rPr lang="zh-TW" altLang="en-US" sz="2200">
                <a:latin typeface="Consolas" panose="020B0609020204030204" pitchFamily="49" charset="0"/>
                <a:ea typeface="+mj-ea"/>
              </a:rPr>
              <a:t>中的</a:t>
            </a:r>
            <a:r>
              <a:rPr lang="en-US" altLang="zh-TW" sz="2200">
                <a:latin typeface="Consolas" panose="020B0609020204030204" pitchFamily="49" charset="0"/>
                <a:ea typeface="+mj-ea"/>
              </a:rPr>
              <a:t>id</a:t>
            </a:r>
            <a:r>
              <a:rPr lang="zh-TW" altLang="en-US" sz="2200">
                <a:latin typeface="Consolas" panose="020B0609020204030204" pitchFamily="49" charset="0"/>
                <a:ea typeface="+mj-ea"/>
              </a:rPr>
              <a:t>值</a:t>
            </a:r>
          </a:p>
          <a:p>
            <a:pPr marL="891540" lvl="3" indent="-342900" algn="just"/>
            <a:r>
              <a:rPr lang="en-US" altLang="zh-TW" sz="2200">
                <a:latin typeface="Consolas" panose="020B0609020204030204" pitchFamily="49" charset="0"/>
                <a:ea typeface="+mj-ea"/>
              </a:rPr>
              <a:t>property: </a:t>
            </a:r>
            <a:r>
              <a:rPr lang="zh-TW" altLang="en-US" sz="2200">
                <a:latin typeface="Consolas" panose="020B0609020204030204" pitchFamily="49" charset="0"/>
                <a:ea typeface="+mj-ea"/>
              </a:rPr>
              <a:t>設定</a:t>
            </a:r>
            <a:r>
              <a:rPr lang="en-US" altLang="zh-TW" sz="2200">
                <a:latin typeface="Consolas" panose="020B0609020204030204" pitchFamily="49" charset="0"/>
                <a:ea typeface="+mj-ea"/>
              </a:rPr>
              <a:t>bean</a:t>
            </a:r>
            <a:r>
              <a:rPr lang="zh-TW" altLang="en-US" sz="2200">
                <a:latin typeface="Consolas" panose="020B0609020204030204" pitchFamily="49" charset="0"/>
                <a:ea typeface="+mj-ea"/>
              </a:rPr>
              <a:t>物件的</a:t>
            </a:r>
            <a:r>
              <a:rPr lang="en-US" altLang="zh-TW" sz="2200">
                <a:latin typeface="Consolas" panose="020B0609020204030204" pitchFamily="49" charset="0"/>
                <a:ea typeface="+mj-ea"/>
              </a:rPr>
              <a:t>property(</a:t>
            </a:r>
            <a:r>
              <a:rPr lang="zh-TW" altLang="en-US" sz="2200">
                <a:latin typeface="Consolas" panose="020B0609020204030204" pitchFamily="49" charset="0"/>
                <a:ea typeface="+mj-ea"/>
              </a:rPr>
              <a:t>特性</a:t>
            </a:r>
            <a:r>
              <a:rPr lang="en-US" altLang="zh-TW" sz="2200">
                <a:latin typeface="Consolas" panose="020B0609020204030204" pitchFamily="49" charset="0"/>
                <a:ea typeface="+mj-ea"/>
              </a:rPr>
              <a:t>)</a:t>
            </a:r>
            <a:r>
              <a:rPr lang="zh-TW" altLang="en-US" sz="2200">
                <a:latin typeface="Consolas" panose="020B0609020204030204" pitchFamily="49" charset="0"/>
                <a:ea typeface="+mj-ea"/>
              </a:rPr>
              <a:t>名稱</a:t>
            </a:r>
          </a:p>
          <a:p>
            <a:pPr marL="891540" lvl="3" indent="-342900" algn="just"/>
            <a:r>
              <a:rPr lang="en-US" altLang="zh-TW" sz="2200">
                <a:latin typeface="Consolas" panose="020B0609020204030204" pitchFamily="49" charset="0"/>
                <a:ea typeface="+mj-ea"/>
              </a:rPr>
              <a:t>value: </a:t>
            </a:r>
            <a:r>
              <a:rPr lang="zh-TW" altLang="en-US" sz="2200">
                <a:latin typeface="Consolas" panose="020B0609020204030204" pitchFamily="49" charset="0"/>
                <a:ea typeface="+mj-ea"/>
              </a:rPr>
              <a:t>設定</a:t>
            </a:r>
            <a:r>
              <a:rPr lang="en-US" altLang="zh-TW" sz="2200">
                <a:latin typeface="Consolas" panose="020B0609020204030204" pitchFamily="49" charset="0"/>
                <a:ea typeface="+mj-ea"/>
              </a:rPr>
              <a:t>property(</a:t>
            </a:r>
            <a:r>
              <a:rPr lang="zh-TW" altLang="en-US" sz="2200">
                <a:latin typeface="Consolas" panose="020B0609020204030204" pitchFamily="49" charset="0"/>
                <a:ea typeface="+mj-ea"/>
              </a:rPr>
              <a:t>特性</a:t>
            </a:r>
            <a:r>
              <a:rPr lang="en-US" altLang="zh-TW" sz="2200">
                <a:latin typeface="Consolas" panose="020B0609020204030204" pitchFamily="49" charset="0"/>
                <a:ea typeface="+mj-ea"/>
              </a:rPr>
              <a:t>)</a:t>
            </a:r>
            <a:r>
              <a:rPr lang="zh-TW" altLang="en-US" sz="2200">
                <a:latin typeface="Consolas" panose="020B0609020204030204" pitchFamily="49" charset="0"/>
                <a:ea typeface="+mj-ea"/>
              </a:rPr>
              <a:t>的值</a:t>
            </a:r>
            <a:r>
              <a:rPr lang="en-US" altLang="zh-TW" sz="2200">
                <a:latin typeface="Consolas" panose="020B0609020204030204" pitchFamily="49" charset="0"/>
                <a:ea typeface="+mj-ea"/>
              </a:rPr>
              <a:t>(</a:t>
            </a:r>
            <a:r>
              <a:rPr lang="zh-TW" altLang="en-US" sz="2200">
                <a:latin typeface="Consolas" panose="020B0609020204030204" pitchFamily="49" charset="0"/>
                <a:ea typeface="+mj-ea"/>
              </a:rPr>
              <a:t>直接給值</a:t>
            </a:r>
            <a:r>
              <a:rPr lang="en-US" altLang="zh-TW" sz="2200">
                <a:latin typeface="Consolas" panose="020B0609020204030204" pitchFamily="49" charset="0"/>
                <a:ea typeface="+mj-ea"/>
              </a:rPr>
              <a:t>)</a:t>
            </a:r>
          </a:p>
          <a:p>
            <a:pPr marL="891540" lvl="3" indent="-342900" algn="just"/>
            <a:r>
              <a:rPr lang="en-US" altLang="zh-TW" sz="2200">
                <a:latin typeface="Consolas" panose="020B0609020204030204" pitchFamily="49" charset="0"/>
                <a:ea typeface="+mj-ea"/>
              </a:rPr>
              <a:t>param: </a:t>
            </a:r>
            <a:r>
              <a:rPr lang="zh-TW" altLang="en-US" sz="2200">
                <a:latin typeface="Consolas" panose="020B0609020204030204" pitchFamily="49" charset="0"/>
                <a:ea typeface="+mj-ea"/>
              </a:rPr>
              <a:t>表單控制項名稱</a:t>
            </a:r>
            <a:r>
              <a:rPr lang="en-US" altLang="zh-TW" sz="2200">
                <a:latin typeface="Consolas" panose="020B0609020204030204" pitchFamily="49" charset="0"/>
                <a:ea typeface="+mj-ea"/>
              </a:rPr>
              <a:t>(</a:t>
            </a:r>
            <a:r>
              <a:rPr lang="zh-TW" altLang="en-US" sz="2200">
                <a:latin typeface="Consolas" panose="020B0609020204030204" pitchFamily="49" charset="0"/>
                <a:ea typeface="+mj-ea"/>
              </a:rPr>
              <a:t>從網頁表單中取得欄位值</a:t>
            </a:r>
            <a:r>
              <a:rPr lang="en-US" altLang="zh-TW" sz="2200">
                <a:latin typeface="Consolas" panose="020B0609020204030204" pitchFamily="49" charset="0"/>
                <a:ea typeface="+mj-ea"/>
              </a:rPr>
              <a:t>)</a:t>
            </a:r>
          </a:p>
          <a:p>
            <a:pPr marL="617220" lvl="2" indent="-342900" algn="just"/>
            <a:endParaRPr lang="zh-TW" altLang="en-US" sz="2200">
              <a:latin typeface="Consolas" panose="020B0609020204030204" pitchFamily="49" charset="0"/>
              <a:ea typeface="+mj-ea"/>
            </a:endParaRPr>
          </a:p>
        </p:txBody>
      </p:sp>
      <p:sp>
        <p:nvSpPr>
          <p:cNvPr id="4" name="文字方塊 3">
            <a:extLst>
              <a:ext uri="{FF2B5EF4-FFF2-40B4-BE49-F238E27FC236}">
                <a16:creationId xmlns:a16="http://schemas.microsoft.com/office/drawing/2014/main" id="{6175E0E6-31C3-4A77-94FB-53CD484878F7}"/>
              </a:ext>
            </a:extLst>
          </p:cNvPr>
          <p:cNvSpPr txBox="1"/>
          <p:nvPr/>
        </p:nvSpPr>
        <p:spPr>
          <a:xfrm>
            <a:off x="204968" y="107548"/>
            <a:ext cx="4069082"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buClrTx/>
              <a:buNone/>
            </a:pPr>
            <a:r>
              <a:rPr lang="en-US" altLang="zh-TW" sz="3200">
                <a:latin typeface="Consolas" panose="020B0609020204030204" pitchFamily="49" charset="0"/>
                <a:ea typeface="+mj-ea"/>
              </a:rPr>
              <a:t>&lt;jsp:setProperty&gt;</a:t>
            </a:r>
            <a:endParaRPr lang="en-US" altLang="zh-TW" sz="30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65AAF991-601D-44B5-9720-879DE227CBE3}"/>
              </a:ext>
            </a:extLst>
          </p:cNvPr>
          <p:cNvSpPr>
            <a:spLocks noGrp="1"/>
          </p:cNvSpPr>
          <p:nvPr>
            <p:ph type="sldNum" sz="quarter" idx="12"/>
          </p:nvPr>
        </p:nvSpPr>
        <p:spPr/>
        <p:txBody>
          <a:bodyPr/>
          <a:lstStyle/>
          <a:p>
            <a:fld id="{B521127C-0C56-461F-B517-0D483F216F7D}" type="slidenum">
              <a:rPr lang="zh-TW" altLang="en-US" smtClean="0"/>
              <a:t>94</a:t>
            </a:fld>
            <a:endParaRPr lang="zh-TW" altLang="en-US"/>
          </a:p>
        </p:txBody>
      </p:sp>
      <p:sp>
        <p:nvSpPr>
          <p:cNvPr id="5" name="文字方塊 4"/>
          <p:cNvSpPr txBox="1"/>
          <p:nvPr/>
        </p:nvSpPr>
        <p:spPr>
          <a:xfrm>
            <a:off x="4274050" y="184491"/>
            <a:ext cx="1366080" cy="430887"/>
          </a:xfrm>
          <a:prstGeom prst="rect">
            <a:avLst/>
          </a:prstGeom>
          <a:noFill/>
        </p:spPr>
        <p:txBody>
          <a:bodyPr wrap="none" rtlCol="0">
            <a:spAutoFit/>
          </a:bodyPr>
          <a:lstStyle/>
          <a:p>
            <a:r>
              <a:rPr lang="en-US" altLang="zh-TW" sz="2200" b="1" smtClean="0">
                <a:solidFill>
                  <a:srgbClr val="FF0000"/>
                </a:solidFill>
                <a:latin typeface="+mj-ea"/>
                <a:ea typeface="+mj-ea"/>
              </a:rPr>
              <a:t>(</a:t>
            </a:r>
            <a:r>
              <a:rPr lang="zh-TW" altLang="en-US" sz="2200" b="1" smtClean="0">
                <a:solidFill>
                  <a:srgbClr val="FF0000"/>
                </a:solidFill>
                <a:latin typeface="+mj-ea"/>
                <a:ea typeface="+mj-ea"/>
              </a:rPr>
              <a:t>過時了</a:t>
            </a:r>
            <a:r>
              <a:rPr lang="en-US" altLang="zh-TW" sz="2200" b="1" smtClean="0">
                <a:solidFill>
                  <a:srgbClr val="FF0000"/>
                </a:solidFill>
                <a:latin typeface="+mj-ea"/>
                <a:ea typeface="+mj-ea"/>
              </a:rPr>
              <a:t>!)</a:t>
            </a:r>
            <a:endParaRPr lang="zh-TW" altLang="en-US" sz="2200" b="1">
              <a:solidFill>
                <a:srgbClr val="FF0000"/>
              </a:solidFill>
              <a:latin typeface="+mj-ea"/>
              <a:ea typeface="+mj-ea"/>
            </a:endParaRPr>
          </a:p>
        </p:txBody>
      </p:sp>
    </p:spTree>
    <p:extLst>
      <p:ext uri="{BB962C8B-B14F-4D97-AF65-F5344CB8AC3E}">
        <p14:creationId xmlns:p14="http://schemas.microsoft.com/office/powerpoint/2010/main" val="304271663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9" y="927529"/>
            <a:ext cx="11785926" cy="4727038"/>
          </a:xfrm>
        </p:spPr>
        <p:txBody>
          <a:bodyPr>
            <a:normAutofit/>
          </a:bodyPr>
          <a:lstStyle/>
          <a:p>
            <a:pPr marL="342900" lvl="1" indent="-342900" algn="just"/>
            <a:r>
              <a:rPr lang="en-US" altLang="zh-TW" sz="2000">
                <a:latin typeface="Consolas" panose="020B0609020204030204" pitchFamily="49" charset="0"/>
                <a:ea typeface="+mj-ea"/>
              </a:rPr>
              <a:t>JSP</a:t>
            </a:r>
            <a:r>
              <a:rPr lang="zh-TW" altLang="en-US" sz="2000">
                <a:latin typeface="Consolas" panose="020B0609020204030204" pitchFamily="49" charset="0"/>
                <a:ea typeface="+mj-ea"/>
              </a:rPr>
              <a:t>有</a:t>
            </a:r>
            <a:r>
              <a:rPr lang="en-US" altLang="zh-TW" sz="2000">
                <a:latin typeface="Consolas" panose="020B0609020204030204" pitchFamily="49" charset="0"/>
                <a:ea typeface="+mj-ea"/>
              </a:rPr>
              <a:t>9</a:t>
            </a:r>
            <a:r>
              <a:rPr lang="zh-TW" altLang="en-US" sz="2000">
                <a:latin typeface="Consolas" panose="020B0609020204030204" pitchFamily="49" charset="0"/>
                <a:ea typeface="+mj-ea"/>
              </a:rPr>
              <a:t>個隱含物件</a:t>
            </a:r>
            <a:r>
              <a:rPr lang="en-US" altLang="zh-TW" sz="2000">
                <a:latin typeface="Consolas" panose="020B0609020204030204" pitchFamily="49" charset="0"/>
                <a:ea typeface="+mj-ea"/>
              </a:rPr>
              <a:t>(Implicit Object)</a:t>
            </a:r>
            <a:r>
              <a:rPr lang="zh-TW" altLang="en-US">
                <a:latin typeface="Consolas" panose="020B0609020204030204" pitchFamily="49" charset="0"/>
                <a:ea typeface="+mj-ea"/>
              </a:rPr>
              <a:t>，不用宣告即可直接使用</a:t>
            </a:r>
            <a:endParaRPr lang="en-US" altLang="zh-TW">
              <a:latin typeface="Consolas" panose="020B0609020204030204" pitchFamily="49" charset="0"/>
              <a:ea typeface="+mj-ea"/>
            </a:endParaRPr>
          </a:p>
          <a:p>
            <a:pPr marL="342900" lvl="1" indent="-342900" algn="just"/>
            <a:endParaRPr lang="en-US" altLang="zh-TW">
              <a:latin typeface="Consolas" panose="020B0609020204030204" pitchFamily="49" charset="0"/>
              <a:ea typeface="+mj-ea"/>
            </a:endParaRPr>
          </a:p>
          <a:p>
            <a:pPr marL="342900" lvl="1" indent="-342900" algn="just"/>
            <a:endParaRPr lang="en-US" altLang="zh-TW">
              <a:latin typeface="Consolas" panose="020B0609020204030204" pitchFamily="49" charset="0"/>
              <a:ea typeface="+mj-ea"/>
            </a:endParaRPr>
          </a:p>
          <a:p>
            <a:pPr marL="342900" lvl="1" indent="-342900" algn="just"/>
            <a:endParaRPr lang="en-US" altLang="zh-TW">
              <a:latin typeface="Consolas" panose="020B0609020204030204" pitchFamily="49" charset="0"/>
              <a:ea typeface="+mj-ea"/>
            </a:endParaRPr>
          </a:p>
          <a:p>
            <a:pPr marL="342900" lvl="1" indent="-342900" algn="just"/>
            <a:endParaRPr lang="en-US" altLang="zh-TW">
              <a:latin typeface="Consolas" panose="020B0609020204030204" pitchFamily="49" charset="0"/>
              <a:ea typeface="+mj-ea"/>
            </a:endParaRPr>
          </a:p>
          <a:p>
            <a:pPr marL="342900" lvl="1" indent="-342900" algn="just"/>
            <a:endParaRPr lang="en-US" altLang="zh-TW">
              <a:latin typeface="Consolas" panose="020B0609020204030204" pitchFamily="49" charset="0"/>
              <a:ea typeface="+mj-ea"/>
            </a:endParaRPr>
          </a:p>
          <a:p>
            <a:pPr marL="342900" lvl="1" indent="-342900" algn="just"/>
            <a:endParaRPr lang="en-US" altLang="zh-TW">
              <a:latin typeface="Consolas" panose="020B0609020204030204" pitchFamily="49" charset="0"/>
              <a:ea typeface="+mj-ea"/>
            </a:endParaRPr>
          </a:p>
          <a:p>
            <a:pPr marL="342900" lvl="1" indent="-342900" algn="just"/>
            <a:endParaRPr lang="en-US" altLang="zh-TW">
              <a:latin typeface="Consolas" panose="020B0609020204030204" pitchFamily="49" charset="0"/>
              <a:ea typeface="+mj-ea"/>
            </a:endParaRPr>
          </a:p>
          <a:p>
            <a:pPr marL="342900" lvl="1" indent="-342900" algn="just"/>
            <a:endParaRPr lang="en-US" altLang="zh-TW">
              <a:latin typeface="Consolas" panose="020B0609020204030204" pitchFamily="49" charset="0"/>
              <a:ea typeface="+mj-ea"/>
            </a:endParaRPr>
          </a:p>
          <a:p>
            <a:pPr marL="342900" lvl="1" indent="-342900" algn="just"/>
            <a:endParaRPr lang="en-US" altLang="zh-TW">
              <a:latin typeface="Consolas" panose="020B0609020204030204" pitchFamily="49" charset="0"/>
              <a:ea typeface="+mj-ea"/>
            </a:endParaRPr>
          </a:p>
          <a:p>
            <a:pPr marL="342900" lvl="1" indent="-342900" algn="just"/>
            <a:endParaRPr lang="en-US" altLang="zh-TW">
              <a:latin typeface="Consolas" panose="020B0609020204030204" pitchFamily="49" charset="0"/>
              <a:ea typeface="+mj-ea"/>
            </a:endParaRPr>
          </a:p>
          <a:p>
            <a:pPr marL="342900" lvl="1" indent="-342900" algn="just"/>
            <a:endParaRPr lang="en-US" altLang="zh-TW">
              <a:latin typeface="Consolas" panose="020B0609020204030204" pitchFamily="49" charset="0"/>
              <a:ea typeface="+mj-ea"/>
            </a:endParaRPr>
          </a:p>
          <a:p>
            <a:pPr marL="342900" lvl="1" indent="-342900" algn="just"/>
            <a:r>
              <a:rPr lang="zh-TW" altLang="en-US">
                <a:latin typeface="Consolas" panose="020B0609020204030204" pitchFamily="49" charset="0"/>
                <a:ea typeface="+mj-ea"/>
              </a:rPr>
              <a:t>有屬性的隱含物件</a:t>
            </a:r>
            <a:r>
              <a:rPr lang="en-US" altLang="zh-TW">
                <a:latin typeface="Consolas" panose="020B0609020204030204" pitchFamily="49" charset="0"/>
                <a:ea typeface="+mj-ea"/>
              </a:rPr>
              <a:t>:pageContext</a:t>
            </a:r>
            <a:r>
              <a:rPr lang="zh-TW" altLang="en-US">
                <a:latin typeface="Consolas" panose="020B0609020204030204" pitchFamily="49" charset="0"/>
                <a:ea typeface="+mj-ea"/>
              </a:rPr>
              <a:t>、</a:t>
            </a:r>
            <a:r>
              <a:rPr lang="en-US" altLang="zh-TW">
                <a:latin typeface="Consolas" panose="020B0609020204030204" pitchFamily="49" charset="0"/>
                <a:ea typeface="+mj-ea"/>
              </a:rPr>
              <a:t>reqeust</a:t>
            </a:r>
            <a:r>
              <a:rPr lang="zh-TW" altLang="en-US">
                <a:latin typeface="Consolas" panose="020B0609020204030204" pitchFamily="49" charset="0"/>
                <a:ea typeface="+mj-ea"/>
              </a:rPr>
              <a:t>、</a:t>
            </a:r>
            <a:r>
              <a:rPr lang="en-US" altLang="zh-TW">
                <a:latin typeface="Consolas" panose="020B0609020204030204" pitchFamily="49" charset="0"/>
                <a:ea typeface="+mj-ea"/>
              </a:rPr>
              <a:t>session</a:t>
            </a:r>
            <a:r>
              <a:rPr lang="zh-TW" altLang="en-US">
                <a:latin typeface="Consolas" panose="020B0609020204030204" pitchFamily="49" charset="0"/>
                <a:ea typeface="+mj-ea"/>
              </a:rPr>
              <a:t>、</a:t>
            </a:r>
            <a:r>
              <a:rPr lang="en-US" altLang="zh-TW">
                <a:latin typeface="Consolas" panose="020B0609020204030204" pitchFamily="49" charset="0"/>
                <a:ea typeface="+mj-ea"/>
              </a:rPr>
              <a:t>application(</a:t>
            </a:r>
            <a:r>
              <a:rPr lang="zh-TW" altLang="en-US">
                <a:latin typeface="Consolas" panose="020B0609020204030204" pitchFamily="49" charset="0"/>
                <a:ea typeface="+mj-ea"/>
              </a:rPr>
              <a:t>存取範圍小→大</a:t>
            </a:r>
            <a:r>
              <a:rPr lang="en-US" altLang="zh-TW">
                <a:latin typeface="Consolas" panose="020B0609020204030204" pitchFamily="49" charset="0"/>
                <a:ea typeface="+mj-ea"/>
              </a:rPr>
              <a:t>)</a:t>
            </a:r>
          </a:p>
          <a:p>
            <a:pPr marL="342900" lvl="1" indent="-342900" algn="just"/>
            <a:endParaRPr lang="en-US" altLang="zh-TW" sz="2000">
              <a:latin typeface="Consolas" panose="020B0609020204030204" pitchFamily="49" charset="0"/>
              <a:ea typeface="+mj-ea"/>
            </a:endParaRPr>
          </a:p>
        </p:txBody>
      </p:sp>
      <p:sp>
        <p:nvSpPr>
          <p:cNvPr id="4" name="文字方塊 3">
            <a:extLst>
              <a:ext uri="{FF2B5EF4-FFF2-40B4-BE49-F238E27FC236}">
                <a16:creationId xmlns:a16="http://schemas.microsoft.com/office/drawing/2014/main" id="{6175E0E6-31C3-4A77-94FB-53CD484878F7}"/>
              </a:ext>
            </a:extLst>
          </p:cNvPr>
          <p:cNvSpPr txBox="1"/>
          <p:nvPr/>
        </p:nvSpPr>
        <p:spPr>
          <a:xfrm>
            <a:off x="204968" y="107548"/>
            <a:ext cx="2349695" cy="55399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buClrTx/>
              <a:buNone/>
            </a:pPr>
            <a:r>
              <a:rPr lang="en-US" altLang="zh-TW" sz="3000">
                <a:latin typeface="Consolas" panose="020B0609020204030204" pitchFamily="49" charset="0"/>
                <a:ea typeface="+mj-ea"/>
              </a:rPr>
              <a:t>JSP</a:t>
            </a:r>
            <a:r>
              <a:rPr lang="zh-TW" altLang="en-US" sz="3000">
                <a:latin typeface="Consolas" panose="020B0609020204030204" pitchFamily="49" charset="0"/>
                <a:ea typeface="+mj-ea"/>
              </a:rPr>
              <a:t>隱含物件</a:t>
            </a:r>
            <a:endParaRPr lang="en-US" altLang="zh-TW" sz="3000">
              <a:latin typeface="Consolas" panose="020B0609020204030204" pitchFamily="49" charset="0"/>
              <a:ea typeface="+mj-ea"/>
            </a:endParaRPr>
          </a:p>
        </p:txBody>
      </p:sp>
      <p:graphicFrame>
        <p:nvGraphicFramePr>
          <p:cNvPr id="5" name="表格 5">
            <a:extLst>
              <a:ext uri="{FF2B5EF4-FFF2-40B4-BE49-F238E27FC236}">
                <a16:creationId xmlns:a16="http://schemas.microsoft.com/office/drawing/2014/main" id="{024F845D-3719-48A4-ADD1-6EF711BE1DA2}"/>
              </a:ext>
            </a:extLst>
          </p:cNvPr>
          <p:cNvGraphicFramePr>
            <a:graphicFrameLocks noGrp="1"/>
          </p:cNvGraphicFramePr>
          <p:nvPr>
            <p:extLst>
              <p:ext uri="{D42A27DB-BD31-4B8C-83A1-F6EECF244321}">
                <p14:modId xmlns:p14="http://schemas.microsoft.com/office/powerpoint/2010/main" val="3768027346"/>
              </p:ext>
            </p:extLst>
          </p:nvPr>
        </p:nvGraphicFramePr>
        <p:xfrm>
          <a:off x="1277169" y="1341835"/>
          <a:ext cx="6593526" cy="3352800"/>
        </p:xfrm>
        <a:graphic>
          <a:graphicData uri="http://schemas.openxmlformats.org/drawingml/2006/table">
            <a:tbl>
              <a:tblPr firstRow="1" bandRow="1">
                <a:tableStyleId>{5C22544A-7EE6-4342-B048-85BDC9FD1C3A}</a:tableStyleId>
              </a:tblPr>
              <a:tblGrid>
                <a:gridCol w="2197842">
                  <a:extLst>
                    <a:ext uri="{9D8B030D-6E8A-4147-A177-3AD203B41FA5}">
                      <a16:colId xmlns:a16="http://schemas.microsoft.com/office/drawing/2014/main" val="2671935340"/>
                    </a:ext>
                  </a:extLst>
                </a:gridCol>
                <a:gridCol w="2197842">
                  <a:extLst>
                    <a:ext uri="{9D8B030D-6E8A-4147-A177-3AD203B41FA5}">
                      <a16:colId xmlns:a16="http://schemas.microsoft.com/office/drawing/2014/main" val="2872282232"/>
                    </a:ext>
                  </a:extLst>
                </a:gridCol>
                <a:gridCol w="2197842">
                  <a:extLst>
                    <a:ext uri="{9D8B030D-6E8A-4147-A177-3AD203B41FA5}">
                      <a16:colId xmlns:a16="http://schemas.microsoft.com/office/drawing/2014/main" val="34628095"/>
                    </a:ext>
                  </a:extLst>
                </a:gridCol>
              </a:tblGrid>
              <a:tr h="306522">
                <a:tc>
                  <a:txBody>
                    <a:bodyPr/>
                    <a:lstStyle/>
                    <a:p>
                      <a:pPr algn="ctr"/>
                      <a:r>
                        <a:rPr lang="en-US" altLang="zh-TW" sz="1600"/>
                        <a:t>Implicit Object</a:t>
                      </a:r>
                      <a:endParaRPr lang="zh-TW" altLang="en-US" sz="1600"/>
                    </a:p>
                  </a:txBody>
                  <a:tcPr/>
                </a:tc>
                <a:tc>
                  <a:txBody>
                    <a:bodyPr/>
                    <a:lstStyle/>
                    <a:p>
                      <a:pPr algn="ctr"/>
                      <a:r>
                        <a:rPr lang="en-US" altLang="zh-TW" sz="1600"/>
                        <a:t>Type</a:t>
                      </a:r>
                      <a:endParaRPr lang="zh-TW" altLang="en-US" sz="1600"/>
                    </a:p>
                  </a:txBody>
                  <a:tcPr/>
                </a:tc>
                <a:tc>
                  <a:txBody>
                    <a:bodyPr/>
                    <a:lstStyle/>
                    <a:p>
                      <a:pPr algn="ctr"/>
                      <a:r>
                        <a:rPr lang="en-US" altLang="zh-TW" sz="1600"/>
                        <a:t>Scope</a:t>
                      </a:r>
                      <a:endParaRPr lang="zh-TW" altLang="en-US" sz="1600"/>
                    </a:p>
                  </a:txBody>
                  <a:tcPr/>
                </a:tc>
                <a:extLst>
                  <a:ext uri="{0D108BD9-81ED-4DB2-BD59-A6C34878D82A}">
                    <a16:rowId xmlns:a16="http://schemas.microsoft.com/office/drawing/2014/main" val="3080450751"/>
                  </a:ext>
                </a:extLst>
              </a:tr>
              <a:tr h="306522">
                <a:tc>
                  <a:txBody>
                    <a:bodyPr/>
                    <a:lstStyle/>
                    <a:p>
                      <a:pPr algn="ctr"/>
                      <a:r>
                        <a:rPr lang="en-US" altLang="zh-TW" sz="1600"/>
                        <a:t>request</a:t>
                      </a:r>
                    </a:p>
                  </a:txBody>
                  <a:tcPr/>
                </a:tc>
                <a:tc>
                  <a:txBody>
                    <a:bodyPr/>
                    <a:lstStyle/>
                    <a:p>
                      <a:pPr algn="ctr"/>
                      <a:r>
                        <a:rPr lang="en-US" altLang="zh-TW" sz="1600"/>
                        <a:t>HttpServletRequest </a:t>
                      </a:r>
                      <a:endParaRPr lang="zh-TW" altLang="en-US" sz="1600"/>
                    </a:p>
                  </a:txBody>
                  <a:tcPr/>
                </a:tc>
                <a:tc>
                  <a:txBody>
                    <a:bodyPr/>
                    <a:lstStyle/>
                    <a:p>
                      <a:pPr algn="ctr"/>
                      <a:r>
                        <a:rPr lang="en-US" altLang="zh-TW" sz="1600"/>
                        <a:t>request</a:t>
                      </a:r>
                      <a:endParaRPr lang="zh-TW" altLang="en-US" sz="1600"/>
                    </a:p>
                  </a:txBody>
                  <a:tcPr/>
                </a:tc>
                <a:extLst>
                  <a:ext uri="{0D108BD9-81ED-4DB2-BD59-A6C34878D82A}">
                    <a16:rowId xmlns:a16="http://schemas.microsoft.com/office/drawing/2014/main" val="3255470053"/>
                  </a:ext>
                </a:extLst>
              </a:tr>
              <a:tr h="306522">
                <a:tc>
                  <a:txBody>
                    <a:bodyPr/>
                    <a:lstStyle/>
                    <a:p>
                      <a:pPr algn="ctr"/>
                      <a:r>
                        <a:rPr lang="en-US" altLang="zh-TW" sz="1600"/>
                        <a:t>response</a:t>
                      </a:r>
                      <a:endParaRPr lang="zh-TW" altLang="en-US" sz="1600"/>
                    </a:p>
                  </a:txBody>
                  <a:tcPr/>
                </a:tc>
                <a:tc>
                  <a:txBody>
                    <a:bodyPr/>
                    <a:lstStyle/>
                    <a:p>
                      <a:pPr algn="ctr"/>
                      <a:r>
                        <a:rPr lang="en-US" altLang="zh-TW" sz="1600"/>
                        <a:t>HttpServletResponse </a:t>
                      </a:r>
                      <a:endParaRPr lang="zh-TW" altLang="en-US" sz="1600"/>
                    </a:p>
                  </a:txBody>
                  <a:tcPr/>
                </a:tc>
                <a:tc>
                  <a:txBody>
                    <a:bodyPr/>
                    <a:lstStyle/>
                    <a:p>
                      <a:pPr algn="ctr"/>
                      <a:r>
                        <a:rPr lang="en-US" altLang="zh-TW" sz="1600"/>
                        <a:t>Page</a:t>
                      </a:r>
                      <a:endParaRPr lang="zh-TW" altLang="en-US" sz="1600"/>
                    </a:p>
                  </a:txBody>
                  <a:tcPr/>
                </a:tc>
                <a:extLst>
                  <a:ext uri="{0D108BD9-81ED-4DB2-BD59-A6C34878D82A}">
                    <a16:rowId xmlns:a16="http://schemas.microsoft.com/office/drawing/2014/main" val="2210194672"/>
                  </a:ext>
                </a:extLst>
              </a:tr>
              <a:tr h="306522">
                <a:tc>
                  <a:txBody>
                    <a:bodyPr/>
                    <a:lstStyle/>
                    <a:p>
                      <a:pPr algn="ctr"/>
                      <a:r>
                        <a:rPr lang="en-US" altLang="zh-TW" sz="1600"/>
                        <a:t>pageContext</a:t>
                      </a:r>
                      <a:endParaRPr lang="zh-TW" altLang="en-US" sz="1600"/>
                    </a:p>
                  </a:txBody>
                  <a:tcPr/>
                </a:tc>
                <a:tc>
                  <a:txBody>
                    <a:bodyPr/>
                    <a:lstStyle/>
                    <a:p>
                      <a:pPr algn="ctr"/>
                      <a:r>
                        <a:rPr lang="en-US" altLang="zh-TW" sz="1600"/>
                        <a:t>PageContext</a:t>
                      </a:r>
                    </a:p>
                  </a:txBody>
                  <a:tcPr/>
                </a:tc>
                <a:tc>
                  <a:txBody>
                    <a:bodyPr/>
                    <a:lstStyle/>
                    <a:p>
                      <a:pPr algn="ctr"/>
                      <a:r>
                        <a:rPr lang="en-US" altLang="zh-TW" sz="1600"/>
                        <a:t>Page</a:t>
                      </a:r>
                      <a:endParaRPr lang="zh-TW" altLang="en-US" sz="1600"/>
                    </a:p>
                  </a:txBody>
                  <a:tcPr/>
                </a:tc>
                <a:extLst>
                  <a:ext uri="{0D108BD9-81ED-4DB2-BD59-A6C34878D82A}">
                    <a16:rowId xmlns:a16="http://schemas.microsoft.com/office/drawing/2014/main" val="2983960057"/>
                  </a:ext>
                </a:extLst>
              </a:tr>
              <a:tr h="306522">
                <a:tc>
                  <a:txBody>
                    <a:bodyPr/>
                    <a:lstStyle/>
                    <a:p>
                      <a:pPr algn="ctr"/>
                      <a:r>
                        <a:rPr lang="en-US" altLang="zh-TW" sz="1600"/>
                        <a:t>session</a:t>
                      </a:r>
                      <a:endParaRPr lang="zh-TW" altLang="en-US" sz="1600"/>
                    </a:p>
                  </a:txBody>
                  <a:tcPr/>
                </a:tc>
                <a:tc>
                  <a:txBody>
                    <a:bodyPr/>
                    <a:lstStyle/>
                    <a:p>
                      <a:pPr algn="ctr"/>
                      <a:r>
                        <a:rPr lang="en-US" altLang="zh-TW" sz="1600"/>
                        <a:t>HttpSession </a:t>
                      </a:r>
                      <a:endParaRPr lang="zh-TW" altLang="en-US" sz="1600"/>
                    </a:p>
                  </a:txBody>
                  <a:tcPr/>
                </a:tc>
                <a:tc>
                  <a:txBody>
                    <a:bodyPr/>
                    <a:lstStyle/>
                    <a:p>
                      <a:pPr algn="ctr"/>
                      <a:r>
                        <a:rPr lang="en-US" altLang="zh-TW" sz="1600"/>
                        <a:t>Session</a:t>
                      </a:r>
                      <a:endParaRPr lang="zh-TW" altLang="en-US" sz="1600"/>
                    </a:p>
                  </a:txBody>
                  <a:tcPr/>
                </a:tc>
                <a:extLst>
                  <a:ext uri="{0D108BD9-81ED-4DB2-BD59-A6C34878D82A}">
                    <a16:rowId xmlns:a16="http://schemas.microsoft.com/office/drawing/2014/main" val="1991340054"/>
                  </a:ext>
                </a:extLst>
              </a:tr>
              <a:tr h="306522">
                <a:tc>
                  <a:txBody>
                    <a:bodyPr/>
                    <a:lstStyle/>
                    <a:p>
                      <a:pPr algn="ctr"/>
                      <a:r>
                        <a:rPr lang="en-US" altLang="zh-TW" sz="1600"/>
                        <a:t>application</a:t>
                      </a:r>
                      <a:endParaRPr lang="zh-TW" altLang="en-US" sz="1600"/>
                    </a:p>
                  </a:txBody>
                  <a:tcPr/>
                </a:tc>
                <a:tc>
                  <a:txBody>
                    <a:bodyPr/>
                    <a:lstStyle/>
                    <a:p>
                      <a:pPr algn="ctr"/>
                      <a:r>
                        <a:rPr lang="en-US" altLang="zh-TW" sz="1600"/>
                        <a:t>ServletContext </a:t>
                      </a:r>
                      <a:endParaRPr lang="zh-TW" altLang="en-US" sz="1600"/>
                    </a:p>
                  </a:txBody>
                  <a:tcPr/>
                </a:tc>
                <a:tc>
                  <a:txBody>
                    <a:bodyPr/>
                    <a:lstStyle/>
                    <a:p>
                      <a:pPr algn="ctr"/>
                      <a:r>
                        <a:rPr lang="en-US" altLang="zh-TW" sz="1600"/>
                        <a:t>Application</a:t>
                      </a:r>
                      <a:endParaRPr lang="zh-TW" altLang="en-US" sz="1600"/>
                    </a:p>
                  </a:txBody>
                  <a:tcPr/>
                </a:tc>
                <a:extLst>
                  <a:ext uri="{0D108BD9-81ED-4DB2-BD59-A6C34878D82A}">
                    <a16:rowId xmlns:a16="http://schemas.microsoft.com/office/drawing/2014/main" val="2145647889"/>
                  </a:ext>
                </a:extLst>
              </a:tr>
              <a:tr h="306522">
                <a:tc>
                  <a:txBody>
                    <a:bodyPr/>
                    <a:lstStyle/>
                    <a:p>
                      <a:pPr algn="ctr"/>
                      <a:r>
                        <a:rPr lang="en-US" altLang="zh-TW" sz="1600"/>
                        <a:t>out</a:t>
                      </a:r>
                      <a:endParaRPr lang="zh-TW" altLang="en-US" sz="1600"/>
                    </a:p>
                  </a:txBody>
                  <a:tcPr/>
                </a:tc>
                <a:tc>
                  <a:txBody>
                    <a:bodyPr/>
                    <a:lstStyle/>
                    <a:p>
                      <a:pPr algn="ctr"/>
                      <a:r>
                        <a:rPr lang="en-US" altLang="zh-TW" sz="1600"/>
                        <a:t>PrintWriter </a:t>
                      </a:r>
                      <a:endParaRPr lang="zh-TW" altLang="en-US" sz="16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a:ln>
                            <a:noFill/>
                          </a:ln>
                          <a:solidFill>
                            <a:prstClr val="black"/>
                          </a:solidFill>
                          <a:effectLst/>
                          <a:uLnTx/>
                          <a:uFillTx/>
                          <a:latin typeface="Rockwell" panose="02060603020205020403"/>
                          <a:ea typeface="標楷體" panose="03000509000000000000" pitchFamily="65" charset="-120"/>
                          <a:cs typeface="+mn-cs"/>
                        </a:rPr>
                        <a:t>Page</a:t>
                      </a:r>
                      <a:endParaRPr kumimoji="0" lang="zh-TW" altLang="en-US" sz="1600" b="0" i="0" u="none" strike="noStrike" kern="1200" cap="none" spc="0" normalizeH="0" baseline="0" noProof="0">
                        <a:ln>
                          <a:noFill/>
                        </a:ln>
                        <a:solidFill>
                          <a:prstClr val="black"/>
                        </a:solidFill>
                        <a:effectLst/>
                        <a:uLnTx/>
                        <a:uFillTx/>
                        <a:latin typeface="Rockwell" panose="02060603020205020403"/>
                        <a:ea typeface="標楷體" panose="03000509000000000000" pitchFamily="65" charset="-120"/>
                        <a:cs typeface="+mn-cs"/>
                      </a:endParaRPr>
                    </a:p>
                  </a:txBody>
                  <a:tcPr/>
                </a:tc>
                <a:extLst>
                  <a:ext uri="{0D108BD9-81ED-4DB2-BD59-A6C34878D82A}">
                    <a16:rowId xmlns:a16="http://schemas.microsoft.com/office/drawing/2014/main" val="2251750310"/>
                  </a:ext>
                </a:extLst>
              </a:tr>
              <a:tr h="3065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a:t>config</a:t>
                      </a:r>
                      <a:endParaRPr lang="zh-TW" altLang="en-US" sz="1600"/>
                    </a:p>
                  </a:txBody>
                  <a:tcPr/>
                </a:tc>
                <a:tc>
                  <a:txBody>
                    <a:bodyPr/>
                    <a:lstStyle/>
                    <a:p>
                      <a:pPr algn="ctr"/>
                      <a:r>
                        <a:rPr lang="en-US" altLang="zh-TW" sz="1600"/>
                        <a:t>ServletConfig</a:t>
                      </a:r>
                      <a:endParaRPr lang="zh-TW" altLang="en-US" sz="16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a:ln>
                            <a:noFill/>
                          </a:ln>
                          <a:solidFill>
                            <a:prstClr val="black"/>
                          </a:solidFill>
                          <a:effectLst/>
                          <a:uLnTx/>
                          <a:uFillTx/>
                          <a:latin typeface="Rockwell" panose="02060603020205020403"/>
                          <a:ea typeface="標楷體" panose="03000509000000000000" pitchFamily="65" charset="-120"/>
                          <a:cs typeface="+mn-cs"/>
                        </a:rPr>
                        <a:t>Page</a:t>
                      </a:r>
                      <a:endParaRPr kumimoji="0" lang="zh-TW" altLang="en-US" sz="1600" b="0" i="0" u="none" strike="noStrike" kern="1200" cap="none" spc="0" normalizeH="0" baseline="0" noProof="0">
                        <a:ln>
                          <a:noFill/>
                        </a:ln>
                        <a:solidFill>
                          <a:prstClr val="black"/>
                        </a:solidFill>
                        <a:effectLst/>
                        <a:uLnTx/>
                        <a:uFillTx/>
                        <a:latin typeface="Rockwell" panose="02060603020205020403"/>
                        <a:ea typeface="標楷體" panose="03000509000000000000" pitchFamily="65" charset="-120"/>
                        <a:cs typeface="+mn-cs"/>
                      </a:endParaRPr>
                    </a:p>
                  </a:txBody>
                  <a:tcPr/>
                </a:tc>
                <a:extLst>
                  <a:ext uri="{0D108BD9-81ED-4DB2-BD59-A6C34878D82A}">
                    <a16:rowId xmlns:a16="http://schemas.microsoft.com/office/drawing/2014/main" val="1070485083"/>
                  </a:ext>
                </a:extLst>
              </a:tr>
              <a:tr h="306522">
                <a:tc>
                  <a:txBody>
                    <a:bodyPr/>
                    <a:lstStyle/>
                    <a:p>
                      <a:pPr algn="ctr"/>
                      <a:r>
                        <a:rPr lang="en-US" altLang="zh-TW" sz="1600"/>
                        <a:t>page</a:t>
                      </a:r>
                      <a:endParaRPr lang="zh-TW" altLang="en-US" sz="1600"/>
                    </a:p>
                  </a:txBody>
                  <a:tcPr/>
                </a:tc>
                <a:tc>
                  <a:txBody>
                    <a:bodyPr/>
                    <a:lstStyle/>
                    <a:p>
                      <a:pPr algn="ctr"/>
                      <a:r>
                        <a:rPr lang="en-US" altLang="zh-TW" sz="1600"/>
                        <a:t>Object</a:t>
                      </a:r>
                      <a:endParaRPr lang="zh-TW" altLang="en-US" sz="16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a:ln>
                            <a:noFill/>
                          </a:ln>
                          <a:solidFill>
                            <a:prstClr val="black"/>
                          </a:solidFill>
                          <a:effectLst/>
                          <a:uLnTx/>
                          <a:uFillTx/>
                          <a:latin typeface="Rockwell" panose="02060603020205020403"/>
                          <a:ea typeface="標楷體" panose="03000509000000000000" pitchFamily="65" charset="-120"/>
                          <a:cs typeface="+mn-cs"/>
                        </a:rPr>
                        <a:t>Page</a:t>
                      </a:r>
                      <a:endParaRPr kumimoji="0" lang="zh-TW" altLang="en-US" sz="1600" b="0" i="0" u="none" strike="noStrike" kern="1200" cap="none" spc="0" normalizeH="0" baseline="0" noProof="0">
                        <a:ln>
                          <a:noFill/>
                        </a:ln>
                        <a:solidFill>
                          <a:prstClr val="black"/>
                        </a:solidFill>
                        <a:effectLst/>
                        <a:uLnTx/>
                        <a:uFillTx/>
                        <a:latin typeface="Rockwell" panose="02060603020205020403"/>
                        <a:ea typeface="標楷體" panose="03000509000000000000" pitchFamily="65" charset="-120"/>
                        <a:cs typeface="+mn-cs"/>
                      </a:endParaRPr>
                    </a:p>
                  </a:txBody>
                  <a:tcPr/>
                </a:tc>
                <a:extLst>
                  <a:ext uri="{0D108BD9-81ED-4DB2-BD59-A6C34878D82A}">
                    <a16:rowId xmlns:a16="http://schemas.microsoft.com/office/drawing/2014/main" val="1354159294"/>
                  </a:ext>
                </a:extLst>
              </a:tr>
              <a:tr h="301786">
                <a:tc>
                  <a:txBody>
                    <a:bodyPr/>
                    <a:lstStyle/>
                    <a:p>
                      <a:pPr algn="ctr"/>
                      <a:r>
                        <a:rPr lang="en-US" altLang="zh-TW" sz="1600"/>
                        <a:t>exception</a:t>
                      </a:r>
                      <a:endParaRPr lang="zh-TW" altLang="en-US" sz="1600"/>
                    </a:p>
                  </a:txBody>
                  <a:tcPr/>
                </a:tc>
                <a:tc>
                  <a:txBody>
                    <a:bodyPr/>
                    <a:lstStyle/>
                    <a:p>
                      <a:pPr algn="ctr"/>
                      <a:r>
                        <a:rPr lang="en-US" altLang="zh-TW" sz="1600"/>
                        <a:t>Throwable</a:t>
                      </a:r>
                      <a:endParaRPr lang="zh-TW" altLang="en-US" sz="16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a:ln>
                            <a:noFill/>
                          </a:ln>
                          <a:solidFill>
                            <a:prstClr val="black"/>
                          </a:solidFill>
                          <a:effectLst/>
                          <a:uLnTx/>
                          <a:uFillTx/>
                          <a:latin typeface="Rockwell" panose="02060603020205020403"/>
                          <a:ea typeface="標楷體" panose="03000509000000000000" pitchFamily="65" charset="-120"/>
                          <a:cs typeface="+mn-cs"/>
                        </a:rPr>
                        <a:t>Page</a:t>
                      </a:r>
                      <a:endParaRPr kumimoji="0" lang="zh-TW" altLang="en-US" sz="1600" b="0" i="0" u="none" strike="noStrike" kern="1200" cap="none" spc="0" normalizeH="0" baseline="0" noProof="0">
                        <a:ln>
                          <a:noFill/>
                        </a:ln>
                        <a:solidFill>
                          <a:prstClr val="black"/>
                        </a:solidFill>
                        <a:effectLst/>
                        <a:uLnTx/>
                        <a:uFillTx/>
                        <a:latin typeface="Rockwell" panose="02060603020205020403"/>
                        <a:ea typeface="標楷體" panose="03000509000000000000" pitchFamily="65" charset="-120"/>
                        <a:cs typeface="+mn-cs"/>
                      </a:endParaRPr>
                    </a:p>
                  </a:txBody>
                  <a:tcPr/>
                </a:tc>
                <a:extLst>
                  <a:ext uri="{0D108BD9-81ED-4DB2-BD59-A6C34878D82A}">
                    <a16:rowId xmlns:a16="http://schemas.microsoft.com/office/drawing/2014/main" val="3563021000"/>
                  </a:ext>
                </a:extLst>
              </a:tr>
            </a:tbl>
          </a:graphicData>
        </a:graphic>
      </p:graphicFrame>
      <p:sp>
        <p:nvSpPr>
          <p:cNvPr id="2" name="投影片編號版面配置區 1">
            <a:extLst>
              <a:ext uri="{FF2B5EF4-FFF2-40B4-BE49-F238E27FC236}">
                <a16:creationId xmlns:a16="http://schemas.microsoft.com/office/drawing/2014/main" id="{1A7EB91F-E5C2-44B2-8870-B6549149342E}"/>
              </a:ext>
            </a:extLst>
          </p:cNvPr>
          <p:cNvSpPr>
            <a:spLocks noGrp="1"/>
          </p:cNvSpPr>
          <p:nvPr>
            <p:ph type="sldNum" sz="quarter" idx="12"/>
          </p:nvPr>
        </p:nvSpPr>
        <p:spPr/>
        <p:txBody>
          <a:bodyPr/>
          <a:lstStyle/>
          <a:p>
            <a:fld id="{B521127C-0C56-461F-B517-0D483F216F7D}" type="slidenum">
              <a:rPr lang="zh-TW" altLang="en-US" smtClean="0"/>
              <a:t>95</a:t>
            </a:fld>
            <a:endParaRPr lang="zh-TW" altLang="en-US"/>
          </a:p>
        </p:txBody>
      </p:sp>
    </p:spTree>
    <p:extLst>
      <p:ext uri="{BB962C8B-B14F-4D97-AF65-F5344CB8AC3E}">
        <p14:creationId xmlns:p14="http://schemas.microsoft.com/office/powerpoint/2010/main" val="2710195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20"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a:latin typeface="+mj-lt"/>
                <a:ea typeface="+mj-ea"/>
                <a:cs typeface="+mj-cs"/>
              </a:rPr>
              <a:t>第二節</a:t>
            </a:r>
          </a:p>
          <a:p>
            <a:pPr defTabSz="914400">
              <a:lnSpc>
                <a:spcPct val="80000"/>
              </a:lnSpc>
              <a:spcBef>
                <a:spcPct val="0"/>
              </a:spcBef>
              <a:spcAft>
                <a:spcPts val="600"/>
              </a:spcAft>
            </a:pPr>
            <a:r>
              <a:rPr lang="en-US" altLang="zh-TW" sz="9600" b="1" cap="all" smtClean="0">
                <a:latin typeface="+mj-lt"/>
                <a:ea typeface="+mj-ea"/>
                <a:cs typeface="+mj-cs"/>
              </a:rPr>
              <a:t>EL</a:t>
            </a:r>
            <a:r>
              <a:rPr lang="zh-TW" altLang="en-US" sz="9600" b="1" cap="all">
                <a:latin typeface="+mj-lt"/>
                <a:ea typeface="+mj-ea"/>
                <a:cs typeface="+mj-cs"/>
              </a:rPr>
              <a:t>表達式語言</a:t>
            </a:r>
            <a:endParaRPr lang="en-US" altLang="zh-TW" sz="9600" b="1" cap="all">
              <a:latin typeface="+mj-lt"/>
              <a:ea typeface="+mj-ea"/>
              <a:cs typeface="+mj-cs"/>
            </a:endParaRPr>
          </a:p>
        </p:txBody>
      </p:sp>
      <p:sp>
        <p:nvSpPr>
          <p:cNvPr id="22"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96</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221813545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1053548"/>
            <a:ext cx="3860800" cy="5804452"/>
          </a:xfrm>
        </p:spPr>
        <p:txBody>
          <a:bodyPr>
            <a:noAutofit/>
          </a:bodyPr>
          <a:lstStyle/>
          <a:p>
            <a:pPr algn="just">
              <a:spcBef>
                <a:spcPts val="1200"/>
              </a:spcBef>
            </a:pPr>
            <a:r>
              <a:rPr lang="en-US" altLang="zh-TW" sz="2100" b="1" smtClean="0">
                <a:latin typeface="Consolas" panose="020B0609020204030204" pitchFamily="49" charset="0"/>
                <a:ea typeface="+mj-ea"/>
              </a:rPr>
              <a:t>EL</a:t>
            </a:r>
            <a:r>
              <a:rPr lang="zh-TW" altLang="en-US" sz="2100" b="1" smtClean="0">
                <a:latin typeface="Consolas" panose="020B0609020204030204" pitchFamily="49" charset="0"/>
                <a:ea typeface="+mj-ea"/>
              </a:rPr>
              <a:t>表達式在</a:t>
            </a:r>
            <a:r>
              <a:rPr lang="en-US" altLang="zh-TW" sz="2100" b="1" smtClean="0">
                <a:latin typeface="Consolas" panose="020B0609020204030204" pitchFamily="49" charset="0"/>
                <a:ea typeface="+mj-ea"/>
              </a:rPr>
              <a:t>JSP2.0</a:t>
            </a:r>
            <a:r>
              <a:rPr lang="zh-TW" altLang="en-US" sz="2100" b="1" smtClean="0">
                <a:latin typeface="Consolas" panose="020B0609020204030204" pitchFamily="49" charset="0"/>
                <a:ea typeface="+mj-ea"/>
              </a:rPr>
              <a:t>、</a:t>
            </a:r>
            <a:r>
              <a:rPr lang="en-US" altLang="zh-TW" sz="2100" b="1" smtClean="0">
                <a:latin typeface="Consolas" panose="020B0609020204030204" pitchFamily="49" charset="0"/>
                <a:ea typeface="+mj-ea"/>
              </a:rPr>
              <a:t>Tomcat5 </a:t>
            </a:r>
            <a:r>
              <a:rPr lang="zh-TW" altLang="en-US" sz="2100" b="1" smtClean="0">
                <a:latin typeface="Consolas" panose="020B0609020204030204" pitchFamily="49" charset="0"/>
                <a:ea typeface="+mj-ea"/>
              </a:rPr>
              <a:t>以上皆有支援。</a:t>
            </a:r>
            <a:r>
              <a:rPr lang="zh-TW" altLang="en-US" sz="2100" b="1">
                <a:latin typeface="Consolas" panose="020B0609020204030204" pitchFamily="49" charset="0"/>
                <a:ea typeface="+mj-ea"/>
              </a:rPr>
              <a:t>其</a:t>
            </a:r>
            <a:r>
              <a:rPr lang="zh-TW" altLang="en-US" sz="2100" b="1" smtClean="0">
                <a:latin typeface="Consolas" panose="020B0609020204030204" pitchFamily="49" charset="0"/>
                <a:ea typeface="+mj-ea"/>
              </a:rPr>
              <a:t>被設計用於取代</a:t>
            </a:r>
            <a:r>
              <a:rPr lang="en-US" altLang="zh-TW" sz="2100" b="1" smtClean="0">
                <a:latin typeface="Consolas" panose="020B0609020204030204" pitchFamily="49" charset="0"/>
                <a:ea typeface="+mj-ea"/>
              </a:rPr>
              <a:t>Scripting, Directive, Action</a:t>
            </a:r>
            <a:r>
              <a:rPr lang="zh-TW" altLang="en-US" sz="2100" b="1" smtClean="0">
                <a:latin typeface="Consolas" panose="020B0609020204030204" pitchFamily="49" charset="0"/>
                <a:ea typeface="+mj-ea"/>
              </a:rPr>
              <a:t>等元素。</a:t>
            </a:r>
            <a:endParaRPr lang="en-US" altLang="zh-TW" sz="2100" b="1" smtClean="0">
              <a:latin typeface="Consolas" panose="020B0609020204030204" pitchFamily="49" charset="0"/>
              <a:ea typeface="+mj-ea"/>
            </a:endParaRPr>
          </a:p>
          <a:p>
            <a:pPr algn="just">
              <a:spcBef>
                <a:spcPts val="1200"/>
              </a:spcBef>
            </a:pPr>
            <a:r>
              <a:rPr lang="zh-TW" altLang="en-US" sz="2100" b="1" smtClean="0">
                <a:latin typeface="Consolas" panose="020B0609020204030204" pitchFamily="49" charset="0"/>
                <a:ea typeface="+mj-ea"/>
              </a:rPr>
              <a:t>在</a:t>
            </a:r>
            <a:r>
              <a:rPr lang="en-US" altLang="zh-TW" sz="2100" b="1" smtClean="0">
                <a:latin typeface="Consolas" panose="020B0609020204030204" pitchFamily="49" charset="0"/>
                <a:ea typeface="+mj-ea"/>
              </a:rPr>
              <a:t>JSP</a:t>
            </a:r>
            <a:r>
              <a:rPr lang="zh-TW" altLang="en-US" sz="2100" b="1" smtClean="0">
                <a:latin typeface="Consolas" panose="020B0609020204030204" pitchFamily="49" charset="0"/>
                <a:ea typeface="+mj-ea"/>
              </a:rPr>
              <a:t>頁面中使用</a:t>
            </a:r>
            <a:r>
              <a:rPr lang="en-US" altLang="zh-TW" sz="2100" b="1" smtClean="0">
                <a:latin typeface="Consolas" panose="020B0609020204030204" pitchFamily="49" charset="0"/>
                <a:ea typeface="+mj-ea"/>
              </a:rPr>
              <a:t>EL</a:t>
            </a:r>
            <a:r>
              <a:rPr lang="zh-TW" altLang="en-US" sz="2100" b="1" smtClean="0">
                <a:latin typeface="Consolas" panose="020B0609020204030204" pitchFamily="49" charset="0"/>
                <a:ea typeface="+mj-ea"/>
              </a:rPr>
              <a:t>表達式，可簡潔的取出物件屬性；傳統的</a:t>
            </a:r>
            <a:r>
              <a:rPr lang="en-US" altLang="zh-TW" sz="2100" b="1" smtClean="0">
                <a:latin typeface="Consolas" panose="020B0609020204030204" pitchFamily="49" charset="0"/>
                <a:ea typeface="+mj-ea"/>
              </a:rPr>
              <a:t>MVC</a:t>
            </a:r>
            <a:r>
              <a:rPr lang="zh-TW" altLang="en-US" sz="2100" b="1" smtClean="0">
                <a:latin typeface="Consolas" panose="020B0609020204030204" pitchFamily="49" charset="0"/>
                <a:ea typeface="+mj-ea"/>
              </a:rPr>
              <a:t>架構中會大量使用</a:t>
            </a:r>
            <a:r>
              <a:rPr lang="en-US" altLang="zh-TW" sz="2100" b="1" smtClean="0">
                <a:latin typeface="Consolas" panose="020B0609020204030204" pitchFamily="49" charset="0"/>
                <a:ea typeface="+mj-ea"/>
              </a:rPr>
              <a:t>EL</a:t>
            </a:r>
            <a:r>
              <a:rPr lang="zh-TW" altLang="en-US" sz="2100" b="1" smtClean="0">
                <a:latin typeface="Consolas" panose="020B0609020204030204" pitchFamily="49" charset="0"/>
                <a:ea typeface="+mj-ea"/>
              </a:rPr>
              <a:t>表達式。</a:t>
            </a:r>
            <a:endParaRPr lang="en-US" altLang="zh-TW" sz="2100" b="1">
              <a:latin typeface="Consolas" panose="020B0609020204030204" pitchFamily="49" charset="0"/>
              <a:ea typeface="+mj-ea"/>
            </a:endParaRPr>
          </a:p>
          <a:p>
            <a:pPr>
              <a:spcBef>
                <a:spcPts val="1200"/>
              </a:spcBef>
            </a:pPr>
            <a:r>
              <a:rPr lang="en-US" altLang="zh-TW" sz="2100" b="1">
                <a:latin typeface="Consolas" panose="020B0609020204030204" pitchFamily="49" charset="0"/>
                <a:ea typeface="+mj-ea"/>
              </a:rPr>
              <a:t>EL</a:t>
            </a:r>
            <a:r>
              <a:rPr lang="zh-TW" altLang="en-US" sz="2100" b="1">
                <a:latin typeface="Consolas" panose="020B0609020204030204" pitchFamily="49" charset="0"/>
                <a:ea typeface="+mj-ea"/>
              </a:rPr>
              <a:t>表達式與下一節會提到的</a:t>
            </a:r>
            <a:r>
              <a:rPr lang="en-US" altLang="zh-TW" sz="2100" b="1">
                <a:latin typeface="Consolas" panose="020B0609020204030204" pitchFamily="49" charset="0"/>
                <a:ea typeface="+mj-ea"/>
              </a:rPr>
              <a:t>JSTL(JSP</a:t>
            </a:r>
            <a:r>
              <a:rPr lang="zh-TW" altLang="en-US" sz="2100" b="1">
                <a:latin typeface="Consolas" panose="020B0609020204030204" pitchFamily="49" charset="0"/>
                <a:ea typeface="+mj-ea"/>
              </a:rPr>
              <a:t>標準標籤庫</a:t>
            </a:r>
            <a:r>
              <a:rPr lang="en-US" altLang="zh-TW" sz="2100" b="1">
                <a:latin typeface="Consolas" panose="020B0609020204030204" pitchFamily="49" charset="0"/>
                <a:ea typeface="+mj-ea"/>
              </a:rPr>
              <a:t>)</a:t>
            </a:r>
            <a:r>
              <a:rPr lang="zh-TW" altLang="en-US" sz="2100" b="1">
                <a:latin typeface="Consolas" panose="020B0609020204030204" pitchFamily="49" charset="0"/>
                <a:ea typeface="+mj-ea"/>
              </a:rPr>
              <a:t>有緊密的關聯</a:t>
            </a:r>
            <a:r>
              <a:rPr lang="zh-TW" altLang="en-US" sz="2100" b="1" smtClean="0">
                <a:latin typeface="Consolas" panose="020B0609020204030204" pitchFamily="49" charset="0"/>
                <a:ea typeface="+mj-ea"/>
              </a:rPr>
              <a:t>。</a:t>
            </a:r>
            <a:endParaRPr lang="en-US" altLang="zh-TW" sz="2100" b="1" smtClean="0">
              <a:latin typeface="Consolas" panose="020B0609020204030204" pitchFamily="49" charset="0"/>
              <a:ea typeface="+mj-ea"/>
            </a:endParaRPr>
          </a:p>
          <a:p>
            <a:pPr>
              <a:spcBef>
                <a:spcPts val="1200"/>
              </a:spcBef>
            </a:pPr>
            <a:r>
              <a:rPr lang="en-US" altLang="zh-TW" sz="2100" b="1" smtClean="0">
                <a:latin typeface="Consolas" panose="020B0609020204030204" pitchFamily="49" charset="0"/>
                <a:ea typeface="+mj-ea"/>
              </a:rPr>
              <a:t>EL</a:t>
            </a:r>
            <a:r>
              <a:rPr lang="zh-TW" altLang="en-US" sz="2100" b="1" smtClean="0">
                <a:latin typeface="Consolas" panose="020B0609020204030204" pitchFamily="49" charset="0"/>
                <a:ea typeface="+mj-ea"/>
              </a:rPr>
              <a:t>表達式僅能取出單一物件的屬性，若想取出</a:t>
            </a:r>
            <a:r>
              <a:rPr lang="en-US" altLang="zh-TW" sz="2100" b="1" smtClean="0">
                <a:latin typeface="Consolas" panose="020B0609020204030204" pitchFamily="49" charset="0"/>
                <a:ea typeface="+mj-ea"/>
              </a:rPr>
              <a:t>List</a:t>
            </a:r>
            <a:r>
              <a:rPr lang="zh-TW" altLang="en-US" sz="2100" b="1" smtClean="0">
                <a:latin typeface="Consolas" panose="020B0609020204030204" pitchFamily="49" charset="0"/>
                <a:ea typeface="+mj-ea"/>
              </a:rPr>
              <a:t>或</a:t>
            </a:r>
            <a:r>
              <a:rPr lang="en-US" altLang="zh-TW" sz="2100" b="1" smtClean="0">
                <a:latin typeface="Consolas" panose="020B0609020204030204" pitchFamily="49" charset="0"/>
                <a:ea typeface="+mj-ea"/>
              </a:rPr>
              <a:t>Set</a:t>
            </a:r>
            <a:r>
              <a:rPr lang="zh-TW" altLang="en-US" sz="2100" b="1" smtClean="0">
                <a:latin typeface="Consolas" panose="020B0609020204030204" pitchFamily="49" charset="0"/>
                <a:ea typeface="+mj-ea"/>
              </a:rPr>
              <a:t>集合的所有物件屬性，則需使用</a:t>
            </a:r>
            <a:r>
              <a:rPr lang="en-US" altLang="zh-TW" sz="2100" b="1">
                <a:latin typeface="Consolas" panose="020B0609020204030204" pitchFamily="49" charset="0"/>
                <a:ea typeface="+mj-ea"/>
              </a:rPr>
              <a:t>JSTL(JSP</a:t>
            </a:r>
            <a:r>
              <a:rPr lang="zh-TW" altLang="en-US" sz="2100" b="1">
                <a:latin typeface="Consolas" panose="020B0609020204030204" pitchFamily="49" charset="0"/>
                <a:ea typeface="+mj-ea"/>
              </a:rPr>
              <a:t>標準標籤庫</a:t>
            </a:r>
            <a:r>
              <a:rPr lang="en-US" altLang="zh-TW" sz="2100" b="1">
                <a:latin typeface="Consolas" panose="020B0609020204030204" pitchFamily="49" charset="0"/>
                <a:ea typeface="+mj-ea"/>
              </a:rPr>
              <a:t>)</a:t>
            </a:r>
            <a:r>
              <a:rPr lang="zh-TW" altLang="en-US" sz="2100" b="1" smtClean="0">
                <a:latin typeface="Consolas" panose="020B0609020204030204" pitchFamily="49" charset="0"/>
                <a:ea typeface="+mj-ea"/>
              </a:rPr>
              <a:t>。</a:t>
            </a:r>
            <a:endParaRPr lang="en-US" altLang="zh-TW" sz="2100" b="1" smtClean="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97</a:t>
            </a:fld>
            <a:endParaRPr lang="zh-TW" altLang="en-US"/>
          </a:p>
        </p:txBody>
      </p:sp>
      <p:sp>
        <p:nvSpPr>
          <p:cNvPr id="9" name="矩形 8"/>
          <p:cNvSpPr/>
          <p:nvPr/>
        </p:nvSpPr>
        <p:spPr>
          <a:xfrm>
            <a:off x="8331200" y="100822"/>
            <a:ext cx="3860800" cy="867930"/>
          </a:xfrm>
          <a:prstGeom prst="rect">
            <a:avLst/>
          </a:prstGeom>
        </p:spPr>
        <p:txBody>
          <a:bodyPr wrap="square">
            <a:spAutoFit/>
          </a:bodyPr>
          <a:lstStyle/>
          <a:p>
            <a:pPr algn="ctr" defTabSz="914400">
              <a:lnSpc>
                <a:spcPct val="90000"/>
              </a:lnSpc>
              <a:spcBef>
                <a:spcPct val="0"/>
              </a:spcBef>
            </a:pPr>
            <a:r>
              <a:rPr lang="en-US" altLang="zh-TW" sz="2800" b="1" smtClean="0">
                <a:latin typeface="+mj-lt"/>
                <a:ea typeface="+mj-ea"/>
                <a:cs typeface="+mj-cs"/>
              </a:rPr>
              <a:t>EL</a:t>
            </a:r>
            <a:r>
              <a:rPr lang="zh-TW" altLang="en-US" sz="2800" b="1">
                <a:latin typeface="+mj-lt"/>
                <a:ea typeface="+mj-ea"/>
                <a:cs typeface="+mj-cs"/>
              </a:rPr>
              <a:t>表達式語言</a:t>
            </a:r>
            <a:r>
              <a:rPr lang="en-US" altLang="zh-TW" sz="2800" b="1" smtClean="0">
                <a:latin typeface="+mj-lt"/>
                <a:ea typeface="+mj-ea"/>
                <a:cs typeface="+mj-cs"/>
              </a:rPr>
              <a:t>(</a:t>
            </a:r>
            <a:r>
              <a:rPr lang="en-US" altLang="zh-TW" sz="2800" b="1">
                <a:latin typeface="+mj-lt"/>
                <a:ea typeface="+mj-ea"/>
                <a:cs typeface="+mj-cs"/>
              </a:rPr>
              <a:t>Expression Language)</a:t>
            </a:r>
          </a:p>
        </p:txBody>
      </p:sp>
      <p:sp>
        <p:nvSpPr>
          <p:cNvPr id="6"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105103" y="100823"/>
            <a:ext cx="8226097" cy="6615664"/>
          </a:xfrm>
        </p:spPr>
        <p:txBody>
          <a:bodyPr>
            <a:noAutofit/>
          </a:bodyPr>
          <a:lstStyle/>
          <a:p>
            <a:pPr marL="457200" lvl="3" indent="-457200" algn="just">
              <a:spcAft>
                <a:spcPts val="600"/>
              </a:spcAft>
              <a:buClrTx/>
              <a:buFont typeface="+mj-lt"/>
              <a:buAutoNum type="arabicPeriod"/>
            </a:pPr>
            <a:r>
              <a:rPr lang="zh-TW" altLang="en-US" sz="2200">
                <a:latin typeface="Consolas" panose="020B0609020204030204" pitchFamily="49" charset="0"/>
                <a:ea typeface="+mj-ea"/>
              </a:rPr>
              <a:t>語法</a:t>
            </a:r>
            <a:r>
              <a:rPr lang="en-US" altLang="zh-TW" sz="2200">
                <a:latin typeface="Consolas" panose="020B0609020204030204" pitchFamily="49" charset="0"/>
                <a:ea typeface="+mj-ea"/>
              </a:rPr>
              <a:t>:${expression</a:t>
            </a:r>
            <a:r>
              <a:rPr lang="en-US" altLang="zh-TW" sz="2200" smtClean="0">
                <a:latin typeface="Consolas" panose="020B0609020204030204" pitchFamily="49" charset="0"/>
                <a:ea typeface="+mj-ea"/>
              </a:rPr>
              <a:t>}</a:t>
            </a:r>
            <a:endParaRPr lang="en-US" altLang="zh-TW" sz="2200">
              <a:latin typeface="Consolas" panose="020B0609020204030204" pitchFamily="49" charset="0"/>
              <a:ea typeface="+mj-ea"/>
            </a:endParaRPr>
          </a:p>
          <a:p>
            <a:pPr marL="457200" lvl="3" indent="-457200" algn="just">
              <a:buClrTx/>
              <a:buFont typeface="+mj-lt"/>
              <a:buAutoNum type="arabicPeriod"/>
            </a:pPr>
            <a:r>
              <a:rPr lang="zh-TW" altLang="en-US" sz="2200" smtClean="0">
                <a:latin typeface="Consolas" panose="020B0609020204030204" pitchFamily="49" charset="0"/>
                <a:ea typeface="+mj-ea"/>
              </a:rPr>
              <a:t>若要讓</a:t>
            </a:r>
            <a:r>
              <a:rPr lang="en-US" altLang="zh-TW" sz="2200" smtClean="0">
                <a:latin typeface="Consolas" panose="020B0609020204030204" pitchFamily="49" charset="0"/>
                <a:ea typeface="+mj-ea"/>
              </a:rPr>
              <a:t>JSP</a:t>
            </a:r>
            <a:r>
              <a:rPr lang="zh-TW" altLang="en-US" sz="2200" smtClean="0">
                <a:latin typeface="Consolas" panose="020B0609020204030204" pitchFamily="49" charset="0"/>
                <a:ea typeface="+mj-ea"/>
              </a:rPr>
              <a:t>頁面忽略</a:t>
            </a:r>
            <a:r>
              <a:rPr lang="en-US" altLang="zh-TW" sz="2200" smtClean="0">
                <a:latin typeface="Consolas" panose="020B0609020204030204" pitchFamily="49" charset="0"/>
                <a:ea typeface="+mj-ea"/>
              </a:rPr>
              <a:t>EL</a:t>
            </a:r>
            <a:r>
              <a:rPr lang="zh-TW" altLang="en-US" sz="2200">
                <a:latin typeface="Consolas" panose="020B0609020204030204" pitchFamily="49" charset="0"/>
                <a:ea typeface="+mj-ea"/>
              </a:rPr>
              <a:t>表達</a:t>
            </a:r>
            <a:r>
              <a:rPr lang="zh-TW" altLang="en-US" sz="2200" smtClean="0">
                <a:latin typeface="Consolas" panose="020B0609020204030204" pitchFamily="49" charset="0"/>
                <a:ea typeface="+mj-ea"/>
              </a:rPr>
              <a:t>式的運算，則可使用以下方法</a:t>
            </a:r>
            <a:endParaRPr lang="en-US" altLang="zh-TW" sz="2200" smtClean="0">
              <a:latin typeface="Consolas" panose="020B0609020204030204" pitchFamily="49" charset="0"/>
              <a:ea typeface="+mj-ea"/>
            </a:endParaRPr>
          </a:p>
          <a:p>
            <a:pPr marL="937060" lvl="5" indent="-342900" algn="just">
              <a:buClrTx/>
            </a:pPr>
            <a:r>
              <a:rPr lang="en-US" altLang="zh-TW" sz="2200" smtClean="0">
                <a:latin typeface="Consolas" panose="020B0609020204030204" pitchFamily="49" charset="0"/>
                <a:ea typeface="+mj-ea"/>
              </a:rPr>
              <a:t>&lt;%@ </a:t>
            </a:r>
            <a:r>
              <a:rPr lang="en-US" altLang="zh-TW" sz="2200">
                <a:latin typeface="Consolas" panose="020B0609020204030204" pitchFamily="49" charset="0"/>
                <a:ea typeface="+mj-ea"/>
              </a:rPr>
              <a:t>page isELIgnored="true" </a:t>
            </a:r>
            <a:r>
              <a:rPr lang="en-US" altLang="zh-TW" sz="2200" smtClean="0">
                <a:latin typeface="Consolas" panose="020B0609020204030204" pitchFamily="49" charset="0"/>
                <a:ea typeface="+mj-ea"/>
              </a:rPr>
              <a:t>%&gt;</a:t>
            </a:r>
            <a:r>
              <a:rPr lang="zh-TW" altLang="en-US" sz="2200" smtClean="0">
                <a:latin typeface="Consolas" panose="020B0609020204030204" pitchFamily="49" charset="0"/>
                <a:ea typeface="+mj-ea"/>
              </a:rPr>
              <a:t> → 整個頁面都忽視</a:t>
            </a:r>
            <a:endParaRPr lang="en-US" altLang="zh-TW" sz="2200">
              <a:latin typeface="Consolas" panose="020B0609020204030204" pitchFamily="49" charset="0"/>
              <a:ea typeface="+mj-ea"/>
            </a:endParaRPr>
          </a:p>
          <a:p>
            <a:pPr marL="937060" lvl="5" indent="-342900" algn="just">
              <a:spcAft>
                <a:spcPts val="600"/>
              </a:spcAft>
              <a:buClrTx/>
            </a:pPr>
            <a:r>
              <a:rPr lang="en-US" altLang="zh-TW" sz="2200" smtClean="0">
                <a:latin typeface="Consolas" panose="020B0609020204030204" pitchFamily="49" charset="0"/>
                <a:ea typeface="+mj-ea"/>
              </a:rPr>
              <a:t>\${</a:t>
            </a:r>
            <a:r>
              <a:rPr lang="en-US" altLang="zh-TW" sz="2200">
                <a:latin typeface="Consolas" panose="020B0609020204030204" pitchFamily="49" charset="0"/>
                <a:ea typeface="+mj-ea"/>
              </a:rPr>
              <a:t>expression</a:t>
            </a:r>
            <a:r>
              <a:rPr lang="en-US" altLang="zh-TW" sz="2200" smtClean="0">
                <a:latin typeface="Consolas" panose="020B0609020204030204" pitchFamily="49" charset="0"/>
                <a:ea typeface="+mj-ea"/>
              </a:rPr>
              <a:t>}</a:t>
            </a:r>
            <a:r>
              <a:rPr lang="zh-TW" altLang="en-US" sz="2200" smtClean="0">
                <a:latin typeface="Consolas" panose="020B0609020204030204" pitchFamily="49" charset="0"/>
                <a:ea typeface="+mj-ea"/>
              </a:rPr>
              <a:t> → 忽視單筆</a:t>
            </a:r>
            <a:r>
              <a:rPr lang="en-US" altLang="zh-TW" sz="2200" smtClean="0">
                <a:latin typeface="Consolas" panose="020B0609020204030204" pitchFamily="49" charset="0"/>
                <a:ea typeface="+mj-ea"/>
              </a:rPr>
              <a:t>EL</a:t>
            </a:r>
            <a:endParaRPr lang="en-US" altLang="zh-TW" sz="2200">
              <a:latin typeface="Consolas" panose="020B0609020204030204" pitchFamily="49" charset="0"/>
              <a:ea typeface="+mj-ea"/>
            </a:endParaRPr>
          </a:p>
          <a:p>
            <a:pPr marL="457200" lvl="3" indent="-457200" algn="just">
              <a:buClrTx/>
              <a:buFont typeface="+mj-lt"/>
              <a:buAutoNum type="arabicPeriod"/>
            </a:pPr>
            <a:r>
              <a:rPr lang="en-US" altLang="zh-TW" sz="2200">
                <a:latin typeface="Consolas" panose="020B0609020204030204" pitchFamily="49" charset="0"/>
                <a:ea typeface="+mj-ea"/>
              </a:rPr>
              <a:t>EL</a:t>
            </a:r>
            <a:r>
              <a:rPr lang="zh-TW" altLang="en-US" sz="2200">
                <a:latin typeface="Consolas" panose="020B0609020204030204" pitchFamily="49" charset="0"/>
                <a:ea typeface="+mj-ea"/>
              </a:rPr>
              <a:t>的</a:t>
            </a:r>
            <a:r>
              <a:rPr lang="zh-TW" altLang="en-US" sz="2200" smtClean="0">
                <a:latin typeface="Consolas" panose="020B0609020204030204" pitchFamily="49" charset="0"/>
                <a:ea typeface="+mj-ea"/>
              </a:rPr>
              <a:t>保留字</a:t>
            </a:r>
            <a:endParaRPr lang="en-US" altLang="zh-TW" sz="2200" smtClean="0">
              <a:latin typeface="Consolas" panose="020B0609020204030204" pitchFamily="49" charset="0"/>
              <a:ea typeface="+mj-ea"/>
            </a:endParaRPr>
          </a:p>
          <a:p>
            <a:pPr marL="457200" lvl="3" indent="-457200" algn="just">
              <a:buClrTx/>
              <a:buFont typeface="+mj-lt"/>
              <a:buAutoNum type="arabicPeriod"/>
            </a:pPr>
            <a:endParaRPr lang="en-US" altLang="zh-TW" sz="2200">
              <a:latin typeface="Consolas" panose="020B0609020204030204" pitchFamily="49" charset="0"/>
              <a:ea typeface="+mj-ea"/>
            </a:endParaRPr>
          </a:p>
          <a:p>
            <a:pPr marL="457200" lvl="3" indent="-457200" algn="just">
              <a:buClrTx/>
              <a:buFont typeface="+mj-lt"/>
              <a:buAutoNum type="arabicPeriod"/>
            </a:pPr>
            <a:endParaRPr lang="en-US" altLang="zh-TW" sz="2200" smtClean="0">
              <a:latin typeface="Consolas" panose="020B0609020204030204" pitchFamily="49" charset="0"/>
              <a:ea typeface="+mj-ea"/>
            </a:endParaRPr>
          </a:p>
          <a:p>
            <a:pPr marL="457200" lvl="3" indent="-457200" algn="just">
              <a:buClrTx/>
              <a:buFont typeface="+mj-lt"/>
              <a:buAutoNum type="arabicPeriod"/>
            </a:pPr>
            <a:endParaRPr lang="en-US" altLang="zh-TW" sz="2200">
              <a:latin typeface="Consolas" panose="020B0609020204030204" pitchFamily="49" charset="0"/>
              <a:ea typeface="+mj-ea"/>
            </a:endParaRPr>
          </a:p>
          <a:p>
            <a:pPr marL="457200" lvl="3" indent="-457200" algn="just">
              <a:buClrTx/>
              <a:buFont typeface="+mj-lt"/>
              <a:buAutoNum type="arabicPeriod"/>
            </a:pPr>
            <a:endParaRPr lang="en-US" altLang="zh-TW" sz="2200" smtClean="0">
              <a:latin typeface="Consolas" panose="020B0609020204030204" pitchFamily="49" charset="0"/>
              <a:ea typeface="+mj-ea"/>
            </a:endParaRPr>
          </a:p>
          <a:p>
            <a:pPr marL="457200" lvl="3" indent="-457200" algn="just">
              <a:buClrTx/>
              <a:buFont typeface="+mj-lt"/>
              <a:buAutoNum type="arabicPeriod"/>
            </a:pPr>
            <a:endParaRPr lang="en-US" altLang="zh-TW" sz="1100" smtClean="0">
              <a:latin typeface="Consolas" panose="020B0609020204030204" pitchFamily="49" charset="0"/>
              <a:ea typeface="+mj-ea"/>
            </a:endParaRPr>
          </a:p>
          <a:p>
            <a:pPr marL="457200" lvl="3" indent="-457200" algn="just">
              <a:buClrTx/>
              <a:buFont typeface="+mj-lt"/>
              <a:buAutoNum type="arabicPeriod"/>
            </a:pPr>
            <a:r>
              <a:rPr lang="en-US" altLang="zh-TW" sz="2200" smtClean="0">
                <a:latin typeface="Consolas" panose="020B0609020204030204" pitchFamily="49" charset="0"/>
                <a:ea typeface="+mj-ea"/>
              </a:rPr>
              <a:t>EL</a:t>
            </a:r>
            <a:r>
              <a:rPr lang="zh-TW" altLang="en-US" sz="2200" smtClean="0">
                <a:latin typeface="Consolas" panose="020B0609020204030204" pitchFamily="49" charset="0"/>
                <a:ea typeface="+mj-ea"/>
              </a:rPr>
              <a:t>的運算子</a:t>
            </a:r>
          </a:p>
          <a:p>
            <a:pPr marL="457200" lvl="3" indent="-457200" algn="just">
              <a:buClrTx/>
              <a:buFont typeface="+mj-lt"/>
              <a:buAutoNum type="arabicPeriod"/>
            </a:pPr>
            <a:endParaRPr lang="zh-TW" altLang="en-US" sz="2200">
              <a:latin typeface="Consolas" panose="020B0609020204030204" pitchFamily="49" charset="0"/>
              <a:ea typeface="+mj-ea"/>
            </a:endParaRPr>
          </a:p>
        </p:txBody>
      </p:sp>
      <p:graphicFrame>
        <p:nvGraphicFramePr>
          <p:cNvPr id="7" name="表格 5">
            <a:extLst>
              <a:ext uri="{FF2B5EF4-FFF2-40B4-BE49-F238E27FC236}">
                <a16:creationId xmlns:a16="http://schemas.microsoft.com/office/drawing/2014/main" id="{D952593B-A464-41CF-A147-1E41A049AFD6}"/>
              </a:ext>
            </a:extLst>
          </p:cNvPr>
          <p:cNvGraphicFramePr>
            <a:graphicFrameLocks noGrp="1"/>
          </p:cNvGraphicFramePr>
          <p:nvPr>
            <p:extLst>
              <p:ext uri="{D42A27DB-BD31-4B8C-83A1-F6EECF244321}">
                <p14:modId xmlns:p14="http://schemas.microsoft.com/office/powerpoint/2010/main" val="2736153377"/>
              </p:ext>
            </p:extLst>
          </p:nvPr>
        </p:nvGraphicFramePr>
        <p:xfrm>
          <a:off x="1274001" y="2153177"/>
          <a:ext cx="5888300" cy="1483359"/>
        </p:xfrm>
        <a:graphic>
          <a:graphicData uri="http://schemas.openxmlformats.org/drawingml/2006/table">
            <a:tbl>
              <a:tblPr firstRow="1" bandRow="1">
                <a:tableStyleId>{5C22544A-7EE6-4342-B048-85BDC9FD1C3A}</a:tableStyleId>
              </a:tblPr>
              <a:tblGrid>
                <a:gridCol w="1472075">
                  <a:extLst>
                    <a:ext uri="{9D8B030D-6E8A-4147-A177-3AD203B41FA5}">
                      <a16:colId xmlns:a16="http://schemas.microsoft.com/office/drawing/2014/main" val="4029701077"/>
                    </a:ext>
                  </a:extLst>
                </a:gridCol>
                <a:gridCol w="1472075">
                  <a:extLst>
                    <a:ext uri="{9D8B030D-6E8A-4147-A177-3AD203B41FA5}">
                      <a16:colId xmlns:a16="http://schemas.microsoft.com/office/drawing/2014/main" val="3816805642"/>
                    </a:ext>
                  </a:extLst>
                </a:gridCol>
                <a:gridCol w="1472075">
                  <a:extLst>
                    <a:ext uri="{9D8B030D-6E8A-4147-A177-3AD203B41FA5}">
                      <a16:colId xmlns:a16="http://schemas.microsoft.com/office/drawing/2014/main" val="2874736553"/>
                    </a:ext>
                  </a:extLst>
                </a:gridCol>
                <a:gridCol w="1472075">
                  <a:extLst>
                    <a:ext uri="{9D8B030D-6E8A-4147-A177-3AD203B41FA5}">
                      <a16:colId xmlns:a16="http://schemas.microsoft.com/office/drawing/2014/main" val="471359077"/>
                    </a:ext>
                  </a:extLst>
                </a:gridCol>
              </a:tblGrid>
              <a:tr h="367017">
                <a:tc>
                  <a:txBody>
                    <a:bodyPr/>
                    <a:lstStyle/>
                    <a:p>
                      <a:pPr marL="0" algn="ctr" defTabSz="914400" rtl="0" eaLnBrk="1" latinLnBrk="0" hangingPunct="1"/>
                      <a:r>
                        <a:rPr lang="en-US" altLang="zh-TW" sz="1800" b="0" kern="1200">
                          <a:solidFill>
                            <a:schemeClr val="dk1"/>
                          </a:solidFill>
                          <a:latin typeface="Consolas" panose="020B0609020204030204" pitchFamily="49" charset="0"/>
                          <a:ea typeface="+mn-ea"/>
                          <a:cs typeface="+mn-cs"/>
                        </a:rPr>
                        <a:t>true</a:t>
                      </a:r>
                      <a:endParaRPr lang="zh-TW" altLang="en-US" sz="1800" b="0" kern="1200">
                        <a:solidFill>
                          <a:schemeClr val="dk1"/>
                        </a:solidFill>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E9E7"/>
                    </a:solidFill>
                  </a:tcPr>
                </a:tc>
                <a:tc>
                  <a:txBody>
                    <a:bodyPr/>
                    <a:lstStyle/>
                    <a:p>
                      <a:pPr marL="0" algn="ctr" defTabSz="914400" rtl="0" eaLnBrk="1" latinLnBrk="0" hangingPunct="1"/>
                      <a:r>
                        <a:rPr lang="en-US" altLang="zh-TW" sz="1800" b="0" kern="1200">
                          <a:solidFill>
                            <a:schemeClr val="dk1"/>
                          </a:solidFill>
                          <a:latin typeface="Consolas" panose="020B0609020204030204" pitchFamily="49" charset="0"/>
                          <a:ea typeface="+mn-ea"/>
                          <a:cs typeface="+mn-cs"/>
                        </a:rPr>
                        <a:t>false</a:t>
                      </a:r>
                      <a:endParaRPr lang="zh-TW" altLang="en-US" sz="1800" b="0" kern="1200">
                        <a:solidFill>
                          <a:schemeClr val="dk1"/>
                        </a:solidFill>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E9E7"/>
                    </a:solidFill>
                  </a:tcPr>
                </a:tc>
                <a:tc>
                  <a:txBody>
                    <a:bodyPr/>
                    <a:lstStyle/>
                    <a:p>
                      <a:pPr marL="0" algn="ctr" defTabSz="914400" rtl="0" eaLnBrk="1" latinLnBrk="0" hangingPunct="1"/>
                      <a:r>
                        <a:rPr lang="en-US" altLang="zh-TW" sz="1800" b="0" kern="1200">
                          <a:solidFill>
                            <a:schemeClr val="dk1"/>
                          </a:solidFill>
                          <a:latin typeface="Consolas" panose="020B0609020204030204" pitchFamily="49" charset="0"/>
                          <a:ea typeface="+mn-ea"/>
                          <a:cs typeface="+mn-cs"/>
                        </a:rPr>
                        <a:t>and</a:t>
                      </a:r>
                      <a:endParaRPr lang="zh-TW" altLang="en-US" sz="1800" b="0" kern="1200">
                        <a:solidFill>
                          <a:schemeClr val="dk1"/>
                        </a:solidFill>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E9E7"/>
                    </a:solidFill>
                  </a:tcPr>
                </a:tc>
                <a:tc>
                  <a:txBody>
                    <a:bodyPr/>
                    <a:lstStyle/>
                    <a:p>
                      <a:pPr marL="0" algn="ctr" defTabSz="914400" rtl="0" eaLnBrk="1" latinLnBrk="0" hangingPunct="1"/>
                      <a:r>
                        <a:rPr lang="en-US" altLang="zh-TW" sz="1800" b="0" kern="1200">
                          <a:solidFill>
                            <a:schemeClr val="dk1"/>
                          </a:solidFill>
                          <a:latin typeface="Consolas" panose="020B0609020204030204" pitchFamily="49" charset="0"/>
                          <a:ea typeface="+mn-ea"/>
                          <a:cs typeface="+mn-cs"/>
                        </a:rPr>
                        <a:t>or</a:t>
                      </a:r>
                      <a:endParaRPr lang="zh-TW" altLang="en-US" sz="1800" b="0" kern="1200">
                        <a:solidFill>
                          <a:schemeClr val="dk1"/>
                        </a:solidFill>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E9E7"/>
                    </a:solidFill>
                  </a:tcPr>
                </a:tc>
                <a:extLst>
                  <a:ext uri="{0D108BD9-81ED-4DB2-BD59-A6C34878D82A}">
                    <a16:rowId xmlns:a16="http://schemas.microsoft.com/office/drawing/2014/main" val="2139382243"/>
                  </a:ext>
                </a:extLst>
              </a:tr>
              <a:tr h="372114">
                <a:tc>
                  <a:txBody>
                    <a:bodyPr/>
                    <a:lstStyle/>
                    <a:p>
                      <a:pPr algn="ctr"/>
                      <a:r>
                        <a:rPr lang="en-US" altLang="zh-TW" b="0">
                          <a:latin typeface="Consolas" panose="020B0609020204030204" pitchFamily="49" charset="0"/>
                        </a:rPr>
                        <a:t>not</a:t>
                      </a:r>
                      <a:endParaRPr lang="zh-TW" altLang="en-US" b="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a:latin typeface="Consolas" panose="020B0609020204030204" pitchFamily="49" charset="0"/>
                        </a:rPr>
                        <a:t>eq</a:t>
                      </a:r>
                      <a:endParaRPr lang="zh-TW" altLang="en-US" b="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err="1">
                          <a:latin typeface="Consolas" panose="020B0609020204030204" pitchFamily="49" charset="0"/>
                        </a:rPr>
                        <a:t>gt</a:t>
                      </a:r>
                      <a:endParaRPr lang="zh-TW" altLang="en-US" b="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err="1">
                          <a:latin typeface="Consolas" panose="020B0609020204030204" pitchFamily="49" charset="0"/>
                        </a:rPr>
                        <a:t>lt</a:t>
                      </a:r>
                      <a:endParaRPr lang="zh-TW" altLang="en-US" b="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76440080"/>
                  </a:ext>
                </a:extLst>
              </a:tr>
              <a:tr h="372114">
                <a:tc>
                  <a:txBody>
                    <a:bodyPr/>
                    <a:lstStyle/>
                    <a:p>
                      <a:pPr algn="ctr"/>
                      <a:r>
                        <a:rPr lang="en-US" altLang="zh-TW" b="0" err="1">
                          <a:latin typeface="Consolas" panose="020B0609020204030204" pitchFamily="49" charset="0"/>
                        </a:rPr>
                        <a:t>ge</a:t>
                      </a:r>
                      <a:endParaRPr lang="zh-TW" altLang="en-US" b="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a:latin typeface="Consolas" panose="020B0609020204030204" pitchFamily="49" charset="0"/>
                        </a:rPr>
                        <a:t>ne</a:t>
                      </a:r>
                      <a:endParaRPr lang="zh-TW" altLang="en-US" b="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a:latin typeface="Consolas" panose="020B0609020204030204" pitchFamily="49" charset="0"/>
                        </a:rPr>
                        <a:t>le</a:t>
                      </a:r>
                      <a:endParaRPr lang="zh-TW" altLang="en-US" b="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a:latin typeface="Consolas" panose="020B0609020204030204" pitchFamily="49" charset="0"/>
                        </a:rPr>
                        <a:t>mod</a:t>
                      </a:r>
                      <a:endParaRPr lang="zh-TW" altLang="en-US" b="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1405124"/>
                  </a:ext>
                </a:extLst>
              </a:tr>
              <a:tr h="372114">
                <a:tc>
                  <a:txBody>
                    <a:bodyPr/>
                    <a:lstStyle/>
                    <a:p>
                      <a:pPr algn="ctr"/>
                      <a:r>
                        <a:rPr lang="en-US" altLang="zh-TW" b="0">
                          <a:latin typeface="Consolas" panose="020B0609020204030204" pitchFamily="49" charset="0"/>
                        </a:rPr>
                        <a:t>div</a:t>
                      </a:r>
                      <a:endParaRPr lang="zh-TW" altLang="en-US" b="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a:latin typeface="Consolas" panose="020B0609020204030204" pitchFamily="49" charset="0"/>
                        </a:rPr>
                        <a:t>null</a:t>
                      </a:r>
                      <a:endParaRPr lang="zh-TW" altLang="en-US" b="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a:latin typeface="Consolas" panose="020B0609020204030204" pitchFamily="49" charset="0"/>
                        </a:rPr>
                        <a:t>empty</a:t>
                      </a:r>
                      <a:endParaRPr lang="zh-TW" altLang="en-US" b="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err="1">
                          <a:latin typeface="Consolas" panose="020B0609020204030204" pitchFamily="49" charset="0"/>
                        </a:rPr>
                        <a:t>instanceof</a:t>
                      </a:r>
                      <a:endParaRPr lang="zh-TW" altLang="en-US" b="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1757979"/>
                  </a:ext>
                </a:extLst>
              </a:tr>
            </a:tbl>
          </a:graphicData>
        </a:graphic>
      </p:graphicFrame>
      <p:graphicFrame>
        <p:nvGraphicFramePr>
          <p:cNvPr id="8" name="表格 6">
            <a:extLst>
              <a:ext uri="{FF2B5EF4-FFF2-40B4-BE49-F238E27FC236}">
                <a16:creationId xmlns:a16="http://schemas.microsoft.com/office/drawing/2014/main" id="{790ECE1A-3A96-428A-B3E1-1CF9947D2F5C}"/>
              </a:ext>
            </a:extLst>
          </p:cNvPr>
          <p:cNvGraphicFramePr>
            <a:graphicFrameLocks noGrp="1"/>
          </p:cNvGraphicFramePr>
          <p:nvPr>
            <p:extLst>
              <p:ext uri="{D42A27DB-BD31-4B8C-83A1-F6EECF244321}">
                <p14:modId xmlns:p14="http://schemas.microsoft.com/office/powerpoint/2010/main" val="1125759897"/>
              </p:ext>
            </p:extLst>
          </p:nvPr>
        </p:nvGraphicFramePr>
        <p:xfrm>
          <a:off x="262758" y="4197369"/>
          <a:ext cx="7827650" cy="2550648"/>
        </p:xfrm>
        <a:graphic>
          <a:graphicData uri="http://schemas.openxmlformats.org/drawingml/2006/table">
            <a:tbl>
              <a:tblPr firstRow="1" bandRow="1">
                <a:tableStyleId>{5C22544A-7EE6-4342-B048-85BDC9FD1C3A}</a:tableStyleId>
              </a:tblPr>
              <a:tblGrid>
                <a:gridCol w="1560482">
                  <a:extLst>
                    <a:ext uri="{9D8B030D-6E8A-4147-A177-3AD203B41FA5}">
                      <a16:colId xmlns:a16="http://schemas.microsoft.com/office/drawing/2014/main" val="2320692837"/>
                    </a:ext>
                  </a:extLst>
                </a:gridCol>
                <a:gridCol w="3064834">
                  <a:extLst>
                    <a:ext uri="{9D8B030D-6E8A-4147-A177-3AD203B41FA5}">
                      <a16:colId xmlns:a16="http://schemas.microsoft.com/office/drawing/2014/main" val="928841648"/>
                    </a:ext>
                  </a:extLst>
                </a:gridCol>
                <a:gridCol w="3202334">
                  <a:extLst>
                    <a:ext uri="{9D8B030D-6E8A-4147-A177-3AD203B41FA5}">
                      <a16:colId xmlns:a16="http://schemas.microsoft.com/office/drawing/2014/main" val="298015941"/>
                    </a:ext>
                  </a:extLst>
                </a:gridCol>
              </a:tblGrid>
              <a:tr h="332672">
                <a:tc>
                  <a:txBody>
                    <a:bodyPr/>
                    <a:lstStyle/>
                    <a:p>
                      <a:pPr algn="ctr"/>
                      <a:r>
                        <a:rPr lang="zh-TW" altLang="en-US" sz="1700">
                          <a:latin typeface="Consolas" panose="020B0609020204030204" pitchFamily="49" charset="0"/>
                          <a:ea typeface="+mj-ea"/>
                        </a:rPr>
                        <a:t>類型</a:t>
                      </a:r>
                    </a:p>
                  </a:txBody>
                  <a:tcPr anchor="ctr"/>
                </a:tc>
                <a:tc>
                  <a:txBody>
                    <a:bodyPr/>
                    <a:lstStyle/>
                    <a:p>
                      <a:pPr algn="ctr"/>
                      <a:r>
                        <a:rPr lang="zh-TW" altLang="en-US" sz="1700">
                          <a:latin typeface="Consolas" panose="020B0609020204030204" pitchFamily="49" charset="0"/>
                          <a:ea typeface="+mj-ea"/>
                        </a:rPr>
                        <a:t>運算子</a:t>
                      </a:r>
                    </a:p>
                  </a:txBody>
                  <a:tcPr anchor="ctr"/>
                </a:tc>
                <a:tc>
                  <a:txBody>
                    <a:bodyPr/>
                    <a:lstStyle/>
                    <a:p>
                      <a:pPr algn="ctr"/>
                      <a:r>
                        <a:rPr lang="zh-TW" altLang="en-US" sz="1700">
                          <a:latin typeface="Consolas" panose="020B0609020204030204" pitchFamily="49" charset="0"/>
                          <a:ea typeface="+mj-ea"/>
                        </a:rPr>
                        <a:t>範例</a:t>
                      </a:r>
                    </a:p>
                  </a:txBody>
                  <a:tcPr anchor="ctr"/>
                </a:tc>
                <a:extLst>
                  <a:ext uri="{0D108BD9-81ED-4DB2-BD59-A6C34878D82A}">
                    <a16:rowId xmlns:a16="http://schemas.microsoft.com/office/drawing/2014/main" val="1710918057"/>
                  </a:ext>
                </a:extLst>
              </a:tr>
              <a:tr h="332672">
                <a:tc>
                  <a:txBody>
                    <a:bodyPr/>
                    <a:lstStyle/>
                    <a:p>
                      <a:pPr algn="ctr"/>
                      <a:r>
                        <a:rPr lang="zh-TW" altLang="en-US" sz="1700">
                          <a:latin typeface="Consolas" panose="020B0609020204030204" pitchFamily="49" charset="0"/>
                          <a:ea typeface="+mj-ea"/>
                        </a:rPr>
                        <a:t>算術運算子</a:t>
                      </a:r>
                    </a:p>
                  </a:txBody>
                  <a:tcPr anchor="ctr"/>
                </a:tc>
                <a:tc>
                  <a:txBody>
                    <a:bodyPr/>
                    <a:lstStyle/>
                    <a:p>
                      <a:pPr algn="ctr"/>
                      <a:r>
                        <a:rPr lang="en-US" altLang="zh-TW" sz="1700">
                          <a:latin typeface="Consolas" panose="020B0609020204030204" pitchFamily="49" charset="0"/>
                          <a:ea typeface="+mj-ea"/>
                        </a:rPr>
                        <a:t>+ - * /(div) %(mod)</a:t>
                      </a:r>
                      <a:endParaRPr lang="zh-TW" altLang="en-US" sz="1700">
                        <a:latin typeface="Consolas" panose="020B0609020204030204" pitchFamily="49" charset="0"/>
                        <a:ea typeface="+mj-ea"/>
                      </a:endParaRPr>
                    </a:p>
                  </a:txBody>
                  <a:tcPr anchor="ctr"/>
                </a:tc>
                <a:tc>
                  <a:txBody>
                    <a:bodyPr/>
                    <a:lstStyle/>
                    <a:p>
                      <a:pPr algn="ctr"/>
                      <a:r>
                        <a:rPr lang="en-US" altLang="zh-TW" sz="1700">
                          <a:latin typeface="Consolas" panose="020B0609020204030204" pitchFamily="49" charset="0"/>
                          <a:ea typeface="+mj-ea"/>
                        </a:rPr>
                        <a:t>${10/3} ${6 mod 2}</a:t>
                      </a:r>
                      <a:endParaRPr lang="zh-TW" altLang="en-US" sz="1700">
                        <a:latin typeface="Consolas" panose="020B0609020204030204" pitchFamily="49" charset="0"/>
                        <a:ea typeface="+mj-ea"/>
                      </a:endParaRPr>
                    </a:p>
                  </a:txBody>
                  <a:tcPr anchor="ctr"/>
                </a:tc>
                <a:extLst>
                  <a:ext uri="{0D108BD9-81ED-4DB2-BD59-A6C34878D82A}">
                    <a16:rowId xmlns:a16="http://schemas.microsoft.com/office/drawing/2014/main" val="1049485205"/>
                  </a:ext>
                </a:extLst>
              </a:tr>
              <a:tr h="332672">
                <a:tc>
                  <a:txBody>
                    <a:bodyPr/>
                    <a:lstStyle/>
                    <a:p>
                      <a:pPr algn="ctr"/>
                      <a:r>
                        <a:rPr lang="zh-TW" altLang="en-US" sz="1700">
                          <a:latin typeface="Consolas" panose="020B0609020204030204" pitchFamily="49" charset="0"/>
                          <a:ea typeface="+mj-ea"/>
                        </a:rPr>
                        <a:t>關係運算子</a:t>
                      </a:r>
                    </a:p>
                  </a:txBody>
                  <a:tcPr anchor="ctr"/>
                </a:tc>
                <a:tc>
                  <a:txBody>
                    <a:bodyPr/>
                    <a:lstStyle/>
                    <a:p>
                      <a:pPr algn="ctr"/>
                      <a:r>
                        <a:rPr lang="fr-FR" altLang="zh-TW" sz="1700">
                          <a:latin typeface="Consolas" panose="020B0609020204030204" pitchFamily="49" charset="0"/>
                          <a:ea typeface="+mj-ea"/>
                        </a:rPr>
                        <a:t>==(eq) !=(ne) &gt;(gt) </a:t>
                      </a:r>
                      <a:endParaRPr lang="fr-FR" altLang="zh-TW" sz="1700" smtClean="0">
                        <a:latin typeface="Consolas" panose="020B0609020204030204" pitchFamily="49" charset="0"/>
                        <a:ea typeface="+mj-ea"/>
                      </a:endParaRPr>
                    </a:p>
                    <a:p>
                      <a:pPr algn="ctr"/>
                      <a:r>
                        <a:rPr lang="fr-FR" altLang="zh-TW" sz="1700" smtClean="0">
                          <a:latin typeface="Consolas" panose="020B0609020204030204" pitchFamily="49" charset="0"/>
                          <a:ea typeface="+mj-ea"/>
                        </a:rPr>
                        <a:t>=(</a:t>
                      </a:r>
                      <a:r>
                        <a:rPr lang="fr-FR" altLang="zh-TW" sz="1700">
                          <a:latin typeface="Consolas" panose="020B0609020204030204" pitchFamily="49" charset="0"/>
                          <a:ea typeface="+mj-ea"/>
                        </a:rPr>
                        <a:t>ge) &lt;=(le)</a:t>
                      </a:r>
                      <a:endParaRPr lang="zh-TW" altLang="en-US" sz="1700">
                        <a:latin typeface="Consolas" panose="020B0609020204030204" pitchFamily="49" charset="0"/>
                        <a:ea typeface="+mj-ea"/>
                      </a:endParaRPr>
                    </a:p>
                  </a:txBody>
                  <a:tcPr anchor="ctr"/>
                </a:tc>
                <a:tc>
                  <a:txBody>
                    <a:bodyPr/>
                    <a:lstStyle/>
                    <a:p>
                      <a:pPr algn="ctr"/>
                      <a:r>
                        <a:rPr lang="sv-SE" altLang="zh-TW" sz="1700">
                          <a:latin typeface="Consolas" panose="020B0609020204030204" pitchFamily="49" charset="0"/>
                          <a:ea typeface="+mj-ea"/>
                        </a:rPr>
                        <a:t>${(6*2)&gt;=15} </a:t>
                      </a:r>
                      <a:endParaRPr lang="sv-SE" altLang="zh-TW" sz="1700" smtClean="0">
                        <a:latin typeface="Consolas" panose="020B0609020204030204" pitchFamily="49" charset="0"/>
                        <a:ea typeface="+mj-ea"/>
                      </a:endParaRPr>
                    </a:p>
                    <a:p>
                      <a:pPr algn="ctr"/>
                      <a:r>
                        <a:rPr lang="sv-SE" altLang="zh-TW" sz="1700" smtClean="0">
                          <a:latin typeface="Consolas" panose="020B0609020204030204" pitchFamily="49" charset="0"/>
                          <a:ea typeface="+mj-ea"/>
                        </a:rPr>
                        <a:t>${(</a:t>
                      </a:r>
                      <a:r>
                        <a:rPr lang="sv-SE" altLang="zh-TW" sz="1700">
                          <a:latin typeface="Consolas" panose="020B0609020204030204" pitchFamily="49" charset="0"/>
                          <a:ea typeface="+mj-ea"/>
                        </a:rPr>
                        <a:t>6*2) ge 15} </a:t>
                      </a:r>
                      <a:endParaRPr lang="zh-TW" altLang="en-US" sz="1700">
                        <a:latin typeface="Consolas" panose="020B0609020204030204" pitchFamily="49" charset="0"/>
                        <a:ea typeface="+mj-ea"/>
                      </a:endParaRPr>
                    </a:p>
                  </a:txBody>
                  <a:tcPr anchor="ctr"/>
                </a:tc>
                <a:extLst>
                  <a:ext uri="{0D108BD9-81ED-4DB2-BD59-A6C34878D82A}">
                    <a16:rowId xmlns:a16="http://schemas.microsoft.com/office/drawing/2014/main" val="2379638280"/>
                  </a:ext>
                </a:extLst>
              </a:tr>
              <a:tr h="332672">
                <a:tc>
                  <a:txBody>
                    <a:bodyPr/>
                    <a:lstStyle/>
                    <a:p>
                      <a:pPr algn="ctr"/>
                      <a:r>
                        <a:rPr lang="zh-TW" altLang="en-US" sz="1700">
                          <a:latin typeface="Consolas" panose="020B0609020204030204" pitchFamily="49" charset="0"/>
                          <a:ea typeface="+mj-ea"/>
                        </a:rPr>
                        <a:t>邏輯運算子</a:t>
                      </a:r>
                    </a:p>
                  </a:txBody>
                  <a:tcPr anchor="ctr"/>
                </a:tc>
                <a:tc>
                  <a:txBody>
                    <a:bodyPr/>
                    <a:lstStyle/>
                    <a:p>
                      <a:pPr algn="ctr"/>
                      <a:r>
                        <a:rPr lang="en-US" altLang="zh-TW" sz="1700">
                          <a:latin typeface="Consolas" panose="020B0609020204030204" pitchFamily="49" charset="0"/>
                          <a:ea typeface="+mj-ea"/>
                        </a:rPr>
                        <a:t>&amp;&amp;(and) ||(or)  !(not)</a:t>
                      </a:r>
                      <a:endParaRPr lang="zh-TW" altLang="en-US" sz="1700">
                        <a:latin typeface="Consolas" panose="020B0609020204030204" pitchFamily="49" charset="0"/>
                        <a:ea typeface="+mj-ea"/>
                      </a:endParaRPr>
                    </a:p>
                  </a:txBody>
                  <a:tcPr anchor="ctr"/>
                </a:tc>
                <a:tc>
                  <a:txBody>
                    <a:bodyPr/>
                    <a:lstStyle/>
                    <a:p>
                      <a:pPr algn="ctr"/>
                      <a:r>
                        <a:rPr lang="en-US" altLang="zh-TW" sz="1700">
                          <a:latin typeface="Consolas" panose="020B0609020204030204" pitchFamily="49" charset="0"/>
                          <a:ea typeface="+mj-ea"/>
                        </a:rPr>
                        <a:t>${name!="</a:t>
                      </a:r>
                      <a:r>
                        <a:rPr lang="en-US" altLang="zh-TW" sz="1700" err="1">
                          <a:latin typeface="Consolas" panose="020B0609020204030204" pitchFamily="49" charset="0"/>
                          <a:ea typeface="+mj-ea"/>
                        </a:rPr>
                        <a:t>mary</a:t>
                      </a:r>
                      <a:r>
                        <a:rPr lang="en-US" altLang="zh-TW" sz="1700">
                          <a:latin typeface="Consolas" panose="020B0609020204030204" pitchFamily="49" charset="0"/>
                          <a:ea typeface="+mj-ea"/>
                        </a:rPr>
                        <a:t>"} </a:t>
                      </a:r>
                      <a:endParaRPr lang="zh-TW" altLang="en-US" sz="1700">
                        <a:latin typeface="Consolas" panose="020B0609020204030204" pitchFamily="49" charset="0"/>
                        <a:ea typeface="+mj-ea"/>
                      </a:endParaRPr>
                    </a:p>
                  </a:txBody>
                  <a:tcPr anchor="ctr"/>
                </a:tc>
                <a:extLst>
                  <a:ext uri="{0D108BD9-81ED-4DB2-BD59-A6C34878D82A}">
                    <a16:rowId xmlns:a16="http://schemas.microsoft.com/office/drawing/2014/main" val="4006668991"/>
                  </a:ext>
                </a:extLst>
              </a:tr>
              <a:tr h="332672">
                <a:tc>
                  <a:txBody>
                    <a:bodyPr/>
                    <a:lstStyle/>
                    <a:p>
                      <a:pPr algn="ctr"/>
                      <a:r>
                        <a:rPr lang="en-US" altLang="zh-TW" sz="1700">
                          <a:latin typeface="Consolas" panose="020B0609020204030204" pitchFamily="49" charset="0"/>
                          <a:ea typeface="+mj-ea"/>
                        </a:rPr>
                        <a:t>empty</a:t>
                      </a:r>
                      <a:r>
                        <a:rPr lang="zh-TW" altLang="en-US" sz="1700">
                          <a:latin typeface="Consolas" panose="020B0609020204030204" pitchFamily="49" charset="0"/>
                          <a:ea typeface="+mj-ea"/>
                        </a:rPr>
                        <a:t>運算子</a:t>
                      </a:r>
                    </a:p>
                  </a:txBody>
                  <a:tcPr anchor="ctr"/>
                </a:tc>
                <a:tc>
                  <a:txBody>
                    <a:bodyPr/>
                    <a:lstStyle/>
                    <a:p>
                      <a:pPr algn="ctr"/>
                      <a:r>
                        <a:rPr lang="en-US" altLang="zh-TW" sz="1700">
                          <a:latin typeface="Consolas" panose="020B0609020204030204" pitchFamily="49" charset="0"/>
                          <a:ea typeface="+mj-ea"/>
                        </a:rPr>
                        <a:t>empty</a:t>
                      </a:r>
                      <a:r>
                        <a:rPr lang="zh-TW" altLang="en-US" sz="1700">
                          <a:latin typeface="Consolas" panose="020B0609020204030204" pitchFamily="49" charset="0"/>
                          <a:ea typeface="+mj-ea"/>
                        </a:rPr>
                        <a:t>判斷值是否為空 </a:t>
                      </a:r>
                    </a:p>
                  </a:txBody>
                  <a:tcPr anchor="ctr"/>
                </a:tc>
                <a:tc>
                  <a:txBody>
                    <a:bodyPr/>
                    <a:lstStyle/>
                    <a:p>
                      <a:pPr algn="ctr"/>
                      <a:r>
                        <a:rPr lang="en-US" altLang="zh-TW" sz="1700">
                          <a:latin typeface="Consolas" panose="020B0609020204030204" pitchFamily="49" charset="0"/>
                          <a:ea typeface="+mj-ea"/>
                        </a:rPr>
                        <a:t>${empty name}</a:t>
                      </a:r>
                      <a:endParaRPr lang="zh-TW" altLang="en-US" sz="1700">
                        <a:latin typeface="Consolas" panose="020B0609020204030204" pitchFamily="49" charset="0"/>
                        <a:ea typeface="+mj-ea"/>
                      </a:endParaRPr>
                    </a:p>
                  </a:txBody>
                  <a:tcPr anchor="ctr"/>
                </a:tc>
                <a:extLst>
                  <a:ext uri="{0D108BD9-81ED-4DB2-BD59-A6C34878D82A}">
                    <a16:rowId xmlns:a16="http://schemas.microsoft.com/office/drawing/2014/main" val="1486674576"/>
                  </a:ext>
                </a:extLst>
              </a:tr>
              <a:tr h="538968">
                <a:tc>
                  <a:txBody>
                    <a:bodyPr/>
                    <a:lstStyle/>
                    <a:p>
                      <a:pPr algn="ctr"/>
                      <a:r>
                        <a:rPr lang="zh-TW" altLang="en-US" sz="1700">
                          <a:latin typeface="Consolas" panose="020B0609020204030204" pitchFamily="49" charset="0"/>
                          <a:ea typeface="+mj-ea"/>
                        </a:rPr>
                        <a:t>條件運算子</a:t>
                      </a:r>
                    </a:p>
                  </a:txBody>
                  <a:tcPr anchor="ctr"/>
                </a:tc>
                <a:tc>
                  <a:txBody>
                    <a:bodyPr/>
                    <a:lstStyle/>
                    <a:p>
                      <a:pPr algn="ctr"/>
                      <a:r>
                        <a:rPr lang="en-US" altLang="zh-TW" sz="1700">
                          <a:latin typeface="Consolas" panose="020B0609020204030204" pitchFamily="49" charset="0"/>
                          <a:ea typeface="+mj-ea"/>
                        </a:rPr>
                        <a:t>A?B:C</a:t>
                      </a:r>
                      <a:endParaRPr lang="zh-TW" altLang="en-US" sz="1700">
                        <a:latin typeface="Consolas" panose="020B0609020204030204" pitchFamily="49" charset="0"/>
                        <a:ea typeface="+mj-ea"/>
                      </a:endParaRPr>
                    </a:p>
                  </a:txBody>
                  <a:tcPr anchor="ctr"/>
                </a:tc>
                <a:tc>
                  <a:txBody>
                    <a:bodyPr/>
                    <a:lstStyle/>
                    <a:p>
                      <a:pPr algn="ctr"/>
                      <a:r>
                        <a:rPr lang="en-US" altLang="zh-TW" sz="1700">
                          <a:latin typeface="Consolas" panose="020B0609020204030204" pitchFamily="49" charset="0"/>
                          <a:ea typeface="+mj-ea"/>
                        </a:rPr>
                        <a:t>${price&gt;=1000</a:t>
                      </a:r>
                      <a:r>
                        <a:rPr lang="en-US" altLang="zh-TW" sz="1700" smtClean="0">
                          <a:latin typeface="Consolas" panose="020B0609020204030204" pitchFamily="49" charset="0"/>
                          <a:ea typeface="+mj-ea"/>
                        </a:rPr>
                        <a:t>?"</a:t>
                      </a:r>
                      <a:r>
                        <a:rPr lang="zh-TW" altLang="en-US" sz="1700" smtClean="0">
                          <a:latin typeface="Consolas" panose="020B0609020204030204" pitchFamily="49" charset="0"/>
                          <a:ea typeface="+mj-ea"/>
                        </a:rPr>
                        <a:t>便宜</a:t>
                      </a:r>
                      <a:r>
                        <a:rPr lang="en-US" altLang="zh-TW" sz="1700" smtClean="0">
                          <a:latin typeface="Consolas" panose="020B0609020204030204" pitchFamily="49" charset="0"/>
                          <a:ea typeface="+mj-ea"/>
                        </a:rPr>
                        <a:t>":"</a:t>
                      </a:r>
                      <a:r>
                        <a:rPr lang="zh-TW" altLang="en-US" sz="1700" smtClean="0">
                          <a:latin typeface="Consolas" panose="020B0609020204030204" pitchFamily="49" charset="0"/>
                          <a:ea typeface="+mj-ea"/>
                        </a:rPr>
                        <a:t>貴</a:t>
                      </a:r>
                      <a:r>
                        <a:rPr lang="en-US" altLang="zh-TW" sz="1700" smtClean="0">
                          <a:latin typeface="Consolas" panose="020B0609020204030204" pitchFamily="49" charset="0"/>
                          <a:ea typeface="+mj-ea"/>
                        </a:rPr>
                        <a:t>"}</a:t>
                      </a:r>
                      <a:endParaRPr lang="zh-TW" altLang="en-US" sz="1700">
                        <a:latin typeface="Consolas" panose="020B0609020204030204" pitchFamily="49" charset="0"/>
                        <a:ea typeface="+mj-ea"/>
                      </a:endParaRPr>
                    </a:p>
                  </a:txBody>
                  <a:tcPr anchor="ctr"/>
                </a:tc>
                <a:extLst>
                  <a:ext uri="{0D108BD9-81ED-4DB2-BD59-A6C34878D82A}">
                    <a16:rowId xmlns:a16="http://schemas.microsoft.com/office/drawing/2014/main" val="3782131754"/>
                  </a:ext>
                </a:extLst>
              </a:tr>
            </a:tbl>
          </a:graphicData>
        </a:graphic>
      </p:graphicFrame>
    </p:spTree>
    <p:extLst>
      <p:ext uri="{BB962C8B-B14F-4D97-AF65-F5344CB8AC3E}">
        <p14:creationId xmlns:p14="http://schemas.microsoft.com/office/powerpoint/2010/main" val="244579402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451945" y="944688"/>
            <a:ext cx="7273159" cy="2576277"/>
          </a:xfrm>
        </p:spPr>
        <p:txBody>
          <a:bodyPr>
            <a:normAutofit lnSpcReduction="10000"/>
          </a:bodyPr>
          <a:lstStyle/>
          <a:p>
            <a:pPr marL="0" lvl="1" indent="0" algn="just">
              <a:buNone/>
            </a:pPr>
            <a:r>
              <a:rPr lang="zh-TW" altLang="en-US" sz="2000">
                <a:latin typeface="Consolas" panose="020B0609020204030204" pitchFamily="49" charset="0"/>
                <a:ea typeface="+mj-ea"/>
              </a:rPr>
              <a:t>語法</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識別名稱</a:t>
            </a:r>
            <a:r>
              <a:rPr lang="en-US" altLang="zh-TW" sz="2000">
                <a:latin typeface="Consolas" panose="020B0609020204030204" pitchFamily="49" charset="0"/>
                <a:ea typeface="+mj-ea"/>
              </a:rPr>
              <a:t>}</a:t>
            </a:r>
          </a:p>
          <a:p>
            <a:pPr marL="342900" lvl="1" indent="-342900" algn="just"/>
            <a:r>
              <a:rPr lang="en-US" altLang="zh-TW" sz="2000">
                <a:latin typeface="Consolas" panose="020B0609020204030204" pitchFamily="49" charset="0"/>
                <a:ea typeface="+mj-ea"/>
              </a:rPr>
              <a:t>【</a:t>
            </a:r>
            <a:r>
              <a:rPr lang="zh-TW" altLang="en-US" sz="2000">
                <a:latin typeface="Consolas" panose="020B0609020204030204" pitchFamily="49" charset="0"/>
                <a:ea typeface="+mj-ea"/>
              </a:rPr>
              <a:t>範例</a:t>
            </a:r>
            <a:r>
              <a:rPr lang="en-US" altLang="zh-TW" sz="2000">
                <a:latin typeface="Consolas" panose="020B0609020204030204" pitchFamily="49" charset="0"/>
                <a:ea typeface="+mj-ea"/>
              </a:rPr>
              <a:t>】</a:t>
            </a:r>
          </a:p>
          <a:p>
            <a:pPr marL="400050" lvl="2" indent="0" algn="just">
              <a:buNone/>
            </a:pPr>
            <a:r>
              <a:rPr lang="en-US" altLang="zh-TW" sz="2000">
                <a:latin typeface="Consolas" panose="020B0609020204030204" pitchFamily="49" charset="0"/>
                <a:ea typeface="+mj-ea"/>
              </a:rPr>
              <a:t>&lt;%</a:t>
            </a:r>
          </a:p>
          <a:p>
            <a:pPr marL="857250" lvl="3" indent="0" algn="just">
              <a:buNone/>
            </a:pPr>
            <a:r>
              <a:rPr lang="en-US" altLang="zh-TW" sz="2000">
                <a:latin typeface="Consolas" panose="020B0609020204030204" pitchFamily="49" charset="0"/>
                <a:ea typeface="+mj-ea"/>
              </a:rPr>
              <a:t>String title="This is a JSP Page";</a:t>
            </a:r>
          </a:p>
          <a:p>
            <a:pPr marL="857250" lvl="3" indent="0" algn="just">
              <a:buNone/>
            </a:pPr>
            <a:r>
              <a:rPr lang="en-US" altLang="zh-TW" sz="2000" err="1">
                <a:latin typeface="Consolas" panose="020B0609020204030204" pitchFamily="49" charset="0"/>
                <a:ea typeface="+mj-ea"/>
              </a:rPr>
              <a:t>request.setAttribute</a:t>
            </a:r>
            <a:r>
              <a:rPr lang="en-US" altLang="zh-TW" sz="2000">
                <a:latin typeface="Consolas" panose="020B0609020204030204" pitchFamily="49" charset="0"/>
                <a:ea typeface="+mj-ea"/>
              </a:rPr>
              <a:t>("</a:t>
            </a:r>
            <a:r>
              <a:rPr lang="en-US" altLang="zh-TW" sz="2000" err="1">
                <a:latin typeface="Consolas" panose="020B0609020204030204" pitchFamily="49" charset="0"/>
                <a:ea typeface="+mj-ea"/>
              </a:rPr>
              <a:t>contentTitle</a:t>
            </a:r>
            <a:r>
              <a:rPr lang="en-US" altLang="zh-TW" sz="2000">
                <a:latin typeface="Consolas" panose="020B0609020204030204" pitchFamily="49" charset="0"/>
                <a:ea typeface="+mj-ea"/>
              </a:rPr>
              <a:t>",title);</a:t>
            </a:r>
          </a:p>
          <a:p>
            <a:pPr marL="400050" lvl="2" indent="0" algn="just">
              <a:buNone/>
            </a:pPr>
            <a:r>
              <a:rPr lang="en-US" altLang="zh-TW" sz="2000">
                <a:latin typeface="Consolas" panose="020B0609020204030204" pitchFamily="49" charset="0"/>
                <a:ea typeface="+mj-ea"/>
              </a:rPr>
              <a:t>%&gt;</a:t>
            </a:r>
          </a:p>
          <a:p>
            <a:pPr marL="342900" lvl="1" indent="-342900" algn="just"/>
            <a:r>
              <a:rPr lang="zh-TW" altLang="en-US" sz="2000">
                <a:latin typeface="Consolas" panose="020B0609020204030204" pitchFamily="49" charset="0"/>
                <a:ea typeface="+mj-ea"/>
              </a:rPr>
              <a:t>使用</a:t>
            </a:r>
            <a:r>
              <a:rPr lang="en-US" altLang="zh-TW" sz="2000">
                <a:latin typeface="Consolas" panose="020B0609020204030204" pitchFamily="49" charset="0"/>
                <a:ea typeface="+mj-ea"/>
              </a:rPr>
              <a:t>EL</a:t>
            </a:r>
            <a:r>
              <a:rPr lang="zh-TW" altLang="en-US" sz="2000">
                <a:latin typeface="Consolas" panose="020B0609020204030204" pitchFamily="49" charset="0"/>
                <a:ea typeface="+mj-ea"/>
              </a:rPr>
              <a:t>取得方式</a:t>
            </a:r>
            <a:endParaRPr lang="en-US" altLang="zh-TW" sz="2000">
              <a:latin typeface="Consolas" panose="020B0609020204030204" pitchFamily="49" charset="0"/>
              <a:ea typeface="+mj-ea"/>
            </a:endParaRPr>
          </a:p>
          <a:p>
            <a:pPr marL="400050" lvl="2" indent="0" algn="just">
              <a:buNone/>
            </a:pPr>
            <a:r>
              <a:rPr lang="en-US" altLang="zh-TW" sz="2000">
                <a:latin typeface="Consolas" panose="020B0609020204030204" pitchFamily="49" charset="0"/>
                <a:ea typeface="+mj-ea"/>
              </a:rPr>
              <a:t>Page Title:${</a:t>
            </a:r>
            <a:r>
              <a:rPr lang="en-US" altLang="zh-TW" sz="2000" err="1">
                <a:latin typeface="Consolas" panose="020B0609020204030204" pitchFamily="49" charset="0"/>
                <a:ea typeface="+mj-ea"/>
              </a:rPr>
              <a:t>contentTitle</a:t>
            </a:r>
            <a:r>
              <a:rPr lang="en-US" altLang="zh-TW" sz="2000">
                <a:latin typeface="Consolas" panose="020B0609020204030204" pitchFamily="49" charset="0"/>
                <a:ea typeface="+mj-ea"/>
              </a:rPr>
              <a:t>}</a:t>
            </a:r>
          </a:p>
        </p:txBody>
      </p:sp>
      <p:sp>
        <p:nvSpPr>
          <p:cNvPr id="7" name="文字方塊 6">
            <a:extLst>
              <a:ext uri="{FF2B5EF4-FFF2-40B4-BE49-F238E27FC236}">
                <a16:creationId xmlns:a16="http://schemas.microsoft.com/office/drawing/2014/main" id="{6A6F09EC-1299-4AA7-AE34-83B4E6451D46}"/>
              </a:ext>
            </a:extLst>
          </p:cNvPr>
          <p:cNvSpPr txBox="1"/>
          <p:nvPr/>
        </p:nvSpPr>
        <p:spPr>
          <a:xfrm>
            <a:off x="204968" y="117822"/>
            <a:ext cx="3126811"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lgn="ctr">
              <a:buClrTx/>
              <a:buNone/>
            </a:pPr>
            <a:r>
              <a:rPr lang="zh-TW" altLang="en-US" sz="3200" smtClean="0">
                <a:latin typeface="Consolas" panose="020B0609020204030204" pitchFamily="49" charset="0"/>
                <a:ea typeface="+mj-ea"/>
              </a:rPr>
              <a:t>使用</a:t>
            </a:r>
            <a:r>
              <a:rPr lang="en-US" altLang="zh-TW" sz="3200" smtClean="0">
                <a:latin typeface="Consolas" panose="020B0609020204030204" pitchFamily="49" charset="0"/>
                <a:ea typeface="+mj-ea"/>
              </a:rPr>
              <a:t>EL</a:t>
            </a:r>
            <a:r>
              <a:rPr lang="zh-TW" altLang="en-US" sz="3200" smtClean="0">
                <a:latin typeface="Consolas" panose="020B0609020204030204" pitchFamily="49" charset="0"/>
                <a:ea typeface="+mj-ea"/>
              </a:rPr>
              <a:t>讀取字串</a:t>
            </a:r>
            <a:endParaRPr lang="en-US" altLang="zh-TW" sz="30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A8FEC1FD-CD28-4621-A924-B141499E3A35}"/>
              </a:ext>
            </a:extLst>
          </p:cNvPr>
          <p:cNvSpPr>
            <a:spLocks noGrp="1"/>
          </p:cNvSpPr>
          <p:nvPr>
            <p:ph type="sldNum" sz="quarter" idx="12"/>
          </p:nvPr>
        </p:nvSpPr>
        <p:spPr/>
        <p:txBody>
          <a:bodyPr/>
          <a:lstStyle/>
          <a:p>
            <a:fld id="{B521127C-0C56-461F-B517-0D483F216F7D}" type="slidenum">
              <a:rPr lang="zh-TW" altLang="en-US" smtClean="0"/>
              <a:t>98</a:t>
            </a:fld>
            <a:endParaRPr lang="zh-TW" altLang="en-US"/>
          </a:p>
        </p:txBody>
      </p:sp>
    </p:spTree>
    <p:extLst>
      <p:ext uri="{BB962C8B-B14F-4D97-AF65-F5344CB8AC3E}">
        <p14:creationId xmlns:p14="http://schemas.microsoft.com/office/powerpoint/2010/main" val="477144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9" y="865470"/>
            <a:ext cx="8983327" cy="5992530"/>
          </a:xfrm>
        </p:spPr>
        <p:txBody>
          <a:bodyPr>
            <a:normAutofit lnSpcReduction="10000"/>
          </a:bodyPr>
          <a:lstStyle/>
          <a:p>
            <a:pPr marL="342900" lvl="1" indent="-342900" algn="just">
              <a:buSzPct val="90000"/>
            </a:pPr>
            <a:r>
              <a:rPr lang="en-US" altLang="zh-TW" sz="2000">
                <a:latin typeface="Consolas" panose="020B0609020204030204" pitchFamily="49" charset="0"/>
                <a:ea typeface="+mj-ea"/>
              </a:rPr>
              <a:t>Map</a:t>
            </a:r>
            <a:r>
              <a:rPr lang="zh-TW" altLang="en-US" sz="2000">
                <a:latin typeface="Consolas" panose="020B0609020204030204" pitchFamily="49" charset="0"/>
                <a:ea typeface="+mj-ea"/>
              </a:rPr>
              <a:t>物件</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識別名稱</a:t>
            </a:r>
            <a:r>
              <a:rPr lang="en-US" altLang="zh-TW" sz="2000">
                <a:latin typeface="Consolas" panose="020B0609020204030204" pitchFamily="49" charset="0"/>
                <a:ea typeface="+mj-ea"/>
              </a:rPr>
              <a:t>.key}</a:t>
            </a:r>
          </a:p>
          <a:p>
            <a:pPr marL="742950" lvl="2" indent="-342900" algn="just">
              <a:buSzPct val="40000"/>
              <a:buFont typeface="Wingdings" panose="05000000000000000000" pitchFamily="2" charset="2"/>
              <a:buChar char="l"/>
            </a:pPr>
            <a:r>
              <a:rPr lang="en-US" altLang="zh-TW" sz="2000">
                <a:latin typeface="Consolas" panose="020B0609020204030204" pitchFamily="49" charset="0"/>
                <a:ea typeface="+mj-ea"/>
              </a:rPr>
              <a:t>【</a:t>
            </a:r>
            <a:r>
              <a:rPr lang="zh-TW" altLang="en-US" sz="2000">
                <a:latin typeface="Consolas" panose="020B0609020204030204" pitchFamily="49" charset="0"/>
                <a:ea typeface="+mj-ea"/>
              </a:rPr>
              <a:t>範例</a:t>
            </a:r>
            <a:r>
              <a:rPr lang="en-US" altLang="zh-TW" sz="2000">
                <a:latin typeface="Consolas" panose="020B0609020204030204" pitchFamily="49" charset="0"/>
                <a:ea typeface="+mj-ea"/>
              </a:rPr>
              <a:t>】</a:t>
            </a:r>
          </a:p>
          <a:p>
            <a:pPr marL="857250" lvl="3" indent="0" algn="just">
              <a:buSzPct val="40000"/>
              <a:buNone/>
            </a:pPr>
            <a:r>
              <a:rPr lang="en-US" altLang="zh-TW" sz="2000" smtClean="0">
                <a:latin typeface="Consolas" panose="020B0609020204030204" pitchFamily="49" charset="0"/>
                <a:ea typeface="+mj-ea"/>
              </a:rPr>
              <a:t>&lt;%</a:t>
            </a:r>
            <a:r>
              <a:rPr lang="zh-TW" altLang="en-US" sz="2000" smtClean="0">
                <a:latin typeface="Consolas" panose="020B0609020204030204" pitchFamily="49" charset="0"/>
                <a:ea typeface="+mj-ea"/>
              </a:rPr>
              <a:t> </a:t>
            </a:r>
            <a:r>
              <a:rPr lang="en-US" altLang="zh-TW" sz="2000" smtClean="0">
                <a:latin typeface="Consolas" panose="020B0609020204030204" pitchFamily="49" charset="0"/>
                <a:ea typeface="+mj-ea"/>
              </a:rPr>
              <a:t>Map </a:t>
            </a:r>
            <a:r>
              <a:rPr lang="en-US" altLang="zh-TW" sz="2000" err="1">
                <a:latin typeface="Consolas" panose="020B0609020204030204" pitchFamily="49" charset="0"/>
                <a:ea typeface="+mj-ea"/>
              </a:rPr>
              <a:t>map</a:t>
            </a:r>
            <a:r>
              <a:rPr lang="en-US" altLang="zh-TW" sz="2000">
                <a:latin typeface="Consolas" panose="020B0609020204030204" pitchFamily="49" charset="0"/>
                <a:ea typeface="+mj-ea"/>
              </a:rPr>
              <a:t> = new HashMap();</a:t>
            </a:r>
          </a:p>
          <a:p>
            <a:pPr marL="1314450" lvl="4" indent="0" algn="just">
              <a:buSzPct val="40000"/>
              <a:buNone/>
            </a:pPr>
            <a:r>
              <a:rPr lang="en-US" altLang="zh-TW" sz="2000" err="1">
                <a:latin typeface="Consolas" panose="020B0609020204030204" pitchFamily="49" charset="0"/>
                <a:ea typeface="+mj-ea"/>
              </a:rPr>
              <a:t>map.put</a:t>
            </a:r>
            <a:r>
              <a:rPr lang="en-US" altLang="zh-TW" sz="2000">
                <a:latin typeface="Consolas" panose="020B0609020204030204" pitchFamily="49" charset="0"/>
                <a:ea typeface="+mj-ea"/>
              </a:rPr>
              <a:t>("username", "Allen");</a:t>
            </a:r>
          </a:p>
          <a:p>
            <a:pPr marL="1314450" lvl="4" indent="0" algn="just">
              <a:buSzPct val="40000"/>
              <a:buNone/>
            </a:pPr>
            <a:r>
              <a:rPr lang="en-US" altLang="zh-TW" sz="2000" err="1">
                <a:latin typeface="Consolas" panose="020B0609020204030204" pitchFamily="49" charset="0"/>
                <a:ea typeface="+mj-ea"/>
              </a:rPr>
              <a:t>map.put</a:t>
            </a:r>
            <a:r>
              <a:rPr lang="en-US" altLang="zh-TW" sz="2000">
                <a:latin typeface="Consolas" panose="020B0609020204030204" pitchFamily="49" charset="0"/>
                <a:ea typeface="+mj-ea"/>
              </a:rPr>
              <a:t>("password", "1234");</a:t>
            </a:r>
          </a:p>
          <a:p>
            <a:pPr marL="1314450" lvl="4" indent="0" algn="just">
              <a:buSzPct val="40000"/>
              <a:buNone/>
            </a:pPr>
            <a:r>
              <a:rPr lang="en-US" altLang="zh-TW" sz="2000" err="1">
                <a:latin typeface="Consolas" panose="020B0609020204030204" pitchFamily="49" charset="0"/>
                <a:ea typeface="+mj-ea"/>
              </a:rPr>
              <a:t>request.setAttribute</a:t>
            </a:r>
            <a:r>
              <a:rPr lang="en-US" altLang="zh-TW" sz="2000">
                <a:latin typeface="Consolas" panose="020B0609020204030204" pitchFamily="49" charset="0"/>
                <a:ea typeface="+mj-ea"/>
              </a:rPr>
              <a:t>("login", map);%&gt;</a:t>
            </a:r>
          </a:p>
          <a:p>
            <a:pPr marL="742950" lvl="2" indent="-342900" algn="just">
              <a:lnSpc>
                <a:spcPct val="100000"/>
              </a:lnSpc>
              <a:buSzPct val="40000"/>
              <a:buFont typeface="Wingdings" panose="05000000000000000000" pitchFamily="2" charset="2"/>
              <a:buChar char="l"/>
            </a:pPr>
            <a:r>
              <a:rPr lang="zh-TW" altLang="en-US" sz="2000">
                <a:latin typeface="Consolas" panose="020B0609020204030204" pitchFamily="49" charset="0"/>
                <a:ea typeface="+mj-ea"/>
              </a:rPr>
              <a:t>使用</a:t>
            </a:r>
            <a:r>
              <a:rPr lang="en-US" altLang="zh-TW" sz="2000">
                <a:latin typeface="Consolas" panose="020B0609020204030204" pitchFamily="49" charset="0"/>
                <a:ea typeface="+mj-ea"/>
              </a:rPr>
              <a:t>EL</a:t>
            </a:r>
            <a:r>
              <a:rPr lang="zh-TW" altLang="en-US" sz="2000">
                <a:latin typeface="Consolas" panose="020B0609020204030204" pitchFamily="49" charset="0"/>
                <a:ea typeface="+mj-ea"/>
              </a:rPr>
              <a:t>取得方式</a:t>
            </a:r>
            <a:endParaRPr lang="en-US" altLang="zh-TW" sz="2000">
              <a:latin typeface="Consolas" panose="020B0609020204030204" pitchFamily="49" charset="0"/>
              <a:ea typeface="+mj-ea"/>
            </a:endParaRPr>
          </a:p>
          <a:p>
            <a:pPr marL="857250" lvl="3" indent="0" algn="just">
              <a:buNone/>
            </a:pPr>
            <a:r>
              <a:rPr lang="zh-TW" altLang="en-US" sz="2000">
                <a:latin typeface="Consolas" panose="020B0609020204030204" pitchFamily="49" charset="0"/>
                <a:ea typeface="+mj-ea"/>
              </a:rPr>
              <a:t>帳號</a:t>
            </a:r>
            <a:r>
              <a:rPr lang="en-US" altLang="zh-TW" sz="2000">
                <a:latin typeface="Consolas" panose="020B0609020204030204" pitchFamily="49" charset="0"/>
                <a:ea typeface="+mj-ea"/>
              </a:rPr>
              <a:t>:${</a:t>
            </a:r>
            <a:r>
              <a:rPr lang="en-US" altLang="zh-TW" sz="2000" err="1">
                <a:latin typeface="Consolas" panose="020B0609020204030204" pitchFamily="49" charset="0"/>
                <a:ea typeface="+mj-ea"/>
              </a:rPr>
              <a:t>login.username</a:t>
            </a:r>
            <a:r>
              <a:rPr lang="en-US" altLang="zh-TW" sz="2000">
                <a:latin typeface="Consolas" panose="020B0609020204030204" pitchFamily="49" charset="0"/>
                <a:ea typeface="+mj-ea"/>
              </a:rPr>
              <a:t>}&lt;</a:t>
            </a:r>
            <a:r>
              <a:rPr lang="en-US" altLang="zh-TW" sz="2000" err="1">
                <a:latin typeface="Consolas" panose="020B0609020204030204" pitchFamily="49" charset="0"/>
                <a:ea typeface="+mj-ea"/>
              </a:rPr>
              <a:t>br</a:t>
            </a:r>
            <a:r>
              <a:rPr lang="en-US" altLang="zh-TW" sz="2000">
                <a:latin typeface="Consolas" panose="020B0609020204030204" pitchFamily="49" charset="0"/>
                <a:ea typeface="+mj-ea"/>
              </a:rPr>
              <a:t>&gt;</a:t>
            </a:r>
          </a:p>
          <a:p>
            <a:pPr marL="857250" lvl="3" indent="0" algn="just">
              <a:buNone/>
            </a:pPr>
            <a:r>
              <a:rPr lang="zh-TW" altLang="en-US" sz="2000">
                <a:latin typeface="Consolas" panose="020B0609020204030204" pitchFamily="49" charset="0"/>
                <a:ea typeface="+mj-ea"/>
              </a:rPr>
              <a:t>密碼</a:t>
            </a:r>
            <a:r>
              <a:rPr lang="en-US" altLang="zh-TW" sz="2000">
                <a:latin typeface="Consolas" panose="020B0609020204030204" pitchFamily="49" charset="0"/>
                <a:ea typeface="+mj-ea"/>
              </a:rPr>
              <a:t>:${</a:t>
            </a:r>
            <a:r>
              <a:rPr lang="en-US" altLang="zh-TW" sz="2000" err="1">
                <a:latin typeface="Consolas" panose="020B0609020204030204" pitchFamily="49" charset="0"/>
                <a:ea typeface="+mj-ea"/>
              </a:rPr>
              <a:t>login.password</a:t>
            </a:r>
            <a:r>
              <a:rPr lang="en-US" altLang="zh-TW" sz="2000">
                <a:latin typeface="Consolas" panose="020B0609020204030204" pitchFamily="49" charset="0"/>
                <a:ea typeface="+mj-ea"/>
              </a:rPr>
              <a:t>}&lt;</a:t>
            </a:r>
            <a:r>
              <a:rPr lang="en-US" altLang="zh-TW" sz="2000" err="1">
                <a:latin typeface="Consolas" panose="020B0609020204030204" pitchFamily="49" charset="0"/>
                <a:ea typeface="+mj-ea"/>
              </a:rPr>
              <a:t>br</a:t>
            </a:r>
            <a:r>
              <a:rPr lang="en-US" altLang="zh-TW" sz="2000">
                <a:latin typeface="Consolas" panose="020B0609020204030204" pitchFamily="49" charset="0"/>
                <a:ea typeface="+mj-ea"/>
              </a:rPr>
              <a:t>&gt;</a:t>
            </a:r>
          </a:p>
          <a:p>
            <a:pPr marL="342900" lvl="1" indent="-342900" algn="just">
              <a:lnSpc>
                <a:spcPct val="100000"/>
              </a:lnSpc>
              <a:buSzPct val="90000"/>
            </a:pPr>
            <a:r>
              <a:rPr lang="zh-TW" altLang="en-US" sz="2000">
                <a:latin typeface="Consolas" panose="020B0609020204030204" pitchFamily="49" charset="0"/>
                <a:ea typeface="+mj-ea"/>
              </a:rPr>
              <a:t>陣列物件</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識別名稱</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序號</a:t>
            </a:r>
            <a:r>
              <a:rPr lang="en-US" altLang="zh-TW" sz="2000">
                <a:latin typeface="Consolas" panose="020B0609020204030204" pitchFamily="49" charset="0"/>
                <a:ea typeface="+mj-ea"/>
              </a:rPr>
              <a:t>]}</a:t>
            </a:r>
          </a:p>
          <a:p>
            <a:pPr marL="742950" lvl="2" indent="-342900" algn="just">
              <a:lnSpc>
                <a:spcPct val="100000"/>
              </a:lnSpc>
              <a:buSzPct val="40000"/>
              <a:buFont typeface="Wingdings" panose="05000000000000000000" pitchFamily="2" charset="2"/>
              <a:buChar char="l"/>
            </a:pPr>
            <a:r>
              <a:rPr lang="en-US" altLang="zh-TW" sz="2000">
                <a:latin typeface="Consolas" panose="020B0609020204030204" pitchFamily="49" charset="0"/>
                <a:ea typeface="+mj-ea"/>
              </a:rPr>
              <a:t>【</a:t>
            </a:r>
            <a:r>
              <a:rPr lang="zh-TW" altLang="en-US" sz="2000">
                <a:latin typeface="Consolas" panose="020B0609020204030204" pitchFamily="49" charset="0"/>
                <a:ea typeface="+mj-ea"/>
              </a:rPr>
              <a:t>範例</a:t>
            </a:r>
            <a:r>
              <a:rPr lang="en-US" altLang="zh-TW" sz="2000">
                <a:latin typeface="Consolas" panose="020B0609020204030204" pitchFamily="49" charset="0"/>
                <a:ea typeface="+mj-ea"/>
              </a:rPr>
              <a:t>】</a:t>
            </a:r>
          </a:p>
          <a:p>
            <a:pPr marL="857250" lvl="3" indent="0" algn="just">
              <a:buNone/>
            </a:pPr>
            <a:r>
              <a:rPr lang="en-US" altLang="zh-TW" sz="2000">
                <a:latin typeface="Consolas" panose="020B0609020204030204" pitchFamily="49" charset="0"/>
                <a:ea typeface="+mj-ea"/>
              </a:rPr>
              <a:t>&lt;%</a:t>
            </a:r>
            <a:r>
              <a:rPr lang="zh-TW" altLang="en-US" sz="2000">
                <a:latin typeface="Consolas" panose="020B0609020204030204" pitchFamily="49" charset="0"/>
                <a:ea typeface="+mj-ea"/>
              </a:rPr>
              <a:t> </a:t>
            </a:r>
            <a:endParaRPr lang="en-US" altLang="zh-TW" sz="2000" smtClean="0">
              <a:latin typeface="Consolas" panose="020B0609020204030204" pitchFamily="49" charset="0"/>
              <a:ea typeface="+mj-ea"/>
            </a:endParaRPr>
          </a:p>
          <a:p>
            <a:pPr marL="1131570" lvl="4" indent="0" algn="just">
              <a:buNone/>
            </a:pPr>
            <a:r>
              <a:rPr lang="en-US" altLang="zh-TW" sz="2000" smtClean="0">
                <a:latin typeface="Consolas" panose="020B0609020204030204" pitchFamily="49" charset="0"/>
                <a:ea typeface="+mj-ea"/>
              </a:rPr>
              <a:t>String</a:t>
            </a:r>
            <a:r>
              <a:rPr lang="en-US" altLang="zh-TW" sz="2000">
                <a:latin typeface="Consolas" panose="020B0609020204030204" pitchFamily="49" charset="0"/>
                <a:ea typeface="+mj-ea"/>
              </a:rPr>
              <a:t>[] fruit={"</a:t>
            </a:r>
            <a:r>
              <a:rPr lang="en-US" altLang="zh-TW" sz="2000" err="1">
                <a:latin typeface="Consolas" panose="020B0609020204030204" pitchFamily="49" charset="0"/>
                <a:ea typeface="+mj-ea"/>
              </a:rPr>
              <a:t>banana","pineapple","longan</a:t>
            </a:r>
            <a:r>
              <a:rPr lang="en-US" altLang="zh-TW" sz="2000">
                <a:latin typeface="Consolas" panose="020B0609020204030204" pitchFamily="49" charset="0"/>
                <a:ea typeface="+mj-ea"/>
              </a:rPr>
              <a:t>"};</a:t>
            </a:r>
          </a:p>
          <a:p>
            <a:pPr marL="1131570" lvl="4" indent="0" algn="just">
              <a:buNone/>
            </a:pPr>
            <a:r>
              <a:rPr lang="en-US" altLang="zh-TW" sz="2000" err="1">
                <a:latin typeface="Consolas" panose="020B0609020204030204" pitchFamily="49" charset="0"/>
                <a:ea typeface="+mj-ea"/>
              </a:rPr>
              <a:t>request.setAttribute</a:t>
            </a:r>
            <a:r>
              <a:rPr lang="en-US" altLang="zh-TW" sz="2000">
                <a:latin typeface="Consolas" panose="020B0609020204030204" pitchFamily="49" charset="0"/>
                <a:ea typeface="+mj-ea"/>
              </a:rPr>
              <a:t>("</a:t>
            </a:r>
            <a:r>
              <a:rPr lang="en-US" altLang="zh-TW" sz="2000" err="1">
                <a:latin typeface="Consolas" panose="020B0609020204030204" pitchFamily="49" charset="0"/>
                <a:ea typeface="+mj-ea"/>
              </a:rPr>
              <a:t>taiwanFruit</a:t>
            </a:r>
            <a:r>
              <a:rPr lang="en-US" altLang="zh-TW" sz="2000">
                <a:latin typeface="Consolas" panose="020B0609020204030204" pitchFamily="49" charset="0"/>
                <a:ea typeface="+mj-ea"/>
              </a:rPr>
              <a:t>", fruit</a:t>
            </a:r>
            <a:r>
              <a:rPr lang="en-US" altLang="zh-TW" sz="2000" smtClean="0">
                <a:latin typeface="Consolas" panose="020B0609020204030204" pitchFamily="49" charset="0"/>
                <a:ea typeface="+mj-ea"/>
              </a:rPr>
              <a:t>);</a:t>
            </a:r>
          </a:p>
          <a:p>
            <a:pPr marL="857250" lvl="3" indent="0" algn="just">
              <a:buNone/>
            </a:pPr>
            <a:r>
              <a:rPr lang="en-US" altLang="zh-TW" sz="2000" smtClean="0">
                <a:latin typeface="Consolas" panose="020B0609020204030204" pitchFamily="49" charset="0"/>
                <a:ea typeface="+mj-ea"/>
              </a:rPr>
              <a:t>%&gt;</a:t>
            </a:r>
            <a:endParaRPr lang="en-US" altLang="zh-TW" sz="2000">
              <a:latin typeface="Consolas" panose="020B0609020204030204" pitchFamily="49" charset="0"/>
              <a:ea typeface="+mj-ea"/>
            </a:endParaRPr>
          </a:p>
          <a:p>
            <a:pPr marL="742950" lvl="2" indent="-342900" algn="just">
              <a:lnSpc>
                <a:spcPct val="100000"/>
              </a:lnSpc>
              <a:buSzPct val="40000"/>
              <a:buFont typeface="Wingdings" panose="05000000000000000000" pitchFamily="2" charset="2"/>
              <a:buChar char="l"/>
            </a:pPr>
            <a:r>
              <a:rPr lang="zh-TW" altLang="en-US" sz="2000">
                <a:latin typeface="Consolas" panose="020B0609020204030204" pitchFamily="49" charset="0"/>
                <a:ea typeface="+mj-ea"/>
              </a:rPr>
              <a:t>使用</a:t>
            </a:r>
            <a:r>
              <a:rPr lang="en-US" altLang="zh-TW" sz="2000">
                <a:latin typeface="Consolas" panose="020B0609020204030204" pitchFamily="49" charset="0"/>
                <a:ea typeface="+mj-ea"/>
              </a:rPr>
              <a:t>EL</a:t>
            </a:r>
            <a:r>
              <a:rPr lang="zh-TW" altLang="en-US" sz="2000">
                <a:latin typeface="Consolas" panose="020B0609020204030204" pitchFamily="49" charset="0"/>
                <a:ea typeface="+mj-ea"/>
              </a:rPr>
              <a:t>取得方式</a:t>
            </a:r>
            <a:endParaRPr lang="en-US" altLang="zh-TW" sz="2000">
              <a:latin typeface="Consolas" panose="020B0609020204030204" pitchFamily="49" charset="0"/>
              <a:ea typeface="+mj-ea"/>
            </a:endParaRPr>
          </a:p>
          <a:p>
            <a:pPr marL="857250" lvl="3" indent="0" algn="just">
              <a:buNone/>
            </a:pPr>
            <a:r>
              <a:rPr lang="zh-TW" altLang="en-US" sz="2000">
                <a:latin typeface="Consolas" panose="020B0609020204030204" pitchFamily="49" charset="0"/>
                <a:ea typeface="+mj-ea"/>
              </a:rPr>
              <a:t>台灣水果</a:t>
            </a:r>
            <a:r>
              <a:rPr lang="en-US" altLang="zh-TW" sz="2000">
                <a:latin typeface="Consolas" panose="020B0609020204030204" pitchFamily="49" charset="0"/>
                <a:ea typeface="+mj-ea"/>
              </a:rPr>
              <a:t>: ${</a:t>
            </a:r>
            <a:r>
              <a:rPr lang="en-US" altLang="zh-TW" sz="2000" err="1">
                <a:latin typeface="Consolas" panose="020B0609020204030204" pitchFamily="49" charset="0"/>
                <a:ea typeface="+mj-ea"/>
              </a:rPr>
              <a:t>taiwanFruit</a:t>
            </a:r>
            <a:r>
              <a:rPr lang="en-US" altLang="zh-TW" sz="2000">
                <a:latin typeface="Consolas" panose="020B0609020204030204" pitchFamily="49" charset="0"/>
                <a:ea typeface="+mj-ea"/>
              </a:rPr>
              <a:t>[0]}&lt;</a:t>
            </a:r>
            <a:r>
              <a:rPr lang="en-US" altLang="zh-TW" sz="2000" err="1">
                <a:latin typeface="Consolas" panose="020B0609020204030204" pitchFamily="49" charset="0"/>
                <a:ea typeface="+mj-ea"/>
              </a:rPr>
              <a:t>br</a:t>
            </a:r>
            <a:r>
              <a:rPr lang="en-US" altLang="zh-TW" sz="2000">
                <a:latin typeface="Consolas" panose="020B0609020204030204" pitchFamily="49" charset="0"/>
                <a:ea typeface="+mj-ea"/>
              </a:rPr>
              <a:t>&gt;</a:t>
            </a:r>
          </a:p>
          <a:p>
            <a:pPr marL="857250" lvl="3" indent="0" algn="just">
              <a:buNone/>
            </a:pPr>
            <a:r>
              <a:rPr lang="zh-TW" altLang="en-US" sz="2000">
                <a:latin typeface="Consolas" panose="020B0609020204030204" pitchFamily="49" charset="0"/>
                <a:ea typeface="+mj-ea"/>
              </a:rPr>
              <a:t>台灣水果</a:t>
            </a:r>
            <a:r>
              <a:rPr lang="en-US" altLang="zh-TW" sz="2000">
                <a:latin typeface="Consolas" panose="020B0609020204030204" pitchFamily="49" charset="0"/>
                <a:ea typeface="+mj-ea"/>
              </a:rPr>
              <a:t>: ${</a:t>
            </a:r>
            <a:r>
              <a:rPr lang="en-US" altLang="zh-TW" sz="2000" err="1">
                <a:latin typeface="Consolas" panose="020B0609020204030204" pitchFamily="49" charset="0"/>
                <a:ea typeface="+mj-ea"/>
              </a:rPr>
              <a:t>taiwanFruit</a:t>
            </a:r>
            <a:r>
              <a:rPr lang="en-US" altLang="zh-TW" sz="2000">
                <a:latin typeface="Consolas" panose="020B0609020204030204" pitchFamily="49" charset="0"/>
                <a:ea typeface="+mj-ea"/>
              </a:rPr>
              <a:t>[1]}&lt;</a:t>
            </a:r>
            <a:r>
              <a:rPr lang="en-US" altLang="zh-TW" sz="2000" err="1">
                <a:latin typeface="Consolas" panose="020B0609020204030204" pitchFamily="49" charset="0"/>
                <a:ea typeface="+mj-ea"/>
              </a:rPr>
              <a:t>br</a:t>
            </a:r>
            <a:r>
              <a:rPr lang="en-US" altLang="zh-TW" sz="2000">
                <a:latin typeface="Consolas" panose="020B0609020204030204" pitchFamily="49" charset="0"/>
                <a:ea typeface="+mj-ea"/>
              </a:rPr>
              <a:t>&gt;</a:t>
            </a:r>
          </a:p>
        </p:txBody>
      </p:sp>
      <p:sp>
        <p:nvSpPr>
          <p:cNvPr id="4" name="文字方塊 3">
            <a:extLst>
              <a:ext uri="{FF2B5EF4-FFF2-40B4-BE49-F238E27FC236}">
                <a16:creationId xmlns:a16="http://schemas.microsoft.com/office/drawing/2014/main" id="{5587B358-6D7B-4218-85F0-DEFF074AE368}"/>
              </a:ext>
            </a:extLst>
          </p:cNvPr>
          <p:cNvSpPr txBox="1"/>
          <p:nvPr/>
        </p:nvSpPr>
        <p:spPr>
          <a:xfrm>
            <a:off x="204968" y="117822"/>
            <a:ext cx="4619279"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lgn="ctr">
              <a:buClrTx/>
              <a:buNone/>
            </a:pPr>
            <a:r>
              <a:rPr lang="zh-TW" altLang="en-US" sz="3200" smtClean="0">
                <a:latin typeface="Consolas" panose="020B0609020204030204" pitchFamily="49" charset="0"/>
                <a:ea typeface="+mj-ea"/>
              </a:rPr>
              <a:t>讀取</a:t>
            </a:r>
            <a:r>
              <a:rPr lang="en-US" altLang="zh-TW" sz="3200" smtClean="0">
                <a:latin typeface="Consolas" panose="020B0609020204030204" pitchFamily="49" charset="0"/>
                <a:ea typeface="+mj-ea"/>
              </a:rPr>
              <a:t>Map</a:t>
            </a:r>
            <a:r>
              <a:rPr lang="zh-TW" altLang="en-US" sz="3200">
                <a:latin typeface="Consolas" panose="020B0609020204030204" pitchFamily="49" charset="0"/>
                <a:ea typeface="+mj-ea"/>
              </a:rPr>
              <a:t>物件與陣列物件</a:t>
            </a:r>
            <a:endParaRPr lang="en-US" altLang="zh-TW" sz="30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AFEFFFBA-1F72-45A8-B76A-05BB1400AF65}"/>
              </a:ext>
            </a:extLst>
          </p:cNvPr>
          <p:cNvSpPr>
            <a:spLocks noGrp="1"/>
          </p:cNvSpPr>
          <p:nvPr>
            <p:ph type="sldNum" sz="quarter" idx="12"/>
          </p:nvPr>
        </p:nvSpPr>
        <p:spPr/>
        <p:txBody>
          <a:bodyPr/>
          <a:lstStyle/>
          <a:p>
            <a:fld id="{B521127C-0C56-461F-B517-0D483F216F7D}" type="slidenum">
              <a:rPr lang="zh-TW" altLang="en-US" smtClean="0"/>
              <a:t>99</a:t>
            </a:fld>
            <a:endParaRPr lang="zh-TW" altLang="en-US"/>
          </a:p>
        </p:txBody>
      </p:sp>
    </p:spTree>
    <p:extLst>
      <p:ext uri="{BB962C8B-B14F-4D97-AF65-F5344CB8AC3E}">
        <p14:creationId xmlns:p14="http://schemas.microsoft.com/office/powerpoint/2010/main" val="226933218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刻字型">
  <a:themeElements>
    <a:clrScheme name="木刻字型">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刻字型">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刻字型">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木刻字型</Template>
  <TotalTime>8511</TotalTime>
  <Words>16550</Words>
  <Application>Microsoft Office PowerPoint</Application>
  <PresentationFormat>寬螢幕</PresentationFormat>
  <Paragraphs>2280</Paragraphs>
  <Slides>139</Slides>
  <Notes>20</Notes>
  <HiddenSlides>0</HiddenSlides>
  <MMClips>0</MMClips>
  <ScaleCrop>false</ScaleCrop>
  <HeadingPairs>
    <vt:vector size="6" baseType="variant">
      <vt:variant>
        <vt:lpstr>使用字型</vt:lpstr>
      </vt:variant>
      <vt:variant>
        <vt:i4>15</vt:i4>
      </vt:variant>
      <vt:variant>
        <vt:lpstr>佈景主題</vt:lpstr>
      </vt:variant>
      <vt:variant>
        <vt:i4>1</vt:i4>
      </vt:variant>
      <vt:variant>
        <vt:lpstr>投影片標題</vt:lpstr>
      </vt:variant>
      <vt:variant>
        <vt:i4>139</vt:i4>
      </vt:variant>
    </vt:vector>
  </HeadingPairs>
  <TitlesOfParts>
    <vt:vector size="155" baseType="lpstr">
      <vt:lpstr>Aharoni</vt:lpstr>
      <vt:lpstr>方正姚体</vt:lpstr>
      <vt:lpstr>微軟正黑體</vt:lpstr>
      <vt:lpstr>新細明體</vt:lpstr>
      <vt:lpstr>標楷體</vt:lpstr>
      <vt:lpstr>Arial</vt:lpstr>
      <vt:lpstr>Bernard MT Condensed</vt:lpstr>
      <vt:lpstr>Calibri</vt:lpstr>
      <vt:lpstr>Consolas</vt:lpstr>
      <vt:lpstr>Rockwell</vt:lpstr>
      <vt:lpstr>Rockwell Condensed</vt:lpstr>
      <vt:lpstr>Rockwell Extra Bold</vt:lpstr>
      <vt:lpstr>Times New Roman</vt:lpstr>
      <vt:lpstr>Wingdings</vt:lpstr>
      <vt:lpstr>Wingdings 3</vt:lpstr>
      <vt:lpstr>木刻字型</vt:lpstr>
      <vt:lpstr>PowerPoint 簡報</vt:lpstr>
      <vt:lpstr>JavaEE Web元件開發 Servlet/JSP</vt:lpstr>
      <vt:lpstr>PowerPoint 簡報</vt:lpstr>
      <vt:lpstr>PowerPoint 簡報</vt:lpstr>
      <vt:lpstr>何謂Sevlet?</vt:lpstr>
      <vt:lpstr>PowerPoint 簡報</vt:lpstr>
      <vt:lpstr>PowerPoint 簡報</vt:lpstr>
      <vt:lpstr>PowerPoint 簡報</vt:lpstr>
      <vt:lpstr>PowerPoint 簡報</vt:lpstr>
      <vt:lpstr>Q:伺服器的資源這麼多，如何找出所需要的資源? A:使用URI</vt:lpstr>
      <vt:lpstr>PowerPoint 簡報</vt:lpstr>
      <vt:lpstr>PowerPoint 簡報</vt:lpstr>
      <vt:lpstr>需要有個環境把資訊轉成JAVA可使用的物件</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開發SeRVlet程式</vt:lpstr>
      <vt:lpstr>撰寫第一支Servlet</vt:lpstr>
      <vt:lpstr>命名你的程式：註冊</vt:lpstr>
      <vt:lpstr>註冊：annotation</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JavaEE Web元件開發 JSP Servlet</dc:title>
  <dc:creator>洪子敬 Allen Hong</dc:creator>
  <cp:lastModifiedBy>User</cp:lastModifiedBy>
  <cp:revision>231</cp:revision>
  <dcterms:created xsi:type="dcterms:W3CDTF">2021-04-10T01:11:20Z</dcterms:created>
  <dcterms:modified xsi:type="dcterms:W3CDTF">2022-06-10T11:08:52Z</dcterms:modified>
</cp:coreProperties>
</file>