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3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1C56-86BB-4DC3-9D4A-F6CF2C83B026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06BB-0777-4ED9-9B9E-A50C42D6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Test the Git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the Git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the Git </dc:title>
  <dc:creator>Windows User</dc:creator>
  <cp:lastModifiedBy>Windows User</cp:lastModifiedBy>
  <cp:revision>1</cp:revision>
  <dcterms:created xsi:type="dcterms:W3CDTF">2023-11-01T13:01:02Z</dcterms:created>
  <dcterms:modified xsi:type="dcterms:W3CDTF">2023-11-01T13:01:15Z</dcterms:modified>
</cp:coreProperties>
</file>