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8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7EFA22-CDBB-491E-8551-A45B014E8B5C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7EDA4D3-5681-45FC-B4E0-B0A7A6A52610}">
      <dgm:prSet/>
      <dgm:spPr/>
      <dgm:t>
        <a:bodyPr/>
        <a:lstStyle/>
        <a:p>
          <a:r>
            <a:rPr lang="es-DO"/>
            <a:t>Generador de evento</a:t>
          </a:r>
          <a:endParaRPr lang="en-US"/>
        </a:p>
      </dgm:t>
    </dgm:pt>
    <dgm:pt modelId="{ED08558D-6106-4D14-A9EF-B6E1FD507A0C}" type="parTrans" cxnId="{9E915977-E125-437D-BCE6-E9A5DA0FFA77}">
      <dgm:prSet/>
      <dgm:spPr/>
      <dgm:t>
        <a:bodyPr/>
        <a:lstStyle/>
        <a:p>
          <a:endParaRPr lang="en-US"/>
        </a:p>
      </dgm:t>
    </dgm:pt>
    <dgm:pt modelId="{1EFD08C6-4CBF-475E-BE64-8AADC447E1EF}" type="sibTrans" cxnId="{9E915977-E125-437D-BCE6-E9A5DA0FFA77}">
      <dgm:prSet/>
      <dgm:spPr/>
      <dgm:t>
        <a:bodyPr/>
        <a:lstStyle/>
        <a:p>
          <a:endParaRPr lang="en-US"/>
        </a:p>
      </dgm:t>
    </dgm:pt>
    <dgm:pt modelId="{88CEA3DD-3689-453E-BCF8-FF7305AC859A}">
      <dgm:prSet/>
      <dgm:spPr/>
      <dgm:t>
        <a:bodyPr/>
        <a:lstStyle/>
        <a:p>
          <a:r>
            <a:rPr lang="es-DO"/>
            <a:t>Canal de evento</a:t>
          </a:r>
          <a:endParaRPr lang="en-US"/>
        </a:p>
      </dgm:t>
    </dgm:pt>
    <dgm:pt modelId="{F777A5A4-1B8E-46D5-B749-109D56516BF0}" type="parTrans" cxnId="{967DBE53-A8BD-4C05-AD08-540B9D75A7BD}">
      <dgm:prSet/>
      <dgm:spPr/>
      <dgm:t>
        <a:bodyPr/>
        <a:lstStyle/>
        <a:p>
          <a:endParaRPr lang="en-US"/>
        </a:p>
      </dgm:t>
    </dgm:pt>
    <dgm:pt modelId="{9036836D-330F-4F09-A10A-C544B9A41E3D}" type="sibTrans" cxnId="{967DBE53-A8BD-4C05-AD08-540B9D75A7BD}">
      <dgm:prSet/>
      <dgm:spPr/>
      <dgm:t>
        <a:bodyPr/>
        <a:lstStyle/>
        <a:p>
          <a:endParaRPr lang="en-US"/>
        </a:p>
      </dgm:t>
    </dgm:pt>
    <dgm:pt modelId="{991BEADF-61A8-401D-BCC3-998A752D15B2}">
      <dgm:prSet/>
      <dgm:spPr/>
      <dgm:t>
        <a:bodyPr/>
        <a:lstStyle/>
        <a:p>
          <a:r>
            <a:rPr lang="es-DO"/>
            <a:t>Motor de procesamiento del evento</a:t>
          </a:r>
          <a:endParaRPr lang="en-US"/>
        </a:p>
      </dgm:t>
    </dgm:pt>
    <dgm:pt modelId="{BB487C4B-7670-4689-AFD1-20241EBEC906}" type="parTrans" cxnId="{22FD2225-A9D0-461B-951E-AC2B2BF97A6C}">
      <dgm:prSet/>
      <dgm:spPr/>
      <dgm:t>
        <a:bodyPr/>
        <a:lstStyle/>
        <a:p>
          <a:endParaRPr lang="en-US"/>
        </a:p>
      </dgm:t>
    </dgm:pt>
    <dgm:pt modelId="{D0E09B7C-52FB-4F82-8A3F-EC76F15FA72E}" type="sibTrans" cxnId="{22FD2225-A9D0-461B-951E-AC2B2BF97A6C}">
      <dgm:prSet/>
      <dgm:spPr/>
      <dgm:t>
        <a:bodyPr/>
        <a:lstStyle/>
        <a:p>
          <a:endParaRPr lang="en-US"/>
        </a:p>
      </dgm:t>
    </dgm:pt>
    <dgm:pt modelId="{9CEDD343-51A4-409E-9F4A-6C1175458B52}">
      <dgm:prSet/>
      <dgm:spPr/>
      <dgm:t>
        <a:bodyPr/>
        <a:lstStyle/>
        <a:p>
          <a:r>
            <a:rPr lang="es-DO"/>
            <a:t>Actividad de descarga dirigida por evento</a:t>
          </a:r>
          <a:endParaRPr lang="en-US"/>
        </a:p>
      </dgm:t>
    </dgm:pt>
    <dgm:pt modelId="{B9CBAB22-A401-49CB-9835-D5D3F6BF19AF}" type="parTrans" cxnId="{DA75ECB9-48DA-4E40-A53D-E57B566E4B94}">
      <dgm:prSet/>
      <dgm:spPr/>
      <dgm:t>
        <a:bodyPr/>
        <a:lstStyle/>
        <a:p>
          <a:endParaRPr lang="en-US"/>
        </a:p>
      </dgm:t>
    </dgm:pt>
    <dgm:pt modelId="{70DEEAFB-1530-45EC-9220-A37C42CAF249}" type="sibTrans" cxnId="{DA75ECB9-48DA-4E40-A53D-E57B566E4B94}">
      <dgm:prSet/>
      <dgm:spPr/>
      <dgm:t>
        <a:bodyPr/>
        <a:lstStyle/>
        <a:p>
          <a:endParaRPr lang="en-US"/>
        </a:p>
      </dgm:t>
    </dgm:pt>
    <dgm:pt modelId="{1991677B-99B8-482F-A561-9481E08BEEA8}" type="pres">
      <dgm:prSet presAssocID="{D47EFA22-CDBB-491E-8551-A45B014E8B5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AC28C49-ACB4-4EFD-8DE4-A681FE46F688}" type="pres">
      <dgm:prSet presAssocID="{77EDA4D3-5681-45FC-B4E0-B0A7A6A52610}" presName="root" presStyleCnt="0"/>
      <dgm:spPr/>
    </dgm:pt>
    <dgm:pt modelId="{FAE7B754-80A1-45B0-BDCE-F95AC4BFB0FA}" type="pres">
      <dgm:prSet presAssocID="{77EDA4D3-5681-45FC-B4E0-B0A7A6A52610}" presName="rootComposite" presStyleCnt="0"/>
      <dgm:spPr/>
    </dgm:pt>
    <dgm:pt modelId="{D4D122E9-7CC9-4B7C-877D-3A476EA9211C}" type="pres">
      <dgm:prSet presAssocID="{77EDA4D3-5681-45FC-B4E0-B0A7A6A52610}" presName="rootText" presStyleLbl="node1" presStyleIdx="0" presStyleCnt="4"/>
      <dgm:spPr/>
    </dgm:pt>
    <dgm:pt modelId="{A3D99A6E-D2D7-41F1-9B1D-40E437DBBEEC}" type="pres">
      <dgm:prSet presAssocID="{77EDA4D3-5681-45FC-B4E0-B0A7A6A52610}" presName="rootConnector" presStyleLbl="node1" presStyleIdx="0" presStyleCnt="4"/>
      <dgm:spPr/>
    </dgm:pt>
    <dgm:pt modelId="{9245F980-F8E8-477B-BF5B-F1273D7C974A}" type="pres">
      <dgm:prSet presAssocID="{77EDA4D3-5681-45FC-B4E0-B0A7A6A52610}" presName="childShape" presStyleCnt="0"/>
      <dgm:spPr/>
    </dgm:pt>
    <dgm:pt modelId="{D2E7DF17-03CF-4B5D-A8C5-C5DB36601227}" type="pres">
      <dgm:prSet presAssocID="{88CEA3DD-3689-453E-BCF8-FF7305AC859A}" presName="root" presStyleCnt="0"/>
      <dgm:spPr/>
    </dgm:pt>
    <dgm:pt modelId="{92D863FB-4CE8-4BEA-9269-3ACEFC8A41EF}" type="pres">
      <dgm:prSet presAssocID="{88CEA3DD-3689-453E-BCF8-FF7305AC859A}" presName="rootComposite" presStyleCnt="0"/>
      <dgm:spPr/>
    </dgm:pt>
    <dgm:pt modelId="{086B9A3B-F1C6-483A-AA5D-6471D6157F25}" type="pres">
      <dgm:prSet presAssocID="{88CEA3DD-3689-453E-BCF8-FF7305AC859A}" presName="rootText" presStyleLbl="node1" presStyleIdx="1" presStyleCnt="4"/>
      <dgm:spPr/>
    </dgm:pt>
    <dgm:pt modelId="{07F7AF71-4FF9-4AB4-BAD9-4823CAB27817}" type="pres">
      <dgm:prSet presAssocID="{88CEA3DD-3689-453E-BCF8-FF7305AC859A}" presName="rootConnector" presStyleLbl="node1" presStyleIdx="1" presStyleCnt="4"/>
      <dgm:spPr/>
    </dgm:pt>
    <dgm:pt modelId="{D232F223-F97C-45AC-BCD9-1E1A8EE1A3F7}" type="pres">
      <dgm:prSet presAssocID="{88CEA3DD-3689-453E-BCF8-FF7305AC859A}" presName="childShape" presStyleCnt="0"/>
      <dgm:spPr/>
    </dgm:pt>
    <dgm:pt modelId="{F3DA89B0-94CA-4D1C-8B90-CA08AAEF2C7A}" type="pres">
      <dgm:prSet presAssocID="{991BEADF-61A8-401D-BCC3-998A752D15B2}" presName="root" presStyleCnt="0"/>
      <dgm:spPr/>
    </dgm:pt>
    <dgm:pt modelId="{22AE6F24-CBD4-4D88-8147-E9B5099D9BAB}" type="pres">
      <dgm:prSet presAssocID="{991BEADF-61A8-401D-BCC3-998A752D15B2}" presName="rootComposite" presStyleCnt="0"/>
      <dgm:spPr/>
    </dgm:pt>
    <dgm:pt modelId="{F4689A9A-C940-4FC2-BBFB-030AA7F3FF53}" type="pres">
      <dgm:prSet presAssocID="{991BEADF-61A8-401D-BCC3-998A752D15B2}" presName="rootText" presStyleLbl="node1" presStyleIdx="2" presStyleCnt="4"/>
      <dgm:spPr/>
    </dgm:pt>
    <dgm:pt modelId="{48E91316-C3C0-4AEC-B3B2-4BDF6E590838}" type="pres">
      <dgm:prSet presAssocID="{991BEADF-61A8-401D-BCC3-998A752D15B2}" presName="rootConnector" presStyleLbl="node1" presStyleIdx="2" presStyleCnt="4"/>
      <dgm:spPr/>
    </dgm:pt>
    <dgm:pt modelId="{46A6DD2D-9D16-4CCA-8E55-EBBC40E8E785}" type="pres">
      <dgm:prSet presAssocID="{991BEADF-61A8-401D-BCC3-998A752D15B2}" presName="childShape" presStyleCnt="0"/>
      <dgm:spPr/>
    </dgm:pt>
    <dgm:pt modelId="{E325AD9F-9679-4520-B308-700D0DEAD139}" type="pres">
      <dgm:prSet presAssocID="{9CEDD343-51A4-409E-9F4A-6C1175458B52}" presName="root" presStyleCnt="0"/>
      <dgm:spPr/>
    </dgm:pt>
    <dgm:pt modelId="{C8114317-D6E5-4AAB-824D-AC90B8374EE1}" type="pres">
      <dgm:prSet presAssocID="{9CEDD343-51A4-409E-9F4A-6C1175458B52}" presName="rootComposite" presStyleCnt="0"/>
      <dgm:spPr/>
    </dgm:pt>
    <dgm:pt modelId="{D1235897-2FB8-464A-B820-DC668B66737A}" type="pres">
      <dgm:prSet presAssocID="{9CEDD343-51A4-409E-9F4A-6C1175458B52}" presName="rootText" presStyleLbl="node1" presStyleIdx="3" presStyleCnt="4"/>
      <dgm:spPr/>
    </dgm:pt>
    <dgm:pt modelId="{061AE3DE-7BB8-44E3-9CAB-3F416C20FA2A}" type="pres">
      <dgm:prSet presAssocID="{9CEDD343-51A4-409E-9F4A-6C1175458B52}" presName="rootConnector" presStyleLbl="node1" presStyleIdx="3" presStyleCnt="4"/>
      <dgm:spPr/>
    </dgm:pt>
    <dgm:pt modelId="{DB9E5FA0-A26D-46B1-A04A-D5F9AAFD409C}" type="pres">
      <dgm:prSet presAssocID="{9CEDD343-51A4-409E-9F4A-6C1175458B52}" presName="childShape" presStyleCnt="0"/>
      <dgm:spPr/>
    </dgm:pt>
  </dgm:ptLst>
  <dgm:cxnLst>
    <dgm:cxn modelId="{0BFB9F17-524A-4545-8EB8-A899FC4403A4}" type="presOf" srcId="{77EDA4D3-5681-45FC-B4E0-B0A7A6A52610}" destId="{D4D122E9-7CC9-4B7C-877D-3A476EA9211C}" srcOrd="0" destOrd="0" presId="urn:microsoft.com/office/officeart/2005/8/layout/hierarchy3"/>
    <dgm:cxn modelId="{E07A0B25-36ED-441E-8D32-536296B2BAEA}" type="presOf" srcId="{88CEA3DD-3689-453E-BCF8-FF7305AC859A}" destId="{086B9A3B-F1C6-483A-AA5D-6471D6157F25}" srcOrd="0" destOrd="0" presId="urn:microsoft.com/office/officeart/2005/8/layout/hierarchy3"/>
    <dgm:cxn modelId="{22FD2225-A9D0-461B-951E-AC2B2BF97A6C}" srcId="{D47EFA22-CDBB-491E-8551-A45B014E8B5C}" destId="{991BEADF-61A8-401D-BCC3-998A752D15B2}" srcOrd="2" destOrd="0" parTransId="{BB487C4B-7670-4689-AFD1-20241EBEC906}" sibTransId="{D0E09B7C-52FB-4F82-8A3F-EC76F15FA72E}"/>
    <dgm:cxn modelId="{AF24E541-FF1E-4D54-ACBD-70002F7447E9}" type="presOf" srcId="{991BEADF-61A8-401D-BCC3-998A752D15B2}" destId="{F4689A9A-C940-4FC2-BBFB-030AA7F3FF53}" srcOrd="0" destOrd="0" presId="urn:microsoft.com/office/officeart/2005/8/layout/hierarchy3"/>
    <dgm:cxn modelId="{71A0C769-E354-4182-9FF5-FE882C9CB2A6}" type="presOf" srcId="{9CEDD343-51A4-409E-9F4A-6C1175458B52}" destId="{061AE3DE-7BB8-44E3-9CAB-3F416C20FA2A}" srcOrd="1" destOrd="0" presId="urn:microsoft.com/office/officeart/2005/8/layout/hierarchy3"/>
    <dgm:cxn modelId="{6BD12570-EC3D-49A6-9ADC-9E13CEA323CF}" type="presOf" srcId="{9CEDD343-51A4-409E-9F4A-6C1175458B52}" destId="{D1235897-2FB8-464A-B820-DC668B66737A}" srcOrd="0" destOrd="0" presId="urn:microsoft.com/office/officeart/2005/8/layout/hierarchy3"/>
    <dgm:cxn modelId="{967DBE53-A8BD-4C05-AD08-540B9D75A7BD}" srcId="{D47EFA22-CDBB-491E-8551-A45B014E8B5C}" destId="{88CEA3DD-3689-453E-BCF8-FF7305AC859A}" srcOrd="1" destOrd="0" parTransId="{F777A5A4-1B8E-46D5-B749-109D56516BF0}" sibTransId="{9036836D-330F-4F09-A10A-C544B9A41E3D}"/>
    <dgm:cxn modelId="{9E915977-E125-437D-BCE6-E9A5DA0FFA77}" srcId="{D47EFA22-CDBB-491E-8551-A45B014E8B5C}" destId="{77EDA4D3-5681-45FC-B4E0-B0A7A6A52610}" srcOrd="0" destOrd="0" parTransId="{ED08558D-6106-4D14-A9EF-B6E1FD507A0C}" sibTransId="{1EFD08C6-4CBF-475E-BE64-8AADC447E1EF}"/>
    <dgm:cxn modelId="{63D022B5-46B6-4B0D-9CF1-55D80F4E485F}" type="presOf" srcId="{991BEADF-61A8-401D-BCC3-998A752D15B2}" destId="{48E91316-C3C0-4AEC-B3B2-4BDF6E590838}" srcOrd="1" destOrd="0" presId="urn:microsoft.com/office/officeart/2005/8/layout/hierarchy3"/>
    <dgm:cxn modelId="{4D3E2EB9-81A1-41D2-801A-C58052F72AB3}" type="presOf" srcId="{88CEA3DD-3689-453E-BCF8-FF7305AC859A}" destId="{07F7AF71-4FF9-4AB4-BAD9-4823CAB27817}" srcOrd="1" destOrd="0" presId="urn:microsoft.com/office/officeart/2005/8/layout/hierarchy3"/>
    <dgm:cxn modelId="{DA75ECB9-48DA-4E40-A53D-E57B566E4B94}" srcId="{D47EFA22-CDBB-491E-8551-A45B014E8B5C}" destId="{9CEDD343-51A4-409E-9F4A-6C1175458B52}" srcOrd="3" destOrd="0" parTransId="{B9CBAB22-A401-49CB-9835-D5D3F6BF19AF}" sibTransId="{70DEEAFB-1530-45EC-9220-A37C42CAF249}"/>
    <dgm:cxn modelId="{13D2F1C8-C14A-4F7E-81F5-1077C21F6AAF}" type="presOf" srcId="{77EDA4D3-5681-45FC-B4E0-B0A7A6A52610}" destId="{A3D99A6E-D2D7-41F1-9B1D-40E437DBBEEC}" srcOrd="1" destOrd="0" presId="urn:microsoft.com/office/officeart/2005/8/layout/hierarchy3"/>
    <dgm:cxn modelId="{F1F96ACF-BE98-4714-A51F-9D0D8E1206DD}" type="presOf" srcId="{D47EFA22-CDBB-491E-8551-A45B014E8B5C}" destId="{1991677B-99B8-482F-A561-9481E08BEEA8}" srcOrd="0" destOrd="0" presId="urn:microsoft.com/office/officeart/2005/8/layout/hierarchy3"/>
    <dgm:cxn modelId="{A66F77A8-D787-4DDF-9867-DBCDC2AF5A36}" type="presParOf" srcId="{1991677B-99B8-482F-A561-9481E08BEEA8}" destId="{5AC28C49-ACB4-4EFD-8DE4-A681FE46F688}" srcOrd="0" destOrd="0" presId="urn:microsoft.com/office/officeart/2005/8/layout/hierarchy3"/>
    <dgm:cxn modelId="{A5F47E82-F5DD-436B-A7DC-212B90C3ABE3}" type="presParOf" srcId="{5AC28C49-ACB4-4EFD-8DE4-A681FE46F688}" destId="{FAE7B754-80A1-45B0-BDCE-F95AC4BFB0FA}" srcOrd="0" destOrd="0" presId="urn:microsoft.com/office/officeart/2005/8/layout/hierarchy3"/>
    <dgm:cxn modelId="{25E8B05B-FEC0-4951-97D8-E82D17F716CE}" type="presParOf" srcId="{FAE7B754-80A1-45B0-BDCE-F95AC4BFB0FA}" destId="{D4D122E9-7CC9-4B7C-877D-3A476EA9211C}" srcOrd="0" destOrd="0" presId="urn:microsoft.com/office/officeart/2005/8/layout/hierarchy3"/>
    <dgm:cxn modelId="{B1633297-DEA9-4B30-BA28-C29350114EC1}" type="presParOf" srcId="{FAE7B754-80A1-45B0-BDCE-F95AC4BFB0FA}" destId="{A3D99A6E-D2D7-41F1-9B1D-40E437DBBEEC}" srcOrd="1" destOrd="0" presId="urn:microsoft.com/office/officeart/2005/8/layout/hierarchy3"/>
    <dgm:cxn modelId="{D2392D0A-5CE1-46BF-9149-C72EFD0935C9}" type="presParOf" srcId="{5AC28C49-ACB4-4EFD-8DE4-A681FE46F688}" destId="{9245F980-F8E8-477B-BF5B-F1273D7C974A}" srcOrd="1" destOrd="0" presId="urn:microsoft.com/office/officeart/2005/8/layout/hierarchy3"/>
    <dgm:cxn modelId="{241CAAA2-A57C-4598-9375-1794A4C67524}" type="presParOf" srcId="{1991677B-99B8-482F-A561-9481E08BEEA8}" destId="{D2E7DF17-03CF-4B5D-A8C5-C5DB36601227}" srcOrd="1" destOrd="0" presId="urn:microsoft.com/office/officeart/2005/8/layout/hierarchy3"/>
    <dgm:cxn modelId="{243EA8E0-61CD-4907-97AE-EEADC87D9E3F}" type="presParOf" srcId="{D2E7DF17-03CF-4B5D-A8C5-C5DB36601227}" destId="{92D863FB-4CE8-4BEA-9269-3ACEFC8A41EF}" srcOrd="0" destOrd="0" presId="urn:microsoft.com/office/officeart/2005/8/layout/hierarchy3"/>
    <dgm:cxn modelId="{F7E49111-0E2D-4A38-AABB-BFEB92D9B9A4}" type="presParOf" srcId="{92D863FB-4CE8-4BEA-9269-3ACEFC8A41EF}" destId="{086B9A3B-F1C6-483A-AA5D-6471D6157F25}" srcOrd="0" destOrd="0" presId="urn:microsoft.com/office/officeart/2005/8/layout/hierarchy3"/>
    <dgm:cxn modelId="{FB85455E-98B6-4CA3-AC10-A4193198558B}" type="presParOf" srcId="{92D863FB-4CE8-4BEA-9269-3ACEFC8A41EF}" destId="{07F7AF71-4FF9-4AB4-BAD9-4823CAB27817}" srcOrd="1" destOrd="0" presId="urn:microsoft.com/office/officeart/2005/8/layout/hierarchy3"/>
    <dgm:cxn modelId="{05F5A8A4-4920-4FB4-BA05-17B5DB906ED7}" type="presParOf" srcId="{D2E7DF17-03CF-4B5D-A8C5-C5DB36601227}" destId="{D232F223-F97C-45AC-BCD9-1E1A8EE1A3F7}" srcOrd="1" destOrd="0" presId="urn:microsoft.com/office/officeart/2005/8/layout/hierarchy3"/>
    <dgm:cxn modelId="{9DE09CE5-453F-4A1D-B69C-9262466C4DD0}" type="presParOf" srcId="{1991677B-99B8-482F-A561-9481E08BEEA8}" destId="{F3DA89B0-94CA-4D1C-8B90-CA08AAEF2C7A}" srcOrd="2" destOrd="0" presId="urn:microsoft.com/office/officeart/2005/8/layout/hierarchy3"/>
    <dgm:cxn modelId="{852B8607-CC3F-45F4-ADCB-73E77FB1DA7D}" type="presParOf" srcId="{F3DA89B0-94CA-4D1C-8B90-CA08AAEF2C7A}" destId="{22AE6F24-CBD4-4D88-8147-E9B5099D9BAB}" srcOrd="0" destOrd="0" presId="urn:microsoft.com/office/officeart/2005/8/layout/hierarchy3"/>
    <dgm:cxn modelId="{CED12FDB-7C3F-4F3B-BCE2-6DE82BFCD942}" type="presParOf" srcId="{22AE6F24-CBD4-4D88-8147-E9B5099D9BAB}" destId="{F4689A9A-C940-4FC2-BBFB-030AA7F3FF53}" srcOrd="0" destOrd="0" presId="urn:microsoft.com/office/officeart/2005/8/layout/hierarchy3"/>
    <dgm:cxn modelId="{3B66BDE8-E932-4AE1-963A-7C8F811DF162}" type="presParOf" srcId="{22AE6F24-CBD4-4D88-8147-E9B5099D9BAB}" destId="{48E91316-C3C0-4AEC-B3B2-4BDF6E590838}" srcOrd="1" destOrd="0" presId="urn:microsoft.com/office/officeart/2005/8/layout/hierarchy3"/>
    <dgm:cxn modelId="{C5501C77-2D44-439E-8944-2F32E6B8CF73}" type="presParOf" srcId="{F3DA89B0-94CA-4D1C-8B90-CA08AAEF2C7A}" destId="{46A6DD2D-9D16-4CCA-8E55-EBBC40E8E785}" srcOrd="1" destOrd="0" presId="urn:microsoft.com/office/officeart/2005/8/layout/hierarchy3"/>
    <dgm:cxn modelId="{60001194-2257-49FD-BAFF-4A93148BC256}" type="presParOf" srcId="{1991677B-99B8-482F-A561-9481E08BEEA8}" destId="{E325AD9F-9679-4520-B308-700D0DEAD139}" srcOrd="3" destOrd="0" presId="urn:microsoft.com/office/officeart/2005/8/layout/hierarchy3"/>
    <dgm:cxn modelId="{43784E19-5510-4F7A-954A-94F3D3CC692C}" type="presParOf" srcId="{E325AD9F-9679-4520-B308-700D0DEAD139}" destId="{C8114317-D6E5-4AAB-824D-AC90B8374EE1}" srcOrd="0" destOrd="0" presId="urn:microsoft.com/office/officeart/2005/8/layout/hierarchy3"/>
    <dgm:cxn modelId="{395AFA5F-4358-44EE-8075-0DE2268CA19A}" type="presParOf" srcId="{C8114317-D6E5-4AAB-824D-AC90B8374EE1}" destId="{D1235897-2FB8-464A-B820-DC668B66737A}" srcOrd="0" destOrd="0" presId="urn:microsoft.com/office/officeart/2005/8/layout/hierarchy3"/>
    <dgm:cxn modelId="{D53B1965-C769-4E43-AB34-B0A16DF46A9B}" type="presParOf" srcId="{C8114317-D6E5-4AAB-824D-AC90B8374EE1}" destId="{061AE3DE-7BB8-44E3-9CAB-3F416C20FA2A}" srcOrd="1" destOrd="0" presId="urn:microsoft.com/office/officeart/2005/8/layout/hierarchy3"/>
    <dgm:cxn modelId="{00A24526-48AB-46E6-8608-6D1A5456DB9C}" type="presParOf" srcId="{E325AD9F-9679-4520-B308-700D0DEAD139}" destId="{DB9E5FA0-A26D-46B1-A04A-D5F9AAFD409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C151B1-FBCF-4D86-AA19-06ACEE871EE5}" type="doc">
      <dgm:prSet loTypeId="urn:microsoft.com/office/officeart/2005/8/layout/hierarchy3" loCatId="hierarchy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54B4E20-969D-402A-99D3-7CAD2878F00A}">
      <dgm:prSet/>
      <dgm:spPr/>
      <dgm:t>
        <a:bodyPr/>
        <a:lstStyle/>
        <a:p>
          <a:r>
            <a:rPr lang="es-DO"/>
            <a:t>Procesamiento sencillo de eventos</a:t>
          </a:r>
          <a:endParaRPr lang="en-US"/>
        </a:p>
      </dgm:t>
    </dgm:pt>
    <dgm:pt modelId="{B67F79BA-EA65-434B-A5FD-31DFEC6AFA59}" type="parTrans" cxnId="{270E8B82-DC9D-4D14-9CAC-BA2FE46ED4C2}">
      <dgm:prSet/>
      <dgm:spPr/>
      <dgm:t>
        <a:bodyPr/>
        <a:lstStyle/>
        <a:p>
          <a:endParaRPr lang="en-US"/>
        </a:p>
      </dgm:t>
    </dgm:pt>
    <dgm:pt modelId="{5CF9BB9D-A4F3-4250-8E59-ED14012F4396}" type="sibTrans" cxnId="{270E8B82-DC9D-4D14-9CAC-BA2FE46ED4C2}">
      <dgm:prSet/>
      <dgm:spPr/>
      <dgm:t>
        <a:bodyPr/>
        <a:lstStyle/>
        <a:p>
          <a:endParaRPr lang="en-US"/>
        </a:p>
      </dgm:t>
    </dgm:pt>
    <dgm:pt modelId="{A09A1E6F-584A-47B2-BD33-68DE7810B9FE}">
      <dgm:prSet/>
      <dgm:spPr/>
      <dgm:t>
        <a:bodyPr/>
        <a:lstStyle/>
        <a:p>
          <a:r>
            <a:rPr lang="es-DO"/>
            <a:t>Procesamiento de eventos complejos</a:t>
          </a:r>
          <a:endParaRPr lang="en-US"/>
        </a:p>
      </dgm:t>
    </dgm:pt>
    <dgm:pt modelId="{E3CFCA5F-6B4B-4027-AA19-DCA5C5A960EF}" type="parTrans" cxnId="{D2DDA5CA-4EA9-4941-8464-C6288067498E}">
      <dgm:prSet/>
      <dgm:spPr/>
      <dgm:t>
        <a:bodyPr/>
        <a:lstStyle/>
        <a:p>
          <a:endParaRPr lang="en-US"/>
        </a:p>
      </dgm:t>
    </dgm:pt>
    <dgm:pt modelId="{F3C0496F-E747-44C5-8B14-63A72A882A03}" type="sibTrans" cxnId="{D2DDA5CA-4EA9-4941-8464-C6288067498E}">
      <dgm:prSet/>
      <dgm:spPr/>
      <dgm:t>
        <a:bodyPr/>
        <a:lstStyle/>
        <a:p>
          <a:endParaRPr lang="en-US"/>
        </a:p>
      </dgm:t>
    </dgm:pt>
    <dgm:pt modelId="{8115E333-3B83-4867-A9FD-6FD00D8D2B78}">
      <dgm:prSet/>
      <dgm:spPr/>
      <dgm:t>
        <a:bodyPr/>
        <a:lstStyle/>
        <a:p>
          <a:r>
            <a:rPr lang="es-DO"/>
            <a:t>Procesamiento por flujo de eventos</a:t>
          </a:r>
          <a:endParaRPr lang="en-US"/>
        </a:p>
      </dgm:t>
    </dgm:pt>
    <dgm:pt modelId="{BE639A0E-531F-4F6A-BD36-283FA0DE9624}" type="parTrans" cxnId="{A9EC3602-E029-434B-B4D6-392CD06E00A7}">
      <dgm:prSet/>
      <dgm:spPr/>
      <dgm:t>
        <a:bodyPr/>
        <a:lstStyle/>
        <a:p>
          <a:endParaRPr lang="en-US"/>
        </a:p>
      </dgm:t>
    </dgm:pt>
    <dgm:pt modelId="{79CF589E-4CE0-4F08-BB26-4D973FDC7576}" type="sibTrans" cxnId="{A9EC3602-E029-434B-B4D6-392CD06E00A7}">
      <dgm:prSet/>
      <dgm:spPr/>
      <dgm:t>
        <a:bodyPr/>
        <a:lstStyle/>
        <a:p>
          <a:endParaRPr lang="en-US"/>
        </a:p>
      </dgm:t>
    </dgm:pt>
    <dgm:pt modelId="{5565B057-A98C-489C-ADD9-1187C9B039CA}" type="pres">
      <dgm:prSet presAssocID="{E2C151B1-FBCF-4D86-AA19-06ACEE871EE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9C72A6B-AED3-4065-A34F-8A49DC4AED5C}" type="pres">
      <dgm:prSet presAssocID="{F54B4E20-969D-402A-99D3-7CAD2878F00A}" presName="root" presStyleCnt="0"/>
      <dgm:spPr/>
    </dgm:pt>
    <dgm:pt modelId="{1771FDA7-8056-4C15-B433-4E87D170D80C}" type="pres">
      <dgm:prSet presAssocID="{F54B4E20-969D-402A-99D3-7CAD2878F00A}" presName="rootComposite" presStyleCnt="0"/>
      <dgm:spPr/>
    </dgm:pt>
    <dgm:pt modelId="{CE0667E1-5879-485C-9648-58D177BB2ED0}" type="pres">
      <dgm:prSet presAssocID="{F54B4E20-969D-402A-99D3-7CAD2878F00A}" presName="rootText" presStyleLbl="node1" presStyleIdx="0" presStyleCnt="3"/>
      <dgm:spPr/>
    </dgm:pt>
    <dgm:pt modelId="{629789B2-CA9D-4D8F-BE0C-8EC6A08A0D2F}" type="pres">
      <dgm:prSet presAssocID="{F54B4E20-969D-402A-99D3-7CAD2878F00A}" presName="rootConnector" presStyleLbl="node1" presStyleIdx="0" presStyleCnt="3"/>
      <dgm:spPr/>
    </dgm:pt>
    <dgm:pt modelId="{9AD6A364-FF44-463A-A011-FCE452F89C30}" type="pres">
      <dgm:prSet presAssocID="{F54B4E20-969D-402A-99D3-7CAD2878F00A}" presName="childShape" presStyleCnt="0"/>
      <dgm:spPr/>
    </dgm:pt>
    <dgm:pt modelId="{1F7C79C2-30D1-4CB9-B2A1-53D8654B7C41}" type="pres">
      <dgm:prSet presAssocID="{A09A1E6F-584A-47B2-BD33-68DE7810B9FE}" presName="root" presStyleCnt="0"/>
      <dgm:spPr/>
    </dgm:pt>
    <dgm:pt modelId="{3B870783-22B2-418B-9C44-99A86AD886E7}" type="pres">
      <dgm:prSet presAssocID="{A09A1E6F-584A-47B2-BD33-68DE7810B9FE}" presName="rootComposite" presStyleCnt="0"/>
      <dgm:spPr/>
    </dgm:pt>
    <dgm:pt modelId="{4B2499BB-E31F-4ABD-BBB6-4ADF2120CCDE}" type="pres">
      <dgm:prSet presAssocID="{A09A1E6F-584A-47B2-BD33-68DE7810B9FE}" presName="rootText" presStyleLbl="node1" presStyleIdx="1" presStyleCnt="3"/>
      <dgm:spPr/>
    </dgm:pt>
    <dgm:pt modelId="{7F534EB8-16D2-4F39-B240-833944D516F9}" type="pres">
      <dgm:prSet presAssocID="{A09A1E6F-584A-47B2-BD33-68DE7810B9FE}" presName="rootConnector" presStyleLbl="node1" presStyleIdx="1" presStyleCnt="3"/>
      <dgm:spPr/>
    </dgm:pt>
    <dgm:pt modelId="{FC8CF35D-BDEC-404E-A114-BE28E8323D46}" type="pres">
      <dgm:prSet presAssocID="{A09A1E6F-584A-47B2-BD33-68DE7810B9FE}" presName="childShape" presStyleCnt="0"/>
      <dgm:spPr/>
    </dgm:pt>
    <dgm:pt modelId="{AA04B000-C361-4661-8F5C-E29BD31CBFAE}" type="pres">
      <dgm:prSet presAssocID="{8115E333-3B83-4867-A9FD-6FD00D8D2B78}" presName="root" presStyleCnt="0"/>
      <dgm:spPr/>
    </dgm:pt>
    <dgm:pt modelId="{1BBB0EC4-2731-4792-BA44-834F30E76908}" type="pres">
      <dgm:prSet presAssocID="{8115E333-3B83-4867-A9FD-6FD00D8D2B78}" presName="rootComposite" presStyleCnt="0"/>
      <dgm:spPr/>
    </dgm:pt>
    <dgm:pt modelId="{C7BF5C0B-40BE-4DE5-9652-91A17D5E8F92}" type="pres">
      <dgm:prSet presAssocID="{8115E333-3B83-4867-A9FD-6FD00D8D2B78}" presName="rootText" presStyleLbl="node1" presStyleIdx="2" presStyleCnt="3"/>
      <dgm:spPr/>
    </dgm:pt>
    <dgm:pt modelId="{D5439D73-6B62-47F7-B6F5-B22022B1879A}" type="pres">
      <dgm:prSet presAssocID="{8115E333-3B83-4867-A9FD-6FD00D8D2B78}" presName="rootConnector" presStyleLbl="node1" presStyleIdx="2" presStyleCnt="3"/>
      <dgm:spPr/>
    </dgm:pt>
    <dgm:pt modelId="{9BC72AF1-A09E-4E9D-B04B-5378CCAB452A}" type="pres">
      <dgm:prSet presAssocID="{8115E333-3B83-4867-A9FD-6FD00D8D2B78}" presName="childShape" presStyleCnt="0"/>
      <dgm:spPr/>
    </dgm:pt>
  </dgm:ptLst>
  <dgm:cxnLst>
    <dgm:cxn modelId="{A9EC3602-E029-434B-B4D6-392CD06E00A7}" srcId="{E2C151B1-FBCF-4D86-AA19-06ACEE871EE5}" destId="{8115E333-3B83-4867-A9FD-6FD00D8D2B78}" srcOrd="2" destOrd="0" parTransId="{BE639A0E-531F-4F6A-BD36-283FA0DE9624}" sibTransId="{79CF589E-4CE0-4F08-BB26-4D973FDC7576}"/>
    <dgm:cxn modelId="{2CE68925-3D6C-4552-8421-455A067C93F1}" type="presOf" srcId="{8115E333-3B83-4867-A9FD-6FD00D8D2B78}" destId="{D5439D73-6B62-47F7-B6F5-B22022B1879A}" srcOrd="1" destOrd="0" presId="urn:microsoft.com/office/officeart/2005/8/layout/hierarchy3"/>
    <dgm:cxn modelId="{95F9A972-9FC5-4A37-8DDE-3AEC2522A4E2}" type="presOf" srcId="{A09A1E6F-584A-47B2-BD33-68DE7810B9FE}" destId="{7F534EB8-16D2-4F39-B240-833944D516F9}" srcOrd="1" destOrd="0" presId="urn:microsoft.com/office/officeart/2005/8/layout/hierarchy3"/>
    <dgm:cxn modelId="{E4638D59-A3C5-4E03-97AE-9E6B3A8E5BD2}" type="presOf" srcId="{F54B4E20-969D-402A-99D3-7CAD2878F00A}" destId="{CE0667E1-5879-485C-9648-58D177BB2ED0}" srcOrd="0" destOrd="0" presId="urn:microsoft.com/office/officeart/2005/8/layout/hierarchy3"/>
    <dgm:cxn modelId="{270E8B82-DC9D-4D14-9CAC-BA2FE46ED4C2}" srcId="{E2C151B1-FBCF-4D86-AA19-06ACEE871EE5}" destId="{F54B4E20-969D-402A-99D3-7CAD2878F00A}" srcOrd="0" destOrd="0" parTransId="{B67F79BA-EA65-434B-A5FD-31DFEC6AFA59}" sibTransId="{5CF9BB9D-A4F3-4250-8E59-ED14012F4396}"/>
    <dgm:cxn modelId="{66D8FB90-48CF-49AE-B23B-AFBDA56EB64E}" type="presOf" srcId="{F54B4E20-969D-402A-99D3-7CAD2878F00A}" destId="{629789B2-CA9D-4D8F-BE0C-8EC6A08A0D2F}" srcOrd="1" destOrd="0" presId="urn:microsoft.com/office/officeart/2005/8/layout/hierarchy3"/>
    <dgm:cxn modelId="{E9CAB3A3-86AD-44FE-8720-33D9B52ED642}" type="presOf" srcId="{A09A1E6F-584A-47B2-BD33-68DE7810B9FE}" destId="{4B2499BB-E31F-4ABD-BBB6-4ADF2120CCDE}" srcOrd="0" destOrd="0" presId="urn:microsoft.com/office/officeart/2005/8/layout/hierarchy3"/>
    <dgm:cxn modelId="{1B1BBFC1-A5DF-48B8-A7E3-5F062638B168}" type="presOf" srcId="{E2C151B1-FBCF-4D86-AA19-06ACEE871EE5}" destId="{5565B057-A98C-489C-ADD9-1187C9B039CA}" srcOrd="0" destOrd="0" presId="urn:microsoft.com/office/officeart/2005/8/layout/hierarchy3"/>
    <dgm:cxn modelId="{D2DDA5CA-4EA9-4941-8464-C6288067498E}" srcId="{E2C151B1-FBCF-4D86-AA19-06ACEE871EE5}" destId="{A09A1E6F-584A-47B2-BD33-68DE7810B9FE}" srcOrd="1" destOrd="0" parTransId="{E3CFCA5F-6B4B-4027-AA19-DCA5C5A960EF}" sibTransId="{F3C0496F-E747-44C5-8B14-63A72A882A03}"/>
    <dgm:cxn modelId="{98C25EF8-2A36-4D86-8C85-42AE77433546}" type="presOf" srcId="{8115E333-3B83-4867-A9FD-6FD00D8D2B78}" destId="{C7BF5C0B-40BE-4DE5-9652-91A17D5E8F92}" srcOrd="0" destOrd="0" presId="urn:microsoft.com/office/officeart/2005/8/layout/hierarchy3"/>
    <dgm:cxn modelId="{C6BFA8A1-A3A5-4A08-8AE3-CABAE9C6809C}" type="presParOf" srcId="{5565B057-A98C-489C-ADD9-1187C9B039CA}" destId="{09C72A6B-AED3-4065-A34F-8A49DC4AED5C}" srcOrd="0" destOrd="0" presId="urn:microsoft.com/office/officeart/2005/8/layout/hierarchy3"/>
    <dgm:cxn modelId="{01954C08-7035-49DB-B6A9-377294CDA6FA}" type="presParOf" srcId="{09C72A6B-AED3-4065-A34F-8A49DC4AED5C}" destId="{1771FDA7-8056-4C15-B433-4E87D170D80C}" srcOrd="0" destOrd="0" presId="urn:microsoft.com/office/officeart/2005/8/layout/hierarchy3"/>
    <dgm:cxn modelId="{08A548E2-A74F-4E22-937B-2B6B1612698D}" type="presParOf" srcId="{1771FDA7-8056-4C15-B433-4E87D170D80C}" destId="{CE0667E1-5879-485C-9648-58D177BB2ED0}" srcOrd="0" destOrd="0" presId="urn:microsoft.com/office/officeart/2005/8/layout/hierarchy3"/>
    <dgm:cxn modelId="{0B6D22BE-7853-4403-9163-7E6FB136D989}" type="presParOf" srcId="{1771FDA7-8056-4C15-B433-4E87D170D80C}" destId="{629789B2-CA9D-4D8F-BE0C-8EC6A08A0D2F}" srcOrd="1" destOrd="0" presId="urn:microsoft.com/office/officeart/2005/8/layout/hierarchy3"/>
    <dgm:cxn modelId="{FEA7E594-D507-4B32-B200-2B6FC86D0E3B}" type="presParOf" srcId="{09C72A6B-AED3-4065-A34F-8A49DC4AED5C}" destId="{9AD6A364-FF44-463A-A011-FCE452F89C30}" srcOrd="1" destOrd="0" presId="urn:microsoft.com/office/officeart/2005/8/layout/hierarchy3"/>
    <dgm:cxn modelId="{AB26D73B-C626-444D-91F2-9D84C6697AB9}" type="presParOf" srcId="{5565B057-A98C-489C-ADD9-1187C9B039CA}" destId="{1F7C79C2-30D1-4CB9-B2A1-53D8654B7C41}" srcOrd="1" destOrd="0" presId="urn:microsoft.com/office/officeart/2005/8/layout/hierarchy3"/>
    <dgm:cxn modelId="{4BC6BCFF-2E23-4662-A845-46608E8A17D5}" type="presParOf" srcId="{1F7C79C2-30D1-4CB9-B2A1-53D8654B7C41}" destId="{3B870783-22B2-418B-9C44-99A86AD886E7}" srcOrd="0" destOrd="0" presId="urn:microsoft.com/office/officeart/2005/8/layout/hierarchy3"/>
    <dgm:cxn modelId="{0B6A138A-5B3B-419B-A0B2-47B939C5B757}" type="presParOf" srcId="{3B870783-22B2-418B-9C44-99A86AD886E7}" destId="{4B2499BB-E31F-4ABD-BBB6-4ADF2120CCDE}" srcOrd="0" destOrd="0" presId="urn:microsoft.com/office/officeart/2005/8/layout/hierarchy3"/>
    <dgm:cxn modelId="{4E14F379-9D7B-443C-B33C-44CA650163EE}" type="presParOf" srcId="{3B870783-22B2-418B-9C44-99A86AD886E7}" destId="{7F534EB8-16D2-4F39-B240-833944D516F9}" srcOrd="1" destOrd="0" presId="urn:microsoft.com/office/officeart/2005/8/layout/hierarchy3"/>
    <dgm:cxn modelId="{E4BA9E2E-AE6A-4653-BA2D-043562D289BD}" type="presParOf" srcId="{1F7C79C2-30D1-4CB9-B2A1-53D8654B7C41}" destId="{FC8CF35D-BDEC-404E-A114-BE28E8323D46}" srcOrd="1" destOrd="0" presId="urn:microsoft.com/office/officeart/2005/8/layout/hierarchy3"/>
    <dgm:cxn modelId="{00EE7CFC-23B0-4470-81C0-BCFA7FB99885}" type="presParOf" srcId="{5565B057-A98C-489C-ADD9-1187C9B039CA}" destId="{AA04B000-C361-4661-8F5C-E29BD31CBFAE}" srcOrd="2" destOrd="0" presId="urn:microsoft.com/office/officeart/2005/8/layout/hierarchy3"/>
    <dgm:cxn modelId="{9FE0E985-06A4-4158-BF63-E476385A011B}" type="presParOf" srcId="{AA04B000-C361-4661-8F5C-E29BD31CBFAE}" destId="{1BBB0EC4-2731-4792-BA44-834F30E76908}" srcOrd="0" destOrd="0" presId="urn:microsoft.com/office/officeart/2005/8/layout/hierarchy3"/>
    <dgm:cxn modelId="{714314AB-E746-465C-9AF7-D063326A4AB8}" type="presParOf" srcId="{1BBB0EC4-2731-4792-BA44-834F30E76908}" destId="{C7BF5C0B-40BE-4DE5-9652-91A17D5E8F92}" srcOrd="0" destOrd="0" presId="urn:microsoft.com/office/officeart/2005/8/layout/hierarchy3"/>
    <dgm:cxn modelId="{5DC9214D-3FC9-4933-8EFA-CC480C97A2A7}" type="presParOf" srcId="{1BBB0EC4-2731-4792-BA44-834F30E76908}" destId="{D5439D73-6B62-47F7-B6F5-B22022B1879A}" srcOrd="1" destOrd="0" presId="urn:microsoft.com/office/officeart/2005/8/layout/hierarchy3"/>
    <dgm:cxn modelId="{806646BF-8A9C-4A7B-9055-0C9C12978B38}" type="presParOf" srcId="{AA04B000-C361-4661-8F5C-E29BD31CBFAE}" destId="{9BC72AF1-A09E-4E9D-B04B-5378CCAB452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6C5FEA-68A5-4BFF-9DAE-00A1BE47CC12}" type="doc">
      <dgm:prSet loTypeId="urn:microsoft.com/office/officeart/2005/8/layout/hierarchy3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411C542-F1F3-49EE-9873-A47863B274A1}">
      <dgm:prSet/>
      <dgm:spPr/>
      <dgm:t>
        <a:bodyPr/>
        <a:lstStyle/>
        <a:p>
          <a:r>
            <a:rPr lang="es-DO"/>
            <a:t>Mediator Topology o mediadora</a:t>
          </a:r>
          <a:endParaRPr lang="en-US"/>
        </a:p>
      </dgm:t>
    </dgm:pt>
    <dgm:pt modelId="{7717A752-3DEC-4DE5-9EB2-990AA500B815}" type="parTrans" cxnId="{9614B9F4-71A4-4A0B-912C-D4C5EE3C61F4}">
      <dgm:prSet/>
      <dgm:spPr/>
      <dgm:t>
        <a:bodyPr/>
        <a:lstStyle/>
        <a:p>
          <a:endParaRPr lang="en-US"/>
        </a:p>
      </dgm:t>
    </dgm:pt>
    <dgm:pt modelId="{34465656-CFF8-4AF2-96B2-0AE5F741840C}" type="sibTrans" cxnId="{9614B9F4-71A4-4A0B-912C-D4C5EE3C61F4}">
      <dgm:prSet/>
      <dgm:spPr/>
      <dgm:t>
        <a:bodyPr/>
        <a:lstStyle/>
        <a:p>
          <a:endParaRPr lang="en-US"/>
        </a:p>
      </dgm:t>
    </dgm:pt>
    <dgm:pt modelId="{21FCAC33-5E2A-4C0B-AD0E-3DB1EB09F352}">
      <dgm:prSet/>
      <dgm:spPr/>
      <dgm:t>
        <a:bodyPr/>
        <a:lstStyle/>
        <a:p>
          <a:r>
            <a:rPr lang="es-DO"/>
            <a:t>Broker Topology o corredor</a:t>
          </a:r>
          <a:endParaRPr lang="en-US"/>
        </a:p>
      </dgm:t>
    </dgm:pt>
    <dgm:pt modelId="{B3F9B3A7-7D49-420D-A212-D228E1415874}" type="parTrans" cxnId="{AA3360E9-82FC-44FF-AA73-7D08F9A96408}">
      <dgm:prSet/>
      <dgm:spPr/>
      <dgm:t>
        <a:bodyPr/>
        <a:lstStyle/>
        <a:p>
          <a:endParaRPr lang="en-US"/>
        </a:p>
      </dgm:t>
    </dgm:pt>
    <dgm:pt modelId="{60D1499A-13FD-4565-9E3B-3B4C641F57E9}" type="sibTrans" cxnId="{AA3360E9-82FC-44FF-AA73-7D08F9A96408}">
      <dgm:prSet/>
      <dgm:spPr/>
      <dgm:t>
        <a:bodyPr/>
        <a:lstStyle/>
        <a:p>
          <a:endParaRPr lang="en-US"/>
        </a:p>
      </dgm:t>
    </dgm:pt>
    <dgm:pt modelId="{6A2DDD51-950A-42AD-B883-8437B1C06B05}" type="pres">
      <dgm:prSet presAssocID="{826C5FEA-68A5-4BFF-9DAE-00A1BE47CC1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AC76BB4-6C3E-4D8D-9DD6-C23B7AE5ADC0}" type="pres">
      <dgm:prSet presAssocID="{2411C542-F1F3-49EE-9873-A47863B274A1}" presName="root" presStyleCnt="0"/>
      <dgm:spPr/>
    </dgm:pt>
    <dgm:pt modelId="{7D329BD2-5C23-4040-8F88-08C0E9FEF734}" type="pres">
      <dgm:prSet presAssocID="{2411C542-F1F3-49EE-9873-A47863B274A1}" presName="rootComposite" presStyleCnt="0"/>
      <dgm:spPr/>
    </dgm:pt>
    <dgm:pt modelId="{632EB9F2-3A27-4E9B-88FB-43577A97C1B2}" type="pres">
      <dgm:prSet presAssocID="{2411C542-F1F3-49EE-9873-A47863B274A1}" presName="rootText" presStyleLbl="node1" presStyleIdx="0" presStyleCnt="2"/>
      <dgm:spPr/>
    </dgm:pt>
    <dgm:pt modelId="{9D9EFA38-11CE-458B-9D11-FA14550EF194}" type="pres">
      <dgm:prSet presAssocID="{2411C542-F1F3-49EE-9873-A47863B274A1}" presName="rootConnector" presStyleLbl="node1" presStyleIdx="0" presStyleCnt="2"/>
      <dgm:spPr/>
    </dgm:pt>
    <dgm:pt modelId="{EE624D95-7F10-4B3F-8E92-CC92FCBA290B}" type="pres">
      <dgm:prSet presAssocID="{2411C542-F1F3-49EE-9873-A47863B274A1}" presName="childShape" presStyleCnt="0"/>
      <dgm:spPr/>
    </dgm:pt>
    <dgm:pt modelId="{81A7A8CA-2837-4336-8116-F98DC7116C26}" type="pres">
      <dgm:prSet presAssocID="{21FCAC33-5E2A-4C0B-AD0E-3DB1EB09F352}" presName="root" presStyleCnt="0"/>
      <dgm:spPr/>
    </dgm:pt>
    <dgm:pt modelId="{CDEB7D1D-FAE3-4993-BC2C-E0A64BF3DA1D}" type="pres">
      <dgm:prSet presAssocID="{21FCAC33-5E2A-4C0B-AD0E-3DB1EB09F352}" presName="rootComposite" presStyleCnt="0"/>
      <dgm:spPr/>
    </dgm:pt>
    <dgm:pt modelId="{1568C3C5-CA87-44FC-A848-BE97786A87D2}" type="pres">
      <dgm:prSet presAssocID="{21FCAC33-5E2A-4C0B-AD0E-3DB1EB09F352}" presName="rootText" presStyleLbl="node1" presStyleIdx="1" presStyleCnt="2"/>
      <dgm:spPr/>
    </dgm:pt>
    <dgm:pt modelId="{4206F859-38F6-47DF-B431-3021E87D52E1}" type="pres">
      <dgm:prSet presAssocID="{21FCAC33-5E2A-4C0B-AD0E-3DB1EB09F352}" presName="rootConnector" presStyleLbl="node1" presStyleIdx="1" presStyleCnt="2"/>
      <dgm:spPr/>
    </dgm:pt>
    <dgm:pt modelId="{13AE7F29-77BA-4DF3-A9B3-141428B0D0D5}" type="pres">
      <dgm:prSet presAssocID="{21FCAC33-5E2A-4C0B-AD0E-3DB1EB09F352}" presName="childShape" presStyleCnt="0"/>
      <dgm:spPr/>
    </dgm:pt>
  </dgm:ptLst>
  <dgm:cxnLst>
    <dgm:cxn modelId="{F4B5AD0D-71B2-4A5C-B6EF-52C08C9D6574}" type="presOf" srcId="{21FCAC33-5E2A-4C0B-AD0E-3DB1EB09F352}" destId="{1568C3C5-CA87-44FC-A848-BE97786A87D2}" srcOrd="0" destOrd="0" presId="urn:microsoft.com/office/officeart/2005/8/layout/hierarchy3"/>
    <dgm:cxn modelId="{BA6AAF68-B45F-491C-BE35-05A01CC4BDFC}" type="presOf" srcId="{2411C542-F1F3-49EE-9873-A47863B274A1}" destId="{9D9EFA38-11CE-458B-9D11-FA14550EF194}" srcOrd="1" destOrd="0" presId="urn:microsoft.com/office/officeart/2005/8/layout/hierarchy3"/>
    <dgm:cxn modelId="{AE3CD04A-2956-4920-9BC4-FD0353EF70C3}" type="presOf" srcId="{2411C542-F1F3-49EE-9873-A47863B274A1}" destId="{632EB9F2-3A27-4E9B-88FB-43577A97C1B2}" srcOrd="0" destOrd="0" presId="urn:microsoft.com/office/officeart/2005/8/layout/hierarchy3"/>
    <dgm:cxn modelId="{07E9AB70-F4F6-40D4-A7D5-8F9F4C64A5DC}" type="presOf" srcId="{21FCAC33-5E2A-4C0B-AD0E-3DB1EB09F352}" destId="{4206F859-38F6-47DF-B431-3021E87D52E1}" srcOrd="1" destOrd="0" presId="urn:microsoft.com/office/officeart/2005/8/layout/hierarchy3"/>
    <dgm:cxn modelId="{D2B2E8AF-1772-4430-BAB7-F14FC038E723}" type="presOf" srcId="{826C5FEA-68A5-4BFF-9DAE-00A1BE47CC12}" destId="{6A2DDD51-950A-42AD-B883-8437B1C06B05}" srcOrd="0" destOrd="0" presId="urn:microsoft.com/office/officeart/2005/8/layout/hierarchy3"/>
    <dgm:cxn modelId="{AA3360E9-82FC-44FF-AA73-7D08F9A96408}" srcId="{826C5FEA-68A5-4BFF-9DAE-00A1BE47CC12}" destId="{21FCAC33-5E2A-4C0B-AD0E-3DB1EB09F352}" srcOrd="1" destOrd="0" parTransId="{B3F9B3A7-7D49-420D-A212-D228E1415874}" sibTransId="{60D1499A-13FD-4565-9E3B-3B4C641F57E9}"/>
    <dgm:cxn modelId="{9614B9F4-71A4-4A0B-912C-D4C5EE3C61F4}" srcId="{826C5FEA-68A5-4BFF-9DAE-00A1BE47CC12}" destId="{2411C542-F1F3-49EE-9873-A47863B274A1}" srcOrd="0" destOrd="0" parTransId="{7717A752-3DEC-4DE5-9EB2-990AA500B815}" sibTransId="{34465656-CFF8-4AF2-96B2-0AE5F741840C}"/>
    <dgm:cxn modelId="{9726ED34-2422-4B99-9880-8183C792685F}" type="presParOf" srcId="{6A2DDD51-950A-42AD-B883-8437B1C06B05}" destId="{9AC76BB4-6C3E-4D8D-9DD6-C23B7AE5ADC0}" srcOrd="0" destOrd="0" presId="urn:microsoft.com/office/officeart/2005/8/layout/hierarchy3"/>
    <dgm:cxn modelId="{A5969760-DA02-445B-A2D0-AB1A11B147AB}" type="presParOf" srcId="{9AC76BB4-6C3E-4D8D-9DD6-C23B7AE5ADC0}" destId="{7D329BD2-5C23-4040-8F88-08C0E9FEF734}" srcOrd="0" destOrd="0" presId="urn:microsoft.com/office/officeart/2005/8/layout/hierarchy3"/>
    <dgm:cxn modelId="{B9E2AD63-915B-427E-81A1-C3DB6C0E45C9}" type="presParOf" srcId="{7D329BD2-5C23-4040-8F88-08C0E9FEF734}" destId="{632EB9F2-3A27-4E9B-88FB-43577A97C1B2}" srcOrd="0" destOrd="0" presId="urn:microsoft.com/office/officeart/2005/8/layout/hierarchy3"/>
    <dgm:cxn modelId="{A8734F69-81E6-477D-B7FB-157C87021EE7}" type="presParOf" srcId="{7D329BD2-5C23-4040-8F88-08C0E9FEF734}" destId="{9D9EFA38-11CE-458B-9D11-FA14550EF194}" srcOrd="1" destOrd="0" presId="urn:microsoft.com/office/officeart/2005/8/layout/hierarchy3"/>
    <dgm:cxn modelId="{EB98CE28-AA0F-4742-9836-9DC6D1D3B85B}" type="presParOf" srcId="{9AC76BB4-6C3E-4D8D-9DD6-C23B7AE5ADC0}" destId="{EE624D95-7F10-4B3F-8E92-CC92FCBA290B}" srcOrd="1" destOrd="0" presId="urn:microsoft.com/office/officeart/2005/8/layout/hierarchy3"/>
    <dgm:cxn modelId="{6C72A05D-6C2C-47F5-BFD7-1EE9F8885C00}" type="presParOf" srcId="{6A2DDD51-950A-42AD-B883-8437B1C06B05}" destId="{81A7A8CA-2837-4336-8116-F98DC7116C26}" srcOrd="1" destOrd="0" presId="urn:microsoft.com/office/officeart/2005/8/layout/hierarchy3"/>
    <dgm:cxn modelId="{BFC52C17-B3A6-419E-876C-B6E303309E2E}" type="presParOf" srcId="{81A7A8CA-2837-4336-8116-F98DC7116C26}" destId="{CDEB7D1D-FAE3-4993-BC2C-E0A64BF3DA1D}" srcOrd="0" destOrd="0" presId="urn:microsoft.com/office/officeart/2005/8/layout/hierarchy3"/>
    <dgm:cxn modelId="{C5B095C3-65A3-4119-8EE1-C01FDE59A284}" type="presParOf" srcId="{CDEB7D1D-FAE3-4993-BC2C-E0A64BF3DA1D}" destId="{1568C3C5-CA87-44FC-A848-BE97786A87D2}" srcOrd="0" destOrd="0" presId="urn:microsoft.com/office/officeart/2005/8/layout/hierarchy3"/>
    <dgm:cxn modelId="{9A188AA4-3256-4089-A2CD-676A01C8FECB}" type="presParOf" srcId="{CDEB7D1D-FAE3-4993-BC2C-E0A64BF3DA1D}" destId="{4206F859-38F6-47DF-B431-3021E87D52E1}" srcOrd="1" destOrd="0" presId="urn:microsoft.com/office/officeart/2005/8/layout/hierarchy3"/>
    <dgm:cxn modelId="{AACC6EC0-F46E-4A56-B898-7E4E2C3ADC78}" type="presParOf" srcId="{81A7A8CA-2837-4336-8116-F98DC7116C26}" destId="{13AE7F29-77BA-4DF3-A9B3-141428B0D0D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714C72-5172-4CED-A2A0-C1797857853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656FAF6-4A92-4A52-BB51-1845AAD94B28}">
      <dgm:prSet/>
      <dgm:spPr/>
      <dgm:t>
        <a:bodyPr/>
        <a:lstStyle/>
        <a:p>
          <a:r>
            <a:rPr lang="es-DO"/>
            <a:t>Responde rápido a un ambiente que cambia constantemente (ágil).</a:t>
          </a:r>
          <a:endParaRPr lang="en-US"/>
        </a:p>
      </dgm:t>
    </dgm:pt>
    <dgm:pt modelId="{1FC63824-4812-41B3-99F3-34D34A169575}" type="parTrans" cxnId="{211E56E2-7BBD-4B86-A59D-1E0EC7CFC299}">
      <dgm:prSet/>
      <dgm:spPr/>
      <dgm:t>
        <a:bodyPr/>
        <a:lstStyle/>
        <a:p>
          <a:endParaRPr lang="en-US"/>
        </a:p>
      </dgm:t>
    </dgm:pt>
    <dgm:pt modelId="{4FF229A1-379C-4597-87D9-A7DAB958F03C}" type="sibTrans" cxnId="{211E56E2-7BBD-4B86-A59D-1E0EC7CFC299}">
      <dgm:prSet/>
      <dgm:spPr/>
      <dgm:t>
        <a:bodyPr/>
        <a:lstStyle/>
        <a:p>
          <a:endParaRPr lang="en-US"/>
        </a:p>
      </dgm:t>
    </dgm:pt>
    <dgm:pt modelId="{310DE34F-2F5E-4068-91E3-F45EE6F95FFC}">
      <dgm:prSet/>
      <dgm:spPr/>
      <dgm:t>
        <a:bodyPr/>
        <a:lstStyle/>
        <a:p>
          <a:r>
            <a:rPr lang="es-DO"/>
            <a:t>Este patrón es fácil de desplegar.</a:t>
          </a:r>
          <a:endParaRPr lang="en-US"/>
        </a:p>
      </dgm:t>
    </dgm:pt>
    <dgm:pt modelId="{BDD83E85-6300-4893-ABD1-8E11F3F68C3B}" type="parTrans" cxnId="{BB173711-2F45-47A2-9301-7F4AAA858C97}">
      <dgm:prSet/>
      <dgm:spPr/>
      <dgm:t>
        <a:bodyPr/>
        <a:lstStyle/>
        <a:p>
          <a:endParaRPr lang="en-US"/>
        </a:p>
      </dgm:t>
    </dgm:pt>
    <dgm:pt modelId="{F8CFCE58-1990-4B3D-90D4-E9C6130C1551}" type="sibTrans" cxnId="{BB173711-2F45-47A2-9301-7F4AAA858C97}">
      <dgm:prSet/>
      <dgm:spPr/>
      <dgm:t>
        <a:bodyPr/>
        <a:lstStyle/>
        <a:p>
          <a:endParaRPr lang="en-US"/>
        </a:p>
      </dgm:t>
    </dgm:pt>
    <dgm:pt modelId="{BD6FFAAC-F5E9-45A4-AF42-9A351BA2DA43}">
      <dgm:prSet/>
      <dgm:spPr/>
      <dgm:t>
        <a:bodyPr/>
        <a:lstStyle/>
        <a:p>
          <a:r>
            <a:rPr lang="es-DO"/>
            <a:t>Por lo general este patrón logra tener buen rendimiento o eficiencia.</a:t>
          </a:r>
          <a:endParaRPr lang="en-US"/>
        </a:p>
      </dgm:t>
    </dgm:pt>
    <dgm:pt modelId="{442EB5A4-FDC6-497C-BEEF-337FF4FE7959}" type="parTrans" cxnId="{6C886686-8BA5-424E-9B99-87B360961254}">
      <dgm:prSet/>
      <dgm:spPr/>
      <dgm:t>
        <a:bodyPr/>
        <a:lstStyle/>
        <a:p>
          <a:endParaRPr lang="en-US"/>
        </a:p>
      </dgm:t>
    </dgm:pt>
    <dgm:pt modelId="{F0E3D00E-5553-465A-B7E3-049044BE8D02}" type="sibTrans" cxnId="{6C886686-8BA5-424E-9B99-87B360961254}">
      <dgm:prSet/>
      <dgm:spPr/>
      <dgm:t>
        <a:bodyPr/>
        <a:lstStyle/>
        <a:p>
          <a:endParaRPr lang="en-US"/>
        </a:p>
      </dgm:t>
    </dgm:pt>
    <dgm:pt modelId="{EF775563-C056-49A1-90C0-4696561B3350}" type="pres">
      <dgm:prSet presAssocID="{7C714C72-5172-4CED-A2A0-C1797857853C}" presName="linear" presStyleCnt="0">
        <dgm:presLayoutVars>
          <dgm:animLvl val="lvl"/>
          <dgm:resizeHandles val="exact"/>
        </dgm:presLayoutVars>
      </dgm:prSet>
      <dgm:spPr/>
    </dgm:pt>
    <dgm:pt modelId="{D7B9C7FB-0F7B-49DA-8D38-C207314751FD}" type="pres">
      <dgm:prSet presAssocID="{3656FAF6-4A92-4A52-BB51-1845AAD94B2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2CBFF53-BA5B-4C54-930E-800F380F59EC}" type="pres">
      <dgm:prSet presAssocID="{4FF229A1-379C-4597-87D9-A7DAB958F03C}" presName="spacer" presStyleCnt="0"/>
      <dgm:spPr/>
    </dgm:pt>
    <dgm:pt modelId="{5F729F99-7815-4EC1-893B-275B20AE106C}" type="pres">
      <dgm:prSet presAssocID="{310DE34F-2F5E-4068-91E3-F45EE6F95FF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A638F9B-1884-433D-BA9C-B18F72BCD715}" type="pres">
      <dgm:prSet presAssocID="{F8CFCE58-1990-4B3D-90D4-E9C6130C1551}" presName="spacer" presStyleCnt="0"/>
      <dgm:spPr/>
    </dgm:pt>
    <dgm:pt modelId="{4F4BFB3C-00A2-4543-B82D-0BED7AB5F1F6}" type="pres">
      <dgm:prSet presAssocID="{BD6FFAAC-F5E9-45A4-AF42-9A351BA2DA4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B173711-2F45-47A2-9301-7F4AAA858C97}" srcId="{7C714C72-5172-4CED-A2A0-C1797857853C}" destId="{310DE34F-2F5E-4068-91E3-F45EE6F95FFC}" srcOrd="1" destOrd="0" parTransId="{BDD83E85-6300-4893-ABD1-8E11F3F68C3B}" sibTransId="{F8CFCE58-1990-4B3D-90D4-E9C6130C1551}"/>
    <dgm:cxn modelId="{C74BBA18-3CE2-488A-AA40-B5DE3A2F958A}" type="presOf" srcId="{3656FAF6-4A92-4A52-BB51-1845AAD94B28}" destId="{D7B9C7FB-0F7B-49DA-8D38-C207314751FD}" srcOrd="0" destOrd="0" presId="urn:microsoft.com/office/officeart/2005/8/layout/vList2"/>
    <dgm:cxn modelId="{BB05DF1C-2974-4FEE-A626-41A662128449}" type="presOf" srcId="{310DE34F-2F5E-4068-91E3-F45EE6F95FFC}" destId="{5F729F99-7815-4EC1-893B-275B20AE106C}" srcOrd="0" destOrd="0" presId="urn:microsoft.com/office/officeart/2005/8/layout/vList2"/>
    <dgm:cxn modelId="{9FAC9123-6F4D-4A31-853D-CFCD618A0746}" type="presOf" srcId="{7C714C72-5172-4CED-A2A0-C1797857853C}" destId="{EF775563-C056-49A1-90C0-4696561B3350}" srcOrd="0" destOrd="0" presId="urn:microsoft.com/office/officeart/2005/8/layout/vList2"/>
    <dgm:cxn modelId="{C6D0DD65-ACEF-4293-AACF-69689F9AF3F3}" type="presOf" srcId="{BD6FFAAC-F5E9-45A4-AF42-9A351BA2DA43}" destId="{4F4BFB3C-00A2-4543-B82D-0BED7AB5F1F6}" srcOrd="0" destOrd="0" presId="urn:microsoft.com/office/officeart/2005/8/layout/vList2"/>
    <dgm:cxn modelId="{6C886686-8BA5-424E-9B99-87B360961254}" srcId="{7C714C72-5172-4CED-A2A0-C1797857853C}" destId="{BD6FFAAC-F5E9-45A4-AF42-9A351BA2DA43}" srcOrd="2" destOrd="0" parTransId="{442EB5A4-FDC6-497C-BEEF-337FF4FE7959}" sibTransId="{F0E3D00E-5553-465A-B7E3-049044BE8D02}"/>
    <dgm:cxn modelId="{211E56E2-7BBD-4B86-A59D-1E0EC7CFC299}" srcId="{7C714C72-5172-4CED-A2A0-C1797857853C}" destId="{3656FAF6-4A92-4A52-BB51-1845AAD94B28}" srcOrd="0" destOrd="0" parTransId="{1FC63824-4812-41B3-99F3-34D34A169575}" sibTransId="{4FF229A1-379C-4597-87D9-A7DAB958F03C}"/>
    <dgm:cxn modelId="{7F07D5E4-AADD-43BE-81B4-814C15A60346}" type="presParOf" srcId="{EF775563-C056-49A1-90C0-4696561B3350}" destId="{D7B9C7FB-0F7B-49DA-8D38-C207314751FD}" srcOrd="0" destOrd="0" presId="urn:microsoft.com/office/officeart/2005/8/layout/vList2"/>
    <dgm:cxn modelId="{E74C050C-4B6C-4B0A-99D4-4C102E426EC4}" type="presParOf" srcId="{EF775563-C056-49A1-90C0-4696561B3350}" destId="{B2CBFF53-BA5B-4C54-930E-800F380F59EC}" srcOrd="1" destOrd="0" presId="urn:microsoft.com/office/officeart/2005/8/layout/vList2"/>
    <dgm:cxn modelId="{8F00AAB2-365D-48D9-BC73-9BC344CF651F}" type="presParOf" srcId="{EF775563-C056-49A1-90C0-4696561B3350}" destId="{5F729F99-7815-4EC1-893B-275B20AE106C}" srcOrd="2" destOrd="0" presId="urn:microsoft.com/office/officeart/2005/8/layout/vList2"/>
    <dgm:cxn modelId="{AAC9843C-3F31-4119-965B-BA1F24A0E0BB}" type="presParOf" srcId="{EF775563-C056-49A1-90C0-4696561B3350}" destId="{3A638F9B-1884-433D-BA9C-B18F72BCD715}" srcOrd="3" destOrd="0" presId="urn:microsoft.com/office/officeart/2005/8/layout/vList2"/>
    <dgm:cxn modelId="{95FF2A2A-E764-4BB2-B4FF-D3B1297E40D4}" type="presParOf" srcId="{EF775563-C056-49A1-90C0-4696561B3350}" destId="{4F4BFB3C-00A2-4543-B82D-0BED7AB5F1F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C66159-3F79-4321-AA89-805C76DC3CC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304F148-91EE-49B4-BB25-DD8AD93EA1D6}">
      <dgm:prSet/>
      <dgm:spPr/>
      <dgm:t>
        <a:bodyPr/>
        <a:lstStyle/>
        <a:p>
          <a:r>
            <a:rPr lang="es-DO"/>
            <a:t>El desarrollo de este puede llegar a ser complicado.</a:t>
          </a:r>
          <a:endParaRPr lang="en-US"/>
        </a:p>
      </dgm:t>
    </dgm:pt>
    <dgm:pt modelId="{449847F0-B63D-492E-A6BC-F3AE1A5AA0FA}" type="parTrans" cxnId="{BA4D20A1-EABF-4967-80F0-E38D18BF47B1}">
      <dgm:prSet/>
      <dgm:spPr/>
      <dgm:t>
        <a:bodyPr/>
        <a:lstStyle/>
        <a:p>
          <a:endParaRPr lang="en-US"/>
        </a:p>
      </dgm:t>
    </dgm:pt>
    <dgm:pt modelId="{EEA73BBF-E92E-48BC-9CE6-F9F84B246F4B}" type="sibTrans" cxnId="{BA4D20A1-EABF-4967-80F0-E38D18BF47B1}">
      <dgm:prSet/>
      <dgm:spPr/>
      <dgm:t>
        <a:bodyPr/>
        <a:lstStyle/>
        <a:p>
          <a:endParaRPr lang="en-US"/>
        </a:p>
      </dgm:t>
    </dgm:pt>
    <dgm:pt modelId="{B00D3AE7-2C84-41CB-90AC-99BB6CA2CEAB}">
      <dgm:prSet/>
      <dgm:spPr/>
      <dgm:t>
        <a:bodyPr/>
        <a:lstStyle/>
        <a:p>
          <a:r>
            <a:rPr lang="es-DO"/>
            <a:t>Puede resultar difícil prever que pasara en respuesta a una acción.</a:t>
          </a:r>
          <a:endParaRPr lang="en-US"/>
        </a:p>
      </dgm:t>
    </dgm:pt>
    <dgm:pt modelId="{125EEF79-0D24-42F7-BDD9-99EF93BB0D35}" type="parTrans" cxnId="{4BB6AB6E-3FAF-4211-9A5D-A9D84C54C77F}">
      <dgm:prSet/>
      <dgm:spPr/>
      <dgm:t>
        <a:bodyPr/>
        <a:lstStyle/>
        <a:p>
          <a:endParaRPr lang="en-US"/>
        </a:p>
      </dgm:t>
    </dgm:pt>
    <dgm:pt modelId="{DD62AC7D-730F-4ECB-BCB5-3F6A3A820B8B}" type="sibTrans" cxnId="{4BB6AB6E-3FAF-4211-9A5D-A9D84C54C77F}">
      <dgm:prSet/>
      <dgm:spPr/>
      <dgm:t>
        <a:bodyPr/>
        <a:lstStyle/>
        <a:p>
          <a:endParaRPr lang="en-US"/>
        </a:p>
      </dgm:t>
    </dgm:pt>
    <dgm:pt modelId="{DBD1374F-484E-4AE7-9781-ABD020D3C796}">
      <dgm:prSet/>
      <dgm:spPr/>
      <dgm:t>
        <a:bodyPr/>
        <a:lstStyle/>
        <a:p>
          <a:r>
            <a:rPr lang="es-DO"/>
            <a:t>No hay mucho soporte de recuperación en caso de falla parcial.</a:t>
          </a:r>
          <a:endParaRPr lang="en-US"/>
        </a:p>
      </dgm:t>
    </dgm:pt>
    <dgm:pt modelId="{AFC5763F-4628-49B7-B41A-9539648817F9}" type="parTrans" cxnId="{9A6429B8-5B55-4B32-AFBC-B80583F46E77}">
      <dgm:prSet/>
      <dgm:spPr/>
      <dgm:t>
        <a:bodyPr/>
        <a:lstStyle/>
        <a:p>
          <a:endParaRPr lang="en-US"/>
        </a:p>
      </dgm:t>
    </dgm:pt>
    <dgm:pt modelId="{7812604E-6293-45C0-A777-1E18764F0E60}" type="sibTrans" cxnId="{9A6429B8-5B55-4B32-AFBC-B80583F46E77}">
      <dgm:prSet/>
      <dgm:spPr/>
      <dgm:t>
        <a:bodyPr/>
        <a:lstStyle/>
        <a:p>
          <a:endParaRPr lang="en-US"/>
        </a:p>
      </dgm:t>
    </dgm:pt>
    <dgm:pt modelId="{767CA609-D4AE-46AC-99EF-F000927E1DD7}">
      <dgm:prSet/>
      <dgm:spPr/>
      <dgm:t>
        <a:bodyPr/>
        <a:lstStyle/>
        <a:p>
          <a:r>
            <a:rPr lang="es-DO"/>
            <a:t>Se necesita de alguna herramienta especializada para generar eventos de prueba para el “testing”.</a:t>
          </a:r>
          <a:endParaRPr lang="en-US"/>
        </a:p>
      </dgm:t>
    </dgm:pt>
    <dgm:pt modelId="{AE40B7FD-D916-465C-9553-29CBADF99D6A}" type="parTrans" cxnId="{2C333375-7F40-499F-AAA4-0955686E001C}">
      <dgm:prSet/>
      <dgm:spPr/>
      <dgm:t>
        <a:bodyPr/>
        <a:lstStyle/>
        <a:p>
          <a:endParaRPr lang="en-US"/>
        </a:p>
      </dgm:t>
    </dgm:pt>
    <dgm:pt modelId="{6361B0C6-B749-462A-9D97-DFD34BD7AD76}" type="sibTrans" cxnId="{2C333375-7F40-499F-AAA4-0955686E001C}">
      <dgm:prSet/>
      <dgm:spPr/>
      <dgm:t>
        <a:bodyPr/>
        <a:lstStyle/>
        <a:p>
          <a:endParaRPr lang="en-US"/>
        </a:p>
      </dgm:t>
    </dgm:pt>
    <dgm:pt modelId="{FD6587E6-BDB1-4D76-BD48-DFF7A5121F6E}" type="pres">
      <dgm:prSet presAssocID="{AEC66159-3F79-4321-AA89-805C76DC3CC4}" presName="linear" presStyleCnt="0">
        <dgm:presLayoutVars>
          <dgm:animLvl val="lvl"/>
          <dgm:resizeHandles val="exact"/>
        </dgm:presLayoutVars>
      </dgm:prSet>
      <dgm:spPr/>
    </dgm:pt>
    <dgm:pt modelId="{68ABF53D-D39C-4890-BA8B-D81EA4EA2666}" type="pres">
      <dgm:prSet presAssocID="{4304F148-91EE-49B4-BB25-DD8AD93EA1D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2263FF6-1365-4B3F-97A1-E574549829B3}" type="pres">
      <dgm:prSet presAssocID="{EEA73BBF-E92E-48BC-9CE6-F9F84B246F4B}" presName="spacer" presStyleCnt="0"/>
      <dgm:spPr/>
    </dgm:pt>
    <dgm:pt modelId="{71415818-70DA-44A6-B69C-61CA801F337E}" type="pres">
      <dgm:prSet presAssocID="{B00D3AE7-2C84-41CB-90AC-99BB6CA2CEA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EE64D21-C1E3-48FD-95C5-95FC3099C9EE}" type="pres">
      <dgm:prSet presAssocID="{DD62AC7D-730F-4ECB-BCB5-3F6A3A820B8B}" presName="spacer" presStyleCnt="0"/>
      <dgm:spPr/>
    </dgm:pt>
    <dgm:pt modelId="{389BBCE7-2BF8-4F1A-9681-153771E5B532}" type="pres">
      <dgm:prSet presAssocID="{DBD1374F-484E-4AE7-9781-ABD020D3C79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D7A6364-5834-41CE-B3C9-7A5AD9BEAFDC}" type="pres">
      <dgm:prSet presAssocID="{7812604E-6293-45C0-A777-1E18764F0E60}" presName="spacer" presStyleCnt="0"/>
      <dgm:spPr/>
    </dgm:pt>
    <dgm:pt modelId="{A4588D33-AD06-4750-AE77-23D0489FC503}" type="pres">
      <dgm:prSet presAssocID="{767CA609-D4AE-46AC-99EF-F000927E1DD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8ADA311-D56E-40CC-9B43-1B9D249F6098}" type="presOf" srcId="{4304F148-91EE-49B4-BB25-DD8AD93EA1D6}" destId="{68ABF53D-D39C-4890-BA8B-D81EA4EA2666}" srcOrd="0" destOrd="0" presId="urn:microsoft.com/office/officeart/2005/8/layout/vList2"/>
    <dgm:cxn modelId="{964AAF42-1939-4B42-A386-8750CCF66580}" type="presOf" srcId="{AEC66159-3F79-4321-AA89-805C76DC3CC4}" destId="{FD6587E6-BDB1-4D76-BD48-DFF7A5121F6E}" srcOrd="0" destOrd="0" presId="urn:microsoft.com/office/officeart/2005/8/layout/vList2"/>
    <dgm:cxn modelId="{4BB6AB6E-3FAF-4211-9A5D-A9D84C54C77F}" srcId="{AEC66159-3F79-4321-AA89-805C76DC3CC4}" destId="{B00D3AE7-2C84-41CB-90AC-99BB6CA2CEAB}" srcOrd="1" destOrd="0" parTransId="{125EEF79-0D24-42F7-BDD9-99EF93BB0D35}" sibTransId="{DD62AC7D-730F-4ECB-BCB5-3F6A3A820B8B}"/>
    <dgm:cxn modelId="{52A4A370-0BB6-4209-B911-D89B1DA9748D}" type="presOf" srcId="{767CA609-D4AE-46AC-99EF-F000927E1DD7}" destId="{A4588D33-AD06-4750-AE77-23D0489FC503}" srcOrd="0" destOrd="0" presId="urn:microsoft.com/office/officeart/2005/8/layout/vList2"/>
    <dgm:cxn modelId="{2C333375-7F40-499F-AAA4-0955686E001C}" srcId="{AEC66159-3F79-4321-AA89-805C76DC3CC4}" destId="{767CA609-D4AE-46AC-99EF-F000927E1DD7}" srcOrd="3" destOrd="0" parTransId="{AE40B7FD-D916-465C-9553-29CBADF99D6A}" sibTransId="{6361B0C6-B749-462A-9D97-DFD34BD7AD76}"/>
    <dgm:cxn modelId="{BA4D20A1-EABF-4967-80F0-E38D18BF47B1}" srcId="{AEC66159-3F79-4321-AA89-805C76DC3CC4}" destId="{4304F148-91EE-49B4-BB25-DD8AD93EA1D6}" srcOrd="0" destOrd="0" parTransId="{449847F0-B63D-492E-A6BC-F3AE1A5AA0FA}" sibTransId="{EEA73BBF-E92E-48BC-9CE6-F9F84B246F4B}"/>
    <dgm:cxn modelId="{9A6429B8-5B55-4B32-AFBC-B80583F46E77}" srcId="{AEC66159-3F79-4321-AA89-805C76DC3CC4}" destId="{DBD1374F-484E-4AE7-9781-ABD020D3C796}" srcOrd="2" destOrd="0" parTransId="{AFC5763F-4628-49B7-B41A-9539648817F9}" sibTransId="{7812604E-6293-45C0-A777-1E18764F0E60}"/>
    <dgm:cxn modelId="{80229BBC-92A3-4BA7-BDB5-C848E8AD1225}" type="presOf" srcId="{B00D3AE7-2C84-41CB-90AC-99BB6CA2CEAB}" destId="{71415818-70DA-44A6-B69C-61CA801F337E}" srcOrd="0" destOrd="0" presId="urn:microsoft.com/office/officeart/2005/8/layout/vList2"/>
    <dgm:cxn modelId="{6DE26EFE-F8EE-411D-A1ED-BC068248043E}" type="presOf" srcId="{DBD1374F-484E-4AE7-9781-ABD020D3C796}" destId="{389BBCE7-2BF8-4F1A-9681-153771E5B532}" srcOrd="0" destOrd="0" presId="urn:microsoft.com/office/officeart/2005/8/layout/vList2"/>
    <dgm:cxn modelId="{A9656897-A396-46E3-9DF6-E6870CA4D303}" type="presParOf" srcId="{FD6587E6-BDB1-4D76-BD48-DFF7A5121F6E}" destId="{68ABF53D-D39C-4890-BA8B-D81EA4EA2666}" srcOrd="0" destOrd="0" presId="urn:microsoft.com/office/officeart/2005/8/layout/vList2"/>
    <dgm:cxn modelId="{C0705AB5-6EB8-4C76-ADD4-952C3DC58C0C}" type="presParOf" srcId="{FD6587E6-BDB1-4D76-BD48-DFF7A5121F6E}" destId="{A2263FF6-1365-4B3F-97A1-E574549829B3}" srcOrd="1" destOrd="0" presId="urn:microsoft.com/office/officeart/2005/8/layout/vList2"/>
    <dgm:cxn modelId="{9BEAA5E3-F2FA-4A13-A236-804DE04797E1}" type="presParOf" srcId="{FD6587E6-BDB1-4D76-BD48-DFF7A5121F6E}" destId="{71415818-70DA-44A6-B69C-61CA801F337E}" srcOrd="2" destOrd="0" presId="urn:microsoft.com/office/officeart/2005/8/layout/vList2"/>
    <dgm:cxn modelId="{695A5309-0A1C-4A63-B4A2-DF92BBD1544C}" type="presParOf" srcId="{FD6587E6-BDB1-4D76-BD48-DFF7A5121F6E}" destId="{6EE64D21-C1E3-48FD-95C5-95FC3099C9EE}" srcOrd="3" destOrd="0" presId="urn:microsoft.com/office/officeart/2005/8/layout/vList2"/>
    <dgm:cxn modelId="{2D2E500E-DE45-4DDB-BCE9-5A5D4BD21DC9}" type="presParOf" srcId="{FD6587E6-BDB1-4D76-BD48-DFF7A5121F6E}" destId="{389BBCE7-2BF8-4F1A-9681-153771E5B532}" srcOrd="4" destOrd="0" presId="urn:microsoft.com/office/officeart/2005/8/layout/vList2"/>
    <dgm:cxn modelId="{D431F806-D27D-471B-90E9-B32304F83A0C}" type="presParOf" srcId="{FD6587E6-BDB1-4D76-BD48-DFF7A5121F6E}" destId="{DD7A6364-5834-41CE-B3C9-7A5AD9BEAFDC}" srcOrd="5" destOrd="0" presId="urn:microsoft.com/office/officeart/2005/8/layout/vList2"/>
    <dgm:cxn modelId="{9A983D6F-9040-4AAB-878A-8A157F0674A2}" type="presParOf" srcId="{FD6587E6-BDB1-4D76-BD48-DFF7A5121F6E}" destId="{A4588D33-AD06-4750-AE77-23D0489FC50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D122E9-7CC9-4B7C-877D-3A476EA9211C}">
      <dsp:nvSpPr>
        <dsp:cNvPr id="0" name=""/>
        <dsp:cNvSpPr/>
      </dsp:nvSpPr>
      <dsp:spPr>
        <a:xfrm>
          <a:off x="1852" y="1033279"/>
          <a:ext cx="2129611" cy="1064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DO" sz="2200" kern="1200"/>
            <a:t>Generador de evento</a:t>
          </a:r>
          <a:endParaRPr lang="en-US" sz="2200" kern="1200"/>
        </a:p>
      </dsp:txBody>
      <dsp:txXfrm>
        <a:off x="33039" y="1064466"/>
        <a:ext cx="2067237" cy="1002431"/>
      </dsp:txXfrm>
    </dsp:sp>
    <dsp:sp modelId="{086B9A3B-F1C6-483A-AA5D-6471D6157F25}">
      <dsp:nvSpPr>
        <dsp:cNvPr id="0" name=""/>
        <dsp:cNvSpPr/>
      </dsp:nvSpPr>
      <dsp:spPr>
        <a:xfrm>
          <a:off x="2663867" y="1033279"/>
          <a:ext cx="2129611" cy="1064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DO" sz="2200" kern="1200"/>
            <a:t>Canal de evento</a:t>
          </a:r>
          <a:endParaRPr lang="en-US" sz="2200" kern="1200"/>
        </a:p>
      </dsp:txBody>
      <dsp:txXfrm>
        <a:off x="2695054" y="1064466"/>
        <a:ext cx="2067237" cy="1002431"/>
      </dsp:txXfrm>
    </dsp:sp>
    <dsp:sp modelId="{F4689A9A-C940-4FC2-BBFB-030AA7F3FF53}">
      <dsp:nvSpPr>
        <dsp:cNvPr id="0" name=""/>
        <dsp:cNvSpPr/>
      </dsp:nvSpPr>
      <dsp:spPr>
        <a:xfrm>
          <a:off x="5325881" y="1033279"/>
          <a:ext cx="2129611" cy="1064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DO" sz="2200" kern="1200"/>
            <a:t>Motor de procesamiento del evento</a:t>
          </a:r>
          <a:endParaRPr lang="en-US" sz="2200" kern="1200"/>
        </a:p>
      </dsp:txBody>
      <dsp:txXfrm>
        <a:off x="5357068" y="1064466"/>
        <a:ext cx="2067237" cy="1002431"/>
      </dsp:txXfrm>
    </dsp:sp>
    <dsp:sp modelId="{D1235897-2FB8-464A-B820-DC668B66737A}">
      <dsp:nvSpPr>
        <dsp:cNvPr id="0" name=""/>
        <dsp:cNvSpPr/>
      </dsp:nvSpPr>
      <dsp:spPr>
        <a:xfrm>
          <a:off x="7987895" y="1033279"/>
          <a:ext cx="2129611" cy="1064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DO" sz="2200" kern="1200"/>
            <a:t>Actividad de descarga dirigida por evento</a:t>
          </a:r>
          <a:endParaRPr lang="en-US" sz="2200" kern="1200"/>
        </a:p>
      </dsp:txBody>
      <dsp:txXfrm>
        <a:off x="8019082" y="1064466"/>
        <a:ext cx="2067237" cy="10024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0667E1-5879-485C-9648-58D177BB2ED0}">
      <dsp:nvSpPr>
        <dsp:cNvPr id="0" name=""/>
        <dsp:cNvSpPr/>
      </dsp:nvSpPr>
      <dsp:spPr>
        <a:xfrm>
          <a:off x="1235" y="843047"/>
          <a:ext cx="2890539" cy="1445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DO" sz="3000" kern="1200"/>
            <a:t>Procesamiento sencillo de eventos</a:t>
          </a:r>
          <a:endParaRPr lang="en-US" sz="3000" kern="1200"/>
        </a:p>
      </dsp:txBody>
      <dsp:txXfrm>
        <a:off x="43565" y="885377"/>
        <a:ext cx="2805879" cy="1360609"/>
      </dsp:txXfrm>
    </dsp:sp>
    <dsp:sp modelId="{4B2499BB-E31F-4ABD-BBB6-4ADF2120CCDE}">
      <dsp:nvSpPr>
        <dsp:cNvPr id="0" name=""/>
        <dsp:cNvSpPr/>
      </dsp:nvSpPr>
      <dsp:spPr>
        <a:xfrm>
          <a:off x="3614410" y="843047"/>
          <a:ext cx="2890539" cy="1445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DO" sz="3000" kern="1200"/>
            <a:t>Procesamiento de eventos complejos</a:t>
          </a:r>
          <a:endParaRPr lang="en-US" sz="3000" kern="1200"/>
        </a:p>
      </dsp:txBody>
      <dsp:txXfrm>
        <a:off x="3656740" y="885377"/>
        <a:ext cx="2805879" cy="1360609"/>
      </dsp:txXfrm>
    </dsp:sp>
    <dsp:sp modelId="{C7BF5C0B-40BE-4DE5-9652-91A17D5E8F92}">
      <dsp:nvSpPr>
        <dsp:cNvPr id="0" name=""/>
        <dsp:cNvSpPr/>
      </dsp:nvSpPr>
      <dsp:spPr>
        <a:xfrm>
          <a:off x="7227584" y="843047"/>
          <a:ext cx="2890539" cy="1445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DO" sz="3000" kern="1200"/>
            <a:t>Procesamiento por flujo de eventos</a:t>
          </a:r>
          <a:endParaRPr lang="en-US" sz="3000" kern="1200"/>
        </a:p>
      </dsp:txBody>
      <dsp:txXfrm>
        <a:off x="7269914" y="885377"/>
        <a:ext cx="2805879" cy="13606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2EB9F2-3A27-4E9B-88FB-43577A97C1B2}">
      <dsp:nvSpPr>
        <dsp:cNvPr id="0" name=""/>
        <dsp:cNvSpPr/>
      </dsp:nvSpPr>
      <dsp:spPr>
        <a:xfrm>
          <a:off x="1235" y="441583"/>
          <a:ext cx="4496395" cy="22481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DO" sz="4700" kern="1200"/>
            <a:t>Mediator Topology o mediadora</a:t>
          </a:r>
          <a:endParaRPr lang="en-US" sz="4700" kern="1200"/>
        </a:p>
      </dsp:txBody>
      <dsp:txXfrm>
        <a:off x="67082" y="507430"/>
        <a:ext cx="4364701" cy="2116503"/>
      </dsp:txXfrm>
    </dsp:sp>
    <dsp:sp modelId="{1568C3C5-CA87-44FC-A848-BE97786A87D2}">
      <dsp:nvSpPr>
        <dsp:cNvPr id="0" name=""/>
        <dsp:cNvSpPr/>
      </dsp:nvSpPr>
      <dsp:spPr>
        <a:xfrm>
          <a:off x="5621729" y="441583"/>
          <a:ext cx="4496395" cy="22481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DO" sz="4700" kern="1200"/>
            <a:t>Broker Topology o corredor</a:t>
          </a:r>
          <a:endParaRPr lang="en-US" sz="4700" kern="1200"/>
        </a:p>
      </dsp:txBody>
      <dsp:txXfrm>
        <a:off x="5687576" y="507430"/>
        <a:ext cx="4364701" cy="21165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9C7FB-0F7B-49DA-8D38-C207314751FD}">
      <dsp:nvSpPr>
        <dsp:cNvPr id="0" name=""/>
        <dsp:cNvSpPr/>
      </dsp:nvSpPr>
      <dsp:spPr>
        <a:xfrm>
          <a:off x="0" y="83689"/>
          <a:ext cx="5115491" cy="15397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DO" sz="2800" kern="1200"/>
            <a:t>Responde rápido a un ambiente que cambia constantemente (ágil).</a:t>
          </a:r>
          <a:endParaRPr lang="en-US" sz="2800" kern="1200"/>
        </a:p>
      </dsp:txBody>
      <dsp:txXfrm>
        <a:off x="75163" y="158852"/>
        <a:ext cx="4965165" cy="1389393"/>
      </dsp:txXfrm>
    </dsp:sp>
    <dsp:sp modelId="{5F729F99-7815-4EC1-893B-275B20AE106C}">
      <dsp:nvSpPr>
        <dsp:cNvPr id="0" name=""/>
        <dsp:cNvSpPr/>
      </dsp:nvSpPr>
      <dsp:spPr>
        <a:xfrm>
          <a:off x="0" y="1704049"/>
          <a:ext cx="5115491" cy="153971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DO" sz="2800" kern="1200"/>
            <a:t>Este patrón es fácil de desplegar.</a:t>
          </a:r>
          <a:endParaRPr lang="en-US" sz="2800" kern="1200"/>
        </a:p>
      </dsp:txBody>
      <dsp:txXfrm>
        <a:off x="75163" y="1779212"/>
        <a:ext cx="4965165" cy="1389393"/>
      </dsp:txXfrm>
    </dsp:sp>
    <dsp:sp modelId="{4F4BFB3C-00A2-4543-B82D-0BED7AB5F1F6}">
      <dsp:nvSpPr>
        <dsp:cNvPr id="0" name=""/>
        <dsp:cNvSpPr/>
      </dsp:nvSpPr>
      <dsp:spPr>
        <a:xfrm>
          <a:off x="0" y="3324409"/>
          <a:ext cx="5115491" cy="153971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DO" sz="2800" kern="1200"/>
            <a:t>Por lo general este patrón logra tener buen rendimiento o eficiencia.</a:t>
          </a:r>
          <a:endParaRPr lang="en-US" sz="2800" kern="1200"/>
        </a:p>
      </dsp:txBody>
      <dsp:txXfrm>
        <a:off x="75163" y="3399572"/>
        <a:ext cx="4965165" cy="13893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BF53D-D39C-4890-BA8B-D81EA4EA2666}">
      <dsp:nvSpPr>
        <dsp:cNvPr id="0" name=""/>
        <dsp:cNvSpPr/>
      </dsp:nvSpPr>
      <dsp:spPr>
        <a:xfrm>
          <a:off x="0" y="33682"/>
          <a:ext cx="5115491" cy="117475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DO" sz="2100" kern="1200"/>
            <a:t>El desarrollo de este puede llegar a ser complicado.</a:t>
          </a:r>
          <a:endParaRPr lang="en-US" sz="2100" kern="1200"/>
        </a:p>
      </dsp:txBody>
      <dsp:txXfrm>
        <a:off x="57347" y="91029"/>
        <a:ext cx="5000797" cy="1060059"/>
      </dsp:txXfrm>
    </dsp:sp>
    <dsp:sp modelId="{71415818-70DA-44A6-B69C-61CA801F337E}">
      <dsp:nvSpPr>
        <dsp:cNvPr id="0" name=""/>
        <dsp:cNvSpPr/>
      </dsp:nvSpPr>
      <dsp:spPr>
        <a:xfrm>
          <a:off x="0" y="1268915"/>
          <a:ext cx="5115491" cy="1174753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DO" sz="2100" kern="1200"/>
            <a:t>Puede resultar difícil prever que pasara en respuesta a una acción.</a:t>
          </a:r>
          <a:endParaRPr lang="en-US" sz="2100" kern="1200"/>
        </a:p>
      </dsp:txBody>
      <dsp:txXfrm>
        <a:off x="57347" y="1326262"/>
        <a:ext cx="5000797" cy="1060059"/>
      </dsp:txXfrm>
    </dsp:sp>
    <dsp:sp modelId="{389BBCE7-2BF8-4F1A-9681-153771E5B532}">
      <dsp:nvSpPr>
        <dsp:cNvPr id="0" name=""/>
        <dsp:cNvSpPr/>
      </dsp:nvSpPr>
      <dsp:spPr>
        <a:xfrm>
          <a:off x="0" y="2504148"/>
          <a:ext cx="5115491" cy="1174753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DO" sz="2100" kern="1200"/>
            <a:t>No hay mucho soporte de recuperación en caso de falla parcial.</a:t>
          </a:r>
          <a:endParaRPr lang="en-US" sz="2100" kern="1200"/>
        </a:p>
      </dsp:txBody>
      <dsp:txXfrm>
        <a:off x="57347" y="2561495"/>
        <a:ext cx="5000797" cy="1060059"/>
      </dsp:txXfrm>
    </dsp:sp>
    <dsp:sp modelId="{A4588D33-AD06-4750-AE77-23D0489FC503}">
      <dsp:nvSpPr>
        <dsp:cNvPr id="0" name=""/>
        <dsp:cNvSpPr/>
      </dsp:nvSpPr>
      <dsp:spPr>
        <a:xfrm>
          <a:off x="0" y="3739382"/>
          <a:ext cx="5115491" cy="1174753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DO" sz="2100" kern="1200"/>
            <a:t>Se necesita de alguna herramienta especializada para generar eventos de prueba para el “testing”.</a:t>
          </a:r>
          <a:endParaRPr lang="en-US" sz="2100" kern="1200"/>
        </a:p>
      </dsp:txBody>
      <dsp:txXfrm>
        <a:off x="57347" y="3796729"/>
        <a:ext cx="5000797" cy="1060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2EBC-1A36-475A-A6A4-81E386973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CB459-3358-4092-80EE-FC8F09B63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FC632-E8A3-4E89-AD37-EE54F421C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798E-A50A-4B55-AA7E-624B64DCA362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81267-87AF-4C6C-8F89-757CDDB8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B4039-FF06-44CA-B8C0-B3C01EB27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649F-F12F-404A-8CBA-56F923F24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63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A5FC9-7286-4159-90A5-ED3634BC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8B649-332B-44AF-B04E-50A67D189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98D48-C38F-4D5F-B937-0319081EC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798E-A50A-4B55-AA7E-624B64DCA362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B2563-A0A3-471F-90E8-7F0452510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42E12-233C-4F05-A6B6-EFCBC10B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649F-F12F-404A-8CBA-56F923F24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41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0D3845-F149-4672-AAF8-E855FF1315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7131B-FEBF-47E6-BC8A-2BD9B2C62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C9C6B-8584-4C4F-9900-F0FCA497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798E-A50A-4B55-AA7E-624B64DCA362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98B50-5AFC-446E-AA87-A05CF120E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3048C-9A2E-4E7D-AC45-98CDEB58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649F-F12F-404A-8CBA-56F923F24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2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8845-CD1C-4039-B757-E1093A16C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0B7FE-72DE-4F3F-8D3F-F0C02C723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438B5-C969-4AD5-8CD6-BB86350C1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798E-A50A-4B55-AA7E-624B64DCA362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B7C07-D464-4753-986B-E061CF6C9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13BC1-0913-449D-9AF1-DE180E61A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649F-F12F-404A-8CBA-56F923F24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0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D0E4-A609-4E66-87D3-33B7AB31D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92DAE-7B52-4D61-BF2E-F52FF7BD5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8BCC6-8E2A-46C8-9BD3-FEAAF251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798E-A50A-4B55-AA7E-624B64DCA362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AAD16-7813-45A7-992C-EC735E05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215E1-A556-4E67-8E77-4B5BDAD3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649F-F12F-404A-8CBA-56F923F24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00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74008-08CD-4D29-89B0-790295850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124F-0646-4011-9496-ED484B8C8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028D2-2D2B-4514-AA1B-AB16D00D3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E1F32-7051-426B-8DD0-E90E84C0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798E-A50A-4B55-AA7E-624B64DCA362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42356-13B8-4E13-9E3C-35F88EBA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6966C-36C0-476E-864D-A0AB3AED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649F-F12F-404A-8CBA-56F923F24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0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2DB69-8195-4CC1-9AA6-6CDEA061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14003-9538-439F-806D-7BFB378DB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B9AFD-C39A-44F0-AC12-87B60D8DD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9B9895-2057-4577-97A7-C563DFFA3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8C327-1543-4787-9AAF-F02FA054C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186846-4077-4540-8D7B-21147DB3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798E-A50A-4B55-AA7E-624B64DCA362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726E1-889B-469F-B4D9-EB28EC695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A5737-F5E8-45DB-8088-003FB976F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649F-F12F-404A-8CBA-56F923F24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0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46214-0137-44A9-A404-2D93FAD3B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6C1015-BFB1-44DA-9ABC-46E97E71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798E-A50A-4B55-AA7E-624B64DCA362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8F758-A208-42F1-865A-1CF9E6A4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DC4A8-80D6-4B7E-B6AF-F0F4D4BF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649F-F12F-404A-8CBA-56F923F24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6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79739-66CE-4C76-97F0-E11DF38C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798E-A50A-4B55-AA7E-624B64DCA362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33B3CD-2EF4-4F9C-AFBE-8E3C1D32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20EF7-BD01-4A4E-AE51-8320054A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649F-F12F-404A-8CBA-56F923F24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39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86D6-A722-46CE-8B4D-51091FB67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B9960-E896-4AC8-861F-D9EDA1308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088EA-6143-47C6-93FF-89C44F5EE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36B24-A264-4E72-A168-75F22DCC9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798E-A50A-4B55-AA7E-624B64DCA362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E071D-2443-4DFA-B513-181DF041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DD20F-F908-4459-9770-F63E2233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649F-F12F-404A-8CBA-56F923F24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09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B20D-6E33-45D9-9AFA-206CBAF29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092A25-E79B-4E56-914B-7FC048CBD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BC354-BCCA-47BB-9452-CC96833E8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0D5F7-3F73-4B5C-8D44-3959C7117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798E-A50A-4B55-AA7E-624B64DCA362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8297C-EB32-403D-B061-D647AC438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D3875-F0AB-4158-9551-D7B7D0B2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649F-F12F-404A-8CBA-56F923F24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35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FA5B9-1E86-400E-AC7B-D67358ABE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6013A-57DB-4B9B-A5FE-C5BF81758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ABCF9-0CED-46AC-9859-19708D492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F798E-A50A-4B55-AA7E-624B64DCA362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44752-A41A-405D-BF24-8333D49E1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DDB2B-D249-41A9-B979-DE3F0A28D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6649F-F12F-404A-8CBA-56F923F24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31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67E6B9-3901-4657-8799-9465542C2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s-DO" sz="6100">
                <a:solidFill>
                  <a:srgbClr val="FFFFFF"/>
                </a:solidFill>
              </a:rPr>
              <a:t>Arquitectura</a:t>
            </a:r>
            <a:r>
              <a:rPr lang="en-US" sz="6100">
                <a:solidFill>
                  <a:srgbClr val="FFFFFF"/>
                </a:solidFill>
              </a:rPr>
              <a:t> dirigida por eventos o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BB055-7347-4AE4-858A-F07799159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9559" y="4200522"/>
            <a:ext cx="6740685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83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45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C6E20-0871-463F-9089-EF8AEF9B1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Broker ejemplo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A32D2FA-7054-4A5B-A044-501A396AC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9851" y="477373"/>
            <a:ext cx="6033349" cy="614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61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F11FC3-AA68-4BB0-84EB-154929DBA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s-DO" sz="4000">
                <a:solidFill>
                  <a:srgbClr val="FFFFFF"/>
                </a:solidFill>
              </a:rPr>
              <a:t>Ventajas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DD3654-7656-4AAB-A558-48C5AED689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4942977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8576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27C334-1020-4A6B-95E3-C1D63C0F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s-DO" sz="4000">
                <a:solidFill>
                  <a:srgbClr val="FFFFFF"/>
                </a:solidFill>
              </a:rPr>
              <a:t>Desventajas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24E4E2-A6DF-4A68-B371-D7BFCBAE08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395416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536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35D62A-AF4A-46DB-9FDC-996B1A65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¿Que 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4EB60-C74E-4BA9-AB60-125B3E57C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EDA es un patron de </a:t>
            </a:r>
            <a:r>
              <a:rPr lang="es-DO" sz="2400" dirty="0">
                <a:solidFill>
                  <a:srgbClr val="000000"/>
                </a:solidFill>
              </a:rPr>
              <a:t>arquitectura</a:t>
            </a:r>
            <a:r>
              <a:rPr lang="en-US" sz="2400" dirty="0">
                <a:solidFill>
                  <a:srgbClr val="000000"/>
                </a:solidFill>
              </a:rPr>
              <a:t> de software que </a:t>
            </a:r>
            <a:r>
              <a:rPr lang="es-DO" sz="2400" dirty="0">
                <a:solidFill>
                  <a:srgbClr val="000000"/>
                </a:solidFill>
              </a:rPr>
              <a:t>promueve</a:t>
            </a:r>
            <a:r>
              <a:rPr lang="en-US" sz="2400" dirty="0">
                <a:solidFill>
                  <a:srgbClr val="000000"/>
                </a:solidFill>
              </a:rPr>
              <a:t> la </a:t>
            </a:r>
            <a:r>
              <a:rPr lang="en-US" sz="2400" dirty="0" err="1">
                <a:solidFill>
                  <a:srgbClr val="000000"/>
                </a:solidFill>
              </a:rPr>
              <a:t>produccion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s-DO" sz="2400" dirty="0">
                <a:solidFill>
                  <a:srgbClr val="000000"/>
                </a:solidFill>
              </a:rPr>
              <a:t>detección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 err="1">
                <a:solidFill>
                  <a:srgbClr val="000000"/>
                </a:solidFill>
              </a:rPr>
              <a:t>consumo</a:t>
            </a:r>
            <a:r>
              <a:rPr lang="en-US" sz="2400" dirty="0">
                <a:solidFill>
                  <a:srgbClr val="000000"/>
                </a:solidFill>
              </a:rPr>
              <a:t> de, y </a:t>
            </a:r>
            <a:r>
              <a:rPr lang="es-DO" sz="2400" dirty="0">
                <a:solidFill>
                  <a:srgbClr val="000000"/>
                </a:solidFill>
              </a:rPr>
              <a:t>reacción</a:t>
            </a:r>
            <a:r>
              <a:rPr lang="en-US" sz="2400" dirty="0">
                <a:solidFill>
                  <a:srgbClr val="000000"/>
                </a:solidFill>
              </a:rPr>
              <a:t> a </a:t>
            </a:r>
            <a:r>
              <a:rPr lang="es-DO" sz="2400" noProof="1">
                <a:solidFill>
                  <a:srgbClr val="000000"/>
                </a:solidFill>
              </a:rPr>
              <a:t>eventos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Es una </a:t>
            </a:r>
            <a:r>
              <a:rPr lang="es-DO" sz="2400" noProof="1">
                <a:solidFill>
                  <a:srgbClr val="000000"/>
                </a:solidFill>
              </a:rPr>
              <a:t>arquitectura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donde</a:t>
            </a:r>
            <a:r>
              <a:rPr lang="en-US" sz="2400" dirty="0">
                <a:solidFill>
                  <a:srgbClr val="000000"/>
                </a:solidFill>
              </a:rPr>
              <a:t> los </a:t>
            </a:r>
            <a:r>
              <a:rPr lang="en-US" sz="2400" dirty="0" err="1">
                <a:solidFill>
                  <a:srgbClr val="000000"/>
                </a:solidFill>
              </a:rPr>
              <a:t>componentes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s-DO" sz="2400" dirty="0">
                <a:solidFill>
                  <a:srgbClr val="000000"/>
                </a:solidFill>
              </a:rPr>
              <a:t>en</a:t>
            </a:r>
            <a:r>
              <a:rPr lang="en-US" sz="2400" dirty="0">
                <a:solidFill>
                  <a:srgbClr val="000000"/>
                </a:solidFill>
              </a:rPr>
              <a:t> el Sistema </a:t>
            </a:r>
            <a:r>
              <a:rPr lang="en-US" sz="2400" dirty="0" err="1">
                <a:solidFill>
                  <a:srgbClr val="000000"/>
                </a:solidFill>
              </a:rPr>
              <a:t>emiten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eventos</a:t>
            </a:r>
            <a:r>
              <a:rPr lang="en-US" sz="2400" dirty="0">
                <a:solidFill>
                  <a:srgbClr val="000000"/>
                </a:solidFill>
              </a:rPr>
              <a:t> y </a:t>
            </a:r>
            <a:r>
              <a:rPr lang="es-DO" sz="2400" noProof="1">
                <a:solidFill>
                  <a:srgbClr val="000000"/>
                </a:solidFill>
              </a:rPr>
              <a:t>reaccionan</a:t>
            </a:r>
            <a:r>
              <a:rPr lang="en-US" sz="2400" dirty="0">
                <a:solidFill>
                  <a:srgbClr val="000000"/>
                </a:solidFill>
              </a:rPr>
              <a:t> a </a:t>
            </a:r>
            <a:r>
              <a:rPr lang="en-US" sz="2400" dirty="0" err="1">
                <a:solidFill>
                  <a:srgbClr val="000000"/>
                </a:solidFill>
              </a:rPr>
              <a:t>eventos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468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5D89BC-DAB9-4980-8F90-8F54EFDBF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s-DO" sz="4100">
                <a:solidFill>
                  <a:srgbClr val="FFFFFF"/>
                </a:solidFill>
              </a:rPr>
              <a:t>Funcionamiento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7A025-F9FA-46D6-AF15-37416103C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DO" sz="2400">
                <a:solidFill>
                  <a:srgbClr val="000000"/>
                </a:solidFill>
              </a:rPr>
              <a:t>Un sistema dirigido por eventos esta compuesto normalmente de emisores o productores de eventos y consumidores de eventos. Los consumidores tienen la responsabilidad de llevar a cabo una reacción tan pronto como el evento este presente.</a:t>
            </a:r>
          </a:p>
          <a:p>
            <a:pPr marL="0" indent="0">
              <a:buNone/>
            </a:pPr>
            <a:r>
              <a:rPr lang="es-DO" sz="2400">
                <a:solidFill>
                  <a:srgbClr val="000000"/>
                </a:solidFill>
              </a:rPr>
              <a:t>En vez de el componente A llamar directamente al componente B cuando ocurre un evento, el componente A simplemente emite un evento, el componente A no sabe nada sobre cuales componentes escuchan sus eventos.</a:t>
            </a:r>
          </a:p>
        </p:txBody>
      </p:sp>
    </p:spTree>
    <p:extLst>
      <p:ext uri="{BB962C8B-B14F-4D97-AF65-F5344CB8AC3E}">
        <p14:creationId xmlns:p14="http://schemas.microsoft.com/office/powerpoint/2010/main" val="172304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9EC428-0AC1-4483-98C9-367C097D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s-DO" sz="4000">
                <a:solidFill>
                  <a:srgbClr val="FFFFFF"/>
                </a:solidFill>
              </a:rPr>
              <a:t>Flujo de evento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3115BB-98DB-4813-B6AF-8B90DE3516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110955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664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9B11D1-5E3E-4391-B587-56F988F9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s-DO" sz="4000">
                <a:solidFill>
                  <a:srgbClr val="FFFFFF"/>
                </a:solidFill>
              </a:rPr>
              <a:t>Procesamiento de evento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2C654E-FBEA-408D-AAA7-5E1357D160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069078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6655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B1437D-1765-468E-9476-446378320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s-DO" sz="4000">
                <a:solidFill>
                  <a:srgbClr val="FFFFFF"/>
                </a:solidFill>
              </a:rPr>
              <a:t>Topologías principales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A89993-77FB-4E36-91DB-AA2EF2D26D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8918146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7963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72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D0E4F-E95F-47C7-B8C6-94CED398E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Mediator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9A8DB3-E617-4F5B-9AE3-76B2093FC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1442" y="670993"/>
            <a:ext cx="7081549" cy="585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3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C5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C80DC-7D1F-4B52-A65F-6D46F6165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Mediator ejemplo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01BCB5-7751-472D-8679-5DDD39F41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4361" y="510333"/>
            <a:ext cx="8435711" cy="611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75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D3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5DACC1-D21B-4055-B287-C43E65727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Broker</a:t>
            </a:r>
          </a:p>
        </p:txBody>
      </p:sp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7462F909-E3D9-4C1E-9129-6E5CFAAEC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0468" y="567394"/>
            <a:ext cx="8671532" cy="572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15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259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Arquitectura dirigida por eventos o EDA</vt:lpstr>
      <vt:lpstr>¿Que es?</vt:lpstr>
      <vt:lpstr>Funcionamiento</vt:lpstr>
      <vt:lpstr>Flujo de evento</vt:lpstr>
      <vt:lpstr>Procesamiento de evento</vt:lpstr>
      <vt:lpstr>Topologías principales</vt:lpstr>
      <vt:lpstr>Mediator</vt:lpstr>
      <vt:lpstr>Mediator ejemplo</vt:lpstr>
      <vt:lpstr>Broker</vt:lpstr>
      <vt:lpstr>Broker ejemplo</vt:lpstr>
      <vt:lpstr>Ventajas</vt:lpstr>
      <vt:lpstr>Desventajas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dirigida por eventos o EDA</dc:title>
  <dc:creator>Raul Arturo Herrera Rojas</dc:creator>
  <cp:lastModifiedBy>Raul Arturo Herrera Rojas</cp:lastModifiedBy>
  <cp:revision>6</cp:revision>
  <dcterms:created xsi:type="dcterms:W3CDTF">2018-11-09T05:07:25Z</dcterms:created>
  <dcterms:modified xsi:type="dcterms:W3CDTF">2018-11-09T22:30:55Z</dcterms:modified>
</cp:coreProperties>
</file>