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58" r:id="rId5"/>
    <p:sldId id="259"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7EDDACB-0E25-447E-9354-9C10D41482A2}" type="datetimeFigureOut">
              <a:rPr lang="es-VE" smtClean="0"/>
              <a:t>23/11/2018</a:t>
            </a:fld>
            <a:endParaRPr lang="es-VE"/>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VE"/>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19D20B6-CEB7-427F-AB41-A17E20147A69}" type="slidenum">
              <a:rPr lang="es-VE" smtClean="0"/>
              <a:t>‹#›</a:t>
            </a:fld>
            <a:endParaRPr lang="es-VE"/>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11158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EDDACB-0E25-447E-9354-9C10D41482A2}" type="datetimeFigureOut">
              <a:rPr lang="es-VE" smtClean="0"/>
              <a:t>23/11/2018</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A19D20B6-CEB7-427F-AB41-A17E20147A69}" type="slidenum">
              <a:rPr lang="es-VE" smtClean="0"/>
              <a:t>‹#›</a:t>
            </a:fld>
            <a:endParaRPr lang="es-VE"/>
          </a:p>
        </p:txBody>
      </p:sp>
    </p:spTree>
    <p:extLst>
      <p:ext uri="{BB962C8B-B14F-4D97-AF65-F5344CB8AC3E}">
        <p14:creationId xmlns:p14="http://schemas.microsoft.com/office/powerpoint/2010/main" val="3224000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EDDACB-0E25-447E-9354-9C10D41482A2}" type="datetimeFigureOut">
              <a:rPr lang="es-VE" smtClean="0"/>
              <a:t>23/11/2018</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A19D20B6-CEB7-427F-AB41-A17E20147A69}" type="slidenum">
              <a:rPr lang="es-VE" smtClean="0"/>
              <a:t>‹#›</a:t>
            </a:fld>
            <a:endParaRPr lang="es-VE"/>
          </a:p>
        </p:txBody>
      </p:sp>
    </p:spTree>
    <p:extLst>
      <p:ext uri="{BB962C8B-B14F-4D97-AF65-F5344CB8AC3E}">
        <p14:creationId xmlns:p14="http://schemas.microsoft.com/office/powerpoint/2010/main" val="1471742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EDDACB-0E25-447E-9354-9C10D41482A2}" type="datetimeFigureOut">
              <a:rPr lang="es-VE" smtClean="0"/>
              <a:t>23/11/2018</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A19D20B6-CEB7-427F-AB41-A17E20147A69}" type="slidenum">
              <a:rPr lang="es-VE" smtClean="0"/>
              <a:t>‹#›</a:t>
            </a:fld>
            <a:endParaRPr lang="es-VE"/>
          </a:p>
        </p:txBody>
      </p:sp>
    </p:spTree>
    <p:extLst>
      <p:ext uri="{BB962C8B-B14F-4D97-AF65-F5344CB8AC3E}">
        <p14:creationId xmlns:p14="http://schemas.microsoft.com/office/powerpoint/2010/main" val="1313249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7EDDACB-0E25-447E-9354-9C10D41482A2}" type="datetimeFigureOut">
              <a:rPr lang="es-VE" smtClean="0"/>
              <a:t>23/11/2018</a:t>
            </a:fld>
            <a:endParaRPr lang="es-VE"/>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VE"/>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19D20B6-CEB7-427F-AB41-A17E20147A69}" type="slidenum">
              <a:rPr lang="es-VE" smtClean="0"/>
              <a:t>‹#›</a:t>
            </a:fld>
            <a:endParaRPr lang="es-VE"/>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382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EDDACB-0E25-447E-9354-9C10D41482A2}" type="datetimeFigureOut">
              <a:rPr lang="es-VE" smtClean="0"/>
              <a:t>23/11/2018</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A19D20B6-CEB7-427F-AB41-A17E20147A69}" type="slidenum">
              <a:rPr lang="es-VE" smtClean="0"/>
              <a:t>‹#›</a:t>
            </a:fld>
            <a:endParaRPr lang="es-VE"/>
          </a:p>
        </p:txBody>
      </p:sp>
    </p:spTree>
    <p:extLst>
      <p:ext uri="{BB962C8B-B14F-4D97-AF65-F5344CB8AC3E}">
        <p14:creationId xmlns:p14="http://schemas.microsoft.com/office/powerpoint/2010/main" val="2202755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EDDACB-0E25-447E-9354-9C10D41482A2}" type="datetimeFigureOut">
              <a:rPr lang="es-VE" smtClean="0"/>
              <a:t>23/11/2018</a:t>
            </a:fld>
            <a:endParaRPr lang="es-VE"/>
          </a:p>
        </p:txBody>
      </p:sp>
      <p:sp>
        <p:nvSpPr>
          <p:cNvPr id="8" name="Footer Placeholder 7"/>
          <p:cNvSpPr>
            <a:spLocks noGrp="1"/>
          </p:cNvSpPr>
          <p:nvPr>
            <p:ph type="ftr" sz="quarter" idx="11"/>
          </p:nvPr>
        </p:nvSpPr>
        <p:spPr/>
        <p:txBody>
          <a:bodyPr/>
          <a:lstStyle/>
          <a:p>
            <a:endParaRPr lang="es-VE"/>
          </a:p>
        </p:txBody>
      </p:sp>
      <p:sp>
        <p:nvSpPr>
          <p:cNvPr id="9" name="Slide Number Placeholder 8"/>
          <p:cNvSpPr>
            <a:spLocks noGrp="1"/>
          </p:cNvSpPr>
          <p:nvPr>
            <p:ph type="sldNum" sz="quarter" idx="12"/>
          </p:nvPr>
        </p:nvSpPr>
        <p:spPr/>
        <p:txBody>
          <a:bodyPr/>
          <a:lstStyle/>
          <a:p>
            <a:fld id="{A19D20B6-CEB7-427F-AB41-A17E20147A69}" type="slidenum">
              <a:rPr lang="es-VE" smtClean="0"/>
              <a:t>‹#›</a:t>
            </a:fld>
            <a:endParaRPr lang="es-VE"/>
          </a:p>
        </p:txBody>
      </p:sp>
    </p:spTree>
    <p:extLst>
      <p:ext uri="{BB962C8B-B14F-4D97-AF65-F5344CB8AC3E}">
        <p14:creationId xmlns:p14="http://schemas.microsoft.com/office/powerpoint/2010/main" val="691529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EDDACB-0E25-447E-9354-9C10D41482A2}" type="datetimeFigureOut">
              <a:rPr lang="es-VE" smtClean="0"/>
              <a:t>23/11/2018</a:t>
            </a:fld>
            <a:endParaRPr lang="es-VE"/>
          </a:p>
        </p:txBody>
      </p:sp>
      <p:sp>
        <p:nvSpPr>
          <p:cNvPr id="4" name="Footer Placeholder 3"/>
          <p:cNvSpPr>
            <a:spLocks noGrp="1"/>
          </p:cNvSpPr>
          <p:nvPr>
            <p:ph type="ftr" sz="quarter" idx="11"/>
          </p:nvPr>
        </p:nvSpPr>
        <p:spPr/>
        <p:txBody>
          <a:bodyPr/>
          <a:lstStyle/>
          <a:p>
            <a:endParaRPr lang="es-VE"/>
          </a:p>
        </p:txBody>
      </p:sp>
      <p:sp>
        <p:nvSpPr>
          <p:cNvPr id="5" name="Slide Number Placeholder 4"/>
          <p:cNvSpPr>
            <a:spLocks noGrp="1"/>
          </p:cNvSpPr>
          <p:nvPr>
            <p:ph type="sldNum" sz="quarter" idx="12"/>
          </p:nvPr>
        </p:nvSpPr>
        <p:spPr/>
        <p:txBody>
          <a:bodyPr/>
          <a:lstStyle/>
          <a:p>
            <a:fld id="{A19D20B6-CEB7-427F-AB41-A17E20147A69}" type="slidenum">
              <a:rPr lang="es-VE" smtClean="0"/>
              <a:t>‹#›</a:t>
            </a:fld>
            <a:endParaRPr lang="es-VE"/>
          </a:p>
        </p:txBody>
      </p:sp>
    </p:spTree>
    <p:extLst>
      <p:ext uri="{BB962C8B-B14F-4D97-AF65-F5344CB8AC3E}">
        <p14:creationId xmlns:p14="http://schemas.microsoft.com/office/powerpoint/2010/main" val="2808000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EDDACB-0E25-447E-9354-9C10D41482A2}" type="datetimeFigureOut">
              <a:rPr lang="es-VE" smtClean="0"/>
              <a:t>23/11/2018</a:t>
            </a:fld>
            <a:endParaRPr lang="es-VE"/>
          </a:p>
        </p:txBody>
      </p:sp>
      <p:sp>
        <p:nvSpPr>
          <p:cNvPr id="3" name="Footer Placeholder 2"/>
          <p:cNvSpPr>
            <a:spLocks noGrp="1"/>
          </p:cNvSpPr>
          <p:nvPr>
            <p:ph type="ftr" sz="quarter" idx="11"/>
          </p:nvPr>
        </p:nvSpPr>
        <p:spPr/>
        <p:txBody>
          <a:bodyPr/>
          <a:lstStyle/>
          <a:p>
            <a:endParaRPr lang="es-VE"/>
          </a:p>
        </p:txBody>
      </p:sp>
      <p:sp>
        <p:nvSpPr>
          <p:cNvPr id="4" name="Slide Number Placeholder 3"/>
          <p:cNvSpPr>
            <a:spLocks noGrp="1"/>
          </p:cNvSpPr>
          <p:nvPr>
            <p:ph type="sldNum" sz="quarter" idx="12"/>
          </p:nvPr>
        </p:nvSpPr>
        <p:spPr/>
        <p:txBody>
          <a:bodyPr/>
          <a:lstStyle/>
          <a:p>
            <a:fld id="{A19D20B6-CEB7-427F-AB41-A17E20147A69}" type="slidenum">
              <a:rPr lang="es-VE" smtClean="0"/>
              <a:t>‹#›</a:t>
            </a:fld>
            <a:endParaRPr lang="es-VE"/>
          </a:p>
        </p:txBody>
      </p:sp>
    </p:spTree>
    <p:extLst>
      <p:ext uri="{BB962C8B-B14F-4D97-AF65-F5344CB8AC3E}">
        <p14:creationId xmlns:p14="http://schemas.microsoft.com/office/powerpoint/2010/main" val="114462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7EDDACB-0E25-447E-9354-9C10D41482A2}" type="datetimeFigureOut">
              <a:rPr lang="es-VE" smtClean="0"/>
              <a:t>23/11/2018</a:t>
            </a:fld>
            <a:endParaRPr lang="es-V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V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19D20B6-CEB7-427F-AB41-A17E20147A69}" type="slidenum">
              <a:rPr lang="es-VE" smtClean="0"/>
              <a:t>‹#›</a:t>
            </a:fld>
            <a:endParaRPr lang="es-V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9253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7EDDACB-0E25-447E-9354-9C10D41482A2}" type="datetimeFigureOut">
              <a:rPr lang="es-VE" smtClean="0"/>
              <a:t>23/11/2018</a:t>
            </a:fld>
            <a:endParaRPr lang="es-V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V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19D20B6-CEB7-427F-AB41-A17E20147A69}" type="slidenum">
              <a:rPr lang="es-VE" smtClean="0"/>
              <a:t>‹#›</a:t>
            </a:fld>
            <a:endParaRPr lang="es-V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788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7EDDACB-0E25-447E-9354-9C10D41482A2}" type="datetimeFigureOut">
              <a:rPr lang="es-VE" smtClean="0"/>
              <a:t>23/11/2018</a:t>
            </a:fld>
            <a:endParaRPr lang="es-VE"/>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VE"/>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19D20B6-CEB7-427F-AB41-A17E20147A69}" type="slidenum">
              <a:rPr lang="es-VE" smtClean="0"/>
              <a:t>‹#›</a:t>
            </a:fld>
            <a:endParaRPr lang="es-VE"/>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3451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5BA80-7D14-4A40-9EFC-339CCC6FA22E}"/>
              </a:ext>
            </a:extLst>
          </p:cNvPr>
          <p:cNvSpPr>
            <a:spLocks noGrp="1"/>
          </p:cNvSpPr>
          <p:nvPr>
            <p:ph type="ctrTitle"/>
          </p:nvPr>
        </p:nvSpPr>
        <p:spPr/>
        <p:txBody>
          <a:bodyPr/>
          <a:lstStyle/>
          <a:p>
            <a:r>
              <a:rPr lang="es-VE" dirty="0"/>
              <a:t>Caso 2</a:t>
            </a:r>
          </a:p>
        </p:txBody>
      </p:sp>
      <p:sp>
        <p:nvSpPr>
          <p:cNvPr id="3" name="Subtitle 2">
            <a:extLst>
              <a:ext uri="{FF2B5EF4-FFF2-40B4-BE49-F238E27FC236}">
                <a16:creationId xmlns:a16="http://schemas.microsoft.com/office/drawing/2014/main" id="{372AC9BE-8C20-418B-BFB0-A41C698FE648}"/>
              </a:ext>
            </a:extLst>
          </p:cNvPr>
          <p:cNvSpPr>
            <a:spLocks noGrp="1"/>
          </p:cNvSpPr>
          <p:nvPr>
            <p:ph type="subTitle" idx="1"/>
          </p:nvPr>
        </p:nvSpPr>
        <p:spPr/>
        <p:txBody>
          <a:bodyPr/>
          <a:lstStyle/>
          <a:p>
            <a:r>
              <a:rPr lang="es-VE" dirty="0"/>
              <a:t>Javier Falcón 2016-5265</a:t>
            </a:r>
          </a:p>
        </p:txBody>
      </p:sp>
    </p:spTree>
    <p:extLst>
      <p:ext uri="{BB962C8B-B14F-4D97-AF65-F5344CB8AC3E}">
        <p14:creationId xmlns:p14="http://schemas.microsoft.com/office/powerpoint/2010/main" val="365772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B1439-0878-4BBC-BC9E-AC82ED3FEC30}"/>
              </a:ext>
            </a:extLst>
          </p:cNvPr>
          <p:cNvSpPr>
            <a:spLocks noGrp="1"/>
          </p:cNvSpPr>
          <p:nvPr>
            <p:ph type="title"/>
          </p:nvPr>
        </p:nvSpPr>
        <p:spPr/>
        <p:txBody>
          <a:bodyPr/>
          <a:lstStyle/>
          <a:p>
            <a:r>
              <a:rPr lang="es-VE" dirty="0"/>
              <a:t>Interpretación al problema</a:t>
            </a:r>
          </a:p>
        </p:txBody>
      </p:sp>
      <p:sp>
        <p:nvSpPr>
          <p:cNvPr id="3" name="Content Placeholder 2">
            <a:extLst>
              <a:ext uri="{FF2B5EF4-FFF2-40B4-BE49-F238E27FC236}">
                <a16:creationId xmlns:a16="http://schemas.microsoft.com/office/drawing/2014/main" id="{6BF26441-D90E-4017-9EC6-D75345EC5B29}"/>
              </a:ext>
            </a:extLst>
          </p:cNvPr>
          <p:cNvSpPr>
            <a:spLocks noGrp="1"/>
          </p:cNvSpPr>
          <p:nvPr>
            <p:ph idx="1"/>
          </p:nvPr>
        </p:nvSpPr>
        <p:spPr/>
        <p:txBody>
          <a:bodyPr/>
          <a:lstStyle/>
          <a:p>
            <a:r>
              <a:rPr lang="es-VE" dirty="0"/>
              <a:t>Conseguir diseñar un sistema de una empresa que maneja información de sus clientes a través de 7 bases de datos. Para una correcta integración de éstas, se debe encontrar una manera de lograr que cada base de dato, que puede tener una tecnología distinta, tenga asegurado su ambiente de ejecución. Dichas bases de datos podrán ser consultadas por clientes internos y externos, pero solo podrá ser modificada por los clientes internos que tengan permisos.</a:t>
            </a:r>
          </a:p>
        </p:txBody>
      </p:sp>
    </p:spTree>
    <p:extLst>
      <p:ext uri="{BB962C8B-B14F-4D97-AF65-F5344CB8AC3E}">
        <p14:creationId xmlns:p14="http://schemas.microsoft.com/office/powerpoint/2010/main" val="2422370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9C607-74EA-44F7-851D-3559CE71828E}"/>
              </a:ext>
            </a:extLst>
          </p:cNvPr>
          <p:cNvSpPr>
            <a:spLocks noGrp="1"/>
          </p:cNvSpPr>
          <p:nvPr>
            <p:ph type="title"/>
          </p:nvPr>
        </p:nvSpPr>
        <p:spPr/>
        <p:txBody>
          <a:bodyPr/>
          <a:lstStyle/>
          <a:p>
            <a:r>
              <a:rPr lang="es-VE" dirty="0"/>
              <a:t>Restricciones</a:t>
            </a:r>
          </a:p>
        </p:txBody>
      </p:sp>
      <p:sp>
        <p:nvSpPr>
          <p:cNvPr id="3" name="Content Placeholder 2">
            <a:extLst>
              <a:ext uri="{FF2B5EF4-FFF2-40B4-BE49-F238E27FC236}">
                <a16:creationId xmlns:a16="http://schemas.microsoft.com/office/drawing/2014/main" id="{FE2EFC60-8355-4FFE-8426-8194F3EED8A7}"/>
              </a:ext>
            </a:extLst>
          </p:cNvPr>
          <p:cNvSpPr>
            <a:spLocks noGrp="1"/>
          </p:cNvSpPr>
          <p:nvPr>
            <p:ph idx="1"/>
          </p:nvPr>
        </p:nvSpPr>
        <p:spPr/>
        <p:txBody>
          <a:bodyPr/>
          <a:lstStyle/>
          <a:p>
            <a:r>
              <a:rPr lang="es-VE" dirty="0"/>
              <a:t>Debe integrar 7 bases de datos.</a:t>
            </a:r>
          </a:p>
          <a:p>
            <a:r>
              <a:rPr lang="es-VE" dirty="0"/>
              <a:t>La información debe ser compartida entre departamentos internos y entidades externas.</a:t>
            </a:r>
          </a:p>
          <a:p>
            <a:r>
              <a:rPr lang="es-VE" dirty="0"/>
              <a:t>Las bases de datos funcionan con diferentes tecnologías.</a:t>
            </a:r>
          </a:p>
          <a:p>
            <a:r>
              <a:rPr lang="es-VE" dirty="0"/>
              <a:t>Los sistemas existentes no pueden modificarse.</a:t>
            </a:r>
          </a:p>
          <a:p>
            <a:endParaRPr lang="es-VE" dirty="0"/>
          </a:p>
        </p:txBody>
      </p:sp>
    </p:spTree>
    <p:extLst>
      <p:ext uri="{BB962C8B-B14F-4D97-AF65-F5344CB8AC3E}">
        <p14:creationId xmlns:p14="http://schemas.microsoft.com/office/powerpoint/2010/main" val="3156179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8CA99-5D93-4976-BEF5-94E3746E3E90}"/>
              </a:ext>
            </a:extLst>
          </p:cNvPr>
          <p:cNvSpPr>
            <a:spLocks noGrp="1"/>
          </p:cNvSpPr>
          <p:nvPr>
            <p:ph type="title"/>
          </p:nvPr>
        </p:nvSpPr>
        <p:spPr/>
        <p:txBody>
          <a:bodyPr/>
          <a:lstStyle/>
          <a:p>
            <a:r>
              <a:rPr lang="es-VE" dirty="0"/>
              <a:t>Escalabilidad</a:t>
            </a:r>
          </a:p>
        </p:txBody>
      </p:sp>
      <p:sp>
        <p:nvSpPr>
          <p:cNvPr id="3" name="Content Placeholder 2">
            <a:extLst>
              <a:ext uri="{FF2B5EF4-FFF2-40B4-BE49-F238E27FC236}">
                <a16:creationId xmlns:a16="http://schemas.microsoft.com/office/drawing/2014/main" id="{D6BE3F49-06B5-4062-87DD-E05E57320B2D}"/>
              </a:ext>
            </a:extLst>
          </p:cNvPr>
          <p:cNvSpPr>
            <a:spLocks noGrp="1"/>
          </p:cNvSpPr>
          <p:nvPr>
            <p:ph idx="1"/>
          </p:nvPr>
        </p:nvSpPr>
        <p:spPr/>
        <p:txBody>
          <a:bodyPr/>
          <a:lstStyle/>
          <a:p>
            <a:pPr algn="just"/>
            <a:r>
              <a:rPr lang="es-VE" dirty="0"/>
              <a:t>El equipo de desarrollo ve la necesidad de agregar un nuevo microservicio al sistema para agregar una funcionalidad nueva. En tiempo de mantenimiento se intenta incorporar el microservicio al sistema que se encuentra en operación. El detector de servicios agrega a su lista el nuevo microservicio. El tiempo de integración fue de 45min.</a:t>
            </a:r>
          </a:p>
        </p:txBody>
      </p:sp>
    </p:spTree>
    <p:extLst>
      <p:ext uri="{BB962C8B-B14F-4D97-AF65-F5344CB8AC3E}">
        <p14:creationId xmlns:p14="http://schemas.microsoft.com/office/powerpoint/2010/main" val="542681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3F53D-97D1-4A68-93E6-314369E94E6C}"/>
              </a:ext>
            </a:extLst>
          </p:cNvPr>
          <p:cNvSpPr>
            <a:spLocks noGrp="1"/>
          </p:cNvSpPr>
          <p:nvPr>
            <p:ph type="title"/>
          </p:nvPr>
        </p:nvSpPr>
        <p:spPr/>
        <p:txBody>
          <a:bodyPr/>
          <a:lstStyle/>
          <a:p>
            <a:r>
              <a:rPr lang="es-VE" dirty="0"/>
              <a:t>Security</a:t>
            </a:r>
          </a:p>
        </p:txBody>
      </p:sp>
      <p:sp>
        <p:nvSpPr>
          <p:cNvPr id="3" name="Content Placeholder 2">
            <a:extLst>
              <a:ext uri="{FF2B5EF4-FFF2-40B4-BE49-F238E27FC236}">
                <a16:creationId xmlns:a16="http://schemas.microsoft.com/office/drawing/2014/main" id="{15D7056E-8B80-43F4-ABD4-95CCCEB2D02B}"/>
              </a:ext>
            </a:extLst>
          </p:cNvPr>
          <p:cNvSpPr>
            <a:spLocks noGrp="1"/>
          </p:cNvSpPr>
          <p:nvPr>
            <p:ph idx="1"/>
          </p:nvPr>
        </p:nvSpPr>
        <p:spPr/>
        <p:txBody>
          <a:bodyPr/>
          <a:lstStyle/>
          <a:p>
            <a:pPr algn="just"/>
            <a:r>
              <a:rPr lang="es-VE" dirty="0"/>
              <a:t>Un usuario externo de la aplicación intenta modificar información de la base de datos consolidada que utiliza el sistema para suplir las necesidades de sus usuarios. La data alojada en la base de datos se utiliza como el artefacto durante el tiempo de ejecución. El microservicio de Autenticación rechaza el intento de modificación al reconocer que es un usuario externo. El estado del gestor de la base de datos no se ve alterado.</a:t>
            </a:r>
          </a:p>
        </p:txBody>
      </p:sp>
    </p:spTree>
    <p:extLst>
      <p:ext uri="{BB962C8B-B14F-4D97-AF65-F5344CB8AC3E}">
        <p14:creationId xmlns:p14="http://schemas.microsoft.com/office/powerpoint/2010/main" val="3720167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2E1ED-59B9-40E9-9176-F2E5CD8C898F}"/>
              </a:ext>
            </a:extLst>
          </p:cNvPr>
          <p:cNvSpPr>
            <a:spLocks noGrp="1"/>
          </p:cNvSpPr>
          <p:nvPr>
            <p:ph type="title"/>
          </p:nvPr>
        </p:nvSpPr>
        <p:spPr/>
        <p:txBody>
          <a:bodyPr/>
          <a:lstStyle/>
          <a:p>
            <a:r>
              <a:rPr lang="es-VE" dirty="0" err="1"/>
              <a:t>Modificability</a:t>
            </a:r>
            <a:endParaRPr lang="es-VE" dirty="0"/>
          </a:p>
        </p:txBody>
      </p:sp>
      <p:sp>
        <p:nvSpPr>
          <p:cNvPr id="3" name="Content Placeholder 2">
            <a:extLst>
              <a:ext uri="{FF2B5EF4-FFF2-40B4-BE49-F238E27FC236}">
                <a16:creationId xmlns:a16="http://schemas.microsoft.com/office/drawing/2014/main" id="{B4F36F0A-5BD6-4B99-98BC-2BD297ED58C1}"/>
              </a:ext>
            </a:extLst>
          </p:cNvPr>
          <p:cNvSpPr>
            <a:spLocks noGrp="1"/>
          </p:cNvSpPr>
          <p:nvPr>
            <p:ph idx="1"/>
          </p:nvPr>
        </p:nvSpPr>
        <p:spPr/>
        <p:txBody>
          <a:bodyPr/>
          <a:lstStyle/>
          <a:p>
            <a:pPr algn="just"/>
            <a:r>
              <a:rPr lang="es-VE" dirty="0"/>
              <a:t>El equipo de desarrollo necesita reparar el microservicio de Actualización. En tiempo se desarrollo, se apaga el microservicio y se hacen las reparaciones necesarias para que vuelva a funcionar y se activa el servicio nuevamente. El Detector de Microservicios lo añade nuevamente a su lista de servicios disponibles. El estado del sistema no se ve afectado por la modificación.</a:t>
            </a:r>
          </a:p>
        </p:txBody>
      </p:sp>
    </p:spTree>
    <p:extLst>
      <p:ext uri="{BB962C8B-B14F-4D97-AF65-F5344CB8AC3E}">
        <p14:creationId xmlns:p14="http://schemas.microsoft.com/office/powerpoint/2010/main" val="1922048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8"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9"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31" name="Rectangle 30">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2C30DCF2-9084-4D27-94AB-B4D1413AD3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2194" y="1680302"/>
            <a:ext cx="9550581" cy="3462085"/>
          </a:xfrm>
          <a:prstGeom prst="rect">
            <a:avLst/>
          </a:prstGeom>
        </p:spPr>
      </p:pic>
    </p:spTree>
    <p:extLst>
      <p:ext uri="{BB962C8B-B14F-4D97-AF65-F5344CB8AC3E}">
        <p14:creationId xmlns:p14="http://schemas.microsoft.com/office/powerpoint/2010/main" val="4209629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3B78F378-1636-41BC-B317-47CA66EC00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3463" y="480515"/>
            <a:ext cx="3005073" cy="5892302"/>
          </a:xfrm>
          <a:prstGeom prst="rect">
            <a:avLst/>
          </a:prstGeom>
        </p:spPr>
      </p:pic>
    </p:spTree>
    <p:extLst>
      <p:ext uri="{BB962C8B-B14F-4D97-AF65-F5344CB8AC3E}">
        <p14:creationId xmlns:p14="http://schemas.microsoft.com/office/powerpoint/2010/main" val="305376248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929</TotalTime>
  <Words>326</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Franklin Gothic Book</vt:lpstr>
      <vt:lpstr>Crop</vt:lpstr>
      <vt:lpstr>Caso 2</vt:lpstr>
      <vt:lpstr>Interpretación al problema</vt:lpstr>
      <vt:lpstr>Restricciones</vt:lpstr>
      <vt:lpstr>Escalabilidad</vt:lpstr>
      <vt:lpstr>Security</vt:lpstr>
      <vt:lpstr>Modificability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Caso 1</dc:title>
  <dc:creator>Javier Falcón</dc:creator>
  <cp:lastModifiedBy>Javier Falcón</cp:lastModifiedBy>
  <cp:revision>3</cp:revision>
  <dcterms:created xsi:type="dcterms:W3CDTF">2018-11-23T23:17:16Z</dcterms:created>
  <dcterms:modified xsi:type="dcterms:W3CDTF">2018-11-24T14:47:15Z</dcterms:modified>
</cp:coreProperties>
</file>