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B0DC9-E5B9-42B5-B641-BAFBAB69A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3C4E7-CD90-42F6-B27A-5F0A15B35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61570-2ED3-44AD-ACA3-5403CC38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3B164-A15E-459B-9A8F-9D70198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2888ED-F9D5-4CFA-AA17-8C9F5809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94D5D-4C84-439B-919E-086CDA0D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F6C27-FDE9-43AA-BF42-DDF970D8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871B9-163E-4399-8105-46E35544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77594-4416-4982-BC84-71CC6885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07AD0-204A-4683-B30C-BA8F5B0E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6D9FDF-598B-411B-BDFD-34289500C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8B3CC3-99F3-42AE-8C21-6E47A4F00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41B05-4EA3-4DD5-B504-1E7FB869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2BDAC-5FC0-48B8-AA77-407537AA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91A6D-38E0-4FB2-BA16-9CA4804E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F958D-5DD0-47BB-B656-35A91324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6ADF4-BEDB-4A71-83DC-3A62F48D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C1178-BFE1-4603-84FE-B05DA3C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5887C-D003-4620-BFDE-B2C8D5C3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A0992-4E3C-4D53-A2F5-DC11987C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66EA6-5506-4C41-914C-B601EDE4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3751C-D989-4555-B268-E4F343FC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EBC66-E8EF-43AB-B6A2-87B55504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11B9A-4651-406C-89D7-9E3CCEEE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8C5D0D-AEAE-4626-8586-225A568D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62A1-F9E3-4EE1-9BD3-F41444A0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7019F-EBF4-4730-95FD-3DCB29BBF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162C5A-9CE4-4853-A28A-55AC34590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53A38D-E605-40BF-9917-4E85F73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2981BC-2375-4BFE-9FB6-42006A3E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8A2519-1B20-4F85-A82C-46ADEF7C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E1ACC-CC72-4276-8D00-9B2B2277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A232DE-D944-4A15-9F19-10061AF0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BE959D-65D8-44C4-95F1-AAC98C93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08B3B7-A013-42B2-B71F-569E06260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886137-FB76-427E-A983-67941AA72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976444-DC7F-42CD-ADCE-EFE0FDF4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EF1965-0782-4D62-9428-FB0C4F60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03225D-237D-4CAB-8B44-44206E1B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6D8DE-5187-4CD8-92DD-90DECEFB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26527E-8FFC-4FA7-919E-AF28BFAA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0CAEE4-8733-4E42-AD31-D69ECE00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7D558F-1C1B-4DC6-9366-FCD2756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3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E0288A-4CDB-499E-BBB5-E6C987F9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FF201D-87EC-4A61-95A7-244DA770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7FAC0F-D43C-465A-8E26-05050D94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9573-EE26-4163-B7F5-2F9A6C0A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DC008-2151-4154-B0FD-3183049B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B0533-54E8-4F8E-ACB2-AF7D8AFC2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E9874B-833B-47AE-8FA9-A2C90166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A8904-8A38-4424-A904-7FB2C218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FA2E2-48FA-4EFC-8AC1-A2AF8465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BD7D-97DA-4CC0-AB1F-72491B8A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5537ED-CDB9-4D89-9FE9-AA1FF7789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3FA547-7A60-4E12-96C0-832E827E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72B5E-810E-431D-B262-E88E610C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0DC8B8-AA48-4074-BFA2-51971C4B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276D9F-1927-4E28-979B-B411A90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308C1E-7654-44DC-9331-B20C988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88576-5512-4E76-AAF8-8969D442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74244-F486-49C7-B26C-93C57EF93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CC33-B88B-4416-AAAB-85395DD7AFC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D1B7F-D499-4721-B0E2-B2BCB9AC1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EA0C4A-D3E0-4A88-9A8C-8FFA0A149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5287-7FA3-49D1-899F-7AFF5461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30C0FD-1196-4BF7-B43E-DAF94D6F1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3722"/>
              </p:ext>
            </p:extLst>
          </p:nvPr>
        </p:nvGraphicFramePr>
        <p:xfrm>
          <a:off x="0" y="0"/>
          <a:ext cx="12192000" cy="498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726855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026006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562381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46308681"/>
                    </a:ext>
                  </a:extLst>
                </a:gridCol>
              </a:tblGrid>
              <a:tr h="408681">
                <a:tc>
                  <a:txBody>
                    <a:bodyPr/>
                    <a:lstStyle/>
                    <a:p>
                      <a:r>
                        <a:rPr lang="es-D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err="1"/>
                        <a:t>Quality</a:t>
                      </a:r>
                      <a:r>
                        <a:rPr lang="es-DO" dirty="0"/>
                        <a:t> </a:t>
                      </a:r>
                      <a:r>
                        <a:rPr lang="es-DO" dirty="0" err="1"/>
                        <a:t>Attribute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err="1"/>
                        <a:t>Scenario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err="1"/>
                        <a:t>Associated</a:t>
                      </a:r>
                      <a:r>
                        <a:rPr lang="es-DO" dirty="0"/>
                        <a:t>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04644"/>
                  </a:ext>
                </a:extLst>
              </a:tr>
              <a:tr h="1612330">
                <a:tc>
                  <a:txBody>
                    <a:bodyPr/>
                    <a:lstStyle/>
                    <a:p>
                      <a:r>
                        <a:rPr lang="es-DO" dirty="0"/>
                        <a:t>QA-1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 err="1"/>
                        <a:t>Usability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/>
                        <a:t>Tomar un turno debe ser fácil de realizar  sin tener que realizar más de 4 pasos. De no ser así el usuario puede realizarnos un </a:t>
                      </a:r>
                      <a:r>
                        <a:rPr lang="es-DO" dirty="0" err="1"/>
                        <a:t>feedback</a:t>
                      </a:r>
                      <a:r>
                        <a:rPr lang="es-DO" dirty="0"/>
                        <a:t> donde se le dará asistencia en un tiempo de al menos 2 días para realizar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US-W05, US-M04, US-M07, US-M08 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09876"/>
                  </a:ext>
                </a:extLst>
              </a:tr>
              <a:tr h="1310018">
                <a:tc>
                  <a:txBody>
                    <a:bodyPr/>
                    <a:lstStyle/>
                    <a:p>
                      <a:r>
                        <a:rPr lang="es-DO" dirty="0"/>
                        <a:t>QA-2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dirty="0"/>
                        <a:t>En ambas aplicaciones al crearse un turno este debe reflejarse en cola en menos de 5 segundos. De no ser así deben de refrescarse nuevamente las colas y esto no debe de tardar mas de 10 segundos.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US-W05, US-M04, US-M07, US-M08, 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7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81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Luis Mejía Paulino</dc:creator>
  <cp:lastModifiedBy>Javier Falcón</cp:lastModifiedBy>
  <cp:revision>8</cp:revision>
  <dcterms:created xsi:type="dcterms:W3CDTF">2019-02-20T18:47:27Z</dcterms:created>
  <dcterms:modified xsi:type="dcterms:W3CDTF">2019-04-11T02:23:01Z</dcterms:modified>
</cp:coreProperties>
</file>