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75" r:id="rId5"/>
    <p:sldId id="277" r:id="rId6"/>
    <p:sldId id="278" r:id="rId7"/>
    <p:sldId id="260" r:id="rId8"/>
    <p:sldId id="268" r:id="rId9"/>
    <p:sldId id="282" r:id="rId10"/>
    <p:sldId id="281" r:id="rId11"/>
    <p:sldId id="262" r:id="rId12"/>
    <p:sldId id="263" r:id="rId13"/>
    <p:sldId id="264" r:id="rId14"/>
    <p:sldId id="265" r:id="rId15"/>
    <p:sldId id="280" r:id="rId16"/>
    <p:sldId id="274" r:id="rId17"/>
    <p:sldId id="279" r:id="rId18"/>
    <p:sldId id="271" r:id="rId19"/>
    <p:sldId id="273" r:id="rId20"/>
    <p:sldId id="272" r:id="rId21"/>
    <p:sldId id="258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Conductor/gserv/wiki/gServ-Request-URL-Action-Match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 Tool for creating rest-based services</a:t>
            </a:r>
          </a:p>
        </p:txBody>
      </p:sp>
    </p:spTree>
    <p:extLst>
      <p:ext uri="{BB962C8B-B14F-4D97-AF65-F5344CB8AC3E}">
        <p14:creationId xmlns:p14="http://schemas.microsoft.com/office/powerpoint/2010/main" val="234793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/>
              <a:t>Services (Server Instances)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static_roots</a:t>
            </a:r>
            <a:r>
              <a:rPr lang="en-US" dirty="0" smtClean="0"/>
              <a:t>(</a:t>
            </a:r>
            <a:r>
              <a:rPr lang="en-US" dirty="0" err="1" smtClean="0"/>
              <a:t>dir</a:t>
            </a:r>
            <a:r>
              <a:rPr lang="en-US" dirty="0" smtClean="0"/>
              <a:t>) - used to specify a </a:t>
            </a:r>
            <a:r>
              <a:rPr lang="en-US" dirty="0" err="1" smtClean="0"/>
              <a:t>dir</a:t>
            </a:r>
            <a:r>
              <a:rPr lang="en-US" dirty="0" smtClean="0"/>
              <a:t> containing static files.</a:t>
            </a:r>
          </a:p>
          <a:p>
            <a:pPr lvl="1"/>
            <a:r>
              <a:rPr lang="en-US" dirty="0" err="1" smtClean="0"/>
              <a:t>useResourceDocs</a:t>
            </a:r>
            <a:r>
              <a:rPr lang="en-US" dirty="0" smtClean="0"/>
              <a:t>(Boolean) – when set to </a:t>
            </a:r>
            <a:r>
              <a:rPr lang="en-US" i="1" dirty="0" smtClean="0"/>
              <a:t>true</a:t>
            </a:r>
            <a:r>
              <a:rPr lang="en-US" dirty="0" smtClean="0"/>
              <a:t>, gServ will look on the </a:t>
            </a:r>
            <a:r>
              <a:rPr lang="en-US" dirty="0" err="1" smtClean="0"/>
              <a:t>classpath</a:t>
            </a:r>
            <a:r>
              <a:rPr lang="en-US" dirty="0" smtClean="0"/>
              <a:t> for files in a directory called ‘docs’. </a:t>
            </a:r>
          </a:p>
          <a:p>
            <a:pPr lvl="1"/>
            <a:r>
              <a:rPr lang="en-US" dirty="0" err="1" smtClean="0"/>
              <a:t>defaultResource</a:t>
            </a:r>
            <a:r>
              <a:rPr lang="en-US" dirty="0" smtClean="0"/>
              <a:t>( </a:t>
            </a:r>
            <a:r>
              <a:rPr lang="en-US" dirty="0" err="1" smtClean="0"/>
              <a:t>filePath</a:t>
            </a:r>
            <a:r>
              <a:rPr lang="en-US" dirty="0" smtClean="0"/>
              <a:t> ) – the file to return when no file is specified and no action is matched.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Filters: Before &amp;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</a:t>
            </a:r>
            <a:r>
              <a:rPr lang="en-US" dirty="0" smtClean="0"/>
              <a:t>Serv Configuration </a:t>
            </a:r>
            <a:r>
              <a:rPr lang="en-US" dirty="0"/>
              <a:t>you can define filters. </a:t>
            </a:r>
            <a:r>
              <a:rPr lang="en-US" dirty="0" smtClean="0"/>
              <a:t>gServ </a:t>
            </a:r>
            <a:r>
              <a:rPr lang="en-US" dirty="0"/>
              <a:t>defines 2 kinds of filters: After and </a:t>
            </a:r>
            <a:r>
              <a:rPr lang="en-US" dirty="0" smtClean="0"/>
              <a:t>Before</a:t>
            </a:r>
            <a:endParaRPr lang="en-US" dirty="0"/>
          </a:p>
          <a:p>
            <a:r>
              <a:rPr lang="en-US" dirty="0" smtClean="0"/>
              <a:t>Before-filters </a:t>
            </a:r>
            <a:r>
              <a:rPr lang="en-US" dirty="0"/>
              <a:t>are called </a:t>
            </a:r>
            <a:r>
              <a:rPr lang="en-US" b="1" dirty="0"/>
              <a:t>before</a:t>
            </a:r>
            <a:r>
              <a:rPr lang="en-US" dirty="0"/>
              <a:t> the Action code is called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After-filters </a:t>
            </a:r>
            <a:r>
              <a:rPr lang="en-US" dirty="0"/>
              <a:t>are called </a:t>
            </a:r>
            <a:r>
              <a:rPr lang="en-US" b="1" dirty="0"/>
              <a:t>after</a:t>
            </a:r>
            <a:r>
              <a:rPr lang="en-US" dirty="0"/>
              <a:t> the Action code is called </a:t>
            </a:r>
            <a:endParaRPr lang="en-US" dirty="0" smtClean="0"/>
          </a:p>
          <a:p>
            <a:r>
              <a:rPr lang="en-US" dirty="0" smtClean="0"/>
              <a:t>Filters can modify the Action’s  input/output.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58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“Before” Filters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gServ.http</a:t>
            </a:r>
            <a:r>
              <a:rPr lang="en-US" sz="1600" dirty="0" smtClean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get “/</a:t>
            </a:r>
            <a:r>
              <a:rPr lang="en-US" sz="1600" dirty="0" smtClean="0"/>
              <a:t>secured/:id/:</a:t>
            </a:r>
            <a:r>
              <a:rPr lang="en-US" sz="1600" dirty="0" err="1" smtClean="0"/>
              <a:t>userId</a:t>
            </a:r>
            <a:r>
              <a:rPr lang="en-US" sz="1600" dirty="0" smtClean="0"/>
              <a:t>”, {</a:t>
            </a:r>
            <a:r>
              <a:rPr lang="en-US" sz="1600" dirty="0" smtClean="0"/>
              <a:t>id, </a:t>
            </a:r>
            <a:r>
              <a:rPr lang="en-US" sz="1600" dirty="0" err="1" smtClean="0"/>
              <a:t>userId</a:t>
            </a:r>
            <a:r>
              <a:rPr lang="en-US" sz="1600" dirty="0" smtClean="0"/>
              <a:t> -&gt;</a:t>
            </a:r>
          </a:p>
          <a:p>
            <a:pPr marL="0" indent="0">
              <a:buNone/>
            </a:pPr>
            <a:r>
              <a:rPr lang="en-US" sz="1600" dirty="0" smtClean="0"/>
              <a:t>	}</a:t>
            </a:r>
          </a:p>
          <a:p>
            <a:pPr marL="457200" lvl="1" indent="0">
              <a:buNone/>
            </a:pPr>
            <a:r>
              <a:rPr lang="en-US" sz="1600" dirty="0" smtClean="0"/>
              <a:t>before </a:t>
            </a:r>
            <a:r>
              <a:rPr lang="en-US" sz="1600" dirty="0" smtClean="0"/>
              <a:t>‘</a:t>
            </a:r>
            <a:r>
              <a:rPr lang="en-US" sz="1600" dirty="0" err="1" smtClean="0"/>
              <a:t>securityFilter</a:t>
            </a:r>
            <a:r>
              <a:rPr lang="en-US" sz="1600" dirty="0" smtClean="0"/>
              <a:t>’, ‘/secured/*’, 	[‘PUT’,’POST</a:t>
            </a:r>
            <a:r>
              <a:rPr lang="en-US" sz="1600" dirty="0"/>
              <a:t>’], </a:t>
            </a:r>
            <a:r>
              <a:rPr lang="en-US" sz="1600" dirty="0" smtClean="0"/>
              <a:t>5</a:t>
            </a:r>
            <a:r>
              <a:rPr lang="en-US" sz="1600" dirty="0" smtClean="0"/>
              <a:t>, </a:t>
            </a:r>
            <a:r>
              <a:rPr lang="en-US" sz="1600" dirty="0" err="1" smtClean="0"/>
              <a:t>beforeFunction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r>
              <a:rPr lang="en-US" sz="1600" dirty="0" smtClean="0"/>
              <a:t>Filters may modify the request or return a response itself (without calling the Action)</a:t>
            </a:r>
            <a:endParaRPr lang="en-US" sz="1600" dirty="0"/>
          </a:p>
          <a:p>
            <a:r>
              <a:rPr lang="en-US" sz="1600" dirty="0"/>
              <a:t>Before </a:t>
            </a:r>
            <a:r>
              <a:rPr lang="en-US" sz="1600" dirty="0" smtClean="0"/>
              <a:t>Function </a:t>
            </a:r>
            <a:r>
              <a:rPr lang="en-US" sz="1600" dirty="0"/>
              <a:t>Signature:</a:t>
            </a:r>
          </a:p>
          <a:p>
            <a:pPr lvl="1"/>
            <a:r>
              <a:rPr lang="en-US" sz="1600" dirty="0" err="1"/>
              <a:t>RequestContext</a:t>
            </a:r>
            <a:r>
              <a:rPr lang="en-US" sz="1600" dirty="0"/>
              <a:t> </a:t>
            </a:r>
            <a:r>
              <a:rPr lang="en-US" sz="1600" dirty="0" err="1"/>
              <a:t>beforeFunction</a:t>
            </a:r>
            <a:r>
              <a:rPr lang="en-US" sz="1600" dirty="0"/>
              <a:t>(</a:t>
            </a:r>
            <a:r>
              <a:rPr lang="en-US" sz="1600" dirty="0" err="1"/>
              <a:t>RequestContext</a:t>
            </a:r>
            <a:r>
              <a:rPr lang="en-US" sz="1600" dirty="0"/>
              <a:t> context, List </a:t>
            </a:r>
            <a:r>
              <a:rPr lang="en-US" sz="1600" dirty="0" err="1"/>
              <a:t>actionVars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6043875" y="2133966"/>
            <a:ext cx="850179" cy="374073"/>
          </a:xfrm>
          <a:prstGeom prst="wedgeRoundRectCallout">
            <a:avLst>
              <a:gd name="adj1" fmla="val -127425"/>
              <a:gd name="adj2" fmla="val 41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 Variables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047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“After”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gServ.http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after </a:t>
            </a:r>
            <a:r>
              <a:rPr lang="en-US" dirty="0"/>
              <a:t>‘</a:t>
            </a:r>
            <a:r>
              <a:rPr lang="en-US" dirty="0" err="1"/>
              <a:t>securityFilter</a:t>
            </a:r>
            <a:r>
              <a:rPr lang="en-US" dirty="0"/>
              <a:t>’, ‘/secured/*’, </a:t>
            </a:r>
            <a:r>
              <a:rPr lang="en-US" dirty="0" smtClean="0"/>
              <a:t>[‘</a:t>
            </a:r>
            <a:r>
              <a:rPr lang="en-US" dirty="0"/>
              <a:t>PUT’,’POST’], </a:t>
            </a:r>
            <a:r>
              <a:rPr lang="en-US" dirty="0" smtClean="0"/>
              <a:t>[:],</a:t>
            </a:r>
            <a:r>
              <a:rPr lang="en-US" dirty="0"/>
              <a:t> </a:t>
            </a:r>
            <a:r>
              <a:rPr lang="en-US" dirty="0" smtClean="0"/>
              <a:t>5</a:t>
            </a:r>
            <a:r>
              <a:rPr lang="en-US" dirty="0"/>
              <a:t>, </a:t>
            </a:r>
            <a:r>
              <a:rPr lang="en-US" dirty="0" err="1" smtClean="0"/>
              <a:t>afterFunction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 modify the data, just return a new byte array.  To do nothing, just return null</a:t>
            </a:r>
          </a:p>
          <a:p>
            <a:r>
              <a:rPr lang="en-US" dirty="0" smtClean="0"/>
              <a:t>After Function </a:t>
            </a:r>
            <a:r>
              <a:rPr lang="en-US" dirty="0"/>
              <a:t>Signature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byte</a:t>
            </a:r>
            <a:r>
              <a:rPr lang="en-US" dirty="0"/>
              <a:t>[] </a:t>
            </a:r>
            <a:r>
              <a:rPr lang="en-US" dirty="0" err="1" smtClean="0"/>
              <a:t>afterFunction</a:t>
            </a:r>
            <a:r>
              <a:rPr lang="en-US" dirty="0" smtClean="0"/>
              <a:t>( </a:t>
            </a:r>
            <a:r>
              <a:rPr lang="en-US" dirty="0" err="1"/>
              <a:t>RequestContext</a:t>
            </a:r>
            <a:r>
              <a:rPr lang="en-US" dirty="0"/>
              <a:t> </a:t>
            </a:r>
            <a:r>
              <a:rPr lang="en-US" dirty="0" err="1"/>
              <a:t>requestContext</a:t>
            </a:r>
            <a:r>
              <a:rPr lang="en-US" dirty="0"/>
              <a:t>, byte[] data 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is described in detail in the </a:t>
            </a:r>
            <a:r>
              <a:rPr lang="en-US" dirty="0" smtClean="0">
                <a:hlinkClick r:id="rId2"/>
              </a:rPr>
              <a:t>Wiki 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 “/docs”	 	-	“/docs” only.</a:t>
            </a:r>
          </a:p>
          <a:p>
            <a:pPr lvl="1"/>
            <a:r>
              <a:rPr lang="en-US" dirty="0" smtClean="0"/>
              <a:t>“/docs/:id”	-	“/docs/</a:t>
            </a:r>
            <a:r>
              <a:rPr lang="en-US" dirty="0" err="1" smtClean="0"/>
              <a:t>AnyValue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“/docs/:</a:t>
            </a:r>
            <a:r>
              <a:rPr lang="en-US" dirty="0" err="1" smtClean="0"/>
              <a:t>id:Integer</a:t>
            </a:r>
            <a:r>
              <a:rPr lang="en-US" dirty="0" smtClean="0"/>
              <a:t>” –  “/docs/20” but not “/docs/x”</a:t>
            </a:r>
          </a:p>
          <a:p>
            <a:pPr lvl="1"/>
            <a:r>
              <a:rPr lang="en-US" dirty="0" smtClean="0"/>
              <a:t>“/:</a:t>
            </a:r>
            <a:r>
              <a:rPr lang="en-US" dirty="0" err="1" smtClean="0"/>
              <a:t>ssn</a:t>
            </a:r>
            <a:r>
              <a:rPr lang="en-US" dirty="0" smtClean="0"/>
              <a:t>:`\d\d\d-\d\d-\d\d\d\d`” – “/334-22-5454”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37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Implicit Input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may define a conversion function to convert input to </a:t>
            </a:r>
            <a:r>
              <a:rPr lang="en-US" dirty="0" smtClean="0"/>
              <a:t>PUT </a:t>
            </a:r>
            <a:r>
              <a:rPr lang="en-US" dirty="0" smtClean="0"/>
              <a:t>or  POST </a:t>
            </a:r>
            <a:r>
              <a:rPr lang="en-US" dirty="0" smtClean="0"/>
              <a:t>requests.  </a:t>
            </a:r>
          </a:p>
          <a:p>
            <a:r>
              <a:rPr lang="en-US" dirty="0" smtClean="0"/>
              <a:t>If a conversion is found for </a:t>
            </a:r>
            <a:r>
              <a:rPr lang="en-US" dirty="0" smtClean="0"/>
              <a:t>the declared </a:t>
            </a:r>
            <a:r>
              <a:rPr lang="en-US" dirty="0" smtClean="0"/>
              <a:t>type, </a:t>
            </a:r>
            <a:r>
              <a:rPr lang="en-US" dirty="0" smtClean="0"/>
              <a:t>it will be used to convert the value. </a:t>
            </a:r>
          </a:p>
          <a:p>
            <a:r>
              <a:rPr lang="en-US" dirty="0" err="1" smtClean="0"/>
              <a:t>gServ.http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	conversion(Transaction) { instream -&gt;</a:t>
            </a:r>
          </a:p>
          <a:p>
            <a:pPr marL="0" indent="0">
              <a:buNone/>
            </a:pPr>
            <a:r>
              <a:rPr lang="en-US" dirty="0" smtClean="0"/>
              <a:t>			/// read the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/// create and return Transaction instance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put ‘/:</a:t>
            </a:r>
            <a:r>
              <a:rPr lang="en-US" dirty="0" err="1" smtClean="0"/>
              <a:t>id:Integer</a:t>
            </a:r>
            <a:r>
              <a:rPr lang="en-US" dirty="0" smtClean="0"/>
              <a:t>/’, </a:t>
            </a:r>
            <a:r>
              <a:rPr lang="en-US" dirty="0" smtClean="0"/>
              <a:t>{ Transaction </a:t>
            </a:r>
            <a:r>
              <a:rPr lang="en-US" dirty="0"/>
              <a:t>trans </a:t>
            </a:r>
            <a:r>
              <a:rPr lang="en-US" dirty="0" smtClean="0"/>
              <a:t>, id 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def 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someService.saveTransaction</a:t>
            </a:r>
            <a:r>
              <a:rPr lang="en-US" dirty="0" smtClean="0"/>
              <a:t>(id, trans)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writeJson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resp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gServ plugins extend the functionality of gServ in various ways. </a:t>
            </a:r>
          </a:p>
          <a:p>
            <a:pPr marL="457200" lvl="1" indent="0">
              <a:buNone/>
            </a:pPr>
            <a:r>
              <a:rPr lang="en-US" dirty="0"/>
              <a:t>A plugin may:</a:t>
            </a:r>
          </a:p>
          <a:p>
            <a:pPr marL="457200" lvl="1" indent="0">
              <a:buNone/>
            </a:pPr>
            <a:r>
              <a:rPr lang="en-US" dirty="0"/>
              <a:t>	- Create filters</a:t>
            </a:r>
          </a:p>
          <a:p>
            <a:pPr marL="457200" lvl="1" indent="0">
              <a:buNone/>
            </a:pPr>
            <a:r>
              <a:rPr lang="en-US" dirty="0"/>
              <a:t>	- Add functions to a configuration </a:t>
            </a:r>
            <a:r>
              <a:rPr lang="en-US" dirty="0" smtClean="0"/>
              <a:t>closure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gServ built-in plugins.</a:t>
            </a:r>
          </a:p>
          <a:p>
            <a:pPr marL="457200" lvl="1" indent="0">
              <a:buNone/>
            </a:pPr>
            <a:r>
              <a:rPr lang="en-US" dirty="0" smtClean="0"/>
              <a:t>Compression</a:t>
            </a:r>
            <a:r>
              <a:rPr lang="en-US" dirty="0"/>
              <a:t>	-	Supports </a:t>
            </a:r>
            <a:r>
              <a:rPr lang="en-US" dirty="0" smtClean="0"/>
              <a:t>the </a:t>
            </a:r>
            <a:r>
              <a:rPr lang="en-US" i="1" dirty="0" smtClean="0"/>
              <a:t>gzip</a:t>
            </a:r>
            <a:r>
              <a:rPr lang="en-US" dirty="0" smtClean="0"/>
              <a:t> and </a:t>
            </a:r>
            <a:r>
              <a:rPr lang="en-US" i="1" dirty="0" smtClean="0"/>
              <a:t>compress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CORS		</a:t>
            </a:r>
            <a:r>
              <a:rPr lang="en-US" dirty="0" smtClean="0"/>
              <a:t>	-</a:t>
            </a:r>
            <a:r>
              <a:rPr lang="en-US" dirty="0"/>
              <a:t>	Supports the CORS  Standard</a:t>
            </a:r>
          </a:p>
          <a:p>
            <a:pPr marL="457200" lvl="1" indent="0">
              <a:buNone/>
            </a:pPr>
            <a:r>
              <a:rPr lang="en-US" dirty="0" smtClean="0"/>
              <a:t>Client Caching</a:t>
            </a:r>
            <a:r>
              <a:rPr lang="en-US" dirty="0"/>
              <a:t>	-	</a:t>
            </a:r>
            <a:r>
              <a:rPr lang="en-US" dirty="0" err="1" smtClean="0"/>
              <a:t>ETags</a:t>
            </a:r>
            <a:r>
              <a:rPr lang="en-US" dirty="0" smtClean="0"/>
              <a:t>: Weak and Strong supported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gServ</a:t>
            </a:r>
            <a:br>
              <a:rPr lang="en-US" dirty="0"/>
            </a:br>
            <a:r>
              <a:rPr lang="en-US" dirty="0" smtClean="0"/>
              <a:t>Advanced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De-coupling </a:t>
            </a:r>
            <a:r>
              <a:rPr lang="en-US" dirty="0"/>
              <a:t>Resources &amp;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Basic Authentication</a:t>
            </a:r>
          </a:p>
          <a:p>
            <a:r>
              <a:rPr lang="en-US" dirty="0" smtClean="0"/>
              <a:t>Action Unit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75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De-coupling Resources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Object</a:t>
            </a:r>
          </a:p>
          <a:p>
            <a:pPr lvl="1"/>
            <a:r>
              <a:rPr lang="en-US" dirty="0" smtClean="0"/>
              <a:t>To create a Resource outside of the Server Configuration, you will need to subclass ResourceObject. This class  contains a method resource(Closure).  Inside the closure, define your resource as usual. Call this method from your constructor.</a:t>
            </a:r>
          </a:p>
          <a:p>
            <a:pPr lvl="1"/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Polymorphic</a:t>
            </a:r>
          </a:p>
          <a:p>
            <a:pPr lvl="1"/>
            <a:r>
              <a:rPr lang="en-US" dirty="0" smtClean="0"/>
              <a:t>Acts like expected when </a:t>
            </a:r>
            <a:r>
              <a:rPr lang="en-US" dirty="0" err="1" smtClean="0"/>
              <a:t>subclassing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Basic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207969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http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 smtClean="0"/>
              <a:t>//</a:t>
            </a:r>
            <a:r>
              <a:rPr lang="en-US" sz="1500" dirty="0"/>
              <a:t> GET  can be performed without any authentication.</a:t>
            </a:r>
            <a:r>
              <a:rPr lang="en-US" sz="1500" dirty="0" smtClean="0"/>
              <a:t>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get ‘/:</a:t>
            </a:r>
            <a:r>
              <a:rPr lang="en-US" sz="1400" dirty="0"/>
              <a:t>id</a:t>
            </a:r>
            <a:r>
              <a:rPr lang="en-US" sz="1400" dirty="0" smtClean="0"/>
              <a:t>’, { </a:t>
            </a:r>
            <a:r>
              <a:rPr lang="en-US" sz="1400" dirty="0" smtClean="0"/>
              <a:t>id -&gt;</a:t>
            </a:r>
          </a:p>
          <a:p>
            <a:pPr marL="0" indent="0">
              <a:buNone/>
            </a:pPr>
            <a:r>
              <a:rPr lang="en-US" sz="1400" dirty="0" smtClean="0"/>
              <a:t>		...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// POST method is protected by Basic Authentication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post</a:t>
            </a:r>
            <a:r>
              <a:rPr lang="en-US" sz="1400" dirty="0"/>
              <a:t> </a:t>
            </a:r>
            <a:r>
              <a:rPr lang="en-US" sz="1400" dirty="0" smtClean="0"/>
              <a:t>‘/:</a:t>
            </a:r>
            <a:r>
              <a:rPr lang="en-US" sz="1400" dirty="0"/>
              <a:t>id</a:t>
            </a:r>
            <a:r>
              <a:rPr lang="en-US" sz="1400" dirty="0" smtClean="0"/>
              <a:t>’,  { </a:t>
            </a:r>
            <a:r>
              <a:rPr lang="en-US" sz="1400" dirty="0" smtClean="0"/>
              <a:t>id -&gt;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…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basicAuthentication</a:t>
            </a:r>
            <a:r>
              <a:rPr lang="en-US" sz="1400" dirty="0"/>
              <a:t> </a:t>
            </a:r>
            <a:r>
              <a:rPr lang="en-US" sz="1400" dirty="0" smtClean="0"/>
              <a:t> ["</a:t>
            </a:r>
            <a:r>
              <a:rPr lang="en-US" sz="1400" dirty="0"/>
              <a:t>POST</a:t>
            </a:r>
            <a:r>
              <a:rPr lang="en-US" sz="1400" dirty="0" smtClean="0"/>
              <a:t>"], "/:id","</a:t>
            </a:r>
            <a:r>
              <a:rPr lang="en-US" sz="1400" dirty="0" err="1" smtClean="0"/>
              <a:t>testRealm</a:t>
            </a:r>
            <a:r>
              <a:rPr lang="en-US" sz="1400" dirty="0" smtClean="0"/>
              <a:t>“, { </a:t>
            </a:r>
            <a:r>
              <a:rPr lang="en-US" sz="1400" dirty="0" smtClean="0"/>
              <a:t>username, password, </a:t>
            </a:r>
            <a:r>
              <a:rPr lang="en-US" sz="1400" dirty="0" err="1" smtClean="0"/>
              <a:t>requestContext</a:t>
            </a:r>
            <a:r>
              <a:rPr lang="en-US" sz="1400" dirty="0" smtClean="0"/>
              <a:t> -&gt;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authService.authenticate</a:t>
            </a:r>
            <a:r>
              <a:rPr lang="en-US" sz="1400" dirty="0" smtClean="0"/>
              <a:t>(username, password)</a:t>
            </a:r>
          </a:p>
          <a:p>
            <a:pPr marL="0" indent="0">
              <a:buNone/>
            </a:pP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31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gServ?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gServ</a:t>
            </a:r>
            <a:r>
              <a:rPr lang="en-US" dirty="0" smtClean="0"/>
              <a:t> is a tool for creating and deploying REST based services using Groovy without the hassle of a container (</a:t>
            </a:r>
            <a:r>
              <a:rPr lang="en-US" dirty="0" err="1" smtClean="0"/>
              <a:t>JBoss</a:t>
            </a:r>
            <a:r>
              <a:rPr lang="en-US" dirty="0" smtClean="0"/>
              <a:t>, Tomcat, etc.) . Using gServ, you can easily define REST resources as Groovy scripts or embed gServ in your application. gServ is perfect for creating lightweight micro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Unit Testing Your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gserv-test</a:t>
            </a:r>
          </a:p>
          <a:p>
            <a:r>
              <a:rPr lang="en-US" dirty="0"/>
              <a:t> </a:t>
            </a:r>
            <a:r>
              <a:rPr lang="en-US" dirty="0" smtClean="0"/>
              <a:t>JUnit example:</a:t>
            </a:r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SampleTest</a:t>
            </a:r>
            <a:r>
              <a:rPr lang="en-US" dirty="0" smtClean="0"/>
              <a:t> {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GServResource</a:t>
            </a:r>
            <a:r>
              <a:rPr lang="en-US" dirty="0" smtClean="0"/>
              <a:t>  </a:t>
            </a:r>
            <a:r>
              <a:rPr lang="en-US" dirty="0"/>
              <a:t>res =  </a:t>
            </a:r>
            <a:r>
              <a:rPr lang="en-US" dirty="0" err="1"/>
              <a:t>GServ.Resource</a:t>
            </a:r>
            <a:r>
              <a:rPr lang="en-US" dirty="0"/>
              <a:t>("/app"){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</a:t>
            </a:r>
            <a:r>
              <a:rPr lang="en-US" dirty="0" smtClean="0"/>
              <a:t>	 get </a:t>
            </a:r>
            <a:r>
              <a:rPr lang="en-US" dirty="0"/>
              <a:t>('/'){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        </a:t>
            </a:r>
            <a:r>
              <a:rPr lang="en-US" dirty="0" smtClean="0"/>
              <a:t>		header</a:t>
            </a:r>
            <a:r>
              <a:rPr lang="en-US" dirty="0"/>
              <a:t>("Content-Type", "text/plain")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        </a:t>
            </a:r>
            <a:r>
              <a:rPr lang="en-US" dirty="0" smtClean="0"/>
              <a:t>		write </a:t>
            </a:r>
            <a:r>
              <a:rPr lang="en-US" dirty="0"/>
              <a:t>"Hello"</a:t>
            </a:r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       </a:t>
            </a:r>
            <a:r>
              <a:rPr lang="en-US" dirty="0" smtClean="0"/>
              <a:t>	}</a:t>
            </a:r>
            <a:endParaRPr lang="en-US" dirty="0"/>
          </a:p>
          <a:p>
            <a:pPr marL="457200" lvl="1" indent="0">
              <a:lnSpc>
                <a:spcPts val="2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@Test</a:t>
            </a:r>
          </a:p>
          <a:p>
            <a:pPr marL="457200" lvl="1" indent="0">
              <a:buNone/>
            </a:pPr>
            <a:r>
              <a:rPr lang="en-US" dirty="0"/>
              <a:t>    void </a:t>
            </a:r>
            <a:r>
              <a:rPr lang="en-US" dirty="0" err="1"/>
              <a:t>testFluentSample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 smtClean="0"/>
              <a:t>	def </a:t>
            </a:r>
            <a:r>
              <a:rPr lang="en-US" dirty="0" err="1"/>
              <a:t>gServFactory</a:t>
            </a:r>
            <a:r>
              <a:rPr lang="en-US" dirty="0"/>
              <a:t> = new </a:t>
            </a:r>
            <a:r>
              <a:rPr lang="en-US" dirty="0" err="1"/>
              <a:t>GServFactory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def </a:t>
            </a:r>
            <a:r>
              <a:rPr lang="en-US" dirty="0" err="1"/>
              <a:t>cfg</a:t>
            </a:r>
            <a:r>
              <a:rPr lang="en-US" dirty="0"/>
              <a:t> = </a:t>
            </a:r>
            <a:r>
              <a:rPr lang="en-US" dirty="0" err="1"/>
              <a:t>gServFactory.createGServConfig</a:t>
            </a:r>
            <a:r>
              <a:rPr lang="en-US" dirty="0"/>
              <a:t>(</a:t>
            </a:r>
            <a:r>
              <a:rPr lang="en-US" dirty="0" err="1"/>
              <a:t>res.actions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InstanceTester</a:t>
            </a:r>
            <a:r>
              <a:rPr lang="en-US" dirty="0" smtClean="0"/>
              <a:t> </a:t>
            </a:r>
            <a:r>
              <a:rPr lang="en-US" dirty="0"/>
              <a:t>t = new </a:t>
            </a:r>
            <a:r>
              <a:rPr lang="en-US" dirty="0" err="1"/>
              <a:t>InstanceTester</a:t>
            </a:r>
            <a:r>
              <a:rPr lang="en-US" dirty="0"/>
              <a:t>(</a:t>
            </a:r>
            <a:r>
              <a:rPr lang="en-US" dirty="0" err="1"/>
              <a:t>cfg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Response </a:t>
            </a:r>
            <a:r>
              <a:rPr lang="en-US" dirty="0"/>
              <a:t>r = </a:t>
            </a:r>
            <a:r>
              <a:rPr lang="en-US" dirty="0" err="1"/>
              <a:t>t.createTest</a:t>
            </a:r>
            <a:r>
              <a:rPr lang="en-US" dirty="0" smtClean="0"/>
              <a:t>().</a:t>
            </a:r>
            <a:r>
              <a:rPr lang="en-US" dirty="0"/>
              <a:t>method( "GET" </a:t>
            </a:r>
            <a:r>
              <a:rPr lang="en-US" dirty="0" smtClean="0"/>
              <a:t>).path</a:t>
            </a:r>
            <a:r>
              <a:rPr lang="en-US" dirty="0"/>
              <a:t>( '/app' </a:t>
            </a:r>
            <a:r>
              <a:rPr lang="en-US" dirty="0" smtClean="0"/>
              <a:t>).run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assertNotNull</a:t>
            </a:r>
            <a:r>
              <a:rPr lang="en-US" dirty="0"/>
              <a:t>( r 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assertEquals</a:t>
            </a:r>
            <a:r>
              <a:rPr lang="en-US" dirty="0"/>
              <a:t>( </a:t>
            </a:r>
            <a:r>
              <a:rPr lang="en-US" dirty="0" err="1"/>
              <a:t>r.statusCode</a:t>
            </a:r>
            <a:r>
              <a:rPr lang="en-US" dirty="0"/>
              <a:t>, 200 )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assertEquals</a:t>
            </a:r>
            <a:r>
              <a:rPr lang="en-US" dirty="0"/>
              <a:t>( new String( </a:t>
            </a:r>
            <a:r>
              <a:rPr lang="en-US" dirty="0" err="1"/>
              <a:t>r.output</a:t>
            </a:r>
            <a:r>
              <a:rPr lang="en-US" dirty="0"/>
              <a:t> ), "Hello" 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Framework</a:t>
            </a:r>
            <a:br>
              <a:rPr lang="en-US" dirty="0" smtClean="0"/>
            </a:br>
            <a:r>
              <a:rPr lang="en-US" b="1" dirty="0" smtClean="0"/>
              <a:t>Requirements	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Java 1.6+</a:t>
            </a:r>
          </a:p>
          <a:p>
            <a:pPr lvl="1"/>
            <a:r>
              <a:rPr lang="en-US" dirty="0" smtClean="0"/>
              <a:t>Groovy 2.3+</a:t>
            </a:r>
            <a:endParaRPr lang="en-US" dirty="0"/>
          </a:p>
          <a:p>
            <a:endParaRPr 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00196"/>
            <a:ext cx="184731" cy="4003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-74804"/>
            <a:ext cx="0" cy="6068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28528" tIns="15870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8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</a:t>
            </a:r>
            <a:br>
              <a:rPr lang="en-US" dirty="0" smtClean="0"/>
            </a:br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smtClean="0"/>
              <a:t>Actions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Service Instance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URL/Action Matching</a:t>
            </a:r>
          </a:p>
          <a:p>
            <a:r>
              <a:rPr lang="en-US" dirty="0" smtClean="0"/>
              <a:t>Plugins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App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927" y="2185780"/>
            <a:ext cx="8946541" cy="4195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gserv = new GServ()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</a:t>
            </a:r>
            <a:r>
              <a:rPr lang="en-US" dirty="0" err="1" smtClean="0"/>
              <a:t>myResource</a:t>
            </a:r>
            <a:r>
              <a:rPr lang="en-US" dirty="0" smtClean="0"/>
              <a:t> = GServ.Resource(“/</a:t>
            </a:r>
            <a:r>
              <a:rPr lang="en-US" dirty="0" err="1" smtClean="0"/>
              <a:t>myResource</a:t>
            </a:r>
            <a:r>
              <a:rPr lang="en-US" dirty="0" smtClean="0"/>
              <a:t>”){</a:t>
            </a:r>
          </a:p>
          <a:p>
            <a:pPr marL="0" indent="0">
              <a:buNone/>
            </a:pPr>
            <a:r>
              <a:rPr lang="en-US" dirty="0" smtClean="0"/>
              <a:t>	post </a:t>
            </a:r>
            <a:r>
              <a:rPr lang="en-US" dirty="0" smtClean="0"/>
              <a:t> “/:</a:t>
            </a:r>
            <a:r>
              <a:rPr lang="en-US" dirty="0" smtClean="0"/>
              <a:t>id</a:t>
            </a:r>
            <a:r>
              <a:rPr lang="en-US" dirty="0" smtClean="0"/>
              <a:t>” , </a:t>
            </a:r>
            <a:r>
              <a:rPr lang="en-US" dirty="0" smtClean="0"/>
              <a:t>{ instream, id 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input = </a:t>
            </a:r>
            <a:r>
              <a:rPr lang="en-US" dirty="0" err="1" smtClean="0"/>
              <a:t>to.json</a:t>
            </a:r>
            <a:r>
              <a:rPr lang="en-US" dirty="0" smtClean="0"/>
              <a:t>( instream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response =</a:t>
            </a:r>
            <a:r>
              <a:rPr lang="en-US" dirty="0" err="1" smtClean="0"/>
              <a:t>service.save</a:t>
            </a:r>
            <a:r>
              <a:rPr lang="en-US" dirty="0" smtClean="0"/>
              <a:t>(id, input)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writeJson</a:t>
            </a:r>
            <a:r>
              <a:rPr lang="en-US" dirty="0" smtClean="0"/>
              <a:t> response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gserv.plugins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plugin  “</a:t>
            </a:r>
            <a:r>
              <a:rPr lang="en-US" dirty="0" err="1" smtClean="0"/>
              <a:t>pluginName</a:t>
            </a:r>
            <a:r>
              <a:rPr lang="en-US" dirty="0" smtClean="0"/>
              <a:t>”, [:] </a:t>
            </a:r>
          </a:p>
          <a:p>
            <a:pPr marL="0" indent="0">
              <a:buNone/>
            </a:pPr>
            <a:r>
              <a:rPr lang="en-US" dirty="0" smtClean="0"/>
              <a:t>}.http([:]){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staticRoot</a:t>
            </a:r>
            <a:r>
              <a:rPr lang="en-US" dirty="0" smtClean="0"/>
              <a:t>  “/</a:t>
            </a:r>
            <a:r>
              <a:rPr lang="en-US" dirty="0" smtClean="0"/>
              <a:t>public</a:t>
            </a:r>
            <a:r>
              <a:rPr lang="en-US" dirty="0" smtClean="0"/>
              <a:t>”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resource </a:t>
            </a:r>
            <a:r>
              <a:rPr lang="en-US" dirty="0" err="1" smtClean="0"/>
              <a:t>myResource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}.start(8080)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557717" y="1986110"/>
            <a:ext cx="1766263" cy="402170"/>
          </a:xfrm>
          <a:prstGeom prst="wedgeRoundRectCallout">
            <a:avLst>
              <a:gd name="adj1" fmla="val -123391"/>
              <a:gd name="adj2" fmla="val 26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gServ instance</a:t>
            </a:r>
            <a:endParaRPr lang="en-US" sz="9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604344" y="2565945"/>
            <a:ext cx="850179" cy="374073"/>
          </a:xfrm>
          <a:prstGeom prst="wedgeRoundRectCallout">
            <a:avLst>
              <a:gd name="adj1" fmla="val 97721"/>
              <a:gd name="adj2" fmla="val 2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</a:t>
            </a:r>
            <a:endParaRPr lang="en-US" sz="105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71058" y="3804863"/>
            <a:ext cx="1818408" cy="612648"/>
          </a:xfrm>
          <a:prstGeom prst="wedgeRoundRectCallout">
            <a:avLst>
              <a:gd name="adj1" fmla="val -104817"/>
              <a:gd name="adj2" fmla="val 52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Declare the plugins to use with this instance.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599560" y="4581068"/>
            <a:ext cx="2039956" cy="612648"/>
          </a:xfrm>
          <a:prstGeom prst="wedgeRoundRectCallout">
            <a:avLst>
              <a:gd name="adj1" fmla="val -200187"/>
              <a:gd name="adj2" fmla="val 1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 Configuration Definition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42459" y="5266897"/>
            <a:ext cx="2839565" cy="511006"/>
          </a:xfrm>
          <a:prstGeom prst="wedgeRoundRectCallout">
            <a:avLst>
              <a:gd name="adj1" fmla="val -132661"/>
              <a:gd name="adj2" fmla="val -18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the above resource to this instance.</a:t>
            </a:r>
            <a:endParaRPr lang="en-US" sz="1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959905" y="2444476"/>
            <a:ext cx="1809862" cy="287724"/>
          </a:xfrm>
          <a:prstGeom prst="wedgeRoundRectCallout">
            <a:avLst>
              <a:gd name="adj1" fmla="val -96043"/>
              <a:gd name="adj2" fmla="val -14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REST Resource</a:t>
            </a:r>
            <a:endParaRPr lang="en-US" sz="1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328931" y="5653399"/>
            <a:ext cx="2348156" cy="612648"/>
          </a:xfrm>
          <a:prstGeom prst="wedgeRoundRectCallout">
            <a:avLst>
              <a:gd name="adj1" fmla="val -89300"/>
              <a:gd name="adj2" fmla="val -4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 this instance listening on port 8080.</a:t>
            </a:r>
            <a:endParaRPr lang="en-US" sz="10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2234" y="4909752"/>
            <a:ext cx="914400" cy="612648"/>
          </a:xfrm>
          <a:prstGeom prst="wedgeRoundRectCallout">
            <a:avLst>
              <a:gd name="adj1" fmla="val 91667"/>
              <a:gd name="adj2" fmla="val -15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folder to search for static files</a:t>
            </a:r>
            <a:endParaRPr lang="en-US" sz="10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74470" y="2867273"/>
            <a:ext cx="850179" cy="374073"/>
          </a:xfrm>
          <a:prstGeom prst="wedgeRoundRectCallout">
            <a:avLst>
              <a:gd name="adj1" fmla="val -216667"/>
              <a:gd name="adj2" fmla="val -51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 Variable</a:t>
            </a:r>
            <a:endParaRPr lang="en-US" sz="105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317049" y="3468592"/>
            <a:ext cx="1836638" cy="509118"/>
          </a:xfrm>
          <a:prstGeom prst="wedgeRoundRectCallout">
            <a:avLst>
              <a:gd name="adj1" fmla="val -180953"/>
              <a:gd name="adj2" fmla="val -267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Write JSON output to client.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46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action is an HTTP </a:t>
            </a:r>
            <a:r>
              <a:rPr lang="en-US" dirty="0"/>
              <a:t>request handler for a particular path/query/method combination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“/</a:t>
            </a:r>
            <a:r>
              <a:rPr lang="en-US" dirty="0" smtClean="0"/>
              <a:t>inventory/:id</a:t>
            </a:r>
            <a:r>
              <a:rPr lang="en-US" dirty="0" smtClean="0"/>
              <a:t>”, { </a:t>
            </a:r>
            <a:r>
              <a:rPr lang="en-US" dirty="0" smtClean="0"/>
              <a:t>id -&gt;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collection of actions for the same base URL. </a:t>
            </a:r>
          </a:p>
          <a:p>
            <a:r>
              <a:rPr lang="en-US" dirty="0" smtClean="0"/>
              <a:t>All actions contained inside the resource will have its URL prepended with the resources base URL.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    Resource(‘inventory’){</a:t>
            </a:r>
          </a:p>
          <a:p>
            <a:pPr marL="914400" lvl="2" indent="0">
              <a:buNone/>
            </a:pPr>
            <a:r>
              <a:rPr lang="en-US" dirty="0" smtClean="0"/>
              <a:t>    get </a:t>
            </a:r>
            <a:r>
              <a:rPr lang="en-US" dirty="0" smtClean="0"/>
              <a:t>“/:</a:t>
            </a:r>
            <a:r>
              <a:rPr lang="en-US" dirty="0" smtClean="0"/>
              <a:t>id</a:t>
            </a:r>
            <a:r>
              <a:rPr lang="en-US" dirty="0" smtClean="0"/>
              <a:t>”, { </a:t>
            </a:r>
            <a:r>
              <a:rPr lang="en-US" dirty="0" smtClean="0"/>
              <a:t>id -&gt; /// get a particular inventory item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914400" lvl="2" indent="0">
              <a:buNone/>
            </a:pPr>
            <a:r>
              <a:rPr lang="en-US" dirty="0" smtClean="0"/>
              <a:t>    }</a:t>
            </a:r>
          </a:p>
          <a:p>
            <a:pPr marL="914400" lvl="2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put ‘/:</a:t>
            </a:r>
            <a:r>
              <a:rPr lang="en-US" dirty="0" smtClean="0"/>
              <a:t>id</a:t>
            </a:r>
            <a:r>
              <a:rPr lang="en-US" dirty="0" smtClean="0"/>
              <a:t>’,{ </a:t>
            </a:r>
            <a:r>
              <a:rPr lang="en-US" dirty="0" err="1" smtClean="0"/>
              <a:t>InventoryItem</a:t>
            </a:r>
            <a:r>
              <a:rPr lang="en-US" dirty="0" smtClean="0"/>
              <a:t> item, id -&gt; /// Save an inventory item</a:t>
            </a:r>
          </a:p>
          <a:p>
            <a:pPr marL="914400" lvl="2" indent="0">
              <a:buNone/>
            </a:pPr>
            <a:r>
              <a:rPr lang="en-US" dirty="0" smtClean="0"/>
              <a:t>        …</a:t>
            </a:r>
          </a:p>
          <a:p>
            <a:pPr marL="914400" lvl="2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0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Creating REST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// Static usage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GServ.Resource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resourceDefinition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- OR –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// Instance usage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GServ().resource(path, resourceDefinition)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i="1" dirty="0"/>
              <a:t>path</a:t>
            </a:r>
            <a:r>
              <a:rPr lang="en-US" dirty="0"/>
              <a:t> argument contains the path prefix for this resource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smtClean="0"/>
              <a:t>resourceDefinition</a:t>
            </a:r>
            <a:r>
              <a:rPr lang="en-US" dirty="0" smtClean="0"/>
              <a:t> </a:t>
            </a:r>
            <a:r>
              <a:rPr lang="en-US" dirty="0"/>
              <a:t>argument is a Closure defining the available actions for resource</a:t>
            </a:r>
          </a:p>
        </p:txBody>
      </p:sp>
    </p:spTree>
    <p:extLst>
      <p:ext uri="{BB962C8B-B14F-4D97-AF65-F5344CB8AC3E}">
        <p14:creationId xmlns:p14="http://schemas.microsoft.com/office/powerpoint/2010/main" val="12409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 (Server Instances)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made up of: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Static Roots</a:t>
            </a:r>
          </a:p>
          <a:p>
            <a:pPr lvl="1"/>
            <a:r>
              <a:rPr lang="en-US" dirty="0" smtClean="0"/>
              <a:t>Filters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 (Server Instances)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err="1" smtClean="0"/>
              <a:t>gserv.http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static_roots</a:t>
            </a:r>
            <a:r>
              <a:rPr lang="en-US" dirty="0"/>
              <a:t> </a:t>
            </a:r>
            <a:r>
              <a:rPr lang="en-US" dirty="0" smtClean="0"/>
              <a:t>‘/public/pages’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useResourceDocs</a:t>
            </a: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defaultResource</a:t>
            </a:r>
            <a:r>
              <a:rPr lang="en-US" dirty="0"/>
              <a:t> </a:t>
            </a:r>
            <a:r>
              <a:rPr lang="en-US" dirty="0" smtClean="0"/>
              <a:t>“index.html”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after "/user/comments/**,  </a:t>
            </a:r>
            <a:r>
              <a:rPr lang="en-US" dirty="0"/>
              <a:t>"GET", </a:t>
            </a:r>
            <a:r>
              <a:rPr lang="en-US" dirty="0" smtClean="0"/>
              <a:t>[:], </a:t>
            </a:r>
            <a:r>
              <a:rPr lang="en-US" dirty="0"/>
              <a:t>{ </a:t>
            </a:r>
            <a:r>
              <a:rPr lang="en-US" dirty="0" err="1" smtClean="0"/>
              <a:t>requestContext</a:t>
            </a:r>
            <a:r>
              <a:rPr lang="en-US" dirty="0"/>
              <a:t>, data -&gt;</a:t>
            </a:r>
          </a:p>
          <a:p>
            <a:pPr marL="457200" lvl="1" indent="0">
              <a:buNone/>
            </a:pPr>
            <a:r>
              <a:rPr lang="en-US" dirty="0"/>
              <a:t>            def </a:t>
            </a:r>
            <a:r>
              <a:rPr lang="en-US" dirty="0" err="1"/>
              <a:t>newData</a:t>
            </a:r>
            <a:r>
              <a:rPr lang="en-US" dirty="0"/>
              <a:t> = new String(data).</a:t>
            </a:r>
            <a:r>
              <a:rPr lang="en-US" dirty="0" err="1"/>
              <a:t>toUpperCase</a:t>
            </a:r>
            <a:r>
              <a:rPr lang="en-US" dirty="0"/>
              <a:t>().</a:t>
            </a:r>
            <a:r>
              <a:rPr lang="en-US" dirty="0" smtClean="0"/>
              <a:t>bytes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return </a:t>
            </a:r>
            <a:r>
              <a:rPr lang="en-US" dirty="0" err="1" smtClean="0"/>
              <a:t>newData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resource resource1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resource </a:t>
            </a:r>
            <a:r>
              <a:rPr lang="en-US" dirty="0" smtClean="0"/>
              <a:t>resource2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6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23118</TotalTime>
  <Words>530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</vt:lpstr>
      <vt:lpstr>gServ</vt:lpstr>
      <vt:lpstr>What is gServ?</vt:lpstr>
      <vt:lpstr>gServ  Main Concepts</vt:lpstr>
      <vt:lpstr>gServ App Anatomy</vt:lpstr>
      <vt:lpstr>gServ Action</vt:lpstr>
      <vt:lpstr>gServ Resource</vt:lpstr>
      <vt:lpstr>gServ Creating REST Resources</vt:lpstr>
      <vt:lpstr>gServ Services (Server Instances)</vt:lpstr>
      <vt:lpstr>gServ Services (Server Instances)</vt:lpstr>
      <vt:lpstr>gServ Services (Server Instances)</vt:lpstr>
      <vt:lpstr>gServ Filters: Before &amp; After</vt:lpstr>
      <vt:lpstr>gServ “Before” Filters</vt:lpstr>
      <vt:lpstr>gServ “After” Filters</vt:lpstr>
      <vt:lpstr>gServ URL Action Mapping</vt:lpstr>
      <vt:lpstr>gServ Implicit Input Conversion</vt:lpstr>
      <vt:lpstr>gServ Plugins</vt:lpstr>
      <vt:lpstr>gServ Advanced Concepts</vt:lpstr>
      <vt:lpstr>gServ De-coupling Resources &amp; Services</vt:lpstr>
      <vt:lpstr>gServ Basic Authentication</vt:lpstr>
      <vt:lpstr>gServ Unit Testing Your Actions</vt:lpstr>
      <vt:lpstr>gServ Framework Requirements  </vt:lpstr>
    </vt:vector>
  </TitlesOfParts>
  <Company>ShopperTrak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gServ</dc:title>
  <dc:creator>LeMoyne Collins</dc:creator>
  <cp:lastModifiedBy>LeMoyne Collins</cp:lastModifiedBy>
  <cp:revision>109</cp:revision>
  <cp:lastPrinted>2015-05-22T18:48:35Z</cp:lastPrinted>
  <dcterms:created xsi:type="dcterms:W3CDTF">2015-01-29T05:26:10Z</dcterms:created>
  <dcterms:modified xsi:type="dcterms:W3CDTF">2015-05-22T19:10:17Z</dcterms:modified>
</cp:coreProperties>
</file>