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6" r:id="rId4"/>
    <p:sldId id="277" r:id="rId5"/>
    <p:sldId id="257" r:id="rId6"/>
    <p:sldId id="258" r:id="rId7"/>
    <p:sldId id="275" r:id="rId8"/>
    <p:sldId id="260" r:id="rId9"/>
    <p:sldId id="261" r:id="rId10"/>
    <p:sldId id="265" r:id="rId11"/>
    <p:sldId id="267" r:id="rId12"/>
    <p:sldId id="266" r:id="rId13"/>
    <p:sldId id="268" r:id="rId14"/>
    <p:sldId id="269" r:id="rId15"/>
    <p:sldId id="262" r:id="rId16"/>
    <p:sldId id="263" r:id="rId17"/>
    <p:sldId id="264" r:id="rId18"/>
    <p:sldId id="271" r:id="rId19"/>
    <p:sldId id="273" r:id="rId20"/>
    <p:sldId id="274" r:id="rId21"/>
    <p:sldId id="272" r:id="rId2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Groovy Tool for creating rest-based services</a:t>
            </a:r>
          </a:p>
        </p:txBody>
      </p:sp>
    </p:spTree>
    <p:extLst>
      <p:ext uri="{BB962C8B-B14F-4D97-AF65-F5344CB8AC3E}">
        <p14:creationId xmlns:p14="http://schemas.microsoft.com/office/powerpoint/2010/main" val="234793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URL Action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Static URIs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g</a:t>
            </a:r>
            <a:r>
              <a:rPr lang="en-US" dirty="0" smtClean="0"/>
              <a:t>et(‘/info’){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9437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URL Action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URI w/ Variables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resource(‘/books’){</a:t>
            </a:r>
          </a:p>
          <a:p>
            <a:pPr marL="0" indent="0">
              <a:buNone/>
            </a:pPr>
            <a:r>
              <a:rPr lang="en-US" dirty="0" smtClean="0"/>
              <a:t>		get (“/:id”) { id -&gt;	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put(‘/:id’){ </a:t>
            </a:r>
            <a:r>
              <a:rPr lang="en-US" dirty="0" err="1" smtClean="0"/>
              <a:t>inputStream</a:t>
            </a:r>
            <a:r>
              <a:rPr lang="en-US" dirty="0" smtClean="0"/>
              <a:t>, id -&gt;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URL Action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URI w/ Variables and types</a:t>
            </a:r>
          </a:p>
          <a:p>
            <a:pPr marL="0" indent="0">
              <a:buNone/>
            </a:pPr>
            <a:r>
              <a:rPr lang="en-US" dirty="0"/>
              <a:t>	resource</a:t>
            </a:r>
            <a:r>
              <a:rPr lang="en-US" dirty="0" smtClean="0"/>
              <a:t>(‘/account’){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get (“/:</a:t>
            </a:r>
            <a:r>
              <a:rPr lang="en-US" dirty="0" err="1" smtClean="0"/>
              <a:t>id:Integer</a:t>
            </a:r>
            <a:r>
              <a:rPr lang="en-US" dirty="0" smtClean="0"/>
              <a:t>”) </a:t>
            </a:r>
            <a:r>
              <a:rPr lang="en-US" dirty="0"/>
              <a:t>{ id -&gt;	</a:t>
            </a:r>
          </a:p>
          <a:p>
            <a:pPr marL="0" indent="0">
              <a:buNone/>
            </a:pPr>
            <a:r>
              <a:rPr lang="en-US" dirty="0" smtClean="0"/>
              <a:t>			assert (id </a:t>
            </a:r>
            <a:r>
              <a:rPr lang="en-US" dirty="0" err="1" smtClean="0"/>
              <a:t>instanceOf</a:t>
            </a:r>
            <a:r>
              <a:rPr lang="en-US" dirty="0" smtClean="0"/>
              <a:t> Long)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someService.findAccount</a:t>
            </a:r>
            <a:r>
              <a:rPr lang="en-US" dirty="0" smtClean="0"/>
              <a:t>(id)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	put(‘/:</a:t>
            </a:r>
            <a:r>
              <a:rPr lang="en-US" dirty="0" err="1" smtClean="0"/>
              <a:t>id:Integer</a:t>
            </a:r>
            <a:r>
              <a:rPr lang="en-US" dirty="0" smtClean="0"/>
              <a:t>’) { instream, </a:t>
            </a:r>
            <a:r>
              <a:rPr lang="en-US" dirty="0"/>
              <a:t>id </a:t>
            </a:r>
            <a:r>
              <a:rPr lang="en-US" dirty="0" smtClean="0"/>
              <a:t>-&gt;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def trans = </a:t>
            </a:r>
            <a:r>
              <a:rPr lang="en-US" dirty="0" err="1" smtClean="0"/>
              <a:t>to.json</a:t>
            </a:r>
            <a:r>
              <a:rPr lang="en-US" dirty="0" smtClean="0"/>
              <a:t>(</a:t>
            </a:r>
            <a:r>
              <a:rPr lang="en-US" dirty="0" err="1" smtClean="0"/>
              <a:t>inputStream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 </a:t>
            </a:r>
            <a:r>
              <a:rPr lang="en-US" dirty="0" err="1" smtClean="0"/>
              <a:t>resp</a:t>
            </a:r>
            <a:r>
              <a:rPr lang="en-US" dirty="0" smtClean="0"/>
              <a:t> = </a:t>
            </a:r>
            <a:r>
              <a:rPr lang="en-US" dirty="0" err="1" smtClean="0"/>
              <a:t>someService.saveTransaction</a:t>
            </a:r>
            <a:r>
              <a:rPr lang="en-US" dirty="0" smtClean="0"/>
              <a:t>(trans)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writeJson</a:t>
            </a:r>
            <a:r>
              <a:rPr lang="en-US" dirty="0" smtClean="0"/>
              <a:t> ( </a:t>
            </a:r>
            <a:r>
              <a:rPr lang="en-US" dirty="0" err="1" smtClean="0"/>
              <a:t>resp</a:t>
            </a:r>
            <a:r>
              <a:rPr lang="en-US" dirty="0" smtClean="0"/>
              <a:t> 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17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Services are made up of:</a:t>
            </a:r>
          </a:p>
          <a:p>
            <a:pPr lvl="1"/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Static Roots</a:t>
            </a:r>
          </a:p>
          <a:p>
            <a:pPr lvl="1"/>
            <a:r>
              <a:rPr lang="en-US" dirty="0" smtClean="0"/>
              <a:t>Filters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Static Files</a:t>
            </a:r>
          </a:p>
          <a:p>
            <a:pPr lvl="1"/>
            <a:r>
              <a:rPr lang="en-US" dirty="0" err="1" smtClean="0"/>
              <a:t>static_roots</a:t>
            </a:r>
            <a:r>
              <a:rPr lang="en-US" dirty="0" smtClean="0"/>
              <a:t>(</a:t>
            </a:r>
            <a:r>
              <a:rPr lang="en-US" dirty="0" err="1" smtClean="0"/>
              <a:t>dir</a:t>
            </a:r>
            <a:r>
              <a:rPr lang="en-US" dirty="0" smtClean="0"/>
              <a:t>) - used to specify a </a:t>
            </a:r>
            <a:r>
              <a:rPr lang="en-US" dirty="0" err="1" smtClean="0"/>
              <a:t>dir</a:t>
            </a:r>
            <a:r>
              <a:rPr lang="en-US" dirty="0" smtClean="0"/>
              <a:t> containing static files.</a:t>
            </a:r>
          </a:p>
          <a:p>
            <a:pPr lvl="1"/>
            <a:r>
              <a:rPr lang="en-US" dirty="0" err="1" smtClean="0"/>
              <a:t>useResourceDocs</a:t>
            </a:r>
            <a:r>
              <a:rPr lang="en-US" dirty="0" smtClean="0"/>
              <a:t>(Boolean) – when set to </a:t>
            </a:r>
            <a:r>
              <a:rPr lang="en-US" i="1" dirty="0" smtClean="0"/>
              <a:t>true</a:t>
            </a:r>
            <a:r>
              <a:rPr lang="en-US" dirty="0" smtClean="0"/>
              <a:t>, gServ will look on the </a:t>
            </a:r>
            <a:r>
              <a:rPr lang="en-US" dirty="0" err="1" smtClean="0"/>
              <a:t>classpath</a:t>
            </a:r>
            <a:r>
              <a:rPr lang="en-US" dirty="0" smtClean="0"/>
              <a:t> for files in a directory called ‘docs’. </a:t>
            </a:r>
          </a:p>
          <a:p>
            <a:pPr lvl="1"/>
            <a:r>
              <a:rPr lang="en-US" dirty="0" err="1" smtClean="0"/>
              <a:t>defaultResource</a:t>
            </a:r>
            <a:r>
              <a:rPr lang="en-US" dirty="0" smtClean="0"/>
              <a:t>( </a:t>
            </a:r>
            <a:r>
              <a:rPr lang="en-US" dirty="0" err="1" smtClean="0"/>
              <a:t>filePath</a:t>
            </a:r>
            <a:r>
              <a:rPr lang="en-US" dirty="0" smtClean="0"/>
              <a:t> ) – the file to return when no file is specified and no action is matched.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Filters: Before &amp;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/>
              <a:t>g</a:t>
            </a:r>
            <a:r>
              <a:rPr lang="en-US" dirty="0" smtClean="0"/>
              <a:t>Serv Configuration </a:t>
            </a:r>
            <a:r>
              <a:rPr lang="en-US" dirty="0"/>
              <a:t>you can define filters. </a:t>
            </a:r>
            <a:r>
              <a:rPr lang="en-US" dirty="0" smtClean="0"/>
              <a:t>gServ </a:t>
            </a:r>
            <a:r>
              <a:rPr lang="en-US" dirty="0"/>
              <a:t>defines 2 kinds of filters: After and Before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As you can probably guess, before-filters are called </a:t>
            </a:r>
            <a:r>
              <a:rPr lang="en-US" b="1" dirty="0"/>
              <a:t>before</a:t>
            </a:r>
            <a:r>
              <a:rPr lang="en-US" dirty="0"/>
              <a:t> the Action code is called.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Similarly, after-filters are called </a:t>
            </a:r>
            <a:r>
              <a:rPr lang="en-US" b="1" dirty="0"/>
              <a:t>after</a:t>
            </a:r>
            <a:r>
              <a:rPr lang="en-US" dirty="0"/>
              <a:t> the Action code is called and has a chance to modify the output produced by the Action.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58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“Before” Filters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gServ.http</a:t>
            </a:r>
            <a:r>
              <a:rPr lang="en-US" dirty="0" smtClean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before( ‘</a:t>
            </a:r>
            <a:r>
              <a:rPr lang="en-US" dirty="0" err="1" smtClean="0"/>
              <a:t>securityFilter</a:t>
            </a:r>
            <a:r>
              <a:rPr lang="en-US" dirty="0" smtClean="0"/>
              <a:t>’, ‘/secured/*’, </a:t>
            </a:r>
          </a:p>
          <a:p>
            <a:pPr marL="457200" lvl="1" indent="0">
              <a:buNone/>
            </a:pPr>
            <a:r>
              <a:rPr lang="en-US" dirty="0" smtClean="0"/>
              <a:t>	[‘PUT’,’POST</a:t>
            </a:r>
            <a:r>
              <a:rPr lang="en-US" dirty="0"/>
              <a:t>’], </a:t>
            </a:r>
            <a:r>
              <a:rPr lang="en-US" dirty="0" smtClean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	[(</a:t>
            </a:r>
            <a:r>
              <a:rPr lang="en-US" dirty="0" err="1"/>
              <a:t>FilterOptions.PassActionParams</a:t>
            </a:r>
            <a:r>
              <a:rPr lang="en-US" dirty="0"/>
              <a:t>): true],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5, </a:t>
            </a:r>
            <a:r>
              <a:rPr lang="en-US" dirty="0" err="1" smtClean="0"/>
              <a:t>beforeFunction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The arguments passed to the </a:t>
            </a:r>
            <a:r>
              <a:rPr lang="en-US" dirty="0" err="1"/>
              <a:t>beforeFunction</a:t>
            </a:r>
            <a:r>
              <a:rPr lang="en-US" dirty="0"/>
              <a:t> </a:t>
            </a:r>
            <a:r>
              <a:rPr lang="en-US" dirty="0" smtClean="0"/>
              <a:t>vary </a:t>
            </a:r>
            <a:r>
              <a:rPr lang="en-US" dirty="0"/>
              <a:t>depending on the filter's options. If the </a:t>
            </a:r>
            <a:r>
              <a:rPr lang="en-US" dirty="0" smtClean="0"/>
              <a:t>'</a:t>
            </a:r>
            <a:r>
              <a:rPr lang="en-US" dirty="0" err="1" smtClean="0"/>
              <a:t>PassActionParams</a:t>
            </a:r>
            <a:r>
              <a:rPr lang="en-US" dirty="0" smtClean="0"/>
              <a:t>‘ is </a:t>
            </a:r>
            <a:r>
              <a:rPr lang="en-US" dirty="0"/>
              <a:t>set to 'true', then the action variables will be passed to the closure, in order, as arguments.. 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closure must return: a modified or wrapped </a:t>
            </a:r>
            <a:r>
              <a:rPr lang="en-US" dirty="0" err="1"/>
              <a:t>RequestContext</a:t>
            </a:r>
            <a:r>
              <a:rPr lang="en-US" dirty="0"/>
              <a:t> implementation, or null.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470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“After”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gServ.http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 smtClean="0"/>
              <a:t>after( </a:t>
            </a:r>
            <a:r>
              <a:rPr lang="en-US" dirty="0"/>
              <a:t>‘</a:t>
            </a:r>
            <a:r>
              <a:rPr lang="en-US" dirty="0" err="1"/>
              <a:t>securityFilter</a:t>
            </a:r>
            <a:r>
              <a:rPr lang="en-US" dirty="0"/>
              <a:t>’, ‘/secured/*’, </a:t>
            </a:r>
          </a:p>
          <a:p>
            <a:pPr marL="457200" lvl="1" indent="0">
              <a:buNone/>
            </a:pPr>
            <a:r>
              <a:rPr lang="en-US" dirty="0"/>
              <a:t>	[‘PUT’,’POST’], </a:t>
            </a:r>
            <a:r>
              <a:rPr lang="en-US" dirty="0" smtClean="0"/>
              <a:t>[:],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5, </a:t>
            </a:r>
            <a:r>
              <a:rPr lang="en-US" dirty="0" err="1" smtClean="0"/>
              <a:t>afterFunction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8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De-coupling Resources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Object</a:t>
            </a:r>
          </a:p>
          <a:p>
            <a:pPr lvl="1"/>
            <a:r>
              <a:rPr lang="en-US" dirty="0" smtClean="0"/>
              <a:t>To create a Resource outside of the Server Configuration, you will need to subclass ResourceObject. This class  contains a method resource(Closure).  Inside the closure, define your resource as usual. Call this method from your constructor.</a:t>
            </a:r>
          </a:p>
          <a:p>
            <a:pPr lvl="1"/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Polymorphic</a:t>
            </a:r>
          </a:p>
          <a:p>
            <a:pPr lvl="1"/>
            <a:r>
              <a:rPr lang="en-US" dirty="0" smtClean="0"/>
              <a:t>Acts like expected when </a:t>
            </a:r>
            <a:r>
              <a:rPr lang="en-US" dirty="0" err="1" smtClean="0"/>
              <a:t>subclassing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5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Basic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48436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http { </a:t>
            </a:r>
          </a:p>
          <a:p>
            <a:pPr marL="0" indent="0">
              <a:buNone/>
            </a:pPr>
            <a:r>
              <a:rPr lang="en-US" sz="1400" dirty="0"/>
              <a:t>	get(‘/:id</a:t>
            </a:r>
            <a:r>
              <a:rPr lang="en-US" sz="1400" dirty="0" smtClean="0"/>
              <a:t>’){ id -&gt;</a:t>
            </a:r>
          </a:p>
          <a:p>
            <a:pPr marL="0" indent="0">
              <a:buNone/>
            </a:pPr>
            <a:r>
              <a:rPr lang="en-US" sz="1400" dirty="0" smtClean="0"/>
              <a:t>		...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post</a:t>
            </a:r>
            <a:r>
              <a:rPr lang="en-US" sz="1400" dirty="0"/>
              <a:t>(‘/:id</a:t>
            </a:r>
            <a:r>
              <a:rPr lang="en-US" sz="1400" dirty="0" smtClean="0"/>
              <a:t>’){ id -&gt;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…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basicAuthentication</a:t>
            </a:r>
            <a:r>
              <a:rPr lang="en-US" sz="1400" dirty="0" smtClean="0"/>
              <a:t>(["</a:t>
            </a:r>
            <a:r>
              <a:rPr lang="en-US" sz="1400" dirty="0"/>
              <a:t>POST</a:t>
            </a:r>
            <a:r>
              <a:rPr lang="en-US" sz="1400" dirty="0" smtClean="0"/>
              <a:t>"], "/:id","</a:t>
            </a:r>
            <a:r>
              <a:rPr lang="en-US" sz="1400" dirty="0" err="1"/>
              <a:t>testRealm</a:t>
            </a:r>
            <a:r>
              <a:rPr lang="en-US" sz="1400" dirty="0"/>
              <a:t>") { </a:t>
            </a:r>
            <a:r>
              <a:rPr lang="en-US" sz="1400" dirty="0" smtClean="0"/>
              <a:t>username, password, </a:t>
            </a:r>
            <a:r>
              <a:rPr lang="en-US" sz="1400" dirty="0" err="1" smtClean="0"/>
              <a:t>requestContext</a:t>
            </a:r>
            <a:r>
              <a:rPr lang="en-US" sz="1400" dirty="0" smtClean="0"/>
              <a:t> -&gt;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authService.authenticate</a:t>
            </a:r>
            <a:r>
              <a:rPr lang="en-US" sz="1400" dirty="0" smtClean="0"/>
              <a:t>(username, password)</a:t>
            </a:r>
          </a:p>
          <a:p>
            <a:pPr marL="0" indent="0">
              <a:buNone/>
            </a:pP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The above server </a:t>
            </a:r>
            <a:r>
              <a:rPr lang="en-US" sz="1400" dirty="0" err="1" smtClean="0"/>
              <a:t>config</a:t>
            </a:r>
            <a:r>
              <a:rPr lang="en-US" sz="1400" dirty="0" smtClean="0"/>
              <a:t> defines 2 actions with </a:t>
            </a:r>
            <a:r>
              <a:rPr lang="en-US" sz="1400" dirty="0" err="1" smtClean="0"/>
              <a:t>BasicAuthentication</a:t>
            </a:r>
            <a:r>
              <a:rPr lang="en-US" sz="1400" dirty="0" smtClean="0"/>
              <a:t> protecting the POST method. A GET  can be performed without any authentication.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310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gServ?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gServ</a:t>
            </a:r>
            <a:r>
              <a:rPr lang="en-US" dirty="0" smtClean="0"/>
              <a:t> is a tool for creating and deploying REST based services using Groovy without the hassle of a container (</a:t>
            </a:r>
            <a:r>
              <a:rPr lang="en-US" dirty="0" err="1" smtClean="0"/>
              <a:t>JBoss</a:t>
            </a:r>
            <a:r>
              <a:rPr lang="en-US" dirty="0" smtClean="0"/>
              <a:t>, Tomcat, etc.) . Using gServ, you can easily define REST resources as Groovy scripts or embed gServ in your application. gServ is perfect for creating lightweight micro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gServ plugins extend the functionality of gServ in various ways. </a:t>
            </a:r>
          </a:p>
          <a:p>
            <a:pPr marL="457200" lvl="1" indent="0">
              <a:buNone/>
            </a:pPr>
            <a:r>
              <a:rPr lang="en-US" dirty="0" smtClean="0"/>
              <a:t>A plugin may: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Create filters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Add functions to a configuration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Unit Testing Your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serv-test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 </a:t>
            </a:r>
            <a:br>
              <a:rPr lang="en-US" dirty="0" smtClean="0"/>
            </a:br>
            <a:r>
              <a:rPr lang="en-US" dirty="0" smtClean="0"/>
              <a:t>Main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 smtClean="0"/>
              <a:t>Actions</a:t>
            </a:r>
          </a:p>
          <a:p>
            <a:r>
              <a:rPr lang="en-US" dirty="0" smtClean="0"/>
              <a:t>Resources</a:t>
            </a:r>
          </a:p>
          <a:p>
            <a:r>
              <a:rPr lang="en-US" dirty="0" err="1" smtClean="0"/>
              <a:t>ServiceInstance</a:t>
            </a:r>
            <a:endParaRPr lang="en-US" dirty="0" smtClean="0"/>
          </a:p>
          <a:p>
            <a:r>
              <a:rPr lang="en-US" dirty="0" smtClean="0"/>
              <a:t>Filters</a:t>
            </a:r>
          </a:p>
          <a:p>
            <a:r>
              <a:rPr lang="en-US" dirty="0" err="1" smtClean="0"/>
              <a:t>BasicAuthentication</a:t>
            </a:r>
            <a:endParaRPr lang="en-US" dirty="0" smtClean="0"/>
          </a:p>
          <a:p>
            <a:pPr lvl="1"/>
            <a:r>
              <a:rPr lang="en-US" dirty="0" smtClean="0"/>
              <a:t>LDAP</a:t>
            </a:r>
            <a:endParaRPr lang="en-US" dirty="0"/>
          </a:p>
          <a:p>
            <a:r>
              <a:rPr lang="en-US" dirty="0" smtClean="0"/>
              <a:t>Plugins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6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action is an HTTP </a:t>
            </a:r>
            <a:r>
              <a:rPr lang="en-US" dirty="0"/>
              <a:t>request handler for a particular path/query/method combination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get (“/inventory/:id”){ id -&gt;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0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 Usage</a:t>
            </a:r>
            <a:br>
              <a:rPr lang="en-US" dirty="0" smtClean="0"/>
            </a:br>
            <a:r>
              <a:rPr lang="en-US" dirty="0" smtClean="0"/>
              <a:t>Framework vs Standalone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gServ can be used in two ways:</a:t>
            </a:r>
          </a:p>
          <a:p>
            <a:endParaRPr lang="en-US" dirty="0" smtClean="0"/>
          </a:p>
          <a:p>
            <a:r>
              <a:rPr lang="en-US" dirty="0" smtClean="0"/>
              <a:t>- As standalone application to deploy Groovy scripts as REST services</a:t>
            </a:r>
          </a:p>
          <a:p>
            <a:endParaRPr lang="en-US" dirty="0" smtClean="0"/>
          </a:p>
          <a:p>
            <a:r>
              <a:rPr lang="en-US" dirty="0" smtClean="0"/>
              <a:t>- As a framework to embed in your application to expose new or existing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5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 Framework</a:t>
            </a:r>
            <a:br>
              <a:rPr lang="en-US" dirty="0" smtClean="0"/>
            </a:br>
            <a:r>
              <a:rPr lang="en-US" b="1" dirty="0" smtClean="0"/>
              <a:t>Requirements	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Java 1.6+</a:t>
            </a:r>
          </a:p>
          <a:p>
            <a:pPr lvl="1"/>
            <a:r>
              <a:rPr lang="en-US" dirty="0" smtClean="0"/>
              <a:t>Groovy 2.3+</a:t>
            </a:r>
            <a:endParaRPr lang="en-US" dirty="0"/>
          </a:p>
          <a:p>
            <a:endParaRPr lang="en-US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200196"/>
            <a:ext cx="184731" cy="40039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-74804"/>
            <a:ext cx="0" cy="6068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228528" tIns="158700" rIns="91440" bIns="122199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68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App Anatomy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 gserv = new GServ()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ef </a:t>
            </a:r>
            <a:r>
              <a:rPr lang="en-US" dirty="0" err="1" smtClean="0"/>
              <a:t>myResource</a:t>
            </a:r>
            <a:r>
              <a:rPr lang="en-US" dirty="0" smtClean="0"/>
              <a:t> = GServ.Resource(“/</a:t>
            </a:r>
            <a:r>
              <a:rPr lang="en-US" dirty="0" err="1" smtClean="0"/>
              <a:t>myResource</a:t>
            </a:r>
            <a:r>
              <a:rPr lang="en-US" dirty="0" smtClean="0"/>
              <a:t>”){</a:t>
            </a:r>
          </a:p>
          <a:p>
            <a:pPr marL="0" indent="0">
              <a:buNone/>
            </a:pPr>
            <a:r>
              <a:rPr lang="en-US" dirty="0" smtClean="0"/>
              <a:t>	post (“/:id”) { instream, id -&gt;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 input = </a:t>
            </a:r>
            <a:r>
              <a:rPr lang="en-US" dirty="0" err="1" smtClean="0"/>
              <a:t>to.json</a:t>
            </a:r>
            <a:r>
              <a:rPr lang="en-US" dirty="0" smtClean="0"/>
              <a:t>(instream)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def response =</a:t>
            </a:r>
            <a:r>
              <a:rPr lang="en-US" dirty="0" err="1" smtClean="0"/>
              <a:t>service.save</a:t>
            </a:r>
            <a:r>
              <a:rPr lang="en-US" dirty="0" smtClean="0"/>
              <a:t>(id, input)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writeJson</a:t>
            </a:r>
            <a:r>
              <a:rPr lang="en-US" dirty="0" smtClean="0"/>
              <a:t>(response)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gserv.plugins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plugin ( “</a:t>
            </a:r>
            <a:r>
              <a:rPr lang="en-US" dirty="0" err="1" smtClean="0"/>
              <a:t>pluginName</a:t>
            </a:r>
            <a:r>
              <a:rPr lang="en-US" dirty="0" smtClean="0"/>
              <a:t>”, [:] )</a:t>
            </a:r>
          </a:p>
          <a:p>
            <a:pPr marL="0" indent="0">
              <a:buNone/>
            </a:pPr>
            <a:r>
              <a:rPr lang="en-US" dirty="0" smtClean="0"/>
              <a:t>}.http([:]){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staticRoot</a:t>
            </a:r>
            <a:r>
              <a:rPr lang="en-US" dirty="0" smtClean="0"/>
              <a:t>(“/public”)</a:t>
            </a:r>
          </a:p>
          <a:p>
            <a:pPr marL="0" indent="0">
              <a:buNone/>
            </a:pPr>
            <a:r>
              <a:rPr lang="en-US" dirty="0" smtClean="0"/>
              <a:t>	resource </a:t>
            </a:r>
            <a:r>
              <a:rPr lang="en-US" dirty="0" err="1" smtClean="0"/>
              <a:t>myResource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}.start(8080)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4174394" y="1872419"/>
            <a:ext cx="1766263" cy="402170"/>
          </a:xfrm>
          <a:prstGeom prst="wedgeRoundRectCallout">
            <a:avLst>
              <a:gd name="adj1" fmla="val -123391"/>
              <a:gd name="adj2" fmla="val 268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gServ instance</a:t>
            </a:r>
            <a:endParaRPr lang="en-US" sz="9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21021" y="2452254"/>
            <a:ext cx="850179" cy="374073"/>
          </a:xfrm>
          <a:prstGeom prst="wedgeRoundRectCallout">
            <a:avLst>
              <a:gd name="adj1" fmla="val 97721"/>
              <a:gd name="adj2" fmla="val 2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Action</a:t>
            </a:r>
            <a:endParaRPr lang="en-US" sz="105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287735" y="3691172"/>
            <a:ext cx="1818408" cy="612648"/>
          </a:xfrm>
          <a:prstGeom prst="wedgeRoundRectCallout">
            <a:avLst>
              <a:gd name="adj1" fmla="val -104817"/>
              <a:gd name="adj2" fmla="val 52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Declare the plugins to use with this instance.</a:t>
            </a:r>
            <a:endParaRPr lang="en-US" sz="1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5216237" y="4467377"/>
            <a:ext cx="2039956" cy="612648"/>
          </a:xfrm>
          <a:prstGeom prst="wedgeRoundRectCallout">
            <a:avLst>
              <a:gd name="adj1" fmla="val -200187"/>
              <a:gd name="adj2" fmla="val 14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 Configuration Definition</a:t>
            </a:r>
            <a:endParaRPr lang="en-US" sz="1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559136" y="5153206"/>
            <a:ext cx="2839565" cy="511006"/>
          </a:xfrm>
          <a:prstGeom prst="wedgeRoundRectCallout">
            <a:avLst>
              <a:gd name="adj1" fmla="val -132661"/>
              <a:gd name="adj2" fmla="val -189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Add the above resource to this instance.</a:t>
            </a:r>
            <a:endParaRPr lang="en-US" sz="10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5576582" y="2330785"/>
            <a:ext cx="1809862" cy="287724"/>
          </a:xfrm>
          <a:prstGeom prst="wedgeRoundRectCallout">
            <a:avLst>
              <a:gd name="adj1" fmla="val -96043"/>
              <a:gd name="adj2" fmla="val -144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Create REST Resource</a:t>
            </a:r>
            <a:endParaRPr lang="en-US" sz="10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3000316" y="5520537"/>
            <a:ext cx="2348156" cy="612648"/>
          </a:xfrm>
          <a:prstGeom prst="wedgeRoundRectCallout">
            <a:avLst>
              <a:gd name="adj1" fmla="val -89300"/>
              <a:gd name="adj2" fmla="val -44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Start this instance listening on port 8080.</a:t>
            </a:r>
            <a:endParaRPr lang="en-US" sz="10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88911" y="4796061"/>
            <a:ext cx="914400" cy="612648"/>
          </a:xfrm>
          <a:prstGeom prst="wedgeRoundRectCallout">
            <a:avLst>
              <a:gd name="adj1" fmla="val 91667"/>
              <a:gd name="adj2" fmla="val -15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Set folder to search for static files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46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Creating REST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Creating REST resources is easy to do. Either use the static or instance methods: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GServ.Resource(path, resourceDefinition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- OR 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GServ().resource(path, resourceDefinition)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i="1" dirty="0"/>
              <a:t>path</a:t>
            </a:r>
            <a:r>
              <a:rPr lang="en-US" dirty="0"/>
              <a:t> argument contains the path prefix for this resource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 smtClean="0"/>
              <a:t>resourceDefinition</a:t>
            </a:r>
            <a:r>
              <a:rPr lang="en-US" dirty="0" smtClean="0"/>
              <a:t> </a:t>
            </a:r>
            <a:r>
              <a:rPr lang="en-US" dirty="0"/>
              <a:t>argument is a Closure defining the available actions for resource</a:t>
            </a:r>
          </a:p>
        </p:txBody>
      </p:sp>
    </p:spTree>
    <p:extLst>
      <p:ext uri="{BB962C8B-B14F-4D97-AF65-F5344CB8AC3E}">
        <p14:creationId xmlns:p14="http://schemas.microsoft.com/office/powerpoint/2010/main" val="12409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gServ</a:t>
            </a:r>
            <a:br>
              <a:rPr lang="en-US" dirty="0" smtClean="0"/>
            </a:br>
            <a:r>
              <a:rPr lang="en-US" dirty="0" smtClean="0"/>
              <a:t>Sample REST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serv.Resource</a:t>
            </a:r>
            <a:r>
              <a:rPr lang="en-US" dirty="0" smtClean="0"/>
              <a:t>(“/inventory”){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get()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writeJson</a:t>
            </a:r>
            <a:r>
              <a:rPr lang="en-US" dirty="0" smtClean="0"/>
              <a:t> </a:t>
            </a:r>
            <a:r>
              <a:rPr lang="en-US" dirty="0" err="1" smtClean="0"/>
              <a:t>someService.getAllInventory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get</a:t>
            </a:r>
            <a:r>
              <a:rPr lang="en-US" dirty="0" smtClean="0"/>
              <a:t>(‘/:</a:t>
            </a:r>
            <a:r>
              <a:rPr lang="en-US" dirty="0" err="1" smtClean="0"/>
              <a:t>productId</a:t>
            </a:r>
            <a:r>
              <a:rPr lang="en-US" dirty="0" smtClean="0"/>
              <a:t>’) 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writeJson</a:t>
            </a:r>
            <a:r>
              <a:rPr lang="en-US" dirty="0"/>
              <a:t> </a:t>
            </a:r>
            <a:r>
              <a:rPr lang="en-US" dirty="0" err="1" smtClean="0"/>
              <a:t>someService.getProductInventory</a:t>
            </a:r>
            <a:r>
              <a:rPr lang="en-US" dirty="0" smtClean="0"/>
              <a:t>(</a:t>
            </a:r>
            <a:r>
              <a:rPr lang="en-US" dirty="0" err="1" smtClean="0"/>
              <a:t>productId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post(‘/’){instream -&gt;</a:t>
            </a:r>
          </a:p>
          <a:p>
            <a:pPr marL="457200" lvl="1" indent="0">
              <a:buNone/>
            </a:pPr>
            <a:r>
              <a:rPr lang="en-US" dirty="0" smtClean="0"/>
              <a:t>	def </a:t>
            </a:r>
            <a:r>
              <a:rPr lang="en-US" dirty="0" err="1" smtClean="0"/>
              <a:t>inventoryItems</a:t>
            </a:r>
            <a:r>
              <a:rPr lang="en-US" dirty="0" smtClean="0"/>
              <a:t> = </a:t>
            </a:r>
            <a:r>
              <a:rPr lang="en-US" dirty="0" err="1" smtClean="0"/>
              <a:t>to.json</a:t>
            </a:r>
            <a:r>
              <a:rPr lang="en-US" dirty="0" smtClean="0"/>
              <a:t>( instream)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def </a:t>
            </a:r>
            <a:r>
              <a:rPr lang="en-US" dirty="0" err="1" smtClean="0"/>
              <a:t>resp</a:t>
            </a:r>
            <a:r>
              <a:rPr lang="en-US" dirty="0" smtClean="0"/>
              <a:t> = </a:t>
            </a:r>
            <a:r>
              <a:rPr lang="en-US" dirty="0" err="1" smtClean="0"/>
              <a:t>someService.addInventory</a:t>
            </a:r>
            <a:r>
              <a:rPr lang="en-US" dirty="0" smtClean="0"/>
              <a:t>( </a:t>
            </a:r>
            <a:r>
              <a:rPr lang="en-US" dirty="0" err="1" smtClean="0"/>
              <a:t>inventoryItems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writeJson</a:t>
            </a:r>
            <a:r>
              <a:rPr lang="en-US" dirty="0" smtClean="0"/>
              <a:t>( </a:t>
            </a:r>
            <a:r>
              <a:rPr lang="en-US" dirty="0" err="1" smtClean="0"/>
              <a:t>resp</a:t>
            </a:r>
            <a:r>
              <a:rPr lang="en-US" dirty="0" smtClean="0"/>
              <a:t> 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361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21703</TotalTime>
  <Words>434</Words>
  <Application>Microsoft Office PowerPoint</Application>
  <PresentationFormat>Widescreen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Wingdings 3</vt:lpstr>
      <vt:lpstr>Ion</vt:lpstr>
      <vt:lpstr>gServ</vt:lpstr>
      <vt:lpstr>What is gServ?</vt:lpstr>
      <vt:lpstr>gServ  Main Concepts</vt:lpstr>
      <vt:lpstr>gServ Action</vt:lpstr>
      <vt:lpstr>gServ Usage Framework vs Standalone</vt:lpstr>
      <vt:lpstr>gServ Framework Requirements  </vt:lpstr>
      <vt:lpstr>gServ App Anatomy</vt:lpstr>
      <vt:lpstr>gServ Creating REST Resources</vt:lpstr>
      <vt:lpstr>gServ Sample REST Resource</vt:lpstr>
      <vt:lpstr>gServ URL Action Mapping</vt:lpstr>
      <vt:lpstr>gServ URL Action Mapping</vt:lpstr>
      <vt:lpstr>gServ URL Action Mapping</vt:lpstr>
      <vt:lpstr>gServ Services</vt:lpstr>
      <vt:lpstr>gServ Services</vt:lpstr>
      <vt:lpstr>gServ Filters: Before &amp; After</vt:lpstr>
      <vt:lpstr>gServ “Before” Filters</vt:lpstr>
      <vt:lpstr>gServ “After” Filters</vt:lpstr>
      <vt:lpstr>gServ De-coupling Resources &amp; Services</vt:lpstr>
      <vt:lpstr>gServ Basic Authentication</vt:lpstr>
      <vt:lpstr>gServ Plugins</vt:lpstr>
      <vt:lpstr>gServ Unit Testing Your Actions</vt:lpstr>
    </vt:vector>
  </TitlesOfParts>
  <Company>ShopperTrak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gServ</dc:title>
  <dc:creator>LeMoyne Collins</dc:creator>
  <cp:lastModifiedBy>LeMoyne Collins</cp:lastModifiedBy>
  <cp:revision>75</cp:revision>
  <cp:lastPrinted>2015-02-05T22:44:20Z</cp:lastPrinted>
  <dcterms:created xsi:type="dcterms:W3CDTF">2015-01-29T05:26:10Z</dcterms:created>
  <dcterms:modified xsi:type="dcterms:W3CDTF">2015-02-13T07:09:11Z</dcterms:modified>
</cp:coreProperties>
</file>