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4"/>
  </p:notesMasterIdLst>
  <p:sldIdLst>
    <p:sldId id="634" r:id="rId2"/>
    <p:sldId id="636" r:id="rId3"/>
    <p:sldId id="637" r:id="rId4"/>
    <p:sldId id="638" r:id="rId5"/>
    <p:sldId id="639" r:id="rId6"/>
    <p:sldId id="562" r:id="rId7"/>
    <p:sldId id="620" r:id="rId8"/>
    <p:sldId id="625" r:id="rId9"/>
    <p:sldId id="626" r:id="rId10"/>
    <p:sldId id="627" r:id="rId11"/>
    <p:sldId id="628" r:id="rId12"/>
    <p:sldId id="629" r:id="rId13"/>
    <p:sldId id="632" r:id="rId14"/>
    <p:sldId id="635" r:id="rId15"/>
    <p:sldId id="631" r:id="rId16"/>
    <p:sldId id="621" r:id="rId17"/>
    <p:sldId id="619" r:id="rId18"/>
    <p:sldId id="610" r:id="rId19"/>
    <p:sldId id="611" r:id="rId20"/>
    <p:sldId id="613" r:id="rId21"/>
    <p:sldId id="614" r:id="rId22"/>
    <p:sldId id="615" r:id="rId23"/>
    <p:sldId id="616" r:id="rId24"/>
    <p:sldId id="609" r:id="rId25"/>
    <p:sldId id="608" r:id="rId26"/>
    <p:sldId id="617" r:id="rId27"/>
    <p:sldId id="633" r:id="rId28"/>
    <p:sldId id="640" r:id="rId29"/>
    <p:sldId id="618" r:id="rId30"/>
    <p:sldId id="583" r:id="rId31"/>
    <p:sldId id="585" r:id="rId32"/>
    <p:sldId id="584" r:id="rId33"/>
    <p:sldId id="586" r:id="rId34"/>
    <p:sldId id="493" r:id="rId35"/>
    <p:sldId id="568" r:id="rId36"/>
    <p:sldId id="607" r:id="rId37"/>
    <p:sldId id="582" r:id="rId38"/>
    <p:sldId id="641" r:id="rId39"/>
    <p:sldId id="587" r:id="rId40"/>
    <p:sldId id="569" r:id="rId41"/>
    <p:sldId id="588" r:id="rId42"/>
    <p:sldId id="589" r:id="rId43"/>
    <p:sldId id="590" r:id="rId44"/>
    <p:sldId id="591" r:id="rId45"/>
    <p:sldId id="592" r:id="rId46"/>
    <p:sldId id="594" r:id="rId47"/>
    <p:sldId id="595" r:id="rId48"/>
    <p:sldId id="596" r:id="rId49"/>
    <p:sldId id="597" r:id="rId50"/>
    <p:sldId id="598" r:id="rId51"/>
    <p:sldId id="599" r:id="rId52"/>
    <p:sldId id="600" r:id="rId53"/>
    <p:sldId id="601" r:id="rId54"/>
    <p:sldId id="602" r:id="rId55"/>
    <p:sldId id="603" r:id="rId56"/>
    <p:sldId id="604" r:id="rId57"/>
    <p:sldId id="605" r:id="rId58"/>
    <p:sldId id="606" r:id="rId59"/>
    <p:sldId id="642" r:id="rId60"/>
    <p:sldId id="643" r:id="rId61"/>
    <p:sldId id="647" r:id="rId62"/>
    <p:sldId id="648" r:id="rId63"/>
    <p:sldId id="649" r:id="rId64"/>
    <p:sldId id="651" r:id="rId65"/>
    <p:sldId id="650" r:id="rId66"/>
    <p:sldId id="646" r:id="rId67"/>
    <p:sldId id="654" r:id="rId68"/>
    <p:sldId id="653" r:id="rId69"/>
    <p:sldId id="655" r:id="rId70"/>
    <p:sldId id="656" r:id="rId71"/>
    <p:sldId id="657" r:id="rId72"/>
    <p:sldId id="659" r:id="rId73"/>
    <p:sldId id="658" r:id="rId74"/>
    <p:sldId id="660" r:id="rId75"/>
    <p:sldId id="661" r:id="rId76"/>
    <p:sldId id="662" r:id="rId77"/>
    <p:sldId id="664" r:id="rId78"/>
    <p:sldId id="663" r:id="rId79"/>
    <p:sldId id="665" r:id="rId80"/>
    <p:sldId id="666" r:id="rId81"/>
    <p:sldId id="652" r:id="rId82"/>
    <p:sldId id="580" r:id="rId83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FF"/>
    <a:srgbClr val="468EE5"/>
    <a:srgbClr val="A6CA61"/>
    <a:srgbClr val="FFFFFF"/>
    <a:srgbClr val="94C31D"/>
    <a:srgbClr val="68ADF2"/>
    <a:srgbClr val="FFD439"/>
    <a:srgbClr val="96D3E5"/>
    <a:srgbClr val="F7A760"/>
    <a:srgbClr val="F3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/>
    <p:restoredTop sz="92051" autoAdjust="0"/>
  </p:normalViewPr>
  <p:slideViewPr>
    <p:cSldViewPr snapToGrid="0">
      <p:cViewPr varScale="1">
        <p:scale>
          <a:sx n="107" d="100"/>
          <a:sy n="10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1E56-EAE9-4B05-8105-8C8BAA758FA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544F8-6947-4C24-AECA-0209B95B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4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8194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0" lang="zh-CN" altLang="en-US" sz="1100" smtClean="0">
                <a:latin typeface="Calibri" panose="020F0502020204030204" pitchFamily="34" charset="0"/>
                <a:ea typeface="宋体" panose="02010600030101010101" pitchFamily="2" charset="-122"/>
              </a:rPr>
              <a:t>根据不同情况调整</a:t>
            </a:r>
            <a:r>
              <a:rPr kumimoji="0" lang="en-US" altLang="zh-CN" sz="1100" smtClean="0">
                <a:latin typeface="Calibri" panose="020F0502020204030204" pitchFamily="34" charset="0"/>
                <a:ea typeface="宋体" panose="02010600030101010101" pitchFamily="2" charset="-122"/>
              </a:rPr>
              <a:t>logo </a:t>
            </a:r>
            <a:r>
              <a:rPr kumimoji="0" lang="zh-CN" altLang="en-US" sz="1100" smtClean="0">
                <a:latin typeface="Calibri" panose="020F0502020204030204" pitchFamily="34" charset="0"/>
                <a:ea typeface="宋体" panose="02010600030101010101" pitchFamily="2" charset="-122"/>
              </a:rPr>
              <a:t>组合</a:t>
            </a:r>
            <a:endParaRPr kumimoji="0" lang="en-US" altLang="zh-CN" sz="110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07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1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5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7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48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8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4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09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0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根据不同情况调整</a:t>
            </a:r>
            <a:r>
              <a:rPr kumimoji="0"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logo </a:t>
            </a:r>
            <a:r>
              <a:rPr kumimoji="0"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组合</a:t>
            </a:r>
            <a:endParaRPr kumimoji="0"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383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81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6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70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0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46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30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82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52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8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8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7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8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7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9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6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1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2000" cy="6860032"/>
          </a:xfrm>
          <a:prstGeom prst="rect">
            <a:avLst/>
          </a:prstGeom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11377085" y="6492876"/>
            <a:ext cx="5715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CF025C9-6BEC-48E5-904D-9AB2BD5AD63A}" type="slidenum">
              <a:rPr lang="zh-CN" altLang="en-US" sz="1200" smtClean="0">
                <a:solidFill>
                  <a:srgbClr val="898989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0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6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7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3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9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0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liyun.com/mvn/search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liyun.com/mvn/search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/>
          </p:cNvSpPr>
          <p:nvPr/>
        </p:nvSpPr>
        <p:spPr bwMode="auto">
          <a:xfrm>
            <a:off x="68367" y="2640874"/>
            <a:ext cx="1193789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kumimoji="0" lang="en-US" altLang="zh-CN" sz="5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Alibaba Java</a:t>
            </a:r>
            <a:r>
              <a:rPr kumimoji="0" lang="zh-CN" altLang="en-US" sz="5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诊断利器</a:t>
            </a:r>
            <a:r>
              <a:rPr kumimoji="0" lang="en-US" altLang="zh-CN" sz="5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—Arthas</a:t>
            </a:r>
          </a:p>
        </p:txBody>
      </p:sp>
      <p:pic>
        <p:nvPicPr>
          <p:cNvPr id="63492" name="图片 1" descr="OneNET logo-02副本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7"/>
          <a:stretch>
            <a:fillRect/>
          </a:stretch>
        </p:blipFill>
        <p:spPr bwMode="auto">
          <a:xfrm>
            <a:off x="334963" y="87313"/>
            <a:ext cx="10461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图片 5" descr="OneNET logo-02副本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9" r="2954"/>
          <a:stretch>
            <a:fillRect/>
          </a:stretch>
        </p:blipFill>
        <p:spPr bwMode="auto">
          <a:xfrm>
            <a:off x="3359150" y="0"/>
            <a:ext cx="111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图片 7" descr="资源 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33375"/>
            <a:ext cx="1800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图片 9" descr="资源 4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33375"/>
            <a:ext cx="15779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图片 1" descr="OneNET logo-02副本 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69"/>
          <a:stretch>
            <a:fillRect/>
          </a:stretch>
        </p:blipFill>
        <p:spPr bwMode="auto">
          <a:xfrm>
            <a:off x="9912350" y="0"/>
            <a:ext cx="20939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049752" y="5394222"/>
            <a:ext cx="499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://alibaba.github.io/arthas/index.html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3936" y="5034931"/>
            <a:ext cx="5789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is a Java Diagnostic tool open sourced by Alibaba.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70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30" y="896651"/>
            <a:ext cx="5059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minor GC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过程中将有引用对象复制到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删除没有引用对象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6994" y="896651"/>
            <a:ext cx="5170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 GC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，重复相同操作，不同的是：存放位置是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中存活对象也要复制到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Aging + 1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，然后清空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" y="1737852"/>
            <a:ext cx="5981563" cy="4786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3" y="1819981"/>
            <a:ext cx="5990387" cy="44927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36919" y="3065676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50923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29" y="896651"/>
            <a:ext cx="5734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 GC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，重复相同操作，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注意这次是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中存活对象复制到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Aging +1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6994" y="896651"/>
            <a:ext cx="5170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达到一个阈值（比如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），存活对象就回晋升到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Tenured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981"/>
            <a:ext cx="6007693" cy="4505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65" y="1854165"/>
            <a:ext cx="5568668" cy="417650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36919" y="3065676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35649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29" y="896651"/>
            <a:ext cx="4025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、随着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minor 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继续进行，年轻代对象会持续晋升到老年代中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8430" y="895994"/>
            <a:ext cx="5708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、当老年代空间不够时，触发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 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，清理和整理老年代空间，回收以后还不能分配则抛出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736" y="1819981"/>
            <a:ext cx="5970090" cy="44775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08" y="1819981"/>
            <a:ext cx="6169492" cy="462711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383992" y="3082768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790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垃圾收集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2629"/>
              </p:ext>
            </p:extLst>
          </p:nvPr>
        </p:nvGraphicFramePr>
        <p:xfrm>
          <a:off x="444381" y="1087136"/>
          <a:ext cx="1126335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287"/>
                <a:gridCol w="1768233"/>
                <a:gridCol w="1709158"/>
                <a:gridCol w="1658624"/>
                <a:gridCol w="2067427"/>
                <a:gridCol w="1905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串行、并行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适用场景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Serial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复制算法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环境下的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Serial Old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环境下的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模式、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的后备预案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ParNew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复制算法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环境时在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Server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模式下与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 Scavenge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	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复制算法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吞吐量优先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在后台运算而不需要太多交互的任务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 Old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吞吐量优先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在后台运算而不需要太多交互的任务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	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集中在互联网站或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B/S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系统服务端上的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复制算法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面向服务端应用，将来替换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垃圾收集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13" y="1381234"/>
            <a:ext cx="5066766" cy="47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56581"/>
              </p:ext>
            </p:extLst>
          </p:nvPr>
        </p:nvGraphicFramePr>
        <p:xfrm>
          <a:off x="658026" y="863124"/>
          <a:ext cx="10733518" cy="582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567"/>
                <a:gridCol w="7355951"/>
              </a:tblGrid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-Xms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启动时的初始堆大小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-Xmx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设置最大堆大小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-Xmn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Young Generation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-Xss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每个线程的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大小，不熟悉最好保留默认值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-XX:PermSize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设置永久代的初始大小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-XX:MaxPermSize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设置永久代的最大大小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-XX:NewRatio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年轻代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Eden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和两个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Survivor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与年老代的比值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除去持久代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-XX:SurvivorRatio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Eden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Survivor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区的大小比值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-XX:MaxTenuringThreshold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垃圾对象最大年龄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-XX:-PrintGCDetails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输出详细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-XX:+UseSerialGC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启用串行收集器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-XX:+UseParallelGC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开启此参数使用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 scavenge &amp; parallel old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搜集器（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模式默认值）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-XX:+UseConcMarkSweepGC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收集器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-XX:+UseG1GC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G1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收集器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3577259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命令行工具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2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5273" y="1394235"/>
          <a:ext cx="1138299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39"/>
                <a:gridCol w="4015316"/>
                <a:gridCol w="519584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jps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 Process Status Tool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列出正在运行的虚拟机进程（类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jstat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 Statistics Monitoring Tool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监视虚拟机各种运行状态信息的命令行工具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jinfo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Configuration Info for Java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实时查看和调整虚拟机各项参数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jmap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Memory Map for Java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生成堆转储快照（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dump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jhat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 Heap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Analysis Tool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jmap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搭配使用，分析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jmap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生成的堆转储快照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jstack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Trace for Java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生成虚拟机当前时刻的线程快照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—— jps</a:t>
            </a:r>
            <a:r>
              <a:rPr lang="zh-CN" altLang="en-US" dirty="0" smtClean="0"/>
              <a:t>：虚拟机进程状况工具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6" y="766055"/>
            <a:ext cx="397737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jps [ options ] [ hostid ] 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hostid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（远程调用）注册表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中注册的主机名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66733"/>
              </p:ext>
            </p:extLst>
          </p:nvPr>
        </p:nvGraphicFramePr>
        <p:xfrm>
          <a:off x="545030" y="1640792"/>
          <a:ext cx="10684144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199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-q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只输出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LVMID(Local Virtual Machine Identifier)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，省略主类的名称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输出虚拟机进程启动时传递给主类的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main()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函数的参数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输出主类的全名，如果进程执行的是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包，输出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输出虚拟机进程启动时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3762557"/>
            <a:ext cx="10750609" cy="25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jstat</a:t>
            </a:r>
            <a:r>
              <a:rPr lang="zh-CN" altLang="en-US" dirty="0" smtClean="0"/>
              <a:t>：虚拟机统计信息</a:t>
            </a:r>
            <a:r>
              <a:rPr lang="zh-CN" altLang="en-US" dirty="0"/>
              <a:t>监视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766055"/>
            <a:ext cx="93191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jstat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interval [ s | ms 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[count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] ]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：本地虚拟机进程，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LVMID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是一致的，远程虚拟机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 ： </a:t>
            </a:r>
            <a:r>
              <a:rPr lang="pt-BR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protocol:][//] lvmid [@hostname[:port]/servername]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interval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代表查询间隔和循环次数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54336"/>
              </p:ext>
            </p:extLst>
          </p:nvPr>
        </p:nvGraphicFramePr>
        <p:xfrm>
          <a:off x="555477" y="1827884"/>
          <a:ext cx="10684144" cy="325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33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-class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监视类装载、卸载数量、总空间及类装载所耗费的时间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堆状况，包括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Eden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Survivor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区、老年代、永久代等的容量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-gccapacity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监视内容与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基本相同，但输出主要关注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堆各个区域使用到的最大和最小空间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-gcutil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监视内容与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基本相同，但输出主要关注已使用空间占总空间的百分比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-gccause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-gcutil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功能一样，但是会额外输出导致上一次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产生的原因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-gcnew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监视新生代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的状况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-gcold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监视老年代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的状况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1" y="5171774"/>
            <a:ext cx="10690790" cy="15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Line 1"/>
          <p:cNvSpPr>
            <a:spLocks noChangeShapeType="1"/>
          </p:cNvSpPr>
          <p:nvPr/>
        </p:nvSpPr>
        <p:spPr bwMode="auto">
          <a:xfrm flipH="1" flipV="1">
            <a:off x="6035675" y="1933575"/>
            <a:ext cx="971550" cy="228600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18" name="AutoShape 2"/>
          <p:cNvSpPr>
            <a:spLocks/>
          </p:cNvSpPr>
          <p:nvPr/>
        </p:nvSpPr>
        <p:spPr bwMode="auto">
          <a:xfrm>
            <a:off x="6992938" y="2162175"/>
            <a:ext cx="912812" cy="1547813"/>
          </a:xfrm>
          <a:custGeom>
            <a:avLst/>
            <a:gdLst>
              <a:gd name="T0" fmla="*/ 456406 w 21600"/>
              <a:gd name="T1" fmla="*/ 773907 h 21600"/>
              <a:gd name="T2" fmla="*/ 456406 w 21600"/>
              <a:gd name="T3" fmla="*/ 773907 h 21600"/>
              <a:gd name="T4" fmla="*/ 456406 w 21600"/>
              <a:gd name="T5" fmla="*/ 773907 h 21600"/>
              <a:gd name="T6" fmla="*/ 456406 w 21600"/>
              <a:gd name="T7" fmla="*/ 7739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9082" y="10476"/>
                </a:lnTo>
                <a:lnTo>
                  <a:pt x="0" y="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19" name="AutoShape 3"/>
          <p:cNvSpPr>
            <a:spLocks/>
          </p:cNvSpPr>
          <p:nvPr/>
        </p:nvSpPr>
        <p:spPr bwMode="auto">
          <a:xfrm>
            <a:off x="5253038" y="3709988"/>
            <a:ext cx="2652712" cy="1863725"/>
          </a:xfrm>
          <a:custGeom>
            <a:avLst/>
            <a:gdLst>
              <a:gd name="T0" fmla="*/ 1326356 w 21600"/>
              <a:gd name="T1" fmla="*/ 931863 h 21600"/>
              <a:gd name="T2" fmla="*/ 1326356 w 21600"/>
              <a:gd name="T3" fmla="*/ 931863 h 21600"/>
              <a:gd name="T4" fmla="*/ 1326356 w 21600"/>
              <a:gd name="T5" fmla="*/ 931863 h 21600"/>
              <a:gd name="T6" fmla="*/ 1326356 w 21600"/>
              <a:gd name="T7" fmla="*/ 93186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0177"/>
                </a:moveTo>
                <a:lnTo>
                  <a:pt x="9217" y="21600"/>
                </a:lnTo>
                <a:lnTo>
                  <a:pt x="14493" y="18374"/>
                </a:lnTo>
                <a:lnTo>
                  <a:pt x="20034" y="11654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4465638" y="4430713"/>
            <a:ext cx="800100" cy="1019175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4322763" y="2944813"/>
            <a:ext cx="142875" cy="1485900"/>
          </a:xfrm>
          <a:custGeom>
            <a:avLst/>
            <a:gdLst>
              <a:gd name="T0" fmla="*/ 71438 w 21600"/>
              <a:gd name="T1" fmla="*/ 742950 h 21600"/>
              <a:gd name="T2" fmla="*/ 71438 w 21600"/>
              <a:gd name="T3" fmla="*/ 742950 h 21600"/>
              <a:gd name="T4" fmla="*/ 71438 w 21600"/>
              <a:gd name="T5" fmla="*/ 742950 h 21600"/>
              <a:gd name="T6" fmla="*/ 71438 w 21600"/>
              <a:gd name="T7" fmla="*/ 7429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07" y="0"/>
                </a:moveTo>
                <a:lnTo>
                  <a:pt x="0" y="12094"/>
                </a:lnTo>
                <a:lnTo>
                  <a:pt x="21600" y="2160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5127625" y="1933575"/>
            <a:ext cx="893763" cy="296863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23" name="AutoShape 7"/>
          <p:cNvSpPr>
            <a:spLocks/>
          </p:cNvSpPr>
          <p:nvPr/>
        </p:nvSpPr>
        <p:spPr bwMode="auto">
          <a:xfrm>
            <a:off x="5140325" y="2136775"/>
            <a:ext cx="1871663" cy="103188"/>
          </a:xfrm>
          <a:custGeom>
            <a:avLst/>
            <a:gdLst>
              <a:gd name="T0" fmla="*/ 935832 w 21600"/>
              <a:gd name="T1" fmla="*/ 51594 h 21600"/>
              <a:gd name="T2" fmla="*/ 935832 w 21600"/>
              <a:gd name="T3" fmla="*/ 51594 h 21600"/>
              <a:gd name="T4" fmla="*/ 935832 w 21600"/>
              <a:gd name="T5" fmla="*/ 51594 h 21600"/>
              <a:gd name="T6" fmla="*/ 935832 w 21600"/>
              <a:gd name="T7" fmla="*/ 515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0698" y="0"/>
                </a:lnTo>
                <a:lnTo>
                  <a:pt x="21600" y="4068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24" name="AutoShape 8"/>
          <p:cNvSpPr>
            <a:spLocks/>
          </p:cNvSpPr>
          <p:nvPr/>
        </p:nvSpPr>
        <p:spPr bwMode="auto">
          <a:xfrm>
            <a:off x="5010150" y="3857625"/>
            <a:ext cx="242888" cy="1592263"/>
          </a:xfrm>
          <a:custGeom>
            <a:avLst/>
            <a:gdLst>
              <a:gd name="T0" fmla="*/ 121444 w 21600"/>
              <a:gd name="T1" fmla="*/ 796132 h 21600"/>
              <a:gd name="T2" fmla="*/ 121444 w 21600"/>
              <a:gd name="T3" fmla="*/ 796132 h 21600"/>
              <a:gd name="T4" fmla="*/ 121444 w 21600"/>
              <a:gd name="T5" fmla="*/ 796132 h 21600"/>
              <a:gd name="T6" fmla="*/ 121444 w 21600"/>
              <a:gd name="T7" fmla="*/ 7961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17474" y="14647"/>
                </a:lnTo>
                <a:lnTo>
                  <a:pt x="21600" y="2160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5010150" y="2238375"/>
            <a:ext cx="179388" cy="1619250"/>
          </a:xfrm>
          <a:custGeom>
            <a:avLst/>
            <a:gdLst>
              <a:gd name="T0" fmla="*/ 89694 w 21600"/>
              <a:gd name="T1" fmla="*/ 809625 h 21600"/>
              <a:gd name="T2" fmla="*/ 89694 w 21600"/>
              <a:gd name="T3" fmla="*/ 809625 h 21600"/>
              <a:gd name="T4" fmla="*/ 89694 w 21600"/>
              <a:gd name="T5" fmla="*/ 809625 h 21600"/>
              <a:gd name="T6" fmla="*/ 89694 w 21600"/>
              <a:gd name="T7" fmla="*/ 8096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927" y="0"/>
                </a:moveTo>
                <a:lnTo>
                  <a:pt x="21600" y="6702"/>
                </a:lnTo>
                <a:lnTo>
                  <a:pt x="0" y="2160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>
            <a:off x="5975350" y="4541838"/>
            <a:ext cx="409575" cy="1031875"/>
          </a:xfrm>
          <a:custGeom>
            <a:avLst/>
            <a:gdLst>
              <a:gd name="T0" fmla="*/ 204788 w 21600"/>
              <a:gd name="T1" fmla="*/ 515938 h 21600"/>
              <a:gd name="T2" fmla="*/ 204788 w 21600"/>
              <a:gd name="T3" fmla="*/ 515938 h 21600"/>
              <a:gd name="T4" fmla="*/ 204788 w 21600"/>
              <a:gd name="T5" fmla="*/ 515938 h 21600"/>
              <a:gd name="T6" fmla="*/ 204788 w 21600"/>
              <a:gd name="T7" fmla="*/ 5159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15769" y="16885"/>
                </a:lnTo>
                <a:lnTo>
                  <a:pt x="21600" y="2160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27" name="AutoShape 11"/>
          <p:cNvSpPr>
            <a:spLocks/>
          </p:cNvSpPr>
          <p:nvPr/>
        </p:nvSpPr>
        <p:spPr bwMode="auto">
          <a:xfrm>
            <a:off x="5975350" y="2144713"/>
            <a:ext cx="450850" cy="2397125"/>
          </a:xfrm>
          <a:custGeom>
            <a:avLst/>
            <a:gdLst>
              <a:gd name="T0" fmla="*/ 225425 w 21600"/>
              <a:gd name="T1" fmla="*/ 1198563 h 21600"/>
              <a:gd name="T2" fmla="*/ 225425 w 21600"/>
              <a:gd name="T3" fmla="*/ 1198563 h 21600"/>
              <a:gd name="T4" fmla="*/ 225425 w 21600"/>
              <a:gd name="T5" fmla="*/ 1198563 h 21600"/>
              <a:gd name="T6" fmla="*/ 225425 w 21600"/>
              <a:gd name="T7" fmla="*/ 119856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404" y="0"/>
                </a:moveTo>
                <a:lnTo>
                  <a:pt x="21600" y="8163"/>
                </a:lnTo>
                <a:lnTo>
                  <a:pt x="0" y="2160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021388" y="1933575"/>
            <a:ext cx="25400" cy="211138"/>
          </a:xfrm>
          <a:prstGeom prst="line">
            <a:avLst/>
          </a:prstGeom>
          <a:noFill/>
          <a:ln w="3175" cap="flat" cmpd="sng">
            <a:solidFill>
              <a:srgbClr val="B044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4394200" y="2230438"/>
            <a:ext cx="750888" cy="714375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 flipV="1">
            <a:off x="7693025" y="3613150"/>
            <a:ext cx="212725" cy="96838"/>
          </a:xfrm>
          <a:prstGeom prst="line">
            <a:avLst/>
          </a:prstGeom>
          <a:noFill/>
          <a:ln w="3175" cap="flat" cmpd="sng">
            <a:solidFill>
              <a:srgbClr val="B044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 flipV="1">
            <a:off x="6985000" y="2163763"/>
            <a:ext cx="241300" cy="630237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 flipV="1">
            <a:off x="7226300" y="2794000"/>
            <a:ext cx="466725" cy="819150"/>
          </a:xfrm>
          <a:prstGeom prst="line">
            <a:avLst/>
          </a:prstGeom>
          <a:noFill/>
          <a:ln w="3175" cap="flat" cmpd="sng">
            <a:solidFill>
              <a:srgbClr val="829B3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 flipV="1">
            <a:off x="7693025" y="3613150"/>
            <a:ext cx="20638" cy="1101725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4" name="AutoShape 18"/>
          <p:cNvSpPr>
            <a:spLocks/>
          </p:cNvSpPr>
          <p:nvPr/>
        </p:nvSpPr>
        <p:spPr bwMode="auto">
          <a:xfrm>
            <a:off x="5975350" y="4541838"/>
            <a:ext cx="1738313" cy="328612"/>
          </a:xfrm>
          <a:custGeom>
            <a:avLst/>
            <a:gdLst>
              <a:gd name="T0" fmla="*/ 869157 w 21600"/>
              <a:gd name="T1" fmla="*/ 164306 h 21600"/>
              <a:gd name="T2" fmla="*/ 869157 w 21600"/>
              <a:gd name="T3" fmla="*/ 164306 h 21600"/>
              <a:gd name="T4" fmla="*/ 869157 w 21600"/>
              <a:gd name="T5" fmla="*/ 164306 h 21600"/>
              <a:gd name="T6" fmla="*/ 869157 w 21600"/>
              <a:gd name="T7" fmla="*/ 1643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15412" y="21600"/>
                </a:lnTo>
                <a:lnTo>
                  <a:pt x="21600" y="11383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010150" y="3857625"/>
            <a:ext cx="965200" cy="684213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394200" y="2944813"/>
            <a:ext cx="628650" cy="912812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4394200" y="2740025"/>
            <a:ext cx="809625" cy="204788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5189538" y="2144713"/>
            <a:ext cx="857250" cy="595312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 flipV="1">
            <a:off x="6059488" y="2144713"/>
            <a:ext cx="1181100" cy="649287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40" name="AutoShape 24"/>
          <p:cNvSpPr>
            <a:spLocks/>
          </p:cNvSpPr>
          <p:nvPr/>
        </p:nvSpPr>
        <p:spPr bwMode="auto">
          <a:xfrm>
            <a:off x="7226300" y="2794000"/>
            <a:ext cx="573088" cy="798513"/>
          </a:xfrm>
          <a:custGeom>
            <a:avLst/>
            <a:gdLst>
              <a:gd name="T0" fmla="*/ 286544 w 21600"/>
              <a:gd name="T1" fmla="*/ 399257 h 21600"/>
              <a:gd name="T2" fmla="*/ 286544 w 21600"/>
              <a:gd name="T3" fmla="*/ 399257 h 21600"/>
              <a:gd name="T4" fmla="*/ 286544 w 21600"/>
              <a:gd name="T5" fmla="*/ 399257 h 21600"/>
              <a:gd name="T6" fmla="*/ 286544 w 21600"/>
              <a:gd name="T7" fmla="*/ 3992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691" y="21600"/>
                </a:moveTo>
                <a:lnTo>
                  <a:pt x="21600" y="3212"/>
                </a:lnTo>
                <a:lnTo>
                  <a:pt x="0" y="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41" name="AutoShape 25"/>
          <p:cNvSpPr>
            <a:spLocks/>
          </p:cNvSpPr>
          <p:nvPr/>
        </p:nvSpPr>
        <p:spPr bwMode="auto">
          <a:xfrm>
            <a:off x="7205663" y="2794000"/>
            <a:ext cx="490537" cy="2076450"/>
          </a:xfrm>
          <a:custGeom>
            <a:avLst/>
            <a:gdLst>
              <a:gd name="T0" fmla="*/ 245269 w 21600"/>
              <a:gd name="T1" fmla="*/ 1038225 h 21600"/>
              <a:gd name="T2" fmla="*/ 245269 w 21600"/>
              <a:gd name="T3" fmla="*/ 1038225 h 21600"/>
              <a:gd name="T4" fmla="*/ 245269 w 21600"/>
              <a:gd name="T5" fmla="*/ 1038225 h 21600"/>
              <a:gd name="T6" fmla="*/ 245269 w 21600"/>
              <a:gd name="T7" fmla="*/ 10382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60" y="0"/>
                </a:moveTo>
                <a:lnTo>
                  <a:pt x="0" y="10346"/>
                </a:lnTo>
                <a:lnTo>
                  <a:pt x="480" y="21600"/>
                </a:lnTo>
                <a:lnTo>
                  <a:pt x="21480" y="8515"/>
                </a:lnTo>
                <a:lnTo>
                  <a:pt x="21600" y="8302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6415088" y="2795588"/>
            <a:ext cx="801687" cy="257175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V="1">
            <a:off x="5010150" y="3051175"/>
            <a:ext cx="1416050" cy="815975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4465638" y="3867150"/>
            <a:ext cx="754062" cy="1069975"/>
          </a:xfrm>
          <a:custGeom>
            <a:avLst/>
            <a:gdLst>
              <a:gd name="T0" fmla="*/ 377031 w 21600"/>
              <a:gd name="T1" fmla="*/ 534988 h 21600"/>
              <a:gd name="T2" fmla="*/ 377031 w 21600"/>
              <a:gd name="T3" fmla="*/ 534988 h 21600"/>
              <a:gd name="T4" fmla="*/ 377031 w 21600"/>
              <a:gd name="T5" fmla="*/ 534988 h 21600"/>
              <a:gd name="T6" fmla="*/ 377031 w 21600"/>
              <a:gd name="T7" fmla="*/ 5349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11351"/>
                </a:lnTo>
                <a:lnTo>
                  <a:pt x="15965" y="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5205413" y="4541838"/>
            <a:ext cx="769937" cy="395287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46" name="AutoShape 30"/>
          <p:cNvSpPr>
            <a:spLocks/>
          </p:cNvSpPr>
          <p:nvPr/>
        </p:nvSpPr>
        <p:spPr bwMode="auto">
          <a:xfrm>
            <a:off x="5975350" y="3613150"/>
            <a:ext cx="1717675" cy="928688"/>
          </a:xfrm>
          <a:custGeom>
            <a:avLst/>
            <a:gdLst>
              <a:gd name="T0" fmla="*/ 858838 w 21600"/>
              <a:gd name="T1" fmla="*/ 464344 h 21600"/>
              <a:gd name="T2" fmla="*/ 858838 w 21600"/>
              <a:gd name="T3" fmla="*/ 464344 h 21600"/>
              <a:gd name="T4" fmla="*/ 858838 w 21600"/>
              <a:gd name="T5" fmla="*/ 464344 h 21600"/>
              <a:gd name="T6" fmla="*/ 858838 w 21600"/>
              <a:gd name="T7" fmla="*/ 4643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5475" y="4441"/>
                </a:lnTo>
                <a:lnTo>
                  <a:pt x="0" y="2160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265738" y="5295900"/>
            <a:ext cx="1755775" cy="158750"/>
          </a:xfrm>
          <a:custGeom>
            <a:avLst/>
            <a:gdLst>
              <a:gd name="T0" fmla="*/ 877888 w 21600"/>
              <a:gd name="T1" fmla="*/ 79375 h 21600"/>
              <a:gd name="T2" fmla="*/ 877888 w 21600"/>
              <a:gd name="T3" fmla="*/ 79375 h 21600"/>
              <a:gd name="T4" fmla="*/ 877888 w 21600"/>
              <a:gd name="T5" fmla="*/ 79375 h 21600"/>
              <a:gd name="T6" fmla="*/ 877888 w 21600"/>
              <a:gd name="T7" fmla="*/ 793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2403" y="7076"/>
                </a:lnTo>
                <a:lnTo>
                  <a:pt x="0" y="21600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48" name="AutoShape 32"/>
          <p:cNvSpPr>
            <a:spLocks/>
          </p:cNvSpPr>
          <p:nvPr/>
        </p:nvSpPr>
        <p:spPr bwMode="auto">
          <a:xfrm>
            <a:off x="5205413" y="4870450"/>
            <a:ext cx="2009775" cy="477838"/>
          </a:xfrm>
          <a:custGeom>
            <a:avLst/>
            <a:gdLst>
              <a:gd name="T0" fmla="*/ 1004888 w 21600"/>
              <a:gd name="T1" fmla="*/ 238919 h 21600"/>
              <a:gd name="T2" fmla="*/ 1004888 w 21600"/>
              <a:gd name="T3" fmla="*/ 238919 h 21600"/>
              <a:gd name="T4" fmla="*/ 1004888 w 21600"/>
              <a:gd name="T5" fmla="*/ 238919 h 21600"/>
              <a:gd name="T6" fmla="*/ 1004888 w 21600"/>
              <a:gd name="T7" fmla="*/ 238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3024"/>
                </a:moveTo>
                <a:lnTo>
                  <a:pt x="11482" y="21600"/>
                </a:lnTo>
                <a:lnTo>
                  <a:pt x="21600" y="0"/>
                </a:lnTo>
                <a:lnTo>
                  <a:pt x="19767" y="18699"/>
                </a:lnTo>
              </a:path>
            </a:pathLst>
          </a:cu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6426200" y="3051175"/>
            <a:ext cx="779463" cy="752475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5189538" y="2740025"/>
            <a:ext cx="1236662" cy="311150"/>
          </a:xfrm>
          <a:prstGeom prst="line">
            <a:avLst/>
          </a:prstGeom>
          <a:noFill/>
          <a:ln w="3175" cap="flat" cmpd="sng">
            <a:solidFill>
              <a:srgbClr val="A8D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>
              <a:defRPr/>
            </a:pPr>
            <a:endParaRPr lang="zh-CN" altLang="en-US"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1" name="Oval 35"/>
          <p:cNvSpPr>
            <a:spLocks/>
          </p:cNvSpPr>
          <p:nvPr/>
        </p:nvSpPr>
        <p:spPr bwMode="auto">
          <a:xfrm>
            <a:off x="4354513" y="2917825"/>
            <a:ext cx="63500" cy="65088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2" name="Oval 36"/>
          <p:cNvSpPr>
            <a:spLocks/>
          </p:cNvSpPr>
          <p:nvPr/>
        </p:nvSpPr>
        <p:spPr bwMode="auto">
          <a:xfrm>
            <a:off x="6002338" y="1878013"/>
            <a:ext cx="65087" cy="65087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3" name="Oval 37"/>
          <p:cNvSpPr>
            <a:spLocks/>
          </p:cNvSpPr>
          <p:nvPr/>
        </p:nvSpPr>
        <p:spPr bwMode="auto">
          <a:xfrm>
            <a:off x="6021388" y="2120900"/>
            <a:ext cx="63500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4" name="Oval 38"/>
          <p:cNvSpPr>
            <a:spLocks/>
          </p:cNvSpPr>
          <p:nvPr/>
        </p:nvSpPr>
        <p:spPr bwMode="auto">
          <a:xfrm>
            <a:off x="5157788" y="2713038"/>
            <a:ext cx="65087" cy="65087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5" name="Oval 39"/>
          <p:cNvSpPr>
            <a:spLocks/>
          </p:cNvSpPr>
          <p:nvPr/>
        </p:nvSpPr>
        <p:spPr bwMode="auto">
          <a:xfrm>
            <a:off x="4281488" y="3752850"/>
            <a:ext cx="63500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6" name="Oval 40"/>
          <p:cNvSpPr>
            <a:spLocks/>
          </p:cNvSpPr>
          <p:nvPr/>
        </p:nvSpPr>
        <p:spPr bwMode="auto">
          <a:xfrm>
            <a:off x="4984750" y="3838575"/>
            <a:ext cx="65088" cy="65088"/>
          </a:xfrm>
          <a:prstGeom prst="ellipse">
            <a:avLst/>
          </a:prstGeom>
          <a:solidFill>
            <a:srgbClr val="B044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7" name="Oval 41"/>
          <p:cNvSpPr>
            <a:spLocks/>
          </p:cNvSpPr>
          <p:nvPr/>
        </p:nvSpPr>
        <p:spPr bwMode="auto">
          <a:xfrm>
            <a:off x="4433888" y="4406900"/>
            <a:ext cx="63500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8" name="Oval 42"/>
          <p:cNvSpPr>
            <a:spLocks/>
          </p:cNvSpPr>
          <p:nvPr/>
        </p:nvSpPr>
        <p:spPr bwMode="auto">
          <a:xfrm>
            <a:off x="7175500" y="3771900"/>
            <a:ext cx="65088" cy="65088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59" name="Oval 43"/>
          <p:cNvSpPr>
            <a:spLocks/>
          </p:cNvSpPr>
          <p:nvPr/>
        </p:nvSpPr>
        <p:spPr bwMode="auto">
          <a:xfrm>
            <a:off x="7658100" y="3587750"/>
            <a:ext cx="65088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0" name="Oval 44"/>
          <p:cNvSpPr>
            <a:spLocks/>
          </p:cNvSpPr>
          <p:nvPr/>
        </p:nvSpPr>
        <p:spPr bwMode="auto">
          <a:xfrm>
            <a:off x="7877175" y="3686175"/>
            <a:ext cx="65088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1" name="Oval 45"/>
          <p:cNvSpPr>
            <a:spLocks/>
          </p:cNvSpPr>
          <p:nvPr/>
        </p:nvSpPr>
        <p:spPr bwMode="auto">
          <a:xfrm>
            <a:off x="7194550" y="2768600"/>
            <a:ext cx="65088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kumimoji="0"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                                                                                        </a:t>
            </a:r>
          </a:p>
        </p:txBody>
      </p:sp>
      <p:sp>
        <p:nvSpPr>
          <p:cNvPr id="9262" name="Oval 46"/>
          <p:cNvSpPr>
            <a:spLocks/>
          </p:cNvSpPr>
          <p:nvPr/>
        </p:nvSpPr>
        <p:spPr bwMode="auto">
          <a:xfrm>
            <a:off x="7191375" y="4838700"/>
            <a:ext cx="65088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3" name="Oval 47"/>
          <p:cNvSpPr>
            <a:spLocks/>
          </p:cNvSpPr>
          <p:nvPr/>
        </p:nvSpPr>
        <p:spPr bwMode="auto">
          <a:xfrm>
            <a:off x="6959600" y="2120900"/>
            <a:ext cx="65088" cy="65088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4" name="Oval 48"/>
          <p:cNvSpPr>
            <a:spLocks/>
          </p:cNvSpPr>
          <p:nvPr/>
        </p:nvSpPr>
        <p:spPr bwMode="auto">
          <a:xfrm>
            <a:off x="5178425" y="4911725"/>
            <a:ext cx="65088" cy="65088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5" name="Oval 49"/>
          <p:cNvSpPr>
            <a:spLocks/>
          </p:cNvSpPr>
          <p:nvPr/>
        </p:nvSpPr>
        <p:spPr bwMode="auto">
          <a:xfrm>
            <a:off x="6240463" y="5316538"/>
            <a:ext cx="65087" cy="65087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6" name="Oval 50"/>
          <p:cNvSpPr>
            <a:spLocks/>
          </p:cNvSpPr>
          <p:nvPr/>
        </p:nvSpPr>
        <p:spPr bwMode="auto">
          <a:xfrm>
            <a:off x="7005638" y="5268913"/>
            <a:ext cx="65087" cy="65087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7" name="Oval 51"/>
          <p:cNvSpPr>
            <a:spLocks/>
          </p:cNvSpPr>
          <p:nvPr/>
        </p:nvSpPr>
        <p:spPr bwMode="auto">
          <a:xfrm>
            <a:off x="6353175" y="5551488"/>
            <a:ext cx="65088" cy="65087"/>
          </a:xfrm>
          <a:prstGeom prst="ellipse">
            <a:avLst/>
          </a:prstGeom>
          <a:solidFill>
            <a:srgbClr val="829B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68" name="Oval 52"/>
          <p:cNvSpPr>
            <a:spLocks/>
          </p:cNvSpPr>
          <p:nvPr/>
        </p:nvSpPr>
        <p:spPr bwMode="auto">
          <a:xfrm>
            <a:off x="6072188" y="2701925"/>
            <a:ext cx="701675" cy="703263"/>
          </a:xfrm>
          <a:prstGeom prst="ellipse">
            <a:avLst/>
          </a:prstGeom>
          <a:solidFill>
            <a:srgbClr val="A8D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grpSp>
        <p:nvGrpSpPr>
          <p:cNvPr id="65589" name="Group 53"/>
          <p:cNvGrpSpPr>
            <a:grpSpLocks/>
          </p:cNvGrpSpPr>
          <p:nvPr/>
        </p:nvGrpSpPr>
        <p:grpSpPr bwMode="auto">
          <a:xfrm>
            <a:off x="6227763" y="2825750"/>
            <a:ext cx="390525" cy="444500"/>
            <a:chOff x="-1" y="-1"/>
            <a:chExt cx="389339" cy="443772"/>
          </a:xfrm>
        </p:grpSpPr>
        <p:sp>
          <p:nvSpPr>
            <p:cNvPr id="2" name="AutoShape 54"/>
            <p:cNvSpPr>
              <a:spLocks/>
            </p:cNvSpPr>
            <p:nvPr/>
          </p:nvSpPr>
          <p:spPr bwMode="auto">
            <a:xfrm>
              <a:off x="69637" y="71320"/>
              <a:ext cx="250063" cy="372451"/>
            </a:xfrm>
            <a:custGeom>
              <a:avLst/>
              <a:gdLst>
                <a:gd name="T0" fmla="*/ 125032 w 21600"/>
                <a:gd name="T1" fmla="*/ 186226 h 21600"/>
                <a:gd name="T2" fmla="*/ 125032 w 21600"/>
                <a:gd name="T3" fmla="*/ 186226 h 21600"/>
                <a:gd name="T4" fmla="*/ 125032 w 21600"/>
                <a:gd name="T5" fmla="*/ 186226 h 21600"/>
                <a:gd name="T6" fmla="*/ 125032 w 21600"/>
                <a:gd name="T7" fmla="*/ 18622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9688" y="107"/>
                  </a:lnTo>
                  <a:lnTo>
                    <a:pt x="8656" y="214"/>
                  </a:lnTo>
                  <a:lnTo>
                    <a:pt x="7624" y="375"/>
                  </a:lnTo>
                  <a:lnTo>
                    <a:pt x="6591" y="590"/>
                  </a:lnTo>
                  <a:lnTo>
                    <a:pt x="5638" y="965"/>
                  </a:lnTo>
                  <a:lnTo>
                    <a:pt x="4685" y="1286"/>
                  </a:lnTo>
                  <a:lnTo>
                    <a:pt x="3891" y="1715"/>
                  </a:lnTo>
                  <a:lnTo>
                    <a:pt x="3176" y="2144"/>
                  </a:lnTo>
                  <a:lnTo>
                    <a:pt x="2462" y="2680"/>
                  </a:lnTo>
                  <a:lnTo>
                    <a:pt x="1747" y="3269"/>
                  </a:lnTo>
                  <a:lnTo>
                    <a:pt x="1271" y="3913"/>
                  </a:lnTo>
                  <a:lnTo>
                    <a:pt x="874" y="4556"/>
                  </a:lnTo>
                  <a:lnTo>
                    <a:pt x="397" y="5199"/>
                  </a:lnTo>
                  <a:lnTo>
                    <a:pt x="159" y="5896"/>
                  </a:lnTo>
                  <a:lnTo>
                    <a:pt x="0" y="6646"/>
                  </a:lnTo>
                  <a:lnTo>
                    <a:pt x="0" y="7397"/>
                  </a:lnTo>
                  <a:lnTo>
                    <a:pt x="79" y="7933"/>
                  </a:lnTo>
                  <a:lnTo>
                    <a:pt x="238" y="8629"/>
                  </a:lnTo>
                  <a:lnTo>
                    <a:pt x="476" y="9540"/>
                  </a:lnTo>
                  <a:lnTo>
                    <a:pt x="1032" y="10612"/>
                  </a:lnTo>
                  <a:lnTo>
                    <a:pt x="1747" y="11792"/>
                  </a:lnTo>
                  <a:lnTo>
                    <a:pt x="2303" y="12435"/>
                  </a:lnTo>
                  <a:lnTo>
                    <a:pt x="2779" y="13024"/>
                  </a:lnTo>
                  <a:lnTo>
                    <a:pt x="3494" y="13667"/>
                  </a:lnTo>
                  <a:lnTo>
                    <a:pt x="4209" y="14364"/>
                  </a:lnTo>
                  <a:lnTo>
                    <a:pt x="4368" y="14632"/>
                  </a:lnTo>
                  <a:lnTo>
                    <a:pt x="4606" y="14847"/>
                  </a:lnTo>
                  <a:lnTo>
                    <a:pt x="4924" y="16133"/>
                  </a:lnTo>
                  <a:lnTo>
                    <a:pt x="5003" y="16830"/>
                  </a:lnTo>
                  <a:lnTo>
                    <a:pt x="4685" y="16937"/>
                  </a:lnTo>
                  <a:lnTo>
                    <a:pt x="4526" y="17098"/>
                  </a:lnTo>
                  <a:lnTo>
                    <a:pt x="4368" y="17312"/>
                  </a:lnTo>
                  <a:lnTo>
                    <a:pt x="4368" y="17902"/>
                  </a:lnTo>
                  <a:lnTo>
                    <a:pt x="4606" y="18170"/>
                  </a:lnTo>
                  <a:lnTo>
                    <a:pt x="4368" y="18438"/>
                  </a:lnTo>
                  <a:lnTo>
                    <a:pt x="4368" y="19027"/>
                  </a:lnTo>
                  <a:lnTo>
                    <a:pt x="4606" y="19295"/>
                  </a:lnTo>
                  <a:lnTo>
                    <a:pt x="4368" y="19510"/>
                  </a:lnTo>
                  <a:lnTo>
                    <a:pt x="4368" y="20099"/>
                  </a:lnTo>
                  <a:lnTo>
                    <a:pt x="4526" y="20421"/>
                  </a:lnTo>
                  <a:lnTo>
                    <a:pt x="4844" y="20582"/>
                  </a:lnTo>
                  <a:lnTo>
                    <a:pt x="5241" y="20742"/>
                  </a:lnTo>
                  <a:lnTo>
                    <a:pt x="5400" y="21118"/>
                  </a:lnTo>
                  <a:lnTo>
                    <a:pt x="5797" y="21386"/>
                  </a:lnTo>
                  <a:lnTo>
                    <a:pt x="6353" y="21546"/>
                  </a:lnTo>
                  <a:lnTo>
                    <a:pt x="6591" y="21600"/>
                  </a:lnTo>
                  <a:lnTo>
                    <a:pt x="15009" y="21600"/>
                  </a:lnTo>
                  <a:lnTo>
                    <a:pt x="15247" y="21546"/>
                  </a:lnTo>
                  <a:lnTo>
                    <a:pt x="15724" y="21386"/>
                  </a:lnTo>
                  <a:lnTo>
                    <a:pt x="16200" y="21118"/>
                  </a:lnTo>
                  <a:lnTo>
                    <a:pt x="16359" y="20742"/>
                  </a:lnTo>
                  <a:lnTo>
                    <a:pt x="16676" y="20582"/>
                  </a:lnTo>
                  <a:lnTo>
                    <a:pt x="17074" y="20421"/>
                  </a:lnTo>
                  <a:lnTo>
                    <a:pt x="17232" y="20099"/>
                  </a:lnTo>
                  <a:lnTo>
                    <a:pt x="17232" y="19510"/>
                  </a:lnTo>
                  <a:lnTo>
                    <a:pt x="16994" y="19295"/>
                  </a:lnTo>
                  <a:lnTo>
                    <a:pt x="17232" y="19027"/>
                  </a:lnTo>
                  <a:lnTo>
                    <a:pt x="17232" y="18438"/>
                  </a:lnTo>
                  <a:lnTo>
                    <a:pt x="16994" y="18170"/>
                  </a:lnTo>
                  <a:lnTo>
                    <a:pt x="17232" y="17902"/>
                  </a:lnTo>
                  <a:lnTo>
                    <a:pt x="17232" y="17312"/>
                  </a:lnTo>
                  <a:lnTo>
                    <a:pt x="17074" y="17098"/>
                  </a:lnTo>
                  <a:lnTo>
                    <a:pt x="16835" y="16937"/>
                  </a:lnTo>
                  <a:lnTo>
                    <a:pt x="16518" y="16776"/>
                  </a:lnTo>
                  <a:lnTo>
                    <a:pt x="16597" y="16240"/>
                  </a:lnTo>
                  <a:lnTo>
                    <a:pt x="16676" y="15543"/>
                  </a:lnTo>
                  <a:lnTo>
                    <a:pt x="16994" y="14900"/>
                  </a:lnTo>
                  <a:lnTo>
                    <a:pt x="17153" y="14632"/>
                  </a:lnTo>
                  <a:lnTo>
                    <a:pt x="17391" y="14364"/>
                  </a:lnTo>
                  <a:lnTo>
                    <a:pt x="18106" y="13667"/>
                  </a:lnTo>
                  <a:lnTo>
                    <a:pt x="18741" y="13024"/>
                  </a:lnTo>
                  <a:lnTo>
                    <a:pt x="19297" y="12435"/>
                  </a:lnTo>
                  <a:lnTo>
                    <a:pt x="19774" y="11792"/>
                  </a:lnTo>
                  <a:lnTo>
                    <a:pt x="20568" y="10612"/>
                  </a:lnTo>
                  <a:lnTo>
                    <a:pt x="21044" y="9540"/>
                  </a:lnTo>
                  <a:lnTo>
                    <a:pt x="21362" y="8629"/>
                  </a:lnTo>
                  <a:lnTo>
                    <a:pt x="21521" y="7933"/>
                  </a:lnTo>
                  <a:lnTo>
                    <a:pt x="21600" y="7397"/>
                  </a:lnTo>
                  <a:lnTo>
                    <a:pt x="21600" y="6646"/>
                  </a:lnTo>
                  <a:lnTo>
                    <a:pt x="21441" y="5896"/>
                  </a:lnTo>
                  <a:lnTo>
                    <a:pt x="21124" y="5199"/>
                  </a:lnTo>
                  <a:lnTo>
                    <a:pt x="20329" y="3913"/>
                  </a:lnTo>
                  <a:lnTo>
                    <a:pt x="19774" y="3269"/>
                  </a:lnTo>
                  <a:lnTo>
                    <a:pt x="19138" y="2680"/>
                  </a:lnTo>
                  <a:lnTo>
                    <a:pt x="18424" y="2144"/>
                  </a:lnTo>
                  <a:lnTo>
                    <a:pt x="16835" y="1286"/>
                  </a:lnTo>
                  <a:lnTo>
                    <a:pt x="15962" y="965"/>
                  </a:lnTo>
                  <a:lnTo>
                    <a:pt x="15009" y="590"/>
                  </a:lnTo>
                  <a:lnTo>
                    <a:pt x="14056" y="375"/>
                  </a:lnTo>
                  <a:lnTo>
                    <a:pt x="12944" y="214"/>
                  </a:lnTo>
                  <a:lnTo>
                    <a:pt x="11912" y="107"/>
                  </a:lnTo>
                  <a:lnTo>
                    <a:pt x="10800" y="0"/>
                  </a:lnTo>
                  <a:close/>
                  <a:moveTo>
                    <a:pt x="16121" y="18706"/>
                  </a:moveTo>
                  <a:lnTo>
                    <a:pt x="16121" y="18813"/>
                  </a:lnTo>
                  <a:lnTo>
                    <a:pt x="15962" y="18920"/>
                  </a:lnTo>
                  <a:lnTo>
                    <a:pt x="15962" y="19670"/>
                  </a:lnTo>
                  <a:lnTo>
                    <a:pt x="16121" y="19724"/>
                  </a:lnTo>
                  <a:lnTo>
                    <a:pt x="16121" y="19831"/>
                  </a:lnTo>
                  <a:lnTo>
                    <a:pt x="16041" y="19992"/>
                  </a:lnTo>
                  <a:lnTo>
                    <a:pt x="15882" y="20046"/>
                  </a:lnTo>
                  <a:lnTo>
                    <a:pt x="15326" y="20421"/>
                  </a:lnTo>
                  <a:lnTo>
                    <a:pt x="15326" y="20474"/>
                  </a:lnTo>
                  <a:lnTo>
                    <a:pt x="15247" y="20635"/>
                  </a:lnTo>
                  <a:lnTo>
                    <a:pt x="15168" y="20742"/>
                  </a:lnTo>
                  <a:lnTo>
                    <a:pt x="14929" y="20850"/>
                  </a:lnTo>
                  <a:lnTo>
                    <a:pt x="6671" y="20850"/>
                  </a:lnTo>
                  <a:lnTo>
                    <a:pt x="6353" y="20635"/>
                  </a:lnTo>
                  <a:lnTo>
                    <a:pt x="6274" y="20474"/>
                  </a:lnTo>
                  <a:lnTo>
                    <a:pt x="6274" y="20421"/>
                  </a:lnTo>
                  <a:lnTo>
                    <a:pt x="5718" y="20046"/>
                  </a:lnTo>
                  <a:lnTo>
                    <a:pt x="5559" y="19992"/>
                  </a:lnTo>
                  <a:lnTo>
                    <a:pt x="5479" y="19831"/>
                  </a:lnTo>
                  <a:lnTo>
                    <a:pt x="5479" y="19778"/>
                  </a:lnTo>
                  <a:lnTo>
                    <a:pt x="5638" y="19670"/>
                  </a:lnTo>
                  <a:lnTo>
                    <a:pt x="13976" y="19670"/>
                  </a:lnTo>
                  <a:lnTo>
                    <a:pt x="13976" y="18920"/>
                  </a:lnTo>
                  <a:lnTo>
                    <a:pt x="5638" y="18920"/>
                  </a:lnTo>
                  <a:lnTo>
                    <a:pt x="5479" y="18813"/>
                  </a:lnTo>
                  <a:lnTo>
                    <a:pt x="5479" y="18706"/>
                  </a:lnTo>
                  <a:lnTo>
                    <a:pt x="5559" y="18599"/>
                  </a:lnTo>
                  <a:lnTo>
                    <a:pt x="5638" y="18545"/>
                  </a:lnTo>
                  <a:lnTo>
                    <a:pt x="13976" y="18545"/>
                  </a:lnTo>
                  <a:lnTo>
                    <a:pt x="13976" y="17795"/>
                  </a:lnTo>
                  <a:lnTo>
                    <a:pt x="5559" y="17795"/>
                  </a:lnTo>
                  <a:lnTo>
                    <a:pt x="5479" y="17687"/>
                  </a:lnTo>
                  <a:lnTo>
                    <a:pt x="5479" y="17634"/>
                  </a:lnTo>
                  <a:lnTo>
                    <a:pt x="5559" y="17473"/>
                  </a:lnTo>
                  <a:lnTo>
                    <a:pt x="5718" y="17366"/>
                  </a:lnTo>
                  <a:lnTo>
                    <a:pt x="15882" y="17366"/>
                  </a:lnTo>
                  <a:lnTo>
                    <a:pt x="16041" y="17473"/>
                  </a:lnTo>
                  <a:lnTo>
                    <a:pt x="16121" y="17634"/>
                  </a:lnTo>
                  <a:lnTo>
                    <a:pt x="16121" y="17741"/>
                  </a:lnTo>
                  <a:lnTo>
                    <a:pt x="15962" y="17795"/>
                  </a:lnTo>
                  <a:lnTo>
                    <a:pt x="15962" y="18545"/>
                  </a:lnTo>
                  <a:lnTo>
                    <a:pt x="16121" y="18599"/>
                  </a:lnTo>
                  <a:lnTo>
                    <a:pt x="16121" y="18706"/>
                  </a:lnTo>
                  <a:close/>
                  <a:moveTo>
                    <a:pt x="8656" y="16615"/>
                  </a:moveTo>
                  <a:lnTo>
                    <a:pt x="7147" y="10452"/>
                  </a:lnTo>
                  <a:lnTo>
                    <a:pt x="7306" y="10505"/>
                  </a:lnTo>
                  <a:lnTo>
                    <a:pt x="8179" y="9969"/>
                  </a:lnTo>
                  <a:lnTo>
                    <a:pt x="9053" y="10505"/>
                  </a:lnTo>
                  <a:lnTo>
                    <a:pt x="9926" y="9969"/>
                  </a:lnTo>
                  <a:lnTo>
                    <a:pt x="10879" y="10505"/>
                  </a:lnTo>
                  <a:lnTo>
                    <a:pt x="11753" y="9969"/>
                  </a:lnTo>
                  <a:lnTo>
                    <a:pt x="12547" y="10505"/>
                  </a:lnTo>
                  <a:lnTo>
                    <a:pt x="13500" y="9969"/>
                  </a:lnTo>
                  <a:lnTo>
                    <a:pt x="14374" y="10505"/>
                  </a:lnTo>
                  <a:lnTo>
                    <a:pt x="12944" y="16615"/>
                  </a:lnTo>
                  <a:lnTo>
                    <a:pt x="8656" y="16615"/>
                  </a:lnTo>
                  <a:close/>
                  <a:moveTo>
                    <a:pt x="16518" y="13935"/>
                  </a:moveTo>
                  <a:lnTo>
                    <a:pt x="16200" y="14203"/>
                  </a:lnTo>
                  <a:lnTo>
                    <a:pt x="16041" y="14579"/>
                  </a:lnTo>
                  <a:lnTo>
                    <a:pt x="15644" y="15275"/>
                  </a:lnTo>
                  <a:lnTo>
                    <a:pt x="15485" y="16026"/>
                  </a:lnTo>
                  <a:lnTo>
                    <a:pt x="15406" y="16615"/>
                  </a:lnTo>
                  <a:lnTo>
                    <a:pt x="14056" y="16615"/>
                  </a:lnTo>
                  <a:lnTo>
                    <a:pt x="15882" y="9219"/>
                  </a:lnTo>
                  <a:lnTo>
                    <a:pt x="14691" y="9112"/>
                  </a:lnTo>
                  <a:lnTo>
                    <a:pt x="14612" y="9326"/>
                  </a:lnTo>
                  <a:lnTo>
                    <a:pt x="14374" y="9540"/>
                  </a:lnTo>
                  <a:lnTo>
                    <a:pt x="13500" y="9004"/>
                  </a:lnTo>
                  <a:lnTo>
                    <a:pt x="12547" y="9540"/>
                  </a:lnTo>
                  <a:lnTo>
                    <a:pt x="11753" y="9004"/>
                  </a:lnTo>
                  <a:lnTo>
                    <a:pt x="10879" y="9540"/>
                  </a:lnTo>
                  <a:lnTo>
                    <a:pt x="9926" y="9004"/>
                  </a:lnTo>
                  <a:lnTo>
                    <a:pt x="9053" y="9540"/>
                  </a:lnTo>
                  <a:lnTo>
                    <a:pt x="8179" y="9004"/>
                  </a:lnTo>
                  <a:lnTo>
                    <a:pt x="7306" y="9540"/>
                  </a:lnTo>
                  <a:lnTo>
                    <a:pt x="6829" y="9272"/>
                  </a:lnTo>
                  <a:lnTo>
                    <a:pt x="6829" y="9112"/>
                  </a:lnTo>
                  <a:lnTo>
                    <a:pt x="5718" y="9219"/>
                  </a:lnTo>
                  <a:lnTo>
                    <a:pt x="7544" y="16615"/>
                  </a:lnTo>
                  <a:lnTo>
                    <a:pt x="6115" y="16615"/>
                  </a:lnTo>
                  <a:lnTo>
                    <a:pt x="6035" y="16026"/>
                  </a:lnTo>
                  <a:lnTo>
                    <a:pt x="5876" y="15275"/>
                  </a:lnTo>
                  <a:lnTo>
                    <a:pt x="5638" y="14579"/>
                  </a:lnTo>
                  <a:lnTo>
                    <a:pt x="5400" y="14203"/>
                  </a:lnTo>
                  <a:lnTo>
                    <a:pt x="5003" y="13935"/>
                  </a:lnTo>
                  <a:lnTo>
                    <a:pt x="3732" y="12649"/>
                  </a:lnTo>
                  <a:lnTo>
                    <a:pt x="2779" y="11470"/>
                  </a:lnTo>
                  <a:lnTo>
                    <a:pt x="2144" y="10398"/>
                  </a:lnTo>
                  <a:lnTo>
                    <a:pt x="1588" y="9380"/>
                  </a:lnTo>
                  <a:lnTo>
                    <a:pt x="1350" y="8522"/>
                  </a:lnTo>
                  <a:lnTo>
                    <a:pt x="1191" y="7879"/>
                  </a:lnTo>
                  <a:lnTo>
                    <a:pt x="1112" y="7397"/>
                  </a:lnTo>
                  <a:lnTo>
                    <a:pt x="1112" y="6700"/>
                  </a:lnTo>
                  <a:lnTo>
                    <a:pt x="1271" y="6057"/>
                  </a:lnTo>
                  <a:lnTo>
                    <a:pt x="1509" y="5413"/>
                  </a:lnTo>
                  <a:lnTo>
                    <a:pt x="1826" y="4824"/>
                  </a:lnTo>
                  <a:lnTo>
                    <a:pt x="2303" y="4234"/>
                  </a:lnTo>
                  <a:lnTo>
                    <a:pt x="2700" y="3698"/>
                  </a:lnTo>
                  <a:lnTo>
                    <a:pt x="3335" y="3216"/>
                  </a:lnTo>
                  <a:lnTo>
                    <a:pt x="3891" y="2733"/>
                  </a:lnTo>
                  <a:lnTo>
                    <a:pt x="4606" y="2305"/>
                  </a:lnTo>
                  <a:lnTo>
                    <a:pt x="5400" y="1930"/>
                  </a:lnTo>
                  <a:lnTo>
                    <a:pt x="6115" y="1608"/>
                  </a:lnTo>
                  <a:lnTo>
                    <a:pt x="6988" y="1286"/>
                  </a:lnTo>
                  <a:lnTo>
                    <a:pt x="7862" y="1126"/>
                  </a:lnTo>
                  <a:lnTo>
                    <a:pt x="8815" y="965"/>
                  </a:lnTo>
                  <a:lnTo>
                    <a:pt x="9768" y="858"/>
                  </a:lnTo>
                  <a:lnTo>
                    <a:pt x="11832" y="858"/>
                  </a:lnTo>
                  <a:lnTo>
                    <a:pt x="12785" y="965"/>
                  </a:lnTo>
                  <a:lnTo>
                    <a:pt x="13738" y="1126"/>
                  </a:lnTo>
                  <a:lnTo>
                    <a:pt x="14532" y="1286"/>
                  </a:lnTo>
                  <a:lnTo>
                    <a:pt x="15406" y="1608"/>
                  </a:lnTo>
                  <a:lnTo>
                    <a:pt x="16200" y="1930"/>
                  </a:lnTo>
                  <a:lnTo>
                    <a:pt x="16994" y="2305"/>
                  </a:lnTo>
                  <a:lnTo>
                    <a:pt x="17629" y="2733"/>
                  </a:lnTo>
                  <a:lnTo>
                    <a:pt x="18265" y="3216"/>
                  </a:lnTo>
                  <a:lnTo>
                    <a:pt x="18821" y="3698"/>
                  </a:lnTo>
                  <a:lnTo>
                    <a:pt x="19376" y="4234"/>
                  </a:lnTo>
                  <a:lnTo>
                    <a:pt x="20012" y="5413"/>
                  </a:lnTo>
                  <a:lnTo>
                    <a:pt x="20329" y="6057"/>
                  </a:lnTo>
                  <a:lnTo>
                    <a:pt x="20488" y="6700"/>
                  </a:lnTo>
                  <a:lnTo>
                    <a:pt x="20488" y="7397"/>
                  </a:lnTo>
                  <a:lnTo>
                    <a:pt x="20409" y="7879"/>
                  </a:lnTo>
                  <a:lnTo>
                    <a:pt x="20250" y="8522"/>
                  </a:lnTo>
                  <a:lnTo>
                    <a:pt x="19932" y="9380"/>
                  </a:lnTo>
                  <a:lnTo>
                    <a:pt x="19456" y="10398"/>
                  </a:lnTo>
                  <a:lnTo>
                    <a:pt x="18741" y="11470"/>
                  </a:lnTo>
                  <a:lnTo>
                    <a:pt x="18344" y="12060"/>
                  </a:lnTo>
                  <a:lnTo>
                    <a:pt x="17788" y="12649"/>
                  </a:lnTo>
                  <a:lnTo>
                    <a:pt x="17232" y="13292"/>
                  </a:lnTo>
                  <a:lnTo>
                    <a:pt x="16518" y="139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71" name="Rectangle 55"/>
            <p:cNvSpPr>
              <a:spLocks/>
            </p:cNvSpPr>
            <p:nvPr/>
          </p:nvSpPr>
          <p:spPr bwMode="auto">
            <a:xfrm>
              <a:off x="185172" y="-1"/>
              <a:ext cx="12661" cy="396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3" name="AutoShape 56"/>
            <p:cNvSpPr>
              <a:spLocks/>
            </p:cNvSpPr>
            <p:nvPr/>
          </p:nvSpPr>
          <p:spPr bwMode="auto">
            <a:xfrm>
              <a:off x="88629" y="23773"/>
              <a:ext cx="31654" cy="41207"/>
            </a:xfrm>
            <a:custGeom>
              <a:avLst/>
              <a:gdLst>
                <a:gd name="T0" fmla="*/ 15827 w 21600"/>
                <a:gd name="T1" fmla="*/ 20604 h 21600"/>
                <a:gd name="T2" fmla="*/ 15827 w 21600"/>
                <a:gd name="T3" fmla="*/ 20604 h 21600"/>
                <a:gd name="T4" fmla="*/ 15827 w 21600"/>
                <a:gd name="T5" fmla="*/ 20604 h 21600"/>
                <a:gd name="T6" fmla="*/ 15827 w 21600"/>
                <a:gd name="T7" fmla="*/ 2060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7760"/>
                  </a:moveTo>
                  <a:lnTo>
                    <a:pt x="7406" y="0"/>
                  </a:lnTo>
                  <a:lnTo>
                    <a:pt x="0" y="3360"/>
                  </a:lnTo>
                  <a:lnTo>
                    <a:pt x="13577" y="21600"/>
                  </a:lnTo>
                  <a:lnTo>
                    <a:pt x="21600" y="17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73" name="AutoShape 57"/>
            <p:cNvSpPr>
              <a:spLocks/>
            </p:cNvSpPr>
            <p:nvPr/>
          </p:nvSpPr>
          <p:spPr bwMode="auto">
            <a:xfrm>
              <a:off x="20573" y="93509"/>
              <a:ext cx="41150" cy="31698"/>
            </a:xfrm>
            <a:custGeom>
              <a:avLst/>
              <a:gdLst>
                <a:gd name="T0" fmla="*/ 20575 w 21600"/>
                <a:gd name="T1" fmla="*/ 15849 h 21600"/>
                <a:gd name="T2" fmla="*/ 20575 w 21600"/>
                <a:gd name="T3" fmla="*/ 15849 h 21600"/>
                <a:gd name="T4" fmla="*/ 20575 w 21600"/>
                <a:gd name="T5" fmla="*/ 15849 h 21600"/>
                <a:gd name="T6" fmla="*/ 20575 w 21600"/>
                <a:gd name="T7" fmla="*/ 1584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3976"/>
                  </a:moveTo>
                  <a:lnTo>
                    <a:pt x="3436" y="0"/>
                  </a:lnTo>
                  <a:lnTo>
                    <a:pt x="0" y="7624"/>
                  </a:lnTo>
                  <a:lnTo>
                    <a:pt x="18655" y="21600"/>
                  </a:lnTo>
                  <a:lnTo>
                    <a:pt x="21600" y="139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4" name="Rectangle 58"/>
            <p:cNvSpPr>
              <a:spLocks/>
            </p:cNvSpPr>
            <p:nvPr/>
          </p:nvSpPr>
          <p:spPr bwMode="auto">
            <a:xfrm>
              <a:off x="-1" y="190187"/>
              <a:ext cx="39566" cy="14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9275" name="Rectangle 59"/>
            <p:cNvSpPr>
              <a:spLocks/>
            </p:cNvSpPr>
            <p:nvPr/>
          </p:nvSpPr>
          <p:spPr bwMode="auto">
            <a:xfrm>
              <a:off x="348188" y="185433"/>
              <a:ext cx="41150" cy="126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9276" name="AutoShape 60"/>
            <p:cNvSpPr>
              <a:spLocks/>
            </p:cNvSpPr>
            <p:nvPr/>
          </p:nvSpPr>
          <p:spPr bwMode="auto">
            <a:xfrm>
              <a:off x="324448" y="88753"/>
              <a:ext cx="39567" cy="31698"/>
            </a:xfrm>
            <a:custGeom>
              <a:avLst/>
              <a:gdLst>
                <a:gd name="T0" fmla="*/ 19784 w 21600"/>
                <a:gd name="T1" fmla="*/ 15849 h 21600"/>
                <a:gd name="T2" fmla="*/ 19784 w 21600"/>
                <a:gd name="T3" fmla="*/ 15849 h 21600"/>
                <a:gd name="T4" fmla="*/ 19784 w 21600"/>
                <a:gd name="T5" fmla="*/ 15849 h 21600"/>
                <a:gd name="T6" fmla="*/ 19784 w 21600"/>
                <a:gd name="T7" fmla="*/ 1584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8259"/>
                  </a:moveTo>
                  <a:lnTo>
                    <a:pt x="18655" y="0"/>
                  </a:lnTo>
                  <a:lnTo>
                    <a:pt x="0" y="13976"/>
                  </a:lnTo>
                  <a:lnTo>
                    <a:pt x="3436" y="21600"/>
                  </a:lnTo>
                  <a:lnTo>
                    <a:pt x="21600" y="8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77" name="AutoShape 61"/>
            <p:cNvSpPr>
              <a:spLocks/>
            </p:cNvSpPr>
            <p:nvPr/>
          </p:nvSpPr>
          <p:spPr bwMode="auto">
            <a:xfrm>
              <a:off x="262724" y="20603"/>
              <a:ext cx="33236" cy="42792"/>
            </a:xfrm>
            <a:custGeom>
              <a:avLst/>
              <a:gdLst>
                <a:gd name="T0" fmla="*/ 16618 w 21600"/>
                <a:gd name="T1" fmla="*/ 21396 h 21600"/>
                <a:gd name="T2" fmla="*/ 16618 w 21600"/>
                <a:gd name="T3" fmla="*/ 21396 h 21600"/>
                <a:gd name="T4" fmla="*/ 16618 w 21600"/>
                <a:gd name="T5" fmla="*/ 21396 h 21600"/>
                <a:gd name="T6" fmla="*/ 16618 w 21600"/>
                <a:gd name="T7" fmla="*/ 2139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757"/>
                  </a:moveTo>
                  <a:lnTo>
                    <a:pt x="14194" y="0"/>
                  </a:lnTo>
                  <a:lnTo>
                    <a:pt x="0" y="17843"/>
                  </a:lnTo>
                  <a:lnTo>
                    <a:pt x="8023" y="21600"/>
                  </a:lnTo>
                  <a:lnTo>
                    <a:pt x="21600" y="37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5" name="AutoShape 62"/>
            <p:cNvSpPr>
              <a:spLocks/>
            </p:cNvSpPr>
            <p:nvPr/>
          </p:nvSpPr>
          <p:spPr bwMode="auto">
            <a:xfrm>
              <a:off x="324448" y="266262"/>
              <a:ext cx="42733" cy="30114"/>
            </a:xfrm>
            <a:custGeom>
              <a:avLst/>
              <a:gdLst>
                <a:gd name="T0" fmla="*/ 21367 w 21600"/>
                <a:gd name="T1" fmla="*/ 15057 h 21600"/>
                <a:gd name="T2" fmla="*/ 21367 w 21600"/>
                <a:gd name="T3" fmla="*/ 15057 h 21600"/>
                <a:gd name="T4" fmla="*/ 21367 w 21600"/>
                <a:gd name="T5" fmla="*/ 15057 h 21600"/>
                <a:gd name="T6" fmla="*/ 21367 w 21600"/>
                <a:gd name="T7" fmla="*/ 1505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7855"/>
                  </a:moveTo>
                  <a:lnTo>
                    <a:pt x="17843" y="21600"/>
                  </a:lnTo>
                  <a:lnTo>
                    <a:pt x="21600" y="14400"/>
                  </a:lnTo>
                  <a:lnTo>
                    <a:pt x="3757" y="0"/>
                  </a:lnTo>
                  <a:lnTo>
                    <a:pt x="0" y="7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79" name="AutoShape 63"/>
            <p:cNvSpPr>
              <a:spLocks/>
            </p:cNvSpPr>
            <p:nvPr/>
          </p:nvSpPr>
          <p:spPr bwMode="auto">
            <a:xfrm>
              <a:off x="22157" y="271017"/>
              <a:ext cx="41150" cy="30113"/>
            </a:xfrm>
            <a:custGeom>
              <a:avLst/>
              <a:gdLst>
                <a:gd name="T0" fmla="*/ 20575 w 21600"/>
                <a:gd name="T1" fmla="*/ 15057 h 21600"/>
                <a:gd name="T2" fmla="*/ 20575 w 21600"/>
                <a:gd name="T3" fmla="*/ 15057 h 21600"/>
                <a:gd name="T4" fmla="*/ 20575 w 21600"/>
                <a:gd name="T5" fmla="*/ 15057 h 21600"/>
                <a:gd name="T6" fmla="*/ 20575 w 21600"/>
                <a:gd name="T7" fmla="*/ 1505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976"/>
                  </a:moveTo>
                  <a:lnTo>
                    <a:pt x="3840" y="21600"/>
                  </a:lnTo>
                  <a:lnTo>
                    <a:pt x="21600" y="7624"/>
                  </a:lnTo>
                  <a:lnTo>
                    <a:pt x="18240" y="0"/>
                  </a:lnTo>
                  <a:lnTo>
                    <a:pt x="0" y="139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</p:grpSp>
      <p:sp>
        <p:nvSpPr>
          <p:cNvPr id="9280" name="Oval 64"/>
          <p:cNvSpPr>
            <a:spLocks/>
          </p:cNvSpPr>
          <p:nvPr/>
        </p:nvSpPr>
        <p:spPr bwMode="auto">
          <a:xfrm>
            <a:off x="4721225" y="3600450"/>
            <a:ext cx="566738" cy="568325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grpSp>
        <p:nvGrpSpPr>
          <p:cNvPr id="65591" name="Group 65"/>
          <p:cNvGrpSpPr>
            <a:grpSpLocks/>
          </p:cNvGrpSpPr>
          <p:nvPr/>
        </p:nvGrpSpPr>
        <p:grpSpPr bwMode="auto">
          <a:xfrm>
            <a:off x="4865688" y="3717925"/>
            <a:ext cx="277812" cy="331788"/>
            <a:chOff x="-1" y="-1"/>
            <a:chExt cx="277879" cy="333315"/>
          </a:xfrm>
        </p:grpSpPr>
        <p:sp>
          <p:nvSpPr>
            <p:cNvPr id="6" name="AutoShape 66"/>
            <p:cNvSpPr>
              <a:spLocks/>
            </p:cNvSpPr>
            <p:nvPr/>
          </p:nvSpPr>
          <p:spPr bwMode="auto">
            <a:xfrm>
              <a:off x="-1" y="-1"/>
              <a:ext cx="277879" cy="333315"/>
            </a:xfrm>
            <a:custGeom>
              <a:avLst/>
              <a:gdLst>
                <a:gd name="T0" fmla="*/ 138940 w 21600"/>
                <a:gd name="T1" fmla="*/ 166658 h 21600"/>
                <a:gd name="T2" fmla="*/ 138940 w 21600"/>
                <a:gd name="T3" fmla="*/ 166658 h 21600"/>
                <a:gd name="T4" fmla="*/ 138940 w 21600"/>
                <a:gd name="T5" fmla="*/ 166658 h 21600"/>
                <a:gd name="T6" fmla="*/ 138940 w 21600"/>
                <a:gd name="T7" fmla="*/ 1666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9417"/>
                  </a:moveTo>
                  <a:lnTo>
                    <a:pt x="21600" y="18690"/>
                  </a:lnTo>
                  <a:lnTo>
                    <a:pt x="21545" y="17871"/>
                  </a:lnTo>
                  <a:lnTo>
                    <a:pt x="21436" y="17553"/>
                  </a:lnTo>
                  <a:lnTo>
                    <a:pt x="21327" y="17189"/>
                  </a:lnTo>
                  <a:lnTo>
                    <a:pt x="21109" y="16962"/>
                  </a:lnTo>
                  <a:lnTo>
                    <a:pt x="20945" y="16689"/>
                  </a:lnTo>
                  <a:lnTo>
                    <a:pt x="20618" y="16461"/>
                  </a:lnTo>
                  <a:lnTo>
                    <a:pt x="20509" y="16416"/>
                  </a:lnTo>
                  <a:lnTo>
                    <a:pt x="19855" y="16052"/>
                  </a:lnTo>
                  <a:lnTo>
                    <a:pt x="19200" y="15643"/>
                  </a:lnTo>
                  <a:lnTo>
                    <a:pt x="18600" y="15234"/>
                  </a:lnTo>
                  <a:lnTo>
                    <a:pt x="18000" y="14733"/>
                  </a:lnTo>
                  <a:lnTo>
                    <a:pt x="17455" y="14233"/>
                  </a:lnTo>
                  <a:lnTo>
                    <a:pt x="16964" y="13779"/>
                  </a:lnTo>
                  <a:lnTo>
                    <a:pt x="16473" y="13187"/>
                  </a:lnTo>
                  <a:lnTo>
                    <a:pt x="16036" y="12642"/>
                  </a:lnTo>
                  <a:lnTo>
                    <a:pt x="15655" y="12051"/>
                  </a:lnTo>
                  <a:lnTo>
                    <a:pt x="15273" y="11414"/>
                  </a:lnTo>
                  <a:lnTo>
                    <a:pt x="14945" y="10777"/>
                  </a:lnTo>
                  <a:lnTo>
                    <a:pt x="14727" y="10141"/>
                  </a:lnTo>
                  <a:lnTo>
                    <a:pt x="14455" y="9413"/>
                  </a:lnTo>
                  <a:lnTo>
                    <a:pt x="14291" y="8776"/>
                  </a:lnTo>
                  <a:lnTo>
                    <a:pt x="14182" y="8094"/>
                  </a:lnTo>
                  <a:lnTo>
                    <a:pt x="14073" y="7367"/>
                  </a:lnTo>
                  <a:lnTo>
                    <a:pt x="14073" y="6048"/>
                  </a:lnTo>
                  <a:lnTo>
                    <a:pt x="13964" y="5457"/>
                  </a:lnTo>
                  <a:lnTo>
                    <a:pt x="13582" y="4093"/>
                  </a:lnTo>
                  <a:lnTo>
                    <a:pt x="13636" y="4093"/>
                  </a:lnTo>
                  <a:lnTo>
                    <a:pt x="13364" y="3229"/>
                  </a:lnTo>
                  <a:lnTo>
                    <a:pt x="13309" y="3183"/>
                  </a:lnTo>
                  <a:lnTo>
                    <a:pt x="13145" y="2910"/>
                  </a:lnTo>
                  <a:lnTo>
                    <a:pt x="13036" y="2592"/>
                  </a:lnTo>
                  <a:lnTo>
                    <a:pt x="12927" y="2365"/>
                  </a:lnTo>
                  <a:lnTo>
                    <a:pt x="12927" y="2319"/>
                  </a:lnTo>
                  <a:lnTo>
                    <a:pt x="12818" y="2137"/>
                  </a:lnTo>
                  <a:lnTo>
                    <a:pt x="12818" y="2001"/>
                  </a:lnTo>
                  <a:lnTo>
                    <a:pt x="12709" y="1864"/>
                  </a:lnTo>
                  <a:lnTo>
                    <a:pt x="12709" y="1773"/>
                  </a:lnTo>
                  <a:lnTo>
                    <a:pt x="12600" y="1637"/>
                  </a:lnTo>
                  <a:lnTo>
                    <a:pt x="12545" y="1546"/>
                  </a:lnTo>
                  <a:lnTo>
                    <a:pt x="12491" y="1410"/>
                  </a:lnTo>
                  <a:lnTo>
                    <a:pt x="12382" y="1319"/>
                  </a:lnTo>
                  <a:lnTo>
                    <a:pt x="12273" y="1137"/>
                  </a:lnTo>
                  <a:lnTo>
                    <a:pt x="12164" y="1046"/>
                  </a:lnTo>
                  <a:lnTo>
                    <a:pt x="12109" y="955"/>
                  </a:lnTo>
                  <a:lnTo>
                    <a:pt x="12055" y="819"/>
                  </a:lnTo>
                  <a:lnTo>
                    <a:pt x="12000" y="773"/>
                  </a:lnTo>
                  <a:lnTo>
                    <a:pt x="11945" y="682"/>
                  </a:lnTo>
                  <a:lnTo>
                    <a:pt x="11836" y="637"/>
                  </a:lnTo>
                  <a:lnTo>
                    <a:pt x="11782" y="546"/>
                  </a:lnTo>
                  <a:lnTo>
                    <a:pt x="11673" y="500"/>
                  </a:lnTo>
                  <a:lnTo>
                    <a:pt x="11509" y="364"/>
                  </a:lnTo>
                  <a:lnTo>
                    <a:pt x="11455" y="364"/>
                  </a:lnTo>
                  <a:lnTo>
                    <a:pt x="11182" y="136"/>
                  </a:lnTo>
                  <a:lnTo>
                    <a:pt x="10800" y="0"/>
                  </a:lnTo>
                  <a:lnTo>
                    <a:pt x="10473" y="136"/>
                  </a:lnTo>
                  <a:lnTo>
                    <a:pt x="10309" y="273"/>
                  </a:lnTo>
                  <a:lnTo>
                    <a:pt x="10091" y="364"/>
                  </a:lnTo>
                  <a:lnTo>
                    <a:pt x="9709" y="682"/>
                  </a:lnTo>
                  <a:lnTo>
                    <a:pt x="9655" y="773"/>
                  </a:lnTo>
                  <a:lnTo>
                    <a:pt x="9600" y="819"/>
                  </a:lnTo>
                  <a:lnTo>
                    <a:pt x="9545" y="955"/>
                  </a:lnTo>
                  <a:lnTo>
                    <a:pt x="9382" y="1046"/>
                  </a:lnTo>
                  <a:lnTo>
                    <a:pt x="9273" y="1228"/>
                  </a:lnTo>
                  <a:lnTo>
                    <a:pt x="9218" y="1273"/>
                  </a:lnTo>
                  <a:lnTo>
                    <a:pt x="9109" y="1546"/>
                  </a:lnTo>
                  <a:lnTo>
                    <a:pt x="9000" y="1728"/>
                  </a:lnTo>
                  <a:lnTo>
                    <a:pt x="8945" y="1864"/>
                  </a:lnTo>
                  <a:lnTo>
                    <a:pt x="8891" y="1955"/>
                  </a:lnTo>
                  <a:lnTo>
                    <a:pt x="8727" y="2137"/>
                  </a:lnTo>
                  <a:lnTo>
                    <a:pt x="8673" y="2228"/>
                  </a:lnTo>
                  <a:lnTo>
                    <a:pt x="8509" y="2637"/>
                  </a:lnTo>
                  <a:lnTo>
                    <a:pt x="8455" y="2819"/>
                  </a:lnTo>
                  <a:lnTo>
                    <a:pt x="8400" y="2910"/>
                  </a:lnTo>
                  <a:lnTo>
                    <a:pt x="8345" y="3138"/>
                  </a:lnTo>
                  <a:lnTo>
                    <a:pt x="8291" y="3183"/>
                  </a:lnTo>
                  <a:lnTo>
                    <a:pt x="8291" y="3229"/>
                  </a:lnTo>
                  <a:lnTo>
                    <a:pt x="7964" y="4093"/>
                  </a:lnTo>
                  <a:lnTo>
                    <a:pt x="8073" y="4093"/>
                  </a:lnTo>
                  <a:lnTo>
                    <a:pt x="7691" y="5457"/>
                  </a:lnTo>
                  <a:lnTo>
                    <a:pt x="7582" y="6048"/>
                  </a:lnTo>
                  <a:lnTo>
                    <a:pt x="7582" y="7367"/>
                  </a:lnTo>
                  <a:lnTo>
                    <a:pt x="7473" y="8094"/>
                  </a:lnTo>
                  <a:lnTo>
                    <a:pt x="7364" y="8776"/>
                  </a:lnTo>
                  <a:lnTo>
                    <a:pt x="7145" y="9504"/>
                  </a:lnTo>
                  <a:lnTo>
                    <a:pt x="6927" y="10141"/>
                  </a:lnTo>
                  <a:lnTo>
                    <a:pt x="6655" y="10777"/>
                  </a:lnTo>
                  <a:lnTo>
                    <a:pt x="6000" y="12051"/>
                  </a:lnTo>
                  <a:lnTo>
                    <a:pt x="5564" y="12642"/>
                  </a:lnTo>
                  <a:lnTo>
                    <a:pt x="5182" y="13187"/>
                  </a:lnTo>
                  <a:lnTo>
                    <a:pt x="4691" y="13779"/>
                  </a:lnTo>
                  <a:lnTo>
                    <a:pt x="4145" y="14233"/>
                  </a:lnTo>
                  <a:lnTo>
                    <a:pt x="3655" y="14733"/>
                  </a:lnTo>
                  <a:lnTo>
                    <a:pt x="3055" y="15234"/>
                  </a:lnTo>
                  <a:lnTo>
                    <a:pt x="1745" y="16052"/>
                  </a:lnTo>
                  <a:lnTo>
                    <a:pt x="1091" y="16416"/>
                  </a:lnTo>
                  <a:lnTo>
                    <a:pt x="1036" y="16461"/>
                  </a:lnTo>
                  <a:lnTo>
                    <a:pt x="709" y="16689"/>
                  </a:lnTo>
                  <a:lnTo>
                    <a:pt x="436" y="16916"/>
                  </a:lnTo>
                  <a:lnTo>
                    <a:pt x="327" y="17189"/>
                  </a:lnTo>
                  <a:lnTo>
                    <a:pt x="218" y="17553"/>
                  </a:lnTo>
                  <a:lnTo>
                    <a:pt x="109" y="17871"/>
                  </a:lnTo>
                  <a:lnTo>
                    <a:pt x="55" y="18690"/>
                  </a:lnTo>
                  <a:lnTo>
                    <a:pt x="0" y="19372"/>
                  </a:lnTo>
                  <a:lnTo>
                    <a:pt x="55" y="19917"/>
                  </a:lnTo>
                  <a:lnTo>
                    <a:pt x="55" y="20190"/>
                  </a:lnTo>
                  <a:lnTo>
                    <a:pt x="109" y="20463"/>
                  </a:lnTo>
                  <a:lnTo>
                    <a:pt x="3109" y="20463"/>
                  </a:lnTo>
                  <a:lnTo>
                    <a:pt x="3164" y="20963"/>
                  </a:lnTo>
                  <a:lnTo>
                    <a:pt x="3218" y="21555"/>
                  </a:lnTo>
                  <a:lnTo>
                    <a:pt x="6764" y="21555"/>
                  </a:lnTo>
                  <a:lnTo>
                    <a:pt x="6818" y="20963"/>
                  </a:lnTo>
                  <a:lnTo>
                    <a:pt x="6818" y="20463"/>
                  </a:lnTo>
                  <a:lnTo>
                    <a:pt x="7527" y="20463"/>
                  </a:lnTo>
                  <a:lnTo>
                    <a:pt x="7582" y="21327"/>
                  </a:lnTo>
                  <a:lnTo>
                    <a:pt x="7636" y="21600"/>
                  </a:lnTo>
                  <a:lnTo>
                    <a:pt x="14018" y="21600"/>
                  </a:lnTo>
                  <a:lnTo>
                    <a:pt x="14073" y="21327"/>
                  </a:lnTo>
                  <a:lnTo>
                    <a:pt x="14127" y="20463"/>
                  </a:lnTo>
                  <a:lnTo>
                    <a:pt x="14782" y="20463"/>
                  </a:lnTo>
                  <a:lnTo>
                    <a:pt x="14836" y="20963"/>
                  </a:lnTo>
                  <a:lnTo>
                    <a:pt x="14891" y="21555"/>
                  </a:lnTo>
                  <a:lnTo>
                    <a:pt x="18436" y="21555"/>
                  </a:lnTo>
                  <a:lnTo>
                    <a:pt x="18491" y="20963"/>
                  </a:lnTo>
                  <a:lnTo>
                    <a:pt x="18491" y="20463"/>
                  </a:lnTo>
                  <a:lnTo>
                    <a:pt x="21545" y="20463"/>
                  </a:lnTo>
                  <a:lnTo>
                    <a:pt x="21600" y="20190"/>
                  </a:lnTo>
                  <a:lnTo>
                    <a:pt x="21600" y="19417"/>
                  </a:lnTo>
                  <a:close/>
                  <a:moveTo>
                    <a:pt x="20127" y="16962"/>
                  </a:moveTo>
                  <a:lnTo>
                    <a:pt x="20509" y="17280"/>
                  </a:lnTo>
                  <a:lnTo>
                    <a:pt x="20618" y="17462"/>
                  </a:lnTo>
                  <a:lnTo>
                    <a:pt x="20509" y="17462"/>
                  </a:lnTo>
                  <a:lnTo>
                    <a:pt x="20455" y="17371"/>
                  </a:lnTo>
                  <a:lnTo>
                    <a:pt x="19745" y="17144"/>
                  </a:lnTo>
                  <a:lnTo>
                    <a:pt x="19145" y="16871"/>
                  </a:lnTo>
                  <a:lnTo>
                    <a:pt x="18491" y="16507"/>
                  </a:lnTo>
                  <a:lnTo>
                    <a:pt x="17891" y="16143"/>
                  </a:lnTo>
                  <a:lnTo>
                    <a:pt x="17345" y="15825"/>
                  </a:lnTo>
                  <a:lnTo>
                    <a:pt x="16800" y="15416"/>
                  </a:lnTo>
                  <a:lnTo>
                    <a:pt x="16364" y="15052"/>
                  </a:lnTo>
                  <a:lnTo>
                    <a:pt x="15927" y="14643"/>
                  </a:lnTo>
                  <a:lnTo>
                    <a:pt x="15545" y="14188"/>
                  </a:lnTo>
                  <a:lnTo>
                    <a:pt x="15218" y="13779"/>
                  </a:lnTo>
                  <a:lnTo>
                    <a:pt x="14945" y="13278"/>
                  </a:lnTo>
                  <a:lnTo>
                    <a:pt x="14618" y="12778"/>
                  </a:lnTo>
                  <a:lnTo>
                    <a:pt x="14291" y="11778"/>
                  </a:lnTo>
                  <a:lnTo>
                    <a:pt x="14182" y="11323"/>
                  </a:lnTo>
                  <a:lnTo>
                    <a:pt x="14127" y="10777"/>
                  </a:lnTo>
                  <a:lnTo>
                    <a:pt x="14564" y="11687"/>
                  </a:lnTo>
                  <a:lnTo>
                    <a:pt x="15164" y="12642"/>
                  </a:lnTo>
                  <a:lnTo>
                    <a:pt x="15764" y="13460"/>
                  </a:lnTo>
                  <a:lnTo>
                    <a:pt x="16473" y="14279"/>
                  </a:lnTo>
                  <a:lnTo>
                    <a:pt x="17291" y="15052"/>
                  </a:lnTo>
                  <a:lnTo>
                    <a:pt x="18164" y="15779"/>
                  </a:lnTo>
                  <a:lnTo>
                    <a:pt x="20127" y="16962"/>
                  </a:lnTo>
                  <a:close/>
                  <a:moveTo>
                    <a:pt x="9055" y="3411"/>
                  </a:moveTo>
                  <a:lnTo>
                    <a:pt x="9055" y="3365"/>
                  </a:lnTo>
                  <a:lnTo>
                    <a:pt x="9109" y="3183"/>
                  </a:lnTo>
                  <a:lnTo>
                    <a:pt x="9164" y="3092"/>
                  </a:lnTo>
                  <a:lnTo>
                    <a:pt x="9218" y="2956"/>
                  </a:lnTo>
                  <a:lnTo>
                    <a:pt x="9273" y="2865"/>
                  </a:lnTo>
                  <a:lnTo>
                    <a:pt x="9273" y="2774"/>
                  </a:lnTo>
                  <a:lnTo>
                    <a:pt x="9327" y="2592"/>
                  </a:lnTo>
                  <a:lnTo>
                    <a:pt x="9436" y="2410"/>
                  </a:lnTo>
                  <a:lnTo>
                    <a:pt x="9545" y="2319"/>
                  </a:lnTo>
                  <a:lnTo>
                    <a:pt x="9600" y="2183"/>
                  </a:lnTo>
                  <a:lnTo>
                    <a:pt x="9655" y="2137"/>
                  </a:lnTo>
                  <a:lnTo>
                    <a:pt x="9709" y="1955"/>
                  </a:lnTo>
                  <a:lnTo>
                    <a:pt x="9709" y="1910"/>
                  </a:lnTo>
                  <a:lnTo>
                    <a:pt x="9818" y="1773"/>
                  </a:lnTo>
                  <a:lnTo>
                    <a:pt x="9818" y="1728"/>
                  </a:lnTo>
                  <a:lnTo>
                    <a:pt x="9927" y="1637"/>
                  </a:lnTo>
                  <a:lnTo>
                    <a:pt x="9927" y="1592"/>
                  </a:lnTo>
                  <a:lnTo>
                    <a:pt x="9982" y="1410"/>
                  </a:lnTo>
                  <a:lnTo>
                    <a:pt x="10036" y="1364"/>
                  </a:lnTo>
                  <a:lnTo>
                    <a:pt x="10091" y="1273"/>
                  </a:lnTo>
                  <a:lnTo>
                    <a:pt x="10200" y="1182"/>
                  </a:lnTo>
                  <a:lnTo>
                    <a:pt x="10309" y="1137"/>
                  </a:lnTo>
                  <a:lnTo>
                    <a:pt x="10418" y="1046"/>
                  </a:lnTo>
                  <a:lnTo>
                    <a:pt x="10418" y="1000"/>
                  </a:lnTo>
                  <a:lnTo>
                    <a:pt x="10527" y="955"/>
                  </a:lnTo>
                  <a:lnTo>
                    <a:pt x="10582" y="909"/>
                  </a:lnTo>
                  <a:lnTo>
                    <a:pt x="10636" y="819"/>
                  </a:lnTo>
                  <a:lnTo>
                    <a:pt x="10691" y="773"/>
                  </a:lnTo>
                  <a:lnTo>
                    <a:pt x="10800" y="728"/>
                  </a:lnTo>
                  <a:lnTo>
                    <a:pt x="10909" y="773"/>
                  </a:lnTo>
                  <a:lnTo>
                    <a:pt x="11345" y="1137"/>
                  </a:lnTo>
                  <a:lnTo>
                    <a:pt x="11400" y="1228"/>
                  </a:lnTo>
                  <a:lnTo>
                    <a:pt x="11455" y="1228"/>
                  </a:lnTo>
                  <a:lnTo>
                    <a:pt x="11509" y="1364"/>
                  </a:lnTo>
                  <a:lnTo>
                    <a:pt x="11564" y="1364"/>
                  </a:lnTo>
                  <a:lnTo>
                    <a:pt x="11618" y="1546"/>
                  </a:lnTo>
                  <a:lnTo>
                    <a:pt x="11836" y="1728"/>
                  </a:lnTo>
                  <a:lnTo>
                    <a:pt x="11891" y="1864"/>
                  </a:lnTo>
                  <a:lnTo>
                    <a:pt x="11891" y="1910"/>
                  </a:lnTo>
                  <a:lnTo>
                    <a:pt x="12000" y="2046"/>
                  </a:lnTo>
                  <a:lnTo>
                    <a:pt x="12000" y="2137"/>
                  </a:lnTo>
                  <a:lnTo>
                    <a:pt x="12109" y="2274"/>
                  </a:lnTo>
                  <a:lnTo>
                    <a:pt x="12109" y="2319"/>
                  </a:lnTo>
                  <a:lnTo>
                    <a:pt x="12164" y="2501"/>
                  </a:lnTo>
                  <a:lnTo>
                    <a:pt x="12218" y="2501"/>
                  </a:lnTo>
                  <a:lnTo>
                    <a:pt x="12273" y="2728"/>
                  </a:lnTo>
                  <a:lnTo>
                    <a:pt x="12273" y="2774"/>
                  </a:lnTo>
                  <a:lnTo>
                    <a:pt x="12600" y="3456"/>
                  </a:lnTo>
                  <a:lnTo>
                    <a:pt x="9055" y="3456"/>
                  </a:lnTo>
                  <a:lnTo>
                    <a:pt x="9055" y="3411"/>
                  </a:lnTo>
                  <a:close/>
                  <a:moveTo>
                    <a:pt x="9055" y="4093"/>
                  </a:moveTo>
                  <a:lnTo>
                    <a:pt x="12818" y="4093"/>
                  </a:lnTo>
                  <a:lnTo>
                    <a:pt x="12982" y="4775"/>
                  </a:lnTo>
                  <a:lnTo>
                    <a:pt x="13145" y="5411"/>
                  </a:lnTo>
                  <a:lnTo>
                    <a:pt x="13255" y="6003"/>
                  </a:lnTo>
                  <a:lnTo>
                    <a:pt x="13309" y="6457"/>
                  </a:lnTo>
                  <a:lnTo>
                    <a:pt x="13255" y="6457"/>
                  </a:lnTo>
                  <a:lnTo>
                    <a:pt x="13309" y="7412"/>
                  </a:lnTo>
                  <a:lnTo>
                    <a:pt x="13309" y="19736"/>
                  </a:lnTo>
                  <a:lnTo>
                    <a:pt x="8345" y="19736"/>
                  </a:lnTo>
                  <a:lnTo>
                    <a:pt x="8345" y="7412"/>
                  </a:lnTo>
                  <a:lnTo>
                    <a:pt x="8400" y="6457"/>
                  </a:lnTo>
                  <a:lnTo>
                    <a:pt x="8345" y="6457"/>
                  </a:lnTo>
                  <a:lnTo>
                    <a:pt x="8400" y="6003"/>
                  </a:lnTo>
                  <a:lnTo>
                    <a:pt x="8455" y="5411"/>
                  </a:lnTo>
                  <a:lnTo>
                    <a:pt x="8618" y="4775"/>
                  </a:lnTo>
                  <a:lnTo>
                    <a:pt x="8836" y="4093"/>
                  </a:lnTo>
                  <a:lnTo>
                    <a:pt x="9055" y="4093"/>
                  </a:lnTo>
                  <a:close/>
                  <a:moveTo>
                    <a:pt x="1200" y="17189"/>
                  </a:moveTo>
                  <a:lnTo>
                    <a:pt x="1527" y="16962"/>
                  </a:lnTo>
                  <a:lnTo>
                    <a:pt x="2509" y="16416"/>
                  </a:lnTo>
                  <a:lnTo>
                    <a:pt x="4255" y="15143"/>
                  </a:lnTo>
                  <a:lnTo>
                    <a:pt x="5018" y="14415"/>
                  </a:lnTo>
                  <a:lnTo>
                    <a:pt x="5727" y="13551"/>
                  </a:lnTo>
                  <a:lnTo>
                    <a:pt x="6382" y="12733"/>
                  </a:lnTo>
                  <a:lnTo>
                    <a:pt x="6927" y="11823"/>
                  </a:lnTo>
                  <a:lnTo>
                    <a:pt x="7418" y="10959"/>
                  </a:lnTo>
                  <a:lnTo>
                    <a:pt x="7364" y="11459"/>
                  </a:lnTo>
                  <a:lnTo>
                    <a:pt x="7200" y="11960"/>
                  </a:lnTo>
                  <a:lnTo>
                    <a:pt x="7036" y="12414"/>
                  </a:lnTo>
                  <a:lnTo>
                    <a:pt x="6600" y="13415"/>
                  </a:lnTo>
                  <a:lnTo>
                    <a:pt x="6273" y="13869"/>
                  </a:lnTo>
                  <a:lnTo>
                    <a:pt x="5945" y="14279"/>
                  </a:lnTo>
                  <a:lnTo>
                    <a:pt x="5564" y="14688"/>
                  </a:lnTo>
                  <a:lnTo>
                    <a:pt x="5182" y="15143"/>
                  </a:lnTo>
                  <a:lnTo>
                    <a:pt x="4691" y="15507"/>
                  </a:lnTo>
                  <a:lnTo>
                    <a:pt x="4145" y="15870"/>
                  </a:lnTo>
                  <a:lnTo>
                    <a:pt x="3655" y="16234"/>
                  </a:lnTo>
                  <a:lnTo>
                    <a:pt x="2455" y="16871"/>
                  </a:lnTo>
                  <a:lnTo>
                    <a:pt x="1800" y="17144"/>
                  </a:lnTo>
                  <a:lnTo>
                    <a:pt x="1145" y="17371"/>
                  </a:lnTo>
                  <a:lnTo>
                    <a:pt x="1091" y="17462"/>
                  </a:lnTo>
                  <a:lnTo>
                    <a:pt x="1036" y="17462"/>
                  </a:lnTo>
                  <a:lnTo>
                    <a:pt x="1091" y="17280"/>
                  </a:lnTo>
                  <a:lnTo>
                    <a:pt x="1200" y="17189"/>
                  </a:lnTo>
                  <a:close/>
                  <a:moveTo>
                    <a:pt x="818" y="19463"/>
                  </a:moveTo>
                  <a:lnTo>
                    <a:pt x="818" y="19008"/>
                  </a:lnTo>
                  <a:lnTo>
                    <a:pt x="873" y="18599"/>
                  </a:lnTo>
                  <a:lnTo>
                    <a:pt x="982" y="18326"/>
                  </a:lnTo>
                  <a:lnTo>
                    <a:pt x="1036" y="18235"/>
                  </a:lnTo>
                  <a:lnTo>
                    <a:pt x="1145" y="18189"/>
                  </a:lnTo>
                  <a:lnTo>
                    <a:pt x="1473" y="17962"/>
                  </a:lnTo>
                  <a:lnTo>
                    <a:pt x="2509" y="17553"/>
                  </a:lnTo>
                  <a:lnTo>
                    <a:pt x="4473" y="16552"/>
                  </a:lnTo>
                  <a:lnTo>
                    <a:pt x="5291" y="15961"/>
                  </a:lnTo>
                  <a:lnTo>
                    <a:pt x="6000" y="15325"/>
                  </a:lnTo>
                  <a:lnTo>
                    <a:pt x="6600" y="14643"/>
                  </a:lnTo>
                  <a:lnTo>
                    <a:pt x="7582" y="13187"/>
                  </a:lnTo>
                  <a:lnTo>
                    <a:pt x="7582" y="19827"/>
                  </a:lnTo>
                  <a:lnTo>
                    <a:pt x="6818" y="19827"/>
                  </a:lnTo>
                  <a:lnTo>
                    <a:pt x="6818" y="19326"/>
                  </a:lnTo>
                  <a:lnTo>
                    <a:pt x="6600" y="18235"/>
                  </a:lnTo>
                  <a:lnTo>
                    <a:pt x="6327" y="17780"/>
                  </a:lnTo>
                  <a:lnTo>
                    <a:pt x="6109" y="17371"/>
                  </a:lnTo>
                  <a:lnTo>
                    <a:pt x="5782" y="17053"/>
                  </a:lnTo>
                  <a:lnTo>
                    <a:pt x="5618" y="16962"/>
                  </a:lnTo>
                  <a:lnTo>
                    <a:pt x="5400" y="16871"/>
                  </a:lnTo>
                  <a:lnTo>
                    <a:pt x="5236" y="16780"/>
                  </a:lnTo>
                  <a:lnTo>
                    <a:pt x="4745" y="16780"/>
                  </a:lnTo>
                  <a:lnTo>
                    <a:pt x="4309" y="16962"/>
                  </a:lnTo>
                  <a:lnTo>
                    <a:pt x="4145" y="17053"/>
                  </a:lnTo>
                  <a:lnTo>
                    <a:pt x="3873" y="17371"/>
                  </a:lnTo>
                  <a:lnTo>
                    <a:pt x="3545" y="17780"/>
                  </a:lnTo>
                  <a:lnTo>
                    <a:pt x="3382" y="18235"/>
                  </a:lnTo>
                  <a:lnTo>
                    <a:pt x="3164" y="19326"/>
                  </a:lnTo>
                  <a:lnTo>
                    <a:pt x="3109" y="19827"/>
                  </a:lnTo>
                  <a:lnTo>
                    <a:pt x="818" y="19827"/>
                  </a:lnTo>
                  <a:lnTo>
                    <a:pt x="818" y="19463"/>
                  </a:lnTo>
                  <a:close/>
                  <a:moveTo>
                    <a:pt x="6055" y="19827"/>
                  </a:moveTo>
                  <a:lnTo>
                    <a:pt x="3927" y="19827"/>
                  </a:lnTo>
                  <a:lnTo>
                    <a:pt x="3927" y="19372"/>
                  </a:lnTo>
                  <a:lnTo>
                    <a:pt x="4036" y="18917"/>
                  </a:lnTo>
                  <a:lnTo>
                    <a:pt x="4091" y="18462"/>
                  </a:lnTo>
                  <a:lnTo>
                    <a:pt x="4418" y="17826"/>
                  </a:lnTo>
                  <a:lnTo>
                    <a:pt x="4582" y="17644"/>
                  </a:lnTo>
                  <a:lnTo>
                    <a:pt x="4745" y="17507"/>
                  </a:lnTo>
                  <a:lnTo>
                    <a:pt x="4964" y="17462"/>
                  </a:lnTo>
                  <a:lnTo>
                    <a:pt x="5182" y="17507"/>
                  </a:lnTo>
                  <a:lnTo>
                    <a:pt x="5400" y="17644"/>
                  </a:lnTo>
                  <a:lnTo>
                    <a:pt x="5564" y="17826"/>
                  </a:lnTo>
                  <a:lnTo>
                    <a:pt x="5673" y="18144"/>
                  </a:lnTo>
                  <a:lnTo>
                    <a:pt x="5891" y="18462"/>
                  </a:lnTo>
                  <a:lnTo>
                    <a:pt x="5945" y="18917"/>
                  </a:lnTo>
                  <a:lnTo>
                    <a:pt x="6055" y="19372"/>
                  </a:lnTo>
                  <a:lnTo>
                    <a:pt x="6055" y="19827"/>
                  </a:lnTo>
                  <a:close/>
                  <a:moveTo>
                    <a:pt x="6055" y="20918"/>
                  </a:moveTo>
                  <a:lnTo>
                    <a:pt x="3927" y="20918"/>
                  </a:lnTo>
                  <a:lnTo>
                    <a:pt x="3927" y="20463"/>
                  </a:lnTo>
                  <a:lnTo>
                    <a:pt x="6055" y="20463"/>
                  </a:lnTo>
                  <a:lnTo>
                    <a:pt x="6055" y="20918"/>
                  </a:lnTo>
                  <a:close/>
                  <a:moveTo>
                    <a:pt x="8345" y="20963"/>
                  </a:moveTo>
                  <a:lnTo>
                    <a:pt x="8291" y="20372"/>
                  </a:lnTo>
                  <a:lnTo>
                    <a:pt x="13364" y="20372"/>
                  </a:lnTo>
                  <a:lnTo>
                    <a:pt x="13309" y="20963"/>
                  </a:lnTo>
                  <a:lnTo>
                    <a:pt x="8345" y="20963"/>
                  </a:lnTo>
                  <a:close/>
                  <a:moveTo>
                    <a:pt x="17727" y="20918"/>
                  </a:moveTo>
                  <a:lnTo>
                    <a:pt x="15600" y="20918"/>
                  </a:lnTo>
                  <a:lnTo>
                    <a:pt x="15545" y="20463"/>
                  </a:lnTo>
                  <a:lnTo>
                    <a:pt x="17727" y="20463"/>
                  </a:lnTo>
                  <a:lnTo>
                    <a:pt x="17727" y="20918"/>
                  </a:lnTo>
                  <a:close/>
                  <a:moveTo>
                    <a:pt x="15600" y="19827"/>
                  </a:moveTo>
                  <a:lnTo>
                    <a:pt x="15600" y="19372"/>
                  </a:lnTo>
                  <a:lnTo>
                    <a:pt x="15709" y="18917"/>
                  </a:lnTo>
                  <a:lnTo>
                    <a:pt x="15764" y="18462"/>
                  </a:lnTo>
                  <a:lnTo>
                    <a:pt x="15927" y="18144"/>
                  </a:lnTo>
                  <a:lnTo>
                    <a:pt x="16036" y="17826"/>
                  </a:lnTo>
                  <a:lnTo>
                    <a:pt x="16418" y="17507"/>
                  </a:lnTo>
                  <a:lnTo>
                    <a:pt x="16636" y="17462"/>
                  </a:lnTo>
                  <a:lnTo>
                    <a:pt x="16800" y="17507"/>
                  </a:lnTo>
                  <a:lnTo>
                    <a:pt x="17073" y="17644"/>
                  </a:lnTo>
                  <a:lnTo>
                    <a:pt x="17236" y="17826"/>
                  </a:lnTo>
                  <a:lnTo>
                    <a:pt x="17455" y="18462"/>
                  </a:lnTo>
                  <a:lnTo>
                    <a:pt x="17564" y="18917"/>
                  </a:lnTo>
                  <a:lnTo>
                    <a:pt x="17727" y="19372"/>
                  </a:lnTo>
                  <a:lnTo>
                    <a:pt x="17727" y="19827"/>
                  </a:lnTo>
                  <a:lnTo>
                    <a:pt x="15600" y="19827"/>
                  </a:lnTo>
                  <a:close/>
                  <a:moveTo>
                    <a:pt x="18491" y="19827"/>
                  </a:moveTo>
                  <a:lnTo>
                    <a:pt x="18491" y="19326"/>
                  </a:lnTo>
                  <a:lnTo>
                    <a:pt x="18382" y="18781"/>
                  </a:lnTo>
                  <a:lnTo>
                    <a:pt x="18218" y="18235"/>
                  </a:lnTo>
                  <a:lnTo>
                    <a:pt x="18000" y="17780"/>
                  </a:lnTo>
                  <a:lnTo>
                    <a:pt x="17782" y="17371"/>
                  </a:lnTo>
                  <a:lnTo>
                    <a:pt x="17455" y="17053"/>
                  </a:lnTo>
                  <a:lnTo>
                    <a:pt x="17291" y="16962"/>
                  </a:lnTo>
                  <a:lnTo>
                    <a:pt x="17073" y="16871"/>
                  </a:lnTo>
                  <a:lnTo>
                    <a:pt x="16909" y="16780"/>
                  </a:lnTo>
                  <a:lnTo>
                    <a:pt x="16418" y="16780"/>
                  </a:lnTo>
                  <a:lnTo>
                    <a:pt x="15982" y="16962"/>
                  </a:lnTo>
                  <a:lnTo>
                    <a:pt x="15818" y="17053"/>
                  </a:lnTo>
                  <a:lnTo>
                    <a:pt x="15545" y="17371"/>
                  </a:lnTo>
                  <a:lnTo>
                    <a:pt x="15218" y="17780"/>
                  </a:lnTo>
                  <a:lnTo>
                    <a:pt x="15055" y="18235"/>
                  </a:lnTo>
                  <a:lnTo>
                    <a:pt x="14836" y="19326"/>
                  </a:lnTo>
                  <a:lnTo>
                    <a:pt x="14782" y="19827"/>
                  </a:lnTo>
                  <a:lnTo>
                    <a:pt x="14073" y="19827"/>
                  </a:lnTo>
                  <a:lnTo>
                    <a:pt x="14073" y="13278"/>
                  </a:lnTo>
                  <a:lnTo>
                    <a:pt x="14509" y="14006"/>
                  </a:lnTo>
                  <a:lnTo>
                    <a:pt x="15055" y="14688"/>
                  </a:lnTo>
                  <a:lnTo>
                    <a:pt x="15709" y="15325"/>
                  </a:lnTo>
                  <a:lnTo>
                    <a:pt x="16418" y="15961"/>
                  </a:lnTo>
                  <a:lnTo>
                    <a:pt x="17236" y="16552"/>
                  </a:lnTo>
                  <a:lnTo>
                    <a:pt x="18109" y="17098"/>
                  </a:lnTo>
                  <a:lnTo>
                    <a:pt x="19145" y="17553"/>
                  </a:lnTo>
                  <a:lnTo>
                    <a:pt x="20182" y="17962"/>
                  </a:lnTo>
                  <a:lnTo>
                    <a:pt x="20455" y="18189"/>
                  </a:lnTo>
                  <a:lnTo>
                    <a:pt x="20673" y="18326"/>
                  </a:lnTo>
                  <a:lnTo>
                    <a:pt x="20782" y="18599"/>
                  </a:lnTo>
                  <a:lnTo>
                    <a:pt x="20836" y="19008"/>
                  </a:lnTo>
                  <a:lnTo>
                    <a:pt x="20836" y="19827"/>
                  </a:lnTo>
                  <a:lnTo>
                    <a:pt x="18491" y="198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83" name="AutoShape 67"/>
            <p:cNvSpPr>
              <a:spLocks/>
            </p:cNvSpPr>
            <p:nvPr/>
          </p:nvSpPr>
          <p:spPr bwMode="auto">
            <a:xfrm>
              <a:off x="115914" y="70170"/>
              <a:ext cx="47636" cy="15948"/>
            </a:xfrm>
            <a:custGeom>
              <a:avLst/>
              <a:gdLst>
                <a:gd name="T0" fmla="*/ 23818 w 21600"/>
                <a:gd name="T1" fmla="*/ 7974 h 21600"/>
                <a:gd name="T2" fmla="*/ 23818 w 21600"/>
                <a:gd name="T3" fmla="*/ 7974 h 21600"/>
                <a:gd name="T4" fmla="*/ 23818 w 21600"/>
                <a:gd name="T5" fmla="*/ 7974 h 21600"/>
                <a:gd name="T6" fmla="*/ 23818 w 21600"/>
                <a:gd name="T7" fmla="*/ 797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4191" y="19636"/>
                  </a:moveTo>
                  <a:lnTo>
                    <a:pt x="4836" y="17673"/>
                  </a:lnTo>
                  <a:lnTo>
                    <a:pt x="6448" y="15709"/>
                  </a:lnTo>
                  <a:lnTo>
                    <a:pt x="8382" y="14727"/>
                  </a:lnTo>
                  <a:lnTo>
                    <a:pt x="10639" y="13745"/>
                  </a:lnTo>
                  <a:lnTo>
                    <a:pt x="13218" y="14727"/>
                  </a:lnTo>
                  <a:lnTo>
                    <a:pt x="14830" y="15709"/>
                  </a:lnTo>
                  <a:lnTo>
                    <a:pt x="16764" y="17673"/>
                  </a:lnTo>
                  <a:lnTo>
                    <a:pt x="17409" y="19636"/>
                  </a:lnTo>
                  <a:lnTo>
                    <a:pt x="18376" y="21600"/>
                  </a:lnTo>
                  <a:lnTo>
                    <a:pt x="19988" y="21600"/>
                  </a:lnTo>
                  <a:lnTo>
                    <a:pt x="20955" y="19636"/>
                  </a:lnTo>
                  <a:lnTo>
                    <a:pt x="21600" y="15709"/>
                  </a:lnTo>
                  <a:lnTo>
                    <a:pt x="20955" y="9818"/>
                  </a:lnTo>
                  <a:lnTo>
                    <a:pt x="19021" y="5891"/>
                  </a:lnTo>
                  <a:lnTo>
                    <a:pt x="16764" y="2945"/>
                  </a:lnTo>
                  <a:lnTo>
                    <a:pt x="13863" y="982"/>
                  </a:lnTo>
                  <a:lnTo>
                    <a:pt x="10639" y="0"/>
                  </a:lnTo>
                  <a:lnTo>
                    <a:pt x="7737" y="982"/>
                  </a:lnTo>
                  <a:lnTo>
                    <a:pt x="4836" y="2945"/>
                  </a:lnTo>
                  <a:lnTo>
                    <a:pt x="2257" y="5891"/>
                  </a:lnTo>
                  <a:lnTo>
                    <a:pt x="645" y="9818"/>
                  </a:lnTo>
                  <a:lnTo>
                    <a:pt x="0" y="15709"/>
                  </a:lnTo>
                  <a:lnTo>
                    <a:pt x="645" y="19636"/>
                  </a:lnTo>
                  <a:lnTo>
                    <a:pt x="1612" y="21600"/>
                  </a:lnTo>
                  <a:lnTo>
                    <a:pt x="2257" y="21600"/>
                  </a:lnTo>
                  <a:lnTo>
                    <a:pt x="4191" y="196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</p:grpSp>
      <p:sp>
        <p:nvSpPr>
          <p:cNvPr id="9284" name="Oval 68"/>
          <p:cNvSpPr>
            <a:spLocks/>
          </p:cNvSpPr>
          <p:nvPr/>
        </p:nvSpPr>
        <p:spPr bwMode="auto">
          <a:xfrm>
            <a:off x="7632700" y="2740025"/>
            <a:ext cx="357188" cy="357188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grpSp>
        <p:nvGrpSpPr>
          <p:cNvPr id="65593" name="Group 69"/>
          <p:cNvGrpSpPr>
            <a:grpSpLocks/>
          </p:cNvGrpSpPr>
          <p:nvPr/>
        </p:nvGrpSpPr>
        <p:grpSpPr bwMode="auto">
          <a:xfrm>
            <a:off x="7723188" y="2846388"/>
            <a:ext cx="176212" cy="144462"/>
            <a:chOff x="-1" y="-1"/>
            <a:chExt cx="177499" cy="143836"/>
          </a:xfrm>
        </p:grpSpPr>
        <p:sp>
          <p:nvSpPr>
            <p:cNvPr id="9286" name="AutoShape 70"/>
            <p:cNvSpPr>
              <a:spLocks/>
            </p:cNvSpPr>
            <p:nvPr/>
          </p:nvSpPr>
          <p:spPr bwMode="auto">
            <a:xfrm>
              <a:off x="-1" y="-1"/>
              <a:ext cx="177499" cy="143836"/>
            </a:xfrm>
            <a:custGeom>
              <a:avLst/>
              <a:gdLst>
                <a:gd name="T0" fmla="*/ 88750 w 21600"/>
                <a:gd name="T1" fmla="*/ 71918 h 21600"/>
                <a:gd name="T2" fmla="*/ 88750 w 21600"/>
                <a:gd name="T3" fmla="*/ 71918 h 21600"/>
                <a:gd name="T4" fmla="*/ 88750 w 21600"/>
                <a:gd name="T5" fmla="*/ 71918 h 21600"/>
                <a:gd name="T6" fmla="*/ 88750 w 21600"/>
                <a:gd name="T7" fmla="*/ 7191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987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987"/>
                  </a:lnTo>
                  <a:lnTo>
                    <a:pt x="466" y="2987"/>
                  </a:lnTo>
                  <a:lnTo>
                    <a:pt x="466" y="16143"/>
                  </a:lnTo>
                  <a:lnTo>
                    <a:pt x="0" y="16143"/>
                  </a:lnTo>
                  <a:lnTo>
                    <a:pt x="0" y="18383"/>
                  </a:lnTo>
                  <a:lnTo>
                    <a:pt x="7122" y="18383"/>
                  </a:lnTo>
                  <a:lnTo>
                    <a:pt x="5353" y="21140"/>
                  </a:lnTo>
                  <a:lnTo>
                    <a:pt x="5866" y="21600"/>
                  </a:lnTo>
                  <a:lnTo>
                    <a:pt x="7960" y="18383"/>
                  </a:lnTo>
                  <a:lnTo>
                    <a:pt x="10428" y="18383"/>
                  </a:lnTo>
                  <a:lnTo>
                    <a:pt x="10428" y="21370"/>
                  </a:lnTo>
                  <a:lnTo>
                    <a:pt x="11079" y="21370"/>
                  </a:lnTo>
                  <a:lnTo>
                    <a:pt x="11079" y="18383"/>
                  </a:lnTo>
                  <a:lnTo>
                    <a:pt x="13593" y="18383"/>
                  </a:lnTo>
                  <a:lnTo>
                    <a:pt x="15688" y="21600"/>
                  </a:lnTo>
                  <a:lnTo>
                    <a:pt x="16200" y="21140"/>
                  </a:lnTo>
                  <a:lnTo>
                    <a:pt x="14431" y="18383"/>
                  </a:lnTo>
                  <a:lnTo>
                    <a:pt x="21600" y="18383"/>
                  </a:lnTo>
                  <a:lnTo>
                    <a:pt x="21600" y="16143"/>
                  </a:lnTo>
                  <a:lnTo>
                    <a:pt x="21041" y="16143"/>
                  </a:lnTo>
                  <a:lnTo>
                    <a:pt x="21041" y="2987"/>
                  </a:lnTo>
                  <a:lnTo>
                    <a:pt x="21600" y="2987"/>
                  </a:lnTo>
                  <a:close/>
                  <a:moveTo>
                    <a:pt x="20902" y="17579"/>
                  </a:moveTo>
                  <a:lnTo>
                    <a:pt x="652" y="17579"/>
                  </a:lnTo>
                  <a:lnTo>
                    <a:pt x="652" y="16947"/>
                  </a:lnTo>
                  <a:lnTo>
                    <a:pt x="20902" y="16947"/>
                  </a:lnTo>
                  <a:lnTo>
                    <a:pt x="20902" y="17579"/>
                  </a:lnTo>
                  <a:close/>
                  <a:moveTo>
                    <a:pt x="652" y="804"/>
                  </a:moveTo>
                  <a:lnTo>
                    <a:pt x="20902" y="804"/>
                  </a:lnTo>
                  <a:lnTo>
                    <a:pt x="20902" y="2183"/>
                  </a:lnTo>
                  <a:lnTo>
                    <a:pt x="652" y="2183"/>
                  </a:lnTo>
                  <a:lnTo>
                    <a:pt x="652" y="804"/>
                  </a:lnTo>
                  <a:close/>
                  <a:moveTo>
                    <a:pt x="20390" y="16085"/>
                  </a:moveTo>
                  <a:lnTo>
                    <a:pt x="1210" y="16085"/>
                  </a:lnTo>
                  <a:lnTo>
                    <a:pt x="1210" y="2987"/>
                  </a:lnTo>
                  <a:lnTo>
                    <a:pt x="20390" y="2987"/>
                  </a:lnTo>
                  <a:lnTo>
                    <a:pt x="20390" y="160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87" name="AutoShape 71"/>
            <p:cNvSpPr>
              <a:spLocks/>
            </p:cNvSpPr>
            <p:nvPr/>
          </p:nvSpPr>
          <p:spPr bwMode="auto">
            <a:xfrm>
              <a:off x="17589" y="53740"/>
              <a:ext cx="43176" cy="44257"/>
            </a:xfrm>
            <a:custGeom>
              <a:avLst/>
              <a:gdLst>
                <a:gd name="T0" fmla="*/ 21588 w 21600"/>
                <a:gd name="T1" fmla="*/ 22129 h 21600"/>
                <a:gd name="T2" fmla="*/ 21588 w 21600"/>
                <a:gd name="T3" fmla="*/ 22129 h 21600"/>
                <a:gd name="T4" fmla="*/ 21588 w 21600"/>
                <a:gd name="T5" fmla="*/ 22129 h 21600"/>
                <a:gd name="T6" fmla="*/ 21588 w 21600"/>
                <a:gd name="T7" fmla="*/ 2212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033" y="21600"/>
                  </a:moveTo>
                  <a:lnTo>
                    <a:pt x="21600" y="21600"/>
                  </a:lnTo>
                  <a:lnTo>
                    <a:pt x="21600" y="5264"/>
                  </a:lnTo>
                  <a:lnTo>
                    <a:pt x="15316" y="5264"/>
                  </a:lnTo>
                  <a:lnTo>
                    <a:pt x="15316" y="0"/>
                  </a:lnTo>
                  <a:lnTo>
                    <a:pt x="6480" y="0"/>
                  </a:lnTo>
                  <a:lnTo>
                    <a:pt x="6480" y="9620"/>
                  </a:lnTo>
                  <a:lnTo>
                    <a:pt x="0" y="9620"/>
                  </a:lnTo>
                  <a:lnTo>
                    <a:pt x="0" y="21600"/>
                  </a:lnTo>
                  <a:lnTo>
                    <a:pt x="9033" y="21600"/>
                  </a:lnTo>
                  <a:close/>
                  <a:moveTo>
                    <a:pt x="15709" y="7805"/>
                  </a:moveTo>
                  <a:lnTo>
                    <a:pt x="18851" y="7805"/>
                  </a:lnTo>
                  <a:lnTo>
                    <a:pt x="18851" y="19059"/>
                  </a:lnTo>
                  <a:lnTo>
                    <a:pt x="15709" y="19059"/>
                  </a:lnTo>
                  <a:lnTo>
                    <a:pt x="15709" y="7805"/>
                  </a:lnTo>
                  <a:close/>
                  <a:moveTo>
                    <a:pt x="9229" y="2541"/>
                  </a:moveTo>
                  <a:lnTo>
                    <a:pt x="12567" y="2541"/>
                  </a:lnTo>
                  <a:lnTo>
                    <a:pt x="12567" y="19059"/>
                  </a:lnTo>
                  <a:lnTo>
                    <a:pt x="9229" y="19059"/>
                  </a:lnTo>
                  <a:lnTo>
                    <a:pt x="9229" y="2541"/>
                  </a:lnTo>
                  <a:close/>
                  <a:moveTo>
                    <a:pt x="6284" y="19059"/>
                  </a:moveTo>
                  <a:lnTo>
                    <a:pt x="2749" y="19059"/>
                  </a:lnTo>
                  <a:lnTo>
                    <a:pt x="2749" y="12161"/>
                  </a:lnTo>
                  <a:lnTo>
                    <a:pt x="6284" y="12161"/>
                  </a:lnTo>
                  <a:lnTo>
                    <a:pt x="6284" y="190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88" name="AutoShape 72"/>
            <p:cNvSpPr>
              <a:spLocks/>
            </p:cNvSpPr>
            <p:nvPr/>
          </p:nvSpPr>
          <p:spPr bwMode="auto">
            <a:xfrm>
              <a:off x="67161" y="53740"/>
              <a:ext cx="41576" cy="44257"/>
            </a:xfrm>
            <a:custGeom>
              <a:avLst/>
              <a:gdLst>
                <a:gd name="T0" fmla="*/ 20788 w 21600"/>
                <a:gd name="T1" fmla="*/ 22129 h 21600"/>
                <a:gd name="T2" fmla="*/ 20788 w 21600"/>
                <a:gd name="T3" fmla="*/ 22129 h 21600"/>
                <a:gd name="T4" fmla="*/ 20788 w 21600"/>
                <a:gd name="T5" fmla="*/ 22129 h 21600"/>
                <a:gd name="T6" fmla="*/ 20788 w 21600"/>
                <a:gd name="T7" fmla="*/ 2212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836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2567" y="0"/>
                  </a:lnTo>
                  <a:lnTo>
                    <a:pt x="12567" y="7139"/>
                  </a:lnTo>
                  <a:lnTo>
                    <a:pt x="6284" y="7139"/>
                  </a:lnTo>
                  <a:lnTo>
                    <a:pt x="6284" y="13363"/>
                  </a:lnTo>
                  <a:lnTo>
                    <a:pt x="0" y="13363"/>
                  </a:lnTo>
                  <a:lnTo>
                    <a:pt x="0" y="21600"/>
                  </a:lnTo>
                  <a:lnTo>
                    <a:pt x="8836" y="21600"/>
                  </a:lnTo>
                  <a:close/>
                  <a:moveTo>
                    <a:pt x="15709" y="2563"/>
                  </a:moveTo>
                  <a:lnTo>
                    <a:pt x="18851" y="2563"/>
                  </a:lnTo>
                  <a:lnTo>
                    <a:pt x="18851" y="19037"/>
                  </a:lnTo>
                  <a:lnTo>
                    <a:pt x="15709" y="19037"/>
                  </a:lnTo>
                  <a:lnTo>
                    <a:pt x="15709" y="2563"/>
                  </a:lnTo>
                  <a:close/>
                  <a:moveTo>
                    <a:pt x="9033" y="9702"/>
                  </a:moveTo>
                  <a:lnTo>
                    <a:pt x="12371" y="9702"/>
                  </a:lnTo>
                  <a:lnTo>
                    <a:pt x="12371" y="19037"/>
                  </a:lnTo>
                  <a:lnTo>
                    <a:pt x="9033" y="19037"/>
                  </a:lnTo>
                  <a:lnTo>
                    <a:pt x="9033" y="9702"/>
                  </a:lnTo>
                  <a:close/>
                  <a:moveTo>
                    <a:pt x="6087" y="19037"/>
                  </a:moveTo>
                  <a:lnTo>
                    <a:pt x="2749" y="19037"/>
                  </a:lnTo>
                  <a:lnTo>
                    <a:pt x="2749" y="15925"/>
                  </a:lnTo>
                  <a:lnTo>
                    <a:pt x="6087" y="15925"/>
                  </a:lnTo>
                  <a:lnTo>
                    <a:pt x="6087" y="190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89" name="AutoShape 73"/>
            <p:cNvSpPr>
              <a:spLocks/>
            </p:cNvSpPr>
            <p:nvPr/>
          </p:nvSpPr>
          <p:spPr bwMode="auto">
            <a:xfrm>
              <a:off x="115134" y="48998"/>
              <a:ext cx="43175" cy="49000"/>
            </a:xfrm>
            <a:custGeom>
              <a:avLst/>
              <a:gdLst>
                <a:gd name="T0" fmla="*/ 21588 w 21600"/>
                <a:gd name="T1" fmla="*/ 24500 h 21600"/>
                <a:gd name="T2" fmla="*/ 21588 w 21600"/>
                <a:gd name="T3" fmla="*/ 24500 h 21600"/>
                <a:gd name="T4" fmla="*/ 21588 w 21600"/>
                <a:gd name="T5" fmla="*/ 24500 h 21600"/>
                <a:gd name="T6" fmla="*/ 21588 w 21600"/>
                <a:gd name="T7" fmla="*/ 245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836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2764" y="0"/>
                  </a:lnTo>
                  <a:lnTo>
                    <a:pt x="12764" y="13395"/>
                  </a:lnTo>
                  <a:lnTo>
                    <a:pt x="8836" y="13395"/>
                  </a:lnTo>
                  <a:lnTo>
                    <a:pt x="8836" y="7870"/>
                  </a:lnTo>
                  <a:lnTo>
                    <a:pt x="0" y="7870"/>
                  </a:lnTo>
                  <a:lnTo>
                    <a:pt x="0" y="21600"/>
                  </a:lnTo>
                  <a:lnTo>
                    <a:pt x="8836" y="21600"/>
                  </a:lnTo>
                  <a:close/>
                  <a:moveTo>
                    <a:pt x="15709" y="2344"/>
                  </a:moveTo>
                  <a:lnTo>
                    <a:pt x="18851" y="2344"/>
                  </a:lnTo>
                  <a:lnTo>
                    <a:pt x="18851" y="19256"/>
                  </a:lnTo>
                  <a:lnTo>
                    <a:pt x="15709" y="19256"/>
                  </a:lnTo>
                  <a:lnTo>
                    <a:pt x="15709" y="2344"/>
                  </a:lnTo>
                  <a:close/>
                  <a:moveTo>
                    <a:pt x="9229" y="15740"/>
                  </a:moveTo>
                  <a:lnTo>
                    <a:pt x="12567" y="15740"/>
                  </a:lnTo>
                  <a:lnTo>
                    <a:pt x="12567" y="19256"/>
                  </a:lnTo>
                  <a:lnTo>
                    <a:pt x="9229" y="19256"/>
                  </a:lnTo>
                  <a:lnTo>
                    <a:pt x="9229" y="15740"/>
                  </a:lnTo>
                  <a:close/>
                  <a:moveTo>
                    <a:pt x="6087" y="19256"/>
                  </a:moveTo>
                  <a:lnTo>
                    <a:pt x="2749" y="19256"/>
                  </a:lnTo>
                  <a:lnTo>
                    <a:pt x="2749" y="10214"/>
                  </a:lnTo>
                  <a:lnTo>
                    <a:pt x="6087" y="10214"/>
                  </a:lnTo>
                  <a:lnTo>
                    <a:pt x="6087" y="19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90" name="Rectangle 74"/>
            <p:cNvSpPr>
              <a:spLocks/>
            </p:cNvSpPr>
            <p:nvPr/>
          </p:nvSpPr>
          <p:spPr bwMode="auto">
            <a:xfrm>
              <a:off x="19188" y="26869"/>
              <a:ext cx="43175" cy="126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9291" name="Rectangle 75"/>
            <p:cNvSpPr>
              <a:spLocks/>
            </p:cNvSpPr>
            <p:nvPr/>
          </p:nvSpPr>
          <p:spPr bwMode="auto">
            <a:xfrm>
              <a:off x="19188" y="37934"/>
              <a:ext cx="17590" cy="126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</p:grpSp>
      <p:sp>
        <p:nvSpPr>
          <p:cNvPr id="9292" name="Oval 76"/>
          <p:cNvSpPr>
            <a:spLocks/>
          </p:cNvSpPr>
          <p:nvPr/>
        </p:nvSpPr>
        <p:spPr bwMode="auto">
          <a:xfrm>
            <a:off x="5749925" y="4318000"/>
            <a:ext cx="466725" cy="466725"/>
          </a:xfrm>
          <a:prstGeom prst="ellipse">
            <a:avLst/>
          </a:prstGeom>
          <a:solidFill>
            <a:srgbClr val="A8D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293" name="AutoShape 77"/>
          <p:cNvSpPr>
            <a:spLocks/>
          </p:cNvSpPr>
          <p:nvPr/>
        </p:nvSpPr>
        <p:spPr bwMode="auto">
          <a:xfrm>
            <a:off x="5835650" y="4421188"/>
            <a:ext cx="293688" cy="258762"/>
          </a:xfrm>
          <a:custGeom>
            <a:avLst/>
            <a:gdLst>
              <a:gd name="T0" fmla="*/ 146844 w 21600"/>
              <a:gd name="T1" fmla="*/ 129381 h 21600"/>
              <a:gd name="T2" fmla="*/ 146844 w 21600"/>
              <a:gd name="T3" fmla="*/ 129381 h 21600"/>
              <a:gd name="T4" fmla="*/ 146844 w 21600"/>
              <a:gd name="T5" fmla="*/ 129381 h 21600"/>
              <a:gd name="T6" fmla="*/ 146844 w 21600"/>
              <a:gd name="T7" fmla="*/ 1293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4015"/>
                </a:moveTo>
                <a:lnTo>
                  <a:pt x="21600" y="13876"/>
                </a:lnTo>
                <a:lnTo>
                  <a:pt x="21559" y="13783"/>
                </a:lnTo>
                <a:lnTo>
                  <a:pt x="18224" y="4533"/>
                </a:lnTo>
                <a:lnTo>
                  <a:pt x="18427" y="4394"/>
                </a:lnTo>
                <a:lnTo>
                  <a:pt x="18590" y="4209"/>
                </a:lnTo>
                <a:lnTo>
                  <a:pt x="18753" y="3885"/>
                </a:lnTo>
                <a:lnTo>
                  <a:pt x="18793" y="3608"/>
                </a:lnTo>
                <a:lnTo>
                  <a:pt x="18753" y="3469"/>
                </a:lnTo>
                <a:lnTo>
                  <a:pt x="18671" y="3330"/>
                </a:lnTo>
                <a:lnTo>
                  <a:pt x="18590" y="3284"/>
                </a:lnTo>
                <a:lnTo>
                  <a:pt x="18468" y="3238"/>
                </a:lnTo>
                <a:lnTo>
                  <a:pt x="18386" y="3284"/>
                </a:lnTo>
                <a:lnTo>
                  <a:pt x="18264" y="3330"/>
                </a:lnTo>
                <a:lnTo>
                  <a:pt x="18224" y="3469"/>
                </a:lnTo>
                <a:lnTo>
                  <a:pt x="18224" y="3608"/>
                </a:lnTo>
                <a:lnTo>
                  <a:pt x="18142" y="3746"/>
                </a:lnTo>
                <a:lnTo>
                  <a:pt x="17980" y="3931"/>
                </a:lnTo>
                <a:lnTo>
                  <a:pt x="17858" y="4024"/>
                </a:lnTo>
                <a:lnTo>
                  <a:pt x="17736" y="3931"/>
                </a:lnTo>
                <a:lnTo>
                  <a:pt x="17654" y="3839"/>
                </a:lnTo>
                <a:lnTo>
                  <a:pt x="17532" y="3746"/>
                </a:lnTo>
                <a:lnTo>
                  <a:pt x="17492" y="3608"/>
                </a:lnTo>
                <a:lnTo>
                  <a:pt x="17532" y="3469"/>
                </a:lnTo>
                <a:lnTo>
                  <a:pt x="17654" y="3330"/>
                </a:lnTo>
                <a:lnTo>
                  <a:pt x="17695" y="3238"/>
                </a:lnTo>
                <a:lnTo>
                  <a:pt x="17695" y="3006"/>
                </a:lnTo>
                <a:lnTo>
                  <a:pt x="17654" y="2914"/>
                </a:lnTo>
                <a:lnTo>
                  <a:pt x="17532" y="2821"/>
                </a:lnTo>
                <a:lnTo>
                  <a:pt x="17451" y="2775"/>
                </a:lnTo>
                <a:lnTo>
                  <a:pt x="16108" y="2359"/>
                </a:lnTo>
                <a:lnTo>
                  <a:pt x="14644" y="2035"/>
                </a:lnTo>
                <a:lnTo>
                  <a:pt x="13139" y="1896"/>
                </a:lnTo>
                <a:lnTo>
                  <a:pt x="11512" y="1804"/>
                </a:lnTo>
                <a:lnTo>
                  <a:pt x="11634" y="1665"/>
                </a:lnTo>
                <a:lnTo>
                  <a:pt x="11715" y="1434"/>
                </a:lnTo>
                <a:lnTo>
                  <a:pt x="11756" y="1295"/>
                </a:lnTo>
                <a:lnTo>
                  <a:pt x="11756" y="925"/>
                </a:lnTo>
                <a:lnTo>
                  <a:pt x="11715" y="694"/>
                </a:lnTo>
                <a:lnTo>
                  <a:pt x="11634" y="509"/>
                </a:lnTo>
                <a:lnTo>
                  <a:pt x="11471" y="370"/>
                </a:lnTo>
                <a:lnTo>
                  <a:pt x="11349" y="185"/>
                </a:lnTo>
                <a:lnTo>
                  <a:pt x="11186" y="93"/>
                </a:lnTo>
                <a:lnTo>
                  <a:pt x="10983" y="46"/>
                </a:lnTo>
                <a:lnTo>
                  <a:pt x="10820" y="0"/>
                </a:lnTo>
                <a:lnTo>
                  <a:pt x="10414" y="93"/>
                </a:lnTo>
                <a:lnTo>
                  <a:pt x="10292" y="185"/>
                </a:lnTo>
                <a:lnTo>
                  <a:pt x="10129" y="370"/>
                </a:lnTo>
                <a:lnTo>
                  <a:pt x="10047" y="509"/>
                </a:lnTo>
                <a:lnTo>
                  <a:pt x="9966" y="694"/>
                </a:lnTo>
                <a:lnTo>
                  <a:pt x="9844" y="925"/>
                </a:lnTo>
                <a:lnTo>
                  <a:pt x="9844" y="1295"/>
                </a:lnTo>
                <a:lnTo>
                  <a:pt x="9885" y="1434"/>
                </a:lnTo>
                <a:lnTo>
                  <a:pt x="10007" y="1665"/>
                </a:lnTo>
                <a:lnTo>
                  <a:pt x="10088" y="1804"/>
                </a:lnTo>
                <a:lnTo>
                  <a:pt x="8502" y="1896"/>
                </a:lnTo>
                <a:lnTo>
                  <a:pt x="6956" y="2035"/>
                </a:lnTo>
                <a:lnTo>
                  <a:pt x="5492" y="2359"/>
                </a:lnTo>
                <a:lnTo>
                  <a:pt x="4149" y="2775"/>
                </a:lnTo>
                <a:lnTo>
                  <a:pt x="4068" y="2821"/>
                </a:lnTo>
                <a:lnTo>
                  <a:pt x="3986" y="2914"/>
                </a:lnTo>
                <a:lnTo>
                  <a:pt x="3946" y="3006"/>
                </a:lnTo>
                <a:lnTo>
                  <a:pt x="3946" y="3238"/>
                </a:lnTo>
                <a:lnTo>
                  <a:pt x="4027" y="3330"/>
                </a:lnTo>
                <a:lnTo>
                  <a:pt x="4108" y="3608"/>
                </a:lnTo>
                <a:lnTo>
                  <a:pt x="4068" y="3746"/>
                </a:lnTo>
                <a:lnTo>
                  <a:pt x="4027" y="3839"/>
                </a:lnTo>
                <a:lnTo>
                  <a:pt x="3864" y="3931"/>
                </a:lnTo>
                <a:lnTo>
                  <a:pt x="3742" y="4024"/>
                </a:lnTo>
                <a:lnTo>
                  <a:pt x="3620" y="3931"/>
                </a:lnTo>
                <a:lnTo>
                  <a:pt x="3458" y="3746"/>
                </a:lnTo>
                <a:lnTo>
                  <a:pt x="3458" y="3608"/>
                </a:lnTo>
                <a:lnTo>
                  <a:pt x="3376" y="3330"/>
                </a:lnTo>
                <a:lnTo>
                  <a:pt x="3132" y="3238"/>
                </a:lnTo>
                <a:lnTo>
                  <a:pt x="3051" y="3284"/>
                </a:lnTo>
                <a:lnTo>
                  <a:pt x="2929" y="3330"/>
                </a:lnTo>
                <a:lnTo>
                  <a:pt x="2888" y="3469"/>
                </a:lnTo>
                <a:lnTo>
                  <a:pt x="2888" y="3885"/>
                </a:lnTo>
                <a:lnTo>
                  <a:pt x="3010" y="4209"/>
                </a:lnTo>
                <a:lnTo>
                  <a:pt x="3173" y="4394"/>
                </a:lnTo>
                <a:lnTo>
                  <a:pt x="3417" y="4533"/>
                </a:lnTo>
                <a:lnTo>
                  <a:pt x="81" y="13783"/>
                </a:lnTo>
                <a:lnTo>
                  <a:pt x="81" y="14015"/>
                </a:lnTo>
                <a:lnTo>
                  <a:pt x="0" y="14061"/>
                </a:lnTo>
                <a:lnTo>
                  <a:pt x="163" y="14338"/>
                </a:lnTo>
                <a:lnTo>
                  <a:pt x="325" y="14523"/>
                </a:lnTo>
                <a:lnTo>
                  <a:pt x="488" y="14801"/>
                </a:lnTo>
                <a:lnTo>
                  <a:pt x="976" y="15171"/>
                </a:lnTo>
                <a:lnTo>
                  <a:pt x="1302" y="15402"/>
                </a:lnTo>
                <a:lnTo>
                  <a:pt x="1586" y="15541"/>
                </a:lnTo>
                <a:lnTo>
                  <a:pt x="1953" y="15680"/>
                </a:lnTo>
                <a:lnTo>
                  <a:pt x="5614" y="15680"/>
                </a:lnTo>
                <a:lnTo>
                  <a:pt x="6264" y="15402"/>
                </a:lnTo>
                <a:lnTo>
                  <a:pt x="6549" y="15171"/>
                </a:lnTo>
                <a:lnTo>
                  <a:pt x="6834" y="14986"/>
                </a:lnTo>
                <a:lnTo>
                  <a:pt x="7037" y="14801"/>
                </a:lnTo>
                <a:lnTo>
                  <a:pt x="7444" y="14338"/>
                </a:lnTo>
                <a:lnTo>
                  <a:pt x="7566" y="14061"/>
                </a:lnTo>
                <a:lnTo>
                  <a:pt x="7525" y="14015"/>
                </a:lnTo>
                <a:lnTo>
                  <a:pt x="7525" y="13876"/>
                </a:lnTo>
                <a:lnTo>
                  <a:pt x="7485" y="13783"/>
                </a:lnTo>
                <a:lnTo>
                  <a:pt x="4149" y="4533"/>
                </a:lnTo>
                <a:lnTo>
                  <a:pt x="4353" y="4394"/>
                </a:lnTo>
                <a:lnTo>
                  <a:pt x="4556" y="4163"/>
                </a:lnTo>
                <a:lnTo>
                  <a:pt x="4637" y="3885"/>
                </a:lnTo>
                <a:lnTo>
                  <a:pt x="4678" y="3608"/>
                </a:lnTo>
                <a:lnTo>
                  <a:pt x="4637" y="3238"/>
                </a:lnTo>
                <a:lnTo>
                  <a:pt x="5898" y="2960"/>
                </a:lnTo>
                <a:lnTo>
                  <a:pt x="7241" y="2683"/>
                </a:lnTo>
                <a:lnTo>
                  <a:pt x="8624" y="2498"/>
                </a:lnTo>
                <a:lnTo>
                  <a:pt x="10129" y="2451"/>
                </a:lnTo>
                <a:lnTo>
                  <a:pt x="10129" y="9759"/>
                </a:lnTo>
                <a:lnTo>
                  <a:pt x="9885" y="10777"/>
                </a:lnTo>
                <a:lnTo>
                  <a:pt x="9803" y="11286"/>
                </a:lnTo>
                <a:lnTo>
                  <a:pt x="9803" y="12349"/>
                </a:lnTo>
                <a:lnTo>
                  <a:pt x="9885" y="12858"/>
                </a:lnTo>
                <a:lnTo>
                  <a:pt x="10007" y="13321"/>
                </a:lnTo>
                <a:lnTo>
                  <a:pt x="10129" y="13830"/>
                </a:lnTo>
                <a:lnTo>
                  <a:pt x="10129" y="16003"/>
                </a:lnTo>
                <a:lnTo>
                  <a:pt x="10088" y="16281"/>
                </a:lnTo>
                <a:lnTo>
                  <a:pt x="10007" y="16558"/>
                </a:lnTo>
                <a:lnTo>
                  <a:pt x="9844" y="16836"/>
                </a:lnTo>
                <a:lnTo>
                  <a:pt x="9681" y="17160"/>
                </a:lnTo>
                <a:lnTo>
                  <a:pt x="9031" y="17622"/>
                </a:lnTo>
                <a:lnTo>
                  <a:pt x="8542" y="17807"/>
                </a:lnTo>
                <a:lnTo>
                  <a:pt x="8380" y="17854"/>
                </a:lnTo>
                <a:lnTo>
                  <a:pt x="8339" y="18085"/>
                </a:lnTo>
                <a:lnTo>
                  <a:pt x="7810" y="18085"/>
                </a:lnTo>
                <a:lnTo>
                  <a:pt x="7810" y="19842"/>
                </a:lnTo>
                <a:lnTo>
                  <a:pt x="7566" y="19842"/>
                </a:lnTo>
                <a:lnTo>
                  <a:pt x="7566" y="21600"/>
                </a:lnTo>
                <a:lnTo>
                  <a:pt x="14034" y="21600"/>
                </a:lnTo>
                <a:lnTo>
                  <a:pt x="14034" y="19842"/>
                </a:lnTo>
                <a:lnTo>
                  <a:pt x="13831" y="19842"/>
                </a:lnTo>
                <a:lnTo>
                  <a:pt x="13831" y="18085"/>
                </a:lnTo>
                <a:lnTo>
                  <a:pt x="13302" y="18085"/>
                </a:lnTo>
                <a:lnTo>
                  <a:pt x="13302" y="17854"/>
                </a:lnTo>
                <a:lnTo>
                  <a:pt x="13058" y="17807"/>
                </a:lnTo>
                <a:lnTo>
                  <a:pt x="12651" y="17669"/>
                </a:lnTo>
                <a:lnTo>
                  <a:pt x="12366" y="17530"/>
                </a:lnTo>
                <a:lnTo>
                  <a:pt x="12081" y="17345"/>
                </a:lnTo>
                <a:lnTo>
                  <a:pt x="11878" y="17160"/>
                </a:lnTo>
                <a:lnTo>
                  <a:pt x="11715" y="16836"/>
                </a:lnTo>
                <a:lnTo>
                  <a:pt x="11634" y="16558"/>
                </a:lnTo>
                <a:lnTo>
                  <a:pt x="11512" y="16188"/>
                </a:lnTo>
                <a:lnTo>
                  <a:pt x="11471" y="15772"/>
                </a:lnTo>
                <a:lnTo>
                  <a:pt x="11471" y="13830"/>
                </a:lnTo>
                <a:lnTo>
                  <a:pt x="11634" y="13321"/>
                </a:lnTo>
                <a:lnTo>
                  <a:pt x="11756" y="12858"/>
                </a:lnTo>
                <a:lnTo>
                  <a:pt x="11797" y="12303"/>
                </a:lnTo>
                <a:lnTo>
                  <a:pt x="11797" y="11286"/>
                </a:lnTo>
                <a:lnTo>
                  <a:pt x="11756" y="10777"/>
                </a:lnTo>
                <a:lnTo>
                  <a:pt x="11634" y="10268"/>
                </a:lnTo>
                <a:lnTo>
                  <a:pt x="11471" y="9759"/>
                </a:lnTo>
                <a:lnTo>
                  <a:pt x="11471" y="2451"/>
                </a:lnTo>
                <a:lnTo>
                  <a:pt x="12976" y="2498"/>
                </a:lnTo>
                <a:lnTo>
                  <a:pt x="14400" y="2683"/>
                </a:lnTo>
                <a:lnTo>
                  <a:pt x="15742" y="2960"/>
                </a:lnTo>
                <a:lnTo>
                  <a:pt x="16963" y="3238"/>
                </a:lnTo>
                <a:lnTo>
                  <a:pt x="16922" y="3608"/>
                </a:lnTo>
                <a:lnTo>
                  <a:pt x="16963" y="3885"/>
                </a:lnTo>
                <a:lnTo>
                  <a:pt x="17125" y="4163"/>
                </a:lnTo>
                <a:lnTo>
                  <a:pt x="17247" y="4394"/>
                </a:lnTo>
                <a:lnTo>
                  <a:pt x="17451" y="4533"/>
                </a:lnTo>
                <a:lnTo>
                  <a:pt x="14115" y="13783"/>
                </a:lnTo>
                <a:lnTo>
                  <a:pt x="14075" y="13876"/>
                </a:lnTo>
                <a:lnTo>
                  <a:pt x="14115" y="14015"/>
                </a:lnTo>
                <a:lnTo>
                  <a:pt x="14075" y="14061"/>
                </a:lnTo>
                <a:lnTo>
                  <a:pt x="14197" y="14338"/>
                </a:lnTo>
                <a:lnTo>
                  <a:pt x="14400" y="14523"/>
                </a:lnTo>
                <a:lnTo>
                  <a:pt x="14563" y="14801"/>
                </a:lnTo>
                <a:lnTo>
                  <a:pt x="14766" y="14986"/>
                </a:lnTo>
                <a:lnTo>
                  <a:pt x="15051" y="15171"/>
                </a:lnTo>
                <a:lnTo>
                  <a:pt x="15336" y="15402"/>
                </a:lnTo>
                <a:lnTo>
                  <a:pt x="15661" y="15541"/>
                </a:lnTo>
                <a:lnTo>
                  <a:pt x="16027" y="15680"/>
                </a:lnTo>
                <a:lnTo>
                  <a:pt x="19647" y="15680"/>
                </a:lnTo>
                <a:lnTo>
                  <a:pt x="20014" y="15541"/>
                </a:lnTo>
                <a:lnTo>
                  <a:pt x="20298" y="15402"/>
                </a:lnTo>
                <a:lnTo>
                  <a:pt x="20624" y="15171"/>
                </a:lnTo>
                <a:lnTo>
                  <a:pt x="21112" y="14801"/>
                </a:lnTo>
                <a:lnTo>
                  <a:pt x="21315" y="14523"/>
                </a:lnTo>
                <a:lnTo>
                  <a:pt x="21437" y="14338"/>
                </a:lnTo>
                <a:lnTo>
                  <a:pt x="21600" y="14061"/>
                </a:lnTo>
                <a:lnTo>
                  <a:pt x="21600" y="14015"/>
                </a:lnTo>
                <a:close/>
                <a:moveTo>
                  <a:pt x="10820" y="694"/>
                </a:moveTo>
                <a:lnTo>
                  <a:pt x="10942" y="694"/>
                </a:lnTo>
                <a:lnTo>
                  <a:pt x="11105" y="786"/>
                </a:lnTo>
                <a:lnTo>
                  <a:pt x="11186" y="971"/>
                </a:lnTo>
                <a:lnTo>
                  <a:pt x="11186" y="1249"/>
                </a:lnTo>
                <a:lnTo>
                  <a:pt x="11105" y="1388"/>
                </a:lnTo>
                <a:lnTo>
                  <a:pt x="10942" y="1526"/>
                </a:lnTo>
                <a:lnTo>
                  <a:pt x="10820" y="1573"/>
                </a:lnTo>
                <a:lnTo>
                  <a:pt x="10658" y="1526"/>
                </a:lnTo>
                <a:lnTo>
                  <a:pt x="10576" y="1388"/>
                </a:lnTo>
                <a:lnTo>
                  <a:pt x="10454" y="1249"/>
                </a:lnTo>
                <a:lnTo>
                  <a:pt x="10414" y="1110"/>
                </a:lnTo>
                <a:lnTo>
                  <a:pt x="10454" y="971"/>
                </a:lnTo>
                <a:lnTo>
                  <a:pt x="10576" y="786"/>
                </a:lnTo>
                <a:lnTo>
                  <a:pt x="10658" y="694"/>
                </a:lnTo>
                <a:lnTo>
                  <a:pt x="10820" y="694"/>
                </a:lnTo>
                <a:close/>
                <a:moveTo>
                  <a:pt x="5451" y="15032"/>
                </a:moveTo>
                <a:lnTo>
                  <a:pt x="2075" y="15032"/>
                </a:lnTo>
                <a:lnTo>
                  <a:pt x="1668" y="14893"/>
                </a:lnTo>
                <a:lnTo>
                  <a:pt x="1383" y="14708"/>
                </a:lnTo>
                <a:lnTo>
                  <a:pt x="1058" y="14477"/>
                </a:lnTo>
                <a:lnTo>
                  <a:pt x="854" y="14246"/>
                </a:lnTo>
                <a:lnTo>
                  <a:pt x="6753" y="14246"/>
                </a:lnTo>
                <a:lnTo>
                  <a:pt x="6183" y="14708"/>
                </a:lnTo>
                <a:lnTo>
                  <a:pt x="5858" y="14893"/>
                </a:lnTo>
                <a:lnTo>
                  <a:pt x="5451" y="15032"/>
                </a:lnTo>
                <a:close/>
                <a:moveTo>
                  <a:pt x="773" y="13598"/>
                </a:moveTo>
                <a:lnTo>
                  <a:pt x="3783" y="5273"/>
                </a:lnTo>
                <a:lnTo>
                  <a:pt x="6793" y="13598"/>
                </a:lnTo>
                <a:lnTo>
                  <a:pt x="773" y="13598"/>
                </a:lnTo>
                <a:close/>
                <a:moveTo>
                  <a:pt x="10983" y="10037"/>
                </a:moveTo>
                <a:lnTo>
                  <a:pt x="11105" y="10499"/>
                </a:lnTo>
                <a:lnTo>
                  <a:pt x="11186" y="10962"/>
                </a:lnTo>
                <a:lnTo>
                  <a:pt x="11227" y="11332"/>
                </a:lnTo>
                <a:lnTo>
                  <a:pt x="11227" y="12257"/>
                </a:lnTo>
                <a:lnTo>
                  <a:pt x="11186" y="12673"/>
                </a:lnTo>
                <a:lnTo>
                  <a:pt x="11105" y="13090"/>
                </a:lnTo>
                <a:lnTo>
                  <a:pt x="10983" y="13552"/>
                </a:lnTo>
                <a:lnTo>
                  <a:pt x="10658" y="13552"/>
                </a:lnTo>
                <a:lnTo>
                  <a:pt x="10536" y="13090"/>
                </a:lnTo>
                <a:lnTo>
                  <a:pt x="10414" y="12673"/>
                </a:lnTo>
                <a:lnTo>
                  <a:pt x="10373" y="12257"/>
                </a:lnTo>
                <a:lnTo>
                  <a:pt x="10373" y="11332"/>
                </a:lnTo>
                <a:lnTo>
                  <a:pt x="10414" y="10962"/>
                </a:lnTo>
                <a:lnTo>
                  <a:pt x="10658" y="10037"/>
                </a:lnTo>
                <a:lnTo>
                  <a:pt x="10983" y="10037"/>
                </a:lnTo>
                <a:close/>
                <a:moveTo>
                  <a:pt x="13464" y="20952"/>
                </a:moveTo>
                <a:lnTo>
                  <a:pt x="8136" y="20952"/>
                </a:lnTo>
                <a:lnTo>
                  <a:pt x="8136" y="20490"/>
                </a:lnTo>
                <a:lnTo>
                  <a:pt x="13464" y="20490"/>
                </a:lnTo>
                <a:lnTo>
                  <a:pt x="13464" y="20952"/>
                </a:lnTo>
                <a:close/>
                <a:moveTo>
                  <a:pt x="8420" y="19842"/>
                </a:moveTo>
                <a:lnTo>
                  <a:pt x="8420" y="18779"/>
                </a:lnTo>
                <a:lnTo>
                  <a:pt x="13261" y="18779"/>
                </a:lnTo>
                <a:lnTo>
                  <a:pt x="13261" y="19842"/>
                </a:lnTo>
                <a:lnTo>
                  <a:pt x="8420" y="19842"/>
                </a:lnTo>
                <a:close/>
                <a:moveTo>
                  <a:pt x="12041" y="18085"/>
                </a:moveTo>
                <a:lnTo>
                  <a:pt x="9559" y="18085"/>
                </a:lnTo>
                <a:lnTo>
                  <a:pt x="9803" y="17854"/>
                </a:lnTo>
                <a:lnTo>
                  <a:pt x="10088" y="17576"/>
                </a:lnTo>
                <a:lnTo>
                  <a:pt x="10251" y="17345"/>
                </a:lnTo>
                <a:lnTo>
                  <a:pt x="10414" y="17021"/>
                </a:lnTo>
                <a:lnTo>
                  <a:pt x="10576" y="16743"/>
                </a:lnTo>
                <a:lnTo>
                  <a:pt x="10658" y="16420"/>
                </a:lnTo>
                <a:lnTo>
                  <a:pt x="10698" y="16096"/>
                </a:lnTo>
                <a:lnTo>
                  <a:pt x="10698" y="14200"/>
                </a:lnTo>
                <a:lnTo>
                  <a:pt x="10902" y="14200"/>
                </a:lnTo>
                <a:lnTo>
                  <a:pt x="10902" y="15772"/>
                </a:lnTo>
                <a:lnTo>
                  <a:pt x="10942" y="16096"/>
                </a:lnTo>
                <a:lnTo>
                  <a:pt x="10942" y="16373"/>
                </a:lnTo>
                <a:lnTo>
                  <a:pt x="11064" y="16743"/>
                </a:lnTo>
                <a:lnTo>
                  <a:pt x="11146" y="17021"/>
                </a:lnTo>
                <a:lnTo>
                  <a:pt x="11308" y="17345"/>
                </a:lnTo>
                <a:lnTo>
                  <a:pt x="11471" y="17576"/>
                </a:lnTo>
                <a:lnTo>
                  <a:pt x="11756" y="17854"/>
                </a:lnTo>
                <a:lnTo>
                  <a:pt x="12041" y="18085"/>
                </a:lnTo>
                <a:close/>
                <a:moveTo>
                  <a:pt x="10902" y="9389"/>
                </a:moveTo>
                <a:lnTo>
                  <a:pt x="10698" y="9389"/>
                </a:lnTo>
                <a:lnTo>
                  <a:pt x="10698" y="2451"/>
                </a:lnTo>
                <a:lnTo>
                  <a:pt x="10902" y="2451"/>
                </a:lnTo>
                <a:lnTo>
                  <a:pt x="10902" y="9389"/>
                </a:lnTo>
                <a:close/>
                <a:moveTo>
                  <a:pt x="20827" y="13598"/>
                </a:moveTo>
                <a:lnTo>
                  <a:pt x="14807" y="13598"/>
                </a:lnTo>
                <a:lnTo>
                  <a:pt x="17858" y="5273"/>
                </a:lnTo>
                <a:lnTo>
                  <a:pt x="20827" y="13598"/>
                </a:lnTo>
                <a:close/>
                <a:moveTo>
                  <a:pt x="19525" y="15032"/>
                </a:moveTo>
                <a:lnTo>
                  <a:pt x="16149" y="15032"/>
                </a:lnTo>
                <a:lnTo>
                  <a:pt x="15742" y="14893"/>
                </a:lnTo>
                <a:lnTo>
                  <a:pt x="15458" y="14708"/>
                </a:lnTo>
                <a:lnTo>
                  <a:pt x="15132" y="14477"/>
                </a:lnTo>
                <a:lnTo>
                  <a:pt x="14929" y="14246"/>
                </a:lnTo>
                <a:lnTo>
                  <a:pt x="20786" y="14246"/>
                </a:lnTo>
                <a:lnTo>
                  <a:pt x="20542" y="14477"/>
                </a:lnTo>
                <a:lnTo>
                  <a:pt x="20217" y="14708"/>
                </a:lnTo>
                <a:lnTo>
                  <a:pt x="19932" y="14893"/>
                </a:lnTo>
                <a:lnTo>
                  <a:pt x="19525" y="150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294" name="Oval 78"/>
          <p:cNvSpPr>
            <a:spLocks/>
          </p:cNvSpPr>
          <p:nvPr/>
        </p:nvSpPr>
        <p:spPr bwMode="auto">
          <a:xfrm>
            <a:off x="4972050" y="2078038"/>
            <a:ext cx="315913" cy="317500"/>
          </a:xfrm>
          <a:prstGeom prst="ellipse">
            <a:avLst/>
          </a:prstGeom>
          <a:solidFill>
            <a:srgbClr val="A8D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grpSp>
        <p:nvGrpSpPr>
          <p:cNvPr id="65597" name="Group 79"/>
          <p:cNvGrpSpPr>
            <a:grpSpLocks/>
          </p:cNvGrpSpPr>
          <p:nvPr/>
        </p:nvGrpSpPr>
        <p:grpSpPr bwMode="auto">
          <a:xfrm>
            <a:off x="5041900" y="2147888"/>
            <a:ext cx="176213" cy="176212"/>
            <a:chOff x="0" y="0"/>
            <a:chExt cx="176698" cy="176328"/>
          </a:xfrm>
        </p:grpSpPr>
        <p:sp>
          <p:nvSpPr>
            <p:cNvPr id="9296" name="AutoShape 80"/>
            <p:cNvSpPr>
              <a:spLocks/>
            </p:cNvSpPr>
            <p:nvPr/>
          </p:nvSpPr>
          <p:spPr bwMode="auto">
            <a:xfrm>
              <a:off x="0" y="0"/>
              <a:ext cx="176698" cy="176328"/>
            </a:xfrm>
            <a:custGeom>
              <a:avLst/>
              <a:gdLst>
                <a:gd name="T0" fmla="*/ 88349 w 21600"/>
                <a:gd name="T1" fmla="*/ 88164 h 21600"/>
                <a:gd name="T2" fmla="*/ 88349 w 21600"/>
                <a:gd name="T3" fmla="*/ 88164 h 21600"/>
                <a:gd name="T4" fmla="*/ 88349 w 21600"/>
                <a:gd name="T5" fmla="*/ 88164 h 21600"/>
                <a:gd name="T6" fmla="*/ 88349 w 21600"/>
                <a:gd name="T7" fmla="*/ 8816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9711" y="45"/>
                  </a:lnTo>
                  <a:lnTo>
                    <a:pt x="8622" y="227"/>
                  </a:lnTo>
                  <a:lnTo>
                    <a:pt x="7624" y="500"/>
                  </a:lnTo>
                  <a:lnTo>
                    <a:pt x="6625" y="909"/>
                  </a:lnTo>
                  <a:lnTo>
                    <a:pt x="5672" y="1319"/>
                  </a:lnTo>
                  <a:lnTo>
                    <a:pt x="4765" y="1864"/>
                  </a:lnTo>
                  <a:lnTo>
                    <a:pt x="3948" y="2501"/>
                  </a:lnTo>
                  <a:lnTo>
                    <a:pt x="3222" y="3183"/>
                  </a:lnTo>
                  <a:lnTo>
                    <a:pt x="2450" y="3911"/>
                  </a:lnTo>
                  <a:lnTo>
                    <a:pt x="1861" y="4775"/>
                  </a:lnTo>
                  <a:lnTo>
                    <a:pt x="1361" y="5684"/>
                  </a:lnTo>
                  <a:lnTo>
                    <a:pt x="862" y="6639"/>
                  </a:lnTo>
                  <a:lnTo>
                    <a:pt x="499" y="7594"/>
                  </a:lnTo>
                  <a:lnTo>
                    <a:pt x="272" y="8640"/>
                  </a:lnTo>
                  <a:lnTo>
                    <a:pt x="45" y="9731"/>
                  </a:lnTo>
                  <a:lnTo>
                    <a:pt x="0" y="10823"/>
                  </a:lnTo>
                  <a:lnTo>
                    <a:pt x="45" y="11960"/>
                  </a:lnTo>
                  <a:lnTo>
                    <a:pt x="499" y="14051"/>
                  </a:lnTo>
                  <a:lnTo>
                    <a:pt x="862" y="15052"/>
                  </a:lnTo>
                  <a:lnTo>
                    <a:pt x="1861" y="16871"/>
                  </a:lnTo>
                  <a:lnTo>
                    <a:pt x="2450" y="17689"/>
                  </a:lnTo>
                  <a:lnTo>
                    <a:pt x="3222" y="18462"/>
                  </a:lnTo>
                  <a:lnTo>
                    <a:pt x="3948" y="19144"/>
                  </a:lnTo>
                  <a:lnTo>
                    <a:pt x="4765" y="19781"/>
                  </a:lnTo>
                  <a:lnTo>
                    <a:pt x="5672" y="20327"/>
                  </a:lnTo>
                  <a:lnTo>
                    <a:pt x="6625" y="20781"/>
                  </a:lnTo>
                  <a:lnTo>
                    <a:pt x="8622" y="21418"/>
                  </a:lnTo>
                  <a:lnTo>
                    <a:pt x="9711" y="21555"/>
                  </a:lnTo>
                  <a:lnTo>
                    <a:pt x="10800" y="21600"/>
                  </a:lnTo>
                  <a:lnTo>
                    <a:pt x="11934" y="21555"/>
                  </a:lnTo>
                  <a:lnTo>
                    <a:pt x="12933" y="21418"/>
                  </a:lnTo>
                  <a:lnTo>
                    <a:pt x="14022" y="21100"/>
                  </a:lnTo>
                  <a:lnTo>
                    <a:pt x="15020" y="20781"/>
                  </a:lnTo>
                  <a:lnTo>
                    <a:pt x="15928" y="20327"/>
                  </a:lnTo>
                  <a:lnTo>
                    <a:pt x="16835" y="19781"/>
                  </a:lnTo>
                  <a:lnTo>
                    <a:pt x="17652" y="19144"/>
                  </a:lnTo>
                  <a:lnTo>
                    <a:pt x="18424" y="18462"/>
                  </a:lnTo>
                  <a:lnTo>
                    <a:pt x="19150" y="17689"/>
                  </a:lnTo>
                  <a:lnTo>
                    <a:pt x="19785" y="16871"/>
                  </a:lnTo>
                  <a:lnTo>
                    <a:pt x="20284" y="15961"/>
                  </a:lnTo>
                  <a:lnTo>
                    <a:pt x="20738" y="15052"/>
                  </a:lnTo>
                  <a:lnTo>
                    <a:pt x="21101" y="14051"/>
                  </a:lnTo>
                  <a:lnTo>
                    <a:pt x="21373" y="13005"/>
                  </a:lnTo>
                  <a:lnTo>
                    <a:pt x="21509" y="11960"/>
                  </a:lnTo>
                  <a:lnTo>
                    <a:pt x="21600" y="10823"/>
                  </a:lnTo>
                  <a:lnTo>
                    <a:pt x="21509" y="9731"/>
                  </a:lnTo>
                  <a:lnTo>
                    <a:pt x="21373" y="8640"/>
                  </a:lnTo>
                  <a:lnTo>
                    <a:pt x="21101" y="7594"/>
                  </a:lnTo>
                  <a:lnTo>
                    <a:pt x="20738" y="6639"/>
                  </a:lnTo>
                  <a:lnTo>
                    <a:pt x="20284" y="5684"/>
                  </a:lnTo>
                  <a:lnTo>
                    <a:pt x="19785" y="4775"/>
                  </a:lnTo>
                  <a:lnTo>
                    <a:pt x="19150" y="3911"/>
                  </a:lnTo>
                  <a:lnTo>
                    <a:pt x="18424" y="3183"/>
                  </a:lnTo>
                  <a:lnTo>
                    <a:pt x="17652" y="2501"/>
                  </a:lnTo>
                  <a:lnTo>
                    <a:pt x="16835" y="1864"/>
                  </a:lnTo>
                  <a:lnTo>
                    <a:pt x="15928" y="1319"/>
                  </a:lnTo>
                  <a:lnTo>
                    <a:pt x="15020" y="909"/>
                  </a:lnTo>
                  <a:lnTo>
                    <a:pt x="14022" y="500"/>
                  </a:lnTo>
                  <a:lnTo>
                    <a:pt x="12933" y="227"/>
                  </a:lnTo>
                  <a:lnTo>
                    <a:pt x="11934" y="45"/>
                  </a:lnTo>
                  <a:lnTo>
                    <a:pt x="10800" y="0"/>
                  </a:lnTo>
                  <a:close/>
                  <a:moveTo>
                    <a:pt x="10800" y="20963"/>
                  </a:moveTo>
                  <a:lnTo>
                    <a:pt x="9756" y="20918"/>
                  </a:lnTo>
                  <a:lnTo>
                    <a:pt x="8803" y="20781"/>
                  </a:lnTo>
                  <a:lnTo>
                    <a:pt x="7805" y="20554"/>
                  </a:lnTo>
                  <a:lnTo>
                    <a:pt x="6897" y="20190"/>
                  </a:lnTo>
                  <a:lnTo>
                    <a:pt x="5990" y="19736"/>
                  </a:lnTo>
                  <a:lnTo>
                    <a:pt x="5173" y="19235"/>
                  </a:lnTo>
                  <a:lnTo>
                    <a:pt x="4356" y="18644"/>
                  </a:lnTo>
                  <a:lnTo>
                    <a:pt x="3630" y="18008"/>
                  </a:lnTo>
                  <a:lnTo>
                    <a:pt x="2995" y="17280"/>
                  </a:lnTo>
                  <a:lnTo>
                    <a:pt x="2405" y="16507"/>
                  </a:lnTo>
                  <a:lnTo>
                    <a:pt x="1861" y="15688"/>
                  </a:lnTo>
                  <a:lnTo>
                    <a:pt x="1134" y="13869"/>
                  </a:lnTo>
                  <a:lnTo>
                    <a:pt x="862" y="12869"/>
                  </a:lnTo>
                  <a:lnTo>
                    <a:pt x="681" y="11823"/>
                  </a:lnTo>
                  <a:lnTo>
                    <a:pt x="635" y="10823"/>
                  </a:lnTo>
                  <a:lnTo>
                    <a:pt x="681" y="9777"/>
                  </a:lnTo>
                  <a:lnTo>
                    <a:pt x="862" y="8776"/>
                  </a:lnTo>
                  <a:lnTo>
                    <a:pt x="1134" y="7821"/>
                  </a:lnTo>
                  <a:lnTo>
                    <a:pt x="1497" y="6867"/>
                  </a:lnTo>
                  <a:lnTo>
                    <a:pt x="1861" y="6003"/>
                  </a:lnTo>
                  <a:lnTo>
                    <a:pt x="2405" y="5139"/>
                  </a:lnTo>
                  <a:lnTo>
                    <a:pt x="2995" y="4365"/>
                  </a:lnTo>
                  <a:lnTo>
                    <a:pt x="3630" y="3638"/>
                  </a:lnTo>
                  <a:lnTo>
                    <a:pt x="4356" y="3001"/>
                  </a:lnTo>
                  <a:lnTo>
                    <a:pt x="5173" y="2410"/>
                  </a:lnTo>
                  <a:lnTo>
                    <a:pt x="5990" y="1864"/>
                  </a:lnTo>
                  <a:lnTo>
                    <a:pt x="6897" y="1455"/>
                  </a:lnTo>
                  <a:lnTo>
                    <a:pt x="7805" y="1137"/>
                  </a:lnTo>
                  <a:lnTo>
                    <a:pt x="8803" y="909"/>
                  </a:lnTo>
                  <a:lnTo>
                    <a:pt x="9756" y="682"/>
                  </a:lnTo>
                  <a:lnTo>
                    <a:pt x="10800" y="637"/>
                  </a:lnTo>
                  <a:lnTo>
                    <a:pt x="11844" y="682"/>
                  </a:lnTo>
                  <a:lnTo>
                    <a:pt x="13840" y="1137"/>
                  </a:lnTo>
                  <a:lnTo>
                    <a:pt x="14748" y="1455"/>
                  </a:lnTo>
                  <a:lnTo>
                    <a:pt x="15655" y="1864"/>
                  </a:lnTo>
                  <a:lnTo>
                    <a:pt x="16472" y="2410"/>
                  </a:lnTo>
                  <a:lnTo>
                    <a:pt x="17289" y="3001"/>
                  </a:lnTo>
                  <a:lnTo>
                    <a:pt x="17970" y="3638"/>
                  </a:lnTo>
                  <a:lnTo>
                    <a:pt x="18650" y="4365"/>
                  </a:lnTo>
                  <a:lnTo>
                    <a:pt x="19240" y="5139"/>
                  </a:lnTo>
                  <a:lnTo>
                    <a:pt x="19739" y="6003"/>
                  </a:lnTo>
                  <a:lnTo>
                    <a:pt x="20148" y="6867"/>
                  </a:lnTo>
                  <a:lnTo>
                    <a:pt x="20511" y="7821"/>
                  </a:lnTo>
                  <a:lnTo>
                    <a:pt x="20738" y="8776"/>
                  </a:lnTo>
                  <a:lnTo>
                    <a:pt x="20874" y="9777"/>
                  </a:lnTo>
                  <a:lnTo>
                    <a:pt x="20965" y="10823"/>
                  </a:lnTo>
                  <a:lnTo>
                    <a:pt x="20874" y="11823"/>
                  </a:lnTo>
                  <a:lnTo>
                    <a:pt x="20738" y="12869"/>
                  </a:lnTo>
                  <a:lnTo>
                    <a:pt x="20511" y="13869"/>
                  </a:lnTo>
                  <a:lnTo>
                    <a:pt x="20148" y="14779"/>
                  </a:lnTo>
                  <a:lnTo>
                    <a:pt x="19739" y="15688"/>
                  </a:lnTo>
                  <a:lnTo>
                    <a:pt x="19240" y="16507"/>
                  </a:lnTo>
                  <a:lnTo>
                    <a:pt x="18650" y="17280"/>
                  </a:lnTo>
                  <a:lnTo>
                    <a:pt x="17970" y="18008"/>
                  </a:lnTo>
                  <a:lnTo>
                    <a:pt x="17289" y="18644"/>
                  </a:lnTo>
                  <a:lnTo>
                    <a:pt x="16472" y="19235"/>
                  </a:lnTo>
                  <a:lnTo>
                    <a:pt x="15655" y="19736"/>
                  </a:lnTo>
                  <a:lnTo>
                    <a:pt x="14748" y="20190"/>
                  </a:lnTo>
                  <a:lnTo>
                    <a:pt x="13840" y="20554"/>
                  </a:lnTo>
                  <a:lnTo>
                    <a:pt x="12842" y="20781"/>
                  </a:lnTo>
                  <a:lnTo>
                    <a:pt x="11844" y="20918"/>
                  </a:lnTo>
                  <a:lnTo>
                    <a:pt x="10800" y="209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97" name="AutoShape 81"/>
            <p:cNvSpPr>
              <a:spLocks/>
            </p:cNvSpPr>
            <p:nvPr/>
          </p:nvSpPr>
          <p:spPr bwMode="auto">
            <a:xfrm>
              <a:off x="11144" y="11119"/>
              <a:ext cx="154411" cy="154089"/>
            </a:xfrm>
            <a:custGeom>
              <a:avLst/>
              <a:gdLst>
                <a:gd name="T0" fmla="*/ 77206 w 21600"/>
                <a:gd name="T1" fmla="*/ 77045 h 21600"/>
                <a:gd name="T2" fmla="*/ 77206 w 21600"/>
                <a:gd name="T3" fmla="*/ 77045 h 21600"/>
                <a:gd name="T4" fmla="*/ 77206 w 21600"/>
                <a:gd name="T5" fmla="*/ 77045 h 21600"/>
                <a:gd name="T6" fmla="*/ 77206 w 21600"/>
                <a:gd name="T7" fmla="*/ 770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9699" y="52"/>
                  </a:lnTo>
                  <a:lnTo>
                    <a:pt x="8650" y="262"/>
                  </a:lnTo>
                  <a:lnTo>
                    <a:pt x="7550" y="523"/>
                  </a:lnTo>
                  <a:lnTo>
                    <a:pt x="6606" y="889"/>
                  </a:lnTo>
                  <a:lnTo>
                    <a:pt x="5662" y="1360"/>
                  </a:lnTo>
                  <a:lnTo>
                    <a:pt x="4771" y="1883"/>
                  </a:lnTo>
                  <a:lnTo>
                    <a:pt x="3932" y="2510"/>
                  </a:lnTo>
                  <a:lnTo>
                    <a:pt x="3146" y="3190"/>
                  </a:lnTo>
                  <a:lnTo>
                    <a:pt x="2464" y="3975"/>
                  </a:lnTo>
                  <a:lnTo>
                    <a:pt x="1835" y="4812"/>
                  </a:lnTo>
                  <a:lnTo>
                    <a:pt x="1311" y="5648"/>
                  </a:lnTo>
                  <a:lnTo>
                    <a:pt x="839" y="6642"/>
                  </a:lnTo>
                  <a:lnTo>
                    <a:pt x="472" y="7636"/>
                  </a:lnTo>
                  <a:lnTo>
                    <a:pt x="210" y="8682"/>
                  </a:lnTo>
                  <a:lnTo>
                    <a:pt x="52" y="9728"/>
                  </a:lnTo>
                  <a:lnTo>
                    <a:pt x="0" y="10826"/>
                  </a:lnTo>
                  <a:lnTo>
                    <a:pt x="52" y="11924"/>
                  </a:lnTo>
                  <a:lnTo>
                    <a:pt x="210" y="13023"/>
                  </a:lnTo>
                  <a:lnTo>
                    <a:pt x="472" y="14016"/>
                  </a:lnTo>
                  <a:lnTo>
                    <a:pt x="839" y="15062"/>
                  </a:lnTo>
                  <a:lnTo>
                    <a:pt x="1311" y="15952"/>
                  </a:lnTo>
                  <a:lnTo>
                    <a:pt x="1835" y="16841"/>
                  </a:lnTo>
                  <a:lnTo>
                    <a:pt x="2464" y="17677"/>
                  </a:lnTo>
                  <a:lnTo>
                    <a:pt x="3146" y="18410"/>
                  </a:lnTo>
                  <a:lnTo>
                    <a:pt x="3932" y="19194"/>
                  </a:lnTo>
                  <a:lnTo>
                    <a:pt x="4771" y="19769"/>
                  </a:lnTo>
                  <a:lnTo>
                    <a:pt x="5662" y="20292"/>
                  </a:lnTo>
                  <a:lnTo>
                    <a:pt x="6606" y="20763"/>
                  </a:lnTo>
                  <a:lnTo>
                    <a:pt x="7550" y="21129"/>
                  </a:lnTo>
                  <a:lnTo>
                    <a:pt x="8650" y="21391"/>
                  </a:lnTo>
                  <a:lnTo>
                    <a:pt x="9699" y="21548"/>
                  </a:lnTo>
                  <a:lnTo>
                    <a:pt x="10800" y="21600"/>
                  </a:lnTo>
                  <a:lnTo>
                    <a:pt x="11953" y="21548"/>
                  </a:lnTo>
                  <a:lnTo>
                    <a:pt x="13002" y="21391"/>
                  </a:lnTo>
                  <a:lnTo>
                    <a:pt x="14050" y="21129"/>
                  </a:lnTo>
                  <a:lnTo>
                    <a:pt x="14994" y="20763"/>
                  </a:lnTo>
                  <a:lnTo>
                    <a:pt x="15938" y="20292"/>
                  </a:lnTo>
                  <a:lnTo>
                    <a:pt x="16882" y="19769"/>
                  </a:lnTo>
                  <a:lnTo>
                    <a:pt x="17668" y="19194"/>
                  </a:lnTo>
                  <a:lnTo>
                    <a:pt x="18454" y="18410"/>
                  </a:lnTo>
                  <a:lnTo>
                    <a:pt x="19136" y="17677"/>
                  </a:lnTo>
                  <a:lnTo>
                    <a:pt x="19765" y="16841"/>
                  </a:lnTo>
                  <a:lnTo>
                    <a:pt x="20289" y="15952"/>
                  </a:lnTo>
                  <a:lnTo>
                    <a:pt x="20761" y="15062"/>
                  </a:lnTo>
                  <a:lnTo>
                    <a:pt x="21128" y="14016"/>
                  </a:lnTo>
                  <a:lnTo>
                    <a:pt x="21390" y="13023"/>
                  </a:lnTo>
                  <a:lnTo>
                    <a:pt x="21548" y="11924"/>
                  </a:lnTo>
                  <a:lnTo>
                    <a:pt x="21600" y="10826"/>
                  </a:lnTo>
                  <a:lnTo>
                    <a:pt x="21548" y="9728"/>
                  </a:lnTo>
                  <a:lnTo>
                    <a:pt x="21390" y="8682"/>
                  </a:lnTo>
                  <a:lnTo>
                    <a:pt x="21128" y="7636"/>
                  </a:lnTo>
                  <a:lnTo>
                    <a:pt x="20761" y="6642"/>
                  </a:lnTo>
                  <a:lnTo>
                    <a:pt x="20289" y="5648"/>
                  </a:lnTo>
                  <a:lnTo>
                    <a:pt x="19765" y="4812"/>
                  </a:lnTo>
                  <a:lnTo>
                    <a:pt x="19136" y="3975"/>
                  </a:lnTo>
                  <a:lnTo>
                    <a:pt x="18454" y="3190"/>
                  </a:lnTo>
                  <a:lnTo>
                    <a:pt x="17668" y="2510"/>
                  </a:lnTo>
                  <a:lnTo>
                    <a:pt x="16882" y="1883"/>
                  </a:lnTo>
                  <a:lnTo>
                    <a:pt x="15938" y="1360"/>
                  </a:lnTo>
                  <a:lnTo>
                    <a:pt x="14994" y="889"/>
                  </a:lnTo>
                  <a:lnTo>
                    <a:pt x="14050" y="523"/>
                  </a:lnTo>
                  <a:lnTo>
                    <a:pt x="13002" y="262"/>
                  </a:lnTo>
                  <a:lnTo>
                    <a:pt x="11953" y="52"/>
                  </a:lnTo>
                  <a:lnTo>
                    <a:pt x="10800" y="0"/>
                  </a:lnTo>
                  <a:close/>
                  <a:moveTo>
                    <a:pt x="10800" y="20868"/>
                  </a:moveTo>
                  <a:lnTo>
                    <a:pt x="9804" y="20815"/>
                  </a:lnTo>
                  <a:lnTo>
                    <a:pt x="8755" y="20659"/>
                  </a:lnTo>
                  <a:lnTo>
                    <a:pt x="7812" y="20397"/>
                  </a:lnTo>
                  <a:lnTo>
                    <a:pt x="6868" y="20083"/>
                  </a:lnTo>
                  <a:lnTo>
                    <a:pt x="5977" y="19665"/>
                  </a:lnTo>
                  <a:lnTo>
                    <a:pt x="5190" y="19194"/>
                  </a:lnTo>
                  <a:lnTo>
                    <a:pt x="4404" y="18567"/>
                  </a:lnTo>
                  <a:lnTo>
                    <a:pt x="3722" y="17939"/>
                  </a:lnTo>
                  <a:lnTo>
                    <a:pt x="3041" y="17207"/>
                  </a:lnTo>
                  <a:lnTo>
                    <a:pt x="2464" y="16475"/>
                  </a:lnTo>
                  <a:lnTo>
                    <a:pt x="1940" y="15585"/>
                  </a:lnTo>
                  <a:lnTo>
                    <a:pt x="1520" y="14696"/>
                  </a:lnTo>
                  <a:lnTo>
                    <a:pt x="1153" y="13807"/>
                  </a:lnTo>
                  <a:lnTo>
                    <a:pt x="944" y="12866"/>
                  </a:lnTo>
                  <a:lnTo>
                    <a:pt x="786" y="11820"/>
                  </a:lnTo>
                  <a:lnTo>
                    <a:pt x="734" y="10826"/>
                  </a:lnTo>
                  <a:lnTo>
                    <a:pt x="786" y="9780"/>
                  </a:lnTo>
                  <a:lnTo>
                    <a:pt x="944" y="8839"/>
                  </a:lnTo>
                  <a:lnTo>
                    <a:pt x="1153" y="7897"/>
                  </a:lnTo>
                  <a:lnTo>
                    <a:pt x="1520" y="6904"/>
                  </a:lnTo>
                  <a:lnTo>
                    <a:pt x="1940" y="6067"/>
                  </a:lnTo>
                  <a:lnTo>
                    <a:pt x="2464" y="5230"/>
                  </a:lnTo>
                  <a:lnTo>
                    <a:pt x="3041" y="4446"/>
                  </a:lnTo>
                  <a:lnTo>
                    <a:pt x="4404" y="3086"/>
                  </a:lnTo>
                  <a:lnTo>
                    <a:pt x="5190" y="2510"/>
                  </a:lnTo>
                  <a:lnTo>
                    <a:pt x="5977" y="1987"/>
                  </a:lnTo>
                  <a:lnTo>
                    <a:pt x="6868" y="1621"/>
                  </a:lnTo>
                  <a:lnTo>
                    <a:pt x="7812" y="1255"/>
                  </a:lnTo>
                  <a:lnTo>
                    <a:pt x="8755" y="994"/>
                  </a:lnTo>
                  <a:lnTo>
                    <a:pt x="9804" y="837"/>
                  </a:lnTo>
                  <a:lnTo>
                    <a:pt x="11796" y="837"/>
                  </a:lnTo>
                  <a:lnTo>
                    <a:pt x="12845" y="994"/>
                  </a:lnTo>
                  <a:lnTo>
                    <a:pt x="13788" y="1255"/>
                  </a:lnTo>
                  <a:lnTo>
                    <a:pt x="14680" y="1621"/>
                  </a:lnTo>
                  <a:lnTo>
                    <a:pt x="15623" y="1987"/>
                  </a:lnTo>
                  <a:lnTo>
                    <a:pt x="16410" y="2510"/>
                  </a:lnTo>
                  <a:lnTo>
                    <a:pt x="17196" y="3086"/>
                  </a:lnTo>
                  <a:lnTo>
                    <a:pt x="17930" y="3766"/>
                  </a:lnTo>
                  <a:lnTo>
                    <a:pt x="18559" y="4446"/>
                  </a:lnTo>
                  <a:lnTo>
                    <a:pt x="19188" y="5230"/>
                  </a:lnTo>
                  <a:lnTo>
                    <a:pt x="19608" y="6067"/>
                  </a:lnTo>
                  <a:lnTo>
                    <a:pt x="20080" y="6904"/>
                  </a:lnTo>
                  <a:lnTo>
                    <a:pt x="20447" y="7897"/>
                  </a:lnTo>
                  <a:lnTo>
                    <a:pt x="20656" y="8839"/>
                  </a:lnTo>
                  <a:lnTo>
                    <a:pt x="20814" y="9780"/>
                  </a:lnTo>
                  <a:lnTo>
                    <a:pt x="20866" y="10826"/>
                  </a:lnTo>
                  <a:lnTo>
                    <a:pt x="20814" y="11820"/>
                  </a:lnTo>
                  <a:lnTo>
                    <a:pt x="20656" y="12866"/>
                  </a:lnTo>
                  <a:lnTo>
                    <a:pt x="20447" y="13807"/>
                  </a:lnTo>
                  <a:lnTo>
                    <a:pt x="20080" y="14696"/>
                  </a:lnTo>
                  <a:lnTo>
                    <a:pt x="19608" y="15585"/>
                  </a:lnTo>
                  <a:lnTo>
                    <a:pt x="19188" y="16475"/>
                  </a:lnTo>
                  <a:lnTo>
                    <a:pt x="17930" y="17939"/>
                  </a:lnTo>
                  <a:lnTo>
                    <a:pt x="17196" y="18567"/>
                  </a:lnTo>
                  <a:lnTo>
                    <a:pt x="16410" y="19194"/>
                  </a:lnTo>
                  <a:lnTo>
                    <a:pt x="15623" y="19665"/>
                  </a:lnTo>
                  <a:lnTo>
                    <a:pt x="14680" y="20083"/>
                  </a:lnTo>
                  <a:lnTo>
                    <a:pt x="13788" y="20397"/>
                  </a:lnTo>
                  <a:lnTo>
                    <a:pt x="12845" y="20659"/>
                  </a:lnTo>
                  <a:lnTo>
                    <a:pt x="11796" y="20815"/>
                  </a:lnTo>
                  <a:lnTo>
                    <a:pt x="10800" y="20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298" name="Rectangle 82"/>
            <p:cNvSpPr>
              <a:spLocks/>
            </p:cNvSpPr>
            <p:nvPr/>
          </p:nvSpPr>
          <p:spPr bwMode="auto">
            <a:xfrm>
              <a:off x="82777" y="22240"/>
              <a:ext cx="12735" cy="14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9299" name="AutoShape 83"/>
            <p:cNvSpPr>
              <a:spLocks/>
            </p:cNvSpPr>
            <p:nvPr/>
          </p:nvSpPr>
          <p:spPr bwMode="auto">
            <a:xfrm>
              <a:off x="52532" y="30182"/>
              <a:ext cx="12735" cy="14297"/>
            </a:xfrm>
            <a:custGeom>
              <a:avLst/>
              <a:gdLst>
                <a:gd name="T0" fmla="*/ 6368 w 21600"/>
                <a:gd name="T1" fmla="*/ 7149 h 21600"/>
                <a:gd name="T2" fmla="*/ 6368 w 21600"/>
                <a:gd name="T3" fmla="*/ 7149 h 21600"/>
                <a:gd name="T4" fmla="*/ 6368 w 21600"/>
                <a:gd name="T5" fmla="*/ 7149 h 21600"/>
                <a:gd name="T6" fmla="*/ 6368 w 21600"/>
                <a:gd name="T7" fmla="*/ 714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7169"/>
                  </a:moveTo>
                  <a:lnTo>
                    <a:pt x="9058" y="0"/>
                  </a:lnTo>
                  <a:lnTo>
                    <a:pt x="0" y="3877"/>
                  </a:lnTo>
                  <a:lnTo>
                    <a:pt x="12542" y="21600"/>
                  </a:lnTo>
                  <a:lnTo>
                    <a:pt x="21600" y="17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00" name="AutoShape 84"/>
            <p:cNvSpPr>
              <a:spLocks/>
            </p:cNvSpPr>
            <p:nvPr/>
          </p:nvSpPr>
          <p:spPr bwMode="auto">
            <a:xfrm>
              <a:off x="30246" y="52421"/>
              <a:ext cx="14326" cy="12708"/>
            </a:xfrm>
            <a:custGeom>
              <a:avLst/>
              <a:gdLst>
                <a:gd name="T0" fmla="*/ 7163 w 21600"/>
                <a:gd name="T1" fmla="*/ 6354 h 21600"/>
                <a:gd name="T2" fmla="*/ 7163 w 21600"/>
                <a:gd name="T3" fmla="*/ 6354 h 21600"/>
                <a:gd name="T4" fmla="*/ 7163 w 21600"/>
                <a:gd name="T5" fmla="*/ 6354 h 21600"/>
                <a:gd name="T6" fmla="*/ 7163 w 21600"/>
                <a:gd name="T7" fmla="*/ 635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9058"/>
                  </a:moveTo>
                  <a:lnTo>
                    <a:pt x="17820" y="21600"/>
                  </a:lnTo>
                  <a:lnTo>
                    <a:pt x="21600" y="13239"/>
                  </a:lnTo>
                  <a:lnTo>
                    <a:pt x="4320" y="0"/>
                  </a:lnTo>
                  <a:lnTo>
                    <a:pt x="0" y="90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01" name="Rectangle 85"/>
            <p:cNvSpPr>
              <a:spLocks/>
            </p:cNvSpPr>
            <p:nvPr/>
          </p:nvSpPr>
          <p:spPr bwMode="auto">
            <a:xfrm>
              <a:off x="22286" y="82604"/>
              <a:ext cx="14327" cy="127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9302" name="AutoShape 86"/>
            <p:cNvSpPr>
              <a:spLocks/>
            </p:cNvSpPr>
            <p:nvPr/>
          </p:nvSpPr>
          <p:spPr bwMode="auto">
            <a:xfrm>
              <a:off x="30246" y="111198"/>
              <a:ext cx="14326" cy="12708"/>
            </a:xfrm>
            <a:custGeom>
              <a:avLst/>
              <a:gdLst>
                <a:gd name="T0" fmla="*/ 7163 w 21600"/>
                <a:gd name="T1" fmla="*/ 6354 h 21600"/>
                <a:gd name="T2" fmla="*/ 7163 w 21600"/>
                <a:gd name="T3" fmla="*/ 6354 h 21600"/>
                <a:gd name="T4" fmla="*/ 7163 w 21600"/>
                <a:gd name="T5" fmla="*/ 6354 h 21600"/>
                <a:gd name="T6" fmla="*/ 7163 w 21600"/>
                <a:gd name="T7" fmla="*/ 635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239"/>
                  </a:moveTo>
                  <a:lnTo>
                    <a:pt x="4320" y="21600"/>
                  </a:lnTo>
                  <a:lnTo>
                    <a:pt x="21600" y="8361"/>
                  </a:lnTo>
                  <a:lnTo>
                    <a:pt x="17820" y="0"/>
                  </a:lnTo>
                  <a:lnTo>
                    <a:pt x="0" y="13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03" name="AutoShape 87"/>
            <p:cNvSpPr>
              <a:spLocks/>
            </p:cNvSpPr>
            <p:nvPr/>
          </p:nvSpPr>
          <p:spPr bwMode="auto">
            <a:xfrm>
              <a:off x="52532" y="131849"/>
              <a:ext cx="12735" cy="14297"/>
            </a:xfrm>
            <a:custGeom>
              <a:avLst/>
              <a:gdLst>
                <a:gd name="T0" fmla="*/ 6368 w 21600"/>
                <a:gd name="T1" fmla="*/ 7149 h 21600"/>
                <a:gd name="T2" fmla="*/ 6368 w 21600"/>
                <a:gd name="T3" fmla="*/ 7149 h 21600"/>
                <a:gd name="T4" fmla="*/ 6368 w 21600"/>
                <a:gd name="T5" fmla="*/ 7149 h 21600"/>
                <a:gd name="T6" fmla="*/ 6368 w 21600"/>
                <a:gd name="T7" fmla="*/ 714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7723"/>
                  </a:moveTo>
                  <a:lnTo>
                    <a:pt x="9058" y="21600"/>
                  </a:lnTo>
                  <a:lnTo>
                    <a:pt x="21600" y="3877"/>
                  </a:lnTo>
                  <a:lnTo>
                    <a:pt x="12542" y="0"/>
                  </a:lnTo>
                  <a:lnTo>
                    <a:pt x="0" y="177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04" name="Rectangle 88"/>
            <p:cNvSpPr>
              <a:spLocks/>
            </p:cNvSpPr>
            <p:nvPr/>
          </p:nvSpPr>
          <p:spPr bwMode="auto">
            <a:xfrm>
              <a:off x="82777" y="141380"/>
              <a:ext cx="12735" cy="127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9305" name="AutoShape 89"/>
            <p:cNvSpPr>
              <a:spLocks/>
            </p:cNvSpPr>
            <p:nvPr/>
          </p:nvSpPr>
          <p:spPr bwMode="auto">
            <a:xfrm>
              <a:off x="111431" y="131849"/>
              <a:ext cx="12735" cy="14297"/>
            </a:xfrm>
            <a:custGeom>
              <a:avLst/>
              <a:gdLst>
                <a:gd name="T0" fmla="*/ 6368 w 21600"/>
                <a:gd name="T1" fmla="*/ 7149 h 21600"/>
                <a:gd name="T2" fmla="*/ 6368 w 21600"/>
                <a:gd name="T3" fmla="*/ 7149 h 21600"/>
                <a:gd name="T4" fmla="*/ 6368 w 21600"/>
                <a:gd name="T5" fmla="*/ 7149 h 21600"/>
                <a:gd name="T6" fmla="*/ 6368 w 21600"/>
                <a:gd name="T7" fmla="*/ 714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3877"/>
                  </a:moveTo>
                  <a:lnTo>
                    <a:pt x="12960" y="21600"/>
                  </a:lnTo>
                  <a:lnTo>
                    <a:pt x="21600" y="17723"/>
                  </a:lnTo>
                  <a:lnTo>
                    <a:pt x="8640" y="0"/>
                  </a:lnTo>
                  <a:lnTo>
                    <a:pt x="0" y="38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06" name="AutoShape 90"/>
            <p:cNvSpPr>
              <a:spLocks/>
            </p:cNvSpPr>
            <p:nvPr/>
          </p:nvSpPr>
          <p:spPr bwMode="auto">
            <a:xfrm>
              <a:off x="132126" y="111198"/>
              <a:ext cx="14326" cy="12708"/>
            </a:xfrm>
            <a:custGeom>
              <a:avLst/>
              <a:gdLst>
                <a:gd name="T0" fmla="*/ 7163 w 21600"/>
                <a:gd name="T1" fmla="*/ 6354 h 21600"/>
                <a:gd name="T2" fmla="*/ 7163 w 21600"/>
                <a:gd name="T3" fmla="*/ 6354 h 21600"/>
                <a:gd name="T4" fmla="*/ 7163 w 21600"/>
                <a:gd name="T5" fmla="*/ 6354 h 21600"/>
                <a:gd name="T6" fmla="*/ 7163 w 21600"/>
                <a:gd name="T7" fmla="*/ 635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8361"/>
                  </a:moveTo>
                  <a:lnTo>
                    <a:pt x="17169" y="21600"/>
                  </a:lnTo>
                  <a:lnTo>
                    <a:pt x="21600" y="13239"/>
                  </a:lnTo>
                  <a:lnTo>
                    <a:pt x="3323" y="0"/>
                  </a:lnTo>
                  <a:lnTo>
                    <a:pt x="0" y="8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07" name="Rectangle 91"/>
            <p:cNvSpPr>
              <a:spLocks/>
            </p:cNvSpPr>
            <p:nvPr/>
          </p:nvSpPr>
          <p:spPr bwMode="auto">
            <a:xfrm>
              <a:off x="140085" y="82604"/>
              <a:ext cx="14327" cy="127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>
                <a:defRPr/>
              </a:pPr>
              <a:endParaRPr lang="zh-CN" altLang="en-US">
                <a:latin typeface="Microsoft YaHei"/>
                <a:ea typeface="微软雅黑"/>
                <a:cs typeface="Microsoft YaHei"/>
                <a:sym typeface="맑은 고딕" charset="0"/>
              </a:endParaRPr>
            </a:p>
          </p:txBody>
        </p:sp>
        <p:sp>
          <p:nvSpPr>
            <p:cNvPr id="9308" name="AutoShape 92"/>
            <p:cNvSpPr>
              <a:spLocks/>
            </p:cNvSpPr>
            <p:nvPr/>
          </p:nvSpPr>
          <p:spPr bwMode="auto">
            <a:xfrm>
              <a:off x="132126" y="52421"/>
              <a:ext cx="14326" cy="12708"/>
            </a:xfrm>
            <a:custGeom>
              <a:avLst/>
              <a:gdLst>
                <a:gd name="T0" fmla="*/ 7163 w 21600"/>
                <a:gd name="T1" fmla="*/ 6354 h 21600"/>
                <a:gd name="T2" fmla="*/ 7163 w 21600"/>
                <a:gd name="T3" fmla="*/ 6354 h 21600"/>
                <a:gd name="T4" fmla="*/ 7163 w 21600"/>
                <a:gd name="T5" fmla="*/ 6354 h 21600"/>
                <a:gd name="T6" fmla="*/ 7163 w 21600"/>
                <a:gd name="T7" fmla="*/ 635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9058"/>
                  </a:moveTo>
                  <a:lnTo>
                    <a:pt x="17169" y="0"/>
                  </a:lnTo>
                  <a:lnTo>
                    <a:pt x="0" y="13239"/>
                  </a:lnTo>
                  <a:lnTo>
                    <a:pt x="3323" y="21600"/>
                  </a:lnTo>
                  <a:lnTo>
                    <a:pt x="21600" y="90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09" name="AutoShape 93"/>
            <p:cNvSpPr>
              <a:spLocks/>
            </p:cNvSpPr>
            <p:nvPr/>
          </p:nvSpPr>
          <p:spPr bwMode="auto">
            <a:xfrm>
              <a:off x="111431" y="30182"/>
              <a:ext cx="12735" cy="14297"/>
            </a:xfrm>
            <a:custGeom>
              <a:avLst/>
              <a:gdLst>
                <a:gd name="T0" fmla="*/ 6368 w 21600"/>
                <a:gd name="T1" fmla="*/ 7149 h 21600"/>
                <a:gd name="T2" fmla="*/ 6368 w 21600"/>
                <a:gd name="T3" fmla="*/ 7149 h 21600"/>
                <a:gd name="T4" fmla="*/ 6368 w 21600"/>
                <a:gd name="T5" fmla="*/ 7149 h 21600"/>
                <a:gd name="T6" fmla="*/ 6368 w 21600"/>
                <a:gd name="T7" fmla="*/ 714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877"/>
                  </a:moveTo>
                  <a:lnTo>
                    <a:pt x="12960" y="0"/>
                  </a:lnTo>
                  <a:lnTo>
                    <a:pt x="0" y="17169"/>
                  </a:lnTo>
                  <a:lnTo>
                    <a:pt x="8640" y="21600"/>
                  </a:lnTo>
                  <a:lnTo>
                    <a:pt x="21600" y="38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10" name="AutoShape 94"/>
            <p:cNvSpPr>
              <a:spLocks/>
            </p:cNvSpPr>
            <p:nvPr/>
          </p:nvSpPr>
          <p:spPr bwMode="auto">
            <a:xfrm>
              <a:off x="55716" y="50833"/>
              <a:ext cx="63675" cy="44479"/>
            </a:xfrm>
            <a:custGeom>
              <a:avLst/>
              <a:gdLst>
                <a:gd name="T0" fmla="*/ 31838 w 21600"/>
                <a:gd name="T1" fmla="*/ 22239 h 21600"/>
                <a:gd name="T2" fmla="*/ 31838 w 21600"/>
                <a:gd name="T3" fmla="*/ 22239 h 21600"/>
                <a:gd name="T4" fmla="*/ 31838 w 21600"/>
                <a:gd name="T5" fmla="*/ 22239 h 21600"/>
                <a:gd name="T6" fmla="*/ 31838 w 21600"/>
                <a:gd name="T7" fmla="*/ 2223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041"/>
                  </a:moveTo>
                  <a:lnTo>
                    <a:pt x="20613" y="4027"/>
                  </a:lnTo>
                  <a:lnTo>
                    <a:pt x="12096" y="15193"/>
                  </a:lnTo>
                  <a:lnTo>
                    <a:pt x="11109" y="14827"/>
                  </a:lnTo>
                  <a:lnTo>
                    <a:pt x="10491" y="15010"/>
                  </a:lnTo>
                  <a:lnTo>
                    <a:pt x="1358" y="0"/>
                  </a:lnTo>
                  <a:lnTo>
                    <a:pt x="0" y="1831"/>
                  </a:lnTo>
                  <a:lnTo>
                    <a:pt x="9134" y="16841"/>
                  </a:lnTo>
                  <a:lnTo>
                    <a:pt x="9010" y="17390"/>
                  </a:lnTo>
                  <a:lnTo>
                    <a:pt x="8887" y="18122"/>
                  </a:lnTo>
                  <a:lnTo>
                    <a:pt x="8887" y="18854"/>
                  </a:lnTo>
                  <a:lnTo>
                    <a:pt x="9010" y="19403"/>
                  </a:lnTo>
                  <a:lnTo>
                    <a:pt x="9257" y="19953"/>
                  </a:lnTo>
                  <a:lnTo>
                    <a:pt x="9504" y="20685"/>
                  </a:lnTo>
                  <a:lnTo>
                    <a:pt x="9751" y="21051"/>
                  </a:lnTo>
                  <a:lnTo>
                    <a:pt x="10121" y="21417"/>
                  </a:lnTo>
                  <a:lnTo>
                    <a:pt x="10738" y="21600"/>
                  </a:lnTo>
                  <a:lnTo>
                    <a:pt x="11109" y="21600"/>
                  </a:lnTo>
                  <a:lnTo>
                    <a:pt x="11849" y="21417"/>
                  </a:lnTo>
                  <a:lnTo>
                    <a:pt x="12590" y="20868"/>
                  </a:lnTo>
                  <a:lnTo>
                    <a:pt x="13083" y="19953"/>
                  </a:lnTo>
                  <a:lnTo>
                    <a:pt x="13207" y="19037"/>
                  </a:lnTo>
                  <a:lnTo>
                    <a:pt x="13330" y="18305"/>
                  </a:lnTo>
                  <a:lnTo>
                    <a:pt x="13207" y="17207"/>
                  </a:lnTo>
                  <a:lnTo>
                    <a:pt x="21600" y="6041"/>
                  </a:lnTo>
                  <a:close/>
                  <a:moveTo>
                    <a:pt x="11479" y="18854"/>
                  </a:moveTo>
                  <a:lnTo>
                    <a:pt x="11232" y="19037"/>
                  </a:lnTo>
                  <a:lnTo>
                    <a:pt x="10985" y="19037"/>
                  </a:lnTo>
                  <a:lnTo>
                    <a:pt x="10738" y="18854"/>
                  </a:lnTo>
                  <a:lnTo>
                    <a:pt x="10615" y="18305"/>
                  </a:lnTo>
                  <a:lnTo>
                    <a:pt x="10862" y="17939"/>
                  </a:lnTo>
                  <a:lnTo>
                    <a:pt x="10985" y="17573"/>
                  </a:lnTo>
                  <a:lnTo>
                    <a:pt x="11232" y="17573"/>
                  </a:lnTo>
                  <a:lnTo>
                    <a:pt x="11479" y="17939"/>
                  </a:lnTo>
                  <a:lnTo>
                    <a:pt x="11602" y="18488"/>
                  </a:lnTo>
                  <a:lnTo>
                    <a:pt x="11479" y="188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</p:grpSp>
      <p:sp>
        <p:nvSpPr>
          <p:cNvPr id="9311" name="Oval 95"/>
          <p:cNvSpPr>
            <a:spLocks/>
          </p:cNvSpPr>
          <p:nvPr/>
        </p:nvSpPr>
        <p:spPr bwMode="auto">
          <a:xfrm>
            <a:off x="5100638" y="5310188"/>
            <a:ext cx="306387" cy="304800"/>
          </a:xfrm>
          <a:prstGeom prst="ellipse">
            <a:avLst/>
          </a:prstGeom>
          <a:solidFill>
            <a:srgbClr val="A8D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sp>
        <p:nvSpPr>
          <p:cNvPr id="9312" name="AutoShape 96"/>
          <p:cNvSpPr>
            <a:spLocks/>
          </p:cNvSpPr>
          <p:nvPr/>
        </p:nvSpPr>
        <p:spPr bwMode="auto">
          <a:xfrm>
            <a:off x="5167313" y="5383213"/>
            <a:ext cx="173037" cy="158750"/>
          </a:xfrm>
          <a:custGeom>
            <a:avLst/>
            <a:gdLst>
              <a:gd name="T0" fmla="*/ 86519 w 21600"/>
              <a:gd name="T1" fmla="*/ 79375 h 21600"/>
              <a:gd name="T2" fmla="*/ 86519 w 21600"/>
              <a:gd name="T3" fmla="*/ 79375 h 21600"/>
              <a:gd name="T4" fmla="*/ 86519 w 21600"/>
              <a:gd name="T5" fmla="*/ 79375 h 21600"/>
              <a:gd name="T6" fmla="*/ 86519 w 21600"/>
              <a:gd name="T7" fmla="*/ 793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13" y="18977"/>
                </a:moveTo>
                <a:lnTo>
                  <a:pt x="15181" y="12016"/>
                </a:lnTo>
                <a:lnTo>
                  <a:pt x="15007" y="11921"/>
                </a:lnTo>
                <a:lnTo>
                  <a:pt x="14834" y="11968"/>
                </a:lnTo>
                <a:lnTo>
                  <a:pt x="14747" y="12016"/>
                </a:lnTo>
                <a:lnTo>
                  <a:pt x="14617" y="12207"/>
                </a:lnTo>
                <a:lnTo>
                  <a:pt x="14227" y="11777"/>
                </a:lnTo>
                <a:lnTo>
                  <a:pt x="14660" y="11062"/>
                </a:lnTo>
                <a:lnTo>
                  <a:pt x="15007" y="10347"/>
                </a:lnTo>
                <a:lnTo>
                  <a:pt x="15224" y="9489"/>
                </a:lnTo>
                <a:lnTo>
                  <a:pt x="15398" y="8726"/>
                </a:lnTo>
                <a:lnTo>
                  <a:pt x="16308" y="8821"/>
                </a:lnTo>
                <a:lnTo>
                  <a:pt x="16439" y="9107"/>
                </a:lnTo>
                <a:lnTo>
                  <a:pt x="16569" y="9298"/>
                </a:lnTo>
                <a:lnTo>
                  <a:pt x="16829" y="9441"/>
                </a:lnTo>
                <a:lnTo>
                  <a:pt x="17089" y="9489"/>
                </a:lnTo>
                <a:lnTo>
                  <a:pt x="17306" y="9489"/>
                </a:lnTo>
                <a:lnTo>
                  <a:pt x="17436" y="9441"/>
                </a:lnTo>
                <a:lnTo>
                  <a:pt x="17566" y="9346"/>
                </a:lnTo>
                <a:lnTo>
                  <a:pt x="17783" y="9107"/>
                </a:lnTo>
                <a:lnTo>
                  <a:pt x="17870" y="8964"/>
                </a:lnTo>
                <a:lnTo>
                  <a:pt x="17913" y="8774"/>
                </a:lnTo>
                <a:lnTo>
                  <a:pt x="17957" y="8630"/>
                </a:lnTo>
                <a:lnTo>
                  <a:pt x="17913" y="8392"/>
                </a:lnTo>
                <a:lnTo>
                  <a:pt x="17870" y="8201"/>
                </a:lnTo>
                <a:lnTo>
                  <a:pt x="20386" y="4911"/>
                </a:lnTo>
                <a:lnTo>
                  <a:pt x="20516" y="4959"/>
                </a:lnTo>
                <a:lnTo>
                  <a:pt x="20863" y="4959"/>
                </a:lnTo>
                <a:lnTo>
                  <a:pt x="20993" y="4911"/>
                </a:lnTo>
                <a:lnTo>
                  <a:pt x="21253" y="4721"/>
                </a:lnTo>
                <a:lnTo>
                  <a:pt x="21383" y="4577"/>
                </a:lnTo>
                <a:lnTo>
                  <a:pt x="21470" y="4434"/>
                </a:lnTo>
                <a:lnTo>
                  <a:pt x="21513" y="4244"/>
                </a:lnTo>
                <a:lnTo>
                  <a:pt x="21513" y="3910"/>
                </a:lnTo>
                <a:lnTo>
                  <a:pt x="21470" y="3767"/>
                </a:lnTo>
                <a:lnTo>
                  <a:pt x="21383" y="3576"/>
                </a:lnTo>
                <a:lnTo>
                  <a:pt x="21253" y="3433"/>
                </a:lnTo>
                <a:lnTo>
                  <a:pt x="20993" y="3242"/>
                </a:lnTo>
                <a:lnTo>
                  <a:pt x="20863" y="3195"/>
                </a:lnTo>
                <a:lnTo>
                  <a:pt x="20516" y="3195"/>
                </a:lnTo>
                <a:lnTo>
                  <a:pt x="20386" y="3242"/>
                </a:lnTo>
                <a:lnTo>
                  <a:pt x="20255" y="3338"/>
                </a:lnTo>
                <a:lnTo>
                  <a:pt x="20082" y="3433"/>
                </a:lnTo>
                <a:lnTo>
                  <a:pt x="19995" y="3576"/>
                </a:lnTo>
                <a:lnTo>
                  <a:pt x="19908" y="3767"/>
                </a:lnTo>
                <a:lnTo>
                  <a:pt x="19865" y="3910"/>
                </a:lnTo>
                <a:lnTo>
                  <a:pt x="19865" y="4101"/>
                </a:lnTo>
                <a:lnTo>
                  <a:pt x="19908" y="4244"/>
                </a:lnTo>
                <a:lnTo>
                  <a:pt x="19952" y="4482"/>
                </a:lnTo>
                <a:lnTo>
                  <a:pt x="17393" y="7772"/>
                </a:lnTo>
                <a:lnTo>
                  <a:pt x="17089" y="7725"/>
                </a:lnTo>
                <a:lnTo>
                  <a:pt x="16872" y="7772"/>
                </a:lnTo>
                <a:lnTo>
                  <a:pt x="16525" y="7963"/>
                </a:lnTo>
                <a:lnTo>
                  <a:pt x="16395" y="8154"/>
                </a:lnTo>
                <a:lnTo>
                  <a:pt x="15528" y="8058"/>
                </a:lnTo>
                <a:lnTo>
                  <a:pt x="15528" y="7438"/>
                </a:lnTo>
                <a:lnTo>
                  <a:pt x="15441" y="6675"/>
                </a:lnTo>
                <a:lnTo>
                  <a:pt x="15354" y="5960"/>
                </a:lnTo>
                <a:lnTo>
                  <a:pt x="15224" y="5293"/>
                </a:lnTo>
                <a:lnTo>
                  <a:pt x="15007" y="4577"/>
                </a:lnTo>
                <a:lnTo>
                  <a:pt x="14704" y="3910"/>
                </a:lnTo>
                <a:lnTo>
                  <a:pt x="14400" y="3290"/>
                </a:lnTo>
                <a:lnTo>
                  <a:pt x="13533" y="2146"/>
                </a:lnTo>
                <a:lnTo>
                  <a:pt x="13012" y="1621"/>
                </a:lnTo>
                <a:lnTo>
                  <a:pt x="11884" y="858"/>
                </a:lnTo>
                <a:lnTo>
                  <a:pt x="10670" y="286"/>
                </a:lnTo>
                <a:lnTo>
                  <a:pt x="10019" y="95"/>
                </a:lnTo>
                <a:lnTo>
                  <a:pt x="9369" y="0"/>
                </a:lnTo>
                <a:lnTo>
                  <a:pt x="8024" y="0"/>
                </a:lnTo>
                <a:lnTo>
                  <a:pt x="7373" y="95"/>
                </a:lnTo>
                <a:lnTo>
                  <a:pt x="6723" y="286"/>
                </a:lnTo>
                <a:lnTo>
                  <a:pt x="6072" y="572"/>
                </a:lnTo>
                <a:lnTo>
                  <a:pt x="5465" y="858"/>
                </a:lnTo>
                <a:lnTo>
                  <a:pt x="4901" y="1240"/>
                </a:lnTo>
                <a:lnTo>
                  <a:pt x="4424" y="1669"/>
                </a:lnTo>
                <a:lnTo>
                  <a:pt x="3904" y="2146"/>
                </a:lnTo>
                <a:lnTo>
                  <a:pt x="3427" y="2718"/>
                </a:lnTo>
                <a:lnTo>
                  <a:pt x="3036" y="3338"/>
                </a:lnTo>
                <a:lnTo>
                  <a:pt x="2689" y="3958"/>
                </a:lnTo>
                <a:lnTo>
                  <a:pt x="2386" y="4577"/>
                </a:lnTo>
                <a:lnTo>
                  <a:pt x="2212" y="5293"/>
                </a:lnTo>
                <a:lnTo>
                  <a:pt x="2039" y="5960"/>
                </a:lnTo>
                <a:lnTo>
                  <a:pt x="1908" y="6723"/>
                </a:lnTo>
                <a:lnTo>
                  <a:pt x="1865" y="7438"/>
                </a:lnTo>
                <a:lnTo>
                  <a:pt x="1908" y="8344"/>
                </a:lnTo>
                <a:lnTo>
                  <a:pt x="2082" y="9203"/>
                </a:lnTo>
                <a:lnTo>
                  <a:pt x="2299" y="10013"/>
                </a:lnTo>
                <a:lnTo>
                  <a:pt x="2993" y="11539"/>
                </a:lnTo>
                <a:lnTo>
                  <a:pt x="3470" y="12207"/>
                </a:lnTo>
                <a:lnTo>
                  <a:pt x="3990" y="12826"/>
                </a:lnTo>
                <a:lnTo>
                  <a:pt x="4554" y="13351"/>
                </a:lnTo>
                <a:lnTo>
                  <a:pt x="3817" y="14591"/>
                </a:lnTo>
                <a:lnTo>
                  <a:pt x="3600" y="14543"/>
                </a:lnTo>
                <a:lnTo>
                  <a:pt x="3340" y="14591"/>
                </a:lnTo>
                <a:lnTo>
                  <a:pt x="3080" y="14781"/>
                </a:lnTo>
                <a:lnTo>
                  <a:pt x="1648" y="13732"/>
                </a:lnTo>
                <a:lnTo>
                  <a:pt x="1648" y="13351"/>
                </a:lnTo>
                <a:lnTo>
                  <a:pt x="1605" y="13208"/>
                </a:lnTo>
                <a:lnTo>
                  <a:pt x="1518" y="13065"/>
                </a:lnTo>
                <a:lnTo>
                  <a:pt x="1388" y="12922"/>
                </a:lnTo>
                <a:lnTo>
                  <a:pt x="1258" y="12826"/>
                </a:lnTo>
                <a:lnTo>
                  <a:pt x="1128" y="12779"/>
                </a:lnTo>
                <a:lnTo>
                  <a:pt x="998" y="12683"/>
                </a:lnTo>
                <a:lnTo>
                  <a:pt x="867" y="12636"/>
                </a:lnTo>
                <a:lnTo>
                  <a:pt x="651" y="12683"/>
                </a:lnTo>
                <a:lnTo>
                  <a:pt x="520" y="12779"/>
                </a:lnTo>
                <a:lnTo>
                  <a:pt x="390" y="12826"/>
                </a:lnTo>
                <a:lnTo>
                  <a:pt x="217" y="12922"/>
                </a:lnTo>
                <a:lnTo>
                  <a:pt x="43" y="13208"/>
                </a:lnTo>
                <a:lnTo>
                  <a:pt x="0" y="13351"/>
                </a:lnTo>
                <a:lnTo>
                  <a:pt x="0" y="13732"/>
                </a:lnTo>
                <a:lnTo>
                  <a:pt x="43" y="13923"/>
                </a:lnTo>
                <a:lnTo>
                  <a:pt x="217" y="14209"/>
                </a:lnTo>
                <a:lnTo>
                  <a:pt x="390" y="14305"/>
                </a:lnTo>
                <a:lnTo>
                  <a:pt x="520" y="14400"/>
                </a:lnTo>
                <a:lnTo>
                  <a:pt x="651" y="14448"/>
                </a:lnTo>
                <a:lnTo>
                  <a:pt x="867" y="14448"/>
                </a:lnTo>
                <a:lnTo>
                  <a:pt x="1084" y="14400"/>
                </a:lnTo>
                <a:lnTo>
                  <a:pt x="1258" y="14305"/>
                </a:lnTo>
                <a:lnTo>
                  <a:pt x="2776" y="15354"/>
                </a:lnTo>
                <a:lnTo>
                  <a:pt x="2776" y="15640"/>
                </a:lnTo>
                <a:lnTo>
                  <a:pt x="2819" y="15830"/>
                </a:lnTo>
                <a:lnTo>
                  <a:pt x="2906" y="16021"/>
                </a:lnTo>
                <a:lnTo>
                  <a:pt x="2993" y="16117"/>
                </a:lnTo>
                <a:lnTo>
                  <a:pt x="3123" y="16212"/>
                </a:lnTo>
                <a:lnTo>
                  <a:pt x="3296" y="16307"/>
                </a:lnTo>
                <a:lnTo>
                  <a:pt x="3427" y="16355"/>
                </a:lnTo>
                <a:lnTo>
                  <a:pt x="3730" y="16355"/>
                </a:lnTo>
                <a:lnTo>
                  <a:pt x="3904" y="16307"/>
                </a:lnTo>
                <a:lnTo>
                  <a:pt x="4164" y="16117"/>
                </a:lnTo>
                <a:lnTo>
                  <a:pt x="4251" y="16021"/>
                </a:lnTo>
                <a:lnTo>
                  <a:pt x="4381" y="15830"/>
                </a:lnTo>
                <a:lnTo>
                  <a:pt x="4424" y="15640"/>
                </a:lnTo>
                <a:lnTo>
                  <a:pt x="4424" y="15497"/>
                </a:lnTo>
                <a:lnTo>
                  <a:pt x="4381" y="15211"/>
                </a:lnTo>
                <a:lnTo>
                  <a:pt x="4251" y="14972"/>
                </a:lnTo>
                <a:lnTo>
                  <a:pt x="5075" y="13780"/>
                </a:lnTo>
                <a:lnTo>
                  <a:pt x="5465" y="14066"/>
                </a:lnTo>
                <a:lnTo>
                  <a:pt x="6333" y="14448"/>
                </a:lnTo>
                <a:lnTo>
                  <a:pt x="6810" y="14591"/>
                </a:lnTo>
                <a:lnTo>
                  <a:pt x="7200" y="14781"/>
                </a:lnTo>
                <a:lnTo>
                  <a:pt x="7720" y="14877"/>
                </a:lnTo>
                <a:lnTo>
                  <a:pt x="8198" y="14925"/>
                </a:lnTo>
                <a:lnTo>
                  <a:pt x="9239" y="14925"/>
                </a:lnTo>
                <a:lnTo>
                  <a:pt x="10280" y="14734"/>
                </a:lnTo>
                <a:lnTo>
                  <a:pt x="10757" y="14543"/>
                </a:lnTo>
                <a:lnTo>
                  <a:pt x="11277" y="14400"/>
                </a:lnTo>
                <a:lnTo>
                  <a:pt x="11754" y="14162"/>
                </a:lnTo>
                <a:lnTo>
                  <a:pt x="12231" y="13875"/>
                </a:lnTo>
                <a:lnTo>
                  <a:pt x="12665" y="13542"/>
                </a:lnTo>
                <a:lnTo>
                  <a:pt x="13012" y="13923"/>
                </a:lnTo>
                <a:lnTo>
                  <a:pt x="12882" y="14114"/>
                </a:lnTo>
                <a:lnTo>
                  <a:pt x="12795" y="14209"/>
                </a:lnTo>
                <a:lnTo>
                  <a:pt x="12795" y="14448"/>
                </a:lnTo>
                <a:lnTo>
                  <a:pt x="12882" y="14543"/>
                </a:lnTo>
                <a:lnTo>
                  <a:pt x="13533" y="15354"/>
                </a:lnTo>
                <a:lnTo>
                  <a:pt x="18737" y="20980"/>
                </a:lnTo>
                <a:lnTo>
                  <a:pt x="19214" y="21505"/>
                </a:lnTo>
                <a:lnTo>
                  <a:pt x="19388" y="21600"/>
                </a:lnTo>
                <a:lnTo>
                  <a:pt x="19865" y="21552"/>
                </a:lnTo>
                <a:lnTo>
                  <a:pt x="20255" y="21409"/>
                </a:lnTo>
                <a:lnTo>
                  <a:pt x="20602" y="21219"/>
                </a:lnTo>
                <a:lnTo>
                  <a:pt x="20949" y="20885"/>
                </a:lnTo>
                <a:lnTo>
                  <a:pt x="21210" y="20551"/>
                </a:lnTo>
                <a:lnTo>
                  <a:pt x="21427" y="20122"/>
                </a:lnTo>
                <a:lnTo>
                  <a:pt x="21557" y="19693"/>
                </a:lnTo>
                <a:lnTo>
                  <a:pt x="21600" y="19216"/>
                </a:lnTo>
                <a:lnTo>
                  <a:pt x="21557" y="19073"/>
                </a:lnTo>
                <a:lnTo>
                  <a:pt x="21513" y="18977"/>
                </a:lnTo>
                <a:close/>
                <a:moveTo>
                  <a:pt x="20863" y="3958"/>
                </a:moveTo>
                <a:lnTo>
                  <a:pt x="20819" y="3910"/>
                </a:lnTo>
                <a:lnTo>
                  <a:pt x="20863" y="3958"/>
                </a:lnTo>
                <a:close/>
                <a:moveTo>
                  <a:pt x="14183" y="15068"/>
                </a:moveTo>
                <a:lnTo>
                  <a:pt x="15658" y="13494"/>
                </a:lnTo>
                <a:lnTo>
                  <a:pt x="20386" y="18739"/>
                </a:lnTo>
                <a:lnTo>
                  <a:pt x="18954" y="20313"/>
                </a:lnTo>
                <a:lnTo>
                  <a:pt x="14183" y="15068"/>
                </a:lnTo>
                <a:close/>
                <a:moveTo>
                  <a:pt x="13533" y="14352"/>
                </a:moveTo>
                <a:lnTo>
                  <a:pt x="15007" y="12779"/>
                </a:lnTo>
                <a:lnTo>
                  <a:pt x="15224" y="13017"/>
                </a:lnTo>
                <a:lnTo>
                  <a:pt x="13793" y="14591"/>
                </a:lnTo>
                <a:lnTo>
                  <a:pt x="13533" y="14352"/>
                </a:lnTo>
                <a:close/>
                <a:moveTo>
                  <a:pt x="2516" y="7438"/>
                </a:moveTo>
                <a:lnTo>
                  <a:pt x="2516" y="6771"/>
                </a:lnTo>
                <a:lnTo>
                  <a:pt x="2646" y="6103"/>
                </a:lnTo>
                <a:lnTo>
                  <a:pt x="2776" y="5483"/>
                </a:lnTo>
                <a:lnTo>
                  <a:pt x="2949" y="4816"/>
                </a:lnTo>
                <a:lnTo>
                  <a:pt x="3557" y="3672"/>
                </a:lnTo>
                <a:lnTo>
                  <a:pt x="3904" y="3147"/>
                </a:lnTo>
                <a:lnTo>
                  <a:pt x="4294" y="2670"/>
                </a:lnTo>
                <a:lnTo>
                  <a:pt x="4771" y="2193"/>
                </a:lnTo>
                <a:lnTo>
                  <a:pt x="5248" y="1764"/>
                </a:lnTo>
                <a:lnTo>
                  <a:pt x="5769" y="1430"/>
                </a:lnTo>
                <a:lnTo>
                  <a:pt x="6333" y="1192"/>
                </a:lnTo>
                <a:lnTo>
                  <a:pt x="6896" y="906"/>
                </a:lnTo>
                <a:lnTo>
                  <a:pt x="7504" y="763"/>
                </a:lnTo>
                <a:lnTo>
                  <a:pt x="8111" y="668"/>
                </a:lnTo>
                <a:lnTo>
                  <a:pt x="9325" y="668"/>
                </a:lnTo>
                <a:lnTo>
                  <a:pt x="9933" y="763"/>
                </a:lnTo>
                <a:lnTo>
                  <a:pt x="10496" y="906"/>
                </a:lnTo>
                <a:lnTo>
                  <a:pt x="11060" y="1192"/>
                </a:lnTo>
                <a:lnTo>
                  <a:pt x="11624" y="1430"/>
                </a:lnTo>
                <a:lnTo>
                  <a:pt x="12145" y="1764"/>
                </a:lnTo>
                <a:lnTo>
                  <a:pt x="12622" y="2193"/>
                </a:lnTo>
                <a:lnTo>
                  <a:pt x="13055" y="2623"/>
                </a:lnTo>
                <a:lnTo>
                  <a:pt x="13489" y="3147"/>
                </a:lnTo>
                <a:lnTo>
                  <a:pt x="13880" y="3672"/>
                </a:lnTo>
                <a:lnTo>
                  <a:pt x="14183" y="4244"/>
                </a:lnTo>
                <a:lnTo>
                  <a:pt x="14443" y="4816"/>
                </a:lnTo>
                <a:lnTo>
                  <a:pt x="14617" y="5436"/>
                </a:lnTo>
                <a:lnTo>
                  <a:pt x="14747" y="6103"/>
                </a:lnTo>
                <a:lnTo>
                  <a:pt x="14920" y="7438"/>
                </a:lnTo>
                <a:lnTo>
                  <a:pt x="14920" y="7963"/>
                </a:lnTo>
                <a:lnTo>
                  <a:pt x="14270" y="7868"/>
                </a:lnTo>
                <a:lnTo>
                  <a:pt x="14270" y="6819"/>
                </a:lnTo>
                <a:lnTo>
                  <a:pt x="14183" y="6199"/>
                </a:lnTo>
                <a:lnTo>
                  <a:pt x="14053" y="5626"/>
                </a:lnTo>
                <a:lnTo>
                  <a:pt x="13880" y="5102"/>
                </a:lnTo>
                <a:lnTo>
                  <a:pt x="13359" y="4053"/>
                </a:lnTo>
                <a:lnTo>
                  <a:pt x="13012" y="3528"/>
                </a:lnTo>
                <a:lnTo>
                  <a:pt x="12665" y="3052"/>
                </a:lnTo>
                <a:lnTo>
                  <a:pt x="11798" y="2289"/>
                </a:lnTo>
                <a:lnTo>
                  <a:pt x="10843" y="1717"/>
                </a:lnTo>
                <a:lnTo>
                  <a:pt x="10366" y="1574"/>
                </a:lnTo>
                <a:lnTo>
                  <a:pt x="9802" y="1430"/>
                </a:lnTo>
                <a:lnTo>
                  <a:pt x="9282" y="1335"/>
                </a:lnTo>
                <a:lnTo>
                  <a:pt x="8718" y="1287"/>
                </a:lnTo>
                <a:lnTo>
                  <a:pt x="8154" y="1335"/>
                </a:lnTo>
                <a:lnTo>
                  <a:pt x="7590" y="1430"/>
                </a:lnTo>
                <a:lnTo>
                  <a:pt x="7070" y="1574"/>
                </a:lnTo>
                <a:lnTo>
                  <a:pt x="6549" y="1764"/>
                </a:lnTo>
                <a:lnTo>
                  <a:pt x="6029" y="2050"/>
                </a:lnTo>
                <a:lnTo>
                  <a:pt x="5595" y="2336"/>
                </a:lnTo>
                <a:lnTo>
                  <a:pt x="5161" y="2718"/>
                </a:lnTo>
                <a:lnTo>
                  <a:pt x="4728" y="3147"/>
                </a:lnTo>
                <a:lnTo>
                  <a:pt x="4381" y="3528"/>
                </a:lnTo>
                <a:lnTo>
                  <a:pt x="4034" y="4053"/>
                </a:lnTo>
                <a:lnTo>
                  <a:pt x="3730" y="4577"/>
                </a:lnTo>
                <a:lnTo>
                  <a:pt x="3513" y="5102"/>
                </a:lnTo>
                <a:lnTo>
                  <a:pt x="3340" y="5626"/>
                </a:lnTo>
                <a:lnTo>
                  <a:pt x="3253" y="6246"/>
                </a:lnTo>
                <a:lnTo>
                  <a:pt x="3123" y="6819"/>
                </a:lnTo>
                <a:lnTo>
                  <a:pt x="3080" y="7438"/>
                </a:lnTo>
                <a:lnTo>
                  <a:pt x="3123" y="8058"/>
                </a:lnTo>
                <a:lnTo>
                  <a:pt x="3253" y="8630"/>
                </a:lnTo>
                <a:lnTo>
                  <a:pt x="3340" y="9250"/>
                </a:lnTo>
                <a:lnTo>
                  <a:pt x="3513" y="9823"/>
                </a:lnTo>
                <a:lnTo>
                  <a:pt x="3730" y="10347"/>
                </a:lnTo>
                <a:lnTo>
                  <a:pt x="4034" y="10872"/>
                </a:lnTo>
                <a:lnTo>
                  <a:pt x="4381" y="11348"/>
                </a:lnTo>
                <a:lnTo>
                  <a:pt x="4728" y="11777"/>
                </a:lnTo>
                <a:lnTo>
                  <a:pt x="5248" y="12302"/>
                </a:lnTo>
                <a:lnTo>
                  <a:pt x="4901" y="12826"/>
                </a:lnTo>
                <a:lnTo>
                  <a:pt x="4424" y="12350"/>
                </a:lnTo>
                <a:lnTo>
                  <a:pt x="3947" y="11777"/>
                </a:lnTo>
                <a:lnTo>
                  <a:pt x="3513" y="11158"/>
                </a:lnTo>
                <a:lnTo>
                  <a:pt x="3123" y="10490"/>
                </a:lnTo>
                <a:lnTo>
                  <a:pt x="2689" y="9060"/>
                </a:lnTo>
                <a:lnTo>
                  <a:pt x="2516" y="8297"/>
                </a:lnTo>
                <a:lnTo>
                  <a:pt x="2516" y="7438"/>
                </a:lnTo>
                <a:close/>
                <a:moveTo>
                  <a:pt x="6072" y="12159"/>
                </a:moveTo>
                <a:lnTo>
                  <a:pt x="8588" y="8297"/>
                </a:lnTo>
                <a:lnTo>
                  <a:pt x="8848" y="8344"/>
                </a:lnTo>
                <a:lnTo>
                  <a:pt x="9065" y="8344"/>
                </a:lnTo>
                <a:lnTo>
                  <a:pt x="9412" y="8058"/>
                </a:lnTo>
                <a:lnTo>
                  <a:pt x="9542" y="7915"/>
                </a:lnTo>
                <a:lnTo>
                  <a:pt x="13576" y="8487"/>
                </a:lnTo>
                <a:lnTo>
                  <a:pt x="13402" y="9250"/>
                </a:lnTo>
                <a:lnTo>
                  <a:pt x="13099" y="9966"/>
                </a:lnTo>
                <a:lnTo>
                  <a:pt x="12752" y="10681"/>
                </a:lnTo>
                <a:lnTo>
                  <a:pt x="12231" y="11301"/>
                </a:lnTo>
                <a:lnTo>
                  <a:pt x="11841" y="11682"/>
                </a:lnTo>
                <a:lnTo>
                  <a:pt x="11494" y="11968"/>
                </a:lnTo>
                <a:lnTo>
                  <a:pt x="11060" y="12302"/>
                </a:lnTo>
                <a:lnTo>
                  <a:pt x="10627" y="12493"/>
                </a:lnTo>
                <a:lnTo>
                  <a:pt x="10149" y="12683"/>
                </a:lnTo>
                <a:lnTo>
                  <a:pt x="9716" y="12826"/>
                </a:lnTo>
                <a:lnTo>
                  <a:pt x="9195" y="12922"/>
                </a:lnTo>
                <a:lnTo>
                  <a:pt x="8718" y="12922"/>
                </a:lnTo>
                <a:lnTo>
                  <a:pt x="8718" y="13256"/>
                </a:lnTo>
                <a:lnTo>
                  <a:pt x="8718" y="12922"/>
                </a:lnTo>
                <a:lnTo>
                  <a:pt x="8024" y="12874"/>
                </a:lnTo>
                <a:lnTo>
                  <a:pt x="7373" y="12683"/>
                </a:lnTo>
                <a:lnTo>
                  <a:pt x="6723" y="12445"/>
                </a:lnTo>
                <a:lnTo>
                  <a:pt x="6072" y="12159"/>
                </a:lnTo>
                <a:close/>
                <a:moveTo>
                  <a:pt x="9672" y="7248"/>
                </a:moveTo>
                <a:lnTo>
                  <a:pt x="9542" y="7009"/>
                </a:lnTo>
                <a:lnTo>
                  <a:pt x="9369" y="6723"/>
                </a:lnTo>
                <a:lnTo>
                  <a:pt x="9152" y="6628"/>
                </a:lnTo>
                <a:lnTo>
                  <a:pt x="8848" y="6532"/>
                </a:lnTo>
                <a:lnTo>
                  <a:pt x="8675" y="6580"/>
                </a:lnTo>
                <a:lnTo>
                  <a:pt x="8545" y="6628"/>
                </a:lnTo>
                <a:lnTo>
                  <a:pt x="8371" y="6675"/>
                </a:lnTo>
                <a:lnTo>
                  <a:pt x="8154" y="6914"/>
                </a:lnTo>
                <a:lnTo>
                  <a:pt x="8111" y="7105"/>
                </a:lnTo>
                <a:lnTo>
                  <a:pt x="8067" y="7248"/>
                </a:lnTo>
                <a:lnTo>
                  <a:pt x="8024" y="7438"/>
                </a:lnTo>
                <a:lnTo>
                  <a:pt x="8067" y="7677"/>
                </a:lnTo>
                <a:lnTo>
                  <a:pt x="8111" y="7820"/>
                </a:lnTo>
                <a:lnTo>
                  <a:pt x="5639" y="11730"/>
                </a:lnTo>
                <a:lnTo>
                  <a:pt x="5205" y="11301"/>
                </a:lnTo>
                <a:lnTo>
                  <a:pt x="4814" y="10919"/>
                </a:lnTo>
                <a:lnTo>
                  <a:pt x="4554" y="10490"/>
                </a:lnTo>
                <a:lnTo>
                  <a:pt x="4294" y="10013"/>
                </a:lnTo>
                <a:lnTo>
                  <a:pt x="4077" y="9584"/>
                </a:lnTo>
                <a:lnTo>
                  <a:pt x="3817" y="8535"/>
                </a:lnTo>
                <a:lnTo>
                  <a:pt x="3730" y="7963"/>
                </a:lnTo>
                <a:lnTo>
                  <a:pt x="3687" y="7438"/>
                </a:lnTo>
                <a:lnTo>
                  <a:pt x="3730" y="6866"/>
                </a:lnTo>
                <a:lnTo>
                  <a:pt x="3817" y="6389"/>
                </a:lnTo>
                <a:lnTo>
                  <a:pt x="4077" y="5340"/>
                </a:lnTo>
                <a:lnTo>
                  <a:pt x="4294" y="4864"/>
                </a:lnTo>
                <a:lnTo>
                  <a:pt x="4814" y="4005"/>
                </a:lnTo>
                <a:lnTo>
                  <a:pt x="5161" y="3576"/>
                </a:lnTo>
                <a:lnTo>
                  <a:pt x="5552" y="3242"/>
                </a:lnTo>
                <a:lnTo>
                  <a:pt x="5942" y="2861"/>
                </a:lnTo>
                <a:lnTo>
                  <a:pt x="6810" y="2384"/>
                </a:lnTo>
                <a:lnTo>
                  <a:pt x="7243" y="2193"/>
                </a:lnTo>
                <a:lnTo>
                  <a:pt x="8198" y="2003"/>
                </a:lnTo>
                <a:lnTo>
                  <a:pt x="9195" y="2003"/>
                </a:lnTo>
                <a:lnTo>
                  <a:pt x="9716" y="2098"/>
                </a:lnTo>
                <a:lnTo>
                  <a:pt x="10149" y="2193"/>
                </a:lnTo>
                <a:lnTo>
                  <a:pt x="10583" y="2384"/>
                </a:lnTo>
                <a:lnTo>
                  <a:pt x="11060" y="2623"/>
                </a:lnTo>
                <a:lnTo>
                  <a:pt x="11494" y="2861"/>
                </a:lnTo>
                <a:lnTo>
                  <a:pt x="11841" y="3242"/>
                </a:lnTo>
                <a:lnTo>
                  <a:pt x="12231" y="3576"/>
                </a:lnTo>
                <a:lnTo>
                  <a:pt x="12578" y="4005"/>
                </a:lnTo>
                <a:lnTo>
                  <a:pt x="13099" y="4864"/>
                </a:lnTo>
                <a:lnTo>
                  <a:pt x="13316" y="5340"/>
                </a:lnTo>
                <a:lnTo>
                  <a:pt x="13489" y="5865"/>
                </a:lnTo>
                <a:lnTo>
                  <a:pt x="13576" y="6389"/>
                </a:lnTo>
                <a:lnTo>
                  <a:pt x="13663" y="6866"/>
                </a:lnTo>
                <a:lnTo>
                  <a:pt x="13663" y="7820"/>
                </a:lnTo>
                <a:lnTo>
                  <a:pt x="9672" y="7248"/>
                </a:lnTo>
                <a:close/>
                <a:moveTo>
                  <a:pt x="8718" y="14257"/>
                </a:moveTo>
                <a:lnTo>
                  <a:pt x="8718" y="14591"/>
                </a:lnTo>
                <a:lnTo>
                  <a:pt x="8718" y="14257"/>
                </a:lnTo>
                <a:lnTo>
                  <a:pt x="8241" y="14257"/>
                </a:lnTo>
                <a:lnTo>
                  <a:pt x="7807" y="14209"/>
                </a:lnTo>
                <a:lnTo>
                  <a:pt x="7417" y="14114"/>
                </a:lnTo>
                <a:lnTo>
                  <a:pt x="6549" y="13828"/>
                </a:lnTo>
                <a:lnTo>
                  <a:pt x="5769" y="13446"/>
                </a:lnTo>
                <a:lnTo>
                  <a:pt x="5422" y="13208"/>
                </a:lnTo>
                <a:lnTo>
                  <a:pt x="5769" y="12636"/>
                </a:lnTo>
                <a:lnTo>
                  <a:pt x="6419" y="13065"/>
                </a:lnTo>
                <a:lnTo>
                  <a:pt x="7157" y="13351"/>
                </a:lnTo>
                <a:lnTo>
                  <a:pt x="7937" y="13542"/>
                </a:lnTo>
                <a:lnTo>
                  <a:pt x="8718" y="13589"/>
                </a:lnTo>
                <a:lnTo>
                  <a:pt x="9282" y="13589"/>
                </a:lnTo>
                <a:lnTo>
                  <a:pt x="9802" y="13494"/>
                </a:lnTo>
                <a:lnTo>
                  <a:pt x="10366" y="13303"/>
                </a:lnTo>
                <a:lnTo>
                  <a:pt x="10887" y="13113"/>
                </a:lnTo>
                <a:lnTo>
                  <a:pt x="11320" y="12874"/>
                </a:lnTo>
                <a:lnTo>
                  <a:pt x="12275" y="12207"/>
                </a:lnTo>
                <a:lnTo>
                  <a:pt x="12665" y="11777"/>
                </a:lnTo>
                <a:lnTo>
                  <a:pt x="12969" y="11396"/>
                </a:lnTo>
                <a:lnTo>
                  <a:pt x="13229" y="11062"/>
                </a:lnTo>
                <a:lnTo>
                  <a:pt x="13663" y="10299"/>
                </a:lnTo>
                <a:lnTo>
                  <a:pt x="13880" y="9870"/>
                </a:lnTo>
                <a:lnTo>
                  <a:pt x="14010" y="9441"/>
                </a:lnTo>
                <a:lnTo>
                  <a:pt x="14096" y="9012"/>
                </a:lnTo>
                <a:lnTo>
                  <a:pt x="14183" y="8535"/>
                </a:lnTo>
                <a:lnTo>
                  <a:pt x="14790" y="8630"/>
                </a:lnTo>
                <a:lnTo>
                  <a:pt x="14617" y="9393"/>
                </a:lnTo>
                <a:lnTo>
                  <a:pt x="14400" y="10204"/>
                </a:lnTo>
                <a:lnTo>
                  <a:pt x="14053" y="10919"/>
                </a:lnTo>
                <a:lnTo>
                  <a:pt x="13619" y="11587"/>
                </a:lnTo>
                <a:lnTo>
                  <a:pt x="13619" y="11634"/>
                </a:lnTo>
                <a:lnTo>
                  <a:pt x="12795" y="12540"/>
                </a:lnTo>
                <a:lnTo>
                  <a:pt x="12492" y="12826"/>
                </a:lnTo>
                <a:lnTo>
                  <a:pt x="12492" y="12874"/>
                </a:lnTo>
                <a:lnTo>
                  <a:pt x="12101" y="13160"/>
                </a:lnTo>
                <a:lnTo>
                  <a:pt x="11624" y="13446"/>
                </a:lnTo>
                <a:lnTo>
                  <a:pt x="11190" y="13685"/>
                </a:lnTo>
                <a:lnTo>
                  <a:pt x="10236" y="14066"/>
                </a:lnTo>
                <a:lnTo>
                  <a:pt x="9759" y="14162"/>
                </a:lnTo>
                <a:lnTo>
                  <a:pt x="9239" y="14257"/>
                </a:lnTo>
                <a:lnTo>
                  <a:pt x="8718" y="14257"/>
                </a:lnTo>
                <a:close/>
                <a:moveTo>
                  <a:pt x="13099" y="13113"/>
                </a:moveTo>
                <a:lnTo>
                  <a:pt x="13186" y="13113"/>
                </a:lnTo>
                <a:lnTo>
                  <a:pt x="13489" y="12779"/>
                </a:lnTo>
                <a:lnTo>
                  <a:pt x="13533" y="12683"/>
                </a:lnTo>
                <a:lnTo>
                  <a:pt x="13880" y="12350"/>
                </a:lnTo>
                <a:lnTo>
                  <a:pt x="13880" y="12302"/>
                </a:lnTo>
                <a:lnTo>
                  <a:pt x="14183" y="12636"/>
                </a:lnTo>
                <a:lnTo>
                  <a:pt x="13446" y="13494"/>
                </a:lnTo>
                <a:lnTo>
                  <a:pt x="13099" y="13113"/>
                </a:lnTo>
                <a:close/>
                <a:moveTo>
                  <a:pt x="19518" y="20932"/>
                </a:moveTo>
                <a:lnTo>
                  <a:pt x="19388" y="20789"/>
                </a:lnTo>
                <a:lnTo>
                  <a:pt x="20863" y="19216"/>
                </a:lnTo>
                <a:lnTo>
                  <a:pt x="20993" y="19359"/>
                </a:lnTo>
                <a:lnTo>
                  <a:pt x="20949" y="19645"/>
                </a:lnTo>
                <a:lnTo>
                  <a:pt x="20863" y="19931"/>
                </a:lnTo>
                <a:lnTo>
                  <a:pt x="20689" y="20217"/>
                </a:lnTo>
                <a:lnTo>
                  <a:pt x="20299" y="20646"/>
                </a:lnTo>
                <a:lnTo>
                  <a:pt x="20039" y="20789"/>
                </a:lnTo>
                <a:lnTo>
                  <a:pt x="19822" y="20885"/>
                </a:lnTo>
                <a:lnTo>
                  <a:pt x="19518" y="20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zh-CN" altLang="en-US"/>
          </a:p>
        </p:txBody>
      </p:sp>
      <p:sp>
        <p:nvSpPr>
          <p:cNvPr id="9313" name="Oval 97"/>
          <p:cNvSpPr>
            <a:spLocks/>
          </p:cNvSpPr>
          <p:nvPr/>
        </p:nvSpPr>
        <p:spPr bwMode="auto">
          <a:xfrm>
            <a:off x="7508875" y="4495800"/>
            <a:ext cx="473075" cy="473075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Microsoft YaHei"/>
              <a:ea typeface="微软雅黑"/>
              <a:cs typeface="Microsoft YaHei"/>
              <a:sym typeface="맑은 고딕" charset="0"/>
            </a:endParaRPr>
          </a:p>
        </p:txBody>
      </p:sp>
      <p:grpSp>
        <p:nvGrpSpPr>
          <p:cNvPr id="65601" name="Group 98"/>
          <p:cNvGrpSpPr>
            <a:grpSpLocks/>
          </p:cNvGrpSpPr>
          <p:nvPr/>
        </p:nvGrpSpPr>
        <p:grpSpPr bwMode="auto">
          <a:xfrm>
            <a:off x="7612063" y="4605338"/>
            <a:ext cx="265112" cy="252412"/>
            <a:chOff x="0" y="-1"/>
            <a:chExt cx="266554" cy="252347"/>
          </a:xfrm>
        </p:grpSpPr>
        <p:sp>
          <p:nvSpPr>
            <p:cNvPr id="9315" name="AutoShape 99"/>
            <p:cNvSpPr>
              <a:spLocks/>
            </p:cNvSpPr>
            <p:nvPr/>
          </p:nvSpPr>
          <p:spPr bwMode="auto">
            <a:xfrm>
              <a:off x="0" y="69831"/>
              <a:ext cx="180363" cy="182515"/>
            </a:xfrm>
            <a:custGeom>
              <a:avLst/>
              <a:gdLst>
                <a:gd name="T0" fmla="*/ 90182 w 21600"/>
                <a:gd name="T1" fmla="*/ 91258 h 21600"/>
                <a:gd name="T2" fmla="*/ 90182 w 21600"/>
                <a:gd name="T3" fmla="*/ 91258 h 21600"/>
                <a:gd name="T4" fmla="*/ 90182 w 21600"/>
                <a:gd name="T5" fmla="*/ 91258 h 21600"/>
                <a:gd name="T6" fmla="*/ 90182 w 21600"/>
                <a:gd name="T7" fmla="*/ 912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9698" y="8032"/>
                  </a:moveTo>
                  <a:lnTo>
                    <a:pt x="21057" y="6885"/>
                  </a:lnTo>
                  <a:lnTo>
                    <a:pt x="19291" y="3713"/>
                  </a:lnTo>
                  <a:lnTo>
                    <a:pt x="17457" y="4320"/>
                  </a:lnTo>
                  <a:lnTo>
                    <a:pt x="17185" y="4117"/>
                  </a:lnTo>
                  <a:lnTo>
                    <a:pt x="17660" y="2295"/>
                  </a:lnTo>
                  <a:lnTo>
                    <a:pt x="14604" y="540"/>
                  </a:lnTo>
                  <a:lnTo>
                    <a:pt x="13245" y="1890"/>
                  </a:lnTo>
                  <a:lnTo>
                    <a:pt x="12906" y="1823"/>
                  </a:lnTo>
                  <a:lnTo>
                    <a:pt x="12566" y="0"/>
                  </a:lnTo>
                  <a:lnTo>
                    <a:pt x="8898" y="0"/>
                  </a:lnTo>
                  <a:lnTo>
                    <a:pt x="8491" y="1823"/>
                  </a:lnTo>
                  <a:lnTo>
                    <a:pt x="8083" y="1958"/>
                  </a:lnTo>
                  <a:lnTo>
                    <a:pt x="6860" y="608"/>
                  </a:lnTo>
                  <a:lnTo>
                    <a:pt x="3736" y="2430"/>
                  </a:lnTo>
                  <a:lnTo>
                    <a:pt x="4211" y="4117"/>
                  </a:lnTo>
                  <a:lnTo>
                    <a:pt x="3872" y="4455"/>
                  </a:lnTo>
                  <a:lnTo>
                    <a:pt x="2242" y="3915"/>
                  </a:lnTo>
                  <a:lnTo>
                    <a:pt x="475" y="7087"/>
                  </a:lnTo>
                  <a:lnTo>
                    <a:pt x="1698" y="8100"/>
                  </a:lnTo>
                  <a:lnTo>
                    <a:pt x="1426" y="8843"/>
                  </a:lnTo>
                  <a:lnTo>
                    <a:pt x="0" y="9112"/>
                  </a:lnTo>
                  <a:lnTo>
                    <a:pt x="0" y="12690"/>
                  </a:lnTo>
                  <a:lnTo>
                    <a:pt x="1358" y="12960"/>
                  </a:lnTo>
                  <a:lnTo>
                    <a:pt x="1630" y="13837"/>
                  </a:lnTo>
                  <a:lnTo>
                    <a:pt x="543" y="14715"/>
                  </a:lnTo>
                  <a:lnTo>
                    <a:pt x="2377" y="17820"/>
                  </a:lnTo>
                  <a:lnTo>
                    <a:pt x="3668" y="17415"/>
                  </a:lnTo>
                  <a:lnTo>
                    <a:pt x="4347" y="18090"/>
                  </a:lnTo>
                  <a:lnTo>
                    <a:pt x="3940" y="19237"/>
                  </a:lnTo>
                  <a:lnTo>
                    <a:pt x="7064" y="21060"/>
                  </a:lnTo>
                  <a:lnTo>
                    <a:pt x="7879" y="20115"/>
                  </a:lnTo>
                  <a:lnTo>
                    <a:pt x="8898" y="20317"/>
                  </a:lnTo>
                  <a:lnTo>
                    <a:pt x="9170" y="21600"/>
                  </a:lnTo>
                  <a:lnTo>
                    <a:pt x="12770" y="21600"/>
                  </a:lnTo>
                  <a:lnTo>
                    <a:pt x="13042" y="20250"/>
                  </a:lnTo>
                  <a:lnTo>
                    <a:pt x="13925" y="19980"/>
                  </a:lnTo>
                  <a:lnTo>
                    <a:pt x="14808" y="20925"/>
                  </a:lnTo>
                  <a:lnTo>
                    <a:pt x="17864" y="19170"/>
                  </a:lnTo>
                  <a:lnTo>
                    <a:pt x="17457" y="17820"/>
                  </a:lnTo>
                  <a:lnTo>
                    <a:pt x="17932" y="17212"/>
                  </a:lnTo>
                  <a:lnTo>
                    <a:pt x="19358" y="17617"/>
                  </a:lnTo>
                  <a:lnTo>
                    <a:pt x="21192" y="14512"/>
                  </a:lnTo>
                  <a:lnTo>
                    <a:pt x="19970" y="13432"/>
                  </a:lnTo>
                  <a:lnTo>
                    <a:pt x="20106" y="12825"/>
                  </a:lnTo>
                  <a:lnTo>
                    <a:pt x="21600" y="12487"/>
                  </a:lnTo>
                  <a:lnTo>
                    <a:pt x="21600" y="8910"/>
                  </a:lnTo>
                  <a:lnTo>
                    <a:pt x="19902" y="8505"/>
                  </a:lnTo>
                  <a:lnTo>
                    <a:pt x="19698" y="8032"/>
                  </a:lnTo>
                  <a:close/>
                  <a:moveTo>
                    <a:pt x="20649" y="11677"/>
                  </a:moveTo>
                  <a:lnTo>
                    <a:pt x="19223" y="12015"/>
                  </a:lnTo>
                  <a:lnTo>
                    <a:pt x="19223" y="12352"/>
                  </a:lnTo>
                  <a:lnTo>
                    <a:pt x="18883" y="13432"/>
                  </a:lnTo>
                  <a:lnTo>
                    <a:pt x="18815" y="13702"/>
                  </a:lnTo>
                  <a:lnTo>
                    <a:pt x="19970" y="14715"/>
                  </a:lnTo>
                  <a:lnTo>
                    <a:pt x="18883" y="16470"/>
                  </a:lnTo>
                  <a:lnTo>
                    <a:pt x="17660" y="16065"/>
                  </a:lnTo>
                  <a:lnTo>
                    <a:pt x="17457" y="16335"/>
                  </a:lnTo>
                  <a:lnTo>
                    <a:pt x="16981" y="16875"/>
                  </a:lnTo>
                  <a:lnTo>
                    <a:pt x="16370" y="17482"/>
                  </a:lnTo>
                  <a:lnTo>
                    <a:pt x="16709" y="18765"/>
                  </a:lnTo>
                  <a:lnTo>
                    <a:pt x="14943" y="19777"/>
                  </a:lnTo>
                  <a:lnTo>
                    <a:pt x="14128" y="18900"/>
                  </a:lnTo>
                  <a:lnTo>
                    <a:pt x="13857" y="18967"/>
                  </a:lnTo>
                  <a:lnTo>
                    <a:pt x="13177" y="19237"/>
                  </a:lnTo>
                  <a:lnTo>
                    <a:pt x="12566" y="19372"/>
                  </a:lnTo>
                  <a:lnTo>
                    <a:pt x="12226" y="19440"/>
                  </a:lnTo>
                  <a:lnTo>
                    <a:pt x="11955" y="20655"/>
                  </a:lnTo>
                  <a:lnTo>
                    <a:pt x="9917" y="20655"/>
                  </a:lnTo>
                  <a:lnTo>
                    <a:pt x="9645" y="19575"/>
                  </a:lnTo>
                  <a:lnTo>
                    <a:pt x="9374" y="19440"/>
                  </a:lnTo>
                  <a:lnTo>
                    <a:pt x="8626" y="19305"/>
                  </a:lnTo>
                  <a:lnTo>
                    <a:pt x="7879" y="19102"/>
                  </a:lnTo>
                  <a:lnTo>
                    <a:pt x="7608" y="19035"/>
                  </a:lnTo>
                  <a:lnTo>
                    <a:pt x="6860" y="19845"/>
                  </a:lnTo>
                  <a:lnTo>
                    <a:pt x="5026" y="18832"/>
                  </a:lnTo>
                  <a:lnTo>
                    <a:pt x="5434" y="17820"/>
                  </a:lnTo>
                  <a:lnTo>
                    <a:pt x="5230" y="17550"/>
                  </a:lnTo>
                  <a:lnTo>
                    <a:pt x="4619" y="17077"/>
                  </a:lnTo>
                  <a:lnTo>
                    <a:pt x="4143" y="16537"/>
                  </a:lnTo>
                  <a:lnTo>
                    <a:pt x="3940" y="16335"/>
                  </a:lnTo>
                  <a:lnTo>
                    <a:pt x="2853" y="16672"/>
                  </a:lnTo>
                  <a:lnTo>
                    <a:pt x="1834" y="14850"/>
                  </a:lnTo>
                  <a:lnTo>
                    <a:pt x="2717" y="14175"/>
                  </a:lnTo>
                  <a:lnTo>
                    <a:pt x="2581" y="13770"/>
                  </a:lnTo>
                  <a:lnTo>
                    <a:pt x="2377" y="13230"/>
                  </a:lnTo>
                  <a:lnTo>
                    <a:pt x="2242" y="12487"/>
                  </a:lnTo>
                  <a:lnTo>
                    <a:pt x="2174" y="12150"/>
                  </a:lnTo>
                  <a:lnTo>
                    <a:pt x="951" y="11880"/>
                  </a:lnTo>
                  <a:lnTo>
                    <a:pt x="951" y="9855"/>
                  </a:lnTo>
                  <a:lnTo>
                    <a:pt x="2242" y="9652"/>
                  </a:lnTo>
                  <a:lnTo>
                    <a:pt x="2309" y="9247"/>
                  </a:lnTo>
                  <a:lnTo>
                    <a:pt x="2513" y="8707"/>
                  </a:lnTo>
                  <a:lnTo>
                    <a:pt x="2649" y="8100"/>
                  </a:lnTo>
                  <a:lnTo>
                    <a:pt x="2785" y="7830"/>
                  </a:lnTo>
                  <a:lnTo>
                    <a:pt x="1698" y="6885"/>
                  </a:lnTo>
                  <a:lnTo>
                    <a:pt x="2717" y="5130"/>
                  </a:lnTo>
                  <a:lnTo>
                    <a:pt x="4143" y="5535"/>
                  </a:lnTo>
                  <a:lnTo>
                    <a:pt x="4415" y="5332"/>
                  </a:lnTo>
                  <a:lnTo>
                    <a:pt x="5094" y="4590"/>
                  </a:lnTo>
                  <a:lnTo>
                    <a:pt x="5434" y="4388"/>
                  </a:lnTo>
                  <a:lnTo>
                    <a:pt x="4891" y="2835"/>
                  </a:lnTo>
                  <a:lnTo>
                    <a:pt x="6657" y="1823"/>
                  </a:lnTo>
                  <a:lnTo>
                    <a:pt x="7743" y="3037"/>
                  </a:lnTo>
                  <a:lnTo>
                    <a:pt x="8083" y="2903"/>
                  </a:lnTo>
                  <a:lnTo>
                    <a:pt x="9034" y="2700"/>
                  </a:lnTo>
                  <a:lnTo>
                    <a:pt x="9306" y="2633"/>
                  </a:lnTo>
                  <a:lnTo>
                    <a:pt x="9645" y="945"/>
                  </a:lnTo>
                  <a:lnTo>
                    <a:pt x="11751" y="945"/>
                  </a:lnTo>
                  <a:lnTo>
                    <a:pt x="12091" y="2633"/>
                  </a:lnTo>
                  <a:lnTo>
                    <a:pt x="12362" y="2700"/>
                  </a:lnTo>
                  <a:lnTo>
                    <a:pt x="13245" y="2903"/>
                  </a:lnTo>
                  <a:lnTo>
                    <a:pt x="13585" y="2970"/>
                  </a:lnTo>
                  <a:lnTo>
                    <a:pt x="14808" y="1688"/>
                  </a:lnTo>
                  <a:lnTo>
                    <a:pt x="16574" y="2700"/>
                  </a:lnTo>
                  <a:lnTo>
                    <a:pt x="16030" y="4388"/>
                  </a:lnTo>
                  <a:lnTo>
                    <a:pt x="16302" y="4590"/>
                  </a:lnTo>
                  <a:lnTo>
                    <a:pt x="16913" y="5198"/>
                  </a:lnTo>
                  <a:lnTo>
                    <a:pt x="17185" y="5400"/>
                  </a:lnTo>
                  <a:lnTo>
                    <a:pt x="18815" y="4860"/>
                  </a:lnTo>
                  <a:lnTo>
                    <a:pt x="19902" y="6615"/>
                  </a:lnTo>
                  <a:lnTo>
                    <a:pt x="18611" y="7762"/>
                  </a:lnTo>
                  <a:lnTo>
                    <a:pt x="18747" y="8032"/>
                  </a:lnTo>
                  <a:lnTo>
                    <a:pt x="19087" y="9045"/>
                  </a:lnTo>
                  <a:lnTo>
                    <a:pt x="19155" y="9315"/>
                  </a:lnTo>
                  <a:lnTo>
                    <a:pt x="20649" y="9652"/>
                  </a:lnTo>
                  <a:lnTo>
                    <a:pt x="20649" y="116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16" name="AutoShape 100"/>
            <p:cNvSpPr>
              <a:spLocks/>
            </p:cNvSpPr>
            <p:nvPr/>
          </p:nvSpPr>
          <p:spPr bwMode="auto">
            <a:xfrm>
              <a:off x="46287" y="120618"/>
              <a:ext cx="86191" cy="87290"/>
            </a:xfrm>
            <a:custGeom>
              <a:avLst/>
              <a:gdLst>
                <a:gd name="T0" fmla="*/ 43096 w 21600"/>
                <a:gd name="T1" fmla="*/ 43645 h 21600"/>
                <a:gd name="T2" fmla="*/ 43096 w 21600"/>
                <a:gd name="T3" fmla="*/ 43645 h 21600"/>
                <a:gd name="T4" fmla="*/ 43096 w 21600"/>
                <a:gd name="T5" fmla="*/ 43645 h 21600"/>
                <a:gd name="T6" fmla="*/ 43096 w 21600"/>
                <a:gd name="T7" fmla="*/ 436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71" y="0"/>
                  </a:moveTo>
                  <a:lnTo>
                    <a:pt x="8612" y="281"/>
                  </a:lnTo>
                  <a:lnTo>
                    <a:pt x="7624" y="561"/>
                  </a:lnTo>
                  <a:lnTo>
                    <a:pt x="6494" y="842"/>
                  </a:lnTo>
                  <a:lnTo>
                    <a:pt x="5647" y="1262"/>
                  </a:lnTo>
                  <a:lnTo>
                    <a:pt x="4659" y="1964"/>
                  </a:lnTo>
                  <a:lnTo>
                    <a:pt x="3247" y="3086"/>
                  </a:lnTo>
                  <a:lnTo>
                    <a:pt x="2400" y="3927"/>
                  </a:lnTo>
                  <a:lnTo>
                    <a:pt x="1835" y="4769"/>
                  </a:lnTo>
                  <a:lnTo>
                    <a:pt x="1129" y="5751"/>
                  </a:lnTo>
                  <a:lnTo>
                    <a:pt x="706" y="6592"/>
                  </a:lnTo>
                  <a:lnTo>
                    <a:pt x="424" y="7714"/>
                  </a:lnTo>
                  <a:lnTo>
                    <a:pt x="141" y="8556"/>
                  </a:lnTo>
                  <a:lnTo>
                    <a:pt x="0" y="9678"/>
                  </a:lnTo>
                  <a:lnTo>
                    <a:pt x="0" y="11922"/>
                  </a:lnTo>
                  <a:lnTo>
                    <a:pt x="141" y="12904"/>
                  </a:lnTo>
                  <a:lnTo>
                    <a:pt x="424" y="14026"/>
                  </a:lnTo>
                  <a:lnTo>
                    <a:pt x="706" y="14868"/>
                  </a:lnTo>
                  <a:lnTo>
                    <a:pt x="1129" y="15990"/>
                  </a:lnTo>
                  <a:lnTo>
                    <a:pt x="1835" y="16831"/>
                  </a:lnTo>
                  <a:lnTo>
                    <a:pt x="2400" y="17673"/>
                  </a:lnTo>
                  <a:lnTo>
                    <a:pt x="3247" y="18374"/>
                  </a:lnTo>
                  <a:lnTo>
                    <a:pt x="3953" y="19216"/>
                  </a:lnTo>
                  <a:lnTo>
                    <a:pt x="4659" y="19777"/>
                  </a:lnTo>
                  <a:lnTo>
                    <a:pt x="5647" y="20197"/>
                  </a:lnTo>
                  <a:lnTo>
                    <a:pt x="7624" y="21179"/>
                  </a:lnTo>
                  <a:lnTo>
                    <a:pt x="8612" y="21460"/>
                  </a:lnTo>
                  <a:lnTo>
                    <a:pt x="9741" y="21600"/>
                  </a:lnTo>
                  <a:lnTo>
                    <a:pt x="11859" y="21600"/>
                  </a:lnTo>
                  <a:lnTo>
                    <a:pt x="12988" y="21460"/>
                  </a:lnTo>
                  <a:lnTo>
                    <a:pt x="13976" y="21179"/>
                  </a:lnTo>
                  <a:lnTo>
                    <a:pt x="15953" y="20197"/>
                  </a:lnTo>
                  <a:lnTo>
                    <a:pt x="16941" y="19777"/>
                  </a:lnTo>
                  <a:lnTo>
                    <a:pt x="17647" y="19216"/>
                  </a:lnTo>
                  <a:lnTo>
                    <a:pt x="18635" y="18374"/>
                  </a:lnTo>
                  <a:lnTo>
                    <a:pt x="19200" y="17673"/>
                  </a:lnTo>
                  <a:lnTo>
                    <a:pt x="19765" y="16831"/>
                  </a:lnTo>
                  <a:lnTo>
                    <a:pt x="20471" y="15990"/>
                  </a:lnTo>
                  <a:lnTo>
                    <a:pt x="20894" y="14868"/>
                  </a:lnTo>
                  <a:lnTo>
                    <a:pt x="21176" y="14026"/>
                  </a:lnTo>
                  <a:lnTo>
                    <a:pt x="21459" y="12904"/>
                  </a:lnTo>
                  <a:lnTo>
                    <a:pt x="21600" y="11922"/>
                  </a:lnTo>
                  <a:lnTo>
                    <a:pt x="21600" y="9678"/>
                  </a:lnTo>
                  <a:lnTo>
                    <a:pt x="21459" y="8556"/>
                  </a:lnTo>
                  <a:lnTo>
                    <a:pt x="21176" y="7714"/>
                  </a:lnTo>
                  <a:lnTo>
                    <a:pt x="20894" y="6592"/>
                  </a:lnTo>
                  <a:lnTo>
                    <a:pt x="20471" y="5751"/>
                  </a:lnTo>
                  <a:lnTo>
                    <a:pt x="19765" y="4769"/>
                  </a:lnTo>
                  <a:lnTo>
                    <a:pt x="18635" y="3086"/>
                  </a:lnTo>
                  <a:lnTo>
                    <a:pt x="17647" y="2525"/>
                  </a:lnTo>
                  <a:lnTo>
                    <a:pt x="16941" y="1964"/>
                  </a:lnTo>
                  <a:lnTo>
                    <a:pt x="15953" y="1262"/>
                  </a:lnTo>
                  <a:lnTo>
                    <a:pt x="15106" y="842"/>
                  </a:lnTo>
                  <a:lnTo>
                    <a:pt x="13976" y="561"/>
                  </a:lnTo>
                  <a:lnTo>
                    <a:pt x="12988" y="281"/>
                  </a:lnTo>
                  <a:lnTo>
                    <a:pt x="11859" y="140"/>
                  </a:lnTo>
                  <a:lnTo>
                    <a:pt x="10871" y="0"/>
                  </a:lnTo>
                  <a:close/>
                  <a:moveTo>
                    <a:pt x="10871" y="19636"/>
                  </a:moveTo>
                  <a:lnTo>
                    <a:pt x="9882" y="19636"/>
                  </a:lnTo>
                  <a:lnTo>
                    <a:pt x="9035" y="19496"/>
                  </a:lnTo>
                  <a:lnTo>
                    <a:pt x="7341" y="18935"/>
                  </a:lnTo>
                  <a:lnTo>
                    <a:pt x="5929" y="18094"/>
                  </a:lnTo>
                  <a:lnTo>
                    <a:pt x="4518" y="17112"/>
                  </a:lnTo>
                  <a:lnTo>
                    <a:pt x="3529" y="15709"/>
                  </a:lnTo>
                  <a:lnTo>
                    <a:pt x="2541" y="14166"/>
                  </a:lnTo>
                  <a:lnTo>
                    <a:pt x="2118" y="12483"/>
                  </a:lnTo>
                  <a:lnTo>
                    <a:pt x="1976" y="11782"/>
                  </a:lnTo>
                  <a:lnTo>
                    <a:pt x="1976" y="9958"/>
                  </a:lnTo>
                  <a:lnTo>
                    <a:pt x="2118" y="8977"/>
                  </a:lnTo>
                  <a:lnTo>
                    <a:pt x="2541" y="7294"/>
                  </a:lnTo>
                  <a:lnTo>
                    <a:pt x="3529" y="5891"/>
                  </a:lnTo>
                  <a:lnTo>
                    <a:pt x="4518" y="4629"/>
                  </a:lnTo>
                  <a:lnTo>
                    <a:pt x="5929" y="3366"/>
                  </a:lnTo>
                  <a:lnTo>
                    <a:pt x="7341" y="2665"/>
                  </a:lnTo>
                  <a:lnTo>
                    <a:pt x="9035" y="2244"/>
                  </a:lnTo>
                  <a:lnTo>
                    <a:pt x="9882" y="2104"/>
                  </a:lnTo>
                  <a:lnTo>
                    <a:pt x="10871" y="1964"/>
                  </a:lnTo>
                  <a:lnTo>
                    <a:pt x="12565" y="2244"/>
                  </a:lnTo>
                  <a:lnTo>
                    <a:pt x="14259" y="2665"/>
                  </a:lnTo>
                  <a:lnTo>
                    <a:pt x="15812" y="3366"/>
                  </a:lnTo>
                  <a:lnTo>
                    <a:pt x="17082" y="4629"/>
                  </a:lnTo>
                  <a:lnTo>
                    <a:pt x="18071" y="5891"/>
                  </a:lnTo>
                  <a:lnTo>
                    <a:pt x="19059" y="7294"/>
                  </a:lnTo>
                  <a:lnTo>
                    <a:pt x="19482" y="8977"/>
                  </a:lnTo>
                  <a:lnTo>
                    <a:pt x="19624" y="9958"/>
                  </a:lnTo>
                  <a:lnTo>
                    <a:pt x="19624" y="11782"/>
                  </a:lnTo>
                  <a:lnTo>
                    <a:pt x="19482" y="12483"/>
                  </a:lnTo>
                  <a:lnTo>
                    <a:pt x="19059" y="14166"/>
                  </a:lnTo>
                  <a:lnTo>
                    <a:pt x="18071" y="15709"/>
                  </a:lnTo>
                  <a:lnTo>
                    <a:pt x="17082" y="17112"/>
                  </a:lnTo>
                  <a:lnTo>
                    <a:pt x="15812" y="18094"/>
                  </a:lnTo>
                  <a:lnTo>
                    <a:pt x="14259" y="18935"/>
                  </a:lnTo>
                  <a:lnTo>
                    <a:pt x="12565" y="19496"/>
                  </a:lnTo>
                  <a:lnTo>
                    <a:pt x="11718" y="19636"/>
                  </a:lnTo>
                  <a:lnTo>
                    <a:pt x="10871" y="196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17" name="AutoShape 101"/>
            <p:cNvSpPr>
              <a:spLocks/>
            </p:cNvSpPr>
            <p:nvPr/>
          </p:nvSpPr>
          <p:spPr bwMode="auto">
            <a:xfrm>
              <a:off x="143652" y="-1"/>
              <a:ext cx="122902" cy="122206"/>
            </a:xfrm>
            <a:custGeom>
              <a:avLst/>
              <a:gdLst>
                <a:gd name="T0" fmla="*/ 61451 w 21600"/>
                <a:gd name="T1" fmla="*/ 61103 h 21600"/>
                <a:gd name="T2" fmla="*/ 61451 w 21600"/>
                <a:gd name="T3" fmla="*/ 61103 h 21600"/>
                <a:gd name="T4" fmla="*/ 61451 w 21600"/>
                <a:gd name="T5" fmla="*/ 61103 h 21600"/>
                <a:gd name="T6" fmla="*/ 61451 w 21600"/>
                <a:gd name="T7" fmla="*/ 6110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2600"/>
                  </a:moveTo>
                  <a:lnTo>
                    <a:pt x="21600" y="8700"/>
                  </a:lnTo>
                  <a:lnTo>
                    <a:pt x="19792" y="8300"/>
                  </a:lnTo>
                  <a:lnTo>
                    <a:pt x="19691" y="8200"/>
                  </a:lnTo>
                  <a:lnTo>
                    <a:pt x="20997" y="7000"/>
                  </a:lnTo>
                  <a:lnTo>
                    <a:pt x="19088" y="3700"/>
                  </a:lnTo>
                  <a:lnTo>
                    <a:pt x="17180" y="4200"/>
                  </a:lnTo>
                  <a:lnTo>
                    <a:pt x="17180" y="4100"/>
                  </a:lnTo>
                  <a:lnTo>
                    <a:pt x="17782" y="2400"/>
                  </a:lnTo>
                  <a:lnTo>
                    <a:pt x="14367" y="400"/>
                  </a:lnTo>
                  <a:lnTo>
                    <a:pt x="13060" y="1800"/>
                  </a:lnTo>
                  <a:lnTo>
                    <a:pt x="12960" y="1800"/>
                  </a:lnTo>
                  <a:lnTo>
                    <a:pt x="12558" y="0"/>
                  </a:lnTo>
                  <a:lnTo>
                    <a:pt x="8640" y="0"/>
                  </a:lnTo>
                  <a:lnTo>
                    <a:pt x="8339" y="1800"/>
                  </a:lnTo>
                  <a:lnTo>
                    <a:pt x="8138" y="1800"/>
                  </a:lnTo>
                  <a:lnTo>
                    <a:pt x="6932" y="500"/>
                  </a:lnTo>
                  <a:lnTo>
                    <a:pt x="3516" y="2500"/>
                  </a:lnTo>
                  <a:lnTo>
                    <a:pt x="4119" y="4100"/>
                  </a:lnTo>
                  <a:lnTo>
                    <a:pt x="3918" y="4300"/>
                  </a:lnTo>
                  <a:lnTo>
                    <a:pt x="2210" y="3800"/>
                  </a:lnTo>
                  <a:lnTo>
                    <a:pt x="301" y="7100"/>
                  </a:lnTo>
                  <a:lnTo>
                    <a:pt x="1507" y="8200"/>
                  </a:lnTo>
                  <a:lnTo>
                    <a:pt x="1407" y="8600"/>
                  </a:lnTo>
                  <a:lnTo>
                    <a:pt x="0" y="9000"/>
                  </a:lnTo>
                  <a:lnTo>
                    <a:pt x="0" y="12800"/>
                  </a:lnTo>
                  <a:lnTo>
                    <a:pt x="1306" y="13200"/>
                  </a:lnTo>
                  <a:lnTo>
                    <a:pt x="1507" y="13700"/>
                  </a:lnTo>
                  <a:lnTo>
                    <a:pt x="402" y="14600"/>
                  </a:lnTo>
                  <a:lnTo>
                    <a:pt x="2311" y="17900"/>
                  </a:lnTo>
                  <a:lnTo>
                    <a:pt x="3617" y="17500"/>
                  </a:lnTo>
                  <a:lnTo>
                    <a:pt x="4119" y="18000"/>
                  </a:lnTo>
                  <a:lnTo>
                    <a:pt x="3717" y="19200"/>
                  </a:lnTo>
                  <a:lnTo>
                    <a:pt x="7133" y="21200"/>
                  </a:lnTo>
                  <a:lnTo>
                    <a:pt x="8037" y="20200"/>
                  </a:lnTo>
                  <a:lnTo>
                    <a:pt x="8640" y="20300"/>
                  </a:lnTo>
                  <a:lnTo>
                    <a:pt x="8841" y="21600"/>
                  </a:lnTo>
                  <a:lnTo>
                    <a:pt x="12759" y="21600"/>
                  </a:lnTo>
                  <a:lnTo>
                    <a:pt x="13060" y="20200"/>
                  </a:lnTo>
                  <a:lnTo>
                    <a:pt x="13663" y="20100"/>
                  </a:lnTo>
                  <a:lnTo>
                    <a:pt x="14467" y="21100"/>
                  </a:lnTo>
                  <a:lnTo>
                    <a:pt x="17983" y="19100"/>
                  </a:lnTo>
                  <a:lnTo>
                    <a:pt x="17481" y="17700"/>
                  </a:lnTo>
                  <a:lnTo>
                    <a:pt x="17782" y="17300"/>
                  </a:lnTo>
                  <a:lnTo>
                    <a:pt x="19189" y="17700"/>
                  </a:lnTo>
                  <a:lnTo>
                    <a:pt x="21098" y="14400"/>
                  </a:lnTo>
                  <a:lnTo>
                    <a:pt x="19892" y="13300"/>
                  </a:lnTo>
                  <a:lnTo>
                    <a:pt x="19892" y="13000"/>
                  </a:lnTo>
                  <a:lnTo>
                    <a:pt x="21600" y="12600"/>
                  </a:lnTo>
                  <a:close/>
                  <a:moveTo>
                    <a:pt x="19390" y="14700"/>
                  </a:moveTo>
                  <a:lnTo>
                    <a:pt x="18486" y="16100"/>
                  </a:lnTo>
                  <a:lnTo>
                    <a:pt x="17280" y="15700"/>
                  </a:lnTo>
                  <a:lnTo>
                    <a:pt x="16979" y="16100"/>
                  </a:lnTo>
                  <a:lnTo>
                    <a:pt x="15773" y="17300"/>
                  </a:lnTo>
                  <a:lnTo>
                    <a:pt x="16275" y="18500"/>
                  </a:lnTo>
                  <a:lnTo>
                    <a:pt x="14869" y="19200"/>
                  </a:lnTo>
                  <a:lnTo>
                    <a:pt x="14065" y="18400"/>
                  </a:lnTo>
                  <a:lnTo>
                    <a:pt x="13663" y="18600"/>
                  </a:lnTo>
                  <a:lnTo>
                    <a:pt x="12357" y="19000"/>
                  </a:lnTo>
                  <a:lnTo>
                    <a:pt x="11855" y="19100"/>
                  </a:lnTo>
                  <a:lnTo>
                    <a:pt x="11654" y="20200"/>
                  </a:lnTo>
                  <a:lnTo>
                    <a:pt x="10047" y="20200"/>
                  </a:lnTo>
                  <a:lnTo>
                    <a:pt x="9846" y="19100"/>
                  </a:lnTo>
                  <a:lnTo>
                    <a:pt x="9343" y="19000"/>
                  </a:lnTo>
                  <a:lnTo>
                    <a:pt x="8037" y="18700"/>
                  </a:lnTo>
                  <a:lnTo>
                    <a:pt x="7535" y="18600"/>
                  </a:lnTo>
                  <a:lnTo>
                    <a:pt x="6832" y="19300"/>
                  </a:lnTo>
                  <a:lnTo>
                    <a:pt x="5425" y="18600"/>
                  </a:lnTo>
                  <a:lnTo>
                    <a:pt x="5727" y="17600"/>
                  </a:lnTo>
                  <a:lnTo>
                    <a:pt x="4420" y="16300"/>
                  </a:lnTo>
                  <a:lnTo>
                    <a:pt x="4119" y="15900"/>
                  </a:lnTo>
                  <a:lnTo>
                    <a:pt x="3014" y="16200"/>
                  </a:lnTo>
                  <a:lnTo>
                    <a:pt x="2210" y="14900"/>
                  </a:lnTo>
                  <a:lnTo>
                    <a:pt x="3114" y="14100"/>
                  </a:lnTo>
                  <a:lnTo>
                    <a:pt x="2913" y="13700"/>
                  </a:lnTo>
                  <a:lnTo>
                    <a:pt x="2713" y="12400"/>
                  </a:lnTo>
                  <a:lnTo>
                    <a:pt x="2612" y="12000"/>
                  </a:lnTo>
                  <a:lnTo>
                    <a:pt x="1407" y="11700"/>
                  </a:lnTo>
                  <a:lnTo>
                    <a:pt x="1407" y="10000"/>
                  </a:lnTo>
                  <a:lnTo>
                    <a:pt x="2612" y="9800"/>
                  </a:lnTo>
                  <a:lnTo>
                    <a:pt x="2713" y="9400"/>
                  </a:lnTo>
                  <a:lnTo>
                    <a:pt x="3014" y="8300"/>
                  </a:lnTo>
                  <a:lnTo>
                    <a:pt x="3215" y="7800"/>
                  </a:lnTo>
                  <a:lnTo>
                    <a:pt x="2110" y="6900"/>
                  </a:lnTo>
                  <a:lnTo>
                    <a:pt x="2913" y="5500"/>
                  </a:lnTo>
                  <a:lnTo>
                    <a:pt x="4320" y="5900"/>
                  </a:lnTo>
                  <a:lnTo>
                    <a:pt x="4621" y="5600"/>
                  </a:lnTo>
                  <a:lnTo>
                    <a:pt x="5425" y="4900"/>
                  </a:lnTo>
                  <a:lnTo>
                    <a:pt x="5727" y="4600"/>
                  </a:lnTo>
                  <a:lnTo>
                    <a:pt x="5325" y="3100"/>
                  </a:lnTo>
                  <a:lnTo>
                    <a:pt x="6731" y="2400"/>
                  </a:lnTo>
                  <a:lnTo>
                    <a:pt x="7635" y="3400"/>
                  </a:lnTo>
                  <a:lnTo>
                    <a:pt x="8138" y="3300"/>
                  </a:lnTo>
                  <a:lnTo>
                    <a:pt x="8941" y="3100"/>
                  </a:lnTo>
                  <a:lnTo>
                    <a:pt x="9544" y="3000"/>
                  </a:lnTo>
                  <a:lnTo>
                    <a:pt x="9846" y="1400"/>
                  </a:lnTo>
                  <a:lnTo>
                    <a:pt x="11453" y="1400"/>
                  </a:lnTo>
                  <a:lnTo>
                    <a:pt x="11754" y="3000"/>
                  </a:lnTo>
                  <a:lnTo>
                    <a:pt x="12257" y="3100"/>
                  </a:lnTo>
                  <a:lnTo>
                    <a:pt x="13060" y="3300"/>
                  </a:lnTo>
                  <a:lnTo>
                    <a:pt x="13563" y="3400"/>
                  </a:lnTo>
                  <a:lnTo>
                    <a:pt x="14567" y="2300"/>
                  </a:lnTo>
                  <a:lnTo>
                    <a:pt x="15974" y="3000"/>
                  </a:lnTo>
                  <a:lnTo>
                    <a:pt x="15472" y="4600"/>
                  </a:lnTo>
                  <a:lnTo>
                    <a:pt x="15873" y="4900"/>
                  </a:lnTo>
                  <a:lnTo>
                    <a:pt x="16577" y="5500"/>
                  </a:lnTo>
                  <a:lnTo>
                    <a:pt x="16778" y="5800"/>
                  </a:lnTo>
                  <a:lnTo>
                    <a:pt x="18385" y="5300"/>
                  </a:lnTo>
                  <a:lnTo>
                    <a:pt x="19289" y="6700"/>
                  </a:lnTo>
                  <a:lnTo>
                    <a:pt x="18084" y="7800"/>
                  </a:lnTo>
                  <a:lnTo>
                    <a:pt x="18184" y="8200"/>
                  </a:lnTo>
                  <a:lnTo>
                    <a:pt x="18486" y="9100"/>
                  </a:lnTo>
                  <a:lnTo>
                    <a:pt x="18586" y="9500"/>
                  </a:lnTo>
                  <a:lnTo>
                    <a:pt x="20193" y="9800"/>
                  </a:lnTo>
                  <a:lnTo>
                    <a:pt x="20193" y="11400"/>
                  </a:lnTo>
                  <a:lnTo>
                    <a:pt x="18687" y="11800"/>
                  </a:lnTo>
                  <a:lnTo>
                    <a:pt x="18385" y="13300"/>
                  </a:lnTo>
                  <a:lnTo>
                    <a:pt x="18285" y="13700"/>
                  </a:lnTo>
                  <a:lnTo>
                    <a:pt x="19390" y="147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18" name="AutoShape 102"/>
            <p:cNvSpPr>
              <a:spLocks/>
            </p:cNvSpPr>
            <p:nvPr/>
          </p:nvSpPr>
          <p:spPr bwMode="auto">
            <a:xfrm>
              <a:off x="178767" y="38089"/>
              <a:ext cx="51076" cy="50787"/>
            </a:xfrm>
            <a:custGeom>
              <a:avLst/>
              <a:gdLst>
                <a:gd name="T0" fmla="*/ 25538 w 21600"/>
                <a:gd name="T1" fmla="*/ 25394 h 21600"/>
                <a:gd name="T2" fmla="*/ 25538 w 21600"/>
                <a:gd name="T3" fmla="*/ 25394 h 21600"/>
                <a:gd name="T4" fmla="*/ 25538 w 21600"/>
                <a:gd name="T5" fmla="*/ 25394 h 21600"/>
                <a:gd name="T6" fmla="*/ 25538 w 21600"/>
                <a:gd name="T7" fmla="*/ 25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560" y="0"/>
                  </a:moveTo>
                  <a:lnTo>
                    <a:pt x="8640" y="243"/>
                  </a:lnTo>
                  <a:lnTo>
                    <a:pt x="6480" y="728"/>
                  </a:lnTo>
                  <a:lnTo>
                    <a:pt x="4800" y="1699"/>
                  </a:lnTo>
                  <a:lnTo>
                    <a:pt x="3120" y="3155"/>
                  </a:lnTo>
                  <a:lnTo>
                    <a:pt x="1920" y="4611"/>
                  </a:lnTo>
                  <a:lnTo>
                    <a:pt x="720" y="6553"/>
                  </a:lnTo>
                  <a:lnTo>
                    <a:pt x="240" y="8494"/>
                  </a:lnTo>
                  <a:lnTo>
                    <a:pt x="0" y="10679"/>
                  </a:lnTo>
                  <a:lnTo>
                    <a:pt x="240" y="13106"/>
                  </a:lnTo>
                  <a:lnTo>
                    <a:pt x="720" y="15047"/>
                  </a:lnTo>
                  <a:lnTo>
                    <a:pt x="1920" y="16989"/>
                  </a:lnTo>
                  <a:lnTo>
                    <a:pt x="3120" y="18445"/>
                  </a:lnTo>
                  <a:lnTo>
                    <a:pt x="4800" y="19901"/>
                  </a:lnTo>
                  <a:lnTo>
                    <a:pt x="6480" y="20872"/>
                  </a:lnTo>
                  <a:lnTo>
                    <a:pt x="8640" y="21357"/>
                  </a:lnTo>
                  <a:lnTo>
                    <a:pt x="10560" y="21600"/>
                  </a:lnTo>
                  <a:lnTo>
                    <a:pt x="12960" y="21357"/>
                  </a:lnTo>
                  <a:lnTo>
                    <a:pt x="14880" y="20872"/>
                  </a:lnTo>
                  <a:lnTo>
                    <a:pt x="16560" y="19901"/>
                  </a:lnTo>
                  <a:lnTo>
                    <a:pt x="18480" y="18445"/>
                  </a:lnTo>
                  <a:lnTo>
                    <a:pt x="19680" y="16989"/>
                  </a:lnTo>
                  <a:lnTo>
                    <a:pt x="20640" y="15047"/>
                  </a:lnTo>
                  <a:lnTo>
                    <a:pt x="21360" y="13106"/>
                  </a:lnTo>
                  <a:lnTo>
                    <a:pt x="21600" y="10679"/>
                  </a:lnTo>
                  <a:lnTo>
                    <a:pt x="21360" y="8494"/>
                  </a:lnTo>
                  <a:lnTo>
                    <a:pt x="20640" y="6553"/>
                  </a:lnTo>
                  <a:lnTo>
                    <a:pt x="19680" y="4611"/>
                  </a:lnTo>
                  <a:lnTo>
                    <a:pt x="18480" y="3155"/>
                  </a:lnTo>
                  <a:lnTo>
                    <a:pt x="16560" y="1699"/>
                  </a:lnTo>
                  <a:lnTo>
                    <a:pt x="14880" y="728"/>
                  </a:lnTo>
                  <a:lnTo>
                    <a:pt x="12960" y="243"/>
                  </a:lnTo>
                  <a:lnTo>
                    <a:pt x="10560" y="0"/>
                  </a:lnTo>
                  <a:close/>
                  <a:moveTo>
                    <a:pt x="10560" y="18202"/>
                  </a:moveTo>
                  <a:lnTo>
                    <a:pt x="9360" y="17960"/>
                  </a:lnTo>
                  <a:lnTo>
                    <a:pt x="7920" y="17717"/>
                  </a:lnTo>
                  <a:lnTo>
                    <a:pt x="6480" y="16989"/>
                  </a:lnTo>
                  <a:lnTo>
                    <a:pt x="5520" y="16018"/>
                  </a:lnTo>
                  <a:lnTo>
                    <a:pt x="4800" y="14804"/>
                  </a:lnTo>
                  <a:lnTo>
                    <a:pt x="3840" y="13591"/>
                  </a:lnTo>
                  <a:lnTo>
                    <a:pt x="3360" y="12378"/>
                  </a:lnTo>
                  <a:lnTo>
                    <a:pt x="3360" y="9465"/>
                  </a:lnTo>
                  <a:lnTo>
                    <a:pt x="3840" y="7766"/>
                  </a:lnTo>
                  <a:lnTo>
                    <a:pt x="4800" y="6796"/>
                  </a:lnTo>
                  <a:lnTo>
                    <a:pt x="5520" y="5339"/>
                  </a:lnTo>
                  <a:lnTo>
                    <a:pt x="6480" y="4611"/>
                  </a:lnTo>
                  <a:lnTo>
                    <a:pt x="7920" y="3883"/>
                  </a:lnTo>
                  <a:lnTo>
                    <a:pt x="9360" y="3640"/>
                  </a:lnTo>
                  <a:lnTo>
                    <a:pt x="10560" y="3398"/>
                  </a:lnTo>
                  <a:lnTo>
                    <a:pt x="12240" y="3640"/>
                  </a:lnTo>
                  <a:lnTo>
                    <a:pt x="13440" y="3883"/>
                  </a:lnTo>
                  <a:lnTo>
                    <a:pt x="14880" y="4611"/>
                  </a:lnTo>
                  <a:lnTo>
                    <a:pt x="15840" y="5339"/>
                  </a:lnTo>
                  <a:lnTo>
                    <a:pt x="16800" y="6796"/>
                  </a:lnTo>
                  <a:lnTo>
                    <a:pt x="17520" y="7766"/>
                  </a:lnTo>
                  <a:lnTo>
                    <a:pt x="18000" y="9465"/>
                  </a:lnTo>
                  <a:lnTo>
                    <a:pt x="18240" y="10679"/>
                  </a:lnTo>
                  <a:lnTo>
                    <a:pt x="18000" y="12378"/>
                  </a:lnTo>
                  <a:lnTo>
                    <a:pt x="17520" y="13591"/>
                  </a:lnTo>
                  <a:lnTo>
                    <a:pt x="16800" y="14804"/>
                  </a:lnTo>
                  <a:lnTo>
                    <a:pt x="15840" y="16018"/>
                  </a:lnTo>
                  <a:lnTo>
                    <a:pt x="14880" y="16989"/>
                  </a:lnTo>
                  <a:lnTo>
                    <a:pt x="13440" y="17717"/>
                  </a:lnTo>
                  <a:lnTo>
                    <a:pt x="12240" y="17960"/>
                  </a:lnTo>
                  <a:lnTo>
                    <a:pt x="10560" y="18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19" name="AutoShape 103"/>
            <p:cNvSpPr>
              <a:spLocks/>
            </p:cNvSpPr>
            <p:nvPr/>
          </p:nvSpPr>
          <p:spPr bwMode="auto">
            <a:xfrm>
              <a:off x="185152" y="128553"/>
              <a:ext cx="71826" cy="71420"/>
            </a:xfrm>
            <a:custGeom>
              <a:avLst/>
              <a:gdLst>
                <a:gd name="T0" fmla="*/ 35913 w 21600"/>
                <a:gd name="T1" fmla="*/ 35710 h 21600"/>
                <a:gd name="T2" fmla="*/ 35913 w 21600"/>
                <a:gd name="T3" fmla="*/ 35710 h 21600"/>
                <a:gd name="T4" fmla="*/ 35913 w 21600"/>
                <a:gd name="T5" fmla="*/ 35710 h 21600"/>
                <a:gd name="T6" fmla="*/ 35913 w 21600"/>
                <a:gd name="T7" fmla="*/ 357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743" y="7994"/>
                  </a:moveTo>
                  <a:lnTo>
                    <a:pt x="19029" y="7654"/>
                  </a:lnTo>
                  <a:lnTo>
                    <a:pt x="20057" y="5953"/>
                  </a:lnTo>
                  <a:lnTo>
                    <a:pt x="20057" y="4592"/>
                  </a:lnTo>
                  <a:lnTo>
                    <a:pt x="17486" y="2041"/>
                  </a:lnTo>
                  <a:lnTo>
                    <a:pt x="15943" y="1701"/>
                  </a:lnTo>
                  <a:lnTo>
                    <a:pt x="14400" y="2721"/>
                  </a:lnTo>
                  <a:lnTo>
                    <a:pt x="14057" y="850"/>
                  </a:lnTo>
                  <a:lnTo>
                    <a:pt x="12857" y="0"/>
                  </a:lnTo>
                  <a:lnTo>
                    <a:pt x="9086" y="0"/>
                  </a:lnTo>
                  <a:lnTo>
                    <a:pt x="7886" y="850"/>
                  </a:lnTo>
                  <a:lnTo>
                    <a:pt x="7543" y="2551"/>
                  </a:lnTo>
                  <a:lnTo>
                    <a:pt x="6171" y="1531"/>
                  </a:lnTo>
                  <a:lnTo>
                    <a:pt x="4629" y="1701"/>
                  </a:lnTo>
                  <a:lnTo>
                    <a:pt x="2057" y="4422"/>
                  </a:lnTo>
                  <a:lnTo>
                    <a:pt x="1886" y="5783"/>
                  </a:lnTo>
                  <a:lnTo>
                    <a:pt x="2571" y="7313"/>
                  </a:lnTo>
                  <a:lnTo>
                    <a:pt x="857" y="7654"/>
                  </a:lnTo>
                  <a:lnTo>
                    <a:pt x="0" y="8674"/>
                  </a:lnTo>
                  <a:lnTo>
                    <a:pt x="0" y="12416"/>
                  </a:lnTo>
                  <a:lnTo>
                    <a:pt x="857" y="13606"/>
                  </a:lnTo>
                  <a:lnTo>
                    <a:pt x="2571" y="13946"/>
                  </a:lnTo>
                  <a:lnTo>
                    <a:pt x="1543" y="15477"/>
                  </a:lnTo>
                  <a:lnTo>
                    <a:pt x="1714" y="17008"/>
                  </a:lnTo>
                  <a:lnTo>
                    <a:pt x="4286" y="19559"/>
                  </a:lnTo>
                  <a:lnTo>
                    <a:pt x="5657" y="19729"/>
                  </a:lnTo>
                  <a:lnTo>
                    <a:pt x="7200" y="18879"/>
                  </a:lnTo>
                  <a:lnTo>
                    <a:pt x="7543" y="20750"/>
                  </a:lnTo>
                  <a:lnTo>
                    <a:pt x="8914" y="21600"/>
                  </a:lnTo>
                  <a:lnTo>
                    <a:pt x="12343" y="21600"/>
                  </a:lnTo>
                  <a:lnTo>
                    <a:pt x="13714" y="20750"/>
                  </a:lnTo>
                  <a:lnTo>
                    <a:pt x="14057" y="19049"/>
                  </a:lnTo>
                  <a:lnTo>
                    <a:pt x="15600" y="19899"/>
                  </a:lnTo>
                  <a:lnTo>
                    <a:pt x="16971" y="19729"/>
                  </a:lnTo>
                  <a:lnTo>
                    <a:pt x="19543" y="17178"/>
                  </a:lnTo>
                  <a:lnTo>
                    <a:pt x="19886" y="15817"/>
                  </a:lnTo>
                  <a:lnTo>
                    <a:pt x="19029" y="14287"/>
                  </a:lnTo>
                  <a:lnTo>
                    <a:pt x="20743" y="13946"/>
                  </a:lnTo>
                  <a:lnTo>
                    <a:pt x="21600" y="12756"/>
                  </a:lnTo>
                  <a:lnTo>
                    <a:pt x="21600" y="9184"/>
                  </a:lnTo>
                  <a:lnTo>
                    <a:pt x="20743" y="7994"/>
                  </a:lnTo>
                  <a:close/>
                  <a:moveTo>
                    <a:pt x="16800" y="12416"/>
                  </a:moveTo>
                  <a:lnTo>
                    <a:pt x="16114" y="14287"/>
                  </a:lnTo>
                  <a:lnTo>
                    <a:pt x="17143" y="16328"/>
                  </a:lnTo>
                  <a:lnTo>
                    <a:pt x="16114" y="17348"/>
                  </a:lnTo>
                  <a:lnTo>
                    <a:pt x="13886" y="16157"/>
                  </a:lnTo>
                  <a:lnTo>
                    <a:pt x="12000" y="16838"/>
                  </a:lnTo>
                  <a:lnTo>
                    <a:pt x="11486" y="19219"/>
                  </a:lnTo>
                  <a:lnTo>
                    <a:pt x="9771" y="19219"/>
                  </a:lnTo>
                  <a:lnTo>
                    <a:pt x="9257" y="16668"/>
                  </a:lnTo>
                  <a:lnTo>
                    <a:pt x="7371" y="15987"/>
                  </a:lnTo>
                  <a:lnTo>
                    <a:pt x="5314" y="17178"/>
                  </a:lnTo>
                  <a:lnTo>
                    <a:pt x="4114" y="15987"/>
                  </a:lnTo>
                  <a:lnTo>
                    <a:pt x="5486" y="13946"/>
                  </a:lnTo>
                  <a:lnTo>
                    <a:pt x="4800" y="12076"/>
                  </a:lnTo>
                  <a:lnTo>
                    <a:pt x="2400" y="11565"/>
                  </a:lnTo>
                  <a:lnTo>
                    <a:pt x="2400" y="9865"/>
                  </a:lnTo>
                  <a:lnTo>
                    <a:pt x="4800" y="9184"/>
                  </a:lnTo>
                  <a:lnTo>
                    <a:pt x="5486" y="7483"/>
                  </a:lnTo>
                  <a:lnTo>
                    <a:pt x="4457" y="5272"/>
                  </a:lnTo>
                  <a:lnTo>
                    <a:pt x="5486" y="4082"/>
                  </a:lnTo>
                  <a:lnTo>
                    <a:pt x="7714" y="5443"/>
                  </a:lnTo>
                  <a:lnTo>
                    <a:pt x="9600" y="4762"/>
                  </a:lnTo>
                  <a:lnTo>
                    <a:pt x="10114" y="2381"/>
                  </a:lnTo>
                  <a:lnTo>
                    <a:pt x="11829" y="2381"/>
                  </a:lnTo>
                  <a:lnTo>
                    <a:pt x="12343" y="4932"/>
                  </a:lnTo>
                  <a:lnTo>
                    <a:pt x="14229" y="5613"/>
                  </a:lnTo>
                  <a:lnTo>
                    <a:pt x="16286" y="4422"/>
                  </a:lnTo>
                  <a:lnTo>
                    <a:pt x="17657" y="5613"/>
                  </a:lnTo>
                  <a:lnTo>
                    <a:pt x="16114" y="7654"/>
                  </a:lnTo>
                  <a:lnTo>
                    <a:pt x="16800" y="9524"/>
                  </a:lnTo>
                  <a:lnTo>
                    <a:pt x="19200" y="10035"/>
                  </a:lnTo>
                  <a:lnTo>
                    <a:pt x="19200" y="11906"/>
                  </a:lnTo>
                  <a:lnTo>
                    <a:pt x="16800" y="12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20" name="AutoShape 104"/>
            <p:cNvSpPr>
              <a:spLocks/>
            </p:cNvSpPr>
            <p:nvPr/>
          </p:nvSpPr>
          <p:spPr bwMode="auto">
            <a:xfrm>
              <a:off x="207498" y="150772"/>
              <a:ext cx="27134" cy="26981"/>
            </a:xfrm>
            <a:custGeom>
              <a:avLst/>
              <a:gdLst>
                <a:gd name="T0" fmla="*/ 13567 w 21600"/>
                <a:gd name="T1" fmla="*/ 13491 h 21600"/>
                <a:gd name="T2" fmla="*/ 13567 w 21600"/>
                <a:gd name="T3" fmla="*/ 13491 h 21600"/>
                <a:gd name="T4" fmla="*/ 13567 w 21600"/>
                <a:gd name="T5" fmla="*/ 13491 h 21600"/>
                <a:gd name="T6" fmla="*/ 13567 w 21600"/>
                <a:gd name="T7" fmla="*/ 134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030" y="0"/>
                  </a:moveTo>
                  <a:lnTo>
                    <a:pt x="8732" y="0"/>
                  </a:lnTo>
                  <a:lnTo>
                    <a:pt x="3217" y="2757"/>
                  </a:lnTo>
                  <a:lnTo>
                    <a:pt x="1838" y="4596"/>
                  </a:lnTo>
                  <a:lnTo>
                    <a:pt x="919" y="6434"/>
                  </a:lnTo>
                  <a:lnTo>
                    <a:pt x="460" y="8732"/>
                  </a:lnTo>
                  <a:lnTo>
                    <a:pt x="0" y="10570"/>
                  </a:lnTo>
                  <a:lnTo>
                    <a:pt x="919" y="15166"/>
                  </a:lnTo>
                  <a:lnTo>
                    <a:pt x="1838" y="16545"/>
                  </a:lnTo>
                  <a:lnTo>
                    <a:pt x="3217" y="18843"/>
                  </a:lnTo>
                  <a:lnTo>
                    <a:pt x="8732" y="21600"/>
                  </a:lnTo>
                  <a:lnTo>
                    <a:pt x="13328" y="21600"/>
                  </a:lnTo>
                  <a:lnTo>
                    <a:pt x="15166" y="20681"/>
                  </a:lnTo>
                  <a:lnTo>
                    <a:pt x="17464" y="19762"/>
                  </a:lnTo>
                  <a:lnTo>
                    <a:pt x="18843" y="18843"/>
                  </a:lnTo>
                  <a:lnTo>
                    <a:pt x="20221" y="16545"/>
                  </a:lnTo>
                  <a:lnTo>
                    <a:pt x="21140" y="15166"/>
                  </a:lnTo>
                  <a:lnTo>
                    <a:pt x="21600" y="12868"/>
                  </a:lnTo>
                  <a:lnTo>
                    <a:pt x="21600" y="8732"/>
                  </a:lnTo>
                  <a:lnTo>
                    <a:pt x="21140" y="6434"/>
                  </a:lnTo>
                  <a:lnTo>
                    <a:pt x="20221" y="4596"/>
                  </a:lnTo>
                  <a:lnTo>
                    <a:pt x="18843" y="2757"/>
                  </a:lnTo>
                  <a:lnTo>
                    <a:pt x="17464" y="1838"/>
                  </a:lnTo>
                  <a:lnTo>
                    <a:pt x="15166" y="919"/>
                  </a:lnTo>
                  <a:lnTo>
                    <a:pt x="13328" y="0"/>
                  </a:lnTo>
                  <a:lnTo>
                    <a:pt x="11030" y="0"/>
                  </a:lnTo>
                  <a:close/>
                  <a:moveTo>
                    <a:pt x="11030" y="15166"/>
                  </a:moveTo>
                  <a:lnTo>
                    <a:pt x="9191" y="14706"/>
                  </a:lnTo>
                  <a:lnTo>
                    <a:pt x="7813" y="13787"/>
                  </a:lnTo>
                  <a:lnTo>
                    <a:pt x="6894" y="12409"/>
                  </a:lnTo>
                  <a:lnTo>
                    <a:pt x="6894" y="9191"/>
                  </a:lnTo>
                  <a:lnTo>
                    <a:pt x="7813" y="7813"/>
                  </a:lnTo>
                  <a:lnTo>
                    <a:pt x="9191" y="6894"/>
                  </a:lnTo>
                  <a:lnTo>
                    <a:pt x="11030" y="6434"/>
                  </a:lnTo>
                  <a:lnTo>
                    <a:pt x="12868" y="6894"/>
                  </a:lnTo>
                  <a:lnTo>
                    <a:pt x="14247" y="7813"/>
                  </a:lnTo>
                  <a:lnTo>
                    <a:pt x="15166" y="9191"/>
                  </a:lnTo>
                  <a:lnTo>
                    <a:pt x="15166" y="12409"/>
                  </a:lnTo>
                  <a:lnTo>
                    <a:pt x="14247" y="13787"/>
                  </a:lnTo>
                  <a:lnTo>
                    <a:pt x="12868" y="14706"/>
                  </a:lnTo>
                  <a:lnTo>
                    <a:pt x="11030" y="15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  <p:sp>
          <p:nvSpPr>
            <p:cNvPr id="9321" name="AutoShape 105"/>
            <p:cNvSpPr>
              <a:spLocks/>
            </p:cNvSpPr>
            <p:nvPr/>
          </p:nvSpPr>
          <p:spPr bwMode="auto">
            <a:xfrm>
              <a:off x="30326" y="104747"/>
              <a:ext cx="59057" cy="58722"/>
            </a:xfrm>
            <a:custGeom>
              <a:avLst/>
              <a:gdLst>
                <a:gd name="T0" fmla="*/ 29529 w 21600"/>
                <a:gd name="T1" fmla="*/ 29361 h 21600"/>
                <a:gd name="T2" fmla="*/ 29529 w 21600"/>
                <a:gd name="T3" fmla="*/ 29361 h 21600"/>
                <a:gd name="T4" fmla="*/ 29529 w 21600"/>
                <a:gd name="T5" fmla="*/ 29361 h 21600"/>
                <a:gd name="T6" fmla="*/ 29529 w 21600"/>
                <a:gd name="T7" fmla="*/ 2936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936"/>
                  </a:moveTo>
                  <a:lnTo>
                    <a:pt x="21600" y="0"/>
                  </a:lnTo>
                  <a:lnTo>
                    <a:pt x="19315" y="0"/>
                  </a:lnTo>
                  <a:lnTo>
                    <a:pt x="15162" y="839"/>
                  </a:lnTo>
                  <a:lnTo>
                    <a:pt x="13292" y="1468"/>
                  </a:lnTo>
                  <a:lnTo>
                    <a:pt x="11215" y="2307"/>
                  </a:lnTo>
                  <a:lnTo>
                    <a:pt x="9346" y="3565"/>
                  </a:lnTo>
                  <a:lnTo>
                    <a:pt x="7892" y="4823"/>
                  </a:lnTo>
                  <a:lnTo>
                    <a:pt x="6231" y="6291"/>
                  </a:lnTo>
                  <a:lnTo>
                    <a:pt x="4985" y="7759"/>
                  </a:lnTo>
                  <a:lnTo>
                    <a:pt x="3531" y="9437"/>
                  </a:lnTo>
                  <a:lnTo>
                    <a:pt x="2700" y="11324"/>
                  </a:lnTo>
                  <a:lnTo>
                    <a:pt x="1454" y="13002"/>
                  </a:lnTo>
                  <a:lnTo>
                    <a:pt x="831" y="15099"/>
                  </a:lnTo>
                  <a:lnTo>
                    <a:pt x="0" y="19293"/>
                  </a:lnTo>
                  <a:lnTo>
                    <a:pt x="0" y="21600"/>
                  </a:lnTo>
                  <a:lnTo>
                    <a:pt x="2908" y="21600"/>
                  </a:lnTo>
                  <a:lnTo>
                    <a:pt x="2908" y="19713"/>
                  </a:lnTo>
                  <a:lnTo>
                    <a:pt x="3738" y="15938"/>
                  </a:lnTo>
                  <a:lnTo>
                    <a:pt x="4362" y="14260"/>
                  </a:lnTo>
                  <a:lnTo>
                    <a:pt x="5192" y="12583"/>
                  </a:lnTo>
                  <a:lnTo>
                    <a:pt x="6023" y="11115"/>
                  </a:lnTo>
                  <a:lnTo>
                    <a:pt x="7062" y="9647"/>
                  </a:lnTo>
                  <a:lnTo>
                    <a:pt x="9554" y="7130"/>
                  </a:lnTo>
                  <a:lnTo>
                    <a:pt x="11215" y="6082"/>
                  </a:lnTo>
                  <a:lnTo>
                    <a:pt x="12669" y="5033"/>
                  </a:lnTo>
                  <a:lnTo>
                    <a:pt x="14331" y="4194"/>
                  </a:lnTo>
                  <a:lnTo>
                    <a:pt x="15992" y="3565"/>
                  </a:lnTo>
                  <a:lnTo>
                    <a:pt x="17654" y="3146"/>
                  </a:lnTo>
                  <a:lnTo>
                    <a:pt x="19731" y="2936"/>
                  </a:lnTo>
                  <a:lnTo>
                    <a:pt x="21600" y="2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zh-CN" altLang="en-US"/>
            </a:p>
          </p:txBody>
        </p:sp>
      </p:grpSp>
      <p:sp>
        <p:nvSpPr>
          <p:cNvPr id="9322" name="Rectangle 106"/>
          <p:cNvSpPr>
            <a:spLocks/>
          </p:cNvSpPr>
          <p:nvPr/>
        </p:nvSpPr>
        <p:spPr bwMode="auto">
          <a:xfrm>
            <a:off x="1284288" y="1965325"/>
            <a:ext cx="24717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r"/>
            <a:r>
              <a:rPr kumimoji="0" lang="en-US" altLang="zh-CN" sz="3200" dirty="0">
                <a:solidFill>
                  <a:srgbClr val="A8D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kumimoji="0" lang="zh-CN" altLang="en-US" sz="3200" dirty="0">
                <a:solidFill>
                  <a:srgbClr val="A8D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zh-CN" altLang="en-US" sz="1800" dirty="0">
              <a:solidFill>
                <a:srgbClr val="A8D2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24" name="Rectangle 108"/>
          <p:cNvSpPr>
            <a:spLocks/>
          </p:cNvSpPr>
          <p:nvPr/>
        </p:nvSpPr>
        <p:spPr bwMode="auto">
          <a:xfrm>
            <a:off x="664369" y="4843481"/>
            <a:ext cx="37560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r"/>
            <a:r>
              <a:rPr kumimoji="0" lang="en-US" altLang="zh-CN" sz="3200" dirty="0">
                <a:solidFill>
                  <a:srgbClr val="A8D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kumimoji="0" lang="zh-CN" altLang="en-US" sz="3200" dirty="0">
                <a:solidFill>
                  <a:srgbClr val="A8D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自带诊断工具</a:t>
            </a:r>
          </a:p>
        </p:txBody>
      </p:sp>
      <p:sp>
        <p:nvSpPr>
          <p:cNvPr id="9326" name="Rectangle 110"/>
          <p:cNvSpPr>
            <a:spLocks/>
          </p:cNvSpPr>
          <p:nvPr/>
        </p:nvSpPr>
        <p:spPr bwMode="auto">
          <a:xfrm>
            <a:off x="865188" y="3321050"/>
            <a:ext cx="2890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r"/>
            <a:r>
              <a:rPr kumimoji="0" lang="en-US" altLang="zh-CN" sz="3200" dirty="0">
                <a:solidFill>
                  <a:srgbClr val="007D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kumimoji="0" lang="zh-CN" altLang="en-US" sz="3200" dirty="0">
                <a:solidFill>
                  <a:srgbClr val="007D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</a:t>
            </a:r>
          </a:p>
        </p:txBody>
      </p:sp>
      <p:sp>
        <p:nvSpPr>
          <p:cNvPr id="9328" name="Rectangle 112"/>
          <p:cNvSpPr>
            <a:spLocks/>
          </p:cNvSpPr>
          <p:nvPr/>
        </p:nvSpPr>
        <p:spPr bwMode="auto">
          <a:xfrm>
            <a:off x="8246143" y="2009487"/>
            <a:ext cx="24717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kumimoji="0"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kumimoji="0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9330" name="Rectangle 114"/>
          <p:cNvSpPr>
            <a:spLocks/>
          </p:cNvSpPr>
          <p:nvPr/>
        </p:nvSpPr>
        <p:spPr bwMode="auto">
          <a:xfrm>
            <a:off x="8275637" y="4727160"/>
            <a:ext cx="3025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kumimoji="0"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kumimoji="0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进阶使用</a:t>
            </a:r>
          </a:p>
        </p:txBody>
      </p:sp>
      <p:sp>
        <p:nvSpPr>
          <p:cNvPr id="9332" name="Rectangle 116"/>
          <p:cNvSpPr>
            <a:spLocks/>
          </p:cNvSpPr>
          <p:nvPr/>
        </p:nvSpPr>
        <p:spPr bwMode="auto">
          <a:xfrm>
            <a:off x="8452325" y="3295362"/>
            <a:ext cx="32052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kumimoji="0" lang="en-US" altLang="zh-CN" sz="3200" dirty="0">
                <a:solidFill>
                  <a:srgbClr val="A8D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kumimoji="0" lang="zh-CN" altLang="en-US" sz="3200" dirty="0">
                <a:solidFill>
                  <a:srgbClr val="A8D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</a:p>
        </p:txBody>
      </p:sp>
      <p:sp>
        <p:nvSpPr>
          <p:cNvPr id="9334" name="Rectangle 118"/>
          <p:cNvSpPr>
            <a:spLocks/>
          </p:cNvSpPr>
          <p:nvPr/>
        </p:nvSpPr>
        <p:spPr bwMode="auto">
          <a:xfrm>
            <a:off x="0" y="20638"/>
            <a:ext cx="86518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kumimoji="0"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</a:p>
        </p:txBody>
      </p:sp>
      <p:pic>
        <p:nvPicPr>
          <p:cNvPr id="65619" name="图片 16" descr="资源 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47"/>
          <a:stretch>
            <a:fillRect/>
          </a:stretch>
        </p:blipFill>
        <p:spPr bwMode="auto">
          <a:xfrm>
            <a:off x="9551988" y="115888"/>
            <a:ext cx="2743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9" y="149399"/>
            <a:ext cx="2085714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27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jinfo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配置信息工具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672049"/>
            <a:ext cx="931919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jinfo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] pid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41962"/>
              </p:ext>
            </p:extLst>
          </p:nvPr>
        </p:nvGraphicFramePr>
        <p:xfrm>
          <a:off x="553576" y="1130957"/>
          <a:ext cx="1068414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-flag &lt;name&gt;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打印指定的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-flag [+|-]&lt;name&gt;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启用或禁用指定的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-flag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&lt;name&gt;=&lt;value&gt;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配置参数值，注意不是所有的参数都支持动态修改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-sysprops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系统属性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3" y="3041651"/>
            <a:ext cx="10707880" cy="37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jmap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内存映像工具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672049"/>
            <a:ext cx="93191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jmap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20946"/>
              </p:ext>
            </p:extLst>
          </p:nvPr>
        </p:nvGraphicFramePr>
        <p:xfrm>
          <a:off x="553576" y="1130957"/>
          <a:ext cx="10684144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-dump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堆转储快照。格式为：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-dump:[live,]format=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b,file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=&lt;filename&gt;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live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子参数说明是否只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出存活的对象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-finalizerinfo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F-Queue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中等待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Finalizer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线程执行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finalize()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方法的对象。只在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Linux/Solaris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平台下有效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-heap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堆详细信息，如使用哪种回收器、参数配置、分代状况等。只在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Linux/Solaris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平台下有效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-histo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显示堆中对象统计信息，包括类、实例数量和合计容量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956845"/>
            <a:ext cx="10665150" cy="38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jhat</a:t>
            </a:r>
            <a:r>
              <a:rPr lang="zh-CN" altLang="en-US" dirty="0" smtClean="0"/>
              <a:t>：虚拟机堆转储快照分析工具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714861"/>
            <a:ext cx="93191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jhat  [ option ] &lt;file&gt;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0255"/>
              </p:ext>
            </p:extLst>
          </p:nvPr>
        </p:nvGraphicFramePr>
        <p:xfrm>
          <a:off x="553576" y="1284785"/>
          <a:ext cx="1068414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-port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服务器的端口。 默认为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80" y="2450511"/>
            <a:ext cx="10715625" cy="2743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7195" y="5440603"/>
            <a:ext cx="648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浏览器中键入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http://localhost:7000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1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jstack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堆栈跟踪工具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672049"/>
            <a:ext cx="93191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jstack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2719"/>
              </p:ext>
            </p:extLst>
          </p:nvPr>
        </p:nvGraphicFramePr>
        <p:xfrm>
          <a:off x="536484" y="1179880"/>
          <a:ext cx="1068414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当正常输出的请求不被响应时，强制输出线程堆栈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除堆栈外，显示关于锁的附加信息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如果调用到本地方法的话，可以显示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C/C++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的堆栈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" y="2487768"/>
            <a:ext cx="10690789" cy="42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4090220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自带诊断工具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3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6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自带诊断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—— JConsole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监视与管理工具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831" y="730473"/>
            <a:ext cx="1198155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启动命令配置参数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-jar -Djava.rmi.server.hostname=172.19.3.199 -Dcom.sun.management.jmxremote.port=10086 -Dcom.sun.management.jmxremote.authenticate=false 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-Dcom.sun.management.jmxremote.ssl=false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arthas-demo.jar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JDK/bin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jconsole.exe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JConsole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，远程连接：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" y="1793559"/>
            <a:ext cx="6077329" cy="50644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71" y="1793559"/>
            <a:ext cx="6077329" cy="5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7268" y="64942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JDK</a:t>
            </a:r>
            <a:r>
              <a:rPr lang="zh-CN" altLang="en-US" dirty="0" smtClean="0"/>
              <a:t>自带诊断工具</a:t>
            </a:r>
            <a:r>
              <a:rPr lang="en-US" altLang="zh-CN" dirty="0" smtClean="0"/>
              <a:t>—VisualVM+Visual </a:t>
            </a:r>
            <a:r>
              <a:rPr lang="en-US" altLang="zh-CN" dirty="0"/>
              <a:t>GC</a:t>
            </a:r>
            <a:r>
              <a:rPr lang="zh-CN" altLang="en-US" dirty="0" smtClean="0"/>
              <a:t>：多合一故障处理工具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1" y="730473"/>
            <a:ext cx="11981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JDK/bin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jvisualvm.exe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插件），添加远程主机，添加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2138"/>
            <a:ext cx="6315341" cy="5665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72" y="1192138"/>
            <a:ext cx="5748827" cy="56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7268" y="64942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JDK</a:t>
            </a:r>
            <a:r>
              <a:rPr lang="zh-CN" altLang="en-US" dirty="0" smtClean="0"/>
              <a:t>自带诊断工具</a:t>
            </a:r>
            <a:r>
              <a:rPr lang="en-US" altLang="zh-CN" dirty="0" smtClean="0"/>
              <a:t>—Visual GC</a:t>
            </a:r>
            <a:r>
              <a:rPr lang="zh-CN" altLang="en-US" dirty="0"/>
              <a:t>监控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6" y="681841"/>
            <a:ext cx="9983927" cy="59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10" y="107346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性能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-</a:t>
            </a:r>
            <a:r>
              <a:rPr lang="en-US" altLang="zh-CN" dirty="0"/>
              <a:t>JProfiler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04"/>
            <a:ext cx="12029711" cy="56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2718050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Arthas</a:t>
            </a:r>
            <a:r>
              <a:rPr lang="zh-CN" altLang="en-US" dirty="0" smtClean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endParaRPr lang="zh-CN" altLang="en-US" dirty="0">
              <a:solidFill>
                <a:srgbClr val="099B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4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java.lang.OutOfMemoryError: Java heap space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1" y="83651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import </a:t>
            </a:r>
            <a:r>
              <a:rPr lang="en-US" altLang="zh-CN" sz="1400" dirty="0" err="1"/>
              <a:t>java.util.ArrayList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java.util.List</a:t>
            </a:r>
            <a:r>
              <a:rPr lang="en-US" altLang="zh-CN" sz="1400" dirty="0" smtClean="0"/>
              <a:t>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class </a:t>
            </a:r>
            <a:r>
              <a:rPr lang="en-US" altLang="zh-CN" sz="1400" dirty="0"/>
              <a:t>Person{</a:t>
            </a:r>
          </a:p>
          <a:p>
            <a:r>
              <a:rPr lang="en-US" altLang="zh-CN" sz="1400" dirty="0"/>
              <a:t>    private String name;</a:t>
            </a:r>
          </a:p>
          <a:p>
            <a:r>
              <a:rPr lang="en-US" altLang="zh-CN" sz="1400" dirty="0"/>
              <a:t>    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/**</a:t>
            </a:r>
          </a:p>
          <a:p>
            <a:r>
              <a:rPr lang="en-US" altLang="zh-CN" sz="1400" dirty="0"/>
              <a:t> * </a:t>
            </a:r>
            <a:r>
              <a:rPr lang="zh-CN" altLang="en-US" sz="1400" dirty="0"/>
              <a:t>测试堆溢出</a:t>
            </a:r>
          </a:p>
          <a:p>
            <a:r>
              <a:rPr lang="zh-CN" altLang="en-US" sz="1400" dirty="0"/>
              <a:t> * </a:t>
            </a:r>
            <a:r>
              <a:rPr lang="en-US" altLang="zh-CN" sz="1400" dirty="0" smtClean="0"/>
              <a:t>VM options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-</a:t>
            </a:r>
            <a:r>
              <a:rPr lang="en-US" altLang="zh-CN" sz="1400" dirty="0" err="1"/>
              <a:t>verbose:gc</a:t>
            </a:r>
            <a:r>
              <a:rPr lang="en-US" altLang="zh-CN" sz="1400" dirty="0"/>
              <a:t> -</a:t>
            </a:r>
            <a:r>
              <a:rPr lang="en-US" altLang="zh-CN" sz="1400" dirty="0" smtClean="0"/>
              <a:t>Xms1M </a:t>
            </a:r>
            <a:r>
              <a:rPr lang="en-US" altLang="zh-CN" sz="1400" dirty="0"/>
              <a:t>-</a:t>
            </a:r>
            <a:r>
              <a:rPr lang="en-US" altLang="zh-CN" sz="1400" dirty="0" smtClean="0"/>
              <a:t>Xmx1M </a:t>
            </a:r>
            <a:r>
              <a:rPr lang="en-US" altLang="zh-CN" sz="1400" dirty="0"/>
              <a:t>-Xss128k -XX:-</a:t>
            </a:r>
            <a:r>
              <a:rPr lang="en-US" altLang="zh-CN" sz="1400" dirty="0" err="1" smtClean="0"/>
              <a:t>PrintGCDetails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zh-CN" altLang="en-US" sz="1400" dirty="0" smtClean="0"/>
              <a:t>*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jdk</a:t>
            </a:r>
            <a:r>
              <a:rPr lang="en-US" altLang="zh-CN" sz="1400" dirty="0" smtClean="0"/>
              <a:t> 1.8  </a:t>
            </a:r>
            <a:endParaRPr lang="en-US" altLang="zh-CN" sz="1400" dirty="0"/>
          </a:p>
          <a:p>
            <a:r>
              <a:rPr lang="en-US" altLang="zh-CN" sz="1400" dirty="0"/>
              <a:t> * @author </a:t>
            </a:r>
            <a:r>
              <a:rPr lang="en-US" altLang="zh-CN" sz="1400" dirty="0" err="1" smtClean="0"/>
              <a:t>Jackwu</a:t>
            </a:r>
            <a:endParaRPr lang="en-US" altLang="zh-CN" sz="1400" dirty="0"/>
          </a:p>
          <a:p>
            <a:r>
              <a:rPr lang="en-US" altLang="zh-CN" sz="1400" dirty="0"/>
              <a:t> */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HeapOutOfMemory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public static void main( 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 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("---------</a:t>
            </a:r>
            <a:r>
              <a:rPr lang="en-US" altLang="zh-CN" sz="1400" dirty="0" err="1"/>
              <a:t>HeapOutOfMemory</a:t>
            </a:r>
            <a:r>
              <a:rPr lang="en-US" altLang="zh-CN" sz="1400" dirty="0"/>
              <a:t>---------");</a:t>
            </a:r>
          </a:p>
          <a:p>
            <a:r>
              <a:rPr lang="en-US" altLang="zh-CN" sz="1400" dirty="0"/>
              <a:t>        List&lt;Person&gt; persons = 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&lt;&gt;();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counter = 0 ;</a:t>
            </a:r>
          </a:p>
          <a:p>
            <a:r>
              <a:rPr lang="en-US" altLang="zh-CN" sz="1400" dirty="0"/>
              <a:t>        while (true){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persons.add</a:t>
            </a:r>
            <a:r>
              <a:rPr lang="en-US" altLang="zh-CN" sz="1400" dirty="0"/>
              <a:t>(new Person());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("Instance:" + (++counter));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06" y="3495935"/>
            <a:ext cx="7226893" cy="30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快速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906" y="883923"/>
            <a:ext cx="10018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arthas-boot.jar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-jar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的方式启动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145" y="315676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打印帮助信息：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7" y="3552249"/>
            <a:ext cx="6638095" cy="3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3" y="1299584"/>
            <a:ext cx="66484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4" y="1913761"/>
            <a:ext cx="6648450" cy="9211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5" y="4017544"/>
            <a:ext cx="6649057" cy="24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Linux/Unix/Mac </a:t>
            </a:r>
            <a:r>
              <a:rPr lang="zh-CN" altLang="en-US" dirty="0"/>
              <a:t>一键安装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2376" y="1150614"/>
            <a:ext cx="9368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一键安装：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 https://alibaba.github.io/arthas/install.sh |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./as.sh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，就会进入交互界面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0" y="2428296"/>
            <a:ext cx="8886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45" y="1424082"/>
            <a:ext cx="1037681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阿里云的镜像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maven.aliyun.com/mvn/search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arthas-packaging-3.x.x-bin.zip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在目录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as.bat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（暂时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只接受一个参数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，即只能诊断本机上的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2" y="3427715"/>
            <a:ext cx="6648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手动全量安装</a:t>
            </a:r>
            <a:r>
              <a:rPr lang="en-US" altLang="zh-CN" dirty="0"/>
              <a:t>Arthas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8993" y="1005332"/>
            <a:ext cx="424346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最新版本（阿里云的镜像仓库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maven.aliyun.com/mvn/search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8991" y="1991738"/>
            <a:ext cx="285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、解压缩</a:t>
            </a:r>
            <a:r>
              <a:rPr lang="en-US" altLang="zh-CN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的压缩包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7" y="2468637"/>
            <a:ext cx="6400800" cy="3524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8991" y="3212570"/>
            <a:ext cx="173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991" y="4431569"/>
            <a:ext cx="662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（启动之前，请确保老版本的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2" y="4897050"/>
            <a:ext cx="6419850" cy="342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2" y="3688217"/>
            <a:ext cx="6410325" cy="3714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8991" y="5485533"/>
            <a:ext cx="66298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、卸载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Linux/Unix/Mac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~/.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平台直接删除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包和解压的文件</a:t>
            </a:r>
          </a:p>
        </p:txBody>
      </p:sp>
    </p:spTree>
    <p:extLst>
      <p:ext uri="{BB962C8B-B14F-4D97-AF65-F5344CB8AC3E}">
        <p14:creationId xmlns:p14="http://schemas.microsoft.com/office/powerpoint/2010/main" val="1654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964935"/>
            <a:ext cx="3743972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Arthas</a:t>
            </a:r>
            <a:r>
              <a:rPr lang="zh-CN" altLang="en-US" dirty="0" smtClean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入门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5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5"/>
    </mc:Choice>
    <mc:Fallback xmlns="">
      <p:transition spd="slow" advTm="1865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FFFF"/>
                </a:solidFill>
              </a:rPr>
              <a:t>快速入门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222" y="1874030"/>
            <a:ext cx="170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" y="1198839"/>
            <a:ext cx="6638925" cy="514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190" y="782923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" y="2322317"/>
            <a:ext cx="6619875" cy="4953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86341" y="3175508"/>
            <a:ext cx="5841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1400" dirty="0"/>
              <a:t>sudo su </a:t>
            </a:r>
            <a:r>
              <a:rPr lang="en-US" altLang="zh-CN" sz="1400" smtClean="0"/>
              <a:t>xxx </a:t>
            </a:r>
            <a:r>
              <a:rPr lang="es-ES" altLang="zh-CN" sz="1400" smtClean="0"/>
              <a:t>&amp;&amp; </a:t>
            </a:r>
            <a:r>
              <a:rPr lang="es-ES" altLang="zh-CN" sz="1400" dirty="0"/>
              <a:t>java -jar arthas-boot.jar </a:t>
            </a:r>
            <a:r>
              <a:rPr lang="es-ES" altLang="zh-CN" sz="1400" dirty="0" smtClean="0"/>
              <a:t>  [--</a:t>
            </a:r>
            <a:r>
              <a:rPr lang="es-ES" altLang="zh-CN" sz="1400" dirty="0"/>
              <a:t>telnet-port </a:t>
            </a:r>
            <a:r>
              <a:rPr lang="es-ES" altLang="zh-CN" sz="1400" dirty="0" smtClean="0"/>
              <a:t>xxxx]  [--</a:t>
            </a:r>
            <a:r>
              <a:rPr lang="es-ES" altLang="zh-CN" sz="1400" dirty="0"/>
              <a:t>http-port </a:t>
            </a:r>
            <a:r>
              <a:rPr lang="es-ES" altLang="zh-CN" sz="1400" dirty="0" smtClean="0"/>
              <a:t>xxxx]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7190" y="2896572"/>
            <a:ext cx="6032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程序的用户需要和目标进程具有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不冲突的端口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" y="3514062"/>
            <a:ext cx="7303134" cy="3189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88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15"/>
    </mc:Choice>
    <mc:Fallback xmlns="">
      <p:transition spd="slow" advTm="137715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Web Console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190" y="698361"/>
            <a:ext cx="9031127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目前支持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Console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，用户在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成功之后，可以直接访问：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http://127.0.0.1:8563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填入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，远程连接其它机器上的</a:t>
            </a:r>
            <a:r>
              <a:rPr lang="en-US" altLang="zh-CN" sz="16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" y="1485884"/>
            <a:ext cx="10733478" cy="5208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7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15"/>
    </mc:Choice>
    <mc:Fallback xmlns="">
      <p:transition spd="slow" advTm="13771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306" y="780169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2" y="1149501"/>
            <a:ext cx="10562957" cy="54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306" y="780169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0070"/>
              </p:ext>
            </p:extLst>
          </p:nvPr>
        </p:nvGraphicFramePr>
        <p:xfrm>
          <a:off x="1168875" y="586863"/>
          <a:ext cx="7428194" cy="620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84"/>
                <a:gridCol w="6073610"/>
              </a:tblGrid>
              <a:tr h="198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命令</a:t>
                      </a:r>
                      <a:endParaRPr lang="zh-CN" altLang="en-US" sz="90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描述</a:t>
                      </a:r>
                      <a:endParaRPr lang="zh-CN" altLang="en-US" sz="90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help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</a:t>
                      </a:r>
                      <a:r>
                        <a:rPr lang="en-US" altLang="zh-CN" sz="1050" dirty="0" smtClean="0"/>
                        <a:t>Arthas</a:t>
                      </a:r>
                      <a:r>
                        <a:rPr lang="zh-CN" altLang="en-US" sz="1050" dirty="0" smtClean="0"/>
                        <a:t>帮助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keymap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显示指定连接的所有可用键映射（快捷键）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sc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搜索</a:t>
                      </a:r>
                      <a:r>
                        <a:rPr lang="en-US" altLang="zh-CN" sz="1050" dirty="0" smtClean="0"/>
                        <a:t>JVM</a:t>
                      </a:r>
                      <a:r>
                        <a:rPr lang="zh-CN" altLang="en-US" sz="1050" dirty="0" smtClean="0"/>
                        <a:t>加载的所有类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sm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搜索</a:t>
                      </a:r>
                      <a:r>
                        <a:rPr lang="en-US" altLang="zh-CN" sz="1050" dirty="0" smtClean="0"/>
                        <a:t>JVM</a:t>
                      </a:r>
                      <a:r>
                        <a:rPr lang="zh-CN" altLang="en-US" sz="1050" dirty="0" smtClean="0"/>
                        <a:t>加载的类的方法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classloader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显示类加载器信息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jad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反编译类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getstatic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显示类的静态字段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monitor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监视方法执行统计，例如 总共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成功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失败次数，平均</a:t>
                      </a:r>
                      <a:r>
                        <a:rPr lang="en-US" altLang="zh-CN" sz="1050" dirty="0" err="1" smtClean="0"/>
                        <a:t>rt</a:t>
                      </a:r>
                      <a:r>
                        <a:rPr lang="zh-CN" altLang="en-US" sz="1050" dirty="0" smtClean="0"/>
                        <a:t>，</a:t>
                      </a:r>
                      <a:r>
                        <a:rPr lang="en-US" altLang="zh-CN" sz="1050" dirty="0" smtClean="0"/>
                        <a:t>fail</a:t>
                      </a:r>
                      <a:r>
                        <a:rPr lang="zh-CN" altLang="en-US" sz="1050" dirty="0" smtClean="0"/>
                        <a:t>率等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stack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显示指定类和方法的堆栈跟踪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thread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显示线程信息，线程堆栈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watch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显示指定方法调用的输入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输出参数，返回对象和抛出异常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tt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时间隧道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jvm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显示目标</a:t>
                      </a:r>
                      <a:r>
                        <a:rPr lang="en-US" altLang="zh-CN" sz="1050" dirty="0" smtClean="0"/>
                        <a:t>JVM</a:t>
                      </a:r>
                      <a:r>
                        <a:rPr lang="zh-CN" altLang="en-US" sz="1050" dirty="0" smtClean="0"/>
                        <a:t>信息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ognl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执行</a:t>
                      </a:r>
                      <a:r>
                        <a:rPr lang="en-US" altLang="zh-CN" sz="1050" dirty="0" smtClean="0"/>
                        <a:t>ognl</a:t>
                      </a:r>
                      <a:r>
                        <a:rPr lang="zh-CN" altLang="en-US" sz="1050" dirty="0" smtClean="0"/>
                        <a:t>表达式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mc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内存编译器，将</a:t>
                      </a:r>
                      <a:r>
                        <a:rPr lang="en-US" altLang="zh-CN" sz="1050" dirty="0" smtClean="0"/>
                        <a:t>java</a:t>
                      </a:r>
                      <a:r>
                        <a:rPr lang="zh-CN" altLang="en-US" sz="1050" dirty="0" smtClean="0"/>
                        <a:t>文件编译为内存中的字节码和类文件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redefine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重新定义类，参考</a:t>
                      </a:r>
                      <a:r>
                        <a:rPr lang="en-US" altLang="zh-CN" sz="1050" dirty="0" smtClean="0"/>
                        <a:t>Instrumentation#redefineClasses(</a:t>
                      </a:r>
                      <a:r>
                        <a:rPr lang="en-US" altLang="zh-CN" sz="1050" dirty="0" err="1" smtClean="0"/>
                        <a:t>ClassDefinition</a:t>
                      </a:r>
                      <a:r>
                        <a:rPr lang="en-US" altLang="zh-CN" sz="1050" dirty="0" smtClean="0"/>
                        <a:t>...)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dashboard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总览目标</a:t>
                      </a:r>
                      <a:r>
                        <a:rPr lang="en-US" altLang="zh-CN" sz="1050" dirty="0" smtClean="0"/>
                        <a:t>jvm</a:t>
                      </a:r>
                      <a:r>
                        <a:rPr lang="zh-CN" altLang="en-US" sz="1050" dirty="0" smtClean="0"/>
                        <a:t>的线程，内存，</a:t>
                      </a:r>
                      <a:r>
                        <a:rPr lang="en-US" altLang="zh-CN" sz="1050" dirty="0" smtClean="0"/>
                        <a:t>gc</a:t>
                      </a:r>
                      <a:r>
                        <a:rPr lang="zh-CN" altLang="en-US" sz="1050" dirty="0" smtClean="0"/>
                        <a:t>，</a:t>
                      </a:r>
                      <a:r>
                        <a:rPr lang="en-US" altLang="zh-CN" sz="1050" dirty="0" smtClean="0"/>
                        <a:t>vm</a:t>
                      </a:r>
                      <a:r>
                        <a:rPr lang="zh-CN" altLang="en-US" sz="1050" dirty="0" smtClean="0"/>
                        <a:t>，</a:t>
                      </a:r>
                      <a:r>
                        <a:rPr lang="en-US" altLang="zh-CN" sz="1050" dirty="0" smtClean="0"/>
                        <a:t>tomcat</a:t>
                      </a:r>
                      <a:r>
                        <a:rPr lang="zh-CN" altLang="en-US" sz="1050" dirty="0" smtClean="0"/>
                        <a:t>信息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dump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从</a:t>
                      </a:r>
                      <a:r>
                        <a:rPr lang="en-US" altLang="zh-CN" sz="1050" dirty="0" smtClean="0"/>
                        <a:t>JVM</a:t>
                      </a:r>
                      <a:r>
                        <a:rPr lang="zh-CN" altLang="en-US" sz="1050" dirty="0" smtClean="0"/>
                        <a:t>转储类字节数组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options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查看和更改各种</a:t>
                      </a:r>
                      <a:r>
                        <a:rPr lang="en-US" altLang="zh-CN" sz="1050" dirty="0" smtClean="0"/>
                        <a:t>Arthas</a:t>
                      </a:r>
                      <a:r>
                        <a:rPr lang="zh-CN" altLang="en-US" sz="1050" dirty="0" smtClean="0"/>
                        <a:t>选项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cls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清除屏幕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reset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重置所有增强的类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version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</a:t>
                      </a:r>
                      <a:r>
                        <a:rPr lang="en-US" altLang="zh-CN" sz="1050" dirty="0" smtClean="0"/>
                        <a:t>Arthas</a:t>
                      </a:r>
                      <a:r>
                        <a:rPr lang="zh-CN" altLang="en-US" sz="1050" dirty="0" smtClean="0"/>
                        <a:t>版本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shutdown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关闭</a:t>
                      </a:r>
                      <a:r>
                        <a:rPr lang="en-US" altLang="zh-CN" sz="1050" dirty="0" smtClean="0"/>
                        <a:t>Arthas</a:t>
                      </a:r>
                      <a:r>
                        <a:rPr lang="zh-CN" altLang="en-US" sz="1050" dirty="0" smtClean="0"/>
                        <a:t>服务并退出控制台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session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显示当前会话信息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sysprop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显示并更改系统属性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sysenv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显示系统环境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history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显示命令历史记录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cat 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连接和打印文件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  <a:tr h="204259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 pwd 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返回工作目录名称</a:t>
                      </a:r>
                      <a:endParaRPr lang="zh-CN" altLang="en-US" sz="1050" dirty="0"/>
                    </a:p>
                  </a:txBody>
                  <a:tcPr marL="46947" marR="46947" marT="23474" marB="23474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410991" y="964835"/>
            <a:ext cx="2029755" cy="2563162"/>
            <a:chOff x="9410991" y="964835"/>
            <a:chExt cx="2029755" cy="2563162"/>
          </a:xfrm>
        </p:grpSpPr>
        <p:sp>
          <p:nvSpPr>
            <p:cNvPr id="3" name="文本框 2"/>
            <p:cNvSpPr txBox="1"/>
            <p:nvPr/>
          </p:nvSpPr>
          <p:spPr>
            <a:xfrm>
              <a:off x="9912866" y="964835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dirty="0" smtClean="0"/>
                <a:t>终极大招</a:t>
              </a:r>
              <a:endParaRPr lang="zh-CN" altLang="en-US" sz="28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410991" y="2820111"/>
              <a:ext cx="20297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/>
                <a:t>命令</a:t>
              </a:r>
              <a:r>
                <a:rPr lang="en-US" altLang="zh-CN" sz="4000" dirty="0" smtClean="0"/>
                <a:t>  -h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7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306" y="780169"/>
            <a:ext cx="3902350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、退出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当前连接，用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完全退出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0515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/>
              <a:t>java.lang.StackOverflowError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1" y="759603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**</a:t>
            </a:r>
          </a:p>
          <a:p>
            <a:r>
              <a:rPr lang="en-US" altLang="zh-CN" sz="1400" dirty="0"/>
              <a:t> * @description: </a:t>
            </a:r>
            <a:r>
              <a:rPr lang="zh-CN" altLang="en-US" sz="1400" dirty="0"/>
              <a:t>测试栈溢出</a:t>
            </a:r>
          </a:p>
          <a:p>
            <a:r>
              <a:rPr lang="zh-CN" altLang="en-US" sz="1400" dirty="0"/>
              <a:t> * </a:t>
            </a:r>
            <a:r>
              <a:rPr lang="en-US" altLang="zh-CN" sz="1400" dirty="0"/>
              <a:t>VM options</a:t>
            </a:r>
            <a:r>
              <a:rPr lang="zh-CN" altLang="en-US" sz="1400" dirty="0"/>
              <a:t>：</a:t>
            </a:r>
            <a:r>
              <a:rPr lang="en-US" altLang="zh-CN" sz="1400" dirty="0"/>
              <a:t>-</a:t>
            </a:r>
            <a:r>
              <a:rPr lang="en-US" altLang="zh-CN" sz="1400" dirty="0" err="1"/>
              <a:t>verbose:gc</a:t>
            </a:r>
            <a:r>
              <a:rPr lang="en-US" altLang="zh-CN" sz="1400" dirty="0"/>
              <a:t> -Xms1M -Xmx1M -Xss128k -XX:-PrintGCDetails</a:t>
            </a:r>
          </a:p>
          <a:p>
            <a:r>
              <a:rPr lang="en-US" altLang="zh-CN" sz="1400" dirty="0"/>
              <a:t> * @author: </a:t>
            </a:r>
            <a:r>
              <a:rPr lang="en-US" altLang="zh-CN" sz="1400" dirty="0" err="1"/>
              <a:t>JackWu</a:t>
            </a:r>
            <a:endParaRPr lang="en-US" altLang="zh-CN" sz="1400" dirty="0"/>
          </a:p>
          <a:p>
            <a:r>
              <a:rPr lang="en-US" altLang="zh-CN" sz="1400" dirty="0"/>
              <a:t> **/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count;</a:t>
            </a:r>
          </a:p>
          <a:p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("---------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---------");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 stack = new 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stack.count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public void count(){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("counter : " + (++count));</a:t>
            </a:r>
          </a:p>
          <a:p>
            <a:r>
              <a:rPr lang="en-US" altLang="zh-CN" sz="1400" dirty="0"/>
              <a:t>        count();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14" y="2300142"/>
            <a:ext cx="695422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964935"/>
            <a:ext cx="3743972" cy="13234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Arthas</a:t>
            </a:r>
            <a:r>
              <a:rPr lang="zh-CN" altLang="en-US" dirty="0" smtClean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阶使用</a:t>
            </a:r>
          </a:p>
          <a:p>
            <a:endParaRPr lang="zh-CN" altLang="en-US" dirty="0">
              <a:solidFill>
                <a:srgbClr val="099B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6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spd="slow" advTm="963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768" y="1250188"/>
            <a:ext cx="10726013" cy="378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cls——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清空当前屏幕区域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查看当前会话的信息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重置增强类，将被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增强过的类全部还原，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服务端关闭时会重置所有增强过的类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输出当前目标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进程所加载的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history——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打印命令历史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quit——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客户端，其他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客户端不受影响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shutdown——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服务端，所有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客户端全部退出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keymap——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快捷键列表及自定义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FFFF"/>
                </a:solidFill>
              </a:rPr>
              <a:t>基础命令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768" y="1250188"/>
            <a:ext cx="455599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dashboard——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当前系统的实时数据面板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的线程堆栈信息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sysprop——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查看和修改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的系统属性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sysenv——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的环境变量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getstatic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查看类的静态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>
                <a:solidFill>
                  <a:srgbClr val="FFFFFF"/>
                </a:solidFill>
              </a:rPr>
              <a:t>相关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6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dashboard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" y="695145"/>
            <a:ext cx="11927079" cy="40263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31" y="4890737"/>
            <a:ext cx="5474576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线程： 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Java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级别的线程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，注意这个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jstack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nativeID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一一对应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线程名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线程组名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PRIORITY: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线程优先级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1~10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之间的数字，越大表示优先级越高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线程的状态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CPU%: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线程消耗的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占比，采样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，将所有线程在这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使用量求和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算出每个线程的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使用占比。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线程运行总时间，数据格式为分：秒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INTERRUPTED: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线程当前的中断位状态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3046" y="4721469"/>
            <a:ext cx="317239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ps_eden_space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ps_survivor_space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幸存者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ps_old_gen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code_cache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：代码缓存区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metaspace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：元空间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compressed_class_space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：压缩类空间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：直接内存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6095" y="4751739"/>
            <a:ext cx="360680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gc.ps_scavenge.count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Scavenge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gc.ps_scavenge.time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PS Scavenge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花费的时间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gc.ps_marksweep.count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MarkSweep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gc.ps_marksweep.time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MarkSweep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GC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花费的时间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05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thread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" y="1070041"/>
            <a:ext cx="11585249" cy="28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jvm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4" y="835843"/>
            <a:ext cx="11619432" cy="56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sysprop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2" y="775999"/>
            <a:ext cx="9865171" cy="59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sysenv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2" y="921324"/>
            <a:ext cx="11585249" cy="54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class/classloader</a:t>
            </a:r>
            <a:r>
              <a:rPr lang="zh-CN" altLang="en-US" dirty="0">
                <a:solidFill>
                  <a:srgbClr val="FFFFFF"/>
                </a:solidFill>
              </a:rPr>
              <a:t>相关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768" y="1250188"/>
            <a:ext cx="10037491" cy="2536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已加载的类信息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查看已加载类的方法信息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dump——dump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已加载类的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 code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到特定目录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redefine——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加载外部的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redefine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jad——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反编译指定已加载类的源码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classloader——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的继承树，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，类加载信息，使用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getResource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7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class/classloader</a:t>
            </a:r>
            <a:r>
              <a:rPr lang="zh-CN" altLang="en-US" dirty="0" smtClean="0">
                <a:solidFill>
                  <a:srgbClr val="FFFFFF"/>
                </a:solidFill>
              </a:rPr>
              <a:t>相关</a:t>
            </a:r>
            <a:r>
              <a:rPr lang="en-US" altLang="zh-CN" dirty="0" smtClean="0"/>
              <a:t>—— sc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4" y="801970"/>
            <a:ext cx="3997117" cy="595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8" y="1452784"/>
            <a:ext cx="6392924" cy="45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java.lang.OutOfMemoryError: Direct buffer memory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0" y="759603"/>
            <a:ext cx="77941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import </a:t>
            </a:r>
            <a:r>
              <a:rPr lang="en-US" altLang="zh-CN" sz="1400" dirty="0" err="1"/>
              <a:t>java.nio.ByteBuffer</a:t>
            </a:r>
            <a:r>
              <a:rPr lang="en-US" altLang="zh-CN" sz="1400" dirty="0"/>
              <a:t>;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/**</a:t>
            </a:r>
          </a:p>
          <a:p>
            <a:r>
              <a:rPr lang="en-US" altLang="zh-CN" sz="1400" dirty="0"/>
              <a:t> * @description: </a:t>
            </a:r>
            <a:r>
              <a:rPr lang="zh-CN" altLang="en-US" sz="1400" dirty="0"/>
              <a:t>测试直接内存溢出</a:t>
            </a:r>
          </a:p>
          <a:p>
            <a:r>
              <a:rPr lang="zh-CN" altLang="en-US" sz="1400" dirty="0"/>
              <a:t> * </a:t>
            </a:r>
            <a:r>
              <a:rPr lang="en-US" altLang="zh-CN" sz="1400" dirty="0"/>
              <a:t>VM options : -</a:t>
            </a:r>
            <a:r>
              <a:rPr lang="en-US" altLang="zh-CN" sz="1400" dirty="0" err="1"/>
              <a:t>verbose:gc</a:t>
            </a:r>
            <a:r>
              <a:rPr lang="en-US" altLang="zh-CN" sz="1400" dirty="0"/>
              <a:t>  -</a:t>
            </a:r>
            <a:r>
              <a:rPr lang="en-US" altLang="zh-CN" sz="1400" dirty="0" err="1"/>
              <a:t>XX:MaxDirectMemorySize</a:t>
            </a:r>
            <a:r>
              <a:rPr lang="en-US" altLang="zh-CN" sz="1400" dirty="0"/>
              <a:t>=10M -Xss128k  -XX:-PrintGCDetails</a:t>
            </a:r>
          </a:p>
          <a:p>
            <a:r>
              <a:rPr lang="en-US" altLang="zh-CN" sz="1400" dirty="0"/>
              <a:t> * @author: </a:t>
            </a:r>
            <a:r>
              <a:rPr lang="en-US" altLang="zh-CN" sz="1400" dirty="0" err="1"/>
              <a:t>JackWu</a:t>
            </a:r>
            <a:endParaRPr lang="en-US" altLang="zh-CN" sz="1400" dirty="0"/>
          </a:p>
          <a:p>
            <a:r>
              <a:rPr lang="en-US" altLang="zh-CN" sz="1400" dirty="0"/>
              <a:t> **/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DirectMemoryOutOfMemory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private static 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ONE_GB = 1024 * 1024 * 1024;</a:t>
            </a:r>
          </a:p>
          <a:p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("---------</a:t>
            </a:r>
            <a:r>
              <a:rPr lang="en-US" altLang="zh-CN" sz="1400" dirty="0" err="1"/>
              <a:t>DirectMemoryOutOfMemory</a:t>
            </a:r>
            <a:r>
              <a:rPr lang="en-US" altLang="zh-CN" sz="1400" dirty="0"/>
              <a:t>---------");</a:t>
            </a:r>
          </a:p>
          <a:p>
            <a:r>
              <a:rPr lang="en-US" altLang="zh-CN" sz="1400" dirty="0"/>
              <a:t>        while (true){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ByteBuffer</a:t>
            </a:r>
            <a:r>
              <a:rPr lang="en-US" altLang="zh-CN" sz="1400" dirty="0"/>
              <a:t> buffer = </a:t>
            </a:r>
            <a:r>
              <a:rPr lang="en-US" altLang="zh-CN" sz="1400" dirty="0" err="1"/>
              <a:t>ByteBuffer.allocateDirect</a:t>
            </a:r>
            <a:r>
              <a:rPr lang="en-US" altLang="zh-CN" sz="1400" dirty="0"/>
              <a:t>(ONE_GB);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0" y="4072189"/>
            <a:ext cx="77449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class/classloader</a:t>
            </a:r>
            <a:r>
              <a:rPr lang="zh-CN" altLang="en-US" dirty="0" smtClean="0">
                <a:solidFill>
                  <a:srgbClr val="FFFFFF"/>
                </a:solidFill>
              </a:rPr>
              <a:t>相关</a:t>
            </a:r>
            <a:r>
              <a:rPr lang="zh-CN" altLang="en-US" b="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—— jad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5" y="891865"/>
            <a:ext cx="11312138" cy="56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class/classloader</a:t>
            </a:r>
            <a:r>
              <a:rPr lang="zh-CN" altLang="en-US" dirty="0" smtClean="0">
                <a:solidFill>
                  <a:srgbClr val="FFFFFF"/>
                </a:solidFill>
              </a:rPr>
              <a:t>相关</a:t>
            </a:r>
            <a:r>
              <a:rPr lang="zh-CN" altLang="en-US" b="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—— </a:t>
            </a:r>
            <a:r>
              <a:rPr lang="en-US" altLang="zh-CN" dirty="0"/>
              <a:t>classloader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7" y="825380"/>
            <a:ext cx="11474153" cy="57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monitor/watch/trace</a:t>
            </a:r>
            <a:r>
              <a:rPr lang="zh-CN" altLang="en-US" dirty="0">
                <a:solidFill>
                  <a:srgbClr val="FFFFFF"/>
                </a:solidFill>
              </a:rPr>
              <a:t>相关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768" y="1250188"/>
            <a:ext cx="11191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方法执行监控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方法执行数据观测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方法内部调用路径，并输出方法路径上的每个节点上耗时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输出当前方法被调用的调用路径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方法执行数据的时空隧道，记录下指定方法每次调用的入参和返回信息，并能对这些不同的时间下调用进行观测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monitor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48" y="683664"/>
            <a:ext cx="7297615" cy="60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watch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755"/>
            <a:ext cx="6298250" cy="6084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91" y="700755"/>
            <a:ext cx="5418484" cy="60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trace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460"/>
            <a:ext cx="6200775" cy="60417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31" y="692460"/>
            <a:ext cx="5857270" cy="60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stack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5800"/>
            <a:ext cx="6248399" cy="608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96" y="685800"/>
            <a:ext cx="5821904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tt(Time Tunnel )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762685"/>
            <a:ext cx="86161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方法执行数据的时空隧道，记录下指定方法每次调用的入参和返回信息，并能对这些不同的时间下调用进行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观测。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52" y="1039684"/>
            <a:ext cx="8178733" cy="5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options </a:t>
            </a:r>
            <a:r>
              <a:rPr lang="en-US" altLang="zh-CN" b="0" dirty="0" smtClean="0"/>
              <a:t>—— </a:t>
            </a:r>
            <a:r>
              <a:rPr lang="zh-CN" altLang="en-US" b="0" dirty="0" smtClean="0"/>
              <a:t>查看</a:t>
            </a:r>
            <a:r>
              <a:rPr lang="zh-CN" altLang="en-US" b="0" dirty="0"/>
              <a:t>或设置</a:t>
            </a:r>
            <a:r>
              <a:rPr lang="en-US" altLang="zh-CN" b="0" dirty="0"/>
              <a:t>Arthas</a:t>
            </a:r>
            <a:r>
              <a:rPr lang="zh-CN" altLang="en-US" b="0" dirty="0"/>
              <a:t>全局开关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75844"/>
              </p:ext>
            </p:extLst>
          </p:nvPr>
        </p:nvGraphicFramePr>
        <p:xfrm>
          <a:off x="570669" y="882036"/>
          <a:ext cx="10914879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996"/>
                <a:gridCol w="922946"/>
                <a:gridCol w="7545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unsafe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是否支持对系统级别的类进行增强，打开该开关可能导致把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搞挂，请慎重选择！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是否支持被增强了的类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到外部文件中，如果打开开关，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文件会被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/${application dir}/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arthas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-class-dump/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目录下，具体位置详见控制台输出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batch-re-transform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是否支持批量对匹配到的类执行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retransform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json-format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化的输出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disable-sub-class	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是否禁用子类匹配，默认在匹配目标类的时候会默认匹配到其子类，如果想精确匹配，可以关闭此开关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debug-for-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相关的调试信息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save-result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是否打开执行结果存日志功能，打开之后所有命令的运行结果都将保存到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/home/admin/logs/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arthas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/arthas.log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job-timeout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异步后台任务的默认超时时间，超过这个时间，任务自动停止；比如设置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1d, 2h, 3m, 25s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，分别代表天、小时、分、秒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0162" y="525259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使用说明：想打开执行结果存日志功能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2" y="5758841"/>
            <a:ext cx="8953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Arthas </a:t>
            </a:r>
            <a:r>
              <a:rPr lang="zh-CN" altLang="en-US" dirty="0" smtClean="0"/>
              <a:t>实现原理总结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831" y="710430"/>
            <a:ext cx="120641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Agent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方式，使用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Programming Language Instrumentation Services Agent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方式修改字节码方式，以及使用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java.lang.management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包提供的管理接口的方式进行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应用诊断，还有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进行反编译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831" y="2393089"/>
            <a:ext cx="1191902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Agent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1.5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以后引入的，也可以叫做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代理，独立于应用程序的代理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JVMTI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Tool Interface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暴露出来的一些供用户扩展的接口集合。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JVMTI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是基于事件驱动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每执行到一定的逻辑就会调用一些事件的回调接口（如果有的话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开发者扩展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 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“java.lang.instrument”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包的具体实现，依赖于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JVMTI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。是一套由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虚拟机提供的，为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相关的工具提供的本地编程接口集合。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JVMTI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 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开始引入，整合和取代了以前使用的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Virtual Machine Profiler Interface (JVMPI)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Java Virtual Machine Debug Interface (JVMDI)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 6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JVMPI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JVMDI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已经消失了。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JVMTI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提供了一套”代理”程序机制，可以支持第三方工具程序以代理的方式连接和访问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，并利用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JVMTI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提供的丰富的编程接口，完成很多跟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相关的功能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java.lang.management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接口，用于监视和管理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虚拟机以及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虚拟机在其上运行的操作系统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字节码操控框架。它能被用来动态生成类或者增强既有类的功能。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可以直接产生二进制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文件，也可以在类被加载入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虚拟机之前动态改变类行为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反编译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1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216982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JVM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>
                <a:solidFill>
                  <a:srgbClr val="099BFF"/>
                </a:solidFill>
              </a:rPr>
              <a:t>1</a:t>
            </a: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Arthas </a:t>
            </a:r>
            <a:r>
              <a:rPr lang="zh-CN" altLang="en-US" dirty="0" smtClean="0"/>
              <a:t>源码包结构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368" y="864743"/>
            <a:ext cx="113435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源码包结构：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VM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加载的自定义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等工具调试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利用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jdwp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	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	    --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Telnet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工具类基础包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Arthas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核心实现，包含连接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解析各类命令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      --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MathGame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            --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（反编译工具）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Arthas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的帮助手册站点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spy          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类项目（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ON_BEFORE_METHOD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/>
              <a:t> ON_RETURN_METHOD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、类似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Advice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有前置、后置等方法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Arthas </a:t>
            </a:r>
            <a:r>
              <a:rPr lang="zh-CN" altLang="en-US" dirty="0" smtClean="0"/>
              <a:t>服务</a:t>
            </a:r>
            <a:r>
              <a:rPr lang="zh-CN" altLang="en-US" dirty="0"/>
              <a:t>端代码分析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831" y="835741"/>
            <a:ext cx="11919167" cy="6278642"/>
            <a:chOff x="127831" y="835741"/>
            <a:chExt cx="12064169" cy="6278642"/>
          </a:xfrm>
        </p:grpSpPr>
        <p:sp>
          <p:nvSpPr>
            <p:cNvPr id="4" name="矩形 3"/>
            <p:cNvSpPr/>
            <p:nvPr/>
          </p:nvSpPr>
          <p:spPr>
            <a:xfrm>
              <a:off x="127831" y="835741"/>
              <a:ext cx="12064169" cy="6278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启动方式：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as.sh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脚本：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main()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attach_jvm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active_console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arthas-boot.jar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arthas-core.jar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mainClass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com.taobao.arthas.core.Arthas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启动命令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${JAVA_HOME}"/bin/java \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${opts}  \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-jar "${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arthas_lib_dir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}/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arthas-core.jar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 \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-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${TARGET_PID} \            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要注入的进程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-target-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${TARGET_IP} \      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  <a:p>
              <a:pPr lvl="1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-telnet-port ${TELNET_PORT} \ 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telnet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服务端口号</a:t>
              </a:r>
            </a:p>
            <a:p>
              <a:pPr lvl="1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-http-port ${HTTP_PORT} \  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服务端口号</a:t>
              </a:r>
            </a:p>
            <a:p>
              <a:pPr lvl="1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-core "${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arthas_lib_dir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}/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arthas-core.jar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 \  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-core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  <a:p>
              <a:pPr lvl="1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-agent "${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arthas_lib_dir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}/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arthas-agent.jar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-agent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 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方法                                ，     里面调用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	    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构造方法；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构造方法里面执行                                      ，        ，先解析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parse(String[]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args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，获得 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com.taobao.arthas.core.config.Configure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配置信息；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再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 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attachAgent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(Configure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configure)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attach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进程：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		   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，最后加载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arthas-agent.jar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HotSpotVirtualMachine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类具体实现（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instrument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289563" y="6038992"/>
              <a:ext cx="2396810" cy="32316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VirtualMachine.</a:t>
              </a:r>
              <a:r>
                <a:rPr kumimoji="0" lang="zh-CN" altLang="zh-CN" sz="1500" b="0" i="1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attach</a:t>
              </a: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1500" dirty="0">
                  <a:solidFill>
                    <a:srgbClr val="A9B7C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90216" y="5094598"/>
              <a:ext cx="2050623" cy="32316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main</a:t>
              </a: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(String[] args)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967326" y="5076842"/>
              <a:ext cx="1935332" cy="32316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new </a:t>
              </a: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Arthas(args)</a:t>
              </a: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895380" y="5710300"/>
              <a:ext cx="2541986" cy="32316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attachAgent(parse(args))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11375" y="6367902"/>
            <a:ext cx="2752078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virtualMachine.loadAgent(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Arthas </a:t>
            </a:r>
            <a:r>
              <a:rPr lang="zh-CN" altLang="en-US" dirty="0" smtClean="0"/>
              <a:t>服务</a:t>
            </a:r>
            <a:r>
              <a:rPr lang="zh-CN" altLang="en-US" dirty="0"/>
              <a:t>端代码分析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831" y="817985"/>
            <a:ext cx="119191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-agent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Premain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-Class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premain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Agent-Class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agentmain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manifestEntries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Premain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-Class&gt;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com.taobao.arthas.agent.AgentBootstrap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Premain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-Class&gt;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Agent-Class&gt;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com.taobao.arthas.agent.AgentBootstrap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&lt;/Agent-Class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manifestEntries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AgentBootstrap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方法中的方法：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BootstrapClassLoader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来加载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目标进程的业务类和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ArthasClassloader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类都能访问，两者之间的桥梁）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ArthasClassloader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initSpy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编织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目标代码的方法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类里面的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字节码增强的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方式去加强目标类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bindingThread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线程异步启动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server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和监听客户端的连接（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），完成两件事：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ArthasClassloader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com.taobao.arthas.core.config.Configure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类，将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agentArgs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反序列化成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configure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ArthasClassloader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com.taobao.arthas.core.server.ArthasBootstrap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arthas-core.jar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并反射调用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9495" y="2446231"/>
            <a:ext cx="8309499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synchronized void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args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final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Instrumentation inst)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9494" y="3156980"/>
            <a:ext cx="8309499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ClassLoader agentLoader =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getClassLoader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spyJarFile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agentJarFile)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initSpy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(agentLoader)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99493" y="4915164"/>
            <a:ext cx="830950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bind(inst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agentLoader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agentArgs)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99491" y="6175225"/>
            <a:ext cx="11638629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bootstrapClass.getMethod(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classOfConfigure).invoke(bootstrap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configure)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99491" y="5888390"/>
            <a:ext cx="11638628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bootstrap = bootstrapClass.getMethod(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GET_INSTANCE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Instrumentation.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).invoke(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javaPid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831" y="817985"/>
            <a:ext cx="1191916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server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isBindRef.compareAndSet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(false, true)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保证只启动一次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2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服务选项对象，设置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SessionTimeout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3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shellServer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对象，由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ShellServerImpl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创建内置命令包 </a:t>
            </a:r>
            <a:r>
              <a:rPr lang="en-US" altLang="zh-CN" sz="1200" b="1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BuiltinCommandPack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对象，重点看实现了命令解析器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CommandResolver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接口和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initCommands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5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TelnetTermServer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通讯方式（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telnet-port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参数）和注册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HttpTermServer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通讯方式（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http-port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参数）；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6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shellServer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设置命令解析器即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BuiltinCommandPack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6334" y="1480352"/>
            <a:ext cx="1015901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isBindRef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false, true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56334" y="2301322"/>
            <a:ext cx="1015901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ShellServerOptions options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ShellServerOptions().setInstrumentation(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instrumentation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).setPid(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.setSessionTimeout(configure.getSessionTimeout() *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6334" y="3404792"/>
            <a:ext cx="1015901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shellServer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ShellServerImpl(options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this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6334" y="4225762"/>
            <a:ext cx="1015901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BuiltinCommandPack builtinCommands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BuiltinCommandPack()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56334" y="5046732"/>
            <a:ext cx="1015901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shellServer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.registerTermServer(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TelnetTermServer(configure.getIp()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configure.getTelnetPort()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options.getConnectionTimeout()))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56334" y="5574096"/>
            <a:ext cx="1015901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shellServer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.registerTermServer(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HttpTermServer(configure.getIp()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configure.getHttpPort()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options.getConnectionTimeout()))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56334" y="6415042"/>
            <a:ext cx="1015901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(CommandResolver resolver : resolvers) {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shellServer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.registerCommandResolver(resolver)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833" y="677633"/>
            <a:ext cx="119191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7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启动监听方法：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shellServer.listen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BindHandler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isBindRef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，它会遍历所有注册的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TermServer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TelnetTermServer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HttpTermServer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），设置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termHandler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调用它们的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方法用来监听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）传来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8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isten()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方法中会调用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listenHandler.handle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(Future.&lt;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TermServer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succeededFuture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通过它（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TermServerTermHandler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）来完成命令处理的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9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TermServerTermHandler#handle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(Term term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调用的是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shellServer.handleTerm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(term)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方法，该方法调用重点代码：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到此为止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启动完成，并监听来自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连接命令请求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4879" y="1289340"/>
            <a:ext cx="10475945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Handler&lt;Future&lt;TermServer&gt;&gt; handler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TermServerListenHandler(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listenHandler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toStart)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termServer,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也就是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TelnetTermServer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HttpTermServer ,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目的是设置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termHandler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 启动它们的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listen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(TermServer termServer : toStart) {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termServer.termHandler(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TermServerTermHandler(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1500" dirty="0">
                <a:solidFill>
                  <a:srgbClr val="808080"/>
                </a:solidFill>
                <a:latin typeface="宋体" panose="02010600030101010101" pitchFamily="2" charset="-122"/>
              </a:rPr>
              <a:t> // 设置 TermServerTermHandler 对象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启动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termServer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监听，以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TelnetTermServer listen()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为例讲解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termServer.listen(handler)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4879" y="3447624"/>
            <a:ext cx="10475945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listenHandler.handle(Future.&lt;TermServer&gt;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succeededFuture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4879" y="4310607"/>
            <a:ext cx="1047594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//session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就是客户端的连接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ShellImpl session = createShell(term)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session.setWelcome(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welcomeMessage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1500" dirty="0">
                <a:solidFill>
                  <a:srgbClr val="808080"/>
                </a:solidFill>
                <a:latin typeface="宋体" panose="02010600030101010101" pitchFamily="2" charset="-122"/>
              </a:rPr>
              <a:t> // 设置欢迎</a:t>
            </a:r>
            <a:r>
              <a:rPr lang="zh-CN" altLang="en-US" sz="15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语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closedFuture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.setHandler(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SessionClosedHandler(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session.init()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.put(session.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5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以便</a:t>
            </a:r>
            <a:r>
              <a:rPr lang="en-US" altLang="zh-CN" sz="15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close</a:t>
            </a:r>
            <a:r>
              <a:rPr lang="zh-CN" altLang="en-US" sz="15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程序</a:t>
            </a:r>
            <a:r>
              <a:rPr lang="zh-CN" altLang="en-US" sz="1500" dirty="0">
                <a:solidFill>
                  <a:srgbClr val="808080"/>
                </a:solidFill>
                <a:latin typeface="宋体" panose="02010600030101010101" pitchFamily="2" charset="-122"/>
              </a:rPr>
              <a:t>处理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readline()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会等待客户端的输入 ，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符号开始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ShellLineHandler.handle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对命令进行处理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session.readline()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Now readline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510" y="675943"/>
            <a:ext cx="1093078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接着来看如何处理客户端连接传递命令的（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TelnetTermServer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为例）：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上面的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session.readline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开始说，查看它的源码发现注册了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ShellLineHandler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CommandManagerCompletionHandler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类，服务端接收到客户端发送的请求行之后，会回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ShellLineHandler.handle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ShellLineHandler.handle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方法源码，会根据不同的请求命令执行不同的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逻辑，总结一下处理逻辑，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详情见下一张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 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exit,logout,quit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jobs,fg,bg,kill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等命令直接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是其他的命令，则创建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createJob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 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job.run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3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过程比较复杂，这里简单总结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一下，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代码参考下面几张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会根据具体客户端传递的命令，找到对应的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，并包装成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Process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被包装成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反向先调用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，再找到对应的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，最终调用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4903" y="1630729"/>
            <a:ext cx="1034248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ShellLineHandler.handle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对命令进行处理。这里面的封装比较复杂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.readline(Constants.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DEFAULT_PROMPT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ShellLineHandler(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CommandManagerCompletionHandler(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commandManager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Arthas </a:t>
            </a:r>
            <a:r>
              <a:rPr lang="zh-CN" altLang="en-US" dirty="0" smtClean="0"/>
              <a:t>服务</a:t>
            </a:r>
            <a:r>
              <a:rPr lang="zh-CN" altLang="en-US" dirty="0"/>
              <a:t>端代码分析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2938" y="693546"/>
            <a:ext cx="11093544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name = first.value()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判断命令，执行不同处理方法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(name.equals(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"exit"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|| name.equals(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"logout"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|| name.equals(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"quit"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处理退出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handleExit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(name.equals(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"jobs"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handleJobs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(name.equals(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"fg"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handleForeground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(name.equals(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"bg"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handleBackground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(name.equals(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"kill"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handleKill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 job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createJob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(job !=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成功则执行，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JobImpl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job.run()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6544" y="1385496"/>
            <a:ext cx="10103051" cy="40164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createJob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(InternalCommandManager commandManager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List&lt;CliToken&gt; tokens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ShellImpl shell)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jobId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idGenerator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.incrementAndGet()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StringBuilder line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StringBuilder()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(CliToken arg : tokens)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line.append(arg.raw())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是否后台运行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runInBackground = runInBackground(tokens)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创建由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管理的进程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 process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commandManager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shell.term())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process.setJobId(jobId)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对象，重要的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JobImpl job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JobImpl(jobId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this,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line.toString()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runInBackground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.put(jobId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Arthas </a:t>
            </a:r>
            <a:r>
              <a:rPr lang="zh-CN" altLang="en-US" dirty="0" smtClean="0"/>
              <a:t>服务</a:t>
            </a:r>
            <a:r>
              <a:rPr lang="zh-CN" altLang="en-US" dirty="0"/>
              <a:t>端代码分析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8550" y="1203229"/>
            <a:ext cx="11053026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(List&lt;CliToken&gt; line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InternalCommandManager commandManager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 term)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ListIterator&lt;CliToken&gt; tokens = line.listIterator()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while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(tokens.hasNext())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CliToken token = tokens.next()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(token.isText())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取得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 command = commandManager.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getCommand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(token.value())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 !=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取得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createCommandProcess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tokens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IllegalArgumentException(token.value() 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": command not found"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IllegalArgumentException()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(Exception e)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RuntimeException(e)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Arthas </a:t>
            </a:r>
            <a:r>
              <a:rPr lang="zh-CN" altLang="en-US" dirty="0" smtClean="0"/>
              <a:t>服务</a:t>
            </a:r>
            <a:r>
              <a:rPr lang="zh-CN" altLang="en-US" dirty="0"/>
              <a:t>端代码分析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04009" y="1380834"/>
            <a:ext cx="778290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getCommand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commandName)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Command command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(CommandResolver resolver 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resolvers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内建命令在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ShellLineHandler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里提前处理了，所以这里不需要再查找内建命令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(resolver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instanceof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BuiltinCommandPack) {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command =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getCommand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(resolver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commandName)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 !=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JVM</a:t>
            </a:r>
            <a:r>
              <a:rPr lang="zh-CN" altLang="en-US" dirty="0" smtClean="0"/>
              <a:t>运行时数据区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0201" y="6320076"/>
            <a:ext cx="9417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强烈推荐英文文档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://www.oracle.com/webfolder/technetwork/tutorials/obe/java/gc01/index.html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99" y="735828"/>
            <a:ext cx="7445664" cy="55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288" y="95798"/>
            <a:ext cx="11978935" cy="66941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createCommandProcess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 command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ListIterator&lt;CliToken&gt; tokens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 term)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IOException {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solidFill>
                  <a:srgbClr val="A9B7C6"/>
                </a:solidFill>
                <a:latin typeface="宋体" panose="02010600030101010101" pitchFamily="2" charset="-122"/>
              </a:rPr>
              <a:t>   //</a:t>
            </a:r>
            <a:r>
              <a:rPr lang="zh-CN" altLang="en-US" sz="1100" dirty="0">
                <a:solidFill>
                  <a:srgbClr val="A9B7C6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1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…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是否有管道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isPipeline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重定向处理程序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RedirectHandler redirectHandler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List&lt;Function&lt;String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String&gt;&gt; stdoutHandlerChain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ArrayList&lt;Function&lt;String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String&gt;&gt;()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cacheLocation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while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(tokens.hasNext())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CliToken remainingToken = tokens.next()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(remainingToken.isText())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String tokenValue = remainingToken.value()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判断是管道命令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"|"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.equals(tokenValue))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isPipeline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将管道符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之后的部分注入为输出链上的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injectHandler(stdoutHandlerChain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pipelineTokens)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continue;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"&gt;&gt;"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.equals(tokenValue) ||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"&gt;"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.equals(tokenValue))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重定向命令文件名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name = getRedirectFileName(tokens)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if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 ==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如果没有指定重定向文件名，那么重定向到以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jobid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命名的缓存中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Constants.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PID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File.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jobId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cacheLocation = Constants.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CACHE_ROOT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File.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separator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重定向处理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redirectHandler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RedirectHandler(name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"&gt;&gt;"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.equals(tokenValue))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break;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1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1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100" dirty="0" smtClean="0">
                <a:solidFill>
                  <a:srgbClr val="A9B7C6"/>
                </a:solidFill>
                <a:latin typeface="宋体" panose="02010600030101010101" pitchFamily="2" charset="-122"/>
              </a:rPr>
              <a:t>…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处理命令结果输出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ProcessOutput ProcessOutput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ProcessOutput(stdoutHandlerChain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cacheLocation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，注意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command.processHandler()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对应的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processHandler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赋值给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ProcessImpl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后面可以找到对应的处理命令程序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1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ProcessImpl(command, remaining, command.processHandler(), ProcessOutput)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510" y="675943"/>
            <a:ext cx="109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回到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ShellLineHandler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那块代码，上面代码可以看出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job.run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先是调用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JobImpl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方法，里面执行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process.run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2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473" y="1406919"/>
            <a:ext cx="10750859" cy="5293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foreground)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前台执行处理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(foreground &amp;&amp;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foregroundUpdatedHandler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foregroundUpdatedHandler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.handle(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执行状态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actualStatus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ExecStatus.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statusUpdateHandler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statusUpdateHandler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.handle(ExecStatus.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tty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.setTty(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.term())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.setSession(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.session())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process.run()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执行命令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,ProcessImpl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类实现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process.run(foreground);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(!foreground &amp;&amp;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foregroundUpdatedHandler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foregroundUpdatedHandler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.handle(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(foreground)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.setForegroundJob(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.setForegroundJob(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this;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7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695" y="702469"/>
            <a:ext cx="10930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2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重要的是调用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 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run()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，关键一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步是最后两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2695" y="1071801"/>
            <a:ext cx="10679838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synchronized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fg)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CommandLine cl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cl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.cli().parse(args2)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(CLIException e)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tty.write(e.getMessage() 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terminate()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CommandProcessImpl(args2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tty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(cacheLocation() !=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.echoTips(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“job id  : 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jobId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.echoTips(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“cache location  : 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cacheLocation() 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CommandProcessTask 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内部类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，实现</a:t>
            </a: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Runnable</a:t>
            </a:r>
            <a:r>
              <a:rPr lang="zh-CN" altLang="en-US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接口，定义了 </a:t>
            </a: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run() </a:t>
            </a:r>
            <a:r>
              <a:rPr lang="zh-CN" altLang="en-US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方法，</a:t>
            </a:r>
            <a:r>
              <a:rPr lang="zh-CN" altLang="en-US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调用</a:t>
            </a:r>
            <a:r>
              <a:rPr lang="en-US" altLang="zh-CN" sz="1600" dirty="0" err="1" smtClean="0">
                <a:solidFill>
                  <a:srgbClr val="808080"/>
                </a:solidFill>
                <a:latin typeface="宋体" panose="02010600030101010101" pitchFamily="2" charset="-122"/>
              </a:rPr>
              <a:t>ProcessHandler.process</a:t>
            </a: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()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Runnable task = new CommandProcessTask(process)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</a:rPr>
              <a:t>交给可缓存线程</a:t>
            </a:r>
            <a:r>
              <a:rPr lang="zh-CN" altLang="en-US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池 </a:t>
            </a:r>
            <a:r>
              <a:rPr lang="en-US" altLang="zh-CN" sz="1600" dirty="0" err="1" smtClean="0">
                <a:solidFill>
                  <a:srgbClr val="808080"/>
                </a:solidFill>
                <a:latin typeface="宋体" panose="02010600030101010101" pitchFamily="2" charset="-122"/>
              </a:rPr>
              <a:t>executorService</a:t>
            </a: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ArthasBootstrap.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getInstance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().execute(task);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95" y="702469"/>
            <a:ext cx="10930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3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CommandProcessTask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的定义，调用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ProcessHandler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2911" y="1194359"/>
            <a:ext cx="10341111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class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CommandProcessTask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Runnable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CommandProcess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CommandProcessTask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(CommandProcess process)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ProcessHandler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handler.handle(process)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(Throwable t)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.error(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"Error during processing the command:"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.write(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"Error during processing the command: "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t.getMessage() 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terminate(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null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95" y="702469"/>
            <a:ext cx="10930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3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ProcessHandler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AnnotatedCommandImpl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的一个内部类，所以实际调用的是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AnnotatedCommandImpl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AnnotatedCommandImpl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类的话，在之前初始化命令的时候，就已经实例化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了，例如 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Command.create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HelpCommand.class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2659" y="1473577"/>
            <a:ext cx="9179511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(CommandProcess process)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AnnotatedCommand instance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反射，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clazz = HelpCommand.class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MonitorCommand.class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等命令类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 = clazz.newInstance()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(Exception e)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process.end()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CLIConfigurator.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inject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(process.commandLine()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HelpCommand.class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MonitorCommand.class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等命令类的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process()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instance.process(process)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UserStatUtil.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arthasUsageSuccess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process.args())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2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40"/>
    </mc:Choice>
    <mc:Fallback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95" y="702469"/>
            <a:ext cx="1093078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3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拿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help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命令举例，看命令执行过程：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0893" y="702469"/>
            <a:ext cx="11354390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public class </a:t>
            </a:r>
            <a:r>
              <a:rPr lang="en-US" altLang="zh-CN" sz="1500" dirty="0" err="1">
                <a:solidFill>
                  <a:srgbClr val="CC7832"/>
                </a:solidFill>
                <a:latin typeface="宋体" panose="02010600030101010101" pitchFamily="2" charset="-122"/>
              </a:rPr>
              <a:t>HelpCommand</a:t>
            </a: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 extends </a:t>
            </a:r>
            <a:r>
              <a:rPr lang="en-US" altLang="zh-CN" sz="1500" dirty="0" err="1">
                <a:solidFill>
                  <a:srgbClr val="FF0000"/>
                </a:solidFill>
                <a:latin typeface="宋体" panose="02010600030101010101" pitchFamily="2" charset="-122"/>
              </a:rPr>
              <a:t>AnnotatedCommand</a:t>
            </a: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5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5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4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endParaRPr lang="en-US" altLang="zh-CN" sz="1500" dirty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(CommandProcess process)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808080"/>
                </a:solidFill>
                <a:latin typeface="宋体" panose="02010600030101010101" pitchFamily="2" charset="-122"/>
              </a:rPr>
              <a:t>首先查询</a:t>
            </a:r>
            <a:r>
              <a:rPr lang="en-US" altLang="zh-CN" sz="1200" dirty="0">
                <a:solidFill>
                  <a:srgbClr val="808080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1200" dirty="0">
                <a:solidFill>
                  <a:srgbClr val="808080"/>
                </a:solidFill>
                <a:latin typeface="宋体" panose="02010600030101010101" pitchFamily="2" charset="-122"/>
              </a:rPr>
              <a:t>里面的内建所有的命令缓存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，即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HelpCommand.class</a:t>
            </a:r>
            <a:r>
              <a:rPr lang="zh-CN" altLang="en-US" sz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MonitorCommand.class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等命令类的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AnnotatedCommandImpl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实例对象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List&lt;Command&gt; commands = allCommands(process.session())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遍历查找到目的命令的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AnnotatedCommandImpl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实例对象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比如这里是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HelpCommand.class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AnnotatedCommandImpl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实例对象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 targetCmd = findCommand(commands)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5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5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执行结果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message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(targetCmd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如果目的命令（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）为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，则返回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mainHelp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= RenderUtil.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render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mainHelp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process.width())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如果目的命令（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）不为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，则执行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commandHelp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，执行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命令操作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=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commandHelp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(targetCmd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process.width())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返回执行结果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process.write(message)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终止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CommandProcess 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process.end()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/>
              <a:t>HelpCommand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2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40"/>
    </mc:Choice>
    <mc:Fallback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Command </a:t>
            </a:r>
            <a:r>
              <a:rPr lang="zh-CN" altLang="en-US" dirty="0" smtClean="0"/>
              <a:t>处理</a:t>
            </a:r>
            <a:r>
              <a:rPr lang="zh-CN" altLang="en-US" dirty="0"/>
              <a:t>流程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884" y="766079"/>
            <a:ext cx="1146004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需要使用字节码增强的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相关的使用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java.lang.management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提供的管理接口，来查看具体的运行时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数据，比较简单，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继承的是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AnnotatedCommand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类，命令类自己实现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process()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需要使用字节码增强的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继承的是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EnhancerCommand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（它继承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AnnotatedCommand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process()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enhance(process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Enhancer.enhance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进行增强。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字节码增加的命令统一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EnhancerCommand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enhance()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进行增强。调用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Enhancer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enhance()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，该方法内部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inst.addTransformer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添加自定义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ClassFileTransformer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AdviceWeaver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ClassVisitor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，用来修改类的字节码。重写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visitMethod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，在该方法里面修改类指定的方法。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visitMethod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里面使用了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AdviceAdapter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（继承了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MethodVisitor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类），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onMethodEnter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onMethodExit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类对应的方法（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ON_BEFORE_METHOD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ON_RETURN_METHOD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ON_THROWS_METHOD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等）编织到目标类的方法对应的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初始化的时候可以看到，这几个方法其实指向的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AdviceWeaver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methodOnBegin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methodOnReturnEnd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。在这些方法里面都会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adviceId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AdviceListener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AdviceListener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对应的方法，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before,afterReturning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afterThrowing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通过这种方式，可以实现不同的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AdviceListener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，从而实现不同的处理逻辑。下面找几个常用的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AdviceListener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StackAdviceListener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方法执行前，记录堆栈和方法的耗时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WatchAdviceListener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满足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条件时打印打印参数或者结果，条件表达式使用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TraceAdviceListener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每个方法前后都记录，并维护一个调用树结构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91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40"/>
    </mc:Choice>
    <mc:Fallback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6442" y="871145"/>
            <a:ext cx="11354390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public class </a:t>
            </a:r>
            <a:r>
              <a:rPr lang="en-US" altLang="zh-CN" sz="1500" dirty="0" err="1">
                <a:solidFill>
                  <a:srgbClr val="CC7832"/>
                </a:solidFill>
                <a:latin typeface="宋体" panose="02010600030101010101" pitchFamily="2" charset="-122"/>
              </a:rPr>
              <a:t>HelpCommand</a:t>
            </a: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 extends </a:t>
            </a:r>
            <a:r>
              <a:rPr lang="en-US" altLang="zh-CN" sz="1500" dirty="0" err="1">
                <a:solidFill>
                  <a:srgbClr val="FF0000"/>
                </a:solidFill>
                <a:latin typeface="宋体" panose="02010600030101010101" pitchFamily="2" charset="-122"/>
              </a:rPr>
              <a:t>AnnotatedCommand</a:t>
            </a:r>
            <a:r>
              <a:rPr lang="en-US" altLang="zh-CN" sz="15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5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500" dirty="0" smtClean="0">
                <a:solidFill>
                  <a:srgbClr val="CC783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4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endParaRPr lang="en-US" altLang="zh-CN" sz="1500" dirty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(CommandProcess process)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808080"/>
                </a:solidFill>
                <a:latin typeface="宋体" panose="02010600030101010101" pitchFamily="2" charset="-122"/>
              </a:rPr>
              <a:t>首先查询</a:t>
            </a:r>
            <a:r>
              <a:rPr lang="en-US" altLang="zh-CN" sz="1200" dirty="0">
                <a:solidFill>
                  <a:srgbClr val="808080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1200" dirty="0">
                <a:solidFill>
                  <a:srgbClr val="808080"/>
                </a:solidFill>
                <a:latin typeface="宋体" panose="02010600030101010101" pitchFamily="2" charset="-122"/>
              </a:rPr>
              <a:t>里面的内建所有的命令缓存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，即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HelpCommand.class</a:t>
            </a:r>
            <a:r>
              <a:rPr lang="zh-CN" altLang="en-US" sz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MonitorCommand.class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等命令类的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AnnotatedCommandImpl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实例对象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List&lt;Command&gt; commands = allCommands(process.session())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遍历查找到目的命令的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AnnotatedCommandImpl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实例对象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比如这里是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HelpCommand.class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AnnotatedCommandImpl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实例对象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 targetCmd = findCommand(commands)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500" dirty="0">
                <a:solidFill>
                  <a:srgbClr val="CC783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5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5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执行结果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message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(targetCmd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如果目的命令（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）为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，则返回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mainHelp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RenderUtil.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render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mainHelp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(commands), process.width())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如果目的命令（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）不为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，则执行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commandHelp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，执行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命令操作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message =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commandHelp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(targetCmd, process.width())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返回执行结果</a:t>
            </a:r>
            <a:b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process.write(message)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终止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CommandProcess 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process.end()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/>
              <a:t>HelpCommand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0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40"/>
    </mc:Choice>
    <mc:Fallback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/>
              <a:t>TraceCommand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/>
              <a:t>EnhancerCommand</a:t>
            </a:r>
            <a:r>
              <a:rPr lang="zh-CN" altLang="en-US" dirty="0" smtClean="0"/>
              <a:t>）执行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9161" y="689004"/>
            <a:ext cx="109728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CommandProcess process)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ctrl-C support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process.interruptHandler(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CommandInterruptHandler(process))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q exit support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process.stdinHandler(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QExitHandler(process))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start to enhance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enhance(process)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9161" y="2534676"/>
            <a:ext cx="10972800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(CommandProcess process) 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4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4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Instrumentation inst = session.getInstrumentation()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AdviceListener listener = getAdviceListener(process)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6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EnhancerAffect effect = Enhancer.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(inst, lock, listener instanceof InvokeTraceable,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skipJDKTrace, getClassNameMatcher(), getMethodNameMatcher())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4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808080"/>
                </a:solidFill>
                <a:latin typeface="宋体" panose="02010600030101010101" pitchFamily="2" charset="-122"/>
              </a:rPr>
              <a:t>省略代码</a:t>
            </a:r>
            <a:r>
              <a:rPr lang="en-US" altLang="zh-CN" sz="1400" dirty="0" smtClean="0">
                <a:solidFill>
                  <a:srgbClr val="808080"/>
                </a:solidFill>
                <a:latin typeface="宋体" panose="02010600030101010101" pitchFamily="2" charset="-122"/>
              </a:rPr>
              <a:t>…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process.write(effect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(UnmodifiableClassException 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.error(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"error happens when enhancing class"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(session.getLock() == lock)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enhance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结束后解锁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process.session().unLock()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607022" y="2088574"/>
            <a:ext cx="724277" cy="705875"/>
          </a:xfrm>
          <a:prstGeom prst="curvedConnector3">
            <a:avLst>
              <a:gd name="adj1" fmla="val 1875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9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40"/>
    </mc:Choice>
    <mc:Fallback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138" y="90531"/>
            <a:ext cx="11724238" cy="66633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对象增强</a:t>
            </a:r>
            <a:b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7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             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</a:t>
            </a:r>
            <a:b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7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adviceId          </a:t>
            </a: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b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7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isTracing         </a:t>
            </a: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可跟踪方法调用</a:t>
            </a:r>
            <a:b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7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classNameMatcher  </a:t>
            </a: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类名匹配</a:t>
            </a:r>
            <a:b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7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methodNameMatcher </a:t>
            </a: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方法名匹配</a:t>
            </a:r>
            <a:b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7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@return </a:t>
            </a: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增强影响范围</a:t>
            </a:r>
            <a:b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7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@throws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UnmodifiableClassException </a:t>
            </a: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增强失败</a:t>
            </a:r>
            <a:b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b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synchronized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EnhancerAffect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Instrumentation inst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int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adviceId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boolean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isTracing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boolean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skipJDKTrace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Matcher classNameMatcher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Matcher methodNameMatcher)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UnmodifiableClassException 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EnhancerAffect affect =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EnhancerAffect()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获取需要增强的类集合</a:t>
            </a:r>
            <a:b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Set&lt;Class&lt;?&gt;&gt; enhanceClassSet = GlobalOptions.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isDisableSubClass</a:t>
            </a:r>
            <a:b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SearchUtils.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searchClass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(inst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classNameMatcher)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: SearchUtils.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searchSubClass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(inst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SearchUtils.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searchClass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(inst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classNameMatcher))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过滤掉无法被增强的类</a:t>
            </a:r>
            <a:b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(enhanceClassSet)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构建增强器</a:t>
            </a:r>
            <a:b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Enhancer enhancer =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Enhancer(adviceId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isTracing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skipJDKTrace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enhanceClassSet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methodNameMatcher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affect)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inst.addTransformer(enhancer, true);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批量增强</a:t>
            </a:r>
            <a:b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(GlobalOptions.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isBatchReTransform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int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= enhanceClassSet.size()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final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Class&lt;?&gt;[] classArray =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Class&lt;?&gt;[size]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arraycopy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(enhanceClassSet.toArray()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classArray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(classArray.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inst.retransformClasses(classArray);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.info(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"Success to batch transform classes: "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Arrays.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(classArray))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for each </a:t>
            </a: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增强</a:t>
            </a:r>
            <a:b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(Class&lt;?&gt; clazz : enhanceClassSet) 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inst.retransformClasses(clazz);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.info(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"Success to transform class: "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clazz)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(Throwable t) 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7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.warn(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"retransform {} failed."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clazz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if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instanceof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UnmodifiableClassException) 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(UnmodifiableClassException) 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instanceof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RuntimeException) 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(RuntimeException) 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RuntimeException(t)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inst.removeTransformer(enhancer)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affect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7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40"/>
    </mc:Choice>
    <mc:Fallback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Hotspot </a:t>
            </a:r>
            <a:r>
              <a:rPr lang="zh-CN" altLang="en-US" dirty="0" smtClean="0"/>
              <a:t>堆结构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64" y="806719"/>
            <a:ext cx="8146419" cy="59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/>
              <a:t>Arthas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</a:t>
            </a:r>
            <a:r>
              <a:rPr lang="zh-CN" altLang="en-US" dirty="0"/>
              <a:t>代码分析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884" y="766079"/>
            <a:ext cx="114600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客户端代码在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-client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模块里面，入口类是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com.taobao.arthas.client.TelnetConsole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，关键代码：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TelnetClient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对象，并初始化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ConsoleReader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对象，并初始化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IOUtil.readWrite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telnet.getInputStream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telnet.getOutputStream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System.in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consoleReader.getOutput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各个流，一共有四个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：从本地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System.in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读取，发送到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telnet.getOutputStream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，即发送给远程服务端。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telnet.getInputStream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读取远程服务端发送过来的响应，并传递给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consoleReader.getOutput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，即在本地控制台输出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6745" y="1567343"/>
            <a:ext cx="9756559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TelnetClient telnet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TelnetClient()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5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40"/>
    </mc:Choice>
    <mc:Fallback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Arthas </a:t>
            </a:r>
            <a:r>
              <a:rPr lang="zh-CN" altLang="en-US" dirty="0" smtClean="0"/>
              <a:t>服务</a:t>
            </a:r>
            <a:r>
              <a:rPr lang="zh-CN" altLang="en-US" dirty="0"/>
              <a:t>端代码分析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4" y="1383285"/>
            <a:ext cx="10002562" cy="46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8838" y="2497976"/>
            <a:ext cx="619432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7810856" y="5457994"/>
            <a:ext cx="38712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kumimoji="0"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姓名：吴杰</a:t>
            </a:r>
            <a:endParaRPr kumimoji="0" lang="en-US" altLang="zh-CN" sz="1200" b="1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kumimoji="0"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电话</a:t>
            </a:r>
            <a:r>
              <a:rPr kumimoji="0"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13650527280</a:t>
            </a:r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kumimoji="0"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邮箱</a:t>
            </a:r>
            <a:r>
              <a:rPr kumimoji="0"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wujie@cmiot.chinamobile.com</a:t>
            </a:r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4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9"/>
    </mc:Choice>
    <mc:Fallback xmlns="">
      <p:transition spd="slow" advTm="1144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90" y="1733500"/>
            <a:ext cx="6431562" cy="4823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60" y="1729228"/>
            <a:ext cx="6437259" cy="48279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830" y="896651"/>
            <a:ext cx="6589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、首先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都是空的。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：大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对象可以直接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Tenured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-XX:PretenureSizeThreshold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控制，默认为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，慎用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871103" y="3971529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6994" y="896651"/>
            <a:ext cx="5170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填满时，会触发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503681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6|55.8|0.7|2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6|55.8|0.7|25.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17821</TotalTime>
  <Words>4993</Words>
  <Application>Microsoft Office PowerPoint</Application>
  <PresentationFormat>宽屏</PresentationFormat>
  <Paragraphs>718</Paragraphs>
  <Slides>82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Malgun Gothic</vt:lpstr>
      <vt:lpstr>Malgun Gothic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王春丽</dc:creator>
  <cp:lastModifiedBy>吴杰</cp:lastModifiedBy>
  <cp:revision>3270</cp:revision>
  <cp:lastPrinted>2019-03-04T09:13:11Z</cp:lastPrinted>
  <dcterms:created xsi:type="dcterms:W3CDTF">2016-01-21T01:37:54Z</dcterms:created>
  <dcterms:modified xsi:type="dcterms:W3CDTF">2019-03-04T10:41:02Z</dcterms:modified>
</cp:coreProperties>
</file>