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60" r:id="rId3"/>
    <p:sldId id="270" r:id="rId4"/>
    <p:sldId id="271" r:id="rId5"/>
    <p:sldId id="272" r:id="rId6"/>
    <p:sldId id="273" r:id="rId7"/>
    <p:sldId id="274" r:id="rId8"/>
  </p:sldIdLst>
  <p:sldSz cx="9144000" cy="6858000" type="screen4x3"/>
  <p:notesSz cx="7102475" cy="10234613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58" autoAdjust="0"/>
  </p:normalViewPr>
  <p:slideViewPr>
    <p:cSldViewPr showGuides="1">
      <p:cViewPr>
        <p:scale>
          <a:sx n="115" d="100"/>
          <a:sy n="115" d="100"/>
        </p:scale>
        <p:origin x="-804" y="72"/>
      </p:cViewPr>
      <p:guideLst>
        <p:guide orient="horz" pos="3793"/>
        <p:guide orient="horz" pos="1117"/>
        <p:guide orient="horz" pos="346"/>
        <p:guide orient="horz" pos="2568"/>
        <p:guide orient="horz" pos="4156"/>
        <p:guide orient="horz" pos="3884"/>
        <p:guide orient="horz" pos="1570"/>
        <p:guide pos="204"/>
        <p:guide pos="5556"/>
        <p:guide pos="431"/>
        <p:guide pos="4422"/>
        <p:guide pos="1247"/>
        <p:guide pos="3424"/>
        <p:guide pos="3356"/>
        <p:guide pos="4513"/>
        <p:guide pos="5511"/>
      </p:guideLst>
    </p:cSldViewPr>
  </p:slideViewPr>
  <p:outlineViewPr>
    <p:cViewPr>
      <p:scale>
        <a:sx n="33" d="100"/>
        <a:sy n="33" d="100"/>
      </p:scale>
      <p:origin x="0" y="6918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95" d="100"/>
          <a:sy n="95" d="100"/>
        </p:scale>
        <p:origin x="-3714" y="-90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l">
              <a:defRPr sz="1300"/>
            </a:lvl1pPr>
          </a:lstStyle>
          <a:p>
            <a:endParaRPr lang="en-GB" sz="90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092" y="0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r">
              <a:defRPr sz="1300"/>
            </a:lvl1pPr>
          </a:lstStyle>
          <a:p>
            <a:fld id="{F97E8633-DD50-467C-B21A-E1CECDED6BB2}" type="datetimeFigureOut">
              <a:rPr lang="fi-FI" sz="900"/>
              <a:pPr/>
              <a:t>15.12.2012</a:t>
            </a:fld>
            <a:endParaRPr lang="en-GB" sz="9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092" y="9721106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r">
              <a:defRPr sz="1300"/>
            </a:lvl1pPr>
          </a:lstStyle>
          <a:p>
            <a:fld id="{524410BF-6C8B-4E87-A502-35A1C9E26017}" type="slidenum">
              <a:rPr lang="en-GB" sz="900"/>
              <a:pPr/>
              <a:t>‹#›</a:t>
            </a:fld>
            <a:endParaRPr lang="en-GB" sz="90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2774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l">
              <a:defRPr sz="9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r">
              <a:defRPr sz="900"/>
            </a:lvl1pPr>
          </a:lstStyle>
          <a:p>
            <a:fld id="{0B85FA14-6BD0-4B51-94D4-05F5A75E4036}" type="datetimeFigureOut">
              <a:rPr lang="fi-FI" smtClean="0"/>
              <a:pPr/>
              <a:t>15.12.2012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66" tIns="49533" rIns="99066" bIns="49533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861441"/>
            <a:ext cx="5681980" cy="4605576"/>
          </a:xfrm>
          <a:prstGeom prst="rect">
            <a:avLst/>
          </a:prstGeom>
        </p:spPr>
        <p:txBody>
          <a:bodyPr vert="horz" lIns="99066" tIns="49533" rIns="99066" bIns="4953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l">
              <a:defRPr sz="9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9721106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r">
              <a:defRPr sz="900"/>
            </a:lvl1pPr>
          </a:lstStyle>
          <a:p>
            <a:fld id="{DFD68452-3929-4FD8-B15C-CAEB56E3F3D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873144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D68452-3929-4FD8-B15C-CAEB56E3F3DE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D68452-3929-4FD8-B15C-CAEB56E3F3DE}" type="slidenum">
              <a:rPr lang="en-GB" smtClean="0"/>
              <a:pPr/>
              <a:t>2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D68452-3929-4FD8-B15C-CAEB56E3F3DE}" type="slidenum">
              <a:rPr lang="en-GB" smtClean="0">
                <a:solidFill>
                  <a:prstClr val="black"/>
                </a:solidFill>
                <a:latin typeface="Calibri"/>
              </a:rPr>
              <a:pPr/>
              <a:t>3</a:t>
            </a:fld>
            <a:endParaRPr lang="en-GB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D68452-3929-4FD8-B15C-CAEB56E3F3DE}" type="slidenum">
              <a:rPr lang="en-GB" smtClean="0">
                <a:solidFill>
                  <a:prstClr val="black"/>
                </a:solidFill>
                <a:latin typeface="Calibri"/>
              </a:rPr>
              <a:pPr/>
              <a:t>4</a:t>
            </a:fld>
            <a:endParaRPr lang="en-GB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D68452-3929-4FD8-B15C-CAEB56E3F3DE}" type="slidenum">
              <a:rPr lang="en-GB" smtClean="0">
                <a:solidFill>
                  <a:prstClr val="black"/>
                </a:solidFill>
                <a:latin typeface="Calibri"/>
              </a:rPr>
              <a:pPr/>
              <a:t>5</a:t>
            </a:fld>
            <a:endParaRPr lang="en-GB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D68452-3929-4FD8-B15C-CAEB56E3F3DE}" type="slidenum">
              <a:rPr lang="en-GB" smtClean="0">
                <a:solidFill>
                  <a:prstClr val="black"/>
                </a:solidFill>
                <a:latin typeface="Calibri"/>
              </a:rPr>
              <a:pPr/>
              <a:t>6</a:t>
            </a:fld>
            <a:endParaRPr lang="en-GB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D68452-3929-4FD8-B15C-CAEB56E3F3DE}" type="slidenum">
              <a:rPr lang="en-GB" smtClean="0">
                <a:solidFill>
                  <a:prstClr val="black"/>
                </a:solidFill>
                <a:latin typeface="Calibri"/>
              </a:rPr>
              <a:pPr/>
              <a:t>7</a:t>
            </a:fld>
            <a:endParaRPr lang="en-GB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2349499"/>
            <a:ext cx="7775576" cy="1871663"/>
          </a:xfrm>
        </p:spPr>
        <p:txBody>
          <a:bodyPr anchor="t" anchorCtr="0"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4292600"/>
            <a:ext cx="7775576" cy="1350978"/>
          </a:xfrm>
        </p:spPr>
        <p:txBody>
          <a:bodyPr/>
          <a:lstStyle>
            <a:lvl1pPr marL="0" indent="0" algn="ctr">
              <a:buNone/>
              <a:defRPr b="1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7" name="Freeform 14"/>
          <p:cNvSpPr>
            <a:spLocks noEditPoints="1"/>
          </p:cNvSpPr>
          <p:nvPr userDrawn="1"/>
        </p:nvSpPr>
        <p:spPr bwMode="auto">
          <a:xfrm>
            <a:off x="107951" y="115888"/>
            <a:ext cx="2161402" cy="2027228"/>
          </a:xfrm>
          <a:custGeom>
            <a:avLst/>
            <a:gdLst/>
            <a:ahLst/>
            <a:cxnLst>
              <a:cxn ang="0">
                <a:pos x="7749" y="4582"/>
              </a:cxn>
              <a:cxn ang="0">
                <a:pos x="6850" y="4105"/>
              </a:cxn>
              <a:cxn ang="0">
                <a:pos x="6544" y="3767"/>
              </a:cxn>
              <a:cxn ang="0">
                <a:pos x="6179" y="3443"/>
              </a:cxn>
              <a:cxn ang="0">
                <a:pos x="5863" y="3226"/>
              </a:cxn>
              <a:cxn ang="0">
                <a:pos x="5656" y="2502"/>
              </a:cxn>
              <a:cxn ang="0">
                <a:pos x="5347" y="1868"/>
              </a:cxn>
              <a:cxn ang="0">
                <a:pos x="4707" y="1421"/>
              </a:cxn>
              <a:cxn ang="0">
                <a:pos x="4193" y="1432"/>
              </a:cxn>
              <a:cxn ang="0">
                <a:pos x="4375" y="1823"/>
              </a:cxn>
              <a:cxn ang="0">
                <a:pos x="4219" y="2123"/>
              </a:cxn>
              <a:cxn ang="0">
                <a:pos x="3828" y="2163"/>
              </a:cxn>
              <a:cxn ang="0">
                <a:pos x="3232" y="1764"/>
              </a:cxn>
              <a:cxn ang="0">
                <a:pos x="2586" y="1567"/>
              </a:cxn>
              <a:cxn ang="0">
                <a:pos x="2259" y="1701"/>
              </a:cxn>
              <a:cxn ang="0">
                <a:pos x="2586" y="1919"/>
              </a:cxn>
              <a:cxn ang="0">
                <a:pos x="2933" y="2587"/>
              </a:cxn>
              <a:cxn ang="0">
                <a:pos x="3318" y="2849"/>
              </a:cxn>
              <a:cxn ang="0">
                <a:pos x="3039" y="2936"/>
              </a:cxn>
              <a:cxn ang="0">
                <a:pos x="2513" y="2738"/>
              </a:cxn>
              <a:cxn ang="0">
                <a:pos x="1986" y="2267"/>
              </a:cxn>
              <a:cxn ang="0">
                <a:pos x="1405" y="2091"/>
              </a:cxn>
              <a:cxn ang="0">
                <a:pos x="1115" y="2203"/>
              </a:cxn>
              <a:cxn ang="0">
                <a:pos x="1535" y="2461"/>
              </a:cxn>
              <a:cxn ang="0">
                <a:pos x="1530" y="2701"/>
              </a:cxn>
              <a:cxn ang="0">
                <a:pos x="1275" y="2740"/>
              </a:cxn>
              <a:cxn ang="0">
                <a:pos x="846" y="2413"/>
              </a:cxn>
              <a:cxn ang="0">
                <a:pos x="292" y="2300"/>
              </a:cxn>
              <a:cxn ang="0">
                <a:pos x="166" y="2446"/>
              </a:cxn>
              <a:cxn ang="0">
                <a:pos x="518" y="2689"/>
              </a:cxn>
              <a:cxn ang="0">
                <a:pos x="944" y="3455"/>
              </a:cxn>
              <a:cxn ang="0">
                <a:pos x="1334" y="3783"/>
              </a:cxn>
              <a:cxn ang="0">
                <a:pos x="1889" y="3809"/>
              </a:cxn>
              <a:cxn ang="0">
                <a:pos x="2310" y="3895"/>
              </a:cxn>
              <a:cxn ang="0">
                <a:pos x="2469" y="4315"/>
              </a:cxn>
              <a:cxn ang="0">
                <a:pos x="2723" y="4688"/>
              </a:cxn>
              <a:cxn ang="0">
                <a:pos x="3153" y="4836"/>
              </a:cxn>
              <a:cxn ang="0">
                <a:pos x="2643" y="4938"/>
              </a:cxn>
              <a:cxn ang="0">
                <a:pos x="2004" y="4761"/>
              </a:cxn>
              <a:cxn ang="0">
                <a:pos x="1890" y="4980"/>
              </a:cxn>
              <a:cxn ang="0">
                <a:pos x="2296" y="5539"/>
              </a:cxn>
              <a:cxn ang="0">
                <a:pos x="3080" y="5735"/>
              </a:cxn>
              <a:cxn ang="0">
                <a:pos x="3755" y="5657"/>
              </a:cxn>
              <a:cxn ang="0">
                <a:pos x="3974" y="5951"/>
              </a:cxn>
              <a:cxn ang="0">
                <a:pos x="4306" y="6120"/>
              </a:cxn>
              <a:cxn ang="0">
                <a:pos x="5013" y="6126"/>
              </a:cxn>
              <a:cxn ang="0">
                <a:pos x="5496" y="6402"/>
              </a:cxn>
              <a:cxn ang="0">
                <a:pos x="5548" y="6070"/>
              </a:cxn>
              <a:cxn ang="0">
                <a:pos x="5222" y="5596"/>
              </a:cxn>
              <a:cxn ang="0">
                <a:pos x="4789" y="5251"/>
              </a:cxn>
              <a:cxn ang="0">
                <a:pos x="4787" y="5055"/>
              </a:cxn>
              <a:cxn ang="0">
                <a:pos x="5247" y="5276"/>
              </a:cxn>
              <a:cxn ang="0">
                <a:pos x="5988" y="5476"/>
              </a:cxn>
              <a:cxn ang="0">
                <a:pos x="6245" y="5509"/>
              </a:cxn>
              <a:cxn ang="0">
                <a:pos x="5978" y="5061"/>
              </a:cxn>
              <a:cxn ang="0">
                <a:pos x="5546" y="4654"/>
              </a:cxn>
              <a:cxn ang="0">
                <a:pos x="5958" y="4812"/>
              </a:cxn>
              <a:cxn ang="0">
                <a:pos x="6635" y="4735"/>
              </a:cxn>
              <a:cxn ang="0">
                <a:pos x="6964" y="4889"/>
              </a:cxn>
              <a:cxn ang="0">
                <a:pos x="7324" y="4902"/>
              </a:cxn>
              <a:cxn ang="0">
                <a:pos x="7888" y="4945"/>
              </a:cxn>
              <a:cxn ang="0">
                <a:pos x="4449" y="7628"/>
              </a:cxn>
            </a:cxnLst>
            <a:rect l="0" t="0" r="r" b="b"/>
            <a:pathLst>
              <a:path w="8135" h="7628">
                <a:moveTo>
                  <a:pt x="8135" y="5066"/>
                </a:moveTo>
                <a:lnTo>
                  <a:pt x="8120" y="5036"/>
                </a:lnTo>
                <a:lnTo>
                  <a:pt x="8107" y="5006"/>
                </a:lnTo>
                <a:lnTo>
                  <a:pt x="8092" y="4978"/>
                </a:lnTo>
                <a:lnTo>
                  <a:pt x="8076" y="4951"/>
                </a:lnTo>
                <a:lnTo>
                  <a:pt x="8060" y="4924"/>
                </a:lnTo>
                <a:lnTo>
                  <a:pt x="8043" y="4898"/>
                </a:lnTo>
                <a:lnTo>
                  <a:pt x="8026" y="4872"/>
                </a:lnTo>
                <a:lnTo>
                  <a:pt x="8009" y="4848"/>
                </a:lnTo>
                <a:lnTo>
                  <a:pt x="7991" y="4824"/>
                </a:lnTo>
                <a:lnTo>
                  <a:pt x="7973" y="4801"/>
                </a:lnTo>
                <a:lnTo>
                  <a:pt x="7955" y="4777"/>
                </a:lnTo>
                <a:lnTo>
                  <a:pt x="7935" y="4755"/>
                </a:lnTo>
                <a:lnTo>
                  <a:pt x="7916" y="4734"/>
                </a:lnTo>
                <a:lnTo>
                  <a:pt x="7896" y="4714"/>
                </a:lnTo>
                <a:lnTo>
                  <a:pt x="7876" y="4693"/>
                </a:lnTo>
                <a:lnTo>
                  <a:pt x="7856" y="4673"/>
                </a:lnTo>
                <a:lnTo>
                  <a:pt x="7836" y="4654"/>
                </a:lnTo>
                <a:lnTo>
                  <a:pt x="7814" y="4635"/>
                </a:lnTo>
                <a:lnTo>
                  <a:pt x="7793" y="4617"/>
                </a:lnTo>
                <a:lnTo>
                  <a:pt x="7771" y="4600"/>
                </a:lnTo>
                <a:lnTo>
                  <a:pt x="7749" y="4582"/>
                </a:lnTo>
                <a:lnTo>
                  <a:pt x="7727" y="4566"/>
                </a:lnTo>
                <a:lnTo>
                  <a:pt x="7682" y="4533"/>
                </a:lnTo>
                <a:lnTo>
                  <a:pt x="7637" y="4503"/>
                </a:lnTo>
                <a:lnTo>
                  <a:pt x="7614" y="4488"/>
                </a:lnTo>
                <a:lnTo>
                  <a:pt x="7591" y="4473"/>
                </a:lnTo>
                <a:lnTo>
                  <a:pt x="7568" y="4459"/>
                </a:lnTo>
                <a:lnTo>
                  <a:pt x="7544" y="4446"/>
                </a:lnTo>
                <a:lnTo>
                  <a:pt x="7521" y="4433"/>
                </a:lnTo>
                <a:lnTo>
                  <a:pt x="7496" y="4419"/>
                </a:lnTo>
                <a:lnTo>
                  <a:pt x="7450" y="4395"/>
                </a:lnTo>
                <a:lnTo>
                  <a:pt x="7402" y="4370"/>
                </a:lnTo>
                <a:lnTo>
                  <a:pt x="7353" y="4347"/>
                </a:lnTo>
                <a:lnTo>
                  <a:pt x="7305" y="4323"/>
                </a:lnTo>
                <a:lnTo>
                  <a:pt x="7209" y="4280"/>
                </a:lnTo>
                <a:lnTo>
                  <a:pt x="7116" y="4236"/>
                </a:lnTo>
                <a:lnTo>
                  <a:pt x="7069" y="4215"/>
                </a:lnTo>
                <a:lnTo>
                  <a:pt x="7023" y="4194"/>
                </a:lnTo>
                <a:lnTo>
                  <a:pt x="6979" y="4172"/>
                </a:lnTo>
                <a:lnTo>
                  <a:pt x="6935" y="4150"/>
                </a:lnTo>
                <a:lnTo>
                  <a:pt x="6892" y="4128"/>
                </a:lnTo>
                <a:lnTo>
                  <a:pt x="6870" y="4116"/>
                </a:lnTo>
                <a:lnTo>
                  <a:pt x="6850" y="4105"/>
                </a:lnTo>
                <a:lnTo>
                  <a:pt x="6829" y="4093"/>
                </a:lnTo>
                <a:lnTo>
                  <a:pt x="6809" y="4081"/>
                </a:lnTo>
                <a:lnTo>
                  <a:pt x="6790" y="4069"/>
                </a:lnTo>
                <a:lnTo>
                  <a:pt x="6769" y="4056"/>
                </a:lnTo>
                <a:lnTo>
                  <a:pt x="6751" y="4044"/>
                </a:lnTo>
                <a:lnTo>
                  <a:pt x="6734" y="4031"/>
                </a:lnTo>
                <a:lnTo>
                  <a:pt x="6726" y="4024"/>
                </a:lnTo>
                <a:lnTo>
                  <a:pt x="6717" y="4017"/>
                </a:lnTo>
                <a:lnTo>
                  <a:pt x="6701" y="4002"/>
                </a:lnTo>
                <a:lnTo>
                  <a:pt x="6685" y="3987"/>
                </a:lnTo>
                <a:lnTo>
                  <a:pt x="6670" y="3971"/>
                </a:lnTo>
                <a:lnTo>
                  <a:pt x="6657" y="3954"/>
                </a:lnTo>
                <a:lnTo>
                  <a:pt x="6643" y="3938"/>
                </a:lnTo>
                <a:lnTo>
                  <a:pt x="6629" y="3920"/>
                </a:lnTo>
                <a:lnTo>
                  <a:pt x="6617" y="3902"/>
                </a:lnTo>
                <a:lnTo>
                  <a:pt x="6605" y="3884"/>
                </a:lnTo>
                <a:lnTo>
                  <a:pt x="6593" y="3866"/>
                </a:lnTo>
                <a:lnTo>
                  <a:pt x="6582" y="3847"/>
                </a:lnTo>
                <a:lnTo>
                  <a:pt x="6572" y="3827"/>
                </a:lnTo>
                <a:lnTo>
                  <a:pt x="6562" y="3808"/>
                </a:lnTo>
                <a:lnTo>
                  <a:pt x="6552" y="3787"/>
                </a:lnTo>
                <a:lnTo>
                  <a:pt x="6544" y="3767"/>
                </a:lnTo>
                <a:lnTo>
                  <a:pt x="6535" y="3746"/>
                </a:lnTo>
                <a:lnTo>
                  <a:pt x="6528" y="3726"/>
                </a:lnTo>
                <a:lnTo>
                  <a:pt x="6521" y="3705"/>
                </a:lnTo>
                <a:lnTo>
                  <a:pt x="6507" y="3662"/>
                </a:lnTo>
                <a:lnTo>
                  <a:pt x="6500" y="3642"/>
                </a:lnTo>
                <a:lnTo>
                  <a:pt x="6494" y="3621"/>
                </a:lnTo>
                <a:lnTo>
                  <a:pt x="6484" y="3578"/>
                </a:lnTo>
                <a:lnTo>
                  <a:pt x="6479" y="3557"/>
                </a:lnTo>
                <a:lnTo>
                  <a:pt x="6475" y="3535"/>
                </a:lnTo>
                <a:lnTo>
                  <a:pt x="6467" y="3494"/>
                </a:lnTo>
                <a:lnTo>
                  <a:pt x="6461" y="3453"/>
                </a:lnTo>
                <a:lnTo>
                  <a:pt x="6423" y="3456"/>
                </a:lnTo>
                <a:lnTo>
                  <a:pt x="6382" y="3459"/>
                </a:lnTo>
                <a:lnTo>
                  <a:pt x="6361" y="3460"/>
                </a:lnTo>
                <a:lnTo>
                  <a:pt x="6340" y="3460"/>
                </a:lnTo>
                <a:lnTo>
                  <a:pt x="6318" y="3460"/>
                </a:lnTo>
                <a:lnTo>
                  <a:pt x="6295" y="3459"/>
                </a:lnTo>
                <a:lnTo>
                  <a:pt x="6273" y="3457"/>
                </a:lnTo>
                <a:lnTo>
                  <a:pt x="6250" y="3455"/>
                </a:lnTo>
                <a:lnTo>
                  <a:pt x="6226" y="3453"/>
                </a:lnTo>
                <a:lnTo>
                  <a:pt x="6204" y="3448"/>
                </a:lnTo>
                <a:lnTo>
                  <a:pt x="6179" y="3443"/>
                </a:lnTo>
                <a:lnTo>
                  <a:pt x="6156" y="3438"/>
                </a:lnTo>
                <a:lnTo>
                  <a:pt x="6133" y="3430"/>
                </a:lnTo>
                <a:lnTo>
                  <a:pt x="6109" y="3423"/>
                </a:lnTo>
                <a:lnTo>
                  <a:pt x="6098" y="3419"/>
                </a:lnTo>
                <a:lnTo>
                  <a:pt x="6086" y="3413"/>
                </a:lnTo>
                <a:lnTo>
                  <a:pt x="6063" y="3403"/>
                </a:lnTo>
                <a:lnTo>
                  <a:pt x="6052" y="3397"/>
                </a:lnTo>
                <a:lnTo>
                  <a:pt x="6040" y="3391"/>
                </a:lnTo>
                <a:lnTo>
                  <a:pt x="6028" y="3385"/>
                </a:lnTo>
                <a:lnTo>
                  <a:pt x="6018" y="3378"/>
                </a:lnTo>
                <a:lnTo>
                  <a:pt x="5995" y="3363"/>
                </a:lnTo>
                <a:lnTo>
                  <a:pt x="5985" y="3355"/>
                </a:lnTo>
                <a:lnTo>
                  <a:pt x="5973" y="3347"/>
                </a:lnTo>
                <a:lnTo>
                  <a:pt x="5952" y="3329"/>
                </a:lnTo>
                <a:lnTo>
                  <a:pt x="5941" y="3320"/>
                </a:lnTo>
                <a:lnTo>
                  <a:pt x="5931" y="3309"/>
                </a:lnTo>
                <a:lnTo>
                  <a:pt x="5921" y="3298"/>
                </a:lnTo>
                <a:lnTo>
                  <a:pt x="5910" y="3288"/>
                </a:lnTo>
                <a:lnTo>
                  <a:pt x="5901" y="3276"/>
                </a:lnTo>
                <a:lnTo>
                  <a:pt x="5891" y="3264"/>
                </a:lnTo>
                <a:lnTo>
                  <a:pt x="5872" y="3240"/>
                </a:lnTo>
                <a:lnTo>
                  <a:pt x="5863" y="3226"/>
                </a:lnTo>
                <a:lnTo>
                  <a:pt x="5853" y="3212"/>
                </a:lnTo>
                <a:lnTo>
                  <a:pt x="5845" y="3198"/>
                </a:lnTo>
                <a:lnTo>
                  <a:pt x="5836" y="3184"/>
                </a:lnTo>
                <a:lnTo>
                  <a:pt x="5827" y="3168"/>
                </a:lnTo>
                <a:lnTo>
                  <a:pt x="5819" y="3152"/>
                </a:lnTo>
                <a:lnTo>
                  <a:pt x="5810" y="3136"/>
                </a:lnTo>
                <a:lnTo>
                  <a:pt x="5803" y="3119"/>
                </a:lnTo>
                <a:lnTo>
                  <a:pt x="5796" y="3101"/>
                </a:lnTo>
                <a:lnTo>
                  <a:pt x="5788" y="3083"/>
                </a:lnTo>
                <a:lnTo>
                  <a:pt x="5778" y="3053"/>
                </a:lnTo>
                <a:lnTo>
                  <a:pt x="5767" y="3023"/>
                </a:lnTo>
                <a:lnTo>
                  <a:pt x="5758" y="2991"/>
                </a:lnTo>
                <a:lnTo>
                  <a:pt x="5750" y="2958"/>
                </a:lnTo>
                <a:lnTo>
                  <a:pt x="5741" y="2924"/>
                </a:lnTo>
                <a:lnTo>
                  <a:pt x="5734" y="2889"/>
                </a:lnTo>
                <a:lnTo>
                  <a:pt x="5727" y="2854"/>
                </a:lnTo>
                <a:lnTo>
                  <a:pt x="5719" y="2817"/>
                </a:lnTo>
                <a:lnTo>
                  <a:pt x="5690" y="2664"/>
                </a:lnTo>
                <a:lnTo>
                  <a:pt x="5683" y="2624"/>
                </a:lnTo>
                <a:lnTo>
                  <a:pt x="5674" y="2584"/>
                </a:lnTo>
                <a:lnTo>
                  <a:pt x="5666" y="2543"/>
                </a:lnTo>
                <a:lnTo>
                  <a:pt x="5656" y="2502"/>
                </a:lnTo>
                <a:lnTo>
                  <a:pt x="5646" y="2461"/>
                </a:lnTo>
                <a:lnTo>
                  <a:pt x="5634" y="2418"/>
                </a:lnTo>
                <a:lnTo>
                  <a:pt x="5621" y="2377"/>
                </a:lnTo>
                <a:lnTo>
                  <a:pt x="5609" y="2334"/>
                </a:lnTo>
                <a:lnTo>
                  <a:pt x="5594" y="2291"/>
                </a:lnTo>
                <a:lnTo>
                  <a:pt x="5585" y="2270"/>
                </a:lnTo>
                <a:lnTo>
                  <a:pt x="5577" y="2249"/>
                </a:lnTo>
                <a:lnTo>
                  <a:pt x="5568" y="2228"/>
                </a:lnTo>
                <a:lnTo>
                  <a:pt x="5559" y="2205"/>
                </a:lnTo>
                <a:lnTo>
                  <a:pt x="5549" y="2184"/>
                </a:lnTo>
                <a:lnTo>
                  <a:pt x="5539" y="2163"/>
                </a:lnTo>
                <a:lnTo>
                  <a:pt x="5518" y="2120"/>
                </a:lnTo>
                <a:lnTo>
                  <a:pt x="5495" y="2078"/>
                </a:lnTo>
                <a:lnTo>
                  <a:pt x="5483" y="2056"/>
                </a:lnTo>
                <a:lnTo>
                  <a:pt x="5469" y="2035"/>
                </a:lnTo>
                <a:lnTo>
                  <a:pt x="5456" y="2014"/>
                </a:lnTo>
                <a:lnTo>
                  <a:pt x="5443" y="1993"/>
                </a:lnTo>
                <a:lnTo>
                  <a:pt x="5413" y="1951"/>
                </a:lnTo>
                <a:lnTo>
                  <a:pt x="5397" y="1930"/>
                </a:lnTo>
                <a:lnTo>
                  <a:pt x="5381" y="1910"/>
                </a:lnTo>
                <a:lnTo>
                  <a:pt x="5364" y="1888"/>
                </a:lnTo>
                <a:lnTo>
                  <a:pt x="5347" y="1868"/>
                </a:lnTo>
                <a:lnTo>
                  <a:pt x="5329" y="1848"/>
                </a:lnTo>
                <a:lnTo>
                  <a:pt x="5310" y="1827"/>
                </a:lnTo>
                <a:lnTo>
                  <a:pt x="5293" y="1809"/>
                </a:lnTo>
                <a:lnTo>
                  <a:pt x="5275" y="1791"/>
                </a:lnTo>
                <a:lnTo>
                  <a:pt x="5240" y="1757"/>
                </a:lnTo>
                <a:lnTo>
                  <a:pt x="5203" y="1724"/>
                </a:lnTo>
                <a:lnTo>
                  <a:pt x="5185" y="1707"/>
                </a:lnTo>
                <a:lnTo>
                  <a:pt x="5167" y="1692"/>
                </a:lnTo>
                <a:lnTo>
                  <a:pt x="5131" y="1661"/>
                </a:lnTo>
                <a:lnTo>
                  <a:pt x="5112" y="1647"/>
                </a:lnTo>
                <a:lnTo>
                  <a:pt x="5094" y="1632"/>
                </a:lnTo>
                <a:lnTo>
                  <a:pt x="5057" y="1606"/>
                </a:lnTo>
                <a:lnTo>
                  <a:pt x="5019" y="1579"/>
                </a:lnTo>
                <a:lnTo>
                  <a:pt x="4980" y="1555"/>
                </a:lnTo>
                <a:lnTo>
                  <a:pt x="4961" y="1543"/>
                </a:lnTo>
                <a:lnTo>
                  <a:pt x="4942" y="1531"/>
                </a:lnTo>
                <a:lnTo>
                  <a:pt x="4904" y="1510"/>
                </a:lnTo>
                <a:lnTo>
                  <a:pt x="4864" y="1490"/>
                </a:lnTo>
                <a:lnTo>
                  <a:pt x="4825" y="1471"/>
                </a:lnTo>
                <a:lnTo>
                  <a:pt x="4786" y="1453"/>
                </a:lnTo>
                <a:lnTo>
                  <a:pt x="4746" y="1436"/>
                </a:lnTo>
                <a:lnTo>
                  <a:pt x="4707" y="1421"/>
                </a:lnTo>
                <a:lnTo>
                  <a:pt x="4667" y="1407"/>
                </a:lnTo>
                <a:lnTo>
                  <a:pt x="4627" y="1394"/>
                </a:lnTo>
                <a:lnTo>
                  <a:pt x="4587" y="1382"/>
                </a:lnTo>
                <a:lnTo>
                  <a:pt x="4547" y="1372"/>
                </a:lnTo>
                <a:lnTo>
                  <a:pt x="4506" y="1362"/>
                </a:lnTo>
                <a:lnTo>
                  <a:pt x="4466" y="1355"/>
                </a:lnTo>
                <a:lnTo>
                  <a:pt x="4426" y="1347"/>
                </a:lnTo>
                <a:lnTo>
                  <a:pt x="4386" y="1341"/>
                </a:lnTo>
                <a:lnTo>
                  <a:pt x="4346" y="1337"/>
                </a:lnTo>
                <a:lnTo>
                  <a:pt x="4305" y="1332"/>
                </a:lnTo>
                <a:lnTo>
                  <a:pt x="4266" y="1330"/>
                </a:lnTo>
                <a:lnTo>
                  <a:pt x="4226" y="1328"/>
                </a:lnTo>
                <a:lnTo>
                  <a:pt x="4186" y="1328"/>
                </a:lnTo>
                <a:lnTo>
                  <a:pt x="4146" y="1328"/>
                </a:lnTo>
                <a:lnTo>
                  <a:pt x="4106" y="1329"/>
                </a:lnTo>
                <a:lnTo>
                  <a:pt x="4067" y="1332"/>
                </a:lnTo>
                <a:lnTo>
                  <a:pt x="4091" y="1348"/>
                </a:lnTo>
                <a:lnTo>
                  <a:pt x="4114" y="1364"/>
                </a:lnTo>
                <a:lnTo>
                  <a:pt x="4135" y="1381"/>
                </a:lnTo>
                <a:lnTo>
                  <a:pt x="4155" y="1398"/>
                </a:lnTo>
                <a:lnTo>
                  <a:pt x="4174" y="1415"/>
                </a:lnTo>
                <a:lnTo>
                  <a:pt x="4193" y="1432"/>
                </a:lnTo>
                <a:lnTo>
                  <a:pt x="4211" y="1449"/>
                </a:lnTo>
                <a:lnTo>
                  <a:pt x="4227" y="1467"/>
                </a:lnTo>
                <a:lnTo>
                  <a:pt x="4243" y="1484"/>
                </a:lnTo>
                <a:lnTo>
                  <a:pt x="4257" y="1503"/>
                </a:lnTo>
                <a:lnTo>
                  <a:pt x="4271" y="1521"/>
                </a:lnTo>
                <a:lnTo>
                  <a:pt x="4284" y="1539"/>
                </a:lnTo>
                <a:lnTo>
                  <a:pt x="4296" y="1556"/>
                </a:lnTo>
                <a:lnTo>
                  <a:pt x="4306" y="1574"/>
                </a:lnTo>
                <a:lnTo>
                  <a:pt x="4317" y="1592"/>
                </a:lnTo>
                <a:lnTo>
                  <a:pt x="4327" y="1610"/>
                </a:lnTo>
                <a:lnTo>
                  <a:pt x="4334" y="1628"/>
                </a:lnTo>
                <a:lnTo>
                  <a:pt x="4342" y="1646"/>
                </a:lnTo>
                <a:lnTo>
                  <a:pt x="4349" y="1664"/>
                </a:lnTo>
                <a:lnTo>
                  <a:pt x="4355" y="1682"/>
                </a:lnTo>
                <a:lnTo>
                  <a:pt x="4359" y="1700"/>
                </a:lnTo>
                <a:lnTo>
                  <a:pt x="4365" y="1718"/>
                </a:lnTo>
                <a:lnTo>
                  <a:pt x="4368" y="1736"/>
                </a:lnTo>
                <a:lnTo>
                  <a:pt x="4371" y="1753"/>
                </a:lnTo>
                <a:lnTo>
                  <a:pt x="4373" y="1772"/>
                </a:lnTo>
                <a:lnTo>
                  <a:pt x="4374" y="1789"/>
                </a:lnTo>
                <a:lnTo>
                  <a:pt x="4375" y="1806"/>
                </a:lnTo>
                <a:lnTo>
                  <a:pt x="4375" y="1823"/>
                </a:lnTo>
                <a:lnTo>
                  <a:pt x="4374" y="1840"/>
                </a:lnTo>
                <a:lnTo>
                  <a:pt x="4373" y="1857"/>
                </a:lnTo>
                <a:lnTo>
                  <a:pt x="4371" y="1874"/>
                </a:lnTo>
                <a:lnTo>
                  <a:pt x="4368" y="1890"/>
                </a:lnTo>
                <a:lnTo>
                  <a:pt x="4365" y="1906"/>
                </a:lnTo>
                <a:lnTo>
                  <a:pt x="4361" y="1921"/>
                </a:lnTo>
                <a:lnTo>
                  <a:pt x="4356" y="1936"/>
                </a:lnTo>
                <a:lnTo>
                  <a:pt x="4351" y="1951"/>
                </a:lnTo>
                <a:lnTo>
                  <a:pt x="4345" y="1966"/>
                </a:lnTo>
                <a:lnTo>
                  <a:pt x="4338" y="1981"/>
                </a:lnTo>
                <a:lnTo>
                  <a:pt x="4331" y="1995"/>
                </a:lnTo>
                <a:lnTo>
                  <a:pt x="4323" y="2009"/>
                </a:lnTo>
                <a:lnTo>
                  <a:pt x="4316" y="2022"/>
                </a:lnTo>
                <a:lnTo>
                  <a:pt x="4306" y="2035"/>
                </a:lnTo>
                <a:lnTo>
                  <a:pt x="4298" y="2048"/>
                </a:lnTo>
                <a:lnTo>
                  <a:pt x="4288" y="2060"/>
                </a:lnTo>
                <a:lnTo>
                  <a:pt x="4278" y="2071"/>
                </a:lnTo>
                <a:lnTo>
                  <a:pt x="4267" y="2083"/>
                </a:lnTo>
                <a:lnTo>
                  <a:pt x="4256" y="2094"/>
                </a:lnTo>
                <a:lnTo>
                  <a:pt x="4245" y="2104"/>
                </a:lnTo>
                <a:lnTo>
                  <a:pt x="4232" y="2114"/>
                </a:lnTo>
                <a:lnTo>
                  <a:pt x="4219" y="2123"/>
                </a:lnTo>
                <a:lnTo>
                  <a:pt x="4206" y="2132"/>
                </a:lnTo>
                <a:lnTo>
                  <a:pt x="4194" y="2140"/>
                </a:lnTo>
                <a:lnTo>
                  <a:pt x="4180" y="2148"/>
                </a:lnTo>
                <a:lnTo>
                  <a:pt x="4166" y="2155"/>
                </a:lnTo>
                <a:lnTo>
                  <a:pt x="4151" y="2162"/>
                </a:lnTo>
                <a:lnTo>
                  <a:pt x="4136" y="2167"/>
                </a:lnTo>
                <a:lnTo>
                  <a:pt x="4121" y="2172"/>
                </a:lnTo>
                <a:lnTo>
                  <a:pt x="4105" y="2177"/>
                </a:lnTo>
                <a:lnTo>
                  <a:pt x="4089" y="2181"/>
                </a:lnTo>
                <a:lnTo>
                  <a:pt x="4074" y="2184"/>
                </a:lnTo>
                <a:lnTo>
                  <a:pt x="4056" y="2187"/>
                </a:lnTo>
                <a:lnTo>
                  <a:pt x="4041" y="2188"/>
                </a:lnTo>
                <a:lnTo>
                  <a:pt x="4024" y="2189"/>
                </a:lnTo>
                <a:lnTo>
                  <a:pt x="4005" y="2190"/>
                </a:lnTo>
                <a:lnTo>
                  <a:pt x="3982" y="2189"/>
                </a:lnTo>
                <a:lnTo>
                  <a:pt x="3959" y="2188"/>
                </a:lnTo>
                <a:lnTo>
                  <a:pt x="3935" y="2186"/>
                </a:lnTo>
                <a:lnTo>
                  <a:pt x="3913" y="2183"/>
                </a:lnTo>
                <a:lnTo>
                  <a:pt x="3891" y="2179"/>
                </a:lnTo>
                <a:lnTo>
                  <a:pt x="3869" y="2175"/>
                </a:lnTo>
                <a:lnTo>
                  <a:pt x="3848" y="2169"/>
                </a:lnTo>
                <a:lnTo>
                  <a:pt x="3828" y="2163"/>
                </a:lnTo>
                <a:lnTo>
                  <a:pt x="3807" y="2156"/>
                </a:lnTo>
                <a:lnTo>
                  <a:pt x="3786" y="2149"/>
                </a:lnTo>
                <a:lnTo>
                  <a:pt x="3767" y="2142"/>
                </a:lnTo>
                <a:lnTo>
                  <a:pt x="3748" y="2133"/>
                </a:lnTo>
                <a:lnTo>
                  <a:pt x="3728" y="2123"/>
                </a:lnTo>
                <a:lnTo>
                  <a:pt x="3710" y="2114"/>
                </a:lnTo>
                <a:lnTo>
                  <a:pt x="3691" y="2103"/>
                </a:lnTo>
                <a:lnTo>
                  <a:pt x="3673" y="2093"/>
                </a:lnTo>
                <a:lnTo>
                  <a:pt x="3654" y="2082"/>
                </a:lnTo>
                <a:lnTo>
                  <a:pt x="3636" y="2070"/>
                </a:lnTo>
                <a:lnTo>
                  <a:pt x="3600" y="2046"/>
                </a:lnTo>
                <a:lnTo>
                  <a:pt x="3582" y="2033"/>
                </a:lnTo>
                <a:lnTo>
                  <a:pt x="3564" y="2020"/>
                </a:lnTo>
                <a:lnTo>
                  <a:pt x="3529" y="1993"/>
                </a:lnTo>
                <a:lnTo>
                  <a:pt x="3494" y="1965"/>
                </a:lnTo>
                <a:lnTo>
                  <a:pt x="3458" y="1936"/>
                </a:lnTo>
                <a:lnTo>
                  <a:pt x="3386" y="1879"/>
                </a:lnTo>
                <a:lnTo>
                  <a:pt x="3350" y="1849"/>
                </a:lnTo>
                <a:lnTo>
                  <a:pt x="3311" y="1820"/>
                </a:lnTo>
                <a:lnTo>
                  <a:pt x="3292" y="1807"/>
                </a:lnTo>
                <a:lnTo>
                  <a:pt x="3272" y="1792"/>
                </a:lnTo>
                <a:lnTo>
                  <a:pt x="3232" y="1764"/>
                </a:lnTo>
                <a:lnTo>
                  <a:pt x="3190" y="1738"/>
                </a:lnTo>
                <a:lnTo>
                  <a:pt x="3169" y="1724"/>
                </a:lnTo>
                <a:lnTo>
                  <a:pt x="3148" y="1712"/>
                </a:lnTo>
                <a:lnTo>
                  <a:pt x="3102" y="1688"/>
                </a:lnTo>
                <a:lnTo>
                  <a:pt x="3079" y="1676"/>
                </a:lnTo>
                <a:lnTo>
                  <a:pt x="3055" y="1664"/>
                </a:lnTo>
                <a:lnTo>
                  <a:pt x="3031" y="1654"/>
                </a:lnTo>
                <a:lnTo>
                  <a:pt x="3006" y="1643"/>
                </a:lnTo>
                <a:lnTo>
                  <a:pt x="2981" y="1633"/>
                </a:lnTo>
                <a:lnTo>
                  <a:pt x="2954" y="1625"/>
                </a:lnTo>
                <a:lnTo>
                  <a:pt x="2928" y="1616"/>
                </a:lnTo>
                <a:lnTo>
                  <a:pt x="2901" y="1608"/>
                </a:lnTo>
                <a:lnTo>
                  <a:pt x="2872" y="1600"/>
                </a:lnTo>
                <a:lnTo>
                  <a:pt x="2844" y="1594"/>
                </a:lnTo>
                <a:lnTo>
                  <a:pt x="2815" y="1588"/>
                </a:lnTo>
                <a:lnTo>
                  <a:pt x="2784" y="1582"/>
                </a:lnTo>
                <a:lnTo>
                  <a:pt x="2753" y="1578"/>
                </a:lnTo>
                <a:lnTo>
                  <a:pt x="2721" y="1574"/>
                </a:lnTo>
                <a:lnTo>
                  <a:pt x="2689" y="1571"/>
                </a:lnTo>
                <a:lnTo>
                  <a:pt x="2656" y="1568"/>
                </a:lnTo>
                <a:lnTo>
                  <a:pt x="2621" y="1567"/>
                </a:lnTo>
                <a:lnTo>
                  <a:pt x="2586" y="1567"/>
                </a:lnTo>
                <a:lnTo>
                  <a:pt x="2554" y="1567"/>
                </a:lnTo>
                <a:lnTo>
                  <a:pt x="2523" y="1570"/>
                </a:lnTo>
                <a:lnTo>
                  <a:pt x="2492" y="1573"/>
                </a:lnTo>
                <a:lnTo>
                  <a:pt x="2477" y="1574"/>
                </a:lnTo>
                <a:lnTo>
                  <a:pt x="2461" y="1576"/>
                </a:lnTo>
                <a:lnTo>
                  <a:pt x="2431" y="1581"/>
                </a:lnTo>
                <a:lnTo>
                  <a:pt x="2402" y="1588"/>
                </a:lnTo>
                <a:lnTo>
                  <a:pt x="2375" y="1594"/>
                </a:lnTo>
                <a:lnTo>
                  <a:pt x="2347" y="1601"/>
                </a:lnTo>
                <a:lnTo>
                  <a:pt x="2321" y="1610"/>
                </a:lnTo>
                <a:lnTo>
                  <a:pt x="2295" y="1619"/>
                </a:lnTo>
                <a:lnTo>
                  <a:pt x="2271" y="1629"/>
                </a:lnTo>
                <a:lnTo>
                  <a:pt x="2247" y="1640"/>
                </a:lnTo>
                <a:lnTo>
                  <a:pt x="2225" y="1650"/>
                </a:lnTo>
                <a:lnTo>
                  <a:pt x="2204" y="1661"/>
                </a:lnTo>
                <a:lnTo>
                  <a:pt x="2185" y="1673"/>
                </a:lnTo>
                <a:lnTo>
                  <a:pt x="2165" y="1684"/>
                </a:lnTo>
                <a:lnTo>
                  <a:pt x="2186" y="1686"/>
                </a:lnTo>
                <a:lnTo>
                  <a:pt x="2205" y="1690"/>
                </a:lnTo>
                <a:lnTo>
                  <a:pt x="2223" y="1694"/>
                </a:lnTo>
                <a:lnTo>
                  <a:pt x="2242" y="1697"/>
                </a:lnTo>
                <a:lnTo>
                  <a:pt x="2259" y="1701"/>
                </a:lnTo>
                <a:lnTo>
                  <a:pt x="2277" y="1707"/>
                </a:lnTo>
                <a:lnTo>
                  <a:pt x="2294" y="1712"/>
                </a:lnTo>
                <a:lnTo>
                  <a:pt x="2310" y="1717"/>
                </a:lnTo>
                <a:lnTo>
                  <a:pt x="2327" y="1723"/>
                </a:lnTo>
                <a:lnTo>
                  <a:pt x="2342" y="1729"/>
                </a:lnTo>
                <a:lnTo>
                  <a:pt x="2358" y="1736"/>
                </a:lnTo>
                <a:lnTo>
                  <a:pt x="2373" y="1743"/>
                </a:lnTo>
                <a:lnTo>
                  <a:pt x="2401" y="1758"/>
                </a:lnTo>
                <a:lnTo>
                  <a:pt x="2415" y="1766"/>
                </a:lnTo>
                <a:lnTo>
                  <a:pt x="2429" y="1775"/>
                </a:lnTo>
                <a:lnTo>
                  <a:pt x="2442" y="1783"/>
                </a:lnTo>
                <a:lnTo>
                  <a:pt x="2455" y="1792"/>
                </a:lnTo>
                <a:lnTo>
                  <a:pt x="2467" y="1801"/>
                </a:lnTo>
                <a:lnTo>
                  <a:pt x="2480" y="1811"/>
                </a:lnTo>
                <a:lnTo>
                  <a:pt x="2492" y="1820"/>
                </a:lnTo>
                <a:lnTo>
                  <a:pt x="2503" y="1830"/>
                </a:lnTo>
                <a:lnTo>
                  <a:pt x="2514" y="1841"/>
                </a:lnTo>
                <a:lnTo>
                  <a:pt x="2526" y="1851"/>
                </a:lnTo>
                <a:lnTo>
                  <a:pt x="2547" y="1873"/>
                </a:lnTo>
                <a:lnTo>
                  <a:pt x="2566" y="1896"/>
                </a:lnTo>
                <a:lnTo>
                  <a:pt x="2577" y="1908"/>
                </a:lnTo>
                <a:lnTo>
                  <a:pt x="2586" y="1919"/>
                </a:lnTo>
                <a:lnTo>
                  <a:pt x="2604" y="1944"/>
                </a:lnTo>
                <a:lnTo>
                  <a:pt x="2621" y="1969"/>
                </a:lnTo>
                <a:lnTo>
                  <a:pt x="2638" y="1996"/>
                </a:lnTo>
                <a:lnTo>
                  <a:pt x="2654" y="2022"/>
                </a:lnTo>
                <a:lnTo>
                  <a:pt x="2669" y="2049"/>
                </a:lnTo>
                <a:lnTo>
                  <a:pt x="2684" y="2077"/>
                </a:lnTo>
                <a:lnTo>
                  <a:pt x="2698" y="2105"/>
                </a:lnTo>
                <a:lnTo>
                  <a:pt x="2712" y="2134"/>
                </a:lnTo>
                <a:lnTo>
                  <a:pt x="2725" y="2163"/>
                </a:lnTo>
                <a:lnTo>
                  <a:pt x="2737" y="2193"/>
                </a:lnTo>
                <a:lnTo>
                  <a:pt x="2750" y="2221"/>
                </a:lnTo>
                <a:lnTo>
                  <a:pt x="2774" y="2281"/>
                </a:lnTo>
                <a:lnTo>
                  <a:pt x="2823" y="2400"/>
                </a:lnTo>
                <a:lnTo>
                  <a:pt x="2834" y="2423"/>
                </a:lnTo>
                <a:lnTo>
                  <a:pt x="2845" y="2446"/>
                </a:lnTo>
                <a:lnTo>
                  <a:pt x="2855" y="2468"/>
                </a:lnTo>
                <a:lnTo>
                  <a:pt x="2867" y="2489"/>
                </a:lnTo>
                <a:lnTo>
                  <a:pt x="2880" y="2509"/>
                </a:lnTo>
                <a:lnTo>
                  <a:pt x="2891" y="2530"/>
                </a:lnTo>
                <a:lnTo>
                  <a:pt x="2905" y="2550"/>
                </a:lnTo>
                <a:lnTo>
                  <a:pt x="2918" y="2569"/>
                </a:lnTo>
                <a:lnTo>
                  <a:pt x="2933" y="2587"/>
                </a:lnTo>
                <a:lnTo>
                  <a:pt x="2947" y="2605"/>
                </a:lnTo>
                <a:lnTo>
                  <a:pt x="2954" y="2614"/>
                </a:lnTo>
                <a:lnTo>
                  <a:pt x="2962" y="2622"/>
                </a:lnTo>
                <a:lnTo>
                  <a:pt x="2978" y="2639"/>
                </a:lnTo>
                <a:lnTo>
                  <a:pt x="2993" y="2656"/>
                </a:lnTo>
                <a:lnTo>
                  <a:pt x="3010" y="2671"/>
                </a:lnTo>
                <a:lnTo>
                  <a:pt x="3019" y="2680"/>
                </a:lnTo>
                <a:lnTo>
                  <a:pt x="3027" y="2687"/>
                </a:lnTo>
                <a:lnTo>
                  <a:pt x="3044" y="2702"/>
                </a:lnTo>
                <a:lnTo>
                  <a:pt x="3063" y="2716"/>
                </a:lnTo>
                <a:lnTo>
                  <a:pt x="3081" y="2730"/>
                </a:lnTo>
                <a:lnTo>
                  <a:pt x="3100" y="2742"/>
                </a:lnTo>
                <a:lnTo>
                  <a:pt x="3120" y="2755"/>
                </a:lnTo>
                <a:lnTo>
                  <a:pt x="3140" y="2768"/>
                </a:lnTo>
                <a:lnTo>
                  <a:pt x="3160" y="2780"/>
                </a:lnTo>
                <a:lnTo>
                  <a:pt x="3182" y="2791"/>
                </a:lnTo>
                <a:lnTo>
                  <a:pt x="3203" y="2802"/>
                </a:lnTo>
                <a:lnTo>
                  <a:pt x="3225" y="2811"/>
                </a:lnTo>
                <a:lnTo>
                  <a:pt x="3248" y="2822"/>
                </a:lnTo>
                <a:lnTo>
                  <a:pt x="3270" y="2832"/>
                </a:lnTo>
                <a:lnTo>
                  <a:pt x="3294" y="2840"/>
                </a:lnTo>
                <a:lnTo>
                  <a:pt x="3318" y="2849"/>
                </a:lnTo>
                <a:lnTo>
                  <a:pt x="3342" y="2857"/>
                </a:lnTo>
                <a:lnTo>
                  <a:pt x="3368" y="2865"/>
                </a:lnTo>
                <a:lnTo>
                  <a:pt x="3393" y="2872"/>
                </a:lnTo>
                <a:lnTo>
                  <a:pt x="3388" y="2875"/>
                </a:lnTo>
                <a:lnTo>
                  <a:pt x="3384" y="2877"/>
                </a:lnTo>
                <a:lnTo>
                  <a:pt x="3371" y="2884"/>
                </a:lnTo>
                <a:lnTo>
                  <a:pt x="3358" y="2889"/>
                </a:lnTo>
                <a:lnTo>
                  <a:pt x="3343" y="2894"/>
                </a:lnTo>
                <a:lnTo>
                  <a:pt x="3327" y="2900"/>
                </a:lnTo>
                <a:lnTo>
                  <a:pt x="3310" y="2905"/>
                </a:lnTo>
                <a:lnTo>
                  <a:pt x="3291" y="2910"/>
                </a:lnTo>
                <a:lnTo>
                  <a:pt x="3271" y="2915"/>
                </a:lnTo>
                <a:lnTo>
                  <a:pt x="3250" y="2920"/>
                </a:lnTo>
                <a:lnTo>
                  <a:pt x="3227" y="2923"/>
                </a:lnTo>
                <a:lnTo>
                  <a:pt x="3204" y="2927"/>
                </a:lnTo>
                <a:lnTo>
                  <a:pt x="3178" y="2930"/>
                </a:lnTo>
                <a:lnTo>
                  <a:pt x="3166" y="2932"/>
                </a:lnTo>
                <a:lnTo>
                  <a:pt x="3153" y="2933"/>
                </a:lnTo>
                <a:lnTo>
                  <a:pt x="3126" y="2935"/>
                </a:lnTo>
                <a:lnTo>
                  <a:pt x="3099" y="2936"/>
                </a:lnTo>
                <a:lnTo>
                  <a:pt x="3070" y="2936"/>
                </a:lnTo>
                <a:lnTo>
                  <a:pt x="3039" y="2936"/>
                </a:lnTo>
                <a:lnTo>
                  <a:pt x="3024" y="2935"/>
                </a:lnTo>
                <a:lnTo>
                  <a:pt x="3009" y="2934"/>
                </a:lnTo>
                <a:lnTo>
                  <a:pt x="2979" y="2932"/>
                </a:lnTo>
                <a:lnTo>
                  <a:pt x="2950" y="2928"/>
                </a:lnTo>
                <a:lnTo>
                  <a:pt x="2921" y="2924"/>
                </a:lnTo>
                <a:lnTo>
                  <a:pt x="2892" y="2919"/>
                </a:lnTo>
                <a:lnTo>
                  <a:pt x="2865" y="2912"/>
                </a:lnTo>
                <a:lnTo>
                  <a:pt x="2851" y="2908"/>
                </a:lnTo>
                <a:lnTo>
                  <a:pt x="2837" y="2905"/>
                </a:lnTo>
                <a:lnTo>
                  <a:pt x="2810" y="2896"/>
                </a:lnTo>
                <a:lnTo>
                  <a:pt x="2783" y="2888"/>
                </a:lnTo>
                <a:lnTo>
                  <a:pt x="2757" y="2878"/>
                </a:lnTo>
                <a:lnTo>
                  <a:pt x="2731" y="2868"/>
                </a:lnTo>
                <a:lnTo>
                  <a:pt x="2705" y="2856"/>
                </a:lnTo>
                <a:lnTo>
                  <a:pt x="2681" y="2844"/>
                </a:lnTo>
                <a:lnTo>
                  <a:pt x="2656" y="2831"/>
                </a:lnTo>
                <a:lnTo>
                  <a:pt x="2631" y="2818"/>
                </a:lnTo>
                <a:lnTo>
                  <a:pt x="2608" y="2803"/>
                </a:lnTo>
                <a:lnTo>
                  <a:pt x="2583" y="2788"/>
                </a:lnTo>
                <a:lnTo>
                  <a:pt x="2560" y="2772"/>
                </a:lnTo>
                <a:lnTo>
                  <a:pt x="2536" y="2756"/>
                </a:lnTo>
                <a:lnTo>
                  <a:pt x="2513" y="2738"/>
                </a:lnTo>
                <a:lnTo>
                  <a:pt x="2490" y="2721"/>
                </a:lnTo>
                <a:lnTo>
                  <a:pt x="2466" y="2703"/>
                </a:lnTo>
                <a:lnTo>
                  <a:pt x="2444" y="2684"/>
                </a:lnTo>
                <a:lnTo>
                  <a:pt x="2421" y="2664"/>
                </a:lnTo>
                <a:lnTo>
                  <a:pt x="2398" y="2644"/>
                </a:lnTo>
                <a:lnTo>
                  <a:pt x="2376" y="2623"/>
                </a:lnTo>
                <a:lnTo>
                  <a:pt x="2354" y="2602"/>
                </a:lnTo>
                <a:lnTo>
                  <a:pt x="2331" y="2581"/>
                </a:lnTo>
                <a:lnTo>
                  <a:pt x="2309" y="2558"/>
                </a:lnTo>
                <a:lnTo>
                  <a:pt x="2263" y="2514"/>
                </a:lnTo>
                <a:lnTo>
                  <a:pt x="2224" y="2473"/>
                </a:lnTo>
                <a:lnTo>
                  <a:pt x="2204" y="2453"/>
                </a:lnTo>
                <a:lnTo>
                  <a:pt x="2183" y="2433"/>
                </a:lnTo>
                <a:lnTo>
                  <a:pt x="2162" y="2413"/>
                </a:lnTo>
                <a:lnTo>
                  <a:pt x="2142" y="2394"/>
                </a:lnTo>
                <a:lnTo>
                  <a:pt x="2121" y="2374"/>
                </a:lnTo>
                <a:lnTo>
                  <a:pt x="2099" y="2355"/>
                </a:lnTo>
                <a:lnTo>
                  <a:pt x="2077" y="2337"/>
                </a:lnTo>
                <a:lnTo>
                  <a:pt x="2055" y="2319"/>
                </a:lnTo>
                <a:lnTo>
                  <a:pt x="2033" y="2301"/>
                </a:lnTo>
                <a:lnTo>
                  <a:pt x="2009" y="2284"/>
                </a:lnTo>
                <a:lnTo>
                  <a:pt x="1986" y="2267"/>
                </a:lnTo>
                <a:lnTo>
                  <a:pt x="1962" y="2251"/>
                </a:lnTo>
                <a:lnTo>
                  <a:pt x="1938" y="2235"/>
                </a:lnTo>
                <a:lnTo>
                  <a:pt x="1912" y="2220"/>
                </a:lnTo>
                <a:lnTo>
                  <a:pt x="1887" y="2206"/>
                </a:lnTo>
                <a:lnTo>
                  <a:pt x="1861" y="2193"/>
                </a:lnTo>
                <a:lnTo>
                  <a:pt x="1835" y="2179"/>
                </a:lnTo>
                <a:lnTo>
                  <a:pt x="1807" y="2167"/>
                </a:lnTo>
                <a:lnTo>
                  <a:pt x="1780" y="2155"/>
                </a:lnTo>
                <a:lnTo>
                  <a:pt x="1751" y="2145"/>
                </a:lnTo>
                <a:lnTo>
                  <a:pt x="1721" y="2135"/>
                </a:lnTo>
                <a:lnTo>
                  <a:pt x="1691" y="2126"/>
                </a:lnTo>
                <a:lnTo>
                  <a:pt x="1676" y="2121"/>
                </a:lnTo>
                <a:lnTo>
                  <a:pt x="1660" y="2118"/>
                </a:lnTo>
                <a:lnTo>
                  <a:pt x="1630" y="2111"/>
                </a:lnTo>
                <a:lnTo>
                  <a:pt x="1598" y="2104"/>
                </a:lnTo>
                <a:lnTo>
                  <a:pt x="1565" y="2100"/>
                </a:lnTo>
                <a:lnTo>
                  <a:pt x="1548" y="2098"/>
                </a:lnTo>
                <a:lnTo>
                  <a:pt x="1531" y="2096"/>
                </a:lnTo>
                <a:lnTo>
                  <a:pt x="1496" y="2093"/>
                </a:lnTo>
                <a:lnTo>
                  <a:pt x="1461" y="2091"/>
                </a:lnTo>
                <a:lnTo>
                  <a:pt x="1423" y="2091"/>
                </a:lnTo>
                <a:lnTo>
                  <a:pt x="1405" y="2091"/>
                </a:lnTo>
                <a:lnTo>
                  <a:pt x="1388" y="2092"/>
                </a:lnTo>
                <a:lnTo>
                  <a:pt x="1370" y="2092"/>
                </a:lnTo>
                <a:lnTo>
                  <a:pt x="1353" y="2093"/>
                </a:lnTo>
                <a:lnTo>
                  <a:pt x="1336" y="2095"/>
                </a:lnTo>
                <a:lnTo>
                  <a:pt x="1320" y="2096"/>
                </a:lnTo>
                <a:lnTo>
                  <a:pt x="1287" y="2100"/>
                </a:lnTo>
                <a:lnTo>
                  <a:pt x="1256" y="2105"/>
                </a:lnTo>
                <a:lnTo>
                  <a:pt x="1228" y="2112"/>
                </a:lnTo>
                <a:lnTo>
                  <a:pt x="1200" y="2118"/>
                </a:lnTo>
                <a:lnTo>
                  <a:pt x="1174" y="2126"/>
                </a:lnTo>
                <a:lnTo>
                  <a:pt x="1149" y="2133"/>
                </a:lnTo>
                <a:lnTo>
                  <a:pt x="1126" y="2140"/>
                </a:lnTo>
                <a:lnTo>
                  <a:pt x="1104" y="2149"/>
                </a:lnTo>
                <a:lnTo>
                  <a:pt x="1086" y="2156"/>
                </a:lnTo>
                <a:lnTo>
                  <a:pt x="1068" y="2165"/>
                </a:lnTo>
                <a:lnTo>
                  <a:pt x="1053" y="2172"/>
                </a:lnTo>
                <a:lnTo>
                  <a:pt x="1041" y="2180"/>
                </a:lnTo>
                <a:lnTo>
                  <a:pt x="1030" y="2186"/>
                </a:lnTo>
                <a:lnTo>
                  <a:pt x="1050" y="2190"/>
                </a:lnTo>
                <a:lnTo>
                  <a:pt x="1072" y="2194"/>
                </a:lnTo>
                <a:lnTo>
                  <a:pt x="1093" y="2199"/>
                </a:lnTo>
                <a:lnTo>
                  <a:pt x="1115" y="2203"/>
                </a:lnTo>
                <a:lnTo>
                  <a:pt x="1160" y="2216"/>
                </a:lnTo>
                <a:lnTo>
                  <a:pt x="1182" y="2222"/>
                </a:lnTo>
                <a:lnTo>
                  <a:pt x="1205" y="2230"/>
                </a:lnTo>
                <a:lnTo>
                  <a:pt x="1228" y="2238"/>
                </a:lnTo>
                <a:lnTo>
                  <a:pt x="1250" y="2247"/>
                </a:lnTo>
                <a:lnTo>
                  <a:pt x="1272" y="2255"/>
                </a:lnTo>
                <a:lnTo>
                  <a:pt x="1295" y="2265"/>
                </a:lnTo>
                <a:lnTo>
                  <a:pt x="1316" y="2276"/>
                </a:lnTo>
                <a:lnTo>
                  <a:pt x="1337" y="2286"/>
                </a:lnTo>
                <a:lnTo>
                  <a:pt x="1359" y="2298"/>
                </a:lnTo>
                <a:lnTo>
                  <a:pt x="1379" y="2310"/>
                </a:lnTo>
                <a:lnTo>
                  <a:pt x="1399" y="2322"/>
                </a:lnTo>
                <a:lnTo>
                  <a:pt x="1418" y="2335"/>
                </a:lnTo>
                <a:lnTo>
                  <a:pt x="1436" y="2349"/>
                </a:lnTo>
                <a:lnTo>
                  <a:pt x="1453" y="2363"/>
                </a:lnTo>
                <a:lnTo>
                  <a:pt x="1470" y="2378"/>
                </a:lnTo>
                <a:lnTo>
                  <a:pt x="1485" y="2392"/>
                </a:lnTo>
                <a:lnTo>
                  <a:pt x="1500" y="2408"/>
                </a:lnTo>
                <a:lnTo>
                  <a:pt x="1506" y="2417"/>
                </a:lnTo>
                <a:lnTo>
                  <a:pt x="1513" y="2425"/>
                </a:lnTo>
                <a:lnTo>
                  <a:pt x="1524" y="2442"/>
                </a:lnTo>
                <a:lnTo>
                  <a:pt x="1535" y="2461"/>
                </a:lnTo>
                <a:lnTo>
                  <a:pt x="1539" y="2469"/>
                </a:lnTo>
                <a:lnTo>
                  <a:pt x="1545" y="2479"/>
                </a:lnTo>
                <a:lnTo>
                  <a:pt x="1548" y="2488"/>
                </a:lnTo>
                <a:lnTo>
                  <a:pt x="1552" y="2498"/>
                </a:lnTo>
                <a:lnTo>
                  <a:pt x="1555" y="2507"/>
                </a:lnTo>
                <a:lnTo>
                  <a:pt x="1557" y="2517"/>
                </a:lnTo>
                <a:lnTo>
                  <a:pt x="1561" y="2526"/>
                </a:lnTo>
                <a:lnTo>
                  <a:pt x="1563" y="2537"/>
                </a:lnTo>
                <a:lnTo>
                  <a:pt x="1564" y="2547"/>
                </a:lnTo>
                <a:lnTo>
                  <a:pt x="1565" y="2557"/>
                </a:lnTo>
                <a:lnTo>
                  <a:pt x="1566" y="2568"/>
                </a:lnTo>
                <a:lnTo>
                  <a:pt x="1566" y="2579"/>
                </a:lnTo>
                <a:lnTo>
                  <a:pt x="1565" y="2597"/>
                </a:lnTo>
                <a:lnTo>
                  <a:pt x="1564" y="2614"/>
                </a:lnTo>
                <a:lnTo>
                  <a:pt x="1561" y="2631"/>
                </a:lnTo>
                <a:lnTo>
                  <a:pt x="1556" y="2646"/>
                </a:lnTo>
                <a:lnTo>
                  <a:pt x="1554" y="2653"/>
                </a:lnTo>
                <a:lnTo>
                  <a:pt x="1551" y="2660"/>
                </a:lnTo>
                <a:lnTo>
                  <a:pt x="1548" y="2668"/>
                </a:lnTo>
                <a:lnTo>
                  <a:pt x="1545" y="2675"/>
                </a:lnTo>
                <a:lnTo>
                  <a:pt x="1537" y="2688"/>
                </a:lnTo>
                <a:lnTo>
                  <a:pt x="1530" y="2701"/>
                </a:lnTo>
                <a:lnTo>
                  <a:pt x="1520" y="2711"/>
                </a:lnTo>
                <a:lnTo>
                  <a:pt x="1516" y="2717"/>
                </a:lnTo>
                <a:lnTo>
                  <a:pt x="1511" y="2722"/>
                </a:lnTo>
                <a:lnTo>
                  <a:pt x="1500" y="2732"/>
                </a:lnTo>
                <a:lnTo>
                  <a:pt x="1488" y="2740"/>
                </a:lnTo>
                <a:lnTo>
                  <a:pt x="1475" y="2748"/>
                </a:lnTo>
                <a:lnTo>
                  <a:pt x="1463" y="2754"/>
                </a:lnTo>
                <a:lnTo>
                  <a:pt x="1450" y="2759"/>
                </a:lnTo>
                <a:lnTo>
                  <a:pt x="1435" y="2764"/>
                </a:lnTo>
                <a:lnTo>
                  <a:pt x="1429" y="2766"/>
                </a:lnTo>
                <a:lnTo>
                  <a:pt x="1421" y="2767"/>
                </a:lnTo>
                <a:lnTo>
                  <a:pt x="1406" y="2769"/>
                </a:lnTo>
                <a:lnTo>
                  <a:pt x="1390" y="2770"/>
                </a:lnTo>
                <a:lnTo>
                  <a:pt x="1374" y="2769"/>
                </a:lnTo>
                <a:lnTo>
                  <a:pt x="1359" y="2768"/>
                </a:lnTo>
                <a:lnTo>
                  <a:pt x="1350" y="2767"/>
                </a:lnTo>
                <a:lnTo>
                  <a:pt x="1342" y="2765"/>
                </a:lnTo>
                <a:lnTo>
                  <a:pt x="1334" y="2762"/>
                </a:lnTo>
                <a:lnTo>
                  <a:pt x="1326" y="2760"/>
                </a:lnTo>
                <a:lnTo>
                  <a:pt x="1309" y="2755"/>
                </a:lnTo>
                <a:lnTo>
                  <a:pt x="1292" y="2749"/>
                </a:lnTo>
                <a:lnTo>
                  <a:pt x="1275" y="2740"/>
                </a:lnTo>
                <a:lnTo>
                  <a:pt x="1258" y="2731"/>
                </a:lnTo>
                <a:lnTo>
                  <a:pt x="1239" y="2720"/>
                </a:lnTo>
                <a:lnTo>
                  <a:pt x="1222" y="2707"/>
                </a:lnTo>
                <a:lnTo>
                  <a:pt x="1205" y="2693"/>
                </a:lnTo>
                <a:lnTo>
                  <a:pt x="1197" y="2686"/>
                </a:lnTo>
                <a:lnTo>
                  <a:pt x="1188" y="2678"/>
                </a:lnTo>
                <a:lnTo>
                  <a:pt x="1173" y="2661"/>
                </a:lnTo>
                <a:lnTo>
                  <a:pt x="1153" y="2642"/>
                </a:lnTo>
                <a:lnTo>
                  <a:pt x="1134" y="2623"/>
                </a:lnTo>
                <a:lnTo>
                  <a:pt x="1114" y="2604"/>
                </a:lnTo>
                <a:lnTo>
                  <a:pt x="1095" y="2586"/>
                </a:lnTo>
                <a:lnTo>
                  <a:pt x="1074" y="2568"/>
                </a:lnTo>
                <a:lnTo>
                  <a:pt x="1052" y="2551"/>
                </a:lnTo>
                <a:lnTo>
                  <a:pt x="1031" y="2533"/>
                </a:lnTo>
                <a:lnTo>
                  <a:pt x="1010" y="2517"/>
                </a:lnTo>
                <a:lnTo>
                  <a:pt x="988" y="2500"/>
                </a:lnTo>
                <a:lnTo>
                  <a:pt x="965" y="2484"/>
                </a:lnTo>
                <a:lnTo>
                  <a:pt x="942" y="2469"/>
                </a:lnTo>
                <a:lnTo>
                  <a:pt x="918" y="2454"/>
                </a:lnTo>
                <a:lnTo>
                  <a:pt x="895" y="2440"/>
                </a:lnTo>
                <a:lnTo>
                  <a:pt x="871" y="2427"/>
                </a:lnTo>
                <a:lnTo>
                  <a:pt x="846" y="2413"/>
                </a:lnTo>
                <a:lnTo>
                  <a:pt x="821" y="2400"/>
                </a:lnTo>
                <a:lnTo>
                  <a:pt x="796" y="2388"/>
                </a:lnTo>
                <a:lnTo>
                  <a:pt x="771" y="2378"/>
                </a:lnTo>
                <a:lnTo>
                  <a:pt x="744" y="2366"/>
                </a:lnTo>
                <a:lnTo>
                  <a:pt x="719" y="2356"/>
                </a:lnTo>
                <a:lnTo>
                  <a:pt x="692" y="2347"/>
                </a:lnTo>
                <a:lnTo>
                  <a:pt x="664" y="2338"/>
                </a:lnTo>
                <a:lnTo>
                  <a:pt x="638" y="2331"/>
                </a:lnTo>
                <a:lnTo>
                  <a:pt x="610" y="2323"/>
                </a:lnTo>
                <a:lnTo>
                  <a:pt x="583" y="2317"/>
                </a:lnTo>
                <a:lnTo>
                  <a:pt x="569" y="2314"/>
                </a:lnTo>
                <a:lnTo>
                  <a:pt x="554" y="2312"/>
                </a:lnTo>
                <a:lnTo>
                  <a:pt x="540" y="2308"/>
                </a:lnTo>
                <a:lnTo>
                  <a:pt x="526" y="2306"/>
                </a:lnTo>
                <a:lnTo>
                  <a:pt x="497" y="2303"/>
                </a:lnTo>
                <a:lnTo>
                  <a:pt x="469" y="2300"/>
                </a:lnTo>
                <a:lnTo>
                  <a:pt x="439" y="2297"/>
                </a:lnTo>
                <a:lnTo>
                  <a:pt x="410" y="2296"/>
                </a:lnTo>
                <a:lnTo>
                  <a:pt x="381" y="2296"/>
                </a:lnTo>
                <a:lnTo>
                  <a:pt x="351" y="2296"/>
                </a:lnTo>
                <a:lnTo>
                  <a:pt x="322" y="2298"/>
                </a:lnTo>
                <a:lnTo>
                  <a:pt x="292" y="2300"/>
                </a:lnTo>
                <a:lnTo>
                  <a:pt x="264" y="2304"/>
                </a:lnTo>
                <a:lnTo>
                  <a:pt x="250" y="2306"/>
                </a:lnTo>
                <a:lnTo>
                  <a:pt x="236" y="2310"/>
                </a:lnTo>
                <a:lnTo>
                  <a:pt x="208" y="2315"/>
                </a:lnTo>
                <a:lnTo>
                  <a:pt x="182" y="2321"/>
                </a:lnTo>
                <a:lnTo>
                  <a:pt x="156" y="2329"/>
                </a:lnTo>
                <a:lnTo>
                  <a:pt x="132" y="2336"/>
                </a:lnTo>
                <a:lnTo>
                  <a:pt x="108" y="2346"/>
                </a:lnTo>
                <a:lnTo>
                  <a:pt x="97" y="2350"/>
                </a:lnTo>
                <a:lnTo>
                  <a:pt x="86" y="2355"/>
                </a:lnTo>
                <a:lnTo>
                  <a:pt x="66" y="2365"/>
                </a:lnTo>
                <a:lnTo>
                  <a:pt x="47" y="2375"/>
                </a:lnTo>
                <a:lnTo>
                  <a:pt x="29" y="2387"/>
                </a:lnTo>
                <a:lnTo>
                  <a:pt x="21" y="2392"/>
                </a:lnTo>
                <a:lnTo>
                  <a:pt x="14" y="2398"/>
                </a:lnTo>
                <a:lnTo>
                  <a:pt x="0" y="2411"/>
                </a:lnTo>
                <a:lnTo>
                  <a:pt x="35" y="2415"/>
                </a:lnTo>
                <a:lnTo>
                  <a:pt x="69" y="2421"/>
                </a:lnTo>
                <a:lnTo>
                  <a:pt x="102" y="2428"/>
                </a:lnTo>
                <a:lnTo>
                  <a:pt x="134" y="2436"/>
                </a:lnTo>
                <a:lnTo>
                  <a:pt x="150" y="2440"/>
                </a:lnTo>
                <a:lnTo>
                  <a:pt x="166" y="2446"/>
                </a:lnTo>
                <a:lnTo>
                  <a:pt x="197" y="2456"/>
                </a:lnTo>
                <a:lnTo>
                  <a:pt x="212" y="2462"/>
                </a:lnTo>
                <a:lnTo>
                  <a:pt x="226" y="2468"/>
                </a:lnTo>
                <a:lnTo>
                  <a:pt x="241" y="2474"/>
                </a:lnTo>
                <a:lnTo>
                  <a:pt x="256" y="2482"/>
                </a:lnTo>
                <a:lnTo>
                  <a:pt x="270" y="2488"/>
                </a:lnTo>
                <a:lnTo>
                  <a:pt x="285" y="2496"/>
                </a:lnTo>
                <a:lnTo>
                  <a:pt x="299" y="2504"/>
                </a:lnTo>
                <a:lnTo>
                  <a:pt x="313" y="2512"/>
                </a:lnTo>
                <a:lnTo>
                  <a:pt x="326" y="2520"/>
                </a:lnTo>
                <a:lnTo>
                  <a:pt x="340" y="2530"/>
                </a:lnTo>
                <a:lnTo>
                  <a:pt x="354" y="2538"/>
                </a:lnTo>
                <a:lnTo>
                  <a:pt x="367" y="2548"/>
                </a:lnTo>
                <a:lnTo>
                  <a:pt x="393" y="2568"/>
                </a:lnTo>
                <a:lnTo>
                  <a:pt x="419" y="2589"/>
                </a:lnTo>
                <a:lnTo>
                  <a:pt x="432" y="2601"/>
                </a:lnTo>
                <a:lnTo>
                  <a:pt x="444" y="2612"/>
                </a:lnTo>
                <a:lnTo>
                  <a:pt x="457" y="2624"/>
                </a:lnTo>
                <a:lnTo>
                  <a:pt x="470" y="2636"/>
                </a:lnTo>
                <a:lnTo>
                  <a:pt x="482" y="2649"/>
                </a:lnTo>
                <a:lnTo>
                  <a:pt x="494" y="2661"/>
                </a:lnTo>
                <a:lnTo>
                  <a:pt x="518" y="2689"/>
                </a:lnTo>
                <a:lnTo>
                  <a:pt x="530" y="2703"/>
                </a:lnTo>
                <a:lnTo>
                  <a:pt x="542" y="2718"/>
                </a:lnTo>
                <a:lnTo>
                  <a:pt x="566" y="2748"/>
                </a:lnTo>
                <a:lnTo>
                  <a:pt x="589" y="2780"/>
                </a:lnTo>
                <a:lnTo>
                  <a:pt x="611" y="2812"/>
                </a:lnTo>
                <a:lnTo>
                  <a:pt x="634" y="2848"/>
                </a:lnTo>
                <a:lnTo>
                  <a:pt x="656" y="2884"/>
                </a:lnTo>
                <a:lnTo>
                  <a:pt x="678" y="2922"/>
                </a:lnTo>
                <a:lnTo>
                  <a:pt x="701" y="2961"/>
                </a:lnTo>
                <a:lnTo>
                  <a:pt x="723" y="3003"/>
                </a:lnTo>
                <a:lnTo>
                  <a:pt x="744" y="3045"/>
                </a:lnTo>
                <a:lnTo>
                  <a:pt x="766" y="3090"/>
                </a:lnTo>
                <a:lnTo>
                  <a:pt x="788" y="3136"/>
                </a:lnTo>
                <a:lnTo>
                  <a:pt x="810" y="3184"/>
                </a:lnTo>
                <a:lnTo>
                  <a:pt x="831" y="3234"/>
                </a:lnTo>
                <a:lnTo>
                  <a:pt x="857" y="3290"/>
                </a:lnTo>
                <a:lnTo>
                  <a:pt x="871" y="3319"/>
                </a:lnTo>
                <a:lnTo>
                  <a:pt x="883" y="3346"/>
                </a:lnTo>
                <a:lnTo>
                  <a:pt x="898" y="3374"/>
                </a:lnTo>
                <a:lnTo>
                  <a:pt x="913" y="3402"/>
                </a:lnTo>
                <a:lnTo>
                  <a:pt x="928" y="3428"/>
                </a:lnTo>
                <a:lnTo>
                  <a:pt x="944" y="3455"/>
                </a:lnTo>
                <a:lnTo>
                  <a:pt x="961" y="3480"/>
                </a:lnTo>
                <a:lnTo>
                  <a:pt x="978" y="3506"/>
                </a:lnTo>
                <a:lnTo>
                  <a:pt x="996" y="3530"/>
                </a:lnTo>
                <a:lnTo>
                  <a:pt x="1015" y="3555"/>
                </a:lnTo>
                <a:lnTo>
                  <a:pt x="1034" y="3578"/>
                </a:lnTo>
                <a:lnTo>
                  <a:pt x="1056" y="3600"/>
                </a:lnTo>
                <a:lnTo>
                  <a:pt x="1066" y="3612"/>
                </a:lnTo>
                <a:lnTo>
                  <a:pt x="1077" y="3623"/>
                </a:lnTo>
                <a:lnTo>
                  <a:pt x="1099" y="3644"/>
                </a:lnTo>
                <a:lnTo>
                  <a:pt x="1123" y="3664"/>
                </a:lnTo>
                <a:lnTo>
                  <a:pt x="1147" y="3683"/>
                </a:lnTo>
                <a:lnTo>
                  <a:pt x="1160" y="3693"/>
                </a:lnTo>
                <a:lnTo>
                  <a:pt x="1173" y="3701"/>
                </a:lnTo>
                <a:lnTo>
                  <a:pt x="1199" y="3719"/>
                </a:lnTo>
                <a:lnTo>
                  <a:pt x="1213" y="3728"/>
                </a:lnTo>
                <a:lnTo>
                  <a:pt x="1227" y="3735"/>
                </a:lnTo>
                <a:lnTo>
                  <a:pt x="1241" y="3743"/>
                </a:lnTo>
                <a:lnTo>
                  <a:pt x="1255" y="3750"/>
                </a:lnTo>
                <a:lnTo>
                  <a:pt x="1286" y="3764"/>
                </a:lnTo>
                <a:lnTo>
                  <a:pt x="1301" y="3772"/>
                </a:lnTo>
                <a:lnTo>
                  <a:pt x="1317" y="3778"/>
                </a:lnTo>
                <a:lnTo>
                  <a:pt x="1334" y="3783"/>
                </a:lnTo>
                <a:lnTo>
                  <a:pt x="1350" y="3789"/>
                </a:lnTo>
                <a:lnTo>
                  <a:pt x="1367" y="3794"/>
                </a:lnTo>
                <a:lnTo>
                  <a:pt x="1385" y="3799"/>
                </a:lnTo>
                <a:lnTo>
                  <a:pt x="1402" y="3803"/>
                </a:lnTo>
                <a:lnTo>
                  <a:pt x="1420" y="3808"/>
                </a:lnTo>
                <a:lnTo>
                  <a:pt x="1438" y="3812"/>
                </a:lnTo>
                <a:lnTo>
                  <a:pt x="1457" y="3815"/>
                </a:lnTo>
                <a:lnTo>
                  <a:pt x="1496" y="3822"/>
                </a:lnTo>
                <a:lnTo>
                  <a:pt x="1516" y="3824"/>
                </a:lnTo>
                <a:lnTo>
                  <a:pt x="1536" y="3826"/>
                </a:lnTo>
                <a:lnTo>
                  <a:pt x="1556" y="3828"/>
                </a:lnTo>
                <a:lnTo>
                  <a:pt x="1578" y="3829"/>
                </a:lnTo>
                <a:lnTo>
                  <a:pt x="1599" y="3830"/>
                </a:lnTo>
                <a:lnTo>
                  <a:pt x="1621" y="3830"/>
                </a:lnTo>
                <a:lnTo>
                  <a:pt x="1641" y="3830"/>
                </a:lnTo>
                <a:lnTo>
                  <a:pt x="1663" y="3830"/>
                </a:lnTo>
                <a:lnTo>
                  <a:pt x="1684" y="3828"/>
                </a:lnTo>
                <a:lnTo>
                  <a:pt x="1705" y="3827"/>
                </a:lnTo>
                <a:lnTo>
                  <a:pt x="1750" y="3823"/>
                </a:lnTo>
                <a:lnTo>
                  <a:pt x="1795" y="3818"/>
                </a:lnTo>
                <a:lnTo>
                  <a:pt x="1842" y="3813"/>
                </a:lnTo>
                <a:lnTo>
                  <a:pt x="1889" y="3809"/>
                </a:lnTo>
                <a:lnTo>
                  <a:pt x="1936" y="3806"/>
                </a:lnTo>
                <a:lnTo>
                  <a:pt x="1984" y="3802"/>
                </a:lnTo>
                <a:lnTo>
                  <a:pt x="2007" y="3802"/>
                </a:lnTo>
                <a:lnTo>
                  <a:pt x="2030" y="3802"/>
                </a:lnTo>
                <a:lnTo>
                  <a:pt x="2053" y="3803"/>
                </a:lnTo>
                <a:lnTo>
                  <a:pt x="2076" y="3804"/>
                </a:lnTo>
                <a:lnTo>
                  <a:pt x="2098" y="3807"/>
                </a:lnTo>
                <a:lnTo>
                  <a:pt x="2121" y="3810"/>
                </a:lnTo>
                <a:lnTo>
                  <a:pt x="2143" y="3814"/>
                </a:lnTo>
                <a:lnTo>
                  <a:pt x="2164" y="3819"/>
                </a:lnTo>
                <a:lnTo>
                  <a:pt x="2175" y="3822"/>
                </a:lnTo>
                <a:lnTo>
                  <a:pt x="2186" y="3825"/>
                </a:lnTo>
                <a:lnTo>
                  <a:pt x="2207" y="3832"/>
                </a:lnTo>
                <a:lnTo>
                  <a:pt x="2227" y="3841"/>
                </a:lnTo>
                <a:lnTo>
                  <a:pt x="2237" y="3845"/>
                </a:lnTo>
                <a:lnTo>
                  <a:pt x="2246" y="3850"/>
                </a:lnTo>
                <a:lnTo>
                  <a:pt x="2256" y="3856"/>
                </a:lnTo>
                <a:lnTo>
                  <a:pt x="2265" y="3861"/>
                </a:lnTo>
                <a:lnTo>
                  <a:pt x="2283" y="3874"/>
                </a:lnTo>
                <a:lnTo>
                  <a:pt x="2293" y="3880"/>
                </a:lnTo>
                <a:lnTo>
                  <a:pt x="2301" y="3887"/>
                </a:lnTo>
                <a:lnTo>
                  <a:pt x="2310" y="3895"/>
                </a:lnTo>
                <a:lnTo>
                  <a:pt x="2318" y="3902"/>
                </a:lnTo>
                <a:lnTo>
                  <a:pt x="2327" y="3910"/>
                </a:lnTo>
                <a:lnTo>
                  <a:pt x="2334" y="3917"/>
                </a:lnTo>
                <a:lnTo>
                  <a:pt x="2341" y="3926"/>
                </a:lnTo>
                <a:lnTo>
                  <a:pt x="2348" y="3933"/>
                </a:lnTo>
                <a:lnTo>
                  <a:pt x="2361" y="3949"/>
                </a:lnTo>
                <a:lnTo>
                  <a:pt x="2373" y="3965"/>
                </a:lnTo>
                <a:lnTo>
                  <a:pt x="2383" y="3982"/>
                </a:lnTo>
                <a:lnTo>
                  <a:pt x="2393" y="3998"/>
                </a:lnTo>
                <a:lnTo>
                  <a:pt x="2401" y="4015"/>
                </a:lnTo>
                <a:lnTo>
                  <a:pt x="2409" y="4032"/>
                </a:lnTo>
                <a:lnTo>
                  <a:pt x="2416" y="4049"/>
                </a:lnTo>
                <a:lnTo>
                  <a:pt x="2422" y="4066"/>
                </a:lnTo>
                <a:lnTo>
                  <a:pt x="2428" y="4084"/>
                </a:lnTo>
                <a:lnTo>
                  <a:pt x="2432" y="4101"/>
                </a:lnTo>
                <a:lnTo>
                  <a:pt x="2438" y="4119"/>
                </a:lnTo>
                <a:lnTo>
                  <a:pt x="2441" y="4137"/>
                </a:lnTo>
                <a:lnTo>
                  <a:pt x="2448" y="4172"/>
                </a:lnTo>
                <a:lnTo>
                  <a:pt x="2453" y="4209"/>
                </a:lnTo>
                <a:lnTo>
                  <a:pt x="2459" y="4244"/>
                </a:lnTo>
                <a:lnTo>
                  <a:pt x="2464" y="4280"/>
                </a:lnTo>
                <a:lnTo>
                  <a:pt x="2469" y="4315"/>
                </a:lnTo>
                <a:lnTo>
                  <a:pt x="2477" y="4350"/>
                </a:lnTo>
                <a:lnTo>
                  <a:pt x="2481" y="4367"/>
                </a:lnTo>
                <a:lnTo>
                  <a:pt x="2485" y="4384"/>
                </a:lnTo>
                <a:lnTo>
                  <a:pt x="2490" y="4401"/>
                </a:lnTo>
                <a:lnTo>
                  <a:pt x="2495" y="4417"/>
                </a:lnTo>
                <a:lnTo>
                  <a:pt x="2501" y="4434"/>
                </a:lnTo>
                <a:lnTo>
                  <a:pt x="2509" y="4450"/>
                </a:lnTo>
                <a:lnTo>
                  <a:pt x="2518" y="4470"/>
                </a:lnTo>
                <a:lnTo>
                  <a:pt x="2528" y="4489"/>
                </a:lnTo>
                <a:lnTo>
                  <a:pt x="2538" y="4508"/>
                </a:lnTo>
                <a:lnTo>
                  <a:pt x="2550" y="4526"/>
                </a:lnTo>
                <a:lnTo>
                  <a:pt x="2562" y="4545"/>
                </a:lnTo>
                <a:lnTo>
                  <a:pt x="2575" y="4562"/>
                </a:lnTo>
                <a:lnTo>
                  <a:pt x="2588" y="4577"/>
                </a:lnTo>
                <a:lnTo>
                  <a:pt x="2602" y="4593"/>
                </a:lnTo>
                <a:lnTo>
                  <a:pt x="2617" y="4608"/>
                </a:lnTo>
                <a:lnTo>
                  <a:pt x="2633" y="4623"/>
                </a:lnTo>
                <a:lnTo>
                  <a:pt x="2649" y="4637"/>
                </a:lnTo>
                <a:lnTo>
                  <a:pt x="2667" y="4651"/>
                </a:lnTo>
                <a:lnTo>
                  <a:pt x="2684" y="4664"/>
                </a:lnTo>
                <a:lnTo>
                  <a:pt x="2703" y="4676"/>
                </a:lnTo>
                <a:lnTo>
                  <a:pt x="2723" y="4688"/>
                </a:lnTo>
                <a:lnTo>
                  <a:pt x="2744" y="4699"/>
                </a:lnTo>
                <a:lnTo>
                  <a:pt x="2765" y="4709"/>
                </a:lnTo>
                <a:lnTo>
                  <a:pt x="2787" y="4719"/>
                </a:lnTo>
                <a:lnTo>
                  <a:pt x="2811" y="4728"/>
                </a:lnTo>
                <a:lnTo>
                  <a:pt x="2835" y="4737"/>
                </a:lnTo>
                <a:lnTo>
                  <a:pt x="2860" y="4745"/>
                </a:lnTo>
                <a:lnTo>
                  <a:pt x="2886" y="4753"/>
                </a:lnTo>
                <a:lnTo>
                  <a:pt x="2913" y="4760"/>
                </a:lnTo>
                <a:lnTo>
                  <a:pt x="2941" y="4767"/>
                </a:lnTo>
                <a:lnTo>
                  <a:pt x="2970" y="4773"/>
                </a:lnTo>
                <a:lnTo>
                  <a:pt x="3000" y="4778"/>
                </a:lnTo>
                <a:lnTo>
                  <a:pt x="3015" y="4781"/>
                </a:lnTo>
                <a:lnTo>
                  <a:pt x="3031" y="4784"/>
                </a:lnTo>
                <a:lnTo>
                  <a:pt x="3063" y="4788"/>
                </a:lnTo>
                <a:lnTo>
                  <a:pt x="3097" y="4791"/>
                </a:lnTo>
                <a:lnTo>
                  <a:pt x="3114" y="4793"/>
                </a:lnTo>
                <a:lnTo>
                  <a:pt x="3131" y="4794"/>
                </a:lnTo>
                <a:lnTo>
                  <a:pt x="3166" y="4798"/>
                </a:lnTo>
                <a:lnTo>
                  <a:pt x="3202" y="4800"/>
                </a:lnTo>
                <a:lnTo>
                  <a:pt x="3186" y="4812"/>
                </a:lnTo>
                <a:lnTo>
                  <a:pt x="3170" y="4824"/>
                </a:lnTo>
                <a:lnTo>
                  <a:pt x="3153" y="4836"/>
                </a:lnTo>
                <a:lnTo>
                  <a:pt x="3136" y="4846"/>
                </a:lnTo>
                <a:lnTo>
                  <a:pt x="3118" y="4856"/>
                </a:lnTo>
                <a:lnTo>
                  <a:pt x="3099" y="4866"/>
                </a:lnTo>
                <a:lnTo>
                  <a:pt x="3080" y="4874"/>
                </a:lnTo>
                <a:lnTo>
                  <a:pt x="3059" y="4883"/>
                </a:lnTo>
                <a:lnTo>
                  <a:pt x="3039" y="4890"/>
                </a:lnTo>
                <a:lnTo>
                  <a:pt x="3019" y="4898"/>
                </a:lnTo>
                <a:lnTo>
                  <a:pt x="2998" y="4904"/>
                </a:lnTo>
                <a:lnTo>
                  <a:pt x="2976" y="4909"/>
                </a:lnTo>
                <a:lnTo>
                  <a:pt x="2954" y="4916"/>
                </a:lnTo>
                <a:lnTo>
                  <a:pt x="2932" y="4920"/>
                </a:lnTo>
                <a:lnTo>
                  <a:pt x="2909" y="4924"/>
                </a:lnTo>
                <a:lnTo>
                  <a:pt x="2886" y="4928"/>
                </a:lnTo>
                <a:lnTo>
                  <a:pt x="2863" y="4932"/>
                </a:lnTo>
                <a:lnTo>
                  <a:pt x="2839" y="4934"/>
                </a:lnTo>
                <a:lnTo>
                  <a:pt x="2816" y="4936"/>
                </a:lnTo>
                <a:lnTo>
                  <a:pt x="2791" y="4938"/>
                </a:lnTo>
                <a:lnTo>
                  <a:pt x="2767" y="4939"/>
                </a:lnTo>
                <a:lnTo>
                  <a:pt x="2743" y="4940"/>
                </a:lnTo>
                <a:lnTo>
                  <a:pt x="2693" y="4940"/>
                </a:lnTo>
                <a:lnTo>
                  <a:pt x="2668" y="4939"/>
                </a:lnTo>
                <a:lnTo>
                  <a:pt x="2643" y="4938"/>
                </a:lnTo>
                <a:lnTo>
                  <a:pt x="2618" y="4937"/>
                </a:lnTo>
                <a:lnTo>
                  <a:pt x="2593" y="4935"/>
                </a:lnTo>
                <a:lnTo>
                  <a:pt x="2567" y="4933"/>
                </a:lnTo>
                <a:lnTo>
                  <a:pt x="2542" y="4929"/>
                </a:lnTo>
                <a:lnTo>
                  <a:pt x="2491" y="4922"/>
                </a:lnTo>
                <a:lnTo>
                  <a:pt x="2441" y="4913"/>
                </a:lnTo>
                <a:lnTo>
                  <a:pt x="2391" y="4904"/>
                </a:lnTo>
                <a:lnTo>
                  <a:pt x="2365" y="4898"/>
                </a:lnTo>
                <a:lnTo>
                  <a:pt x="2341" y="4892"/>
                </a:lnTo>
                <a:lnTo>
                  <a:pt x="2316" y="4885"/>
                </a:lnTo>
                <a:lnTo>
                  <a:pt x="2292" y="4878"/>
                </a:lnTo>
                <a:lnTo>
                  <a:pt x="2268" y="4871"/>
                </a:lnTo>
                <a:lnTo>
                  <a:pt x="2244" y="4864"/>
                </a:lnTo>
                <a:lnTo>
                  <a:pt x="2221" y="4856"/>
                </a:lnTo>
                <a:lnTo>
                  <a:pt x="2197" y="4849"/>
                </a:lnTo>
                <a:lnTo>
                  <a:pt x="2152" y="4831"/>
                </a:lnTo>
                <a:lnTo>
                  <a:pt x="2129" y="4822"/>
                </a:lnTo>
                <a:lnTo>
                  <a:pt x="2107" y="4812"/>
                </a:lnTo>
                <a:lnTo>
                  <a:pt x="2086" y="4803"/>
                </a:lnTo>
                <a:lnTo>
                  <a:pt x="2064" y="4793"/>
                </a:lnTo>
                <a:lnTo>
                  <a:pt x="2024" y="4772"/>
                </a:lnTo>
                <a:lnTo>
                  <a:pt x="2004" y="4761"/>
                </a:lnTo>
                <a:lnTo>
                  <a:pt x="1985" y="4751"/>
                </a:lnTo>
                <a:lnTo>
                  <a:pt x="1967" y="4740"/>
                </a:lnTo>
                <a:lnTo>
                  <a:pt x="1949" y="4728"/>
                </a:lnTo>
                <a:lnTo>
                  <a:pt x="1930" y="4717"/>
                </a:lnTo>
                <a:lnTo>
                  <a:pt x="1913" y="4705"/>
                </a:lnTo>
                <a:lnTo>
                  <a:pt x="1897" y="4692"/>
                </a:lnTo>
                <a:lnTo>
                  <a:pt x="1882" y="4681"/>
                </a:lnTo>
                <a:lnTo>
                  <a:pt x="1867" y="4668"/>
                </a:lnTo>
                <a:lnTo>
                  <a:pt x="1852" y="4655"/>
                </a:lnTo>
                <a:lnTo>
                  <a:pt x="1839" y="4642"/>
                </a:lnTo>
                <a:lnTo>
                  <a:pt x="1826" y="4630"/>
                </a:lnTo>
                <a:lnTo>
                  <a:pt x="1827" y="4663"/>
                </a:lnTo>
                <a:lnTo>
                  <a:pt x="1831" y="4694"/>
                </a:lnTo>
                <a:lnTo>
                  <a:pt x="1834" y="4727"/>
                </a:lnTo>
                <a:lnTo>
                  <a:pt x="1838" y="4759"/>
                </a:lnTo>
                <a:lnTo>
                  <a:pt x="1843" y="4792"/>
                </a:lnTo>
                <a:lnTo>
                  <a:pt x="1850" y="4824"/>
                </a:lnTo>
                <a:lnTo>
                  <a:pt x="1856" y="4856"/>
                </a:lnTo>
                <a:lnTo>
                  <a:pt x="1863" y="4887"/>
                </a:lnTo>
                <a:lnTo>
                  <a:pt x="1871" y="4919"/>
                </a:lnTo>
                <a:lnTo>
                  <a:pt x="1880" y="4950"/>
                </a:lnTo>
                <a:lnTo>
                  <a:pt x="1890" y="4980"/>
                </a:lnTo>
                <a:lnTo>
                  <a:pt x="1901" y="5010"/>
                </a:lnTo>
                <a:lnTo>
                  <a:pt x="1911" y="5040"/>
                </a:lnTo>
                <a:lnTo>
                  <a:pt x="1923" y="5070"/>
                </a:lnTo>
                <a:lnTo>
                  <a:pt x="1936" y="5100"/>
                </a:lnTo>
                <a:lnTo>
                  <a:pt x="1950" y="5128"/>
                </a:lnTo>
                <a:lnTo>
                  <a:pt x="1963" y="5157"/>
                </a:lnTo>
                <a:lnTo>
                  <a:pt x="1979" y="5185"/>
                </a:lnTo>
                <a:lnTo>
                  <a:pt x="1994" y="5212"/>
                </a:lnTo>
                <a:lnTo>
                  <a:pt x="2011" y="5239"/>
                </a:lnTo>
                <a:lnTo>
                  <a:pt x="2028" y="5265"/>
                </a:lnTo>
                <a:lnTo>
                  <a:pt x="2046" y="5292"/>
                </a:lnTo>
                <a:lnTo>
                  <a:pt x="2065" y="5318"/>
                </a:lnTo>
                <a:lnTo>
                  <a:pt x="2085" y="5342"/>
                </a:lnTo>
                <a:lnTo>
                  <a:pt x="2106" y="5366"/>
                </a:lnTo>
                <a:lnTo>
                  <a:pt x="2127" y="5391"/>
                </a:lnTo>
                <a:lnTo>
                  <a:pt x="2148" y="5414"/>
                </a:lnTo>
                <a:lnTo>
                  <a:pt x="2172" y="5437"/>
                </a:lnTo>
                <a:lnTo>
                  <a:pt x="2195" y="5458"/>
                </a:lnTo>
                <a:lnTo>
                  <a:pt x="2220" y="5479"/>
                </a:lnTo>
                <a:lnTo>
                  <a:pt x="2244" y="5500"/>
                </a:lnTo>
                <a:lnTo>
                  <a:pt x="2270" y="5520"/>
                </a:lnTo>
                <a:lnTo>
                  <a:pt x="2296" y="5539"/>
                </a:lnTo>
                <a:lnTo>
                  <a:pt x="2324" y="5558"/>
                </a:lnTo>
                <a:lnTo>
                  <a:pt x="2352" y="5575"/>
                </a:lnTo>
                <a:lnTo>
                  <a:pt x="2381" y="5592"/>
                </a:lnTo>
                <a:lnTo>
                  <a:pt x="2411" y="5608"/>
                </a:lnTo>
                <a:lnTo>
                  <a:pt x="2442" y="5623"/>
                </a:lnTo>
                <a:lnTo>
                  <a:pt x="2473" y="5638"/>
                </a:lnTo>
                <a:lnTo>
                  <a:pt x="2504" y="5650"/>
                </a:lnTo>
                <a:lnTo>
                  <a:pt x="2537" y="5663"/>
                </a:lnTo>
                <a:lnTo>
                  <a:pt x="2571" y="5675"/>
                </a:lnTo>
                <a:lnTo>
                  <a:pt x="2605" y="5685"/>
                </a:lnTo>
                <a:lnTo>
                  <a:pt x="2641" y="5696"/>
                </a:lnTo>
                <a:lnTo>
                  <a:pt x="2677" y="5705"/>
                </a:lnTo>
                <a:lnTo>
                  <a:pt x="2714" y="5712"/>
                </a:lnTo>
                <a:lnTo>
                  <a:pt x="2751" y="5719"/>
                </a:lnTo>
                <a:lnTo>
                  <a:pt x="2789" y="5725"/>
                </a:lnTo>
                <a:lnTo>
                  <a:pt x="2829" y="5730"/>
                </a:lnTo>
                <a:lnTo>
                  <a:pt x="2868" y="5733"/>
                </a:lnTo>
                <a:lnTo>
                  <a:pt x="2909" y="5736"/>
                </a:lnTo>
                <a:lnTo>
                  <a:pt x="2951" y="5738"/>
                </a:lnTo>
                <a:lnTo>
                  <a:pt x="2993" y="5738"/>
                </a:lnTo>
                <a:lnTo>
                  <a:pt x="3036" y="5738"/>
                </a:lnTo>
                <a:lnTo>
                  <a:pt x="3080" y="5735"/>
                </a:lnTo>
                <a:lnTo>
                  <a:pt x="3124" y="5732"/>
                </a:lnTo>
                <a:lnTo>
                  <a:pt x="3170" y="5728"/>
                </a:lnTo>
                <a:lnTo>
                  <a:pt x="3217" y="5723"/>
                </a:lnTo>
                <a:lnTo>
                  <a:pt x="3263" y="5716"/>
                </a:lnTo>
                <a:lnTo>
                  <a:pt x="3311" y="5708"/>
                </a:lnTo>
                <a:lnTo>
                  <a:pt x="3360" y="5699"/>
                </a:lnTo>
                <a:lnTo>
                  <a:pt x="3409" y="5689"/>
                </a:lnTo>
                <a:lnTo>
                  <a:pt x="3459" y="5676"/>
                </a:lnTo>
                <a:lnTo>
                  <a:pt x="3510" y="5663"/>
                </a:lnTo>
                <a:lnTo>
                  <a:pt x="3546" y="5655"/>
                </a:lnTo>
                <a:lnTo>
                  <a:pt x="3563" y="5651"/>
                </a:lnTo>
                <a:lnTo>
                  <a:pt x="3579" y="5648"/>
                </a:lnTo>
                <a:lnTo>
                  <a:pt x="3596" y="5645"/>
                </a:lnTo>
                <a:lnTo>
                  <a:pt x="3612" y="5643"/>
                </a:lnTo>
                <a:lnTo>
                  <a:pt x="3643" y="5641"/>
                </a:lnTo>
                <a:lnTo>
                  <a:pt x="3673" y="5641"/>
                </a:lnTo>
                <a:lnTo>
                  <a:pt x="3688" y="5642"/>
                </a:lnTo>
                <a:lnTo>
                  <a:pt x="3701" y="5644"/>
                </a:lnTo>
                <a:lnTo>
                  <a:pt x="3715" y="5646"/>
                </a:lnTo>
                <a:lnTo>
                  <a:pt x="3729" y="5649"/>
                </a:lnTo>
                <a:lnTo>
                  <a:pt x="3742" y="5652"/>
                </a:lnTo>
                <a:lnTo>
                  <a:pt x="3755" y="5657"/>
                </a:lnTo>
                <a:lnTo>
                  <a:pt x="3767" y="5662"/>
                </a:lnTo>
                <a:lnTo>
                  <a:pt x="3779" y="5667"/>
                </a:lnTo>
                <a:lnTo>
                  <a:pt x="3791" y="5674"/>
                </a:lnTo>
                <a:lnTo>
                  <a:pt x="3802" y="5681"/>
                </a:lnTo>
                <a:lnTo>
                  <a:pt x="3813" y="5690"/>
                </a:lnTo>
                <a:lnTo>
                  <a:pt x="3824" y="5698"/>
                </a:lnTo>
                <a:lnTo>
                  <a:pt x="3834" y="5708"/>
                </a:lnTo>
                <a:lnTo>
                  <a:pt x="3844" y="5718"/>
                </a:lnTo>
                <a:lnTo>
                  <a:pt x="3853" y="5730"/>
                </a:lnTo>
                <a:lnTo>
                  <a:pt x="3863" y="5742"/>
                </a:lnTo>
                <a:lnTo>
                  <a:pt x="3872" y="5756"/>
                </a:lnTo>
                <a:lnTo>
                  <a:pt x="3880" y="5769"/>
                </a:lnTo>
                <a:lnTo>
                  <a:pt x="3889" y="5784"/>
                </a:lnTo>
                <a:lnTo>
                  <a:pt x="3896" y="5799"/>
                </a:lnTo>
                <a:lnTo>
                  <a:pt x="3903" y="5816"/>
                </a:lnTo>
                <a:lnTo>
                  <a:pt x="3911" y="5834"/>
                </a:lnTo>
                <a:lnTo>
                  <a:pt x="3920" y="5858"/>
                </a:lnTo>
                <a:lnTo>
                  <a:pt x="3931" y="5881"/>
                </a:lnTo>
                <a:lnTo>
                  <a:pt x="3943" y="5902"/>
                </a:lnTo>
                <a:lnTo>
                  <a:pt x="3954" y="5924"/>
                </a:lnTo>
                <a:lnTo>
                  <a:pt x="3967" y="5943"/>
                </a:lnTo>
                <a:lnTo>
                  <a:pt x="3974" y="5951"/>
                </a:lnTo>
                <a:lnTo>
                  <a:pt x="3981" y="5961"/>
                </a:lnTo>
                <a:lnTo>
                  <a:pt x="3995" y="5978"/>
                </a:lnTo>
                <a:lnTo>
                  <a:pt x="4010" y="5994"/>
                </a:lnTo>
                <a:lnTo>
                  <a:pt x="4025" y="6009"/>
                </a:lnTo>
                <a:lnTo>
                  <a:pt x="4041" y="6022"/>
                </a:lnTo>
                <a:lnTo>
                  <a:pt x="4049" y="6029"/>
                </a:lnTo>
                <a:lnTo>
                  <a:pt x="4058" y="6035"/>
                </a:lnTo>
                <a:lnTo>
                  <a:pt x="4075" y="6047"/>
                </a:lnTo>
                <a:lnTo>
                  <a:pt x="4092" y="6058"/>
                </a:lnTo>
                <a:lnTo>
                  <a:pt x="4110" y="6067"/>
                </a:lnTo>
                <a:lnTo>
                  <a:pt x="4128" y="6076"/>
                </a:lnTo>
                <a:lnTo>
                  <a:pt x="4147" y="6084"/>
                </a:lnTo>
                <a:lnTo>
                  <a:pt x="4155" y="6088"/>
                </a:lnTo>
                <a:lnTo>
                  <a:pt x="4165" y="6092"/>
                </a:lnTo>
                <a:lnTo>
                  <a:pt x="4185" y="6098"/>
                </a:lnTo>
                <a:lnTo>
                  <a:pt x="4204" y="6103"/>
                </a:lnTo>
                <a:lnTo>
                  <a:pt x="4224" y="6108"/>
                </a:lnTo>
                <a:lnTo>
                  <a:pt x="4245" y="6112"/>
                </a:lnTo>
                <a:lnTo>
                  <a:pt x="4254" y="6114"/>
                </a:lnTo>
                <a:lnTo>
                  <a:pt x="4265" y="6115"/>
                </a:lnTo>
                <a:lnTo>
                  <a:pt x="4285" y="6118"/>
                </a:lnTo>
                <a:lnTo>
                  <a:pt x="4306" y="6120"/>
                </a:lnTo>
                <a:lnTo>
                  <a:pt x="4328" y="6121"/>
                </a:lnTo>
                <a:lnTo>
                  <a:pt x="4349" y="6122"/>
                </a:lnTo>
                <a:lnTo>
                  <a:pt x="4369" y="6122"/>
                </a:lnTo>
                <a:lnTo>
                  <a:pt x="4390" y="6121"/>
                </a:lnTo>
                <a:lnTo>
                  <a:pt x="4433" y="6119"/>
                </a:lnTo>
                <a:lnTo>
                  <a:pt x="4454" y="6117"/>
                </a:lnTo>
                <a:lnTo>
                  <a:pt x="4475" y="6115"/>
                </a:lnTo>
                <a:lnTo>
                  <a:pt x="4523" y="6110"/>
                </a:lnTo>
                <a:lnTo>
                  <a:pt x="4570" y="6104"/>
                </a:lnTo>
                <a:lnTo>
                  <a:pt x="4616" y="6101"/>
                </a:lnTo>
                <a:lnTo>
                  <a:pt x="4659" y="6099"/>
                </a:lnTo>
                <a:lnTo>
                  <a:pt x="4703" y="6098"/>
                </a:lnTo>
                <a:lnTo>
                  <a:pt x="4724" y="6097"/>
                </a:lnTo>
                <a:lnTo>
                  <a:pt x="4744" y="6097"/>
                </a:lnTo>
                <a:lnTo>
                  <a:pt x="4786" y="6098"/>
                </a:lnTo>
                <a:lnTo>
                  <a:pt x="4826" y="6100"/>
                </a:lnTo>
                <a:lnTo>
                  <a:pt x="4865" y="6102"/>
                </a:lnTo>
                <a:lnTo>
                  <a:pt x="4885" y="6104"/>
                </a:lnTo>
                <a:lnTo>
                  <a:pt x="4904" y="6106"/>
                </a:lnTo>
                <a:lnTo>
                  <a:pt x="4941" y="6112"/>
                </a:lnTo>
                <a:lnTo>
                  <a:pt x="4978" y="6118"/>
                </a:lnTo>
                <a:lnTo>
                  <a:pt x="5013" y="6126"/>
                </a:lnTo>
                <a:lnTo>
                  <a:pt x="5031" y="6130"/>
                </a:lnTo>
                <a:lnTo>
                  <a:pt x="5048" y="6134"/>
                </a:lnTo>
                <a:lnTo>
                  <a:pt x="5083" y="6144"/>
                </a:lnTo>
                <a:lnTo>
                  <a:pt x="5100" y="6149"/>
                </a:lnTo>
                <a:lnTo>
                  <a:pt x="5116" y="6155"/>
                </a:lnTo>
                <a:lnTo>
                  <a:pt x="5150" y="6167"/>
                </a:lnTo>
                <a:lnTo>
                  <a:pt x="5166" y="6175"/>
                </a:lnTo>
                <a:lnTo>
                  <a:pt x="5182" y="6181"/>
                </a:lnTo>
                <a:lnTo>
                  <a:pt x="5198" y="6188"/>
                </a:lnTo>
                <a:lnTo>
                  <a:pt x="5214" y="6196"/>
                </a:lnTo>
                <a:lnTo>
                  <a:pt x="5230" y="6203"/>
                </a:lnTo>
                <a:lnTo>
                  <a:pt x="5246" y="6212"/>
                </a:lnTo>
                <a:lnTo>
                  <a:pt x="5277" y="6229"/>
                </a:lnTo>
                <a:lnTo>
                  <a:pt x="5307" y="6248"/>
                </a:lnTo>
                <a:lnTo>
                  <a:pt x="5337" y="6268"/>
                </a:lnTo>
                <a:lnTo>
                  <a:pt x="5366" y="6289"/>
                </a:lnTo>
                <a:lnTo>
                  <a:pt x="5396" y="6312"/>
                </a:lnTo>
                <a:lnTo>
                  <a:pt x="5411" y="6323"/>
                </a:lnTo>
                <a:lnTo>
                  <a:pt x="5425" y="6336"/>
                </a:lnTo>
                <a:lnTo>
                  <a:pt x="5453" y="6362"/>
                </a:lnTo>
                <a:lnTo>
                  <a:pt x="5482" y="6388"/>
                </a:lnTo>
                <a:lnTo>
                  <a:pt x="5496" y="6402"/>
                </a:lnTo>
                <a:lnTo>
                  <a:pt x="5510" y="6416"/>
                </a:lnTo>
                <a:lnTo>
                  <a:pt x="5538" y="6446"/>
                </a:lnTo>
                <a:lnTo>
                  <a:pt x="5566" y="6476"/>
                </a:lnTo>
                <a:lnTo>
                  <a:pt x="5594" y="6509"/>
                </a:lnTo>
                <a:lnTo>
                  <a:pt x="5597" y="6482"/>
                </a:lnTo>
                <a:lnTo>
                  <a:pt x="5599" y="6455"/>
                </a:lnTo>
                <a:lnTo>
                  <a:pt x="5600" y="6429"/>
                </a:lnTo>
                <a:lnTo>
                  <a:pt x="5601" y="6402"/>
                </a:lnTo>
                <a:lnTo>
                  <a:pt x="5601" y="6377"/>
                </a:lnTo>
                <a:lnTo>
                  <a:pt x="5600" y="6351"/>
                </a:lnTo>
                <a:lnTo>
                  <a:pt x="5599" y="6325"/>
                </a:lnTo>
                <a:lnTo>
                  <a:pt x="5597" y="6301"/>
                </a:lnTo>
                <a:lnTo>
                  <a:pt x="5595" y="6276"/>
                </a:lnTo>
                <a:lnTo>
                  <a:pt x="5592" y="6252"/>
                </a:lnTo>
                <a:lnTo>
                  <a:pt x="5588" y="6228"/>
                </a:lnTo>
                <a:lnTo>
                  <a:pt x="5584" y="6204"/>
                </a:lnTo>
                <a:lnTo>
                  <a:pt x="5579" y="6181"/>
                </a:lnTo>
                <a:lnTo>
                  <a:pt x="5573" y="6159"/>
                </a:lnTo>
                <a:lnTo>
                  <a:pt x="5568" y="6136"/>
                </a:lnTo>
                <a:lnTo>
                  <a:pt x="5562" y="6114"/>
                </a:lnTo>
                <a:lnTo>
                  <a:pt x="5555" y="6092"/>
                </a:lnTo>
                <a:lnTo>
                  <a:pt x="5548" y="6070"/>
                </a:lnTo>
                <a:lnTo>
                  <a:pt x="5540" y="6049"/>
                </a:lnTo>
                <a:lnTo>
                  <a:pt x="5532" y="6028"/>
                </a:lnTo>
                <a:lnTo>
                  <a:pt x="5525" y="6008"/>
                </a:lnTo>
                <a:lnTo>
                  <a:pt x="5515" y="5987"/>
                </a:lnTo>
                <a:lnTo>
                  <a:pt x="5506" y="5967"/>
                </a:lnTo>
                <a:lnTo>
                  <a:pt x="5497" y="5948"/>
                </a:lnTo>
                <a:lnTo>
                  <a:pt x="5486" y="5929"/>
                </a:lnTo>
                <a:lnTo>
                  <a:pt x="5477" y="5910"/>
                </a:lnTo>
                <a:lnTo>
                  <a:pt x="5466" y="5892"/>
                </a:lnTo>
                <a:lnTo>
                  <a:pt x="5454" y="5873"/>
                </a:lnTo>
                <a:lnTo>
                  <a:pt x="5444" y="5856"/>
                </a:lnTo>
                <a:lnTo>
                  <a:pt x="5432" y="5837"/>
                </a:lnTo>
                <a:lnTo>
                  <a:pt x="5420" y="5820"/>
                </a:lnTo>
                <a:lnTo>
                  <a:pt x="5409" y="5803"/>
                </a:lnTo>
                <a:lnTo>
                  <a:pt x="5383" y="5769"/>
                </a:lnTo>
                <a:lnTo>
                  <a:pt x="5358" y="5738"/>
                </a:lnTo>
                <a:lnTo>
                  <a:pt x="5331" y="5707"/>
                </a:lnTo>
                <a:lnTo>
                  <a:pt x="5318" y="5692"/>
                </a:lnTo>
                <a:lnTo>
                  <a:pt x="5304" y="5678"/>
                </a:lnTo>
                <a:lnTo>
                  <a:pt x="5277" y="5649"/>
                </a:lnTo>
                <a:lnTo>
                  <a:pt x="5249" y="5623"/>
                </a:lnTo>
                <a:lnTo>
                  <a:pt x="5222" y="5596"/>
                </a:lnTo>
                <a:lnTo>
                  <a:pt x="5193" y="5572"/>
                </a:lnTo>
                <a:lnTo>
                  <a:pt x="5164" y="5547"/>
                </a:lnTo>
                <a:lnTo>
                  <a:pt x="5137" y="5525"/>
                </a:lnTo>
                <a:lnTo>
                  <a:pt x="5109" y="5504"/>
                </a:lnTo>
                <a:lnTo>
                  <a:pt x="5081" y="5483"/>
                </a:lnTo>
                <a:lnTo>
                  <a:pt x="5054" y="5464"/>
                </a:lnTo>
                <a:lnTo>
                  <a:pt x="5027" y="5446"/>
                </a:lnTo>
                <a:lnTo>
                  <a:pt x="5002" y="5429"/>
                </a:lnTo>
                <a:lnTo>
                  <a:pt x="4976" y="5413"/>
                </a:lnTo>
                <a:lnTo>
                  <a:pt x="4954" y="5398"/>
                </a:lnTo>
                <a:lnTo>
                  <a:pt x="4942" y="5391"/>
                </a:lnTo>
                <a:lnTo>
                  <a:pt x="4931" y="5383"/>
                </a:lnTo>
                <a:lnTo>
                  <a:pt x="4911" y="5369"/>
                </a:lnTo>
                <a:lnTo>
                  <a:pt x="4892" y="5354"/>
                </a:lnTo>
                <a:lnTo>
                  <a:pt x="4884" y="5346"/>
                </a:lnTo>
                <a:lnTo>
                  <a:pt x="4874" y="5339"/>
                </a:lnTo>
                <a:lnTo>
                  <a:pt x="4857" y="5324"/>
                </a:lnTo>
                <a:lnTo>
                  <a:pt x="4842" y="5310"/>
                </a:lnTo>
                <a:lnTo>
                  <a:pt x="4827" y="5295"/>
                </a:lnTo>
                <a:lnTo>
                  <a:pt x="4813" y="5280"/>
                </a:lnTo>
                <a:lnTo>
                  <a:pt x="4801" y="5265"/>
                </a:lnTo>
                <a:lnTo>
                  <a:pt x="4789" y="5251"/>
                </a:lnTo>
                <a:lnTo>
                  <a:pt x="4778" y="5236"/>
                </a:lnTo>
                <a:lnTo>
                  <a:pt x="4769" y="5222"/>
                </a:lnTo>
                <a:lnTo>
                  <a:pt x="4759" y="5207"/>
                </a:lnTo>
                <a:lnTo>
                  <a:pt x="4752" y="5192"/>
                </a:lnTo>
                <a:lnTo>
                  <a:pt x="4744" y="5178"/>
                </a:lnTo>
                <a:lnTo>
                  <a:pt x="4737" y="5164"/>
                </a:lnTo>
                <a:lnTo>
                  <a:pt x="4732" y="5150"/>
                </a:lnTo>
                <a:lnTo>
                  <a:pt x="4725" y="5136"/>
                </a:lnTo>
                <a:lnTo>
                  <a:pt x="4721" y="5122"/>
                </a:lnTo>
                <a:lnTo>
                  <a:pt x="4713" y="5094"/>
                </a:lnTo>
                <a:lnTo>
                  <a:pt x="4710" y="5080"/>
                </a:lnTo>
                <a:lnTo>
                  <a:pt x="4707" y="5068"/>
                </a:lnTo>
                <a:lnTo>
                  <a:pt x="4703" y="5041"/>
                </a:lnTo>
                <a:lnTo>
                  <a:pt x="4702" y="5028"/>
                </a:lnTo>
                <a:lnTo>
                  <a:pt x="4700" y="5016"/>
                </a:lnTo>
                <a:lnTo>
                  <a:pt x="4699" y="4990"/>
                </a:lnTo>
                <a:lnTo>
                  <a:pt x="4697" y="4967"/>
                </a:lnTo>
                <a:lnTo>
                  <a:pt x="4715" y="4986"/>
                </a:lnTo>
                <a:lnTo>
                  <a:pt x="4733" y="5004"/>
                </a:lnTo>
                <a:lnTo>
                  <a:pt x="4750" y="5022"/>
                </a:lnTo>
                <a:lnTo>
                  <a:pt x="4768" y="5039"/>
                </a:lnTo>
                <a:lnTo>
                  <a:pt x="4787" y="5055"/>
                </a:lnTo>
                <a:lnTo>
                  <a:pt x="4805" y="5071"/>
                </a:lnTo>
                <a:lnTo>
                  <a:pt x="4824" y="5086"/>
                </a:lnTo>
                <a:lnTo>
                  <a:pt x="4843" y="5101"/>
                </a:lnTo>
                <a:lnTo>
                  <a:pt x="4862" y="5114"/>
                </a:lnTo>
                <a:lnTo>
                  <a:pt x="4882" y="5128"/>
                </a:lnTo>
                <a:lnTo>
                  <a:pt x="4903" y="5141"/>
                </a:lnTo>
                <a:lnTo>
                  <a:pt x="4923" y="5153"/>
                </a:lnTo>
                <a:lnTo>
                  <a:pt x="4943" y="5164"/>
                </a:lnTo>
                <a:lnTo>
                  <a:pt x="4963" y="5176"/>
                </a:lnTo>
                <a:lnTo>
                  <a:pt x="4985" y="5187"/>
                </a:lnTo>
                <a:lnTo>
                  <a:pt x="5006" y="5196"/>
                </a:lnTo>
                <a:lnTo>
                  <a:pt x="5027" y="5206"/>
                </a:lnTo>
                <a:lnTo>
                  <a:pt x="5048" y="5215"/>
                </a:lnTo>
                <a:lnTo>
                  <a:pt x="5070" y="5224"/>
                </a:lnTo>
                <a:lnTo>
                  <a:pt x="5092" y="5231"/>
                </a:lnTo>
                <a:lnTo>
                  <a:pt x="5113" y="5240"/>
                </a:lnTo>
                <a:lnTo>
                  <a:pt x="5135" y="5246"/>
                </a:lnTo>
                <a:lnTo>
                  <a:pt x="5158" y="5254"/>
                </a:lnTo>
                <a:lnTo>
                  <a:pt x="5180" y="5260"/>
                </a:lnTo>
                <a:lnTo>
                  <a:pt x="5202" y="5265"/>
                </a:lnTo>
                <a:lnTo>
                  <a:pt x="5225" y="5272"/>
                </a:lnTo>
                <a:lnTo>
                  <a:pt x="5247" y="5276"/>
                </a:lnTo>
                <a:lnTo>
                  <a:pt x="5270" y="5281"/>
                </a:lnTo>
                <a:lnTo>
                  <a:pt x="5293" y="5286"/>
                </a:lnTo>
                <a:lnTo>
                  <a:pt x="5316" y="5290"/>
                </a:lnTo>
                <a:lnTo>
                  <a:pt x="5362" y="5297"/>
                </a:lnTo>
                <a:lnTo>
                  <a:pt x="5401" y="5303"/>
                </a:lnTo>
                <a:lnTo>
                  <a:pt x="5441" y="5309"/>
                </a:lnTo>
                <a:lnTo>
                  <a:pt x="5516" y="5322"/>
                </a:lnTo>
                <a:lnTo>
                  <a:pt x="5552" y="5329"/>
                </a:lnTo>
                <a:lnTo>
                  <a:pt x="5588" y="5337"/>
                </a:lnTo>
                <a:lnTo>
                  <a:pt x="5623" y="5345"/>
                </a:lnTo>
                <a:lnTo>
                  <a:pt x="5658" y="5354"/>
                </a:lnTo>
                <a:lnTo>
                  <a:pt x="5692" y="5362"/>
                </a:lnTo>
                <a:lnTo>
                  <a:pt x="5725" y="5372"/>
                </a:lnTo>
                <a:lnTo>
                  <a:pt x="5757" y="5381"/>
                </a:lnTo>
                <a:lnTo>
                  <a:pt x="5789" y="5392"/>
                </a:lnTo>
                <a:lnTo>
                  <a:pt x="5819" y="5403"/>
                </a:lnTo>
                <a:lnTo>
                  <a:pt x="5850" y="5413"/>
                </a:lnTo>
                <a:lnTo>
                  <a:pt x="5879" y="5425"/>
                </a:lnTo>
                <a:lnTo>
                  <a:pt x="5907" y="5438"/>
                </a:lnTo>
                <a:lnTo>
                  <a:pt x="5935" y="5449"/>
                </a:lnTo>
                <a:lnTo>
                  <a:pt x="5961" y="5463"/>
                </a:lnTo>
                <a:lnTo>
                  <a:pt x="5988" y="5476"/>
                </a:lnTo>
                <a:lnTo>
                  <a:pt x="6014" y="5491"/>
                </a:lnTo>
                <a:lnTo>
                  <a:pt x="6038" y="5505"/>
                </a:lnTo>
                <a:lnTo>
                  <a:pt x="6061" y="5521"/>
                </a:lnTo>
                <a:lnTo>
                  <a:pt x="6085" y="5537"/>
                </a:lnTo>
                <a:lnTo>
                  <a:pt x="6106" y="5553"/>
                </a:lnTo>
                <a:lnTo>
                  <a:pt x="6127" y="5570"/>
                </a:lnTo>
                <a:lnTo>
                  <a:pt x="6138" y="5578"/>
                </a:lnTo>
                <a:lnTo>
                  <a:pt x="6149" y="5587"/>
                </a:lnTo>
                <a:lnTo>
                  <a:pt x="6168" y="5605"/>
                </a:lnTo>
                <a:lnTo>
                  <a:pt x="6187" y="5624"/>
                </a:lnTo>
                <a:lnTo>
                  <a:pt x="6205" y="5643"/>
                </a:lnTo>
                <a:lnTo>
                  <a:pt x="6213" y="5652"/>
                </a:lnTo>
                <a:lnTo>
                  <a:pt x="6222" y="5662"/>
                </a:lnTo>
                <a:lnTo>
                  <a:pt x="6239" y="5682"/>
                </a:lnTo>
                <a:lnTo>
                  <a:pt x="6254" y="5703"/>
                </a:lnTo>
                <a:lnTo>
                  <a:pt x="6256" y="5674"/>
                </a:lnTo>
                <a:lnTo>
                  <a:pt x="6256" y="5645"/>
                </a:lnTo>
                <a:lnTo>
                  <a:pt x="6256" y="5616"/>
                </a:lnTo>
                <a:lnTo>
                  <a:pt x="6255" y="5589"/>
                </a:lnTo>
                <a:lnTo>
                  <a:pt x="6253" y="5561"/>
                </a:lnTo>
                <a:lnTo>
                  <a:pt x="6250" y="5535"/>
                </a:lnTo>
                <a:lnTo>
                  <a:pt x="6245" y="5509"/>
                </a:lnTo>
                <a:lnTo>
                  <a:pt x="6240" y="5484"/>
                </a:lnTo>
                <a:lnTo>
                  <a:pt x="6235" y="5460"/>
                </a:lnTo>
                <a:lnTo>
                  <a:pt x="6228" y="5436"/>
                </a:lnTo>
                <a:lnTo>
                  <a:pt x="6221" y="5412"/>
                </a:lnTo>
                <a:lnTo>
                  <a:pt x="6212" y="5390"/>
                </a:lnTo>
                <a:lnTo>
                  <a:pt x="6204" y="5367"/>
                </a:lnTo>
                <a:lnTo>
                  <a:pt x="6194" y="5345"/>
                </a:lnTo>
                <a:lnTo>
                  <a:pt x="6185" y="5325"/>
                </a:lnTo>
                <a:lnTo>
                  <a:pt x="6174" y="5304"/>
                </a:lnTo>
                <a:lnTo>
                  <a:pt x="6163" y="5283"/>
                </a:lnTo>
                <a:lnTo>
                  <a:pt x="6152" y="5264"/>
                </a:lnTo>
                <a:lnTo>
                  <a:pt x="6139" y="5245"/>
                </a:lnTo>
                <a:lnTo>
                  <a:pt x="6126" y="5226"/>
                </a:lnTo>
                <a:lnTo>
                  <a:pt x="6113" y="5208"/>
                </a:lnTo>
                <a:lnTo>
                  <a:pt x="6100" y="5190"/>
                </a:lnTo>
                <a:lnTo>
                  <a:pt x="6086" y="5173"/>
                </a:lnTo>
                <a:lnTo>
                  <a:pt x="6071" y="5156"/>
                </a:lnTo>
                <a:lnTo>
                  <a:pt x="6041" y="5123"/>
                </a:lnTo>
                <a:lnTo>
                  <a:pt x="6026" y="5107"/>
                </a:lnTo>
                <a:lnTo>
                  <a:pt x="6010" y="5091"/>
                </a:lnTo>
                <a:lnTo>
                  <a:pt x="5994" y="5076"/>
                </a:lnTo>
                <a:lnTo>
                  <a:pt x="5978" y="5061"/>
                </a:lnTo>
                <a:lnTo>
                  <a:pt x="5947" y="5033"/>
                </a:lnTo>
                <a:lnTo>
                  <a:pt x="5914" y="5005"/>
                </a:lnTo>
                <a:lnTo>
                  <a:pt x="5881" y="4978"/>
                </a:lnTo>
                <a:lnTo>
                  <a:pt x="5848" y="4952"/>
                </a:lnTo>
                <a:lnTo>
                  <a:pt x="5816" y="4927"/>
                </a:lnTo>
                <a:lnTo>
                  <a:pt x="5753" y="4878"/>
                </a:lnTo>
                <a:lnTo>
                  <a:pt x="5722" y="4855"/>
                </a:lnTo>
                <a:lnTo>
                  <a:pt x="5694" y="4832"/>
                </a:lnTo>
                <a:lnTo>
                  <a:pt x="5667" y="4808"/>
                </a:lnTo>
                <a:lnTo>
                  <a:pt x="5654" y="4797"/>
                </a:lnTo>
                <a:lnTo>
                  <a:pt x="5641" y="4785"/>
                </a:lnTo>
                <a:lnTo>
                  <a:pt x="5630" y="4773"/>
                </a:lnTo>
                <a:lnTo>
                  <a:pt x="5618" y="4762"/>
                </a:lnTo>
                <a:lnTo>
                  <a:pt x="5607" y="4751"/>
                </a:lnTo>
                <a:lnTo>
                  <a:pt x="5598" y="4739"/>
                </a:lnTo>
                <a:lnTo>
                  <a:pt x="5588" y="4727"/>
                </a:lnTo>
                <a:lnTo>
                  <a:pt x="5579" y="4715"/>
                </a:lnTo>
                <a:lnTo>
                  <a:pt x="5570" y="4703"/>
                </a:lnTo>
                <a:lnTo>
                  <a:pt x="5563" y="4691"/>
                </a:lnTo>
                <a:lnTo>
                  <a:pt x="5556" y="4678"/>
                </a:lnTo>
                <a:lnTo>
                  <a:pt x="5550" y="4667"/>
                </a:lnTo>
                <a:lnTo>
                  <a:pt x="5546" y="4654"/>
                </a:lnTo>
                <a:lnTo>
                  <a:pt x="5542" y="4641"/>
                </a:lnTo>
                <a:lnTo>
                  <a:pt x="5581" y="4667"/>
                </a:lnTo>
                <a:lnTo>
                  <a:pt x="5600" y="4678"/>
                </a:lnTo>
                <a:lnTo>
                  <a:pt x="5618" y="4689"/>
                </a:lnTo>
                <a:lnTo>
                  <a:pt x="5637" y="4701"/>
                </a:lnTo>
                <a:lnTo>
                  <a:pt x="5655" y="4710"/>
                </a:lnTo>
                <a:lnTo>
                  <a:pt x="5674" y="4720"/>
                </a:lnTo>
                <a:lnTo>
                  <a:pt x="5692" y="4730"/>
                </a:lnTo>
                <a:lnTo>
                  <a:pt x="5711" y="4738"/>
                </a:lnTo>
                <a:lnTo>
                  <a:pt x="5728" y="4747"/>
                </a:lnTo>
                <a:lnTo>
                  <a:pt x="5764" y="4761"/>
                </a:lnTo>
                <a:lnTo>
                  <a:pt x="5781" y="4769"/>
                </a:lnTo>
                <a:lnTo>
                  <a:pt x="5799" y="4775"/>
                </a:lnTo>
                <a:lnTo>
                  <a:pt x="5816" y="4781"/>
                </a:lnTo>
                <a:lnTo>
                  <a:pt x="5834" y="4786"/>
                </a:lnTo>
                <a:lnTo>
                  <a:pt x="5869" y="4795"/>
                </a:lnTo>
                <a:lnTo>
                  <a:pt x="5877" y="4798"/>
                </a:lnTo>
                <a:lnTo>
                  <a:pt x="5887" y="4800"/>
                </a:lnTo>
                <a:lnTo>
                  <a:pt x="5904" y="4804"/>
                </a:lnTo>
                <a:lnTo>
                  <a:pt x="5922" y="4807"/>
                </a:lnTo>
                <a:lnTo>
                  <a:pt x="5940" y="4809"/>
                </a:lnTo>
                <a:lnTo>
                  <a:pt x="5958" y="4812"/>
                </a:lnTo>
                <a:lnTo>
                  <a:pt x="5976" y="4814"/>
                </a:lnTo>
                <a:lnTo>
                  <a:pt x="6015" y="4817"/>
                </a:lnTo>
                <a:lnTo>
                  <a:pt x="6034" y="4817"/>
                </a:lnTo>
                <a:lnTo>
                  <a:pt x="6053" y="4818"/>
                </a:lnTo>
                <a:lnTo>
                  <a:pt x="6092" y="4817"/>
                </a:lnTo>
                <a:lnTo>
                  <a:pt x="6133" y="4815"/>
                </a:lnTo>
                <a:lnTo>
                  <a:pt x="6161" y="4811"/>
                </a:lnTo>
                <a:lnTo>
                  <a:pt x="6189" y="4808"/>
                </a:lnTo>
                <a:lnTo>
                  <a:pt x="6218" y="4803"/>
                </a:lnTo>
                <a:lnTo>
                  <a:pt x="6246" y="4798"/>
                </a:lnTo>
                <a:lnTo>
                  <a:pt x="6276" y="4792"/>
                </a:lnTo>
                <a:lnTo>
                  <a:pt x="6305" y="4786"/>
                </a:lnTo>
                <a:lnTo>
                  <a:pt x="6364" y="4772"/>
                </a:lnTo>
                <a:lnTo>
                  <a:pt x="6424" y="4759"/>
                </a:lnTo>
                <a:lnTo>
                  <a:pt x="6455" y="4753"/>
                </a:lnTo>
                <a:lnTo>
                  <a:pt x="6484" y="4748"/>
                </a:lnTo>
                <a:lnTo>
                  <a:pt x="6514" y="4743"/>
                </a:lnTo>
                <a:lnTo>
                  <a:pt x="6545" y="4739"/>
                </a:lnTo>
                <a:lnTo>
                  <a:pt x="6575" y="4737"/>
                </a:lnTo>
                <a:lnTo>
                  <a:pt x="6590" y="4736"/>
                </a:lnTo>
                <a:lnTo>
                  <a:pt x="6605" y="4735"/>
                </a:lnTo>
                <a:lnTo>
                  <a:pt x="6635" y="4735"/>
                </a:lnTo>
                <a:lnTo>
                  <a:pt x="6650" y="4736"/>
                </a:lnTo>
                <a:lnTo>
                  <a:pt x="6665" y="4737"/>
                </a:lnTo>
                <a:lnTo>
                  <a:pt x="6695" y="4740"/>
                </a:lnTo>
                <a:lnTo>
                  <a:pt x="6710" y="4742"/>
                </a:lnTo>
                <a:lnTo>
                  <a:pt x="6724" y="4745"/>
                </a:lnTo>
                <a:lnTo>
                  <a:pt x="6739" y="4749"/>
                </a:lnTo>
                <a:lnTo>
                  <a:pt x="6753" y="4753"/>
                </a:lnTo>
                <a:lnTo>
                  <a:pt x="6768" y="4757"/>
                </a:lnTo>
                <a:lnTo>
                  <a:pt x="6782" y="4761"/>
                </a:lnTo>
                <a:lnTo>
                  <a:pt x="6797" y="4768"/>
                </a:lnTo>
                <a:lnTo>
                  <a:pt x="6811" y="4773"/>
                </a:lnTo>
                <a:lnTo>
                  <a:pt x="6826" y="4781"/>
                </a:lnTo>
                <a:lnTo>
                  <a:pt x="6839" y="4788"/>
                </a:lnTo>
                <a:lnTo>
                  <a:pt x="6854" y="4797"/>
                </a:lnTo>
                <a:lnTo>
                  <a:pt x="6868" y="4805"/>
                </a:lnTo>
                <a:lnTo>
                  <a:pt x="6882" y="4815"/>
                </a:lnTo>
                <a:lnTo>
                  <a:pt x="6896" y="4825"/>
                </a:lnTo>
                <a:lnTo>
                  <a:pt x="6910" y="4836"/>
                </a:lnTo>
                <a:lnTo>
                  <a:pt x="6923" y="4848"/>
                </a:lnTo>
                <a:lnTo>
                  <a:pt x="6937" y="4860"/>
                </a:lnTo>
                <a:lnTo>
                  <a:pt x="6950" y="4874"/>
                </a:lnTo>
                <a:lnTo>
                  <a:pt x="6964" y="4889"/>
                </a:lnTo>
                <a:lnTo>
                  <a:pt x="6977" y="4904"/>
                </a:lnTo>
                <a:lnTo>
                  <a:pt x="6990" y="4920"/>
                </a:lnTo>
                <a:lnTo>
                  <a:pt x="7003" y="4937"/>
                </a:lnTo>
                <a:lnTo>
                  <a:pt x="7016" y="4955"/>
                </a:lnTo>
                <a:lnTo>
                  <a:pt x="7029" y="4974"/>
                </a:lnTo>
                <a:lnTo>
                  <a:pt x="7041" y="4993"/>
                </a:lnTo>
                <a:lnTo>
                  <a:pt x="7054" y="5014"/>
                </a:lnTo>
                <a:lnTo>
                  <a:pt x="7070" y="5004"/>
                </a:lnTo>
                <a:lnTo>
                  <a:pt x="7086" y="4994"/>
                </a:lnTo>
                <a:lnTo>
                  <a:pt x="7102" y="4986"/>
                </a:lnTo>
                <a:lnTo>
                  <a:pt x="7119" y="4976"/>
                </a:lnTo>
                <a:lnTo>
                  <a:pt x="7135" y="4968"/>
                </a:lnTo>
                <a:lnTo>
                  <a:pt x="7152" y="4960"/>
                </a:lnTo>
                <a:lnTo>
                  <a:pt x="7169" y="4953"/>
                </a:lnTo>
                <a:lnTo>
                  <a:pt x="7186" y="4945"/>
                </a:lnTo>
                <a:lnTo>
                  <a:pt x="7203" y="4939"/>
                </a:lnTo>
                <a:lnTo>
                  <a:pt x="7220" y="4933"/>
                </a:lnTo>
                <a:lnTo>
                  <a:pt x="7237" y="4926"/>
                </a:lnTo>
                <a:lnTo>
                  <a:pt x="7254" y="4921"/>
                </a:lnTo>
                <a:lnTo>
                  <a:pt x="7289" y="4910"/>
                </a:lnTo>
                <a:lnTo>
                  <a:pt x="7306" y="4906"/>
                </a:lnTo>
                <a:lnTo>
                  <a:pt x="7324" y="4902"/>
                </a:lnTo>
                <a:lnTo>
                  <a:pt x="7341" y="4899"/>
                </a:lnTo>
                <a:lnTo>
                  <a:pt x="7359" y="4895"/>
                </a:lnTo>
                <a:lnTo>
                  <a:pt x="7377" y="4892"/>
                </a:lnTo>
                <a:lnTo>
                  <a:pt x="7394" y="4890"/>
                </a:lnTo>
                <a:lnTo>
                  <a:pt x="7431" y="4886"/>
                </a:lnTo>
                <a:lnTo>
                  <a:pt x="7449" y="4884"/>
                </a:lnTo>
                <a:lnTo>
                  <a:pt x="7467" y="4883"/>
                </a:lnTo>
                <a:lnTo>
                  <a:pt x="7485" y="4882"/>
                </a:lnTo>
                <a:lnTo>
                  <a:pt x="7502" y="4882"/>
                </a:lnTo>
                <a:lnTo>
                  <a:pt x="7538" y="4882"/>
                </a:lnTo>
                <a:lnTo>
                  <a:pt x="7574" y="4883"/>
                </a:lnTo>
                <a:lnTo>
                  <a:pt x="7610" y="4885"/>
                </a:lnTo>
                <a:lnTo>
                  <a:pt x="7627" y="4887"/>
                </a:lnTo>
                <a:lnTo>
                  <a:pt x="7645" y="4889"/>
                </a:lnTo>
                <a:lnTo>
                  <a:pt x="7681" y="4893"/>
                </a:lnTo>
                <a:lnTo>
                  <a:pt x="7716" y="4900"/>
                </a:lnTo>
                <a:lnTo>
                  <a:pt x="7752" y="4906"/>
                </a:lnTo>
                <a:lnTo>
                  <a:pt x="7786" y="4915"/>
                </a:lnTo>
                <a:lnTo>
                  <a:pt x="7804" y="4919"/>
                </a:lnTo>
                <a:lnTo>
                  <a:pt x="7821" y="4924"/>
                </a:lnTo>
                <a:lnTo>
                  <a:pt x="7855" y="4934"/>
                </a:lnTo>
                <a:lnTo>
                  <a:pt x="7888" y="4945"/>
                </a:lnTo>
                <a:lnTo>
                  <a:pt x="7921" y="4957"/>
                </a:lnTo>
                <a:lnTo>
                  <a:pt x="7954" y="4970"/>
                </a:lnTo>
                <a:lnTo>
                  <a:pt x="7985" y="4984"/>
                </a:lnTo>
                <a:lnTo>
                  <a:pt x="8016" y="4999"/>
                </a:lnTo>
                <a:lnTo>
                  <a:pt x="8047" y="5014"/>
                </a:lnTo>
                <a:lnTo>
                  <a:pt x="8077" y="5030"/>
                </a:lnTo>
                <a:lnTo>
                  <a:pt x="8107" y="5047"/>
                </a:lnTo>
                <a:lnTo>
                  <a:pt x="8135" y="5066"/>
                </a:lnTo>
                <a:close/>
                <a:moveTo>
                  <a:pt x="4449" y="4196"/>
                </a:moveTo>
                <a:lnTo>
                  <a:pt x="3687" y="4196"/>
                </a:lnTo>
                <a:lnTo>
                  <a:pt x="3687" y="3432"/>
                </a:lnTo>
                <a:lnTo>
                  <a:pt x="4449" y="3432"/>
                </a:lnTo>
                <a:lnTo>
                  <a:pt x="4449" y="4196"/>
                </a:lnTo>
                <a:close/>
                <a:moveTo>
                  <a:pt x="3687" y="762"/>
                </a:moveTo>
                <a:lnTo>
                  <a:pt x="4449" y="762"/>
                </a:lnTo>
                <a:lnTo>
                  <a:pt x="4449" y="0"/>
                </a:lnTo>
                <a:lnTo>
                  <a:pt x="3687" y="0"/>
                </a:lnTo>
                <a:lnTo>
                  <a:pt x="3687" y="762"/>
                </a:lnTo>
                <a:close/>
                <a:moveTo>
                  <a:pt x="4449" y="6866"/>
                </a:moveTo>
                <a:lnTo>
                  <a:pt x="3687" y="6866"/>
                </a:lnTo>
                <a:lnTo>
                  <a:pt x="3687" y="7628"/>
                </a:lnTo>
                <a:lnTo>
                  <a:pt x="4449" y="7628"/>
                </a:lnTo>
                <a:lnTo>
                  <a:pt x="4449" y="6866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latin typeface="Arial" pitchFamily="34" charset="0"/>
            </a:endParaRPr>
          </a:p>
        </p:txBody>
      </p:sp>
      <p:sp>
        <p:nvSpPr>
          <p:cNvPr id="45" name="Date Placeholder 3"/>
          <p:cNvSpPr>
            <a:spLocks noGrp="1"/>
          </p:cNvSpPr>
          <p:nvPr>
            <p:ph type="dt" sz="half" idx="2"/>
          </p:nvPr>
        </p:nvSpPr>
        <p:spPr>
          <a:xfrm>
            <a:off x="7500958" y="6165850"/>
            <a:ext cx="887392" cy="4318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900">
                <a:solidFill>
                  <a:schemeClr val="tx2"/>
                </a:solidFill>
                <a:latin typeface="Arial" pitchFamily="34" charset="0"/>
              </a:defRPr>
            </a:lvl1pPr>
          </a:lstStyle>
          <a:p>
            <a:r>
              <a:rPr lang="fi-FI" smtClean="0"/>
              <a:t>11 April 2012</a:t>
            </a:r>
            <a:endParaRPr lang="en-GB" dirty="0"/>
          </a:p>
        </p:txBody>
      </p:sp>
      <p:sp>
        <p:nvSpPr>
          <p:cNvPr id="4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79614" y="6165850"/>
            <a:ext cx="2592385" cy="4318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900">
                <a:solidFill>
                  <a:schemeClr val="tx2"/>
                </a:solidFill>
                <a:latin typeface="Arial" pitchFamily="34" charset="0"/>
              </a:defRPr>
            </a:lvl1pPr>
          </a:lstStyle>
          <a:p>
            <a:r>
              <a:rPr lang="en-US" dirty="0" smtClean="0"/>
              <a:t>Faculty of Science</a:t>
            </a:r>
          </a:p>
          <a:p>
            <a:r>
              <a:rPr lang="en-US" dirty="0" smtClean="0"/>
              <a:t>Department of Computer Science</a:t>
            </a:r>
            <a:endParaRPr lang="en-GB" dirty="0"/>
          </a:p>
        </p:txBody>
      </p:sp>
      <p:sp>
        <p:nvSpPr>
          <p:cNvPr id="4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8351" y="6165851"/>
            <a:ext cx="431800" cy="43179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900">
                <a:solidFill>
                  <a:schemeClr val="tx2"/>
                </a:solidFill>
                <a:latin typeface="Arial" pitchFamily="34" charset="0"/>
              </a:defRPr>
            </a:lvl1pPr>
          </a:lstStyle>
          <a:p>
            <a:fld id="{89059335-AFD3-4DED-970B-1AD46A14778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2" name="TextBox 51"/>
          <p:cNvSpPr txBox="1"/>
          <p:nvPr userDrawn="1"/>
        </p:nvSpPr>
        <p:spPr>
          <a:xfrm>
            <a:off x="6011862" y="6165850"/>
            <a:ext cx="1489095" cy="43180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r>
              <a:rPr lang="en-GB" sz="900" dirty="0" smtClean="0">
                <a:solidFill>
                  <a:schemeClr val="tx2"/>
                </a:solidFill>
              </a:rPr>
              <a:t>www.cs.helsinki.fi</a:t>
            </a:r>
            <a:endParaRPr lang="en-GB" sz="900" dirty="0">
              <a:solidFill>
                <a:schemeClr val="tx2"/>
              </a:solidFill>
            </a:endParaRPr>
          </a:p>
        </p:txBody>
      </p:sp>
      <p:pic>
        <p:nvPicPr>
          <p:cNvPr id="13" name="Picture 12" descr="FSE_RGB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23595" y="6203674"/>
            <a:ext cx="1454813" cy="37399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 smtClean="0"/>
              <a:t>11 April 2012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9059335-AFD3-4DED-970B-1AD46A14778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Faculty of Science Department of Computer Science</a:t>
            </a:r>
            <a:endParaRPr lang="en-GB"/>
          </a:p>
        </p:txBody>
      </p:sp>
      <p:sp>
        <p:nvSpPr>
          <p:cNvPr id="8" name="Freeform 14"/>
          <p:cNvSpPr>
            <a:spLocks noEditPoints="1"/>
          </p:cNvSpPr>
          <p:nvPr userDrawn="1"/>
        </p:nvSpPr>
        <p:spPr bwMode="auto">
          <a:xfrm>
            <a:off x="107950" y="115888"/>
            <a:ext cx="1782228" cy="1671592"/>
          </a:xfrm>
          <a:custGeom>
            <a:avLst/>
            <a:gdLst/>
            <a:ahLst/>
            <a:cxnLst>
              <a:cxn ang="0">
                <a:pos x="7749" y="4582"/>
              </a:cxn>
              <a:cxn ang="0">
                <a:pos x="6850" y="4105"/>
              </a:cxn>
              <a:cxn ang="0">
                <a:pos x="6544" y="3767"/>
              </a:cxn>
              <a:cxn ang="0">
                <a:pos x="6179" y="3443"/>
              </a:cxn>
              <a:cxn ang="0">
                <a:pos x="5863" y="3226"/>
              </a:cxn>
              <a:cxn ang="0">
                <a:pos x="5656" y="2502"/>
              </a:cxn>
              <a:cxn ang="0">
                <a:pos x="5347" y="1868"/>
              </a:cxn>
              <a:cxn ang="0">
                <a:pos x="4707" y="1421"/>
              </a:cxn>
              <a:cxn ang="0">
                <a:pos x="4193" y="1432"/>
              </a:cxn>
              <a:cxn ang="0">
                <a:pos x="4375" y="1823"/>
              </a:cxn>
              <a:cxn ang="0">
                <a:pos x="4219" y="2123"/>
              </a:cxn>
              <a:cxn ang="0">
                <a:pos x="3828" y="2163"/>
              </a:cxn>
              <a:cxn ang="0">
                <a:pos x="3232" y="1764"/>
              </a:cxn>
              <a:cxn ang="0">
                <a:pos x="2586" y="1567"/>
              </a:cxn>
              <a:cxn ang="0">
                <a:pos x="2259" y="1701"/>
              </a:cxn>
              <a:cxn ang="0">
                <a:pos x="2586" y="1919"/>
              </a:cxn>
              <a:cxn ang="0">
                <a:pos x="2933" y="2587"/>
              </a:cxn>
              <a:cxn ang="0">
                <a:pos x="3318" y="2849"/>
              </a:cxn>
              <a:cxn ang="0">
                <a:pos x="3039" y="2936"/>
              </a:cxn>
              <a:cxn ang="0">
                <a:pos x="2513" y="2738"/>
              </a:cxn>
              <a:cxn ang="0">
                <a:pos x="1986" y="2267"/>
              </a:cxn>
              <a:cxn ang="0">
                <a:pos x="1405" y="2091"/>
              </a:cxn>
              <a:cxn ang="0">
                <a:pos x="1115" y="2203"/>
              </a:cxn>
              <a:cxn ang="0">
                <a:pos x="1535" y="2461"/>
              </a:cxn>
              <a:cxn ang="0">
                <a:pos x="1530" y="2701"/>
              </a:cxn>
              <a:cxn ang="0">
                <a:pos x="1275" y="2740"/>
              </a:cxn>
              <a:cxn ang="0">
                <a:pos x="846" y="2413"/>
              </a:cxn>
              <a:cxn ang="0">
                <a:pos x="292" y="2300"/>
              </a:cxn>
              <a:cxn ang="0">
                <a:pos x="166" y="2446"/>
              </a:cxn>
              <a:cxn ang="0">
                <a:pos x="518" y="2689"/>
              </a:cxn>
              <a:cxn ang="0">
                <a:pos x="944" y="3455"/>
              </a:cxn>
              <a:cxn ang="0">
                <a:pos x="1334" y="3783"/>
              </a:cxn>
              <a:cxn ang="0">
                <a:pos x="1889" y="3809"/>
              </a:cxn>
              <a:cxn ang="0">
                <a:pos x="2310" y="3895"/>
              </a:cxn>
              <a:cxn ang="0">
                <a:pos x="2469" y="4315"/>
              </a:cxn>
              <a:cxn ang="0">
                <a:pos x="2723" y="4688"/>
              </a:cxn>
              <a:cxn ang="0">
                <a:pos x="3153" y="4836"/>
              </a:cxn>
              <a:cxn ang="0">
                <a:pos x="2643" y="4938"/>
              </a:cxn>
              <a:cxn ang="0">
                <a:pos x="2004" y="4761"/>
              </a:cxn>
              <a:cxn ang="0">
                <a:pos x="1890" y="4980"/>
              </a:cxn>
              <a:cxn ang="0">
                <a:pos x="2296" y="5539"/>
              </a:cxn>
              <a:cxn ang="0">
                <a:pos x="3080" y="5735"/>
              </a:cxn>
              <a:cxn ang="0">
                <a:pos x="3755" y="5657"/>
              </a:cxn>
              <a:cxn ang="0">
                <a:pos x="3974" y="5951"/>
              </a:cxn>
              <a:cxn ang="0">
                <a:pos x="4306" y="6120"/>
              </a:cxn>
              <a:cxn ang="0">
                <a:pos x="5013" y="6126"/>
              </a:cxn>
              <a:cxn ang="0">
                <a:pos x="5496" y="6402"/>
              </a:cxn>
              <a:cxn ang="0">
                <a:pos x="5548" y="6070"/>
              </a:cxn>
              <a:cxn ang="0">
                <a:pos x="5222" y="5596"/>
              </a:cxn>
              <a:cxn ang="0">
                <a:pos x="4789" y="5251"/>
              </a:cxn>
              <a:cxn ang="0">
                <a:pos x="4787" y="5055"/>
              </a:cxn>
              <a:cxn ang="0">
                <a:pos x="5247" y="5276"/>
              </a:cxn>
              <a:cxn ang="0">
                <a:pos x="5988" y="5476"/>
              </a:cxn>
              <a:cxn ang="0">
                <a:pos x="6245" y="5509"/>
              </a:cxn>
              <a:cxn ang="0">
                <a:pos x="5978" y="5061"/>
              </a:cxn>
              <a:cxn ang="0">
                <a:pos x="5546" y="4654"/>
              </a:cxn>
              <a:cxn ang="0">
                <a:pos x="5958" y="4812"/>
              </a:cxn>
              <a:cxn ang="0">
                <a:pos x="6635" y="4735"/>
              </a:cxn>
              <a:cxn ang="0">
                <a:pos x="6964" y="4889"/>
              </a:cxn>
              <a:cxn ang="0">
                <a:pos x="7324" y="4902"/>
              </a:cxn>
              <a:cxn ang="0">
                <a:pos x="7888" y="4945"/>
              </a:cxn>
              <a:cxn ang="0">
                <a:pos x="4449" y="7628"/>
              </a:cxn>
            </a:cxnLst>
            <a:rect l="0" t="0" r="r" b="b"/>
            <a:pathLst>
              <a:path w="8135" h="7628">
                <a:moveTo>
                  <a:pt x="8135" y="5066"/>
                </a:moveTo>
                <a:lnTo>
                  <a:pt x="8120" y="5036"/>
                </a:lnTo>
                <a:lnTo>
                  <a:pt x="8107" y="5006"/>
                </a:lnTo>
                <a:lnTo>
                  <a:pt x="8092" y="4978"/>
                </a:lnTo>
                <a:lnTo>
                  <a:pt x="8076" y="4951"/>
                </a:lnTo>
                <a:lnTo>
                  <a:pt x="8060" y="4924"/>
                </a:lnTo>
                <a:lnTo>
                  <a:pt x="8043" y="4898"/>
                </a:lnTo>
                <a:lnTo>
                  <a:pt x="8026" y="4872"/>
                </a:lnTo>
                <a:lnTo>
                  <a:pt x="8009" y="4848"/>
                </a:lnTo>
                <a:lnTo>
                  <a:pt x="7991" y="4824"/>
                </a:lnTo>
                <a:lnTo>
                  <a:pt x="7973" y="4801"/>
                </a:lnTo>
                <a:lnTo>
                  <a:pt x="7955" y="4777"/>
                </a:lnTo>
                <a:lnTo>
                  <a:pt x="7935" y="4755"/>
                </a:lnTo>
                <a:lnTo>
                  <a:pt x="7916" y="4734"/>
                </a:lnTo>
                <a:lnTo>
                  <a:pt x="7896" y="4714"/>
                </a:lnTo>
                <a:lnTo>
                  <a:pt x="7876" y="4693"/>
                </a:lnTo>
                <a:lnTo>
                  <a:pt x="7856" y="4673"/>
                </a:lnTo>
                <a:lnTo>
                  <a:pt x="7836" y="4654"/>
                </a:lnTo>
                <a:lnTo>
                  <a:pt x="7814" y="4635"/>
                </a:lnTo>
                <a:lnTo>
                  <a:pt x="7793" y="4617"/>
                </a:lnTo>
                <a:lnTo>
                  <a:pt x="7771" y="4600"/>
                </a:lnTo>
                <a:lnTo>
                  <a:pt x="7749" y="4582"/>
                </a:lnTo>
                <a:lnTo>
                  <a:pt x="7727" y="4566"/>
                </a:lnTo>
                <a:lnTo>
                  <a:pt x="7682" y="4533"/>
                </a:lnTo>
                <a:lnTo>
                  <a:pt x="7637" y="4503"/>
                </a:lnTo>
                <a:lnTo>
                  <a:pt x="7614" y="4488"/>
                </a:lnTo>
                <a:lnTo>
                  <a:pt x="7591" y="4473"/>
                </a:lnTo>
                <a:lnTo>
                  <a:pt x="7568" y="4459"/>
                </a:lnTo>
                <a:lnTo>
                  <a:pt x="7544" y="4446"/>
                </a:lnTo>
                <a:lnTo>
                  <a:pt x="7521" y="4433"/>
                </a:lnTo>
                <a:lnTo>
                  <a:pt x="7496" y="4419"/>
                </a:lnTo>
                <a:lnTo>
                  <a:pt x="7450" y="4395"/>
                </a:lnTo>
                <a:lnTo>
                  <a:pt x="7402" y="4370"/>
                </a:lnTo>
                <a:lnTo>
                  <a:pt x="7353" y="4347"/>
                </a:lnTo>
                <a:lnTo>
                  <a:pt x="7305" y="4323"/>
                </a:lnTo>
                <a:lnTo>
                  <a:pt x="7209" y="4280"/>
                </a:lnTo>
                <a:lnTo>
                  <a:pt x="7116" y="4236"/>
                </a:lnTo>
                <a:lnTo>
                  <a:pt x="7069" y="4215"/>
                </a:lnTo>
                <a:lnTo>
                  <a:pt x="7023" y="4194"/>
                </a:lnTo>
                <a:lnTo>
                  <a:pt x="6979" y="4172"/>
                </a:lnTo>
                <a:lnTo>
                  <a:pt x="6935" y="4150"/>
                </a:lnTo>
                <a:lnTo>
                  <a:pt x="6892" y="4128"/>
                </a:lnTo>
                <a:lnTo>
                  <a:pt x="6870" y="4116"/>
                </a:lnTo>
                <a:lnTo>
                  <a:pt x="6850" y="4105"/>
                </a:lnTo>
                <a:lnTo>
                  <a:pt x="6829" y="4093"/>
                </a:lnTo>
                <a:lnTo>
                  <a:pt x="6809" y="4081"/>
                </a:lnTo>
                <a:lnTo>
                  <a:pt x="6790" y="4069"/>
                </a:lnTo>
                <a:lnTo>
                  <a:pt x="6769" y="4056"/>
                </a:lnTo>
                <a:lnTo>
                  <a:pt x="6751" y="4044"/>
                </a:lnTo>
                <a:lnTo>
                  <a:pt x="6734" y="4031"/>
                </a:lnTo>
                <a:lnTo>
                  <a:pt x="6726" y="4024"/>
                </a:lnTo>
                <a:lnTo>
                  <a:pt x="6717" y="4017"/>
                </a:lnTo>
                <a:lnTo>
                  <a:pt x="6701" y="4002"/>
                </a:lnTo>
                <a:lnTo>
                  <a:pt x="6685" y="3987"/>
                </a:lnTo>
                <a:lnTo>
                  <a:pt x="6670" y="3971"/>
                </a:lnTo>
                <a:lnTo>
                  <a:pt x="6657" y="3954"/>
                </a:lnTo>
                <a:lnTo>
                  <a:pt x="6643" y="3938"/>
                </a:lnTo>
                <a:lnTo>
                  <a:pt x="6629" y="3920"/>
                </a:lnTo>
                <a:lnTo>
                  <a:pt x="6617" y="3902"/>
                </a:lnTo>
                <a:lnTo>
                  <a:pt x="6605" y="3884"/>
                </a:lnTo>
                <a:lnTo>
                  <a:pt x="6593" y="3866"/>
                </a:lnTo>
                <a:lnTo>
                  <a:pt x="6582" y="3847"/>
                </a:lnTo>
                <a:lnTo>
                  <a:pt x="6572" y="3827"/>
                </a:lnTo>
                <a:lnTo>
                  <a:pt x="6562" y="3808"/>
                </a:lnTo>
                <a:lnTo>
                  <a:pt x="6552" y="3787"/>
                </a:lnTo>
                <a:lnTo>
                  <a:pt x="6544" y="3767"/>
                </a:lnTo>
                <a:lnTo>
                  <a:pt x="6535" y="3746"/>
                </a:lnTo>
                <a:lnTo>
                  <a:pt x="6528" y="3726"/>
                </a:lnTo>
                <a:lnTo>
                  <a:pt x="6521" y="3705"/>
                </a:lnTo>
                <a:lnTo>
                  <a:pt x="6507" y="3662"/>
                </a:lnTo>
                <a:lnTo>
                  <a:pt x="6500" y="3642"/>
                </a:lnTo>
                <a:lnTo>
                  <a:pt x="6494" y="3621"/>
                </a:lnTo>
                <a:lnTo>
                  <a:pt x="6484" y="3578"/>
                </a:lnTo>
                <a:lnTo>
                  <a:pt x="6479" y="3557"/>
                </a:lnTo>
                <a:lnTo>
                  <a:pt x="6475" y="3535"/>
                </a:lnTo>
                <a:lnTo>
                  <a:pt x="6467" y="3494"/>
                </a:lnTo>
                <a:lnTo>
                  <a:pt x="6461" y="3453"/>
                </a:lnTo>
                <a:lnTo>
                  <a:pt x="6423" y="3456"/>
                </a:lnTo>
                <a:lnTo>
                  <a:pt x="6382" y="3459"/>
                </a:lnTo>
                <a:lnTo>
                  <a:pt x="6361" y="3460"/>
                </a:lnTo>
                <a:lnTo>
                  <a:pt x="6340" y="3460"/>
                </a:lnTo>
                <a:lnTo>
                  <a:pt x="6318" y="3460"/>
                </a:lnTo>
                <a:lnTo>
                  <a:pt x="6295" y="3459"/>
                </a:lnTo>
                <a:lnTo>
                  <a:pt x="6273" y="3457"/>
                </a:lnTo>
                <a:lnTo>
                  <a:pt x="6250" y="3455"/>
                </a:lnTo>
                <a:lnTo>
                  <a:pt x="6226" y="3453"/>
                </a:lnTo>
                <a:lnTo>
                  <a:pt x="6204" y="3448"/>
                </a:lnTo>
                <a:lnTo>
                  <a:pt x="6179" y="3443"/>
                </a:lnTo>
                <a:lnTo>
                  <a:pt x="6156" y="3438"/>
                </a:lnTo>
                <a:lnTo>
                  <a:pt x="6133" y="3430"/>
                </a:lnTo>
                <a:lnTo>
                  <a:pt x="6109" y="3423"/>
                </a:lnTo>
                <a:lnTo>
                  <a:pt x="6098" y="3419"/>
                </a:lnTo>
                <a:lnTo>
                  <a:pt x="6086" y="3413"/>
                </a:lnTo>
                <a:lnTo>
                  <a:pt x="6063" y="3403"/>
                </a:lnTo>
                <a:lnTo>
                  <a:pt x="6052" y="3397"/>
                </a:lnTo>
                <a:lnTo>
                  <a:pt x="6040" y="3391"/>
                </a:lnTo>
                <a:lnTo>
                  <a:pt x="6028" y="3385"/>
                </a:lnTo>
                <a:lnTo>
                  <a:pt x="6018" y="3378"/>
                </a:lnTo>
                <a:lnTo>
                  <a:pt x="5995" y="3363"/>
                </a:lnTo>
                <a:lnTo>
                  <a:pt x="5985" y="3355"/>
                </a:lnTo>
                <a:lnTo>
                  <a:pt x="5973" y="3347"/>
                </a:lnTo>
                <a:lnTo>
                  <a:pt x="5952" y="3329"/>
                </a:lnTo>
                <a:lnTo>
                  <a:pt x="5941" y="3320"/>
                </a:lnTo>
                <a:lnTo>
                  <a:pt x="5931" y="3309"/>
                </a:lnTo>
                <a:lnTo>
                  <a:pt x="5921" y="3298"/>
                </a:lnTo>
                <a:lnTo>
                  <a:pt x="5910" y="3288"/>
                </a:lnTo>
                <a:lnTo>
                  <a:pt x="5901" y="3276"/>
                </a:lnTo>
                <a:lnTo>
                  <a:pt x="5891" y="3264"/>
                </a:lnTo>
                <a:lnTo>
                  <a:pt x="5872" y="3240"/>
                </a:lnTo>
                <a:lnTo>
                  <a:pt x="5863" y="3226"/>
                </a:lnTo>
                <a:lnTo>
                  <a:pt x="5853" y="3212"/>
                </a:lnTo>
                <a:lnTo>
                  <a:pt x="5845" y="3198"/>
                </a:lnTo>
                <a:lnTo>
                  <a:pt x="5836" y="3184"/>
                </a:lnTo>
                <a:lnTo>
                  <a:pt x="5827" y="3168"/>
                </a:lnTo>
                <a:lnTo>
                  <a:pt x="5819" y="3152"/>
                </a:lnTo>
                <a:lnTo>
                  <a:pt x="5810" y="3136"/>
                </a:lnTo>
                <a:lnTo>
                  <a:pt x="5803" y="3119"/>
                </a:lnTo>
                <a:lnTo>
                  <a:pt x="5796" y="3101"/>
                </a:lnTo>
                <a:lnTo>
                  <a:pt x="5788" y="3083"/>
                </a:lnTo>
                <a:lnTo>
                  <a:pt x="5778" y="3053"/>
                </a:lnTo>
                <a:lnTo>
                  <a:pt x="5767" y="3023"/>
                </a:lnTo>
                <a:lnTo>
                  <a:pt x="5758" y="2991"/>
                </a:lnTo>
                <a:lnTo>
                  <a:pt x="5750" y="2958"/>
                </a:lnTo>
                <a:lnTo>
                  <a:pt x="5741" y="2924"/>
                </a:lnTo>
                <a:lnTo>
                  <a:pt x="5734" y="2889"/>
                </a:lnTo>
                <a:lnTo>
                  <a:pt x="5727" y="2854"/>
                </a:lnTo>
                <a:lnTo>
                  <a:pt x="5719" y="2817"/>
                </a:lnTo>
                <a:lnTo>
                  <a:pt x="5690" y="2664"/>
                </a:lnTo>
                <a:lnTo>
                  <a:pt x="5683" y="2624"/>
                </a:lnTo>
                <a:lnTo>
                  <a:pt x="5674" y="2584"/>
                </a:lnTo>
                <a:lnTo>
                  <a:pt x="5666" y="2543"/>
                </a:lnTo>
                <a:lnTo>
                  <a:pt x="5656" y="2502"/>
                </a:lnTo>
                <a:lnTo>
                  <a:pt x="5646" y="2461"/>
                </a:lnTo>
                <a:lnTo>
                  <a:pt x="5634" y="2418"/>
                </a:lnTo>
                <a:lnTo>
                  <a:pt x="5621" y="2377"/>
                </a:lnTo>
                <a:lnTo>
                  <a:pt x="5609" y="2334"/>
                </a:lnTo>
                <a:lnTo>
                  <a:pt x="5594" y="2291"/>
                </a:lnTo>
                <a:lnTo>
                  <a:pt x="5585" y="2270"/>
                </a:lnTo>
                <a:lnTo>
                  <a:pt x="5577" y="2249"/>
                </a:lnTo>
                <a:lnTo>
                  <a:pt x="5568" y="2228"/>
                </a:lnTo>
                <a:lnTo>
                  <a:pt x="5559" y="2205"/>
                </a:lnTo>
                <a:lnTo>
                  <a:pt x="5549" y="2184"/>
                </a:lnTo>
                <a:lnTo>
                  <a:pt x="5539" y="2163"/>
                </a:lnTo>
                <a:lnTo>
                  <a:pt x="5518" y="2120"/>
                </a:lnTo>
                <a:lnTo>
                  <a:pt x="5495" y="2078"/>
                </a:lnTo>
                <a:lnTo>
                  <a:pt x="5483" y="2056"/>
                </a:lnTo>
                <a:lnTo>
                  <a:pt x="5469" y="2035"/>
                </a:lnTo>
                <a:lnTo>
                  <a:pt x="5456" y="2014"/>
                </a:lnTo>
                <a:lnTo>
                  <a:pt x="5443" y="1993"/>
                </a:lnTo>
                <a:lnTo>
                  <a:pt x="5413" y="1951"/>
                </a:lnTo>
                <a:lnTo>
                  <a:pt x="5397" y="1930"/>
                </a:lnTo>
                <a:lnTo>
                  <a:pt x="5381" y="1910"/>
                </a:lnTo>
                <a:lnTo>
                  <a:pt x="5364" y="1888"/>
                </a:lnTo>
                <a:lnTo>
                  <a:pt x="5347" y="1868"/>
                </a:lnTo>
                <a:lnTo>
                  <a:pt x="5329" y="1848"/>
                </a:lnTo>
                <a:lnTo>
                  <a:pt x="5310" y="1827"/>
                </a:lnTo>
                <a:lnTo>
                  <a:pt x="5293" y="1809"/>
                </a:lnTo>
                <a:lnTo>
                  <a:pt x="5275" y="1791"/>
                </a:lnTo>
                <a:lnTo>
                  <a:pt x="5240" y="1757"/>
                </a:lnTo>
                <a:lnTo>
                  <a:pt x="5203" y="1724"/>
                </a:lnTo>
                <a:lnTo>
                  <a:pt x="5185" y="1707"/>
                </a:lnTo>
                <a:lnTo>
                  <a:pt x="5167" y="1692"/>
                </a:lnTo>
                <a:lnTo>
                  <a:pt x="5131" y="1661"/>
                </a:lnTo>
                <a:lnTo>
                  <a:pt x="5112" y="1647"/>
                </a:lnTo>
                <a:lnTo>
                  <a:pt x="5094" y="1632"/>
                </a:lnTo>
                <a:lnTo>
                  <a:pt x="5057" y="1606"/>
                </a:lnTo>
                <a:lnTo>
                  <a:pt x="5019" y="1579"/>
                </a:lnTo>
                <a:lnTo>
                  <a:pt x="4980" y="1555"/>
                </a:lnTo>
                <a:lnTo>
                  <a:pt x="4961" y="1543"/>
                </a:lnTo>
                <a:lnTo>
                  <a:pt x="4942" y="1531"/>
                </a:lnTo>
                <a:lnTo>
                  <a:pt x="4904" y="1510"/>
                </a:lnTo>
                <a:lnTo>
                  <a:pt x="4864" y="1490"/>
                </a:lnTo>
                <a:lnTo>
                  <a:pt x="4825" y="1471"/>
                </a:lnTo>
                <a:lnTo>
                  <a:pt x="4786" y="1453"/>
                </a:lnTo>
                <a:lnTo>
                  <a:pt x="4746" y="1436"/>
                </a:lnTo>
                <a:lnTo>
                  <a:pt x="4707" y="1421"/>
                </a:lnTo>
                <a:lnTo>
                  <a:pt x="4667" y="1407"/>
                </a:lnTo>
                <a:lnTo>
                  <a:pt x="4627" y="1394"/>
                </a:lnTo>
                <a:lnTo>
                  <a:pt x="4587" y="1382"/>
                </a:lnTo>
                <a:lnTo>
                  <a:pt x="4547" y="1372"/>
                </a:lnTo>
                <a:lnTo>
                  <a:pt x="4506" y="1362"/>
                </a:lnTo>
                <a:lnTo>
                  <a:pt x="4466" y="1355"/>
                </a:lnTo>
                <a:lnTo>
                  <a:pt x="4426" y="1347"/>
                </a:lnTo>
                <a:lnTo>
                  <a:pt x="4386" y="1341"/>
                </a:lnTo>
                <a:lnTo>
                  <a:pt x="4346" y="1337"/>
                </a:lnTo>
                <a:lnTo>
                  <a:pt x="4305" y="1332"/>
                </a:lnTo>
                <a:lnTo>
                  <a:pt x="4266" y="1330"/>
                </a:lnTo>
                <a:lnTo>
                  <a:pt x="4226" y="1328"/>
                </a:lnTo>
                <a:lnTo>
                  <a:pt x="4186" y="1328"/>
                </a:lnTo>
                <a:lnTo>
                  <a:pt x="4146" y="1328"/>
                </a:lnTo>
                <a:lnTo>
                  <a:pt x="4106" y="1329"/>
                </a:lnTo>
                <a:lnTo>
                  <a:pt x="4067" y="1332"/>
                </a:lnTo>
                <a:lnTo>
                  <a:pt x="4091" y="1348"/>
                </a:lnTo>
                <a:lnTo>
                  <a:pt x="4114" y="1364"/>
                </a:lnTo>
                <a:lnTo>
                  <a:pt x="4135" y="1381"/>
                </a:lnTo>
                <a:lnTo>
                  <a:pt x="4155" y="1398"/>
                </a:lnTo>
                <a:lnTo>
                  <a:pt x="4174" y="1415"/>
                </a:lnTo>
                <a:lnTo>
                  <a:pt x="4193" y="1432"/>
                </a:lnTo>
                <a:lnTo>
                  <a:pt x="4211" y="1449"/>
                </a:lnTo>
                <a:lnTo>
                  <a:pt x="4227" y="1467"/>
                </a:lnTo>
                <a:lnTo>
                  <a:pt x="4243" y="1484"/>
                </a:lnTo>
                <a:lnTo>
                  <a:pt x="4257" y="1503"/>
                </a:lnTo>
                <a:lnTo>
                  <a:pt x="4271" y="1521"/>
                </a:lnTo>
                <a:lnTo>
                  <a:pt x="4284" y="1539"/>
                </a:lnTo>
                <a:lnTo>
                  <a:pt x="4296" y="1556"/>
                </a:lnTo>
                <a:lnTo>
                  <a:pt x="4306" y="1574"/>
                </a:lnTo>
                <a:lnTo>
                  <a:pt x="4317" y="1592"/>
                </a:lnTo>
                <a:lnTo>
                  <a:pt x="4327" y="1610"/>
                </a:lnTo>
                <a:lnTo>
                  <a:pt x="4334" y="1628"/>
                </a:lnTo>
                <a:lnTo>
                  <a:pt x="4342" y="1646"/>
                </a:lnTo>
                <a:lnTo>
                  <a:pt x="4349" y="1664"/>
                </a:lnTo>
                <a:lnTo>
                  <a:pt x="4355" y="1682"/>
                </a:lnTo>
                <a:lnTo>
                  <a:pt x="4359" y="1700"/>
                </a:lnTo>
                <a:lnTo>
                  <a:pt x="4365" y="1718"/>
                </a:lnTo>
                <a:lnTo>
                  <a:pt x="4368" y="1736"/>
                </a:lnTo>
                <a:lnTo>
                  <a:pt x="4371" y="1753"/>
                </a:lnTo>
                <a:lnTo>
                  <a:pt x="4373" y="1772"/>
                </a:lnTo>
                <a:lnTo>
                  <a:pt x="4374" y="1789"/>
                </a:lnTo>
                <a:lnTo>
                  <a:pt x="4375" y="1806"/>
                </a:lnTo>
                <a:lnTo>
                  <a:pt x="4375" y="1823"/>
                </a:lnTo>
                <a:lnTo>
                  <a:pt x="4374" y="1840"/>
                </a:lnTo>
                <a:lnTo>
                  <a:pt x="4373" y="1857"/>
                </a:lnTo>
                <a:lnTo>
                  <a:pt x="4371" y="1874"/>
                </a:lnTo>
                <a:lnTo>
                  <a:pt x="4368" y="1890"/>
                </a:lnTo>
                <a:lnTo>
                  <a:pt x="4365" y="1906"/>
                </a:lnTo>
                <a:lnTo>
                  <a:pt x="4361" y="1921"/>
                </a:lnTo>
                <a:lnTo>
                  <a:pt x="4356" y="1936"/>
                </a:lnTo>
                <a:lnTo>
                  <a:pt x="4351" y="1951"/>
                </a:lnTo>
                <a:lnTo>
                  <a:pt x="4345" y="1966"/>
                </a:lnTo>
                <a:lnTo>
                  <a:pt x="4338" y="1981"/>
                </a:lnTo>
                <a:lnTo>
                  <a:pt x="4331" y="1995"/>
                </a:lnTo>
                <a:lnTo>
                  <a:pt x="4323" y="2009"/>
                </a:lnTo>
                <a:lnTo>
                  <a:pt x="4316" y="2022"/>
                </a:lnTo>
                <a:lnTo>
                  <a:pt x="4306" y="2035"/>
                </a:lnTo>
                <a:lnTo>
                  <a:pt x="4298" y="2048"/>
                </a:lnTo>
                <a:lnTo>
                  <a:pt x="4288" y="2060"/>
                </a:lnTo>
                <a:lnTo>
                  <a:pt x="4278" y="2071"/>
                </a:lnTo>
                <a:lnTo>
                  <a:pt x="4267" y="2083"/>
                </a:lnTo>
                <a:lnTo>
                  <a:pt x="4256" y="2094"/>
                </a:lnTo>
                <a:lnTo>
                  <a:pt x="4245" y="2104"/>
                </a:lnTo>
                <a:lnTo>
                  <a:pt x="4232" y="2114"/>
                </a:lnTo>
                <a:lnTo>
                  <a:pt x="4219" y="2123"/>
                </a:lnTo>
                <a:lnTo>
                  <a:pt x="4206" y="2132"/>
                </a:lnTo>
                <a:lnTo>
                  <a:pt x="4194" y="2140"/>
                </a:lnTo>
                <a:lnTo>
                  <a:pt x="4180" y="2148"/>
                </a:lnTo>
                <a:lnTo>
                  <a:pt x="4166" y="2155"/>
                </a:lnTo>
                <a:lnTo>
                  <a:pt x="4151" y="2162"/>
                </a:lnTo>
                <a:lnTo>
                  <a:pt x="4136" y="2167"/>
                </a:lnTo>
                <a:lnTo>
                  <a:pt x="4121" y="2172"/>
                </a:lnTo>
                <a:lnTo>
                  <a:pt x="4105" y="2177"/>
                </a:lnTo>
                <a:lnTo>
                  <a:pt x="4089" y="2181"/>
                </a:lnTo>
                <a:lnTo>
                  <a:pt x="4074" y="2184"/>
                </a:lnTo>
                <a:lnTo>
                  <a:pt x="4056" y="2187"/>
                </a:lnTo>
                <a:lnTo>
                  <a:pt x="4041" y="2188"/>
                </a:lnTo>
                <a:lnTo>
                  <a:pt x="4024" y="2189"/>
                </a:lnTo>
                <a:lnTo>
                  <a:pt x="4005" y="2190"/>
                </a:lnTo>
                <a:lnTo>
                  <a:pt x="3982" y="2189"/>
                </a:lnTo>
                <a:lnTo>
                  <a:pt x="3959" y="2188"/>
                </a:lnTo>
                <a:lnTo>
                  <a:pt x="3935" y="2186"/>
                </a:lnTo>
                <a:lnTo>
                  <a:pt x="3913" y="2183"/>
                </a:lnTo>
                <a:lnTo>
                  <a:pt x="3891" y="2179"/>
                </a:lnTo>
                <a:lnTo>
                  <a:pt x="3869" y="2175"/>
                </a:lnTo>
                <a:lnTo>
                  <a:pt x="3848" y="2169"/>
                </a:lnTo>
                <a:lnTo>
                  <a:pt x="3828" y="2163"/>
                </a:lnTo>
                <a:lnTo>
                  <a:pt x="3807" y="2156"/>
                </a:lnTo>
                <a:lnTo>
                  <a:pt x="3786" y="2149"/>
                </a:lnTo>
                <a:lnTo>
                  <a:pt x="3767" y="2142"/>
                </a:lnTo>
                <a:lnTo>
                  <a:pt x="3748" y="2133"/>
                </a:lnTo>
                <a:lnTo>
                  <a:pt x="3728" y="2123"/>
                </a:lnTo>
                <a:lnTo>
                  <a:pt x="3710" y="2114"/>
                </a:lnTo>
                <a:lnTo>
                  <a:pt x="3691" y="2103"/>
                </a:lnTo>
                <a:lnTo>
                  <a:pt x="3673" y="2093"/>
                </a:lnTo>
                <a:lnTo>
                  <a:pt x="3654" y="2082"/>
                </a:lnTo>
                <a:lnTo>
                  <a:pt x="3636" y="2070"/>
                </a:lnTo>
                <a:lnTo>
                  <a:pt x="3600" y="2046"/>
                </a:lnTo>
                <a:lnTo>
                  <a:pt x="3582" y="2033"/>
                </a:lnTo>
                <a:lnTo>
                  <a:pt x="3564" y="2020"/>
                </a:lnTo>
                <a:lnTo>
                  <a:pt x="3529" y="1993"/>
                </a:lnTo>
                <a:lnTo>
                  <a:pt x="3494" y="1965"/>
                </a:lnTo>
                <a:lnTo>
                  <a:pt x="3458" y="1936"/>
                </a:lnTo>
                <a:lnTo>
                  <a:pt x="3386" y="1879"/>
                </a:lnTo>
                <a:lnTo>
                  <a:pt x="3350" y="1849"/>
                </a:lnTo>
                <a:lnTo>
                  <a:pt x="3311" y="1820"/>
                </a:lnTo>
                <a:lnTo>
                  <a:pt x="3292" y="1807"/>
                </a:lnTo>
                <a:lnTo>
                  <a:pt x="3272" y="1792"/>
                </a:lnTo>
                <a:lnTo>
                  <a:pt x="3232" y="1764"/>
                </a:lnTo>
                <a:lnTo>
                  <a:pt x="3190" y="1738"/>
                </a:lnTo>
                <a:lnTo>
                  <a:pt x="3169" y="1724"/>
                </a:lnTo>
                <a:lnTo>
                  <a:pt x="3148" y="1712"/>
                </a:lnTo>
                <a:lnTo>
                  <a:pt x="3102" y="1688"/>
                </a:lnTo>
                <a:lnTo>
                  <a:pt x="3079" y="1676"/>
                </a:lnTo>
                <a:lnTo>
                  <a:pt x="3055" y="1664"/>
                </a:lnTo>
                <a:lnTo>
                  <a:pt x="3031" y="1654"/>
                </a:lnTo>
                <a:lnTo>
                  <a:pt x="3006" y="1643"/>
                </a:lnTo>
                <a:lnTo>
                  <a:pt x="2981" y="1633"/>
                </a:lnTo>
                <a:lnTo>
                  <a:pt x="2954" y="1625"/>
                </a:lnTo>
                <a:lnTo>
                  <a:pt x="2928" y="1616"/>
                </a:lnTo>
                <a:lnTo>
                  <a:pt x="2901" y="1608"/>
                </a:lnTo>
                <a:lnTo>
                  <a:pt x="2872" y="1600"/>
                </a:lnTo>
                <a:lnTo>
                  <a:pt x="2844" y="1594"/>
                </a:lnTo>
                <a:lnTo>
                  <a:pt x="2815" y="1588"/>
                </a:lnTo>
                <a:lnTo>
                  <a:pt x="2784" y="1582"/>
                </a:lnTo>
                <a:lnTo>
                  <a:pt x="2753" y="1578"/>
                </a:lnTo>
                <a:lnTo>
                  <a:pt x="2721" y="1574"/>
                </a:lnTo>
                <a:lnTo>
                  <a:pt x="2689" y="1571"/>
                </a:lnTo>
                <a:lnTo>
                  <a:pt x="2656" y="1568"/>
                </a:lnTo>
                <a:lnTo>
                  <a:pt x="2621" y="1567"/>
                </a:lnTo>
                <a:lnTo>
                  <a:pt x="2586" y="1567"/>
                </a:lnTo>
                <a:lnTo>
                  <a:pt x="2554" y="1567"/>
                </a:lnTo>
                <a:lnTo>
                  <a:pt x="2523" y="1570"/>
                </a:lnTo>
                <a:lnTo>
                  <a:pt x="2492" y="1573"/>
                </a:lnTo>
                <a:lnTo>
                  <a:pt x="2477" y="1574"/>
                </a:lnTo>
                <a:lnTo>
                  <a:pt x="2461" y="1576"/>
                </a:lnTo>
                <a:lnTo>
                  <a:pt x="2431" y="1581"/>
                </a:lnTo>
                <a:lnTo>
                  <a:pt x="2402" y="1588"/>
                </a:lnTo>
                <a:lnTo>
                  <a:pt x="2375" y="1594"/>
                </a:lnTo>
                <a:lnTo>
                  <a:pt x="2347" y="1601"/>
                </a:lnTo>
                <a:lnTo>
                  <a:pt x="2321" y="1610"/>
                </a:lnTo>
                <a:lnTo>
                  <a:pt x="2295" y="1619"/>
                </a:lnTo>
                <a:lnTo>
                  <a:pt x="2271" y="1629"/>
                </a:lnTo>
                <a:lnTo>
                  <a:pt x="2247" y="1640"/>
                </a:lnTo>
                <a:lnTo>
                  <a:pt x="2225" y="1650"/>
                </a:lnTo>
                <a:lnTo>
                  <a:pt x="2204" y="1661"/>
                </a:lnTo>
                <a:lnTo>
                  <a:pt x="2185" y="1673"/>
                </a:lnTo>
                <a:lnTo>
                  <a:pt x="2165" y="1684"/>
                </a:lnTo>
                <a:lnTo>
                  <a:pt x="2186" y="1686"/>
                </a:lnTo>
                <a:lnTo>
                  <a:pt x="2205" y="1690"/>
                </a:lnTo>
                <a:lnTo>
                  <a:pt x="2223" y="1694"/>
                </a:lnTo>
                <a:lnTo>
                  <a:pt x="2242" y="1697"/>
                </a:lnTo>
                <a:lnTo>
                  <a:pt x="2259" y="1701"/>
                </a:lnTo>
                <a:lnTo>
                  <a:pt x="2277" y="1707"/>
                </a:lnTo>
                <a:lnTo>
                  <a:pt x="2294" y="1712"/>
                </a:lnTo>
                <a:lnTo>
                  <a:pt x="2310" y="1717"/>
                </a:lnTo>
                <a:lnTo>
                  <a:pt x="2327" y="1723"/>
                </a:lnTo>
                <a:lnTo>
                  <a:pt x="2342" y="1729"/>
                </a:lnTo>
                <a:lnTo>
                  <a:pt x="2358" y="1736"/>
                </a:lnTo>
                <a:lnTo>
                  <a:pt x="2373" y="1743"/>
                </a:lnTo>
                <a:lnTo>
                  <a:pt x="2401" y="1758"/>
                </a:lnTo>
                <a:lnTo>
                  <a:pt x="2415" y="1766"/>
                </a:lnTo>
                <a:lnTo>
                  <a:pt x="2429" y="1775"/>
                </a:lnTo>
                <a:lnTo>
                  <a:pt x="2442" y="1783"/>
                </a:lnTo>
                <a:lnTo>
                  <a:pt x="2455" y="1792"/>
                </a:lnTo>
                <a:lnTo>
                  <a:pt x="2467" y="1801"/>
                </a:lnTo>
                <a:lnTo>
                  <a:pt x="2480" y="1811"/>
                </a:lnTo>
                <a:lnTo>
                  <a:pt x="2492" y="1820"/>
                </a:lnTo>
                <a:lnTo>
                  <a:pt x="2503" y="1830"/>
                </a:lnTo>
                <a:lnTo>
                  <a:pt x="2514" y="1841"/>
                </a:lnTo>
                <a:lnTo>
                  <a:pt x="2526" y="1851"/>
                </a:lnTo>
                <a:lnTo>
                  <a:pt x="2547" y="1873"/>
                </a:lnTo>
                <a:lnTo>
                  <a:pt x="2566" y="1896"/>
                </a:lnTo>
                <a:lnTo>
                  <a:pt x="2577" y="1908"/>
                </a:lnTo>
                <a:lnTo>
                  <a:pt x="2586" y="1919"/>
                </a:lnTo>
                <a:lnTo>
                  <a:pt x="2604" y="1944"/>
                </a:lnTo>
                <a:lnTo>
                  <a:pt x="2621" y="1969"/>
                </a:lnTo>
                <a:lnTo>
                  <a:pt x="2638" y="1996"/>
                </a:lnTo>
                <a:lnTo>
                  <a:pt x="2654" y="2022"/>
                </a:lnTo>
                <a:lnTo>
                  <a:pt x="2669" y="2049"/>
                </a:lnTo>
                <a:lnTo>
                  <a:pt x="2684" y="2077"/>
                </a:lnTo>
                <a:lnTo>
                  <a:pt x="2698" y="2105"/>
                </a:lnTo>
                <a:lnTo>
                  <a:pt x="2712" y="2134"/>
                </a:lnTo>
                <a:lnTo>
                  <a:pt x="2725" y="2163"/>
                </a:lnTo>
                <a:lnTo>
                  <a:pt x="2737" y="2193"/>
                </a:lnTo>
                <a:lnTo>
                  <a:pt x="2750" y="2221"/>
                </a:lnTo>
                <a:lnTo>
                  <a:pt x="2774" y="2281"/>
                </a:lnTo>
                <a:lnTo>
                  <a:pt x="2823" y="2400"/>
                </a:lnTo>
                <a:lnTo>
                  <a:pt x="2834" y="2423"/>
                </a:lnTo>
                <a:lnTo>
                  <a:pt x="2845" y="2446"/>
                </a:lnTo>
                <a:lnTo>
                  <a:pt x="2855" y="2468"/>
                </a:lnTo>
                <a:lnTo>
                  <a:pt x="2867" y="2489"/>
                </a:lnTo>
                <a:lnTo>
                  <a:pt x="2880" y="2509"/>
                </a:lnTo>
                <a:lnTo>
                  <a:pt x="2891" y="2530"/>
                </a:lnTo>
                <a:lnTo>
                  <a:pt x="2905" y="2550"/>
                </a:lnTo>
                <a:lnTo>
                  <a:pt x="2918" y="2569"/>
                </a:lnTo>
                <a:lnTo>
                  <a:pt x="2933" y="2587"/>
                </a:lnTo>
                <a:lnTo>
                  <a:pt x="2947" y="2605"/>
                </a:lnTo>
                <a:lnTo>
                  <a:pt x="2954" y="2614"/>
                </a:lnTo>
                <a:lnTo>
                  <a:pt x="2962" y="2622"/>
                </a:lnTo>
                <a:lnTo>
                  <a:pt x="2978" y="2639"/>
                </a:lnTo>
                <a:lnTo>
                  <a:pt x="2993" y="2656"/>
                </a:lnTo>
                <a:lnTo>
                  <a:pt x="3010" y="2671"/>
                </a:lnTo>
                <a:lnTo>
                  <a:pt x="3019" y="2680"/>
                </a:lnTo>
                <a:lnTo>
                  <a:pt x="3027" y="2687"/>
                </a:lnTo>
                <a:lnTo>
                  <a:pt x="3044" y="2702"/>
                </a:lnTo>
                <a:lnTo>
                  <a:pt x="3063" y="2716"/>
                </a:lnTo>
                <a:lnTo>
                  <a:pt x="3081" y="2730"/>
                </a:lnTo>
                <a:lnTo>
                  <a:pt x="3100" y="2742"/>
                </a:lnTo>
                <a:lnTo>
                  <a:pt x="3120" y="2755"/>
                </a:lnTo>
                <a:lnTo>
                  <a:pt x="3140" y="2768"/>
                </a:lnTo>
                <a:lnTo>
                  <a:pt x="3160" y="2780"/>
                </a:lnTo>
                <a:lnTo>
                  <a:pt x="3182" y="2791"/>
                </a:lnTo>
                <a:lnTo>
                  <a:pt x="3203" y="2802"/>
                </a:lnTo>
                <a:lnTo>
                  <a:pt x="3225" y="2811"/>
                </a:lnTo>
                <a:lnTo>
                  <a:pt x="3248" y="2822"/>
                </a:lnTo>
                <a:lnTo>
                  <a:pt x="3270" y="2832"/>
                </a:lnTo>
                <a:lnTo>
                  <a:pt x="3294" y="2840"/>
                </a:lnTo>
                <a:lnTo>
                  <a:pt x="3318" y="2849"/>
                </a:lnTo>
                <a:lnTo>
                  <a:pt x="3342" y="2857"/>
                </a:lnTo>
                <a:lnTo>
                  <a:pt x="3368" y="2865"/>
                </a:lnTo>
                <a:lnTo>
                  <a:pt x="3393" y="2872"/>
                </a:lnTo>
                <a:lnTo>
                  <a:pt x="3388" y="2875"/>
                </a:lnTo>
                <a:lnTo>
                  <a:pt x="3384" y="2877"/>
                </a:lnTo>
                <a:lnTo>
                  <a:pt x="3371" y="2884"/>
                </a:lnTo>
                <a:lnTo>
                  <a:pt x="3358" y="2889"/>
                </a:lnTo>
                <a:lnTo>
                  <a:pt x="3343" y="2894"/>
                </a:lnTo>
                <a:lnTo>
                  <a:pt x="3327" y="2900"/>
                </a:lnTo>
                <a:lnTo>
                  <a:pt x="3310" y="2905"/>
                </a:lnTo>
                <a:lnTo>
                  <a:pt x="3291" y="2910"/>
                </a:lnTo>
                <a:lnTo>
                  <a:pt x="3271" y="2915"/>
                </a:lnTo>
                <a:lnTo>
                  <a:pt x="3250" y="2920"/>
                </a:lnTo>
                <a:lnTo>
                  <a:pt x="3227" y="2923"/>
                </a:lnTo>
                <a:lnTo>
                  <a:pt x="3204" y="2927"/>
                </a:lnTo>
                <a:lnTo>
                  <a:pt x="3178" y="2930"/>
                </a:lnTo>
                <a:lnTo>
                  <a:pt x="3166" y="2932"/>
                </a:lnTo>
                <a:lnTo>
                  <a:pt x="3153" y="2933"/>
                </a:lnTo>
                <a:lnTo>
                  <a:pt x="3126" y="2935"/>
                </a:lnTo>
                <a:lnTo>
                  <a:pt x="3099" y="2936"/>
                </a:lnTo>
                <a:lnTo>
                  <a:pt x="3070" y="2936"/>
                </a:lnTo>
                <a:lnTo>
                  <a:pt x="3039" y="2936"/>
                </a:lnTo>
                <a:lnTo>
                  <a:pt x="3024" y="2935"/>
                </a:lnTo>
                <a:lnTo>
                  <a:pt x="3009" y="2934"/>
                </a:lnTo>
                <a:lnTo>
                  <a:pt x="2979" y="2932"/>
                </a:lnTo>
                <a:lnTo>
                  <a:pt x="2950" y="2928"/>
                </a:lnTo>
                <a:lnTo>
                  <a:pt x="2921" y="2924"/>
                </a:lnTo>
                <a:lnTo>
                  <a:pt x="2892" y="2919"/>
                </a:lnTo>
                <a:lnTo>
                  <a:pt x="2865" y="2912"/>
                </a:lnTo>
                <a:lnTo>
                  <a:pt x="2851" y="2908"/>
                </a:lnTo>
                <a:lnTo>
                  <a:pt x="2837" y="2905"/>
                </a:lnTo>
                <a:lnTo>
                  <a:pt x="2810" y="2896"/>
                </a:lnTo>
                <a:lnTo>
                  <a:pt x="2783" y="2888"/>
                </a:lnTo>
                <a:lnTo>
                  <a:pt x="2757" y="2878"/>
                </a:lnTo>
                <a:lnTo>
                  <a:pt x="2731" y="2868"/>
                </a:lnTo>
                <a:lnTo>
                  <a:pt x="2705" y="2856"/>
                </a:lnTo>
                <a:lnTo>
                  <a:pt x="2681" y="2844"/>
                </a:lnTo>
                <a:lnTo>
                  <a:pt x="2656" y="2831"/>
                </a:lnTo>
                <a:lnTo>
                  <a:pt x="2631" y="2818"/>
                </a:lnTo>
                <a:lnTo>
                  <a:pt x="2608" y="2803"/>
                </a:lnTo>
                <a:lnTo>
                  <a:pt x="2583" y="2788"/>
                </a:lnTo>
                <a:lnTo>
                  <a:pt x="2560" y="2772"/>
                </a:lnTo>
                <a:lnTo>
                  <a:pt x="2536" y="2756"/>
                </a:lnTo>
                <a:lnTo>
                  <a:pt x="2513" y="2738"/>
                </a:lnTo>
                <a:lnTo>
                  <a:pt x="2490" y="2721"/>
                </a:lnTo>
                <a:lnTo>
                  <a:pt x="2466" y="2703"/>
                </a:lnTo>
                <a:lnTo>
                  <a:pt x="2444" y="2684"/>
                </a:lnTo>
                <a:lnTo>
                  <a:pt x="2421" y="2664"/>
                </a:lnTo>
                <a:lnTo>
                  <a:pt x="2398" y="2644"/>
                </a:lnTo>
                <a:lnTo>
                  <a:pt x="2376" y="2623"/>
                </a:lnTo>
                <a:lnTo>
                  <a:pt x="2354" y="2602"/>
                </a:lnTo>
                <a:lnTo>
                  <a:pt x="2331" y="2581"/>
                </a:lnTo>
                <a:lnTo>
                  <a:pt x="2309" y="2558"/>
                </a:lnTo>
                <a:lnTo>
                  <a:pt x="2263" y="2514"/>
                </a:lnTo>
                <a:lnTo>
                  <a:pt x="2224" y="2473"/>
                </a:lnTo>
                <a:lnTo>
                  <a:pt x="2204" y="2453"/>
                </a:lnTo>
                <a:lnTo>
                  <a:pt x="2183" y="2433"/>
                </a:lnTo>
                <a:lnTo>
                  <a:pt x="2162" y="2413"/>
                </a:lnTo>
                <a:lnTo>
                  <a:pt x="2142" y="2394"/>
                </a:lnTo>
                <a:lnTo>
                  <a:pt x="2121" y="2374"/>
                </a:lnTo>
                <a:lnTo>
                  <a:pt x="2099" y="2355"/>
                </a:lnTo>
                <a:lnTo>
                  <a:pt x="2077" y="2337"/>
                </a:lnTo>
                <a:lnTo>
                  <a:pt x="2055" y="2319"/>
                </a:lnTo>
                <a:lnTo>
                  <a:pt x="2033" y="2301"/>
                </a:lnTo>
                <a:lnTo>
                  <a:pt x="2009" y="2284"/>
                </a:lnTo>
                <a:lnTo>
                  <a:pt x="1986" y="2267"/>
                </a:lnTo>
                <a:lnTo>
                  <a:pt x="1962" y="2251"/>
                </a:lnTo>
                <a:lnTo>
                  <a:pt x="1938" y="2235"/>
                </a:lnTo>
                <a:lnTo>
                  <a:pt x="1912" y="2220"/>
                </a:lnTo>
                <a:lnTo>
                  <a:pt x="1887" y="2206"/>
                </a:lnTo>
                <a:lnTo>
                  <a:pt x="1861" y="2193"/>
                </a:lnTo>
                <a:lnTo>
                  <a:pt x="1835" y="2179"/>
                </a:lnTo>
                <a:lnTo>
                  <a:pt x="1807" y="2167"/>
                </a:lnTo>
                <a:lnTo>
                  <a:pt x="1780" y="2155"/>
                </a:lnTo>
                <a:lnTo>
                  <a:pt x="1751" y="2145"/>
                </a:lnTo>
                <a:lnTo>
                  <a:pt x="1721" y="2135"/>
                </a:lnTo>
                <a:lnTo>
                  <a:pt x="1691" y="2126"/>
                </a:lnTo>
                <a:lnTo>
                  <a:pt x="1676" y="2121"/>
                </a:lnTo>
                <a:lnTo>
                  <a:pt x="1660" y="2118"/>
                </a:lnTo>
                <a:lnTo>
                  <a:pt x="1630" y="2111"/>
                </a:lnTo>
                <a:lnTo>
                  <a:pt x="1598" y="2104"/>
                </a:lnTo>
                <a:lnTo>
                  <a:pt x="1565" y="2100"/>
                </a:lnTo>
                <a:lnTo>
                  <a:pt x="1548" y="2098"/>
                </a:lnTo>
                <a:lnTo>
                  <a:pt x="1531" y="2096"/>
                </a:lnTo>
                <a:lnTo>
                  <a:pt x="1496" y="2093"/>
                </a:lnTo>
                <a:lnTo>
                  <a:pt x="1461" y="2091"/>
                </a:lnTo>
                <a:lnTo>
                  <a:pt x="1423" y="2091"/>
                </a:lnTo>
                <a:lnTo>
                  <a:pt x="1405" y="2091"/>
                </a:lnTo>
                <a:lnTo>
                  <a:pt x="1388" y="2092"/>
                </a:lnTo>
                <a:lnTo>
                  <a:pt x="1370" y="2092"/>
                </a:lnTo>
                <a:lnTo>
                  <a:pt x="1353" y="2093"/>
                </a:lnTo>
                <a:lnTo>
                  <a:pt x="1336" y="2095"/>
                </a:lnTo>
                <a:lnTo>
                  <a:pt x="1320" y="2096"/>
                </a:lnTo>
                <a:lnTo>
                  <a:pt x="1287" y="2100"/>
                </a:lnTo>
                <a:lnTo>
                  <a:pt x="1256" y="2105"/>
                </a:lnTo>
                <a:lnTo>
                  <a:pt x="1228" y="2112"/>
                </a:lnTo>
                <a:lnTo>
                  <a:pt x="1200" y="2118"/>
                </a:lnTo>
                <a:lnTo>
                  <a:pt x="1174" y="2126"/>
                </a:lnTo>
                <a:lnTo>
                  <a:pt x="1149" y="2133"/>
                </a:lnTo>
                <a:lnTo>
                  <a:pt x="1126" y="2140"/>
                </a:lnTo>
                <a:lnTo>
                  <a:pt x="1104" y="2149"/>
                </a:lnTo>
                <a:lnTo>
                  <a:pt x="1086" y="2156"/>
                </a:lnTo>
                <a:lnTo>
                  <a:pt x="1068" y="2165"/>
                </a:lnTo>
                <a:lnTo>
                  <a:pt x="1053" y="2172"/>
                </a:lnTo>
                <a:lnTo>
                  <a:pt x="1041" y="2180"/>
                </a:lnTo>
                <a:lnTo>
                  <a:pt x="1030" y="2186"/>
                </a:lnTo>
                <a:lnTo>
                  <a:pt x="1050" y="2190"/>
                </a:lnTo>
                <a:lnTo>
                  <a:pt x="1072" y="2194"/>
                </a:lnTo>
                <a:lnTo>
                  <a:pt x="1093" y="2199"/>
                </a:lnTo>
                <a:lnTo>
                  <a:pt x="1115" y="2203"/>
                </a:lnTo>
                <a:lnTo>
                  <a:pt x="1160" y="2216"/>
                </a:lnTo>
                <a:lnTo>
                  <a:pt x="1182" y="2222"/>
                </a:lnTo>
                <a:lnTo>
                  <a:pt x="1205" y="2230"/>
                </a:lnTo>
                <a:lnTo>
                  <a:pt x="1228" y="2238"/>
                </a:lnTo>
                <a:lnTo>
                  <a:pt x="1250" y="2247"/>
                </a:lnTo>
                <a:lnTo>
                  <a:pt x="1272" y="2255"/>
                </a:lnTo>
                <a:lnTo>
                  <a:pt x="1295" y="2265"/>
                </a:lnTo>
                <a:lnTo>
                  <a:pt x="1316" y="2276"/>
                </a:lnTo>
                <a:lnTo>
                  <a:pt x="1337" y="2286"/>
                </a:lnTo>
                <a:lnTo>
                  <a:pt x="1359" y="2298"/>
                </a:lnTo>
                <a:lnTo>
                  <a:pt x="1379" y="2310"/>
                </a:lnTo>
                <a:lnTo>
                  <a:pt x="1399" y="2322"/>
                </a:lnTo>
                <a:lnTo>
                  <a:pt x="1418" y="2335"/>
                </a:lnTo>
                <a:lnTo>
                  <a:pt x="1436" y="2349"/>
                </a:lnTo>
                <a:lnTo>
                  <a:pt x="1453" y="2363"/>
                </a:lnTo>
                <a:lnTo>
                  <a:pt x="1470" y="2378"/>
                </a:lnTo>
                <a:lnTo>
                  <a:pt x="1485" y="2392"/>
                </a:lnTo>
                <a:lnTo>
                  <a:pt x="1500" y="2408"/>
                </a:lnTo>
                <a:lnTo>
                  <a:pt x="1506" y="2417"/>
                </a:lnTo>
                <a:lnTo>
                  <a:pt x="1513" y="2425"/>
                </a:lnTo>
                <a:lnTo>
                  <a:pt x="1524" y="2442"/>
                </a:lnTo>
                <a:lnTo>
                  <a:pt x="1535" y="2461"/>
                </a:lnTo>
                <a:lnTo>
                  <a:pt x="1539" y="2469"/>
                </a:lnTo>
                <a:lnTo>
                  <a:pt x="1545" y="2479"/>
                </a:lnTo>
                <a:lnTo>
                  <a:pt x="1548" y="2488"/>
                </a:lnTo>
                <a:lnTo>
                  <a:pt x="1552" y="2498"/>
                </a:lnTo>
                <a:lnTo>
                  <a:pt x="1555" y="2507"/>
                </a:lnTo>
                <a:lnTo>
                  <a:pt x="1557" y="2517"/>
                </a:lnTo>
                <a:lnTo>
                  <a:pt x="1561" y="2526"/>
                </a:lnTo>
                <a:lnTo>
                  <a:pt x="1563" y="2537"/>
                </a:lnTo>
                <a:lnTo>
                  <a:pt x="1564" y="2547"/>
                </a:lnTo>
                <a:lnTo>
                  <a:pt x="1565" y="2557"/>
                </a:lnTo>
                <a:lnTo>
                  <a:pt x="1566" y="2568"/>
                </a:lnTo>
                <a:lnTo>
                  <a:pt x="1566" y="2579"/>
                </a:lnTo>
                <a:lnTo>
                  <a:pt x="1565" y="2597"/>
                </a:lnTo>
                <a:lnTo>
                  <a:pt x="1564" y="2614"/>
                </a:lnTo>
                <a:lnTo>
                  <a:pt x="1561" y="2631"/>
                </a:lnTo>
                <a:lnTo>
                  <a:pt x="1556" y="2646"/>
                </a:lnTo>
                <a:lnTo>
                  <a:pt x="1554" y="2653"/>
                </a:lnTo>
                <a:lnTo>
                  <a:pt x="1551" y="2660"/>
                </a:lnTo>
                <a:lnTo>
                  <a:pt x="1548" y="2668"/>
                </a:lnTo>
                <a:lnTo>
                  <a:pt x="1545" y="2675"/>
                </a:lnTo>
                <a:lnTo>
                  <a:pt x="1537" y="2688"/>
                </a:lnTo>
                <a:lnTo>
                  <a:pt x="1530" y="2701"/>
                </a:lnTo>
                <a:lnTo>
                  <a:pt x="1520" y="2711"/>
                </a:lnTo>
                <a:lnTo>
                  <a:pt x="1516" y="2717"/>
                </a:lnTo>
                <a:lnTo>
                  <a:pt x="1511" y="2722"/>
                </a:lnTo>
                <a:lnTo>
                  <a:pt x="1500" y="2732"/>
                </a:lnTo>
                <a:lnTo>
                  <a:pt x="1488" y="2740"/>
                </a:lnTo>
                <a:lnTo>
                  <a:pt x="1475" y="2748"/>
                </a:lnTo>
                <a:lnTo>
                  <a:pt x="1463" y="2754"/>
                </a:lnTo>
                <a:lnTo>
                  <a:pt x="1450" y="2759"/>
                </a:lnTo>
                <a:lnTo>
                  <a:pt x="1435" y="2764"/>
                </a:lnTo>
                <a:lnTo>
                  <a:pt x="1429" y="2766"/>
                </a:lnTo>
                <a:lnTo>
                  <a:pt x="1421" y="2767"/>
                </a:lnTo>
                <a:lnTo>
                  <a:pt x="1406" y="2769"/>
                </a:lnTo>
                <a:lnTo>
                  <a:pt x="1390" y="2770"/>
                </a:lnTo>
                <a:lnTo>
                  <a:pt x="1374" y="2769"/>
                </a:lnTo>
                <a:lnTo>
                  <a:pt x="1359" y="2768"/>
                </a:lnTo>
                <a:lnTo>
                  <a:pt x="1350" y="2767"/>
                </a:lnTo>
                <a:lnTo>
                  <a:pt x="1342" y="2765"/>
                </a:lnTo>
                <a:lnTo>
                  <a:pt x="1334" y="2762"/>
                </a:lnTo>
                <a:lnTo>
                  <a:pt x="1326" y="2760"/>
                </a:lnTo>
                <a:lnTo>
                  <a:pt x="1309" y="2755"/>
                </a:lnTo>
                <a:lnTo>
                  <a:pt x="1292" y="2749"/>
                </a:lnTo>
                <a:lnTo>
                  <a:pt x="1275" y="2740"/>
                </a:lnTo>
                <a:lnTo>
                  <a:pt x="1258" y="2731"/>
                </a:lnTo>
                <a:lnTo>
                  <a:pt x="1239" y="2720"/>
                </a:lnTo>
                <a:lnTo>
                  <a:pt x="1222" y="2707"/>
                </a:lnTo>
                <a:lnTo>
                  <a:pt x="1205" y="2693"/>
                </a:lnTo>
                <a:lnTo>
                  <a:pt x="1197" y="2686"/>
                </a:lnTo>
                <a:lnTo>
                  <a:pt x="1188" y="2678"/>
                </a:lnTo>
                <a:lnTo>
                  <a:pt x="1173" y="2661"/>
                </a:lnTo>
                <a:lnTo>
                  <a:pt x="1153" y="2642"/>
                </a:lnTo>
                <a:lnTo>
                  <a:pt x="1134" y="2623"/>
                </a:lnTo>
                <a:lnTo>
                  <a:pt x="1114" y="2604"/>
                </a:lnTo>
                <a:lnTo>
                  <a:pt x="1095" y="2586"/>
                </a:lnTo>
                <a:lnTo>
                  <a:pt x="1074" y="2568"/>
                </a:lnTo>
                <a:lnTo>
                  <a:pt x="1052" y="2551"/>
                </a:lnTo>
                <a:lnTo>
                  <a:pt x="1031" y="2533"/>
                </a:lnTo>
                <a:lnTo>
                  <a:pt x="1010" y="2517"/>
                </a:lnTo>
                <a:lnTo>
                  <a:pt x="988" y="2500"/>
                </a:lnTo>
                <a:lnTo>
                  <a:pt x="965" y="2484"/>
                </a:lnTo>
                <a:lnTo>
                  <a:pt x="942" y="2469"/>
                </a:lnTo>
                <a:lnTo>
                  <a:pt x="918" y="2454"/>
                </a:lnTo>
                <a:lnTo>
                  <a:pt x="895" y="2440"/>
                </a:lnTo>
                <a:lnTo>
                  <a:pt x="871" y="2427"/>
                </a:lnTo>
                <a:lnTo>
                  <a:pt x="846" y="2413"/>
                </a:lnTo>
                <a:lnTo>
                  <a:pt x="821" y="2400"/>
                </a:lnTo>
                <a:lnTo>
                  <a:pt x="796" y="2388"/>
                </a:lnTo>
                <a:lnTo>
                  <a:pt x="771" y="2378"/>
                </a:lnTo>
                <a:lnTo>
                  <a:pt x="744" y="2366"/>
                </a:lnTo>
                <a:lnTo>
                  <a:pt x="719" y="2356"/>
                </a:lnTo>
                <a:lnTo>
                  <a:pt x="692" y="2347"/>
                </a:lnTo>
                <a:lnTo>
                  <a:pt x="664" y="2338"/>
                </a:lnTo>
                <a:lnTo>
                  <a:pt x="638" y="2331"/>
                </a:lnTo>
                <a:lnTo>
                  <a:pt x="610" y="2323"/>
                </a:lnTo>
                <a:lnTo>
                  <a:pt x="583" y="2317"/>
                </a:lnTo>
                <a:lnTo>
                  <a:pt x="569" y="2314"/>
                </a:lnTo>
                <a:lnTo>
                  <a:pt x="554" y="2312"/>
                </a:lnTo>
                <a:lnTo>
                  <a:pt x="540" y="2308"/>
                </a:lnTo>
                <a:lnTo>
                  <a:pt x="526" y="2306"/>
                </a:lnTo>
                <a:lnTo>
                  <a:pt x="497" y="2303"/>
                </a:lnTo>
                <a:lnTo>
                  <a:pt x="469" y="2300"/>
                </a:lnTo>
                <a:lnTo>
                  <a:pt x="439" y="2297"/>
                </a:lnTo>
                <a:lnTo>
                  <a:pt x="410" y="2296"/>
                </a:lnTo>
                <a:lnTo>
                  <a:pt x="381" y="2296"/>
                </a:lnTo>
                <a:lnTo>
                  <a:pt x="351" y="2296"/>
                </a:lnTo>
                <a:lnTo>
                  <a:pt x="322" y="2298"/>
                </a:lnTo>
                <a:lnTo>
                  <a:pt x="292" y="2300"/>
                </a:lnTo>
                <a:lnTo>
                  <a:pt x="264" y="2304"/>
                </a:lnTo>
                <a:lnTo>
                  <a:pt x="250" y="2306"/>
                </a:lnTo>
                <a:lnTo>
                  <a:pt x="236" y="2310"/>
                </a:lnTo>
                <a:lnTo>
                  <a:pt x="208" y="2315"/>
                </a:lnTo>
                <a:lnTo>
                  <a:pt x="182" y="2321"/>
                </a:lnTo>
                <a:lnTo>
                  <a:pt x="156" y="2329"/>
                </a:lnTo>
                <a:lnTo>
                  <a:pt x="132" y="2336"/>
                </a:lnTo>
                <a:lnTo>
                  <a:pt x="108" y="2346"/>
                </a:lnTo>
                <a:lnTo>
                  <a:pt x="97" y="2350"/>
                </a:lnTo>
                <a:lnTo>
                  <a:pt x="86" y="2355"/>
                </a:lnTo>
                <a:lnTo>
                  <a:pt x="66" y="2365"/>
                </a:lnTo>
                <a:lnTo>
                  <a:pt x="47" y="2375"/>
                </a:lnTo>
                <a:lnTo>
                  <a:pt x="29" y="2387"/>
                </a:lnTo>
                <a:lnTo>
                  <a:pt x="21" y="2392"/>
                </a:lnTo>
                <a:lnTo>
                  <a:pt x="14" y="2398"/>
                </a:lnTo>
                <a:lnTo>
                  <a:pt x="0" y="2411"/>
                </a:lnTo>
                <a:lnTo>
                  <a:pt x="35" y="2415"/>
                </a:lnTo>
                <a:lnTo>
                  <a:pt x="69" y="2421"/>
                </a:lnTo>
                <a:lnTo>
                  <a:pt x="102" y="2428"/>
                </a:lnTo>
                <a:lnTo>
                  <a:pt x="134" y="2436"/>
                </a:lnTo>
                <a:lnTo>
                  <a:pt x="150" y="2440"/>
                </a:lnTo>
                <a:lnTo>
                  <a:pt x="166" y="2446"/>
                </a:lnTo>
                <a:lnTo>
                  <a:pt x="197" y="2456"/>
                </a:lnTo>
                <a:lnTo>
                  <a:pt x="212" y="2462"/>
                </a:lnTo>
                <a:lnTo>
                  <a:pt x="226" y="2468"/>
                </a:lnTo>
                <a:lnTo>
                  <a:pt x="241" y="2474"/>
                </a:lnTo>
                <a:lnTo>
                  <a:pt x="256" y="2482"/>
                </a:lnTo>
                <a:lnTo>
                  <a:pt x="270" y="2488"/>
                </a:lnTo>
                <a:lnTo>
                  <a:pt x="285" y="2496"/>
                </a:lnTo>
                <a:lnTo>
                  <a:pt x="299" y="2504"/>
                </a:lnTo>
                <a:lnTo>
                  <a:pt x="313" y="2512"/>
                </a:lnTo>
                <a:lnTo>
                  <a:pt x="326" y="2520"/>
                </a:lnTo>
                <a:lnTo>
                  <a:pt x="340" y="2530"/>
                </a:lnTo>
                <a:lnTo>
                  <a:pt x="354" y="2538"/>
                </a:lnTo>
                <a:lnTo>
                  <a:pt x="367" y="2548"/>
                </a:lnTo>
                <a:lnTo>
                  <a:pt x="393" y="2568"/>
                </a:lnTo>
                <a:lnTo>
                  <a:pt x="419" y="2589"/>
                </a:lnTo>
                <a:lnTo>
                  <a:pt x="432" y="2601"/>
                </a:lnTo>
                <a:lnTo>
                  <a:pt x="444" y="2612"/>
                </a:lnTo>
                <a:lnTo>
                  <a:pt x="457" y="2624"/>
                </a:lnTo>
                <a:lnTo>
                  <a:pt x="470" y="2636"/>
                </a:lnTo>
                <a:lnTo>
                  <a:pt x="482" y="2649"/>
                </a:lnTo>
                <a:lnTo>
                  <a:pt x="494" y="2661"/>
                </a:lnTo>
                <a:lnTo>
                  <a:pt x="518" y="2689"/>
                </a:lnTo>
                <a:lnTo>
                  <a:pt x="530" y="2703"/>
                </a:lnTo>
                <a:lnTo>
                  <a:pt x="542" y="2718"/>
                </a:lnTo>
                <a:lnTo>
                  <a:pt x="566" y="2748"/>
                </a:lnTo>
                <a:lnTo>
                  <a:pt x="589" y="2780"/>
                </a:lnTo>
                <a:lnTo>
                  <a:pt x="611" y="2812"/>
                </a:lnTo>
                <a:lnTo>
                  <a:pt x="634" y="2848"/>
                </a:lnTo>
                <a:lnTo>
                  <a:pt x="656" y="2884"/>
                </a:lnTo>
                <a:lnTo>
                  <a:pt x="678" y="2922"/>
                </a:lnTo>
                <a:lnTo>
                  <a:pt x="701" y="2961"/>
                </a:lnTo>
                <a:lnTo>
                  <a:pt x="723" y="3003"/>
                </a:lnTo>
                <a:lnTo>
                  <a:pt x="744" y="3045"/>
                </a:lnTo>
                <a:lnTo>
                  <a:pt x="766" y="3090"/>
                </a:lnTo>
                <a:lnTo>
                  <a:pt x="788" y="3136"/>
                </a:lnTo>
                <a:lnTo>
                  <a:pt x="810" y="3184"/>
                </a:lnTo>
                <a:lnTo>
                  <a:pt x="831" y="3234"/>
                </a:lnTo>
                <a:lnTo>
                  <a:pt x="857" y="3290"/>
                </a:lnTo>
                <a:lnTo>
                  <a:pt x="871" y="3319"/>
                </a:lnTo>
                <a:lnTo>
                  <a:pt x="883" y="3346"/>
                </a:lnTo>
                <a:lnTo>
                  <a:pt x="898" y="3374"/>
                </a:lnTo>
                <a:lnTo>
                  <a:pt x="913" y="3402"/>
                </a:lnTo>
                <a:lnTo>
                  <a:pt x="928" y="3428"/>
                </a:lnTo>
                <a:lnTo>
                  <a:pt x="944" y="3455"/>
                </a:lnTo>
                <a:lnTo>
                  <a:pt x="961" y="3480"/>
                </a:lnTo>
                <a:lnTo>
                  <a:pt x="978" y="3506"/>
                </a:lnTo>
                <a:lnTo>
                  <a:pt x="996" y="3530"/>
                </a:lnTo>
                <a:lnTo>
                  <a:pt x="1015" y="3555"/>
                </a:lnTo>
                <a:lnTo>
                  <a:pt x="1034" y="3578"/>
                </a:lnTo>
                <a:lnTo>
                  <a:pt x="1056" y="3600"/>
                </a:lnTo>
                <a:lnTo>
                  <a:pt x="1066" y="3612"/>
                </a:lnTo>
                <a:lnTo>
                  <a:pt x="1077" y="3623"/>
                </a:lnTo>
                <a:lnTo>
                  <a:pt x="1099" y="3644"/>
                </a:lnTo>
                <a:lnTo>
                  <a:pt x="1123" y="3664"/>
                </a:lnTo>
                <a:lnTo>
                  <a:pt x="1147" y="3683"/>
                </a:lnTo>
                <a:lnTo>
                  <a:pt x="1160" y="3693"/>
                </a:lnTo>
                <a:lnTo>
                  <a:pt x="1173" y="3701"/>
                </a:lnTo>
                <a:lnTo>
                  <a:pt x="1199" y="3719"/>
                </a:lnTo>
                <a:lnTo>
                  <a:pt x="1213" y="3728"/>
                </a:lnTo>
                <a:lnTo>
                  <a:pt x="1227" y="3735"/>
                </a:lnTo>
                <a:lnTo>
                  <a:pt x="1241" y="3743"/>
                </a:lnTo>
                <a:lnTo>
                  <a:pt x="1255" y="3750"/>
                </a:lnTo>
                <a:lnTo>
                  <a:pt x="1286" y="3764"/>
                </a:lnTo>
                <a:lnTo>
                  <a:pt x="1301" y="3772"/>
                </a:lnTo>
                <a:lnTo>
                  <a:pt x="1317" y="3778"/>
                </a:lnTo>
                <a:lnTo>
                  <a:pt x="1334" y="3783"/>
                </a:lnTo>
                <a:lnTo>
                  <a:pt x="1350" y="3789"/>
                </a:lnTo>
                <a:lnTo>
                  <a:pt x="1367" y="3794"/>
                </a:lnTo>
                <a:lnTo>
                  <a:pt x="1385" y="3799"/>
                </a:lnTo>
                <a:lnTo>
                  <a:pt x="1402" y="3803"/>
                </a:lnTo>
                <a:lnTo>
                  <a:pt x="1420" y="3808"/>
                </a:lnTo>
                <a:lnTo>
                  <a:pt x="1438" y="3812"/>
                </a:lnTo>
                <a:lnTo>
                  <a:pt x="1457" y="3815"/>
                </a:lnTo>
                <a:lnTo>
                  <a:pt x="1496" y="3822"/>
                </a:lnTo>
                <a:lnTo>
                  <a:pt x="1516" y="3824"/>
                </a:lnTo>
                <a:lnTo>
                  <a:pt x="1536" y="3826"/>
                </a:lnTo>
                <a:lnTo>
                  <a:pt x="1556" y="3828"/>
                </a:lnTo>
                <a:lnTo>
                  <a:pt x="1578" y="3829"/>
                </a:lnTo>
                <a:lnTo>
                  <a:pt x="1599" y="3830"/>
                </a:lnTo>
                <a:lnTo>
                  <a:pt x="1621" y="3830"/>
                </a:lnTo>
                <a:lnTo>
                  <a:pt x="1641" y="3830"/>
                </a:lnTo>
                <a:lnTo>
                  <a:pt x="1663" y="3830"/>
                </a:lnTo>
                <a:lnTo>
                  <a:pt x="1684" y="3828"/>
                </a:lnTo>
                <a:lnTo>
                  <a:pt x="1705" y="3827"/>
                </a:lnTo>
                <a:lnTo>
                  <a:pt x="1750" y="3823"/>
                </a:lnTo>
                <a:lnTo>
                  <a:pt x="1795" y="3818"/>
                </a:lnTo>
                <a:lnTo>
                  <a:pt x="1842" y="3813"/>
                </a:lnTo>
                <a:lnTo>
                  <a:pt x="1889" y="3809"/>
                </a:lnTo>
                <a:lnTo>
                  <a:pt x="1936" y="3806"/>
                </a:lnTo>
                <a:lnTo>
                  <a:pt x="1984" y="3802"/>
                </a:lnTo>
                <a:lnTo>
                  <a:pt x="2007" y="3802"/>
                </a:lnTo>
                <a:lnTo>
                  <a:pt x="2030" y="3802"/>
                </a:lnTo>
                <a:lnTo>
                  <a:pt x="2053" y="3803"/>
                </a:lnTo>
                <a:lnTo>
                  <a:pt x="2076" y="3804"/>
                </a:lnTo>
                <a:lnTo>
                  <a:pt x="2098" y="3807"/>
                </a:lnTo>
                <a:lnTo>
                  <a:pt x="2121" y="3810"/>
                </a:lnTo>
                <a:lnTo>
                  <a:pt x="2143" y="3814"/>
                </a:lnTo>
                <a:lnTo>
                  <a:pt x="2164" y="3819"/>
                </a:lnTo>
                <a:lnTo>
                  <a:pt x="2175" y="3822"/>
                </a:lnTo>
                <a:lnTo>
                  <a:pt x="2186" y="3825"/>
                </a:lnTo>
                <a:lnTo>
                  <a:pt x="2207" y="3832"/>
                </a:lnTo>
                <a:lnTo>
                  <a:pt x="2227" y="3841"/>
                </a:lnTo>
                <a:lnTo>
                  <a:pt x="2237" y="3845"/>
                </a:lnTo>
                <a:lnTo>
                  <a:pt x="2246" y="3850"/>
                </a:lnTo>
                <a:lnTo>
                  <a:pt x="2256" y="3856"/>
                </a:lnTo>
                <a:lnTo>
                  <a:pt x="2265" y="3861"/>
                </a:lnTo>
                <a:lnTo>
                  <a:pt x="2283" y="3874"/>
                </a:lnTo>
                <a:lnTo>
                  <a:pt x="2293" y="3880"/>
                </a:lnTo>
                <a:lnTo>
                  <a:pt x="2301" y="3887"/>
                </a:lnTo>
                <a:lnTo>
                  <a:pt x="2310" y="3895"/>
                </a:lnTo>
                <a:lnTo>
                  <a:pt x="2318" y="3902"/>
                </a:lnTo>
                <a:lnTo>
                  <a:pt x="2327" y="3910"/>
                </a:lnTo>
                <a:lnTo>
                  <a:pt x="2334" y="3917"/>
                </a:lnTo>
                <a:lnTo>
                  <a:pt x="2341" y="3926"/>
                </a:lnTo>
                <a:lnTo>
                  <a:pt x="2348" y="3933"/>
                </a:lnTo>
                <a:lnTo>
                  <a:pt x="2361" y="3949"/>
                </a:lnTo>
                <a:lnTo>
                  <a:pt x="2373" y="3965"/>
                </a:lnTo>
                <a:lnTo>
                  <a:pt x="2383" y="3982"/>
                </a:lnTo>
                <a:lnTo>
                  <a:pt x="2393" y="3998"/>
                </a:lnTo>
                <a:lnTo>
                  <a:pt x="2401" y="4015"/>
                </a:lnTo>
                <a:lnTo>
                  <a:pt x="2409" y="4032"/>
                </a:lnTo>
                <a:lnTo>
                  <a:pt x="2416" y="4049"/>
                </a:lnTo>
                <a:lnTo>
                  <a:pt x="2422" y="4066"/>
                </a:lnTo>
                <a:lnTo>
                  <a:pt x="2428" y="4084"/>
                </a:lnTo>
                <a:lnTo>
                  <a:pt x="2432" y="4101"/>
                </a:lnTo>
                <a:lnTo>
                  <a:pt x="2438" y="4119"/>
                </a:lnTo>
                <a:lnTo>
                  <a:pt x="2441" y="4137"/>
                </a:lnTo>
                <a:lnTo>
                  <a:pt x="2448" y="4172"/>
                </a:lnTo>
                <a:lnTo>
                  <a:pt x="2453" y="4209"/>
                </a:lnTo>
                <a:lnTo>
                  <a:pt x="2459" y="4244"/>
                </a:lnTo>
                <a:lnTo>
                  <a:pt x="2464" y="4280"/>
                </a:lnTo>
                <a:lnTo>
                  <a:pt x="2469" y="4315"/>
                </a:lnTo>
                <a:lnTo>
                  <a:pt x="2477" y="4350"/>
                </a:lnTo>
                <a:lnTo>
                  <a:pt x="2481" y="4367"/>
                </a:lnTo>
                <a:lnTo>
                  <a:pt x="2485" y="4384"/>
                </a:lnTo>
                <a:lnTo>
                  <a:pt x="2490" y="4401"/>
                </a:lnTo>
                <a:lnTo>
                  <a:pt x="2495" y="4417"/>
                </a:lnTo>
                <a:lnTo>
                  <a:pt x="2501" y="4434"/>
                </a:lnTo>
                <a:lnTo>
                  <a:pt x="2509" y="4450"/>
                </a:lnTo>
                <a:lnTo>
                  <a:pt x="2518" y="4470"/>
                </a:lnTo>
                <a:lnTo>
                  <a:pt x="2528" y="4489"/>
                </a:lnTo>
                <a:lnTo>
                  <a:pt x="2538" y="4508"/>
                </a:lnTo>
                <a:lnTo>
                  <a:pt x="2550" y="4526"/>
                </a:lnTo>
                <a:lnTo>
                  <a:pt x="2562" y="4545"/>
                </a:lnTo>
                <a:lnTo>
                  <a:pt x="2575" y="4562"/>
                </a:lnTo>
                <a:lnTo>
                  <a:pt x="2588" y="4577"/>
                </a:lnTo>
                <a:lnTo>
                  <a:pt x="2602" y="4593"/>
                </a:lnTo>
                <a:lnTo>
                  <a:pt x="2617" y="4608"/>
                </a:lnTo>
                <a:lnTo>
                  <a:pt x="2633" y="4623"/>
                </a:lnTo>
                <a:lnTo>
                  <a:pt x="2649" y="4637"/>
                </a:lnTo>
                <a:lnTo>
                  <a:pt x="2667" y="4651"/>
                </a:lnTo>
                <a:lnTo>
                  <a:pt x="2684" y="4664"/>
                </a:lnTo>
                <a:lnTo>
                  <a:pt x="2703" y="4676"/>
                </a:lnTo>
                <a:lnTo>
                  <a:pt x="2723" y="4688"/>
                </a:lnTo>
                <a:lnTo>
                  <a:pt x="2744" y="4699"/>
                </a:lnTo>
                <a:lnTo>
                  <a:pt x="2765" y="4709"/>
                </a:lnTo>
                <a:lnTo>
                  <a:pt x="2787" y="4719"/>
                </a:lnTo>
                <a:lnTo>
                  <a:pt x="2811" y="4728"/>
                </a:lnTo>
                <a:lnTo>
                  <a:pt x="2835" y="4737"/>
                </a:lnTo>
                <a:lnTo>
                  <a:pt x="2860" y="4745"/>
                </a:lnTo>
                <a:lnTo>
                  <a:pt x="2886" y="4753"/>
                </a:lnTo>
                <a:lnTo>
                  <a:pt x="2913" y="4760"/>
                </a:lnTo>
                <a:lnTo>
                  <a:pt x="2941" y="4767"/>
                </a:lnTo>
                <a:lnTo>
                  <a:pt x="2970" y="4773"/>
                </a:lnTo>
                <a:lnTo>
                  <a:pt x="3000" y="4778"/>
                </a:lnTo>
                <a:lnTo>
                  <a:pt x="3015" y="4781"/>
                </a:lnTo>
                <a:lnTo>
                  <a:pt x="3031" y="4784"/>
                </a:lnTo>
                <a:lnTo>
                  <a:pt x="3063" y="4788"/>
                </a:lnTo>
                <a:lnTo>
                  <a:pt x="3097" y="4791"/>
                </a:lnTo>
                <a:lnTo>
                  <a:pt x="3114" y="4793"/>
                </a:lnTo>
                <a:lnTo>
                  <a:pt x="3131" y="4794"/>
                </a:lnTo>
                <a:lnTo>
                  <a:pt x="3166" y="4798"/>
                </a:lnTo>
                <a:lnTo>
                  <a:pt x="3202" y="4800"/>
                </a:lnTo>
                <a:lnTo>
                  <a:pt x="3186" y="4812"/>
                </a:lnTo>
                <a:lnTo>
                  <a:pt x="3170" y="4824"/>
                </a:lnTo>
                <a:lnTo>
                  <a:pt x="3153" y="4836"/>
                </a:lnTo>
                <a:lnTo>
                  <a:pt x="3136" y="4846"/>
                </a:lnTo>
                <a:lnTo>
                  <a:pt x="3118" y="4856"/>
                </a:lnTo>
                <a:lnTo>
                  <a:pt x="3099" y="4866"/>
                </a:lnTo>
                <a:lnTo>
                  <a:pt x="3080" y="4874"/>
                </a:lnTo>
                <a:lnTo>
                  <a:pt x="3059" y="4883"/>
                </a:lnTo>
                <a:lnTo>
                  <a:pt x="3039" y="4890"/>
                </a:lnTo>
                <a:lnTo>
                  <a:pt x="3019" y="4898"/>
                </a:lnTo>
                <a:lnTo>
                  <a:pt x="2998" y="4904"/>
                </a:lnTo>
                <a:lnTo>
                  <a:pt x="2976" y="4909"/>
                </a:lnTo>
                <a:lnTo>
                  <a:pt x="2954" y="4916"/>
                </a:lnTo>
                <a:lnTo>
                  <a:pt x="2932" y="4920"/>
                </a:lnTo>
                <a:lnTo>
                  <a:pt x="2909" y="4924"/>
                </a:lnTo>
                <a:lnTo>
                  <a:pt x="2886" y="4928"/>
                </a:lnTo>
                <a:lnTo>
                  <a:pt x="2863" y="4932"/>
                </a:lnTo>
                <a:lnTo>
                  <a:pt x="2839" y="4934"/>
                </a:lnTo>
                <a:lnTo>
                  <a:pt x="2816" y="4936"/>
                </a:lnTo>
                <a:lnTo>
                  <a:pt x="2791" y="4938"/>
                </a:lnTo>
                <a:lnTo>
                  <a:pt x="2767" y="4939"/>
                </a:lnTo>
                <a:lnTo>
                  <a:pt x="2743" y="4940"/>
                </a:lnTo>
                <a:lnTo>
                  <a:pt x="2693" y="4940"/>
                </a:lnTo>
                <a:lnTo>
                  <a:pt x="2668" y="4939"/>
                </a:lnTo>
                <a:lnTo>
                  <a:pt x="2643" y="4938"/>
                </a:lnTo>
                <a:lnTo>
                  <a:pt x="2618" y="4937"/>
                </a:lnTo>
                <a:lnTo>
                  <a:pt x="2593" y="4935"/>
                </a:lnTo>
                <a:lnTo>
                  <a:pt x="2567" y="4933"/>
                </a:lnTo>
                <a:lnTo>
                  <a:pt x="2542" y="4929"/>
                </a:lnTo>
                <a:lnTo>
                  <a:pt x="2491" y="4922"/>
                </a:lnTo>
                <a:lnTo>
                  <a:pt x="2441" y="4913"/>
                </a:lnTo>
                <a:lnTo>
                  <a:pt x="2391" y="4904"/>
                </a:lnTo>
                <a:lnTo>
                  <a:pt x="2365" y="4898"/>
                </a:lnTo>
                <a:lnTo>
                  <a:pt x="2341" y="4892"/>
                </a:lnTo>
                <a:lnTo>
                  <a:pt x="2316" y="4885"/>
                </a:lnTo>
                <a:lnTo>
                  <a:pt x="2292" y="4878"/>
                </a:lnTo>
                <a:lnTo>
                  <a:pt x="2268" y="4871"/>
                </a:lnTo>
                <a:lnTo>
                  <a:pt x="2244" y="4864"/>
                </a:lnTo>
                <a:lnTo>
                  <a:pt x="2221" y="4856"/>
                </a:lnTo>
                <a:lnTo>
                  <a:pt x="2197" y="4849"/>
                </a:lnTo>
                <a:lnTo>
                  <a:pt x="2152" y="4831"/>
                </a:lnTo>
                <a:lnTo>
                  <a:pt x="2129" y="4822"/>
                </a:lnTo>
                <a:lnTo>
                  <a:pt x="2107" y="4812"/>
                </a:lnTo>
                <a:lnTo>
                  <a:pt x="2086" y="4803"/>
                </a:lnTo>
                <a:lnTo>
                  <a:pt x="2064" y="4793"/>
                </a:lnTo>
                <a:lnTo>
                  <a:pt x="2024" y="4772"/>
                </a:lnTo>
                <a:lnTo>
                  <a:pt x="2004" y="4761"/>
                </a:lnTo>
                <a:lnTo>
                  <a:pt x="1985" y="4751"/>
                </a:lnTo>
                <a:lnTo>
                  <a:pt x="1967" y="4740"/>
                </a:lnTo>
                <a:lnTo>
                  <a:pt x="1949" y="4728"/>
                </a:lnTo>
                <a:lnTo>
                  <a:pt x="1930" y="4717"/>
                </a:lnTo>
                <a:lnTo>
                  <a:pt x="1913" y="4705"/>
                </a:lnTo>
                <a:lnTo>
                  <a:pt x="1897" y="4692"/>
                </a:lnTo>
                <a:lnTo>
                  <a:pt x="1882" y="4681"/>
                </a:lnTo>
                <a:lnTo>
                  <a:pt x="1867" y="4668"/>
                </a:lnTo>
                <a:lnTo>
                  <a:pt x="1852" y="4655"/>
                </a:lnTo>
                <a:lnTo>
                  <a:pt x="1839" y="4642"/>
                </a:lnTo>
                <a:lnTo>
                  <a:pt x="1826" y="4630"/>
                </a:lnTo>
                <a:lnTo>
                  <a:pt x="1827" y="4663"/>
                </a:lnTo>
                <a:lnTo>
                  <a:pt x="1831" y="4694"/>
                </a:lnTo>
                <a:lnTo>
                  <a:pt x="1834" y="4727"/>
                </a:lnTo>
                <a:lnTo>
                  <a:pt x="1838" y="4759"/>
                </a:lnTo>
                <a:lnTo>
                  <a:pt x="1843" y="4792"/>
                </a:lnTo>
                <a:lnTo>
                  <a:pt x="1850" y="4824"/>
                </a:lnTo>
                <a:lnTo>
                  <a:pt x="1856" y="4856"/>
                </a:lnTo>
                <a:lnTo>
                  <a:pt x="1863" y="4887"/>
                </a:lnTo>
                <a:lnTo>
                  <a:pt x="1871" y="4919"/>
                </a:lnTo>
                <a:lnTo>
                  <a:pt x="1880" y="4950"/>
                </a:lnTo>
                <a:lnTo>
                  <a:pt x="1890" y="4980"/>
                </a:lnTo>
                <a:lnTo>
                  <a:pt x="1901" y="5010"/>
                </a:lnTo>
                <a:lnTo>
                  <a:pt x="1911" y="5040"/>
                </a:lnTo>
                <a:lnTo>
                  <a:pt x="1923" y="5070"/>
                </a:lnTo>
                <a:lnTo>
                  <a:pt x="1936" y="5100"/>
                </a:lnTo>
                <a:lnTo>
                  <a:pt x="1950" y="5128"/>
                </a:lnTo>
                <a:lnTo>
                  <a:pt x="1963" y="5157"/>
                </a:lnTo>
                <a:lnTo>
                  <a:pt x="1979" y="5185"/>
                </a:lnTo>
                <a:lnTo>
                  <a:pt x="1994" y="5212"/>
                </a:lnTo>
                <a:lnTo>
                  <a:pt x="2011" y="5239"/>
                </a:lnTo>
                <a:lnTo>
                  <a:pt x="2028" y="5265"/>
                </a:lnTo>
                <a:lnTo>
                  <a:pt x="2046" y="5292"/>
                </a:lnTo>
                <a:lnTo>
                  <a:pt x="2065" y="5318"/>
                </a:lnTo>
                <a:lnTo>
                  <a:pt x="2085" y="5342"/>
                </a:lnTo>
                <a:lnTo>
                  <a:pt x="2106" y="5366"/>
                </a:lnTo>
                <a:lnTo>
                  <a:pt x="2127" y="5391"/>
                </a:lnTo>
                <a:lnTo>
                  <a:pt x="2148" y="5414"/>
                </a:lnTo>
                <a:lnTo>
                  <a:pt x="2172" y="5437"/>
                </a:lnTo>
                <a:lnTo>
                  <a:pt x="2195" y="5458"/>
                </a:lnTo>
                <a:lnTo>
                  <a:pt x="2220" y="5479"/>
                </a:lnTo>
                <a:lnTo>
                  <a:pt x="2244" y="5500"/>
                </a:lnTo>
                <a:lnTo>
                  <a:pt x="2270" y="5520"/>
                </a:lnTo>
                <a:lnTo>
                  <a:pt x="2296" y="5539"/>
                </a:lnTo>
                <a:lnTo>
                  <a:pt x="2324" y="5558"/>
                </a:lnTo>
                <a:lnTo>
                  <a:pt x="2352" y="5575"/>
                </a:lnTo>
                <a:lnTo>
                  <a:pt x="2381" y="5592"/>
                </a:lnTo>
                <a:lnTo>
                  <a:pt x="2411" y="5608"/>
                </a:lnTo>
                <a:lnTo>
                  <a:pt x="2442" y="5623"/>
                </a:lnTo>
                <a:lnTo>
                  <a:pt x="2473" y="5638"/>
                </a:lnTo>
                <a:lnTo>
                  <a:pt x="2504" y="5650"/>
                </a:lnTo>
                <a:lnTo>
                  <a:pt x="2537" y="5663"/>
                </a:lnTo>
                <a:lnTo>
                  <a:pt x="2571" y="5675"/>
                </a:lnTo>
                <a:lnTo>
                  <a:pt x="2605" y="5685"/>
                </a:lnTo>
                <a:lnTo>
                  <a:pt x="2641" y="5696"/>
                </a:lnTo>
                <a:lnTo>
                  <a:pt x="2677" y="5705"/>
                </a:lnTo>
                <a:lnTo>
                  <a:pt x="2714" y="5712"/>
                </a:lnTo>
                <a:lnTo>
                  <a:pt x="2751" y="5719"/>
                </a:lnTo>
                <a:lnTo>
                  <a:pt x="2789" y="5725"/>
                </a:lnTo>
                <a:lnTo>
                  <a:pt x="2829" y="5730"/>
                </a:lnTo>
                <a:lnTo>
                  <a:pt x="2868" y="5733"/>
                </a:lnTo>
                <a:lnTo>
                  <a:pt x="2909" y="5736"/>
                </a:lnTo>
                <a:lnTo>
                  <a:pt x="2951" y="5738"/>
                </a:lnTo>
                <a:lnTo>
                  <a:pt x="2993" y="5738"/>
                </a:lnTo>
                <a:lnTo>
                  <a:pt x="3036" y="5738"/>
                </a:lnTo>
                <a:lnTo>
                  <a:pt x="3080" y="5735"/>
                </a:lnTo>
                <a:lnTo>
                  <a:pt x="3124" y="5732"/>
                </a:lnTo>
                <a:lnTo>
                  <a:pt x="3170" y="5728"/>
                </a:lnTo>
                <a:lnTo>
                  <a:pt x="3217" y="5723"/>
                </a:lnTo>
                <a:lnTo>
                  <a:pt x="3263" y="5716"/>
                </a:lnTo>
                <a:lnTo>
                  <a:pt x="3311" y="5708"/>
                </a:lnTo>
                <a:lnTo>
                  <a:pt x="3360" y="5699"/>
                </a:lnTo>
                <a:lnTo>
                  <a:pt x="3409" y="5689"/>
                </a:lnTo>
                <a:lnTo>
                  <a:pt x="3459" y="5676"/>
                </a:lnTo>
                <a:lnTo>
                  <a:pt x="3510" y="5663"/>
                </a:lnTo>
                <a:lnTo>
                  <a:pt x="3546" y="5655"/>
                </a:lnTo>
                <a:lnTo>
                  <a:pt x="3563" y="5651"/>
                </a:lnTo>
                <a:lnTo>
                  <a:pt x="3579" y="5648"/>
                </a:lnTo>
                <a:lnTo>
                  <a:pt x="3596" y="5645"/>
                </a:lnTo>
                <a:lnTo>
                  <a:pt x="3612" y="5643"/>
                </a:lnTo>
                <a:lnTo>
                  <a:pt x="3643" y="5641"/>
                </a:lnTo>
                <a:lnTo>
                  <a:pt x="3673" y="5641"/>
                </a:lnTo>
                <a:lnTo>
                  <a:pt x="3688" y="5642"/>
                </a:lnTo>
                <a:lnTo>
                  <a:pt x="3701" y="5644"/>
                </a:lnTo>
                <a:lnTo>
                  <a:pt x="3715" y="5646"/>
                </a:lnTo>
                <a:lnTo>
                  <a:pt x="3729" y="5649"/>
                </a:lnTo>
                <a:lnTo>
                  <a:pt x="3742" y="5652"/>
                </a:lnTo>
                <a:lnTo>
                  <a:pt x="3755" y="5657"/>
                </a:lnTo>
                <a:lnTo>
                  <a:pt x="3767" y="5662"/>
                </a:lnTo>
                <a:lnTo>
                  <a:pt x="3779" y="5667"/>
                </a:lnTo>
                <a:lnTo>
                  <a:pt x="3791" y="5674"/>
                </a:lnTo>
                <a:lnTo>
                  <a:pt x="3802" y="5681"/>
                </a:lnTo>
                <a:lnTo>
                  <a:pt x="3813" y="5690"/>
                </a:lnTo>
                <a:lnTo>
                  <a:pt x="3824" y="5698"/>
                </a:lnTo>
                <a:lnTo>
                  <a:pt x="3834" y="5708"/>
                </a:lnTo>
                <a:lnTo>
                  <a:pt x="3844" y="5718"/>
                </a:lnTo>
                <a:lnTo>
                  <a:pt x="3853" y="5730"/>
                </a:lnTo>
                <a:lnTo>
                  <a:pt x="3863" y="5742"/>
                </a:lnTo>
                <a:lnTo>
                  <a:pt x="3872" y="5756"/>
                </a:lnTo>
                <a:lnTo>
                  <a:pt x="3880" y="5769"/>
                </a:lnTo>
                <a:lnTo>
                  <a:pt x="3889" y="5784"/>
                </a:lnTo>
                <a:lnTo>
                  <a:pt x="3896" y="5799"/>
                </a:lnTo>
                <a:lnTo>
                  <a:pt x="3903" y="5816"/>
                </a:lnTo>
                <a:lnTo>
                  <a:pt x="3911" y="5834"/>
                </a:lnTo>
                <a:lnTo>
                  <a:pt x="3920" y="5858"/>
                </a:lnTo>
                <a:lnTo>
                  <a:pt x="3931" y="5881"/>
                </a:lnTo>
                <a:lnTo>
                  <a:pt x="3943" y="5902"/>
                </a:lnTo>
                <a:lnTo>
                  <a:pt x="3954" y="5924"/>
                </a:lnTo>
                <a:lnTo>
                  <a:pt x="3967" y="5943"/>
                </a:lnTo>
                <a:lnTo>
                  <a:pt x="3974" y="5951"/>
                </a:lnTo>
                <a:lnTo>
                  <a:pt x="3981" y="5961"/>
                </a:lnTo>
                <a:lnTo>
                  <a:pt x="3995" y="5978"/>
                </a:lnTo>
                <a:lnTo>
                  <a:pt x="4010" y="5994"/>
                </a:lnTo>
                <a:lnTo>
                  <a:pt x="4025" y="6009"/>
                </a:lnTo>
                <a:lnTo>
                  <a:pt x="4041" y="6022"/>
                </a:lnTo>
                <a:lnTo>
                  <a:pt x="4049" y="6029"/>
                </a:lnTo>
                <a:lnTo>
                  <a:pt x="4058" y="6035"/>
                </a:lnTo>
                <a:lnTo>
                  <a:pt x="4075" y="6047"/>
                </a:lnTo>
                <a:lnTo>
                  <a:pt x="4092" y="6058"/>
                </a:lnTo>
                <a:lnTo>
                  <a:pt x="4110" y="6067"/>
                </a:lnTo>
                <a:lnTo>
                  <a:pt x="4128" y="6076"/>
                </a:lnTo>
                <a:lnTo>
                  <a:pt x="4147" y="6084"/>
                </a:lnTo>
                <a:lnTo>
                  <a:pt x="4155" y="6088"/>
                </a:lnTo>
                <a:lnTo>
                  <a:pt x="4165" y="6092"/>
                </a:lnTo>
                <a:lnTo>
                  <a:pt x="4185" y="6098"/>
                </a:lnTo>
                <a:lnTo>
                  <a:pt x="4204" y="6103"/>
                </a:lnTo>
                <a:lnTo>
                  <a:pt x="4224" y="6108"/>
                </a:lnTo>
                <a:lnTo>
                  <a:pt x="4245" y="6112"/>
                </a:lnTo>
                <a:lnTo>
                  <a:pt x="4254" y="6114"/>
                </a:lnTo>
                <a:lnTo>
                  <a:pt x="4265" y="6115"/>
                </a:lnTo>
                <a:lnTo>
                  <a:pt x="4285" y="6118"/>
                </a:lnTo>
                <a:lnTo>
                  <a:pt x="4306" y="6120"/>
                </a:lnTo>
                <a:lnTo>
                  <a:pt x="4328" y="6121"/>
                </a:lnTo>
                <a:lnTo>
                  <a:pt x="4349" y="6122"/>
                </a:lnTo>
                <a:lnTo>
                  <a:pt x="4369" y="6122"/>
                </a:lnTo>
                <a:lnTo>
                  <a:pt x="4390" y="6121"/>
                </a:lnTo>
                <a:lnTo>
                  <a:pt x="4433" y="6119"/>
                </a:lnTo>
                <a:lnTo>
                  <a:pt x="4454" y="6117"/>
                </a:lnTo>
                <a:lnTo>
                  <a:pt x="4475" y="6115"/>
                </a:lnTo>
                <a:lnTo>
                  <a:pt x="4523" y="6110"/>
                </a:lnTo>
                <a:lnTo>
                  <a:pt x="4570" y="6104"/>
                </a:lnTo>
                <a:lnTo>
                  <a:pt x="4616" y="6101"/>
                </a:lnTo>
                <a:lnTo>
                  <a:pt x="4659" y="6099"/>
                </a:lnTo>
                <a:lnTo>
                  <a:pt x="4703" y="6098"/>
                </a:lnTo>
                <a:lnTo>
                  <a:pt x="4724" y="6097"/>
                </a:lnTo>
                <a:lnTo>
                  <a:pt x="4744" y="6097"/>
                </a:lnTo>
                <a:lnTo>
                  <a:pt x="4786" y="6098"/>
                </a:lnTo>
                <a:lnTo>
                  <a:pt x="4826" y="6100"/>
                </a:lnTo>
                <a:lnTo>
                  <a:pt x="4865" y="6102"/>
                </a:lnTo>
                <a:lnTo>
                  <a:pt x="4885" y="6104"/>
                </a:lnTo>
                <a:lnTo>
                  <a:pt x="4904" y="6106"/>
                </a:lnTo>
                <a:lnTo>
                  <a:pt x="4941" y="6112"/>
                </a:lnTo>
                <a:lnTo>
                  <a:pt x="4978" y="6118"/>
                </a:lnTo>
                <a:lnTo>
                  <a:pt x="5013" y="6126"/>
                </a:lnTo>
                <a:lnTo>
                  <a:pt x="5031" y="6130"/>
                </a:lnTo>
                <a:lnTo>
                  <a:pt x="5048" y="6134"/>
                </a:lnTo>
                <a:lnTo>
                  <a:pt x="5083" y="6144"/>
                </a:lnTo>
                <a:lnTo>
                  <a:pt x="5100" y="6149"/>
                </a:lnTo>
                <a:lnTo>
                  <a:pt x="5116" y="6155"/>
                </a:lnTo>
                <a:lnTo>
                  <a:pt x="5150" y="6167"/>
                </a:lnTo>
                <a:lnTo>
                  <a:pt x="5166" y="6175"/>
                </a:lnTo>
                <a:lnTo>
                  <a:pt x="5182" y="6181"/>
                </a:lnTo>
                <a:lnTo>
                  <a:pt x="5198" y="6188"/>
                </a:lnTo>
                <a:lnTo>
                  <a:pt x="5214" y="6196"/>
                </a:lnTo>
                <a:lnTo>
                  <a:pt x="5230" y="6203"/>
                </a:lnTo>
                <a:lnTo>
                  <a:pt x="5246" y="6212"/>
                </a:lnTo>
                <a:lnTo>
                  <a:pt x="5277" y="6229"/>
                </a:lnTo>
                <a:lnTo>
                  <a:pt x="5307" y="6248"/>
                </a:lnTo>
                <a:lnTo>
                  <a:pt x="5337" y="6268"/>
                </a:lnTo>
                <a:lnTo>
                  <a:pt x="5366" y="6289"/>
                </a:lnTo>
                <a:lnTo>
                  <a:pt x="5396" y="6312"/>
                </a:lnTo>
                <a:lnTo>
                  <a:pt x="5411" y="6323"/>
                </a:lnTo>
                <a:lnTo>
                  <a:pt x="5425" y="6336"/>
                </a:lnTo>
                <a:lnTo>
                  <a:pt x="5453" y="6362"/>
                </a:lnTo>
                <a:lnTo>
                  <a:pt x="5482" y="6388"/>
                </a:lnTo>
                <a:lnTo>
                  <a:pt x="5496" y="6402"/>
                </a:lnTo>
                <a:lnTo>
                  <a:pt x="5510" y="6416"/>
                </a:lnTo>
                <a:lnTo>
                  <a:pt x="5538" y="6446"/>
                </a:lnTo>
                <a:lnTo>
                  <a:pt x="5566" y="6476"/>
                </a:lnTo>
                <a:lnTo>
                  <a:pt x="5594" y="6509"/>
                </a:lnTo>
                <a:lnTo>
                  <a:pt x="5597" y="6482"/>
                </a:lnTo>
                <a:lnTo>
                  <a:pt x="5599" y="6455"/>
                </a:lnTo>
                <a:lnTo>
                  <a:pt x="5600" y="6429"/>
                </a:lnTo>
                <a:lnTo>
                  <a:pt x="5601" y="6402"/>
                </a:lnTo>
                <a:lnTo>
                  <a:pt x="5601" y="6377"/>
                </a:lnTo>
                <a:lnTo>
                  <a:pt x="5600" y="6351"/>
                </a:lnTo>
                <a:lnTo>
                  <a:pt x="5599" y="6325"/>
                </a:lnTo>
                <a:lnTo>
                  <a:pt x="5597" y="6301"/>
                </a:lnTo>
                <a:lnTo>
                  <a:pt x="5595" y="6276"/>
                </a:lnTo>
                <a:lnTo>
                  <a:pt x="5592" y="6252"/>
                </a:lnTo>
                <a:lnTo>
                  <a:pt x="5588" y="6228"/>
                </a:lnTo>
                <a:lnTo>
                  <a:pt x="5584" y="6204"/>
                </a:lnTo>
                <a:lnTo>
                  <a:pt x="5579" y="6181"/>
                </a:lnTo>
                <a:lnTo>
                  <a:pt x="5573" y="6159"/>
                </a:lnTo>
                <a:lnTo>
                  <a:pt x="5568" y="6136"/>
                </a:lnTo>
                <a:lnTo>
                  <a:pt x="5562" y="6114"/>
                </a:lnTo>
                <a:lnTo>
                  <a:pt x="5555" y="6092"/>
                </a:lnTo>
                <a:lnTo>
                  <a:pt x="5548" y="6070"/>
                </a:lnTo>
                <a:lnTo>
                  <a:pt x="5540" y="6049"/>
                </a:lnTo>
                <a:lnTo>
                  <a:pt x="5532" y="6028"/>
                </a:lnTo>
                <a:lnTo>
                  <a:pt x="5525" y="6008"/>
                </a:lnTo>
                <a:lnTo>
                  <a:pt x="5515" y="5987"/>
                </a:lnTo>
                <a:lnTo>
                  <a:pt x="5506" y="5967"/>
                </a:lnTo>
                <a:lnTo>
                  <a:pt x="5497" y="5948"/>
                </a:lnTo>
                <a:lnTo>
                  <a:pt x="5486" y="5929"/>
                </a:lnTo>
                <a:lnTo>
                  <a:pt x="5477" y="5910"/>
                </a:lnTo>
                <a:lnTo>
                  <a:pt x="5466" y="5892"/>
                </a:lnTo>
                <a:lnTo>
                  <a:pt x="5454" y="5873"/>
                </a:lnTo>
                <a:lnTo>
                  <a:pt x="5444" y="5856"/>
                </a:lnTo>
                <a:lnTo>
                  <a:pt x="5432" y="5837"/>
                </a:lnTo>
                <a:lnTo>
                  <a:pt x="5420" y="5820"/>
                </a:lnTo>
                <a:lnTo>
                  <a:pt x="5409" y="5803"/>
                </a:lnTo>
                <a:lnTo>
                  <a:pt x="5383" y="5769"/>
                </a:lnTo>
                <a:lnTo>
                  <a:pt x="5358" y="5738"/>
                </a:lnTo>
                <a:lnTo>
                  <a:pt x="5331" y="5707"/>
                </a:lnTo>
                <a:lnTo>
                  <a:pt x="5318" y="5692"/>
                </a:lnTo>
                <a:lnTo>
                  <a:pt x="5304" y="5678"/>
                </a:lnTo>
                <a:lnTo>
                  <a:pt x="5277" y="5649"/>
                </a:lnTo>
                <a:lnTo>
                  <a:pt x="5249" y="5623"/>
                </a:lnTo>
                <a:lnTo>
                  <a:pt x="5222" y="5596"/>
                </a:lnTo>
                <a:lnTo>
                  <a:pt x="5193" y="5572"/>
                </a:lnTo>
                <a:lnTo>
                  <a:pt x="5164" y="5547"/>
                </a:lnTo>
                <a:lnTo>
                  <a:pt x="5137" y="5525"/>
                </a:lnTo>
                <a:lnTo>
                  <a:pt x="5109" y="5504"/>
                </a:lnTo>
                <a:lnTo>
                  <a:pt x="5081" y="5483"/>
                </a:lnTo>
                <a:lnTo>
                  <a:pt x="5054" y="5464"/>
                </a:lnTo>
                <a:lnTo>
                  <a:pt x="5027" y="5446"/>
                </a:lnTo>
                <a:lnTo>
                  <a:pt x="5002" y="5429"/>
                </a:lnTo>
                <a:lnTo>
                  <a:pt x="4976" y="5413"/>
                </a:lnTo>
                <a:lnTo>
                  <a:pt x="4954" y="5398"/>
                </a:lnTo>
                <a:lnTo>
                  <a:pt x="4942" y="5391"/>
                </a:lnTo>
                <a:lnTo>
                  <a:pt x="4931" y="5383"/>
                </a:lnTo>
                <a:lnTo>
                  <a:pt x="4911" y="5369"/>
                </a:lnTo>
                <a:lnTo>
                  <a:pt x="4892" y="5354"/>
                </a:lnTo>
                <a:lnTo>
                  <a:pt x="4884" y="5346"/>
                </a:lnTo>
                <a:lnTo>
                  <a:pt x="4874" y="5339"/>
                </a:lnTo>
                <a:lnTo>
                  <a:pt x="4857" y="5324"/>
                </a:lnTo>
                <a:lnTo>
                  <a:pt x="4842" y="5310"/>
                </a:lnTo>
                <a:lnTo>
                  <a:pt x="4827" y="5295"/>
                </a:lnTo>
                <a:lnTo>
                  <a:pt x="4813" y="5280"/>
                </a:lnTo>
                <a:lnTo>
                  <a:pt x="4801" y="5265"/>
                </a:lnTo>
                <a:lnTo>
                  <a:pt x="4789" y="5251"/>
                </a:lnTo>
                <a:lnTo>
                  <a:pt x="4778" y="5236"/>
                </a:lnTo>
                <a:lnTo>
                  <a:pt x="4769" y="5222"/>
                </a:lnTo>
                <a:lnTo>
                  <a:pt x="4759" y="5207"/>
                </a:lnTo>
                <a:lnTo>
                  <a:pt x="4752" y="5192"/>
                </a:lnTo>
                <a:lnTo>
                  <a:pt x="4744" y="5178"/>
                </a:lnTo>
                <a:lnTo>
                  <a:pt x="4737" y="5164"/>
                </a:lnTo>
                <a:lnTo>
                  <a:pt x="4732" y="5150"/>
                </a:lnTo>
                <a:lnTo>
                  <a:pt x="4725" y="5136"/>
                </a:lnTo>
                <a:lnTo>
                  <a:pt x="4721" y="5122"/>
                </a:lnTo>
                <a:lnTo>
                  <a:pt x="4713" y="5094"/>
                </a:lnTo>
                <a:lnTo>
                  <a:pt x="4710" y="5080"/>
                </a:lnTo>
                <a:lnTo>
                  <a:pt x="4707" y="5068"/>
                </a:lnTo>
                <a:lnTo>
                  <a:pt x="4703" y="5041"/>
                </a:lnTo>
                <a:lnTo>
                  <a:pt x="4702" y="5028"/>
                </a:lnTo>
                <a:lnTo>
                  <a:pt x="4700" y="5016"/>
                </a:lnTo>
                <a:lnTo>
                  <a:pt x="4699" y="4990"/>
                </a:lnTo>
                <a:lnTo>
                  <a:pt x="4697" y="4967"/>
                </a:lnTo>
                <a:lnTo>
                  <a:pt x="4715" y="4986"/>
                </a:lnTo>
                <a:lnTo>
                  <a:pt x="4733" y="5004"/>
                </a:lnTo>
                <a:lnTo>
                  <a:pt x="4750" y="5022"/>
                </a:lnTo>
                <a:lnTo>
                  <a:pt x="4768" y="5039"/>
                </a:lnTo>
                <a:lnTo>
                  <a:pt x="4787" y="5055"/>
                </a:lnTo>
                <a:lnTo>
                  <a:pt x="4805" y="5071"/>
                </a:lnTo>
                <a:lnTo>
                  <a:pt x="4824" y="5086"/>
                </a:lnTo>
                <a:lnTo>
                  <a:pt x="4843" y="5101"/>
                </a:lnTo>
                <a:lnTo>
                  <a:pt x="4862" y="5114"/>
                </a:lnTo>
                <a:lnTo>
                  <a:pt x="4882" y="5128"/>
                </a:lnTo>
                <a:lnTo>
                  <a:pt x="4903" y="5141"/>
                </a:lnTo>
                <a:lnTo>
                  <a:pt x="4923" y="5153"/>
                </a:lnTo>
                <a:lnTo>
                  <a:pt x="4943" y="5164"/>
                </a:lnTo>
                <a:lnTo>
                  <a:pt x="4963" y="5176"/>
                </a:lnTo>
                <a:lnTo>
                  <a:pt x="4985" y="5187"/>
                </a:lnTo>
                <a:lnTo>
                  <a:pt x="5006" y="5196"/>
                </a:lnTo>
                <a:lnTo>
                  <a:pt x="5027" y="5206"/>
                </a:lnTo>
                <a:lnTo>
                  <a:pt x="5048" y="5215"/>
                </a:lnTo>
                <a:lnTo>
                  <a:pt x="5070" y="5224"/>
                </a:lnTo>
                <a:lnTo>
                  <a:pt x="5092" y="5231"/>
                </a:lnTo>
                <a:lnTo>
                  <a:pt x="5113" y="5240"/>
                </a:lnTo>
                <a:lnTo>
                  <a:pt x="5135" y="5246"/>
                </a:lnTo>
                <a:lnTo>
                  <a:pt x="5158" y="5254"/>
                </a:lnTo>
                <a:lnTo>
                  <a:pt x="5180" y="5260"/>
                </a:lnTo>
                <a:lnTo>
                  <a:pt x="5202" y="5265"/>
                </a:lnTo>
                <a:lnTo>
                  <a:pt x="5225" y="5272"/>
                </a:lnTo>
                <a:lnTo>
                  <a:pt x="5247" y="5276"/>
                </a:lnTo>
                <a:lnTo>
                  <a:pt x="5270" y="5281"/>
                </a:lnTo>
                <a:lnTo>
                  <a:pt x="5293" y="5286"/>
                </a:lnTo>
                <a:lnTo>
                  <a:pt x="5316" y="5290"/>
                </a:lnTo>
                <a:lnTo>
                  <a:pt x="5362" y="5297"/>
                </a:lnTo>
                <a:lnTo>
                  <a:pt x="5401" y="5303"/>
                </a:lnTo>
                <a:lnTo>
                  <a:pt x="5441" y="5309"/>
                </a:lnTo>
                <a:lnTo>
                  <a:pt x="5516" y="5322"/>
                </a:lnTo>
                <a:lnTo>
                  <a:pt x="5552" y="5329"/>
                </a:lnTo>
                <a:lnTo>
                  <a:pt x="5588" y="5337"/>
                </a:lnTo>
                <a:lnTo>
                  <a:pt x="5623" y="5345"/>
                </a:lnTo>
                <a:lnTo>
                  <a:pt x="5658" y="5354"/>
                </a:lnTo>
                <a:lnTo>
                  <a:pt x="5692" y="5362"/>
                </a:lnTo>
                <a:lnTo>
                  <a:pt x="5725" y="5372"/>
                </a:lnTo>
                <a:lnTo>
                  <a:pt x="5757" y="5381"/>
                </a:lnTo>
                <a:lnTo>
                  <a:pt x="5789" y="5392"/>
                </a:lnTo>
                <a:lnTo>
                  <a:pt x="5819" y="5403"/>
                </a:lnTo>
                <a:lnTo>
                  <a:pt x="5850" y="5413"/>
                </a:lnTo>
                <a:lnTo>
                  <a:pt x="5879" y="5425"/>
                </a:lnTo>
                <a:lnTo>
                  <a:pt x="5907" y="5438"/>
                </a:lnTo>
                <a:lnTo>
                  <a:pt x="5935" y="5449"/>
                </a:lnTo>
                <a:lnTo>
                  <a:pt x="5961" y="5463"/>
                </a:lnTo>
                <a:lnTo>
                  <a:pt x="5988" y="5476"/>
                </a:lnTo>
                <a:lnTo>
                  <a:pt x="6014" y="5491"/>
                </a:lnTo>
                <a:lnTo>
                  <a:pt x="6038" y="5505"/>
                </a:lnTo>
                <a:lnTo>
                  <a:pt x="6061" y="5521"/>
                </a:lnTo>
                <a:lnTo>
                  <a:pt x="6085" y="5537"/>
                </a:lnTo>
                <a:lnTo>
                  <a:pt x="6106" y="5553"/>
                </a:lnTo>
                <a:lnTo>
                  <a:pt x="6127" y="5570"/>
                </a:lnTo>
                <a:lnTo>
                  <a:pt x="6138" y="5578"/>
                </a:lnTo>
                <a:lnTo>
                  <a:pt x="6149" y="5587"/>
                </a:lnTo>
                <a:lnTo>
                  <a:pt x="6168" y="5605"/>
                </a:lnTo>
                <a:lnTo>
                  <a:pt x="6187" y="5624"/>
                </a:lnTo>
                <a:lnTo>
                  <a:pt x="6205" y="5643"/>
                </a:lnTo>
                <a:lnTo>
                  <a:pt x="6213" y="5652"/>
                </a:lnTo>
                <a:lnTo>
                  <a:pt x="6222" y="5662"/>
                </a:lnTo>
                <a:lnTo>
                  <a:pt x="6239" y="5682"/>
                </a:lnTo>
                <a:lnTo>
                  <a:pt x="6254" y="5703"/>
                </a:lnTo>
                <a:lnTo>
                  <a:pt x="6256" y="5674"/>
                </a:lnTo>
                <a:lnTo>
                  <a:pt x="6256" y="5645"/>
                </a:lnTo>
                <a:lnTo>
                  <a:pt x="6256" y="5616"/>
                </a:lnTo>
                <a:lnTo>
                  <a:pt x="6255" y="5589"/>
                </a:lnTo>
                <a:lnTo>
                  <a:pt x="6253" y="5561"/>
                </a:lnTo>
                <a:lnTo>
                  <a:pt x="6250" y="5535"/>
                </a:lnTo>
                <a:lnTo>
                  <a:pt x="6245" y="5509"/>
                </a:lnTo>
                <a:lnTo>
                  <a:pt x="6240" y="5484"/>
                </a:lnTo>
                <a:lnTo>
                  <a:pt x="6235" y="5460"/>
                </a:lnTo>
                <a:lnTo>
                  <a:pt x="6228" y="5436"/>
                </a:lnTo>
                <a:lnTo>
                  <a:pt x="6221" y="5412"/>
                </a:lnTo>
                <a:lnTo>
                  <a:pt x="6212" y="5390"/>
                </a:lnTo>
                <a:lnTo>
                  <a:pt x="6204" y="5367"/>
                </a:lnTo>
                <a:lnTo>
                  <a:pt x="6194" y="5345"/>
                </a:lnTo>
                <a:lnTo>
                  <a:pt x="6185" y="5325"/>
                </a:lnTo>
                <a:lnTo>
                  <a:pt x="6174" y="5304"/>
                </a:lnTo>
                <a:lnTo>
                  <a:pt x="6163" y="5283"/>
                </a:lnTo>
                <a:lnTo>
                  <a:pt x="6152" y="5264"/>
                </a:lnTo>
                <a:lnTo>
                  <a:pt x="6139" y="5245"/>
                </a:lnTo>
                <a:lnTo>
                  <a:pt x="6126" y="5226"/>
                </a:lnTo>
                <a:lnTo>
                  <a:pt x="6113" y="5208"/>
                </a:lnTo>
                <a:lnTo>
                  <a:pt x="6100" y="5190"/>
                </a:lnTo>
                <a:lnTo>
                  <a:pt x="6086" y="5173"/>
                </a:lnTo>
                <a:lnTo>
                  <a:pt x="6071" y="5156"/>
                </a:lnTo>
                <a:lnTo>
                  <a:pt x="6041" y="5123"/>
                </a:lnTo>
                <a:lnTo>
                  <a:pt x="6026" y="5107"/>
                </a:lnTo>
                <a:lnTo>
                  <a:pt x="6010" y="5091"/>
                </a:lnTo>
                <a:lnTo>
                  <a:pt x="5994" y="5076"/>
                </a:lnTo>
                <a:lnTo>
                  <a:pt x="5978" y="5061"/>
                </a:lnTo>
                <a:lnTo>
                  <a:pt x="5947" y="5033"/>
                </a:lnTo>
                <a:lnTo>
                  <a:pt x="5914" y="5005"/>
                </a:lnTo>
                <a:lnTo>
                  <a:pt x="5881" y="4978"/>
                </a:lnTo>
                <a:lnTo>
                  <a:pt x="5848" y="4952"/>
                </a:lnTo>
                <a:lnTo>
                  <a:pt x="5816" y="4927"/>
                </a:lnTo>
                <a:lnTo>
                  <a:pt x="5753" y="4878"/>
                </a:lnTo>
                <a:lnTo>
                  <a:pt x="5722" y="4855"/>
                </a:lnTo>
                <a:lnTo>
                  <a:pt x="5694" y="4832"/>
                </a:lnTo>
                <a:lnTo>
                  <a:pt x="5667" y="4808"/>
                </a:lnTo>
                <a:lnTo>
                  <a:pt x="5654" y="4797"/>
                </a:lnTo>
                <a:lnTo>
                  <a:pt x="5641" y="4785"/>
                </a:lnTo>
                <a:lnTo>
                  <a:pt x="5630" y="4773"/>
                </a:lnTo>
                <a:lnTo>
                  <a:pt x="5618" y="4762"/>
                </a:lnTo>
                <a:lnTo>
                  <a:pt x="5607" y="4751"/>
                </a:lnTo>
                <a:lnTo>
                  <a:pt x="5598" y="4739"/>
                </a:lnTo>
                <a:lnTo>
                  <a:pt x="5588" y="4727"/>
                </a:lnTo>
                <a:lnTo>
                  <a:pt x="5579" y="4715"/>
                </a:lnTo>
                <a:lnTo>
                  <a:pt x="5570" y="4703"/>
                </a:lnTo>
                <a:lnTo>
                  <a:pt x="5563" y="4691"/>
                </a:lnTo>
                <a:lnTo>
                  <a:pt x="5556" y="4678"/>
                </a:lnTo>
                <a:lnTo>
                  <a:pt x="5550" y="4667"/>
                </a:lnTo>
                <a:lnTo>
                  <a:pt x="5546" y="4654"/>
                </a:lnTo>
                <a:lnTo>
                  <a:pt x="5542" y="4641"/>
                </a:lnTo>
                <a:lnTo>
                  <a:pt x="5581" y="4667"/>
                </a:lnTo>
                <a:lnTo>
                  <a:pt x="5600" y="4678"/>
                </a:lnTo>
                <a:lnTo>
                  <a:pt x="5618" y="4689"/>
                </a:lnTo>
                <a:lnTo>
                  <a:pt x="5637" y="4701"/>
                </a:lnTo>
                <a:lnTo>
                  <a:pt x="5655" y="4710"/>
                </a:lnTo>
                <a:lnTo>
                  <a:pt x="5674" y="4720"/>
                </a:lnTo>
                <a:lnTo>
                  <a:pt x="5692" y="4730"/>
                </a:lnTo>
                <a:lnTo>
                  <a:pt x="5711" y="4738"/>
                </a:lnTo>
                <a:lnTo>
                  <a:pt x="5728" y="4747"/>
                </a:lnTo>
                <a:lnTo>
                  <a:pt x="5764" y="4761"/>
                </a:lnTo>
                <a:lnTo>
                  <a:pt x="5781" y="4769"/>
                </a:lnTo>
                <a:lnTo>
                  <a:pt x="5799" y="4775"/>
                </a:lnTo>
                <a:lnTo>
                  <a:pt x="5816" y="4781"/>
                </a:lnTo>
                <a:lnTo>
                  <a:pt x="5834" y="4786"/>
                </a:lnTo>
                <a:lnTo>
                  <a:pt x="5869" y="4795"/>
                </a:lnTo>
                <a:lnTo>
                  <a:pt x="5877" y="4798"/>
                </a:lnTo>
                <a:lnTo>
                  <a:pt x="5887" y="4800"/>
                </a:lnTo>
                <a:lnTo>
                  <a:pt x="5904" y="4804"/>
                </a:lnTo>
                <a:lnTo>
                  <a:pt x="5922" y="4807"/>
                </a:lnTo>
                <a:lnTo>
                  <a:pt x="5940" y="4809"/>
                </a:lnTo>
                <a:lnTo>
                  <a:pt x="5958" y="4812"/>
                </a:lnTo>
                <a:lnTo>
                  <a:pt x="5976" y="4814"/>
                </a:lnTo>
                <a:lnTo>
                  <a:pt x="6015" y="4817"/>
                </a:lnTo>
                <a:lnTo>
                  <a:pt x="6034" y="4817"/>
                </a:lnTo>
                <a:lnTo>
                  <a:pt x="6053" y="4818"/>
                </a:lnTo>
                <a:lnTo>
                  <a:pt x="6092" y="4817"/>
                </a:lnTo>
                <a:lnTo>
                  <a:pt x="6133" y="4815"/>
                </a:lnTo>
                <a:lnTo>
                  <a:pt x="6161" y="4811"/>
                </a:lnTo>
                <a:lnTo>
                  <a:pt x="6189" y="4808"/>
                </a:lnTo>
                <a:lnTo>
                  <a:pt x="6218" y="4803"/>
                </a:lnTo>
                <a:lnTo>
                  <a:pt x="6246" y="4798"/>
                </a:lnTo>
                <a:lnTo>
                  <a:pt x="6276" y="4792"/>
                </a:lnTo>
                <a:lnTo>
                  <a:pt x="6305" y="4786"/>
                </a:lnTo>
                <a:lnTo>
                  <a:pt x="6364" y="4772"/>
                </a:lnTo>
                <a:lnTo>
                  <a:pt x="6424" y="4759"/>
                </a:lnTo>
                <a:lnTo>
                  <a:pt x="6455" y="4753"/>
                </a:lnTo>
                <a:lnTo>
                  <a:pt x="6484" y="4748"/>
                </a:lnTo>
                <a:lnTo>
                  <a:pt x="6514" y="4743"/>
                </a:lnTo>
                <a:lnTo>
                  <a:pt x="6545" y="4739"/>
                </a:lnTo>
                <a:lnTo>
                  <a:pt x="6575" y="4737"/>
                </a:lnTo>
                <a:lnTo>
                  <a:pt x="6590" y="4736"/>
                </a:lnTo>
                <a:lnTo>
                  <a:pt x="6605" y="4735"/>
                </a:lnTo>
                <a:lnTo>
                  <a:pt x="6635" y="4735"/>
                </a:lnTo>
                <a:lnTo>
                  <a:pt x="6650" y="4736"/>
                </a:lnTo>
                <a:lnTo>
                  <a:pt x="6665" y="4737"/>
                </a:lnTo>
                <a:lnTo>
                  <a:pt x="6695" y="4740"/>
                </a:lnTo>
                <a:lnTo>
                  <a:pt x="6710" y="4742"/>
                </a:lnTo>
                <a:lnTo>
                  <a:pt x="6724" y="4745"/>
                </a:lnTo>
                <a:lnTo>
                  <a:pt x="6739" y="4749"/>
                </a:lnTo>
                <a:lnTo>
                  <a:pt x="6753" y="4753"/>
                </a:lnTo>
                <a:lnTo>
                  <a:pt x="6768" y="4757"/>
                </a:lnTo>
                <a:lnTo>
                  <a:pt x="6782" y="4761"/>
                </a:lnTo>
                <a:lnTo>
                  <a:pt x="6797" y="4768"/>
                </a:lnTo>
                <a:lnTo>
                  <a:pt x="6811" y="4773"/>
                </a:lnTo>
                <a:lnTo>
                  <a:pt x="6826" y="4781"/>
                </a:lnTo>
                <a:lnTo>
                  <a:pt x="6839" y="4788"/>
                </a:lnTo>
                <a:lnTo>
                  <a:pt x="6854" y="4797"/>
                </a:lnTo>
                <a:lnTo>
                  <a:pt x="6868" y="4805"/>
                </a:lnTo>
                <a:lnTo>
                  <a:pt x="6882" y="4815"/>
                </a:lnTo>
                <a:lnTo>
                  <a:pt x="6896" y="4825"/>
                </a:lnTo>
                <a:lnTo>
                  <a:pt x="6910" y="4836"/>
                </a:lnTo>
                <a:lnTo>
                  <a:pt x="6923" y="4848"/>
                </a:lnTo>
                <a:lnTo>
                  <a:pt x="6937" y="4860"/>
                </a:lnTo>
                <a:lnTo>
                  <a:pt x="6950" y="4874"/>
                </a:lnTo>
                <a:lnTo>
                  <a:pt x="6964" y="4889"/>
                </a:lnTo>
                <a:lnTo>
                  <a:pt x="6977" y="4904"/>
                </a:lnTo>
                <a:lnTo>
                  <a:pt x="6990" y="4920"/>
                </a:lnTo>
                <a:lnTo>
                  <a:pt x="7003" y="4937"/>
                </a:lnTo>
                <a:lnTo>
                  <a:pt x="7016" y="4955"/>
                </a:lnTo>
                <a:lnTo>
                  <a:pt x="7029" y="4974"/>
                </a:lnTo>
                <a:lnTo>
                  <a:pt x="7041" y="4993"/>
                </a:lnTo>
                <a:lnTo>
                  <a:pt x="7054" y="5014"/>
                </a:lnTo>
                <a:lnTo>
                  <a:pt x="7070" y="5004"/>
                </a:lnTo>
                <a:lnTo>
                  <a:pt x="7086" y="4994"/>
                </a:lnTo>
                <a:lnTo>
                  <a:pt x="7102" y="4986"/>
                </a:lnTo>
                <a:lnTo>
                  <a:pt x="7119" y="4976"/>
                </a:lnTo>
                <a:lnTo>
                  <a:pt x="7135" y="4968"/>
                </a:lnTo>
                <a:lnTo>
                  <a:pt x="7152" y="4960"/>
                </a:lnTo>
                <a:lnTo>
                  <a:pt x="7169" y="4953"/>
                </a:lnTo>
                <a:lnTo>
                  <a:pt x="7186" y="4945"/>
                </a:lnTo>
                <a:lnTo>
                  <a:pt x="7203" y="4939"/>
                </a:lnTo>
                <a:lnTo>
                  <a:pt x="7220" y="4933"/>
                </a:lnTo>
                <a:lnTo>
                  <a:pt x="7237" y="4926"/>
                </a:lnTo>
                <a:lnTo>
                  <a:pt x="7254" y="4921"/>
                </a:lnTo>
                <a:lnTo>
                  <a:pt x="7289" y="4910"/>
                </a:lnTo>
                <a:lnTo>
                  <a:pt x="7306" y="4906"/>
                </a:lnTo>
                <a:lnTo>
                  <a:pt x="7324" y="4902"/>
                </a:lnTo>
                <a:lnTo>
                  <a:pt x="7341" y="4899"/>
                </a:lnTo>
                <a:lnTo>
                  <a:pt x="7359" y="4895"/>
                </a:lnTo>
                <a:lnTo>
                  <a:pt x="7377" y="4892"/>
                </a:lnTo>
                <a:lnTo>
                  <a:pt x="7394" y="4890"/>
                </a:lnTo>
                <a:lnTo>
                  <a:pt x="7431" y="4886"/>
                </a:lnTo>
                <a:lnTo>
                  <a:pt x="7449" y="4884"/>
                </a:lnTo>
                <a:lnTo>
                  <a:pt x="7467" y="4883"/>
                </a:lnTo>
                <a:lnTo>
                  <a:pt x="7485" y="4882"/>
                </a:lnTo>
                <a:lnTo>
                  <a:pt x="7502" y="4882"/>
                </a:lnTo>
                <a:lnTo>
                  <a:pt x="7538" y="4882"/>
                </a:lnTo>
                <a:lnTo>
                  <a:pt x="7574" y="4883"/>
                </a:lnTo>
                <a:lnTo>
                  <a:pt x="7610" y="4885"/>
                </a:lnTo>
                <a:lnTo>
                  <a:pt x="7627" y="4887"/>
                </a:lnTo>
                <a:lnTo>
                  <a:pt x="7645" y="4889"/>
                </a:lnTo>
                <a:lnTo>
                  <a:pt x="7681" y="4893"/>
                </a:lnTo>
                <a:lnTo>
                  <a:pt x="7716" y="4900"/>
                </a:lnTo>
                <a:lnTo>
                  <a:pt x="7752" y="4906"/>
                </a:lnTo>
                <a:lnTo>
                  <a:pt x="7786" y="4915"/>
                </a:lnTo>
                <a:lnTo>
                  <a:pt x="7804" y="4919"/>
                </a:lnTo>
                <a:lnTo>
                  <a:pt x="7821" y="4924"/>
                </a:lnTo>
                <a:lnTo>
                  <a:pt x="7855" y="4934"/>
                </a:lnTo>
                <a:lnTo>
                  <a:pt x="7888" y="4945"/>
                </a:lnTo>
                <a:lnTo>
                  <a:pt x="7921" y="4957"/>
                </a:lnTo>
                <a:lnTo>
                  <a:pt x="7954" y="4970"/>
                </a:lnTo>
                <a:lnTo>
                  <a:pt x="7985" y="4984"/>
                </a:lnTo>
                <a:lnTo>
                  <a:pt x="8016" y="4999"/>
                </a:lnTo>
                <a:lnTo>
                  <a:pt x="8047" y="5014"/>
                </a:lnTo>
                <a:lnTo>
                  <a:pt x="8077" y="5030"/>
                </a:lnTo>
                <a:lnTo>
                  <a:pt x="8107" y="5047"/>
                </a:lnTo>
                <a:lnTo>
                  <a:pt x="8135" y="5066"/>
                </a:lnTo>
                <a:close/>
                <a:moveTo>
                  <a:pt x="4449" y="4196"/>
                </a:moveTo>
                <a:lnTo>
                  <a:pt x="3687" y="4196"/>
                </a:lnTo>
                <a:lnTo>
                  <a:pt x="3687" y="3432"/>
                </a:lnTo>
                <a:lnTo>
                  <a:pt x="4449" y="3432"/>
                </a:lnTo>
                <a:lnTo>
                  <a:pt x="4449" y="4196"/>
                </a:lnTo>
                <a:close/>
                <a:moveTo>
                  <a:pt x="3687" y="762"/>
                </a:moveTo>
                <a:lnTo>
                  <a:pt x="4449" y="762"/>
                </a:lnTo>
                <a:lnTo>
                  <a:pt x="4449" y="0"/>
                </a:lnTo>
                <a:lnTo>
                  <a:pt x="3687" y="0"/>
                </a:lnTo>
                <a:lnTo>
                  <a:pt x="3687" y="762"/>
                </a:lnTo>
                <a:close/>
                <a:moveTo>
                  <a:pt x="4449" y="6866"/>
                </a:moveTo>
                <a:lnTo>
                  <a:pt x="3687" y="6866"/>
                </a:lnTo>
                <a:lnTo>
                  <a:pt x="3687" y="7628"/>
                </a:lnTo>
                <a:lnTo>
                  <a:pt x="4449" y="7628"/>
                </a:lnTo>
                <a:lnTo>
                  <a:pt x="4449" y="6866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latin typeface="Arial" pitchFamily="34" charset="0"/>
            </a:endParaRPr>
          </a:p>
        </p:txBody>
      </p:sp>
      <p:pic>
        <p:nvPicPr>
          <p:cNvPr id="10" name="Picture 9" descr="FSE_RGB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23595" y="6203674"/>
            <a:ext cx="1454813" cy="37399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3" y="2349499"/>
            <a:ext cx="7775574" cy="1871663"/>
          </a:xfrm>
        </p:spPr>
        <p:txBody>
          <a:bodyPr anchor="t" anchorCtr="0">
            <a:no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1" y="4292600"/>
            <a:ext cx="7775578" cy="1368425"/>
          </a:xfrm>
        </p:spPr>
        <p:txBody>
          <a:bodyPr/>
          <a:lstStyle>
            <a:lvl1pPr marL="0" indent="0" algn="ctr">
              <a:buNone/>
              <a:defRPr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18" name="Freeform 14"/>
          <p:cNvSpPr>
            <a:spLocks noEditPoints="1"/>
          </p:cNvSpPr>
          <p:nvPr userDrawn="1"/>
        </p:nvSpPr>
        <p:spPr bwMode="auto">
          <a:xfrm>
            <a:off x="107951" y="115888"/>
            <a:ext cx="2161402" cy="2027228"/>
          </a:xfrm>
          <a:custGeom>
            <a:avLst/>
            <a:gdLst/>
            <a:ahLst/>
            <a:cxnLst>
              <a:cxn ang="0">
                <a:pos x="7749" y="4582"/>
              </a:cxn>
              <a:cxn ang="0">
                <a:pos x="6850" y="4105"/>
              </a:cxn>
              <a:cxn ang="0">
                <a:pos x="6544" y="3767"/>
              </a:cxn>
              <a:cxn ang="0">
                <a:pos x="6179" y="3443"/>
              </a:cxn>
              <a:cxn ang="0">
                <a:pos x="5863" y="3226"/>
              </a:cxn>
              <a:cxn ang="0">
                <a:pos x="5656" y="2502"/>
              </a:cxn>
              <a:cxn ang="0">
                <a:pos x="5347" y="1868"/>
              </a:cxn>
              <a:cxn ang="0">
                <a:pos x="4707" y="1421"/>
              </a:cxn>
              <a:cxn ang="0">
                <a:pos x="4193" y="1432"/>
              </a:cxn>
              <a:cxn ang="0">
                <a:pos x="4375" y="1823"/>
              </a:cxn>
              <a:cxn ang="0">
                <a:pos x="4219" y="2123"/>
              </a:cxn>
              <a:cxn ang="0">
                <a:pos x="3828" y="2163"/>
              </a:cxn>
              <a:cxn ang="0">
                <a:pos x="3232" y="1764"/>
              </a:cxn>
              <a:cxn ang="0">
                <a:pos x="2586" y="1567"/>
              </a:cxn>
              <a:cxn ang="0">
                <a:pos x="2259" y="1701"/>
              </a:cxn>
              <a:cxn ang="0">
                <a:pos x="2586" y="1919"/>
              </a:cxn>
              <a:cxn ang="0">
                <a:pos x="2933" y="2587"/>
              </a:cxn>
              <a:cxn ang="0">
                <a:pos x="3318" y="2849"/>
              </a:cxn>
              <a:cxn ang="0">
                <a:pos x="3039" y="2936"/>
              </a:cxn>
              <a:cxn ang="0">
                <a:pos x="2513" y="2738"/>
              </a:cxn>
              <a:cxn ang="0">
                <a:pos x="1986" y="2267"/>
              </a:cxn>
              <a:cxn ang="0">
                <a:pos x="1405" y="2091"/>
              </a:cxn>
              <a:cxn ang="0">
                <a:pos x="1115" y="2203"/>
              </a:cxn>
              <a:cxn ang="0">
                <a:pos x="1535" y="2461"/>
              </a:cxn>
              <a:cxn ang="0">
                <a:pos x="1530" y="2701"/>
              </a:cxn>
              <a:cxn ang="0">
                <a:pos x="1275" y="2740"/>
              </a:cxn>
              <a:cxn ang="0">
                <a:pos x="846" y="2413"/>
              </a:cxn>
              <a:cxn ang="0">
                <a:pos x="292" y="2300"/>
              </a:cxn>
              <a:cxn ang="0">
                <a:pos x="166" y="2446"/>
              </a:cxn>
              <a:cxn ang="0">
                <a:pos x="518" y="2689"/>
              </a:cxn>
              <a:cxn ang="0">
                <a:pos x="944" y="3455"/>
              </a:cxn>
              <a:cxn ang="0">
                <a:pos x="1334" y="3783"/>
              </a:cxn>
              <a:cxn ang="0">
                <a:pos x="1889" y="3809"/>
              </a:cxn>
              <a:cxn ang="0">
                <a:pos x="2310" y="3895"/>
              </a:cxn>
              <a:cxn ang="0">
                <a:pos x="2469" y="4315"/>
              </a:cxn>
              <a:cxn ang="0">
                <a:pos x="2723" y="4688"/>
              </a:cxn>
              <a:cxn ang="0">
                <a:pos x="3153" y="4836"/>
              </a:cxn>
              <a:cxn ang="0">
                <a:pos x="2643" y="4938"/>
              </a:cxn>
              <a:cxn ang="0">
                <a:pos x="2004" y="4761"/>
              </a:cxn>
              <a:cxn ang="0">
                <a:pos x="1890" y="4980"/>
              </a:cxn>
              <a:cxn ang="0">
                <a:pos x="2296" y="5539"/>
              </a:cxn>
              <a:cxn ang="0">
                <a:pos x="3080" y="5735"/>
              </a:cxn>
              <a:cxn ang="0">
                <a:pos x="3755" y="5657"/>
              </a:cxn>
              <a:cxn ang="0">
                <a:pos x="3974" y="5951"/>
              </a:cxn>
              <a:cxn ang="0">
                <a:pos x="4306" y="6120"/>
              </a:cxn>
              <a:cxn ang="0">
                <a:pos x="5013" y="6126"/>
              </a:cxn>
              <a:cxn ang="0">
                <a:pos x="5496" y="6402"/>
              </a:cxn>
              <a:cxn ang="0">
                <a:pos x="5548" y="6070"/>
              </a:cxn>
              <a:cxn ang="0">
                <a:pos x="5222" y="5596"/>
              </a:cxn>
              <a:cxn ang="0">
                <a:pos x="4789" y="5251"/>
              </a:cxn>
              <a:cxn ang="0">
                <a:pos x="4787" y="5055"/>
              </a:cxn>
              <a:cxn ang="0">
                <a:pos x="5247" y="5276"/>
              </a:cxn>
              <a:cxn ang="0">
                <a:pos x="5988" y="5476"/>
              </a:cxn>
              <a:cxn ang="0">
                <a:pos x="6245" y="5509"/>
              </a:cxn>
              <a:cxn ang="0">
                <a:pos x="5978" y="5061"/>
              </a:cxn>
              <a:cxn ang="0">
                <a:pos x="5546" y="4654"/>
              </a:cxn>
              <a:cxn ang="0">
                <a:pos x="5958" y="4812"/>
              </a:cxn>
              <a:cxn ang="0">
                <a:pos x="6635" y="4735"/>
              </a:cxn>
              <a:cxn ang="0">
                <a:pos x="6964" y="4889"/>
              </a:cxn>
              <a:cxn ang="0">
                <a:pos x="7324" y="4902"/>
              </a:cxn>
              <a:cxn ang="0">
                <a:pos x="7888" y="4945"/>
              </a:cxn>
              <a:cxn ang="0">
                <a:pos x="4449" y="7628"/>
              </a:cxn>
            </a:cxnLst>
            <a:rect l="0" t="0" r="r" b="b"/>
            <a:pathLst>
              <a:path w="8135" h="7628">
                <a:moveTo>
                  <a:pt x="8135" y="5066"/>
                </a:moveTo>
                <a:lnTo>
                  <a:pt x="8120" y="5036"/>
                </a:lnTo>
                <a:lnTo>
                  <a:pt x="8107" y="5006"/>
                </a:lnTo>
                <a:lnTo>
                  <a:pt x="8092" y="4978"/>
                </a:lnTo>
                <a:lnTo>
                  <a:pt x="8076" y="4951"/>
                </a:lnTo>
                <a:lnTo>
                  <a:pt x="8060" y="4924"/>
                </a:lnTo>
                <a:lnTo>
                  <a:pt x="8043" y="4898"/>
                </a:lnTo>
                <a:lnTo>
                  <a:pt x="8026" y="4872"/>
                </a:lnTo>
                <a:lnTo>
                  <a:pt x="8009" y="4848"/>
                </a:lnTo>
                <a:lnTo>
                  <a:pt x="7991" y="4824"/>
                </a:lnTo>
                <a:lnTo>
                  <a:pt x="7973" y="4801"/>
                </a:lnTo>
                <a:lnTo>
                  <a:pt x="7955" y="4777"/>
                </a:lnTo>
                <a:lnTo>
                  <a:pt x="7935" y="4755"/>
                </a:lnTo>
                <a:lnTo>
                  <a:pt x="7916" y="4734"/>
                </a:lnTo>
                <a:lnTo>
                  <a:pt x="7896" y="4714"/>
                </a:lnTo>
                <a:lnTo>
                  <a:pt x="7876" y="4693"/>
                </a:lnTo>
                <a:lnTo>
                  <a:pt x="7856" y="4673"/>
                </a:lnTo>
                <a:lnTo>
                  <a:pt x="7836" y="4654"/>
                </a:lnTo>
                <a:lnTo>
                  <a:pt x="7814" y="4635"/>
                </a:lnTo>
                <a:lnTo>
                  <a:pt x="7793" y="4617"/>
                </a:lnTo>
                <a:lnTo>
                  <a:pt x="7771" y="4600"/>
                </a:lnTo>
                <a:lnTo>
                  <a:pt x="7749" y="4582"/>
                </a:lnTo>
                <a:lnTo>
                  <a:pt x="7727" y="4566"/>
                </a:lnTo>
                <a:lnTo>
                  <a:pt x="7682" y="4533"/>
                </a:lnTo>
                <a:lnTo>
                  <a:pt x="7637" y="4503"/>
                </a:lnTo>
                <a:lnTo>
                  <a:pt x="7614" y="4488"/>
                </a:lnTo>
                <a:lnTo>
                  <a:pt x="7591" y="4473"/>
                </a:lnTo>
                <a:lnTo>
                  <a:pt x="7568" y="4459"/>
                </a:lnTo>
                <a:lnTo>
                  <a:pt x="7544" y="4446"/>
                </a:lnTo>
                <a:lnTo>
                  <a:pt x="7521" y="4433"/>
                </a:lnTo>
                <a:lnTo>
                  <a:pt x="7496" y="4419"/>
                </a:lnTo>
                <a:lnTo>
                  <a:pt x="7450" y="4395"/>
                </a:lnTo>
                <a:lnTo>
                  <a:pt x="7402" y="4370"/>
                </a:lnTo>
                <a:lnTo>
                  <a:pt x="7353" y="4347"/>
                </a:lnTo>
                <a:lnTo>
                  <a:pt x="7305" y="4323"/>
                </a:lnTo>
                <a:lnTo>
                  <a:pt x="7209" y="4280"/>
                </a:lnTo>
                <a:lnTo>
                  <a:pt x="7116" y="4236"/>
                </a:lnTo>
                <a:lnTo>
                  <a:pt x="7069" y="4215"/>
                </a:lnTo>
                <a:lnTo>
                  <a:pt x="7023" y="4194"/>
                </a:lnTo>
                <a:lnTo>
                  <a:pt x="6979" y="4172"/>
                </a:lnTo>
                <a:lnTo>
                  <a:pt x="6935" y="4150"/>
                </a:lnTo>
                <a:lnTo>
                  <a:pt x="6892" y="4128"/>
                </a:lnTo>
                <a:lnTo>
                  <a:pt x="6870" y="4116"/>
                </a:lnTo>
                <a:lnTo>
                  <a:pt x="6850" y="4105"/>
                </a:lnTo>
                <a:lnTo>
                  <a:pt x="6829" y="4093"/>
                </a:lnTo>
                <a:lnTo>
                  <a:pt x="6809" y="4081"/>
                </a:lnTo>
                <a:lnTo>
                  <a:pt x="6790" y="4069"/>
                </a:lnTo>
                <a:lnTo>
                  <a:pt x="6769" y="4056"/>
                </a:lnTo>
                <a:lnTo>
                  <a:pt x="6751" y="4044"/>
                </a:lnTo>
                <a:lnTo>
                  <a:pt x="6734" y="4031"/>
                </a:lnTo>
                <a:lnTo>
                  <a:pt x="6726" y="4024"/>
                </a:lnTo>
                <a:lnTo>
                  <a:pt x="6717" y="4017"/>
                </a:lnTo>
                <a:lnTo>
                  <a:pt x="6701" y="4002"/>
                </a:lnTo>
                <a:lnTo>
                  <a:pt x="6685" y="3987"/>
                </a:lnTo>
                <a:lnTo>
                  <a:pt x="6670" y="3971"/>
                </a:lnTo>
                <a:lnTo>
                  <a:pt x="6657" y="3954"/>
                </a:lnTo>
                <a:lnTo>
                  <a:pt x="6643" y="3938"/>
                </a:lnTo>
                <a:lnTo>
                  <a:pt x="6629" y="3920"/>
                </a:lnTo>
                <a:lnTo>
                  <a:pt x="6617" y="3902"/>
                </a:lnTo>
                <a:lnTo>
                  <a:pt x="6605" y="3884"/>
                </a:lnTo>
                <a:lnTo>
                  <a:pt x="6593" y="3866"/>
                </a:lnTo>
                <a:lnTo>
                  <a:pt x="6582" y="3847"/>
                </a:lnTo>
                <a:lnTo>
                  <a:pt x="6572" y="3827"/>
                </a:lnTo>
                <a:lnTo>
                  <a:pt x="6562" y="3808"/>
                </a:lnTo>
                <a:lnTo>
                  <a:pt x="6552" y="3787"/>
                </a:lnTo>
                <a:lnTo>
                  <a:pt x="6544" y="3767"/>
                </a:lnTo>
                <a:lnTo>
                  <a:pt x="6535" y="3746"/>
                </a:lnTo>
                <a:lnTo>
                  <a:pt x="6528" y="3726"/>
                </a:lnTo>
                <a:lnTo>
                  <a:pt x="6521" y="3705"/>
                </a:lnTo>
                <a:lnTo>
                  <a:pt x="6507" y="3662"/>
                </a:lnTo>
                <a:lnTo>
                  <a:pt x="6500" y="3642"/>
                </a:lnTo>
                <a:lnTo>
                  <a:pt x="6494" y="3621"/>
                </a:lnTo>
                <a:lnTo>
                  <a:pt x="6484" y="3578"/>
                </a:lnTo>
                <a:lnTo>
                  <a:pt x="6479" y="3557"/>
                </a:lnTo>
                <a:lnTo>
                  <a:pt x="6475" y="3535"/>
                </a:lnTo>
                <a:lnTo>
                  <a:pt x="6467" y="3494"/>
                </a:lnTo>
                <a:lnTo>
                  <a:pt x="6461" y="3453"/>
                </a:lnTo>
                <a:lnTo>
                  <a:pt x="6423" y="3456"/>
                </a:lnTo>
                <a:lnTo>
                  <a:pt x="6382" y="3459"/>
                </a:lnTo>
                <a:lnTo>
                  <a:pt x="6361" y="3460"/>
                </a:lnTo>
                <a:lnTo>
                  <a:pt x="6340" y="3460"/>
                </a:lnTo>
                <a:lnTo>
                  <a:pt x="6318" y="3460"/>
                </a:lnTo>
                <a:lnTo>
                  <a:pt x="6295" y="3459"/>
                </a:lnTo>
                <a:lnTo>
                  <a:pt x="6273" y="3457"/>
                </a:lnTo>
                <a:lnTo>
                  <a:pt x="6250" y="3455"/>
                </a:lnTo>
                <a:lnTo>
                  <a:pt x="6226" y="3453"/>
                </a:lnTo>
                <a:lnTo>
                  <a:pt x="6204" y="3448"/>
                </a:lnTo>
                <a:lnTo>
                  <a:pt x="6179" y="3443"/>
                </a:lnTo>
                <a:lnTo>
                  <a:pt x="6156" y="3438"/>
                </a:lnTo>
                <a:lnTo>
                  <a:pt x="6133" y="3430"/>
                </a:lnTo>
                <a:lnTo>
                  <a:pt x="6109" y="3423"/>
                </a:lnTo>
                <a:lnTo>
                  <a:pt x="6098" y="3419"/>
                </a:lnTo>
                <a:lnTo>
                  <a:pt x="6086" y="3413"/>
                </a:lnTo>
                <a:lnTo>
                  <a:pt x="6063" y="3403"/>
                </a:lnTo>
                <a:lnTo>
                  <a:pt x="6052" y="3397"/>
                </a:lnTo>
                <a:lnTo>
                  <a:pt x="6040" y="3391"/>
                </a:lnTo>
                <a:lnTo>
                  <a:pt x="6028" y="3385"/>
                </a:lnTo>
                <a:lnTo>
                  <a:pt x="6018" y="3378"/>
                </a:lnTo>
                <a:lnTo>
                  <a:pt x="5995" y="3363"/>
                </a:lnTo>
                <a:lnTo>
                  <a:pt x="5985" y="3355"/>
                </a:lnTo>
                <a:lnTo>
                  <a:pt x="5973" y="3347"/>
                </a:lnTo>
                <a:lnTo>
                  <a:pt x="5952" y="3329"/>
                </a:lnTo>
                <a:lnTo>
                  <a:pt x="5941" y="3320"/>
                </a:lnTo>
                <a:lnTo>
                  <a:pt x="5931" y="3309"/>
                </a:lnTo>
                <a:lnTo>
                  <a:pt x="5921" y="3298"/>
                </a:lnTo>
                <a:lnTo>
                  <a:pt x="5910" y="3288"/>
                </a:lnTo>
                <a:lnTo>
                  <a:pt x="5901" y="3276"/>
                </a:lnTo>
                <a:lnTo>
                  <a:pt x="5891" y="3264"/>
                </a:lnTo>
                <a:lnTo>
                  <a:pt x="5872" y="3240"/>
                </a:lnTo>
                <a:lnTo>
                  <a:pt x="5863" y="3226"/>
                </a:lnTo>
                <a:lnTo>
                  <a:pt x="5853" y="3212"/>
                </a:lnTo>
                <a:lnTo>
                  <a:pt x="5845" y="3198"/>
                </a:lnTo>
                <a:lnTo>
                  <a:pt x="5836" y="3184"/>
                </a:lnTo>
                <a:lnTo>
                  <a:pt x="5827" y="3168"/>
                </a:lnTo>
                <a:lnTo>
                  <a:pt x="5819" y="3152"/>
                </a:lnTo>
                <a:lnTo>
                  <a:pt x="5810" y="3136"/>
                </a:lnTo>
                <a:lnTo>
                  <a:pt x="5803" y="3119"/>
                </a:lnTo>
                <a:lnTo>
                  <a:pt x="5796" y="3101"/>
                </a:lnTo>
                <a:lnTo>
                  <a:pt x="5788" y="3083"/>
                </a:lnTo>
                <a:lnTo>
                  <a:pt x="5778" y="3053"/>
                </a:lnTo>
                <a:lnTo>
                  <a:pt x="5767" y="3023"/>
                </a:lnTo>
                <a:lnTo>
                  <a:pt x="5758" y="2991"/>
                </a:lnTo>
                <a:lnTo>
                  <a:pt x="5750" y="2958"/>
                </a:lnTo>
                <a:lnTo>
                  <a:pt x="5741" y="2924"/>
                </a:lnTo>
                <a:lnTo>
                  <a:pt x="5734" y="2889"/>
                </a:lnTo>
                <a:lnTo>
                  <a:pt x="5727" y="2854"/>
                </a:lnTo>
                <a:lnTo>
                  <a:pt x="5719" y="2817"/>
                </a:lnTo>
                <a:lnTo>
                  <a:pt x="5690" y="2664"/>
                </a:lnTo>
                <a:lnTo>
                  <a:pt x="5683" y="2624"/>
                </a:lnTo>
                <a:lnTo>
                  <a:pt x="5674" y="2584"/>
                </a:lnTo>
                <a:lnTo>
                  <a:pt x="5666" y="2543"/>
                </a:lnTo>
                <a:lnTo>
                  <a:pt x="5656" y="2502"/>
                </a:lnTo>
                <a:lnTo>
                  <a:pt x="5646" y="2461"/>
                </a:lnTo>
                <a:lnTo>
                  <a:pt x="5634" y="2418"/>
                </a:lnTo>
                <a:lnTo>
                  <a:pt x="5621" y="2377"/>
                </a:lnTo>
                <a:lnTo>
                  <a:pt x="5609" y="2334"/>
                </a:lnTo>
                <a:lnTo>
                  <a:pt x="5594" y="2291"/>
                </a:lnTo>
                <a:lnTo>
                  <a:pt x="5585" y="2270"/>
                </a:lnTo>
                <a:lnTo>
                  <a:pt x="5577" y="2249"/>
                </a:lnTo>
                <a:lnTo>
                  <a:pt x="5568" y="2228"/>
                </a:lnTo>
                <a:lnTo>
                  <a:pt x="5559" y="2205"/>
                </a:lnTo>
                <a:lnTo>
                  <a:pt x="5549" y="2184"/>
                </a:lnTo>
                <a:lnTo>
                  <a:pt x="5539" y="2163"/>
                </a:lnTo>
                <a:lnTo>
                  <a:pt x="5518" y="2120"/>
                </a:lnTo>
                <a:lnTo>
                  <a:pt x="5495" y="2078"/>
                </a:lnTo>
                <a:lnTo>
                  <a:pt x="5483" y="2056"/>
                </a:lnTo>
                <a:lnTo>
                  <a:pt x="5469" y="2035"/>
                </a:lnTo>
                <a:lnTo>
                  <a:pt x="5456" y="2014"/>
                </a:lnTo>
                <a:lnTo>
                  <a:pt x="5443" y="1993"/>
                </a:lnTo>
                <a:lnTo>
                  <a:pt x="5413" y="1951"/>
                </a:lnTo>
                <a:lnTo>
                  <a:pt x="5397" y="1930"/>
                </a:lnTo>
                <a:lnTo>
                  <a:pt x="5381" y="1910"/>
                </a:lnTo>
                <a:lnTo>
                  <a:pt x="5364" y="1888"/>
                </a:lnTo>
                <a:lnTo>
                  <a:pt x="5347" y="1868"/>
                </a:lnTo>
                <a:lnTo>
                  <a:pt x="5329" y="1848"/>
                </a:lnTo>
                <a:lnTo>
                  <a:pt x="5310" y="1827"/>
                </a:lnTo>
                <a:lnTo>
                  <a:pt x="5293" y="1809"/>
                </a:lnTo>
                <a:lnTo>
                  <a:pt x="5275" y="1791"/>
                </a:lnTo>
                <a:lnTo>
                  <a:pt x="5240" y="1757"/>
                </a:lnTo>
                <a:lnTo>
                  <a:pt x="5203" y="1724"/>
                </a:lnTo>
                <a:lnTo>
                  <a:pt x="5185" y="1707"/>
                </a:lnTo>
                <a:lnTo>
                  <a:pt x="5167" y="1692"/>
                </a:lnTo>
                <a:lnTo>
                  <a:pt x="5131" y="1661"/>
                </a:lnTo>
                <a:lnTo>
                  <a:pt x="5112" y="1647"/>
                </a:lnTo>
                <a:lnTo>
                  <a:pt x="5094" y="1632"/>
                </a:lnTo>
                <a:lnTo>
                  <a:pt x="5057" y="1606"/>
                </a:lnTo>
                <a:lnTo>
                  <a:pt x="5019" y="1579"/>
                </a:lnTo>
                <a:lnTo>
                  <a:pt x="4980" y="1555"/>
                </a:lnTo>
                <a:lnTo>
                  <a:pt x="4961" y="1543"/>
                </a:lnTo>
                <a:lnTo>
                  <a:pt x="4942" y="1531"/>
                </a:lnTo>
                <a:lnTo>
                  <a:pt x="4904" y="1510"/>
                </a:lnTo>
                <a:lnTo>
                  <a:pt x="4864" y="1490"/>
                </a:lnTo>
                <a:lnTo>
                  <a:pt x="4825" y="1471"/>
                </a:lnTo>
                <a:lnTo>
                  <a:pt x="4786" y="1453"/>
                </a:lnTo>
                <a:lnTo>
                  <a:pt x="4746" y="1436"/>
                </a:lnTo>
                <a:lnTo>
                  <a:pt x="4707" y="1421"/>
                </a:lnTo>
                <a:lnTo>
                  <a:pt x="4667" y="1407"/>
                </a:lnTo>
                <a:lnTo>
                  <a:pt x="4627" y="1394"/>
                </a:lnTo>
                <a:lnTo>
                  <a:pt x="4587" y="1382"/>
                </a:lnTo>
                <a:lnTo>
                  <a:pt x="4547" y="1372"/>
                </a:lnTo>
                <a:lnTo>
                  <a:pt x="4506" y="1362"/>
                </a:lnTo>
                <a:lnTo>
                  <a:pt x="4466" y="1355"/>
                </a:lnTo>
                <a:lnTo>
                  <a:pt x="4426" y="1347"/>
                </a:lnTo>
                <a:lnTo>
                  <a:pt x="4386" y="1341"/>
                </a:lnTo>
                <a:lnTo>
                  <a:pt x="4346" y="1337"/>
                </a:lnTo>
                <a:lnTo>
                  <a:pt x="4305" y="1332"/>
                </a:lnTo>
                <a:lnTo>
                  <a:pt x="4266" y="1330"/>
                </a:lnTo>
                <a:lnTo>
                  <a:pt x="4226" y="1328"/>
                </a:lnTo>
                <a:lnTo>
                  <a:pt x="4186" y="1328"/>
                </a:lnTo>
                <a:lnTo>
                  <a:pt x="4146" y="1328"/>
                </a:lnTo>
                <a:lnTo>
                  <a:pt x="4106" y="1329"/>
                </a:lnTo>
                <a:lnTo>
                  <a:pt x="4067" y="1332"/>
                </a:lnTo>
                <a:lnTo>
                  <a:pt x="4091" y="1348"/>
                </a:lnTo>
                <a:lnTo>
                  <a:pt x="4114" y="1364"/>
                </a:lnTo>
                <a:lnTo>
                  <a:pt x="4135" y="1381"/>
                </a:lnTo>
                <a:lnTo>
                  <a:pt x="4155" y="1398"/>
                </a:lnTo>
                <a:lnTo>
                  <a:pt x="4174" y="1415"/>
                </a:lnTo>
                <a:lnTo>
                  <a:pt x="4193" y="1432"/>
                </a:lnTo>
                <a:lnTo>
                  <a:pt x="4211" y="1449"/>
                </a:lnTo>
                <a:lnTo>
                  <a:pt x="4227" y="1467"/>
                </a:lnTo>
                <a:lnTo>
                  <a:pt x="4243" y="1484"/>
                </a:lnTo>
                <a:lnTo>
                  <a:pt x="4257" y="1503"/>
                </a:lnTo>
                <a:lnTo>
                  <a:pt x="4271" y="1521"/>
                </a:lnTo>
                <a:lnTo>
                  <a:pt x="4284" y="1539"/>
                </a:lnTo>
                <a:lnTo>
                  <a:pt x="4296" y="1556"/>
                </a:lnTo>
                <a:lnTo>
                  <a:pt x="4306" y="1574"/>
                </a:lnTo>
                <a:lnTo>
                  <a:pt x="4317" y="1592"/>
                </a:lnTo>
                <a:lnTo>
                  <a:pt x="4327" y="1610"/>
                </a:lnTo>
                <a:lnTo>
                  <a:pt x="4334" y="1628"/>
                </a:lnTo>
                <a:lnTo>
                  <a:pt x="4342" y="1646"/>
                </a:lnTo>
                <a:lnTo>
                  <a:pt x="4349" y="1664"/>
                </a:lnTo>
                <a:lnTo>
                  <a:pt x="4355" y="1682"/>
                </a:lnTo>
                <a:lnTo>
                  <a:pt x="4359" y="1700"/>
                </a:lnTo>
                <a:lnTo>
                  <a:pt x="4365" y="1718"/>
                </a:lnTo>
                <a:lnTo>
                  <a:pt x="4368" y="1736"/>
                </a:lnTo>
                <a:lnTo>
                  <a:pt x="4371" y="1753"/>
                </a:lnTo>
                <a:lnTo>
                  <a:pt x="4373" y="1772"/>
                </a:lnTo>
                <a:lnTo>
                  <a:pt x="4374" y="1789"/>
                </a:lnTo>
                <a:lnTo>
                  <a:pt x="4375" y="1806"/>
                </a:lnTo>
                <a:lnTo>
                  <a:pt x="4375" y="1823"/>
                </a:lnTo>
                <a:lnTo>
                  <a:pt x="4374" y="1840"/>
                </a:lnTo>
                <a:lnTo>
                  <a:pt x="4373" y="1857"/>
                </a:lnTo>
                <a:lnTo>
                  <a:pt x="4371" y="1874"/>
                </a:lnTo>
                <a:lnTo>
                  <a:pt x="4368" y="1890"/>
                </a:lnTo>
                <a:lnTo>
                  <a:pt x="4365" y="1906"/>
                </a:lnTo>
                <a:lnTo>
                  <a:pt x="4361" y="1921"/>
                </a:lnTo>
                <a:lnTo>
                  <a:pt x="4356" y="1936"/>
                </a:lnTo>
                <a:lnTo>
                  <a:pt x="4351" y="1951"/>
                </a:lnTo>
                <a:lnTo>
                  <a:pt x="4345" y="1966"/>
                </a:lnTo>
                <a:lnTo>
                  <a:pt x="4338" y="1981"/>
                </a:lnTo>
                <a:lnTo>
                  <a:pt x="4331" y="1995"/>
                </a:lnTo>
                <a:lnTo>
                  <a:pt x="4323" y="2009"/>
                </a:lnTo>
                <a:lnTo>
                  <a:pt x="4316" y="2022"/>
                </a:lnTo>
                <a:lnTo>
                  <a:pt x="4306" y="2035"/>
                </a:lnTo>
                <a:lnTo>
                  <a:pt x="4298" y="2048"/>
                </a:lnTo>
                <a:lnTo>
                  <a:pt x="4288" y="2060"/>
                </a:lnTo>
                <a:lnTo>
                  <a:pt x="4278" y="2071"/>
                </a:lnTo>
                <a:lnTo>
                  <a:pt x="4267" y="2083"/>
                </a:lnTo>
                <a:lnTo>
                  <a:pt x="4256" y="2094"/>
                </a:lnTo>
                <a:lnTo>
                  <a:pt x="4245" y="2104"/>
                </a:lnTo>
                <a:lnTo>
                  <a:pt x="4232" y="2114"/>
                </a:lnTo>
                <a:lnTo>
                  <a:pt x="4219" y="2123"/>
                </a:lnTo>
                <a:lnTo>
                  <a:pt x="4206" y="2132"/>
                </a:lnTo>
                <a:lnTo>
                  <a:pt x="4194" y="2140"/>
                </a:lnTo>
                <a:lnTo>
                  <a:pt x="4180" y="2148"/>
                </a:lnTo>
                <a:lnTo>
                  <a:pt x="4166" y="2155"/>
                </a:lnTo>
                <a:lnTo>
                  <a:pt x="4151" y="2162"/>
                </a:lnTo>
                <a:lnTo>
                  <a:pt x="4136" y="2167"/>
                </a:lnTo>
                <a:lnTo>
                  <a:pt x="4121" y="2172"/>
                </a:lnTo>
                <a:lnTo>
                  <a:pt x="4105" y="2177"/>
                </a:lnTo>
                <a:lnTo>
                  <a:pt x="4089" y="2181"/>
                </a:lnTo>
                <a:lnTo>
                  <a:pt x="4074" y="2184"/>
                </a:lnTo>
                <a:lnTo>
                  <a:pt x="4056" y="2187"/>
                </a:lnTo>
                <a:lnTo>
                  <a:pt x="4041" y="2188"/>
                </a:lnTo>
                <a:lnTo>
                  <a:pt x="4024" y="2189"/>
                </a:lnTo>
                <a:lnTo>
                  <a:pt x="4005" y="2190"/>
                </a:lnTo>
                <a:lnTo>
                  <a:pt x="3982" y="2189"/>
                </a:lnTo>
                <a:lnTo>
                  <a:pt x="3959" y="2188"/>
                </a:lnTo>
                <a:lnTo>
                  <a:pt x="3935" y="2186"/>
                </a:lnTo>
                <a:lnTo>
                  <a:pt x="3913" y="2183"/>
                </a:lnTo>
                <a:lnTo>
                  <a:pt x="3891" y="2179"/>
                </a:lnTo>
                <a:lnTo>
                  <a:pt x="3869" y="2175"/>
                </a:lnTo>
                <a:lnTo>
                  <a:pt x="3848" y="2169"/>
                </a:lnTo>
                <a:lnTo>
                  <a:pt x="3828" y="2163"/>
                </a:lnTo>
                <a:lnTo>
                  <a:pt x="3807" y="2156"/>
                </a:lnTo>
                <a:lnTo>
                  <a:pt x="3786" y="2149"/>
                </a:lnTo>
                <a:lnTo>
                  <a:pt x="3767" y="2142"/>
                </a:lnTo>
                <a:lnTo>
                  <a:pt x="3748" y="2133"/>
                </a:lnTo>
                <a:lnTo>
                  <a:pt x="3728" y="2123"/>
                </a:lnTo>
                <a:lnTo>
                  <a:pt x="3710" y="2114"/>
                </a:lnTo>
                <a:lnTo>
                  <a:pt x="3691" y="2103"/>
                </a:lnTo>
                <a:lnTo>
                  <a:pt x="3673" y="2093"/>
                </a:lnTo>
                <a:lnTo>
                  <a:pt x="3654" y="2082"/>
                </a:lnTo>
                <a:lnTo>
                  <a:pt x="3636" y="2070"/>
                </a:lnTo>
                <a:lnTo>
                  <a:pt x="3600" y="2046"/>
                </a:lnTo>
                <a:lnTo>
                  <a:pt x="3582" y="2033"/>
                </a:lnTo>
                <a:lnTo>
                  <a:pt x="3564" y="2020"/>
                </a:lnTo>
                <a:lnTo>
                  <a:pt x="3529" y="1993"/>
                </a:lnTo>
                <a:lnTo>
                  <a:pt x="3494" y="1965"/>
                </a:lnTo>
                <a:lnTo>
                  <a:pt x="3458" y="1936"/>
                </a:lnTo>
                <a:lnTo>
                  <a:pt x="3386" y="1879"/>
                </a:lnTo>
                <a:lnTo>
                  <a:pt x="3350" y="1849"/>
                </a:lnTo>
                <a:lnTo>
                  <a:pt x="3311" y="1820"/>
                </a:lnTo>
                <a:lnTo>
                  <a:pt x="3292" y="1807"/>
                </a:lnTo>
                <a:lnTo>
                  <a:pt x="3272" y="1792"/>
                </a:lnTo>
                <a:lnTo>
                  <a:pt x="3232" y="1764"/>
                </a:lnTo>
                <a:lnTo>
                  <a:pt x="3190" y="1738"/>
                </a:lnTo>
                <a:lnTo>
                  <a:pt x="3169" y="1724"/>
                </a:lnTo>
                <a:lnTo>
                  <a:pt x="3148" y="1712"/>
                </a:lnTo>
                <a:lnTo>
                  <a:pt x="3102" y="1688"/>
                </a:lnTo>
                <a:lnTo>
                  <a:pt x="3079" y="1676"/>
                </a:lnTo>
                <a:lnTo>
                  <a:pt x="3055" y="1664"/>
                </a:lnTo>
                <a:lnTo>
                  <a:pt x="3031" y="1654"/>
                </a:lnTo>
                <a:lnTo>
                  <a:pt x="3006" y="1643"/>
                </a:lnTo>
                <a:lnTo>
                  <a:pt x="2981" y="1633"/>
                </a:lnTo>
                <a:lnTo>
                  <a:pt x="2954" y="1625"/>
                </a:lnTo>
                <a:lnTo>
                  <a:pt x="2928" y="1616"/>
                </a:lnTo>
                <a:lnTo>
                  <a:pt x="2901" y="1608"/>
                </a:lnTo>
                <a:lnTo>
                  <a:pt x="2872" y="1600"/>
                </a:lnTo>
                <a:lnTo>
                  <a:pt x="2844" y="1594"/>
                </a:lnTo>
                <a:lnTo>
                  <a:pt x="2815" y="1588"/>
                </a:lnTo>
                <a:lnTo>
                  <a:pt x="2784" y="1582"/>
                </a:lnTo>
                <a:lnTo>
                  <a:pt x="2753" y="1578"/>
                </a:lnTo>
                <a:lnTo>
                  <a:pt x="2721" y="1574"/>
                </a:lnTo>
                <a:lnTo>
                  <a:pt x="2689" y="1571"/>
                </a:lnTo>
                <a:lnTo>
                  <a:pt x="2656" y="1568"/>
                </a:lnTo>
                <a:lnTo>
                  <a:pt x="2621" y="1567"/>
                </a:lnTo>
                <a:lnTo>
                  <a:pt x="2586" y="1567"/>
                </a:lnTo>
                <a:lnTo>
                  <a:pt x="2554" y="1567"/>
                </a:lnTo>
                <a:lnTo>
                  <a:pt x="2523" y="1570"/>
                </a:lnTo>
                <a:lnTo>
                  <a:pt x="2492" y="1573"/>
                </a:lnTo>
                <a:lnTo>
                  <a:pt x="2477" y="1574"/>
                </a:lnTo>
                <a:lnTo>
                  <a:pt x="2461" y="1576"/>
                </a:lnTo>
                <a:lnTo>
                  <a:pt x="2431" y="1581"/>
                </a:lnTo>
                <a:lnTo>
                  <a:pt x="2402" y="1588"/>
                </a:lnTo>
                <a:lnTo>
                  <a:pt x="2375" y="1594"/>
                </a:lnTo>
                <a:lnTo>
                  <a:pt x="2347" y="1601"/>
                </a:lnTo>
                <a:lnTo>
                  <a:pt x="2321" y="1610"/>
                </a:lnTo>
                <a:lnTo>
                  <a:pt x="2295" y="1619"/>
                </a:lnTo>
                <a:lnTo>
                  <a:pt x="2271" y="1629"/>
                </a:lnTo>
                <a:lnTo>
                  <a:pt x="2247" y="1640"/>
                </a:lnTo>
                <a:lnTo>
                  <a:pt x="2225" y="1650"/>
                </a:lnTo>
                <a:lnTo>
                  <a:pt x="2204" y="1661"/>
                </a:lnTo>
                <a:lnTo>
                  <a:pt x="2185" y="1673"/>
                </a:lnTo>
                <a:lnTo>
                  <a:pt x="2165" y="1684"/>
                </a:lnTo>
                <a:lnTo>
                  <a:pt x="2186" y="1686"/>
                </a:lnTo>
                <a:lnTo>
                  <a:pt x="2205" y="1690"/>
                </a:lnTo>
                <a:lnTo>
                  <a:pt x="2223" y="1694"/>
                </a:lnTo>
                <a:lnTo>
                  <a:pt x="2242" y="1697"/>
                </a:lnTo>
                <a:lnTo>
                  <a:pt x="2259" y="1701"/>
                </a:lnTo>
                <a:lnTo>
                  <a:pt x="2277" y="1707"/>
                </a:lnTo>
                <a:lnTo>
                  <a:pt x="2294" y="1712"/>
                </a:lnTo>
                <a:lnTo>
                  <a:pt x="2310" y="1717"/>
                </a:lnTo>
                <a:lnTo>
                  <a:pt x="2327" y="1723"/>
                </a:lnTo>
                <a:lnTo>
                  <a:pt x="2342" y="1729"/>
                </a:lnTo>
                <a:lnTo>
                  <a:pt x="2358" y="1736"/>
                </a:lnTo>
                <a:lnTo>
                  <a:pt x="2373" y="1743"/>
                </a:lnTo>
                <a:lnTo>
                  <a:pt x="2401" y="1758"/>
                </a:lnTo>
                <a:lnTo>
                  <a:pt x="2415" y="1766"/>
                </a:lnTo>
                <a:lnTo>
                  <a:pt x="2429" y="1775"/>
                </a:lnTo>
                <a:lnTo>
                  <a:pt x="2442" y="1783"/>
                </a:lnTo>
                <a:lnTo>
                  <a:pt x="2455" y="1792"/>
                </a:lnTo>
                <a:lnTo>
                  <a:pt x="2467" y="1801"/>
                </a:lnTo>
                <a:lnTo>
                  <a:pt x="2480" y="1811"/>
                </a:lnTo>
                <a:lnTo>
                  <a:pt x="2492" y="1820"/>
                </a:lnTo>
                <a:lnTo>
                  <a:pt x="2503" y="1830"/>
                </a:lnTo>
                <a:lnTo>
                  <a:pt x="2514" y="1841"/>
                </a:lnTo>
                <a:lnTo>
                  <a:pt x="2526" y="1851"/>
                </a:lnTo>
                <a:lnTo>
                  <a:pt x="2547" y="1873"/>
                </a:lnTo>
                <a:lnTo>
                  <a:pt x="2566" y="1896"/>
                </a:lnTo>
                <a:lnTo>
                  <a:pt x="2577" y="1908"/>
                </a:lnTo>
                <a:lnTo>
                  <a:pt x="2586" y="1919"/>
                </a:lnTo>
                <a:lnTo>
                  <a:pt x="2604" y="1944"/>
                </a:lnTo>
                <a:lnTo>
                  <a:pt x="2621" y="1969"/>
                </a:lnTo>
                <a:lnTo>
                  <a:pt x="2638" y="1996"/>
                </a:lnTo>
                <a:lnTo>
                  <a:pt x="2654" y="2022"/>
                </a:lnTo>
                <a:lnTo>
                  <a:pt x="2669" y="2049"/>
                </a:lnTo>
                <a:lnTo>
                  <a:pt x="2684" y="2077"/>
                </a:lnTo>
                <a:lnTo>
                  <a:pt x="2698" y="2105"/>
                </a:lnTo>
                <a:lnTo>
                  <a:pt x="2712" y="2134"/>
                </a:lnTo>
                <a:lnTo>
                  <a:pt x="2725" y="2163"/>
                </a:lnTo>
                <a:lnTo>
                  <a:pt x="2737" y="2193"/>
                </a:lnTo>
                <a:lnTo>
                  <a:pt x="2750" y="2221"/>
                </a:lnTo>
                <a:lnTo>
                  <a:pt x="2774" y="2281"/>
                </a:lnTo>
                <a:lnTo>
                  <a:pt x="2823" y="2400"/>
                </a:lnTo>
                <a:lnTo>
                  <a:pt x="2834" y="2423"/>
                </a:lnTo>
                <a:lnTo>
                  <a:pt x="2845" y="2446"/>
                </a:lnTo>
                <a:lnTo>
                  <a:pt x="2855" y="2468"/>
                </a:lnTo>
                <a:lnTo>
                  <a:pt x="2867" y="2489"/>
                </a:lnTo>
                <a:lnTo>
                  <a:pt x="2880" y="2509"/>
                </a:lnTo>
                <a:lnTo>
                  <a:pt x="2891" y="2530"/>
                </a:lnTo>
                <a:lnTo>
                  <a:pt x="2905" y="2550"/>
                </a:lnTo>
                <a:lnTo>
                  <a:pt x="2918" y="2569"/>
                </a:lnTo>
                <a:lnTo>
                  <a:pt x="2933" y="2587"/>
                </a:lnTo>
                <a:lnTo>
                  <a:pt x="2947" y="2605"/>
                </a:lnTo>
                <a:lnTo>
                  <a:pt x="2954" y="2614"/>
                </a:lnTo>
                <a:lnTo>
                  <a:pt x="2962" y="2622"/>
                </a:lnTo>
                <a:lnTo>
                  <a:pt x="2978" y="2639"/>
                </a:lnTo>
                <a:lnTo>
                  <a:pt x="2993" y="2656"/>
                </a:lnTo>
                <a:lnTo>
                  <a:pt x="3010" y="2671"/>
                </a:lnTo>
                <a:lnTo>
                  <a:pt x="3019" y="2680"/>
                </a:lnTo>
                <a:lnTo>
                  <a:pt x="3027" y="2687"/>
                </a:lnTo>
                <a:lnTo>
                  <a:pt x="3044" y="2702"/>
                </a:lnTo>
                <a:lnTo>
                  <a:pt x="3063" y="2716"/>
                </a:lnTo>
                <a:lnTo>
                  <a:pt x="3081" y="2730"/>
                </a:lnTo>
                <a:lnTo>
                  <a:pt x="3100" y="2742"/>
                </a:lnTo>
                <a:lnTo>
                  <a:pt x="3120" y="2755"/>
                </a:lnTo>
                <a:lnTo>
                  <a:pt x="3140" y="2768"/>
                </a:lnTo>
                <a:lnTo>
                  <a:pt x="3160" y="2780"/>
                </a:lnTo>
                <a:lnTo>
                  <a:pt x="3182" y="2791"/>
                </a:lnTo>
                <a:lnTo>
                  <a:pt x="3203" y="2802"/>
                </a:lnTo>
                <a:lnTo>
                  <a:pt x="3225" y="2811"/>
                </a:lnTo>
                <a:lnTo>
                  <a:pt x="3248" y="2822"/>
                </a:lnTo>
                <a:lnTo>
                  <a:pt x="3270" y="2832"/>
                </a:lnTo>
                <a:lnTo>
                  <a:pt x="3294" y="2840"/>
                </a:lnTo>
                <a:lnTo>
                  <a:pt x="3318" y="2849"/>
                </a:lnTo>
                <a:lnTo>
                  <a:pt x="3342" y="2857"/>
                </a:lnTo>
                <a:lnTo>
                  <a:pt x="3368" y="2865"/>
                </a:lnTo>
                <a:lnTo>
                  <a:pt x="3393" y="2872"/>
                </a:lnTo>
                <a:lnTo>
                  <a:pt x="3388" y="2875"/>
                </a:lnTo>
                <a:lnTo>
                  <a:pt x="3384" y="2877"/>
                </a:lnTo>
                <a:lnTo>
                  <a:pt x="3371" y="2884"/>
                </a:lnTo>
                <a:lnTo>
                  <a:pt x="3358" y="2889"/>
                </a:lnTo>
                <a:lnTo>
                  <a:pt x="3343" y="2894"/>
                </a:lnTo>
                <a:lnTo>
                  <a:pt x="3327" y="2900"/>
                </a:lnTo>
                <a:lnTo>
                  <a:pt x="3310" y="2905"/>
                </a:lnTo>
                <a:lnTo>
                  <a:pt x="3291" y="2910"/>
                </a:lnTo>
                <a:lnTo>
                  <a:pt x="3271" y="2915"/>
                </a:lnTo>
                <a:lnTo>
                  <a:pt x="3250" y="2920"/>
                </a:lnTo>
                <a:lnTo>
                  <a:pt x="3227" y="2923"/>
                </a:lnTo>
                <a:lnTo>
                  <a:pt x="3204" y="2927"/>
                </a:lnTo>
                <a:lnTo>
                  <a:pt x="3178" y="2930"/>
                </a:lnTo>
                <a:lnTo>
                  <a:pt x="3166" y="2932"/>
                </a:lnTo>
                <a:lnTo>
                  <a:pt x="3153" y="2933"/>
                </a:lnTo>
                <a:lnTo>
                  <a:pt x="3126" y="2935"/>
                </a:lnTo>
                <a:lnTo>
                  <a:pt x="3099" y="2936"/>
                </a:lnTo>
                <a:lnTo>
                  <a:pt x="3070" y="2936"/>
                </a:lnTo>
                <a:lnTo>
                  <a:pt x="3039" y="2936"/>
                </a:lnTo>
                <a:lnTo>
                  <a:pt x="3024" y="2935"/>
                </a:lnTo>
                <a:lnTo>
                  <a:pt x="3009" y="2934"/>
                </a:lnTo>
                <a:lnTo>
                  <a:pt x="2979" y="2932"/>
                </a:lnTo>
                <a:lnTo>
                  <a:pt x="2950" y="2928"/>
                </a:lnTo>
                <a:lnTo>
                  <a:pt x="2921" y="2924"/>
                </a:lnTo>
                <a:lnTo>
                  <a:pt x="2892" y="2919"/>
                </a:lnTo>
                <a:lnTo>
                  <a:pt x="2865" y="2912"/>
                </a:lnTo>
                <a:lnTo>
                  <a:pt x="2851" y="2908"/>
                </a:lnTo>
                <a:lnTo>
                  <a:pt x="2837" y="2905"/>
                </a:lnTo>
                <a:lnTo>
                  <a:pt x="2810" y="2896"/>
                </a:lnTo>
                <a:lnTo>
                  <a:pt x="2783" y="2888"/>
                </a:lnTo>
                <a:lnTo>
                  <a:pt x="2757" y="2878"/>
                </a:lnTo>
                <a:lnTo>
                  <a:pt x="2731" y="2868"/>
                </a:lnTo>
                <a:lnTo>
                  <a:pt x="2705" y="2856"/>
                </a:lnTo>
                <a:lnTo>
                  <a:pt x="2681" y="2844"/>
                </a:lnTo>
                <a:lnTo>
                  <a:pt x="2656" y="2831"/>
                </a:lnTo>
                <a:lnTo>
                  <a:pt x="2631" y="2818"/>
                </a:lnTo>
                <a:lnTo>
                  <a:pt x="2608" y="2803"/>
                </a:lnTo>
                <a:lnTo>
                  <a:pt x="2583" y="2788"/>
                </a:lnTo>
                <a:lnTo>
                  <a:pt x="2560" y="2772"/>
                </a:lnTo>
                <a:lnTo>
                  <a:pt x="2536" y="2756"/>
                </a:lnTo>
                <a:lnTo>
                  <a:pt x="2513" y="2738"/>
                </a:lnTo>
                <a:lnTo>
                  <a:pt x="2490" y="2721"/>
                </a:lnTo>
                <a:lnTo>
                  <a:pt x="2466" y="2703"/>
                </a:lnTo>
                <a:lnTo>
                  <a:pt x="2444" y="2684"/>
                </a:lnTo>
                <a:lnTo>
                  <a:pt x="2421" y="2664"/>
                </a:lnTo>
                <a:lnTo>
                  <a:pt x="2398" y="2644"/>
                </a:lnTo>
                <a:lnTo>
                  <a:pt x="2376" y="2623"/>
                </a:lnTo>
                <a:lnTo>
                  <a:pt x="2354" y="2602"/>
                </a:lnTo>
                <a:lnTo>
                  <a:pt x="2331" y="2581"/>
                </a:lnTo>
                <a:lnTo>
                  <a:pt x="2309" y="2558"/>
                </a:lnTo>
                <a:lnTo>
                  <a:pt x="2263" y="2514"/>
                </a:lnTo>
                <a:lnTo>
                  <a:pt x="2224" y="2473"/>
                </a:lnTo>
                <a:lnTo>
                  <a:pt x="2204" y="2453"/>
                </a:lnTo>
                <a:lnTo>
                  <a:pt x="2183" y="2433"/>
                </a:lnTo>
                <a:lnTo>
                  <a:pt x="2162" y="2413"/>
                </a:lnTo>
                <a:lnTo>
                  <a:pt x="2142" y="2394"/>
                </a:lnTo>
                <a:lnTo>
                  <a:pt x="2121" y="2374"/>
                </a:lnTo>
                <a:lnTo>
                  <a:pt x="2099" y="2355"/>
                </a:lnTo>
                <a:lnTo>
                  <a:pt x="2077" y="2337"/>
                </a:lnTo>
                <a:lnTo>
                  <a:pt x="2055" y="2319"/>
                </a:lnTo>
                <a:lnTo>
                  <a:pt x="2033" y="2301"/>
                </a:lnTo>
                <a:lnTo>
                  <a:pt x="2009" y="2284"/>
                </a:lnTo>
                <a:lnTo>
                  <a:pt x="1986" y="2267"/>
                </a:lnTo>
                <a:lnTo>
                  <a:pt x="1962" y="2251"/>
                </a:lnTo>
                <a:lnTo>
                  <a:pt x="1938" y="2235"/>
                </a:lnTo>
                <a:lnTo>
                  <a:pt x="1912" y="2220"/>
                </a:lnTo>
                <a:lnTo>
                  <a:pt x="1887" y="2206"/>
                </a:lnTo>
                <a:lnTo>
                  <a:pt x="1861" y="2193"/>
                </a:lnTo>
                <a:lnTo>
                  <a:pt x="1835" y="2179"/>
                </a:lnTo>
                <a:lnTo>
                  <a:pt x="1807" y="2167"/>
                </a:lnTo>
                <a:lnTo>
                  <a:pt x="1780" y="2155"/>
                </a:lnTo>
                <a:lnTo>
                  <a:pt x="1751" y="2145"/>
                </a:lnTo>
                <a:lnTo>
                  <a:pt x="1721" y="2135"/>
                </a:lnTo>
                <a:lnTo>
                  <a:pt x="1691" y="2126"/>
                </a:lnTo>
                <a:lnTo>
                  <a:pt x="1676" y="2121"/>
                </a:lnTo>
                <a:lnTo>
                  <a:pt x="1660" y="2118"/>
                </a:lnTo>
                <a:lnTo>
                  <a:pt x="1630" y="2111"/>
                </a:lnTo>
                <a:lnTo>
                  <a:pt x="1598" y="2104"/>
                </a:lnTo>
                <a:lnTo>
                  <a:pt x="1565" y="2100"/>
                </a:lnTo>
                <a:lnTo>
                  <a:pt x="1548" y="2098"/>
                </a:lnTo>
                <a:lnTo>
                  <a:pt x="1531" y="2096"/>
                </a:lnTo>
                <a:lnTo>
                  <a:pt x="1496" y="2093"/>
                </a:lnTo>
                <a:lnTo>
                  <a:pt x="1461" y="2091"/>
                </a:lnTo>
                <a:lnTo>
                  <a:pt x="1423" y="2091"/>
                </a:lnTo>
                <a:lnTo>
                  <a:pt x="1405" y="2091"/>
                </a:lnTo>
                <a:lnTo>
                  <a:pt x="1388" y="2092"/>
                </a:lnTo>
                <a:lnTo>
                  <a:pt x="1370" y="2092"/>
                </a:lnTo>
                <a:lnTo>
                  <a:pt x="1353" y="2093"/>
                </a:lnTo>
                <a:lnTo>
                  <a:pt x="1336" y="2095"/>
                </a:lnTo>
                <a:lnTo>
                  <a:pt x="1320" y="2096"/>
                </a:lnTo>
                <a:lnTo>
                  <a:pt x="1287" y="2100"/>
                </a:lnTo>
                <a:lnTo>
                  <a:pt x="1256" y="2105"/>
                </a:lnTo>
                <a:lnTo>
                  <a:pt x="1228" y="2112"/>
                </a:lnTo>
                <a:lnTo>
                  <a:pt x="1200" y="2118"/>
                </a:lnTo>
                <a:lnTo>
                  <a:pt x="1174" y="2126"/>
                </a:lnTo>
                <a:lnTo>
                  <a:pt x="1149" y="2133"/>
                </a:lnTo>
                <a:lnTo>
                  <a:pt x="1126" y="2140"/>
                </a:lnTo>
                <a:lnTo>
                  <a:pt x="1104" y="2149"/>
                </a:lnTo>
                <a:lnTo>
                  <a:pt x="1086" y="2156"/>
                </a:lnTo>
                <a:lnTo>
                  <a:pt x="1068" y="2165"/>
                </a:lnTo>
                <a:lnTo>
                  <a:pt x="1053" y="2172"/>
                </a:lnTo>
                <a:lnTo>
                  <a:pt x="1041" y="2180"/>
                </a:lnTo>
                <a:lnTo>
                  <a:pt x="1030" y="2186"/>
                </a:lnTo>
                <a:lnTo>
                  <a:pt x="1050" y="2190"/>
                </a:lnTo>
                <a:lnTo>
                  <a:pt x="1072" y="2194"/>
                </a:lnTo>
                <a:lnTo>
                  <a:pt x="1093" y="2199"/>
                </a:lnTo>
                <a:lnTo>
                  <a:pt x="1115" y="2203"/>
                </a:lnTo>
                <a:lnTo>
                  <a:pt x="1160" y="2216"/>
                </a:lnTo>
                <a:lnTo>
                  <a:pt x="1182" y="2222"/>
                </a:lnTo>
                <a:lnTo>
                  <a:pt x="1205" y="2230"/>
                </a:lnTo>
                <a:lnTo>
                  <a:pt x="1228" y="2238"/>
                </a:lnTo>
                <a:lnTo>
                  <a:pt x="1250" y="2247"/>
                </a:lnTo>
                <a:lnTo>
                  <a:pt x="1272" y="2255"/>
                </a:lnTo>
                <a:lnTo>
                  <a:pt x="1295" y="2265"/>
                </a:lnTo>
                <a:lnTo>
                  <a:pt x="1316" y="2276"/>
                </a:lnTo>
                <a:lnTo>
                  <a:pt x="1337" y="2286"/>
                </a:lnTo>
                <a:lnTo>
                  <a:pt x="1359" y="2298"/>
                </a:lnTo>
                <a:lnTo>
                  <a:pt x="1379" y="2310"/>
                </a:lnTo>
                <a:lnTo>
                  <a:pt x="1399" y="2322"/>
                </a:lnTo>
                <a:lnTo>
                  <a:pt x="1418" y="2335"/>
                </a:lnTo>
                <a:lnTo>
                  <a:pt x="1436" y="2349"/>
                </a:lnTo>
                <a:lnTo>
                  <a:pt x="1453" y="2363"/>
                </a:lnTo>
                <a:lnTo>
                  <a:pt x="1470" y="2378"/>
                </a:lnTo>
                <a:lnTo>
                  <a:pt x="1485" y="2392"/>
                </a:lnTo>
                <a:lnTo>
                  <a:pt x="1500" y="2408"/>
                </a:lnTo>
                <a:lnTo>
                  <a:pt x="1506" y="2417"/>
                </a:lnTo>
                <a:lnTo>
                  <a:pt x="1513" y="2425"/>
                </a:lnTo>
                <a:lnTo>
                  <a:pt x="1524" y="2442"/>
                </a:lnTo>
                <a:lnTo>
                  <a:pt x="1535" y="2461"/>
                </a:lnTo>
                <a:lnTo>
                  <a:pt x="1539" y="2469"/>
                </a:lnTo>
                <a:lnTo>
                  <a:pt x="1545" y="2479"/>
                </a:lnTo>
                <a:lnTo>
                  <a:pt x="1548" y="2488"/>
                </a:lnTo>
                <a:lnTo>
                  <a:pt x="1552" y="2498"/>
                </a:lnTo>
                <a:lnTo>
                  <a:pt x="1555" y="2507"/>
                </a:lnTo>
                <a:lnTo>
                  <a:pt x="1557" y="2517"/>
                </a:lnTo>
                <a:lnTo>
                  <a:pt x="1561" y="2526"/>
                </a:lnTo>
                <a:lnTo>
                  <a:pt x="1563" y="2537"/>
                </a:lnTo>
                <a:lnTo>
                  <a:pt x="1564" y="2547"/>
                </a:lnTo>
                <a:lnTo>
                  <a:pt x="1565" y="2557"/>
                </a:lnTo>
                <a:lnTo>
                  <a:pt x="1566" y="2568"/>
                </a:lnTo>
                <a:lnTo>
                  <a:pt x="1566" y="2579"/>
                </a:lnTo>
                <a:lnTo>
                  <a:pt x="1565" y="2597"/>
                </a:lnTo>
                <a:lnTo>
                  <a:pt x="1564" y="2614"/>
                </a:lnTo>
                <a:lnTo>
                  <a:pt x="1561" y="2631"/>
                </a:lnTo>
                <a:lnTo>
                  <a:pt x="1556" y="2646"/>
                </a:lnTo>
                <a:lnTo>
                  <a:pt x="1554" y="2653"/>
                </a:lnTo>
                <a:lnTo>
                  <a:pt x="1551" y="2660"/>
                </a:lnTo>
                <a:lnTo>
                  <a:pt x="1548" y="2668"/>
                </a:lnTo>
                <a:lnTo>
                  <a:pt x="1545" y="2675"/>
                </a:lnTo>
                <a:lnTo>
                  <a:pt x="1537" y="2688"/>
                </a:lnTo>
                <a:lnTo>
                  <a:pt x="1530" y="2701"/>
                </a:lnTo>
                <a:lnTo>
                  <a:pt x="1520" y="2711"/>
                </a:lnTo>
                <a:lnTo>
                  <a:pt x="1516" y="2717"/>
                </a:lnTo>
                <a:lnTo>
                  <a:pt x="1511" y="2722"/>
                </a:lnTo>
                <a:lnTo>
                  <a:pt x="1500" y="2732"/>
                </a:lnTo>
                <a:lnTo>
                  <a:pt x="1488" y="2740"/>
                </a:lnTo>
                <a:lnTo>
                  <a:pt x="1475" y="2748"/>
                </a:lnTo>
                <a:lnTo>
                  <a:pt x="1463" y="2754"/>
                </a:lnTo>
                <a:lnTo>
                  <a:pt x="1450" y="2759"/>
                </a:lnTo>
                <a:lnTo>
                  <a:pt x="1435" y="2764"/>
                </a:lnTo>
                <a:lnTo>
                  <a:pt x="1429" y="2766"/>
                </a:lnTo>
                <a:lnTo>
                  <a:pt x="1421" y="2767"/>
                </a:lnTo>
                <a:lnTo>
                  <a:pt x="1406" y="2769"/>
                </a:lnTo>
                <a:lnTo>
                  <a:pt x="1390" y="2770"/>
                </a:lnTo>
                <a:lnTo>
                  <a:pt x="1374" y="2769"/>
                </a:lnTo>
                <a:lnTo>
                  <a:pt x="1359" y="2768"/>
                </a:lnTo>
                <a:lnTo>
                  <a:pt x="1350" y="2767"/>
                </a:lnTo>
                <a:lnTo>
                  <a:pt x="1342" y="2765"/>
                </a:lnTo>
                <a:lnTo>
                  <a:pt x="1334" y="2762"/>
                </a:lnTo>
                <a:lnTo>
                  <a:pt x="1326" y="2760"/>
                </a:lnTo>
                <a:lnTo>
                  <a:pt x="1309" y="2755"/>
                </a:lnTo>
                <a:lnTo>
                  <a:pt x="1292" y="2749"/>
                </a:lnTo>
                <a:lnTo>
                  <a:pt x="1275" y="2740"/>
                </a:lnTo>
                <a:lnTo>
                  <a:pt x="1258" y="2731"/>
                </a:lnTo>
                <a:lnTo>
                  <a:pt x="1239" y="2720"/>
                </a:lnTo>
                <a:lnTo>
                  <a:pt x="1222" y="2707"/>
                </a:lnTo>
                <a:lnTo>
                  <a:pt x="1205" y="2693"/>
                </a:lnTo>
                <a:lnTo>
                  <a:pt x="1197" y="2686"/>
                </a:lnTo>
                <a:lnTo>
                  <a:pt x="1188" y="2678"/>
                </a:lnTo>
                <a:lnTo>
                  <a:pt x="1173" y="2661"/>
                </a:lnTo>
                <a:lnTo>
                  <a:pt x="1153" y="2642"/>
                </a:lnTo>
                <a:lnTo>
                  <a:pt x="1134" y="2623"/>
                </a:lnTo>
                <a:lnTo>
                  <a:pt x="1114" y="2604"/>
                </a:lnTo>
                <a:lnTo>
                  <a:pt x="1095" y="2586"/>
                </a:lnTo>
                <a:lnTo>
                  <a:pt x="1074" y="2568"/>
                </a:lnTo>
                <a:lnTo>
                  <a:pt x="1052" y="2551"/>
                </a:lnTo>
                <a:lnTo>
                  <a:pt x="1031" y="2533"/>
                </a:lnTo>
                <a:lnTo>
                  <a:pt x="1010" y="2517"/>
                </a:lnTo>
                <a:lnTo>
                  <a:pt x="988" y="2500"/>
                </a:lnTo>
                <a:lnTo>
                  <a:pt x="965" y="2484"/>
                </a:lnTo>
                <a:lnTo>
                  <a:pt x="942" y="2469"/>
                </a:lnTo>
                <a:lnTo>
                  <a:pt x="918" y="2454"/>
                </a:lnTo>
                <a:lnTo>
                  <a:pt x="895" y="2440"/>
                </a:lnTo>
                <a:lnTo>
                  <a:pt x="871" y="2427"/>
                </a:lnTo>
                <a:lnTo>
                  <a:pt x="846" y="2413"/>
                </a:lnTo>
                <a:lnTo>
                  <a:pt x="821" y="2400"/>
                </a:lnTo>
                <a:lnTo>
                  <a:pt x="796" y="2388"/>
                </a:lnTo>
                <a:lnTo>
                  <a:pt x="771" y="2378"/>
                </a:lnTo>
                <a:lnTo>
                  <a:pt x="744" y="2366"/>
                </a:lnTo>
                <a:lnTo>
                  <a:pt x="719" y="2356"/>
                </a:lnTo>
                <a:lnTo>
                  <a:pt x="692" y="2347"/>
                </a:lnTo>
                <a:lnTo>
                  <a:pt x="664" y="2338"/>
                </a:lnTo>
                <a:lnTo>
                  <a:pt x="638" y="2331"/>
                </a:lnTo>
                <a:lnTo>
                  <a:pt x="610" y="2323"/>
                </a:lnTo>
                <a:lnTo>
                  <a:pt x="583" y="2317"/>
                </a:lnTo>
                <a:lnTo>
                  <a:pt x="569" y="2314"/>
                </a:lnTo>
                <a:lnTo>
                  <a:pt x="554" y="2312"/>
                </a:lnTo>
                <a:lnTo>
                  <a:pt x="540" y="2308"/>
                </a:lnTo>
                <a:lnTo>
                  <a:pt x="526" y="2306"/>
                </a:lnTo>
                <a:lnTo>
                  <a:pt x="497" y="2303"/>
                </a:lnTo>
                <a:lnTo>
                  <a:pt x="469" y="2300"/>
                </a:lnTo>
                <a:lnTo>
                  <a:pt x="439" y="2297"/>
                </a:lnTo>
                <a:lnTo>
                  <a:pt x="410" y="2296"/>
                </a:lnTo>
                <a:lnTo>
                  <a:pt x="381" y="2296"/>
                </a:lnTo>
                <a:lnTo>
                  <a:pt x="351" y="2296"/>
                </a:lnTo>
                <a:lnTo>
                  <a:pt x="322" y="2298"/>
                </a:lnTo>
                <a:lnTo>
                  <a:pt x="292" y="2300"/>
                </a:lnTo>
                <a:lnTo>
                  <a:pt x="264" y="2304"/>
                </a:lnTo>
                <a:lnTo>
                  <a:pt x="250" y="2306"/>
                </a:lnTo>
                <a:lnTo>
                  <a:pt x="236" y="2310"/>
                </a:lnTo>
                <a:lnTo>
                  <a:pt x="208" y="2315"/>
                </a:lnTo>
                <a:lnTo>
                  <a:pt x="182" y="2321"/>
                </a:lnTo>
                <a:lnTo>
                  <a:pt x="156" y="2329"/>
                </a:lnTo>
                <a:lnTo>
                  <a:pt x="132" y="2336"/>
                </a:lnTo>
                <a:lnTo>
                  <a:pt x="108" y="2346"/>
                </a:lnTo>
                <a:lnTo>
                  <a:pt x="97" y="2350"/>
                </a:lnTo>
                <a:lnTo>
                  <a:pt x="86" y="2355"/>
                </a:lnTo>
                <a:lnTo>
                  <a:pt x="66" y="2365"/>
                </a:lnTo>
                <a:lnTo>
                  <a:pt x="47" y="2375"/>
                </a:lnTo>
                <a:lnTo>
                  <a:pt x="29" y="2387"/>
                </a:lnTo>
                <a:lnTo>
                  <a:pt x="21" y="2392"/>
                </a:lnTo>
                <a:lnTo>
                  <a:pt x="14" y="2398"/>
                </a:lnTo>
                <a:lnTo>
                  <a:pt x="0" y="2411"/>
                </a:lnTo>
                <a:lnTo>
                  <a:pt x="35" y="2415"/>
                </a:lnTo>
                <a:lnTo>
                  <a:pt x="69" y="2421"/>
                </a:lnTo>
                <a:lnTo>
                  <a:pt x="102" y="2428"/>
                </a:lnTo>
                <a:lnTo>
                  <a:pt x="134" y="2436"/>
                </a:lnTo>
                <a:lnTo>
                  <a:pt x="150" y="2440"/>
                </a:lnTo>
                <a:lnTo>
                  <a:pt x="166" y="2446"/>
                </a:lnTo>
                <a:lnTo>
                  <a:pt x="197" y="2456"/>
                </a:lnTo>
                <a:lnTo>
                  <a:pt x="212" y="2462"/>
                </a:lnTo>
                <a:lnTo>
                  <a:pt x="226" y="2468"/>
                </a:lnTo>
                <a:lnTo>
                  <a:pt x="241" y="2474"/>
                </a:lnTo>
                <a:lnTo>
                  <a:pt x="256" y="2482"/>
                </a:lnTo>
                <a:lnTo>
                  <a:pt x="270" y="2488"/>
                </a:lnTo>
                <a:lnTo>
                  <a:pt x="285" y="2496"/>
                </a:lnTo>
                <a:lnTo>
                  <a:pt x="299" y="2504"/>
                </a:lnTo>
                <a:lnTo>
                  <a:pt x="313" y="2512"/>
                </a:lnTo>
                <a:lnTo>
                  <a:pt x="326" y="2520"/>
                </a:lnTo>
                <a:lnTo>
                  <a:pt x="340" y="2530"/>
                </a:lnTo>
                <a:lnTo>
                  <a:pt x="354" y="2538"/>
                </a:lnTo>
                <a:lnTo>
                  <a:pt x="367" y="2548"/>
                </a:lnTo>
                <a:lnTo>
                  <a:pt x="393" y="2568"/>
                </a:lnTo>
                <a:lnTo>
                  <a:pt x="419" y="2589"/>
                </a:lnTo>
                <a:lnTo>
                  <a:pt x="432" y="2601"/>
                </a:lnTo>
                <a:lnTo>
                  <a:pt x="444" y="2612"/>
                </a:lnTo>
                <a:lnTo>
                  <a:pt x="457" y="2624"/>
                </a:lnTo>
                <a:lnTo>
                  <a:pt x="470" y="2636"/>
                </a:lnTo>
                <a:lnTo>
                  <a:pt x="482" y="2649"/>
                </a:lnTo>
                <a:lnTo>
                  <a:pt x="494" y="2661"/>
                </a:lnTo>
                <a:lnTo>
                  <a:pt x="518" y="2689"/>
                </a:lnTo>
                <a:lnTo>
                  <a:pt x="530" y="2703"/>
                </a:lnTo>
                <a:lnTo>
                  <a:pt x="542" y="2718"/>
                </a:lnTo>
                <a:lnTo>
                  <a:pt x="566" y="2748"/>
                </a:lnTo>
                <a:lnTo>
                  <a:pt x="589" y="2780"/>
                </a:lnTo>
                <a:lnTo>
                  <a:pt x="611" y="2812"/>
                </a:lnTo>
                <a:lnTo>
                  <a:pt x="634" y="2848"/>
                </a:lnTo>
                <a:lnTo>
                  <a:pt x="656" y="2884"/>
                </a:lnTo>
                <a:lnTo>
                  <a:pt x="678" y="2922"/>
                </a:lnTo>
                <a:lnTo>
                  <a:pt x="701" y="2961"/>
                </a:lnTo>
                <a:lnTo>
                  <a:pt x="723" y="3003"/>
                </a:lnTo>
                <a:lnTo>
                  <a:pt x="744" y="3045"/>
                </a:lnTo>
                <a:lnTo>
                  <a:pt x="766" y="3090"/>
                </a:lnTo>
                <a:lnTo>
                  <a:pt x="788" y="3136"/>
                </a:lnTo>
                <a:lnTo>
                  <a:pt x="810" y="3184"/>
                </a:lnTo>
                <a:lnTo>
                  <a:pt x="831" y="3234"/>
                </a:lnTo>
                <a:lnTo>
                  <a:pt x="857" y="3290"/>
                </a:lnTo>
                <a:lnTo>
                  <a:pt x="871" y="3319"/>
                </a:lnTo>
                <a:lnTo>
                  <a:pt x="883" y="3346"/>
                </a:lnTo>
                <a:lnTo>
                  <a:pt x="898" y="3374"/>
                </a:lnTo>
                <a:lnTo>
                  <a:pt x="913" y="3402"/>
                </a:lnTo>
                <a:lnTo>
                  <a:pt x="928" y="3428"/>
                </a:lnTo>
                <a:lnTo>
                  <a:pt x="944" y="3455"/>
                </a:lnTo>
                <a:lnTo>
                  <a:pt x="961" y="3480"/>
                </a:lnTo>
                <a:lnTo>
                  <a:pt x="978" y="3506"/>
                </a:lnTo>
                <a:lnTo>
                  <a:pt x="996" y="3530"/>
                </a:lnTo>
                <a:lnTo>
                  <a:pt x="1015" y="3555"/>
                </a:lnTo>
                <a:lnTo>
                  <a:pt x="1034" y="3578"/>
                </a:lnTo>
                <a:lnTo>
                  <a:pt x="1056" y="3600"/>
                </a:lnTo>
                <a:lnTo>
                  <a:pt x="1066" y="3612"/>
                </a:lnTo>
                <a:lnTo>
                  <a:pt x="1077" y="3623"/>
                </a:lnTo>
                <a:lnTo>
                  <a:pt x="1099" y="3644"/>
                </a:lnTo>
                <a:lnTo>
                  <a:pt x="1123" y="3664"/>
                </a:lnTo>
                <a:lnTo>
                  <a:pt x="1147" y="3683"/>
                </a:lnTo>
                <a:lnTo>
                  <a:pt x="1160" y="3693"/>
                </a:lnTo>
                <a:lnTo>
                  <a:pt x="1173" y="3701"/>
                </a:lnTo>
                <a:lnTo>
                  <a:pt x="1199" y="3719"/>
                </a:lnTo>
                <a:lnTo>
                  <a:pt x="1213" y="3728"/>
                </a:lnTo>
                <a:lnTo>
                  <a:pt x="1227" y="3735"/>
                </a:lnTo>
                <a:lnTo>
                  <a:pt x="1241" y="3743"/>
                </a:lnTo>
                <a:lnTo>
                  <a:pt x="1255" y="3750"/>
                </a:lnTo>
                <a:lnTo>
                  <a:pt x="1286" y="3764"/>
                </a:lnTo>
                <a:lnTo>
                  <a:pt x="1301" y="3772"/>
                </a:lnTo>
                <a:lnTo>
                  <a:pt x="1317" y="3778"/>
                </a:lnTo>
                <a:lnTo>
                  <a:pt x="1334" y="3783"/>
                </a:lnTo>
                <a:lnTo>
                  <a:pt x="1350" y="3789"/>
                </a:lnTo>
                <a:lnTo>
                  <a:pt x="1367" y="3794"/>
                </a:lnTo>
                <a:lnTo>
                  <a:pt x="1385" y="3799"/>
                </a:lnTo>
                <a:lnTo>
                  <a:pt x="1402" y="3803"/>
                </a:lnTo>
                <a:lnTo>
                  <a:pt x="1420" y="3808"/>
                </a:lnTo>
                <a:lnTo>
                  <a:pt x="1438" y="3812"/>
                </a:lnTo>
                <a:lnTo>
                  <a:pt x="1457" y="3815"/>
                </a:lnTo>
                <a:lnTo>
                  <a:pt x="1496" y="3822"/>
                </a:lnTo>
                <a:lnTo>
                  <a:pt x="1516" y="3824"/>
                </a:lnTo>
                <a:lnTo>
                  <a:pt x="1536" y="3826"/>
                </a:lnTo>
                <a:lnTo>
                  <a:pt x="1556" y="3828"/>
                </a:lnTo>
                <a:lnTo>
                  <a:pt x="1578" y="3829"/>
                </a:lnTo>
                <a:lnTo>
                  <a:pt x="1599" y="3830"/>
                </a:lnTo>
                <a:lnTo>
                  <a:pt x="1621" y="3830"/>
                </a:lnTo>
                <a:lnTo>
                  <a:pt x="1641" y="3830"/>
                </a:lnTo>
                <a:lnTo>
                  <a:pt x="1663" y="3830"/>
                </a:lnTo>
                <a:lnTo>
                  <a:pt x="1684" y="3828"/>
                </a:lnTo>
                <a:lnTo>
                  <a:pt x="1705" y="3827"/>
                </a:lnTo>
                <a:lnTo>
                  <a:pt x="1750" y="3823"/>
                </a:lnTo>
                <a:lnTo>
                  <a:pt x="1795" y="3818"/>
                </a:lnTo>
                <a:lnTo>
                  <a:pt x="1842" y="3813"/>
                </a:lnTo>
                <a:lnTo>
                  <a:pt x="1889" y="3809"/>
                </a:lnTo>
                <a:lnTo>
                  <a:pt x="1936" y="3806"/>
                </a:lnTo>
                <a:lnTo>
                  <a:pt x="1984" y="3802"/>
                </a:lnTo>
                <a:lnTo>
                  <a:pt x="2007" y="3802"/>
                </a:lnTo>
                <a:lnTo>
                  <a:pt x="2030" y="3802"/>
                </a:lnTo>
                <a:lnTo>
                  <a:pt x="2053" y="3803"/>
                </a:lnTo>
                <a:lnTo>
                  <a:pt x="2076" y="3804"/>
                </a:lnTo>
                <a:lnTo>
                  <a:pt x="2098" y="3807"/>
                </a:lnTo>
                <a:lnTo>
                  <a:pt x="2121" y="3810"/>
                </a:lnTo>
                <a:lnTo>
                  <a:pt x="2143" y="3814"/>
                </a:lnTo>
                <a:lnTo>
                  <a:pt x="2164" y="3819"/>
                </a:lnTo>
                <a:lnTo>
                  <a:pt x="2175" y="3822"/>
                </a:lnTo>
                <a:lnTo>
                  <a:pt x="2186" y="3825"/>
                </a:lnTo>
                <a:lnTo>
                  <a:pt x="2207" y="3832"/>
                </a:lnTo>
                <a:lnTo>
                  <a:pt x="2227" y="3841"/>
                </a:lnTo>
                <a:lnTo>
                  <a:pt x="2237" y="3845"/>
                </a:lnTo>
                <a:lnTo>
                  <a:pt x="2246" y="3850"/>
                </a:lnTo>
                <a:lnTo>
                  <a:pt x="2256" y="3856"/>
                </a:lnTo>
                <a:lnTo>
                  <a:pt x="2265" y="3861"/>
                </a:lnTo>
                <a:lnTo>
                  <a:pt x="2283" y="3874"/>
                </a:lnTo>
                <a:lnTo>
                  <a:pt x="2293" y="3880"/>
                </a:lnTo>
                <a:lnTo>
                  <a:pt x="2301" y="3887"/>
                </a:lnTo>
                <a:lnTo>
                  <a:pt x="2310" y="3895"/>
                </a:lnTo>
                <a:lnTo>
                  <a:pt x="2318" y="3902"/>
                </a:lnTo>
                <a:lnTo>
                  <a:pt x="2327" y="3910"/>
                </a:lnTo>
                <a:lnTo>
                  <a:pt x="2334" y="3917"/>
                </a:lnTo>
                <a:lnTo>
                  <a:pt x="2341" y="3926"/>
                </a:lnTo>
                <a:lnTo>
                  <a:pt x="2348" y="3933"/>
                </a:lnTo>
                <a:lnTo>
                  <a:pt x="2361" y="3949"/>
                </a:lnTo>
                <a:lnTo>
                  <a:pt x="2373" y="3965"/>
                </a:lnTo>
                <a:lnTo>
                  <a:pt x="2383" y="3982"/>
                </a:lnTo>
                <a:lnTo>
                  <a:pt x="2393" y="3998"/>
                </a:lnTo>
                <a:lnTo>
                  <a:pt x="2401" y="4015"/>
                </a:lnTo>
                <a:lnTo>
                  <a:pt x="2409" y="4032"/>
                </a:lnTo>
                <a:lnTo>
                  <a:pt x="2416" y="4049"/>
                </a:lnTo>
                <a:lnTo>
                  <a:pt x="2422" y="4066"/>
                </a:lnTo>
                <a:lnTo>
                  <a:pt x="2428" y="4084"/>
                </a:lnTo>
                <a:lnTo>
                  <a:pt x="2432" y="4101"/>
                </a:lnTo>
                <a:lnTo>
                  <a:pt x="2438" y="4119"/>
                </a:lnTo>
                <a:lnTo>
                  <a:pt x="2441" y="4137"/>
                </a:lnTo>
                <a:lnTo>
                  <a:pt x="2448" y="4172"/>
                </a:lnTo>
                <a:lnTo>
                  <a:pt x="2453" y="4209"/>
                </a:lnTo>
                <a:lnTo>
                  <a:pt x="2459" y="4244"/>
                </a:lnTo>
                <a:lnTo>
                  <a:pt x="2464" y="4280"/>
                </a:lnTo>
                <a:lnTo>
                  <a:pt x="2469" y="4315"/>
                </a:lnTo>
                <a:lnTo>
                  <a:pt x="2477" y="4350"/>
                </a:lnTo>
                <a:lnTo>
                  <a:pt x="2481" y="4367"/>
                </a:lnTo>
                <a:lnTo>
                  <a:pt x="2485" y="4384"/>
                </a:lnTo>
                <a:lnTo>
                  <a:pt x="2490" y="4401"/>
                </a:lnTo>
                <a:lnTo>
                  <a:pt x="2495" y="4417"/>
                </a:lnTo>
                <a:lnTo>
                  <a:pt x="2501" y="4434"/>
                </a:lnTo>
                <a:lnTo>
                  <a:pt x="2509" y="4450"/>
                </a:lnTo>
                <a:lnTo>
                  <a:pt x="2518" y="4470"/>
                </a:lnTo>
                <a:lnTo>
                  <a:pt x="2528" y="4489"/>
                </a:lnTo>
                <a:lnTo>
                  <a:pt x="2538" y="4508"/>
                </a:lnTo>
                <a:lnTo>
                  <a:pt x="2550" y="4526"/>
                </a:lnTo>
                <a:lnTo>
                  <a:pt x="2562" y="4545"/>
                </a:lnTo>
                <a:lnTo>
                  <a:pt x="2575" y="4562"/>
                </a:lnTo>
                <a:lnTo>
                  <a:pt x="2588" y="4577"/>
                </a:lnTo>
                <a:lnTo>
                  <a:pt x="2602" y="4593"/>
                </a:lnTo>
                <a:lnTo>
                  <a:pt x="2617" y="4608"/>
                </a:lnTo>
                <a:lnTo>
                  <a:pt x="2633" y="4623"/>
                </a:lnTo>
                <a:lnTo>
                  <a:pt x="2649" y="4637"/>
                </a:lnTo>
                <a:lnTo>
                  <a:pt x="2667" y="4651"/>
                </a:lnTo>
                <a:lnTo>
                  <a:pt x="2684" y="4664"/>
                </a:lnTo>
                <a:lnTo>
                  <a:pt x="2703" y="4676"/>
                </a:lnTo>
                <a:lnTo>
                  <a:pt x="2723" y="4688"/>
                </a:lnTo>
                <a:lnTo>
                  <a:pt x="2744" y="4699"/>
                </a:lnTo>
                <a:lnTo>
                  <a:pt x="2765" y="4709"/>
                </a:lnTo>
                <a:lnTo>
                  <a:pt x="2787" y="4719"/>
                </a:lnTo>
                <a:lnTo>
                  <a:pt x="2811" y="4728"/>
                </a:lnTo>
                <a:lnTo>
                  <a:pt x="2835" y="4737"/>
                </a:lnTo>
                <a:lnTo>
                  <a:pt x="2860" y="4745"/>
                </a:lnTo>
                <a:lnTo>
                  <a:pt x="2886" y="4753"/>
                </a:lnTo>
                <a:lnTo>
                  <a:pt x="2913" y="4760"/>
                </a:lnTo>
                <a:lnTo>
                  <a:pt x="2941" y="4767"/>
                </a:lnTo>
                <a:lnTo>
                  <a:pt x="2970" y="4773"/>
                </a:lnTo>
                <a:lnTo>
                  <a:pt x="3000" y="4778"/>
                </a:lnTo>
                <a:lnTo>
                  <a:pt x="3015" y="4781"/>
                </a:lnTo>
                <a:lnTo>
                  <a:pt x="3031" y="4784"/>
                </a:lnTo>
                <a:lnTo>
                  <a:pt x="3063" y="4788"/>
                </a:lnTo>
                <a:lnTo>
                  <a:pt x="3097" y="4791"/>
                </a:lnTo>
                <a:lnTo>
                  <a:pt x="3114" y="4793"/>
                </a:lnTo>
                <a:lnTo>
                  <a:pt x="3131" y="4794"/>
                </a:lnTo>
                <a:lnTo>
                  <a:pt x="3166" y="4798"/>
                </a:lnTo>
                <a:lnTo>
                  <a:pt x="3202" y="4800"/>
                </a:lnTo>
                <a:lnTo>
                  <a:pt x="3186" y="4812"/>
                </a:lnTo>
                <a:lnTo>
                  <a:pt x="3170" y="4824"/>
                </a:lnTo>
                <a:lnTo>
                  <a:pt x="3153" y="4836"/>
                </a:lnTo>
                <a:lnTo>
                  <a:pt x="3136" y="4846"/>
                </a:lnTo>
                <a:lnTo>
                  <a:pt x="3118" y="4856"/>
                </a:lnTo>
                <a:lnTo>
                  <a:pt x="3099" y="4866"/>
                </a:lnTo>
                <a:lnTo>
                  <a:pt x="3080" y="4874"/>
                </a:lnTo>
                <a:lnTo>
                  <a:pt x="3059" y="4883"/>
                </a:lnTo>
                <a:lnTo>
                  <a:pt x="3039" y="4890"/>
                </a:lnTo>
                <a:lnTo>
                  <a:pt x="3019" y="4898"/>
                </a:lnTo>
                <a:lnTo>
                  <a:pt x="2998" y="4904"/>
                </a:lnTo>
                <a:lnTo>
                  <a:pt x="2976" y="4909"/>
                </a:lnTo>
                <a:lnTo>
                  <a:pt x="2954" y="4916"/>
                </a:lnTo>
                <a:lnTo>
                  <a:pt x="2932" y="4920"/>
                </a:lnTo>
                <a:lnTo>
                  <a:pt x="2909" y="4924"/>
                </a:lnTo>
                <a:lnTo>
                  <a:pt x="2886" y="4928"/>
                </a:lnTo>
                <a:lnTo>
                  <a:pt x="2863" y="4932"/>
                </a:lnTo>
                <a:lnTo>
                  <a:pt x="2839" y="4934"/>
                </a:lnTo>
                <a:lnTo>
                  <a:pt x="2816" y="4936"/>
                </a:lnTo>
                <a:lnTo>
                  <a:pt x="2791" y="4938"/>
                </a:lnTo>
                <a:lnTo>
                  <a:pt x="2767" y="4939"/>
                </a:lnTo>
                <a:lnTo>
                  <a:pt x="2743" y="4940"/>
                </a:lnTo>
                <a:lnTo>
                  <a:pt x="2693" y="4940"/>
                </a:lnTo>
                <a:lnTo>
                  <a:pt x="2668" y="4939"/>
                </a:lnTo>
                <a:lnTo>
                  <a:pt x="2643" y="4938"/>
                </a:lnTo>
                <a:lnTo>
                  <a:pt x="2618" y="4937"/>
                </a:lnTo>
                <a:lnTo>
                  <a:pt x="2593" y="4935"/>
                </a:lnTo>
                <a:lnTo>
                  <a:pt x="2567" y="4933"/>
                </a:lnTo>
                <a:lnTo>
                  <a:pt x="2542" y="4929"/>
                </a:lnTo>
                <a:lnTo>
                  <a:pt x="2491" y="4922"/>
                </a:lnTo>
                <a:lnTo>
                  <a:pt x="2441" y="4913"/>
                </a:lnTo>
                <a:lnTo>
                  <a:pt x="2391" y="4904"/>
                </a:lnTo>
                <a:lnTo>
                  <a:pt x="2365" y="4898"/>
                </a:lnTo>
                <a:lnTo>
                  <a:pt x="2341" y="4892"/>
                </a:lnTo>
                <a:lnTo>
                  <a:pt x="2316" y="4885"/>
                </a:lnTo>
                <a:lnTo>
                  <a:pt x="2292" y="4878"/>
                </a:lnTo>
                <a:lnTo>
                  <a:pt x="2268" y="4871"/>
                </a:lnTo>
                <a:lnTo>
                  <a:pt x="2244" y="4864"/>
                </a:lnTo>
                <a:lnTo>
                  <a:pt x="2221" y="4856"/>
                </a:lnTo>
                <a:lnTo>
                  <a:pt x="2197" y="4849"/>
                </a:lnTo>
                <a:lnTo>
                  <a:pt x="2152" y="4831"/>
                </a:lnTo>
                <a:lnTo>
                  <a:pt x="2129" y="4822"/>
                </a:lnTo>
                <a:lnTo>
                  <a:pt x="2107" y="4812"/>
                </a:lnTo>
                <a:lnTo>
                  <a:pt x="2086" y="4803"/>
                </a:lnTo>
                <a:lnTo>
                  <a:pt x="2064" y="4793"/>
                </a:lnTo>
                <a:lnTo>
                  <a:pt x="2024" y="4772"/>
                </a:lnTo>
                <a:lnTo>
                  <a:pt x="2004" y="4761"/>
                </a:lnTo>
                <a:lnTo>
                  <a:pt x="1985" y="4751"/>
                </a:lnTo>
                <a:lnTo>
                  <a:pt x="1967" y="4740"/>
                </a:lnTo>
                <a:lnTo>
                  <a:pt x="1949" y="4728"/>
                </a:lnTo>
                <a:lnTo>
                  <a:pt x="1930" y="4717"/>
                </a:lnTo>
                <a:lnTo>
                  <a:pt x="1913" y="4705"/>
                </a:lnTo>
                <a:lnTo>
                  <a:pt x="1897" y="4692"/>
                </a:lnTo>
                <a:lnTo>
                  <a:pt x="1882" y="4681"/>
                </a:lnTo>
                <a:lnTo>
                  <a:pt x="1867" y="4668"/>
                </a:lnTo>
                <a:lnTo>
                  <a:pt x="1852" y="4655"/>
                </a:lnTo>
                <a:lnTo>
                  <a:pt x="1839" y="4642"/>
                </a:lnTo>
                <a:lnTo>
                  <a:pt x="1826" y="4630"/>
                </a:lnTo>
                <a:lnTo>
                  <a:pt x="1827" y="4663"/>
                </a:lnTo>
                <a:lnTo>
                  <a:pt x="1831" y="4694"/>
                </a:lnTo>
                <a:lnTo>
                  <a:pt x="1834" y="4727"/>
                </a:lnTo>
                <a:lnTo>
                  <a:pt x="1838" y="4759"/>
                </a:lnTo>
                <a:lnTo>
                  <a:pt x="1843" y="4792"/>
                </a:lnTo>
                <a:lnTo>
                  <a:pt x="1850" y="4824"/>
                </a:lnTo>
                <a:lnTo>
                  <a:pt x="1856" y="4856"/>
                </a:lnTo>
                <a:lnTo>
                  <a:pt x="1863" y="4887"/>
                </a:lnTo>
                <a:lnTo>
                  <a:pt x="1871" y="4919"/>
                </a:lnTo>
                <a:lnTo>
                  <a:pt x="1880" y="4950"/>
                </a:lnTo>
                <a:lnTo>
                  <a:pt x="1890" y="4980"/>
                </a:lnTo>
                <a:lnTo>
                  <a:pt x="1901" y="5010"/>
                </a:lnTo>
                <a:lnTo>
                  <a:pt x="1911" y="5040"/>
                </a:lnTo>
                <a:lnTo>
                  <a:pt x="1923" y="5070"/>
                </a:lnTo>
                <a:lnTo>
                  <a:pt x="1936" y="5100"/>
                </a:lnTo>
                <a:lnTo>
                  <a:pt x="1950" y="5128"/>
                </a:lnTo>
                <a:lnTo>
                  <a:pt x="1963" y="5157"/>
                </a:lnTo>
                <a:lnTo>
                  <a:pt x="1979" y="5185"/>
                </a:lnTo>
                <a:lnTo>
                  <a:pt x="1994" y="5212"/>
                </a:lnTo>
                <a:lnTo>
                  <a:pt x="2011" y="5239"/>
                </a:lnTo>
                <a:lnTo>
                  <a:pt x="2028" y="5265"/>
                </a:lnTo>
                <a:lnTo>
                  <a:pt x="2046" y="5292"/>
                </a:lnTo>
                <a:lnTo>
                  <a:pt x="2065" y="5318"/>
                </a:lnTo>
                <a:lnTo>
                  <a:pt x="2085" y="5342"/>
                </a:lnTo>
                <a:lnTo>
                  <a:pt x="2106" y="5366"/>
                </a:lnTo>
                <a:lnTo>
                  <a:pt x="2127" y="5391"/>
                </a:lnTo>
                <a:lnTo>
                  <a:pt x="2148" y="5414"/>
                </a:lnTo>
                <a:lnTo>
                  <a:pt x="2172" y="5437"/>
                </a:lnTo>
                <a:lnTo>
                  <a:pt x="2195" y="5458"/>
                </a:lnTo>
                <a:lnTo>
                  <a:pt x="2220" y="5479"/>
                </a:lnTo>
                <a:lnTo>
                  <a:pt x="2244" y="5500"/>
                </a:lnTo>
                <a:lnTo>
                  <a:pt x="2270" y="5520"/>
                </a:lnTo>
                <a:lnTo>
                  <a:pt x="2296" y="5539"/>
                </a:lnTo>
                <a:lnTo>
                  <a:pt x="2324" y="5558"/>
                </a:lnTo>
                <a:lnTo>
                  <a:pt x="2352" y="5575"/>
                </a:lnTo>
                <a:lnTo>
                  <a:pt x="2381" y="5592"/>
                </a:lnTo>
                <a:lnTo>
                  <a:pt x="2411" y="5608"/>
                </a:lnTo>
                <a:lnTo>
                  <a:pt x="2442" y="5623"/>
                </a:lnTo>
                <a:lnTo>
                  <a:pt x="2473" y="5638"/>
                </a:lnTo>
                <a:lnTo>
                  <a:pt x="2504" y="5650"/>
                </a:lnTo>
                <a:lnTo>
                  <a:pt x="2537" y="5663"/>
                </a:lnTo>
                <a:lnTo>
                  <a:pt x="2571" y="5675"/>
                </a:lnTo>
                <a:lnTo>
                  <a:pt x="2605" y="5685"/>
                </a:lnTo>
                <a:lnTo>
                  <a:pt x="2641" y="5696"/>
                </a:lnTo>
                <a:lnTo>
                  <a:pt x="2677" y="5705"/>
                </a:lnTo>
                <a:lnTo>
                  <a:pt x="2714" y="5712"/>
                </a:lnTo>
                <a:lnTo>
                  <a:pt x="2751" y="5719"/>
                </a:lnTo>
                <a:lnTo>
                  <a:pt x="2789" y="5725"/>
                </a:lnTo>
                <a:lnTo>
                  <a:pt x="2829" y="5730"/>
                </a:lnTo>
                <a:lnTo>
                  <a:pt x="2868" y="5733"/>
                </a:lnTo>
                <a:lnTo>
                  <a:pt x="2909" y="5736"/>
                </a:lnTo>
                <a:lnTo>
                  <a:pt x="2951" y="5738"/>
                </a:lnTo>
                <a:lnTo>
                  <a:pt x="2993" y="5738"/>
                </a:lnTo>
                <a:lnTo>
                  <a:pt x="3036" y="5738"/>
                </a:lnTo>
                <a:lnTo>
                  <a:pt x="3080" y="5735"/>
                </a:lnTo>
                <a:lnTo>
                  <a:pt x="3124" y="5732"/>
                </a:lnTo>
                <a:lnTo>
                  <a:pt x="3170" y="5728"/>
                </a:lnTo>
                <a:lnTo>
                  <a:pt x="3217" y="5723"/>
                </a:lnTo>
                <a:lnTo>
                  <a:pt x="3263" y="5716"/>
                </a:lnTo>
                <a:lnTo>
                  <a:pt x="3311" y="5708"/>
                </a:lnTo>
                <a:lnTo>
                  <a:pt x="3360" y="5699"/>
                </a:lnTo>
                <a:lnTo>
                  <a:pt x="3409" y="5689"/>
                </a:lnTo>
                <a:lnTo>
                  <a:pt x="3459" y="5676"/>
                </a:lnTo>
                <a:lnTo>
                  <a:pt x="3510" y="5663"/>
                </a:lnTo>
                <a:lnTo>
                  <a:pt x="3546" y="5655"/>
                </a:lnTo>
                <a:lnTo>
                  <a:pt x="3563" y="5651"/>
                </a:lnTo>
                <a:lnTo>
                  <a:pt x="3579" y="5648"/>
                </a:lnTo>
                <a:lnTo>
                  <a:pt x="3596" y="5645"/>
                </a:lnTo>
                <a:lnTo>
                  <a:pt x="3612" y="5643"/>
                </a:lnTo>
                <a:lnTo>
                  <a:pt x="3643" y="5641"/>
                </a:lnTo>
                <a:lnTo>
                  <a:pt x="3673" y="5641"/>
                </a:lnTo>
                <a:lnTo>
                  <a:pt x="3688" y="5642"/>
                </a:lnTo>
                <a:lnTo>
                  <a:pt x="3701" y="5644"/>
                </a:lnTo>
                <a:lnTo>
                  <a:pt x="3715" y="5646"/>
                </a:lnTo>
                <a:lnTo>
                  <a:pt x="3729" y="5649"/>
                </a:lnTo>
                <a:lnTo>
                  <a:pt x="3742" y="5652"/>
                </a:lnTo>
                <a:lnTo>
                  <a:pt x="3755" y="5657"/>
                </a:lnTo>
                <a:lnTo>
                  <a:pt x="3767" y="5662"/>
                </a:lnTo>
                <a:lnTo>
                  <a:pt x="3779" y="5667"/>
                </a:lnTo>
                <a:lnTo>
                  <a:pt x="3791" y="5674"/>
                </a:lnTo>
                <a:lnTo>
                  <a:pt x="3802" y="5681"/>
                </a:lnTo>
                <a:lnTo>
                  <a:pt x="3813" y="5690"/>
                </a:lnTo>
                <a:lnTo>
                  <a:pt x="3824" y="5698"/>
                </a:lnTo>
                <a:lnTo>
                  <a:pt x="3834" y="5708"/>
                </a:lnTo>
                <a:lnTo>
                  <a:pt x="3844" y="5718"/>
                </a:lnTo>
                <a:lnTo>
                  <a:pt x="3853" y="5730"/>
                </a:lnTo>
                <a:lnTo>
                  <a:pt x="3863" y="5742"/>
                </a:lnTo>
                <a:lnTo>
                  <a:pt x="3872" y="5756"/>
                </a:lnTo>
                <a:lnTo>
                  <a:pt x="3880" y="5769"/>
                </a:lnTo>
                <a:lnTo>
                  <a:pt x="3889" y="5784"/>
                </a:lnTo>
                <a:lnTo>
                  <a:pt x="3896" y="5799"/>
                </a:lnTo>
                <a:lnTo>
                  <a:pt x="3903" y="5816"/>
                </a:lnTo>
                <a:lnTo>
                  <a:pt x="3911" y="5834"/>
                </a:lnTo>
                <a:lnTo>
                  <a:pt x="3920" y="5858"/>
                </a:lnTo>
                <a:lnTo>
                  <a:pt x="3931" y="5881"/>
                </a:lnTo>
                <a:lnTo>
                  <a:pt x="3943" y="5902"/>
                </a:lnTo>
                <a:lnTo>
                  <a:pt x="3954" y="5924"/>
                </a:lnTo>
                <a:lnTo>
                  <a:pt x="3967" y="5943"/>
                </a:lnTo>
                <a:lnTo>
                  <a:pt x="3974" y="5951"/>
                </a:lnTo>
                <a:lnTo>
                  <a:pt x="3981" y="5961"/>
                </a:lnTo>
                <a:lnTo>
                  <a:pt x="3995" y="5978"/>
                </a:lnTo>
                <a:lnTo>
                  <a:pt x="4010" y="5994"/>
                </a:lnTo>
                <a:lnTo>
                  <a:pt x="4025" y="6009"/>
                </a:lnTo>
                <a:lnTo>
                  <a:pt x="4041" y="6022"/>
                </a:lnTo>
                <a:lnTo>
                  <a:pt x="4049" y="6029"/>
                </a:lnTo>
                <a:lnTo>
                  <a:pt x="4058" y="6035"/>
                </a:lnTo>
                <a:lnTo>
                  <a:pt x="4075" y="6047"/>
                </a:lnTo>
                <a:lnTo>
                  <a:pt x="4092" y="6058"/>
                </a:lnTo>
                <a:lnTo>
                  <a:pt x="4110" y="6067"/>
                </a:lnTo>
                <a:lnTo>
                  <a:pt x="4128" y="6076"/>
                </a:lnTo>
                <a:lnTo>
                  <a:pt x="4147" y="6084"/>
                </a:lnTo>
                <a:lnTo>
                  <a:pt x="4155" y="6088"/>
                </a:lnTo>
                <a:lnTo>
                  <a:pt x="4165" y="6092"/>
                </a:lnTo>
                <a:lnTo>
                  <a:pt x="4185" y="6098"/>
                </a:lnTo>
                <a:lnTo>
                  <a:pt x="4204" y="6103"/>
                </a:lnTo>
                <a:lnTo>
                  <a:pt x="4224" y="6108"/>
                </a:lnTo>
                <a:lnTo>
                  <a:pt x="4245" y="6112"/>
                </a:lnTo>
                <a:lnTo>
                  <a:pt x="4254" y="6114"/>
                </a:lnTo>
                <a:lnTo>
                  <a:pt x="4265" y="6115"/>
                </a:lnTo>
                <a:lnTo>
                  <a:pt x="4285" y="6118"/>
                </a:lnTo>
                <a:lnTo>
                  <a:pt x="4306" y="6120"/>
                </a:lnTo>
                <a:lnTo>
                  <a:pt x="4328" y="6121"/>
                </a:lnTo>
                <a:lnTo>
                  <a:pt x="4349" y="6122"/>
                </a:lnTo>
                <a:lnTo>
                  <a:pt x="4369" y="6122"/>
                </a:lnTo>
                <a:lnTo>
                  <a:pt x="4390" y="6121"/>
                </a:lnTo>
                <a:lnTo>
                  <a:pt x="4433" y="6119"/>
                </a:lnTo>
                <a:lnTo>
                  <a:pt x="4454" y="6117"/>
                </a:lnTo>
                <a:lnTo>
                  <a:pt x="4475" y="6115"/>
                </a:lnTo>
                <a:lnTo>
                  <a:pt x="4523" y="6110"/>
                </a:lnTo>
                <a:lnTo>
                  <a:pt x="4570" y="6104"/>
                </a:lnTo>
                <a:lnTo>
                  <a:pt x="4616" y="6101"/>
                </a:lnTo>
                <a:lnTo>
                  <a:pt x="4659" y="6099"/>
                </a:lnTo>
                <a:lnTo>
                  <a:pt x="4703" y="6098"/>
                </a:lnTo>
                <a:lnTo>
                  <a:pt x="4724" y="6097"/>
                </a:lnTo>
                <a:lnTo>
                  <a:pt x="4744" y="6097"/>
                </a:lnTo>
                <a:lnTo>
                  <a:pt x="4786" y="6098"/>
                </a:lnTo>
                <a:lnTo>
                  <a:pt x="4826" y="6100"/>
                </a:lnTo>
                <a:lnTo>
                  <a:pt x="4865" y="6102"/>
                </a:lnTo>
                <a:lnTo>
                  <a:pt x="4885" y="6104"/>
                </a:lnTo>
                <a:lnTo>
                  <a:pt x="4904" y="6106"/>
                </a:lnTo>
                <a:lnTo>
                  <a:pt x="4941" y="6112"/>
                </a:lnTo>
                <a:lnTo>
                  <a:pt x="4978" y="6118"/>
                </a:lnTo>
                <a:lnTo>
                  <a:pt x="5013" y="6126"/>
                </a:lnTo>
                <a:lnTo>
                  <a:pt x="5031" y="6130"/>
                </a:lnTo>
                <a:lnTo>
                  <a:pt x="5048" y="6134"/>
                </a:lnTo>
                <a:lnTo>
                  <a:pt x="5083" y="6144"/>
                </a:lnTo>
                <a:lnTo>
                  <a:pt x="5100" y="6149"/>
                </a:lnTo>
                <a:lnTo>
                  <a:pt x="5116" y="6155"/>
                </a:lnTo>
                <a:lnTo>
                  <a:pt x="5150" y="6167"/>
                </a:lnTo>
                <a:lnTo>
                  <a:pt x="5166" y="6175"/>
                </a:lnTo>
                <a:lnTo>
                  <a:pt x="5182" y="6181"/>
                </a:lnTo>
                <a:lnTo>
                  <a:pt x="5198" y="6188"/>
                </a:lnTo>
                <a:lnTo>
                  <a:pt x="5214" y="6196"/>
                </a:lnTo>
                <a:lnTo>
                  <a:pt x="5230" y="6203"/>
                </a:lnTo>
                <a:lnTo>
                  <a:pt x="5246" y="6212"/>
                </a:lnTo>
                <a:lnTo>
                  <a:pt x="5277" y="6229"/>
                </a:lnTo>
                <a:lnTo>
                  <a:pt x="5307" y="6248"/>
                </a:lnTo>
                <a:lnTo>
                  <a:pt x="5337" y="6268"/>
                </a:lnTo>
                <a:lnTo>
                  <a:pt x="5366" y="6289"/>
                </a:lnTo>
                <a:lnTo>
                  <a:pt x="5396" y="6312"/>
                </a:lnTo>
                <a:lnTo>
                  <a:pt x="5411" y="6323"/>
                </a:lnTo>
                <a:lnTo>
                  <a:pt x="5425" y="6336"/>
                </a:lnTo>
                <a:lnTo>
                  <a:pt x="5453" y="6362"/>
                </a:lnTo>
                <a:lnTo>
                  <a:pt x="5482" y="6388"/>
                </a:lnTo>
                <a:lnTo>
                  <a:pt x="5496" y="6402"/>
                </a:lnTo>
                <a:lnTo>
                  <a:pt x="5510" y="6416"/>
                </a:lnTo>
                <a:lnTo>
                  <a:pt x="5538" y="6446"/>
                </a:lnTo>
                <a:lnTo>
                  <a:pt x="5566" y="6476"/>
                </a:lnTo>
                <a:lnTo>
                  <a:pt x="5594" y="6509"/>
                </a:lnTo>
                <a:lnTo>
                  <a:pt x="5597" y="6482"/>
                </a:lnTo>
                <a:lnTo>
                  <a:pt x="5599" y="6455"/>
                </a:lnTo>
                <a:lnTo>
                  <a:pt x="5600" y="6429"/>
                </a:lnTo>
                <a:lnTo>
                  <a:pt x="5601" y="6402"/>
                </a:lnTo>
                <a:lnTo>
                  <a:pt x="5601" y="6377"/>
                </a:lnTo>
                <a:lnTo>
                  <a:pt x="5600" y="6351"/>
                </a:lnTo>
                <a:lnTo>
                  <a:pt x="5599" y="6325"/>
                </a:lnTo>
                <a:lnTo>
                  <a:pt x="5597" y="6301"/>
                </a:lnTo>
                <a:lnTo>
                  <a:pt x="5595" y="6276"/>
                </a:lnTo>
                <a:lnTo>
                  <a:pt x="5592" y="6252"/>
                </a:lnTo>
                <a:lnTo>
                  <a:pt x="5588" y="6228"/>
                </a:lnTo>
                <a:lnTo>
                  <a:pt x="5584" y="6204"/>
                </a:lnTo>
                <a:lnTo>
                  <a:pt x="5579" y="6181"/>
                </a:lnTo>
                <a:lnTo>
                  <a:pt x="5573" y="6159"/>
                </a:lnTo>
                <a:lnTo>
                  <a:pt x="5568" y="6136"/>
                </a:lnTo>
                <a:lnTo>
                  <a:pt x="5562" y="6114"/>
                </a:lnTo>
                <a:lnTo>
                  <a:pt x="5555" y="6092"/>
                </a:lnTo>
                <a:lnTo>
                  <a:pt x="5548" y="6070"/>
                </a:lnTo>
                <a:lnTo>
                  <a:pt x="5540" y="6049"/>
                </a:lnTo>
                <a:lnTo>
                  <a:pt x="5532" y="6028"/>
                </a:lnTo>
                <a:lnTo>
                  <a:pt x="5525" y="6008"/>
                </a:lnTo>
                <a:lnTo>
                  <a:pt x="5515" y="5987"/>
                </a:lnTo>
                <a:lnTo>
                  <a:pt x="5506" y="5967"/>
                </a:lnTo>
                <a:lnTo>
                  <a:pt x="5497" y="5948"/>
                </a:lnTo>
                <a:lnTo>
                  <a:pt x="5486" y="5929"/>
                </a:lnTo>
                <a:lnTo>
                  <a:pt x="5477" y="5910"/>
                </a:lnTo>
                <a:lnTo>
                  <a:pt x="5466" y="5892"/>
                </a:lnTo>
                <a:lnTo>
                  <a:pt x="5454" y="5873"/>
                </a:lnTo>
                <a:lnTo>
                  <a:pt x="5444" y="5856"/>
                </a:lnTo>
                <a:lnTo>
                  <a:pt x="5432" y="5837"/>
                </a:lnTo>
                <a:lnTo>
                  <a:pt x="5420" y="5820"/>
                </a:lnTo>
                <a:lnTo>
                  <a:pt x="5409" y="5803"/>
                </a:lnTo>
                <a:lnTo>
                  <a:pt x="5383" y="5769"/>
                </a:lnTo>
                <a:lnTo>
                  <a:pt x="5358" y="5738"/>
                </a:lnTo>
                <a:lnTo>
                  <a:pt x="5331" y="5707"/>
                </a:lnTo>
                <a:lnTo>
                  <a:pt x="5318" y="5692"/>
                </a:lnTo>
                <a:lnTo>
                  <a:pt x="5304" y="5678"/>
                </a:lnTo>
                <a:lnTo>
                  <a:pt x="5277" y="5649"/>
                </a:lnTo>
                <a:lnTo>
                  <a:pt x="5249" y="5623"/>
                </a:lnTo>
                <a:lnTo>
                  <a:pt x="5222" y="5596"/>
                </a:lnTo>
                <a:lnTo>
                  <a:pt x="5193" y="5572"/>
                </a:lnTo>
                <a:lnTo>
                  <a:pt x="5164" y="5547"/>
                </a:lnTo>
                <a:lnTo>
                  <a:pt x="5137" y="5525"/>
                </a:lnTo>
                <a:lnTo>
                  <a:pt x="5109" y="5504"/>
                </a:lnTo>
                <a:lnTo>
                  <a:pt x="5081" y="5483"/>
                </a:lnTo>
                <a:lnTo>
                  <a:pt x="5054" y="5464"/>
                </a:lnTo>
                <a:lnTo>
                  <a:pt x="5027" y="5446"/>
                </a:lnTo>
                <a:lnTo>
                  <a:pt x="5002" y="5429"/>
                </a:lnTo>
                <a:lnTo>
                  <a:pt x="4976" y="5413"/>
                </a:lnTo>
                <a:lnTo>
                  <a:pt x="4954" y="5398"/>
                </a:lnTo>
                <a:lnTo>
                  <a:pt x="4942" y="5391"/>
                </a:lnTo>
                <a:lnTo>
                  <a:pt x="4931" y="5383"/>
                </a:lnTo>
                <a:lnTo>
                  <a:pt x="4911" y="5369"/>
                </a:lnTo>
                <a:lnTo>
                  <a:pt x="4892" y="5354"/>
                </a:lnTo>
                <a:lnTo>
                  <a:pt x="4884" y="5346"/>
                </a:lnTo>
                <a:lnTo>
                  <a:pt x="4874" y="5339"/>
                </a:lnTo>
                <a:lnTo>
                  <a:pt x="4857" y="5324"/>
                </a:lnTo>
                <a:lnTo>
                  <a:pt x="4842" y="5310"/>
                </a:lnTo>
                <a:lnTo>
                  <a:pt x="4827" y="5295"/>
                </a:lnTo>
                <a:lnTo>
                  <a:pt x="4813" y="5280"/>
                </a:lnTo>
                <a:lnTo>
                  <a:pt x="4801" y="5265"/>
                </a:lnTo>
                <a:lnTo>
                  <a:pt x="4789" y="5251"/>
                </a:lnTo>
                <a:lnTo>
                  <a:pt x="4778" y="5236"/>
                </a:lnTo>
                <a:lnTo>
                  <a:pt x="4769" y="5222"/>
                </a:lnTo>
                <a:lnTo>
                  <a:pt x="4759" y="5207"/>
                </a:lnTo>
                <a:lnTo>
                  <a:pt x="4752" y="5192"/>
                </a:lnTo>
                <a:lnTo>
                  <a:pt x="4744" y="5178"/>
                </a:lnTo>
                <a:lnTo>
                  <a:pt x="4737" y="5164"/>
                </a:lnTo>
                <a:lnTo>
                  <a:pt x="4732" y="5150"/>
                </a:lnTo>
                <a:lnTo>
                  <a:pt x="4725" y="5136"/>
                </a:lnTo>
                <a:lnTo>
                  <a:pt x="4721" y="5122"/>
                </a:lnTo>
                <a:lnTo>
                  <a:pt x="4713" y="5094"/>
                </a:lnTo>
                <a:lnTo>
                  <a:pt x="4710" y="5080"/>
                </a:lnTo>
                <a:lnTo>
                  <a:pt x="4707" y="5068"/>
                </a:lnTo>
                <a:lnTo>
                  <a:pt x="4703" y="5041"/>
                </a:lnTo>
                <a:lnTo>
                  <a:pt x="4702" y="5028"/>
                </a:lnTo>
                <a:lnTo>
                  <a:pt x="4700" y="5016"/>
                </a:lnTo>
                <a:lnTo>
                  <a:pt x="4699" y="4990"/>
                </a:lnTo>
                <a:lnTo>
                  <a:pt x="4697" y="4967"/>
                </a:lnTo>
                <a:lnTo>
                  <a:pt x="4715" y="4986"/>
                </a:lnTo>
                <a:lnTo>
                  <a:pt x="4733" y="5004"/>
                </a:lnTo>
                <a:lnTo>
                  <a:pt x="4750" y="5022"/>
                </a:lnTo>
                <a:lnTo>
                  <a:pt x="4768" y="5039"/>
                </a:lnTo>
                <a:lnTo>
                  <a:pt x="4787" y="5055"/>
                </a:lnTo>
                <a:lnTo>
                  <a:pt x="4805" y="5071"/>
                </a:lnTo>
                <a:lnTo>
                  <a:pt x="4824" y="5086"/>
                </a:lnTo>
                <a:lnTo>
                  <a:pt x="4843" y="5101"/>
                </a:lnTo>
                <a:lnTo>
                  <a:pt x="4862" y="5114"/>
                </a:lnTo>
                <a:lnTo>
                  <a:pt x="4882" y="5128"/>
                </a:lnTo>
                <a:lnTo>
                  <a:pt x="4903" y="5141"/>
                </a:lnTo>
                <a:lnTo>
                  <a:pt x="4923" y="5153"/>
                </a:lnTo>
                <a:lnTo>
                  <a:pt x="4943" y="5164"/>
                </a:lnTo>
                <a:lnTo>
                  <a:pt x="4963" y="5176"/>
                </a:lnTo>
                <a:lnTo>
                  <a:pt x="4985" y="5187"/>
                </a:lnTo>
                <a:lnTo>
                  <a:pt x="5006" y="5196"/>
                </a:lnTo>
                <a:lnTo>
                  <a:pt x="5027" y="5206"/>
                </a:lnTo>
                <a:lnTo>
                  <a:pt x="5048" y="5215"/>
                </a:lnTo>
                <a:lnTo>
                  <a:pt x="5070" y="5224"/>
                </a:lnTo>
                <a:lnTo>
                  <a:pt x="5092" y="5231"/>
                </a:lnTo>
                <a:lnTo>
                  <a:pt x="5113" y="5240"/>
                </a:lnTo>
                <a:lnTo>
                  <a:pt x="5135" y="5246"/>
                </a:lnTo>
                <a:lnTo>
                  <a:pt x="5158" y="5254"/>
                </a:lnTo>
                <a:lnTo>
                  <a:pt x="5180" y="5260"/>
                </a:lnTo>
                <a:lnTo>
                  <a:pt x="5202" y="5265"/>
                </a:lnTo>
                <a:lnTo>
                  <a:pt x="5225" y="5272"/>
                </a:lnTo>
                <a:lnTo>
                  <a:pt x="5247" y="5276"/>
                </a:lnTo>
                <a:lnTo>
                  <a:pt x="5270" y="5281"/>
                </a:lnTo>
                <a:lnTo>
                  <a:pt x="5293" y="5286"/>
                </a:lnTo>
                <a:lnTo>
                  <a:pt x="5316" y="5290"/>
                </a:lnTo>
                <a:lnTo>
                  <a:pt x="5362" y="5297"/>
                </a:lnTo>
                <a:lnTo>
                  <a:pt x="5401" y="5303"/>
                </a:lnTo>
                <a:lnTo>
                  <a:pt x="5441" y="5309"/>
                </a:lnTo>
                <a:lnTo>
                  <a:pt x="5516" y="5322"/>
                </a:lnTo>
                <a:lnTo>
                  <a:pt x="5552" y="5329"/>
                </a:lnTo>
                <a:lnTo>
                  <a:pt x="5588" y="5337"/>
                </a:lnTo>
                <a:lnTo>
                  <a:pt x="5623" y="5345"/>
                </a:lnTo>
                <a:lnTo>
                  <a:pt x="5658" y="5354"/>
                </a:lnTo>
                <a:lnTo>
                  <a:pt x="5692" y="5362"/>
                </a:lnTo>
                <a:lnTo>
                  <a:pt x="5725" y="5372"/>
                </a:lnTo>
                <a:lnTo>
                  <a:pt x="5757" y="5381"/>
                </a:lnTo>
                <a:lnTo>
                  <a:pt x="5789" y="5392"/>
                </a:lnTo>
                <a:lnTo>
                  <a:pt x="5819" y="5403"/>
                </a:lnTo>
                <a:lnTo>
                  <a:pt x="5850" y="5413"/>
                </a:lnTo>
                <a:lnTo>
                  <a:pt x="5879" y="5425"/>
                </a:lnTo>
                <a:lnTo>
                  <a:pt x="5907" y="5438"/>
                </a:lnTo>
                <a:lnTo>
                  <a:pt x="5935" y="5449"/>
                </a:lnTo>
                <a:lnTo>
                  <a:pt x="5961" y="5463"/>
                </a:lnTo>
                <a:lnTo>
                  <a:pt x="5988" y="5476"/>
                </a:lnTo>
                <a:lnTo>
                  <a:pt x="6014" y="5491"/>
                </a:lnTo>
                <a:lnTo>
                  <a:pt x="6038" y="5505"/>
                </a:lnTo>
                <a:lnTo>
                  <a:pt x="6061" y="5521"/>
                </a:lnTo>
                <a:lnTo>
                  <a:pt x="6085" y="5537"/>
                </a:lnTo>
                <a:lnTo>
                  <a:pt x="6106" y="5553"/>
                </a:lnTo>
                <a:lnTo>
                  <a:pt x="6127" y="5570"/>
                </a:lnTo>
                <a:lnTo>
                  <a:pt x="6138" y="5578"/>
                </a:lnTo>
                <a:lnTo>
                  <a:pt x="6149" y="5587"/>
                </a:lnTo>
                <a:lnTo>
                  <a:pt x="6168" y="5605"/>
                </a:lnTo>
                <a:lnTo>
                  <a:pt x="6187" y="5624"/>
                </a:lnTo>
                <a:lnTo>
                  <a:pt x="6205" y="5643"/>
                </a:lnTo>
                <a:lnTo>
                  <a:pt x="6213" y="5652"/>
                </a:lnTo>
                <a:lnTo>
                  <a:pt x="6222" y="5662"/>
                </a:lnTo>
                <a:lnTo>
                  <a:pt x="6239" y="5682"/>
                </a:lnTo>
                <a:lnTo>
                  <a:pt x="6254" y="5703"/>
                </a:lnTo>
                <a:lnTo>
                  <a:pt x="6256" y="5674"/>
                </a:lnTo>
                <a:lnTo>
                  <a:pt x="6256" y="5645"/>
                </a:lnTo>
                <a:lnTo>
                  <a:pt x="6256" y="5616"/>
                </a:lnTo>
                <a:lnTo>
                  <a:pt x="6255" y="5589"/>
                </a:lnTo>
                <a:lnTo>
                  <a:pt x="6253" y="5561"/>
                </a:lnTo>
                <a:lnTo>
                  <a:pt x="6250" y="5535"/>
                </a:lnTo>
                <a:lnTo>
                  <a:pt x="6245" y="5509"/>
                </a:lnTo>
                <a:lnTo>
                  <a:pt x="6240" y="5484"/>
                </a:lnTo>
                <a:lnTo>
                  <a:pt x="6235" y="5460"/>
                </a:lnTo>
                <a:lnTo>
                  <a:pt x="6228" y="5436"/>
                </a:lnTo>
                <a:lnTo>
                  <a:pt x="6221" y="5412"/>
                </a:lnTo>
                <a:lnTo>
                  <a:pt x="6212" y="5390"/>
                </a:lnTo>
                <a:lnTo>
                  <a:pt x="6204" y="5367"/>
                </a:lnTo>
                <a:lnTo>
                  <a:pt x="6194" y="5345"/>
                </a:lnTo>
                <a:lnTo>
                  <a:pt x="6185" y="5325"/>
                </a:lnTo>
                <a:lnTo>
                  <a:pt x="6174" y="5304"/>
                </a:lnTo>
                <a:lnTo>
                  <a:pt x="6163" y="5283"/>
                </a:lnTo>
                <a:lnTo>
                  <a:pt x="6152" y="5264"/>
                </a:lnTo>
                <a:lnTo>
                  <a:pt x="6139" y="5245"/>
                </a:lnTo>
                <a:lnTo>
                  <a:pt x="6126" y="5226"/>
                </a:lnTo>
                <a:lnTo>
                  <a:pt x="6113" y="5208"/>
                </a:lnTo>
                <a:lnTo>
                  <a:pt x="6100" y="5190"/>
                </a:lnTo>
                <a:lnTo>
                  <a:pt x="6086" y="5173"/>
                </a:lnTo>
                <a:lnTo>
                  <a:pt x="6071" y="5156"/>
                </a:lnTo>
                <a:lnTo>
                  <a:pt x="6041" y="5123"/>
                </a:lnTo>
                <a:lnTo>
                  <a:pt x="6026" y="5107"/>
                </a:lnTo>
                <a:lnTo>
                  <a:pt x="6010" y="5091"/>
                </a:lnTo>
                <a:lnTo>
                  <a:pt x="5994" y="5076"/>
                </a:lnTo>
                <a:lnTo>
                  <a:pt x="5978" y="5061"/>
                </a:lnTo>
                <a:lnTo>
                  <a:pt x="5947" y="5033"/>
                </a:lnTo>
                <a:lnTo>
                  <a:pt x="5914" y="5005"/>
                </a:lnTo>
                <a:lnTo>
                  <a:pt x="5881" y="4978"/>
                </a:lnTo>
                <a:lnTo>
                  <a:pt x="5848" y="4952"/>
                </a:lnTo>
                <a:lnTo>
                  <a:pt x="5816" y="4927"/>
                </a:lnTo>
                <a:lnTo>
                  <a:pt x="5753" y="4878"/>
                </a:lnTo>
                <a:lnTo>
                  <a:pt x="5722" y="4855"/>
                </a:lnTo>
                <a:lnTo>
                  <a:pt x="5694" y="4832"/>
                </a:lnTo>
                <a:lnTo>
                  <a:pt x="5667" y="4808"/>
                </a:lnTo>
                <a:lnTo>
                  <a:pt x="5654" y="4797"/>
                </a:lnTo>
                <a:lnTo>
                  <a:pt x="5641" y="4785"/>
                </a:lnTo>
                <a:lnTo>
                  <a:pt x="5630" y="4773"/>
                </a:lnTo>
                <a:lnTo>
                  <a:pt x="5618" y="4762"/>
                </a:lnTo>
                <a:lnTo>
                  <a:pt x="5607" y="4751"/>
                </a:lnTo>
                <a:lnTo>
                  <a:pt x="5598" y="4739"/>
                </a:lnTo>
                <a:lnTo>
                  <a:pt x="5588" y="4727"/>
                </a:lnTo>
                <a:lnTo>
                  <a:pt x="5579" y="4715"/>
                </a:lnTo>
                <a:lnTo>
                  <a:pt x="5570" y="4703"/>
                </a:lnTo>
                <a:lnTo>
                  <a:pt x="5563" y="4691"/>
                </a:lnTo>
                <a:lnTo>
                  <a:pt x="5556" y="4678"/>
                </a:lnTo>
                <a:lnTo>
                  <a:pt x="5550" y="4667"/>
                </a:lnTo>
                <a:lnTo>
                  <a:pt x="5546" y="4654"/>
                </a:lnTo>
                <a:lnTo>
                  <a:pt x="5542" y="4641"/>
                </a:lnTo>
                <a:lnTo>
                  <a:pt x="5581" y="4667"/>
                </a:lnTo>
                <a:lnTo>
                  <a:pt x="5600" y="4678"/>
                </a:lnTo>
                <a:lnTo>
                  <a:pt x="5618" y="4689"/>
                </a:lnTo>
                <a:lnTo>
                  <a:pt x="5637" y="4701"/>
                </a:lnTo>
                <a:lnTo>
                  <a:pt x="5655" y="4710"/>
                </a:lnTo>
                <a:lnTo>
                  <a:pt x="5674" y="4720"/>
                </a:lnTo>
                <a:lnTo>
                  <a:pt x="5692" y="4730"/>
                </a:lnTo>
                <a:lnTo>
                  <a:pt x="5711" y="4738"/>
                </a:lnTo>
                <a:lnTo>
                  <a:pt x="5728" y="4747"/>
                </a:lnTo>
                <a:lnTo>
                  <a:pt x="5764" y="4761"/>
                </a:lnTo>
                <a:lnTo>
                  <a:pt x="5781" y="4769"/>
                </a:lnTo>
                <a:lnTo>
                  <a:pt x="5799" y="4775"/>
                </a:lnTo>
                <a:lnTo>
                  <a:pt x="5816" y="4781"/>
                </a:lnTo>
                <a:lnTo>
                  <a:pt x="5834" y="4786"/>
                </a:lnTo>
                <a:lnTo>
                  <a:pt x="5869" y="4795"/>
                </a:lnTo>
                <a:lnTo>
                  <a:pt x="5877" y="4798"/>
                </a:lnTo>
                <a:lnTo>
                  <a:pt x="5887" y="4800"/>
                </a:lnTo>
                <a:lnTo>
                  <a:pt x="5904" y="4804"/>
                </a:lnTo>
                <a:lnTo>
                  <a:pt x="5922" y="4807"/>
                </a:lnTo>
                <a:lnTo>
                  <a:pt x="5940" y="4809"/>
                </a:lnTo>
                <a:lnTo>
                  <a:pt x="5958" y="4812"/>
                </a:lnTo>
                <a:lnTo>
                  <a:pt x="5976" y="4814"/>
                </a:lnTo>
                <a:lnTo>
                  <a:pt x="6015" y="4817"/>
                </a:lnTo>
                <a:lnTo>
                  <a:pt x="6034" y="4817"/>
                </a:lnTo>
                <a:lnTo>
                  <a:pt x="6053" y="4818"/>
                </a:lnTo>
                <a:lnTo>
                  <a:pt x="6092" y="4817"/>
                </a:lnTo>
                <a:lnTo>
                  <a:pt x="6133" y="4815"/>
                </a:lnTo>
                <a:lnTo>
                  <a:pt x="6161" y="4811"/>
                </a:lnTo>
                <a:lnTo>
                  <a:pt x="6189" y="4808"/>
                </a:lnTo>
                <a:lnTo>
                  <a:pt x="6218" y="4803"/>
                </a:lnTo>
                <a:lnTo>
                  <a:pt x="6246" y="4798"/>
                </a:lnTo>
                <a:lnTo>
                  <a:pt x="6276" y="4792"/>
                </a:lnTo>
                <a:lnTo>
                  <a:pt x="6305" y="4786"/>
                </a:lnTo>
                <a:lnTo>
                  <a:pt x="6364" y="4772"/>
                </a:lnTo>
                <a:lnTo>
                  <a:pt x="6424" y="4759"/>
                </a:lnTo>
                <a:lnTo>
                  <a:pt x="6455" y="4753"/>
                </a:lnTo>
                <a:lnTo>
                  <a:pt x="6484" y="4748"/>
                </a:lnTo>
                <a:lnTo>
                  <a:pt x="6514" y="4743"/>
                </a:lnTo>
                <a:lnTo>
                  <a:pt x="6545" y="4739"/>
                </a:lnTo>
                <a:lnTo>
                  <a:pt x="6575" y="4737"/>
                </a:lnTo>
                <a:lnTo>
                  <a:pt x="6590" y="4736"/>
                </a:lnTo>
                <a:lnTo>
                  <a:pt x="6605" y="4735"/>
                </a:lnTo>
                <a:lnTo>
                  <a:pt x="6635" y="4735"/>
                </a:lnTo>
                <a:lnTo>
                  <a:pt x="6650" y="4736"/>
                </a:lnTo>
                <a:lnTo>
                  <a:pt x="6665" y="4737"/>
                </a:lnTo>
                <a:lnTo>
                  <a:pt x="6695" y="4740"/>
                </a:lnTo>
                <a:lnTo>
                  <a:pt x="6710" y="4742"/>
                </a:lnTo>
                <a:lnTo>
                  <a:pt x="6724" y="4745"/>
                </a:lnTo>
                <a:lnTo>
                  <a:pt x="6739" y="4749"/>
                </a:lnTo>
                <a:lnTo>
                  <a:pt x="6753" y="4753"/>
                </a:lnTo>
                <a:lnTo>
                  <a:pt x="6768" y="4757"/>
                </a:lnTo>
                <a:lnTo>
                  <a:pt x="6782" y="4761"/>
                </a:lnTo>
                <a:lnTo>
                  <a:pt x="6797" y="4768"/>
                </a:lnTo>
                <a:lnTo>
                  <a:pt x="6811" y="4773"/>
                </a:lnTo>
                <a:lnTo>
                  <a:pt x="6826" y="4781"/>
                </a:lnTo>
                <a:lnTo>
                  <a:pt x="6839" y="4788"/>
                </a:lnTo>
                <a:lnTo>
                  <a:pt x="6854" y="4797"/>
                </a:lnTo>
                <a:lnTo>
                  <a:pt x="6868" y="4805"/>
                </a:lnTo>
                <a:lnTo>
                  <a:pt x="6882" y="4815"/>
                </a:lnTo>
                <a:lnTo>
                  <a:pt x="6896" y="4825"/>
                </a:lnTo>
                <a:lnTo>
                  <a:pt x="6910" y="4836"/>
                </a:lnTo>
                <a:lnTo>
                  <a:pt x="6923" y="4848"/>
                </a:lnTo>
                <a:lnTo>
                  <a:pt x="6937" y="4860"/>
                </a:lnTo>
                <a:lnTo>
                  <a:pt x="6950" y="4874"/>
                </a:lnTo>
                <a:lnTo>
                  <a:pt x="6964" y="4889"/>
                </a:lnTo>
                <a:lnTo>
                  <a:pt x="6977" y="4904"/>
                </a:lnTo>
                <a:lnTo>
                  <a:pt x="6990" y="4920"/>
                </a:lnTo>
                <a:lnTo>
                  <a:pt x="7003" y="4937"/>
                </a:lnTo>
                <a:lnTo>
                  <a:pt x="7016" y="4955"/>
                </a:lnTo>
                <a:lnTo>
                  <a:pt x="7029" y="4974"/>
                </a:lnTo>
                <a:lnTo>
                  <a:pt x="7041" y="4993"/>
                </a:lnTo>
                <a:lnTo>
                  <a:pt x="7054" y="5014"/>
                </a:lnTo>
                <a:lnTo>
                  <a:pt x="7070" y="5004"/>
                </a:lnTo>
                <a:lnTo>
                  <a:pt x="7086" y="4994"/>
                </a:lnTo>
                <a:lnTo>
                  <a:pt x="7102" y="4986"/>
                </a:lnTo>
                <a:lnTo>
                  <a:pt x="7119" y="4976"/>
                </a:lnTo>
                <a:lnTo>
                  <a:pt x="7135" y="4968"/>
                </a:lnTo>
                <a:lnTo>
                  <a:pt x="7152" y="4960"/>
                </a:lnTo>
                <a:lnTo>
                  <a:pt x="7169" y="4953"/>
                </a:lnTo>
                <a:lnTo>
                  <a:pt x="7186" y="4945"/>
                </a:lnTo>
                <a:lnTo>
                  <a:pt x="7203" y="4939"/>
                </a:lnTo>
                <a:lnTo>
                  <a:pt x="7220" y="4933"/>
                </a:lnTo>
                <a:lnTo>
                  <a:pt x="7237" y="4926"/>
                </a:lnTo>
                <a:lnTo>
                  <a:pt x="7254" y="4921"/>
                </a:lnTo>
                <a:lnTo>
                  <a:pt x="7289" y="4910"/>
                </a:lnTo>
                <a:lnTo>
                  <a:pt x="7306" y="4906"/>
                </a:lnTo>
                <a:lnTo>
                  <a:pt x="7324" y="4902"/>
                </a:lnTo>
                <a:lnTo>
                  <a:pt x="7341" y="4899"/>
                </a:lnTo>
                <a:lnTo>
                  <a:pt x="7359" y="4895"/>
                </a:lnTo>
                <a:lnTo>
                  <a:pt x="7377" y="4892"/>
                </a:lnTo>
                <a:lnTo>
                  <a:pt x="7394" y="4890"/>
                </a:lnTo>
                <a:lnTo>
                  <a:pt x="7431" y="4886"/>
                </a:lnTo>
                <a:lnTo>
                  <a:pt x="7449" y="4884"/>
                </a:lnTo>
                <a:lnTo>
                  <a:pt x="7467" y="4883"/>
                </a:lnTo>
                <a:lnTo>
                  <a:pt x="7485" y="4882"/>
                </a:lnTo>
                <a:lnTo>
                  <a:pt x="7502" y="4882"/>
                </a:lnTo>
                <a:lnTo>
                  <a:pt x="7538" y="4882"/>
                </a:lnTo>
                <a:lnTo>
                  <a:pt x="7574" y="4883"/>
                </a:lnTo>
                <a:lnTo>
                  <a:pt x="7610" y="4885"/>
                </a:lnTo>
                <a:lnTo>
                  <a:pt x="7627" y="4887"/>
                </a:lnTo>
                <a:lnTo>
                  <a:pt x="7645" y="4889"/>
                </a:lnTo>
                <a:lnTo>
                  <a:pt x="7681" y="4893"/>
                </a:lnTo>
                <a:lnTo>
                  <a:pt x="7716" y="4900"/>
                </a:lnTo>
                <a:lnTo>
                  <a:pt x="7752" y="4906"/>
                </a:lnTo>
                <a:lnTo>
                  <a:pt x="7786" y="4915"/>
                </a:lnTo>
                <a:lnTo>
                  <a:pt x="7804" y="4919"/>
                </a:lnTo>
                <a:lnTo>
                  <a:pt x="7821" y="4924"/>
                </a:lnTo>
                <a:lnTo>
                  <a:pt x="7855" y="4934"/>
                </a:lnTo>
                <a:lnTo>
                  <a:pt x="7888" y="4945"/>
                </a:lnTo>
                <a:lnTo>
                  <a:pt x="7921" y="4957"/>
                </a:lnTo>
                <a:lnTo>
                  <a:pt x="7954" y="4970"/>
                </a:lnTo>
                <a:lnTo>
                  <a:pt x="7985" y="4984"/>
                </a:lnTo>
                <a:lnTo>
                  <a:pt x="8016" y="4999"/>
                </a:lnTo>
                <a:lnTo>
                  <a:pt x="8047" y="5014"/>
                </a:lnTo>
                <a:lnTo>
                  <a:pt x="8077" y="5030"/>
                </a:lnTo>
                <a:lnTo>
                  <a:pt x="8107" y="5047"/>
                </a:lnTo>
                <a:lnTo>
                  <a:pt x="8135" y="5066"/>
                </a:lnTo>
                <a:close/>
                <a:moveTo>
                  <a:pt x="4449" y="4196"/>
                </a:moveTo>
                <a:lnTo>
                  <a:pt x="3687" y="4196"/>
                </a:lnTo>
                <a:lnTo>
                  <a:pt x="3687" y="3432"/>
                </a:lnTo>
                <a:lnTo>
                  <a:pt x="4449" y="3432"/>
                </a:lnTo>
                <a:lnTo>
                  <a:pt x="4449" y="4196"/>
                </a:lnTo>
                <a:close/>
                <a:moveTo>
                  <a:pt x="3687" y="762"/>
                </a:moveTo>
                <a:lnTo>
                  <a:pt x="4449" y="762"/>
                </a:lnTo>
                <a:lnTo>
                  <a:pt x="4449" y="0"/>
                </a:lnTo>
                <a:lnTo>
                  <a:pt x="3687" y="0"/>
                </a:lnTo>
                <a:lnTo>
                  <a:pt x="3687" y="762"/>
                </a:lnTo>
                <a:close/>
                <a:moveTo>
                  <a:pt x="4449" y="6866"/>
                </a:moveTo>
                <a:lnTo>
                  <a:pt x="3687" y="6866"/>
                </a:lnTo>
                <a:lnTo>
                  <a:pt x="3687" y="7628"/>
                </a:lnTo>
                <a:lnTo>
                  <a:pt x="4449" y="7628"/>
                </a:lnTo>
                <a:lnTo>
                  <a:pt x="4449" y="6866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latin typeface="Arial" pitchFamily="34" charset="0"/>
            </a:endParaRPr>
          </a:p>
        </p:txBody>
      </p:sp>
      <p:sp>
        <p:nvSpPr>
          <p:cNvPr id="20" name="Date Placeholder 3"/>
          <p:cNvSpPr>
            <a:spLocks noGrp="1"/>
          </p:cNvSpPr>
          <p:nvPr>
            <p:ph type="dt" sz="half" idx="2"/>
          </p:nvPr>
        </p:nvSpPr>
        <p:spPr>
          <a:xfrm>
            <a:off x="7500958" y="6165850"/>
            <a:ext cx="887392" cy="4318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900">
                <a:solidFill>
                  <a:schemeClr val="tx2"/>
                </a:solidFill>
                <a:latin typeface="Arial" pitchFamily="34" charset="0"/>
              </a:defRPr>
            </a:lvl1pPr>
          </a:lstStyle>
          <a:p>
            <a:r>
              <a:rPr lang="fi-FI" smtClean="0"/>
              <a:t>11 April 2012</a:t>
            </a:r>
            <a:endParaRPr lang="en-GB" dirty="0"/>
          </a:p>
        </p:txBody>
      </p:sp>
      <p:sp>
        <p:nvSpPr>
          <p:cNvPr id="2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79615" y="6165850"/>
            <a:ext cx="2592386" cy="4318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900">
                <a:solidFill>
                  <a:schemeClr val="tx2"/>
                </a:solidFill>
                <a:latin typeface="Arial" pitchFamily="34" charset="0"/>
              </a:defRPr>
            </a:lvl1pPr>
          </a:lstStyle>
          <a:p>
            <a:r>
              <a:rPr lang="en-US" dirty="0" smtClean="0"/>
              <a:t>Faculty of Science</a:t>
            </a:r>
          </a:p>
          <a:p>
            <a:r>
              <a:rPr lang="en-US" dirty="0" smtClean="0"/>
              <a:t>Department of Computer Science</a:t>
            </a:r>
            <a:endParaRPr lang="en-GB" dirty="0"/>
          </a:p>
        </p:txBody>
      </p:sp>
      <p:sp>
        <p:nvSpPr>
          <p:cNvPr id="2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8351" y="6165851"/>
            <a:ext cx="431800" cy="43179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900">
                <a:solidFill>
                  <a:schemeClr val="tx2"/>
                </a:solidFill>
                <a:latin typeface="Arial" pitchFamily="34" charset="0"/>
              </a:defRPr>
            </a:lvl1pPr>
          </a:lstStyle>
          <a:p>
            <a:fld id="{89059335-AFD3-4DED-970B-1AD46A14778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30" name="TextBox 29"/>
          <p:cNvSpPr txBox="1"/>
          <p:nvPr userDrawn="1"/>
        </p:nvSpPr>
        <p:spPr>
          <a:xfrm>
            <a:off x="6011862" y="6165850"/>
            <a:ext cx="1489095" cy="43180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r>
              <a:rPr lang="en-GB" sz="900" dirty="0" smtClean="0">
                <a:solidFill>
                  <a:schemeClr val="tx2"/>
                </a:solidFill>
              </a:rPr>
              <a:t>www.cs.helsinki.fi</a:t>
            </a:r>
            <a:endParaRPr lang="en-GB" sz="900" dirty="0">
              <a:solidFill>
                <a:schemeClr val="tx2"/>
              </a:solidFill>
            </a:endParaRPr>
          </a:p>
        </p:txBody>
      </p:sp>
      <p:pic>
        <p:nvPicPr>
          <p:cNvPr id="13" name="Picture 12" descr="FSE_RGB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23595" y="6203674"/>
            <a:ext cx="1454813" cy="37399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 smtClean="0"/>
              <a:t>11 April 2012</a:t>
            </a:r>
            <a:endParaRPr lang="en-GB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9059335-AFD3-4DED-970B-1AD46A14778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Faculty of Science</a:t>
            </a:r>
          </a:p>
          <a:p>
            <a:r>
              <a:rPr lang="en-US" dirty="0" smtClean="0"/>
              <a:t>Department of Computer Science</a:t>
            </a:r>
            <a:endParaRPr lang="en-GB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79613" y="1989138"/>
            <a:ext cx="3348038" cy="4032250"/>
          </a:xfrm>
        </p:spPr>
        <p:txBody>
          <a:bodyPr>
            <a:normAutofit/>
          </a:bodyPr>
          <a:lstStyle>
            <a:lvl1pPr>
              <a:defRPr sz="2200"/>
            </a:lvl1pPr>
            <a:lvl2pPr marL="538163" indent="-273050">
              <a:defRPr sz="2000"/>
            </a:lvl2pPr>
            <a:lvl3pPr marL="803275" indent="-265113">
              <a:defRPr sz="1800"/>
            </a:lvl3pPr>
            <a:lvl4pPr marL="1076325" indent="-273050">
              <a:defRPr sz="1600"/>
            </a:lvl4pPr>
            <a:lvl5pPr marL="1341438" indent="-265113"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72113" y="1989138"/>
            <a:ext cx="3348036" cy="4032250"/>
          </a:xfrm>
        </p:spPr>
        <p:txBody>
          <a:bodyPr>
            <a:normAutofit/>
          </a:bodyPr>
          <a:lstStyle>
            <a:lvl1pPr>
              <a:defRPr sz="2200"/>
            </a:lvl1pPr>
            <a:lvl2pPr marL="538163" indent="-273050">
              <a:defRPr sz="2000"/>
            </a:lvl2pPr>
            <a:lvl3pPr marL="803275" indent="-265113">
              <a:defRPr sz="1800"/>
            </a:lvl3pPr>
            <a:lvl4pPr marL="1076325" indent="-273050">
              <a:defRPr sz="1600"/>
            </a:lvl4pPr>
            <a:lvl5pPr marL="1341438" indent="-265113"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 smtClean="0"/>
              <a:t>11 April 2012</a:t>
            </a:r>
            <a:endParaRPr lang="en-GB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9059335-AFD3-4DED-970B-1AD46A14778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Faculty of Science</a:t>
            </a:r>
          </a:p>
          <a:p>
            <a:r>
              <a:rPr lang="en-US" dirty="0" smtClean="0"/>
              <a:t>Department of Computer Science</a:t>
            </a:r>
            <a:endParaRPr lang="en-GB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 smtClean="0"/>
              <a:t>11 April 2012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Faculty of Science</a:t>
            </a:r>
          </a:p>
          <a:p>
            <a:r>
              <a:rPr lang="en-US" smtClean="0"/>
              <a:t>Department of Computer Science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59335-AFD3-4DED-970B-1AD46A14778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 smtClean="0"/>
              <a:t>11 April 2012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9059335-AFD3-4DED-970B-1AD46A14778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Faculty of Science</a:t>
            </a:r>
          </a:p>
          <a:p>
            <a:r>
              <a:rPr lang="en-US" dirty="0" smtClean="0"/>
              <a:t>Department of Computer Science</a:t>
            </a:r>
            <a:endParaRPr lang="en-GB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9612" y="1989138"/>
            <a:ext cx="6840538" cy="5111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 smtClean="0"/>
              <a:t>11 April 2012</a:t>
            </a:r>
            <a:endParaRPr lang="en-GB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9059335-AFD3-4DED-970B-1AD46A14778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Faculty of Science</a:t>
            </a:r>
          </a:p>
          <a:p>
            <a:r>
              <a:rPr lang="en-US" dirty="0" smtClean="0"/>
              <a:t>Department of Computer Science</a:t>
            </a:r>
            <a:endParaRPr lang="en-GB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1979613" y="2492375"/>
            <a:ext cx="6840537" cy="3529013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1/2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 smtClean="0"/>
              <a:t>11 April 2012</a:t>
            </a:r>
            <a:endParaRPr lang="en-GB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9059335-AFD3-4DED-970B-1AD46A14778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Faculty of Science</a:t>
            </a:r>
          </a:p>
          <a:p>
            <a:r>
              <a:rPr lang="en-US" dirty="0" smtClean="0"/>
              <a:t>Department of Computer Science</a:t>
            </a:r>
            <a:endParaRPr lang="en-GB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1979613" y="1989136"/>
            <a:ext cx="3348038" cy="4032251"/>
          </a:xfrm>
        </p:spPr>
        <p:txBody>
          <a:bodyPr>
            <a:normAutofit/>
          </a:bodyPr>
          <a:lstStyle>
            <a:lvl1pPr>
              <a:defRPr sz="2200"/>
            </a:lvl1pPr>
            <a:lvl2pPr marL="538163" indent="-273050">
              <a:defRPr sz="2000"/>
            </a:lvl2pPr>
            <a:lvl3pPr marL="803275" indent="-265113">
              <a:defRPr sz="1800"/>
            </a:lvl3pPr>
            <a:lvl4pPr marL="1076325" indent="-273050">
              <a:defRPr sz="1600"/>
            </a:lvl4pPr>
            <a:lvl5pPr marL="1341438" indent="-265113"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3"/>
          </p:nvPr>
        </p:nvSpPr>
        <p:spPr>
          <a:xfrm>
            <a:off x="5472113" y="1989138"/>
            <a:ext cx="3348037" cy="403225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small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 smtClean="0"/>
              <a:t>11 April 2012</a:t>
            </a:r>
            <a:endParaRPr lang="en-GB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9059335-AFD3-4DED-970B-1AD46A14778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Faculty of Science</a:t>
            </a:r>
          </a:p>
          <a:p>
            <a:r>
              <a:rPr lang="en-US" dirty="0" smtClean="0"/>
              <a:t>Department of Computer Science</a:t>
            </a:r>
            <a:endParaRPr lang="en-GB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1979612" y="4221162"/>
            <a:ext cx="6840537" cy="1800225"/>
          </a:xfrm>
        </p:spPr>
        <p:txBody>
          <a:bodyPr>
            <a:normAutofit/>
          </a:bodyPr>
          <a:lstStyle>
            <a:lvl1pPr>
              <a:defRPr sz="2200"/>
            </a:lvl1pPr>
            <a:lvl2pPr marL="538163" indent="-273050">
              <a:defRPr sz="2000"/>
            </a:lvl2pPr>
            <a:lvl3pPr marL="803275" indent="-265113">
              <a:defRPr sz="1800"/>
            </a:lvl3pPr>
            <a:lvl4pPr marL="1076325" indent="-273050">
              <a:defRPr sz="1600"/>
            </a:lvl4pPr>
            <a:lvl5pPr marL="1341438" indent="-265113"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7"/>
          </p:nvPr>
        </p:nvSpPr>
        <p:spPr>
          <a:xfrm>
            <a:off x="1979613" y="1989138"/>
            <a:ext cx="1584325" cy="431800"/>
          </a:xfrm>
        </p:spPr>
        <p:txBody>
          <a:bodyPr anchor="b" anchorCtr="0">
            <a:noAutofit/>
          </a:bodyPr>
          <a:lstStyle>
            <a:lvl1pPr marL="0" indent="0">
              <a:buNone/>
              <a:defRPr sz="1400" b="1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8"/>
          </p:nvPr>
        </p:nvSpPr>
        <p:spPr>
          <a:xfrm>
            <a:off x="3708400" y="1989138"/>
            <a:ext cx="1584325" cy="431800"/>
          </a:xfrm>
        </p:spPr>
        <p:txBody>
          <a:bodyPr anchor="b" anchorCtr="0">
            <a:noAutofit/>
          </a:bodyPr>
          <a:lstStyle>
            <a:lvl1pPr marL="0" indent="0">
              <a:buNone/>
              <a:defRPr sz="1400" b="1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9"/>
          </p:nvPr>
        </p:nvSpPr>
        <p:spPr>
          <a:xfrm>
            <a:off x="5435600" y="1989138"/>
            <a:ext cx="1584325" cy="431800"/>
          </a:xfrm>
        </p:spPr>
        <p:txBody>
          <a:bodyPr anchor="b" anchorCtr="0">
            <a:noAutofit/>
          </a:bodyPr>
          <a:lstStyle>
            <a:lvl1pPr marL="0" indent="0">
              <a:buNone/>
              <a:defRPr sz="1400" b="1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20"/>
          </p:nvPr>
        </p:nvSpPr>
        <p:spPr>
          <a:xfrm>
            <a:off x="7164388" y="1989138"/>
            <a:ext cx="1584325" cy="431800"/>
          </a:xfrm>
        </p:spPr>
        <p:txBody>
          <a:bodyPr anchor="b" anchorCtr="0">
            <a:noAutofit/>
          </a:bodyPr>
          <a:lstStyle>
            <a:lvl1pPr marL="0" indent="0">
              <a:buNone/>
              <a:defRPr sz="1400" b="1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21"/>
          </p:nvPr>
        </p:nvSpPr>
        <p:spPr>
          <a:xfrm>
            <a:off x="1979613" y="2492375"/>
            <a:ext cx="1584325" cy="1584325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22"/>
          </p:nvPr>
        </p:nvSpPr>
        <p:spPr>
          <a:xfrm>
            <a:off x="3708400" y="2492375"/>
            <a:ext cx="1584325" cy="1584325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27" name="Picture Placeholder 26"/>
          <p:cNvSpPr>
            <a:spLocks noGrp="1"/>
          </p:cNvSpPr>
          <p:nvPr>
            <p:ph type="pic" sz="quarter" idx="23"/>
          </p:nvPr>
        </p:nvSpPr>
        <p:spPr>
          <a:xfrm>
            <a:off x="5435600" y="2492375"/>
            <a:ext cx="1584325" cy="1584325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29" name="Picture Placeholder 28"/>
          <p:cNvSpPr>
            <a:spLocks noGrp="1"/>
          </p:cNvSpPr>
          <p:nvPr>
            <p:ph type="pic" sz="quarter" idx="24"/>
          </p:nvPr>
        </p:nvSpPr>
        <p:spPr>
          <a:xfrm>
            <a:off x="7164388" y="2492375"/>
            <a:ext cx="1584325" cy="1584325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79612" y="549275"/>
            <a:ext cx="6840538" cy="1150938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79612" y="1989139"/>
            <a:ext cx="6840538" cy="403225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7500958" y="6165850"/>
            <a:ext cx="887392" cy="4318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900">
                <a:solidFill>
                  <a:schemeClr val="tx2"/>
                </a:solidFill>
                <a:latin typeface="Arial" pitchFamily="34" charset="0"/>
              </a:defRPr>
            </a:lvl1pPr>
          </a:lstStyle>
          <a:p>
            <a:r>
              <a:rPr lang="fi-FI" smtClean="0"/>
              <a:t>11 April 2012</a:t>
            </a:r>
            <a:endParaRPr lang="en-GB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79615" y="6165850"/>
            <a:ext cx="2592386" cy="4318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900">
                <a:solidFill>
                  <a:schemeClr val="tx2"/>
                </a:solidFill>
                <a:latin typeface="Arial" pitchFamily="34" charset="0"/>
              </a:defRPr>
            </a:lvl1pPr>
          </a:lstStyle>
          <a:p>
            <a:r>
              <a:rPr lang="en-US" dirty="0" smtClean="0"/>
              <a:t>Faculty of Science</a:t>
            </a:r>
          </a:p>
          <a:p>
            <a:r>
              <a:rPr lang="en-US" dirty="0" smtClean="0"/>
              <a:t>Department of Computer Science</a:t>
            </a:r>
            <a:endParaRPr lang="en-GB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8351" y="6165851"/>
            <a:ext cx="431800" cy="43179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900">
                <a:solidFill>
                  <a:schemeClr val="tx2"/>
                </a:solidFill>
                <a:latin typeface="Arial" pitchFamily="34" charset="0"/>
              </a:defRPr>
            </a:lvl1pPr>
          </a:lstStyle>
          <a:p>
            <a:fld id="{89059335-AFD3-4DED-970B-1AD46A14778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4" name="Freeform 14"/>
          <p:cNvSpPr>
            <a:spLocks noEditPoints="1"/>
          </p:cNvSpPr>
          <p:nvPr/>
        </p:nvSpPr>
        <p:spPr bwMode="auto">
          <a:xfrm>
            <a:off x="107950" y="115888"/>
            <a:ext cx="1782228" cy="1671592"/>
          </a:xfrm>
          <a:custGeom>
            <a:avLst/>
            <a:gdLst/>
            <a:ahLst/>
            <a:cxnLst>
              <a:cxn ang="0">
                <a:pos x="7749" y="4582"/>
              </a:cxn>
              <a:cxn ang="0">
                <a:pos x="6850" y="4105"/>
              </a:cxn>
              <a:cxn ang="0">
                <a:pos x="6544" y="3767"/>
              </a:cxn>
              <a:cxn ang="0">
                <a:pos x="6179" y="3443"/>
              </a:cxn>
              <a:cxn ang="0">
                <a:pos x="5863" y="3226"/>
              </a:cxn>
              <a:cxn ang="0">
                <a:pos x="5656" y="2502"/>
              </a:cxn>
              <a:cxn ang="0">
                <a:pos x="5347" y="1868"/>
              </a:cxn>
              <a:cxn ang="0">
                <a:pos x="4707" y="1421"/>
              </a:cxn>
              <a:cxn ang="0">
                <a:pos x="4193" y="1432"/>
              </a:cxn>
              <a:cxn ang="0">
                <a:pos x="4375" y="1823"/>
              </a:cxn>
              <a:cxn ang="0">
                <a:pos x="4219" y="2123"/>
              </a:cxn>
              <a:cxn ang="0">
                <a:pos x="3828" y="2163"/>
              </a:cxn>
              <a:cxn ang="0">
                <a:pos x="3232" y="1764"/>
              </a:cxn>
              <a:cxn ang="0">
                <a:pos x="2586" y="1567"/>
              </a:cxn>
              <a:cxn ang="0">
                <a:pos x="2259" y="1701"/>
              </a:cxn>
              <a:cxn ang="0">
                <a:pos x="2586" y="1919"/>
              </a:cxn>
              <a:cxn ang="0">
                <a:pos x="2933" y="2587"/>
              </a:cxn>
              <a:cxn ang="0">
                <a:pos x="3318" y="2849"/>
              </a:cxn>
              <a:cxn ang="0">
                <a:pos x="3039" y="2936"/>
              </a:cxn>
              <a:cxn ang="0">
                <a:pos x="2513" y="2738"/>
              </a:cxn>
              <a:cxn ang="0">
                <a:pos x="1986" y="2267"/>
              </a:cxn>
              <a:cxn ang="0">
                <a:pos x="1405" y="2091"/>
              </a:cxn>
              <a:cxn ang="0">
                <a:pos x="1115" y="2203"/>
              </a:cxn>
              <a:cxn ang="0">
                <a:pos x="1535" y="2461"/>
              </a:cxn>
              <a:cxn ang="0">
                <a:pos x="1530" y="2701"/>
              </a:cxn>
              <a:cxn ang="0">
                <a:pos x="1275" y="2740"/>
              </a:cxn>
              <a:cxn ang="0">
                <a:pos x="846" y="2413"/>
              </a:cxn>
              <a:cxn ang="0">
                <a:pos x="292" y="2300"/>
              </a:cxn>
              <a:cxn ang="0">
                <a:pos x="166" y="2446"/>
              </a:cxn>
              <a:cxn ang="0">
                <a:pos x="518" y="2689"/>
              </a:cxn>
              <a:cxn ang="0">
                <a:pos x="944" y="3455"/>
              </a:cxn>
              <a:cxn ang="0">
                <a:pos x="1334" y="3783"/>
              </a:cxn>
              <a:cxn ang="0">
                <a:pos x="1889" y="3809"/>
              </a:cxn>
              <a:cxn ang="0">
                <a:pos x="2310" y="3895"/>
              </a:cxn>
              <a:cxn ang="0">
                <a:pos x="2469" y="4315"/>
              </a:cxn>
              <a:cxn ang="0">
                <a:pos x="2723" y="4688"/>
              </a:cxn>
              <a:cxn ang="0">
                <a:pos x="3153" y="4836"/>
              </a:cxn>
              <a:cxn ang="0">
                <a:pos x="2643" y="4938"/>
              </a:cxn>
              <a:cxn ang="0">
                <a:pos x="2004" y="4761"/>
              </a:cxn>
              <a:cxn ang="0">
                <a:pos x="1890" y="4980"/>
              </a:cxn>
              <a:cxn ang="0">
                <a:pos x="2296" y="5539"/>
              </a:cxn>
              <a:cxn ang="0">
                <a:pos x="3080" y="5735"/>
              </a:cxn>
              <a:cxn ang="0">
                <a:pos x="3755" y="5657"/>
              </a:cxn>
              <a:cxn ang="0">
                <a:pos x="3974" y="5951"/>
              </a:cxn>
              <a:cxn ang="0">
                <a:pos x="4306" y="6120"/>
              </a:cxn>
              <a:cxn ang="0">
                <a:pos x="5013" y="6126"/>
              </a:cxn>
              <a:cxn ang="0">
                <a:pos x="5496" y="6402"/>
              </a:cxn>
              <a:cxn ang="0">
                <a:pos x="5548" y="6070"/>
              </a:cxn>
              <a:cxn ang="0">
                <a:pos x="5222" y="5596"/>
              </a:cxn>
              <a:cxn ang="0">
                <a:pos x="4789" y="5251"/>
              </a:cxn>
              <a:cxn ang="0">
                <a:pos x="4787" y="5055"/>
              </a:cxn>
              <a:cxn ang="0">
                <a:pos x="5247" y="5276"/>
              </a:cxn>
              <a:cxn ang="0">
                <a:pos x="5988" y="5476"/>
              </a:cxn>
              <a:cxn ang="0">
                <a:pos x="6245" y="5509"/>
              </a:cxn>
              <a:cxn ang="0">
                <a:pos x="5978" y="5061"/>
              </a:cxn>
              <a:cxn ang="0">
                <a:pos x="5546" y="4654"/>
              </a:cxn>
              <a:cxn ang="0">
                <a:pos x="5958" y="4812"/>
              </a:cxn>
              <a:cxn ang="0">
                <a:pos x="6635" y="4735"/>
              </a:cxn>
              <a:cxn ang="0">
                <a:pos x="6964" y="4889"/>
              </a:cxn>
              <a:cxn ang="0">
                <a:pos x="7324" y="4902"/>
              </a:cxn>
              <a:cxn ang="0">
                <a:pos x="7888" y="4945"/>
              </a:cxn>
              <a:cxn ang="0">
                <a:pos x="4449" y="7628"/>
              </a:cxn>
            </a:cxnLst>
            <a:rect l="0" t="0" r="r" b="b"/>
            <a:pathLst>
              <a:path w="8135" h="7628">
                <a:moveTo>
                  <a:pt x="8135" y="5066"/>
                </a:moveTo>
                <a:lnTo>
                  <a:pt x="8120" y="5036"/>
                </a:lnTo>
                <a:lnTo>
                  <a:pt x="8107" y="5006"/>
                </a:lnTo>
                <a:lnTo>
                  <a:pt x="8092" y="4978"/>
                </a:lnTo>
                <a:lnTo>
                  <a:pt x="8076" y="4951"/>
                </a:lnTo>
                <a:lnTo>
                  <a:pt x="8060" y="4924"/>
                </a:lnTo>
                <a:lnTo>
                  <a:pt x="8043" y="4898"/>
                </a:lnTo>
                <a:lnTo>
                  <a:pt x="8026" y="4872"/>
                </a:lnTo>
                <a:lnTo>
                  <a:pt x="8009" y="4848"/>
                </a:lnTo>
                <a:lnTo>
                  <a:pt x="7991" y="4824"/>
                </a:lnTo>
                <a:lnTo>
                  <a:pt x="7973" y="4801"/>
                </a:lnTo>
                <a:lnTo>
                  <a:pt x="7955" y="4777"/>
                </a:lnTo>
                <a:lnTo>
                  <a:pt x="7935" y="4755"/>
                </a:lnTo>
                <a:lnTo>
                  <a:pt x="7916" y="4734"/>
                </a:lnTo>
                <a:lnTo>
                  <a:pt x="7896" y="4714"/>
                </a:lnTo>
                <a:lnTo>
                  <a:pt x="7876" y="4693"/>
                </a:lnTo>
                <a:lnTo>
                  <a:pt x="7856" y="4673"/>
                </a:lnTo>
                <a:lnTo>
                  <a:pt x="7836" y="4654"/>
                </a:lnTo>
                <a:lnTo>
                  <a:pt x="7814" y="4635"/>
                </a:lnTo>
                <a:lnTo>
                  <a:pt x="7793" y="4617"/>
                </a:lnTo>
                <a:lnTo>
                  <a:pt x="7771" y="4600"/>
                </a:lnTo>
                <a:lnTo>
                  <a:pt x="7749" y="4582"/>
                </a:lnTo>
                <a:lnTo>
                  <a:pt x="7727" y="4566"/>
                </a:lnTo>
                <a:lnTo>
                  <a:pt x="7682" y="4533"/>
                </a:lnTo>
                <a:lnTo>
                  <a:pt x="7637" y="4503"/>
                </a:lnTo>
                <a:lnTo>
                  <a:pt x="7614" y="4488"/>
                </a:lnTo>
                <a:lnTo>
                  <a:pt x="7591" y="4473"/>
                </a:lnTo>
                <a:lnTo>
                  <a:pt x="7568" y="4459"/>
                </a:lnTo>
                <a:lnTo>
                  <a:pt x="7544" y="4446"/>
                </a:lnTo>
                <a:lnTo>
                  <a:pt x="7521" y="4433"/>
                </a:lnTo>
                <a:lnTo>
                  <a:pt x="7496" y="4419"/>
                </a:lnTo>
                <a:lnTo>
                  <a:pt x="7450" y="4395"/>
                </a:lnTo>
                <a:lnTo>
                  <a:pt x="7402" y="4370"/>
                </a:lnTo>
                <a:lnTo>
                  <a:pt x="7353" y="4347"/>
                </a:lnTo>
                <a:lnTo>
                  <a:pt x="7305" y="4323"/>
                </a:lnTo>
                <a:lnTo>
                  <a:pt x="7209" y="4280"/>
                </a:lnTo>
                <a:lnTo>
                  <a:pt x="7116" y="4236"/>
                </a:lnTo>
                <a:lnTo>
                  <a:pt x="7069" y="4215"/>
                </a:lnTo>
                <a:lnTo>
                  <a:pt x="7023" y="4194"/>
                </a:lnTo>
                <a:lnTo>
                  <a:pt x="6979" y="4172"/>
                </a:lnTo>
                <a:lnTo>
                  <a:pt x="6935" y="4150"/>
                </a:lnTo>
                <a:lnTo>
                  <a:pt x="6892" y="4128"/>
                </a:lnTo>
                <a:lnTo>
                  <a:pt x="6870" y="4116"/>
                </a:lnTo>
                <a:lnTo>
                  <a:pt x="6850" y="4105"/>
                </a:lnTo>
                <a:lnTo>
                  <a:pt x="6829" y="4093"/>
                </a:lnTo>
                <a:lnTo>
                  <a:pt x="6809" y="4081"/>
                </a:lnTo>
                <a:lnTo>
                  <a:pt x="6790" y="4069"/>
                </a:lnTo>
                <a:lnTo>
                  <a:pt x="6769" y="4056"/>
                </a:lnTo>
                <a:lnTo>
                  <a:pt x="6751" y="4044"/>
                </a:lnTo>
                <a:lnTo>
                  <a:pt x="6734" y="4031"/>
                </a:lnTo>
                <a:lnTo>
                  <a:pt x="6726" y="4024"/>
                </a:lnTo>
                <a:lnTo>
                  <a:pt x="6717" y="4017"/>
                </a:lnTo>
                <a:lnTo>
                  <a:pt x="6701" y="4002"/>
                </a:lnTo>
                <a:lnTo>
                  <a:pt x="6685" y="3987"/>
                </a:lnTo>
                <a:lnTo>
                  <a:pt x="6670" y="3971"/>
                </a:lnTo>
                <a:lnTo>
                  <a:pt x="6657" y="3954"/>
                </a:lnTo>
                <a:lnTo>
                  <a:pt x="6643" y="3938"/>
                </a:lnTo>
                <a:lnTo>
                  <a:pt x="6629" y="3920"/>
                </a:lnTo>
                <a:lnTo>
                  <a:pt x="6617" y="3902"/>
                </a:lnTo>
                <a:lnTo>
                  <a:pt x="6605" y="3884"/>
                </a:lnTo>
                <a:lnTo>
                  <a:pt x="6593" y="3866"/>
                </a:lnTo>
                <a:lnTo>
                  <a:pt x="6582" y="3847"/>
                </a:lnTo>
                <a:lnTo>
                  <a:pt x="6572" y="3827"/>
                </a:lnTo>
                <a:lnTo>
                  <a:pt x="6562" y="3808"/>
                </a:lnTo>
                <a:lnTo>
                  <a:pt x="6552" y="3787"/>
                </a:lnTo>
                <a:lnTo>
                  <a:pt x="6544" y="3767"/>
                </a:lnTo>
                <a:lnTo>
                  <a:pt x="6535" y="3746"/>
                </a:lnTo>
                <a:lnTo>
                  <a:pt x="6528" y="3726"/>
                </a:lnTo>
                <a:lnTo>
                  <a:pt x="6521" y="3705"/>
                </a:lnTo>
                <a:lnTo>
                  <a:pt x="6507" y="3662"/>
                </a:lnTo>
                <a:lnTo>
                  <a:pt x="6500" y="3642"/>
                </a:lnTo>
                <a:lnTo>
                  <a:pt x="6494" y="3621"/>
                </a:lnTo>
                <a:lnTo>
                  <a:pt x="6484" y="3578"/>
                </a:lnTo>
                <a:lnTo>
                  <a:pt x="6479" y="3557"/>
                </a:lnTo>
                <a:lnTo>
                  <a:pt x="6475" y="3535"/>
                </a:lnTo>
                <a:lnTo>
                  <a:pt x="6467" y="3494"/>
                </a:lnTo>
                <a:lnTo>
                  <a:pt x="6461" y="3453"/>
                </a:lnTo>
                <a:lnTo>
                  <a:pt x="6423" y="3456"/>
                </a:lnTo>
                <a:lnTo>
                  <a:pt x="6382" y="3459"/>
                </a:lnTo>
                <a:lnTo>
                  <a:pt x="6361" y="3460"/>
                </a:lnTo>
                <a:lnTo>
                  <a:pt x="6340" y="3460"/>
                </a:lnTo>
                <a:lnTo>
                  <a:pt x="6318" y="3460"/>
                </a:lnTo>
                <a:lnTo>
                  <a:pt x="6295" y="3459"/>
                </a:lnTo>
                <a:lnTo>
                  <a:pt x="6273" y="3457"/>
                </a:lnTo>
                <a:lnTo>
                  <a:pt x="6250" y="3455"/>
                </a:lnTo>
                <a:lnTo>
                  <a:pt x="6226" y="3453"/>
                </a:lnTo>
                <a:lnTo>
                  <a:pt x="6204" y="3448"/>
                </a:lnTo>
                <a:lnTo>
                  <a:pt x="6179" y="3443"/>
                </a:lnTo>
                <a:lnTo>
                  <a:pt x="6156" y="3438"/>
                </a:lnTo>
                <a:lnTo>
                  <a:pt x="6133" y="3430"/>
                </a:lnTo>
                <a:lnTo>
                  <a:pt x="6109" y="3423"/>
                </a:lnTo>
                <a:lnTo>
                  <a:pt x="6098" y="3419"/>
                </a:lnTo>
                <a:lnTo>
                  <a:pt x="6086" y="3413"/>
                </a:lnTo>
                <a:lnTo>
                  <a:pt x="6063" y="3403"/>
                </a:lnTo>
                <a:lnTo>
                  <a:pt x="6052" y="3397"/>
                </a:lnTo>
                <a:lnTo>
                  <a:pt x="6040" y="3391"/>
                </a:lnTo>
                <a:lnTo>
                  <a:pt x="6028" y="3385"/>
                </a:lnTo>
                <a:lnTo>
                  <a:pt x="6018" y="3378"/>
                </a:lnTo>
                <a:lnTo>
                  <a:pt x="5995" y="3363"/>
                </a:lnTo>
                <a:lnTo>
                  <a:pt x="5985" y="3355"/>
                </a:lnTo>
                <a:lnTo>
                  <a:pt x="5973" y="3347"/>
                </a:lnTo>
                <a:lnTo>
                  <a:pt x="5952" y="3329"/>
                </a:lnTo>
                <a:lnTo>
                  <a:pt x="5941" y="3320"/>
                </a:lnTo>
                <a:lnTo>
                  <a:pt x="5931" y="3309"/>
                </a:lnTo>
                <a:lnTo>
                  <a:pt x="5921" y="3298"/>
                </a:lnTo>
                <a:lnTo>
                  <a:pt x="5910" y="3288"/>
                </a:lnTo>
                <a:lnTo>
                  <a:pt x="5901" y="3276"/>
                </a:lnTo>
                <a:lnTo>
                  <a:pt x="5891" y="3264"/>
                </a:lnTo>
                <a:lnTo>
                  <a:pt x="5872" y="3240"/>
                </a:lnTo>
                <a:lnTo>
                  <a:pt x="5863" y="3226"/>
                </a:lnTo>
                <a:lnTo>
                  <a:pt x="5853" y="3212"/>
                </a:lnTo>
                <a:lnTo>
                  <a:pt x="5845" y="3198"/>
                </a:lnTo>
                <a:lnTo>
                  <a:pt x="5836" y="3184"/>
                </a:lnTo>
                <a:lnTo>
                  <a:pt x="5827" y="3168"/>
                </a:lnTo>
                <a:lnTo>
                  <a:pt x="5819" y="3152"/>
                </a:lnTo>
                <a:lnTo>
                  <a:pt x="5810" y="3136"/>
                </a:lnTo>
                <a:lnTo>
                  <a:pt x="5803" y="3119"/>
                </a:lnTo>
                <a:lnTo>
                  <a:pt x="5796" y="3101"/>
                </a:lnTo>
                <a:lnTo>
                  <a:pt x="5788" y="3083"/>
                </a:lnTo>
                <a:lnTo>
                  <a:pt x="5778" y="3053"/>
                </a:lnTo>
                <a:lnTo>
                  <a:pt x="5767" y="3023"/>
                </a:lnTo>
                <a:lnTo>
                  <a:pt x="5758" y="2991"/>
                </a:lnTo>
                <a:lnTo>
                  <a:pt x="5750" y="2958"/>
                </a:lnTo>
                <a:lnTo>
                  <a:pt x="5741" y="2924"/>
                </a:lnTo>
                <a:lnTo>
                  <a:pt x="5734" y="2889"/>
                </a:lnTo>
                <a:lnTo>
                  <a:pt x="5727" y="2854"/>
                </a:lnTo>
                <a:lnTo>
                  <a:pt x="5719" y="2817"/>
                </a:lnTo>
                <a:lnTo>
                  <a:pt x="5690" y="2664"/>
                </a:lnTo>
                <a:lnTo>
                  <a:pt x="5683" y="2624"/>
                </a:lnTo>
                <a:lnTo>
                  <a:pt x="5674" y="2584"/>
                </a:lnTo>
                <a:lnTo>
                  <a:pt x="5666" y="2543"/>
                </a:lnTo>
                <a:lnTo>
                  <a:pt x="5656" y="2502"/>
                </a:lnTo>
                <a:lnTo>
                  <a:pt x="5646" y="2461"/>
                </a:lnTo>
                <a:lnTo>
                  <a:pt x="5634" y="2418"/>
                </a:lnTo>
                <a:lnTo>
                  <a:pt x="5621" y="2377"/>
                </a:lnTo>
                <a:lnTo>
                  <a:pt x="5609" y="2334"/>
                </a:lnTo>
                <a:lnTo>
                  <a:pt x="5594" y="2291"/>
                </a:lnTo>
                <a:lnTo>
                  <a:pt x="5585" y="2270"/>
                </a:lnTo>
                <a:lnTo>
                  <a:pt x="5577" y="2249"/>
                </a:lnTo>
                <a:lnTo>
                  <a:pt x="5568" y="2228"/>
                </a:lnTo>
                <a:lnTo>
                  <a:pt x="5559" y="2205"/>
                </a:lnTo>
                <a:lnTo>
                  <a:pt x="5549" y="2184"/>
                </a:lnTo>
                <a:lnTo>
                  <a:pt x="5539" y="2163"/>
                </a:lnTo>
                <a:lnTo>
                  <a:pt x="5518" y="2120"/>
                </a:lnTo>
                <a:lnTo>
                  <a:pt x="5495" y="2078"/>
                </a:lnTo>
                <a:lnTo>
                  <a:pt x="5483" y="2056"/>
                </a:lnTo>
                <a:lnTo>
                  <a:pt x="5469" y="2035"/>
                </a:lnTo>
                <a:lnTo>
                  <a:pt x="5456" y="2014"/>
                </a:lnTo>
                <a:lnTo>
                  <a:pt x="5443" y="1993"/>
                </a:lnTo>
                <a:lnTo>
                  <a:pt x="5413" y="1951"/>
                </a:lnTo>
                <a:lnTo>
                  <a:pt x="5397" y="1930"/>
                </a:lnTo>
                <a:lnTo>
                  <a:pt x="5381" y="1910"/>
                </a:lnTo>
                <a:lnTo>
                  <a:pt x="5364" y="1888"/>
                </a:lnTo>
                <a:lnTo>
                  <a:pt x="5347" y="1868"/>
                </a:lnTo>
                <a:lnTo>
                  <a:pt x="5329" y="1848"/>
                </a:lnTo>
                <a:lnTo>
                  <a:pt x="5310" y="1827"/>
                </a:lnTo>
                <a:lnTo>
                  <a:pt x="5293" y="1809"/>
                </a:lnTo>
                <a:lnTo>
                  <a:pt x="5275" y="1791"/>
                </a:lnTo>
                <a:lnTo>
                  <a:pt x="5240" y="1757"/>
                </a:lnTo>
                <a:lnTo>
                  <a:pt x="5203" y="1724"/>
                </a:lnTo>
                <a:lnTo>
                  <a:pt x="5185" y="1707"/>
                </a:lnTo>
                <a:lnTo>
                  <a:pt x="5167" y="1692"/>
                </a:lnTo>
                <a:lnTo>
                  <a:pt x="5131" y="1661"/>
                </a:lnTo>
                <a:lnTo>
                  <a:pt x="5112" y="1647"/>
                </a:lnTo>
                <a:lnTo>
                  <a:pt x="5094" y="1632"/>
                </a:lnTo>
                <a:lnTo>
                  <a:pt x="5057" y="1606"/>
                </a:lnTo>
                <a:lnTo>
                  <a:pt x="5019" y="1579"/>
                </a:lnTo>
                <a:lnTo>
                  <a:pt x="4980" y="1555"/>
                </a:lnTo>
                <a:lnTo>
                  <a:pt x="4961" y="1543"/>
                </a:lnTo>
                <a:lnTo>
                  <a:pt x="4942" y="1531"/>
                </a:lnTo>
                <a:lnTo>
                  <a:pt x="4904" y="1510"/>
                </a:lnTo>
                <a:lnTo>
                  <a:pt x="4864" y="1490"/>
                </a:lnTo>
                <a:lnTo>
                  <a:pt x="4825" y="1471"/>
                </a:lnTo>
                <a:lnTo>
                  <a:pt x="4786" y="1453"/>
                </a:lnTo>
                <a:lnTo>
                  <a:pt x="4746" y="1436"/>
                </a:lnTo>
                <a:lnTo>
                  <a:pt x="4707" y="1421"/>
                </a:lnTo>
                <a:lnTo>
                  <a:pt x="4667" y="1407"/>
                </a:lnTo>
                <a:lnTo>
                  <a:pt x="4627" y="1394"/>
                </a:lnTo>
                <a:lnTo>
                  <a:pt x="4587" y="1382"/>
                </a:lnTo>
                <a:lnTo>
                  <a:pt x="4547" y="1372"/>
                </a:lnTo>
                <a:lnTo>
                  <a:pt x="4506" y="1362"/>
                </a:lnTo>
                <a:lnTo>
                  <a:pt x="4466" y="1355"/>
                </a:lnTo>
                <a:lnTo>
                  <a:pt x="4426" y="1347"/>
                </a:lnTo>
                <a:lnTo>
                  <a:pt x="4386" y="1341"/>
                </a:lnTo>
                <a:lnTo>
                  <a:pt x="4346" y="1337"/>
                </a:lnTo>
                <a:lnTo>
                  <a:pt x="4305" y="1332"/>
                </a:lnTo>
                <a:lnTo>
                  <a:pt x="4266" y="1330"/>
                </a:lnTo>
                <a:lnTo>
                  <a:pt x="4226" y="1328"/>
                </a:lnTo>
                <a:lnTo>
                  <a:pt x="4186" y="1328"/>
                </a:lnTo>
                <a:lnTo>
                  <a:pt x="4146" y="1328"/>
                </a:lnTo>
                <a:lnTo>
                  <a:pt x="4106" y="1329"/>
                </a:lnTo>
                <a:lnTo>
                  <a:pt x="4067" y="1332"/>
                </a:lnTo>
                <a:lnTo>
                  <a:pt x="4091" y="1348"/>
                </a:lnTo>
                <a:lnTo>
                  <a:pt x="4114" y="1364"/>
                </a:lnTo>
                <a:lnTo>
                  <a:pt x="4135" y="1381"/>
                </a:lnTo>
                <a:lnTo>
                  <a:pt x="4155" y="1398"/>
                </a:lnTo>
                <a:lnTo>
                  <a:pt x="4174" y="1415"/>
                </a:lnTo>
                <a:lnTo>
                  <a:pt x="4193" y="1432"/>
                </a:lnTo>
                <a:lnTo>
                  <a:pt x="4211" y="1449"/>
                </a:lnTo>
                <a:lnTo>
                  <a:pt x="4227" y="1467"/>
                </a:lnTo>
                <a:lnTo>
                  <a:pt x="4243" y="1484"/>
                </a:lnTo>
                <a:lnTo>
                  <a:pt x="4257" y="1503"/>
                </a:lnTo>
                <a:lnTo>
                  <a:pt x="4271" y="1521"/>
                </a:lnTo>
                <a:lnTo>
                  <a:pt x="4284" y="1539"/>
                </a:lnTo>
                <a:lnTo>
                  <a:pt x="4296" y="1556"/>
                </a:lnTo>
                <a:lnTo>
                  <a:pt x="4306" y="1574"/>
                </a:lnTo>
                <a:lnTo>
                  <a:pt x="4317" y="1592"/>
                </a:lnTo>
                <a:lnTo>
                  <a:pt x="4327" y="1610"/>
                </a:lnTo>
                <a:lnTo>
                  <a:pt x="4334" y="1628"/>
                </a:lnTo>
                <a:lnTo>
                  <a:pt x="4342" y="1646"/>
                </a:lnTo>
                <a:lnTo>
                  <a:pt x="4349" y="1664"/>
                </a:lnTo>
                <a:lnTo>
                  <a:pt x="4355" y="1682"/>
                </a:lnTo>
                <a:lnTo>
                  <a:pt x="4359" y="1700"/>
                </a:lnTo>
                <a:lnTo>
                  <a:pt x="4365" y="1718"/>
                </a:lnTo>
                <a:lnTo>
                  <a:pt x="4368" y="1736"/>
                </a:lnTo>
                <a:lnTo>
                  <a:pt x="4371" y="1753"/>
                </a:lnTo>
                <a:lnTo>
                  <a:pt x="4373" y="1772"/>
                </a:lnTo>
                <a:lnTo>
                  <a:pt x="4374" y="1789"/>
                </a:lnTo>
                <a:lnTo>
                  <a:pt x="4375" y="1806"/>
                </a:lnTo>
                <a:lnTo>
                  <a:pt x="4375" y="1823"/>
                </a:lnTo>
                <a:lnTo>
                  <a:pt x="4374" y="1840"/>
                </a:lnTo>
                <a:lnTo>
                  <a:pt x="4373" y="1857"/>
                </a:lnTo>
                <a:lnTo>
                  <a:pt x="4371" y="1874"/>
                </a:lnTo>
                <a:lnTo>
                  <a:pt x="4368" y="1890"/>
                </a:lnTo>
                <a:lnTo>
                  <a:pt x="4365" y="1906"/>
                </a:lnTo>
                <a:lnTo>
                  <a:pt x="4361" y="1921"/>
                </a:lnTo>
                <a:lnTo>
                  <a:pt x="4356" y="1936"/>
                </a:lnTo>
                <a:lnTo>
                  <a:pt x="4351" y="1951"/>
                </a:lnTo>
                <a:lnTo>
                  <a:pt x="4345" y="1966"/>
                </a:lnTo>
                <a:lnTo>
                  <a:pt x="4338" y="1981"/>
                </a:lnTo>
                <a:lnTo>
                  <a:pt x="4331" y="1995"/>
                </a:lnTo>
                <a:lnTo>
                  <a:pt x="4323" y="2009"/>
                </a:lnTo>
                <a:lnTo>
                  <a:pt x="4316" y="2022"/>
                </a:lnTo>
                <a:lnTo>
                  <a:pt x="4306" y="2035"/>
                </a:lnTo>
                <a:lnTo>
                  <a:pt x="4298" y="2048"/>
                </a:lnTo>
                <a:lnTo>
                  <a:pt x="4288" y="2060"/>
                </a:lnTo>
                <a:lnTo>
                  <a:pt x="4278" y="2071"/>
                </a:lnTo>
                <a:lnTo>
                  <a:pt x="4267" y="2083"/>
                </a:lnTo>
                <a:lnTo>
                  <a:pt x="4256" y="2094"/>
                </a:lnTo>
                <a:lnTo>
                  <a:pt x="4245" y="2104"/>
                </a:lnTo>
                <a:lnTo>
                  <a:pt x="4232" y="2114"/>
                </a:lnTo>
                <a:lnTo>
                  <a:pt x="4219" y="2123"/>
                </a:lnTo>
                <a:lnTo>
                  <a:pt x="4206" y="2132"/>
                </a:lnTo>
                <a:lnTo>
                  <a:pt x="4194" y="2140"/>
                </a:lnTo>
                <a:lnTo>
                  <a:pt x="4180" y="2148"/>
                </a:lnTo>
                <a:lnTo>
                  <a:pt x="4166" y="2155"/>
                </a:lnTo>
                <a:lnTo>
                  <a:pt x="4151" y="2162"/>
                </a:lnTo>
                <a:lnTo>
                  <a:pt x="4136" y="2167"/>
                </a:lnTo>
                <a:lnTo>
                  <a:pt x="4121" y="2172"/>
                </a:lnTo>
                <a:lnTo>
                  <a:pt x="4105" y="2177"/>
                </a:lnTo>
                <a:lnTo>
                  <a:pt x="4089" y="2181"/>
                </a:lnTo>
                <a:lnTo>
                  <a:pt x="4074" y="2184"/>
                </a:lnTo>
                <a:lnTo>
                  <a:pt x="4056" y="2187"/>
                </a:lnTo>
                <a:lnTo>
                  <a:pt x="4041" y="2188"/>
                </a:lnTo>
                <a:lnTo>
                  <a:pt x="4024" y="2189"/>
                </a:lnTo>
                <a:lnTo>
                  <a:pt x="4005" y="2190"/>
                </a:lnTo>
                <a:lnTo>
                  <a:pt x="3982" y="2189"/>
                </a:lnTo>
                <a:lnTo>
                  <a:pt x="3959" y="2188"/>
                </a:lnTo>
                <a:lnTo>
                  <a:pt x="3935" y="2186"/>
                </a:lnTo>
                <a:lnTo>
                  <a:pt x="3913" y="2183"/>
                </a:lnTo>
                <a:lnTo>
                  <a:pt x="3891" y="2179"/>
                </a:lnTo>
                <a:lnTo>
                  <a:pt x="3869" y="2175"/>
                </a:lnTo>
                <a:lnTo>
                  <a:pt x="3848" y="2169"/>
                </a:lnTo>
                <a:lnTo>
                  <a:pt x="3828" y="2163"/>
                </a:lnTo>
                <a:lnTo>
                  <a:pt x="3807" y="2156"/>
                </a:lnTo>
                <a:lnTo>
                  <a:pt x="3786" y="2149"/>
                </a:lnTo>
                <a:lnTo>
                  <a:pt x="3767" y="2142"/>
                </a:lnTo>
                <a:lnTo>
                  <a:pt x="3748" y="2133"/>
                </a:lnTo>
                <a:lnTo>
                  <a:pt x="3728" y="2123"/>
                </a:lnTo>
                <a:lnTo>
                  <a:pt x="3710" y="2114"/>
                </a:lnTo>
                <a:lnTo>
                  <a:pt x="3691" y="2103"/>
                </a:lnTo>
                <a:lnTo>
                  <a:pt x="3673" y="2093"/>
                </a:lnTo>
                <a:lnTo>
                  <a:pt x="3654" y="2082"/>
                </a:lnTo>
                <a:lnTo>
                  <a:pt x="3636" y="2070"/>
                </a:lnTo>
                <a:lnTo>
                  <a:pt x="3600" y="2046"/>
                </a:lnTo>
                <a:lnTo>
                  <a:pt x="3582" y="2033"/>
                </a:lnTo>
                <a:lnTo>
                  <a:pt x="3564" y="2020"/>
                </a:lnTo>
                <a:lnTo>
                  <a:pt x="3529" y="1993"/>
                </a:lnTo>
                <a:lnTo>
                  <a:pt x="3494" y="1965"/>
                </a:lnTo>
                <a:lnTo>
                  <a:pt x="3458" y="1936"/>
                </a:lnTo>
                <a:lnTo>
                  <a:pt x="3386" y="1879"/>
                </a:lnTo>
                <a:lnTo>
                  <a:pt x="3350" y="1849"/>
                </a:lnTo>
                <a:lnTo>
                  <a:pt x="3311" y="1820"/>
                </a:lnTo>
                <a:lnTo>
                  <a:pt x="3292" y="1807"/>
                </a:lnTo>
                <a:lnTo>
                  <a:pt x="3272" y="1792"/>
                </a:lnTo>
                <a:lnTo>
                  <a:pt x="3232" y="1764"/>
                </a:lnTo>
                <a:lnTo>
                  <a:pt x="3190" y="1738"/>
                </a:lnTo>
                <a:lnTo>
                  <a:pt x="3169" y="1724"/>
                </a:lnTo>
                <a:lnTo>
                  <a:pt x="3148" y="1712"/>
                </a:lnTo>
                <a:lnTo>
                  <a:pt x="3102" y="1688"/>
                </a:lnTo>
                <a:lnTo>
                  <a:pt x="3079" y="1676"/>
                </a:lnTo>
                <a:lnTo>
                  <a:pt x="3055" y="1664"/>
                </a:lnTo>
                <a:lnTo>
                  <a:pt x="3031" y="1654"/>
                </a:lnTo>
                <a:lnTo>
                  <a:pt x="3006" y="1643"/>
                </a:lnTo>
                <a:lnTo>
                  <a:pt x="2981" y="1633"/>
                </a:lnTo>
                <a:lnTo>
                  <a:pt x="2954" y="1625"/>
                </a:lnTo>
                <a:lnTo>
                  <a:pt x="2928" y="1616"/>
                </a:lnTo>
                <a:lnTo>
                  <a:pt x="2901" y="1608"/>
                </a:lnTo>
                <a:lnTo>
                  <a:pt x="2872" y="1600"/>
                </a:lnTo>
                <a:lnTo>
                  <a:pt x="2844" y="1594"/>
                </a:lnTo>
                <a:lnTo>
                  <a:pt x="2815" y="1588"/>
                </a:lnTo>
                <a:lnTo>
                  <a:pt x="2784" y="1582"/>
                </a:lnTo>
                <a:lnTo>
                  <a:pt x="2753" y="1578"/>
                </a:lnTo>
                <a:lnTo>
                  <a:pt x="2721" y="1574"/>
                </a:lnTo>
                <a:lnTo>
                  <a:pt x="2689" y="1571"/>
                </a:lnTo>
                <a:lnTo>
                  <a:pt x="2656" y="1568"/>
                </a:lnTo>
                <a:lnTo>
                  <a:pt x="2621" y="1567"/>
                </a:lnTo>
                <a:lnTo>
                  <a:pt x="2586" y="1567"/>
                </a:lnTo>
                <a:lnTo>
                  <a:pt x="2554" y="1567"/>
                </a:lnTo>
                <a:lnTo>
                  <a:pt x="2523" y="1570"/>
                </a:lnTo>
                <a:lnTo>
                  <a:pt x="2492" y="1573"/>
                </a:lnTo>
                <a:lnTo>
                  <a:pt x="2477" y="1574"/>
                </a:lnTo>
                <a:lnTo>
                  <a:pt x="2461" y="1576"/>
                </a:lnTo>
                <a:lnTo>
                  <a:pt x="2431" y="1581"/>
                </a:lnTo>
                <a:lnTo>
                  <a:pt x="2402" y="1588"/>
                </a:lnTo>
                <a:lnTo>
                  <a:pt x="2375" y="1594"/>
                </a:lnTo>
                <a:lnTo>
                  <a:pt x="2347" y="1601"/>
                </a:lnTo>
                <a:lnTo>
                  <a:pt x="2321" y="1610"/>
                </a:lnTo>
                <a:lnTo>
                  <a:pt x="2295" y="1619"/>
                </a:lnTo>
                <a:lnTo>
                  <a:pt x="2271" y="1629"/>
                </a:lnTo>
                <a:lnTo>
                  <a:pt x="2247" y="1640"/>
                </a:lnTo>
                <a:lnTo>
                  <a:pt x="2225" y="1650"/>
                </a:lnTo>
                <a:lnTo>
                  <a:pt x="2204" y="1661"/>
                </a:lnTo>
                <a:lnTo>
                  <a:pt x="2185" y="1673"/>
                </a:lnTo>
                <a:lnTo>
                  <a:pt x="2165" y="1684"/>
                </a:lnTo>
                <a:lnTo>
                  <a:pt x="2186" y="1686"/>
                </a:lnTo>
                <a:lnTo>
                  <a:pt x="2205" y="1690"/>
                </a:lnTo>
                <a:lnTo>
                  <a:pt x="2223" y="1694"/>
                </a:lnTo>
                <a:lnTo>
                  <a:pt x="2242" y="1697"/>
                </a:lnTo>
                <a:lnTo>
                  <a:pt x="2259" y="1701"/>
                </a:lnTo>
                <a:lnTo>
                  <a:pt x="2277" y="1707"/>
                </a:lnTo>
                <a:lnTo>
                  <a:pt x="2294" y="1712"/>
                </a:lnTo>
                <a:lnTo>
                  <a:pt x="2310" y="1717"/>
                </a:lnTo>
                <a:lnTo>
                  <a:pt x="2327" y="1723"/>
                </a:lnTo>
                <a:lnTo>
                  <a:pt x="2342" y="1729"/>
                </a:lnTo>
                <a:lnTo>
                  <a:pt x="2358" y="1736"/>
                </a:lnTo>
                <a:lnTo>
                  <a:pt x="2373" y="1743"/>
                </a:lnTo>
                <a:lnTo>
                  <a:pt x="2401" y="1758"/>
                </a:lnTo>
                <a:lnTo>
                  <a:pt x="2415" y="1766"/>
                </a:lnTo>
                <a:lnTo>
                  <a:pt x="2429" y="1775"/>
                </a:lnTo>
                <a:lnTo>
                  <a:pt x="2442" y="1783"/>
                </a:lnTo>
                <a:lnTo>
                  <a:pt x="2455" y="1792"/>
                </a:lnTo>
                <a:lnTo>
                  <a:pt x="2467" y="1801"/>
                </a:lnTo>
                <a:lnTo>
                  <a:pt x="2480" y="1811"/>
                </a:lnTo>
                <a:lnTo>
                  <a:pt x="2492" y="1820"/>
                </a:lnTo>
                <a:lnTo>
                  <a:pt x="2503" y="1830"/>
                </a:lnTo>
                <a:lnTo>
                  <a:pt x="2514" y="1841"/>
                </a:lnTo>
                <a:lnTo>
                  <a:pt x="2526" y="1851"/>
                </a:lnTo>
                <a:lnTo>
                  <a:pt x="2547" y="1873"/>
                </a:lnTo>
                <a:lnTo>
                  <a:pt x="2566" y="1896"/>
                </a:lnTo>
                <a:lnTo>
                  <a:pt x="2577" y="1908"/>
                </a:lnTo>
                <a:lnTo>
                  <a:pt x="2586" y="1919"/>
                </a:lnTo>
                <a:lnTo>
                  <a:pt x="2604" y="1944"/>
                </a:lnTo>
                <a:lnTo>
                  <a:pt x="2621" y="1969"/>
                </a:lnTo>
                <a:lnTo>
                  <a:pt x="2638" y="1996"/>
                </a:lnTo>
                <a:lnTo>
                  <a:pt x="2654" y="2022"/>
                </a:lnTo>
                <a:lnTo>
                  <a:pt x="2669" y="2049"/>
                </a:lnTo>
                <a:lnTo>
                  <a:pt x="2684" y="2077"/>
                </a:lnTo>
                <a:lnTo>
                  <a:pt x="2698" y="2105"/>
                </a:lnTo>
                <a:lnTo>
                  <a:pt x="2712" y="2134"/>
                </a:lnTo>
                <a:lnTo>
                  <a:pt x="2725" y="2163"/>
                </a:lnTo>
                <a:lnTo>
                  <a:pt x="2737" y="2193"/>
                </a:lnTo>
                <a:lnTo>
                  <a:pt x="2750" y="2221"/>
                </a:lnTo>
                <a:lnTo>
                  <a:pt x="2774" y="2281"/>
                </a:lnTo>
                <a:lnTo>
                  <a:pt x="2823" y="2400"/>
                </a:lnTo>
                <a:lnTo>
                  <a:pt x="2834" y="2423"/>
                </a:lnTo>
                <a:lnTo>
                  <a:pt x="2845" y="2446"/>
                </a:lnTo>
                <a:lnTo>
                  <a:pt x="2855" y="2468"/>
                </a:lnTo>
                <a:lnTo>
                  <a:pt x="2867" y="2489"/>
                </a:lnTo>
                <a:lnTo>
                  <a:pt x="2880" y="2509"/>
                </a:lnTo>
                <a:lnTo>
                  <a:pt x="2891" y="2530"/>
                </a:lnTo>
                <a:lnTo>
                  <a:pt x="2905" y="2550"/>
                </a:lnTo>
                <a:lnTo>
                  <a:pt x="2918" y="2569"/>
                </a:lnTo>
                <a:lnTo>
                  <a:pt x="2933" y="2587"/>
                </a:lnTo>
                <a:lnTo>
                  <a:pt x="2947" y="2605"/>
                </a:lnTo>
                <a:lnTo>
                  <a:pt x="2954" y="2614"/>
                </a:lnTo>
                <a:lnTo>
                  <a:pt x="2962" y="2622"/>
                </a:lnTo>
                <a:lnTo>
                  <a:pt x="2978" y="2639"/>
                </a:lnTo>
                <a:lnTo>
                  <a:pt x="2993" y="2656"/>
                </a:lnTo>
                <a:lnTo>
                  <a:pt x="3010" y="2671"/>
                </a:lnTo>
                <a:lnTo>
                  <a:pt x="3019" y="2680"/>
                </a:lnTo>
                <a:lnTo>
                  <a:pt x="3027" y="2687"/>
                </a:lnTo>
                <a:lnTo>
                  <a:pt x="3044" y="2702"/>
                </a:lnTo>
                <a:lnTo>
                  <a:pt x="3063" y="2716"/>
                </a:lnTo>
                <a:lnTo>
                  <a:pt x="3081" y="2730"/>
                </a:lnTo>
                <a:lnTo>
                  <a:pt x="3100" y="2742"/>
                </a:lnTo>
                <a:lnTo>
                  <a:pt x="3120" y="2755"/>
                </a:lnTo>
                <a:lnTo>
                  <a:pt x="3140" y="2768"/>
                </a:lnTo>
                <a:lnTo>
                  <a:pt x="3160" y="2780"/>
                </a:lnTo>
                <a:lnTo>
                  <a:pt x="3182" y="2791"/>
                </a:lnTo>
                <a:lnTo>
                  <a:pt x="3203" y="2802"/>
                </a:lnTo>
                <a:lnTo>
                  <a:pt x="3225" y="2811"/>
                </a:lnTo>
                <a:lnTo>
                  <a:pt x="3248" y="2822"/>
                </a:lnTo>
                <a:lnTo>
                  <a:pt x="3270" y="2832"/>
                </a:lnTo>
                <a:lnTo>
                  <a:pt x="3294" y="2840"/>
                </a:lnTo>
                <a:lnTo>
                  <a:pt x="3318" y="2849"/>
                </a:lnTo>
                <a:lnTo>
                  <a:pt x="3342" y="2857"/>
                </a:lnTo>
                <a:lnTo>
                  <a:pt x="3368" y="2865"/>
                </a:lnTo>
                <a:lnTo>
                  <a:pt x="3393" y="2872"/>
                </a:lnTo>
                <a:lnTo>
                  <a:pt x="3388" y="2875"/>
                </a:lnTo>
                <a:lnTo>
                  <a:pt x="3384" y="2877"/>
                </a:lnTo>
                <a:lnTo>
                  <a:pt x="3371" y="2884"/>
                </a:lnTo>
                <a:lnTo>
                  <a:pt x="3358" y="2889"/>
                </a:lnTo>
                <a:lnTo>
                  <a:pt x="3343" y="2894"/>
                </a:lnTo>
                <a:lnTo>
                  <a:pt x="3327" y="2900"/>
                </a:lnTo>
                <a:lnTo>
                  <a:pt x="3310" y="2905"/>
                </a:lnTo>
                <a:lnTo>
                  <a:pt x="3291" y="2910"/>
                </a:lnTo>
                <a:lnTo>
                  <a:pt x="3271" y="2915"/>
                </a:lnTo>
                <a:lnTo>
                  <a:pt x="3250" y="2920"/>
                </a:lnTo>
                <a:lnTo>
                  <a:pt x="3227" y="2923"/>
                </a:lnTo>
                <a:lnTo>
                  <a:pt x="3204" y="2927"/>
                </a:lnTo>
                <a:lnTo>
                  <a:pt x="3178" y="2930"/>
                </a:lnTo>
                <a:lnTo>
                  <a:pt x="3166" y="2932"/>
                </a:lnTo>
                <a:lnTo>
                  <a:pt x="3153" y="2933"/>
                </a:lnTo>
                <a:lnTo>
                  <a:pt x="3126" y="2935"/>
                </a:lnTo>
                <a:lnTo>
                  <a:pt x="3099" y="2936"/>
                </a:lnTo>
                <a:lnTo>
                  <a:pt x="3070" y="2936"/>
                </a:lnTo>
                <a:lnTo>
                  <a:pt x="3039" y="2936"/>
                </a:lnTo>
                <a:lnTo>
                  <a:pt x="3024" y="2935"/>
                </a:lnTo>
                <a:lnTo>
                  <a:pt x="3009" y="2934"/>
                </a:lnTo>
                <a:lnTo>
                  <a:pt x="2979" y="2932"/>
                </a:lnTo>
                <a:lnTo>
                  <a:pt x="2950" y="2928"/>
                </a:lnTo>
                <a:lnTo>
                  <a:pt x="2921" y="2924"/>
                </a:lnTo>
                <a:lnTo>
                  <a:pt x="2892" y="2919"/>
                </a:lnTo>
                <a:lnTo>
                  <a:pt x="2865" y="2912"/>
                </a:lnTo>
                <a:lnTo>
                  <a:pt x="2851" y="2908"/>
                </a:lnTo>
                <a:lnTo>
                  <a:pt x="2837" y="2905"/>
                </a:lnTo>
                <a:lnTo>
                  <a:pt x="2810" y="2896"/>
                </a:lnTo>
                <a:lnTo>
                  <a:pt x="2783" y="2888"/>
                </a:lnTo>
                <a:lnTo>
                  <a:pt x="2757" y="2878"/>
                </a:lnTo>
                <a:lnTo>
                  <a:pt x="2731" y="2868"/>
                </a:lnTo>
                <a:lnTo>
                  <a:pt x="2705" y="2856"/>
                </a:lnTo>
                <a:lnTo>
                  <a:pt x="2681" y="2844"/>
                </a:lnTo>
                <a:lnTo>
                  <a:pt x="2656" y="2831"/>
                </a:lnTo>
                <a:lnTo>
                  <a:pt x="2631" y="2818"/>
                </a:lnTo>
                <a:lnTo>
                  <a:pt x="2608" y="2803"/>
                </a:lnTo>
                <a:lnTo>
                  <a:pt x="2583" y="2788"/>
                </a:lnTo>
                <a:lnTo>
                  <a:pt x="2560" y="2772"/>
                </a:lnTo>
                <a:lnTo>
                  <a:pt x="2536" y="2756"/>
                </a:lnTo>
                <a:lnTo>
                  <a:pt x="2513" y="2738"/>
                </a:lnTo>
                <a:lnTo>
                  <a:pt x="2490" y="2721"/>
                </a:lnTo>
                <a:lnTo>
                  <a:pt x="2466" y="2703"/>
                </a:lnTo>
                <a:lnTo>
                  <a:pt x="2444" y="2684"/>
                </a:lnTo>
                <a:lnTo>
                  <a:pt x="2421" y="2664"/>
                </a:lnTo>
                <a:lnTo>
                  <a:pt x="2398" y="2644"/>
                </a:lnTo>
                <a:lnTo>
                  <a:pt x="2376" y="2623"/>
                </a:lnTo>
                <a:lnTo>
                  <a:pt x="2354" y="2602"/>
                </a:lnTo>
                <a:lnTo>
                  <a:pt x="2331" y="2581"/>
                </a:lnTo>
                <a:lnTo>
                  <a:pt x="2309" y="2558"/>
                </a:lnTo>
                <a:lnTo>
                  <a:pt x="2263" y="2514"/>
                </a:lnTo>
                <a:lnTo>
                  <a:pt x="2224" y="2473"/>
                </a:lnTo>
                <a:lnTo>
                  <a:pt x="2204" y="2453"/>
                </a:lnTo>
                <a:lnTo>
                  <a:pt x="2183" y="2433"/>
                </a:lnTo>
                <a:lnTo>
                  <a:pt x="2162" y="2413"/>
                </a:lnTo>
                <a:lnTo>
                  <a:pt x="2142" y="2394"/>
                </a:lnTo>
                <a:lnTo>
                  <a:pt x="2121" y="2374"/>
                </a:lnTo>
                <a:lnTo>
                  <a:pt x="2099" y="2355"/>
                </a:lnTo>
                <a:lnTo>
                  <a:pt x="2077" y="2337"/>
                </a:lnTo>
                <a:lnTo>
                  <a:pt x="2055" y="2319"/>
                </a:lnTo>
                <a:lnTo>
                  <a:pt x="2033" y="2301"/>
                </a:lnTo>
                <a:lnTo>
                  <a:pt x="2009" y="2284"/>
                </a:lnTo>
                <a:lnTo>
                  <a:pt x="1986" y="2267"/>
                </a:lnTo>
                <a:lnTo>
                  <a:pt x="1962" y="2251"/>
                </a:lnTo>
                <a:lnTo>
                  <a:pt x="1938" y="2235"/>
                </a:lnTo>
                <a:lnTo>
                  <a:pt x="1912" y="2220"/>
                </a:lnTo>
                <a:lnTo>
                  <a:pt x="1887" y="2206"/>
                </a:lnTo>
                <a:lnTo>
                  <a:pt x="1861" y="2193"/>
                </a:lnTo>
                <a:lnTo>
                  <a:pt x="1835" y="2179"/>
                </a:lnTo>
                <a:lnTo>
                  <a:pt x="1807" y="2167"/>
                </a:lnTo>
                <a:lnTo>
                  <a:pt x="1780" y="2155"/>
                </a:lnTo>
                <a:lnTo>
                  <a:pt x="1751" y="2145"/>
                </a:lnTo>
                <a:lnTo>
                  <a:pt x="1721" y="2135"/>
                </a:lnTo>
                <a:lnTo>
                  <a:pt x="1691" y="2126"/>
                </a:lnTo>
                <a:lnTo>
                  <a:pt x="1676" y="2121"/>
                </a:lnTo>
                <a:lnTo>
                  <a:pt x="1660" y="2118"/>
                </a:lnTo>
                <a:lnTo>
                  <a:pt x="1630" y="2111"/>
                </a:lnTo>
                <a:lnTo>
                  <a:pt x="1598" y="2104"/>
                </a:lnTo>
                <a:lnTo>
                  <a:pt x="1565" y="2100"/>
                </a:lnTo>
                <a:lnTo>
                  <a:pt x="1548" y="2098"/>
                </a:lnTo>
                <a:lnTo>
                  <a:pt x="1531" y="2096"/>
                </a:lnTo>
                <a:lnTo>
                  <a:pt x="1496" y="2093"/>
                </a:lnTo>
                <a:lnTo>
                  <a:pt x="1461" y="2091"/>
                </a:lnTo>
                <a:lnTo>
                  <a:pt x="1423" y="2091"/>
                </a:lnTo>
                <a:lnTo>
                  <a:pt x="1405" y="2091"/>
                </a:lnTo>
                <a:lnTo>
                  <a:pt x="1388" y="2092"/>
                </a:lnTo>
                <a:lnTo>
                  <a:pt x="1370" y="2092"/>
                </a:lnTo>
                <a:lnTo>
                  <a:pt x="1353" y="2093"/>
                </a:lnTo>
                <a:lnTo>
                  <a:pt x="1336" y="2095"/>
                </a:lnTo>
                <a:lnTo>
                  <a:pt x="1320" y="2096"/>
                </a:lnTo>
                <a:lnTo>
                  <a:pt x="1287" y="2100"/>
                </a:lnTo>
                <a:lnTo>
                  <a:pt x="1256" y="2105"/>
                </a:lnTo>
                <a:lnTo>
                  <a:pt x="1228" y="2112"/>
                </a:lnTo>
                <a:lnTo>
                  <a:pt x="1200" y="2118"/>
                </a:lnTo>
                <a:lnTo>
                  <a:pt x="1174" y="2126"/>
                </a:lnTo>
                <a:lnTo>
                  <a:pt x="1149" y="2133"/>
                </a:lnTo>
                <a:lnTo>
                  <a:pt x="1126" y="2140"/>
                </a:lnTo>
                <a:lnTo>
                  <a:pt x="1104" y="2149"/>
                </a:lnTo>
                <a:lnTo>
                  <a:pt x="1086" y="2156"/>
                </a:lnTo>
                <a:lnTo>
                  <a:pt x="1068" y="2165"/>
                </a:lnTo>
                <a:lnTo>
                  <a:pt x="1053" y="2172"/>
                </a:lnTo>
                <a:lnTo>
                  <a:pt x="1041" y="2180"/>
                </a:lnTo>
                <a:lnTo>
                  <a:pt x="1030" y="2186"/>
                </a:lnTo>
                <a:lnTo>
                  <a:pt x="1050" y="2190"/>
                </a:lnTo>
                <a:lnTo>
                  <a:pt x="1072" y="2194"/>
                </a:lnTo>
                <a:lnTo>
                  <a:pt x="1093" y="2199"/>
                </a:lnTo>
                <a:lnTo>
                  <a:pt x="1115" y="2203"/>
                </a:lnTo>
                <a:lnTo>
                  <a:pt x="1160" y="2216"/>
                </a:lnTo>
                <a:lnTo>
                  <a:pt x="1182" y="2222"/>
                </a:lnTo>
                <a:lnTo>
                  <a:pt x="1205" y="2230"/>
                </a:lnTo>
                <a:lnTo>
                  <a:pt x="1228" y="2238"/>
                </a:lnTo>
                <a:lnTo>
                  <a:pt x="1250" y="2247"/>
                </a:lnTo>
                <a:lnTo>
                  <a:pt x="1272" y="2255"/>
                </a:lnTo>
                <a:lnTo>
                  <a:pt x="1295" y="2265"/>
                </a:lnTo>
                <a:lnTo>
                  <a:pt x="1316" y="2276"/>
                </a:lnTo>
                <a:lnTo>
                  <a:pt x="1337" y="2286"/>
                </a:lnTo>
                <a:lnTo>
                  <a:pt x="1359" y="2298"/>
                </a:lnTo>
                <a:lnTo>
                  <a:pt x="1379" y="2310"/>
                </a:lnTo>
                <a:lnTo>
                  <a:pt x="1399" y="2322"/>
                </a:lnTo>
                <a:lnTo>
                  <a:pt x="1418" y="2335"/>
                </a:lnTo>
                <a:lnTo>
                  <a:pt x="1436" y="2349"/>
                </a:lnTo>
                <a:lnTo>
                  <a:pt x="1453" y="2363"/>
                </a:lnTo>
                <a:lnTo>
                  <a:pt x="1470" y="2378"/>
                </a:lnTo>
                <a:lnTo>
                  <a:pt x="1485" y="2392"/>
                </a:lnTo>
                <a:lnTo>
                  <a:pt x="1500" y="2408"/>
                </a:lnTo>
                <a:lnTo>
                  <a:pt x="1506" y="2417"/>
                </a:lnTo>
                <a:lnTo>
                  <a:pt x="1513" y="2425"/>
                </a:lnTo>
                <a:lnTo>
                  <a:pt x="1524" y="2442"/>
                </a:lnTo>
                <a:lnTo>
                  <a:pt x="1535" y="2461"/>
                </a:lnTo>
                <a:lnTo>
                  <a:pt x="1539" y="2469"/>
                </a:lnTo>
                <a:lnTo>
                  <a:pt x="1545" y="2479"/>
                </a:lnTo>
                <a:lnTo>
                  <a:pt x="1548" y="2488"/>
                </a:lnTo>
                <a:lnTo>
                  <a:pt x="1552" y="2498"/>
                </a:lnTo>
                <a:lnTo>
                  <a:pt x="1555" y="2507"/>
                </a:lnTo>
                <a:lnTo>
                  <a:pt x="1557" y="2517"/>
                </a:lnTo>
                <a:lnTo>
                  <a:pt x="1561" y="2526"/>
                </a:lnTo>
                <a:lnTo>
                  <a:pt x="1563" y="2537"/>
                </a:lnTo>
                <a:lnTo>
                  <a:pt x="1564" y="2547"/>
                </a:lnTo>
                <a:lnTo>
                  <a:pt x="1565" y="2557"/>
                </a:lnTo>
                <a:lnTo>
                  <a:pt x="1566" y="2568"/>
                </a:lnTo>
                <a:lnTo>
                  <a:pt x="1566" y="2579"/>
                </a:lnTo>
                <a:lnTo>
                  <a:pt x="1565" y="2597"/>
                </a:lnTo>
                <a:lnTo>
                  <a:pt x="1564" y="2614"/>
                </a:lnTo>
                <a:lnTo>
                  <a:pt x="1561" y="2631"/>
                </a:lnTo>
                <a:lnTo>
                  <a:pt x="1556" y="2646"/>
                </a:lnTo>
                <a:lnTo>
                  <a:pt x="1554" y="2653"/>
                </a:lnTo>
                <a:lnTo>
                  <a:pt x="1551" y="2660"/>
                </a:lnTo>
                <a:lnTo>
                  <a:pt x="1548" y="2668"/>
                </a:lnTo>
                <a:lnTo>
                  <a:pt x="1545" y="2675"/>
                </a:lnTo>
                <a:lnTo>
                  <a:pt x="1537" y="2688"/>
                </a:lnTo>
                <a:lnTo>
                  <a:pt x="1530" y="2701"/>
                </a:lnTo>
                <a:lnTo>
                  <a:pt x="1520" y="2711"/>
                </a:lnTo>
                <a:lnTo>
                  <a:pt x="1516" y="2717"/>
                </a:lnTo>
                <a:lnTo>
                  <a:pt x="1511" y="2722"/>
                </a:lnTo>
                <a:lnTo>
                  <a:pt x="1500" y="2732"/>
                </a:lnTo>
                <a:lnTo>
                  <a:pt x="1488" y="2740"/>
                </a:lnTo>
                <a:lnTo>
                  <a:pt x="1475" y="2748"/>
                </a:lnTo>
                <a:lnTo>
                  <a:pt x="1463" y="2754"/>
                </a:lnTo>
                <a:lnTo>
                  <a:pt x="1450" y="2759"/>
                </a:lnTo>
                <a:lnTo>
                  <a:pt x="1435" y="2764"/>
                </a:lnTo>
                <a:lnTo>
                  <a:pt x="1429" y="2766"/>
                </a:lnTo>
                <a:lnTo>
                  <a:pt x="1421" y="2767"/>
                </a:lnTo>
                <a:lnTo>
                  <a:pt x="1406" y="2769"/>
                </a:lnTo>
                <a:lnTo>
                  <a:pt x="1390" y="2770"/>
                </a:lnTo>
                <a:lnTo>
                  <a:pt x="1374" y="2769"/>
                </a:lnTo>
                <a:lnTo>
                  <a:pt x="1359" y="2768"/>
                </a:lnTo>
                <a:lnTo>
                  <a:pt x="1350" y="2767"/>
                </a:lnTo>
                <a:lnTo>
                  <a:pt x="1342" y="2765"/>
                </a:lnTo>
                <a:lnTo>
                  <a:pt x="1334" y="2762"/>
                </a:lnTo>
                <a:lnTo>
                  <a:pt x="1326" y="2760"/>
                </a:lnTo>
                <a:lnTo>
                  <a:pt x="1309" y="2755"/>
                </a:lnTo>
                <a:lnTo>
                  <a:pt x="1292" y="2749"/>
                </a:lnTo>
                <a:lnTo>
                  <a:pt x="1275" y="2740"/>
                </a:lnTo>
                <a:lnTo>
                  <a:pt x="1258" y="2731"/>
                </a:lnTo>
                <a:lnTo>
                  <a:pt x="1239" y="2720"/>
                </a:lnTo>
                <a:lnTo>
                  <a:pt x="1222" y="2707"/>
                </a:lnTo>
                <a:lnTo>
                  <a:pt x="1205" y="2693"/>
                </a:lnTo>
                <a:lnTo>
                  <a:pt x="1197" y="2686"/>
                </a:lnTo>
                <a:lnTo>
                  <a:pt x="1188" y="2678"/>
                </a:lnTo>
                <a:lnTo>
                  <a:pt x="1173" y="2661"/>
                </a:lnTo>
                <a:lnTo>
                  <a:pt x="1153" y="2642"/>
                </a:lnTo>
                <a:lnTo>
                  <a:pt x="1134" y="2623"/>
                </a:lnTo>
                <a:lnTo>
                  <a:pt x="1114" y="2604"/>
                </a:lnTo>
                <a:lnTo>
                  <a:pt x="1095" y="2586"/>
                </a:lnTo>
                <a:lnTo>
                  <a:pt x="1074" y="2568"/>
                </a:lnTo>
                <a:lnTo>
                  <a:pt x="1052" y="2551"/>
                </a:lnTo>
                <a:lnTo>
                  <a:pt x="1031" y="2533"/>
                </a:lnTo>
                <a:lnTo>
                  <a:pt x="1010" y="2517"/>
                </a:lnTo>
                <a:lnTo>
                  <a:pt x="988" y="2500"/>
                </a:lnTo>
                <a:lnTo>
                  <a:pt x="965" y="2484"/>
                </a:lnTo>
                <a:lnTo>
                  <a:pt x="942" y="2469"/>
                </a:lnTo>
                <a:lnTo>
                  <a:pt x="918" y="2454"/>
                </a:lnTo>
                <a:lnTo>
                  <a:pt x="895" y="2440"/>
                </a:lnTo>
                <a:lnTo>
                  <a:pt x="871" y="2427"/>
                </a:lnTo>
                <a:lnTo>
                  <a:pt x="846" y="2413"/>
                </a:lnTo>
                <a:lnTo>
                  <a:pt x="821" y="2400"/>
                </a:lnTo>
                <a:lnTo>
                  <a:pt x="796" y="2388"/>
                </a:lnTo>
                <a:lnTo>
                  <a:pt x="771" y="2378"/>
                </a:lnTo>
                <a:lnTo>
                  <a:pt x="744" y="2366"/>
                </a:lnTo>
                <a:lnTo>
                  <a:pt x="719" y="2356"/>
                </a:lnTo>
                <a:lnTo>
                  <a:pt x="692" y="2347"/>
                </a:lnTo>
                <a:lnTo>
                  <a:pt x="664" y="2338"/>
                </a:lnTo>
                <a:lnTo>
                  <a:pt x="638" y="2331"/>
                </a:lnTo>
                <a:lnTo>
                  <a:pt x="610" y="2323"/>
                </a:lnTo>
                <a:lnTo>
                  <a:pt x="583" y="2317"/>
                </a:lnTo>
                <a:lnTo>
                  <a:pt x="569" y="2314"/>
                </a:lnTo>
                <a:lnTo>
                  <a:pt x="554" y="2312"/>
                </a:lnTo>
                <a:lnTo>
                  <a:pt x="540" y="2308"/>
                </a:lnTo>
                <a:lnTo>
                  <a:pt x="526" y="2306"/>
                </a:lnTo>
                <a:lnTo>
                  <a:pt x="497" y="2303"/>
                </a:lnTo>
                <a:lnTo>
                  <a:pt x="469" y="2300"/>
                </a:lnTo>
                <a:lnTo>
                  <a:pt x="439" y="2297"/>
                </a:lnTo>
                <a:lnTo>
                  <a:pt x="410" y="2296"/>
                </a:lnTo>
                <a:lnTo>
                  <a:pt x="381" y="2296"/>
                </a:lnTo>
                <a:lnTo>
                  <a:pt x="351" y="2296"/>
                </a:lnTo>
                <a:lnTo>
                  <a:pt x="322" y="2298"/>
                </a:lnTo>
                <a:lnTo>
                  <a:pt x="292" y="2300"/>
                </a:lnTo>
                <a:lnTo>
                  <a:pt x="264" y="2304"/>
                </a:lnTo>
                <a:lnTo>
                  <a:pt x="250" y="2306"/>
                </a:lnTo>
                <a:lnTo>
                  <a:pt x="236" y="2310"/>
                </a:lnTo>
                <a:lnTo>
                  <a:pt x="208" y="2315"/>
                </a:lnTo>
                <a:lnTo>
                  <a:pt x="182" y="2321"/>
                </a:lnTo>
                <a:lnTo>
                  <a:pt x="156" y="2329"/>
                </a:lnTo>
                <a:lnTo>
                  <a:pt x="132" y="2336"/>
                </a:lnTo>
                <a:lnTo>
                  <a:pt x="108" y="2346"/>
                </a:lnTo>
                <a:lnTo>
                  <a:pt x="97" y="2350"/>
                </a:lnTo>
                <a:lnTo>
                  <a:pt x="86" y="2355"/>
                </a:lnTo>
                <a:lnTo>
                  <a:pt x="66" y="2365"/>
                </a:lnTo>
                <a:lnTo>
                  <a:pt x="47" y="2375"/>
                </a:lnTo>
                <a:lnTo>
                  <a:pt x="29" y="2387"/>
                </a:lnTo>
                <a:lnTo>
                  <a:pt x="21" y="2392"/>
                </a:lnTo>
                <a:lnTo>
                  <a:pt x="14" y="2398"/>
                </a:lnTo>
                <a:lnTo>
                  <a:pt x="0" y="2411"/>
                </a:lnTo>
                <a:lnTo>
                  <a:pt x="35" y="2415"/>
                </a:lnTo>
                <a:lnTo>
                  <a:pt x="69" y="2421"/>
                </a:lnTo>
                <a:lnTo>
                  <a:pt x="102" y="2428"/>
                </a:lnTo>
                <a:lnTo>
                  <a:pt x="134" y="2436"/>
                </a:lnTo>
                <a:lnTo>
                  <a:pt x="150" y="2440"/>
                </a:lnTo>
                <a:lnTo>
                  <a:pt x="166" y="2446"/>
                </a:lnTo>
                <a:lnTo>
                  <a:pt x="197" y="2456"/>
                </a:lnTo>
                <a:lnTo>
                  <a:pt x="212" y="2462"/>
                </a:lnTo>
                <a:lnTo>
                  <a:pt x="226" y="2468"/>
                </a:lnTo>
                <a:lnTo>
                  <a:pt x="241" y="2474"/>
                </a:lnTo>
                <a:lnTo>
                  <a:pt x="256" y="2482"/>
                </a:lnTo>
                <a:lnTo>
                  <a:pt x="270" y="2488"/>
                </a:lnTo>
                <a:lnTo>
                  <a:pt x="285" y="2496"/>
                </a:lnTo>
                <a:lnTo>
                  <a:pt x="299" y="2504"/>
                </a:lnTo>
                <a:lnTo>
                  <a:pt x="313" y="2512"/>
                </a:lnTo>
                <a:lnTo>
                  <a:pt x="326" y="2520"/>
                </a:lnTo>
                <a:lnTo>
                  <a:pt x="340" y="2530"/>
                </a:lnTo>
                <a:lnTo>
                  <a:pt x="354" y="2538"/>
                </a:lnTo>
                <a:lnTo>
                  <a:pt x="367" y="2548"/>
                </a:lnTo>
                <a:lnTo>
                  <a:pt x="393" y="2568"/>
                </a:lnTo>
                <a:lnTo>
                  <a:pt x="419" y="2589"/>
                </a:lnTo>
                <a:lnTo>
                  <a:pt x="432" y="2601"/>
                </a:lnTo>
                <a:lnTo>
                  <a:pt x="444" y="2612"/>
                </a:lnTo>
                <a:lnTo>
                  <a:pt x="457" y="2624"/>
                </a:lnTo>
                <a:lnTo>
                  <a:pt x="470" y="2636"/>
                </a:lnTo>
                <a:lnTo>
                  <a:pt x="482" y="2649"/>
                </a:lnTo>
                <a:lnTo>
                  <a:pt x="494" y="2661"/>
                </a:lnTo>
                <a:lnTo>
                  <a:pt x="518" y="2689"/>
                </a:lnTo>
                <a:lnTo>
                  <a:pt x="530" y="2703"/>
                </a:lnTo>
                <a:lnTo>
                  <a:pt x="542" y="2718"/>
                </a:lnTo>
                <a:lnTo>
                  <a:pt x="566" y="2748"/>
                </a:lnTo>
                <a:lnTo>
                  <a:pt x="589" y="2780"/>
                </a:lnTo>
                <a:lnTo>
                  <a:pt x="611" y="2812"/>
                </a:lnTo>
                <a:lnTo>
                  <a:pt x="634" y="2848"/>
                </a:lnTo>
                <a:lnTo>
                  <a:pt x="656" y="2884"/>
                </a:lnTo>
                <a:lnTo>
                  <a:pt x="678" y="2922"/>
                </a:lnTo>
                <a:lnTo>
                  <a:pt x="701" y="2961"/>
                </a:lnTo>
                <a:lnTo>
                  <a:pt x="723" y="3003"/>
                </a:lnTo>
                <a:lnTo>
                  <a:pt x="744" y="3045"/>
                </a:lnTo>
                <a:lnTo>
                  <a:pt x="766" y="3090"/>
                </a:lnTo>
                <a:lnTo>
                  <a:pt x="788" y="3136"/>
                </a:lnTo>
                <a:lnTo>
                  <a:pt x="810" y="3184"/>
                </a:lnTo>
                <a:lnTo>
                  <a:pt x="831" y="3234"/>
                </a:lnTo>
                <a:lnTo>
                  <a:pt x="857" y="3290"/>
                </a:lnTo>
                <a:lnTo>
                  <a:pt x="871" y="3319"/>
                </a:lnTo>
                <a:lnTo>
                  <a:pt x="883" y="3346"/>
                </a:lnTo>
                <a:lnTo>
                  <a:pt x="898" y="3374"/>
                </a:lnTo>
                <a:lnTo>
                  <a:pt x="913" y="3402"/>
                </a:lnTo>
                <a:lnTo>
                  <a:pt x="928" y="3428"/>
                </a:lnTo>
                <a:lnTo>
                  <a:pt x="944" y="3455"/>
                </a:lnTo>
                <a:lnTo>
                  <a:pt x="961" y="3480"/>
                </a:lnTo>
                <a:lnTo>
                  <a:pt x="978" y="3506"/>
                </a:lnTo>
                <a:lnTo>
                  <a:pt x="996" y="3530"/>
                </a:lnTo>
                <a:lnTo>
                  <a:pt x="1015" y="3555"/>
                </a:lnTo>
                <a:lnTo>
                  <a:pt x="1034" y="3578"/>
                </a:lnTo>
                <a:lnTo>
                  <a:pt x="1056" y="3600"/>
                </a:lnTo>
                <a:lnTo>
                  <a:pt x="1066" y="3612"/>
                </a:lnTo>
                <a:lnTo>
                  <a:pt x="1077" y="3623"/>
                </a:lnTo>
                <a:lnTo>
                  <a:pt x="1099" y="3644"/>
                </a:lnTo>
                <a:lnTo>
                  <a:pt x="1123" y="3664"/>
                </a:lnTo>
                <a:lnTo>
                  <a:pt x="1147" y="3683"/>
                </a:lnTo>
                <a:lnTo>
                  <a:pt x="1160" y="3693"/>
                </a:lnTo>
                <a:lnTo>
                  <a:pt x="1173" y="3701"/>
                </a:lnTo>
                <a:lnTo>
                  <a:pt x="1199" y="3719"/>
                </a:lnTo>
                <a:lnTo>
                  <a:pt x="1213" y="3728"/>
                </a:lnTo>
                <a:lnTo>
                  <a:pt x="1227" y="3735"/>
                </a:lnTo>
                <a:lnTo>
                  <a:pt x="1241" y="3743"/>
                </a:lnTo>
                <a:lnTo>
                  <a:pt x="1255" y="3750"/>
                </a:lnTo>
                <a:lnTo>
                  <a:pt x="1286" y="3764"/>
                </a:lnTo>
                <a:lnTo>
                  <a:pt x="1301" y="3772"/>
                </a:lnTo>
                <a:lnTo>
                  <a:pt x="1317" y="3778"/>
                </a:lnTo>
                <a:lnTo>
                  <a:pt x="1334" y="3783"/>
                </a:lnTo>
                <a:lnTo>
                  <a:pt x="1350" y="3789"/>
                </a:lnTo>
                <a:lnTo>
                  <a:pt x="1367" y="3794"/>
                </a:lnTo>
                <a:lnTo>
                  <a:pt x="1385" y="3799"/>
                </a:lnTo>
                <a:lnTo>
                  <a:pt x="1402" y="3803"/>
                </a:lnTo>
                <a:lnTo>
                  <a:pt x="1420" y="3808"/>
                </a:lnTo>
                <a:lnTo>
                  <a:pt x="1438" y="3812"/>
                </a:lnTo>
                <a:lnTo>
                  <a:pt x="1457" y="3815"/>
                </a:lnTo>
                <a:lnTo>
                  <a:pt x="1496" y="3822"/>
                </a:lnTo>
                <a:lnTo>
                  <a:pt x="1516" y="3824"/>
                </a:lnTo>
                <a:lnTo>
                  <a:pt x="1536" y="3826"/>
                </a:lnTo>
                <a:lnTo>
                  <a:pt x="1556" y="3828"/>
                </a:lnTo>
                <a:lnTo>
                  <a:pt x="1578" y="3829"/>
                </a:lnTo>
                <a:lnTo>
                  <a:pt x="1599" y="3830"/>
                </a:lnTo>
                <a:lnTo>
                  <a:pt x="1621" y="3830"/>
                </a:lnTo>
                <a:lnTo>
                  <a:pt x="1641" y="3830"/>
                </a:lnTo>
                <a:lnTo>
                  <a:pt x="1663" y="3830"/>
                </a:lnTo>
                <a:lnTo>
                  <a:pt x="1684" y="3828"/>
                </a:lnTo>
                <a:lnTo>
                  <a:pt x="1705" y="3827"/>
                </a:lnTo>
                <a:lnTo>
                  <a:pt x="1750" y="3823"/>
                </a:lnTo>
                <a:lnTo>
                  <a:pt x="1795" y="3818"/>
                </a:lnTo>
                <a:lnTo>
                  <a:pt x="1842" y="3813"/>
                </a:lnTo>
                <a:lnTo>
                  <a:pt x="1889" y="3809"/>
                </a:lnTo>
                <a:lnTo>
                  <a:pt x="1936" y="3806"/>
                </a:lnTo>
                <a:lnTo>
                  <a:pt x="1984" y="3802"/>
                </a:lnTo>
                <a:lnTo>
                  <a:pt x="2007" y="3802"/>
                </a:lnTo>
                <a:lnTo>
                  <a:pt x="2030" y="3802"/>
                </a:lnTo>
                <a:lnTo>
                  <a:pt x="2053" y="3803"/>
                </a:lnTo>
                <a:lnTo>
                  <a:pt x="2076" y="3804"/>
                </a:lnTo>
                <a:lnTo>
                  <a:pt x="2098" y="3807"/>
                </a:lnTo>
                <a:lnTo>
                  <a:pt x="2121" y="3810"/>
                </a:lnTo>
                <a:lnTo>
                  <a:pt x="2143" y="3814"/>
                </a:lnTo>
                <a:lnTo>
                  <a:pt x="2164" y="3819"/>
                </a:lnTo>
                <a:lnTo>
                  <a:pt x="2175" y="3822"/>
                </a:lnTo>
                <a:lnTo>
                  <a:pt x="2186" y="3825"/>
                </a:lnTo>
                <a:lnTo>
                  <a:pt x="2207" y="3832"/>
                </a:lnTo>
                <a:lnTo>
                  <a:pt x="2227" y="3841"/>
                </a:lnTo>
                <a:lnTo>
                  <a:pt x="2237" y="3845"/>
                </a:lnTo>
                <a:lnTo>
                  <a:pt x="2246" y="3850"/>
                </a:lnTo>
                <a:lnTo>
                  <a:pt x="2256" y="3856"/>
                </a:lnTo>
                <a:lnTo>
                  <a:pt x="2265" y="3861"/>
                </a:lnTo>
                <a:lnTo>
                  <a:pt x="2283" y="3874"/>
                </a:lnTo>
                <a:lnTo>
                  <a:pt x="2293" y="3880"/>
                </a:lnTo>
                <a:lnTo>
                  <a:pt x="2301" y="3887"/>
                </a:lnTo>
                <a:lnTo>
                  <a:pt x="2310" y="3895"/>
                </a:lnTo>
                <a:lnTo>
                  <a:pt x="2318" y="3902"/>
                </a:lnTo>
                <a:lnTo>
                  <a:pt x="2327" y="3910"/>
                </a:lnTo>
                <a:lnTo>
                  <a:pt x="2334" y="3917"/>
                </a:lnTo>
                <a:lnTo>
                  <a:pt x="2341" y="3926"/>
                </a:lnTo>
                <a:lnTo>
                  <a:pt x="2348" y="3933"/>
                </a:lnTo>
                <a:lnTo>
                  <a:pt x="2361" y="3949"/>
                </a:lnTo>
                <a:lnTo>
                  <a:pt x="2373" y="3965"/>
                </a:lnTo>
                <a:lnTo>
                  <a:pt x="2383" y="3982"/>
                </a:lnTo>
                <a:lnTo>
                  <a:pt x="2393" y="3998"/>
                </a:lnTo>
                <a:lnTo>
                  <a:pt x="2401" y="4015"/>
                </a:lnTo>
                <a:lnTo>
                  <a:pt x="2409" y="4032"/>
                </a:lnTo>
                <a:lnTo>
                  <a:pt x="2416" y="4049"/>
                </a:lnTo>
                <a:lnTo>
                  <a:pt x="2422" y="4066"/>
                </a:lnTo>
                <a:lnTo>
                  <a:pt x="2428" y="4084"/>
                </a:lnTo>
                <a:lnTo>
                  <a:pt x="2432" y="4101"/>
                </a:lnTo>
                <a:lnTo>
                  <a:pt x="2438" y="4119"/>
                </a:lnTo>
                <a:lnTo>
                  <a:pt x="2441" y="4137"/>
                </a:lnTo>
                <a:lnTo>
                  <a:pt x="2448" y="4172"/>
                </a:lnTo>
                <a:lnTo>
                  <a:pt x="2453" y="4209"/>
                </a:lnTo>
                <a:lnTo>
                  <a:pt x="2459" y="4244"/>
                </a:lnTo>
                <a:lnTo>
                  <a:pt x="2464" y="4280"/>
                </a:lnTo>
                <a:lnTo>
                  <a:pt x="2469" y="4315"/>
                </a:lnTo>
                <a:lnTo>
                  <a:pt x="2477" y="4350"/>
                </a:lnTo>
                <a:lnTo>
                  <a:pt x="2481" y="4367"/>
                </a:lnTo>
                <a:lnTo>
                  <a:pt x="2485" y="4384"/>
                </a:lnTo>
                <a:lnTo>
                  <a:pt x="2490" y="4401"/>
                </a:lnTo>
                <a:lnTo>
                  <a:pt x="2495" y="4417"/>
                </a:lnTo>
                <a:lnTo>
                  <a:pt x="2501" y="4434"/>
                </a:lnTo>
                <a:lnTo>
                  <a:pt x="2509" y="4450"/>
                </a:lnTo>
                <a:lnTo>
                  <a:pt x="2518" y="4470"/>
                </a:lnTo>
                <a:lnTo>
                  <a:pt x="2528" y="4489"/>
                </a:lnTo>
                <a:lnTo>
                  <a:pt x="2538" y="4508"/>
                </a:lnTo>
                <a:lnTo>
                  <a:pt x="2550" y="4526"/>
                </a:lnTo>
                <a:lnTo>
                  <a:pt x="2562" y="4545"/>
                </a:lnTo>
                <a:lnTo>
                  <a:pt x="2575" y="4562"/>
                </a:lnTo>
                <a:lnTo>
                  <a:pt x="2588" y="4577"/>
                </a:lnTo>
                <a:lnTo>
                  <a:pt x="2602" y="4593"/>
                </a:lnTo>
                <a:lnTo>
                  <a:pt x="2617" y="4608"/>
                </a:lnTo>
                <a:lnTo>
                  <a:pt x="2633" y="4623"/>
                </a:lnTo>
                <a:lnTo>
                  <a:pt x="2649" y="4637"/>
                </a:lnTo>
                <a:lnTo>
                  <a:pt x="2667" y="4651"/>
                </a:lnTo>
                <a:lnTo>
                  <a:pt x="2684" y="4664"/>
                </a:lnTo>
                <a:lnTo>
                  <a:pt x="2703" y="4676"/>
                </a:lnTo>
                <a:lnTo>
                  <a:pt x="2723" y="4688"/>
                </a:lnTo>
                <a:lnTo>
                  <a:pt x="2744" y="4699"/>
                </a:lnTo>
                <a:lnTo>
                  <a:pt x="2765" y="4709"/>
                </a:lnTo>
                <a:lnTo>
                  <a:pt x="2787" y="4719"/>
                </a:lnTo>
                <a:lnTo>
                  <a:pt x="2811" y="4728"/>
                </a:lnTo>
                <a:lnTo>
                  <a:pt x="2835" y="4737"/>
                </a:lnTo>
                <a:lnTo>
                  <a:pt x="2860" y="4745"/>
                </a:lnTo>
                <a:lnTo>
                  <a:pt x="2886" y="4753"/>
                </a:lnTo>
                <a:lnTo>
                  <a:pt x="2913" y="4760"/>
                </a:lnTo>
                <a:lnTo>
                  <a:pt x="2941" y="4767"/>
                </a:lnTo>
                <a:lnTo>
                  <a:pt x="2970" y="4773"/>
                </a:lnTo>
                <a:lnTo>
                  <a:pt x="3000" y="4778"/>
                </a:lnTo>
                <a:lnTo>
                  <a:pt x="3015" y="4781"/>
                </a:lnTo>
                <a:lnTo>
                  <a:pt x="3031" y="4784"/>
                </a:lnTo>
                <a:lnTo>
                  <a:pt x="3063" y="4788"/>
                </a:lnTo>
                <a:lnTo>
                  <a:pt x="3097" y="4791"/>
                </a:lnTo>
                <a:lnTo>
                  <a:pt x="3114" y="4793"/>
                </a:lnTo>
                <a:lnTo>
                  <a:pt x="3131" y="4794"/>
                </a:lnTo>
                <a:lnTo>
                  <a:pt x="3166" y="4798"/>
                </a:lnTo>
                <a:lnTo>
                  <a:pt x="3202" y="4800"/>
                </a:lnTo>
                <a:lnTo>
                  <a:pt x="3186" y="4812"/>
                </a:lnTo>
                <a:lnTo>
                  <a:pt x="3170" y="4824"/>
                </a:lnTo>
                <a:lnTo>
                  <a:pt x="3153" y="4836"/>
                </a:lnTo>
                <a:lnTo>
                  <a:pt x="3136" y="4846"/>
                </a:lnTo>
                <a:lnTo>
                  <a:pt x="3118" y="4856"/>
                </a:lnTo>
                <a:lnTo>
                  <a:pt x="3099" y="4866"/>
                </a:lnTo>
                <a:lnTo>
                  <a:pt x="3080" y="4874"/>
                </a:lnTo>
                <a:lnTo>
                  <a:pt x="3059" y="4883"/>
                </a:lnTo>
                <a:lnTo>
                  <a:pt x="3039" y="4890"/>
                </a:lnTo>
                <a:lnTo>
                  <a:pt x="3019" y="4898"/>
                </a:lnTo>
                <a:lnTo>
                  <a:pt x="2998" y="4904"/>
                </a:lnTo>
                <a:lnTo>
                  <a:pt x="2976" y="4909"/>
                </a:lnTo>
                <a:lnTo>
                  <a:pt x="2954" y="4916"/>
                </a:lnTo>
                <a:lnTo>
                  <a:pt x="2932" y="4920"/>
                </a:lnTo>
                <a:lnTo>
                  <a:pt x="2909" y="4924"/>
                </a:lnTo>
                <a:lnTo>
                  <a:pt x="2886" y="4928"/>
                </a:lnTo>
                <a:lnTo>
                  <a:pt x="2863" y="4932"/>
                </a:lnTo>
                <a:lnTo>
                  <a:pt x="2839" y="4934"/>
                </a:lnTo>
                <a:lnTo>
                  <a:pt x="2816" y="4936"/>
                </a:lnTo>
                <a:lnTo>
                  <a:pt x="2791" y="4938"/>
                </a:lnTo>
                <a:lnTo>
                  <a:pt x="2767" y="4939"/>
                </a:lnTo>
                <a:lnTo>
                  <a:pt x="2743" y="4940"/>
                </a:lnTo>
                <a:lnTo>
                  <a:pt x="2693" y="4940"/>
                </a:lnTo>
                <a:lnTo>
                  <a:pt x="2668" y="4939"/>
                </a:lnTo>
                <a:lnTo>
                  <a:pt x="2643" y="4938"/>
                </a:lnTo>
                <a:lnTo>
                  <a:pt x="2618" y="4937"/>
                </a:lnTo>
                <a:lnTo>
                  <a:pt x="2593" y="4935"/>
                </a:lnTo>
                <a:lnTo>
                  <a:pt x="2567" y="4933"/>
                </a:lnTo>
                <a:lnTo>
                  <a:pt x="2542" y="4929"/>
                </a:lnTo>
                <a:lnTo>
                  <a:pt x="2491" y="4922"/>
                </a:lnTo>
                <a:lnTo>
                  <a:pt x="2441" y="4913"/>
                </a:lnTo>
                <a:lnTo>
                  <a:pt x="2391" y="4904"/>
                </a:lnTo>
                <a:lnTo>
                  <a:pt x="2365" y="4898"/>
                </a:lnTo>
                <a:lnTo>
                  <a:pt x="2341" y="4892"/>
                </a:lnTo>
                <a:lnTo>
                  <a:pt x="2316" y="4885"/>
                </a:lnTo>
                <a:lnTo>
                  <a:pt x="2292" y="4878"/>
                </a:lnTo>
                <a:lnTo>
                  <a:pt x="2268" y="4871"/>
                </a:lnTo>
                <a:lnTo>
                  <a:pt x="2244" y="4864"/>
                </a:lnTo>
                <a:lnTo>
                  <a:pt x="2221" y="4856"/>
                </a:lnTo>
                <a:lnTo>
                  <a:pt x="2197" y="4849"/>
                </a:lnTo>
                <a:lnTo>
                  <a:pt x="2152" y="4831"/>
                </a:lnTo>
                <a:lnTo>
                  <a:pt x="2129" y="4822"/>
                </a:lnTo>
                <a:lnTo>
                  <a:pt x="2107" y="4812"/>
                </a:lnTo>
                <a:lnTo>
                  <a:pt x="2086" y="4803"/>
                </a:lnTo>
                <a:lnTo>
                  <a:pt x="2064" y="4793"/>
                </a:lnTo>
                <a:lnTo>
                  <a:pt x="2024" y="4772"/>
                </a:lnTo>
                <a:lnTo>
                  <a:pt x="2004" y="4761"/>
                </a:lnTo>
                <a:lnTo>
                  <a:pt x="1985" y="4751"/>
                </a:lnTo>
                <a:lnTo>
                  <a:pt x="1967" y="4740"/>
                </a:lnTo>
                <a:lnTo>
                  <a:pt x="1949" y="4728"/>
                </a:lnTo>
                <a:lnTo>
                  <a:pt x="1930" y="4717"/>
                </a:lnTo>
                <a:lnTo>
                  <a:pt x="1913" y="4705"/>
                </a:lnTo>
                <a:lnTo>
                  <a:pt x="1897" y="4692"/>
                </a:lnTo>
                <a:lnTo>
                  <a:pt x="1882" y="4681"/>
                </a:lnTo>
                <a:lnTo>
                  <a:pt x="1867" y="4668"/>
                </a:lnTo>
                <a:lnTo>
                  <a:pt x="1852" y="4655"/>
                </a:lnTo>
                <a:lnTo>
                  <a:pt x="1839" y="4642"/>
                </a:lnTo>
                <a:lnTo>
                  <a:pt x="1826" y="4630"/>
                </a:lnTo>
                <a:lnTo>
                  <a:pt x="1827" y="4663"/>
                </a:lnTo>
                <a:lnTo>
                  <a:pt x="1831" y="4694"/>
                </a:lnTo>
                <a:lnTo>
                  <a:pt x="1834" y="4727"/>
                </a:lnTo>
                <a:lnTo>
                  <a:pt x="1838" y="4759"/>
                </a:lnTo>
                <a:lnTo>
                  <a:pt x="1843" y="4792"/>
                </a:lnTo>
                <a:lnTo>
                  <a:pt x="1850" y="4824"/>
                </a:lnTo>
                <a:lnTo>
                  <a:pt x="1856" y="4856"/>
                </a:lnTo>
                <a:lnTo>
                  <a:pt x="1863" y="4887"/>
                </a:lnTo>
                <a:lnTo>
                  <a:pt x="1871" y="4919"/>
                </a:lnTo>
                <a:lnTo>
                  <a:pt x="1880" y="4950"/>
                </a:lnTo>
                <a:lnTo>
                  <a:pt x="1890" y="4980"/>
                </a:lnTo>
                <a:lnTo>
                  <a:pt x="1901" y="5010"/>
                </a:lnTo>
                <a:lnTo>
                  <a:pt x="1911" y="5040"/>
                </a:lnTo>
                <a:lnTo>
                  <a:pt x="1923" y="5070"/>
                </a:lnTo>
                <a:lnTo>
                  <a:pt x="1936" y="5100"/>
                </a:lnTo>
                <a:lnTo>
                  <a:pt x="1950" y="5128"/>
                </a:lnTo>
                <a:lnTo>
                  <a:pt x="1963" y="5157"/>
                </a:lnTo>
                <a:lnTo>
                  <a:pt x="1979" y="5185"/>
                </a:lnTo>
                <a:lnTo>
                  <a:pt x="1994" y="5212"/>
                </a:lnTo>
                <a:lnTo>
                  <a:pt x="2011" y="5239"/>
                </a:lnTo>
                <a:lnTo>
                  <a:pt x="2028" y="5265"/>
                </a:lnTo>
                <a:lnTo>
                  <a:pt x="2046" y="5292"/>
                </a:lnTo>
                <a:lnTo>
                  <a:pt x="2065" y="5318"/>
                </a:lnTo>
                <a:lnTo>
                  <a:pt x="2085" y="5342"/>
                </a:lnTo>
                <a:lnTo>
                  <a:pt x="2106" y="5366"/>
                </a:lnTo>
                <a:lnTo>
                  <a:pt x="2127" y="5391"/>
                </a:lnTo>
                <a:lnTo>
                  <a:pt x="2148" y="5414"/>
                </a:lnTo>
                <a:lnTo>
                  <a:pt x="2172" y="5437"/>
                </a:lnTo>
                <a:lnTo>
                  <a:pt x="2195" y="5458"/>
                </a:lnTo>
                <a:lnTo>
                  <a:pt x="2220" y="5479"/>
                </a:lnTo>
                <a:lnTo>
                  <a:pt x="2244" y="5500"/>
                </a:lnTo>
                <a:lnTo>
                  <a:pt x="2270" y="5520"/>
                </a:lnTo>
                <a:lnTo>
                  <a:pt x="2296" y="5539"/>
                </a:lnTo>
                <a:lnTo>
                  <a:pt x="2324" y="5558"/>
                </a:lnTo>
                <a:lnTo>
                  <a:pt x="2352" y="5575"/>
                </a:lnTo>
                <a:lnTo>
                  <a:pt x="2381" y="5592"/>
                </a:lnTo>
                <a:lnTo>
                  <a:pt x="2411" y="5608"/>
                </a:lnTo>
                <a:lnTo>
                  <a:pt x="2442" y="5623"/>
                </a:lnTo>
                <a:lnTo>
                  <a:pt x="2473" y="5638"/>
                </a:lnTo>
                <a:lnTo>
                  <a:pt x="2504" y="5650"/>
                </a:lnTo>
                <a:lnTo>
                  <a:pt x="2537" y="5663"/>
                </a:lnTo>
                <a:lnTo>
                  <a:pt x="2571" y="5675"/>
                </a:lnTo>
                <a:lnTo>
                  <a:pt x="2605" y="5685"/>
                </a:lnTo>
                <a:lnTo>
                  <a:pt x="2641" y="5696"/>
                </a:lnTo>
                <a:lnTo>
                  <a:pt x="2677" y="5705"/>
                </a:lnTo>
                <a:lnTo>
                  <a:pt x="2714" y="5712"/>
                </a:lnTo>
                <a:lnTo>
                  <a:pt x="2751" y="5719"/>
                </a:lnTo>
                <a:lnTo>
                  <a:pt x="2789" y="5725"/>
                </a:lnTo>
                <a:lnTo>
                  <a:pt x="2829" y="5730"/>
                </a:lnTo>
                <a:lnTo>
                  <a:pt x="2868" y="5733"/>
                </a:lnTo>
                <a:lnTo>
                  <a:pt x="2909" y="5736"/>
                </a:lnTo>
                <a:lnTo>
                  <a:pt x="2951" y="5738"/>
                </a:lnTo>
                <a:lnTo>
                  <a:pt x="2993" y="5738"/>
                </a:lnTo>
                <a:lnTo>
                  <a:pt x="3036" y="5738"/>
                </a:lnTo>
                <a:lnTo>
                  <a:pt x="3080" y="5735"/>
                </a:lnTo>
                <a:lnTo>
                  <a:pt x="3124" y="5732"/>
                </a:lnTo>
                <a:lnTo>
                  <a:pt x="3170" y="5728"/>
                </a:lnTo>
                <a:lnTo>
                  <a:pt x="3217" y="5723"/>
                </a:lnTo>
                <a:lnTo>
                  <a:pt x="3263" y="5716"/>
                </a:lnTo>
                <a:lnTo>
                  <a:pt x="3311" y="5708"/>
                </a:lnTo>
                <a:lnTo>
                  <a:pt x="3360" y="5699"/>
                </a:lnTo>
                <a:lnTo>
                  <a:pt x="3409" y="5689"/>
                </a:lnTo>
                <a:lnTo>
                  <a:pt x="3459" y="5676"/>
                </a:lnTo>
                <a:lnTo>
                  <a:pt x="3510" y="5663"/>
                </a:lnTo>
                <a:lnTo>
                  <a:pt x="3546" y="5655"/>
                </a:lnTo>
                <a:lnTo>
                  <a:pt x="3563" y="5651"/>
                </a:lnTo>
                <a:lnTo>
                  <a:pt x="3579" y="5648"/>
                </a:lnTo>
                <a:lnTo>
                  <a:pt x="3596" y="5645"/>
                </a:lnTo>
                <a:lnTo>
                  <a:pt x="3612" y="5643"/>
                </a:lnTo>
                <a:lnTo>
                  <a:pt x="3643" y="5641"/>
                </a:lnTo>
                <a:lnTo>
                  <a:pt x="3673" y="5641"/>
                </a:lnTo>
                <a:lnTo>
                  <a:pt x="3688" y="5642"/>
                </a:lnTo>
                <a:lnTo>
                  <a:pt x="3701" y="5644"/>
                </a:lnTo>
                <a:lnTo>
                  <a:pt x="3715" y="5646"/>
                </a:lnTo>
                <a:lnTo>
                  <a:pt x="3729" y="5649"/>
                </a:lnTo>
                <a:lnTo>
                  <a:pt x="3742" y="5652"/>
                </a:lnTo>
                <a:lnTo>
                  <a:pt x="3755" y="5657"/>
                </a:lnTo>
                <a:lnTo>
                  <a:pt x="3767" y="5662"/>
                </a:lnTo>
                <a:lnTo>
                  <a:pt x="3779" y="5667"/>
                </a:lnTo>
                <a:lnTo>
                  <a:pt x="3791" y="5674"/>
                </a:lnTo>
                <a:lnTo>
                  <a:pt x="3802" y="5681"/>
                </a:lnTo>
                <a:lnTo>
                  <a:pt x="3813" y="5690"/>
                </a:lnTo>
                <a:lnTo>
                  <a:pt x="3824" y="5698"/>
                </a:lnTo>
                <a:lnTo>
                  <a:pt x="3834" y="5708"/>
                </a:lnTo>
                <a:lnTo>
                  <a:pt x="3844" y="5718"/>
                </a:lnTo>
                <a:lnTo>
                  <a:pt x="3853" y="5730"/>
                </a:lnTo>
                <a:lnTo>
                  <a:pt x="3863" y="5742"/>
                </a:lnTo>
                <a:lnTo>
                  <a:pt x="3872" y="5756"/>
                </a:lnTo>
                <a:lnTo>
                  <a:pt x="3880" y="5769"/>
                </a:lnTo>
                <a:lnTo>
                  <a:pt x="3889" y="5784"/>
                </a:lnTo>
                <a:lnTo>
                  <a:pt x="3896" y="5799"/>
                </a:lnTo>
                <a:lnTo>
                  <a:pt x="3903" y="5816"/>
                </a:lnTo>
                <a:lnTo>
                  <a:pt x="3911" y="5834"/>
                </a:lnTo>
                <a:lnTo>
                  <a:pt x="3920" y="5858"/>
                </a:lnTo>
                <a:lnTo>
                  <a:pt x="3931" y="5881"/>
                </a:lnTo>
                <a:lnTo>
                  <a:pt x="3943" y="5902"/>
                </a:lnTo>
                <a:lnTo>
                  <a:pt x="3954" y="5924"/>
                </a:lnTo>
                <a:lnTo>
                  <a:pt x="3967" y="5943"/>
                </a:lnTo>
                <a:lnTo>
                  <a:pt x="3974" y="5951"/>
                </a:lnTo>
                <a:lnTo>
                  <a:pt x="3981" y="5961"/>
                </a:lnTo>
                <a:lnTo>
                  <a:pt x="3995" y="5978"/>
                </a:lnTo>
                <a:lnTo>
                  <a:pt x="4010" y="5994"/>
                </a:lnTo>
                <a:lnTo>
                  <a:pt x="4025" y="6009"/>
                </a:lnTo>
                <a:lnTo>
                  <a:pt x="4041" y="6022"/>
                </a:lnTo>
                <a:lnTo>
                  <a:pt x="4049" y="6029"/>
                </a:lnTo>
                <a:lnTo>
                  <a:pt x="4058" y="6035"/>
                </a:lnTo>
                <a:lnTo>
                  <a:pt x="4075" y="6047"/>
                </a:lnTo>
                <a:lnTo>
                  <a:pt x="4092" y="6058"/>
                </a:lnTo>
                <a:lnTo>
                  <a:pt x="4110" y="6067"/>
                </a:lnTo>
                <a:lnTo>
                  <a:pt x="4128" y="6076"/>
                </a:lnTo>
                <a:lnTo>
                  <a:pt x="4147" y="6084"/>
                </a:lnTo>
                <a:lnTo>
                  <a:pt x="4155" y="6088"/>
                </a:lnTo>
                <a:lnTo>
                  <a:pt x="4165" y="6092"/>
                </a:lnTo>
                <a:lnTo>
                  <a:pt x="4185" y="6098"/>
                </a:lnTo>
                <a:lnTo>
                  <a:pt x="4204" y="6103"/>
                </a:lnTo>
                <a:lnTo>
                  <a:pt x="4224" y="6108"/>
                </a:lnTo>
                <a:lnTo>
                  <a:pt x="4245" y="6112"/>
                </a:lnTo>
                <a:lnTo>
                  <a:pt x="4254" y="6114"/>
                </a:lnTo>
                <a:lnTo>
                  <a:pt x="4265" y="6115"/>
                </a:lnTo>
                <a:lnTo>
                  <a:pt x="4285" y="6118"/>
                </a:lnTo>
                <a:lnTo>
                  <a:pt x="4306" y="6120"/>
                </a:lnTo>
                <a:lnTo>
                  <a:pt x="4328" y="6121"/>
                </a:lnTo>
                <a:lnTo>
                  <a:pt x="4349" y="6122"/>
                </a:lnTo>
                <a:lnTo>
                  <a:pt x="4369" y="6122"/>
                </a:lnTo>
                <a:lnTo>
                  <a:pt x="4390" y="6121"/>
                </a:lnTo>
                <a:lnTo>
                  <a:pt x="4433" y="6119"/>
                </a:lnTo>
                <a:lnTo>
                  <a:pt x="4454" y="6117"/>
                </a:lnTo>
                <a:lnTo>
                  <a:pt x="4475" y="6115"/>
                </a:lnTo>
                <a:lnTo>
                  <a:pt x="4523" y="6110"/>
                </a:lnTo>
                <a:lnTo>
                  <a:pt x="4570" y="6104"/>
                </a:lnTo>
                <a:lnTo>
                  <a:pt x="4616" y="6101"/>
                </a:lnTo>
                <a:lnTo>
                  <a:pt x="4659" y="6099"/>
                </a:lnTo>
                <a:lnTo>
                  <a:pt x="4703" y="6098"/>
                </a:lnTo>
                <a:lnTo>
                  <a:pt x="4724" y="6097"/>
                </a:lnTo>
                <a:lnTo>
                  <a:pt x="4744" y="6097"/>
                </a:lnTo>
                <a:lnTo>
                  <a:pt x="4786" y="6098"/>
                </a:lnTo>
                <a:lnTo>
                  <a:pt x="4826" y="6100"/>
                </a:lnTo>
                <a:lnTo>
                  <a:pt x="4865" y="6102"/>
                </a:lnTo>
                <a:lnTo>
                  <a:pt x="4885" y="6104"/>
                </a:lnTo>
                <a:lnTo>
                  <a:pt x="4904" y="6106"/>
                </a:lnTo>
                <a:lnTo>
                  <a:pt x="4941" y="6112"/>
                </a:lnTo>
                <a:lnTo>
                  <a:pt x="4978" y="6118"/>
                </a:lnTo>
                <a:lnTo>
                  <a:pt x="5013" y="6126"/>
                </a:lnTo>
                <a:lnTo>
                  <a:pt x="5031" y="6130"/>
                </a:lnTo>
                <a:lnTo>
                  <a:pt x="5048" y="6134"/>
                </a:lnTo>
                <a:lnTo>
                  <a:pt x="5083" y="6144"/>
                </a:lnTo>
                <a:lnTo>
                  <a:pt x="5100" y="6149"/>
                </a:lnTo>
                <a:lnTo>
                  <a:pt x="5116" y="6155"/>
                </a:lnTo>
                <a:lnTo>
                  <a:pt x="5150" y="6167"/>
                </a:lnTo>
                <a:lnTo>
                  <a:pt x="5166" y="6175"/>
                </a:lnTo>
                <a:lnTo>
                  <a:pt x="5182" y="6181"/>
                </a:lnTo>
                <a:lnTo>
                  <a:pt x="5198" y="6188"/>
                </a:lnTo>
                <a:lnTo>
                  <a:pt x="5214" y="6196"/>
                </a:lnTo>
                <a:lnTo>
                  <a:pt x="5230" y="6203"/>
                </a:lnTo>
                <a:lnTo>
                  <a:pt x="5246" y="6212"/>
                </a:lnTo>
                <a:lnTo>
                  <a:pt x="5277" y="6229"/>
                </a:lnTo>
                <a:lnTo>
                  <a:pt x="5307" y="6248"/>
                </a:lnTo>
                <a:lnTo>
                  <a:pt x="5337" y="6268"/>
                </a:lnTo>
                <a:lnTo>
                  <a:pt x="5366" y="6289"/>
                </a:lnTo>
                <a:lnTo>
                  <a:pt x="5396" y="6312"/>
                </a:lnTo>
                <a:lnTo>
                  <a:pt x="5411" y="6323"/>
                </a:lnTo>
                <a:lnTo>
                  <a:pt x="5425" y="6336"/>
                </a:lnTo>
                <a:lnTo>
                  <a:pt x="5453" y="6362"/>
                </a:lnTo>
                <a:lnTo>
                  <a:pt x="5482" y="6388"/>
                </a:lnTo>
                <a:lnTo>
                  <a:pt x="5496" y="6402"/>
                </a:lnTo>
                <a:lnTo>
                  <a:pt x="5510" y="6416"/>
                </a:lnTo>
                <a:lnTo>
                  <a:pt x="5538" y="6446"/>
                </a:lnTo>
                <a:lnTo>
                  <a:pt x="5566" y="6476"/>
                </a:lnTo>
                <a:lnTo>
                  <a:pt x="5594" y="6509"/>
                </a:lnTo>
                <a:lnTo>
                  <a:pt x="5597" y="6482"/>
                </a:lnTo>
                <a:lnTo>
                  <a:pt x="5599" y="6455"/>
                </a:lnTo>
                <a:lnTo>
                  <a:pt x="5600" y="6429"/>
                </a:lnTo>
                <a:lnTo>
                  <a:pt x="5601" y="6402"/>
                </a:lnTo>
                <a:lnTo>
                  <a:pt x="5601" y="6377"/>
                </a:lnTo>
                <a:lnTo>
                  <a:pt x="5600" y="6351"/>
                </a:lnTo>
                <a:lnTo>
                  <a:pt x="5599" y="6325"/>
                </a:lnTo>
                <a:lnTo>
                  <a:pt x="5597" y="6301"/>
                </a:lnTo>
                <a:lnTo>
                  <a:pt x="5595" y="6276"/>
                </a:lnTo>
                <a:lnTo>
                  <a:pt x="5592" y="6252"/>
                </a:lnTo>
                <a:lnTo>
                  <a:pt x="5588" y="6228"/>
                </a:lnTo>
                <a:lnTo>
                  <a:pt x="5584" y="6204"/>
                </a:lnTo>
                <a:lnTo>
                  <a:pt x="5579" y="6181"/>
                </a:lnTo>
                <a:lnTo>
                  <a:pt x="5573" y="6159"/>
                </a:lnTo>
                <a:lnTo>
                  <a:pt x="5568" y="6136"/>
                </a:lnTo>
                <a:lnTo>
                  <a:pt x="5562" y="6114"/>
                </a:lnTo>
                <a:lnTo>
                  <a:pt x="5555" y="6092"/>
                </a:lnTo>
                <a:lnTo>
                  <a:pt x="5548" y="6070"/>
                </a:lnTo>
                <a:lnTo>
                  <a:pt x="5540" y="6049"/>
                </a:lnTo>
                <a:lnTo>
                  <a:pt x="5532" y="6028"/>
                </a:lnTo>
                <a:lnTo>
                  <a:pt x="5525" y="6008"/>
                </a:lnTo>
                <a:lnTo>
                  <a:pt x="5515" y="5987"/>
                </a:lnTo>
                <a:lnTo>
                  <a:pt x="5506" y="5967"/>
                </a:lnTo>
                <a:lnTo>
                  <a:pt x="5497" y="5948"/>
                </a:lnTo>
                <a:lnTo>
                  <a:pt x="5486" y="5929"/>
                </a:lnTo>
                <a:lnTo>
                  <a:pt x="5477" y="5910"/>
                </a:lnTo>
                <a:lnTo>
                  <a:pt x="5466" y="5892"/>
                </a:lnTo>
                <a:lnTo>
                  <a:pt x="5454" y="5873"/>
                </a:lnTo>
                <a:lnTo>
                  <a:pt x="5444" y="5856"/>
                </a:lnTo>
                <a:lnTo>
                  <a:pt x="5432" y="5837"/>
                </a:lnTo>
                <a:lnTo>
                  <a:pt x="5420" y="5820"/>
                </a:lnTo>
                <a:lnTo>
                  <a:pt x="5409" y="5803"/>
                </a:lnTo>
                <a:lnTo>
                  <a:pt x="5383" y="5769"/>
                </a:lnTo>
                <a:lnTo>
                  <a:pt x="5358" y="5738"/>
                </a:lnTo>
                <a:lnTo>
                  <a:pt x="5331" y="5707"/>
                </a:lnTo>
                <a:lnTo>
                  <a:pt x="5318" y="5692"/>
                </a:lnTo>
                <a:lnTo>
                  <a:pt x="5304" y="5678"/>
                </a:lnTo>
                <a:lnTo>
                  <a:pt x="5277" y="5649"/>
                </a:lnTo>
                <a:lnTo>
                  <a:pt x="5249" y="5623"/>
                </a:lnTo>
                <a:lnTo>
                  <a:pt x="5222" y="5596"/>
                </a:lnTo>
                <a:lnTo>
                  <a:pt x="5193" y="5572"/>
                </a:lnTo>
                <a:lnTo>
                  <a:pt x="5164" y="5547"/>
                </a:lnTo>
                <a:lnTo>
                  <a:pt x="5137" y="5525"/>
                </a:lnTo>
                <a:lnTo>
                  <a:pt x="5109" y="5504"/>
                </a:lnTo>
                <a:lnTo>
                  <a:pt x="5081" y="5483"/>
                </a:lnTo>
                <a:lnTo>
                  <a:pt x="5054" y="5464"/>
                </a:lnTo>
                <a:lnTo>
                  <a:pt x="5027" y="5446"/>
                </a:lnTo>
                <a:lnTo>
                  <a:pt x="5002" y="5429"/>
                </a:lnTo>
                <a:lnTo>
                  <a:pt x="4976" y="5413"/>
                </a:lnTo>
                <a:lnTo>
                  <a:pt x="4954" y="5398"/>
                </a:lnTo>
                <a:lnTo>
                  <a:pt x="4942" y="5391"/>
                </a:lnTo>
                <a:lnTo>
                  <a:pt x="4931" y="5383"/>
                </a:lnTo>
                <a:lnTo>
                  <a:pt x="4911" y="5369"/>
                </a:lnTo>
                <a:lnTo>
                  <a:pt x="4892" y="5354"/>
                </a:lnTo>
                <a:lnTo>
                  <a:pt x="4884" y="5346"/>
                </a:lnTo>
                <a:lnTo>
                  <a:pt x="4874" y="5339"/>
                </a:lnTo>
                <a:lnTo>
                  <a:pt x="4857" y="5324"/>
                </a:lnTo>
                <a:lnTo>
                  <a:pt x="4842" y="5310"/>
                </a:lnTo>
                <a:lnTo>
                  <a:pt x="4827" y="5295"/>
                </a:lnTo>
                <a:lnTo>
                  <a:pt x="4813" y="5280"/>
                </a:lnTo>
                <a:lnTo>
                  <a:pt x="4801" y="5265"/>
                </a:lnTo>
                <a:lnTo>
                  <a:pt x="4789" y="5251"/>
                </a:lnTo>
                <a:lnTo>
                  <a:pt x="4778" y="5236"/>
                </a:lnTo>
                <a:lnTo>
                  <a:pt x="4769" y="5222"/>
                </a:lnTo>
                <a:lnTo>
                  <a:pt x="4759" y="5207"/>
                </a:lnTo>
                <a:lnTo>
                  <a:pt x="4752" y="5192"/>
                </a:lnTo>
                <a:lnTo>
                  <a:pt x="4744" y="5178"/>
                </a:lnTo>
                <a:lnTo>
                  <a:pt x="4737" y="5164"/>
                </a:lnTo>
                <a:lnTo>
                  <a:pt x="4732" y="5150"/>
                </a:lnTo>
                <a:lnTo>
                  <a:pt x="4725" y="5136"/>
                </a:lnTo>
                <a:lnTo>
                  <a:pt x="4721" y="5122"/>
                </a:lnTo>
                <a:lnTo>
                  <a:pt x="4713" y="5094"/>
                </a:lnTo>
                <a:lnTo>
                  <a:pt x="4710" y="5080"/>
                </a:lnTo>
                <a:lnTo>
                  <a:pt x="4707" y="5068"/>
                </a:lnTo>
                <a:lnTo>
                  <a:pt x="4703" y="5041"/>
                </a:lnTo>
                <a:lnTo>
                  <a:pt x="4702" y="5028"/>
                </a:lnTo>
                <a:lnTo>
                  <a:pt x="4700" y="5016"/>
                </a:lnTo>
                <a:lnTo>
                  <a:pt x="4699" y="4990"/>
                </a:lnTo>
                <a:lnTo>
                  <a:pt x="4697" y="4967"/>
                </a:lnTo>
                <a:lnTo>
                  <a:pt x="4715" y="4986"/>
                </a:lnTo>
                <a:lnTo>
                  <a:pt x="4733" y="5004"/>
                </a:lnTo>
                <a:lnTo>
                  <a:pt x="4750" y="5022"/>
                </a:lnTo>
                <a:lnTo>
                  <a:pt x="4768" y="5039"/>
                </a:lnTo>
                <a:lnTo>
                  <a:pt x="4787" y="5055"/>
                </a:lnTo>
                <a:lnTo>
                  <a:pt x="4805" y="5071"/>
                </a:lnTo>
                <a:lnTo>
                  <a:pt x="4824" y="5086"/>
                </a:lnTo>
                <a:lnTo>
                  <a:pt x="4843" y="5101"/>
                </a:lnTo>
                <a:lnTo>
                  <a:pt x="4862" y="5114"/>
                </a:lnTo>
                <a:lnTo>
                  <a:pt x="4882" y="5128"/>
                </a:lnTo>
                <a:lnTo>
                  <a:pt x="4903" y="5141"/>
                </a:lnTo>
                <a:lnTo>
                  <a:pt x="4923" y="5153"/>
                </a:lnTo>
                <a:lnTo>
                  <a:pt x="4943" y="5164"/>
                </a:lnTo>
                <a:lnTo>
                  <a:pt x="4963" y="5176"/>
                </a:lnTo>
                <a:lnTo>
                  <a:pt x="4985" y="5187"/>
                </a:lnTo>
                <a:lnTo>
                  <a:pt x="5006" y="5196"/>
                </a:lnTo>
                <a:lnTo>
                  <a:pt x="5027" y="5206"/>
                </a:lnTo>
                <a:lnTo>
                  <a:pt x="5048" y="5215"/>
                </a:lnTo>
                <a:lnTo>
                  <a:pt x="5070" y="5224"/>
                </a:lnTo>
                <a:lnTo>
                  <a:pt x="5092" y="5231"/>
                </a:lnTo>
                <a:lnTo>
                  <a:pt x="5113" y="5240"/>
                </a:lnTo>
                <a:lnTo>
                  <a:pt x="5135" y="5246"/>
                </a:lnTo>
                <a:lnTo>
                  <a:pt x="5158" y="5254"/>
                </a:lnTo>
                <a:lnTo>
                  <a:pt x="5180" y="5260"/>
                </a:lnTo>
                <a:lnTo>
                  <a:pt x="5202" y="5265"/>
                </a:lnTo>
                <a:lnTo>
                  <a:pt x="5225" y="5272"/>
                </a:lnTo>
                <a:lnTo>
                  <a:pt x="5247" y="5276"/>
                </a:lnTo>
                <a:lnTo>
                  <a:pt x="5270" y="5281"/>
                </a:lnTo>
                <a:lnTo>
                  <a:pt x="5293" y="5286"/>
                </a:lnTo>
                <a:lnTo>
                  <a:pt x="5316" y="5290"/>
                </a:lnTo>
                <a:lnTo>
                  <a:pt x="5362" y="5297"/>
                </a:lnTo>
                <a:lnTo>
                  <a:pt x="5401" y="5303"/>
                </a:lnTo>
                <a:lnTo>
                  <a:pt x="5441" y="5309"/>
                </a:lnTo>
                <a:lnTo>
                  <a:pt x="5516" y="5322"/>
                </a:lnTo>
                <a:lnTo>
                  <a:pt x="5552" y="5329"/>
                </a:lnTo>
                <a:lnTo>
                  <a:pt x="5588" y="5337"/>
                </a:lnTo>
                <a:lnTo>
                  <a:pt x="5623" y="5345"/>
                </a:lnTo>
                <a:lnTo>
                  <a:pt x="5658" y="5354"/>
                </a:lnTo>
                <a:lnTo>
                  <a:pt x="5692" y="5362"/>
                </a:lnTo>
                <a:lnTo>
                  <a:pt x="5725" y="5372"/>
                </a:lnTo>
                <a:lnTo>
                  <a:pt x="5757" y="5381"/>
                </a:lnTo>
                <a:lnTo>
                  <a:pt x="5789" y="5392"/>
                </a:lnTo>
                <a:lnTo>
                  <a:pt x="5819" y="5403"/>
                </a:lnTo>
                <a:lnTo>
                  <a:pt x="5850" y="5413"/>
                </a:lnTo>
                <a:lnTo>
                  <a:pt x="5879" y="5425"/>
                </a:lnTo>
                <a:lnTo>
                  <a:pt x="5907" y="5438"/>
                </a:lnTo>
                <a:lnTo>
                  <a:pt x="5935" y="5449"/>
                </a:lnTo>
                <a:lnTo>
                  <a:pt x="5961" y="5463"/>
                </a:lnTo>
                <a:lnTo>
                  <a:pt x="5988" y="5476"/>
                </a:lnTo>
                <a:lnTo>
                  <a:pt x="6014" y="5491"/>
                </a:lnTo>
                <a:lnTo>
                  <a:pt x="6038" y="5505"/>
                </a:lnTo>
                <a:lnTo>
                  <a:pt x="6061" y="5521"/>
                </a:lnTo>
                <a:lnTo>
                  <a:pt x="6085" y="5537"/>
                </a:lnTo>
                <a:lnTo>
                  <a:pt x="6106" y="5553"/>
                </a:lnTo>
                <a:lnTo>
                  <a:pt x="6127" y="5570"/>
                </a:lnTo>
                <a:lnTo>
                  <a:pt x="6138" y="5578"/>
                </a:lnTo>
                <a:lnTo>
                  <a:pt x="6149" y="5587"/>
                </a:lnTo>
                <a:lnTo>
                  <a:pt x="6168" y="5605"/>
                </a:lnTo>
                <a:lnTo>
                  <a:pt x="6187" y="5624"/>
                </a:lnTo>
                <a:lnTo>
                  <a:pt x="6205" y="5643"/>
                </a:lnTo>
                <a:lnTo>
                  <a:pt x="6213" y="5652"/>
                </a:lnTo>
                <a:lnTo>
                  <a:pt x="6222" y="5662"/>
                </a:lnTo>
                <a:lnTo>
                  <a:pt x="6239" y="5682"/>
                </a:lnTo>
                <a:lnTo>
                  <a:pt x="6254" y="5703"/>
                </a:lnTo>
                <a:lnTo>
                  <a:pt x="6256" y="5674"/>
                </a:lnTo>
                <a:lnTo>
                  <a:pt x="6256" y="5645"/>
                </a:lnTo>
                <a:lnTo>
                  <a:pt x="6256" y="5616"/>
                </a:lnTo>
                <a:lnTo>
                  <a:pt x="6255" y="5589"/>
                </a:lnTo>
                <a:lnTo>
                  <a:pt x="6253" y="5561"/>
                </a:lnTo>
                <a:lnTo>
                  <a:pt x="6250" y="5535"/>
                </a:lnTo>
                <a:lnTo>
                  <a:pt x="6245" y="5509"/>
                </a:lnTo>
                <a:lnTo>
                  <a:pt x="6240" y="5484"/>
                </a:lnTo>
                <a:lnTo>
                  <a:pt x="6235" y="5460"/>
                </a:lnTo>
                <a:lnTo>
                  <a:pt x="6228" y="5436"/>
                </a:lnTo>
                <a:lnTo>
                  <a:pt x="6221" y="5412"/>
                </a:lnTo>
                <a:lnTo>
                  <a:pt x="6212" y="5390"/>
                </a:lnTo>
                <a:lnTo>
                  <a:pt x="6204" y="5367"/>
                </a:lnTo>
                <a:lnTo>
                  <a:pt x="6194" y="5345"/>
                </a:lnTo>
                <a:lnTo>
                  <a:pt x="6185" y="5325"/>
                </a:lnTo>
                <a:lnTo>
                  <a:pt x="6174" y="5304"/>
                </a:lnTo>
                <a:lnTo>
                  <a:pt x="6163" y="5283"/>
                </a:lnTo>
                <a:lnTo>
                  <a:pt x="6152" y="5264"/>
                </a:lnTo>
                <a:lnTo>
                  <a:pt x="6139" y="5245"/>
                </a:lnTo>
                <a:lnTo>
                  <a:pt x="6126" y="5226"/>
                </a:lnTo>
                <a:lnTo>
                  <a:pt x="6113" y="5208"/>
                </a:lnTo>
                <a:lnTo>
                  <a:pt x="6100" y="5190"/>
                </a:lnTo>
                <a:lnTo>
                  <a:pt x="6086" y="5173"/>
                </a:lnTo>
                <a:lnTo>
                  <a:pt x="6071" y="5156"/>
                </a:lnTo>
                <a:lnTo>
                  <a:pt x="6041" y="5123"/>
                </a:lnTo>
                <a:lnTo>
                  <a:pt x="6026" y="5107"/>
                </a:lnTo>
                <a:lnTo>
                  <a:pt x="6010" y="5091"/>
                </a:lnTo>
                <a:lnTo>
                  <a:pt x="5994" y="5076"/>
                </a:lnTo>
                <a:lnTo>
                  <a:pt x="5978" y="5061"/>
                </a:lnTo>
                <a:lnTo>
                  <a:pt x="5947" y="5033"/>
                </a:lnTo>
                <a:lnTo>
                  <a:pt x="5914" y="5005"/>
                </a:lnTo>
                <a:lnTo>
                  <a:pt x="5881" y="4978"/>
                </a:lnTo>
                <a:lnTo>
                  <a:pt x="5848" y="4952"/>
                </a:lnTo>
                <a:lnTo>
                  <a:pt x="5816" y="4927"/>
                </a:lnTo>
                <a:lnTo>
                  <a:pt x="5753" y="4878"/>
                </a:lnTo>
                <a:lnTo>
                  <a:pt x="5722" y="4855"/>
                </a:lnTo>
                <a:lnTo>
                  <a:pt x="5694" y="4832"/>
                </a:lnTo>
                <a:lnTo>
                  <a:pt x="5667" y="4808"/>
                </a:lnTo>
                <a:lnTo>
                  <a:pt x="5654" y="4797"/>
                </a:lnTo>
                <a:lnTo>
                  <a:pt x="5641" y="4785"/>
                </a:lnTo>
                <a:lnTo>
                  <a:pt x="5630" y="4773"/>
                </a:lnTo>
                <a:lnTo>
                  <a:pt x="5618" y="4762"/>
                </a:lnTo>
                <a:lnTo>
                  <a:pt x="5607" y="4751"/>
                </a:lnTo>
                <a:lnTo>
                  <a:pt x="5598" y="4739"/>
                </a:lnTo>
                <a:lnTo>
                  <a:pt x="5588" y="4727"/>
                </a:lnTo>
                <a:lnTo>
                  <a:pt x="5579" y="4715"/>
                </a:lnTo>
                <a:lnTo>
                  <a:pt x="5570" y="4703"/>
                </a:lnTo>
                <a:lnTo>
                  <a:pt x="5563" y="4691"/>
                </a:lnTo>
                <a:lnTo>
                  <a:pt x="5556" y="4678"/>
                </a:lnTo>
                <a:lnTo>
                  <a:pt x="5550" y="4667"/>
                </a:lnTo>
                <a:lnTo>
                  <a:pt x="5546" y="4654"/>
                </a:lnTo>
                <a:lnTo>
                  <a:pt x="5542" y="4641"/>
                </a:lnTo>
                <a:lnTo>
                  <a:pt x="5581" y="4667"/>
                </a:lnTo>
                <a:lnTo>
                  <a:pt x="5600" y="4678"/>
                </a:lnTo>
                <a:lnTo>
                  <a:pt x="5618" y="4689"/>
                </a:lnTo>
                <a:lnTo>
                  <a:pt x="5637" y="4701"/>
                </a:lnTo>
                <a:lnTo>
                  <a:pt x="5655" y="4710"/>
                </a:lnTo>
                <a:lnTo>
                  <a:pt x="5674" y="4720"/>
                </a:lnTo>
                <a:lnTo>
                  <a:pt x="5692" y="4730"/>
                </a:lnTo>
                <a:lnTo>
                  <a:pt x="5711" y="4738"/>
                </a:lnTo>
                <a:lnTo>
                  <a:pt x="5728" y="4747"/>
                </a:lnTo>
                <a:lnTo>
                  <a:pt x="5764" y="4761"/>
                </a:lnTo>
                <a:lnTo>
                  <a:pt x="5781" y="4769"/>
                </a:lnTo>
                <a:lnTo>
                  <a:pt x="5799" y="4775"/>
                </a:lnTo>
                <a:lnTo>
                  <a:pt x="5816" y="4781"/>
                </a:lnTo>
                <a:lnTo>
                  <a:pt x="5834" y="4786"/>
                </a:lnTo>
                <a:lnTo>
                  <a:pt x="5869" y="4795"/>
                </a:lnTo>
                <a:lnTo>
                  <a:pt x="5877" y="4798"/>
                </a:lnTo>
                <a:lnTo>
                  <a:pt x="5887" y="4800"/>
                </a:lnTo>
                <a:lnTo>
                  <a:pt x="5904" y="4804"/>
                </a:lnTo>
                <a:lnTo>
                  <a:pt x="5922" y="4807"/>
                </a:lnTo>
                <a:lnTo>
                  <a:pt x="5940" y="4809"/>
                </a:lnTo>
                <a:lnTo>
                  <a:pt x="5958" y="4812"/>
                </a:lnTo>
                <a:lnTo>
                  <a:pt x="5976" y="4814"/>
                </a:lnTo>
                <a:lnTo>
                  <a:pt x="6015" y="4817"/>
                </a:lnTo>
                <a:lnTo>
                  <a:pt x="6034" y="4817"/>
                </a:lnTo>
                <a:lnTo>
                  <a:pt x="6053" y="4818"/>
                </a:lnTo>
                <a:lnTo>
                  <a:pt x="6092" y="4817"/>
                </a:lnTo>
                <a:lnTo>
                  <a:pt x="6133" y="4815"/>
                </a:lnTo>
                <a:lnTo>
                  <a:pt x="6161" y="4811"/>
                </a:lnTo>
                <a:lnTo>
                  <a:pt x="6189" y="4808"/>
                </a:lnTo>
                <a:lnTo>
                  <a:pt x="6218" y="4803"/>
                </a:lnTo>
                <a:lnTo>
                  <a:pt x="6246" y="4798"/>
                </a:lnTo>
                <a:lnTo>
                  <a:pt x="6276" y="4792"/>
                </a:lnTo>
                <a:lnTo>
                  <a:pt x="6305" y="4786"/>
                </a:lnTo>
                <a:lnTo>
                  <a:pt x="6364" y="4772"/>
                </a:lnTo>
                <a:lnTo>
                  <a:pt x="6424" y="4759"/>
                </a:lnTo>
                <a:lnTo>
                  <a:pt x="6455" y="4753"/>
                </a:lnTo>
                <a:lnTo>
                  <a:pt x="6484" y="4748"/>
                </a:lnTo>
                <a:lnTo>
                  <a:pt x="6514" y="4743"/>
                </a:lnTo>
                <a:lnTo>
                  <a:pt x="6545" y="4739"/>
                </a:lnTo>
                <a:lnTo>
                  <a:pt x="6575" y="4737"/>
                </a:lnTo>
                <a:lnTo>
                  <a:pt x="6590" y="4736"/>
                </a:lnTo>
                <a:lnTo>
                  <a:pt x="6605" y="4735"/>
                </a:lnTo>
                <a:lnTo>
                  <a:pt x="6635" y="4735"/>
                </a:lnTo>
                <a:lnTo>
                  <a:pt x="6650" y="4736"/>
                </a:lnTo>
                <a:lnTo>
                  <a:pt x="6665" y="4737"/>
                </a:lnTo>
                <a:lnTo>
                  <a:pt x="6695" y="4740"/>
                </a:lnTo>
                <a:lnTo>
                  <a:pt x="6710" y="4742"/>
                </a:lnTo>
                <a:lnTo>
                  <a:pt x="6724" y="4745"/>
                </a:lnTo>
                <a:lnTo>
                  <a:pt x="6739" y="4749"/>
                </a:lnTo>
                <a:lnTo>
                  <a:pt x="6753" y="4753"/>
                </a:lnTo>
                <a:lnTo>
                  <a:pt x="6768" y="4757"/>
                </a:lnTo>
                <a:lnTo>
                  <a:pt x="6782" y="4761"/>
                </a:lnTo>
                <a:lnTo>
                  <a:pt x="6797" y="4768"/>
                </a:lnTo>
                <a:lnTo>
                  <a:pt x="6811" y="4773"/>
                </a:lnTo>
                <a:lnTo>
                  <a:pt x="6826" y="4781"/>
                </a:lnTo>
                <a:lnTo>
                  <a:pt x="6839" y="4788"/>
                </a:lnTo>
                <a:lnTo>
                  <a:pt x="6854" y="4797"/>
                </a:lnTo>
                <a:lnTo>
                  <a:pt x="6868" y="4805"/>
                </a:lnTo>
                <a:lnTo>
                  <a:pt x="6882" y="4815"/>
                </a:lnTo>
                <a:lnTo>
                  <a:pt x="6896" y="4825"/>
                </a:lnTo>
                <a:lnTo>
                  <a:pt x="6910" y="4836"/>
                </a:lnTo>
                <a:lnTo>
                  <a:pt x="6923" y="4848"/>
                </a:lnTo>
                <a:lnTo>
                  <a:pt x="6937" y="4860"/>
                </a:lnTo>
                <a:lnTo>
                  <a:pt x="6950" y="4874"/>
                </a:lnTo>
                <a:lnTo>
                  <a:pt x="6964" y="4889"/>
                </a:lnTo>
                <a:lnTo>
                  <a:pt x="6977" y="4904"/>
                </a:lnTo>
                <a:lnTo>
                  <a:pt x="6990" y="4920"/>
                </a:lnTo>
                <a:lnTo>
                  <a:pt x="7003" y="4937"/>
                </a:lnTo>
                <a:lnTo>
                  <a:pt x="7016" y="4955"/>
                </a:lnTo>
                <a:lnTo>
                  <a:pt x="7029" y="4974"/>
                </a:lnTo>
                <a:lnTo>
                  <a:pt x="7041" y="4993"/>
                </a:lnTo>
                <a:lnTo>
                  <a:pt x="7054" y="5014"/>
                </a:lnTo>
                <a:lnTo>
                  <a:pt x="7070" y="5004"/>
                </a:lnTo>
                <a:lnTo>
                  <a:pt x="7086" y="4994"/>
                </a:lnTo>
                <a:lnTo>
                  <a:pt x="7102" y="4986"/>
                </a:lnTo>
                <a:lnTo>
                  <a:pt x="7119" y="4976"/>
                </a:lnTo>
                <a:lnTo>
                  <a:pt x="7135" y="4968"/>
                </a:lnTo>
                <a:lnTo>
                  <a:pt x="7152" y="4960"/>
                </a:lnTo>
                <a:lnTo>
                  <a:pt x="7169" y="4953"/>
                </a:lnTo>
                <a:lnTo>
                  <a:pt x="7186" y="4945"/>
                </a:lnTo>
                <a:lnTo>
                  <a:pt x="7203" y="4939"/>
                </a:lnTo>
                <a:lnTo>
                  <a:pt x="7220" y="4933"/>
                </a:lnTo>
                <a:lnTo>
                  <a:pt x="7237" y="4926"/>
                </a:lnTo>
                <a:lnTo>
                  <a:pt x="7254" y="4921"/>
                </a:lnTo>
                <a:lnTo>
                  <a:pt x="7289" y="4910"/>
                </a:lnTo>
                <a:lnTo>
                  <a:pt x="7306" y="4906"/>
                </a:lnTo>
                <a:lnTo>
                  <a:pt x="7324" y="4902"/>
                </a:lnTo>
                <a:lnTo>
                  <a:pt x="7341" y="4899"/>
                </a:lnTo>
                <a:lnTo>
                  <a:pt x="7359" y="4895"/>
                </a:lnTo>
                <a:lnTo>
                  <a:pt x="7377" y="4892"/>
                </a:lnTo>
                <a:lnTo>
                  <a:pt x="7394" y="4890"/>
                </a:lnTo>
                <a:lnTo>
                  <a:pt x="7431" y="4886"/>
                </a:lnTo>
                <a:lnTo>
                  <a:pt x="7449" y="4884"/>
                </a:lnTo>
                <a:lnTo>
                  <a:pt x="7467" y="4883"/>
                </a:lnTo>
                <a:lnTo>
                  <a:pt x="7485" y="4882"/>
                </a:lnTo>
                <a:lnTo>
                  <a:pt x="7502" y="4882"/>
                </a:lnTo>
                <a:lnTo>
                  <a:pt x="7538" y="4882"/>
                </a:lnTo>
                <a:lnTo>
                  <a:pt x="7574" y="4883"/>
                </a:lnTo>
                <a:lnTo>
                  <a:pt x="7610" y="4885"/>
                </a:lnTo>
                <a:lnTo>
                  <a:pt x="7627" y="4887"/>
                </a:lnTo>
                <a:lnTo>
                  <a:pt x="7645" y="4889"/>
                </a:lnTo>
                <a:lnTo>
                  <a:pt x="7681" y="4893"/>
                </a:lnTo>
                <a:lnTo>
                  <a:pt x="7716" y="4900"/>
                </a:lnTo>
                <a:lnTo>
                  <a:pt x="7752" y="4906"/>
                </a:lnTo>
                <a:lnTo>
                  <a:pt x="7786" y="4915"/>
                </a:lnTo>
                <a:lnTo>
                  <a:pt x="7804" y="4919"/>
                </a:lnTo>
                <a:lnTo>
                  <a:pt x="7821" y="4924"/>
                </a:lnTo>
                <a:lnTo>
                  <a:pt x="7855" y="4934"/>
                </a:lnTo>
                <a:lnTo>
                  <a:pt x="7888" y="4945"/>
                </a:lnTo>
                <a:lnTo>
                  <a:pt x="7921" y="4957"/>
                </a:lnTo>
                <a:lnTo>
                  <a:pt x="7954" y="4970"/>
                </a:lnTo>
                <a:lnTo>
                  <a:pt x="7985" y="4984"/>
                </a:lnTo>
                <a:lnTo>
                  <a:pt x="8016" y="4999"/>
                </a:lnTo>
                <a:lnTo>
                  <a:pt x="8047" y="5014"/>
                </a:lnTo>
                <a:lnTo>
                  <a:pt x="8077" y="5030"/>
                </a:lnTo>
                <a:lnTo>
                  <a:pt x="8107" y="5047"/>
                </a:lnTo>
                <a:lnTo>
                  <a:pt x="8135" y="5066"/>
                </a:lnTo>
                <a:close/>
                <a:moveTo>
                  <a:pt x="4449" y="4196"/>
                </a:moveTo>
                <a:lnTo>
                  <a:pt x="3687" y="4196"/>
                </a:lnTo>
                <a:lnTo>
                  <a:pt x="3687" y="3432"/>
                </a:lnTo>
                <a:lnTo>
                  <a:pt x="4449" y="3432"/>
                </a:lnTo>
                <a:lnTo>
                  <a:pt x="4449" y="4196"/>
                </a:lnTo>
                <a:close/>
                <a:moveTo>
                  <a:pt x="3687" y="762"/>
                </a:moveTo>
                <a:lnTo>
                  <a:pt x="4449" y="762"/>
                </a:lnTo>
                <a:lnTo>
                  <a:pt x="4449" y="0"/>
                </a:lnTo>
                <a:lnTo>
                  <a:pt x="3687" y="0"/>
                </a:lnTo>
                <a:lnTo>
                  <a:pt x="3687" y="762"/>
                </a:lnTo>
                <a:close/>
                <a:moveTo>
                  <a:pt x="4449" y="6866"/>
                </a:moveTo>
                <a:lnTo>
                  <a:pt x="3687" y="6866"/>
                </a:lnTo>
                <a:lnTo>
                  <a:pt x="3687" y="7628"/>
                </a:lnTo>
                <a:lnTo>
                  <a:pt x="4449" y="7628"/>
                </a:lnTo>
                <a:lnTo>
                  <a:pt x="4449" y="6866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latin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011862" y="6165850"/>
            <a:ext cx="1489095" cy="43180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r>
              <a:rPr lang="en-GB" sz="900" dirty="0" smtClean="0">
                <a:solidFill>
                  <a:schemeClr val="tx2"/>
                </a:solidFill>
              </a:rPr>
              <a:t>www.cs.helsinki.fi</a:t>
            </a:r>
            <a:endParaRPr lang="en-GB" sz="900" dirty="0">
              <a:solidFill>
                <a:schemeClr val="tx2"/>
              </a:solidFill>
            </a:endParaRPr>
          </a:p>
        </p:txBody>
      </p:sp>
      <p:sp>
        <p:nvSpPr>
          <p:cNvPr id="21" name="Line 16"/>
          <p:cNvSpPr>
            <a:spLocks noChangeShapeType="1"/>
          </p:cNvSpPr>
          <p:nvPr/>
        </p:nvSpPr>
        <p:spPr bwMode="auto">
          <a:xfrm flipV="1">
            <a:off x="1979614" y="1773238"/>
            <a:ext cx="6840536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endParaRPr lang="en-GB"/>
          </a:p>
        </p:txBody>
      </p:sp>
      <p:pic>
        <p:nvPicPr>
          <p:cNvPr id="17" name="Picture 16" descr="FSE_RGB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323595" y="6203674"/>
            <a:ext cx="1454813" cy="3739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50" r:id="rId3"/>
    <p:sldLayoutId id="2147483652" r:id="rId4"/>
    <p:sldLayoutId id="2147483664" r:id="rId5"/>
    <p:sldLayoutId id="2147483654" r:id="rId6"/>
    <p:sldLayoutId id="2147483660" r:id="rId7"/>
    <p:sldLayoutId id="2147483661" r:id="rId8"/>
    <p:sldLayoutId id="2147483662" r:id="rId9"/>
    <p:sldLayoutId id="2147483655" r:id="rId10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3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0"/>
        </a:spcBef>
        <a:spcAft>
          <a:spcPts val="800"/>
        </a:spcAft>
        <a:buClr>
          <a:schemeClr val="accent1"/>
        </a:buClr>
        <a:buSzPct val="100000"/>
        <a:buFont typeface="Wingdings" pitchFamily="2" charset="2"/>
        <a:buNone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13" indent="0" algn="l" defTabSz="914400" rtl="0" eaLnBrk="1" latinLnBrk="0" hangingPunct="1">
        <a:spcBef>
          <a:spcPts val="0"/>
        </a:spcBef>
        <a:spcAft>
          <a:spcPts val="800"/>
        </a:spcAft>
        <a:buClr>
          <a:schemeClr val="accent1"/>
        </a:buClr>
        <a:buSzPct val="100000"/>
        <a:buFont typeface="Wingdings" pitchFamily="2" charset="2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3275" indent="-265113" algn="l" defTabSz="914400" rtl="0" eaLnBrk="1" latinLnBrk="0" hangingPunct="1">
        <a:spcBef>
          <a:spcPts val="0"/>
        </a:spcBef>
        <a:spcAft>
          <a:spcPts val="800"/>
        </a:spcAft>
        <a:buClrTx/>
        <a:buFont typeface="Arial" pitchFamily="34" charset="0"/>
        <a:buChar char="‒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6325" indent="-273050" algn="l" defTabSz="914400" rtl="0" eaLnBrk="1" latinLnBrk="0" hangingPunct="1">
        <a:spcBef>
          <a:spcPts val="0"/>
        </a:spcBef>
        <a:spcAft>
          <a:spcPts val="800"/>
        </a:spcAft>
        <a:buClrTx/>
        <a:buFont typeface="Arial" pitchFamily="34" charset="0"/>
        <a:buChar char="‒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41438" indent="-265113" algn="l" defTabSz="914400" rtl="0" eaLnBrk="1" latinLnBrk="0" hangingPunct="1">
        <a:spcBef>
          <a:spcPts val="0"/>
        </a:spcBef>
        <a:spcAft>
          <a:spcPts val="800"/>
        </a:spcAft>
        <a:buClrTx/>
        <a:buFont typeface="Arial" pitchFamily="34" charset="0"/>
        <a:buChar char="‒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 smtClean="0">
                <a:solidFill>
                  <a:schemeClr val="tx1"/>
                </a:solidFill>
              </a:rPr>
              <a:t>Ohjelmoinnin</a:t>
            </a:r>
            <a:br>
              <a:rPr lang="fi-FI" dirty="0" smtClean="0">
                <a:solidFill>
                  <a:schemeClr val="tx1"/>
                </a:solidFill>
              </a:rPr>
            </a:br>
            <a:r>
              <a:rPr lang="fi-FI" dirty="0" smtClean="0"/>
              <a:t>Harjoitustyö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Subtitle 1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“</a:t>
            </a:r>
            <a:r>
              <a:rPr lang="en-GB" dirty="0" err="1" smtClean="0"/>
              <a:t>Javalabra</a:t>
            </a:r>
            <a:r>
              <a:rPr lang="en-GB" dirty="0" smtClean="0"/>
              <a:t>”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9059335-AFD3-4DED-970B-1AD46A147785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7624" y="1989138"/>
            <a:ext cx="7632525" cy="4032250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fi-FI" sz="2400" dirty="0" smtClean="0"/>
              <a:t>Suunnitellaan…</a:t>
            </a:r>
            <a:endParaRPr lang="fi-FI" sz="2400" dirty="0" smtClean="0"/>
          </a:p>
          <a:p>
            <a:pPr marL="342900" indent="-342900">
              <a:buFont typeface="Wingdings" pitchFamily="2" charset="2"/>
              <a:buChar char="§"/>
            </a:pPr>
            <a:endParaRPr lang="fi-FI" sz="2400" dirty="0" smtClean="0"/>
          </a:p>
          <a:p>
            <a:pPr marL="342900" indent="-342900">
              <a:buFont typeface="Wingdings" pitchFamily="2" charset="2"/>
              <a:buChar char="§"/>
            </a:pPr>
            <a:r>
              <a:rPr lang="fi-FI" sz="2400" dirty="0" smtClean="0"/>
              <a:t>Toteutetaan…</a:t>
            </a:r>
            <a:endParaRPr lang="fi-FI" sz="2400" dirty="0" smtClean="0"/>
          </a:p>
          <a:p>
            <a:pPr marL="342900" indent="-342900">
              <a:buFont typeface="Wingdings" pitchFamily="2" charset="2"/>
              <a:buChar char="§"/>
            </a:pPr>
            <a:endParaRPr lang="fi-FI" sz="2400" dirty="0" smtClean="0"/>
          </a:p>
          <a:p>
            <a:pPr marL="342900" indent="-342900">
              <a:buFont typeface="Wingdings" pitchFamily="2" charset="2"/>
              <a:buChar char="§"/>
            </a:pPr>
            <a:r>
              <a:rPr lang="fi-FI" sz="2400" dirty="0" smtClean="0"/>
              <a:t>Testataan…</a:t>
            </a:r>
            <a:endParaRPr lang="fi-FI" sz="2400" dirty="0" smtClean="0"/>
          </a:p>
          <a:p>
            <a:pPr marL="342900" indent="-342900">
              <a:buFont typeface="Wingdings" pitchFamily="2" charset="2"/>
              <a:buChar char="§"/>
            </a:pPr>
            <a:endParaRPr lang="fi-FI" sz="2400" dirty="0"/>
          </a:p>
          <a:p>
            <a:pPr marL="342900" indent="-342900">
              <a:buFont typeface="Wingdings" pitchFamily="2" charset="2"/>
              <a:buChar char="§"/>
            </a:pPr>
            <a:r>
              <a:rPr lang="fi-FI" sz="2400" dirty="0" smtClean="0"/>
              <a:t>Dokumentoidaan..</a:t>
            </a:r>
          </a:p>
          <a:p>
            <a:pPr marL="342900" indent="-342900">
              <a:buFont typeface="Wingdings" pitchFamily="2" charset="2"/>
              <a:buChar char="§"/>
            </a:pPr>
            <a:endParaRPr lang="fi-FI" sz="2400" dirty="0" smtClean="0"/>
          </a:p>
          <a:p>
            <a:pPr marL="342900" indent="-342900">
              <a:buFont typeface="Wingdings" pitchFamily="2" charset="2"/>
              <a:buChar char="§"/>
            </a:pPr>
            <a:r>
              <a:rPr lang="fi-FI" sz="2400" dirty="0" smtClean="0"/>
              <a:t>…ja Demotaan muille oma ohjelmointiprojekti!</a:t>
            </a:r>
            <a:endParaRPr lang="fi-FI" sz="2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Mikä</a:t>
            </a:r>
            <a:r>
              <a:rPr lang="en-US" dirty="0" smtClean="0"/>
              <a:t> on </a:t>
            </a:r>
            <a:r>
              <a:rPr lang="en-US" dirty="0" err="1" smtClean="0"/>
              <a:t>harjoitustyö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9059335-AFD3-4DED-970B-1AD46A147785}" type="slidenum">
              <a:rPr lang="en-GB" smtClean="0"/>
              <a:pPr/>
              <a:t>2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7624" y="1989138"/>
            <a:ext cx="7632525" cy="4032250"/>
          </a:xfrm>
        </p:spPr>
        <p:txBody>
          <a:bodyPr>
            <a:norm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fi-FI" sz="2400" dirty="0" smtClean="0"/>
              <a:t>”Riittävän laaja”</a:t>
            </a:r>
          </a:p>
          <a:p>
            <a:pPr marL="342900" indent="-342900">
              <a:buFont typeface="Wingdings" pitchFamily="2" charset="2"/>
              <a:buChar char="§"/>
            </a:pPr>
            <a:endParaRPr lang="fi-FI" sz="2400" dirty="0" smtClean="0"/>
          </a:p>
          <a:p>
            <a:pPr marL="342900" indent="-342900">
              <a:buFont typeface="Wingdings" pitchFamily="2" charset="2"/>
              <a:buChar char="§"/>
            </a:pPr>
            <a:r>
              <a:rPr lang="fi-FI" sz="2400" dirty="0" smtClean="0"/>
              <a:t>Muutama logiikkaluokka, tiedostonkäsittelyä, logiikasta eriytetty käyttöliittymä</a:t>
            </a:r>
          </a:p>
          <a:p>
            <a:pPr marL="342900" indent="-342900">
              <a:buFont typeface="Wingdings" pitchFamily="2" charset="2"/>
              <a:buChar char="§"/>
            </a:pPr>
            <a:endParaRPr lang="fi-FI" sz="2400" dirty="0" smtClean="0"/>
          </a:p>
          <a:p>
            <a:pPr marL="342900" indent="-342900">
              <a:buFont typeface="Wingdings" pitchFamily="2" charset="2"/>
              <a:buChar char="§"/>
            </a:pPr>
            <a:r>
              <a:rPr lang="fi-FI" sz="2400" dirty="0" smtClean="0"/>
              <a:t>Pääpaino toimivuus, rakenne ja luokkien vastuut</a:t>
            </a:r>
          </a:p>
          <a:p>
            <a:r>
              <a:rPr lang="fi-FI" sz="1400" dirty="0"/>
              <a:t>	</a:t>
            </a:r>
            <a:r>
              <a:rPr lang="fi-FI" sz="1400" dirty="0" smtClean="0"/>
              <a:t>	(Ei tekoäly, grafiikka, tietoturva, tehokkuus…)</a:t>
            </a:r>
          </a:p>
          <a:p>
            <a:pPr marL="342900" indent="-342900">
              <a:buFont typeface="Wingdings" pitchFamily="2" charset="2"/>
              <a:buChar char="§"/>
            </a:pPr>
            <a:endParaRPr lang="fi-FI" sz="2400" dirty="0" smtClean="0"/>
          </a:p>
          <a:p>
            <a:pPr marL="342900" indent="-342900">
              <a:buFont typeface="Wingdings" pitchFamily="2" charset="2"/>
              <a:buChar char="§"/>
            </a:pPr>
            <a:r>
              <a:rPr lang="fi-FI" sz="2400" dirty="0" smtClean="0"/>
              <a:t>Esim. peli, kortisto-ohjelma, sanaopettelu</a:t>
            </a:r>
          </a:p>
          <a:p>
            <a:endParaRPr lang="fi-FI" sz="240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Hyvä</a:t>
            </a:r>
            <a:r>
              <a:rPr lang="en-US" dirty="0" smtClean="0"/>
              <a:t> </a:t>
            </a:r>
            <a:r>
              <a:rPr lang="en-US" dirty="0" err="1"/>
              <a:t>a</a:t>
            </a:r>
            <a:r>
              <a:rPr lang="en-US" dirty="0" err="1" smtClean="0"/>
              <a:t>ihe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9059335-AFD3-4DED-970B-1AD46A147785}" type="slidenum">
              <a:rPr lang="en-GB" smtClean="0">
                <a:solidFill>
                  <a:srgbClr val="8C8A87"/>
                </a:solidFill>
              </a:rPr>
              <a:pPr/>
              <a:t>3</a:t>
            </a:fld>
            <a:endParaRPr lang="en-GB">
              <a:solidFill>
                <a:srgbClr val="8C8A87"/>
              </a:solidFill>
            </a:endParaRPr>
          </a:p>
        </p:txBody>
      </p:sp>
      <p:pic>
        <p:nvPicPr>
          <p:cNvPr id="4098" name="Picture 2" descr="tetris-blocks.jpg (327×315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188640"/>
            <a:ext cx="1557338" cy="1500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9938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7624" y="1989138"/>
            <a:ext cx="7632525" cy="4320182"/>
          </a:xfrm>
        </p:spPr>
        <p:txBody>
          <a:bodyPr>
            <a:norm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fi-FI" sz="2400" dirty="0" smtClean="0"/>
              <a:t>Käytetään versionhallintaa ( Git )</a:t>
            </a:r>
          </a:p>
          <a:p>
            <a:pPr marL="342900" indent="-342900">
              <a:buFont typeface="Wingdings" pitchFamily="2" charset="2"/>
              <a:buChar char="§"/>
            </a:pPr>
            <a:endParaRPr lang="fi-FI" sz="2400" dirty="0"/>
          </a:p>
          <a:p>
            <a:pPr marL="342900" indent="-342900">
              <a:buFont typeface="Wingdings" pitchFamily="2" charset="2"/>
              <a:buChar char="§"/>
            </a:pPr>
            <a:r>
              <a:rPr lang="fi-FI" sz="2400" dirty="0" smtClean="0"/>
              <a:t>KAIKKI tehtävissä vaadittu palautetaan Githubiin</a:t>
            </a:r>
          </a:p>
          <a:p>
            <a:pPr marL="342900" indent="-342900">
              <a:buFont typeface="Wingdings" pitchFamily="2" charset="2"/>
              <a:buChar char="§"/>
            </a:pPr>
            <a:endParaRPr lang="fi-FI" sz="2400" dirty="0"/>
          </a:p>
          <a:p>
            <a:pPr marL="342900" indent="-342900">
              <a:buFont typeface="Wingdings" pitchFamily="2" charset="2"/>
              <a:buChar char="§"/>
            </a:pPr>
            <a:r>
              <a:rPr lang="fi-FI" sz="2400" dirty="0" smtClean="0"/>
              <a:t>Deadline iltaisin 22:00</a:t>
            </a:r>
          </a:p>
          <a:p>
            <a:pPr marL="342900" indent="-342900">
              <a:buFont typeface="Wingdings" pitchFamily="2" charset="2"/>
              <a:buChar char="§"/>
            </a:pPr>
            <a:endParaRPr lang="fi-FI" sz="2400" dirty="0"/>
          </a:p>
          <a:p>
            <a:pPr marL="342900" indent="-342900">
              <a:buFont typeface="Wingdings" pitchFamily="2" charset="2"/>
              <a:buChar char="§"/>
            </a:pPr>
            <a:r>
              <a:rPr lang="fi-FI" sz="2400" dirty="0" smtClean="0"/>
              <a:t>Deadlinet 1 / 4 kurssin pisteistä!</a:t>
            </a:r>
          </a:p>
          <a:p>
            <a:pPr marL="342900" indent="-342900">
              <a:buFont typeface="Wingdings" pitchFamily="2" charset="2"/>
              <a:buChar char="§"/>
            </a:pPr>
            <a:endParaRPr lang="fi-FI" sz="2400" dirty="0"/>
          </a:p>
          <a:p>
            <a:pPr marL="342900" indent="-342900">
              <a:buFont typeface="Wingdings" pitchFamily="2" charset="2"/>
              <a:buChar char="§"/>
            </a:pPr>
            <a:r>
              <a:rPr lang="fi-FI" sz="2400" dirty="0" smtClean="0"/>
              <a:t>Monta myöhästymistä: </a:t>
            </a:r>
            <a:r>
              <a:rPr lang="fi-FI" sz="2400" dirty="0" smtClean="0">
                <a:solidFill>
                  <a:srgbClr val="FF0000"/>
                </a:solidFill>
              </a:rPr>
              <a:t>HYLÄTTY!</a:t>
            </a:r>
            <a:endParaRPr lang="fi-FI" sz="2400" dirty="0" smtClean="0">
              <a:solidFill>
                <a:srgbClr val="FF0000"/>
              </a:solidFill>
            </a:endParaRPr>
          </a:p>
          <a:p>
            <a:pPr marL="342900" indent="-342900">
              <a:buFont typeface="Wingdings" pitchFamily="2" charset="2"/>
              <a:buChar char="§"/>
            </a:pPr>
            <a:endParaRPr lang="fi-FI" sz="240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Palautukset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9059335-AFD3-4DED-970B-1AD46A147785}" type="slidenum">
              <a:rPr lang="en-GB" smtClean="0">
                <a:solidFill>
                  <a:srgbClr val="8C8A87"/>
                </a:solidFill>
              </a:rPr>
              <a:pPr/>
              <a:t>4</a:t>
            </a:fld>
            <a:endParaRPr lang="en-GB">
              <a:solidFill>
                <a:srgbClr val="8C8A87"/>
              </a:solidFill>
            </a:endParaRPr>
          </a:p>
        </p:txBody>
      </p:sp>
      <p:pic>
        <p:nvPicPr>
          <p:cNvPr id="1026" name="Picture 2" descr="http://gregrickaby.com/wp-content/uploads/2012/03/github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04664"/>
            <a:ext cx="2762250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5023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7624" y="1989138"/>
            <a:ext cx="7632525" cy="4032250"/>
          </a:xfrm>
        </p:spPr>
        <p:txBody>
          <a:bodyPr>
            <a:norm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fi-FI" sz="2400" dirty="0" smtClean="0"/>
              <a:t>Ohjaukset vapaaehtoisia</a:t>
            </a:r>
          </a:p>
          <a:p>
            <a:pPr marL="342900" indent="-342900">
              <a:buFont typeface="Wingdings" pitchFamily="2" charset="2"/>
              <a:buChar char="§"/>
            </a:pPr>
            <a:endParaRPr lang="fi-FI" sz="2400" dirty="0"/>
          </a:p>
          <a:p>
            <a:pPr marL="342900" indent="-342900">
              <a:buFont typeface="Wingdings" pitchFamily="2" charset="2"/>
              <a:buChar char="§"/>
            </a:pPr>
            <a:r>
              <a:rPr lang="fi-FI" sz="2400" dirty="0" smtClean="0"/>
              <a:t>Arkena 12:15-14:45, luokka B221</a:t>
            </a:r>
          </a:p>
          <a:p>
            <a:endParaRPr lang="fi-FI" sz="2400" dirty="0"/>
          </a:p>
          <a:p>
            <a:pPr marL="342900" indent="-342900">
              <a:buFont typeface="Wingdings" pitchFamily="2" charset="2"/>
              <a:buChar char="§"/>
            </a:pPr>
            <a:r>
              <a:rPr lang="fi-FI" sz="2400" dirty="0" smtClean="0"/>
              <a:t>Jos et käy keskustelemassa, et saa palautetta</a:t>
            </a:r>
          </a:p>
          <a:p>
            <a:pPr marL="342900" indent="-342900">
              <a:buFont typeface="Wingdings" pitchFamily="2" charset="2"/>
              <a:buChar char="§"/>
            </a:pPr>
            <a:endParaRPr lang="fi-FI" sz="2400" dirty="0"/>
          </a:p>
          <a:p>
            <a:pPr marL="342900" indent="-342900">
              <a:buFont typeface="Wingdings" pitchFamily="2" charset="2"/>
              <a:buChar char="§"/>
            </a:pPr>
            <a:r>
              <a:rPr lang="fi-FI" sz="2400" dirty="0" smtClean="0"/>
              <a:t>Apua tarjoaa Google, Java API, StackOverflow, kanssaopiskelijat, #joululabra @ Ircnet</a:t>
            </a:r>
          </a:p>
          <a:p>
            <a:pPr marL="342900" indent="-342900">
              <a:buFont typeface="Wingdings" pitchFamily="2" charset="2"/>
              <a:buChar char="§"/>
            </a:pPr>
            <a:endParaRPr lang="fi-FI" sz="240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Ohjaukset &amp; Omatoimisuus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9059335-AFD3-4DED-970B-1AD46A147785}" type="slidenum">
              <a:rPr lang="en-GB" smtClean="0">
                <a:solidFill>
                  <a:srgbClr val="8C8A87"/>
                </a:solidFill>
              </a:rPr>
              <a:pPr/>
              <a:t>5</a:t>
            </a:fld>
            <a:endParaRPr lang="en-GB">
              <a:solidFill>
                <a:srgbClr val="8C8A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1681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7624" y="1989138"/>
            <a:ext cx="7632525" cy="4032250"/>
          </a:xfrm>
        </p:spPr>
        <p:txBody>
          <a:bodyPr>
            <a:norm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fi-FI" sz="2400" dirty="0" smtClean="0"/>
              <a:t>Vapaaehtoinen</a:t>
            </a:r>
          </a:p>
          <a:p>
            <a:pPr marL="342900" indent="-342900">
              <a:buFont typeface="Wingdings" pitchFamily="2" charset="2"/>
              <a:buChar char="§"/>
            </a:pPr>
            <a:endParaRPr lang="fi-FI" sz="2400" dirty="0"/>
          </a:p>
          <a:p>
            <a:pPr marL="342900" indent="-342900">
              <a:buFont typeface="Wingdings" pitchFamily="2" charset="2"/>
              <a:buChar char="§"/>
            </a:pPr>
            <a:r>
              <a:rPr lang="fi-FI" sz="2400" dirty="0" smtClean="0"/>
              <a:t>Luet annetun opiskelijan projektia, annat palautteen</a:t>
            </a:r>
          </a:p>
          <a:p>
            <a:pPr marL="342900" indent="-342900">
              <a:buFont typeface="Wingdings" pitchFamily="2" charset="2"/>
              <a:buChar char="§"/>
            </a:pPr>
            <a:endParaRPr lang="fi-FI" sz="2400" dirty="0"/>
          </a:p>
          <a:p>
            <a:pPr marL="342900" indent="-342900">
              <a:buFont typeface="Wingdings" pitchFamily="2" charset="2"/>
              <a:buChar char="§"/>
            </a:pPr>
            <a:r>
              <a:rPr lang="fi-FI" sz="2400" dirty="0" smtClean="0"/>
              <a:t>Suoritetaan 2 kertaa, Uuden Vuoden jälkeen</a:t>
            </a:r>
          </a:p>
          <a:p>
            <a:pPr marL="342900" indent="-342900">
              <a:buFont typeface="Wingdings" pitchFamily="2" charset="2"/>
              <a:buChar char="§"/>
            </a:pPr>
            <a:endParaRPr lang="fi-FI" sz="2400" dirty="0"/>
          </a:p>
          <a:p>
            <a:pPr marL="342900" indent="-342900">
              <a:buFont typeface="Wingdings" pitchFamily="2" charset="2"/>
              <a:buChar char="§"/>
            </a:pPr>
            <a:r>
              <a:rPr lang="fi-FI" sz="2400" dirty="0" smtClean="0"/>
              <a:t>Osallistumisesta mahdollisuus</a:t>
            </a:r>
            <a:r>
              <a:rPr lang="fi-FI" sz="2400" dirty="0" smtClean="0"/>
              <a:t> saada 1-4 pistettä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i-FI" sz="4000" dirty="0">
                <a:solidFill>
                  <a:srgbClr val="00B050"/>
                </a:solidFill>
              </a:rPr>
              <a:t>*UUTUUS*</a:t>
            </a:r>
            <a:r>
              <a:rPr lang="fi-FI" sz="3800" dirty="0" smtClean="0"/>
              <a:t/>
            </a:r>
            <a:br>
              <a:rPr lang="fi-FI" sz="3800" dirty="0" smtClean="0"/>
            </a:br>
            <a:r>
              <a:rPr lang="fi-FI" sz="3800" dirty="0" smtClean="0"/>
              <a:t>Katselmointi</a:t>
            </a:r>
            <a:r>
              <a:rPr lang="fi-FI" dirty="0" smtClean="0"/>
              <a:t/>
            </a:r>
            <a:br>
              <a:rPr lang="fi-FI" dirty="0" smtClean="0"/>
            </a:br>
            <a:endParaRPr lang="en-US" sz="1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9059335-AFD3-4DED-970B-1AD46A147785}" type="slidenum">
              <a:rPr lang="en-GB" smtClean="0">
                <a:solidFill>
                  <a:srgbClr val="8C8A87"/>
                </a:solidFill>
              </a:rPr>
              <a:pPr/>
              <a:t>6</a:t>
            </a:fld>
            <a:endParaRPr lang="en-GB">
              <a:solidFill>
                <a:srgbClr val="8C8A87"/>
              </a:solidFill>
            </a:endParaRPr>
          </a:p>
        </p:txBody>
      </p:sp>
      <p:pic>
        <p:nvPicPr>
          <p:cNvPr id="2055" name="Picture 7" descr="C:\Lataukset\aaClipit\assholejesu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0"/>
            <a:ext cx="3708673" cy="2916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7342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7624" y="1989138"/>
            <a:ext cx="7632525" cy="4032250"/>
          </a:xfrm>
        </p:spPr>
        <p:txBody>
          <a:bodyPr>
            <a:norm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fi-FI" sz="2400" dirty="0" smtClean="0"/>
              <a:t>Kysymyksiin vastaa kurssisivu…. </a:t>
            </a:r>
            <a:r>
              <a:rPr lang="fi-FI" sz="2400" dirty="0"/>
              <a:t>v</a:t>
            </a:r>
            <a:r>
              <a:rPr lang="fi-FI" sz="2400" dirty="0" smtClean="0"/>
              <a:t>ai vastaako?</a:t>
            </a:r>
            <a:endParaRPr lang="fi-FI" sz="1600" dirty="0"/>
          </a:p>
          <a:p>
            <a:pPr marL="342900" indent="-342900">
              <a:buFont typeface="Wingdings" pitchFamily="2" charset="2"/>
              <a:buChar char="§"/>
            </a:pPr>
            <a:endParaRPr lang="fi-FI" sz="1600" dirty="0" smtClean="0"/>
          </a:p>
          <a:p>
            <a:pPr marL="342900" indent="-342900">
              <a:buFont typeface="Wingdings" pitchFamily="2" charset="2"/>
              <a:buChar char="§"/>
            </a:pPr>
            <a:endParaRPr lang="fi-FI" sz="2400" dirty="0"/>
          </a:p>
          <a:p>
            <a:pPr marL="342900" indent="-342900">
              <a:buFont typeface="Wingdings" pitchFamily="2" charset="2"/>
              <a:buChar char="§"/>
            </a:pPr>
            <a:r>
              <a:rPr lang="fi-FI" sz="2400" dirty="0" smtClean="0"/>
              <a:t>Jos olet epävarma, KYSY!</a:t>
            </a:r>
            <a:endParaRPr lang="fi-FI" sz="2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79712" y="620688"/>
            <a:ext cx="6840538" cy="1150938"/>
          </a:xfrm>
        </p:spPr>
        <p:txBody>
          <a:bodyPr>
            <a:normAutofit/>
          </a:bodyPr>
          <a:lstStyle/>
          <a:p>
            <a:r>
              <a:rPr lang="fi-FI" dirty="0" smtClean="0"/>
              <a:t>Kysymyksiä?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9059335-AFD3-4DED-970B-1AD46A147785}" type="slidenum">
              <a:rPr lang="en-GB" smtClean="0">
                <a:solidFill>
                  <a:srgbClr val="8C8A87"/>
                </a:solidFill>
              </a:rPr>
              <a:pPr/>
              <a:t>7</a:t>
            </a:fld>
            <a:endParaRPr lang="en-GB">
              <a:solidFill>
                <a:srgbClr val="8C8A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9239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Y__DB11_matema__________RGB">
  <a:themeElements>
    <a:clrScheme name="HY (mltt)">
      <a:dk1>
        <a:sysClr val="windowText" lastClr="000000"/>
      </a:dk1>
      <a:lt1>
        <a:srgbClr val="FFFFFF"/>
      </a:lt1>
      <a:dk2>
        <a:srgbClr val="8C8A87"/>
      </a:dk2>
      <a:lt2>
        <a:srgbClr val="FFFFFF"/>
      </a:lt2>
      <a:accent1>
        <a:srgbClr val="FCA311"/>
      </a:accent1>
      <a:accent2>
        <a:srgbClr val="1E1C77"/>
      </a:accent2>
      <a:accent3>
        <a:srgbClr val="8C8A87"/>
      </a:accent3>
      <a:accent4>
        <a:srgbClr val="256EC7"/>
      </a:accent4>
      <a:accent5>
        <a:srgbClr val="E5053A"/>
      </a:accent5>
      <a:accent6>
        <a:srgbClr val="FCD116"/>
      </a:accent6>
      <a:hlink>
        <a:srgbClr val="FCA311"/>
      </a:hlink>
      <a:folHlink>
        <a:srgbClr val="8C8A87"/>
      </a:folHlink>
    </a:clrScheme>
    <a:fontScheme name="Basic (Arial)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HY (konserni)">
      <a:dk1>
        <a:sysClr val="windowText" lastClr="000000"/>
      </a:dk1>
      <a:lt1>
        <a:srgbClr val="FFFFFF"/>
      </a:lt1>
      <a:dk2>
        <a:srgbClr val="8C8A87"/>
      </a:dk2>
      <a:lt2>
        <a:srgbClr val="FFFFFF"/>
      </a:lt2>
      <a:accent1>
        <a:srgbClr val="8C8A87"/>
      </a:accent1>
      <a:accent2>
        <a:srgbClr val="1E1C77"/>
      </a:accent2>
      <a:accent3>
        <a:srgbClr val="FCA311"/>
      </a:accent3>
      <a:accent4>
        <a:srgbClr val="256EC7"/>
      </a:accent4>
      <a:accent5>
        <a:srgbClr val="E5053A"/>
      </a:accent5>
      <a:accent6>
        <a:srgbClr val="FCD116"/>
      </a:accent6>
      <a:hlink>
        <a:srgbClr val="FCA311"/>
      </a:hlink>
      <a:folHlink>
        <a:srgbClr val="8C8A87"/>
      </a:folHlink>
    </a:clrScheme>
    <a:fontScheme name="Basic (Arial)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HY (konserni)">
      <a:dk1>
        <a:sysClr val="windowText" lastClr="000000"/>
      </a:dk1>
      <a:lt1>
        <a:srgbClr val="FFFFFF"/>
      </a:lt1>
      <a:dk2>
        <a:srgbClr val="8C8A87"/>
      </a:dk2>
      <a:lt2>
        <a:srgbClr val="FFFFFF"/>
      </a:lt2>
      <a:accent1>
        <a:srgbClr val="8C8A87"/>
      </a:accent1>
      <a:accent2>
        <a:srgbClr val="1E1C77"/>
      </a:accent2>
      <a:accent3>
        <a:srgbClr val="FCA311"/>
      </a:accent3>
      <a:accent4>
        <a:srgbClr val="256EC7"/>
      </a:accent4>
      <a:accent5>
        <a:srgbClr val="E5053A"/>
      </a:accent5>
      <a:accent6>
        <a:srgbClr val="FCD116"/>
      </a:accent6>
      <a:hlink>
        <a:srgbClr val="FCA311"/>
      </a:hlink>
      <a:folHlink>
        <a:srgbClr val="8C8A87"/>
      </a:folHlink>
    </a:clrScheme>
    <a:fontScheme name="Basic (Arial)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758</TotalTime>
  <Words>155</Words>
  <Application>Microsoft Office PowerPoint</Application>
  <PresentationFormat>On-screen Show (4:3)</PresentationFormat>
  <Paragraphs>66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HY__DB11_matema__________RGB</vt:lpstr>
      <vt:lpstr>Ohjelmoinnin Harjoitustyö</vt:lpstr>
      <vt:lpstr>Mikä on harjoitustyö?</vt:lpstr>
      <vt:lpstr>Hyvä aihe</vt:lpstr>
      <vt:lpstr>Palautukset</vt:lpstr>
      <vt:lpstr>Ohjaukset &amp; Omatoimisuus</vt:lpstr>
      <vt:lpstr>*UUTUUS* Katselmointi </vt:lpstr>
      <vt:lpstr>Kysymyksiä?</vt:lpstr>
    </vt:vector>
  </TitlesOfParts>
  <Manager>Taivas</Manager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of Computer Science</dc:title>
  <dc:creator>Pirjo Moen</dc:creator>
  <cp:lastModifiedBy>Arcane</cp:lastModifiedBy>
  <cp:revision>109</cp:revision>
  <cp:lastPrinted>2012-12-15T14:14:26Z</cp:lastPrinted>
  <dcterms:created xsi:type="dcterms:W3CDTF">2010-04-13T08:19:17Z</dcterms:created>
  <dcterms:modified xsi:type="dcterms:W3CDTF">2012-12-15T14:17:12Z</dcterms:modified>
</cp:coreProperties>
</file>