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7102475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8" autoAdjust="0"/>
  </p:normalViewPr>
  <p:slideViewPr>
    <p:cSldViewPr showGuides="1">
      <p:cViewPr>
        <p:scale>
          <a:sx n="115" d="100"/>
          <a:sy n="115" d="100"/>
        </p:scale>
        <p:origin x="-804" y="-72"/>
      </p:cViewPr>
      <p:guideLst>
        <p:guide orient="horz" pos="3793"/>
        <p:guide orient="horz" pos="1117"/>
        <p:guide orient="horz" pos="346"/>
        <p:guide orient="horz" pos="2568"/>
        <p:guide orient="horz" pos="4156"/>
        <p:guide orient="horz" pos="3884"/>
        <p:guide orient="horz" pos="1570"/>
        <p:guide pos="204"/>
        <p:guide pos="5556"/>
        <p:guide pos="431"/>
        <p:guide pos="4422"/>
        <p:guide pos="1247"/>
        <p:guide pos="3424"/>
        <p:guide pos="3356"/>
        <p:guide pos="4513"/>
        <p:guide pos="5511"/>
      </p:guideLst>
    </p:cSldViewPr>
  </p:slideViewPr>
  <p:outlineViewPr>
    <p:cViewPr>
      <p:scale>
        <a:sx n="33" d="100"/>
        <a:sy n="33" d="100"/>
      </p:scale>
      <p:origin x="0" y="69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-3714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F97E8633-DD50-467C-B21A-E1CECDED6BB2}" type="datetimeFigureOut">
              <a:rPr lang="fi-FI" sz="900"/>
              <a:pPr/>
              <a:t>17.12.2012</a:t>
            </a:fld>
            <a:endParaRPr lang="en-GB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524410BF-6C8B-4E87-A502-35A1C9E26017}" type="slidenum">
              <a:rPr lang="en-GB" sz="900"/>
              <a:pPr/>
              <a:t>‹#›</a:t>
            </a:fld>
            <a:endParaRPr lang="en-GB" sz="9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900"/>
            </a:lvl1pPr>
          </a:lstStyle>
          <a:p>
            <a:fld id="{0B85FA14-6BD0-4B51-94D4-05F5A75E4036}" type="datetimeFigureOut">
              <a:rPr lang="fi-FI" smtClean="0"/>
              <a:pPr/>
              <a:t>17.12.2012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900"/>
            </a:lvl1pPr>
          </a:lstStyle>
          <a:p>
            <a:fld id="{DFD68452-3929-4FD8-B15C-CAEB56E3F3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31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8452-3929-4FD8-B15C-CAEB56E3F3D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349499"/>
            <a:ext cx="7775576" cy="1871663"/>
          </a:xfrm>
        </p:spPr>
        <p:txBody>
          <a:bodyPr anchor="t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292600"/>
            <a:ext cx="7775576" cy="135097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Freeform 14"/>
          <p:cNvSpPr>
            <a:spLocks noEditPoints="1"/>
          </p:cNvSpPr>
          <p:nvPr userDrawn="1"/>
        </p:nvSpPr>
        <p:spPr bwMode="auto">
          <a:xfrm>
            <a:off x="107951" y="11588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11 April 2012</a:t>
            </a:r>
            <a:endParaRPr lang="en-GB" dirty="0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4" y="6165850"/>
            <a:ext cx="2592385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2" name="TextBox 51"/>
          <p:cNvSpPr txBox="1"/>
          <p:nvPr userDrawn="1"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dirty="0" smtClean="0">
                <a:solidFill>
                  <a:schemeClr val="tx2"/>
                </a:solidFill>
              </a:rPr>
              <a:t>www.cs.helsinki.fi</a:t>
            </a:r>
            <a:endParaRPr lang="en-GB" sz="900" dirty="0">
              <a:solidFill>
                <a:schemeClr val="tx2"/>
              </a:solidFill>
            </a:endParaRPr>
          </a:p>
        </p:txBody>
      </p:sp>
      <p:pic>
        <p:nvPicPr>
          <p:cNvPr id="13" name="Picture 12" descr="FS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/>
          </a:p>
        </p:txBody>
      </p:sp>
      <p:sp>
        <p:nvSpPr>
          <p:cNvPr id="8" name="Freeform 14"/>
          <p:cNvSpPr>
            <a:spLocks noEditPoints="1"/>
          </p:cNvSpPr>
          <p:nvPr userDrawn="1"/>
        </p:nvSpPr>
        <p:spPr bwMode="auto">
          <a:xfrm>
            <a:off x="107950" y="115888"/>
            <a:ext cx="1782228" cy="1671592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pic>
        <p:nvPicPr>
          <p:cNvPr id="10" name="Picture 9" descr="FS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2349499"/>
            <a:ext cx="7775574" cy="1871663"/>
          </a:xfrm>
        </p:spPr>
        <p:txBody>
          <a:bodyPr anchor="t" anchorCtr="0">
            <a:no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4292600"/>
            <a:ext cx="7775578" cy="136842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8" name="Freeform 14"/>
          <p:cNvSpPr>
            <a:spLocks noEditPoints="1"/>
          </p:cNvSpPr>
          <p:nvPr userDrawn="1"/>
        </p:nvSpPr>
        <p:spPr bwMode="auto">
          <a:xfrm>
            <a:off x="107951" y="11588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11 April 2012</a:t>
            </a:r>
            <a:endParaRPr lang="en-GB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5" y="6165850"/>
            <a:ext cx="2592386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0" name="TextBox 29"/>
          <p:cNvSpPr txBox="1"/>
          <p:nvPr userDrawn="1"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dirty="0" smtClean="0">
                <a:solidFill>
                  <a:schemeClr val="tx2"/>
                </a:solidFill>
              </a:rPr>
              <a:t>www.cs.helsinki.fi</a:t>
            </a:r>
            <a:endParaRPr lang="en-GB" sz="900" dirty="0">
              <a:solidFill>
                <a:schemeClr val="tx2"/>
              </a:solidFill>
            </a:endParaRPr>
          </a:p>
        </p:txBody>
      </p:sp>
      <p:pic>
        <p:nvPicPr>
          <p:cNvPr id="13" name="Picture 12" descr="FS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989138"/>
            <a:ext cx="3348038" cy="4032250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113" y="1989138"/>
            <a:ext cx="3348036" cy="4032250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989138"/>
            <a:ext cx="6840538" cy="5111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79613" y="2492375"/>
            <a:ext cx="6840537" cy="35290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989136"/>
            <a:ext cx="3348038" cy="4032251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472113" y="1989138"/>
            <a:ext cx="3348037" cy="40322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April 2012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979612" y="4221162"/>
            <a:ext cx="6840537" cy="1800225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1979613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708400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5435600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7164388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1979613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3708400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5435600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24"/>
          </p:nvPr>
        </p:nvSpPr>
        <p:spPr>
          <a:xfrm>
            <a:off x="7164388" y="2492375"/>
            <a:ext cx="1584325" cy="1584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549275"/>
            <a:ext cx="6840538" cy="11509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989139"/>
            <a:ext cx="6840538" cy="40322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11 April 2012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5" y="6165850"/>
            <a:ext cx="2592386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Tero Huomo &amp; Kati Kyllönen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107950" y="115888"/>
            <a:ext cx="1782228" cy="1671592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dirty="0" smtClean="0">
                <a:solidFill>
                  <a:schemeClr val="tx2"/>
                </a:solidFill>
              </a:rPr>
              <a:t>www.cs.helsinki.fi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1979614" y="1773238"/>
            <a:ext cx="6840536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GB"/>
          </a:p>
        </p:txBody>
      </p:sp>
      <p:pic>
        <p:nvPicPr>
          <p:cNvPr id="17" name="Picture 16" descr="FSE_RGB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3595" y="6203674"/>
            <a:ext cx="1454813" cy="3739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2" r:id="rId4"/>
    <p:sldLayoutId id="2147483664" r:id="rId5"/>
    <p:sldLayoutId id="2147483654" r:id="rId6"/>
    <p:sldLayoutId id="2147483660" r:id="rId7"/>
    <p:sldLayoutId id="2147483661" r:id="rId8"/>
    <p:sldLayoutId id="2147483662" r:id="rId9"/>
    <p:sldLayoutId id="214748365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100000"/>
        <a:buFont typeface="Wingdings" pitchFamily="2" charset="2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0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100000"/>
        <a:buFont typeface="Wingdings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tx1"/>
                </a:solidFill>
              </a:rPr>
              <a:t>Ohjelmoinnin</a:t>
            </a:r>
            <a:br>
              <a:rPr lang="fi-FI" dirty="0" smtClean="0">
                <a:solidFill>
                  <a:schemeClr val="tx1"/>
                </a:solidFill>
              </a:rPr>
            </a:br>
            <a:r>
              <a:rPr lang="fi-FI" dirty="0" smtClean="0"/>
              <a:t>Harjoitustyö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Javalabra</a:t>
            </a:r>
            <a:r>
              <a:rPr lang="en-GB" dirty="0" smtClean="0"/>
              <a:t>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Suunnitellaan…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Toteutetaan…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Testataan…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Dokumentoidaan..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…ja Demotaan muille oma ohjelmointiprojekti!</a:t>
            </a:r>
            <a:endParaRPr lang="fi-FI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Mikä</a:t>
            </a:r>
            <a:r>
              <a:rPr lang="en-US" dirty="0" smtClean="0"/>
              <a:t> on </a:t>
            </a:r>
            <a:r>
              <a:rPr lang="en-US" dirty="0" err="1" smtClean="0"/>
              <a:t>harjoitustyö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”Riittävän laaja”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Muutama logiikkaluokka, tiedostonkäsittelyä, logiikasta eriytetty käyttöliittymä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Pääpaino toimivuus, rakenne ja luokkien vastuut</a:t>
            </a:r>
          </a:p>
          <a:p>
            <a:r>
              <a:rPr lang="fi-FI" sz="1400" dirty="0"/>
              <a:t>	</a:t>
            </a:r>
            <a:r>
              <a:rPr lang="fi-FI" sz="1400" dirty="0" smtClean="0"/>
              <a:t>	(Ei tekoäly, grafiikka, tietoturva, tehokkuus…)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Esim. peli, kortisto-ohjelma, sanaopettelu</a:t>
            </a:r>
          </a:p>
          <a:p>
            <a:endParaRPr lang="fi-FI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Hyvä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ihe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3</a:t>
            </a:fld>
            <a:endParaRPr lang="en-GB">
              <a:solidFill>
                <a:srgbClr val="8C8A87"/>
              </a:solidFill>
            </a:endParaRPr>
          </a:p>
        </p:txBody>
      </p:sp>
      <p:pic>
        <p:nvPicPr>
          <p:cNvPr id="4098" name="Picture 2" descr="tetris-blocks.jpg (327×31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40"/>
            <a:ext cx="1557338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9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320182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Käytetään versionhallintaa ( Git )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KAIKKI tehtävissä vaadittu palautetaan Githubiin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Deadline iltaisin 22:00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Deadlinet 1 / 4 kurssin pisteistä!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Monta myöhästymistä: </a:t>
            </a:r>
            <a:r>
              <a:rPr lang="fi-FI" sz="2400" dirty="0" smtClean="0">
                <a:solidFill>
                  <a:srgbClr val="FF0000"/>
                </a:solidFill>
              </a:rPr>
              <a:t>HYLÄTTY!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Palautukset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4</a:t>
            </a:fld>
            <a:endParaRPr lang="en-GB">
              <a:solidFill>
                <a:srgbClr val="8C8A87"/>
              </a:solidFill>
            </a:endParaRPr>
          </a:p>
        </p:txBody>
      </p:sp>
      <p:pic>
        <p:nvPicPr>
          <p:cNvPr id="1026" name="Picture 2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4664"/>
            <a:ext cx="27622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0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Ohjaukset vapaaehtoisia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Arkena 12:15-14:45, luokka B221</a:t>
            </a:r>
          </a:p>
          <a:p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Jos et käy keskustelemassa, </a:t>
            </a:r>
            <a:r>
              <a:rPr lang="fi-FI" sz="2400" dirty="0" smtClean="0"/>
              <a:t>palaute jää saamatta</a:t>
            </a:r>
            <a:endParaRPr lang="fi-FI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Apua tarjoaa </a:t>
            </a:r>
            <a:r>
              <a:rPr lang="fi-FI" sz="2400" dirty="0" smtClean="0"/>
              <a:t>ohjaajat, </a:t>
            </a:r>
            <a:r>
              <a:rPr lang="fi-FI" sz="2400" dirty="0" smtClean="0"/>
              <a:t>Google</a:t>
            </a:r>
            <a:r>
              <a:rPr lang="fi-FI" sz="2400" dirty="0" smtClean="0"/>
              <a:t>, Java API, StackOverflow, kanssaopiskelijat, </a:t>
            </a:r>
            <a:r>
              <a:rPr lang="fi-FI" sz="2400" dirty="0" smtClean="0"/>
              <a:t>#</a:t>
            </a:r>
            <a:r>
              <a:rPr lang="fi-FI" sz="2400" dirty="0" smtClean="0"/>
              <a:t>joululabra @ Ircnet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Ohjaukset &amp; Omatoimisuus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5</a:t>
            </a:fld>
            <a:endParaRPr lang="en-GB">
              <a:solidFill>
                <a:srgbClr val="8C8A87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6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Vapaaehtoinen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Luet annetun opiskelijan </a:t>
            </a:r>
            <a:r>
              <a:rPr lang="fi-FI" sz="2400" dirty="0" smtClean="0"/>
              <a:t>ohjelmakoodia</a:t>
            </a:r>
            <a:r>
              <a:rPr lang="fi-FI" sz="2400" dirty="0" smtClean="0"/>
              <a:t>, </a:t>
            </a:r>
            <a:r>
              <a:rPr lang="fi-FI" sz="2400" dirty="0" smtClean="0"/>
              <a:t>annat palautteen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Suoritetaan 2 kertaa, </a:t>
            </a:r>
            <a:r>
              <a:rPr lang="fi-FI" sz="2400" dirty="0" smtClean="0"/>
              <a:t>uudenvuoden </a:t>
            </a:r>
            <a:r>
              <a:rPr lang="fi-FI" sz="2400" dirty="0" smtClean="0"/>
              <a:t>jälkeen</a:t>
            </a:r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Osallistumisesta mahdollisuus saada 1-4 pistettä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z="4000" dirty="0">
                <a:solidFill>
                  <a:srgbClr val="00B050"/>
                </a:solidFill>
              </a:rPr>
              <a:t>*UUTUUS*</a:t>
            </a:r>
            <a:r>
              <a:rPr lang="fi-FI" sz="3800" dirty="0" smtClean="0"/>
              <a:t/>
            </a:r>
            <a:br>
              <a:rPr lang="fi-FI" sz="3800" dirty="0" smtClean="0"/>
            </a:br>
            <a:r>
              <a:rPr lang="fi-FI" sz="3800" dirty="0" smtClean="0"/>
              <a:t>Katselmointi</a:t>
            </a:r>
            <a:r>
              <a:rPr lang="fi-FI" dirty="0" smtClean="0"/>
              <a:t/>
            </a:r>
            <a:br>
              <a:rPr lang="fi-FI" dirty="0" smtClean="0"/>
            </a:b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6</a:t>
            </a:fld>
            <a:endParaRPr lang="en-GB">
              <a:solidFill>
                <a:srgbClr val="8C8A87"/>
              </a:solidFill>
            </a:endParaRPr>
          </a:p>
        </p:txBody>
      </p:sp>
      <p:pic>
        <p:nvPicPr>
          <p:cNvPr id="2055" name="Picture 7" descr="C:\Lataukset\aaClipit\assholejes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113237"/>
            <a:ext cx="3863975" cy="303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3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624" y="1989138"/>
            <a:ext cx="7632525" cy="403225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Kysymyksiin vastaa kurssisivu…. </a:t>
            </a:r>
            <a:r>
              <a:rPr lang="fi-FI" sz="2400" dirty="0"/>
              <a:t>v</a:t>
            </a:r>
            <a:r>
              <a:rPr lang="fi-FI" sz="2400" dirty="0" smtClean="0"/>
              <a:t>ai vastaako?</a:t>
            </a:r>
            <a:endParaRPr lang="fi-FI" sz="1600" dirty="0"/>
          </a:p>
          <a:p>
            <a:pPr marL="342900" indent="-342900">
              <a:buFont typeface="Wingdings" pitchFamily="2" charset="2"/>
              <a:buChar char="§"/>
            </a:pPr>
            <a:endParaRPr lang="fi-FI" sz="1600" dirty="0" smtClean="0"/>
          </a:p>
          <a:p>
            <a:pPr marL="342900" indent="-342900">
              <a:buFont typeface="Wingdings" pitchFamily="2" charset="2"/>
              <a:buChar char="§"/>
            </a:pPr>
            <a:endParaRPr lang="fi-FI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i-FI" sz="2400" dirty="0" smtClean="0"/>
              <a:t>Jos olet epävarma, KYSY!</a:t>
            </a:r>
            <a:endParaRPr lang="fi-FI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9712" y="620688"/>
            <a:ext cx="6840538" cy="1150938"/>
          </a:xfrm>
        </p:spPr>
        <p:txBody>
          <a:bodyPr>
            <a:normAutofit/>
          </a:bodyPr>
          <a:lstStyle/>
          <a:p>
            <a:r>
              <a:rPr lang="fi-FI" dirty="0" smtClean="0"/>
              <a:t>Kysymyksiä?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>
                <a:solidFill>
                  <a:srgbClr val="8C8A87"/>
                </a:solidFill>
              </a:rPr>
              <a:pPr/>
              <a:t>7</a:t>
            </a:fld>
            <a:endParaRPr lang="en-GB">
              <a:solidFill>
                <a:srgbClr val="8C8A87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Tero Huomo &amp; Kati Kyllönen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2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__DB11_matema__________RGB">
  <a:themeElements>
    <a:clrScheme name="HY (mltt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FCA311"/>
      </a:accent1>
      <a:accent2>
        <a:srgbClr val="1E1C77"/>
      </a:accent2>
      <a:accent3>
        <a:srgbClr val="8C8A87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191</Words>
  <Application>Microsoft Office PowerPoint</Application>
  <PresentationFormat>On-screen Show (4:3)</PresentationFormat>
  <Paragraphs>73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HY__DB11_matema__________RGB</vt:lpstr>
      <vt:lpstr>Ohjelmoinnin Harjoitustyö</vt:lpstr>
      <vt:lpstr>Mikä on harjoitustyö?</vt:lpstr>
      <vt:lpstr>Hyvä aihe</vt:lpstr>
      <vt:lpstr>Palautukset</vt:lpstr>
      <vt:lpstr>Ohjaukset &amp; Omatoimisuus</vt:lpstr>
      <vt:lpstr>*UUTUUS* Katselmointi </vt:lpstr>
      <vt:lpstr>Kysymyksiä?</vt:lpstr>
    </vt:vector>
  </TitlesOfParts>
  <Manager>Taivas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</dc:title>
  <dc:creator>Pirjo Moen</dc:creator>
  <cp:lastModifiedBy>Arcane</cp:lastModifiedBy>
  <cp:revision>110</cp:revision>
  <cp:lastPrinted>2012-12-17T07:47:56Z</cp:lastPrinted>
  <dcterms:created xsi:type="dcterms:W3CDTF">2010-04-13T08:19:17Z</dcterms:created>
  <dcterms:modified xsi:type="dcterms:W3CDTF">2012-12-17T07:51:02Z</dcterms:modified>
</cp:coreProperties>
</file>