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09:00:58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6117 635 0,'0'-21'31,"0"0"-15,0 0-1,0-1 1,0 1 0,0 0-16,-21 21 0,21-21 15,0 0 1,-21 21-16,21-21 0,0 42 62,0 0-62,21 0 16,0 21-16,0-20 0,-21-1 16,21 0-16,-21 21 0,22-21 15,-22 22-15,21-1 0,0 0 16,-21 1-16,0-1 0,21 0 15,0 1-15,-21 20 0,21-20 0,-21-1 16,22 0-16,-22 1 0,21-1 16,-21 0-16,21 1 0,0-1 0,-21-21 15,21 21-15,0 1 0,-21-22 16,22 21-16,-22-21 0,21 1 0,-21 20 16,21-21-16,-21 0 15,0 0-15,21 1 16,-21-44 31,0 1-47,0 0 0,0 0 15,0 0-15,-21 0 0,21-22 16,0 22-16</inkml:trace>
  <inkml:trace contextRef="#ctx0" brushRef="#br0" timeOffset="519.7">6752 529 0,'0'0'0,"0"-21"0,0 0 15,0 0 1,-21 42 47,0 0-48,0 0-15,21 0 0,-22 1 0,1 20 16,0-21-16,0 21 15,0-20-15,0 20 0,-1 21 0,1-20 16,-21 20-16,21 1 0,0-22 16,-22 22-16,22-1 0,-21 1 0,21-1 15,-22-21-15,22 22 0,0-1 16,-21 1-16,20-1 0,1-20 0,-21 20 16,21 1-16,0-22 0,-1 22 15,-20-22-15,21 0 0,0 1 0,0-1 16,-1 0-16,1 1 0,0-22 15,0 21-15,21-21 0,0 0 0,-21-21 16,21 22-16,0-1 16,0-42 15,0-1-15,21 1-16,-21 0 0</inkml:trace>
  <inkml:trace contextRef="#ctx0" brushRef="#br0" timeOffset="1244.33">7048 1418 0,'0'0'16,"0"-21"-16,0 0 0,0 0 15,0 0-15,0-1 16,0 1-16,-21 21 31,21 21 0,0 1-31,0 20 0,0-21 0,0 21 16,0 1-16,0-1 0,0 22 16,0-22-16,-21 21 0,21 22 0,0-21 15,-21-1-15,21 22 0,0-22 16,-21 22-16,0-22 0,21 22 0,-22 0 15,1 21-15,0-22 0,0 1 16,0 0-16,0-1 0,21-20 0,-22 20 16,22 1-16,-21-21 0,21-1 15,0 1-15,-21-1 0,21 1 16,-21-1-16,21-21 0,-21 1 0,21-1 16,0 0-16,0-20 0,0 20 15,-21-21-15,21 0 0,0 0 16,-22-21-1,22-21-15,0 0 16,0 0-16,0 0 0,0-22 0,0 1 16,0 0-16,0-22 0,22 1 15,-1-1-15,-21 1 0,21-22 0</inkml:trace>
  <inkml:trace contextRef="#ctx0" brushRef="#br0" timeOffset="1688.07">6837 1376 0,'0'0'0,"0"-42"16,0 20-16,0 1 0,0 0 15,21 0-15,0 0 0,0 0 16,0-1-16,1 22 0,-1-21 16,0 0-16,21 0 0,-21 21 15,22 0-15,-1-21 0,0 21 16,-20 0-16,20 0 0,0 0 0,1 21 16,-22 0-16,21 0 0,-21 0 15,0 1-15,1-1 0,-1 21 0,-21-21 16,0 22-16,0-22 0,0 21 15,-21-21-15,-1 22 0,1-1 0,0-21 16,-21 21-16,-1 1 0,22-22 16,-21 21-16,21-21 0,-22 1 15,22-1-15,0 0 0,0-21 16,0 21-16,0-21 16,42-21 15,0 0-16</inkml:trace>
  <inkml:trace contextRef="#ctx0" brushRef="#br0" timeOffset="3531.65">8043 1503 0,'21'-21'62,"-21"0"-46,0-1-16,22 22 16,-22-21-16,0 0 0,0 0 15,0 0-15,0 0 0,0-1 16,0 1-16,-22 0 0,22 0 15,-21 21-15,0 0 0,0-21 16,-21 21-16,20 0 0,1 0 16,0 21-16,-21 0 15,21-21-15,-1 21 0,1 22 0,0-22 0,0 0 16,0 0-16,0 21 16,21 1-16,0-22 0,0 21 0,-22-21 15,22 22-15,0-1 0,0-21 16,0 22-16,0-22 0,0 0 0,0 0 15,22 0-15,-1 0 0,-21 1 16,21-22-16,0 0 0,0 0 0,0 0 16,1 0-16,-1 0 15,0-22-15,21 1 0,-21 0 0,1 0 16,-1 0-16,0-22 0,0 1 16,0 21-16,0-21 0,1-1 0,-22 1 15,21 0-15,0-1 0,-21 22 16,0-64-16,21 64 15,-21 0-15,0 0 0,0 0 16,0 0-16,0-1 0,21 22 16,-21 22 15,0-1-31,0 0 0,0 0 16,0 0-16,0 22 0,0-22 15,0 21-15,0-21 0,0 22 0,0-22 16,0 21-16,0 0 0,0-20 15,0 20-15,21-21 0,-21 0 0,22 0 16,-22 1-16,21-1 16,0 0-16,-21 0 0,21-21 0,0 0 15,0 0-15,1 0 16,-1 0-16,0-21 0,0 0 0,21 0 16,-20-22-16,-1 22 0,0-21 15,0-1-15,21 1 0,-20 0 0,-1-22 16,0 22-16,0-22 0,0 1 15,-21-1-15,21 1 0,1-1 0,-22 1 16,0-1-16,21 1 0,0 21 16,-21-1-16,0 1 0,0 0 0,0 20 15,0 1-15,0 0 16,0 0-16,0 42 31,0 0-31,0 0 0,0 1 16,-21 20-16,21-21 0,-21 21 15,21 1-15,0-1 0,0 22 0,-22-22 16,22 0-16,-21 22 0,21-22 16,0 22-16,0-22 0,0 0 0,-21 22 15,21-22-15,0 0 0,0 1 16,0-1-16,0 0 0,0-20 0,0 20 16,0-21-16,21 21 0,-21-20 15,21-1-15,1 0 0,-1 0 16,0-21-16,0 0 15,21 0-15,-20 0 0,-1 0 0,21-21 16,-21 21-16,22-42 0,-22 20 16,21 1-16,-21-21 0,0 21 0,1-22 15,20 1-15,-21 0 0,0-22 16,0 22-16,-21-22 0,22 22 0,-1-21 16,-21-1-16,0 1 0,0 20 15,0-20-15,0 20 0,0 1 0,0 0 16,0-1-16,0 1 0,0 21 15,0 0-15,0-22 0,0 22 16,0 0-16,0 42 31,0 0-15,0 22-16,0-22 0,0 21 16,-21-21-16,21 22 0,0 20 15,-22-20-15,22-1 0,0 21 16,0-20-16,0-1 0,0 0 0,-21 22 15,21-22-15,-21 1 0,21-1 16,0-21-16,0 21 0,-21 1 0,21-1 16,-21-21-16,21 22 0,-21-22 15,21 0-15,0 21 0,0-21 0,0 1 16,-22-22-16,22 21 0,0 0 16,0-42 30,0 0-46,0-1 0,0 1 0,22 0 16,-22-21-16,21 21 0,0-22 16,0 22-16,-21-21 0,21 21 0,0-22 15,1 22-15,-1 0 0,0 0 16,-21 0-16,21-1 0,0 22 0,0-21 16,1 21-16,-1 0 15,0 21-15,0 1 16,-21-1-1,0 0-15,0 0 0,21 0 16,-21 0-16,0 1 0,0-1 16,21 0-16,-21 0 0,0 0 0,0 0 15,0 1-15,0-1 16,0 0-16,0 0 0,22-21 0,-22 21 16,21-21-16,-21 21 15,21-21-15,0 0 0,0 0 16,0 0-16,1 0 15,-1-21-15,0 0 0,0 21 0,0-21 16,0 21-16,-21-21 0,22 0 16,-1 21-16,-21-22 0,21 1 15,-21 0-15,0 0 16,0 0-16,0 0 16,0-1-16,0 1 15</inkml:trace>
  <inkml:trace contextRef="#ctx0" brushRef="#br0" timeOffset="3984.45">8064 1164 0,'0'0'0,"-21"0"0,21 21 16,21-21-16,1 0 15,-1 0-15,21 0 0,-21 0 16,22 0-16,-1 0 0,-21-21 0,21 21 16,1-21-16,-1 0 0,0 21 15,1-21-15,-1 0 0,-21 21 0,22-22 16,-22 22-16,0 0 0,-21-21 16,21 21-1,-42 0 48,0 0-63</inkml:trace>
  <inkml:trace contextRef="#ctx0" brushRef="#br0" timeOffset="5552.55">6519 2392 0,'0'0'0,"-21"0"0,-21 0 15,21 0-15,-1 0 0,1 0 16,0-21-16,0 21 0,0 0 0,0 0 16,-1 0-16,1 0 15,0 0 1,0 0-16,0 0 16,21 21 15,0 0-16,42-21-15,-21 21 0,0-21 16,22 0-16,-1 0 0,22 21 16,-1-21-16,1 0 0,20 0 0,22 0 15,-21 0-15,21 0 0,-22 0 16,22 0-16,21 0 0,-21 0 0,21 0 16,0 22-16,0-22 0,0 0 15,0 0-15,0 21 0,-21-21 0,0 0 16,21 21-16,-22-21 0,-20 0 15,21 0-15,-21 0 0,-1 21 0,-20-21 16,-1 0-16,-20 0 0,20 0 16,-42 0-16,22 0 0,-22 0 15,0 0-15,-42 0 47,-22 0-47,1 0 0,0 0 16,-22 0-16,1 0 0</inkml:trace>
  <inkml:trace contextRef="#ctx0" brushRef="#br0" timeOffset="6118.53">5990 2794 0,'0'0'0,"-21"0"0,0 0 0,0 0 16,42 0 31,0 0-32,0 0-15,0 0 0,22 0 0,-22 0 16,21 0-16,0 0 0,1 0 16,-1 0-16,22 0 0,20 0 0,-20 0 15,20 0-15,22 0 0,-21 0 16,21 0-16,0 0 0,-1 0 16,1 0-16,0 0 0,21 0 0,-21 0 15,21 0-15,-21 0 0,0 0 16,21 0-16,-22 0 0,1 21 0,0-21 15,-21 0-15,21 0 0,-1 0 16,-20 0-16,21 0 0,-21 0 0,-1 0 16,1 0-16,-22 0 0,1 0 15,-1-21-15,-20 21 0,-1 0 16,-21 0-16,0 0 0,1-21 0,-1 21 16,0 0-16,0 0 0,0 0 31,-21-21-16,0 0 17,0-1-17,0 1-15,0 0 0</inkml:trace>
  <inkml:trace contextRef="#ctx0" brushRef="#br0" timeOffset="7163.63">12488 783 0,'0'0'0,"0"-63"16,0 42-1,0-1-15,0 1 16,-21 21 31,21 21-47,0 22 15,-21-22-15,21 0 0,0 21 16,0 22-16,0-22 0,-21 1 0,21 20 16,-21-21-16,21 22 0,-22-22 15,22 22-15,0-22 0,-21 0 0,21 1 16,-21-1-16,21 0 0,-21-20 15,21-1-15,0 0 0,0 0 0,0 0 16,0 0-16,0 1 16,0-44 15,0 1-31,0 0 16,0 0-1,0 0-15</inkml:trace>
  <inkml:trace contextRef="#ctx0" brushRef="#br0" timeOffset="7491.44">11917 1482 0,'0'0'0,"-85"63"15,85-42 1,0 1-16,0-1 15,0 0-15,0 0 0,21 0 16,0-21-16,1 21 0,20 1 16,-21-22-16,21 0 0,1 21 0,20-21 15,-20 0-15,-1 0 0,21 0 16,-20 0-16,-1 0 0,0-21 16,22 21-16,-22-22 0,-21 1 0,22 21 15,-1-21-15,-21 0 0,0 21 16,22-21-16,-22 0 0,0-1 15,0 22-15,-21-21 16,0 0-16,0 0 16,0 0-16,0 0 15,0-1-15,0 1 0</inkml:trace>
  <inkml:trace contextRef="#ctx0" brushRef="#br0" timeOffset="7816.54">12150 910 0,'-106'-42'16,"212"84"-16,-233-84 0,127 21 0,-22 21 0,22-21 16,22 21-16,-1-22 15,21 22-15,0-21 0,1 21 16,-1-21-16,0 21 0,22 0 15,-22-21-15,22 21 0,-22 0 0,0 0 16,22-21-16,-22 21 0,-21 0 16,22 0-16,-22 0 0,0 0 0,0 0 15,0 0-15</inkml:trace>
  <inkml:trace contextRef="#ctx0" brushRef="#br0" timeOffset="8811.28">13885 1080 0,'0'0'16,"21"0"-16,-21-22 0,0 1 16,22 0-16,-22 0 15,21 0-15,0 0 0,0-1 16,-21 1-16,0 0 0,21 0 16,-21 0-16,0 0 15,0-1-15,0 1 0,-21 0 16,0 0-16,-21 21 0,20 0 15,-20 0-15,21 0 0,-21 0 16,-1 0-16,22 0 0,-21 21 0,-1-21 16,1 21-16,0 22 0,-1-22 15,22 21-15,-21-21 0,21 22 0,-22-1 16,43 0-16,-21 1 0,21-22 16,0 21-16,0 0 0,0-20 0,0-1 15,21 21-15,-21-21 0,22 0 16,-1-21-16,21 22 0,-21-22 15,0 0-15,22 21 0,-22-21 16,21 0-16,-21 0 0,22 0 0,-22 0 16,21 0-16,-21 0 0,1 0 15,-1-21-15,0 21 0,0 0 0,-42 0 32,0 0-32,0 0 15,-22 0-15,22 0 0,0 21 16,-21-21-16,20 21 0,-20 0 0,21 0 15,-21 0-15,20-21 16,1 22-16,-21-1 0,21 0 0,0 0 16,21 0-16,0 22 0,-22-22 0,22 0 15,0 0-15,0 0 16,22 0-16,-1-21 16,0 0-16,21 0 0,-21 0 15,1 0-15,20 0 0,-21-21 16,21 0-16,-20 0 0,20 21 0,0-21 15,1 0-15,-1-1 0,0 1 16,-21 0-16,22 0 0,-22 0 0,0 0 16,0 21-16,-21-22 0,0 44 47,-21-22-47,0 21 0,21 21 15,-21-21-15,0 22 0,-1-1 0,1 0 16,21 1-16,-21-1 0,0 0 15,0 22-15,21-22 0,-21 0 0,-1 1 16,22-1-16,-21 0 0,21-20 16,0 20-16,-21-21 0,21 0 0,0 0 15,0 1-15,0-1 16,21-21 15,0-21-15,1-1-16,-1 1 0,-21 0 0,42 0 15,-21 0-15</inkml:trace>
  <inkml:trace contextRef="#ctx0" brushRef="#br0" timeOffset="9715.77">15579 931 0,'0'0'0,"0"-21"0,0 0 0,0 0 0,0 0 16,0 0-16,0-1 15,0 1-15,0 0 16,0 42 0,0 0-1,0 1-15,0 20 0,0 0 16,0 1-16,0 20 0,-22-21 0,22 22 15,-21-1-15,21-20 0,0 20 16,-21-20-16,21-1 0,-21 21 0,0-20 16,21-1-16,0-21 15,0 22-15,-21-1 0,21-21 0,-22 0 0,22 0 16,0 1-16,0-1 16,0-42 15,0-1-31,0 1 15,0 0-15,22-21 0,-22 21 16,0-22-16,21 22 0,-21-21 0,0-1 16</inkml:trace>
  <inkml:trace contextRef="#ctx0" brushRef="#br0" timeOffset="10139.52">15240 995 0,'0'0'0,"-42"0"0,-22-21 15,43 0-15,0-1 16,0 22-16,-1-21 0,1 0 16,0 0-16,21 0 0,-21 0 0,21-1 15,0 1-15,21 0 16,0 0-16,0 21 0,1-21 0,20 0 16,21 21-16,-20 0 0,20 0 15,1 0-15,-1 0 0,1 0 0,-1 21 16,1-21-16,-1 21 0,1 21 15,-1 1-15,-20-22 0,-1 21 16,0 22-16,-21-22 0,22 0 0,-43 1 16,0-1-16,0 21 0,0-20 15,0-1-15,-21 0 0,-22 1 16,1-22-16,0 21 0,-1 1 0,-20-22 16,20 21-16,-20-21 0,-1 22 15,1-22-15,-1 0 0,22 0 0,0 0 16,-22 0-16,22-21 0,21 22 15,-22-22-15,22 0 0,0 0 0,0 0 16,0 0-16,0 0 16,42-22 15,0 1-31,0 0 16,0 0-16</inkml:trace>
  <inkml:trace contextRef="#ctx0" brushRef="#br0" timeOffset="10804.16">16171 1482 0,'-21'0'16,"0"0"-16,0 0 15,42 0 32,0 0-31,0 0-16,0 0 0,1-21 15,20 21-15,-21-22 0,0 22 16,0-21-16,22 0 0,-22 21 0,0-21 16,0 0-16,0 0 0,1 21 15,-22-22-15,21 1 0,-21 0 16,0 0-16,-21 21 16,-1 0-16,-20 0 0,21 0 15,-21 21-15,-1-21 0,1 21 16,21 0-16,-22 1 0,1 20 0,21-21 15,0 21-15,0-20 0,-1 20 16,22-21-16,-21 21 0,21-20 0,0-1 16,0 0-16,0 0 0,21 0 15,1 0-15,-1 1 0,0-22 0,21 0 16,-21 0-16,22 0 0,-1 0 16,0 0-16,22 0 0,-22-22 0,22 1 15,-22 0-15,22 0 16,-22 0-16,21-22 0,-20 22 0</inkml:trace>
  <inkml:trace contextRef="#ctx0" brushRef="#br0" timeOffset="11211.81">17272 762 0,'0'0'0,"-21"-42"0,0 21 0,-1-22 15,1 22-15,0 0 0,21 0 0,-21 0 16,0-1-16,0 22 15,-1 0 1,22 22-16,-21-1 16,21 21-16,0 0 0,-21 22 15,21-22-15,0 43 0,0-22 0,0 22 16,0-21-16,0 20 0,-21 22 16,21-21-16,-21 21 0,21-1 0,-21 1 15,21 0-15,-22 0 0,1 0 16,0 21-16,0-21 0,0 21 0,-22-22 15,22 22-15,0-21 0,0 0 0,-21 0 16,20-21-16,1-1 16,0 1-16,0-22 0,0-20 0,0 20 0,21-20 15,0-22-15,-22 0 0,22 0 0,0 0 16,0-42 0,0 0-16,0 0 15,0-22-15,0 22 0,0-21 0,22 0 16,-1-1-16,-21 1 0,21-22 15,0 1-15,-21-1 0,21 1 0,-21-1 16,21-20-16,-21-1 0</inkml:trace>
  <inkml:trace contextRef="#ctx0" brushRef="#br0" timeOffset="11535.62">16827 1630 0,'0'0'0,"0"-42"0,0-43 15,0 64-15,0 0 16,0-1-16,0 1 0,0 0 15,0 0-15,22 21 0,-22-21 16,21 0-16,0 21 0,0-22 16,21 22-16,1 0 0,-22 0 0,21 0 15,22 0-15,-22 0 0,0 22 16,-20-1-16,20 0 0,-21 0 0,0 0 16,-21 22-16,0-22 0,0 21 15,0 0-15,-21-20 0,0 20 0,-21 0 16,20-21-16,-20 22 0,0-22 15,21 0-15,-22 0 0,22 0 16,0 1-16,0-22 0,0 0 0,-1 21 16,1-21-16,0 0 15,21-21-15,0-1 16,0 1-16,0 0 16,21 0-16,0 0 0,1 0 0,-1-1 15</inkml:trace>
  <inkml:trace contextRef="#ctx0" brushRef="#br0" timeOffset="13867.7">17208 1651 0,'0'0'0,"22"0"15,-1 0-15,0 0 16,0-21-16,0 21 16,0-21-16,1 21 0,-1-21 0,21 21 15,-21-22-15,0 1 0,1 21 16,-1-21-16,0 0 0,0 0 0,0 21 15,-21-21-15,0-1 16,-21 22 0,0 0-16,0 0 15,0 0-15,-1 0 0,1 0 0,0 0 16,0 22-16,0-1 0,0 0 16,-1 0-16,1 0 0,21 0 15,0 1-15,-21 20 0,21-21 16,0 0-16,0 22 0,0-22 0,0 0 15,0 0-15,21 0 0,0 0 16,1-21-16,-1 22 0,0-22 0,0 0 16,0 0-16,22 0 0,-22 0 15,21 0-15,-21 0 0,22-22 0,-1 1 16,-21 0-16,21 21 0,-20-21 16,-1 0-16,0 0 0,0-1 0,0-20 15,0 21-15,1 0 0,-22 0 16,0-22-16,0 22 0,0 0 0,0 0 15,0 0-15,0 42 32,0 0-17,0 0-15,-22 0 0,22 0 16,0 22-16,-21-22 0,21 0 0,-21 0 16,21 22-16,0-22 0,-21 0 15,21 0-15,0 0 0,-21 0 0,21 1 16,0-1-16,21-42 47,0 21-47,0-22 0,0 1 15,1 0-15,-1 0 16,-21 0-16,42 0 0,-21-1 0,0 1 16,1 0-16,-1 0 0,0 0 15,0 21-15,0 0 16,0 0-16,-21 21 15,0 0-15,0 0 0,0 0 16,22 1-16,-22 20 0,0-21 16,21 0-16,-21 0 0,21 1 0,-21-1 15,21-21-15,0 21 0,0 0 16,1-21-16,-1 0 0,21 21 0,-21-21 16,22 0-16,-1 0 0,0 0 15,1 0-15,-1 0 0,0 0 16,1-21-16,-1 0 0,0 21 15,1-21-15,-1 0 0,-21-1 0,21 1 16,-20 0-16,-1 0 0,0-21 16,0 20-16,-21 1 0,0-21 0,0 21 15,0-22-15,0 22 0,0 0 16,0 0-16,0 0 0,0 0 0,-21 21 16,0 0-16,0 0 0,-1 0 15,1 0-15,0 0 0,0 0 0,0 0 16,-22 21-16,22 0 0,-21 0 15,21 0-15,0 0 0,-1 22 16,1-22-16,21 0 0,0 21 16,0-20-16,0 20 0,0-21 0,0 0 15,0 0-15,0 1 0,0-1 16,21-21-16,-21 21 0,22-21 0,-1 0 16,0 0-16,0 0 0,0 0 0,0 0 15,1 0-15,20 0 0,-21-21 16,0 0-16,0-1 0,1 1 0,20-21 15,-21 21-15,0-22 0,0 22 16,1-21-16,-1 0 0,-21-22 0,21 22 16,0-1-16,0-20 0,-21 21 15,21-22-15,-21 1 0,22-1 0,-22 22 16,0-22-16,0 22 16,0 0-16,0-1 0,0 22 0,0 0 15,0 0-15,0 0 0,0 42 31,0 0-31,-22 21 0,1-21 16,0 22-16,21 20 0,-21-20 16,21-1-16,-21 21 0,21-20 0,-21 20 15,-1-20-15,22 20 0,-21-21 16,21 22-16,0-22 0,0 1 0,0-1 16,0 0-16,0 1 0,0-1 15,0 0-15,0-21 0,21 1 16,1-1-16,-1 0 0,0 0 15,0-21-15,0 0 0,22 0 0,-22 0 16,0 0-16,21 0 0,-21 0 0,22 0 16,-22-21-16,21 0 0,-21 0 15,22-1-15,-22 1 0,0-21 0,21 21 16,-20 0-16,-1-22 16,0 1-16,-21 21 0,0-22 0,21 22 0,-21 0 15,0 0-15,0 0 0,0 0 16,-21 21 15,0 21-31,21 0 0,-21 0 0,-1 0 16,1 0-16,21 1 15,0 20-15,0-21 0,-21 0 0,21 0 16,0 1-16,0-1 0,0 0 16,0 0-16,0 0 0,0 0 0,21-21 15,-21 22-15,21-22 0,1 0 16,-1 0-16,0 0 0,21 0 0,-21 0 15,22 0-15,-22 0 0,21 0 16,-21-22-16,22 1 0,-22 21 0,0-21 16,0 0-16,0 0 0,22 0 15,-43-1-15,21 1 0,0 0 16,-21 0-16,0 0 0,0 0 0,0-1 16,0 1-16,0 42 31,0 1-16,0-1-15,0 0 0,-21 0 16,21 0-16,-21 0 0,21 1 16,-21-1-16,21 0 0,0 0 15,0 0-15,0 0 16,0 1-16,21-44 47,0 1-32,0 0-15,0 0 16,0 0-16,-21 0 0,22-1 16,-1 1-16,-21 0 0,21 0 15,0 21-15,-21 21 47,0 0-47,0 0 0,0 1 0,0-1 16,0 0-16,0 0 15,0 0-15,21-21 16,-21 21-16,21-21 0,1 0 0,-1 22 16,0-22-16,0 0 15,21 0-15,-20 0 0,-1 0 16,0 0-16,21 0 0,-21-22 0,1 1 16,20 21-16,-21-21 0,0 0 15,0 0-15,1 0 0,-1-22 0,0 22 16,0-21-16,0-1 0,0 1 15,22 0-15,-22-1 0,0-20 16,0 21-16,0-22 0,1 22 0,-1-22 16,0 22-16,-21 0 0,0 20 15,21-20-15,-21 21 0,21 0 16,-21 0-16,0 42 31,0 0-31,-21 21 0,0 1 16,0-1-16,0 0 0,-1 1 15,22-1-15,-42 0 0,42 1 0,-42 20 16,42-21-16,-21 1 0,-1-1 16,1 0-16,0 1 0,0-1 0,21 0 15,0-20-15,-21 20 0,21-21 16,0 0-16,0 0 0,0 1 16,0-1-16,21-21 15,0 0-15,0 0 0,0 0 0,1 0 16,-1 0-16,0 0 15,0 0-15,21 0 0,-20-21 0,-1-1 16,0 22-16,0-21 0,0 0 16,0 21-16,1-21 0,-22 0 0,0 0 15,21-1-15,-21 1 0,0 0 0</inkml:trace>
  <inkml:trace contextRef="#ctx0" brushRef="#br0" timeOffset="14123.55">20553 1397 0,'0'0'0,"-21"0"0,42 0 31,0 0-15,0 0-16,0 0 0,22 0 0,-22 0 16,21 0-16,0 0 0,-20 0 15,20 0-15,0 0 0,-21 0 0,22 0 16,-22 0-16,0 0 0,0 0 15,0 0-15,1 0 0,-1 0 0,0 0 16,-21-21 0,0 0-1,0 0 1</inkml:trace>
  <inkml:trace contextRef="#ctx0" brushRef="#br0" timeOffset="14700.23">21886 741 0,'0'0'0,"0"-21"0,0 0 0,0-22 0,0 22 16,0 0-16,0 0 15,-21 21-15,21 21 32,0 0-32,21 0 0,0 22 15,1 20-15,-1 1 0,0-1 16,0 1-16,0-1 0,0 22 0,22-22 15,-22 1-15,0-1 0,0 1 16,0-22-16,1 22 0,-1-22 0,0 0 16,0 1-16,0-1 0,-21-21 15,0 21-15,0-20 0,0-1 16,21 0-16,-21 0 16,0-42-1,0 0 1,0 0-16,0-1 0,0 1 0,0 0 15,0-21-15,0-1 0,0 22 16</inkml:trace>
  <inkml:trace contextRef="#ctx0" brushRef="#br0" timeOffset="15012.05">22606 783 0,'0'0'0,"0"-42"0,0 21 0,0 0 16,0-1-16,0 1 0,0 0 0,-21 21 31,0 0-15,-22 21-16,22 0 0,0 1 0,-21 20 15,20 0-15,-20 22 0,0-1 16,-1 1-16,1-1 0,0 1 0,-1-1 16,-20 1-16,21-1 0,-1 1 15,1-22-15,0 0 0,-1 22 0,22-22 16,-21-21-16,21 22 0,-1-22 15,1 0-15,21 0 0,-21 0 0,63-21 32,-20 0-17,-1 0-15,0 0 0,21-21 0,1 0 16,-22 0-16,21 0 0,0 0 16</inkml:trace>
  <inkml:trace contextRef="#ctx0" brushRef="#br0" timeOffset="15403.83">22754 1185 0,'0'-42'16,"0"63"15,0 0-31,0 1 16,-21 20-16,21 0 0,0-21 0,-21 22 15,21 20-15,0-20 0,0-1 16,0 21-16,0 1 0,0-22 0,-21 22 16,21-1-16,-22 1 0,1-1 0,21 1 15,-21-1-15,0 1 0,0-1 16,0 22-16,-1-22 0,1 1 0,-21 21 16,21-22-16,0 1 0,-1-1 15,1 1-15,-21-22 0,21 21 0,0-20 16,-1-1-16,22-21 0,-21 22 15,0-22-15,0 0 0,21 0 16,0 0-16,0-42 31,0 0-31,0 0 16,0 0-16,21-22 0,0 22 0,0-21 16,1 21-16,-1-22 0,0 1 15</inkml:trace>
  <inkml:trace contextRef="#ctx0" brushRef="#br0" timeOffset="15743.63">22648 1566 0,'0'0'0,"0"-42"16,0-21-16,0 20 16,0 22-16,0-21 0,21 21 0,1-22 15,-1 22-15,0 0 0,21-21 16,-21 20-16,22 22 0,-1-21 0,-21 21 15,22 0-15,-22 0 0,21 0 16,-21 0-16,0 21 0,1 1 0,-1-1 16,-21 21-16,21-21 15,-21 22-15,0-22 0,0 21 0,-21 0 16,0-20-16,-1 20 0,1-21 16,-21 0-16,21 0 0,-22 1 0,1-1 15,21 0-15,-21 0 0,-1-21 16,22 0-16,-21 21 0,21-21 0,-1 0 15,1 0-15,21-21 32,21 21-17,1-21-15,-1 0 0,0 21 0</inkml:trace>
  <inkml:trace contextRef="#ctx0" brushRef="#br0" timeOffset="16279.57">23453 1397 0,'0'0'0,"21"-21"0,42-43 16,-63 43-1,21 0-15,-21 0 0,0 0 16,-21 21 0,0 0-16,0 21 15,0-21-15,0 21 0,-1 0 16,-20 0-16,21 22 0,0-22 0,0 0 15,-1 21-15,1-20 16,0-1-16,0 21 0,21-21 0,0 0 16,0 22-16,0-22 0,0 0 15,0 0-15,21-21 32,0 0-32,0 0 0,1-21 15,-1 0-15,0 0 0,0 0 16,0-1-16,0 1 0,1 0 0,-22-21 15,21 21-15,0-22 0,0 1 16,0 0-16,0 20 0,1-20 16,-22 0-16,0 21 0,21-1 0,-21 1 15,21 21-15,-21 21 32,0 1-32,0-1 0,0 21 15,0-21-15,0 0 0,0 22 16,-21-22-16,21 21 0,0-21 0,-21 22 15,21-22-15,0 21 0,0-21 16,0 1-16,0-1 0,0 0 0,0 0 16,0 0-16,21 0 15,0-21-15,0 0 0,0 0 16,22 0-16,-22 0 0,0-21 16,0 0-16,21 0 0,-20 0 15,20 0-15</inkml:trace>
  <inkml:trace contextRef="#ctx0" brushRef="#br0" timeOffset="16587.39">24257 720 0,'0'0'0,"0"-43"0,0-20 16,0 42-16,0 0 16,-21 21-1,21 21-15,-21 0 16,-1 21-16,1 1 0,0-1 15,0 0-15,0 22 0,21-1 16,-21 1-16,-1-1 0,1 1 16,0-1-16,0-20 0,0 20 0,0-21 15,-1 22-15,22-22 0,-21 1 16,21-22-16,-21 21 0,21-21 0,0 22 16,0-22-16,0 0 0,0 0 15,21-21 16,0-21-31,-21 0 0,43 0 0,-22-22 16,0 22-16,0-21 0</inkml:trace>
  <inkml:trace contextRef="#ctx0" brushRef="#br0" timeOffset="17143.07">24617 529 0,'0'0'0,"0"-21"0,0 0 15,-21 21 1,21 21 0,0 0-16,-22 0 0,22 1 0,-21 20 15,0 0-15,21-21 0,0 43 16,-21-22-16,0 22 0,0-1 0,21 1 16,-22-1-16,1-20 0,0 20 15,21 1-15,-21-22 0,0 21 16,0-20-16,21-1 0,-22-21 15,1 22-15,0-1 0,21-21 0,0 0 16,-21 0-16,21 1 0,-21-1 16,21 0-16,0-42 31,0 0-31,0-1 0,0-20 16,21 21-16,0 0 15,0-22-15,0 22 0,22-21 16,-22 0-16,0-1 0,21 22 0,1-21 15,-22 21-15,21-1 0,-21 1 0,1 0 16,-1 21-16,0 0 16,0 0-16,0 0 0,-21 21 0,0 0 15,0 1-15,0-1 0,0 21 16,0-21-16,0 22 0,0-1 0,-21-21 16,0 21-16,0-20 0,21 20 15,-21-21-15,-1 21 0,22-20 0,0-1 16,0 0-16,-21 0 0,21 0 15,0 0-15,0-42 47,0 0-47,0 0 16,0 0-16,0 0 0,21-1 16,-21 1-16,0 0 0</inkml:trace>
  <inkml:trace contextRef="#ctx0" brushRef="#br0" timeOffset="17391.93">23834 1164 0,'0'0'0,"-22"-21"0,1 21 0,0 0 16,21-21-1,21 21-15,0-21 16,1 21-16,20 0 15,-21 0-15,21 0 0,-20 0 0,-1 0 16,21 0-16,-21 0 0,0 0 16,1 0-16,-1 0 0,-42 0 31,-1 0-31,-20 0 16,21 0-16</inkml:trace>
  <inkml:trace contextRef="#ctx0" brushRef="#br0" timeOffset="18427.99">11070 2096 0,'0'0'0,"-21"21"0,21 0 15,-21-21-15,21 21 16,0 0 15,21-21-31,0 0 0,21 0 16,-20 21-16,20-21 0,0 0 0,22 0 15,-22 0-15,22 0 0,-1 0 16,1 0-16,20 0 0,1 0 16,0 0-16,20 22 0,1-22 0,21 0 15,0 0-15,0 0 0,21 0 16,-21 0-16,43 0 0,-22 0 0,21 0 16,1 0-16,-1 0 0,21 0 15,1 0-15,-1 0 0,1 0 0,-1 0 16,22 0-16,21 0 0,-21 0 15,-1 0-15,22 0 0,0 0 0,0 0 16,0 0-16,-1 0 0,1 0 0,0 21 16,0-21-16,-21 0 0,42 0 15,-22 21-15,1-21 0,0 21 16,0-21-16,0 0 0,0 21 16,-22-21-16,22 21 0,-21-21 0,21 22 15,-22-22-15,22 21 0,-21 0 16,-22-21-16,22 21 0,0 0 0,-22-21 15,1 21-15,-1 1 0,1-22 16,-22 21-16,21-21 0,-20 21 0,20-21 16,-42 0-16,22 21 0,-22-21 15,21 0-15,-21 21 0,1-21 0,-1 0 16,0 0-16,-21 21 0,0-21 16,0 0-16,0 0 0,0 0 0,0 0 15,-21 0-15,0 0 0,-1 22 16,1-22-16,-21 0 0,0 0 15,-22 0-15,22 0 0,-22 0 0,1 0 16,-22 0-16,0 0 0,1 21 16,-1-21-16,-21 0 0,0 0 0,1 0 15,-44 0 1,-20 0 0,21 0-16,-21 0 0,-22 0 15,1 0-15,-1 0 0,-21 0 0,1 0 16,-22 0-16,-21 0 0</inkml:trace>
  <inkml:trace contextRef="#ctx0" brushRef="#br0" timeOffset="19379.32">10901 3366 0,'0'0'0,"0"-22"15,0 1-15,0 0 16,0 0-16,0 0 16,0 0-16,0-1 0,0 1 15,-21 0 1,-1 21-16,1 0 16,0 0-16,0 0 0,0 21 15,0-21-15,-1 21 0,1 1 0,0 20 16,0-21-16,0 21 0,0 1 15,21-1-15,0 0 0,-22 1 0,22-1 16,-21 0-16,21-20 0,0 20 16,0-21-16,0 21 0,0-20 0,0-1 15,21 0-15,-21 0 0,22 0 16,-1-21-16,0 0 0,0 0 16,0 0-16,22 0 0,-22 0 0,0 0 15,21-21-15,-21 21 0,1-21 16,20 0-16,-21 0 0,0-1 0,0 1 15,1 0-15,-1 0 0,0 0 0,-21-22 16,0 22-16,0-21 0,0 0 16,0-1-16,0 22 0,0-21 0,0-1 15,-21 1-15,0 21 0,-1 0 16,1 0-16,-21-1 0,21 22 0,0 0 16,-1 0-16,-20 0 0,21 0 15,0 0-15,0 22 0,-1-1 16,1 0-16,0-21 0,0 21 15,21 0-15,0 0 0,0 1 0,0-1 16,-21 0-16,21 0 0,0 0 0,0 0 16,0 1-16,21-22 0,0 21 15,0-21-15,0 0 0,1 21 0,20-21 16,-21 0-16</inkml:trace>
  <inkml:trace contextRef="#ctx0" brushRef="#br0" timeOffset="19811">11197 3408 0,'0'0'0,"0"-21"16,0 0-1,0-1-15,0 1 16,0 0-16,21 21 16,0-21-16,1 21 0,-1 0 15,0 0-15,0 0 0,0 0 16,0 0-16,1 0 0,-1 21 0,0 0 15,0 0-15,0 1 0,-21-1 0,0 0 16,21 21-16,-21-21 0,0 1 16,0 20-16,0-21 0,0 0 0,0 22 15,0-22-15,-21 0 16,21 0-16,0 0 0,-21 0 0,0 1 16,0-1-16,21-42 46,0-1-46,0 1 0,0 0 16,0 0-16,0 0 0,0 0 0,0-22 16,0 22-16,0 0 0,0-21 0,21 20 15,-21 1-15,21 0 0,-21 0 16,21 0-16,-21 0 0,0-1 0,21 1 16,-21 0-16,0 0 15,22 21-15,-1-21 16,0 21-16</inkml:trace>
  <inkml:trace contextRef="#ctx0" brushRef="#br0" timeOffset="20447.16">11747 3048 0,'0'0'0,"-21"-21"0,0 21 16,0-21-16,-21 0 0,20 21 0,-20-22 15,21 1-15,-21 0 0,-1 21 16,1-21-16,0 21 0,-1 0 16,1-21-16,0 21 0,-1 0 0,-20 0 15,20 0-15,-20 0 0,21 0 16,-22 0-16,22 21 0,-22 0 0,22 0 16,-22 0-16,22 1 0,0-1 15,-1 21-15,1-21 0,0 22 0,-1-1 16,22 21-16,-21-20 0,21 20 15,0 1-15,-1-22 0,22 22 0,0-1 16,0-21-16,0 22 0,0-22 0,0 22 16,0-22-16,0 0 0,0 22 15,0-22-15,43 1 0,-22-1 16,0 0-16,0-21 0,22 22 16,-22-1-16,21-21 0,0 0 0,-20 22 15,20-22-15,0 0 0,1-21 0,-1 21 16,21-21-16,-20 0 0,-1 0 15,22 0-15,-22 0 0,21 0 0,-20 0 16,-1-21-16,22 0 0,-22-21 16,21 20-16,-20 1 0,-1-21 0,22 0 15,-22-1-15,0 1 0,1 0 0,20-1 16,-42 1-16,22 0 0,-1-1 16,-21-20-16,0 20 0,-21-20 15,0-1-15,0 1 0,0-1 16,0 1-16,0-1 0,-21 1 0,0 21 15,0-1-15,0 1 0,-22 0 0,1-1 16,0 22-16,20 0 0,-41 0 16,21 0-16,-1-1 0,1 22 0,-22 0 15,22 0-15,0 0 0,-22 0 16,22 0-16,0 0 0,-1 22 0,1-22 16,21 21-16,0 0 0,-1 0 15,22 0-15,0 0 0,0 1 16,22-1-16,-1 0 0,0 0 15,21 0-15,1 0 0,-1-21 0</inkml:trace>
  <inkml:trace contextRef="#ctx0" brushRef="#br0" timeOffset="20991.61">13356 2985 0,'0'0'16,"0"-22"-16,0 1 0,0 0 16,0 0-16,0 0 0,21 21 0,0 0 15,1 0 1,-1 0-16,0 21 15,0 0-15,-21 21 0,42-20 0,-20 20 16,-1 0-16,0 1 0,0 20 16,21 1-16,-20-22 0,-1 21 0,0 1 15,21-22-15,-21 22 0,1-22 16,-1 22-16,0-22 0,-21 0 0,21-21 16,-21 22-16,21-1 0,-21-21 15,0 0-15,0 1 0,0-1 0,0 0 16,0 0-16,0-42 47,0 0-47,0 0 0,0-1 15,0 1-15,0 0 0,0-21 0</inkml:trace>
  <inkml:trace contextRef="#ctx0" brushRef="#br0" timeOffset="21295.61">14245 2963 0,'0'-21'0,"0"42"0,21-63 0,-21 21 0,0 0 16,0 0-1,-21 21 1,0 21-16,0-21 0,-22 42 16,22-21-16,-42 22 0,20-1 15,1 0-15,-21 22 0,20-1 16,-20 1-16,20-1 0,-20 1 0,-1-1 15,22 1-15,-21-22 0,20 22 0,-20-22 16,20 21-16,1-20 0,0-22 16,-1 21-16,22 1 0,0-22 0,0 0 15,0 0-15,21 0 0,0 0 16,21-21 0,0-21-1,0 0-15,22 21 0,-22-21 16</inkml:trace>
  <inkml:trace contextRef="#ctx0" brushRef="#br0" timeOffset="21883.27">14690 3493 0,'0'0'16,"0"-22"-16,21 22 0,-21-21 0,0 0 0,0 0 15,0 42 17,0 0-32,0 22 0,-21-1 15,21 0-15,0 22 0,0-22 16,0 22-16,0-1 0,0 22 0,0-1 15,0 1-15,0 0 0,-22-1 16,1 1-16,0 21 0,0-21 0,0 20 16,-22 1-16,1 0 0,0-21 0,-22 21 15,22-1-15,0 1 0,-22-21 16,22 0-16,-1-1 0,1 1 0,0-22 16,21 1-16,-22-1 0,43-20 15,-21-1-15,21 0 0,-21-20 16,21-1-16,0 0 0,0-42 31,0 0-31,21-1 0,0-20 16,-21 21-16,21-21 0,1-1 0,-1-20 15,0 20-15,0-20 0,-21-1 0,21 1 16,0-22-16,1 22 0</inkml:trace>
  <inkml:trace contextRef="#ctx0" brushRef="#br0" timeOffset="22203.09">14393 3810 0,'0'0'0,"21"-42"0,-21-22 15,22 22 1,-1 21-16,0 0 0,0-1 0,0 1 16,0 0-16,22 0 0,-1 0 15,-21 0-15,22 21 0,-1 0 0,0 0 16,1 0-16,-1 21 0,-21-21 0,21 21 15,-20 0-15,-22 21 0,0-20 16,0-1-16,0 21 0,0-21 0,-22 0 16,1 22-16,0-22 0,0 0 15,-21 0-15,20 0 0,1 1 16,0-1-16,0-21 0,0 21 0,0-21 16,-1 0-16,44-21 46,-1 21-46,21-21 16,-21-1-16</inkml:trace>
  <inkml:trace contextRef="#ctx0" brushRef="#br0" timeOffset="22679.82">15325 3662 0,'0'0'0,"21"-21"0,42-43 15,-63 43-15,0 0 16,0 0-1,0 0-15,-21 21 16,0 0-16,0 0 16,0 21-16,-1 0 0,1 0 0,0 0 15,0 22-15,21-22 0,-21 21 16,0-21-16,-1 22 0,1-22 0,0 21 16,0-21-16,21 0 0,0 22 0,0-22 15,0 0-15,0 0 16,21-21-16,0 0 15,0 0-15,1 0 0,-1-21 16,0 21-16,21-21 0,-21 0 16,1 0-16,20-1 0,-21-20 0,0 21 15,22 0-15,-22-22 0,0 22 16,0-21-16,0 21 0,0-22 0,-21 22 16,0 0-16,22 0 0,-22 0 15,0 42 16,0 0-31,0 21 0,0-20 16,0-1-16,0 0 0,0 21 16,0-21-16,0 1 0,0-1 0,0 0 15,0 0-15,0 0 0,0 0 0,0 1 16,0-1-16,21-21 16,-21 21-16,21-21 0,0 0 0,0 0 15,0 0-15,1 0 16,-1-21-16,0 0 0,21-1 0</inkml:trace>
  <inkml:trace contextRef="#ctx0" brushRef="#br0" timeOffset="22955.66">16362 3175 0,'0'0'0,"42"-106"16,-42 64-16,21 21 0,-21 0 15,0 42 16,0 0-31,0 0 0,0 21 0,0 1 16,-21-1-16,0 22 0,21-22 16,0 21-16,-21-20 0,0 20 0,-1-20 15,1 20-15,21-21 0,-21 1 16,0-1-16,0 0 0,0 1 0,21-22 16,-22 21-16,22-21 0,-21 1 15,21-1-15,0 0 0,0-42 47,0 0-47</inkml:trace>
  <inkml:trace contextRef="#ctx0" brushRef="#br0" timeOffset="23584.68">15854 3598 0,'0'0'0,"-21"0"0,-1 0 16,65 0-1,-22 0-15,0 0 16,21 0-16,1 0 0,-1-21 16,22 0-16,-22 0 0,21 0 0,1 0 15,-1-1-15,22 1 0,-21 0 16,-1-21-16,-21 21 0,22-1 16,-22-20-16,1 21 0,-1-21 0,-21-1 15,0 22-15,0 0 0,-21-21 16,0 20-16,0 1 0,0 0 0,-21 21 31,0 0-31,0 0 0,21 21 16,-21 0-16,0 22 0,21-22 15,-22 21-15,22 1 0,0 20 0,-21-21 16,21 1-16,-21 20 0,0-20 16,21-1-16,0 0 0,-21 1 0,0-1 15,21 0-15,-22 1 0,22-22 0,-21 21 16,21-21-16,0 0 15,0 1-15,0-1 0,0 0 0,-21-21 16,21 21-16,0-42 31,0 0-31,0 0 16,0-1-16,21 1 0,0-21 16,-21 21-16,22 0 0,-1-22 15,0 1-15,21 21 0,-21-22 0,22 1 16,-1 21-16,-21 0 0,22 0 15,-1-1-15,-21 22 0,21 0 0,-20 0 0,-1 22 16,0-1-16,0 0 0,-21 21 16,0-21-16,0 1 0,0 20 15,0-21-15,0 21 0,0-20 16,0-1-16,0 0 0,0 0 0,-21 0 16,21 0-16,-21 1 0,0-1 0,21 0 15,0 0-15,0 0 16,0-42 15,0 0-31</inkml:trace>
  <inkml:trace contextRef="#ctx0" brushRef="#br0" timeOffset="24887.51">18182 3175 0,'0'0'0,"21"-21"0,22-43 16,-43 43-16,21 0 15,-21 0-15,21 42 32,-21 0-32,0 0 15,0 22-15,0-1 0,0 0 16,0 22-16,0-22 0,0 22 0,0-22 15,-21 22-15,21-22 0,-21 0 0,-1 1 16,22-1-16,-21 0 16,0-21-16,21 22 0,0-22 0,0 0 15,-21 0-15,21 0 0,-21-21 16,21-21 15,0 0-31,0 0 16,0 0-16,0 0 0,21-22 15,0 22-15,0 0 0,0 0 16,1 0-16,20-1 0,-21 1 16,21 0-16,1 21 0,-22 0 0,21 0 15,-21 0-15,22 0 0,-22 0 0,0 21 16,-21 0-16,0 1 0,0-1 16,0 0-16,0 0 0,0 0 15,0 0-15,-42 1 0,21-1 16,-1 0-16,1 0 0,0-21 15,0 21-15,0 0 0,0-21 0,-1 0 16,1 0-16,21-21 31,21 21-15,1-21-16,-1 0 0,0 21 16,21-21-16,-21 0 0,22-1 0,-1 22 15,-21-21-15,22 0 0,-22 21 16,21-21-16,-21 0 0,0 21 15,1 0-15,-1-21 0,0 21 0,-21 21 32,0 0-32,0 0 15,0 0-15,0 0 16,0 1-16,0-1 0,-21 0 16,21 0-16,0 0 0,0 0 15,0 1-15,21-22 16,0 0-16,0 0 0,0 0 15,1 0-15,-1 0 16,0 0-16,0-22 0,0 1 0,22 21 0,-22-21 16,0 0-16,0 0 15,0 0-15,0-1 0,1 22 0,-22-21 16,0 0-16,0 0 0,0 0 0,0 0 16,0 42 30,0 0-46,0 21 16,0-21-16,0 1 0,0 20 16,0 0-16,0 1 0,0 20 0,0-21 15,0 22-15,0-1 0,-22 1 0,22-1 16,0 22-16,-21-21 16,21 20-16,0 1 0,0 0 0,0-1 15,0 1-15,0 21 0,-21-22 0,21 1 16,0 0-16,-21-22 0,21 22 15,0 0-15,0-22 0,0 1 0,0-1 16,0-21-16,-21 1 0,0-1 0,-1 0 16,22-20-16,-42-1 0,21-21 15,0 0-15,0 0 0,-22-21 0,22-1 16,0 1-16,-21-21 0,20 0 0,-20-1 16,21 1-16,0-22 0,0 1 15,-1-22-15,1 22 0,0-22 16,21 0-16,0-20 0,0 20 0,0-21 0,0 21 15,0 1-15,0-22 16,21 21-16,0 1 0,22-1 0,-1 21 16,0-20-16,1 20 0,-1 22 15,0-22-15,22 22 0,-1-21 0,1 20 16,-1 1-16,1 0 0,-1 20 0,22-20 16</inkml:trace>
  <inkml:trace contextRef="#ctx0" brushRef="#br0" timeOffset="25395.73">20489 3048 0,'-21'0'16,"0"-21"-16,42 21 31,0 0-31,22-21 0,-1 21 0,0 0 16,1 0-16,20 0 0,-21 0 15,22 0-15,-22 0 0,22 0 0,-22 0 16,0 0-16,22 0 15,-22 0-15,1 0 0,-22 0 0,21 0 16,-21 0-16,0 0 0,1 0 0,-22 21 16,-22-21-1,1 21-15,0-21 16,0 0-16,0 21 0,-22-21 16,22 21-16,-21-21 0</inkml:trace>
  <inkml:trace contextRef="#ctx0" brushRef="#br0" timeOffset="25679.3">20849 3154 0,'-21'0'16,"0"0"-16,0 0 15,-1 21 1,22 0 0,0 0-16,0 1 0,0-1 0,0 21 15,0 0-15,-21 1 0,21-1 16,-21 22-16,21-22 0,0 0 0,-21 22 15,21-22-15,-21 0 0,21 1 16,0-1-16,-21 0 0,-1-20 0,22 20 16,-21-21-16,21 21 0,0-20 0,0-1 15,0 0-15,21-42 47,-21 0-47,22-1 0,-1 1 16,0 0-16,0 0 0,0 0 0</inkml:trace>
  <inkml:trace contextRef="#ctx0" brushRef="#br0" timeOffset="26107.06">20913 3641 0,'0'-21'0,"0"-1"15,0 1 1,21 21-16,0-21 0,0 21 15,0 0-15,0 0 0,1 0 16,-1 0-16,0 0 0,0 0 16,21 0-16,-20 21 0,-1 0 0,0 1 15,21-1-15,-42 21 0,21-21 16,1 0-16,-22 22 0,21-22 0,-21 0 16,0 21-16,0-20 0,0-1 15,0 21-15,0-21 0,-21 0 16,-1 1-16,1-22 0,21 21 0,-21-21 15,0 0 1,21-21 0,0-1-16,0 1 15,0 0-15,0 0 0,0 0 0,0-22 16,0 22-16,0 0 0,21-21 0,0 21 16,-21-1-16,21-20 0,1 21 15,-22 0-15,21 0 0,0-1 0,0 1 16,0 21-16,0 0 15,1 0-15,-1 0 16,0 0 0,0 0-16,0 21 0,0-21 15</inkml:trace>
  <inkml:trace contextRef="#ctx0" brushRef="#br0" timeOffset="26639.8">21907 3852 0,'22'-21'16,"-22"0"-1,21 0-15,-21 0 16,0 0-16,0-1 16,0 1-16,0 0 0,-21 0 15,-1 21-15,1 0 0,0 0 0,0 0 16,0 0-1,0 0-15,-22 0 0,22 21 0,0 0 16,0 0-16,21 1 0,-21-1 16,-1 0-16,22 0 0,-21 21 0,21-20 15,0-1-15,0 21 0,0-21 16,0 0-16,0 1 0,0-1 0,0 0 16,0 0-16,21-21 15,1 0-15,-1 0 0,0 0 16,0 0-16,0-21 0,0 21 15,1-21-15,-22 0 0,21-1 16,0 1-16,0 0 0,-21 0 0,0 0 16,21 0-16,0-1 0,-21 1 15,0 0-15,0 0 0,22 0 16,-1 0-16,-21 42 31,0 0-31,21 0 16,-21 0-16,0 0 0,0 1 15,0-1-15,21 0 0,-21 0 16,0 0-16,0 0 0,0 1 16,21-22-16,-21 21 0,21-21 15,1 0 1,-1 0-16,0 0 16</inkml:trace>
  <inkml:trace contextRef="#ctx0" brushRef="#br0" timeOffset="27027.56">22225 3747 0,'0'0'16,"0"-22"-16,0 1 0,0 0 15,21 21 1,0 0 0,-21 21-16,0 0 15,0 1-15,0-1 0,21 0 16,-21 0-16,0 21 15,22-20-15,-22-1 0,0 0 0,0 0 16,0 0-16,0 0 0,0 1 0,21-1 16,-21 0-16,0 0 15,21-21-15,-21-21 32,21 0-32,-21 0 0,21 21 0,-21-22 15,0 1-15,21-21 0,1 21 0,-22 0 16,21-1-16,-21-20 0,21 21 15,0 0-15,-21 0 0,0-1 16,21 1-16,0 21 0,-21-21 16,22 21-1,-1 0 1,-21 21 0,21 0-16,-21 1 15</inkml:trace>
  <inkml:trace contextRef="#ctx0" brushRef="#br0" timeOffset="27375.36">22627 3895 0,'0'0'16,"0"21"-16,21-21 31,0 0-15,1 0-16,-1 0 15,-21-21-15,21 21 0,0-21 0,0 21 16,0-22-16,-21 1 0,22 0 15,-22 0-15,21 21 0,-21-21 16,-21 21 0,-1 0-1,1 0-15,0 0 0,0 21 0,0 0 16,0 0-16,-1 0 16,22 1-16,0-1 0,-21 0 0,21 0 15,-21 0-15,21 0 0,0 1 16,0-1-16,0 0 0,0 0 15,0 0-15,21 0 16,0-21-16,1 0 0,-1 0 16,21 0-16,-21 0 0,0 0 15,1 0-15,-1 0 0,0 0 0,0-21 16,0 21-16</inkml:trace>
  <inkml:trace contextRef="#ctx0" brushRef="#br0" timeOffset="27764.65">23072 3789 0,'0'0'0,"0"-21"0,21 0 16,0 21-1,-21-22-15,21 22 0,0 0 16,0 0 0,1 22-16,-1-1 15,-21 0-15,0 0 0,0 0 16,0 0-16,0 1 0,0-1 15,0 0-15,0 0 0,0 0 16,-21 0-16,21 1 0,0-1 16,-22-21-16,22 21 0,-21-21 0,21-21 47,0 0-32,0-1-15,21 1 0,1 0 16,-22 0-16,21 0 0,0 0 0,-21-1 15,21 1-15,0 0 0,-21 0 16,0 0-16,21 21 0,1-21 0,-22-1 16,21 22-16,0 0 15,0 0 1</inkml:trace>
  <inkml:trace contextRef="#ctx0" brushRef="#br0" timeOffset="28200.4">23622 3810 0,'21'0'16,"0"-21"-16,0 21 0,-21-21 16,0 0-16,22 21 15,-22-22-15,-22 22 16,1 0-1,0 0-15,0 0 16,0 0-16,0 0 0,21 22 0,-22-22 0,1 21 16,0-21-16,21 21 15,-21-21-15,21 21 0,0 0 0,0 0 16,0 1 0,21-1-1,0-21-15,-21 21 0,21-21 0,1 21 16,-1-21-16,-21 21 15,21 0-15,-21 1 16,0-1-16,0 0 16,-21-21-16,0 21 15,-1-21-15,1 21 16,0-21-16,0 0 0,0 21 16,0-21-16,-1 0 0,1 0 0,0 0 15,0 0-15,0 0 16,21-21-1,21 0 1</inkml:trace>
  <inkml:trace contextRef="#ctx0" brushRef="#br0" timeOffset="28819.04">24172 3831 0,'0'0'16,"0"-21"0,0 42 15,0 0-31,0 1 15,0-1-15,-21 0 16,21 0-16,-21 0 0,21 0 0,-21 1 16,21-1-16,0 0 0,0 0 15,-21-21-15,21 21 16,-22-21 0,22-21 15,0 0-31,0 0 15,0 0-15,0-1 0</inkml:trace>
  <inkml:trace contextRef="#ctx0" brushRef="#br0" timeOffset="29011.93">24088 3662 0,'0'0'16,"0"-21"-16,0 0 15,-22 21 16,22 21 1,22 0-17,-1-21-15,0 21 0,0-21 16,0 21-16,0-21 16</inkml:trace>
  <inkml:trace contextRef="#ctx0" brushRef="#br0" timeOffset="29499.65">24511 3831 0,'0'21'16,"0"1"-16,-21-1 0,21 0 16,0 0-1,-21 0-15,21 0 0,-22 1 16,22-1-16,0 0 0,0 0 15,0 0-15,-21 0 16,0 1-16,21-1 16,0-42 31,0-1-47,0 1 15,0 0-15,21 0 0,0 0 16,1 0-16,-1-22 15,0 22-15,0 0 0,0 0 0,0 0 16,1-1-16,20 22 0,-21-21 0,0 21 16,0 0-16,1 0 0,-1 0 15,0 0-15,0 21 16,-21 1-16,0-1 16,0 0-16,0 0 0,0 0 0,0 0 15,0 1-15,-21-1 0,21 0 0,-21 0 16,0 0-16,21 0 15,0 1-15,-22-22 0,1 21 0,0-21 16,21 21-16,21-21 31,0 0-15,1 0-16</inkml:trace>
  <inkml:trace contextRef="#ctx0" brushRef="#br0" timeOffset="30439.62">25167 3958 0,'0'-63'16,"0"42"-1,0-1-15,0 1 16,-21 21 0,0 0-1,0 0-15,-1 21 0,1 1 0,0-22 16,21 21-16,-21 0 0,0 0 15,0 0-15,-1 0 0,1 1 0,21-1 16,0 0-16,-21 0 0,21 0 0,-21 0 16,21 1-16,0-1 15,21-21 1,0 0-16,0 0 0,1 0 16,-1 0-16,0 0 0,0-21 15,0-1-15,0 22 0,-21-21 16,22 0-16,-1 0 15,-21 0-15,21 21 0,-21-21 16,0-1-16,0 1 0,21 21 16,-21-21-1,0 42 17,0 0-17,0 1-15,0-1 0,0 0 16,0 0-16,-21 0 0,21 0 15,-21 22-15,21-22 0,0 21 16,0 1-16,-21-1 0,21 0 0,-22 22 16,22-22-16,-21 22 0,21-1 15,0 1-15,0-1 0,0 1 0,0 20 16,-21-20-16,21 20 0,-21-20 0,21 21 16,0-1-16,0 1 0,-21-22 15,21 22-15,-21 0 0,21-1 0,-22-20 16,22 21-16,0-22 0,0 1 0,-21-1 15,21 1-15,-21-1 0,0 1 16,21-22-16,0 0 0,-21 1 0,0-1 16,-1-21-16,1 21 0,0-20 15,0-1-15,0-21 0,0 21 16,-1-21-16,1 0 0,0 0 0,0 0 16,0 0-16,21-21 0,-21 0 0,-1 21 15,1-22-15,0-20 0,0 21 0,0 0 16,-22-22-16,22 1 0,0 0 15,-21-22-15,21 22 0,-22-22 0,1-20 16,21 20-16,-22-20 0,22-1 0,0 21 16,0-20-16,21-1 0,0 0 15,0 1-15,0-1 0,0 0 0,21 22 16,0-1-16,22-20 0,-1 20 16,0 22-16,1-22 0,-1 22 0,0 0 15,1-22-15,20 43 0,-21-21 0,1-1 16,20 22-16,-20 0 15,-1 0-15,-21 0 0,21 0 0,-20 21 16,-1 0-16,0 0 0,-21-22 0,0 44 47,0-1-31,0 0-1,-21-21-15,0 21 16,-1-21-16,1 0 15,0 0-15</inkml:trace>
  <inkml:trace contextRef="#ctx0" brushRef="#br0" timeOffset="31539.58">13589 4551 0,'0'0'0,"-42"0"0,-43 0 15,64 21-15,-22-21 16,22 0-16,0 0 0,0 0 0,0 0 16,0 0-1,21 21-15,21-21 32,21 21-32,-21-21 0,22 0 15,-1 0-15,0 22 0,22-22 0,-22 21 16,43-21-16,-22 0 0,22 0 0,21 21 15,0-21-15,-1 0 0,22 0 16,0 21-16,0-21 0,22 0 0,-1 21 16,21-21-16,0 21 0,1-21 15,20 22-15,1-22 0,-1 21 0,22-21 16,0 21-16,-1-21 0,1 21 16,21-21-16,0 21 0,-1-21 0,1 21 15,0-21-15,0 22 0,21-22 16,-21 21-16,0 0 0,21-21 0,-22 21 15,1-21-15,0 21 0,21 0 16,-21-21-16,-21 22 0,-1-22 16,1 21-16,0-21 0,-22 21 0,1-21 15,-22 21-15,21-21 0,-41 0 16,20 21-16,-21 0 0,0-21 0,-21 0 16,0 0-16,0 22 0,-21-22 15,-21 0-15,-1 0 0,1 0 0,-21 21 16,-1-21-16,-21 0 0,22 0 15,-43 0-15,21 0 0,-20 0 0,-1 0 16,0 0-16,-42 0 63,0 0-63,-1 0 0,-20 0 15,0 21-15,-1-21 0,-20 0 0</inkml:trace>
  <inkml:trace contextRef="#ctx0" brushRef="#br0" timeOffset="57028.51">889 6985 0,'0'21'32,"0"-42"15,0 0-47,0 0 15,0 0-15,0-1 16,0 1-16,0 0 15,0 0-15,0 0 0,0 0 16,0-1-16,21 1 16,-21 0-16,0 0 0,0 0 0,0 0 15,0-1 1,0 44 31,21-1-47,-21 0 15,0 0-15,0 0 0,0 0 0,0 1 16,0-1-16,0 0 0,0 21 16,0-21-16,0 1 0,0-1 15,0 0-15,21 21 0,-21-21 16,0 1-16,0-1 0,0 21 16,0-21-16,0 0 0,0 22 0,0-22 15,0 0-15,0 21 0,0-20 16,0-1-16,0 21 0,0-21 0,0 0 15,0 1-15,0-1 0,0 0 16,0 0-16,0 0 16,0 0-16,0 1 0,0-1 15,-21-21-15,21 21 16,-21-21 0,0 0-1,0 0-15,0 0 16,-1 0-16,1 0 15,0 0-15,0 0 16,0 0-16,0 0 0,-1 0 0,1 0 16,0 0-16,-21 0 0,21 0 15,-1 0-15,-20 0 0,21 0 0,0 0 16,0 0 0,-1 0-1,44 0 16,-1 0-31,21 0 0,-21 0 0,0 0 16,22 0-16,-22 0 0,21 0 16,1 0-16,-1 0 0,-21 0 15,21 0-15,1 0 0,-1 0 0,-21 0 16,22 0-16,-22 0 0,21 0 16,-21 0-16,0 0 0,1 0 15,-1 0-15,-21-21 47,0 0 0,0-1-31,0 1-16,21 0 15</inkml:trace>
  <inkml:trace contextRef="#ctx0" brushRef="#br0" timeOffset="57941.12">1545 7112 0,'-21'0'16,"0"0"0,0 0-1,-1 0 17,1 21-17,21 0 1,0 1-16,0-1 15,0 0 1,21-21 31,1 0-31,-22-21-16,21 21 0,-21-21 15,0-1-15,0 1 16,0 0-1,-21 0 1,-1 21 0,1 0-1,21 21-15,-21 0 16,21 0-16,0 1 16,0-1-16,0 0 15,0 0-15,0 0 31,21-21-15,0 0-16,1 0 16,-1 0-16,-21-21 15,0 0-15,0 0 16,0 0-16,0-1 16,0 1-1,-21 21 32,21 21-16</inkml:trace>
  <inkml:trace contextRef="#ctx0" brushRef="#br0" timeOffset="65875.59">1079 6646 0,'0'0'0,"-21"0"0,0 0 0,0 0 16,0 0 0,0 0-16,-1 0 46,22-21-46,0 0 16,0 0 0,22 21-16,-22-21 0,21 0 15,0 21-15,-21-22 0,21 1 16,0 21-16,0-21 0,1 0 0,-1 21 16,21-21-16,-21 21 0,0 0 15,1-21-15,-1 21 0,0 0 16,0 0-16,0 0 0,0 0 15,1 0-15,-1 0 0,0 0 0,0 0 16,0 21-16,-21 0 0,21 0 16,1 0-16,-1 0 0,0 22 15,0-22-15,-21 21 0,21-21 0,-21 22 16,21-22-16,-21 21 0,0 1 16,0-22-16,0 21 0,0 0 15,0-20-15,0 20 0,0-21 16,0 21-16,0 1 0,-21-1 15,0 0-15,-21-20 0,21 20 0,-1 0 16,-20 1-16,21-22 0,-21 21 16,-1-21-16,1 22 0,0-22 15,-1 0-15,1 0 0,0 0 0,-1 0 16,22 1-16,-21-22 0,-1 21 16,22-21-16,-21 0 0,21 0 15,0 21-15,-1-21 0,1 0 0,0 0 16,0 0-16,0 0 15,21-21 32,0 0-47,21-1 0,-21 1 16,21 0-16</inkml:trace>
  <inkml:trace contextRef="#ctx0" brushRef="#br0" timeOffset="69019.77">1757 7472 0,'0'0'0,"0"21"16,-21-21-16,-1 0 16,22 21-16,0-42 31,0 0-31,0 0 16,0 0-16,22-1 0,-1 1 15,0-21-15,-21 21 16,21-22-16,0 1 0,0 21 0,1-21 15,-1 20-15,-21-20 0,21 21 16,0 0-16,-21 0 0,21-1 0,-21 1 16,0 42 15,0 1-31,0 20 16,-21-21-16,21 0 15,0 22-15,0-1 0,0-21 0,0 21 16,-21 1-16,21-1 0,0-21 15,0 22-15,0-22 0,0 0 16,0 0-16,21 0 0,-21 0 16,21-21-16,0 0 0,1 0 15,-1 0-15,0 0 0,0 0 16,21-21-16,-20 0 0,-1 21 16,21-42-16,-21 21 0,22-1 0,-22 1 15,21-21-15,-21 21 0,0-22 16,22 22-16,-22-21 0,0 21 15,0-22-15,0 22 0,-21 0 0,0 0 16,22 0-16,-22 0 0,21-1 16,-21 44 31,0-1-47,0 0 0,0 0 15,0 0-15,0 22 0,0-22 0,0 21 16,0 0-16,0 1 0,0-1 15,0 22-15,0-22 0,0 0 16,0 22-16,0-22 0,0 22 0,0-1 16,0 1-16,0 20 0,0-20 15,0 20-15,0 1 0,0-21 0,0 20 16,0-20-16,-21 20 16,21-20-16,-22-1 0,22 1 0,-21-1 0,0-20 15,21 20-15,-21-20 0,0-1 16,0-21-16,21 0 0,-22 0 15,1 1-15,0-22 0,0 0 16,0 0-16,0 0 0,-1 0 0,-20-22 16,21 1-16,-21-21 0,20 0 15,1-1-15,0 1 0,0 0 0,0-22 16,21 22-16,-21-22 0,21-20 16,0 20-16,0-21 0,0 1 0,0-1 15,42 0-15,-21 1 0,0-1 16,22 0-16,-1 22 0,0-22 15,1 1-15,20 20 0,1-21 0,-1 22 16,1-1-16,-22 1 16,21 21-16,1-1 0,-22 22 0,1 0 15,-1 0-15,0 21 0,-21 0 16,22 0-16,-22 0 0,0 21 0,0 0 16,-21 0-16,0 0 0,21 22 15,-21-22-15,0 21 0,0-21 0,0 22 16,0-1-16,0-21 0,0 22 15,0-22-15,0 21 0,0-21 0,0 0 16,0 1-16,0-1 0,0 0 16,22-42 15,-22 0-15,0-22-16,0 22 0,0-21 15,21-1-15,0 1 0,-21 0 0,0-1 16,21 1-16,0 21 0,0-21 15,-21 20-15,22 1 0,-1 0 0,0 0 16,0 0-16,0 21 16,0 0-16,1 0 0,-1 21 15,0 0-15,0 0 0,0 0 16,-21 1-16,21 20 0,-21-21 16,0 21-16,22-20 0,-1 20 0,-21-21 15,21 0-15,-21 22 0,0-22 16,21 0-16,0 0 0,0 0 15,-21 0-15,22-21 16,-1 0-16,0 0 16,0-21-16,0 21 0,0-21 15,1 0-15,-1-21 0,0 20 16,0 1-16,0-21 0,0 0 0,1-1 16,20 22-16,-21-21 0,21 21 15,-20-1-15,20 1 0,-21 0 0,0 0 16,0 21-16,22 0 0,-22 0 15,0 0-15,0 0 0,0 21 16,-21 0-16,0 0 0,22-21 16,-22 22-16,21-1 0,-21 21 15,0-21-15,0 0 0,0 1 16,0-1-16,0 0 0,0 0 16,0 0-1,0-42 16,0 0-31,0 0 16,0 0-16,0-1 0,0 1 16,0 0-16,0 0 0,0 0 0,-21 0 15,-1-1-15,22 1 0,-21 21 16,0-21-16,0 21 0,0 0 16,0 0-16,-1 0 0,1 0 0,0 0 15,0 0-15,0 0 0,0 21 16,-1 0-16,1 22 0,0-22 15,0 0-15,0 21 0,21-20 0,-21 20 16,21 0-16,-22-21 0,22 22 16,0-22-16,0 0 0,0 21 0,0-20 15,0-1-15,0 0 0,0 0 0,22-21 16,-22 21-16,21-21 0,0 0 16,0 0-16,0 0 0,0 0 15,1 0-15,-1 0 0,0-21 16,0 0-16,0 0 0,0 0 15,1-1-15,-1-20 0,0 21 16,-21-21-16,21 20 0,0-20 0,0 0 16,-21 21-16,0-22 0,0 1 15,22 21-15,-22 0 0,0-22 0,21 43 16,-21-21-16,0 0 0,0 42 31,0 0-15,0 0-16,0 22 0,0-22 0,0 0 15,0 21-15,0-20 16,0 20-16,0-21 0,0 21 0,0-20 16,0-1-16,0 21 0,0-21 0,21 0 15,0 1-15,0-22 0,0 21 16,1-21-16,-1 0 0,0 0 0,21 0 16,-21 0-16,1 0 0,20 0 15,-21 0-15,21 0 0,-20-21 0,20-1 16,-21 1-16,0 0 0,22 0 15,-22-21-15,0 20 0,-21-20 16,21 0-16,0 21 0,-21-22 0,21 1 16,-21 21-16,0 0 0,0-22 0,0 22 15,0 0 1,0 42 15,0 0-31,0 0 0,0 1 0,0-1 16,0 21-16,0-21 0,0 22 0,0-22 15,0 21-15,0-21 0,-21 0 16,21 22-16,0-22 0,-21 0 0,21 0 16,-21 0-16,21 1 0,0-1 15,0 0-15,0 0 16,0-42 0,0 0-1,21 0 1,0-1-16,-21-20 0,21 21 0,1 0 15,-1-22-15,-21 1 0,21 21 0,0-21 16,0-1-16,0 22 0,-21-21 16,22 21-16,-1-1 0,0 1 0,0 21 15,0 0-15,-21-21 0,21 21 16,1 0-16,-1 0 0,-21 21 0,21 0 16,-21 1-16,21-1 0,-21 0 15,0 21-15,21-21 0,-21 22 0,0-22 16,21 0-16,-21 21 0,0-20 15,0-1-15,0 0 0,0 0 0,0 0 16,0 0-16,22 1 0,-22-1 16,0 0-16,21-21 15,0 0 1,0 0-16,0-21 16,0 0-16,1-1 0,-22 1 15,21 0-15,0 0 0,0-21 16,0 20-16,0-20 0,1 21 0,20-21 15,-21-1-15,0 22 0,0-21 0,1 21 16,20-1-16,-21 1 16,0 0-16,0 21 0,1-21 0,-1 21 31,-21 21-31,0 0 16,0 0-16,0 22 0,0-22 15,0 0-15,0 21 0,0-20 0,0 20 16,0-21-16,0 21 0,0-20 0,0 20 15,0-21-15,0 0 0,21 0 16,-21 1-16,21-1 0,0 0 0,0 0 16,1-21-16,-1 0 15,0 0-15,21 0 0,-21 0 0,1 0 16,-1 0-16,0 0 0,0-21 16,0 0-16,0 0 0,1-1 0,-1 1 15,0 0-15,0 0 0,0-21 16,0-1-16,-21 22 0,22-21 15,-1-1-15,-21 22 0,0 0 0,0-21 16,21 21-16,-21-1 0,0 1 16,0 42-1,0 1-15,0-1 16,0 0-16,-21 0 0,21 0 16,0 22-16,0-22 0,0 21 0,-21-21 15,21 0-15,0 22 0,0-22 16,0 0-16,0 0 0,0 0 0,0 1 15,21-1-15,0-21 16,0 0 0,0 0-16,0 0 0,1 0 15,-1 0-15,-21-21 0,21-1 16,0 22-16,-21-21 0,21 0 0,0 0 16,-21 0-16,22 0 0</inkml:trace>
  <inkml:trace contextRef="#ctx0" brushRef="#br0" timeOffset="69363.08">6244 6858 0,'-42'0'15,"84"0"-15,-105 21 0,41 0 0,1-21 0,21 22 16,0-1-16,0 0 15,21-21 1,1 0 0,-1 0-16,0 0 0,0-21 15,0 21-15,0-21 0,-21-1 16,0 1-16,0 0 16,0 0-16,-21 21 15,0 0-15,0 0 16,0 0-16,0 0 0,-1 0 15,1 0-15,21 21 0,-21-21 16,21 21-16,0 0 16,0 1-16,21-22 15,0 0-15</inkml:trace>
  <inkml:trace contextRef="#ctx0" brushRef="#br0" timeOffset="71547.35">6879 7006 0,'0'0'16,"21"-21"-16,-21 0 0,0 0 16,0 0-1,-21 21-15,0 0 16,0 0-16,0 0 16,-1 0-16,1 0 0,0 0 0,0 21 0,-21 0 15,20 0-15,1 0 0,0 22 16,0-1-16,0 0 0,0 1 15,21-1-15,0 0 0,0 1 0,0-1 16,0 0-16,0 1 0,0-1 16,0-21-16,21 21 0,0-20 0,0-1 15,0 0-15,22-21 0,-1 21 16,0-21-16,1 0 0,20 0 0,-21 0 16,1 0-16,20 0 0,-20-21 15,-1 0-15,21 0 0,-20-1 0,-1 1 16,0 0-16,1-21 0,-1-1 0,0 22 15,1-21-15,-22 0 0,0-1 16,-21 22-16,0-21 0,0 21 0,0-22 16,0 22-16,0-21 15,-21 21-15,0 21 16,0 0-16,-1 0 0,1 0 16,0 0-16,0 21 0,0 0 0,21 0 15,-21 0-15,21 0 0,-22 22 16,22-22-16,0 21 0,-21 1 0,21-22 15,0 21-15,0-21 0,0 0 0,0 1 16,0-1-16,0 0 0,0 0 16,0 0-16,21-21 0,-21 21 15,22-21-15,-1 0 0,0 0 16,0-21-16,0 21 0,0-21 16,1 0-16,-1 0 15,0 0-15,0-1 0,-21 1 0,21-21 16,0 21-16,-21-22 0,0 22 0,0-21 15,22 21-15,-22 0 0,0-22 16,21 43-16,-21-21 0,0 0 0,0 42 31,0 0-15,0 0-16,0 1 0,0 20 16,-21-21-16,21 21 0,0-20 0,0 20 15,0-21-15,0 0 0,0 22 16,21-22-16,0 0 0,-21 0 15,21 0-15,0 0 0,0-21 0,1 22 16,-1-22-16,21 0 0,-21 0 16,0 0-16,1 0 0,20 0 0,-21 0 15,0-22-15,22 22 0,-22-21 16,0 0-16,0 0 0,21-21 0,-20 20 16,-1-20-16,0 0 0,0-1 0,0 1 15,0-21-15,1 20 0,-22-20 16,21 20-16,0-20 0,0 21 0,0-22 15,0 22-15,-21-1 0,0 1 16,22 0-16,-22-1 0,21 22 0,-21 0 16,0 0-16,0 42 31,0 21-31,0-20 0,-21 20 0,21 0 16,-22 1-16,1-1 0,21 0 15,0 1-15,0-1 0,-21 21 0,21-20 16,-21 20-16,21-20 0,0-1 15,0 21-15,0-20 0,0-1 0,0 0 16,0 1-16,21-22 0,-21 21 0,21-21 16,0 1-16,-21-1 0,22 0 15,-1 0-15,0-21 0,0 0 0,0 0 16,0 0-16,1 0 16,-1 0-16,21-21 0,-21 0 0,0 0 15,1-1-15,20-20 0,-21 21 0,0-21 16,0-1-16,1-20 0,-1 20 15,0 1-15,0-21 0,0-1 0,-21 22 16,21-22-16,-21 22 0,0-22 16,22 22-16,-1 0 0,-21-1 0,21 22 15,-21-21-15,0 21 0,0 0 16,0 42 0,0 0-16,0 21 15,0-21-15,0 22 0,-21-1 16,21-21-16,-21 22 0,-1-1 15,22 21-15,-21-20 0,21-1 16,0 0-16,0 1 0,0 20 0,0-20 16,0-1-16,0 0 0,0-21 0,0 22 15,0-1-15,0-21 0,21 0 16,1 1-16,-22-1 0,21-21 0,0 21 16,0-21-16,0 0 0,0 0 15,1 0-15,-1 0 0,21-21 0,-21 21 16,0-21-16,1-1 0,-1 1 0,0-21 15,0 21-15,0 0 0,0-22 16,1 1-16,-1 21 0,-21-22 16,0 22-16,21 0 0,-21 0 15,0 0-15,0 42 32,0 0-32,-21 0 15,21 0-15,0 1 0,0-1 0,0 0 16,0 0-16,0 0 0,0 0 0,0 1 15,0-1-15,21 0 16,0-21-16,-21 21 0,21-21 16,0 0-16,1 0 0,-1 0 15,0 0-15,0-21 0,0 21 0,0-21 16,1 0-16,-1-1 0,0-20 16,-21 21-16,21 0 0,0-22 15,0 22-15,-21-21 0,22 21 0,-22-22 16,21 22-16,-21 0 0,0 0 0,0 0 15,21 0-15,-21 42 32,0 0-17,0 21-15,0-21 0,0 22 16,-21-22-16,21 21 0,-21 1 0,21-1 16,0 21-16,0-20 0,-22 20 15,22 1-15,-21-22 0,21 22 0,0-1 16,0 1-16,0-1 0,0 1 15,0 20-15,0-20 0,0-1 16,21 22-16,1-22 0,-22 1 0,21-1 16,0 1-16,0-1 0,-21-20 0,21 20 15,-21-20-15,0 20 0,0-21 16,0-20-16,0 20 0,0 0 0,-21-21 16,0 1-16,0-1 0,0-21 0,-22 0 15,22 0-15,-21 0 0,-1 0 16,1 0-16,0-21 0,21-1 0,-22-20 15,1 0-15,21-1 0,-22 1 16,22 0-16,0-22 0,21 1 16,0-1-16,0 1 0,0-22 0,0 0 15,0 1-15,0 20 0,0-20 0,21-1 16,22 21-16,-22-20 0,0 20 16,21 1-16,-21-1 0,22 1 0,-1-1 15,22 22-15,-22-22 0,0 22 0,22-21 16,-1 20-16</inkml:trace>
  <inkml:trace contextRef="#ctx0" brushRef="#br0" timeOffset="73591.78">11176 7133 0,'0'0'0,"21"-63"16,-21 42-16,0-1 15,0 1-15,0 0 0,0 0 0,0 0 16,0 0-16,-21-1 16,0 22-16,0 0 0,-22 0 15,22 0-15,0 22 0,-21-22 16,20 42-16,1-21 0,-21 21 0,21 1 15,0-1-15,-1 22 0,1-1 0,0-21 16,0 22-16,21-22 16,0 22-16,0-22 0,0 0 0,0 1 15,0-22-15,21 0 0,0 0 16,22 0-16,-22 1 0,21-1 0,0-21 16,1 0-16,-1 0 0,0 0 0,1-21 15,20-1-15,-20 1 0,-1 0 16,0-21-16,22 21 0,-22-22 0,0-20 15,1 20-15,20-20 0,-20-1 16,-1 1-16,0-22 0,1 22 0,-22-1 16,0 1-16,0-1 0,-21 1 0,0-1 15,0 22-15,0 0 0,0-1 16,0 22-16,0 0 0,0 0 16,-21 42-1,0 0-15,21 0 0,-21 22 0,21-1 16,0 0-16,-22 1 0,1-1 15,0 21-15,21-20 0,-21 20 0,21 1 16,-21-1-16,0-20 0,21 20 0,0 1 16,-22-22-16,22 0 0,0 1 15,0-1-15,0 0 0,0-21 0,0 1 16,0-1-16,22-21 16,-1 0-1,0 0-15,0-21 0,-21-1 16,21-20-16,0 21 0,1-21 15,20 20-15,-42-20 0,42 0 0,-21 21 16,1-22-16,-1 22 0,-21 0 16,21 0-16,0 21 0,0 0 0,-21 21 15,21 0 1,-21 0-16,0 0 0,0 1 0,0 20 16,0-21-16,0 21 0,22-20 0,-22-1 15,0 0-15,0 21 0,21-21 16,0 1-16,-21-1 0,21 0 0,0-21 15,0 21-15,1-21 0,20 0 0,-21 0 16,0 0-16,22 0 0,-22 0 16,21 0-16,-21 0 0,0 0 15,22-21-15,-22 0 0,21 0 16,-21-1-16,1-20 0,-1 21 0,0-43 16,-21 22-16,0 0 0,0-1 15,0 1-15,0 21 0,0-21 16,0 20-16,-21-20 0,21 21 0,-21 21 15,-1-21-15,1 21 0,0 0 16,0 0-16,0 21 0,0 0 16,-1 0-16,1 0 0,0 22 0,21-22 15,-21 21-15,0 1 0,0-1 16,21 0-16,0 1 0,0-22 16,0 21-16,0-21 0,0 22 15,0-22-15,0 0 0,21 0 0,0-21 16,-21 21-16,21-21 0,0 0 0,0 0 15,1 0-15,-1 0 0,0 0 16,0-21-16,0 0 0,0 0 16,1 0-16,-1-1 0,-21 1 0,21-21 15,-21 21-15,21-22 0,-21 1 16,0 21-16,0-21 0,0 20 16,0-20-16,0 21 0,21 0 0,-21 0 15,0 42 16,0 0-31,0 21 16,0-21-16,0 1 0,0 20 0,0-21 16,0 21-16,0-20 0,0 20 15,0-21-15,0 21 0,0-20 0,21-1 16,-21 0-16,22 0 0,-1 0 0,0 0 16,0-21-16,21 22 0,-20-1 15,20-21-15,0 0 0,-21 0 0,22 0 16,-1 0-16,0 0 0,1 0 15,-1-21-15,-21-1 0,22 22 16,-1-21-16,0 0 0,-21-21 0,22 21 0,-22-1 16,0-20-16,0 0 15,0 21-15,1-22 0,-1 1 0,-21 21 16,0-22-16,0 22 0,0-21 16,0 21-16,0 0 0,-21-1 15,-1 22-15,1 0 0,0 0 0,0 0 16,0 0-16,-22 22 0,22-1 15,-21 0-15,21 0 0,0 0 0,-22 0 16,22 22-16,0-22 0,0 0 16,0 21-16,21-20 0,0 20 0,0-21 15,0 0-15,0 0 0,0 1 0,0-1 16,0 0-16,21-21 16,0 21-16,0-21 0,0 0 0,22 0 15,-22 0-15,0 0 0,0 0 0,0-21 16,22 21-16,-22-21 0,0 0 15,0-1-15,0-20 0,0 21 16,-21 0-16,22 0 0,-22-22 16,0 22-16,0 0 0,0 0 0,0 0 15,0-1-15,0 1 0,0 0 16,0 42 0,0 0-1,0 1-15,0 20 16,0-21-16,0 0 0,0 22 15,0-1-15,0-21 0,0 21 0,0 1 16,0-1-16,0 0 0,0 22 16,0-22-16,0 22 0,0-1 0,-22 1 15,22-1-15,-21 1 0,0 20 0,21-20 16,-21 21-16,0-22 0,21 1 16,-21 20-16,21-20 0,-22-1 0,1 1 15,21-1-15,0-20 0,-21-1 0,21 0 16,-21-21-16,0 22 0,21-22 15,-21-21-15,-1 0 16,1 0-16,21-21 0,0 0 0,-21-1 16,0-20-16,21 0 15,-21-22-15,21 22 0,0-22 0,0 1 16,0-1-16,0 1 0,0-22 0,0 1 16,21-1-16,0 0 0,0 1 15,0 20-15,1-21 0,-1 22 16,21-1-16,-21 1 0,0 21 0,22-22 0,-1 22 15,-21-22-15,22 22 0,-1 0 16,21-22-16,-20 22 0,20-1 0,1 22 16</inkml:trace>
  <inkml:trace contextRef="#ctx0" brushRef="#br0" timeOffset="75315.71">13695 7493 0,'0'0'16,"-21"21"-16,-1-21 16,44 0-1,-1 0 1,0-21-16,21 21 0,-21-21 15,22 0-15,-22 0 0,21-1 16,-21 1-16,22 0 0,-22-21 0,0 21 16,0-1-16,0-20 0,1 0 15,-22 21-15,0-1 0,0 1 0,0 0 16,0 0-16,0 0 0,0 0 0,-22 21 16,1 0-16,0 0 0,-21 0 15,21 0-15,-1 21 0,1 0 0,-21 21 16,21-21-16,0 1 0,-1 20 15,1-21-15,21 21 0,0 1 0,-21-22 16,21 21-16,0-21 0,0 1 16,0 20-16,0-21 0,0 0 15,21-21-15,0 21 0,1 1 0,-1-22 16,21 0-16,-21 0 0,22 0 16,-1 0-16,0 0 0,1-22 0,-1 22 15,0-21-15,1 0 0,-1 0 0,0 0 16,1-22-16,-1 22 0,0 0 15,-21-21-15,22-1 0,-22 22 0,0-21 16,0 21-16,-21-22 0,0 22 16,0 0-16,21 0 0,-21 42 31,-21-21-31,0 42 16,21-20-16,0-1 0,0 0 15,-21 21-15,21-21 0,0 22 16,0-22-16,0 21 0,0-21 0,0 1 15,0-1-15,21 0 0,-21 0 0,21 0 16,0 0-16,1-21 0,-1 0 16,21 22-16,-21-22 0,0 0 0,22 0 15,-22 0-15,21-22 0,-21 22 16,22-21-16,-22 0 0,21 0 0,-21 0 16,1 0-16,-1-1 0,0-20 15,0 21-15,0-21 0,-21 20 0,0-20 16,0 21-16,0 0 0,0 0 0,0-1 15,0 44 17,0-1-32,0 0 0,-21 0 0,0 0 15,21 22-15,-21-22 0,21 0 16,0 0-16,-21 21 0,21-20 0,-22-1 16,22 0-16,-21 0 0,21 0 0,0 0 15,21-21 32,1-21-47,-1 0 16,0 0-16,0 0 0,0 0 0,0-1 15,1-20-15,-1 21 0,0 0 16,0 0-16,0-22 0,0 22 0,1 21 16,-22-21-16,21 21 0,0 0 15,0 0-15,-21 21 16,0 21-16,0-20 0,0-1 15,0 0-15,0 0 0,0 21 16,0-20-16,0-1 0,0 0 0,0 0 16,21 0-16,0 0 0,-21 1 15,22-1-15,-1 0 0,0 0 0,0-21 16,21 0-16,-20 21 0,20-21 16,0 0-16,-21 0 0,22 0 15,-1 0-15,-21 0 0,22 0 0,-1-21 16,0 0-16,-21 21 0,22-21 0,-1 0 15,-21-1-15,0-20 0,1 21 16,-1 0-16,0-22 0,-21 22 0,0-21 16,21 21-16,-21 0 0,0-22 15,0 22-15,0 0 0,-21 0 16,0 21-16,0 0 0,-1 0 0,1 0 16,0 21-16,0 0 0,-21 0 15,20 0-15,1 1 0,0-1 16,0 0-16,0 21 0,21-21 0,0 1 15,0-1-15,0 0 0,0 0 16,0 0-16,0 0 0,0 1 0,21-22 16,0 21-16,0-21 15,0 0-15,1 0 0,-1 0 0,0 0 16,0-21-16,0-1 0,0 22 0,1-21 16,-22 0-16,21 0 0,0 0 15,-21 0-15,21-1 0,-21 1 0,0 0 16,0 0-16,0 0 0,21 21 0,-21-21 15,0-1-15,0 44 32,0-1-17,0 0-15,0 0 0,0 0 0,0 22 16,-21-1-16,21-21 0,-21 21 0,21 1 16,-21-1-16,0 0 0,-1 1 15,1 20-15,0 1 0,21-1 0,-21 1 16,0-1-16,0 1 0,-1 20 0,1 1 15,0-21-15,0 20 0,0 1 16,21-22-16,0 22 0,-21 0 0,-1-22 16,22 22-16,-21-22 0,21 1 0,0-1 15,0 1-15,-21-22 0,0 1 16,21-22-16,-21 0 0,21 0 16,-21 0-16,-1-21 0,1 0 15,0 0-15,0-21 0,21 0 0,-21 0 16,0 0-16,-1-22 0,22 1 15,0 0-15,-21-22 0,21 1 0,-21-1 16,21-21-16,0 22 0,0-22 0,0 1 16,21-1-16,22 0 0,-22 1 15,0-1-15,21 0 0,1 1 0,-22-1 16,21 21-16,0-20 0,-20 20 16,20 1-16,0-1 0,1 22 15,-1-22-15,0 22 0,1-21 0,-22 20 0,21 1 16,-21 0-16,-21 20 15,0-20-15,0 21 0</inkml:trace>
  <inkml:trace contextRef="#ctx0" brushRef="#br0" timeOffset="75451.63">14478 6922 0,'0'0'16</inkml:trace>
  <inkml:trace contextRef="#ctx0" brushRef="#br0" timeOffset="75519.35">14457 6964 0,'21'0'47,"0"0"-47</inkml:trace>
  <inkml:trace contextRef="#ctx0" brushRef="#br0" timeOffset="78451.94">17293 7620 0,'0'0'0,"-21"21"0,0 0 15,0-21-15,-1 0 0,22 22 16,22-22 15,-1-22-31,0 22 0,21-21 16,-21 0-16,22 0 0,-1 0 0,-21 0 15,22-22-15,-1 22 0,0-21 16,-21-1-16,22 1 0,-22 0 0,21-1 16,-21-20-16,1 21 0,-1-1 15,-21 1-15,0 21 0,0-22 0,0 22 16,0 0-16,-21 21 0,-1 0 16,1 0-16,0 0 0,-21 0 15,21 21-15,-1 0 0,-20 1 0,21 20 16,0-21-16,-22 21 0,22 22 15,0-22-15,0 1 0,0 20 16,0-21-16,21 1 0,0-1 0,0 0 16,0 1-16,0-22 0,21 0 15,21 21-15,-21-20 0,22-22 0,-22 21 16,21-21-16,0 0 0,22 0 16,-22 0-16,1-21 0,-1 21 0,21-22 15,-20 1-15,20-21 0,-20 21 0,20-22 16,-21 22-16,22-42 0,-22 20 15,1-20-15,-1 21 0,0-22 0,1 1 16,-22-1-16,0 1 0,21-1 16,-42 1-16,21-1 0,-21 1 0,22-1 15,-22 1-15,0 20 0,0 1 16,0 0-16,0 20 0,0 1 16,0 0-16,-22 21 0,1 0 15,0 21-15,0 0 0,21 22 16,-21-1-16,0 0 0,-1 22 0,1-22 15,0 22-15,0-22 0,0 22 16,0-1-16,-1 1 0,1-1 0,0 1 16,21-1-16,0 1 0,0-22 15,0 21-15,0-20 0,0-1 0,0 0 16,0 1-16,21-22 0,0 21 16,22-21-16,-22 1 0,21-22 15,1 21-15,-1-21 0,0 0 0,1 0 0,-1 0 16,0-21-16,1-1 15,-1 1-15,21 0 0,-20 0 0,-1 0 16,0-22-16,-20 1 0,20 0 0,-21-1 16,0 1-16,0 0 0,-21-1 15,22 1-15,-22 21 0,0 0 0,0-22 16,-22 22-16,1 21 16,0 0-16,0 0 0,0 0 0,0 21 15,-1 1-15,-20-1 0,42 21 16,-21-21-16,0 22 0,0-1 0,21-21 15,-22 21-15,22 1 0,0-1 0,0-21 16,0 22-16,0-22 0,22 21 16,-1-21-16,0 0 0,0 1 15,0-1-15,0 0 0,43 0 16,-43-21-16,0 0 0,22 0 16,-22 0-16,0 0 0,21 0 0,-21-21 15,22 21-15,-22-21 0,21 0 16,-21-22-16,1 22 0,-1 0 0,0-21 15,0 20-15,0-20 0,0 21 0,1-21 16,-1 20-16,-21 1 0,0 0 16,0 0-16,0 42 31,0 0-15,-21 22-16,21-22 0,0 0 15,0 0-15,-22 0 0,22 0 16,-21 22-16,21-22 0,0 0 0,-21 0 15,21 0-15,0 1 0,0-1 16,0 0-16,21-42 47,0 21-47,1-21 0,-1-1 0,0 1 16,0 0-16,0 0 0,0-21 15,1 20-15,20-20 0,-21 21 16,0 0-16,22-22 0,-22 22 0,0 0 15,0 0-15,0 0 0,0 21 16,-21 21 0,0 0-16,0 0 0,0 0 15,0 1-15,0-1 0,0 21 16,0-21-16,0 0 0,0 1 0,0-1 16,22 0-16,-22 0 0,0 0 15,0 0-15,0 1 0,21-22 0,-21 21 16,21-21-16,0 0 0,0 0 15,0 0-15,1 0 16,-1 0-16,0 0 0,0-21 0,0-1 16,0 22-16,1-21 0,20 0 15,-21 0-15,0-21 0,0 20 16,22 1-16,-22-21 0,0 21 0,0-22 16,0 22-16,1-21 0,-1 21 15,0 0-15,-21-1 0,21 22 0,-21 22 31,0-1-15,0 0-16,0 21 0,0-21 0,0 1 16,0-1-16,-21 0 0,21 21 15,0-21-15,0 1 0,0-1 0,0 0 16,0 0-16,0 0 0,0 0 0,0 1 16,21-22-16,-21 21 15,21-21-15,0 0 0,22 21 0,-22-21 16,0 0-16,21 0 0,1 0 0,-22 0 15,21-21-15,1 21 0,-1-21 16,0-1-16,1 1 0,-1 0 0,-21 0 16,21 0-16,-20-22 0,20 1 15,-21 21-15,-21-21 0,21-1 0,-21 1 16,0 0-16,0-1 0,0 22 0,0 0 16,0 0-16,0 0 15,-21 21-15,0 0 0,0 0 0,0 0 16,-1 21-16,-20 0 0,21 0 15,0 21-15,0-20 0,-1 20 0,22 0 16,0-21-16,0 22 0,0-22 0,0 21 16,0-21-16,0 1 0,22-1 15,-22 21-15,21-42 0,0 21 0,0 0 16,0 1-16,22-22 0,-22 0 0,0 0 16,21 0-16,-21 0 0,22 0 15,-22 0-15,21 0 0,-21 0 0,22-22 16,-22 1-16,21 0 0,-21 0 15,22 0-15,-22 0 0,0-1 16,0-20-16,0 21 0,1-21 0,-1 20 16,-21-20-16,0 21 0,0 0 15,-21 42 17,21 0-32,-22 0 0,1 22 15,21-22-15,0 0 0,-21 0 0,21 21 16,-21-20-16,21-1 0,0 0 15,0 0-15,0 0 0,0 0 0,0 1 16,0-1-16,21-21 47,-21-21-47,21 21 0,-21-22 0,21 1 16,1 21-16,-1-21 0,0-21 15,0 21-15,0-1 0,0-20 0,1 0 16,-1 21-16,21-22 0,-21 1 15,0 21-15,1 0 0,-1-1 0,0 1 16,-21 0-16,21 21 0,-21 21 16,21 0-16,-21 22 15,0-22-15,0 0 0,0 0 16,0 22-16,0-22 0,21 0 16,-21 0-16,22 21 0,-22-20 0,21-1 15,0 0-15,0 0 0,0 0 16,0-21-16,1 0 15,-1 21-15,0-21 0,0 0 0,0 0 16,0 0-16,1 0 16,-1-21-16,0 21 0,-21-21 0,21 0 15,0 0-15,0 0 0,1-22 0,-22 1 16,21 0-16,0-1 0,0 1 16,0-22-16,-21 1 0,21-1 0,1 1 15,-1-1-15,0 1 0,0 21 16,0-22-16,0 1 0,1 20 0,-22 1 15,0 0-15,0-1 0,0 22 16,0 0-16,0 63 31,-22-21-31,1 1 16,0 20-16,0 0 0,0 1 0,0 20 16,21-21-16,-22 1 0,1 20 15,0 1-15,21-1 0,0 1 0,-21-22 16,21 22-16,0-1 0,0-21 0,0 1 15,0-1-15,0 0 0,0 1 16,0-22-16,0 21 0,21-21 0,-21 1 16,21-1-16,0-21 0,1 21 15,-1-21-15,0 21 0,0-21 16,0 0-16,0 0 0,22 0 0,-22 0 16,21-21-16,-21 0 0,22 21 15,-1-21-15,0-1 0,-20 1 0,20-21 16,0 21-16,1 0 0,-22-22 0,21 22 15,-21-21-15,0 21 0,-21-22 16,0 22-16,0 0 0,0 0 16,-21 21-1,0 0-15,0 0 0,0 21 0,0 0 16,21 0-16,0 0 0,-22 1 16,22-1-16,0 0 0,0 0 0,0 0 15,0 0-15,0 1 0,22-1 16,-22 0-16,0 0 0,21 0 15,-21 0-15,0 1 0,0-1 16,0 0-16,0 0 16,0 0-16,-21-21 15,-1 0-15,1 0 0,0 0 0,0 0 16,0 0-16,0 0 16,-1 0-16,1 0 0,0 0 15,0 0-15,0-21 0,0 21 16,21-21-16,0 0 0,-22 21 15,22-21-15,-21-1 0,21 1 0,0-21 16</inkml:trace>
  <inkml:trace contextRef="#ctx0" brushRef="#br0" timeOffset="78763.75">21950 6943 0,'0'0'0,"-21"0"0,-1 0 0,1 0 0,42-21 31,1 21-31,20 0 16,-21 0-16,21-22 16,1 22-16,-1-21 0,0 21 0,1 0 15,-1-21-15,0 21 0,1 0 16,-22 0-16,21 0 0,-21 0 0,1 0 15,-1 0-15,0 0 0,-42 21 47,0-21-31,-1 0-16,-20 0 0,0 0 0,-22 21 16</inkml:trace>
  <inkml:trace contextRef="#ctx0" brushRef="#br0" timeOffset="80167.14">825 8319 0,'-21'0'16,"0"-22"-16,0 22 0,21-21 15,21 21 32,0 0-47,0 0 0,1 0 0,20 0 16,0 0-16,1 0 0,20 0 15,-21 0-15,22 0 0,21 0 0,-22 0 16,22 0-16,-1 0 16,22 0-16,-21 0 0,21 0 0,-22 0 15,43 0-15,-21 0 0,42 0 16,-21 0-16,22 0 0,-1 0 0,0 0 16,0 0-16,21 0 0,-20 0 15,20 21-15,0-21 0,1 22 0,20-22 16,-21 0-16,22 21 0,-1-21 0,-20 0 15,20 21-15,1-21 0,-1 21 16,1-21-16,-1 0 0,1 21 0,-1-21 16,1 0-16,-1 21 0,1-21 15,-1 0-15,1 22 0,-1-22 0,1 21 16,-22-21-16,22 21 0,-1-21 16,-21 21-16,1-21 0,20 21 15,-20-21-15,-1 0 0,0 0 0,1 21 16,-1 1-16,0-22 0,1 21 0,-1-21 15,0 21-15,-21-21 0,22 0 16,-1 21-16,0-21 0,22 21 0,-22-21 16,1 21-16,-22-21 0,21 0 0,0 22 15,-20-1-15,20-21 0,-21 21 16,21-21-16,-20 21 0,20-21 0,0 21 16,1 0-16,-22-21 0,21 22 15,-21-1-15,22-21 0,-22 21 16,21 0-16,-21-21 0,0 21 0,1 0 15,-1-21-15,0 22 0,0-22 16,0 21-16,22-21 0,-22 21 0,-21-21 16,21 21-16,0 0 0,0-21 0,0 21 15,-21-21-15,22 22 0,-1-22 16,-21 0-16,21 21 0,-21-21 0,0 0 16,21 21-16,-21-21 0,0 0 15,0 0-15,0 21 0,0-21 0,0 0 16,0 0-16,0 0 0,0 0 0,-21 0 15,21 0-15,0 0 0,0 21 16,-21-21-16,21 0 0,0 0 0,-21 0 16,21 0-16,-22 0 0,22 0 15,-21 0-15,21 0 0,-21 0 16,0 0-16,0 0 0,-22-21 0,22 21 16,0 0-16,0 0 0,-21 0 15,-1 0-15,22 0 0,-42 0 0,20 0 16,1 0-16,-22 0 0,1 0 0,-1 0 15,-20 0-15,-1 0 0,22 0 16,-22 0-16,-21 0 0,21 0 0,-20 0 16,-1 0-16,0 0 0,-42 0 47,0 0-47,-1 0 0,1 0 15,-21 0-15,0 0 0,-1 0 0,-20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09:02:48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1228 0,'0'21'0,"22"-21"78,-1 0-62,0-21-16,-21 0 15,21 21-15,0-22 16,-21 1-16,21 21 0,-21-21 0,0 0 16,22 21-16,-22-21 0,21 0 15,-21-1-15,0 1 0,0 0 16,0 0-16,0 42 62,0 0-62,0 0 16,0 1-16,-21-1 0,21 0 16,0 21-16,0-21 0,0 1 15,0-1-15,0 0 0,0 0 0,-22 21 16,22-20-16,0-1 0,0 0 0,0 0 15,0 21-15,0-20 0,0-1 16,0 0-16,0 0 0,0 21 0,0-20 16,0-1-16,-21 0 0,21 0 0,0 0 15,0 0-15,0 1 0,0-1 16,0 0-16,-21 0 0,21 0 16,0 0-16,0 1 0,0-1 31,-21-21-31,21 21 15,-21-21-15,21 21 16,-21-21 0,-1 0-16,1 0 15,0 21-15,0-21 0,0 0 16,0 0-16,-1 0 16,1 0-16,0 21 0,0-21 0,0 0 15,0 0-15,-1 0 0,1 0 16,0 0-16,0 0 0,0 0 15,0 0-15,-1 0 16,44 0 31,-1 0-47,0 0 16,0 0-16,21 0 0,-20 0 15,-1 0-15,21 0 0,-21 0 0,22 0 16,-22 0-16,21 0 0,-21 0 0,22 0 15,-22 0-15,21 0 0,-21 0 0,0 0 16,22 0-16,-22 0 0,0 0 16,0 0-16,0 0 0,1 0 0,-1 0 15,0 0-15,-21-21 47,0 0-16,0 0-31</inkml:trace>
  <inkml:trace contextRef="#ctx0" brushRef="#br0" timeOffset="439.31">2582 1588 0,'0'21'31,"0"0"-15,0 0 15,21-21-16,1 0 1,-22-21-16,21 0 16,-21 0-1,0-1-15,0 1 16,-21 21 0,-1 0-1,1 0-15,0 0 16,0 0-16,21 21 15,-21-21 1,21 22-16,0-1 31,21-21-31,0 0 0,0 0 16,0 0-16,1 0 16</inkml:trace>
  <inkml:trace contextRef="#ctx0" brushRef="#br0" timeOffset="1328.47">4699 1461 0,'21'0'63,"0"0"-48,0-22-15,-21 1 0,22 0 0,-1 21 16,21-21-16,-21 0 0,0 0 15,1-22-15,-1 22 0,21 0 0,-21-21 16,0-1-16,1 22 16,-22-21-16,21 21 0,-21-22 0,21 22 0,-21 0 15,0-21-15,0 20 0,0 1 16,0 0-16,0 0 16,-21 21 15,21 21-31,-21 0 0,21 0 0,0 22 15,0-22-15,0 21 0,0 1 16,-22-22-16,22 21 0,-21 0 0,21 1 16,0-1-16,0 0 0,-21 1 15,21-1-15,-21 0 0,21 22 0,0-22 16,0 1-16,0 20 0,-21-21 16,21 22-16,0-22 0,0 1 0,0 20 15,0-21-15,0 1 16,-21-1-16,21 0 0,0 1 0,0-1 15,0-21-15,0 22 0,0-22 16,0 0-16,0 0 0,-22 0 0,1 0 16,0-21-16,0 0 15,0 0-15,0 0 0,-22 0 16,1 0-16,21 0 0,-22 0 16,1 0-16,0-21 0,-1 21 0,1-21 15,21 0-15,-21 21 0,20-21 16,-20 21-16,21-21 0,0 21 0,0 0 15,-1-22-15,44 22 47,-1 0-31,0 0-16,0-21 16,21 21-16,-20 0 0,20-21 0,0 0 15</inkml:trace>
  <inkml:trace contextRef="#ctx0" brushRef="#br0" timeOffset="2077.03">5588 1969 0,'0'0'0,"21"-43"16,0 22-16,-21 0 15,0 0-15,0 0 0,0-1 16,0 1-16,0 0 0,-21 0 16,0 0-16,0 0 0,0 21 0,-1-22 15,1 22-15,0-21 0,0 21 16,0 0-16,0 0 0,-1 0 0,1 21 16,-21 1-16,21-1 0,0 0 15,-1 21-15,-20-21 0,21 22 16,0-1-16,0-21 0,-1 22 15,22-1-15,-21-21 0,21 21 0,0-20 16,0 20-16,0-21 0,0 0 0,0 22 16,0-22-16,21 0 15,-21 0-15,22-21 0,-1 0 0,0 21 16,0-21-16,0 0 0,0 0 16,1 0-16,-1 0 0,0-21 0,21 21 15,-21-21-15,1 0 0,20-22 16,-21 22-16,0 0 0,22-21 0,-22-1 15,21-20-15,-21 21 0,0-22 16,22 1-16,-22-1 0,0 1 16,0-1-16,0 1 0,1-1 15,-1 1-15,0-1 0,-21 22 0,21-1 16,-21-20-16,0 21 0,0 20 16,0-20-16,0 21 0,0 0 0,21 0 15,-21-1-15,0 44 31,0-1-31,-21 0 0,21 21 16,-21-21-16,21 22 0,-21-1 16,21 22-16,-21-22 0,-1 0 0,22 22 15,-21-1-15,21 1 0,-21-22 16,0 22-16,21-1 0,0-21 16,0 22-16,0-22 0,0 1 15,0-1-15,0-21 0,0 21 0,0-20 16,0-1-16,0 0 0,0 0 0,21 0 15,0-21-15,0 21 16,1-21-16,-1 0 0,0 0 0,0 0 16,0 0-16,0 0 15,1-21-15,-1 0 0,0 21 0,0-21 16,-21 0-16,21 0 0,0-1 16,-21 1-16,22 0 0,-1 0 0</inkml:trace>
  <inkml:trace contextRef="#ctx0" brushRef="#br0" timeOffset="2552.44">6159 1905 0,'0'21'15,"0"0"1,0 1-1,22-22 1,-1 0-16,0-22 0,0 1 16,0 21-16,0-21 15,1 0-15,-1 21 0,-21-21 0,21 0 16,0-1-16,0 1 0,-21 0 16,0 0-16,0 0 0,0 0 0,0-1 15,0 1-15,0 0 16,-21 21-16,0 0 0,0 0 15,0 0-15,-1 0 16,1 0-16,0 21 0,0 0 16,0 1-16,0-1 0,-1 21 0,1-21 15,0 22-15,21-22 0,-21 0 16,21 21-16,0-21 0,0 22 16,0-22-16,0 0 0,0 0 0,0 0 0,21 1 15,0-1-15,-21 0 16,21 0-16,1-21 0,-1 21 0,0-21 15,0 0-15,0 0 0,0 0 16,1 0-16,20 0 0,-21 0 16,0 0-16,0 0 0,1-21 0,-1 0 15,21 0-15,-21 0 0,0-1 16,22 1-16</inkml:trace>
  <inkml:trace contextRef="#ctx0" brushRef="#br0" timeOffset="3076.77">6985 1609 0,'0'0'0,"0"21"47,0 0-47,0 0 0,0 0 16,0 1-16,0 20 0,0-21 0,0 0 15,-21 22-15,21-22 0,0 0 16,-21 0-16,21 21 0,-22-20 0,22-1 15,0 0-15,0 21 0,0-21 16,-21 1-16,21-1 0,0 0 0,0 0 16,-21 0-16,21 0 15,0 1 1,0-44 15,0 1-31,0 0 0,0 0 16,21 0-16,0 0 0,1-22 15,-1 1-15,0 21 0,0-22 0,0 1 16,0 0-16,1-1 0,20 1 16,0 0-16,-21-1 0,22 22 0,-1 0 15,0 0-15,1 0 0,-1 21 16,0 0-16,1 0 0,-1 0 0,-21 21 16,0 0-16,1 0 0,-1 0 15,-21 1-15,0 20 0,0-21 16,0 21-16,0-20 0,0-1 0,0 21 15,0-21-15,-21 0 0,21 22 16,-22-22-16,1 0 0,21 0 0,0 0 16,-21-21-16,0 22 0,21-1 15,-21-21-15,21 21 0</inkml:trace>
  <inkml:trace contextRef="#ctx0" brushRef="#br0" timeOffset="3864.01">8107 1207 0,'0'0'0,"21"-22"0,-21 1 16,21 0-16,-21 0 0,0 0 16,0 0-16,0-1 0,0 1 0,21 0 15,-21 0-15,0 0 0,0 0 16,0-1 0,0 44-1,0-1 1,0 0-16,0 0 0,-21 21 15,0 1-15,21-1 0,0 0 0,-21 22 16,0-22-16,21 22 0,-22-22 16,1 22-16,0-1 0,21 1 0,-21-1 15,0 1-15,0-1 0,-1 1 16,22-22-16,0 21 0,0-20 0,0-1 16,0-21-16,0 22 0,0-1 15,0-21-15,0 0 0,0 0 0,22-21 16,-1 22-16,0-22 0,0 0 15,0 0-15,0 0 0,22 0 16,-22-22-16,0 1 0,0 0 0,22 0 16,-22 0-16,0 0 0,21-1 15,-21-20-15,1 0 0,-1-1 0,21 1 16,-21 0-16,0-1 0,-21 1 16,22 0-16,-22 21 0,21-22 0,-21 22 15,0 0-15,0 0 0,0 42 31,0 0-31,0 0 0,0 0 16,0 22-16,-21-22 0,21 21 0,0-21 16,-22 22-16,22-22 0,0 0 15,0 21-15,0-20 0,0-1 16,0 0-16,0 0 0,0 0 16,22-21-1,-1-21 1,0 0-16,-21 0 15,21 0-15</inkml:trace>
  <inkml:trace contextRef="#ctx0" brushRef="#br0" timeOffset="4183.95">8699 1249 0,'-21'0'16,"0"0"-16,42 0 47,0 0-32,-21-21 1,22 21-16,-22-21 16,0-1-16,-22 22 15,1 0-15,0 0 0,0 0 0,0 0 16,0 0-16,-22 0 15,22 0-15,0 0 0,0 22 16,0-22-16,21 21 0,-22-21 16,22 21-16,0 0 15,0 0 1</inkml:trace>
  <inkml:trace contextRef="#ctx0" brushRef="#br0" timeOffset="4420.81">7705 1524 0,'0'0'0,"0"21"16,0 0 0,21-21-16,0 0 15,0 0-15,21 0 0,-20 0 0,20 0 16,-21 0-16,21 0 0,1 0 15,-22 0-15,0-21 0,21 21 0,-20 0 16,-1 0-16,0 0 0,0 0 16,-21-21-16,21 21 0,0 0 0,1-21 15</inkml:trace>
  <inkml:trace contextRef="#ctx0" brushRef="#br0" timeOffset="6089.43">8932 1863 0,'0'0'0,"0"21"0,21-21 15,1 0 1,-1 0-16,0-21 16,21 0-16,-21-1 0,1 22 0,-1-21 15,21-21-15,-21 21 0,22 0 16,-22-22-16,21 1 0,-21 21 0,0-22 16,22 1-16,-22 0 0,0-1 15,0 1-15,0 0 0,1-22 0,-22 22 16,0 0-16,0-1 0,0 1 15,0 0-15,0-1 0,-22 1 0,1 21 16,0 0-16,0-1 16,0 22-16,0 0 0,-1 0 0,1 0 0,0 0 15,0 0-15,0 22 16,0 20-16,-1-21 0,1 21 0,21 1 16,-21-1-16,0 0 0,21 1 15,-21 20-15,21 1 0,-21-1 0,-1 1 16,22-1-16,-21 22 0,0-22 15,0 22-15,21-21 0,-21 20 0,0-20 16,-1-1-16,22 1 0,-21 20 0,0-20 16,21-1-16,-21 1 15,21-1-15,-21 1 0,21-1 0,-21 1 0,21-1 16,0-20-16,0 20 16,-22-20-16,22-1 0,0 0 0,0-21 0,0 22 15,0-22-15,0 0 0,0 0 16,0 0-16,0 1 0,22-22 15,-1 0-15,0 0 0,0 0 16,0-22-16,0 1 0,22 0 16,-22 0-16,0-21 0,0 20 15,22-20-15,-22 0 0,0-22 0,0 22 16,0-22-16,22-63 16,-43 64-16,0-1 0,0 1 0,0-1 15,0 22-15,-22 0 0,1-1 0,-21 1 16,21 21-16,0 0 15,-22 0-15,22-1 0,0 1 0,-21 21 16,20 0-16,1-21 0,0 21 16,42 0 15,0 0-31,1 0 0,-1 0 16,21 0-16,0 0 0,-20-21 15,20 21-15,0-21 0,1 0 0,-22 21 16,21-22-16,0 1 0,1 0 15,-22 0-15,21 0 0,1 0 0,-22-1 16,21 1-16,-21 0 0,0 0 16,1 21-16,-1-21 0,0 0 15,-21 42 17,0 0-32,0 0 15,0 0-15,0 0 0,-21 22 16,21-22-16,0 0 0,0 0 0,0 22 15,0-22-15,0 0 0,0 0 16,0 0-16,21-21 0,-21 21 0,21-21 16,0 0-16,0 0 0,1 0 15,20 0-15,-21 0 0,0 0 0,22 0 16,-22-21-16,21 0 0,-21 0 0,22 0 16,-22 0-16,0-1 15,0 1-15,0 0 0,0-21 0,1 21 16,-1-1-16,0 1 0,-21-21 15,0 21-15,0 0 0,21-1 0,-21 1 16,21 21-16,-21-21 16,0 42-1,0 0 1,0 1-16,0-1 0,0 0 16,0 21-16,0-21 0,0 22 0,0-1 15,0 0-15,-21 1 0,21-1 16,0 0-16,-21 1 0,21-1 15,0 0-15,0 22 0,-21-22 0,21 1 16,-21 20-16,21-21 0,-22 22 16,22-1-16,0-20 0,0 20 0,0 1 15,0-1-15,0 1 0,0-1 0,0 1 16,0-1-16,0 1 0,0-1 16,0 22-16,0-43 0,0 22 0,0-1 15,-21-20-15,21-1 0,-21 0 16,21-21-16,0 22 0,-21-22 0,21 0 15,-21-21-15,0 21 0,-1-21 16,1 0-16,0 0 0,0 0 16,0 0-16,0 0 0,-1 0 15,1-21-15,-21 0 0,21 0 0,-22-22 16,22 22-16,-21-21 0,0 0 0,20-1 16,-20-20-16,21-1 0,0 1 15,-22-1-15,43 1 0,-21-1 0,21-20 16,0 20-16,0-21 0,0 22 15,0-22-15,21 1 0,1 20 0,-1 1 16,21-1-16,-21 22 0,22-1 16,-22 1-16,21 0 0,-21 21 15,22-1-15,-22 1 0,0 0 0,0 21 0,0 0 16,-21-21-16,21 21 16,1 0-1,-22 21 63,0 0-62,0 0 0,0 1-16,-22-22 15,22 21-15,-21-21 0</inkml:trace>
  <inkml:trace contextRef="#ctx0" brushRef="#br0" timeOffset="7696.79">12531 1207 0,'0'0'0,"21"-22"0,-21-20 15,21 21-15,-21 0 0,0 0 16,0-1-16,21 1 0,-21 0 15,0 42 17,0 0-32,0 1 0,-21 20 15,0 0-15,21 22 0,-21-22 0,-1 22 16,1-22-16,0 21 0,21 1 16,-21-1-16,0 1 0,-22-1 0,22 1 15,0-22-15,0 22 0,0-22 16,21 0-16,-21 1 0,-1-1 15,1-21-15,21 22 0,-21-22 0,21 0 16,0 0-16,-21-21 47,21-21-47,-21 0 0,21 0 0,-21-1 16,21 1-16,-22 0 0</inkml:trace>
  <inkml:trace contextRef="#ctx0" brushRef="#br0" timeOffset="8655.15">11642 1693 0,'0'0'0,"-22"0"0,22 22 16,0-1 0,22-21-16,-1 0 0,21 0 0,0 0 15,1 0-15,20 0 0,1 0 16,-1 0-16,1 0 0,-1-21 0,22-1 15,-22 1-15,22 0 0,-21 21 16,-1-42-16,22 21 0,-22-1 0,1 1 16,-1 0-16,1-21 0,-22 21 15,22-22-15,-22 1 0,-21 21 0,21-22 16,-20 1-16,-22 0 0,0 21 16,0-22-16,0 1 0,0 21 15,0 0-15,0-1 0,-22 1 16,1 0-16,0 21 0,0 0 0,-21 0 15,20 0-15,1 21 0,0 0 16,0 22-16,0-22 0,0 21 0,-1 1 16,22-1-16,-21 0 0,21 1 15,-21-1-15,21 21 0,0-20 0,-21 20 16,21 1-16,-21-22 0,21 22 16,-21-22-16,21 0 0,0 1 0,0-1 15,-22 0-15,22 1 0,-21-22 0,21 0 16,0 21-16,-21-42 0,21 21 15,0 1-15,0-44 47,0 1-47,0 0 0,0 0 16,21-21-16,0 20 0,1-20 16,-1 21-16,0-21 0,0 20 0,0-20 15,0 21-15,1 0 16,20-22-16,-21 43 0,0-21 0,0 0 0,1 21 15,-1 0-15,0 0 16,-21 21-16,21 0 0,-21 1 16,0-1-16,0 0 15,0 21-15,0-21 0,0 1 0,0-1 16,0 21-16,0-21 0,0 0 0,0 1 16,0-1-16,0 0 0,21 0 15,0 0-15,-21 0 0,22 1 0,-1-1 16,0-21-16,21 21 0,-21-21 15,1 0-15,20 0 0,-21 0 0,21 0 16,1 0-16,-22 0 0,21 0 16,-21-21-16,22 0 0,-22 21 15,21-22-15,-21 1 0,22 0 0,-22 0 0,0-21 16,0 20-16,0-20 16,-21 21-16,0-21 0,22-1 0,-22 22 15,21 0-15,-21 0 0,0 0 16,0-1-16,-21 22 15,-1 0 1,22 22-16,-21-1 0,0 0 0,21 0 16,-21 21-16,21-20 0,0 20 0,-21-21 15,21 0-15,0 22 0,-21-22 16,21 0-16,0 0 0,0 0 0,0 0 16,0 1-16,21-1 15,0 0-15,0-21 0,0 0 16,0 0-16,22 0 0,-22 0 15,0 0-15,0 0 0,22 0 16,-22-21-16,0 0 0,0 21 0,0-22 16,0 1-16,22 0 0,-22 0 0</inkml:trace>
  <inkml:trace contextRef="#ctx0" brushRef="#br0" timeOffset="12122.52">15303 2138 0,'0'-21'47,"22"0"-32,-22-1-15,21 1 0,0 0 16,0 0-16,0 0 0,0-22 0,1 22 16,-1-21-16,0 0 0,0-1 15,21-20-15,-20 20 0,20-20 0,-21 21 16,21-1-16,-20 1 0,-1 0 16,21-1-16,-21 22 0,0-21 0,1 21 15,-1 21-15,0-22 16,0 22-16,0 0 0,0 0 15,-21 22-15,22-1 16,-22 0-16,0 0 0,21 0 16,-21 0-16,0 1 15,0-1 1,21-21 0,-21-21-1,0-1-15,0 1 0,0 0 16,0 0-16,0 0 15,0 0-15,-21-1 0,0 1 16,21 0-16,-22 0 16,1 21-16,0-21 0,0 21 15,0 0-15,0 0 0,-1 21 16,1 0-16,0 0 0,-21 0 16,21 1-16,-1 20 0,1 0 15,0 1-15,0-1 0,0 21 0,0 1 16,-1-22-16,22 22 0,0-1 15,0 1-15,0-22 0,0 0 0,0 22 16,0-43-16,0 21 0,22 1 16,-1-22-16,0 0 0,0 0 15,0 0-15,22-21 0,-22 0 0,21 0 0,0 0 16,1 0-16,-22 0 16,21 0-16,1-21 0,-1 0 0,0 0 15,1 0-15,-22 0 0,21-1 16,0 1-16,-20-21 0,20 0 0,-21 20 15,0-20-15,0 0 0,1-1 16,-1 22-16,-21-21 0,0 21 0,21 0 16,-21-1-16,0 44 31,0-1-31,-21 21 16,0-21-16,21 22 0,0-22 15,-22 21-15,1-21 0,21 22 16,0-1-16,0-21 0,0 0 15,0 22-15,0-22 0,0 0 0,0 0 16,0 0-16,21-21 0,1 21 0,-1-21 16,0 0-16,0 0 0,0 0 15,22 0-15,-22 0 0,21 0 0,-21 0 16,0-21-16,22 0 0,-22 0 16,0 0-16,21 0 0,-20-1 0,-1 1 15,0-21-15,-21 21 0,21-22 16,-21 1-16,0 21 0,0-21 0,0-1 15,0 1-15,0 21 0,0-22 16,-21 22-16,0 0 0,0 0 16,-1 0-16,1 0 0,0 21 0,0 0 15,-21 0-15,20 0 0,1 0 16,-21 21-16,21 0 0,-22 0 0,22 0 16,0 22-16,-21-22 0,21 21 15,-1 0-15,22-20 0,0 20 0,0 0 16,0-21-16,0 22 0,0-22 15,0 0-15,22 0 0,-22 0 0,42 1 16,-21-1-16,0-21 0,0 0 16,22 0-16,-22 0 0,21 0 15,-21 0-15,22 0 0,-1 0 0,0 0 0,-20-21 16,20-1-16,-21 1 16,21 0-16,-20 0 0,20-21 0,-21 20 15,0 1-15,0-21 0,1 21 16,-1-43-16,0 43 15,-21 42 17,0 0-32,0 1 0,0 20 0,0-21 15,0 0-15,-21 0 0,21 22 16,-21-22-16,21 0 0,0 0 16,-22 22-16,1-22 0,21 0 0,-21-21 15,21 21-15,-21 0 0,21 0 16,0 1-16,0-44 31,0 1-15,21 21-16,-21-21 0,21 0 15,0 0-15,-21 0 0,22-22 0,-1 22 16,0-21-16,0 21 0,0-22 16,-21 22-16,21-21 0,1 21 0,-1-1 15,0 1-15,0 0 0,0 0 16,0 21-16,1 0 0,-1 0 0,0 21 15,-21 0-15,0 0 16,0 1-16,0-1 16,0 0-16,0 21 0,0-21 0,0 1 15,0-1-15,0 0 0,-21 21 16,21-21-16,0 1 0,0-1 16,0 0-16,0 0 15,21-42 16,0 0-31,0 21 16,-21-21-16,21-1 0,1 1 0,-1 0 16,0 0-16,0 0 0,0-22 15,0 22-15,1 0 0,-1-21 16,21 21-16,-21-1 0,0 1 0,1 0 16,-1 0-16,-21 0 0,21 21 15,-21 21 16,0 0-31,0 0 0,0 0 0,0 22 16,-21-22-16,0 0 0,21 21 16,0-20-16,0 20 0,-22-21 0,22 0 15,0 0-15,0 1 0,0-1 0,0 0 16,0 0-16,22 0 0,-1 0 16,0-21-16,0 0 0,0 0 15,0 0-15,1 0 16,-1 0-16,0 0 0,0 0 0,21 0 0,-20-21 15,-1 0-15,0 0 16,0 21-16,0-21 0,-21 0 0,21-22 16,1 22-16,-1 0 0,-21-21 0,0 20 15,0 1-15,21 0 0,-21 0 16,0 0-16,0 0 0,21-1 0,-21 44 31,-21-1-31,0 0 16,21 0-16,-21 0 0,21 0 15,-22 1-15,22-1 0,-21 21 16,21-21-16,0 0 0,-21 1 0,0-1 16,21 0-16,-21 0 0,21 0 15,0 0-15,-21 1 0,21-1 16,-22-21 0,22-21 15,22-1-31,-1 1 15,-21 0-15,21 0 0,-21 0 16,21 0-16,0-22 0,0 22 16,1 0-16,-22-21 0,21 20 0,0 1 15,0 0-15,0 0 0,0 0 0,1 21 16,-1 0-16,0 0 16,-21 21-1,21 0-15,-21 0 0,0 0 0,0 1 16,0-1-16,0 0 0,0 0 15,0 0-15,0 0 0,0 1 0,0-1 16,0 0-16,0 0 0,0 0 16,0 0-16,0 1 0,0-1 15,21-21 1,0 21-16,1-21 16,-1 0-16,0-21 0,0 21 15,0-21-15,0-1 0,1 22 16,-1-21-16,21 0 0,-21-21 15,0 21-15,1-1 0,20 1 0,-21-21 16,0 21-16,0 0 0,1-1 16,-1 1-16,-21 0 0,0 0 0,21 21 15,0-21-15,-21 42 32,0 0-32,0 0 15,0 0-15,0 1 0,-21-1 0,21 0 16,-21 0-16,0 0 0,21 0 15,0 1-15,0-1 0,0 0 0,0 0 16,0 0-16,0 0 0,0 1 0,0-1 16,0 0-1,21-21-15,0 0 0,0 0 16,0 0-16,0 0 0,1 0 16,-1 0-16,0 0 0,0-21 0,0 21 15,0-21-15,1-1 0,-1 22 0,21-21 16,-21 0-16,0 0 0,1 0 15,-1-22-15,0 22 0,0 0 0,0 0 16,0 0-16,1 21 0,-1-21 16,0 21-16,0 0 0,-21-22 15,0 44 1,0-1-16,0 0 16,0 0-16,-21 0 0,0 0 15,0 1-15,21-1 16,0 0-16,0 0 0,-22-21 0,22 21 15,0 0-15,0 1 16,22-22 0,-1 21-16,0-21 0,0 0 0,0 0 15,0 0-15,1 0 0,-1 0 16,0-21-16,0 21 0,-21-22 0,21 1 16,0 21-16,-21-21 0,0 0 15,0 0-15,0 0 0,0-1 0,0 1 16,0 0-16,-21 21 0,21-21 0,-21 0 15,0 21-15,0-21 16,0 21-16,-1 0 0,1-22 16,21 1-1,0 0 1,21 21-16,1 0 16,-1-21-16,0 21 0,21 0 0,-21-21 15,22 21-15,-22 0 0,21 0 0,1 0 16,-1 0-16,0 0 0,1 0 15,-1 0-15,0 0 0,-21 21 0,1-21 16,-1 21-16,0 0 0,0 0 16,-21 1-16,0-1 0,0 0 15,0 0-15,0 0 0,0 0 16,-21 1-16,21-1 0,-21 0 0,0 0 16,-1 0-16,22 0 0,0 1 0,-21-22 15,0 21-15,21 0 0,0 0 16,0-42 31,0 0-32,0 0-15,0-1 0,21 1 16,0 0-16,1-21 0,-1 21 0,0-22 16,21 22-16,-21-21 15,22 21-15,-22-22 0,21 22 0,-21 0 16,22 21-16,-1 0 0,-21 0 15,22 0-15,-22 0 0,0 21 0,0 0 16,0 0-16,-21 1 0,0-1 16,0 21-16,0-21 0,0 0 0,0 22 15,0-22-15,-21 0 0,21 0 0,-21 0 16,0 1-16,21-1 0,-21 0 16,21 0-16,0 0 0,-22-21 0,22 21 15,-21-21-15,0 0 16</inkml:trace>
  <inkml:trace contextRef="#ctx0" brushRef="#br0" timeOffset="12700.19">21505 1249 0,'0'0'0,"0"-21"15,0 0-15,0-22 0,0 22 0,-21-21 16,21 21-16,-21-1 0,0-20 15,21 21-15,-21 0 0,-1 0 0,1-1 16,0 22 0,0 22-16,0 20 0,21 0 15,0 1-15,0 20 0,-21 1 16,21 20-16,-22-20 0,1 20 0,21-20 16,-21 21-16,0-1 0,0 1 15,21-22-15,-21 1 0,-1-1 16,-20 1-16,21-1 0,21-20 15,-21-1-15,0 0 0,-1 1 0,22-22 16,-21 0-16,21 0 0,0 0 16,0 1-16,0-44 31,0 1-31,0 0 0,0 0 16,0 0-16,0-22 0,0 22 0</inkml:trace>
  <inkml:trace contextRef="#ctx0" brushRef="#br0" timeOffset="13060.03">20955 1291 0,'0'0'0,"-21"-21"16,0-42 0,-1 20-16,22 22 0,-21-21 0,21-1 0,0 22 15,0-21-15,0 0 0,21 20 16,22-20-16,-22 21 0,21-21 0,-21 20 15,43 1-15,-22 21 16,22 0-16,-1 0 0,1 21 0,20 1 0,-20 20 16,-1 0-16,-20 1 0,-1 20 15,0-21-15,1 22 0,-22-22 16,-21 22-16,0-22 0,0 0 16,-21 1-16,0-1 0,-22 0 0,1-20 15,0 20-15,-1-21 0,1 21 16,0-20-16,-1-1 0,-20 0 0,20 0 15,22 0-15,-21 0 0,0-21 16,20 22-16,1-22 0,21 21 0,0 0 16,43 0 15,-22-21-31</inkml:trace>
  <inkml:trace contextRef="#ctx0" brushRef="#br0" timeOffset="14521.35">22013 2053 0,'0'0'16,"21"0"-16,1-21 0,-22 0 15,21 21-15,-21-21 0,0 0 16,0-1-16,0 1 0,0-21 0,0 21 15,0-22-15,0 22 0,0-21 16,-21 21-16,-1 0 0,22-1 0,-21 1 16,0 21-16,0 0 0,0 0 15,0 0-15,-1 0 0,-20 21 16,21 1-16,-21-1 0,20 21 16,-20-21-16,21 22 0,-21-22 0,20 21 15,1 0-15,0-20 0,0 20 16,0-21-16,21 0 0,-21 22 0,21-22 15,0 0-15,0 0 0,0 0 16,21 0-16,0-21 0,0 0 16,0 0-16,0 0 0,1 0 15,20 0-15,-21 0 0,21-21 16,-20 21-16,20-21 0,-21 0 0,21 21 16,-20-21-16,20-22 0,-21 22 15,0 0-15,22-21 0,-22-1 0,0 1 16,0 21-16,0-21 0,-21-1 15,0 22-15,21-21 0,-21 21 0,0-1 16,0 44 15,0-1-31,0 0 0,-21 21 16,0-21-16,21 1 0,-21 20 0,21-21 16,0 21-16,-21-20 0,21 20 15,0-21-15,0 0 0,0 0 16,0 1-16,0-1 0,0 0 0,0 0 15,0 0-15,21-21 0,0 0 16,0 21-16,0-21 0,1 0 16,20 0-16,-21 0 0,0-21 15,0 0-15,1 21 0,20-21 0,-21 0 16,21 0-16,-20-1 0,20 1 16,-21 0-16,0-21 0,0 21 0,1-22 15,-1 22-15,-21 0 0,0 0 16,0 0-16,0-1 0,0 1 0,-21 21 15,-1 0-15,1 0 16,0 0-16,0 21 0,0 1 16,21-1-16,-21 0 0,21 0 15,0 0-15,0 0 0,0 1 16,0-1-16,0 0 0,0 0 0,21 0 16,-21 0-16,0 1 0,21-1 15,0 0-15,0 0 0,0 0 16,1-21-16,-22 21 0,21-21 15,0 0-15,0 0 0,0 0 0,0 0 16,1 0-16,-1 0 0,0 0 0,0 0 16,21 0-16,-20 0 0,-1 0 15,21-21-15,-21 21 0,0-21 16,22 0-16,-22 0 0,0 0 0,0-1 16,0 1-16,1 0 0,-1-21 15,0 21-15,-21-1 0,21 1 16,-21 0-16,0 0 0,0 0 0,-21 21 31,0 0-31,0 0 0,-1 0 0,1 21 16,0 0-16,0 0 0,0 0 15,0 1-15,-1-1 0,22 0 0,0 0 16,0 0-16,0 22 0,0-22 0,0 0 16,0 0-16,0 0 15,22-21-15,-1 21 0,0-21 16,21 0-16,-21 0 0,22 0 15,-22 0-15,21 0 0,1 0 0,-22 0 16,21 0-16,0 0 0,-20-21 16,20 21-16,-21-21 0,0 21 0,0-21 15,1 0-15,-1 0 0,-21-1 0,0 1 16,21 21-16,-21-21 0,0 0 16,0 0-16,0 0 0,0-1 15,0 44 110,-21-22-15,21 21-110,-21-21 62,-1 0-46,1 0-16</inkml:trace>
  <inkml:trace contextRef="#ctx0" brushRef="#br0" timeOffset="15788.59">15833 1947 0,'0'0'0,"-22"0"16,1 0-16,0 0 16,0 22-1,21-1 17,21-21-17,0 0 1,0 0-16,22 0 0,-22 21 0,21-21 15,1 0-15,-1 0 0,21 0 16,1 0-16,-1 0 0,22 21 0,-21-21 16,20 0-16,1 0 0,21 0 15,-22 21-15,1-21 0,0 0 0,-1 0 16,22 0-16,-21 21 0,21-21 16,0 0-16,-1 0 0,1 22 0,0-22 15,0 0-15,0 0 0,21 0 16,-21 0-16,-1 0 0,1 0 0,-21 21 15,21-21-15,-22 0 0,1 0 16,-21 0-16,-1 0 0,1 0 16,-22 0-16,0 0 0,1 0 0,-22 0 15,0 0-15,0 0 0,0 0 16,0 0 62,1-21-47</inkml:trace>
  <inkml:trace contextRef="#ctx0" brushRef="#br0" timeOffset="16588.64">21378 1947 0,'0'0'0,"-21"0"0,-21 0 15,21 0 1,-1 0-16,1 0 0,0 0 0,0 0 16,0 0-16,0 0 0,-1 0 15,1 0 1,42 0-1,1 0-15,20 0 16,-21 0-16,43 0 16,-1 0-16,1 22 0,20-22 0,1 0 0,21 0 15,-22 0-15,22 21 0,0-21 16,0 0-16,-21 0 0,20 0 16,-20 0-16,21 0 0,-21 0 15,-22 0-15,22 0 0,-22 0 0,1 0 16,-22 0-16,0 0 0,-20 0 0,-1 0 15,0 0-15,0 0 0,-42 0 47,0 0-47,0 0 0,-1 0 16,1 0-16,-21 0 0,0 0 16,-1 0-16,-20 0 0,20 0 0,-20 0 15,21 0-15</inkml:trace>
  <inkml:trace contextRef="#ctx0" brushRef="#br0" timeOffset="16876.47">21484 2053 0,'0'0'0,"-42"0"0,-1 0 0,1 0 16,21 0-16,0 21 0,42-21 31,21 0-31,1 0 0,20 0 0,1 22 15,-1-22-15,22 0 0,-1 0 16,1 0-16,0 21 0,-1-21 0,1 0 16,21 0-16,-21 0 0,-1 0 15,-20 0-15,-1 0 0,1 0 16,-1 0-16,-20 0 0,-1 0 0,-21 0 16,0 0-16,0 0 0,-42 0 31,-21-21-31,21 21 0,-22 0 15,-20 0-15,21-22 0,-22 22 0,1 0 16</inkml:trace>
  <inkml:trace contextRef="#ctx0" brushRef="#br0" timeOffset="18368.95">11261 3217 0,'21'0'0,"0"0"0,0 0 16,0 0-16,0 0 0,-21-21 16,22 0-16,-1 21 0,21-21 0,-21 0 15,0 21-15,-21-21 0,22-1 0,-1 1 16,-21 0-16,0 0 15,0 0-15,0 0 0,0-1 16,-21 1-16,-1 21 0,1 0 16,0 0-16,0 0 0,-21 0 0,20 0 15,-20 21-15,0 1 0,21-1 0,-22 0 16,22 0-16,0 0 0,0 0 16,0 1-16,21 20 0,0-21 0,0 0 15,0 0-15,0 22 0,21-22 16,0 0-16,21 0 0,-21 22 0,22-22 15,-22 0-15,21 0 0,-21 0 16,22 22-16,-22-22 0,21 0 0,-21 0 16,1 0-16,-1 22 0,-21-22 15,0 0-15,0 0 0,0 0 16,0 0-16,-21 1 0,-1-1 0,-20-21 16,21 21-16,-21 0 0,-1-21 15,1 0-15,0 0 0,-1 0 0,1 0 16,0 0-16,-22 0 0,22 0 0,-1-21 15,1 0-15,21 0 0,-21-1 16,-1 1-16,22 0 0,0 0 0,0 0 16,0 0-16,-1-1 0,22 1 15,0 0-15,0 0 16,22 21 0,-22 21-1,21-21-15,0 21 0,0 0 0,0 1 16,-21-1-16,21 0 0,1 0 15,-1 0-15,0 0 0,0 1 0,0-22 16,22 21-16,-22 0 0,0 0 0,0 0 16,21-21-16,-20 21 0,20-21 15,-21 0-15,21 0 0,1 0 0,-1 0 16,-21 0-16,22 0 0,-1 0 16,0-21-16,1 0 0,-1 21 0,0-21 15,1 0-15,-1 0 0,0-22 0,1 22 16,-22 0-16,21-21 15,-21-1-15,0 1 0,1 0 0,-1-1 16,-21 1-16,0-22 0,21 22 16,-21 0-16,21-1 0,-21 1 0,21 0 15,-21 21-15,0-1 0,0 1 0,0 0 16,0 42 0,0 0-1,0 22-15,0-22 0,0 21 16,0 1-16,0-1 0,0 0 0,-21 1 15,21-1-15,-21 0 0,21 22 16,-21-22-16,0-21 0,21 22 0,0-1 16,0-21-16,-22 21 0,22-20 15,0-1-15,0 0 0,0 0 16,0 0-16,22-21 16,-1 0-1,0 0-15,0-21 0,0 0 16,-21 0-16,21 21 0,1-21 0,-22-22 15,0 22-15,21 0 0</inkml:trace>
  <inkml:trace contextRef="#ctx0" brushRef="#br0" timeOffset="18564.59">11747 3429 0,'0'0'0,"22"0"31,-1 0-31,0 0 16,21 0-16,-21-21 0,22 21 0,-1 0 16,-21-21-16,22 21 0,-1 0 0,-21-21 15,21 21-15,-20 0 0,-1 0 16,0-22-16,0 22 0</inkml:trace>
  <inkml:trace contextRef="#ctx0" brushRef="#br0" timeOffset="20244.62">12721 3662 0,'21'0'15,"0"-21"-15,1 0 16,-1-1-16,0 22 0,-21-21 16,21 21-16,0-21 0,-21 0 15,21 0-15,-21 0 0,22-1 0,-22 1 16,0 0-16,0 0 0,0 0 15,0-22-15,0 22 0,-22 0 0,1 0 16,0 0-16,0 21 0,0-21 16,0 21-16,-1 0 0,1 0 0,0 0 15,0 21-15,0-21 0,0 21 16,-1 0-16,-20 21 0,21-20 16,0 20-16,0-21 0,-1 21 0,22 1 15,-21-22-15,21 21 0,-21-21 16,21 22-16,0-22 0,0 0 0,0 0 15,0 0-15,0 1 0,21-22 16,0 0-16,1 0 16,-1 0-16,0 0 0,0 0 0,0-22 15,0 22-15,22-21 0,-22 0 16,0 0-16,21 0 0,-20 0 0,-1-1 16,21-20-16,-21 21 0,0-21 15,1 20-15,-1-20 0,-21 0 16,0 21-16,21-22 0,-21 22 0,21 0 15,-21 0-15,0 0 0,0 42 32,0 0-17,0 0-15,0 21 0,0-20 0,0-1 16,0 21-16,0-21 0,-21 22 0,21-22 16,0 21-16,0-21 0,0 0 15,0 22-15,0-22 0,0 0 0,21-21 16,0 21-16,-21 0 0,21-21 15,1 0-15,-1 0 0,0 0 0,0 0 16,0 0-16,0 0 0,1 0 16,20 0-16,-21-21 0,0 0 15,22 0-15,-22 0 0,0 0 0,21-22 16,-21 22-16,1-21 0,20-1 16,-21 1-16,0 0 0,0-22 0,-21 22 15,22 0-15,-1-22 0,-21 22 16,21-1-16,-21-20 0,0 21 0,0-1 15,0 22-15,0 0 0,0-21 0,0 20 16,0 44 15,0-1-31,-21 0 0,21 0 16,0 21-16,-21 1 0,21-1 16,-22 0-16,22 1 0,-21 20 15,21-20-15,0-1 0,-21 21 0,21-20 16,0-1-16,-21 0 0,21 1 0,0-1 15,0-21-15,0 0 0,0 22 16,0-22-16,21 0 0,0 0 0,0-21 16,-21 21-16,22-21 0,-1 0 15,0 0-15,0 0 0,0 0 0,0 0 16,22-21-16,-22 21 0,0-21 0,0 0 16,0 0-16,1 0 0,-1-1 15,0-20-15,-21 21 0,21-21 0,-21 20 16,21-20-16,-21 0 0,0 21 15,0-22-15,0 22 0,0 0 16,21 0-16,-21 42 16,0 0-1,0 0-15,0 22 0,0-22 16,0 0-16,0 21 0,0-21 16,0 22-16,0-22 0,0 0 0,0 21 15,0-20-15,0-1 0,0 0 0,22-21 16,-22 21-16,21 0 0,0-21 15,0 21-15,0-21 0,0 0 16,1 0-16,-1 0 0,0 0 16,0 0-16,0 0 0,22-21 15,-22 21-15,0-21 0,21 0 0,-21 0 16,1 0-16,20-1 0,-21-20 16,0 21-16,22-21 0,-22 20 0,0-20 15,0 21-15,0-21 0,0 20 0,1 1 16,-1 0-16,-21 0 15,21 21-15,0 0 16,-21 21 0,0 0-16,21-21 15,-21 21 1,21-21 15,-21-21-15,0 0-1,0 0 1,0 0-16,0 0 16,-21 21-16,21-22 0,-21 22 15,0 0-15,0 0 16,0 0-16,21 22 0,-22-1 0,1 0 16,0 21-16,0-21 0,21 22 15,-21-22-15,0 21 0,-1-21 16,1 22-16,21-22 0,0 21 0,-21-21 15,21 1-15,0-1 0,0 0 16,0 0-16,21 0 0,0-21 16,1 0-16,-1 0 15,0 0-15,0 0 0,0 0 0,0 0 16,1 0-16,20-21 0,-21 21 16,0-21-16,0 0 0,1 0 0,-1-1 15,0 1-15,0 0 0,-21 0 16,21-21-16,-21 20 0,21-20 0,-21 21 15,0-21-15,22-1 0</inkml:trace>
  <inkml:trace contextRef="#ctx0" brushRef="#br0" timeOffset="20464.04">14563 2879 0,'0'0'0,"-22"0"0,1 0 15,0 0 1,0 0-16,0 0 63,0 0-48,-1 0-15,22 21 0,-21-21 0</inkml:trace>
  <inkml:trace contextRef="#ctx0" brushRef="#br0" timeOffset="20675.91">13356 3154 0,'0'0'16,"0"21"-16,42-21 31,-20 0-31,-1 0 15,21 0-15,-21 0 0,22 0 0,-1 0 16,0 0-16,1 0 0,-1-21 16,0 21-16,1 0 0,-1 0 0,-21 0 15,21-21-15,-20 21 0,-1 0 0,21 0 16,-21 0-16</inkml:trace>
  <inkml:trace contextRef="#ctx0" brushRef="#br0" timeOffset="23517.11">16277 3747 0,'0'0'0,"-21"0"15,21-22 17,21 1-17,0 0 1,0 21-16,1-21 0,-1 0 0,0 0 15,0-1-15,0 1 0,0 0 16,22 0-16,-22-21 0,0 20 0,0-20 16,0 21-16,1-21 0,-22-1 15,0 22-15,0-21 0,0 21 0,0-22 16,0 22-16,-22 0 0,1 21 16,0 0-16,-21 0 0,21 0 15,-1 21-15,-20 0 0,0 0 0,21 22 16,-22-22-16,22 21 0,0 1 15,-21-1-15,20 0 0,22 1 16,-21-1-16,21 0 0,0 1 16,0-22-16,0 21 0,0-21 0,21 0 15,1 1-15,-1-1 0,0 0 0,21-21 16,-21 0-16,22 0 0,-1 0 16,0 0-16,22 0 0,-22 0 0,1-21 15,20 0-15,-21-1 0,22 1 16,-22 0-16,1 0 0,20-21 0,-21 20 15,1-20-15,-22 0 0,21-1 16,-21 1-16,1 0 0,-1-1 16,0-20-16,0 21 0,-21-1 0,21 1 15,-21-22-15,0 43 0,0-21 16,0 0-16,0 20 0,0 1 0,0 0 16,0 0-16,0 42 31,0 0-31,0 0 0,-21 22 15,21-22-15,-21 42 0,21-20 0,-21-1 16,21 22-16,0-22 0,-21 21 16,21-20-16,-22 20 0,22-20 15,0-1-15,-21 0 0,21 1 0,0-1 16,0-21-16,0 21 0,0-20 16,21-1-16,1 0 0,-1 0 0,0 0 15,0-21-15,21 0 0,-20 0 16,20 0-16,0 0 0,-21 0 0,22 0 15,20 0-15,-20-21 0,-1 0 16,0 0-16,1 0 0,-1-1 0,-21 1 16,21 0-16,-20-21 0,-1 21 0,0-22 15,0 22-15,-21-21 0,0 21 16,0-22-16,0 22 0,0 0 0,0 0 16,-21 21-1,0 0-15,0 21 16,-1-21-16,1 21 0,0 21 15,21-20-15,-21-1 0,0 0 16,21 21-16,0-21 0,0 1 0,0 20 16,0-21-16,0 0 0,0 0 15,0 1-15,0-1 0,21-21 0,0 21 16,0-21-16,0 0 0,22 0 16,-22 0-16,0 0 0,21 0 0,1 0 15,-22 0-15,21 0 0,-21 0 16,22-21-16,-22 0 0,21 21 0,-21-22 15,1 1-15,-1 0 0,0-21 0,0 21 16,0-1-16,-21-20 0,0 21 16,21 0-16,-21 0 0,22-1 15,-22 1-15,0 0 16,0 42 0,0 0-16,0 1 15,0-1-15,0 0 0,0 0 0,0 0 16,-22 22-16,22-22 0,-21 0 0,21 0 15,0 0-15,0 0 0,-21 1 16,21-1-16,-21 0 0,21 0 0,0 0 16,0 0-16,0 1 15,0-44 32,21 1-47,0 0 0,-21 0 16,21 0-16,1-22 0,-1 22 15,0-21-15,0 21 0,0-22 0,0 22 16,1 0-16,-1-21 0,0 21 0,0-1 16,0 22-16,-21-21 15,21 21-15,1 21 16,-22 1-16,21-1 0,-21 0 16,0 0-16,0 0 0,0 0 0,0 1 15,0-1-15,0 0 0,0 0 16,0 0-16,0 0 0,0 1 15,0-1-15,0 0 16,0 0 0,21-21-16,0 0 31,0 0-31,0-21 16,1 21-16,-22-21 0,21 0 0,0-1 15,0 1-15,0 0 0,0 0 16,1-21-16,-1 20 0,0-20 15,0 21-15,21 0 0,-20 0 0,-1-1 16,-21 1-16,21 0 0,0 21 0,0 0 31,-21 21-31,0 0 16,0 1-16,0-1 16,0 0-16,0 0 0,0 21 0,0-20 15,0-1-15,0 0 0,0 0 0,0 0 16,0 0-16,0 1 15,0-1-15,0 0 0,21 0 16,1 0-16,-1-21 16,0 0-16,21 0 0,-21 21 15,1-21-15,-1 0 0,0 0 16,21 0-16,-21 0 0,1-21 16,20 21-16,-21-21 0,0 0 0,22 0 15,-22 0-15,0-1 0,0 1 16,0 0-16,0 0 0,-21-21 0,0 20 15,22 1-15,-22-21 0,0 21 16,0 0-16,0-1 0,0 1 0,0 0 16,-22 21-1,1 0-15,0 0 0,0 21 16,0-21-16,0 21 0,21 1 0,-22-1 16,1 21-16,21-21 0,-21 0 15,21 1-15,0 20 0,0-21 16,0 0-16,0 0 0,0 1 0,0-1 15,21 0-15,0-21 0,1 21 16,-1 0-16,0-21 0,0 0 0,0 21 16,0-21-16,22 0 0,-22 0 15,21 0-15,-21 0 0,22 0 0,-22 0 16,0 0-16,21-21 0,-20 0 16,-1 21-16,0-21 0,0 0 0,21 0 15,-42-1-15,22 1 0,-1 0 16,0 0-16,-21 0 0,21 0 0,-21-1 15,0 1-15,0 0 0,0 0 0,21 21 16,-21 21 15,-21-21-31,21 21 0,-21 0 16,21 1-16,-21-1 0,0 0 0,-1 0 16,22 0-16,-21 0 0,0 1 0,21-1 15,-21 0-15,21 0 16,-21 0-16,21 0 0,-21-21 15,42 0 17,0 0-17,0-21-15,0 21 16,0-21-16,-21 0 0,22 0 0,-1 0 16,0-1-16,0 1 0,0 0 15,0 0-15,1 0 0,-1 0 0,0-1 16,0 1-16,0 21 15,0 0-15,1 0 0,-1 0 16,-21 21-16,0 1 0,0-1 16,0 0-16,0 0 0,0 0 15,0 0-15,0 1 0,0-1 16,0 0-16,0 0 0,0 0 16,0 0-16,21-21 31,0 0-31,0 0 15,0 0-15,1 0 0,-1 0 0,21 0 16,-21-21-16,0 21 0,22-21 0,-22 0 16,21 0-16,-21 0 0,22-1 15,-22 1-15,0-21 0,21 0 0,-20-1 16,-1 1-16,0-22 0,0 22 16,0-21-16,0-1 0,1 22 15,-1-22-15,0 22 0,0 0 0,-21-1 16,21 22-16,-21 0 0,21 0 0,-21 0 15,0-1-15,0 44 32,0-1-32,0 0 0,0 0 15,-21 0-15,0 22 0,0-1 0,0 0 16,21 1-16,-21-1 0,-1 21 0,1-20 16,0-1-16,21 0 0,-21 22 15,0-22-15,21 1 0,0-22 0,0 21 16,-21 0-16,21-20 0,0-1 15,0 21-15,0-21 0,0 0 0,0 1 16,21-1 0,0-21-16,0 0 15,0 0-15,0 0 0,1 0 0,20-21 16,-21 21-16,0-22 16,22 22-16,-22-21 0,0 21 0,21-21 15,-21 0-15,1 21 0,-1-21 16,-21 0-16,21 21 0,-21-22 0,0 1 15,0 0-15,0 0 16,0 0-16,0 0 16</inkml:trace>
  <inkml:trace contextRef="#ctx0" brushRef="#br0" timeOffset="23836.42">20405 3387 0,'0'0'0,"0"21"16,42-21-1,-21 0-15,21 0 0,1 0 0,-1 0 16,22-21-16,-22 21 0,21 0 16,1 0-16,-22 0 0,22-21 0,-22 21 15,0 0-15,1 0 0,-1 0 16,-21 0-16,0 0 0,1 0 0,-22-22 62,-22 22-30,1 0-17,0 0-15,-21 0 0</inkml:trace>
  <inkml:trace contextRef="#ctx0" brushRef="#br0" timeOffset="25341.03">1736 5038 0,'-22'0'15,"22"21"-15,-21-21 0,0 0 16,0 0-1,0 0 1,0 0-16,-1 0 16,22-21-1,0 0-15,0-1 0,0 1 16,0-21-16,0 21 16,0 0-16,22-1 0,-22 1 0,21 0 15,0 0-15,0 0 0,0 0 16,22 21-16,-22 0 0,0-22 15,0 22-15,0 0 0,0 0 0,1 0 16,-1 22-16,0-1 0,0 0 16,0 21-16,0-21 0,-21 22 0,0-22 15,22 21-15,-22 1 0,21-1 16,-21 0-16,0 1 0,0-1 16,0 0-16,0 22 0,0-22 15,0 0-15,-21 1 0,-1-1 16,1 0-16,0 22 0,0-22 0,0 1 15,0-1-15,-22-21 0,22 21 16,0-20-16,-21 20 0,-1-21 0,22 0 16,-21 0-16,21 1 0,-22-1 15,1-21-15,0 0 0,-1 0 0,1 0 16,21 0-16,-22 0 0,22 0 16,-21 0-16,21-21 0,0-1 15,-1-20-15,22 21 0,0-21 0,0-1 16,0 22-16,0-21 15,0-1-15,0 1 0,0 0 0,22 21 16,-1-22-16,0 22 0,0 0 16,21 0-16,-20 0 0,-1 21 15,21 0-15,-21 0 0,22 0 0,-22 0 16,21 0-16,0 21 0,-20-21 16,20 21-16,-21 0 0,21 21 0,-20-20 15,-1-1-15,0 21 0,21-21 16,-21 22-16,1-22 0,-22 0 15,21 21-15,0-21 0,0 1 0,-21-1 16,0 0-16,21 0 0,-21 0 16,21 0-16,1 1 15,-22-1 1,21-21-16,0 0 16,-21-21-1,21-1-15,0 1 0</inkml:trace>
  <inkml:trace contextRef="#ctx0" brushRef="#br0" timeOffset="25704.85">2625 5609 0,'0'21'16,"0"1"-1,0-1 1,21-21 15,0 0-31,0 0 0,0 0 16,0 0-16,1-21 0,-1 21 16,0-22-16,-21 1 0,0 0 15,0 0-15,0 0 16,-21 21 15,0 0-31,-1 0 0,22 21 31,-21-21-31,21 21 0,0 0 16,0 0 0,21-21-1</inkml:trace>
  <inkml:trace contextRef="#ctx0" brushRef="#br0" timeOffset="29293.29">4466 5757 0,'0'0'0,"0"22"0,-21-1 16,0-21 0,0 0-1,21-21 1,0-1-16,0 1 0,0 0 15,0 0-15,0-21 0,0 20 16,0-20-16,0 0 0,21-1 16,0 1-16,0-21 0,0 20 0,22-20 15,-22 20-15,0-20 0,21-1 16,1 1-16,-22-1 0,21 22 0,0-21 16,-20 20-16,20 1 0,-21 21 15,21 0-15,-20-1 0,-1 22 0,0 0 16,0 0-16,0 0 0,-21 22 15,21-1-15,-21 21 0,22-21 0,-22 0 16,0 22-16,0-22 0,0 21 16,0-21-16,0 1 0,0-1 15,0 0-15,0 0 0,0-42 32,0 0-17,0 0-15,0-1 0,0-20 16,0 21-16,0 0 0,0-22 0,0 22 15,0 0-15,0-21 0,-22 21 16,1-1-16,0 1 0,0 0 0,0 21 16,0-21-16,-1 21 0,1 0 15,0 0-15,0 0 0,0 21 16,0 0-16,-1 0 0,-20 1 16,21 20-16,0 0 0,0 22 0,-1-22 15,22 22-15,-21-1 0,0 1 16,21-22-16,-21 21 0,21 1 0,0-1 15,0 1-15,0-22 0,0 22 16,21-22-16,0 22 0,0-22 0,1 0 16,-1-21-16,0 22 0,0-22 15,21 21-15,-20-21 0,20-21 0,-21 22 16,21-22-16,-20 0 0,20 0 0,-21 0 16,21 0-16,1-22 0,-22 1 15,21 0-15,-21 0 0,22 0 16,-1-22-16,-21 22 0,0-21 15,22 0-15,-22-1 0,0 1 0,0 0 16,-21-1-16,0 22 0,21-21 16,-21-1-16,0 1 0,0 21 0,0 0 15,0 0-15,0-1 16,0 44 0,0-1-16,0 0 15,0 0-15,0 21 0,0-20 0,0 20 16,0 0-16,0 1 0,0-22 0,0 21 15,0 0-15,0 1 0,0-1 16,22-21-16,-1 22 0,-21-22 16,21 21-16,0-21 0,0 0 15,0 1-15,22-22 0,-22 0 0,21 21 16,-21-21-16,22 0 0,-1 0 0,-21-21 16,22-1-16,-1 22 0,-21-21 15,21-21-15,-20 21 0,20 0 0,-21-22 16,0 22-16,-21-21 0,0-1 15,0 22-15,0-21 0,0 0 0,0-1 16,0 1-16,-21 21 0,0-22 0,-21 1 16,20 0-16,1 21 0,-21-1 15,21 1-15,-22 0 0,22 21 0,0 0 16,0 0-16,-21 0 16,20 0-16,1 21 0,0 0 0,0 1 15,0 20-15,21-21 0,0 21 16,-21 1-16,21-1 0,0-21 0,0 22 15,0-1-15,0 0 0,0 1 0,21-22 16,-21 0-16,21 21 0,0-21 16,0 1-16,22-1 0,-22-21 0,21 21 15,-21-21-15,22 0 0,-22 0 16,21 0-16,0 0 0,1 0 0,-1-21 16,0 0-16,1-1 0,-1 1 15,0 0-15,-20-21 0,20 21 16,0-22-16,-21 22 0,22-21 0,-22 21 15,0-22-15,0 22 0,-21 0 16,0 0-16,0 0 0,0-1 0,0 44 31,0-1-15,0 0-16,0 0 0,0 0 16,0 0-16,0 1 0,0-1 0,0 21 15,0-21-15,0 0 0,0 22 0,0-22 16,0 0-16,-21 0 0,21 0 15,0 1-15,-21-1 0,21 0 16,0 0-16,0-42 31,0 0-15,0 0-16,0-1 0,0 1 16,21 0-16,-21 0 0,0-21 0,21 20 15,0-20-15,-21 0 0,22 21 16,-1-1-16,0 1 0,0 0 0,0 0 15,0 0-15,1 21 0,-1 0 16,0 0-16,0 0 0,-21 21 16,0 0-16,21 0 0,-21 0 0,21 1 15,-21-1-15,22 0 16,-22 0-16,0 21 0,0-20 0,0-1 0,0 0 16,21 0-16,-21 0 15,21 0-15,-21 1 0,0-1 0,21 0 16,0-21-16,0 0 15,1 0 1,-1 0-16,0 0 0,0-21 16,0 21-16,-21-21 0,21-1 15,1 1-15,-22 0 0,21-21 0,0 21 16,0-1-16,0-20 0,-21 21 0,21-21 16,1 20-16,-1 1 0,0 0 15,-21 0-15,21 0 0,-21 0 16,21 21-16,-21 21 31,0 0-15,0 0-16,0 0 0,0 0 15,0 22-15,0-22 0,0 0 0,0 0 16,0 22-16,0-22 0,0 0 0,21 0 16,-21 0-16,22 0 0,-22 1 15,21-22-15,0 21 0,-21 0 0,21-21 16,0 0-16,0 0 0,1 0 15,-1 0-15,0 0 0,0 0 0,21 0 16,-20 0-16,-1-21 0,0 0 16,0-1-16,0 1 0,0 0 15,1 0-15,-1 0 0,-21-22 0,0 22 16,21 0-16,-21-21 0,0 21 0,0-1 16,0-20-16,0 21 0,0 0 15,0 0-15,-21 21 31,21 21-31,0 0 16,0 0-16,0 0 0,-21 0 0,21 1 16,0-1-16,-22 21 0,22-21 15,0 0-15,0 22 0,0-22 16,-21 0-16,21 0 0,0 22 0,0-22 16,-21-21-16,21 21 0,0 0 15,0 0-15,0 0 16,0-42-1,0 0 1,21 21-16,-21-21 0,21 0 0,-21 0 16,0-1-16,22-20 0,-22 21 15,21-21-15,0 20 0,-21-20 0,21 21 16,0-21-16,0 20 0,-21 1 16,22 0-16,-1 0 0,0 0 15,0 0-15,0 21 0,0 0 0,1 0 16,-1 0-16,0 0 0,0 0 15,0 21-15,0 0 0,-21 0 0,0 0 16,0 0-16,0 1 0,22-1 0,-22 0 16,0 21-16,0-21 0,0 1 15,0-1-15,0 21 0,0-21 0,0 0 16,0 1-16,0-1 16,0 0-16,21 0 15,0-21 1,0-21-16,-21 0 15,21 21-15,0-21 0,-21-1 0,22 1 16,-1 0-16,0 0 0,-21-21 16,21 20-16,0-20 0,0 21 15,1-21-15,-1 20 0,0 1 0,0-21 16,0 21-16,-21 0 0,21 21 16,-21-22-16,22 22 0,-22 22 15,0-1 1,0 0-16,0 0 0,0 0 15,0 0-15,0 22 0,0-22 0,0 0 16,0 0-16,0 0 0,0 1 16,0-1-16,21 0 0,0 0 0,-21 0 15,21 0-15,0-21 0,0 22 16,1-22-16,-1 21 16,0-21-16,21 0 0,-21 0 0,1 0 15,-1 0-15,0 0 0,0-21 0,0 21 16,0-22-16,1 1 0,-1 0 15,0 0-15,0 0 0,0 0 16,0-43-16,1 43 0,-1-21 0,0 20 16,0 1-16,21 0 0,-20 0 15,-1 0-15,0 0 0,21-1 0,-21 22 16,-21 22 0,0-1-16,0 0 15,-21 0-15,21 0 0,-21 0 16,0 22-16,21-22 0,-21 0 0,0 0 15,21 22-15,-22-22 0,22 0 16,0 0-16,0 0 0,0 0 0,0 1 16,0-1-16,0 0 15,22-21-15,-1 0 0,0 0 16,0 0-16,0 0 0,0 0 16,1 0-16,-1 0 0,0 0 0,0-21 15,0 21-15,-21-21 0,21-1 0,-21 1 16,22 21-16,-22-21 0,0 0 15,0 0-15,0 0 0,0-22 0,0 22 16,0 0-16,0 0 0,-22 0 16,1-1-16,21 1 0,-21 21 0,0-21 15,0 21-15,21-21 16,-21 21-16,21-21 31,21 21-31,0-21 16,0 21-16,0 0 0,0-22 15,1 22-15,-1 0 0,21 0 0,-21-21 16,0 21-16,1 0 0,20 0 16,-21 0-16,21 0 0,-20 0 0,-1 0 15,0 0-15,0 21 0,0-21 0,0 22 16,-21-1-16,22 0 16,-22 0-16,0 0 0,0 0 0,0 1 15,0-1-15,0 0 0,0 0 0,0 0 16,0 0-16,0 1 0,-22-1 15,1 0-15,21 0 0,-21-21 0,21 21 16,-21 0-16,21 1 16,-21-22-16,0 0 15,21-22 17,0 1-32,0 0 0,0 0 15,0 0-15,21 0 0,0-22 16,0 22-16,0-21 0,0 21 0,22-22 15,-22 22-15,21-21 0,1 21 16,-1-1-16,0 1 0,1 0 0,-1 0 16,0 21-16,-21 0 0,22 0 15,-22 0-15,0 21 0,-21 0 0,0 0 16,21 1-16,-21-1 0,0 0 16,0 0-16,0 21 0,0-20 0,0-1 15,0 21-15,-21-21 0,21 0 0,0 1 16,-21-1-16,0 0 0,21 0 15,-21 0-15,21 0 0,0 1 0,0-1 16,-22-21 0</inkml:trace>
  <inkml:trace contextRef="#ctx0" brushRef="#br0" timeOffset="29908.48">11959 4974 0,'0'-21'0,"0"42"0,21-63 15,-21 21-15,0 0 0,0-1 0,0 1 16,0 0-16,0 0 0,0 0 16,0 0-16,0 42 31,-21 0-31,21 21 0,-21 1 15,21-1-15,0 0 0,-21 22 0,0-1 16,21-20-16,-22 20 0,1 1 16,21-1-16,-21 1 0,0-22 0,0 21 15,21-20-15,-21-1 0,-1 22 16,22-43-16,0 21 0,0 0 16,-21-20-16,21-1 0,0 0 0,0 0 15,0 0 1,0-42-1,0 0-15,21 21 16,-21-21-16,0-22 0,0 22 16,22 0-16,-22-21 0,21-1 0,-21 22 15</inkml:trace>
  <inkml:trace contextRef="#ctx0" brushRef="#br0" timeOffset="30264.84">11663 5080 0,'0'0'0,"-43"-63"15,43 41-15,0 1 0,0 0 16,0-21-16,0 21 0,0-1 16,22 1-16,-1-21 0,0 21 0,21 0 15,1-1-15,-1 1 0,0 21 16,1-21-16,20 21 0,-21 0 0,22 0 16,-22 0-16,22 0 0,-22 21 0,0 0 15,1 22-15,-22-22 0,0 21 16,0 1-16,0-1 0,-21 0 15,0 1-15,0-1 0,0-21 16,-21 21-16,0 1 0,0-22 0,-21 21 16,-1-21-16,22 1 0,-21-1 0,-1 0 15,1 0-15,0 0 0,21 0 16,-22 1-16,22-22 0,0 0 0,0 21 16,0-21-16,-1 0 15,44 0 16,-1 0-31,0 0 16,21 0-16,-21-21 0</inkml:trace>
  <inkml:trace contextRef="#ctx0" brushRef="#br0" timeOffset="32272.25">12658 5546 0,'0'0'0,"21"0"0,63 0 16,-62 0-16,-1 0 16,0-21-16,-21-1 0,0 1 15,0 0-15,0 0 16,0 0-16,0 0 0,-21-1 16,0 1-16,-1 0 0,1 0 15,0 0-15,-21 0 0,21-1 0,-1 22 16,1 0-16,0 0 0,0 0 15,-21 0-15,20 0 0,1 0 0,0 22 16,-21-1-16,21 21 0,-1-21 16,1 0-16,0 22 0,0-1 0,0-21 15,21 22-15,0-1 0,-21 0 0,21-21 16,0 22-16,0-22 0,0 0 16,0 0-16,0 0 0,21 1 0,-21-1 15,21 0-15,0-21 0,0 0 16,0 0-16,22 0 0,-22 0 0,0 0 15,21-21-15,-20 21 0,-1-21 16,0-1-16,42-20 16,-41 21-16,-1 0 0,0 0 0,21-22 15,-21 22-15,1-21 0,-22-1 0,21 1 16,0 21-16,0-21 0,-21-1 16,0 22-16,0 0 0,21 0 0,-21 0 15,0-1-15,0 44 31,-21-1-31,21 0 16,0 0-16,0 21 16,-21-20-16,21-1 0,0 21 0,-21-21 0,21 22 15,0-22-15,0 21 16,0-21-16,0 0 0,0 22 0,0-22 16,0 0-16,0 0 0,0 0 0,21 1 15,-21-1-15,21-21 0,0 21 16,0-21-16,1 0 0,-1 0 15,21 0-15,-21 0 0,0 0 0,22-21 16,-22 21-16,21-21 0,1-1 16,-22 1-16,21 0 0,-21 0 0,22-21 15,-22 20-15,0 1 0,0-21 16,-21 21-16,0 0 0,0-22 16,0 22-16,0 0 0,0 0 15,0 0-15,-21 21 16,0 0-16,0 0 15,21 21 1,21 0 0,0 0-16,0-21 0,-21 21 0,21 0 15,-21 1-15,21-1 0,-21 0 16,0 0-16,0 0 0,0 0 16,0 1-16,0-1 0,0 0 0,0 0 15,0 0-15,0 0 16,22 1-16,-22-1 0,21-21 15,-21 21-15,21-21 0,0 21 16,0-21-16,0 0 0,1 0 16,-1 0-16,21 0 0,-21 0 0,0 0 15,1 0-15,-1 0 0,21 0 16,-21 0-16,22-21 0,-22 0 0,21 0 16,-21-1-16,0 1 0,22 0 0,-22 0 15,21 0-15,-21-22 0,1 22 16,-1-21-16,0 21 0,-21-22 0,0 22 15,0 0-15,0 0 0,0 0 16,0 0-16,-21 21 16,0 0-1,-1 0-15,1 0 0,0 21 16,0 0-16,0 0 0,0 0 16,-1 0-16,22 1 0,0-1 0,-21 0 15,21 0-15,-21 21 0,21-20 16,0-1-16,0 0 0,0 0 0,0 0 15,0 0-15,0 1 0,21-1 16,0-21-16,1 21 0,-1-21 0,0 21 16,0-21-16,0 0 0,22 0 0,-22 0 15,21 0-15,0 0 0,-20 0 16,20 0-16,0-21 0,-21 0 0,22 21 16,-22-21-16,0-1 0,21 1 15,-20 0-15,-1 0 0,0 0 16,0-22-16,-21 22 0,21 0 0,-21 0 15,21-21-15,-21 20 0,0 1 0,0 0 16,0 0-16,0 42 47,0 0-47,-21 0 0,21 1 0,-21-1 16,21 0-16,0 0 0,-21 0 0,21 0 15,0 1-15,-21-1 0,21 0 16,-21 0-16,21 0 15,0 0-15,0 1 0,0-1 16,0-42 31,21 21-47,0-22 16,0 1-16,0 0 0,0 0 0,-21 0 15,22 0-15,-1-22 0,0 22 16,0 0-16,0 0 0,0 0 0,1-1 15,-1 1-15,0 21 0,0 0 16,0 0-16,-21 21 31,0 1-31,0-1 16,0 0-16,0 0 0,0 0 16,0 0-16,0 1 0,0-1 0,21 0 15,-21 0-15,22 0 16,-1-21-16,0 21 0,0-21 0,0 0 15,0 22-15,22-22 0,-22 0 16,21 0-16,-21 0 0,22 0 0,-22 0 16,21 0-16,-21 0 0,1-22 0,-1 22 15,0-21-15,21 0 0,-42 0 16,43 0-16,-43 0 0,63-85 16,-42 63-16,0 1 15,22 0-15,-22-1 0,0-20 16,21 21-16,-20-22 0,-1 1 0,0 20 15,0-20-15,0 20 0,-21 1 16,0 0-16,0-1 0,0 22 0,0-21 16,0 21-16,-21 21 15,0 0-15,21 21 16,-21 21-16,0-21 0,-1 22 0,1-1 16,0 22-16,0-22 0,0 21 15,0-20-15,-1 20 0,1-20 16,0-1-16,0 21 0,0-20 0,0-1 15,-1 0-15,22 1 0,0-1 16,-21 0-16,21-20 0,0 20 0,0-21 16,0 0-16,0 0 0,0 1 15,21-1-15,1 0 0,-1-21 0,0 0 16,0 0-16,0 0 0,22 0 0,-1 0 16,-21 0-16,21-21 0,-20 0 15,20 21-15,-21-22 0,21 1 0,-20 21 16,-1-21-16,0 0 0,0 0 15,0 0-15,0-1 0,-21 1 0,22 0 16,-22 0-16,0 0 0,0 0 16,0-1-16,0 1 0</inkml:trace>
  <inkml:trace contextRef="#ctx0" brushRef="#br0" timeOffset="32612.06">15240 5207 0,'0'0'0,"-64"21"16,43-21-16,0 21 0,42 1 15,0-22 1,22 0-16,-22 0 0,42 0 16,-20 0-16,20 0 0,-20 0 0,20 0 15,1 0-15,-22 0 0,0-22 16,22 22-16,-22 0 0,-21 0 0,22 0 15,-22-21-15,0 21 0,0 0 16,0 0-16,0 0 0,1 0 16,-1 0 15,0-21 0,0 21-15,0 0-16,0-21 15,1 21-15</inkml:trace>
  <inkml:trace contextRef="#ctx0" brushRef="#br0" timeOffset="35340.81">18584 4805 0,'21'0'15,"1"0"-15,-1 0 16,0-21 0,0 21-16,-21-21 15,21-1-15,0 22 0,-21-21 16,22 21-16,-1-21 0,-21 0 15,21 21-15,0-21 0,-21 0 16,21 21-16,-21-22 0,0 1 0,21 0 16,-21 42 31,-21 0-47,0 1 15,0 20-15,0 0 16,-22 1-16,22-1 0,-21 0 0,0 22 15,-1-22-15,1 22 0,-22-1 16,22 1-16,0-22 0,-22 21 0,22 1 16,-22-22-16,22 22 0,0-22 0,-22 22 15,22-22-15,21 0 0,-22 1 16,22-1-16,-21 0 0,21-21 0,0 22 16,-1-22-16,1 0 0,21 0 15,0 0-15,0 1 0,-21-22 16,21-22 15,0 1-15,0 0-1,0 0-15,21 21 16,-21-21-16,0 0 0,21-1 16,1 22-16,-22-21 0,21 21 15,0-21-15,0 0 0,0 21 0</inkml:trace>
  <inkml:trace contextRef="#ctx0" brushRef="#br0" timeOffset="36220.39">19050 5673 0,'0'-21'16,"0"42"31,0 0-31,-21 0-16,21 0 15,-21-21-15,21 21 0,0 1 16,0-1-1,21-21 17,0 0-17,0-21-15,0-1 16,-21 1-16,21 21 16,-21-21-16,22 21 0,-22-21 15,0 0-15,0 0 0,0-1 16,-22 1-1,1 21-15,0 0 16,0 0-16,0 0 16,0 21-16,21 1 0,-22-1 15,22 0-15,-21-21 16,21 21-16,0 0 0,0 0 16,0 1-16,0-1 15,21-21 1,1 0-16,-1 0 15,0 0-15,0 0 16,-21-21 0,21 21-16,-21-22 0,21 22 0,-21-21 15,0 0-15,0 0 16,0 0-16,0 0 16,0-1-16,-21 22 0,0 0 15,0 0 1,0 0-1,21 22-15,-21-1 16,21 0-16,0 0 16,0 0-16,0 0 15,0 1 1,21-22 0,0 0-16,0 0 15,0 0-15,22 0 0,-22 0 0,21 0 16</inkml:trace>
  <inkml:trace contextRef="#ctx0" brushRef="#br0" timeOffset="37048.92">20002 5694 0,'0'0'0,"22"-21"15,-22 0 1,21 21-16,-21-22 31,0 44-15,-21-22-1,21 21-15,-22 0 0,1-21 16,21 21-16,-21 0 0,21 0 0,0 1 16,0-1-16,0 0 15,0 0 1,21-21-1,0 0-15,1 0 16,-1 0-16,0 0 0,0 0 16,-21-21-16,21 21 0,-21-21 15,0 0-15,21 21 0,-21-22 16,0 1-16,0 0 0,0 0 16,0 0-16,0 0 15,-21 21 1,0 0-16,0 0 0,0 0 15,0 21-15,21 0 16,-22 0-16,22 0 16,-21-21-16,21 21 0,0 1 15,0-1-15,0 0 16,21-21 0,1 0-1,-1 0-15,0 0 16,0 0-16,0 0 15,-21-21-15,21 21 0,-21-21 0,0-1 16,0 1-16,0 0 16,0 0-16,0 0 15,0 0-15,-21 21 16,0 0 15,0 21-31,21 0 16,0 0-1,0 0 1,-21-21 0,21 21-16,-21-21 15,-1 0-15</inkml:trace>
  <inkml:trace contextRef="#ctx0" brushRef="#br0" timeOffset="38436.39">4720 7070 0,'0'0'0,"21"0"15,0-21 1,1-1-1,-1 1-15,-21 0 16,21 21-16,0-21 0,0 21 16,-21-21-16,0 0 0,21 21 0,1-22 15,-22 1-15,0 0 16,21 21-16,-21-21 0,21 0 0,-21 0 31,0-1-31,21 22 16,-21-21-1,0 42 32,0 1-31,0-1-16,-21-21 0,21 21 16,-21 0-16,0 0 0,21 0 0,-22 1 15,1-1-15,21 0 0,-21 21 16,0-21-16,0 22 0,0-22 0,-1 21 15,-20 1-15,21-1 0,-21 0 0,20 1 16,-20-1-16,0 21 0,-1-20 16,1-1-16,0 0 0,21-20 0,-22 20 15,1 0-15,21 1 16,-22-22-16,22 21 0,0-21 0,0 0 16,0 22-16,0-22 0,-1 0 0,22 0 15,0 0-15,0 1 16,0-44 31,0 1-32,0 0 1,22 0-16,-1 0 0,-21 0 16</inkml:trace>
  <inkml:trace contextRef="#ctx0" brushRef="#br0" timeOffset="39284.93">6265 7599 0,'0'-21'0,"-21"21"47,0 0-31,0 0-16,0 0 15,-1 0-15,1 0 16,42 0 46,1 0-62,-1 0 16,0 0-16,0 0 0,21 0 16,1 0-16,-1 0 0,0 0 0,22 0 15,-1 0-15,1 0 0,21 0 0,-1 0 16,1 0-16,0 0 0,20 0 16,-20 0-16,0 0 0,-1 0 0,1 0 15,-21 0-15,20 0 0,1 0 0,-22 0 16,1 0-16,-1 0 15,1 0-15,-1 0 0,1 0 0,-22 0 16,1 0-16,-1 0 0,-21 0 0,21 0 16,-20 0-16,-1 0 0,0 0 15,0 0-15,-21-21 63,-21 21-48,21-22 1,-21 1-16,0 21 16,21-21-1,-22 21-15</inkml:trace>
  <inkml:trace contextRef="#ctx0" brushRef="#br0" timeOffset="39832.65">7853 7303 0,'0'0'0,"-21"-22"16,-1 1 0,44 42 46,-1 1-62,0-1 16,0-21-16,0 21 0,0-21 0,1 21 15,-1 0-15,0-21 0,0 21 16,21 1-16,-20-22 0,-1 21 0,21-21 16,-21 21-16,0-21 0,1 0 0,-1 21 15,0-21-15,0 0 0,0 21 16,0-21-16,1 0 0,-1 0 0,-21 21 16,21-21-16,-21 22 31,-21-1-16,0-21 1,-22 21-16,22-21 0,-21 21 16,-1-21-16,1 21 0,0 0 0,-22 1 15,22-22-15,-22 21 0,22 0 16,0 0-16,-22 0 0,22 0 0,0 1 16,-1-1-16,22 0 0,-21-21 0,-1 21 15,22 0-15,0 0 0,-21-21 16,21 22-16,-1-22 0,22 21 15,-21-21-15,42 0 63,1 0-47,-1-21-16,0-1 0,0 1 15,21 21-15</inkml:trace>
  <inkml:trace contextRef="#ctx0" brushRef="#br0" timeOffset="51071.95">10499 6752 0,'0'-21'15,"21"21"1,-21-21-16,0 0 31,0 0-31,0-1 16,0 1-1,0 0 1,0 42 15,0 0-15,0 1-16,0-1 0,0 0 15,0 21-15,0-21 0,0 22 0,0-22 16,0 21-16,0 1 0,0-22 16,0 21-16,0 0 0,0 1 0,0-1 15,-21 0-15,21 1 0,-22-1 16,22 0-16,-21 1 0,21-1 16,0 0-16,-21-20 0,21 20 0,-21-21 15,21 0-15,0 0 0,0 1 16,0-1-16,0 0 0,0 0 15,0-42 17,0 0-17,0 0-15,0-1 0,0 1 16,0 0-16,0-21 0,0 21 16,0-22-16,0 22 0</inkml:trace>
  <inkml:trace contextRef="#ctx0" brushRef="#br0" timeOffset="51604.1">10287 6816 0,'0'0'0,"-21"0"0,0 0 15,21-21-15,-22 21 16,22-22-16,0 1 16,0 0-16,0 0 15,0 0-15,0 0 16,22-1 0,-1 1-16,0 21 0,0-21 0,0 0 15,0 21-15,1-21 0,-1 21 16,21 0-16,-21-21 0,0 21 0,1 0 15,20 0-15,-21 0 0,21 0 16,-20 0-16,20 0 0,-21 21 0,21 0 16,-20 0-16,-1 0 0,0 0 15,0 1-15,0-1 0,-21 0 0,0 21 16,0-21-16,0 1 0,0 20 16,0-21-16,-21 0 0,0 0 15,0 1-15,0-1 0,-22 21 0,22-21 16,-21 0-16,21 1 0,-22-22 15,22 21-15,-21 0 0,21 0 0,-1-21 16,-20 21-16,21 0 0,0-21 0,0 0 16,-1 22-1,22-44 32,0 1-31</inkml:trace>
  <inkml:trace contextRef="#ctx0" brushRef="#br0" timeOffset="52163.78">11388 7218 0,'0'0'16,"-22"0"-16,1 0 16,0 0-1,42 0 32,0 0-31,22 0-16,-22 21 0,21-21 15,1 0-15,-1 0 0,21 0 0,-20 0 16,20 0-16,-20 0 0,20 0 16,1 0-16,-22 0 0,21 0 0,1 0 15,-22 0-15,22 0 0,-22 0 0,0 0 16,1 0-16,-22 0 0,21 0 16,-21 0-16,1 0 0,-1 0 15,-21-21 63</inkml:trace>
  <inkml:trace contextRef="#ctx0" brushRef="#br0" timeOffset="52536.08">12340 7049 0,'0'0'16,"-21"0"-16,0 0 0,42 0 47,0 0-47,0 0 16,0 0-16,1 0 0,-1 21 15,0-21-15,0 0 0,0 0 0,0 0 16,1 21-16,-1-21 15,0 21-15,-21 0 16,0 0 0,0 1-16,-21-1 0,0 0 15,-1 0-15,1 0 0,0 0 16,-21 1-16,21-1 0,-22 0 16,22 0-16,-21 0 0,21 22 0,-22-22 15,22-21-15,0 21 0,0 0 0,0 0 16,-1-21-16,1 21 0,42-21 47,1-21-47,-1 0 15,0 0-15</inkml:trace>
  <inkml:trace contextRef="#ctx0" brushRef="#br0" timeOffset="53093.77">13525 6985 0,'0'0'0,"0"-21"0,0 0 0,0 0 16,0-1-16,0 1 15,0 0-15,0 0 0,0 0 16,0 42 15,0 0-15,0 0-16,0 0 0,0 1 16,0 20-16,0-21 0,0 21 15,0 1-15,0-1 0,-21-21 0,21 22 16,-21-1-16,21-21 0,0 21 15,0-20-15,-21 20 0,21-21 0,-21 0 16,21 0-16,0 1 0,0-1 16,0 0-16</inkml:trace>
  <inkml:trace contextRef="#ctx0" brushRef="#br0" timeOffset="53364.62">13271 7472 0,'0'0'0,"0"21"0,-21-21 0,21 21 0,-21-21 16,21 21-16,0 1 16,0-1-16,21-21 15,0 0-15,-21 21 16,22-21-16,20 0 0,-21 0 0,0 0 15,0 0-15,22 0 0,-22 0 16,0 0-16,21 0 0,-20 0 0,-1 0 16,0-21-16,0 21 0,0 0 0,0-21 15,1 21-15,-22-22 16,21 22-16,-21-21 0,0 0 16,0 0-16,0 0 15,0 0-15,0-1 0,0 1 16,0 0-16,0-21 0,0 21 0,0-1 15,0-20-15</inkml:trace>
  <inkml:trace contextRef="#ctx0" brushRef="#br0" timeOffset="53660.68">13314 6900 0,'0'-21'16,"0"0"-1,21 21-15,0 0 16,0-21-16,0 21 0,1 0 16,20-21-16,-21 21 0,0 0 0,22-21 15,-22-1-15,21 22 0,-21 0 16,0 0-16,1-21 0,-1 21 0,0 0 31,0 0 47</inkml:trace>
  <inkml:trace contextRef="#ctx0" brushRef="#br0" timeOffset="54208.38">14414 6985 0,'0'0'0,"22"0"0,-1 0 16,0-21-16,-21 0 16,21 21-16,-21-21 15,0-1-15,0 1 16,0 0-1,-21 0-15,0 21 16,0 0-16,-1 0 16,1 0-16,0 0 0,0 0 15,0 0-15,0 0 0,-1 21 16,1-21-16,0 21 0,-21 0 0,21 1 16,-1-22-16,1 42 15,0-21-15,0 0 0,0 0 0,0 22 16,21-22-16,0 21 0,-22-21 0,22 22 15,0-1-15,0-21 0,0 22 16,0-22-16,0 21 0,0-21 0,0 22 16,22-22-16,-1 0 0,0 0 15,0-21-15,21 21 0,-20-21 0,-1 0 16,21 21-16,0-21 0,-20 0 0,20 0 16,0 0-16,-21 0 0,22 0 15,-1-21-15,-21 21 0,0-21 0,22 21 16,-22-21-16,0 0 15,-21 0-15,21 21 0,-21-22 16,0 1 0,-21 42 31,0-21-47,0 22 15</inkml:trace>
  <inkml:trace contextRef="#ctx0" brushRef="#br0" timeOffset="55276.2">4297 8784 0,'0'0'0,"0"-21"15,21 0-15,0 0 16,-21 0-16,0-1 0,0 1 0,21 21 16,-21-21-16,21 0 0,-21 0 15,22 21-15,-22 21 32,-22 0-17,1-21-15,0 21 0,0 22 16,21-22-16,-21 21 0,0-21 15,-1 22-15,-20-1 0,21 0 0,0 1 16,-22 20-16,22-21 0,-21 1 16,21-1-16,-22 22 0,1-22 0,21 0 15,-21-21-15,20 22 0,1-1 0,-21-21 16,21 0-16,0 22 0,21-22 16,-22 0-16,22-42 46,22 0-30,-22 0-16,21 21 0,0-22 0,0 1 16,-21 0-16,21 0 0,0 0 0</inkml:trace>
  <inkml:trace contextRef="#ctx0" brushRef="#br0" timeOffset="55624.4">4593 8721 0,'0'0'0,"0"-21"0,0-1 0,21 22 16,-21-21-16,21 21 0,-21-21 15,-21 42 17,0 0-17,21 1-15,-21-1 0,0 21 0,21-21 16,-21 22-16,-1-1 0,1 0 15,0 22-15,0-22 0,0 0 0,0 1 16,-1-1-16,1 22 0,-21-22 0,21 0 16,0 1-16,-1-22 0,1 21 15,0 0-15,0-20 0,0-1 0,21 21 16,0-21-16,-21-21 0,21 21 16,-22-21-16,22-21 46,22 0-46,-1 21 0,0-21 0</inkml:trace>
  <inkml:trace contextRef="#ctx0" brushRef="#br0" timeOffset="56312.24">6540 9292 0,'0'0'0,"-21"0"0,0 0 16,0 0-16,0 0 0,0 0 16,-1 0-16,1 0 0,0 0 0,0 0 15,0 0-15,42 0 47,0 0-47,0 0 0,22 0 16,-1 0-16,0 0 0,22 0 15,-1 0-15,1 0 0,-1 0 0,22 0 16,0 0-16,-1 0 0,1 0 16,0 0-16,20 0 0,-20 0 0,0 0 15,-1-21-15,1 21 0,0 0 0,-1 0 16,-20-21-16,21 21 0,-22 0 16,-21 0-16,22 0 0,-22-21 0,-21 21 15,22 0-15,-22 0 0,0 0 16,-21-21-1,-21 21 17,0-22-17,0 22-15,-1-21 16,1 21-16,0-21 16</inkml:trace>
  <inkml:trace contextRef="#ctx0" brushRef="#br0" timeOffset="56768.36">7789 8975 0,'0'0'16,"-21"0"-16,0 0 15,0 0-15,0 0 0,-1 0 16,44 0 15,-1 21-31,0-21 0,21 0 16,-21 21-16,1-21 0,20 21 15,0-21-15,-21 0 0,22 21 0,-1-21 16,-21 0-16,22 0 0,-1 22 0,-21-22 16,0 0-16,22 0 0,-22 0 15,0 21-15,0-21 0,0 0 0,0 0 16,-21 21 0,0 0-1,0 0-15,-21-21 0,0 21 16,0 1-16,0-22 15,0 21-15,-1 0 0,-20 0 0,21 0 0,-21 0 16,-1 1-16,1-1 0,0 0 16,-1 0-16,1 21 0,0-20 15,20-1-15,-20 0 0,0 21 0,-1-21 16,1 1-16,21-1 0,0 0 16,-22 0-16,22 0 0,0 0 15,0-21-15,42 0 31,0 0-31,0 0 16,1 0-16,-1-21 0,0 0 16,21 0-16</inkml:trace>
  <inkml:trace contextRef="#ctx0" brushRef="#br0" timeOffset="58452.85">10583 8594 0,'-21'0'0,"21"21"15,0-42 64,0 0-64,0-1 1,0 1-1,0 0-15,0 0 16,0 0-16,0 0 16,0-1-16,0 1 15,0 0 1,0 42 31,0 0-47,0 1 15,0 20-15,0-21 0,0 0 16,0 22-16,0-1 0,0 0 0,0 1 16,0-1-16,0 0 0,0 22 15,0-22-15,-21 0 0,21 1 16,0-1-16,0 0 0,0 1 0,-21-1 16,21-21-16,-21 0 0,21 22 0,0-22 15,0 0-15,0 0 0,0 0 16,0 1-1,-22-44 32,22 1-47,0 0 16,0 0-16,-21 0 16,21 0-16,0-1 0,0 1 15</inkml:trace>
  <inkml:trace contextRef="#ctx0" brushRef="#br0" timeOffset="59072.51">10372 8573 0,'0'-22'15,"0"1"1,-22 21-1,22-21-15,0 0 16,0 0-16,0 0 16,22 21-1,-22-22-15,21 1 0,0 21 16,0-21-16,21 21 0,-20 0 16,-1-21-16,21 21 0,0 0 0,1 0 15,-1 0-15,22 0 0,-22 0 0,0 0 16,1 21-16,-1-21 0,0 21 15,-21 0-15,22 1 0,-43-1 0,0 0 16,0 0-16,0 21 0,0-20 16,0-1-16,-21 21 0,-1-21 0,1 0 15,-21 22-15,0-22 0,20 0 0,-20 21 16,0-20-16,21-1 16,-22 0-16,22-21 0,-21 21 0,21 0 0,-1-21 15,1 21-15,0-21 16,0 22-16,0-22 31,21-22 32,21 22-63</inkml:trace>
  <inkml:trace contextRef="#ctx0" brushRef="#br0" timeOffset="59997.06">11726 9081 0,'0'0'0,"-21"0"0,0 0 0,0 0 16,0 0-16,-1 0 16,1 0-16,0 0 0,0 0 15,42 0 17,21 0-17,-20 0-15,20 0 0,-21 0 16,21 0-16,1 0 0,-1 0 15,22 0-15,-22 0 0,21 0 0,-20 0 16,20 0-16,-20 0 0,20 0 16,1-22-16,-22 22 0,0 0 0,22 0 15,-22 0-15,-21-21 0,22 21 0,-22 0 16,21 0-16,-21 0 16,-21-21-16,0 0 15,-21 21 1,0-21-16,0 21 15,0 0-15,-22 0 0,22-21 0,0 21 16,0 0-16,-22 0 16,22 0-16,0-22 0,0 22 0,0 0 15,21-21 17,21 21-32,0 0 0,0 0 15,0 0-15,1 0 0,-1 0 16,0 0-16,0 0 0,0 0 0,0 0 15,1 21-15,-22 1 16,0-1-16,0 0 0,0 0 16,0 0-16,0 0 0,-22 1 0,1-1 15,0 0-15,0 0 0,0 0 16,-22 0-16,22 1 0,-21-1 16,0 0-16,20 0 0,-20-21 0,21 21 15,-21 0-15,20-21 0,22 22 16,22-22-1</inkml:trace>
  <inkml:trace contextRef="#ctx0" brushRef="#br0" timeOffset="60720.65">13928 8594 0,'0'0'0,"0"-43"15,0 22 1,0 42 0,0 1-1,0-1-15,0 0 0,0 21 0,0 1 16,0-1-16,0 0 0,-22 1 0,1-1 15,0 0-15,21 1 0,-21-1 16,0 0-16,0-21 0,-1 22 0,1-22 16,0 0-16,0 21 0,21-20 15,-21-1-15,21-42 47,0-1-47,0 1 0,0 0 16,0 0-16,21 0 0,0-22 0,-21 1 15,21 21-15,0-21 0,1-22 16,-1 22-16,-21-1 0,21 1 0,0 0 16,0-1-16,0 1 0,1 0 15,-1 21-15,0-1 0,0 1 0,-21 0 16,21 21-16,0 0 0,1 0 16,-22 21-16,0 0 0,21 1 15,-21 20-15,21-21 0,-21 21 0,0 1 16,0-1-16,0 0 0,0 1 15,0-1-15,0 0 0,0 1 16,0-22-16,0 21 0,0-21 0,0 22 16,0-22-16,0 0 0,0 0 15,0 0-15,-21-21 0,21 22 0,-21-1 16,-1-21 15,1 0-31,0 0 0,0-21 0,0-1 16</inkml:trace>
  <inkml:trace contextRef="#ctx0" brushRef="#br0" timeOffset="60899.9">13652 9123 0,'22'0'32,"-1"0"-32,0 0 0,0 0 15,0 0-15,22 0 0,-22-21 16,21 21-16,-21 0 0,22-21 0,-1 21 15,0 0-15,1-22 0,-22 22 16,21-21-16,0 21 0,-20 0 0,-1-21 16,21 21-16,-21 0 0</inkml:trace>
  <inkml:trace contextRef="#ctx0" brushRef="#br0" timeOffset="61900.67">14351 9017 0,'0'0'0,"0"21"0,0 0 0,0 1 15,0-1-15,0 0 16,0 0-16,0 0 0,0 0 15,0 1-15,-21-1 16,21 0-16,-21-21 0,-1 21 16,22-42 31,0 0-32,0 0-15,0-1 0,0 1 16,0 0-16,0 0 0,0 0 0,22 0 15,-1-1-15,-21 1 16,21 21-16,0-21 0,0 21 0,0-21 16,1 21-16,-1 0 0,0 0 0,0 0 15,0 21-15,-21 0 16,0 0-16,0 1 0,0-1 16,0 0-16,0 0 0,0 0 15,0 0-15,0 1 0,0-1 16,0 0-16,0 0 0,0 0 31,21-21-31,1 0 0,-1 0 0,0 0 16,0 0-16,0 0 0,0-21 15,1 0-15,-1 21 16,0-21-16,0 0 0,-21-1 0,21 22 16,0-21-16,1 0 0,-22 0 0,0 0 15,21 0-15,-21-1 0,21 22 16,-21-21-16,0 0 0,0 42 47,0 0-32,0 1-15,0-1 16,0 0-16,0 0 0,0 0 16,0 0-16,0 1 15,21-22 1,0 0-16,0 0 15,1 0-15,-1 0 16,0-22-16,0 1 0,0 21 0,22-21 16,-22 0-16,0 0 0,0 21 0,-21-21 15,21-1-15,-21 1 0,21 0 16,-21 0-16,22 0 0,-22 0 16,0 42 15,0 0-16,0 0-15,0 0 0,0 0 16,0 22-16,0-22 0,0 0 0,0 21 16,0-20-16,0 20 0,-22-21 0,22 21 15,0 1-15,0-1 0,0 0 16,0 1-16,0-1 0,-21 22 0,21-22 16,-21 0-16,21 22 0,0-22 0,0 22 15,-21-22-15,0 0 0,21 1 16,-21-22-16,21 21 0,-22-21 0,22 0 15,-21 1-15,0-22 0,0 0 16,0 0-16,0-22 16,21 1-1,0 0-15,-22 0 0,22 0 0,0-22 16,0 22-16,0-21 0,0 0 0,0 20 16,0-20-16,0 0 0,0-1 15,0 1-15,22 0 0,-1-1 0,0 22 16,0-21-16,0 0 0,0 20 0,1-20 15,-1 21-15,0-21 0,0 20 16,0-20-16,22 21 0,-22 0 0,0-22 16,21 22-16,-21-21 0</inkml:trace>
  <inkml:trace contextRef="#ctx0" brushRef="#br0" timeOffset="62836.13">15748 8827 0,'0'0'16,"0"-22"-16,-21 22 16,0 0-1,-1 0-15,1 22 0,21-1 16,-21 0-16,0 0 0,21 0 16,0 0-16,-21 22 0,0-22 0,21 21 15,-22-21-15,22 1 0,0 20 16,0-21-16,0 0 0,0 0 0,0 1 15,0-1-15,22 0 16,-1-21-16,0 0 0,0 0 16,0 0-16,0 0 0,1 0 0,20 0 15,-21 0-15,0 0 0,22 0 0,-1-21 16,-21 0-16,21-1 0,1 1 16,-22 0-16,21-21 0,-21-1 0,22 1 15,-22 0-15,0-1 0,0 1 16,0-21-16,1 20 0,-1 1 0,-21 0 15,0-1-15,0 1 0,0 21 16,0 0-16,0-1 0,0 1 16,0 42-1,0 1-15,0 20 16,-21-21-16,-1 21 0,22-20 16,-21 20-16,21 0 0,-21 1 0,0-1 15,21 0-15,-21 1 0,0-1 16,21 0-16,-22 1 0,1-22 0,21 21 15,-21-21-15,21 0 0,-21 1 0,21-1 16,0 0-16,21-42 47,0 0-47,-21-1 16,21 1-16,1 0 0,-1 0 15,-21 0-15,21 0 0,0-1 0,0 1 16,0 0-16,1 21 15,-1 0-15,0 0 16,-21 21 0,0 0-16,0 1 0,0-1 15,0 0-15,0 0 0,21 0 16,-21 0-16,21 1 16,-21-1-1,21-21-15,1 0 0,-1 0 16,0 0-16,0 0 15,0 0-15,0-21 0,1-1 16,-1 22-16,0-21 0,0 0 16,0 0-16,0 0 0,-21 0 0,0-1 15,22 1-15,-22 0 0,0 0 0,0 0 16,0 0 0,0 42-1,0 0-15,-22-21 16,22 21-16,0 0 0,0 0 0,-21 1 15,21-1-15,-21 0 0,21 0 16,0 0-16,0 0 16,0 1-16,0-1 15,21-21 17,0 0-32,1 0 0,-1-21 15,0-1-15</inkml:trace>
  <inkml:trace contextRef="#ctx0" brushRef="#br0" timeOffset="63156.42">16743 8805 0,'0'0'0,"0"-21"0,0 0 0,0 0 0,0 0 15,0 0-15,-21 21 16,-1 0 0,22 21-1,22-21 1,-1 0-1,0 0-15,0 0 0,0-21 16,-21-1-16,0 1 16,0 0-16,0 0 15,0 0-15,0 0 0,0-1 16,-21 1-16,0 21 0,0 0 16,0 0-16,-1 0 0,1 0 0,0 0 15,0 0-15,0 0 0,0 0 16,21 21-16,0 1 0,-22-1 15,22 0-15,0 0 0,0 0 0,0 0 16,22 1 0,-22-1-16,21-21 0,0 0 0,21 0 15</inkml:trace>
  <inkml:trace contextRef="#ctx0" brushRef="#br0" timeOffset="63436.26">17103 8488 0,'21'-21'0,"-42"42"0,42-63 16,-21 20-16,0 44 31,-21-22-15,21 21-16,-22 0 0,1 0 0,21 21 16,-21-20-16,0 20 0,21 0 15,-21 1-15,0-1 0,21 0 0,-22 1 16,1-1-16,0 0 0,21 1 0,-21-1 15,0 0-15,21-21 0,0 1 16,-21 20-16,-1-21 0,22 0 0,-21 0 16,42-21 15,1 0-31,-1 0 16</inkml:trace>
  <inkml:trace contextRef="#ctx0" brushRef="#br0" timeOffset="64036.8">17335 8996 0,'0'0'0,"0"-21"0,22 21 15,-22-21-15,0-1 0,0 1 16,0 0-16,0 0 0,0 0 16,0 0-16,0-1 0,0 1 15,-22 21-15,1 0 0,0 0 16,0 0-16,0 0 15,0 21-15,-1-21 0,1 43 0,0-22 16,0 0-16,0 21 0,0-20 16,-1 20-16,1-21 0,21 21 0,-21-20 15,21 20-15,-21-21 0,21 0 0,0 0 16,0 1-16,0-1 0,0 0 16,21-21-16,0 0 0,0 0 15,1 0-15,-1 0 0,0 0 16,0-21-16,0 21 0,22-21 15,-22-1-15,0 1 0,0 0 0,0-21 16,22 21-16,-22-22 0,0 1 16,21-22-16,-21 22 0,22-21 15,-22 20-15,0-20 0,21-1 0,1 1 16,-22 20-16,0-20 0,0-1 16,0 22-16,1 0 0,-22-1 0,0 22 15,0 0-15,0 0 0,-22 21 16,1 21-16,0 21 15,21-20-15,-21 20 0,0 0 0,0 1 16,-1 20-16,1 1 0,0-22 16,0 21-16,0 1 0,21-1 0,0 1 15,-21-22-15,21 22 0,0-22 16,0 0-16,0 1 0,0-22 0,0 21 16,0-21-16,21 1 0,0-1 15,0-21-15,0 0 0,0 21 16,22-21-16,-22 0 0,21 0 0,-21 0 15,22-21-15,-1 0 0,0 21 0,1-22 16,-22 1-16,21 0 0,1 0 16,-22 0-16,0-22 0,0 22 0,0 0 15,0 0-15</inkml:trace>
  <inkml:trace contextRef="#ctx0" brushRef="#br0" timeOffset="64965.78">3725 10520 0,'0'0'0,"21"-21"15,-21 0-15,0-1 16,0 1-16,0 42 47,-21 1-47,0-1 0,21 0 15,-21 21-15,0 1 0,0-1 16,-22 0-16,22 1 0,0-1 0,-21 0 16,20 1-16,1 20 0,-21-21 15,21 1-15,-22 20 0,22-20 0,0-1 16,-21 0-16,21 22 0,-1-22 0,1-21 15,0 22-15,0-22 0,21 21 16,0-21-16,-21 0 0,21 1 16,-21-22-1,21-22 17,0 1-32,0 0 15,0 0-15,21 0 0</inkml:trace>
  <inkml:trace contextRef="#ctx0" brushRef="#br0" timeOffset="65353.6">3895 11091 0,'0'0'0,"21"22"0,-21-1 16,0 0-16,0 0 0,0 0 15,0 0 1,-21-21-16,21 22 0,21-22 31,0 0-15,0 0-16,0 0 0,-21-22 16,21 1-16,1 21 15,-22-21-15,0 0 0,0 0 16,0 0-16,0-1 0,-22 22 31,22-21-31,-21 21 0,0 0 16,0 21-1,21 1 1,0-1-16,0 0 16,0 0-1,21-21 1</inkml:trace>
  <inkml:trace contextRef="#ctx0" brushRef="#br0" timeOffset="65704.39">4381 11176 0,'0'21'16,"0"0"-16,0 1 15,0-1 1,22-21 0,-1 0-1,0 0-15,0 0 16,0-21-16,0 21 0,-21-22 16,22 22-16,-22-21 0,0 0 15,0 0-15,0 0 16,0 0-1,-22 21-15,1 0 16,0 0-16,0 21 16,0 0-1,21 0 1,0 0-16,21-21 16,0 0-1</inkml:trace>
  <inkml:trace contextRef="#ctx0" brushRef="#br0" timeOffset="66768.47">6075 11176 0,'0'0'0,"-21"0"0,-1 0 15,1 21-15,0-21 16,0 0-16,0 0 0,0 0 0,-1 0 16,1 0-16,0 0 0,0 0 31,42 0 0,21 0-31,-20 0 16,20 0-16,-21 0 0,21 21 0,22-21 15,-22 0-15,22 0 0,-1 0 16,1 0-16,20 0 0,-20 0 0,21 0 16,-1 0-16,1 0 0,-22 0 0,22 0 15,-21 0-15,-1 0 0,1 0 16,-1 0-16,-21 0 0,1 0 0,-1 0 15,0 0-15,1-21 0,-22 21 0,0 0 16,0 0-16,-21-21 16,21 21-16,-21-21 31,-21 21-31,0 0 16,0-21-16,0 21 0,0 0 15,-1-21-15,-20 21 0,21-22 0,0 22 16,-22-21-16,22 21 0,0 0 15,0-21-15,0 21 0,0 0 0,-1-21 16,1 21-16,0 0 16,0-21-1,21 42 32,21-21-47,0 0 0,0 0 0,1 21 16,-1-21-16,0 0 0,0 21 0,0-21 15,22 0-15,-22 21 0,0-21 16,0 0-16,21 0 0,-20 0 0,-1 0 16,0 22-16,0-22 0,0 0 0,0 0 15,1 0-15,-1 0 16,-42 21 31,-1 0-47,1 0 0,0 0 15,0-21-15,0 21 0,0 1 16,-1-1-16,1 0 0,0 0 16,-21 0-16,21 0 0,-1 1 0,1-1 15,0 0-15,0 0 0,0 0 0,0 0 16,-1-21-16,22 22 0,0-1 16,-21-21-16,0 0 0,21 21 15,21-21 16,0-21-15,-21 0-16,22 21 0,-1-22 16,0 1-16</inkml:trace>
  <inkml:trace contextRef="#ctx0" brushRef="#br0" timeOffset="69805.42">10202 10753 0,'0'-21'0,"0"-1"15,0 1 1,0 0-16,0 0 15,0 0-15,0 0 16,0-1-16,0 1 16,0 0-16,0 0 15,-21 21-15,0 0 16,0 0-16,0 0 0,-1 0 16,-20 0-16,21 0 0,0 21 15,0 0-15,-1 0 0,1 1 16,-21 20-16,21-21 0,0 21 0,21-20 15,-22 20-15,1 0 0,21-21 16,-21 22-16,21-22 0,-21 0 0,21 21 16,0-20-16,0-1 0,0 0 0,0 0 15,0 0-15,0 0 0,42 1 16,-21-22-16,1 0 0,-1 21 0,21-21 16,-21 0-16,22 0 15,-1 0-15,0 0 0,-21 0 0,22-21 0,-1-1 16,0 1-16,1 0 0,-1 0 0,0 0 15,1 0-15,-1-22 16,0 22-16,1-21 0,-1 21 0,0-22 16,-20 1-16,20 0 0,-21-1 0,0 1 15,-21 21-15,0-22 0,21 1 16,-21 21-16,0-21 0,0 20 0,0 1 16,-21 42 15,0 1-31,21 20 15,0-21-15,0 21 0,-21-20 0,21 20 16,-21 0-16,0-21 0,21 22 16,-22-1-16,1-21 0,21 22 15,-21-1-15,0-21 0,21 0 0,-21 22 16,21-22-16,0 0 0,-21 0 0,21 0 16,0 0-16,-22-21 15,44-21 16,-1 0-31,0 0 16,0 0-16,0 0 0,0-1 16,1 1-16,-1 0 0,0 0 15,0 0-15,0 0 0,0 21 16,1 0-16,-1 0 0,0 0 16,-21 21-1,21 0-15,-21 0 0,0 0 16,0 0-16,0 1 0,0-1 15,0 0-15,0 0 0,0 0 16,0 0-16,0 1 0,0-1 16,21-21-1,0 21-15,1-21 0,-1 0 0,0 0 16,0 0-16,0 0 0,22 0 0,-22 0 16,21-21-16,-21 0 0,22 21 15,-22-22-15,21 1 0,-21 0 16,0 0-16,1 0 0,-1 21 0,0-21 15,-21-1-15,0 1 0,21 0 16,-21 0-16,21 21 16,-21 21 15,0 0-31,0 0 0,0 1 16,0-1-16,0 0 0,0 0 15,0 0-15,0 0 0,0 1 16,0-1-16,21-21 47,1-21-32,-1-1-15,0 1 0,0 0 16,-21 0-16</inkml:trace>
  <inkml:trace contextRef="#ctx0" brushRef="#br0" timeOffset="70144.96">11515 10647 0,'0'-21'0,"0"42"0,-22-42 16,1 21 0,0 0-1,21 21-15,0 0 0,0 0 16,21-21 15,0 0-31,1 0 16,-22-21-1,21 21-15,0-21 0,-21 0 0,0 0 16,0-1-16,0 1 0,0 0 16,0 0-16,0 0 15,0 0-15,-21 21 16,0 0-16,-1 0 0,1 0 16,0 21-16,0 0 15,21 0-15,-21 0 0,21 0 0,0 1 16,0-1-16,0 0 15,0 0-15,0 0 0,0 0 16,21-21 0,0 0-16</inkml:trace>
  <inkml:trace contextRef="#ctx0" brushRef="#br0" timeOffset="70440.78">11938 10456 0,'0'0'15,"0"-21"-15,-21 21 32,0 21-17,21 1-15,-22-1 0,22 0 0,0 21 16,0 1-16,-21-22 0,21 21 16,-21 0-16,0 1 0,21-22 0,-21 21 15,0 1-15,21-22 0,-22 21 16,1-21-16,0 22 0,21-22 0,-21 0 15,0 0-15,21 0 0,-21 0 0,21 1 16,0-1-16,-22 0 16,44-21 15,-1 0-31,-21-21 0,42 21 16</inkml:trace>
  <inkml:trace contextRef="#ctx0" brushRef="#br0" timeOffset="70992.41">12277 10943 0,'0'0'0,"0"-21"0,0 0 0,0 0 16,0 0-16,0-1 16,-22 22-16,1 0 0,21-21 0,-21 21 15,0 0-15,0 0 0,0 0 16,-1 0-16,1 21 0,0 1 15,0-1-15,-21 0 16,20 0-16,1 0 0,21 0 0,-21 1 16,0-1-16,21 0 0,-21 21 15,21-21-15,0 1 0,0-1 0,0 0 16,0 0-16,0 0 0,21-21 16,0 0-16,0 0 15,0 0-15,1 0 0,-1 0 0,21 0 16,-21-21-16,0 0 0,22 21 0,-22-21 15,21-22-15,-21 22 0,22 0 16,-22-21-16,0 21 0,21-22 16,-20 1-16,-1 0 0,-21-1 0,21-20 0,-21 20 15,0 1-15,21-21 16,-21 20-16,0 1 0,0 0 0,0-1 16,0 22-16,0 0 0,0 0 15,0 0-15,-21 21 16,21 21-16,-21 21 0,0-21 0,21 22 15,0-1-15,0 0 0,-22 1 16,22-1-16,-21 21 0,21-20 0,-21-1 16,21 0-16,-21 1 0,21-1 0,0 0 15,0 1-15,0-1 16,0-21-16,0 22 0,0-22 0,0 0 0,0 0 16,0 0-16,0 0 0,21-21 0,0 0 15,0 0-15,1 0 16,-1 0-16,0 0 0,21 0 0,-21 0 15,22-21-15,-1 0 0</inkml:trace>
  <inkml:trace contextRef="#ctx0" brushRef="#br0" timeOffset="71488.83">13758 10626 0,'0'0'0,"43"-64"16,-43 22-16,0 21 0,21 0 15,-21-1-15,21 1 0,-21 0 16,0 42 0,0 0-1,0 22-15,-21-22 0,0 21 0,21 1 16,-22-1-16,1-21 0,0 21 0,21 1 15,-21-1-15,0 0 0,21 1 16,-21-1-16,-1-21 0,22 22 0,0-22 16,-21 21-16,0-21 0,21 0 15,0 1-15,0-1 0,0 0 0,0 0 16,21-21 15,0 0-31,1 0 0,-1-21 16,0 0-16,0 0 0,0-1 0,0 22 15,22-21-15</inkml:trace>
  <inkml:trace contextRef="#ctx0" brushRef="#br0" timeOffset="71892.6">14055 10880 0,'0'0'0,"21"0"0,-21-21 0,21-1 16,-21 44 15,0-1-15,0 0-16,0 0 15,0 0-15,-21 0 0,21 1 16,-21 20-16,21-21 0,0 0 0,0 0 16,0 1-16,0-1 0,0 0 15,0 0-15,0 0 0,0 0 16,0 1-16,21-22 16,0 0-16,0 0 15,0 0-15,0 0 0,1-22 0,-1 1 16,0 0-16,0 21 0,0-21 0,0-21 15,1 20-15,-22 1 16,0 0-16,0-21 0,0 21 0,0-1 0,0 1 16,0-21-16,0 21 0,0 0 15,-22-1-15,1 1 16,0 21-16,0 0 0,0 0 16,0 0-16,-1 0 0,1 0 0,0 0 15,0 0-15,0 0 16,21 21-16,-21-21 15,-1 0 1,1 0-16</inkml:trace>
  <inkml:trace contextRef="#ctx0" brushRef="#br0" timeOffset="72198.42">13568 10710 0,'0'0'0,"-21"0"0,42 0 16,0-21-16,0 21 0,21 0 16,1 0-16,-22-21 0,21 21 15,22 0-15,-22-21 0,22 21 0,-22 0 16,21 0-16,-20-21 0,20 21 16,-20-21-16,-1 21 0,0 0 0,1 0 15,-22 0-15,0 0 0,0 0 0,0 0 16,-21 21 46</inkml:trace>
  <inkml:trace contextRef="#ctx0" brushRef="#br0" timeOffset="72929.72">16129 11007 0,'21'0'32,"0"0"30,-21 21-46,-21-21 46</inkml:trace>
  <inkml:trace contextRef="#ctx0" brushRef="#br0" timeOffset="73809.25">16171 11070 0,'0'0'0,"0"-21"109,0 0-93,0 0-16,0 0 15,21 21-15,-21-22 0,22 1 16,-1 0-16,-21 0 0,21 0 16,-21 0-16,21-1 0,-21-20 0,0 21 15,0 0-15,21-22 0,-21 22 0,0-21 16,0 21-16,0 0 0,0-1 16,0 1-16,0 0 0,0 0 15,0 42 1,0 0-16,0 0 0,0 22 15,-21-1-15,21 0 0,-21 1 16,21 20-16,0 1 0,-21-22 16,0 22-16,-1 20 0,22-20 0,-21-1 15,0 1-15,21-1 0,-21 1 16,0-1-16,21 1 0,-21-22 0,-1 22 16,22-22-16,-21 0 0,0 22 0,21-22 15,0-21-15,0 22 0,-21-1 16,21-21-16,0 0 0,-21 0 0,21 1 15,0-44 17,0 1-17,0 0-15,21-21 0,-21 21 0,0-22 16,0 22-16,21-21 0,0-1 0</inkml:trace>
  <inkml:trace contextRef="#ctx0" brushRef="#br0" timeOffset="74125.07">16150 11091 0,'0'0'16,"0"-21"-16,0 0 0,0-21 0,21-22 16,-21 43-16,21 0 0,22 0 15,-22 0-15,21-1 0,-21 1 16,22 0-16,-1 21 0,0 0 16,1 0-16,-1 0 0,0 0 15,-20 0-15,20 0 0,-21 0 0,21 21 16,-20 0-16,-22 1 0,0 20 0,0-21 15,0 0-15,0 0 0,0 1 16,-22 20-16,-20-21 0,21 0 0,0 0 16,-22 1-16,1-22 0,0 21 15,21 0-15,-22 0 0,1-21 0,21 0 16,0 21-16,-1-21 0,1 0 0,0 0 16,42-21 15,0 21-31,1-21 15,20 0-15,-21 21 0,21-21 16</inkml:trace>
  <inkml:trace contextRef="#ctx0" brushRef="#br0" timeOffset="75888.63">17039 10922 0,'0'0'0,"21"-21"0,64-21 15,-64 20-15,-21 1 0,0 0 16,0 0-16,0 0 0,-21 21 31,0 0-31,0 0 0,-1 0 16,1 0-16,0 21 0,0 0 0,0 0 15,0 0-15,-1 1 0,22-1 16,-21 21-16,0-21 0,0 0 0,0 22 16,0-22-16,-1 0 0,22 0 0,0 22 15,-21-22-15,21 0 0,0 0 16,0 0-16,21-21 15,1 0-15,-1 0 16,21 0-16,-21-21 0,0 21 16,1-21-16,-1 0 0,0 0 0,0-1 15,0 1-15,0 0 16,1 0-16,-1 0 0,-21 0 0,0-22 0,21 22 16,-21-21-16,21 21 0,-21-1 15,0-20-15,0 21 0,0 0 16,0 0-16,0-1 15,21 22-15,-21 22 16,0-1-16,0 0 0,0 0 16,0 0-16,0 0 0,0 1 0,0 20 15,0-21-15,0 0 0,0 0 16,0 22-16,0-22 0,0 0 0,-21 0 16,21 0-16,0 1 0,0-1 15,0 0-15,0 0 0,0 0 16,21-21-16,0 0 15,1 0-15,-1 0 16,0 0-16,0 0 0,0-21 0,0 21 16,22-21-16,-22 0 0,21 0 0,-21-22 15,22 22-15,-22 0 0,0-21 16,21 20-16,-42 1 0,0-21 0,22 21 16,-22 0-16,0-1 0,0 1 15,-22 21 1,1 0-16,21 21 15,0 1-15,0-1 16,0 0-16,0 0 0,21 0 16,-21 0-16,22 1 0,-1-1 15,-21 0-15,0 0 0,21 0 16,-21 0-16,0 1 0,21-22 0,-21 21 16,0 0-16,0 0 0,0 0 15,0 0-15,21-21 0,-21 22 16,21-22-16,1 0 0,-1 0 0,0 0 15,0 0-15,0 0 16,0 0-16,22 0 0,-22 0 0,0 0 16,21-22-16,-20 22 0,20-21 0,-21 0 15,21 0-15,-20-21 0,-1 20 16,0 1-16,0 0 0,0-21 16,0 21-16,-21-1 0,0-20 0,0 21 15,0 0-15,0 0 16,0-1-16,-21 22 15,0 0-15,0 22 16,0-1-16,21 0 0,-21 0 0,-1 0 16,22 0-16,0 1 0,0-1 0,0 0 15,0 0-15,0 0 0,0 0 16,0 1-16,0-1 0,0 0 0,0 0 16,22 0-16,-1-21 0,0 21 0,0-21 15,0 0-15,0 0 0,22 0 16,-22 0-16,0 0 0,21 0 15,-20 0-15,20 0 0,-21 0 0,21-21 16,-20 21-16,20-21 0,-21 0 16,0 0-16,0 0 0,22-1 0,-43-20 15,21 21-15,0 0 0,0 0 0,-21-1 16,0 1-16,0 0 0,21 21 16,-42 21 15,21 0-31,-21 1 0,21-1 15,-21 0-15,0 0 0,21 0 0,0 0 0,-21 1 16,-1-1-16,22 0 16,-21-21-16,21 21 0,0 0 0,0 0 15,21-21 17,1 0-17,-22-21-15,21 0 0,0 0 16,0 21-16,0-21 0,0 0 0,1-1 15,-1 1-15,-21 0 0,21 0 0,0 21 16,0-21-16,-21 0 16,21 21-1,-21 21-15,0 0 0,0 0 16,0 0-16,0 0 16,0 1-16,0-1 0,0 0 15,0 0-15,22 0 16,-1-21-16,0 21 15,0-21-15,0 0 0,0 0 0,1 0 16,-1 0-16,0 0 0,21 0 16,-21 0-16,1 0 0,-1-21 0,0 0 15,0 21-15,0-21 0,0 0 0,1 0 16,-1-22-16,0 22 0,-21-21 16,21 21-16,0-22 0,0-20 0,1 20 15,-1 1-15,0-21 0,-21-1 0,21 1 16,0 20-16,-21-20 0,21 20 15,-21 1-15,22 0 0,-22 21 16,0-1-16,0 1 0,-22 21 16,1 0-1,0 43-15,0-22 0,21 0 0,-21 21 16,0 1-16,-1-1 0,1 0 16,0 1-16,0 20 0,0-21 15,21 1-15,0-1 0,-21 0 0,-1 1 0,22-22 16,-21 21-16,21 1 0,-21-22 15,21 21-15,0-21 0,0 22 16,0-22-16,0 0 0,0 0 0,0 0 16,0 0-16,0 1 15,0-1-15,21-21 0,0 0 16,1 0-16,-1 0 16,0 0-16,0-21 0,0-1 0,0 1 15,1 21-15,20-21 0,-21 0 0,0 0 16,0 0-16,-21-1 0,22 1 15,-1 0-15,0 0 0,-21 0 0,0 0 16,0-1-16,0 1 0</inkml:trace>
  <inkml:trace contextRef="#ctx0" brushRef="#br0" timeOffset="76230.23">18902 10689 0,'0'0'16,"-21"21"0,42 1-16,0-22 15,0 0-15,21 0 0,1 0 16,20 0-16,-20 0 0,20 0 0,-21 0 16,22 0-16,-1 0 0,1 0 15,-22 0-15,22-22 0,-22 22 0,22 0 16,-22 0-16,-21-21 0,21 21 0,-20-21 15,20 21-15,-21 0 16,0-21-16,0 21 16</inkml:trace>
  <inkml:trace contextRef="#ctx0" brushRef="#br0" timeOffset="91856.94">1757 13102 0,'-21'0'15,"-1"21"1,1-21-16,0 0 15,0 0 1,0 0 15,0 0-15,21-21 46,0 0-46,0 0-16,0 0 16,21 21-16,-21-21 0,21 21 15,0 0-15,-21-22 0,21 22 0,0-21 16,1 21-16,-1 0 16,0 0-16,-21-21 15,21 21-15,0 0 0,0 0 16,1 0-1,-1 0-15,0 21 16,0 0 0,0 1-16,-21-1 0,0 0 15,0 0-15,0 0 16,0 0-16,0 1 16,0-1-16,0 0 0,0 0 15,0 0-15,-21 0 16,0 1-16,0-1 0,0 0 0,-1 0 15,-20 0-15,21 0 0,0 1 16,0-1-16,-1 0 0,1 0 16,0-21-16,0 21 0,0 0 15,0-21-15,-1 22 0,1-22 16,21 21 0,0-42 30,21-1-30,1 1-16,-1 21 16,0-21-16,0 21 0,-21-21 15,21 21-15,0 0 0,1 0 0,-1 0 16,0-21-16,0 21 16,0 0-16,0 0 0,1 0 15,-1 0-15,0 0 16,0 0-16,0 21 15,0-21-15,-21 21 0,22 0 16,-1 0 0,0 1-16,-21-1 0,0 0 15,0 0 1,0 0-16,0 0 0,0 1 16,0-1-16,0 0 0,0 0 15,-21 0-15,21 0 16,-21 1-16,-1-1 15,1 0-15,0-21 0,0 21 16,0 0-16,0-21 0,-1 21 0,1-21 16,0 0-16,0 22 0,0-22 15,0 0-15,-22 0 0,22 0 0,0 0 16,0 0-16,0 0 0,-22 0 16,22 0-16,0 0 0,0 0 0,0-22 15,-1 22-15,1 0 0,0 0 16,21-21-16,-21 21 15,0 0-15,21-21 0,0 0 110,21 21-110</inkml:trace>
  <inkml:trace contextRef="#ctx0" brushRef="#br0" timeOffset="92679.99">2519 13462 0,'-21'0'32,"21"21"-17,0-42 79,0 0-78,0 0-16,0 0 15,-22 21 32,1 0-31,21 21-16,-21-21 0,21 21 0,0 0 15,0 0-15,0 0 16,0 1-16,0-1 31,21-21 0,0 0-15,1-21 0,-22-1-1,0 1-15,0 0 16,0 42 62,0 0-62</inkml:trace>
  <inkml:trace contextRef="#ctx0" brushRef="#br0" timeOffset="102336.43">4127 13674 0,'0'21'16,"-21"-21"-16,21 21 47,0-42-16,0 0-15,21 0-16,-21-1 15,22 1-15,-22 0 16,0 0-16,0 0 0,21-22 0,-21 22 16,21 0-16,-21 0 0,0-21 15,21 20-15,0-20 0,-21 21 0,21-21 16,-21 20-16,22-20 0,-22 0 16,21 21-16,-21-22 0,0 22 15,21 0-15,-21-21 0,21 20 0,-21 1 16,0 0-16,0 0 15,0 42 1,0 0 0,0 22-16,0-22 0,0 0 15,0 21-15,0-21 0,0 22 16,0-22-16,0 21 0,0-21 0,0 22 16,0-22-16,0 21 0,0-21 15,-21 1-15,21 20 0,0-21 0,0 0 16,0 0-16,0 1 0,0-1 15,0 0-15,0 0 0,0 0 16,21-21 15,0 0-15,0-21-16,-21 0 16,0 0-16,22 0 0,-1-1 15,0 1-15,-21 0 0</inkml:trace>
  <inkml:trace contextRef="#ctx0" brushRef="#br0" timeOffset="102640.33">4254 13314 0,'0'0'0,"-21"0"0,21-21 31,21 21-15,-21-21-16,22 21 0,20 0 15,-21-22-15,0 22 0,0 0 16,22-21-16,-22 0 0,0 21 0,21 0 16,-20 0-16,-1 0 0,0-21 15,-21 42 32,-21-21-47</inkml:trace>
  <inkml:trace contextRef="#ctx0" brushRef="#br0" timeOffset="103296.53">4635 13716 0,'0'0'0,"0"21"0,0 0 15,0 1-15,22-22 63,-1-22-63,0 1 0,0 0 0,-21 0 15,21 0-15,0-22 0,1 22 16,-1-21-16,0 21 0,0-22 0,0 1 16,0 21-16,1-21 0,-22 20 15,0 1-15,0 0 0,21 0 0,-21 0 16,-21 21 0,-1 0-1,1 0-15,0 21 16,0-21-16,0 21 0,0-21 0,21 21 15,-22-21-15,22 21 0,-21-21 16,21 22-16,0-1 16,21-21-1,1 0-15,-1 0 16,0 0-16,0-21 16,0 21-16,0-22 0,1 22 15,-1-21-15,0 21 0,0-21 16,0 21-16,0 0 0,-21-21 15,22 21-15,-1 0 16,-21 21-16,0 0 16,0 0-16,0 1 0,0-1 15,0 0-15,0 0 0,0 0 16,0 0-16,0 22 0,0-22 0,0 0 16,0 21-16,0-20 0,0-1 15,0 0-15,0 0 0,0 0 16,21 0-16,0-21 15,0 0-15,0 0 16,1 0 0,-1 0-16,-21-21 15,21 0-15,0 0 0,0 0 16</inkml:trace>
  <inkml:trace contextRef="#ctx0" brushRef="#br0" timeOffset="105464.14">5757 13610 0,'0'0'0,"21"0"0,1 0 15,-22-21-15,21 0 16,0 0-16,-21 0 0,21-1 16,0 1-16,-21 0 15,0 0-15,0 0 0,0 0 16,0-1-16,-21 1 0,0 21 15,0-21-15,0 0 0,-1 0 0,1 21 16,0-21-16,-21 21 0,21 0 16,-1 0-16,-20 0 0,21 0 15,-21 0-15,20 0 0,-20 21 0,21 0 16,-21 0-16,20 0 0,-20 22 16,21-22-16,0 21 0,21 0 0,0 1 15,-21-1-15,21 0 0,0 1 16,0-22-16,0 21 0,21-21 0,0 1 15,0-1-15,0-21 0,0 21 16,22-21-16,-22 0 0,21 0 0,-21 0 16,22 0-16,-22 0 15,21 0-15,-21-21 0,22 0 0,-22-1 16,21 1-16,-21 0 0,1 0 16,20 0-16,-21 0 0,0-22 0,0 1 15,1 21-15,-1-22 0,0 1 16,0 21-16,0-21 0,-21 20 0,0-20 15,21 21-15,-21 0 0,22 0 16,-22-1-16,0 44 31,0-1-31,0 0 0,0 0 16,0 0-16,0 22 0,0-22 0,0 0 16,0 21-16,0-21 15,0 22-15,0-22 0,0 21 0,0-21 16,0 1-16,0-1 0,0 0 15,0 0-15,21 0 0,0-21 0,0 21 16,0-21 0,0 0-16,1 0 0,-1-21 15,0 0-15,-21 0 0,21 0 16,0 0-16,0-1 0,-21 1 0,22 0 16,-1-21-16,-21 21 0,21-22 15,-21 22-15,21-21 0,0 21 0,-21-1 16,0 1-16,21 0 0,1 0 15,-22 0-15,21 21 32,-21 21-17,0 0-15,21 0 0,-21 0 0,0 1 16,0-1-16,0 0 0,0 21 16,21-21-16,-21 1 0,21 20 0,-21-21 15,21 0-15,-21 0 0,22 1 16,-22-1-16,21-21 0,0 21 0,0-21 15,0 0-15,0 0 16,1 0-16,-1 0 0,0-21 16,0 0-16,0 21 0,0-22 0,1 1 15,-22-21-15,21 21 16,0 0-16,0-1 0,-21-20 0,0 21 16,0 0-16,21-22 0,-21 22 15,21 0-15,-21 0 0,0 0 0,0 0 16,0-1-16,22 22 15,-1 0 1,-21 22-16,0-1 16,0 0-16,0 0 15,0 21-15,0-20 0,0-1 0,0 0 16,0 21-16,0-21 0,0 1 16,0-1-16,0 21 0,0-21 15,0 0-15,0 1 0,0-1 16,21-21-16,0 21 0,0 0 0,0-21 15,1 0-15,-1 0 0,0 0 16,0 0-16,0 0 0,0-21 16,1 21-16,-1-21 0,0 0 0,0-1 15,0 1-15,0 0 0,1 0 16,-1 0-16,0-22 0,0 22 0,-21 0 16,0-21-16,0 21 15,0-1-15,0 1 0,0 0 0,0 0 0,0 0 16,0 0-16,0-1 0,-21 22 31,21 22-15,-21-1-1,21 0-15,-21 0 0,21 0 0,-22 0 16,22 1-16,0-1 0,0 0 16,-21 21-16,21-21 0,0 1 0,0-1 15,0 21-15,0-21 0,0 0 16,0 1-16,0-1 0,0 0 0,0 0 15,21 0-15,1 0 16,-1-21-16,0 0 0,0 0 16,0 0-16,0 0 0,1 0 15,-1 0-15,0 0 16,0 0-16,0-21 0,0 0 0,1 21 16,-1-21-16,0 0 0,0-22 15,0 22-15,0 0 0,1-21 0,-1 21 16,0-1-16,-21-20 0,0 21 0,21 0 15,-21 0-15,0-1 16,0 1-16,-21 21 31,21 21-15,0 1 0,21-1-16,0 0 15,0-21-15,-21 21 0,22-21 16,-1 21-16,0 0 0,-21 1 15,21-22-15,-21 21 0,21 0 0,-21 0 16,0 0-16,0 0 16,0 1-16,0-1 0,0 0 0,0 0 15,0 0-15,0 0 0,0 1 16,21-1 0,1-21-16,-1 0 0,0 0 15,0 0-15,0 0 16,0 0-16,1 0 0,-1-21 0,21-1 0,-21 22 15,0-21-15,22 0 0,-22 0 16,0 0-16,21 0 0,-20-1 16,-1-20-16,0 21 0,0 0 0,0-22 15,-21 22-15,0 0 0,0 0 16,0 0-16,0 0 0,-21 21 31,0 0-31,0 21 16,0 0-16,-1 0 15,22 0-15,-21 0 0,21 1 0,0-1 16,0 0-16,0 0 0,0 0 16,21 0-16,1 1 15,-1-1-15,-21 0 0,21-21 0,0 21 16,-21 0-16,21-21 0,0 21 16,-21 1-16,22-22 0,-22 21 0,0 0 15,-22-21 1,1 0-1,0 0-15,0 0 0,0 0 16,0 0-16,-1 0 0,1 0 16,0 0-16,0 0 15,0 0-15,21-21 16,0 0 0,0-1-1,21 22-15,0-21 0,0 21 0</inkml:trace>
  <inkml:trace contextRef="#ctx0" brushRef="#br0" timeOffset="105804.25">8826 13462 0,'0'0'15,"0"-21"-15,0 0 16,0 42 31,0 0-47,0 0 0,0 0 0,-21 1 16,21-1-16,0 0 0,0 0 15,-21 0-15,0 0 0,21 1 0,-21-1 16,21 0-16,0 0 0,0 0 15,0-42 32,0 0-47,21 0 16,-21 0-16</inkml:trace>
  <inkml:trace contextRef="#ctx0" brushRef="#br0" timeOffset="106125.07">8911 13123 0,'0'0'0,"-21"0"16,-21 0-16,-22 0 15,43 0-15,0 22 0,21-1 16,0 0 0,21-21-1,0 0-15,0 0 0,0 0 16,1 0-16,-1 0 0,0 0 15,0-21-15,0 0 0,0 21 0,1-22 16,-22 1-16,0 0 0,0 0 16,0 0-16,0 0 15,-22 21-15,1 0 0,0 0 0,0 0 16,0 0-16,0 0 0,-1 0 16,1 21-16,0-21 0,0 21 0,0 0 15,21 0 1,0 0-16,0 1 0,0-1 15,21 0-15,0-21 0,0 21 16</inkml:trace>
  <inkml:trace contextRef="#ctx0" brushRef="#br0" timeOffset="107629">9334 13462 0,'0'-21'16,"0"0"-16,-21 21 15,0 0 1,0 21 0,21 0-1,0 0-15,0 0 0,0 22 0,0-22 16,-21 0-16,21 21 0,0-20 15,-21-1-15,21 21 0,0-21 0,0 0 16,-22 1-16,22-1 0,-21 0 0,21 0 16,0 0-1,0-42 17,0 0-32,0 0 0,0 0 15,0-1-15,0 1 0,21-21 0,-21 21 16,22-22-16,-1 22 0,-21-21 0,21 21 15,0-22-15,0 22 16,0 0-16,1 0 0,-1 0 0,0 0 16,0 21-16,0 0 0,0 0 0,1 0 15,-1 0-15,0 0 0,0 21 16,-21 0-16,21 0 0,-21 21 16,0-20-16,0-1 15,21 0-15,-21 0 0,0 21 0,22-20 16,-22-1-16,21 21 0,-21-21 15,21 0-15,0 1 0,0-1 0,0 0 16,1 0-16,20-21 0,-21 21 16,21-21-16,-20 0 0,20 0 0,-21 0 15,21 0-15,1 0 0,-22 0 16,21 0-16,1-21 0,-22 21 16,21-21-16,0 0 0,-20 0 0,20-1 15,-21 1-15,0-21 0,0 21 16,-21-22-16,0 22 0,22-21 0,-22 21 15,0-22-15,0 22 0,0 0 0,0 0 16,0 0-16,0 0 0,0-1 16,-22 22-16,1 0 0,0 0 15,0 0-15,0 0 0,0 0 16,-1 22-16,1-22 0,0 21 0,0 0 16,0 0-16,0 0 0,21 0 15,0 22-15,0-22 0,0 0 16,0 0-16,0 0 0,0 1 0,0-1 15,21 0-15,0-21 16,0 0-16,0 0 0,22 0 16,-22 0-16,0 0 0,0 0 15,0 0-15,0-21 0,1 21 0,-1-21 16,-21-1-16,21 1 0,-21 0 0,21 0 16,-21 0-16,0 0 15,21-1-15,-21 1 0,0 0 16,0 42 31,0 0-32,0 1-15,0-1 0,0 0 0,0 21 16,0-21-16,0 22 0,-21-22 16,21 21-16,0 1 0,0-1 0,-21 0 15,21 1-15,-21 20 0,21-21 16,-21 1-16,21 20 0,0 1 0,-22-1 15,1 22-15,0-22 0,21 22 0,-21 0 16,21-1-16,0 1 16,-21 0-16,21-22 0,-21 22 0,21 0 15,-22-1-15,22 1 0,0 0 0,0-22 16,0 22-16,0-22 0,0 1 16,0 20-16,0-20 0,0-22 0,0 22 15,0-1-15,0-20 0,-21-1 0,21 0 16,-21 1-16,21-22 0,-21 0 15,21 0-15,-21-21 0,0 0 0,-1 0 16,1 0-16,0 0 0,0 0 0,-21-21 16,20 0-16,-20 0 0,21-1 15,-21-20-15,-1 0 0,1-1 0,0 1 16,-1-21-16,1 20 0,0-20 16,20-22-16,1 22 0,0-22 15,0 0-15,21-21 0,0 22 0,0-22 16,0 21-16,0-21 0,0 1 15,0-1-15,21 21 0,0-21 0,0 22 16,22-1-16,-22 0 0,21 22 16,1-22-16,-1 43 0,0-22 0,1 22 15,-1 0-15,0-1 0,-21 1 0,22 21 16,-22 0-16,0-1 0,0 1 16,0 0-16,1 21 0,-44 0 46,1 0-46,0 0 0,0 0 16,0 0-16</inkml:trace>
  <inkml:trace contextRef="#ctx0" brushRef="#br0" timeOffset="112101.05">12933 13526 0,'21'0'62,"-21"-22"-62,21 22 16,-21-21-16,21 0 0,-21 0 16,21 0-16,-21 0 0,0-1 15,-21 1-15,0 0 16,0 0-16,-21 0 0,20 0 0,-20-1 16,0 22-16,-1 0 0,22 0 15,-21 0-15,0 0 0,-1 0 0,1 22 16,0-1-16,20 0 0,-20 0 15,0 21-15,21 1 0,-22-22 16,22 21-16,0 1 0,0 20 0,21-42 16,0 22-16,0-1 0,0 0 0,0-21 15,0 1-15,0-1 0,0 0 16,0 0-16,21-21 0,0 0 16,0 0-16,22 0 0,-22 0 0,0 0 15,21-21-15,-21 21 0,22-21 0,-1-22 16,-21 22-16,22 0 0,-1-21 15,0-1-15,1 1 0,-1 0 0,0-1 16,-21 1-16,22 0 0,-1-22 16,-21 22-16,22 0 0,-22-22 0,21 22 15,-21-22-15,0 22 0,1 0 16,-1-22-16,0 22 0,-21-1 0,21 1 16,-21 0-16,0 21 15,0-22-15,0 22 0,0 0 16,-21 42-1,0 0-15,0 0 0,-1 22 16,1-1-16,21 22 0,-21-22 0,0 21 16,0-20-16,21 20 0,0 1 15,-21-22-15,-1 22 0,22-1 0,0 1 16,0-22-16,0 21 0,0-20 16,0-1-16,0 0 0,0 1 0,0-1 15,0-21-15,22 22 16,-22-22-16,21 0 0,21-21 0,-21 21 15,0-21-15,1 0 0,20 0 0,-21 0 16,21 0-16,-20-21 0,20 21 16,-21-21-16,21 0 0,-20-1 0,-1 1 15,21-21-15,-21 21 0,0-22 16,1 22-16,-1-21 0,-21 21 0,21-22 16,-21 22-16,21-21 0,-21 21 15,0 0-15,0-1 0,0 44 31,0-1-31,0 0 16,-21 0-16,21 0 0,0 0 0,0 22 16,0-22-16,0 21 15,0-21-15,0 22 0,0-22 0,0 0 16,0 0-16,0 0 0,0 1 0,21-1 16,0-21-16,0 0 0,1 21 15,20-21-15,-21 0 0,0 0 0,22 0 16,-22-21-16,21 21 0,-21-21 15,0-1-15,22 1 0,-22 0 0,0 0 16,0 0-16,0 0 0,1-22 16,-22 22-16,21-21 0,-21 21 0,21-1 15,-21 1-15,0 0 0,0 0 0,0 0 16,0 0-16,0-1 16,0 44 15,0-1-16,0 0-15,0 0 0,0 21 0,0-20 16,0 20-16,0 0 0,0 1 16,0-1-16,0 0 0,0 22 0,-21-22 15,21 0-15,0 22 0,0-1 0,-21-20 16,-1 20-16,22 1 0,-21 20 16,21-20-16,0-1 0,-21 22 0,0-21 15,21-1-15,-21 22 0,0-22 16,21 1-16,0 20 0,-22-20 15,22-1-15,-21 1 0,0-1 0,0 1 16,21-1-16,-21-20 0,0-1 0,-1 0 16,1 1-16,0-1 0,0-21 15,21 0-15,-21-21 0,0 0 0,-1 0 16,1 0-16,0 0 0,0-21 0,0-21 16,-22 21-16,22-22 0,0 1 15,0 0-15,0-22 0,0 1 0,21-1 16,0 1-16,0-1 0,0-20 15,0-1-15,0 0 0,21 1 0,0-22 16,0 21-16,21 0 0,1 1 0,-1-1 16,0 0-16,22 1 15,-1 20-15,1 1 0,-1-1 0,1 1 16,-1-1-16,1 1 0,21 20 16,-43 1-16,21 0 0,1 21 0,-22-1 15,-21 1-15,22 0 0,-22 21 0,0 0 16,0 0-16,-21 21 15,0 0-15,0 1 0,0-1 16,0 0-16,0 0 0,0 21 16,0-20-16,0 20 0,0-21 0,0 0 15,0 22-15,-21-22 0,21 0 0,0 0 16,0 0-16,-21 0 16,21-42 30,0 0-46,21 0 0,0 0 0,-21-22 16,21 22-16,1-21 0,-22 21 16,21-22-16,0 1 0,0 21 0,0 0 15,0 0-15,1-1 0,-1 1 16,-21 0-16,21 21 0,0 0 0,0 0 16,-21 21-1,21 0-15,-21 1 0,0-1 0,0 0 16,0 21-16,0-21 0,22 1 15,-22 20-15,21-21 0,-21 0 16,21 22-16,0-22 0,0 0 0,-21 0 16,21 0-16,1-21 0,-1 21 15,0 1-15,0-22 0,21 21 0,-20-21 16,-1 0-16,21 0 0,-21 0 0,22 0 16,-22 0-16,21 0 0,-21 0 15,22 0-15,-22-21 0,0-1 0,0 1 16,0 0-16,0 0 0,1 0 15,-22-22-15,21 22 0,-21-21 0,0 21 16,0-22-16,0 1 0,0 21 0,0-21 16,0 20-16,0 1 15,0 0-15,-21 21 0,-1-21 16,1 21-16,0 0 0,0 0 16,-21 0-16,20 21 0,1 0 0,-21 0 15,21 1-15,0-1 0,-22 21 0,22-21 16,0 22-16,0-22 0,0 21 15,-1-21-15,22 0 0,0 22 0,0-22 16,0 0-16,0 0 0,0 0 16,22 1-16,-1-1 0,0-21 15,0 0-15,21 0 0,-20 0 0,20 0 16,-21 0-16,21 0 0,-20-21 16,-1 21-16,21-22 0,-21 1 15,0 0-15,1 0 0,-1 0 0,0 0 16,-21-1-16,21-20 0,0 21 15,-21 0-15,0-22 0,0 22 0,21 0 16,-21 0-16,0 0 0,0 0 16,0 42 15,0 0-31,0 0 0,0 21 16,0-20-16,-21-1 0,21 0 15,0 0-15,0 0 16,0 0-16,0 1 0,0-1 0,0 0 15,0 0-15,0 0 0,0 0 16,0 1-16,21-22 0,1 0 16,-1 0-16,0 0 0,0 0 15,0 0-15,0 0 0,1 0 16,-1-22-16,21 1 0,-42 0 0,21 21 16,0-42-16,1 21 0,-1-1 15,-21 1-15,21-21 0,-21 21 0,21 0 16,-21-22-16,0 22 0,0 0 0,0 0 15,0 42 17,0 0-17,0 0-15,0 0 0,0 1 16,0-1-16,0 0 0,0 0 0,-21 0 16,21 0-16,0 1 0,0-1 15,0 0-15,0 0 0,0 0 0,0 0 16,0 1-16,0-1 15,0-42 32,0-1-47,0 1 0,0 0 16,0 0-16,21-21 0,-21 20 16,21 1-16,0-21 0,-21 21 0,22-22 15,-1 22-15,0 0 0,0 0 16,0 0-16,-21 0 0,21-1 15,1 22-15,-1 0 16,0 0-16,-21 22 0,0-1 16,0 0-16,21 0 0,-21 21 15,0-20-15,0-1 0,21 0 16,-21 0-16,0 0 0,0 0 0,21 1 16,-21-1-16,22 0 0,-1 0 0,-21 0 15,21 0 1,0-21-16,0 22 0,0-22 15,1 0-15,-1 0 0,0 0 16,0 0-16,0-22 16,0 1-16,1 0 0,-1-21 15,-21 21-15,21-1 0,0 1 16,-21-21-16,21 21 0,-21 0 0,21-22 16,1 22-16,-22 0 0,0 0 0,0 0 15,0-1-15,21 22 0,-21-21 16,0 42 15,0 1-31,0-1 0,0 21 16,0-21-16,-21 0 0,21 1 0,0 20 15,0-21-15,0 0 16,0 22-16,0-22 0,0 0 0,0 0 16,0 0-16,0 0 0,0 1 15,0-1-15,21 0 0,0-21 16,0 0-16,0 0 0,0 0 15,1 0-15,-1 0 16,0-21-16,0 21 0,-21-21 16,21-1-16,0 22 0,-21-21 0,22 0 15,-1 0-15,-21 0 0,0-22 16,0 22-16,21 0 0,-21 0 0,21 21 16,-21-21-16,0 0 15,0 42 1,0 0-16,0 0 15,0 0-15,0 0 0,0 1 16,0-1-16,0 0 0,0 0 0,0 0 16,0 0-16,0 1 0,0-1 15,0 0-15,21 0 0,0 0 16,1-21-16,-1 0 16,0 0-16,0 0 0,0 0 15,0 0-15,1 0 16,-1-21-16,0 21 0,-21-21 0,21 21 15,0-21-15,0 0 0,1-1 16,-1 1-16,0 0 0,0 0 0,0-21 16,0 20-16,1 1 0,-1 0 0,0-21 15,21 21-15,-21 21 0,1-22 16,-1 1-16,0 21 0,0 0 16,0 0-1,-21 21 1,0 1-16,0-1 15,0-42 48,0-1-47,0 1-1,0 0-15,0 0 0,0 0 16,0 0-16,0-1 15,-21 22 1,0 0-16,0 22 0,0-1 16,21 0-16,-22 0 0,1 0 15,0 0-15,0 1 0,0-1 16,-22 21-16,22-21 0,21 22 16,0-22-16,0 0 0,0 0 15,0 0-15,0 0 0,0 1 16,21-1-16,1-21 0,-1 21 15,0-21-15,0 0 0,0 0 0,0 0 16,1 0-16,-1 0 0,21 0 0,-21 0 16,0 0-16,1 0 0,-1 0 15,0-21-15,0 21 0,-21-21 0,21-1 16,0 22-16,-21-21 0,0 0 0,0 0 16,22 0-16,-22 0 15,21-22-15,-21 22 0,0 0 0,0 0 0,0-22 16,0 22-16</inkml:trace>
  <inkml:trace contextRef="#ctx0" brushRef="#br0" timeOffset="112560.79">16827 13102 0,'0'0'0,"-21"21"0,0 1 0,0-22 16,21 21-16,0 0 0,0 0 15,0 0-15,0 0 16,21-21-16,0 0 0,0 0 15,1 0-15,-1 0 0,0 0 16,0 0-16,0 0 0,0-21 16,-21 0-16,0 0 15,0 0-15,0 0 0,0-1 16,-21 1-16,0 0 16,0 21-16,0 0 0,0 0 15,-1 0-15,22 21 16,-21-21-16,0 21 0,21 1 15,-21-22-15,21 21 0,0 0 0,0 0 16,0 0-16,0 0 16,0 1-16,0-1 15,0 0-15,0 0 0,0 0 16,0 0-16</inkml:trace>
  <inkml:trace contextRef="#ctx0" brushRef="#br0" timeOffset="122800.46">5651 14669 0,'0'0'0,"-21"0"0,-21 0 0,21-22 15,0 22-15,-22 0 0,22 0 0,-21 0 16,21 0-16,-22 0 0,22-21 16,-21 21-16,21 0 0,-1-21 0,1 21 15,-21 0-15,21 0 0,0-21 16,-1 21-16,1 0 0,42 0 62,22 0-46,-22 0-16,21 0 0,-21 21 0,43 0 16,-22-21-16,22 0 0,-1 21 15,22-21-15,0 0 0,20 22 0,1-22 16,0 21-16,0-21 0,0 0 16,42 21-16,-21-21 0,21 0 0,-21 21 15,21-21-15,-21 0 0,21 21 16,-21-21-16,22 21 0,-22-21 15,21 0-15,-21 0 0,0 0 0,0 22 16,-21-22-16,21 0 0,-22 0 16,1 0-16,0 0 0,-21 0 0,-1 0 15,1 0-15,-21 0 0,-22 0 16,0 0-16,1 0 0,-22 0 0,0 0 16,-21-22 15,-21 22-16,0 0 1,-1 0-16,44 0 31,-1 0-15,0 0-16</inkml:trace>
  <inkml:trace contextRef="#ctx0" brushRef="#br0" timeOffset="123561.14">12573 14774 0,'0'0'16,"-21"0"-16,0 0 0,-1 0 0,1 0 15,0 0-15,-21 0 0,21 0 0,-22 0 16,22 0-16,-21 0 0,21 0 0,-22 0 16,1 0-16,21 0 0,-22 0 15,22 0-15,0 0 0,0 0 0,0 0 16,0 0-16,42 0 31,0 0-31,0 0 16,21 0-16,1 0 0,-1 0 0,0 0 15,22 0-15,-1 0 0,1 0 16,-1 0-16,22 0 0,21 0 16,-21 0-16,42 0 0,0 0 0,0 0 15,21 0-15,0 0 0,0 0 16,0 0-16,22 0 0,-1 0 0,-21 22 15,21-22-15,-20 0 0,20 0 16,-21 0-16,0 0 0,0 0 0,1 0 16,-22 0-16,-22 0 0,1 0 15,0 0-15,-21 0 0,-1 0 0,1 0 16,-21 0-16,-22 0 0,21 0 0,-41 0 16,20 0-16,-21 0 15,0 0-15,-42 0 63,21-22-63,-21 22 0,0 0 15,0-21-15,-1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09:05:04.7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6117 889 0,'0'0'0,"0"-21"0,0 0 16,0 0-16,0-22 0,0 22 15,0 0-15,0 0 0,0 0 0,0-1 16,0 1-16,0 0 16,0 42-1,-21 0 1,21 1-16,0 20 0,0 0 0,-21 1 16,21-1-16,-21 0 0,21 22 15,-22-22-15,22 22 0,-21-22 16,0 21-16,21-20 0,-21-1 15,0 0-15,21 1 0,-21-1 0,21 0 16,0-20-16,0 20 0,0-21 16,0 0-16,0 0 0,0 1 0,0-44 47,21 1-47,0 0 15,-21 0-15,21-21 0,-21 20 16,21-20-16</inkml:trace>
  <inkml:trace contextRef="#ctx0" brushRef="#br0" timeOffset="272.3">6075 804 0,'0'0'0,"0"-21"15,0 0 1,21 0-16,0 21 0,0-21 15,22 21-15,-22 0 0,21-21 16,-21 21-16,22 0 0,-1 0 0,0-22 16,1 22-16,-1 0 15,0 0-15,-21 0 0,1 0 0,-1 0 16,0 0-16,-21 22 16,0-1-16,0 0 15,-21 0 1,0-21-16,-1 21 15,1 0-15,0-21 0</inkml:trace>
  <inkml:trace contextRef="#ctx0" brushRef="#br0" timeOffset="476.19">5884 1122 0,'-21'21'0,"42"-42"16,-42 63-16,21-21 0,0 1 15,21-22 1,0 0-16,1 0 0,-1 0 15,21 0-15,-21 0 0,22 0 16,-22 0-16,21 0 0,-21 0 0,0 0 16,22 0-16,-22-22 0,0 22 15,0 0-15,0 0 0,-21-21 16,22 21 0,-1 0-16</inkml:trace>
  <inkml:trace contextRef="#ctx0" brushRef="#br0" timeOffset="2039.62">6900 1609 0,'21'0'0,"1"0"15,-1-21 1,0 21-16,-21-22 0,21 1 16,0 0-16,0 0 0,-21 0 15,0 0-15,22-22 16,-22 22-16,21 0 0,-21 0 0,0-22 16,0 22-16,0 0 0,0-21 15,-21 21-15,-1-1 0,1 1 0,0 21 16,0 0-16,-21-21 0,20 21 15,1 0-15,-21 0 0,0 21 16,20 0-16,-20 1 0,0-1 0,-1 0 16,22 0-16,-21 21 0,21-20 15,-22 20-15,22-21 0,0 21 0,0-20 16,21 20-16,0-21 0,0 0 16,0 0-16,0 1 0,0-1 0,0 0 15,21-21-15,0 0 16,0 0-16,1 0 0,20 0 0,-21 0 15,21 0-15,-20 0 0,20-21 16,0 0-16,1-1 0,-22 1 0,21 0 16,0 0-16,-20 0 0,20-22 15,-21 22-15,0-21 0,0 21 0,1 0 16,-1-22-16,-21 22 0,21 0 16,-21 0-16,0 0 0,0-1 0,-21 44 46,0-1-46,-1 0 0,22 0 16,-21 0-16,21 22 0,-21-22 0,21 0 16,0 21-16,0-21 0,0 1 15,0-1-15,0 21 0,0-21 0,0 0 16,21 1-16,0-1 16,1-21-16,-1 0 0,21 0 0,-21 0 15,22 0-15,-22 0 0,21 0 16,0-21-16,-20-1 0,20 1 0,-21 0 15,21 0-15,-20 0 0,20 0 16,-21-1-16,0-20 0,0 21 0,1 0 16,-22-22-16,0 22 15,21 0-15,-21 0 0,0 0 0,0 0 16,0-1-16,0 44 31,-21-1-31,21 0 16,0 0-16,0 0 0,-22 0 0,22 1 15,-21-1-15,21 0 0,0 21 16,0-21-16,0 1 0,0-1 0,0 0 16,-21 0-16,21 0 0,0 0 15,0 1-15,21-44 47,-21 1-31,43-21-16,-43 21 15,21 0-15,-21-22 0,21 22 16,0 0-16,0-21 0,0 20 0,-21 1 16,22 0-16,-1 0 0,0 0 15,0 21-15,0 0 0,0 0 16,1 21-16,-22 0 16,21 0-16,-21 0 0,0 1 0,0-1 15,21 0-15,-21 21 0,0-21 16,21 1-16,-21-1 0,0 0 0,0 0 15,21 0-15,-21 0 16,21 1-16,-21-1 0,22-21 0,-1 0 16,0 0-1,0 0-15,0 0 0,0-21 16,1 21-16,-1-22 0,0 1 16,0 0-16,0 0 0,0 0 0,1 0 15,-1-22-15,0 22 0,-21 0 16,21 0-16,0 0 0,0-1 0,-21 1 15,0 0-15,0 0 0,22 21 16,-1 0 0,-21 21-1,0 0-15,0 0 16,0 1-16,0 20 0,-21-21 0,21 0 16,0 0-16,-22 1 0,22-1 15,0 0-15,0 0 0,0 0 0,0 0 16,0 1-16,22-1 0,-1 0 15,0-21-15,0 0 0,0 0 16,0 0-16,1 0 16,-1 0-16,21 0 0,-21-21 0,0 21 0,1-21 15,-1-1-15,0 1 0,-21 0 16,21 0-16,0 0 0,-21 0 16,0-1-16,0 1 0,21-21 15,-21 21-15,0 0 0,0-1 16,0 44 15,0-1-31,0 0 16,0 0-16,0 0 0,0 0 15,0 1-15,0-1 0,0 0 16,0 0-16,0 0 0,0 0 16,0 1-1,22-22 32,-22-22-47,21 1 0</inkml:trace>
  <inkml:trace contextRef="#ctx0" brushRef="#br0" timeOffset="2393.42">8848 1058 0,'0'0'0,"-22"0"0,1 0 16,0 0-16,0 22 0,0-22 0,0 0 16,-1 21-16,22 0 15,22-21 17,-1 0-32,0 0 0,0 0 15,0 0-15,0-21 0,1 21 16,-22-21-16,21-1 0,-21 1 15,0 0-15,0 0 0,0 0 16,0 0-16,-21-1 0,-1 22 16,1 0-16,0 0 15,0 0-15,0 0 0,0 22 0,-1-22 16,22 21-16,-21 0 0,21 0 16,-21-21-16,21 21 0,0 0 15,0 1-15,0-1 16,21 0-16,0-21 0,22 0 0,-22 0 15,0 0-15</inkml:trace>
  <inkml:trace contextRef="#ctx0" brushRef="#br0" timeOffset="3347.65">9334 762 0,'0'0'0,"0"-63"16,0 41-16,0 1 15,0 42 17,-21-21-32,21 22 15,-21-1-15,0 21 0,21-21 0,-21 22 16,0-22-16,21 21 0,-22 0 16,1 22-16,21-22 0,-21 1 0,0-1 15,21 0-15,-21 1 0,0-1 16,21 0-16,0 1 0,0-1 0,-22-21 15,22 0-15,0 22 0,0-22 16,0 0-16,0 0 0,0 0 16,22-21-16,-1 0 15,0 0-15,0 0 16,0 0-16,22 0 0,-22-21 0,0 0 16,0 21-16,0-21 0,0 0 15,1-1-15,-1 1 0,0 0 0,0 0 16,0 0-16,-21 0 0,0-1 15,21 1-15,-21 0 0,22 21 0,-22-21 16,0 42 0,0 0-1,0 0-15,0 1 16,0-1-16,0 0 16,0 0-16,0 0 0,0 0 0,0 1 15,0-1-15,0 0 16,21-21-16,0 21 0,0-21 15,0 0-15,0 0 0,1 0 16,-1 0-16,0 0 0,0 0 0,0 0 16,0 0-16,1-21 0,-1 0 15,0 21-15,0-21 0,-21-1 0,21 1 16,0 0-16,-21 0 0,22 0 16,-22 0-16,0-1 0,21 1 0,-21 0 15,0 0-15,0 0 0,0 0 16,0 42 15,0 0-15,0 0-16,0 0 0,0 0 0,-21 1 15,-1-1-15,22 21 0,-21-21 16,21 22-16,0-1 0,-21 0 0,21 1 16,0 20-16,-21-21 0,21 22 15,0-22-15,0 22 0,0-1 0,0 1 16,0-22-16,-21 22 0,21-1 0,0 1 15,0 20-15,0-20 0,0-1 16,0 1-16,0-1 0,0 1 0,0-22 16,0 0-16,0 1 0,0-1 15,0-21-15,0 0 0,-21 1 16,-1-22 0,1 0-16,0-22 0,21 1 15,0 0-15,-21-21 0,21 21 16,0-22-16,0 1 0,0-22 0,0 22 15,0-21-15,0 20 0,21-20 16,0-1-16,0 22 0,-21-22 0,22 22 16,-1-21-16,0 20 0,0 1 0,0 21 15,22-22-15,-43 22 0,42 0 16,-42 0-16,21 0 0,0 0 16,0-1-16,1 1 0</inkml:trace>
  <inkml:trace contextRef="#ctx0" brushRef="#br0" timeOffset="3936.48">5355 1736 0,'0'0'16,"-21"0"-16,0 0 0,0 0 15,42 0 1,0 0 0,21 0-16,1 0 0,-1 21 15,21-21-15,1 0 0,-1 21 0,22-21 16,0 21-16,21-21 0,-22 0 16,22 21-16,21-21 0,0 22 0,0-22 15,21 0-15,22 21 0,-22-21 16,21 0-16,0 21 0,22-21 0,-22 0 15,22 0-15,-1 0 0,-20 0 16,20 0-16,-21 0 0,1 0 0,-1 0 16,-21 0-16,-21 0 0,0 0 15,-21 0-15,0 0 0,-21 0 0,-22 0 16,1 0-16,-22 0 0,0 0 16,-21 0-16,1 0 0,-1 0 15,-21 21 63</inkml:trace>
  <inkml:trace contextRef="#ctx0" brushRef="#br0" timeOffset="6097.04">4995 3175 0,'21'-21'16,"1"21"-16,-1-21 0,0 0 16,-21-1-16,21 22 0,-21-21 15,0 0-15,0 0 0,0 0 16,0 0 0,-21 21-16,0 0 0,0 0 15,-1 0-15,-20 0 0,21 21 16,-21-21-16,20 42 0,-20-21 15,0 22-15,-1-1 0,22 0 16,-21 22-16,0-22 0,20 22 16,1-22-16,-21 0 0,21 22 0,0-22 15,21-21-15,0 22 0,0-22 16,0 0-16,0 0 0,0 0 0,21-21 16,0 0-16,0 0 0,21 0 15,-20 0-15,-1 0 0,21-21 0,0 21 16,-20-21-16,20 0 0,-21 0 15,21-22-15,1 22 0,-22-21 0,21 21 16,-21-22-16,22 1 0,-22 21 16,0-22-16,0 1 0,-21 21 0,0-21 15,21 20-15,-21 1 16,0-21-16,0 21 0,0 0 16,0 42-1,0 0-15,0 0 0,-21 21 16,21 1-16,0-1 0,0 0 15,-21 22-15,21-22 0,0 22 0,0-1 16,0-20-16,0 20 0,0 1 16,0 20-16,0-20 0,0 20 0,0 1 15,0 0-15,0-1 0,0-20 0,0 21 16,0-1-16,0 22 16,0-21-16,0-1 0,-21 1 0,21-21 15,-21 20-15,21-20 0,-21-1 16,21 1-16,-22-22 0,1 22 0,21-43 15,-21 21-15,0-21 0,0 22 0,0-43 16,-1 21-16,1-21 0,0 0 16,-21 0-16,21 0 0,-22-21 0,1-1 15,0 1-15,20 0 0,-20-21 16,0-1-16,21-20 0,-22-1 0,22 1 16,0-1-16,21-20 0,0-1 0,0 22 15,0-22-15,0 0 0,21 1 16,0-1-16,0 0 0,22-21 15,-1 22-15,0 20 0,1-20 16,-1 20-16,0 1 0,22-1 0,-22 1 16,1 20-16,-1-20 0,0 20 15,1 22-15,-1-21 0,0 21 0,-21 0 16,22-1-16,-22 1 0,0 0 16,21 0-16</inkml:trace>
  <inkml:trace contextRef="#ctx0" brushRef="#br0" timeOffset="6560.77">5482 3366 0,'0'-22'16,"0"1"-16,0 0 15,0 0-15,0 0 0,0 0 16,0-1-16,21 22 15,-21-21-15,21 21 0,1 0 16,-1 0-16,0 0 0,0 0 16,0 21-16,0 1 0,1-1 15,-22 0-15,21 21 0,0 1 0,0-22 16,0 21-16,-21 0 0,0 1 16,0-1-16,0-21 0,0 22 15,0-22-15,0 0 0,0 0 0,0 0 16,0 0-1,0-42 1,0 0-16,0 0 16,0-21-16,0 20 0,0 1 15,0 0-15,0-21 0,0-1 16,0 22-16,0-21 0,21 0 0,-21 20 16,22-20-16,-1 21 0,0 0 15,-21 0-15,21-1 0,0 22 16,0 0-16,1 0 15,-1 0-15,0 0 16,-21 22-16,0-1 16,0 0-16,0 0 15</inkml:trace>
  <inkml:trace contextRef="#ctx0" brushRef="#br0" timeOffset="6951.55">6138 3620 0,'0'0'0,"21"-22"0,1 22 16,-1-21-16,0 0 0,0 0 0,0 0 15,0 0-15,1-1 0,-1 1 16,0-21-16,-21 21 0,0 0 0,0-1 15,0 1-15,-21 21 16,0 0-16,-1 0 0,1 0 16,0 21-16,0 1 0,0-1 15,0 0-15,-1 21 0,1-21 0,0 22 16,21-22-16,0 21 16,0-21-16,0 22 0,0-22 0,0 0 15,0 21-15,0-20 0,0-1 16,21 0-16,0 0 0,1 0 15,-1-21-15,0 0 0,21 0 0,-21 21 16,1-21-16,20 0 0,0 0 16,-21 0-16,22-21 0,-1 0 0,0 21 15,1-21-15,-1 0 0,0 0 16</inkml:trace>
  <inkml:trace contextRef="#ctx0" brushRef="#br0" timeOffset="7700.12">7091 3366 0,'0'0'0,"0"-22"0,0 1 0,-21 21 16,-1 0-16,1 0 16,-21 0-16,21 21 15,0-21-15,-1 43 0,1-22 0,0 0 16,0 21-16,0-20 0,0 20 16,-1-21-16,1 21 0,21-20 0,-21-1 15,21 0-15,0 0 0,0 0 16,0 0-16,0 1 0,0-1 0,21-21 15,0 0-15,1 0 0,-1 0 16,0 0-16,21 0 0,-21 0 16,1-21-16,-1 21 15,0-22-15,0 1 0,0 0 0,0 0 16,-21 0-16,22-22 0,-1 22 0,-21 0 16,21-21-16,-21 21 0,0-1 15,0-20-15,0 21 0,0 0 16,0 42 15,0 0-31,0 0 0,0 0 16,0 22-16,0-22 0,0 21 0,0-21 15,0 1-15,0 20 0,0-21 16,0 0-16,0 0 0,21 1 0,0-1 16,0 0-16,-21 0 15,22-21-15,-1 0 0,0 0 16,0 0-16,0 0 0,0 0 15,1 0-15,-1-21 0,0 0 16,0 0-16,0-1 0,0 1 0,1 0 16,-1-21-16,21-1 0,-21 22 15,0-21-15,1 0 0,-1-22 0,0 22 16,0-1-16,0-20 0,0 21 16,-21-1-16,0 1 0,0 21 0,0-22 15,0 22-15,0 0 0,0 0 16,0 0-16,0 42 31,0 0-31,-21 0 0,0 0 16,21 1-16,0 20 0,-21 0 0,0 1 15,0 20-15,21-21 0,-22 1 16,22 20-16,-21-20 0,21-1 0,0 0 16,0 1-16,0-1 0,0-21 15,0 21-15,0-20 0,0-1 0,21-21 16,1 21-16,-1 0 0,0-21 15,0 0-15,0 0 0,0 0 0,1 0 16,-1 0-16,0 0 16,0-21-16,0 21 0,0-21 0,-21 0 15,0-1-15,0 1 0,0 0 16</inkml:trace>
  <inkml:trace contextRef="#ctx0" brushRef="#br0" timeOffset="7884.01">7493 3429 0,'0'0'16,"-21"0"-16,0 0 0,42 0 31,0 0-15,21-21-16,-21 21 0,22 0 16,-22 0-16,21-21 0,1 21 0,-1 0 15,-21-21-15,21 21 16,1 0-16,-1-22 0,22 22 0</inkml:trace>
  <inkml:trace contextRef="#ctx0" brushRef="#br0" timeOffset="8939.67">8572 3408 0,'0'0'0,"0"21"0,22-21 63,-1-21-63,0 0 0,0 0 0,0-1 15,0 1-15,1 0 0,20 0 16,-21 0-16,0-22 0,22 22 0,-22-21 16,0 21-16,-21-22 0,0 22 15,0 0-15,0 0 0,0-21 16,0 20-16,0 1 0,-21 0 15,0 21-15,-1 0 0,1 0 16,0 0-16,0 21 16,0-21-16,21 43 0,-21-22 0,-1 21 15,1 0-15,21 22 0,-21-1 16,0 1-16,0-1 0,0 1 0,-1 21 16,1-22-16,0 22 0,0-1 15,0 1-15,0 0 0,-1-1 0,1 1 16,0 0-16,0-1 0,0 1 0,-22 0 15,22-22-15,0 22 0,0-22 16,21 22-16,-21-21 0,21-1 16,-21-21-16,21 1 0,0-1 0,0 0 15,0-20-15,0 20 0,21-21 16,0-21-16,0 0 0,0 0 16,0 0-16,1-21 0,-1 0 15,21 0-15,-21-22 0,22 1 0,-22 0 16,21-1-16,-21 1 0,22-22 0,-22 22 15,0-21-15,0-1 0,0 1 16,-21-1-16,0 22 0,0-22 0,0 1 16,0-1-16,-21 22 0,-21 0 15,21-1-15,-22 1 0,22 0 0,-21 20 16,-1 1-16,1 0 0,21 0 16,0 21-16,-22-21 0,22 21 15,0 0-15,21-21 16,21-1-1,0 22-15,1 0 16,20 0-16,-21-21 0,21 0 0,1 21 16,-1-21-16,0 21 0,22-21 15,-22 0-15</inkml:trace>
  <inkml:trace contextRef="#ctx0" brushRef="#br0" timeOffset="9412.19">9377 3535 0,'0'0'0,"0"-21"0,0-22 16,0 22-16,-21 0 16,-1 21-16,1 0 15,0 0-15,0 0 0,0 0 16,0 21-16,-22 0 0,22 1 0,0-1 16,0 21-16,0-21 0,-1 22 15,22-22-15,-21 0 0,21 21 0,-21-21 16,21 1-16,0 20 0,0-21 0,0 0 15,0 0-15,0 1 16,21-22-16,0 0 0,1 0 16,-1 0-1,0 0-15,0-22 0,0 1 0,22 21 16,-22-42-16,0 21 0,0 0 0,0-1 16,0-20-16,1 0 0,-1 21 15,0-22-15,0 1 0,-21 21 0,0 0 16,21-22-16,-21 22 15,0 42 1,0 22 0,0-22-16,0 0 0,0 21 15,0-21-15,0 22 0,0-22 16,0 0-16,0 21 0,0-20 0,0-1 16,0 0-16,0 0 0,0 0 15,0 0-15,21 1 0,1-22 16,-1 0-16,0 0 15,0 0-15,0 0 0,22 0 16,-22-22-16,21 1 0</inkml:trace>
  <inkml:trace contextRef="#ctx0" brushRef="#br0" timeOffset="9692.45">10245 3133 0,'0'0'0,"0"-85"16,0 64-1,0 0-15,-22 21 16,1 0-16,21 21 0,-21 0 16,0 0-16,0 22 0,21-22 0,-21 42 15,-1-20-15,22-1 0,-21 21 16,21-20-16,-21 20 0,21-20 0,-21-1 16,21 0-16,0 1 0,0-1 15,0-21-15,0 21 0,0-20 0,0-1 16,0 0-16,0 0 0,21 0 15,0-21-15,0 0 16,1 0-16,-1 0 0,0-21 16,0 0-16,0 0 15,0 0-15,1-1 0</inkml:trace>
  <inkml:trace contextRef="#ctx0" brushRef="#br0" timeOffset="10139.82">10562 3112 0,'0'0'0,"0"-43"0,0 22 0,0 0 15,0 42 1,0 0 0,0 0-16,0 1 0,-21 20 15,21 0-15,0 1 0,-21-1 0,21 0 16,0 1-16,0 20 0,0-21 16,0 1-16,-21-1 0,21 0 0,-22-20 15,22 20-15,0-21 0,0 0 16,0 0-16,0 1 0,0-1 15,0-42 17,22-1-32,-1 1 15,0 0-15,0-21 0,0 21 16,0-22-16,1 22 0,-1-21 0,21 21 16,-21-1-16,0 1 0,1 0 0,20 21 15,-21 0-15,0 0 0,0 0 16,-21 21-16,22 0 0,-22 1 0,0-1 15,0 0-15,0 0 0,0 0 16,0 22-16,0-22 0,0 0 16,0 0-16,0 0 0,-22 0 0,1 1 15,21-1-15,0 0 0,-21 0 16,21 0-16,-21-21 16,42 0 15,0-21-31,0 21 0,1-21 15</inkml:trace>
  <inkml:trace contextRef="#ctx0" brushRef="#br0" timeOffset="10495.61">11091 3598 0,'21'0'31,"1"0"-15,-1 0-16,0 0 0,0 0 15,-21-21-15,21 21 0,0-21 16,1 21-16,-1-21 0,0 0 0,0 0 16,-21-1-16,21 1 0,-21 0 15,0 0-15,0 0 0,0 0 16,0-1-16,0 1 0,0 0 16,-21 21-1,0 0-15,0 0 0,21 21 0,-21 22 16,-1-22-16,1 21 0,0-21 0,0 22 15,0-22-15,0 21 0,21 0 16,-22-20-16,22-1 0,0 0 0,0 0 16,0 0-16,0 0 0,0 1 15,0-1-15,22-21 0,-1 0 16,0 0-16,0 0 0,0 0 0,0 0 16,1 0-16,-1 0 0,0 0 15,0-21-15,0 21 0,0-22 0</inkml:trace>
  <inkml:trace contextRef="#ctx0" brushRef="#br0" timeOffset="10911.37">11642 3302 0,'0'0'16,"21"-21"-16,0 21 15,0-21 1,0 21-16,0 0 0,1 0 15,-1 0-15,0 0 0,0 21 16,0 0-16,-21 0 0,0 0 0,21 1 16,-21 20-16,0-21 0,0 21 15,0-20-15,0 20 0,0 0 16,0-21-16,0 22 0,0-22 0,-21 0 16,21 0-16,0 0 0,-21 1 0,0-1 15,21 0-15,-21-21 0,21 21 16,0-42 15,0 0-31,0 0 0,0-1 16,21 22-16,-21-42 0,21 21 15,0 0-15,0-22 0,1 1 0,-1 21 16,0-21-16,0-1 0,0 1 0,0 0 16,1-1-16,-1 22 15,0 0-15,0-21 0,0 20 0,0 22 16,1-21-16,-1 0 0,0 21 0,0 0 15,0 0 1</inkml:trace>
  <inkml:trace contextRef="#ctx0" brushRef="#br0" timeOffset="11219.58">9588 3344 0,'0'0'0,"-21"-42"16,21 21-16,21 0 15,1 21-15,-1-21 16,21 21-16,-21 0 0,22-22 0,-1 22 16,0 0-16,1 0 15,-1 0-15,-21 0 0,21 0 0,1 0 16,-22 0-16,0 0 0,0 0 0,0 0 16</inkml:trace>
  <inkml:trace contextRef="#ctx0" brushRef="#br0" timeOffset="12232.01">7514 4720 0,'21'-21'16,"-21"0"-16,21 0 0,1 21 16,-22-21-16,0-1 0,21 22 0,0-21 15,0 0-15,-21 0 16,21 21-16,0 0 0,-21-21 15,0 42 17,-21 0-32,0 0 15,0 0-15,-21 1 0,-1 20 0,22-21 16,-21 43-16,-22-22 0,22 0 0,0 22 16,-22-22-16,1 22 0,-1-1 15,-21 1-15,1-1 0,-1 1 0,-21 20 16,22-20-16,-1-1 0,0 1 15,22-1-15,-22-20 0,22 20 0,-1-21 16,1 1-16,20-1 0,-20 0 0,20 1 16,-20-1-16,21-21 0,-1 0 15,1 1-15,21-1 0,-22 0 16,22-21-16,0 21 0,0-21 16,0 0-16,0 0 0,-1 0 0</inkml:trace>
  <inkml:trace contextRef="#ctx0" brushRef="#br0" timeOffset="12574.76">5842 5821 0,'0'0'0,"0"-21"16,-21 42 15,0 0-31,-1 0 15,1-21-15,21 21 0,-21 1 16,0 20-16,0-21 0,0 0 0,-1 0 16,1 1-16,0-1 0,0 0 15,0 0-15,21 0 0,-21 0 0,-1 1 16,1-22-16,21 21 0,21-21 47,1 0-32,20 0-15,-21 0 0,0 0 0,22 0 16,-1-21-16,-21 21 0,21 0 16,1-22-16,-1 22 0,0-21 15,1 0-15,-1 21 0,0-21 0</inkml:trace>
  <inkml:trace contextRef="#ctx0" brushRef="#br0" timeOffset="13484.36">9419 4678 0,'0'0'0,"21"-64"16,-21 43-16,0 0 15,0 0-15,21 0 0,-21 0 0,0-1 16,0 1-16,0 0 16,0 0-16,0 0 0,0 0 0,0-1 15,0 44 32,0 20-47,0-21 0,0 43 0,0-22 16,0 21-16,0 1 0,0 21 15,0-22-15,0 22 0,0-1 0,0 1 16,0 0-16,0-1 0,0-20 0,-21 21 16,21-1-16,0-20 0,-21 20 15,21-20-15,-21-1 0,21 1 0,0-1 16,-21 1-16,0-22 0,-1 1 0,22 20 15,-21-21-15,0-20 0,21 20 16,0 0-16,-21-21 0,21 1 0,-21-1 16,21 0-16,-21-21 15,21-21 1,0 0 0,0-1-16,0 1 0,0 0 15,0-21-15,0 21 0,0-1 0,0-20 16,0 21-16,0 0 0,0 0 0,0-1 15,0 1-15,0 0 0,0 42 47,0 0-47,0 1 0,0-1 0,0 0 16,0 0-16,0 21 0,0-20 0,-22-1 16,22 0-16,0 21 0,0-21 15,0 1-15,0-1 0,0 0 16,0 0-16,22-21 0,-1 0 15,0 0-15,0 0 16,0 0-16,0 0 0,1 0 16,-1-21-16,-21 0 0,21 21 0,0-21 15,-21-1-15,21 1 16,0 0-16,-21 0 0,22 0 0,-22 0 16,0-1-16,21-20 0,0 21 0,-21 0 15</inkml:trace>
  <inkml:trace contextRef="#ctx0" brushRef="#br0" timeOffset="14332.26">11536 4466 0,'0'0'0,"0"-21"16,0-42 0,0 41-16,0 1 0,0 0 0,0 0 0,0 0 15,0 0-15,0-1 16,-21 22-16,-1 0 31,22 22-31,0 20 16,0-21-16,0 21 0,0 22 0,0-22 15,0 22-15,0-1 0,0 22 16,0-22-16,22 22 0,-22 0 0,21-1 16,-21 1-16,0 0 0,0-22 15,21 22-15,-21-22 0,0 22 0,0-21 16,0-1-16,0 1 0,0 20 15,0-41-15,0 20 0,0 1 16,0-22-16,0 21 0,0-20 0,0-1 16,-21-21-16,21 22 0,0-22 15,0 21-15,0-21 0,-21-21 0,21 21 16,0 1-16,-22-22 0,1-22 31,21 1-31,0 0 0,-21 0 16,21 0-16,-21 0 0,21-1 0,-21 1 15,21 0-15,0 0 0,-21 0 16,21 0 0,-22 21-16,22 21 31,0 0-31,0 0 16,0 0-16,0 0 0,0 1 15,22-1-15,-1-21 16,-21 21-16,21-21 0,0 0 15,0 0-15,0 0 16,1 0-16,-1-21 0,0 21 16,0-21-16,21-1 0,-20 1 0,-1 0 15,21 0-15,-21-21 0,22-1 16,-1 22-16</inkml:trace>
  <inkml:trace contextRef="#ctx0" brushRef="#br0" timeOffset="14831.97">12128 4149 0,'0'0'16,"-21"-21"-16,21-1 0,-21 22 0,0 0 16,21-21-16,-21 21 0,21 21 31,0 1-31,21-1 0,0 21 16,0-21-16,22 22 0,-1-1 0,-21 0 15,21 1-15,22 20 0,-22 1 16,22-22-16,-22 21 0,22 1 0,-1 21 15,1-22-15,20 1 0,-20-1 16,20 1-16,1-1 0,0 1 0,-1-1 16,1 1-16,0-1 0,-1 1 15,1-22-15,-21 21 0,20-20 16,-20 20-16,20-20 0,-20-22 0,-1 21 16,1-21-16,-22 0 0,22 1 15,-22-1-15,0 0 0,-20-21 0,20 0 16,-21 0-16,0 0 15,-21-21 1,-21 0 0,21-1-1,-21 1-15,0 0 16,0 21-16,21-21 0</inkml:trace>
  <inkml:trace contextRef="#ctx0" brushRef="#br0" timeOffset="15075.19">14139 5567 0,'-21'0'16,"21"21"15,0 0-15,21-21-16,-21 21 0,21 1 16,1-22-16,-1 21 0,0 0 0,0 0 15,0 0-15,-21 0 0,0 1 0,21-1 16,-21 0-16,0 0 0,0 0 15,0 0-15,-21 1 0,0-1 16,-21 0-16,21 0 0,-22 0 0,1-21 16,-22 21-16,22 1 0,-21-22 15,-22 21-15,21 0 0,-20-21 0</inkml:trace>
  <inkml:trace contextRef="#ctx0" brushRef="#br0" timeOffset="28212.13">2794 6879 0,'0'21'16,"21"-21"15,0 0-31,0-21 15,1 21-15,-1-21 0,0 21 0,-21-21 16,21 0-16,21 0 0,-20-1 16,-1 1-16,-21 0 0,21 0 0,0 0 15,0 0-15,-21-1 0,0 1 16,0 0-16,0 0 0,0 0 16,0 0-16,0-1 0,0 1 15,-21 21-15,0-21 0,0 21 0,0 0 16,-1 0-16,1 0 15,21 21-15,-21-21 0,21 21 0,0 22 16,0-22-16,-21 21 0,21 1 16,0-1-16,0 0 0,-21 1 0,21 20 15,0-21-15,0 22 0,0-1 16,0 22-16,0-21 0,0 20 0,-21 1 16,21 0-16,-22-1 15,22 1-15,-21 0 0,0 20 0,21-20 16,-21 0-16,0-1 0,0-20 15,21 21-15,0-43 0,-22 21 0,22-20 16,0-1-16,0-21 0,0 0 0,0 1 16,0-1-16,22-21 15,-1 0-15,0-21 0,0-1 16,0 1-16,0-21 0,1 21 16,-1-22-16,21 1 0,-21 0 0,0-1 15,1 1-15,20-21 0,-42 20 16,21-20-16,-21 20 0,21 1 0,-21-21 15,0 20-15,0 1 0,-21 0 16,0-22-16,0 22 0,0-1 16,-1 22-16,-20-21 0,0 0 0,21 20 15,-22 1-15,22 21 0,-21-21 16,21 21-16,-1 0 0,1 0 0,42-21 47,1 21-47,-1-21 15,0 21-15,21-21 0,-21 21 0,22-22 16,-1 1-16,-21 0 0,22 0 16,-1 0-16,0 0 0,1-22 0,-1 22 15,0 0-15,22 0 16,-22 0-16,0-1 0,-20 1 0</inkml:trace>
  <inkml:trace contextRef="#ctx0" brushRef="#br0" timeOffset="28615.9">3514 6943 0,'0'0'0,"21"-21"0,0 21 0,-21-22 0,0 1 16,-21 21-1,0 0-15,-1 0 16,1 0-16,0 0 0,0 21 16,0 1-16,0-1 0,-1 0 0,1 0 15,21 21-15,-21-20 0,0 20 16,0-21-16,21 21 0,0-20 0,0-1 16,0 21-16,0-21 0,0 0 15,0 1-15,21-22 16,0 0-1,0 0-15,0-22 16,1 1-16,-22 0 0,21 0 0,0 0 16,0 0-16,0-1 0,-21 1 15,21 0-15,-21 0 0,22 0 0,-22 0 16,0-1-16,0 1 0,0 0 16,0 0-16,0 42 31,0 0-31,0 0 15,0 1-15,0-1 0,0 0 16,0 0-16,0 21 0,0-20 16,0-1-16,0 0 0,21 0 15,-21 0-15,21-21 0,-21 21 0,21-21 16,0 0-16,0 0 0,1 0 0,-1 0 16,0-21-16,0 0 0,0 0 15,0-21-15,22 20 0</inkml:trace>
  <inkml:trace contextRef="#ctx0" brushRef="#br0" timeOffset="28864.76">4085 6646 0,'0'0'0,"0"-21"0,0 0 0,0 0 0,0 0 16,-21 21 0,21 21-16,-21 0 0,21 0 0,0 0 15,-21 22-15,-1-1 0,22 0 16,-21 1-16,21-1 0,0 0 0,0 1 15,-21-1-15,21 0 0,-21-20 16,21 20-16,-21 0 0,21 1 0,0-22 16,0 21-16,0-21 0,0 0 15,0 1-15,21-22 16,0 0-16,0 0 0,0-22 16,1 1-16,-1 0 0,0 0 15,0-21-15,0 20 0</inkml:trace>
  <inkml:trace contextRef="#ctx0" brushRef="#br0" timeOffset="29657.3">4276 6752 0,'0'0'16,"0"-42"-16,0 21 0,21 0 0,-21-1 0,0 44 31,0-1-31,0 0 16,0 21-16,0-21 0,0 22 15,0-1-15,-21-21 0,-1 22 0,22-1 16,-21 0-16,21 1 0,0-22 15,0 21-15,-21 0 0,21-20 16,0-1-16,0 0 0,0 0 0,0 0 16,0 0-16,21-21 31,0 0-31,1-21 0,-1 0 16,0 0-16,-21 0 0,21 0 0,0-1 15,0 22-15,1-21 0,-1 0 0,0 0 16,0 21-1,-21 21 1,21-21-16,-21 21 0,0 0 16,21 1-16,-21-1 0,0 0 15,0 0-15,0 0 0,22 0 0,-22 1 16,21-22-16,0 21 0,-21 0 16,21-21-16,0 0 0,0 21 0,1-21 15,-1 0-15,0 0 0,0 0 16,0 0-16,22-21 0,-22 0 0,0 21 15,21-21-15,-21-1 0,1 1 0,-1 0 16,0 0-16,0 0 0,0 0 16,-21-1-16,21 1 0,-21 0 0,0 0 15,0 0-15,0 0 0,0-1 16,0 1-16,-21 21 0,0-21 16,0 21-16,0 21 15,0 0-15,21 22 16,0-22-16,0 0 0,0 0 15,0 22-15,0-22 0,0 0 16,0 0-16,0 0 0,0 0 0,0 1 16,0-1-16,21-21 0,0 0 0,0 0 15,0 0-15,0 0 16,1 0-16,-1 0 0,0-21 0,0-1 16,0 1-16,0 0 0,1 21 15,-1-21-15,0 0 0,0 0 0,-21-1 16,21 1-16,0 0 0,-21 42 47,0 0-47,0 1 15,0-1-15,0 0 0,22 0 0,-1 0 16,-21 0-16,21 1 16,0-22-16,0 0 0,0 0 15,1 0-15,-1 0 0,0 0 0,0 0 16,21-22-16,-20 1 0,-1 21 15,0-21-15,0 0 0,0 0 0,0 0 16</inkml:trace>
  <inkml:trace contextRef="#ctx0" brushRef="#br0" timeOffset="29883.47">4127 6879 0,'0'0'0,"-21"21"0,0-21 16,0 22-16,0-22 0,42 0 31,0 0-31,21 0 0,-20-22 16,20 22-16,0-21 0,1 21 15,-1-21-15,21 21 0,1-21 0,-22 21 16,22-21-16,-1 0 0</inkml:trace>
  <inkml:trace contextRef="#ctx0" brushRef="#br0" timeOffset="30332.22">8340 6879 0,'0'0'16,"21"0"-16,-21 21 31,0 1-31,0-1 0,0 21 0,0-21 16,0 22-16,0-1 0,0 21 0,0-20 15,0-1-15,0 0 0,0 1 16,0-1-16,0 0 0,0-20 0,0 20 15,0-21-15,0 0 0,0 0 16,0 1-16,21-22 16,-21-22-1,21 1-15,-21 0 0,21 0 16,0 0-16</inkml:trace>
  <inkml:trace contextRef="#ctx0" brushRef="#br0" timeOffset="30521.11">8403 6964 0,'0'0'0,"0"-21"16,0 0 0,21-1-1,0 22-15,1 0 0,-1 0 16,0 0-16,0-21 0,21 21 0,-20 0 16,20 0-16,0 0 0,-21 0 0,22 0 15,-22 0-15,0 0 0,0 0 16,-21 21-16,0 1 15,-21-22-15</inkml:trace>
  <inkml:trace contextRef="#ctx0" brushRef="#br0" timeOffset="30656.03">8467 7176 0,'0'0'0,"-22"21"16,22 0-16,0 0 0,0 0 16,22-21-1,-1 0-15,0 0 16,0 0-16,21 0 0,1 0 0,-1-21 15,22 0-15,-1 0 0,1 0 0,-1-1 16</inkml:trace>
  <inkml:trace contextRef="#ctx0" brushRef="#br0" timeOffset="31241.39">11134 6900 0,'0'0'0,"0"-21"16,0 0-16,0 0 0,0 0 0,0 0 15,0-1-15,0 1 16,0 42 0,0 1-16,0 20 15,0-21-15,0 21 0,-22 1 0,1 20 16,21-20-16,-21-1 0,0 21 0,21-20 15,-21-1-15,0 0 0,21 1 16,0-1-16,-22-21 0,22 22 0,-21-22 16,21 0-16,0 0 0,21-21 31,1 0-31,-1-21 16,0 0-16,0-22 15,0 22-15,0 0 0</inkml:trace>
  <inkml:trace contextRef="#ctx0" brushRef="#br0" timeOffset="31424.56">11218 6922 0,'0'0'0,"0"-22"0,0 1 15,0-21 1,0 21-16,21 21 16,1 0-16,-1-21 0,0 21 15,0 0-15,0 0 0,22 0 16,-22 0-16,0 0 0,0 0 0,0 0 15,0 0-15,1 0 0,-22 21 16,0 0-16,0 0 0,0 0 16,-22 0-16</inkml:trace>
  <inkml:trace contextRef="#ctx0" brushRef="#br0" timeOffset="31560.48">11197 7154 0,'0'0'0,"-21"22"0,0 20 15,21-21-15,0 0 16,21-21-16,0 0 15,0 0-15,22 0 0,-1 0 0,0 0 16,22-21-16,-22 0 0,22 0 16,-1 0-16,22-1 0,-22 1 0,22-21 15</inkml:trace>
  <inkml:trace contextRef="#ctx0" brushRef="#br0" timeOffset="31992.28">15071 6498 0,'0'0'0,"-22"0"0,22 21 16,-21 1-16,21 20 0,0-21 16,-21 21-16,0 1 0,21-1 15,0 22-15,0-22 0,-21 0 0,21 1 16,-21 20-16,21-21 0,-22 1 15,22-1-15,0 0 0,-21 1 0,21-22 16,-21 21-16,21-21 0,-21 1 0,21-1 16,0 0-16,0 0 0,21-42 47,-21 0-47,21 0 0,-21-22 15,0 22-15,21 0 0</inkml:trace>
  <inkml:trace contextRef="#ctx0" brushRef="#br0" timeOffset="32204.16">14965 6731 0,'0'0'0,"-21"-21"0,21 0 15,0 0-15,-22 21 0,22-22 16,22 22 0,-1 0-1,0 0-15,0 0 0,0 0 0,0 0 16,22 0-16,-22 0 0,21 0 15,-21 0-15,22 0 0,-22 0 0,21 0 16,-21 0-16,22 0 0,-22 0 16,-21 22-16,0-1 15,-21 0-15,0 0 16,-22 0-16</inkml:trace>
  <inkml:trace contextRef="#ctx0" brushRef="#br0" timeOffset="32383.06">14732 7027 0,'0'0'0,"0"22"0,0-1 0,0 0 16,21-21 0,21 0-16,-20 0 15,-1 0-15,21 0 0,0-21 0,1 21 16,-1-21-16,0 21 16,1-22-16,20 22 0,-20-21 0,-1 21 15,0 0-15,1-21 0,-1 21 0,-21 0 16</inkml:trace>
  <inkml:trace contextRef="#ctx0" brushRef="#br0" timeOffset="33173.12">4508 7916 0,'22'0'0,"-44"0"31,1 22-15,0-1-16,0 21 15,-21-21-15,-1 22 0,1-1 0,0 21 16,-1-20-16,-20 20 0,-1 1 0,1 20 16,-22-20-16,0 21 0,1-1 15,-1 1-15,0-22 0,1 22 0,-1 0 16,0-1-16,1-20 0,20-1 16,1-20-16,-1 20 0,22-20 0,0-1 15,-1-21-15,1 0 0,21 0 16,0 1-16,21-44 15,21 1-15,0 0 16,0-21-16,21 21 0,-20-22 16</inkml:trace>
  <inkml:trace contextRef="#ctx0" brushRef="#br0" timeOffset="33631.86">4762 7853 0,'0'21'16,"0"0"-1,0 0-15,0 22 0,0-1 0,22 22 16,-22-22-16,21 21 0,-21 1 16,0-1-16,0 1 0,21-1 0,-21 22 15,21-21-15,-21 20 0,21 1 16,-21 0-16,0-22 0,0 22 0,0-1 15,0 1-15,0-21 0,0 20 0,0 1 16,0-22-16,-21 1 16,0-1-16,0 1 0,0-1 0,21-20 15,0-1-15,-22-21 0,22 22 0,-21-22 16,21 0-16,0-42 31,0-22-31,0 22 0,0-21 16,21 0-16,1-22 0</inkml:trace>
  <inkml:trace contextRef="#ctx0" brushRef="#br0" timeOffset="34023.64">5143 7768 0,'-21'-21'0,"21"0"0,-21 21 16,21 21 15,0 0-31,21 22 0,0-1 16,1 0-16,20 1 0,-21-1 15,21 21-15,1 1 0,-22-1 0,21 22 16,1-21-16,-1-1 0,21 22 15,-20-22-15,-1 22 0,0-22 0,22 22 16,-22-21-16,1-1 0,-1 1 0,0-1 16,22 1-16,-22-1 0,0-21 15,1 22-15,-1-22 0,0 22 0,1-22 16,-1 0-16,0 1 0,1-1 0,-1 0 16,0 1-16,1-22 0,-1 21 15,-21-21-15,22 1 0,-22-22 0,0 21 16,0-21-1,0 0-15,-21-21 0,21-1 0</inkml:trace>
  <inkml:trace contextRef="#ctx0" brushRef="#br0" timeOffset="34557">8932 7938 0,'0'0'0,"-21"21"31,0 0-31,0 0 0,-22 21 0,22 1 16,-21-1-16,0 22 0,-1-22 15,1 21-15,-22 1 0,22-1 0,-21 1 16,-1 21-16,1-22 0,-1 1 0,-21-1 16,22 1-16,-22-1 0,22 1 15,-1-1-15,1-21 0,20 1 0,1-1 16,0-21-16,-1 0 0,22 1 0,0-1 15,42-42 17,0-1-32,22-20 0,-22 21 0</inkml:trace>
  <inkml:trace contextRef="#ctx0" brushRef="#br0" timeOffset="34915.79">9165 7811 0,'0'0'0,"0"21"32,0 21-32,0-21 15,21 22-15,-21 20 0,0 1 0,21-22 16,-21 43-16,0-22 0,0 1 0,0-1 15,0 22-15,22-22 0,-22 22 16,0 0-16,0-22 0,0 22 0,0-1 16,0-20-16,0-1 0,0 22 15,0-21-15,-22-1 0,22 1 0,0-22 16,-21 21-16,21-20 0,-21-1 16,21 0-16,-21-20 0,21-1 0,-21 0 15,21 0-15,0-42 31,0-21-31,0 20 0,21-20 16,0 21-16,-21-21 0</inkml:trace>
  <inkml:trace contextRef="#ctx0" brushRef="#br0" timeOffset="35224.31">9356 7811 0,'0'0'0,"0"-22"0,0 1 0,0 0 0,21 21 31,-21 21-31,21 22 0,0-22 16,0 21-16,0 22 0,1-22 16,-1 21-16,21 1 0,-21 21 0,0-22 15,22 1-15,-1-1 0,0 1 0,-20 20 16,20-20-16,0-1 0,1 1 15,-1-1-15,0 1 0,1-1 0,20 1 16,-21-22-16,1 0 0,-1 22 0,0-22 16,1-21-16,-1 22 15,0-1-15,1-21 0,-22 0 0,21 1 16,-21-1-16,1-21 0,-1 0 0,0 0 16,0 0-16</inkml:trace>
  <inkml:trace contextRef="#ctx0" brushRef="#br0" timeOffset="35620.1">12404 7959 0,'0'0'0,"0"-21"0,-22 21 15,1 0-15,0 0 16,0 0-16,21 21 16,-21 21-16,0-21 0,-1 22 0,1-1 15,0 21-15,-21-20 0,21 20 16,-22 1-16,1-1 0,0 22 0,-1-22 15,1 1-15,-22 21 0,22-22 16,0 1-16,-22-1 0,22 1 16,0-1-16,-1-21 0,1 1 0,0-22 15,20 21-15,-20-21 0,42 1 0,-21-22 16,21-22 0,21 1-1,-21-21-15,42 21 0,-20-22 0</inkml:trace>
  <inkml:trace contextRef="#ctx0" brushRef="#br0" timeOffset="35915.93">12404 7789 0,'0'0'0,"21"0"0,0 22 16,0-1-16,-21 21 15,21 0-15,0 1 0,1 20 0,-1-20 16,0 20-16,0 1 0,0-1 0,0 1 16,1-1-16,20 22 15,-21-22-15,0 1 0,22-1 0,-22 1 16,0-22-16,0 22 0,0-1 0,0-21 16,1 22-16,-1-22 0,0 1 15,0-1-15,0-21 0,0 21 0,1-20 16,-22-1-16,0 0 0,21-21 15,-21-21 1</inkml:trace>
  <inkml:trace contextRef="#ctx0" brushRef="#br0" timeOffset="36247.74">12763 7705 0,'0'0'0,"-21"-64"15,21 85 1,21 1 0,22-1-16,-22 21 0,21 0 0,-21 22 15,22-22-15,-1 22 0,0 20 0,1-20 16,20 21-16,-20-22 0,20 22 15,-21-22-15,22 1 0,-22 20 0,22-20 16,-22-1-16,0 1 0,22-1 0,-22 1 16,1-1-16,-1-20 0,21 20 15,-20-20-15,-1-1 0,-21-21 0,22 21 16,-1-20-16,-21-1 0,0-21 16,0 21-16,1-21 0,-1-21 15,0 0 1</inkml:trace>
  <inkml:trace contextRef="#ctx0" brushRef="#br0" timeOffset="36703.8">15854 7874 0,'0'0'0,"-21"-21"15,21 0-15,0 0 16,-22 21-16,1 21 31,0 0-31,0 0 16,0 21-16,21 1 0,-43-1 15,22 22-15,-21-1 0,21 1 0,-22-1 16,-20 1-16,21-1 0,-22 1 0,1-1 16,-1 1-16,1-1 0,-1-21 15,1 22-15,-1-22 0,22 1 0,-1-1 16,1 0-16,0-21 0,21 1 0,-1-1 15,1 0-15,21-42 32,21 0-32,1-1 0,-1 1 15,0-21-15,21 0 0,1-1 16,-1 1-16</inkml:trace>
  <inkml:trace contextRef="#ctx0" brushRef="#br0" timeOffset="36991.83">15833 7684 0,'0'0'0,"21"0"0,0 0 15,-21 21 1,21 21-16,0 0 0,-21 1 16,21-1-16,-21 22 0,22-22 0,-1 43 15,21-22-15,-21 1 0,0-1 16,22 1-16,-1 20 0,-21-20 0,22-1 15,-1 1-15,0-1 0,-21 1 0,22-1 16,-22 1-16,21-22 0,-21 22 16,1-22-16,20 0 0,-21 1 0,0-1 15,-21 0-15,21-21 0,-21 1 0,22-1 16,-1-21 0,-21-21-1,0-1-15</inkml:trace>
  <inkml:trace contextRef="#ctx0" brushRef="#br0" timeOffset="37343.64">16108 7684 0,'0'0'0,"0"-22"0,-21-20 15,21 21-15,21 21 16,0 0-16,21 21 16,-21 0-16,22 0 0,20 1 0,-20 20 15,20 0-15,-21 1 0,22-1 0,-1 0 16,22 22-16,-21-1 0,-1-20 16,22 20-16,-22 1 0,22-22 15,-22 21-15,22-20 0,-21 20 0,20-20 16,-20-1-16,-1 0 0,1-21 0,-1 22 15,1-22-15,-1 21 0,1-21 16,-22 1-16,0-1 0,1 0 0,-1 0 16,-21-21-16,22 0 0,-22 0 15,-21-21 1,0 0 0,-21 21-16</inkml:trace>
  <inkml:trace contextRef="#ctx0" brushRef="#br0" timeOffset="37752.51">16002 7493 0,'0'0'0,"0"-21"16,0 0 0,21 21-1,0 0-15,22 21 0,-1 0 16,0-21-16,22 21 0,-1 0 0,22 1 16,0-1-16,-22 0 0,22 0 0,-1 0 15,1 22-15,0-22 0,21 0 16,-22 0-16,22 0 0,0 22 0,-21-22 15,20 0-15,1 0 0,-21 0 16,0 0-16,-1 1 0,1-1 0,-22 0 16,22 0-16,-21 0 15,-22 0-15,0 1 0,1-22 0,-1 0 16,-21 21-16,0-21 0,-21 21 31,-21-21-31,0 0 16,-21 0-16</inkml:trace>
  <inkml:trace contextRef="#ctx0" brushRef="#br0" timeOffset="40527.58">3514 5588 0,'0'0'0,"0"-21"16,21 21-16,-21 21 15,0 0-15,0 0 16,0 1-16,0 20 0,0-21 16,-21 21-16,21-20 0,0 20 0,0-21 15,-22 0-15,22 0 0,-21 1 16,21-1-16,0 0 0,0 0 0,0 0 16,0-42 30,0 0-46,0 0 0,0 0 16</inkml:trace>
  <inkml:trace contextRef="#ctx0" brushRef="#br0" timeOffset="40975.3">3577 5419 0,'0'0'0,"-21"-21"15,0-1-15,-22 1 16,1 21-16,21 0 0,0 0 0,-22 0 15,22 0-15,-21 21 0,21 1 16,0 20-16,-22 0 0,22-21 0,0 22 16,0 20-16,0-20 0,-1-1 15,22 21-15,0-20 0,0 20 16,0-20-16,0-1 0,0 0 16,0 1-16,0-1 0,0-21 0,22 21 15,-1-20-15,0-1 0,21 0 16,-21 0-16,22-21 0,-1 21 0,0-21 15,1 0-15,-1 0 0,22 0 16,-22 0-16,21-21 0,-20 0 0,20 0 16,-20 0-16,-1-1 0,0-20 0,-21 21 15,22-21-15,-22-1 0,0 1 16,0 0-16,-21-1 0,0-20 0,0-1 16,0 22-16,0-22 15,-21 22-15,0-21 0,-21 20 0,-1 1 16,22 0-16,-21 20 0,-22-20 15,22 21-15,0 21 0,-1 0 0,-20 0 16,20 0-16,1 0 0,0 21 16,-1 0-16,22 0 0,-21 22 0,21-1 15,-22 0-15,43 1 0,0-1 16,0 0-16,0 1 0,0-1 0,22-21 16,-1 22-16</inkml:trace>
  <inkml:trace contextRef="#ctx0" brushRef="#br0" timeOffset="41688.54">8043 6096 0,'0'0'0,"-21"-21"16,21 0 0,0 0-16,0-1 15,21 22-15,0-21 16,-21 0-16,22 21 0,-1 0 0,0 0 16,0 0-16,0 0 15,0 0-15,-21 21 0,22 0 0,-22 1 16,0-1-16,0 0 15,0 0-15,-22 0 0,-20-21 0,21 21 16,0 1-16,0-22 0,-22 21 16,22 0-16,-21-21 0,21 0 15,-1 21-15,1-21 0,0 0 0,0 0 16,42 0 15,0 0-31,22 0 0,-22-21 0,21 21 16,-21 0-16,22-21 0,-1 21 15,-21 0-15,21 0 0,1-21 0,-22 21 16,21-22-16,-21 22 0,1 0 16,-1-21-16,0 21 0,0 0 15,0-21-15</inkml:trace>
  <inkml:trace contextRef="#ctx0" brushRef="#br0" timeOffset="42176.26">8234 5630 0,'0'0'15,"-21"-21"-15,-1 0 0,-20 21 0,21 0 16,0 0-16,-22 0 0,1 0 0,21 0 16,-21 21-16,-1 0 15,1 1-15,21-1 0,-22 0 0,1 21 16,21 1-16,-21-1 0,20 0 15,1 22-15,0-22 0,0 0 0,21 1 16,0 20-16,0-20 0,0-1 16,0 0-16,0 1 0,42-22 0,-21 21 15,1-21-15,20 22 0,0-22 0,1 0 16,-1 0-16,0-21 0,1 0 16,20 0-16,-21 0 0,1 0 0,-1 0 15,22 0-15,-22-21 0,0 0 16,1 0-16,-1-1 0,0-20 0,-21 21 15,22 0-15,-1-22 0,-21 1 16,0 21-16,22-21 0,-43-1 16,0 1-16,0-22 0,0 22 0,0 0 15,0-22-15,0 1 0,-21 20 16,-22-20-16,22 21 0,-21-1 0,-1 22 16,1 0-16,0 0 0,-1 21 15,1 0-15,0 0 0,-1 0 0,-20 21 16,21 0-16,-1 0 0,-20 22 0,42-1 15,-22-21-15,22 21 0,21 1 16,0-1-16,0-21 0,0 22 0,21-22 16,22 0-16</inkml:trace>
  <inkml:trace contextRef="#ctx0" brushRef="#br0" timeOffset="42863.86">10689 5779 0,'0'-22'31,"0"1"-15,21 21-16,0 0 15,1 0-15,-1 0 0,0 0 16,0 0 0,-21 21-16,0 1 15,0-1-15,-21 0 16,0-21-16,0 21 0,21 0 0,-22-21 15,1 0-15,0 21 0,42-21 63,0 0-63,1 0 0,-1 0 0,0 0 16,0 0-16,0 0 0,0 0 15,1 22-15,-1-22 0,-21 21 0,21 0 16,-21 0-16,0 0 0,0 0 15,0 1-15,0-1 16,-21-21-16,0 21 0,-1-21 0,1 0 16,0 0-16,0 21 0,0-21 15,0 0-15,-1 0 0,1 0 16,0 0-16,21-21 16,0 0-16,0 0 15,0-1-15</inkml:trace>
  <inkml:trace contextRef="#ctx0" brushRef="#br0" timeOffset="43339.26">10985 5482 0,'0'0'0,"-21"0"0,-42-42 15,42 42-15,-1 0 16,1 0-16,0 0 0,-21 0 15,21 21-15,-22 0 0,22 0 16,0 1-16,-21-1 0,20 21 0,1 0 16,0 1-16,0 20 0,0-20 15,0-1-15,-1 21 0,1-20 0,21-1 16,0 22-16,0-22 0,0-21 16,0 21-16,0 1 0,0-22 0,0 0 15,21 0-15,1 0 0,-1 1 0,0-1 16,21-21-16,-21 0 0,22 0 15,-1 0-15,0 0 0,1 0 0,-1-21 16,0-1-16,1 1 16,20 0-16,-20 0 0,-1 0 0,0-22 15,1 1-15,-1 21 0,0-21 0,-21-22 16,1 22-16,-1-1 0,-21-20 16,0-1-16,0 22 0,-21-21 0,-1-1 15,-20 22-15,0-1 0,-1 1 16,-20 0-16,21 21 0,-22-22 0,22 43 15,-22-21-15,22 21 0,-22 0 16,22 0-16,0 21 0,-22-21 0,22 21 16,0 1-16,20 20 0,1-21 15,0 21-15,21-20 0,0 20 0,0-21 16,21 21-16,0-20 0,22 20 0</inkml:trace>
  <inkml:trace contextRef="#ctx0" brushRef="#br0" timeOffset="44016.65">13335 5503 0,'0'22'15,"0"-1"-15,0 0 16,0 21-16,-21-21 0,0 1 0,21 20 16,-22-21-16,1 21 0,0-20 15,21-1-15,-21 0 0,21 0 16,-21 0-16,21 0 0,0 1 0,0-44 47,21 22-47,0-21 15,0 0-15,-21 0 0,21 0 0,1 0 16,-1-1-16,-21 1 0,21 0 16,-21-21-16,21 21 0,-21-1 0,0 1 15,0 0-15,21 0 0,-21 0 16,-21 21 0,0 0-16,0 0 0,0 0 15,-22 0-15,22 21 16,0-21-16,-21 21 0,20-21 0,-20 21 15,21 0-15,0-21 0,0 22 16,-1-1-16,22 0 0,0 0 31,22-21-31,-1 0 16,21 0-16,-21 0 0,0 0 0,22 0 16,-22 0-16,21 0 0,-21 0 15,1 0-15,20-21 0,-21 21 0,0-21 16,0 0-16</inkml:trace>
  <inkml:trace contextRef="#ctx0" brushRef="#br0" timeOffset="44499.88">13377 5271 0,'-21'-22'15,"42"44"-15,-84-44 0,42 22 0,-22 0 16,22 0-16,-21 0 0,21 0 0,-22 0 16,1 0-16,0 0 0,20 22 15,-20-1-15,0 0 0,21 21 16,-22-21-16,22 22 0,-21-1 0,21 0 16,-1 1-16,1-1 0,0 22 15,21-22-15,0 0 0,0 1 0,0-1 16,0 0-16,0 1 0,0-1 15,0-21-15,21 21 0,0-20 0,1-1 16,20 0-16,-21 0 0,21-21 0,1 21 16,-22-21-16,21 0 0,1 0 15,-1 0-15,21 0 0,-20 0 16,-1-21-16,0 21 0,1-21 16,-1 0-16,0 0 0,1-22 0,-1 22 15,0-21-15,-20-1 0,-1 1 0,0 0 16,0-1-16,-21-20 0,0 21 15,0-22-15,0 22 0,-21-22 0,0 22 16,0 0-16,-22-1 0,1 1 16,0 21-16,-22 0 0,22-1 0,-22 1 15,22 21-15,-22 0 0,22 0 16,0 0-16,-1 21 0,1 1 0,0-1 16,21 0-16,-22 0 0,1 0 15,21 22-15,-22-22 0,22 21 0,-21-21 16</inkml:trace>
  <inkml:trace contextRef="#ctx0" brushRef="#br0" timeOffset="49184.11">2582 10202 0,'0'0'0,"0"22"15,-21-22 1,0 0 0,0 0 312,0 0-313</inkml:trace>
  <inkml:trace contextRef="#ctx0" brushRef="#br0" timeOffset="54152.01">2413 10308 0,'21'0'31,"0"0"-31,0-21 16,1 0-16,-1 0 16,0 21-16,0-21 0,-21-1 0,21 22 15,-21-21-15,21 0 0,-21 0 16,0 0-16,0 0 15,-21 21-15,0 0 16,0 0-16,0 0 0,-22 0 0,22 0 16,-21 0-16,0 0 0,-1 21 15,1 0-15,0 0 0,20-21 16,-20 21-16,0 0 0,-1 1 0,22-1 16,0 0-16,0 0 0,0 0 15,0 22-15,21-22 0,0 0 16,0 0-16,0 0 0,0 0 0,21 1 15,0-1-15,0 0 0,0 0 16,22-21-16,-22 21 0,21 0 0,-21 1 16,22-22-16,-22 21 0,21 0 15,-21-21-15,22 21 0,-22-21 0,0 21 16,0 0-16,0-21 0,-21 22 0,0-1 16,0 0-16,0 0 15,-21 0-15,-21-21 0,21 21 0,-22 1 16,1-22-16,0 21 15,-1-21-15,1 0 0,0 21 0,-1-21 16,1 0-16,21 0 0,-22 0 16,22 0-16,0 0 0,-21-21 0,21 21 15,-1-21-15,1-1 0,21 1 16,-21 0-16,21 0 0,0 0 16,0 0-16,0-1 15,0 1-15,21 21 0,0-21 0,1 21 16,-1-21-16,21 21 0,-21-21 15,22 21-15,-22 0 0,21 0 0</inkml:trace>
  <inkml:trace contextRef="#ctx0" brushRef="#br0" timeOffset="54864.93">2752 10562 0,'0'21'15,"0"1"-15,0-1 16,-22 0-16,22 0 16,-21 0-16,0 0 0,0 1 15,21-1-15,-21 0 0,21 0 16,0 0-16,-21 0 0,21 1 16,21-22-1,0 0 1,0 0-16,0 0 15,0 0-15,1 0 16,-22-22-16,0 1 16,0 0-16,0 0 15,0 0-15,-22 0 0,1 21 16,0-22-16,21 1 0,-21 0 16,21 0-16,0 0 0,0 0 15,0-1-15,0 1 0,21 21 0,0-21 16,0 0-16,1 0 15,-1 21-15,0 0 0,0 0 0,21 0 16,-20 0-16,-1 0 0,0 0 16,0 21-16,0-21 0,0 21 0,1 0 15,-1 0-15,-21 1 0,21-1 16,-21 0-16,0 0 0,0 0 0,0 0 16,0 1-16,0-1 0,0 0 0,-21 0 15,21 0-15,-21-21 0,21 21 16,-22-21-16,1 0 15,0 0 1,21-21 0,0 0-16,0 0 0,0 0 15,0 0-15,21-1 0,0 1 16,1-21-16,-22 21 0,21-22 0,0 22 16,-21-21-16,21 21 0,0 0 15,0-1-15,1 22 0,-1 0 0,0 0 16,21 0-16,-21 0 0,1 0 15,-1 22-15,0-1 0,0 0 0,-21 0 16,0 0-16,21 22 0,-21-22 0,0 0 16,0 0-16,0 21 0,0-20 15,0-1-15,-21 0 0,21 0 0,-21 0 16,0 0-16,0 1 0,21-1 16,-22-21-16</inkml:trace>
  <inkml:trace contextRef="#ctx0" brushRef="#br0" timeOffset="56363.58">4720 10478 0,'0'0'0,"21"0"0,-21-22 0,21 22 16,1-21-16,-1 0 0,0 21 16,0-21-16,0 0 0,0 0 15,-21-1-15,22 1 0,-1 0 0,0 0 16,-21 0-16,21 0 0,-21-1 16,0 1-16,0 0 0,-21 21 15,0-21-15,0 21 0,-1 0 0,1 0 16,-21 0-16,21 0 0,-22 0 15,1 0-15,21 0 0,-21 21 0,20 0 16,-20 0-16,21-21 0,0 22 16,0-1-16,21 0 0,0 0 0,0 21 15,0-20-15,0-1 0,0 0 16,21 0-16,0 21 0,21-20 16,-21-1-16,1 0 0,20 0 0,0 0 15,-21 22-15,1-22 0,20 0 16,-21-21-16,0 21 0,0 0 0,1 0 15,-22 1-15,0-1 0,0 0 16,-22 0-16,-20 0 0,21-21 16,-21 21-16,-1-21 0,-20 22 0,20-22 15,1 0-15,-21 0 0,20 0 16,1 0-16,0 0 0,-1 0 0,1 0 16,21 0-16,0-22 0,-1 1 0,1 0 15,21 0-15,0-21 0,0-1 16,0 1-16,0 0 0,0-1 15,0 1-15,0 0 0,0-1 16,21 1-16,1 21 0,-1 0 0,0-1 16,0 1-16,0 0 0,22 21 0,-22 0 15,0 0-15,0 21 0,0 0 16,0 1-16,1 20 0,-1-21 0,-21 21 16,21-20-16,-21 20 0,0 0 15,0 1-15,0-22 0,0 21 0,0-21 16,0 22-16,0-22 0,0 0 15,0 0-15,0 0 0,0 0 0,0 1 16,0-1-16,21 0 0,0 0 16,0-21-16,22 0 15,-22 0-15,0 0 0,0 0 0,22 0 16,-22 0-16,21 0 0,-21 0 0,0-21 16,22 21-16,-22-21 0,0 0 15,21-1-15,-20 22 0,-1-21 0,0 0 16,0 0-16,0 0 0,-21 0 0,0-1 15,21 1-15,-21 0 16,0 42 15,0 0-31,-21-21 0,21 22 16,0-1-16,-21 0 0,21 0 0,-21-21 16,21 21-16,-21 0 15,21 1-15,0-1 0,21-21 31,0 0-15,0 0-16,0-21 16,1-1-16,-22 1 15,0 0-15,0 0 16,0 0-16,0 0 0,0-1 16,-22 22-1,1-21-15,0 0 16,21 0-16,0 0 31,21 0-31,0 21 0,1 0 16,-1 0-16,0 0 0,0 0 15,0 0-15,0 21 0,1 0 0,-1 0 16,0-21-16,-21 21 0,0 0 0,21 1 16,-21-1-16,0 0 15,0 0-15,0 0 0,0 0 16,0 1-16,-21-22 0,21 21 15,-21-21 1,0 0-16,21-21 16,0-1-1,0 1-15,0 0 16,21 0-16,0-21 0,-21 20 0,21 1 16,0-21-16,0 21 0,1 0 15,-1-22-15,0 22 0,0 21 0,21-21 16,-20 21-16,-1 0 0,0 0 0,21 0 15,-21 21-15,1 0 0,-1 0 16,0 1-16,-21-1 0,0 0 0,21 0 16,-21 0-16,0 0 0,0 22 0,0-22 15,0 0-15,-21 0 0,21 0 16,0 1-16,-21-1 0,0 0 16,42-21-1</inkml:trace>
  <inkml:trace contextRef="#ctx0" brushRef="#br0" timeOffset="56876.29">6985 10202 0,'0'0'0,"21"-21"0,0 21 16,-21-21-16,21 21 0,-21-21 0,0 0 15,0 0-15,0-1 16,0 1-16,-21 21 16,0 0-16,0 0 0,0 0 15,0 0-15,-22 0 0,22 21 0,-21-21 16,-1 43-16,22-22 0,-21 0 15,21 0-15,-22 0 0,43 22 16,-21-22-16,21 0 0,-21 0 0,21 0 0,0 1 16,0-1-16,0 0 15,21-21-15,0 21 0,1 0 0,20-21 16,-21 0-16,0 21 0,22-21 0,-22 22 16,0-22-16,0 21 0,0-21 15,0 21-15,-21 0 0,0 0 16,0 0-16,-21-21 0,0 22 15,0-1-15,0-21 0,-22 21 16,1-21-16,0 21 0,21-21 0,-22 0 16,1 0-16,0 0 0,20 0 15,1 0-15,0 0 0,0 0 0,0 0 16,21-21-16,0 0 16,21 0-16,0-1 15,0 1-15,0 0 0,1 0 16,20 0-16</inkml:trace>
  <inkml:trace contextRef="#ctx0" brushRef="#br0" timeOffset="57495.93">7091 10329 0,'0'0'0,"21"0"0,0 0 16,-21 22-16,0-1 0,21 0 0,-21 0 16,0 0-16,0 22 0,0-22 0,0 0 15,-21 21-15,0-21 0,21 1 16,0-1-16,0 0 0,-21 0 0,21 0 15,0 0-15,0 1 0,0-1 16,21-21 0,0 0-16,0 0 0,0 0 15,1 0-15,-22-21 0,0-1 16,0 1-16,21 21 16,-21-21-16,0 0 0,0 0 0,0 0 15,0-1-15,-21 1 0,21 0 16,-22-21-16,22 21 0,0-1 15,0 1-15,0 0 0,0 0 16,22 21-16,-1-21 0,0 21 0,0 0 16,0 0-16,0 0 15,1 21-15,-1-21 0,0 21 16,-21 0-16,0 0 0,0 1 0,0-1 16,21 21-16,-21-21 0,0 0 15,0 1-15,0-1 0,0 0 16,0 0-16,0 0 0,0 0 0,-21-21 15,21 22-15,-21-22 0,21 21 16,0-42 15,0-1-31,0 1 16,21 0-16,0-21 0,0 21 16,0-1-16,1-20 0,-1 0 15,0 21-15,0-1 0,0-20 16,22 21-16,-22 21 0,0 0 0,0 0 15,0 0-15,-21 21 16,21 0-16,-21 0 0,0 1 0,0-1 16,0 0-16,0 0 0,0 0 0,0 0 15,0 1-15,0-1 0,0 0 0,-21 0 16,21 0-16,-21 0 0,0 1 16,0-22-1,21-22 1</inkml:trace>
  <inkml:trace contextRef="#ctx0" brushRef="#br0" timeOffset="58111.31">7959 9906 0,'21'-21'0,"0"21"0,-21-21 16,21 0-16,0-1 0,-21 1 16,0 0-16,0 0 15,0 0-15,0 0 0,0-1 16,-21 22-16,-21 0 15,21 0-15,-1 0 0,-20 0 0,21 22 16,0-1-16,0 0 0,-1 0 16,1 0-16,21 22 0,0-22 0,0 0 15,0 0-15,21 0 0,1 22 16,-1-43-16,21 21 0,0 0 0,-20 0 16,20 0-16,0-21 0,-21 21 0,22-21 15,-22 22-15,0-1 0,0-21 16,0 21-16,-21 0 0,0 0 15,-21-21-15,0 0 16,0 21-16,-21-21 0,-1 22 16,1-22-16,0 0 0,20 0 0,-20 21 15,21-21-15,-21 0 0,20 0 0,22 21 16,22-21 0,-1 0-16,21-21 15,0 21-15</inkml:trace>
  <inkml:trace contextRef="#ctx0" brushRef="#br0" timeOffset="58540.06">9334 9970 0,'0'0'15,"22"-22"-15,-1 1 0,0 0 16,0 0-16,-42 21 31,0 0-15,0 0-16,-1 21 0,-20-21 0,21 21 15,-21 0-15,20 1 0,-20-1 0,21 0 16,0 0-16,-22 0 0,22 0 16,21 1-16,0-1 0,0 0 15,21 0 1,1-21-16,20 21 15,-21-21-15,21 0 0,-20 0 0,20 21 16,-21-21-16,21 0 0,-20 22 0,-1-22 16,0 21-16,0-21 0,0 21 15,0 0-15,-21 0 16,0 0-16,-42-21 0,21 22 16,0-22-16,0 21 0,-22-21 15,22 21-15,-21-21 0,-1 0 0,22 21 16,-21-21-16,21 0 0,-22 0 15,22 0-15,21-21 16,0 0-16</inkml:trace>
  <inkml:trace contextRef="#ctx0" brushRef="#br0" timeOffset="59002.8">10943 9779 0,'0'0'0,"21"-63"16,0 41 0,1 22-16,-22-21 0,0 0 15,0 0-15,0 0 16,-22 21-16,-20 0 0,21 0 15,-21 21-15,-1 0 0,1 0 16,0 0-16,-1 1 0,1-1 0,0 21 16,-1-21-16,22 0 0,0 22 0,0-22 15,21 0-15,-21 0 0,21 0 16,0 1-16,21-1 0,0-21 16,0 0-16,21 21 15,1-21-15,-1 0 0,0 21 0,-20-21 16,20 21-16,0-21 0,-21 21 0,1-21 15,-1 22-15,0-1 0,-21 0 16,0 0-16,-21 0 16,0 0-16,-22-21 0,22 22 0,-21-1 15,-1-21-15,-20 21 0,21-21 16,-1 21-16,-20-21 0,20 21 0,-20-21 16,21 0-16,-22 0 0,22 0 0,21 0 15,-1 0-15,1 0 0,21-21 16</inkml:trace>
  <inkml:trace contextRef="#ctx0" brushRef="#br0" timeOffset="59515.7">12213 9821 0,'21'0'0,"0"0"16,1 0-16,-22-21 0,21 21 15,0-21-15,0 0 0,-21 0 16,0 0-16,0-1 0,-21 1 15,0 21 1,0 0-16,-22 0 0,1 0 0,21 0 16,-22 0-16,1 21 0,0 1 0,21-1 15,-1 0-15,1 0 0,21 0 16,0 0-16,0 1 0,0-1 0,0 0 16,21 0-16,1 0 0,-1 0 0,0-21 15,21 22-15,-21-1 16,22 0-16,-1-21 0,0 21 0,-20 0 15,20-21-15,-21 21 0,21-21 0,-20 22 16,-22-1 0,-43 0-1,22-21-15,-21 0 0,21 21 0,-22-21 16,1 0-16,0 0 0,-1 0 16,1 0-16,0 0 0,-1 0 0,22 0 15,0 0-15,21-21 16,0 0-1,21 21-15</inkml:trace>
  <inkml:trace contextRef="#ctx0" brushRef="#br0" timeOffset="59939.46">13039 9779 0,'0'0'0,"42"0"0,-21 0 0,0 0 16,0-21-16,1 21 0,-1 0 15,-21-21-15,-21 21 32,-1 0-32,1 0 15,0 0-15,0 21 0,0 0 16,0-21-16,-1 21 0,1-21 16,0 21-16,0 1 0,0-22 0,0 21 15,-1 0-15,1 0 0,21 0 16,0 0-16,0 1 15,21-1 1,22-21-16,-22 0 0,0 0 0,21 0 16,1 0-16,-22 0 0,21 0 15,-21 0-15,22 0 0,-22 0 0,0 21 16,0-21-16,-21 21 16,0 0-1,-42-21-15,21 21 0,0-21 16,-22 0-16,22 22 0,-21-22 0,21 21 15,-22-21-15,22 0 0,0 0 0,0 0 16,0 0-16,-1 0 0,44-21 31,-1 21-31</inkml:trace>
  <inkml:trace contextRef="#ctx0" brushRef="#br0" timeOffset="60312.24">13949 9758 0,'0'0'0,"42"-21"16,-21 21-16,22-21 0,-1 21 0,-21-22 16,0 22-16,0 0 0,1-21 0,-1 21 15,-21-21-15,-21 21 16,-22 0-16,22 0 16,-21 0-16,-22 21 0,22-21 15,0 21-15,-1 1 0,-20-22 0,20 21 16,1 0-16,21-21 0,0 21 0,0 0 15,21 0 1,21-21-16,0 22 0,0-22 0,0 0 16,22 0-16,-22 21 0,21-21 15,0 0-15,-20 21 0,20-21 16,-21 21-16,0-21 0,22 21 0,-22 0 16,-21 1-16,0-1 0,0 0 15,0 0-15,-21-21 16,-1 21-16,1 0 0,-21-21 0,0 22 15,-1-1-15,22-21 0,-21 21 0,-1-21 16,1 0-16,21 0 0,-21 0 16,20 0-16,-20 0 0,21 0 0</inkml:trace>
  <inkml:trace contextRef="#ctx0" brushRef="#br0" timeOffset="60859.44">15748 9398 0,'0'0'15,"0"-21"-15,21 21 0,0-21 0,-21 0 16,0-1-16,-21 22 16,0 0-16,0 0 0,0 0 15,-22 0-15,1 0 0,0 0 0,-1 22 16,22-1-16,-21-21 0,-1 21 15,22 0-15,0 0 0,21 0 16,0 22-16,0-22 0,0 0 0,21 0 16,0 0-16,1 1 0,20-1 15,-21 0-15,21 0 0,1 0 0,-1 0 16,0-21-16,1 22 0,-22-1 16,21 0-16,-21-21 0,1 21 0,-1-21 15,-21 21-15,0 0 16,-21 1-16,-1-22 0,-20 0 15,21 0-15,-43 21 0,22-21 0,0 0 16,-22 0-16,1 0 0,20 0 16,-20 0-16,21 0 0,-1 0 0,1 0 15,21 0-15,0 0 0,-1 0 0,44-21 32,-1-1-32,0 22 0,21-21 15,1 0-15</inkml:trace>
  <inkml:trace contextRef="#ctx0" brushRef="#br0" timeOffset="61264.1">16679 9525 0,'0'0'16,"64"-21"-16,42 0 16,-85 21-16,0-21 0,-42 21 31,-22 0-31,22 0 0,0 0 0,-21 0 15,21 0-15,-22 21 0,22-21 16,-21 21-16,21 0 0,-1 0 16,1-21-16,-21 21 0,42 1 0,-21-1 15,0 0-15,21 0 16,21-21-16,0 0 16,0 21-16,21-21 0,-20 0 0,41 0 15,-21 0-15,1 0 0,-1 0 16,0 21-16,1-21 0,-1 0 0,0 0 15,-20 22-15,-1-22 0,0 0 16,-21 21-16,0 0 0,-21 0 16,0-21-16,-1 21 0,1-21 0,-21 21 15,0 1-15,-1-22 0,1 21 16,0-21-16,-1 0 0,1 21 16,0-21-16,-1 0 0,22 0 0,0 0 15,0 0-15,21-21 16,21 0-16,21-1 15</inkml:trace>
  <inkml:trace contextRef="#ctx0" brushRef="#br0" timeOffset="61703.85">18478 9059 0,'-21'-21'16,"21"0"-16,-21 0 15,0 21-15,0 0 0,0 0 16,-1 0-16,1 0 0,0 21 16,0-21-16,0 21 0,-22 0 0,22 1 15,0-22-15,0 21 0,0 0 16,0-21-16,21 21 0,0 0 15,0 0-15,21-21 0,0 0 16,0 0-16,21 0 16,-20 0-16,20 22 0,0-22 0,1 0 15,-1 0-15,0 21 0,-21-21 0,22 21 16,-22-21-16,21 21 0,-21-21 16,-21 21-16,0 0 0,0 1 15,-21-1-15,0-21 16,0 0-16,0 0 0,-22 21 15,22-21-15,-21 0 0,0 0 0,-1 0 16,1 0-16,21 0 0,-22 0 16,1 0-16,0 0 0,21 0 0,-22-21 15,22 21-15,0-21 0,21-1 16,0 1-16</inkml:trace>
  <inkml:trace contextRef="#ctx0" brushRef="#br0" timeOffset="62124">19240 8276 0,'0'0'16,"0"-21"-16,0-21 15,-42 21-15,21 21 16,0 0-16,-22 0 0,1 0 0,0 0 15,21 0-15,-22 0 0,22 0 16,-21 21-16,21 0 0,-1 0 0,1-21 16,0 21-16,21 0 0,-21 1 0,21-1 15,0 0-15,21 0 16,0 0-16,0-21 0,1 21 0,20-21 16,-21 0-16,21 0 0,22 0 0,-22 22 15,1-22-15,-1 0 0,0 0 16,1 0-16,-1 0 0,-21 21 0,0-21 15,-21 21-15,0 0 16,-21 0-16,-21 0 0,-1-21 16,1 22-16,0-1 0,-22 0 0,22 0 15,-22 0-15,1 0 0,21-21 16,-22 22-16,22-22 0,-22 0 0,43 0 16,-21 0-16,21 0 0,-1 0 0,22-22 15,0 1-15,0 0 16</inkml:trace>
  <inkml:trace contextRef="#ctx0" brushRef="#br0" timeOffset="62517.98">16637 6922 0,'0'0'0,"-21"0"0,0 0 0,42 0 32,0 0-32,21 0 0,1 0 15,20 21-15,1-21 0,20 21 16,1-21-16,21 21 0,0 0 0,21-21 15,21 21-15,-21 1 0,21-22 16,0 21-16,21 0 0,-20 0 0,20 0 16,-21 0-16,-21 1 0,0-1 15,-21-21-15,0 21 0,-22 0 0,1-21 16,-21 21-16,-1-21 0,-21 21 0,-20-21 16,20 0-16,-21 0 0,0 0 15,-21-21 1,0 0-16,21 0 0</inkml:trace>
  <inkml:trace contextRef="#ctx0" brushRef="#br0" timeOffset="62831.82">19664 7070 0,'-21'0'15,"-1"0"-15,-20 0 16,21 0-16,0 0 0,0 0 0,-22 0 15,22 0-15,0 0 0,0 0 0,0 0 16,-1 0-16,22 21 16,0 0-16,-21-21 0,21 21 0,0 0 15,0 1-15,21-22 16,1 21-16,-1-21 0,21 21 16,0 0-16,1-21 0,-1 0 15,0 0-15,1 21 0,-22-21 0,0 0 16,0 0-16,-42 21 15,-21-21-15,-22 22 16,1-1-16,-22 0 0,0 0 0,-20 0 16,-22 22-16,0-1 0,-22 0 0,-20-21 15,0 22-15,-1-1 0,-20 0 16,-1-20-16</inkml:trace>
  <inkml:trace contextRef="#ctx0" brushRef="#br0" timeOffset="64463.97">2625 11388 0,'0'0'0,"21"-21"16,0-1-16,0 1 0,0 21 0,0-21 15,1 0-15,-1 0 0,0 0 16,0-1-16,0 1 0,-21 0 16,0 42-1,0 0-15,-42 1 0,21-1 16,-22 21-16,-20 0 0</inkml:trace>
  <inkml:trace contextRef="#ctx0" brushRef="#br0" timeOffset="64560.91">2032 11938 0,'-42'64'16,"84"-128"-16,-127 170 0,43-64 0,0 22 0,-22-22 0,22 22 15,-1-22-15,1 0 0,21 1 16,0-22-16,0 0 0</inkml:trace>
  <inkml:trace contextRef="#ctx0" brushRef="#br0" timeOffset="64939.45">2603 11430 0,'0'0'0,"22"0"0,-22-21 0,0 0 16,0 0-16,21 21 0,-21-22 15,0 1 1,-21 21 15,21 21-31,0 1 16,0 20-16,-22-21 15,22 0-15,0 22 0,0-1 0,-21 0 16,21 1-16,0 20 0,0-21 16,0 22-16,0-1 0,-21 1 15,21-1-15,-21 1 0,0-1 0,21 22 16,0-21-16,-21-22 0,21 21 15,-22-20-15,22 20 0,-21-42 0,21 22 16,0-22-16,0 0 0,0 0 16,0 0-16,0-42 15</inkml:trace>
  <inkml:trace contextRef="#ctx0" brushRef="#br0" timeOffset="65303.25">2836 11472 0,'0'0'16,"0"-21"-16,0 0 0,0 0 0,0 0 15,0 0-15,0-1 0,21 1 16,1 21-1,-22 21-15,0 1 16,21-1-16,0 21 0,0 0 0,0 1 16,0-1-16,1 0 15,-1 22-15,0-22 0,21 22 0,-21-1 16,22 1-16,-1-1 0,-21 1 16,22-1-16,-22 1 0,21-1 0,0 1 15,-20-1-15,20 1 0,0-22 0,-21 22 16,22-22-16,-22 0 0,0 1 15,0-1-15,0-21 0,-21 0 0,0 0 16,0-42 0</inkml:trace>
  <inkml:trace contextRef="#ctx0" brushRef="#br0" timeOffset="65639.89">3111 11388 0,'0'0'0,"-42"-43"0,21 22 0,0 0 16,0 0-16,-1 0 0,22 0 15,0-1-15,22 22 16,-1 22-16,21-1 0,-21 0 15,22 21-15,20-21 16,-21 22-16,22-1 0,21 22 0,-22-22 16,22 21-16,-1-20 0,-20 20 15,21-20-15,-22 20 0,22-21 0,-22 22 16,-20-1-16,20-20 0,1 20 0,-22-20 16,0 20-16,1-21 0,-1 1 15,0-1-15,-21 0 0,1-20 0,-1 20 16,0-21-16,0 0 0,-21 0 15</inkml:trace>
  <inkml:trace contextRef="#ctx0" brushRef="#br0" timeOffset="66044.2">5376 11621 0,'0'0'0,"0"-22"16,21 1-16,-21 0 0,0 0 15,-21 42 1,0 0-16,0 22 0,0-22 16,0 21-16,-22 22 0,22-22 15,0 21-15,0 22 0,-22-21 0,22-1 16,-21 22-16,0-22 0,20 22 16,-20-22-16,0 1 0,-1-1 0,22 1 15,-21-1-15,21-20 0,0-1 0,-1 0 16,1-20-16,0-1 0,21 0 15,0-42 1,0 0-16,21-22 16</inkml:trace>
  <inkml:trace contextRef="#ctx0" brushRef="#br0" timeOffset="66280.07">5270 11748 0,'0'0'0,"22"-127"16,-22 84-16,21 22 0,0 0 15,-21 0-15,21 21 0,0 0 16,0 21-16,1 0 16,-1 0-16,0 0 0,0 22 0,0-1 0,0 22 15,22-22-15,-22 21 0,21 1 16,-21-1-16,22 22 0,-22-21 16,21-1-16,-21 1 0,1-1 0,-22-21 15,0 22-15,0-1 0,0-20 0,0-1 16,0 0-16,0 1 0,0-1 15,0-21-15,0 0 0,-22-21 16</inkml:trace>
  <inkml:trace contextRef="#ctx0" brushRef="#br0" timeOffset="66539.92">5567 11705 0,'0'0'0,"0"-42"0,0 0 0,0 20 0,0 1 16,0 0-16,0 42 16,21 0-16,0 22 0,0-1 15,22 0-15,-22 1 0,21 20 0,0-20 16,1 20-16,-1 1 0,0-22 16,1 21-16,-1-20 0,0 20 0,1-20 15,-1-1-15,0 0 0,1-21 0,-1 22 16,0-22-16,-20 21 0,-1-21 15,0 1-15,0-1 0,0 0 0,0-21 16,1 0-16</inkml:trace>
  <inkml:trace contextRef="#ctx0" brushRef="#br0" timeOffset="66915.74">7959 11324 0,'0'0'0,"-22"-21"0,-41 0 16,42 21-16,0 0 15,21 21-15,-22 21 0,1-20 16,0 20-16,21 21 0,-21-20 0,0 20 16,0 22-16,-1-22 0,1 1 0,0 21 15,-21-1-15,21 1 0,-22-22 16,1 22-16,21-21 0,-22-1 16,22 1-16,-21-1 0,21 1 0,0-22 0,-22 0 15,22 1-15,0-1 0,21-21 16,0 0-16,-21 0 0,21-42 15,0 0 1,0 0-16,21 0 0,-21-22 0</inkml:trace>
  <inkml:trace contextRef="#ctx0" brushRef="#br0" timeOffset="67184.59">7620 11642 0,'0'0'0,"21"-64"0,0-63 16,0 106-16,-21 0 15,22 0-15,-1 21 0,0 21 16,0 0-16,0 0 0,22 22 16,-22-1-16,21 21 0,-21 1 0,22-1 15,-1 1-15,0-1 0,1 22 16,-1-21-16,0-1 0,-21 22 0,22-22 16,-1 1-16,-21-22 0,22 22 0,-22-22 15,0 0-15,0 1 0,-21-1 0,0 0 16,21-21-16,-21 1 0,0-1 15,0 0-15,-21-42 16,0 21 0,21-21-16,-21-22 15</inkml:trace>
  <inkml:trace contextRef="#ctx0" brushRef="#br0" timeOffset="67464.42">7556 11261 0,'0'0'0,"-21"-21"0,21-1 0,0 1 16,0 42-1,43 1-15,-22 20 0,0 0 0,21 1 16,1-1-16,-1 0 0,21 22 0,-20-1 16,20 1-16,1-22 0,-22 22 15,22-1-15,-1 1 0,1-1 16,-1 1-16,1-1 0,-1-21 0,-21 22 15,22-22-15,-1 1 0,-20-1 0,-1 0 16,0-21-16,1 22 0,-1-22 16,-21 0-16,0 0 0,-21 0 15,0-42 1</inkml:trace>
  <inkml:trace contextRef="#ctx0" brushRef="#br0" timeOffset="67755.47">7853 11218 0,'0'0'0,"-21"-21"0,-22 0 0,22-21 16,42 42-1,0 0-15,22 21 16,-22 21-16,42-21 0,-20 22 15,20 20-15,-20-20 0,20-1 0,1 21 16,-1 1-16,22-22 0,-22 22 0,1-1 16,20-20-16,-20 20 15,21 1-15,-1-22 0,-20 21 0,-1 1 16,22-22-16,-22 1 0,1-1 0,-1 0 16,1 1-16,-1-1 0,-20-21 15,-1 0-15,-21 0 0,22-21 0,-22 0 16,0 0-16,0 0 0</inkml:trace>
  <inkml:trace contextRef="#ctx0" brushRef="#br0" timeOffset="68071.28">10499 11536 0,'0'0'0,"0"-21"0,0 0 0,0-1 15,0-41 1,-22 42-16,1 21 16,0 21-16,21 0 0,-21 0 0,-21 22 15,20-1-15,1 0 0,-21 1 16,0 20-16,-1 1 0,1-1 0,0 1 16,-1-1-16,1 1 0,-22-1 0,22 1 15,0-1-15,-1 1 0,1-22 16,21 0-16,0 1 0,-22-1 0,43-21 15,0 21-15,-21-42 0,21 22 16,21-22 0,1-22-16,20 1 15,-21 0-15,21-21 0,-20 21 0</inkml:trace>
  <inkml:trace contextRef="#ctx0" brushRef="#br0" timeOffset="68336.14">10520 11345 0,'0'0'0,"0"-42"0,0 0 16,0 21-16,0-1 0,0 1 0,0 42 16,0 1-1,0-1-15,0 21 0,0 0 16,0 22-16,0-22 0,21 22 16,-21-1-16,21-20 0,-21 20 0,21 1 15,0-1-15,-21 1 0,22-1 0,-1 1 16,-21-22-16,21 21 0,-21 1 15,21-22-15,0 1 0,-21 20 0,21-21 16,-21-20-16,0 20 0,22-21 0,-22 21 16,21-20-16,-21-1 15,0-42 1</inkml:trace>
  <inkml:trace contextRef="#ctx0" brushRef="#br0" timeOffset="68585">10668 11324 0,'0'-42'15,"0"84"-15,-21-105 0,21 42 0,0-1 0,0 1 16,0 42 0,0 1-16,0 20 0,21-21 0,-21 21 15,21 22-15,0-22 0,22 22 0,-22-1 16,0-20-16,21 20 0,-21 1 15,22-1-15,-22-21 0,21 22 0,1-22 16,-22 1-16,21-1 0,-21 0 16,22 1-16,-1-22 0,-21 21 0,0-21 15,22 0-15,-22-21 0,0 0 16,0 0-16,0 0 0</inkml:trace>
  <inkml:trace contextRef="#ctx0" brushRef="#br0" timeOffset="68927.44">12001 11218 0,'0'22'32,"0"-1"-32,0 0 0,0 21 15,0 1-15,-21-1 0,0 21 0,0 1 16,21-1-16,-42 1 0,20-1 0,1 1 16,-21-1-16,21 1 15,-22-1-15,22 1 0,-21-1 0,21-20 16,-22-1-16,22 22 0,0-43 0,0 21 15,0-21-15,21 0 0,21-21 32,0-21-32</inkml:trace>
  <inkml:trace contextRef="#ctx0" brushRef="#br0" timeOffset="69195.28">12277 11007 0,'0'0'0,"-22"21"15,22 0-15,-21 21 0,0 1 0,21-1 16,0 0-16,0 22 0,-21-22 16,21 22-16,0-1 0,0 1 0,0-22 15,0 22-15,0-1 0,0-21 0,21 22 16,0-22-16,0 22 0,-21-22 15,22 0-15,-1 1 0,0-1 0,0 0 16,-21-20-16,21-1 0,0 0 16,-21 0-16,0 0 0,22-21 0,-1 0 15</inkml:trace>
  <inkml:trace contextRef="#ctx0" brushRef="#br0" timeOffset="69435.14">12509 11240 0,'0'0'0,"0"-43"0,22-41 16,-22 62-16,21 22 0,0 0 15,0 0-15,0 22 0,0 20 16,-21-21-16,22 43 0,-1-22 16,21 21-16,-21-20 0,0 20 15,22 1-15,-22-1 0,21-20 0,1 20 16,-1 1-16,0-22 0,1 0 0,-1 22 15,0-22-15,1 0 0,-1 1 16,0-1-16,1 0 0,-1-20 0,-21 20 16,21-21-16,-20-21 0,-22 21 0</inkml:trace>
  <inkml:trace contextRef="#ctx0" brushRef="#br0" timeOffset="69719.99">13166 11007 0,'0'0'0,"-22"-21"0,22-1 15,-21 1-15,21 0 0,0 42 16,21 0-16,1 1 0,-1-1 16,0 21-16,0 0 0,21 1 15,-20 20-15,20-20 0,0 20 0,-21 1 16,22-1-16,-1 1 0,0-1 0,1 1 15,20-22-15,-20 21 0,-1 1 16,0-22-16,1 22 0,20-22 16,-21 0-16,1 1 0,-1-1 0,22 0 15,-43-20-15,21-1 0,0 0 0,-20-21 16,-1 0-16</inkml:trace>
  <inkml:trace contextRef="#ctx0" brushRef="#br0" timeOffset="69933.87">13779 11007 0,'0'0'0,"0"-21"0,-21-22 0,21 22 16,0 0-16,0 0 0,21 21 16,-21 21-16,22 0 0,-1 0 15,0 22-15,0-1 0,0 0 16,0 1-16,1-1 0,-1 0 15,21 22-15,-21-22 0,22 0 0,-1 1 16,0 20-16,1-20 0,-1-1 0,0-21 16,1 21-16,-1-20 0</inkml:trace>
  <inkml:trace contextRef="#ctx0" brushRef="#br0" timeOffset="70175.72">15092 11240 0,'0'0'0,"21"-43"15,-21 64 1,21 1-16,-21-1 0,0 21 0,0 0 16,0 1-16,0-1 0,0 0 15,0 22-15,0-22 0,0 22 0,0-22 16,0 0-16,0 1 0,-21-1 0,21 0 15,0 1-15,0-22 0,-21 21 16,21-21-16,0 1 0,0-1 16,0 0-16,-21 0 0</inkml:trace>
  <inkml:trace contextRef="#ctx0" brushRef="#br0" timeOffset="75760.05">3895 13272 0,'0'-22'0,"0"1"16,-22 21 0,1 0-1,0 0-15,0 0 0,0 0 16,0 21-16,-1 1 0,-20-1 0,21 0 16,0 21-16,-22-21 15,22 22-15,-21-1 0,21 22 0,0-22 16,-22 0-16,22 22 0,0-1 15,0-20-15,0 20 0,-1-21 0,22 1 16,0 20-16,0-20 0,0-1 16,0-21-16,0 21 0,22 1 0,-1-22 15,0 21-15,21-21 0,-21 1 16,22 20-16,-1-42 0,0 21 0,22 0 16,-22-21-16,1 0 0,20 0 15,-21 0-15,22 0 0,-22 0 0,22-21 16,-22 0-16,22 0 0,-22 0 15,21-1-15,1-20 0,-22 21 16,1-21-16,84-85 16,-106 84-16,21 1 0,-21-22 15,-21 1-15,0-1 0,0 1 16,0 21-16,0-22 0,0 1 0,-21-1 16,0 22-16,0-1 0,-22 1 15,22 0-15,-21-1 0,0 22 0,-1 0 16,1 0-16,0 0 0,-1 0 15,1 21-15,0 0 0,-22 0 16,22 0-16,-22 21 0,22 0 0,-22 0 16,22 0-16,0 0 0,-1 1 15,1 20-15,0-21 0,21 21 16,-1-20-16,1 20 0,0-21 0,0 21 16,21 1-16,-21-22 0,21 21 15,0-21-15,0 22 0,0-22 0,0 0 16,21 0-16,0 0 0</inkml:trace>
  <inkml:trace contextRef="#ctx0" brushRef="#br0" timeOffset="76184.31">3831 13758 0,'0'0'0,"-21"0"0,0 0 16,21 22-16,0-1 16,-21-21-16,21 21 0,-22-21 0,22 21 15,-21 0-15,21 0 16,21-21 15,1 0-31,-1 0 0,0 0 0,0 0 16,0-21-1,0 0-15,1 21 0,-22-21 0,0 0 0,0 0 16,0-1 0,0 1-16,-22 0 15,1 21-15,0 0 16,0 0-16,0 21 16,0 0-16,21 1 15,0-1-15,0 0 0,0 0 16,0 0-16,0 0 15,0 1-15,21-22 16,0 0-16,0 0 0,0 0 16,0 0-16,1 0 0,-1-22 15</inkml:trace>
  <inkml:trace contextRef="#ctx0" brushRef="#br0" timeOffset="76523.89">4233 13631 0,'0'0'0,"0"-21"15,-21 21 17,0 21-32,21 1 15,-21-22-15,21 21 0,-21 0 0,21 0 16,0 0 0,21-21-1,0 0 1,0 0-16,0 0 0,0-21 15,1 0 1,-22 0-16,0 0 0,0-1 16,0 1-16,0 0 15,-22 21 1,1 0 0,21 21-1,0 0-15,0 1 0,0-1 16,0 0-16,0 0 15,0 0-15</inkml:trace>
  <inkml:trace contextRef="#ctx0" brushRef="#br0" timeOffset="76876.21">3937 14055 0,'-21'0'16,"0"21"-16,42-21 31,0 0-15,0 0-16,0 0 0,0 0 15,1 0-15,-1-21 0,0 0 0,0 21 16,0-22-16,0 22 0,1-21 15,-1 0-15,0 0 16,-21 0 0,0 0-1,0 42 32,0 0-47,0 0 16</inkml:trace>
  <inkml:trace contextRef="#ctx0" brushRef="#br0" timeOffset="77292.1">4233 14330 0,'0'-21'0,"0"0"16,-21 42 31,21 0-47,0 0 15,0 0-15,-21 0 0,21 22 16,0-22-16,0 0 0,0 21 0,0 1 15,-21-1-15,0 0 0,-1-20 16,22 20-16,-21 0 0,0 1 0,21-1 16,-21 0-16,0-21 15,0 22-15,21-1 0,-22-21 0,22 0 16,-21 1-16,21-1 0,0 0 16,0 0-16,-21 0 15,21-42 1,0 0-1,0 0-15,0 0 16,0-1-16,21 1 0</inkml:trace>
  <inkml:trace contextRef="#ctx0" brushRef="#br0" timeOffset="77753.13">4106 14647 0,'0'0'15,"0"-42"-15,-21 42 16,0 0-1,0 0-15,0 21 16,-1 0-16,1-21 0,0 22 0,0-1 16,0 0-16,0 0 0,-1 0 15,1 0-15,0 1 0,0-22 0,0 21 16,0 0-16,-1 0 0,1 0 16,21 0-16,-21-21 0,21-21 46,21 21-46,-21-21 16,21 0-16,1 0 0,20 0 0,-21-1 16,0 1-16,0 0 0,22 0 15,-22 0-15,21 0 0,-21-1 0,1 1 16,20 21-16,-21-21 0,0 21 16,0 0-16,1 0 0,-1 0 0,0 0 15,0 21-15,0 0 16,0 1-16,-21-1 0,22-21 0,-22 21 15,21 0-15,-21 0 0,0 0 0,0 1 16,21-22-16,-21 21 0,0 0 16,21-21-16,-21 21 0,21-21 47,-21-21-32,0 0-15,21-22 16,1 22-16</inkml:trace>
  <inkml:trace contextRef="#ctx0" brushRef="#br0" timeOffset="79416.25">4953 13504 0,'0'-21'16,"-21"21"-16,21-21 31,0 0-15,0 0-16,0 0 15,0-1-15,-21 22 16,21-21-16,-22 21 0,22-21 15,0 0-15,-21 0 0,0 21 0,21-21 16,-21-1-16,0 1 0,0 21 16,-1-21-16,1 0 0,0 0 15,0 21-15,0-21 0,-22-1 0,22 1 16,-21 21-16,21-21 0,-22 21 16,22-21-16,-21 0 0,0 21 15,20 0-15,-20-21 0,0 21 0,21 0 16,-22 0-16,22 0 0,-21 0 15,-1 0-15,22 0 0,-21 0 0,0 0 16,-1 0-16,1 0 0,0 0 16,-1 0-16,1 0 0,-22 21 15,22-21-15,-21 21 0,20 0 16,1-21-16,-22 21 0,22 0 0,0-21 16,-1 22-16,-20-1 0,21-21 15,20 21-15,-20 0 0,0-21 16,21 21-16,-22 0 0,22 1 0,-21-1 15,21-21-15,-22 21 0,22 0 16,0 0-16,0 0 0,0 1 0,-1 20 16,1-21-16,0 0 0,0 0 15,21 22-15,0-1 0,0-21 16,-21 22-16,21-1 0,0-21 0,0 21 16,-21 1-16,21-1 15,0-21-15,0 22 0,0-1 0,0 0 16,0-21-16,0 22 0,0-1 15,0-21-15,0 22 0,0-1 0,0 0 16,0 1-16,0-1 0,0 0 16,0 1-16,0-1 0,0 0 15,0 1-15,0-1 0,0 0 0,21 1 16,0-22-16,0 21 0,0 0 16,-21 1-16,21-1 0,1-21 0,-1 22 15,0-1-15,0-21 0,0 21 16,0-20-16,1 20 0,-1-21 0,0 21 15,21-20-15,-21-1 16,1 21-16,20-21 0,-21 0 0,21 1 16,-20-1-16,20 0 0,-21 0 15,21 0-15,-20-21 0,20 21 0,0 1 16,-21-22-16,22 0 0,-22 21 16,21-21-16,1 0 0,-22 0 0,21 0 15,0 0-15,-20 0 0,20 0 16,0 0-16,-21 0 0,22-21 0,-1-1 15,0 22-15,-20-21 0,20 21 16,0-21-16,1 0 0,-22 21 0,21-21 16,-21 0-16,22-1 15,-22 22-15,21-21 0,-21 0 0,0 21 16,22-21-16,-22 0 0,0 0 0,21-1 16,-20 1-16,-1 21 0,0-21 15,0 0-15,21 0 0,-20 0 0,-1-1 16,0 1-16,0 0 0,0 0 15,0 0-15,1 0 0,-1-1 0,0 1 16,0 0-16,0 0 16,0 0-16,1 0 0,-1-1 0,-21 1 15,21 0-15,0 0 0,-21-21 16,21 20-16,0 1 0,1 0 0,-22-21 16,0 21-16,21-1 0,-21 1 15,21-21-15,-21 21 0,0 0 16,0-1-16,0 1 0,21-21 0,-21 21 15,0 0-15,21-1 0,-21 1 16,0 0-16,0 0 0,0 0 0,0 0 16,0-1-16,0 1 0,0 0 15,0 0-15,0 0 0,0 0 0,0-1 16,0 1-16,0 0 16,0 0-16,0 0 0,0 0 0,0-1 15,0 1-15,0 0 0,0 0 16,0-21-16,0 20 0,-21 1 0,21 0 15,-21 0-15,21-21 0,-21 20 16,21 1-16,0 0 0,-21-21 16,-1 21-16,1-1 0,21 1 15,-21 0-15,0 0 0,0 21 0,0-21 16,21 0-16,-22 21 0,1-22 16,0 1-16,0 21 0,0 0 0,0 0 15,-1-21-15,1 21 0,0 0 16,0 0-16,-21-21 0,20 21 0,1 0 15,-21 0-15,21 0 0,0 0 16,-1 0-16,1-21 0,0 21 16,-21 0-16,21 0 0,-1 0 15,1 0-15,0 0 16,0 0-16,0 0 0,0 0 16,-1 0 46,1 0-31,0 0 1,21 21 30</inkml:trace>
  <inkml:trace contextRef="#ctx0" brushRef="#br0" timeOffset="82084.2">4699 4128 0,'-21'0'16,"0"0"-16,-1 0 16,1 0-1,0 0 1,0 0-16,0 0 15,0 0 1,42 0 62,0 0-78,0 0 16,0 0-16,0 0 15,1 21-15,-1-21 0,0 0 16,0 0-16,21 0 0,-20 0 16,20 0-16,-21 0 0,21 0 0,-20 21 15,20-21-15,-21 0 0,21 0 16,-20 0-16,20 0 0,0 0 0,-21 0 16,22 21-16,-22-21 0,21 0 15,1 0-15,-22 0 0,21 0 0,0 0 16,1 0-16,-1 21 0,0-21 15,-20 0-15,20 0 0,-21 0 16,21 21-16,-20-21 0,-1 0 16,0 0-16,0 0 0,0 0 15</inkml:trace>
  <inkml:trace contextRef="#ctx0" brushRef="#br1" timeOffset="88963.57">4635 4106 0,'-21'0'0,"0"0"0,0 0 16,0 0-16,0 22 0,-1-22 16,1 0-16,0 0 0,0 0 15,0 0 1,21 21 15,21 0-15,0-21-1,0 0-15,0 0 0,1 0 16,20 0-16,0 0 0,-21 0 0,22 0 16,-1 0-16,22 0 0,-22 0 0,0 0 15,1 0-15,20 0 0,-21 0 16,22 0-16,-1 0 0,-20 0 0,20 0 15,1 0-15,-1 0 0,22 0 16,-22 0-16,1 0 0,21 0 0,-22 0 16,22 0-16,-22 0 15,1 0-15,-1 0 0,22 0 0,-43 0 16,22 0-16,-1 0 0,1 21 16,-1-21-16,1 0 0,-1 0 0,1 0 15,-1 0-15,22 21 0,-22-21 16,1 0-16,-1 0 0,1 0 0,-1 0 15,1 0-15,-1 0 0,-20 0 16,20 0-16,1 0 0,-22 0 0,22 0 16,-1 0-16,1 0 0,-22 0 15,21 0-15,1 0 0,-1 0 0,1 0 16,-1 0-16,1 0 0,-1 0 16,1 0-16,-1 0 0,1 0 0,-1 0 15,-20 0-15,20 0 0,1 0 16,-1 0-16,-20 0 0,20 0 15,1 0-15,-1 0 0,1 0 0,-22 0 16,21 0-16,1 0 0,-22 0 16,22 0-16,-22 0 0,22 0 0,-22 0 15,21 0-15,-20 0 0,20 0 16,-20 0-16,20 0 0,1-21 0,-22 21 16,21 0-16,1 0 0,-1 0 15,1 0-15,-1 0 0,1 0 16,-1 0-16,1 0 0,-1 0 0,1 0 15,-1 0-15,1 0 0,-1 0 0,1 0 16,-1 0-16,1 0 0,-1 0 16,1 0-16,-1 0 0,1 0 15,-22 0-15,22 0 0,-1 0 0,1 0 16,-1 0-16,-20 0 0,20 0 16,-21 0-16,1 0 0,-1 0 0,0 0 15,1 0-15,-22 0 0,21 0 16,1 0-16,-22 0 0,21 0 0,-21 0 15,22 0-15,-22 0 0,21 0 16,-21 0-16,22 0 0,-22 0 0,21 0 16,0 0-16,-20 0 0,20 0 0,0 0 15,1 0-15,-22 0 16,21 0-16,0 0 0,-20 0 0,20 0 16,-21 0-16,0 0 0,0 0 15,1 0-15,-1 0 0,0 0 16,0 0-1,-21-21-15,21 21 47,0 0-15,-42 0 46,0 0-78,0 0 15,0 0-15,0 0 0,-1 0 0,-20 0 16,21-21-16,0 21 0</inkml:trace>
  <inkml:trace contextRef="#ctx0" brushRef="#br1" timeOffset="90620.14">7112 4382 0,'21'0'16,"-42"0"109,0 0-125,0 0 15,21 21-15,-22 0 0,1-21 16,0 21-16,-21 0 0,21-21 0,-1 21 15,-20 1-15,21-1 0,-21 0 16,20 0-16,-20 0 0,0 0 16,-1 1-16,22-1 0,-21 21 15,0-21-15,-1 22 0,22-22 0,-21 21 16,-1-21-16,1 22 0,0-1 16,-1-21-16,1 21 0,0 1 0,-1-1 15,-20-21-15,21 22 0,-22-22 0,22 21 16,-22 0-16,22-20 0,0 20 15,-22-21-15,22 21 0,-1-20 0,1-1 16,-21 21-16,20-21 0,1 22 16,0-22-16,20 0 0,-20 21 0,0-21 15,-1 22-15,22-22 0,-21 0 16,21 21-16,-22-20 0,22-1 0,0 0 16,0 0-16,-21 0 15,20 0-15,1 1 0,0-1 0,0 0 16,0-21-16,21 21 0,-21 0 0,-1-21 15,1 21-15,0 1 0,0-22 16,0 21-16,0-21 0,21 21 0,-22-21 16,1 21-16,0-21 15,21 21-15,-21-21 16,42-21 125,0 0-126,0 21-15</inkml:trace>
  <inkml:trace contextRef="#ctx0" brushRef="#br1" timeOffset="92049.13">5122 6456 0,'21'0'16,"1"0"-1,-22-21-15,0 0 16,21 21-16,-21-22 16,0 1-16,0 0 15,0 0-15,0 0 16,-21 21-16,-1-21 0,1 21 0,0-22 15,0 1-15,0 21 0,-22-21 16,22 21-16,-21-21 0,21 21 16,-22 0-16,1-21 0,0 21 0,-1 0 15,1-21-15,0 21 0,-1 0 16,-20 0-16,21-22 0,-1 22 0,-20-21 16,20 21-16,1 0 0,-21-21 15,20 21-15,1 0 0,0 0 0,-22 0 16,22-21-16,-1 21 0,1 0 15,-21 0-15,20 0 0,1 0 0,-22 0 16,22 0-16,0 0 0,-22 0 16,22 0-16,0 21 0,-1-21 15,1 0-15,0 21 0,-1 0 0,1-21 16,0 22-16,-1-22 0,1 21 16,0-21-16,-1 21 0,1 0 0,0-21 15,-1 21-15,1 0 0,0 1 16,-1-1-16,1 0 0,0 0 15,-1 0-15,1 0 0,21 1 0,-22-1 16,22 0-16,0 21 0,0-21 16,0 1-16,0-1 0,21 0 0,0 21 15,0-21-15,0 1 0,-22 41 16,22-42-16,0 0 0,0 1 16,0-1-16,0 21 0,0-21 15,0 0-15,0 1 0,0-1 16,22 21-16,-22-21 0,0 0 0,0 1 15,21 20-15,0-21 0,0 0 16,0 22-16,-21-22 0,21 21 0,1-21 16,20 22-16,-21-22 0,0 0 15,22 21-15,-22-21 0,21 1 0,0-1 16,1 0-16,-1 0 0,0 0 16,1-21-16,-1 21 0,0 1 0,1-22 15,20 21-15,-20 0 0,20-21 16,1 21-16,-1 0 0,-21 0 15,22-21-15,-1 22 0,1-1 0,21 0 16,-22-21-16,1 21 0,-1 0 16,1-21-16,-1 21 0,1-21 0,-1 0 15,22 0-15,-22 0 0,1 0 0,-1 0 16,22 0-16,-22 0 0,1 0 16,21-21-16,-22 21 0,1-21 0,-1 21 15,22-21-15,-22 21 0,1-21 0,-1 0 16,22 21-16,-22-22 0,1 1 15,-1 0-15,1 21 0,-1-21 0,1 0 16,-1 0-16,1-1 0,-22 1 0,1 0 16,20 0-16,-21-21 15,1 20-15,-22 1 0,21 0 0,-21 0 16,22-21-16,-22 20 0,0 1 0,0-21 16,0 21-16,-21 0 0,22-22 15,-22 22-15,21-21 0,-21 21 0,0-22 16,0 22-16,0-21 0,0 21 15,-21-22-15,-1 1 0,1 21 0,0-22 16,0 1-16,0 0 0,0-1 0,-1 22 16,-20-21-16,21 0 0,0-1 15,-22 22-15,22-21 0,-21 21 0,0-22 16,20 22-16,-20 0 0,0 0 16,21 0-16,-22-1 0,1 1 15,0 0-15,-1 21 0,1-21 0,0 0 16,-1 21-16,1-21 0,0 21 15,-1 0-15,1-22 0,0 22 0,-1 0 16,22-21-16,-21 21 0,-1 0 16,1 0-16,0 0 0,-1 0 0,-20 0 15,21 0-15,-1 0 0,-20 0 16,-1 0-16,22 0 0,-22 0 0,1 21 16,-1-21-16,1 0 0,21 22 0,-22-22 15,22 21-15,-22-21 0,22 21 16,21-21-16,-22 21 0,1 0 0,21-21 15,0 21-15,0 1 16,-1-1-16,1-21 0,0 21 0,21 0 16,0 0-16</inkml:trace>
  <inkml:trace contextRef="#ctx0" brushRef="#br1" timeOffset="96291.33">4762 8065 0,'0'-22'0,"0"1"62,0 0-30,0 0-17,-21 21 17,0 0-32,0 0 15,21 21-15,-21 0 0,0-21 16,-1 21-16,1 1 0,0-1 15,0 0-15,0-21 0,0 21 0,-1 0 16,22 0-16,-21 1 0,0-1 16,0 0-16,0 0 0,21 21 0,-21-20 15,-1-1-15,1 0 0,21 0 16,-21 21-16,0-20 0,21-1 0,-21 0 16,0 0-16,21 0 0,-22 22 15,1-22-15,21 0 0,-21 0 0,0 0 16,21 0-16,-21 22 0,0-22 15,21 0-15,-22 0 0,1 22 16,0-22-16,21 21 0,-21-21 0,0 22 16,0-22-16,-1 0 0,1 21 15,0-21-15,21 22 0,-21-22 0,0 21 16,0-21-16,21 1 0,0 20 16,-22-21-16,22 0 0,-21 0 0,21 22 15,-21-22-15,21 0 0,0 21 16,0-20-16,-21-1 0,21 21 0,-21-21 15,21 22-15,-21-22 0,21 21 0,0-21 16,0 22-16,0-22 0,-22 21 16,22-21-16,0 22 0,0-22 0,0 0 15,0 21-15,0-21 16,0 1-16,0-1 0,0 0 0,0 0 16,0 0-16,0 0 0,0 1 0,22-1 15,-22 0-15,0 0 16,21 0-16,-21 0 0,21-21 0,-21 22 15,21-1-15,-21 0 16,21 0-16,0 0 0,1 0 16,-22 1-16,21-22 0,-21 21 0,21-21 15,0 21-15,0-21 16,0 0-16,1 21 16,-1-21-16,0 0 0,0 0 15,0 0-15,0 0 0,1 0 16,-1 0-16,0 0 0,0 0 0,0 0 15,0 0-15,1 0 0,-1 0 16,21 0-16,-21-21 0,0 21 0,1 0 16,-1 0-16,21-21 0,-21 21 0,0 0 15,1 0-15,-1-21 0,0 21 16,0 0-16,21 0 0,-20-22 0,-1 1 16,0 21-16,0 0 0,0-21 0,0 21 15,1 0-15,-1-21 0,0 21 16,0-21-16,0 21 0,0 0 0,1-21 15,-1-1-15,0 22 0,0-21 0,0 21 16,0-21-16,1 21 16,-1-21-16,0 21 0,-21-21 0,21 21 15,0-21-15,0-1 0,1 1 16,-1 0-16,0 0 16,0 0-16,0 0 0,0-1 15,1 1-15,-1 0 0,-21 0 16,21 0-16,0 0 0,-21-1 0,21 1 15,-21 0-15,21 0 0,-21 0 0,0 0 16,22-1-16,-1 1 0,-21 0 16,21 0-16,-21-21 0,0 20 15,21-20-15,0 21 0,-21-21 0,21 20 0,-21-20 16,0 21-16,22-21 16,-22 20-16,21-20 0,-21 21 0,0-21 15,0 20-15,0-20 0,0 21 0,0-21 16,0 20-16,0-20 0,0 21 15,0-21-15,0 20 0,0-20 0,0 21 16,0-21-16,-21 20 0,21-20 16,0 21-16,-22 0 0,22 0 0,-21-22 15,21 22-15,0 0 0,0 0 0,-21 0 16,0-1-16,21 1 16,-21 21-16,0-21 0,21 0 0,-22 0 15,22 0-15,-21-1 0,0 22 16,21-21-16,0 0 0,-21 0 0,0 0 15,0 0-15,21-1 16,0 1-16,-22 21 0,22-21 16,-21 0-16,0 0 0,21 0 15,0-1-15,-21 22 16,21-21-16,-21 0 0,21 0 16,-21 0-16,21 0 15,-22 21-15,22-22 0,0 1 16,-21 21-16,0 0 15,21-21-15,-21 21 0,21-21 16,-21 0 0,0 21-1,-1 0 17,1 0-32,0 0 15,0-21-15,0 21 16,0 0-16,-1 0 15,1 0-15,0-22 16,0 22-16,0 0 16,0 0-1,-1 0 17,1 0-32,21 22 31,0-1-16,0 0 1,21 0-16,1 0 0</inkml:trace>
  <inkml:trace contextRef="#ctx0" brushRef="#br1" timeOffset="100107.92">3175 11176 0,'0'0'0,"-21"0"16,0 0-1,-1 0 1,22 21 0,0 0-16,0 1 15,0-1-15,0 0 16,0 0-16,0 0 0,0 22 16,0-22-16,22 0 0,-22 21 0,21-21 15,-21 1-15,0-1 0,21 21 16,0-21-16,-21 0 0,21 1 0,-21 20 15,0-21-15,21 0 0,-21 0 16,22 1-16,-22-1 0,21 21 0,-21-21 16,0 0-16,0 1 0,21-1 15,-21 21-15,21-21 0,-21 0 0,21 22 16,0-22-16,-21 0 0,0 0 16,22 22-16,-1-22 0,-21 0 0,21 0 15,0 0-15,0 0 0,-21 1 16,21-1-16,1 0 0,-1 0 15,-21 0-15,21 0 0,0 1 0,0-22 16,0 21-16,-21 0 0,22-21 0,-1 21 16,0-21-16,0 21 0,0-21 15,0 0-15,-21 21 0,22-21 0,-1 22 16,0-22-16,0 0 0,0 21 16,0-21-16,1 0 0,-1 0 0,-21 21 15,21-21-15,0 0 0,0 0 0,0 0 16,1 21-16,-1-21 0,0 0 15,0 0-15,0 0 0,0 0 0,1 0 16,-1 0-16,0 0 16,0 0-16,0 0 0,0 0 15,1 0-15,-1 0 0,0 0 16,0-21-16,0 21 0,0-21 16,1 0-16,-1 21 0,-21-22 15,21 1-15,0 21 0,-21-21 16,21 0-16,0 0 15,-21 0-15,0-1 0,0 1 0,22-21 16,-22 21-16,0 0 0,0-22 0,21 22 16,-21-21-16,0-1 0,0 22 15,0-21-15,0 0 0,0-1 16,0 22-16,0-21 0,0-1 0,0 22 16,0-21-16,0 0 0,0 20 15,-21-20-15,-1 0 0,22 21 0,-21-22 16,0 1-16,21 0 0,-21-1 0,0 22 15,21-21-15,-21 21 0,-1-22 16,1 22-16,0-21 0,21 21 0,-21-1 16,0 1-16,0 0 0,-1 0 15,1 0-15,0 21 0,0-21 0,0-1 16,0 22-16,-1-21 0,1 21 16,0-21-16,0 21 0,0 0 15,0-21-15,-1 0 0,1 21 16,0-21-16,0 21 0,0-22 15,0 22-15,-1-21 0,1 21 0,0 0 16,0-21-16,0 21 0,0 0 16,-22-21-16,22 21 0,0 0 0,-21-21 15,20 21-15,1 0 0,-21 0 16,21-21-16,0 21 0,-1-22 0,1 22 16,0 0-16,0 0 15,0 0-15,0 0 0,-22 0 0,22 0 16,0 0-16,-21 22 0,20-1 15,1-21-15,0 21 0,0-21 0,0 21 16,0-21-16,21 21 16,0 0-16,-22-21 0,22 22 0,-21-22 15,21 21-15,0 0 0,0 0 16,0 0 0</inkml:trace>
  <inkml:trace contextRef="#ctx0" brushRef="#br1" timeOffset="103115.22">4403 12594 0,'0'0'0,"0"-21"0,0 0 15,0 0 1,0 0 15,21 21 0,0 0-15,0 21-16,0-21 0,0 21 0,-21 0 16,22 0-16,-1 0 0,-21 1 15,0-1-15,21 0 0,-21 21 0,21-21 16,-21 22-16,0-22 0,0 0 15,0 21-15,0-20 0,0 20 0,0-21 16,0 21-16,0-20 16,0-1-16,0 21 0,0-21 0,0 0 15,-21 1-15,21-1 0,0 0 16,0-42 62,0 0-78,-21 21 31,21-22-31,-21 1 0,-1 21 16,1-21-16,0 0 16,0 21-16,0 0 0,21-21 15,-21 21-15,-1 0 0,1-21 0,0-1 16,0 1-1,21 42 48,0 1-63,0-1 0,0 0 16,0 0-16,0 0 0,21 0 15,0 1-15,0-1 0,-21 0 0,22-21 16,-22 21-16,0 0 0,21 0 15,0-21-15,-21 22 0,21-22 16,-21 21-16,21-21 16,0 0-1,1 0 1,-1 0 0,0-21-16,0-1 0,0 1 15,0 21-15,1-21 0,-1 0 16,0-21-16,0 20 0,0 1 15,22 0-15,-22 21 0,0-21 0,0 0 16,0 21-16,0 0 0,1-21 16,-1 21-1,0 0 1,-21 21 15,21-21-31</inkml:trace>
  <inkml:trace contextRef="#ctx0" brushRef="#br1" timeOffset="104055.55">4360 14499 0,'0'-21'15,"0"42"1,0 0-16,0 1 16,0-1-16,0 0 15,0 0-15,0 0 0,-21 0 16,21 1-16,0-1 0,0 0 0,0 0 16,0 0-16,-21 0 0,21 1 0,0-1 15,0 0-15,0 0 16,0 0-16,21-21 15,0 0 1,0 0-16,22 0 0,-1 0 0,0-21 16,1 0-16,20 0 0,-20-22 15,20 22-15,-21 0 0,22 0 0,-1-21 16,-20 20-16,20 1 0,-20-21 0,-1 21 16,0 0-16,1-22 15,-1 22-15,0 0 0,-21 21 0,1-21 16,-1 0-16,0-1 0,0 22 0,0-21 15,0 21-15,22 0 0,-43-21 16,21 21-16,0 0 0,0 0 0,-21-21 16,21 21-16,-42 0 125</inkml:trace>
  <inkml:trace contextRef="#ctx0" brushRef="#br1" timeOffset="114091.54">3577 7303 0,'0'0'0,"-21"0"0,0 21 16,0-21-16,-1 0 0,1 0 0,0 21 16,-21-21-16,21 0 0,-1 0 15,1 21-15,0-21 0,-21 0 0,21 0 16,-1 0-16,1 0 0,-21 21 0,21-21 15,0 0-15,-1 0 0,1 0 16,0 0-16,0 0 0,0 21 16,0-21-16,-1 0 15,1 0-15,21 22 0,-21-22 16,21 21 15,21-21-31,0 21 16,1-21-16,20 0 0,0 0 0,1 0 15,-1 21-15,21-21 0,1 0 16,21 0-16,-1 0 0,1 0 0,0 0 16,-1 0-16,22 0 0,-21 0 0,21 0 15,-1 0-15,-20 0 0,21 0 16,0 0-16,0 0 0,-1 0 0,1 0 16,-21 0-16,21 0 0,-43 0 0,22 0 15,-22 0-15,1 0 16,-1 0-16,-20 0 0,-1 0 0,0 0 0,-20-21 15,20 21-15,-21 0 0,0 0 16,0 0 125,-21 21-126,22-21 235,-44 0-109,-20-21-141</inkml:trace>
  <inkml:trace contextRef="#ctx0" brushRef="#br1" timeOffset="115811.67">7620 8065 0,'0'0'0,"-42"0"16,20 0-16,-20 0 0,21 0 16,63 0-1,1 0 1,20-22-16,1 22 0,20 0 15,1 0-15,0-21 0,20 21 0,1 0 16,0 0-16,21 0 0,-21-21 16,21 21-16,-21 0 0,21 0 0,-21-21 15,-1 21-15,-20 0 0,0 0 16,-1 0-16,1-21 0,-43 21 16,22 0-16,-22 0 0,1 0 15,-22 0-15,0 0 0,0 0 0,0 0 16,22 0 46</inkml:trace>
  <inkml:trace contextRef="#ctx0" brushRef="#br1" timeOffset="116307.9">11366 7916 0,'0'0'0,"-42"-21"0,21 21 15,0 0-15,-22 0 0,22 0 0,-21 0 16,0 0-16,20 0 0,1 0 16,0 0-16,0 0 0,42 0 15,0-21-15,22 21 16,20 0-16,1 0 0,-1 0 15,22 0-15,-1-21 0,22 21 0,0 0 16,0 0-16,0 0 0,0 0 16,-1-21-16,1 21 0,-21 0 15,0 0-15,-1 0 0,-20 0 0,-1 0 16,-20 0-16,-1 0 0,0 0 16,1 0-16,-22 0 0,0 0 15,0 0 1,-42 0 15,0-21-15,21-1-16</inkml:trace>
  <inkml:trace contextRef="#ctx0" brushRef="#br1" timeOffset="116951.41">14266 7578 0,'0'0'0,"-21"0"0,0 0 15,0 0-15,0 0 0,-1 0 16,22 21-16,22-21 15,20 0-15,0 0 16,1 0-16,20 0 0,1 0 0,-1 0 16,22 0-16,-1 0 0,1 0 15,0 0-15,-1 0 0,1 0 16,0 0-16,-1 0 0,1-21 16,-21 21-16,-1 0 0,1 0 0,-1 0 15,1 0-15,-22 0 0,-21 0 0,21 0 16,-20 0-16,-1 0 0,0 0 109,-42 0-31,0 0-78,-1 0 0,1 0 16</inkml:trace>
  <inkml:trace contextRef="#ctx0" brushRef="#br1" timeOffset="132552.31">9123 10478 0,'0'0'0,"-21"0"0,-22 0 0,22 0 16,0 0-16,0 21 0,0-21 0,-1 0 16,1 0-16,42 21 31,1-21-31,20 0 0,0 0 15,1 0-15,-1 0 0,0 0 0,22 0 16,-22 0-16,22 0 0,-22 0 0,21 0 16,1 0-16,-22 0 0,22 0 15,-22 0-15,22 0 0,-22 0 0,0 0 16,1 0-16,-1 0 0,0 0 0,-21 0 16,1 0-16,-22 21 15,0 0 16,21-21-15,0 0 0,21 0-16,-21 0 0</inkml:trace>
  <inkml:trace contextRef="#ctx0" brushRef="#br1" timeOffset="132915.1">10837 10605 0,'0'0'0,"-21"21"0,0-21 0,0 0 15,0 0 1,42 0 0,0 0-1,21 0-15,1 0 0,-1 0 16,0 0-16,1 0 0,20 0 0,-21 0 15,22 0-15,-22 0 0,1 0 0,20 0 16,-42 0-16,22 0 0,-1 0 0,-21 0 16,0 0-16,0 0 0,1 0 15,-1 0-15,-21-21 78,21 21-62,0-22-16,0 22 0,0 0 0</inkml:trace>
  <inkml:trace contextRef="#ctx0" brushRef="#br1" timeOffset="133304.91">13102 10626 0,'0'0'0,"-21"0"0,-21 0 0,20 0 0,1 0 16,0-21-16,0 21 0,42 0 47,21 0-47,-20 0 0,20 0 0,-21 0 15,21 0-15,1 0 16,-1 0-16,0 0 0,22 0 0,-22 0 16,1 0-16,-1 0 0,-21 0 0,21 0 15,1 0-15,-22 0 0,0 0 16,0 0-16,0 0 0,1 0 15,-22-22 1</inkml:trace>
  <inkml:trace contextRef="#ctx0" brushRef="#br1" timeOffset="133627.72">15727 10647 0,'0'0'0,"21"0"47,0 0-47,0 0 15,0 0-15,1 0 0,-1 0 0,0 0 16,21 0-16,-21 0 0,22 0 15,-1 0-15,-21 0 0,22 0 16,-1 0-16,-21 0 0,21 0 0,-20 0 16,-1 0-16,0 0 0,0-21 0,-42 0 47,0 21-47,0 0 15,-1-22-15,1 22 0,-21-21 16,0 21-16</inkml:trace>
  <inkml:trace contextRef="#ctx0" brushRef="#br1" timeOffset="134603.76">12700 7789 0,'0'0'0,"-42"-21"16,20 21-16,1 0 15,0 0 1,0 0-16,0 0 0,21 21 15,-21 1-15,-1-1 0,1 21 16,21-21-16,-21 22 0,21-22 16,-21 21-16,0 22 0,21-22 0,-21 0 15,-1 22-15,22-1 0,-21 1 16,0-22-16,0 22 0,0 20 16,0-20-16,-1-1 0,1 22 0,0-22 15,0 22-15,0 0 0,0-1 0,-1-20 16,22 21-16,-21-1 0,21-20 0,0 20 15,0 1-15,0-21 0,0 20 16,0-20-16,0 20 0,21-20 0,1-1 16,-1 1-16,0-22 0,21 22 0,-21-22 15,1 22-15,20-22 0,0 0 16,-21 1-16,22-22 0,-1 0 0,0 21 16,1-21-16,-1-21 0,0 0 0,1 0 15,-22 0-15,21 0 0,1 0 16,-1-21-16,-21-21 0,21 21 0,1-22 15,-22 1-15,21 0 0,1-1 16,-22 1-16,21-21 0,-21-1 0,22 1 16,-22-22-16,0 21 0,0-20 0,0-1 15,0 0-15,1 1 0,-1-1 16,0 0-16,-21 1 0,0-1 0,0-21 16,0 22-16,0-1 0,0 0 0,0 1 15,0-1-15,0 21 0,0-20 16,-21 20-16,0-20 0,-1 20 0,1 22 15,0-22-15,-21 22 0,21 21 0,-1-22 16,1 22-16,-21 21 16,21 0-16,0 0 0,-1 0 0,1 43 15,0-22-15,0 0 0,0 21 0,0 1 16,-1-1-16,22 0 0,0 22 16,0-22-16,0 22 0,0-1 0</inkml:trace>
  <inkml:trace contextRef="#ctx0" brushRef="#br1" timeOffset="135340.34">12848 10329 0,'0'0'0,"-21"0"16,0 0-1,0 0-15,21 22 16,-22-1-16,22 0 0,-21 0 16,21 0-16,-21 22 0,21-1 0,0 0 15,0 1-15,-21-1 0,21 21 16,-21-20-16,21 20 0,0-20 15,-21 20-15,21 22 0,0-22 0,0 1 16,0 20-16,0 1 0,0 0 0,0-22 16,0 22-16,0 0 0,0-1 15,0 1-15,0 0 0,21-1 0,-21 1 16,21-22-16,0 22 0,21-21 0,-20-1 16,-1 1-16,21-1 0,0 1 0,-20-22 15,20 0-15,0-21 0,1 22 16,-1-22-16,21 0 0,-20-21 0,-1 0 15,-21 0-15,22-21 0,-1 0 0,-21 0 16,21-1-16,-20-20 0,-1 0 0,0-1 16,0-20-16,-21-1 15,0 1-15,0-1 0,0-20 0,0-1 16,-21 0-16,0 1 0,0-1 0,-22 0 16,22-20-16,-21 20 0,21 0 0,-22 1 15,1-1-15,0 0 0,-1 22 16,22-1-16,-21 22 0,21 0 0,-22-1 15,22 22-15,0 0 0,0 0 0,0 21 16,-1 0-16,1 0 16,0 0-16,21 21 0,-21 0 15,21 0-15,0 0 0,0 1 0,0-1 16,0 0-16,0 21 0,42-21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09:17:11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5863 0,'0'0'0,"0"-402"0,0 0 0,0 42 15,0 64-15,0 63 0,0 42 0,0 64 16,0 0-16,0 43 0,0 20 15,21 22-15,-21 0 0,0-1 16,0 22-16,0 0 0,22 0 0,-1 0 16,0-1-16,-21 1 0,21 0 15,0 0-15</inkml:trace>
  <inkml:trace contextRef="#ctx0" brushRef="#br0" timeOffset="1316.41">5143 2328 0,'0'0'0,"0"-21"31,0 0-31,0 0 16,0 0-1,22 21 1,-22-21-16,0-1 15,21 22 1,-21-21-16,0 42 63,0 1-63,0-1 15,0 0-15,0 0 0,0 21 16,0-20-16,0 20 0,0-21 15,0 21-15,0 1 0,0-1 0,0 0 16,0 1-16,0-1 0,0 0 16,-21 1-16,21-1 0,0 0 0,-22 1 15,22-22-15,0 21 0,0 1 16,0-22-16,0 21 0,0-21 16,0 22-16,0-22 0,0 21 0,0-21 15,0 0-15,0 1 0,0-1 16,0 0-16,0 0 15,0 0 1,0-42 15,0 0-15,0 0 0,0 0-16,0-1 0,0 1 0,0 0 15,0 0-15,0 0 0,0 0 16,0-1-16,22 1 0</inkml:trace>
  <inkml:trace contextRef="#ctx0" brushRef="#br0" timeOffset="3236.54">4212 1228 0,'0'0'0,"0"-21"32,21 21-17,-21-22 1,0 1 0,0 0-1,0 0-15,0 0 16,0 0-16,0-1 15,-21 1-15,0 0 16,0 0-16,21 0 16,-21 21-16,-1 0 15,22-21-15,-21 21 0,0 0 16,0 0-16,0 0 16,0 0-16,-1 0 15,1 0-15,0 21 0,21 0 16,-21-21-16,0 21 0,21 0 15,-21 0-15,-1 1 0,22-1 16,-21 0-16,21 0 0,0 0 0,-21 0 16,21 22-16,-21-22 0,21 0 15,0 0-15,0 0 0,0 1 16,0 20-16,0-21 0,0 0 16,0 0-16,0 1 0,0-1 15,0 0-15,0 0 16,21-21-16,0 0 15,0 0-15,1 0 0,-1 0 16,0 0-16,0 0 16,0 0-16,0 0 15,1 0-15,-1-21 0,0 0 0,0 21 16,-21-21-16,21-1 0,0 1 16,-21 0-16,22 0 0,-1-21 15,-21 20-15,0 1 0,0 0 16,0 0-16,21 0 0,-21-22 15,0 22-15,21 0 0,-21 0 0,0 0 16,0 0-16,0-1 16,0 1-16,21 0 15,-21 0-15,0 0 16,0 42 46,0 0-62,0 0 16,0 0-16,0 1 16,0-1-16,0 0 0,0 0 15,0 0-15,0 0 0,0 1 16,0-1-16,0 0 16,0 0-16,0 0 15,0 0-15,0 1 0,0-1 16,0 0-16,0 0 0,0 0 15,0 0-15,0 1 0,0-1 16,21-21-16,-21 21 16,22-21-16,-22 21 15,21-21-15,0 0 16,-21 21-16,21-21 16,0 0-1,-21-21 16,21 0-15,-21 0-16,22 21 0,-22-21 16,21 21-16</inkml:trace>
  <inkml:trace contextRef="#ctx0" brushRef="#br0" timeOffset="4192.85">3852 762 0,'21'-21'16,"1"0"-16,-1 21 0,0 0 15,-21-21-15,21 21 16,-21 21 15,0 0-31,-21 0 16,0 0-16,21 0 0,-21 22 15,-1-22-15,-20 21 0,21 1 16,-21-22-16,20 21 0,-20 0 16,-21-20-16,20 20 0,1-21 15,0 0-15,-22 0 0,22 1 0,-1-1 16,1 0-16,21-21 0,-21 0 15,20 21-15,1-21 0,0 0 16,0 0 0,42 0 15,0 0-31,0 21 0,1 0 16,20-21-16,-21 22 0,21-22 15,-20 21-15,20-21 0,0 21 16,1-21-16,-1 21 0,0-21 15,1 21-15,-22 0 0,21-21 16,-21 22-16,0-22 0,1 0 0,-1 21 16,0-21-16,-21 21 15,21-21-15,0 0 32,0-21-1,1 21-31,-22-21 0,21-1 0</inkml:trace>
  <inkml:trace contextRef="#ctx0" brushRef="#br0" timeOffset="4825.49">4635 783 0,'0'0'16,"0"-21"-16,0 0 16,0 42 31,22-21-32,-22 21-15,21-21 0,-21 21 16,0 1-16,21-22 0,0 21 0,-21 0 15,21 0-15,0 0 0,1 0 16,-1 1-16,0-1 0,0 0 16,0 0-16,0-21 0,1 21 0,20 0 15,-21-21-15,21 22 0,-20-1 16,-1-21-16,21 0 0,-21 21 0,0-21 16,1 0-16,-1 0 15,0 0-15,0 0 0,0 0 0,0 0 16,-21 21 15,-21 0-15,0-21-16,0 21 15,0-21-15,0 22 0,-1-1 16,1-21-16,0 21 0,-21 0 0,21-21 16,-1 21-16,-20 0 0,21 1 15,0-1-15,-22-21 0,22 21 0,0 0 16,0-21-16,0 21 15,0-21-15,-1 21 0,22 1 16,-21-22-16,0 0 16,21-22 77</inkml:trace>
  <inkml:trace contextRef="#ctx0" brushRef="#br0" timeOffset="6247.95">5228 2223 0,'0'-22'16,"21"22"-16,-21-21 47,0 0 15,21 21 79,1 0-125,-1 0-16,0 21 15,0-21-15,0 21 0,0-21 16,-21 22-16,22-22 0,-1 21 15,0 0-15,0-21 0,0 21 16,0-21-16,1 21 0,-1-21 16,0 21-16,0-21 0,21 22 0,-20-1 15,-1-21-15,21 21 0,-21 0 16,22 0-16,-22 0 0,21-21 16,-21 22-16,22-1 0,-22 0 0,0 0 15,0-21-15,21 21 16,-20 0-16,-1 1 0,0-1 0,0-21 15,0 21-15,0 0 0,1 0 16,-1-21-16,0 21 0,0-21 0,0 22 16,0-1-1,1-21-15,-44 0 94,1 0-78,0 0-16,0 0 15</inkml:trace>
  <inkml:trace contextRef="#ctx0" brushRef="#br0" timeOffset="6904.57">5165 3196 0,'0'0'0,"0"21"16,-22-21-16,22 22 15,-21-22 16,21 21-15,21-21 47,1 0-63,-1 0 0,0-21 15,0 21-15,0-22 0,22 1 16,-22 21-16,21-21 0,0 0 15,22 0-15,-22 0 0,1-1 0,20 1 16,-21 0-16,22 0 0,-22 0 16,22 0-16,-1 21 0,-20-22 15,-1 1-15,0 0 0,1 21 0,-1-21 16,-21 0-16,0 21 0,0 0 16,1 0-16,-22-21 0,21 21 15,0 0 1,-21-22-16,-21 22 62,0 0-62,-1 0 16,1 0-16,0 0 16</inkml:trace>
  <inkml:trace contextRef="#ctx0" brushRef="#br0" timeOffset="8861.48">5249 2477 0,'0'-22'16,"0"1"-16,0 0 16,0 0-16,0 0 15,0 0-15,0-1 16,0 1-16,0 0 15,0 0 1,21 21 31,-21 21-31,0 0-16,0 0 0,0 22 15,0-1-15,0 0 0,0 1 0,0-1 16,0 0-16,0 1 0,0 20 15,0-20-15,0-1 0,0 0 0,0 1 16,0-1-16,0-21 0,-21 21 16,21-20-16,0 20 0,0-21 15,0 0-15,0 0 0,0 1 16,0-44 31,0 1-47,0 0 0,0 0 15,0-21-15,0 20 0,0-20 16,21 0-16,-21-1 0,0-20 0,0-1 16,0 22-16,0-21 0,0-1 15,0 1-15,0 20 0,0 1 0,0 0 16,0 20-16,0-20 0,0 21 16,0 0-16,0 0 0,0-1 15,0 1-15,0 42 31,0 1-15,0-1-16,0 21 0,0-21 16,0 43-16,0-22 0,0 0 0,0 22 15,0-1-15,-21-20 0,21 20 16,-21-20-16,21-1 0,0 21 0,-21-41 16,21 20-16,0 0 0,0-21 15,0 1-15,0-1 0,0 0 0,0 0 16,0 0-16,0-42 31,21 21-15,-21-21-16,21 0 0,-21-22 0,21 22 15,1-21-15,-22 0 0,21-1 16,-21 1-16,21 0 0,-21-22 16,0 1-16,0 20 0,0-20 0,21 20 15,-21 1-15,0 0 0,21 21 16,-21-1-16,0 1 0,0 0 0,0 0 15,21 42 1,-21 0-16,0 22 16,0-1-16,0 0 0,0 1 15,0 20-15,0-21 0,0 22 16,0-22-16,0 22 0,0-22 16,0 0-16,-21 1 0,21-22 15,0 21-15,0-21 0,0 1 0,0-1 16,0 0-16,0 0 0,0-42 47,21 0-47,-21 0 0,22-22 0,-22 22 15,0-21-15,21-1 0,0 1 16,-21-21-16,21 20 0,-21-20 16,0 20-16,0 1 0,0-21 0,0 41 15,0-20-15,0 21 0,0 0 16,0 63 15,0-21-31,0 22 0,0-1 16,0 0-16,0 1 0,0 20 15,0-21-15,0 1 0,0-1 0,0 0 16,0 1-16,0-22 0,0 21 16,0-21-16,0 1 0,0-1 0,0 0 15,0-42 16,0 0-15,21-1-16,0-20 0,-21 21 16,0-21-16,22-1 0,-1-20 15,-21 20-15,21 1 0,-21-21 0,0 20 16,0 1-16,0 0 0,21-1 16,-21 22-16,0 0 0,21 21 31,-21 21-31,0 21 0,0-20 0,0 20 15,0 0-15,0 1 0,0-1 16,0 0-16,0 1 0,0-22 16,0 21-16,0 0 0,0-20 0,0-1 15,0 21-15,0-21 0,0 0 16,0 1-16,21-22 16,1 0-1,-22-22 1,21 1-16,0 0 0,-21-21 15,0 21-15,21-22 0,0 22 0,-21-21 16,21-1-16,-21 1 0,0 0 16,0 21-16,22-1 0,-22-20 0,0 21 15,0 42 1,0 0-16,0 0 16,0 1-16,0 20 0,0-21 15,0 21-15,0 1 0,0-22 0,0 21 16,0-21-16,0 22 15,0-22-15,0 0 0,0 0 0,0 0 16,0 1-16,21-22 16,0 0-1,0-22 1,0 1-16,-21 0 0,0 0 0,21 0 16,1-22-16,-22 1 0,21 21 15,-21-21-15,0-1 0,21 1 0,-21 21 16,21-22-16,-21 22 15,0 0-15,0 42 16,0 0 0,0 1-16,0-1 0,0 0 0,0 21 15,0-21-15,0 1 0,0-1 16,0 0-16,0 0 0,0 0 16,0 0-16,0 1 0,0-1 0,0 0 15,0-42 32,0 0-47,0-22 16</inkml:trace>
  <inkml:trace contextRef="#ctx0" brushRef="#br0" timeOffset="9920.33">1609 762 0,'0'0'0,"0"-63"16,0 41-16,0 1 16,0 42 15,0 1-31,0 20 16,0 0-16,0 1 0,0 20 15,0-21-15,0 22 0,0-22 16,0 22-16,0-22 0,0 22 0,0-22 15,0 0-15,0-21 0,-22 22 16,22-22-16,0 21 0,-21-21 16,21 1-16,0-1 0,21-42 47,1 21-47,-22-22 0,21-20 0,-21 21 15,21 0-15</inkml:trace>
  <inkml:trace contextRef="#ctx0" brushRef="#br0" timeOffset="10201.16">1651 953 0,'0'0'0,"-21"-43"0,0 1 16,-1 0-16,1 20 0,0 1 0,21-21 15,0 21-15,0 0 0,0-1 16,0 1-16,21 0 16,0 0-16,1 21 0,20 0 15,0 0-15,1 0 0,-1 0 16,0 0-16,1 0 0,-1 21 15,-21 0-15,21 0 0,-20 1 0,-22-1 16,0 21-16,0-21 0,0 22 16,-22-1-16,1-21 0,0 21 15,-21-20-15,-1 20 0,1-21 0,0 0 16,21 0-16,-22 1 0,22-1 16,0 0-16,0-21 0,21 21 15,21-21 1,0 0-1</inkml:trace>
  <inkml:trace contextRef="#ctx0" brushRef="#br0" timeOffset="11011.66">2201 1016 0,'0'-21'16,"0"0"-16,-21 21 0,0 0 15,0 0-15,0 0 16,-1 0-16,1 0 0,0 0 16,0 21-16,0 0 0,21 0 0,-21 0 15,-1 1-15,22 20 16,-21-21-16,21 0 0,0 22 0,0-22 16,0 0-16,0 21 0,0-21 15,0 1-15,0-1 0,0 0 16,0 0-16,21-21 15,1 0 1,-1 0-16,0 0 16,0-21-16,0 21 0,0-21 0,-21 0 15,22-1-15,-22-20 0,21 21 16,-21-21-16,0 20 0,0 1 0,0 0 16,21 0-16,-21 0 0,0 0 15,0 42 16,0 0-31,0 0 16,0 0-16,0 0 0,0 1 16,0-1-16,0 0 0,0 0 0,21 0 15,-21 0-15,0 1 0,21-1 16,0-21-16,1 0 16,-1 0-16,0 0 15,0 0-15,0-21 16,0-1-16,-21 1 0,22 0 0,-22 0 15,21 0-15,0 0 16,-21-22-16,0 22 0,21 0 0,0-21 16,-21 20-16,0 1 15,0 0-15,0 42 16,0 0 0,0 1-16,0-1 0,0 0 15,0 0-15,0 0 0,0 0 0,0 1 16,0-1-16,0 0 15,21-21-15,1 0 0,-22 21 16,21-21-16,0 0 0,0 0 0,0 0 16,0 0-1,1-21-15,-22 0 0,21 0 16,-21-1 0,0 44 15,0-1-16,0 0-15,0 0 16,-21 0-16,21 0 16,0 1-1,21-22-15,0 0 0</inkml:trace>
  <inkml:trace contextRef="#ctx0" brushRef="#br0" timeOffset="11636.02">3260 2604 0,'0'-22'0,"0"44"0,0-65 16,0 22-16,0 0 0,0 0 15,0 0-15,0-1 0,0 1 0,-22 0 16,1 21-16,0 0 16,0 0-16,0 0 0,0 0 15,-1 42-15,1-20 0,0 20 16,0 0-16,0 1 0,0-1 16,21 0-16,-22 22 0,22-22 0,-21 0 15,21 22-15,0-22 16,0 1-16,0-22 0,0 21 0,0 0 15,21-20-15,1-1 0,-1 0 16,0 0-16,0 0 0,21-21 16,-20 0-16,20 0 0,0 0 0,1-21 15,-1 0-15,0-21 0,1 20 16</inkml:trace>
  <inkml:trace contextRef="#ctx0" brushRef="#br0" timeOffset="12264.17">3683 2625 0,'0'0'15,"0"-21"-15,0-22 0,0 22 0,0 0 16,0 0-16,0 0 0,0 42 31,0 0-31,0 0 0,0 0 16,0 22-16,0-1 0,0 0 0,-21-21 16,21 22-16,0-1 0,-21 0 15,21-20-15,0 20 0,0 0 16,0-21-16,-22 1 0,22 20 0,0-21 15,0 0-15,0 0 16,0 1-16,0-44 31,22 1-15,-1 0-16,-21 0 0,21 0 0,0-22 16,0 22-16,-21 0 0,21 0 15,1-21-15,-1 20 16,-21 1-16,21 21 0,0 0 15,-21 21 1,21 1-16,-21-1 0,0 0 0,21 0 16,-21 0-16,0 0 0,0 1 15,0-1-15,0 0 0,0 0 16,0 0-16,22-21 0,-1 21 16,0-21-1,0-21 1,0 0-16,0 0 15,-21 0-15,0 0 0,22-1 16,-1 1-16,0 0 0,-21 0 16,0 0-16,21 0 0,-21 42 31,0 0-15,0 0-16,0 0 15,0 0-15,0 1 0,0-1 16,0 0-16,0 0 31,0-42 0,0 0-31,21 0 16,-21-1-16</inkml:trace>
  <inkml:trace contextRef="#ctx0" brushRef="#br0" timeOffset="12461.06">4233 2498 0,'0'0'0,"-21"0"0,0 0 16,0 0-1,0 0 1,42 0 46,0 0-62</inkml:trace>
  <inkml:trace contextRef="#ctx0" brushRef="#br0" timeOffset="13669.24">4403 4741 0,'21'-21'0,"0"0"0,-21 0 16,0 0 0,-21 21-1,0 0-15,-1 21 16,1-21-16,0 21 0,0 21 16,0 1-16,0-1 0,-1 0 15,1 1-15,21-1 0,0 22 0,0-22 16,0 0-16,0 1 0,0-22 15,0 21-15,0 0 0,0-20 16,21-1-16,1 0 0,-1-21 16,21 21-16,-21-21 0,22 0 0,-22 0 15,21 0-15,0-21 0,1 21 16,-1-21-16,0 0 0,1-22 0,-1 22 16,0 0-16,1-21 0,-22-1 15</inkml:trace>
  <inkml:trace contextRef="#ctx0" brushRef="#br0" timeOffset="14304.93">5016 4741 0,'0'-42'16,"0"84"-16,0-126 0,0 63 0,0-22 0,0 22 16,0 0-16,0 0 0,22 21 31,-22 21-15,0 21-16,0-21 0,0 22 0,0-22 15,0 21-15,0 1 0,0-1 16,0 0-16,0 1 0,0-1 0,0 0 15,0 1-15,0-1 0,0-21 16,0 0-16,0 22 0,0-22 16,0 0-16,0-42 31,21 0-15,-21-1-16,21 1 0,-21-21 0,21 21 15,-21 0-15,0-22 0,21 1 16,-21 21-16,21 0 0,-21-22 0,22 22 15,-22 0-15,21 21 16,0 21 0,0 0-16,-21 0 0,0 1 15,0-1-15,21 21 0,-21-21 16,21 0-16,-21 1 0,0-1 0,0 0 16,22 0-16,-1-21 15,-21 21-15,21-21 0,0 21 0,0-21 16,0 0-16,1 0 15,-1 0-15,-21-21 0,21 21 0,0-21 16,0 0-16,-21 0 0,21 0 16,-21-1-16,0 1 0,22 0 0,-22-21 15,21 21-15,-21-1 0,0-20 16,21 42-16,-21-21 0,0 0 0,0 42 31,0 0-31,0 0 0,0 0 16,0 1-16,21-1 0,-21 0 15,0 0-15,0 0 0,0 0 16,0 1-16,0-1 16,0 0-16,0 0 15,21-21 1,-21-21 0,0 0-16,0 0 15,0-1-15,0 1 0</inkml:trace>
  <inkml:trace contextRef="#ctx0" brushRef="#br0" timeOffset="14507.82">5567 4614 0,'0'0'0,"-21"0"16,-1 0 0</inkml:trace>
  <inkml:trace contextRef="#ctx0" brushRef="#br0" timeOffset="20477.64">8953 5652 0,'0'0'0,"22"0"0,-1 0 16,0 0-1,0 0-15,0 0 0,0-22 16,1 22-1,-1 0-15,-21-21 16,21 21-16,-21 21 78,-21 1-78,0-22 0,-1 21 0,22 0 16,-21-21-16,0 21 0,0 0 15,0 0-15,0 1 0,-22-1 0,22 0 16,-21 0-16,21 0 0,-22 22 16,1-22-16,0 0 0,-1 0 0,1 0 15,0 0-15,-1 1 0,1-1 16,0-21-16,20 21 0,-20 0 0,21 0 16,-21-21-16,20 21 0,-20-21 0,21 22 15,0-1-15,0-21 16,-1 0-16,1 21 0,0 0 15,0-21 1,42 0 78,0 0-94,0 0 15,1 0-15,-1 0 16,0 0-16,0 0 16,0 0-16,0 0 15,1 0-15,-1 0 0,0 0 16,0 21-16,0-21 0,0 21 16,1-21-16,-1 22 0,0-1 0,0 0 15,0 0-15,0 0 0,22 0 16,-22 1-16,0-1 0,21 0 0,-20-21 15,-1 21-15,0 0 0,0 0 0,0 1 16,22-22-16,-22 21 0,0-21 16,0 21-16,0-21 0,0 0 31,-21-21 31,0 0-62,22 21 0,-22-22 16,21 1-16,-21 0 0,21 0 16</inkml:trace>
  <inkml:trace contextRef="#ctx0" brushRef="#br0" timeOffset="21260.83">9610 6202 0,'0'-21'0,"0"0"16,0-1-1,21 1-15,-21 0 16,0 0-16,0 0 15,0 0-15,0-1 0,0 1 0,0 0 16,0 0-16,0 0 0,0 0 16,-21-1-16,-1 22 15,1-21-15,0 21 16,0 0-16,0 0 0,0 0 16,-1 0-16,1 21 15,21 1-15,-21-1 0,0 0 0,0 0 16,21 0-16,-21 0 0,-1 22 15,1-22-15,21 21 0,-21-21 0,0 1 16,21 20-16,0-21 0,-21 0 16,21 0-16,0 22 0,0-22 0,0 0 15,0 0-15,0 0 0,0 1 0,0-1 16,0 0-16,0 0 16,21-21-16,0 0 15,-21 21-15,21-21 0,0 0 16,1 0-16,-1-21 0,0 21 15,0-21-15,0 0 0,0 0 0,1-22 16,-1 22-16,0 0 16,0 0-16,0 0 0,-21-22 0,21 22 15,-21 0-15,22-21 0,-22 20 16,21-20-16,-21 21 0,0 0 0,0 0 16,0-1-16,0 1 0,0 0 0,0 0 15,0 42 32,0 0-47,0 0 0,0 1 16,0-1-16,0 0 0,0 21 0,0-21 15,0 1-15,0-1 0,0 0 16,0 0-16,0 0 0,0 0 0,0 1 16,0-1-16,21 0 0,-21 0 15,21 0-15,-21 0 16,21-21-1,0 0 1,1 0 0,-1-21-16,0 0 15,0 0-15,-21 0 0,21 0 16</inkml:trace>
  <inkml:trace contextRef="#ctx0" brushRef="#br0" timeOffset="22044.53">10245 5588 0,'-22'0'15,"1"0"-15,0 0 16,21 21 31,0 0-47,0 1 16,0-1-16,21 0 15,0 0 1,-21 0-16,22-21 0,-1 21 0,-21 1 15,21-1-15,0-21 0,-21 21 16,21 0-16,-21 0 0,21 0 0,1 1 16,-1-22-16,0 21 0,0 0 15,0 0-15,0-21 0,1 21 0,-1 0 16,0-21-16,0 22 0,21-22 16,-20 21-16,-1-21 0,0 0 0,0 0 15,0 21-15,0-21 0,1 0 0,-1 0 16,0 0-1,-21 21 64,-21-21-79,0 21 0,-1-21 15,1 21-15,0 1 16,0-1-16,0-21 0,0 21 0,-22 0 15,22 0-15,0-21 0,0 21 0,-22 1 16,22-1-16,0 21 0,-21-21 16,21 0-16,-1 1 0,-20-1 0,21 0 15,0-21-15,0 21 0,-1 0 16,1 0-16,0-21 0,21 22 16,-21-1-16,0 0 0,0-21 15,21 21 1,-22-21-1,22-21 48,22 0-47,-1 0-16,-21-1 15,21 22-15</inkml:trace>
  <inkml:trace contextRef="#ctx0" brushRef="#br0" timeOffset="28727.82">10223 7239 0,'0'-21'32,"0"0"-1,0 0-31,0-1 16,0 1 15,0 0-16,0 0 17,0 42 77,0 0-109,0 0 16,0 1-16,0-1 15,0 0-15,0 0 0,0 0 16,0 22-16,0-22 0,0 0 0,0 21 16,0-21-16,0 22 0,0-22 15,0 21-15,0-21 0,0 22 0,0-22 16,0 0-16,0 0 0,0 0 0,0 1 15,0-1-15,0 0 16,0 0-16,0 0 16,0-42 31,0 0-47,0 0 0,0 0 15,0-1-15,0 1 0,0 0 16,0 0-16,0-21 0,0 20 0,0-20 15,0 21-15,0-21 0,0-1 16,0 22-16,0-21 0,0 21 0,0-22 16,22 22-16,-22-21 0,0 21 15,0-1-15,0 1 0,0 0 0,0 0 16,0 0-16,0 0 0,0-1 16,0 1-1,21 21 32,-21 21-31,0 1-1,21-22 1,-21 21-16,21-21 0,-21 21 16,21-21-1,0 21-15,-21 0 0,22-21 16,-1 21-16,0 1 15,-21-1-15,21-21 0,0 21 16,0 0-16,1 0 0,-1 0 0,-21 1 16,21-22-16,0 21 0,0 0 15,0 0-15,1 0 0,-1-21 0,0 21 16,0 1-16,0-1 0,0-21 0,1 21 16,-1-21-16,0 21 0,0-21 15,0 21-15,-21 0 0,21-21 16,1 0-16,-1 0 31,-42 0 16,-1 0-47,1 0 0,0 22 16,0-22-16,0 0 15,0 21-15,-1-21 0,1 0 16,0 21-16,0 0 0,0-21 0,0 21 15,-22-21-15,22 21 0,0-21 16,-21 22-16,20-1 0,1-21 0,0 21 16,0-21-16,0 21 0,0-21 15,-1 21-15,1-21 0,0 0 0,21 21 16,-21-21 0,21-21 77,0 0-93,0 0 16,0 0-16,21 0 0,-21-1 16,0-20-16,0 21 0,21 0 0,-21-22 15,0 22-15,21 0 0,-21-21 16,0 21-16,0-1 0,0-20 15,0 21-15,0 0 0,22 0 16,-22-1-16,0 1 0,0 0 0,0 0 16,0 0-16,0 0 0,0-1 15,0 1-15,0 0 32,0 42-1,0 0-16,0 1-15,0-1 0,0 21 16,0-21-16,0 0 0,0 1 0,0-1 16,0 21-16,0-21 0,0 0 15,0 22-15,0-22 0,0 0 0,0 21 16,0-20-16,0-1 0,0 0 0,0 0 16,0 0-1,0 0-15,0 1 16,0-44 15,0 1-15,0 0-16,0 0 15,0 0-15,0 0 0,0-1 0,0-20 16,0 21-16,0-21 0,0 20 0,0-20 16,0 21-16,0-21 0,0 20 15,0-20-15,0 21 0,0 0 16,0 0-16,0-1 0,0 1 15,0 42 32,0 1-47,0-1 0,0 0 0,0 21 16,0-21-16,0 22 0,0-22 16,0 21-16,0-21 0,0 22 0,0-22 15,0 0-15,0 21 0,0-20 0,0-1 16,0 0-16,0 0 15,0 0-15,0 0 16,0-42 31,0 0-47,0 0 0,0 0 16,0 0-16,0-22 0,0 22 15,0-21-15,0 21 0,0-22 0,0 22 16,0-21-16,0 21 0,0-1 15,0 1-15,0 0 0,0 0 0,0 0 16,0 0-16,0-1 0,0 1 16,0 42 15,0 1-31,0-1 16,0 0-16,0 0 0,0 0 15,0 22-15,0-22 0,0 21 0,21-21 16,-21 22-16,0-22 0,0 21 15,0-21-15,0 0 0,0 1 0,0-1 16,0 0-16,0 0 0,21 0 0,-21 0 16,0 1-1,21-22 1,-21-22 0,0 1-16,0 0 15,0 0-15,0-21 0,0 20 16,0-20-16,0 21 0,0-21 15,0 20-15,0-20 0,0 21 0,0-21 16,0 20-16,0 1 0,0 0 0,0 0 16,0 42 15,0 0-31,0 0 16,0 1-16,0 20 0,0-21 0,0 0 15,0 22-15,0-22 0,0 0 0,0 21 16,0-21-16,0 1 0,0-1 15,21-21-15,-21 21 0,0 0 16,21-21-16,-21-21 31,22 0-15,-22 0-16,0-1 16,0 1-16,0-21 0,0 21 0,0 0 15,0-22-15,0 22 0,0 0 0,0 0 16,0 0-16,0-1 15,0 44 1,0-1 0,0 0-16,0 0 0,0 0 15,0 0-15,0 1 0,0 20 0,0-21 16,0 0-16,0 0 0,21 1 16,-21-1-16,0 0 15,21-21 1,-21-21-1,0 0 1,0-1-16,0 1 0,21 0 16,-21 0-16,0 0 15,0 0-15,0-1 0,0 1 0,0 0 16,0 42 15,21 0-31,-21 1 16,0-1-16,0 0 0,0 0 15,0 0-15,0 0 0,21 1 16,-21-1-16,22 0 0,-1-21 31,0 0-15,0-21 0,-21 0-16,0-1 15,0 1-15,0 0 0,0 0 16,0 0-16,0 0 0,0-1 15,0 44 17,0-1-17,0 0-15,0 0 0,0 0 16,0 0-16,0 1 0,0-1 16,0 0-16,0 0 0,0 0 15,0 0 1,0-42 15,21 0-15,-21 0-16,0 0 15,0 0-15,21-1 0,-21 1 16,0 0-16,0 0 0,0 0 16,0 42 15,0 0-31,0 0 15,0 0-15,0 1 0,0-1 16,0 0-16,0 0 16,0 0-1,0-42 17,-21 0-17,0 21-15,21-21 16,-21 21-16,21-21 0,-21-1 0,0 1 15,-1 21-15,1-21 0,21 0 0,-21 21 16,0-21-16,0 21 0,0 0 16,-1 0-16,1 0 0,0 0 15,0 21-15,0 0 16,21 0-16,0 0 0,-21 1 16,-1-1-16,22 0 0,0 0 15,0 0 1,0-42 31,0 0-47,0 0 15,0 0-15,0-1 0,0 1 16,0 0-16,0 0 0,0-21 0,0 20 16,0 1-16,0 0 0,0-21 0,0 21 15,0-1-15,0 1 0,0 0 16,0 42-1,0 0 1,0 1-16,0-1 0,0 0 0,0 21 16,0-21-16,0 22 0,0-22 0,0 21 15,-21-21-15,21 1 16,0-1-16,0 0 0,0 0 0,0 0 16,0 0-16,0 1 0,0-44 46,0 1-46,0 0 16,0 0-16,0 0 0,0 0 16,0-22-16,0 22 0,0-21 0,0 21 15,0-22-15,0 1 0,0 21 16,0-22-16,0 1 0,0 21 0,0 0 16,0 0-16,0-1 0,0 44 31,0-1-31,0 0 0,0 0 15,-21 21-15,21-20 0,0 20 16,0 0-16,0-21 0,0 22 0,0-1 16,0-21-16,-21 22 0,21-22 0,0 21 15,0-21-15,0 0 0,0 1 16,0-1-16,0-42 47,0-1-47,0 1 15,0 0-15,0 0 0,0 0 16,0 0-16,0-22 0,0 22 16,0-21-16,0-1 0,0 1 0,0 21 15,0-21-15,0-1 0,0 1 16,0 21-16,0 0 0,0-1 0,-21 1 16,21 42-1,0 1 1,0 20-16,0 0 0,0 1 0,0-1 15,0 0-15,0 1 0,0-1 16,0 21-16,0-20 0,0-1 0,0 0 16,0 1-16,0-1 0,0-21 0,0 22 15,0-22-15,0 0 0,0 0 16,0 0-16,0 0 0,0 1 16,0-44 15,0 1-16,0 0 1,0 0-16,21 21 16,-21-21-1,0 42 48,-21-21-63,21-21 62,21 0-46,0 21-16,0-22 0,0 1 16,22 0-16,-22 0 0,0 0 15,21 0-15,-20-1 0,-1 22 0,21-21 16,-21 0-16,22 0 0,-1 21 15,-21-21-15,21 21 0,-20 0 0,20-21 16,-21 21-16,0 0 16,0 0-16,1 0 15,-44 0 17,1 0-17,0 0-15,21 21 0,-21-21 0,0 21 16,-22-21-16,22 21 0,-21 0 15,21 0-15,-22 1 0,1-22 0,0 21 16,-1 0-16,22 0 0,-21 0 0,0 0 16,-1 1-16,22-1 0,-21 0 15,21 0-15,-1 0 0,1-21 16,0 21-16,0-21 0,21 22 16,0-44 30,21 22-46,-21-21 0,21 21 0,0-21 16,22 0-16,-22 0 0,0 0 0,0-1 16,22 1-16,-22 0 15,21 0-15,0-21 0,1 20 0,-22 1 0,21 0 16,1-21-16,-22 21 0,21 21 16,-21-22-16,0 1 0,1 21 15,-1 0-15,-21-21 0,21 21 0,-21 21 31,0 0-15,-21 1-16,0-22 0,-1 21 0,1 0 16,0 0-16,0 0 0,0 0 15,-22 1-15,22-1 0,0 0 0,-21 0 16,21 0-16,-1-21 0,-20 21 0,21 1 16,0-22-16,21 21 0,-21-21 15,-1 0-15,22-21 47,22 21-31,-1-22-16,-21 1 0,21 21 0,0-21 15,-21 0-15,21 21 0,0-21 16,-21 0-16,0-1 0,22 22 0,-22-21 16,21 0-16,0 0 15,-21 0 1,-21 21 31,0-21-47,-1 21 0,1 0 15,0 0 1,0 0-16,21-22 47,21 22-47,0 0 0,0 0 15,1 0-15,-1 0 0,21 0 16,-21 0-16,22 0 0,-22-21 0,0 21 16,0 0-16,0 0 0,0-21 0,1 21 15,-44 0 17,1 0-32,0 0 0,0 0 15,0 0-15,0 0 0,-1 0 16,1 0-16,0 0 0,0 0 15</inkml:trace>
  <inkml:trace contextRef="#ctx0" brushRef="#br0" timeOffset="32676.96">10181 8975 0,'0'0'0,"0"-21"0,0-1 16,0 1-16,21 0 0,-21 0 0,0 0 15,0 0 1,0-1-16,0 1 0,0 0 0,0 0 16,0 0-16,21 0 0,-21-1 0,0 1 15,0 0-15,0 0 16,0 0-16,0 0 0,0 42 47,0 0-47,0 0 0,0 21 15,0 1-15,0-1 0,0 0 16,0 1-16,0-1 0,0 0 0,0 1 16,0-1-16,0 0 0,0 1 15,0-1-15,0-21 0,0 22 16,0-22-16,0 0 0,0 0 0,0 0 16,0 0-16,0 1 15,0-44 16,0 1-31,0 0 16,0 0-16,0-21 0,0 20 0,0-20 16,0 0-16,0-1 0,22 1 15,-22-21-15,0 20 0,0 1 16,0-22-16,0 22 0,0 0 0,0 21 16,0-22-16,21 22 0,-21 0 0,0 0 15,0 0-15,21 21 0,-21-22 16,0 44-1,0-1 1,21 0 0,-21 0-16,0 0 0,21-21 15,-21 21-15,0 1 0,21-1 16,1-21-16,-22 21 0,21-21 16,0 21-16,0-21 0,0 21 0,0-21 15,1 21-15,-1 1 0,0-22 16,21 21-16,-21-21 0,22 21 0,-1 0 15,0-21-15,1 21 0,-1-21 16,0 21-16,-20-21 0,20 22 16,0-1-16,1-21 0,-22 21 0,0-21 15,0 21-15,0-21 0,0 21 16,-21 0 0,-21-21-16,0 0 15,-21 22-15,21-22 0,-22 0 0,1 21 16,0-21-16,20 21 0,-41 0 0,21-21 15,-1 21-15,1 0 0,0 1 16,-1-1-16,1 0 0,0 0 0,20 0 16,-20-21-16,0 21 0,21 1 15,-22-1-15,22 0 0,-21 0 0,21-21 16,-1 21-16,1-21 0,21 21 16,-21-21-16,42 0 31,0-21-16,1 21-15,-1-21 0,0 0 16,0 0-16,0 21 0,0-21 0,1-1 16,-1 1-16,0-21 0,0 21 15,-21 0-15,21-22 0,-21 22 0,21-21 16,-21 21-16,0-1 0,0-20 0,0 21 16,0 0-16,0 0 0,0-1 15,-21 22 1,0 22-1,21-1-15,0 21 0,0-21 16,-21 0-16,0 1 0,21 20 0,-21-21 16,-1 0-16,22 0 0,0 22 15,-21-22-15,21 0 0,-21-21 0,21 21 16,0 0-16,0 1 16,0-44 15,0 1-31,0 0 0,0 0 15,0 0-15,0 0 0,0-22 16,0 22-16,21-21 0,-21-1 0,0 1 16,0 21-16,0-21 0,0-1 15,0 1-15,0 21 0,0 0 0,0-1 16,0 1-16,0 42 16,0 1-1,0-1-15,0 21 0,0-21 16,0 22-16,0-1 0,0 0 0,0 1 15,0-22-15,0 21 0,0 0 0,0-20 16,0 20-16,0-21 0,0 0 16,0 0-16,0 1 0,21-22 47,-21-22-47,0 1 0,0 0 15,0 0-15,0 0 0,0 0 16,0-22-16,0 22 0,0-21 0,0 21 15,0-22-15,0 1 0,0 0 0,0-1 16,0 1-16,0 21 0,0-22 16,0 22-16,0 42 31,0 22-31,0-22 0,0 21 0,0-21 16,0 22-16,0-1 0,0-21 15,0 22-15,0-1 0,0-21 16,0 21-16,0-20 0,0-1 0,0 0 15,0 0-15,0 0 16,22-21 0,-22-21-1,0 0-15,0 0 16,0 0-16,0-1 0,0 1 0,0 0 16,0 0-16,0 0 0,0-22 15,0 22-15,0 0 0,0 0 0,0 0 16,0 0-16,0-1 0,21 22 15,0 0 1,0 0-16,-21 22 16,21-22-16,0 21 0,1-21 15,20 21-15,-21 0 0,21 0 0,1-21 16,-22 21-16,21-21 0,1 22 0,-1-22 16,0 0-16,1 21 0,-1-21 15,-21 0-15,0 0 0,0 0 0,1 0 16,-22 21-16,-22-21 31,-20 0-31,21 0 0,-21 0 0,-1 0 16,1 0-16,0 0 0,-1 0 15,1 0-15,0 0 0,-1 0 0,1 0 16,0 0-16,-1 0 16,22 0-16,0 0 0,0 0 0,0 0 15,-1 0-15,44 0 31,-1 0-31,0 21 0,21-21 0,1 0 16,-1 0-16,0 0 0,1 0 16,20 21-16,-21-21 0,22 0 0,-22 0 15,22 0-15,-22 0 0,0 0 0,1 0 16,-1 0-16,-21 0 0,0 0 16,-42 0-1,0 0 1,-21 0-16,21-21 0,-22 21 15,1 0-15,0 0 0,-1-21 0,1 21 16,0 0-16,-1-21 0,1 21 16,0 0-16,20 0 0,-20 0 0,21 0 15,0 0-15,0 0 0,-1 0 16,44 0 15,-1 0-31,0 0 0,21 0 16,-21 0-16,22 0 0,-1 0 15,0 0-15,1 0 0,-1 0 0,0 0 16,1 0-16,-22 0 0,21 0 16,-21 0-16,1 0 0,-22-21 15,0-1 1,-22 22-16,-20 0 0,21 0 0,-21-21 16,-1 21-16,1 0 0,0 0 15,-22-21-15,22 21 0,-1 0 0,1 0 16,0-21-16,-1 21 0,1 0 0,21 0 15,0 0-15,0 0 0,-1 0 16,44 0 15,-1 0-31,21 0 0,-21 0 16,22 0-16,-1 0 0,0 0 0,1 0 16,-1 0-16,0 0 0,1 0 15,-1 0-15,0 0 0,-21 0 0,22 0 16,-22 0-16,21 0 0,-42-21 15,-21 21 1,-21-21-16,21 21 16,-22 0-16,-20 0 0,20 0 15,1 0-15,-21-22 0,20 22 0,1 0 16,0 0-16,-1 0 16,1 0-16,21 0 0,-22-21 0,22 21 0,42 0 46,1 0-46,20 0 0,-21 0 16,21 0-16,1 0 0,-22 0 16,21 0-16,1 0 0,-1 0 0,21 0 15,-20 0-15,-1 0 0,0 0 16,-20 0-16,20 0 0,-21 0 0,0 0 16,-42 0-1,0 0 1,0 0-16,-22 0 0,22-21 0,-21 21 15,0 0-15,-1-21 0,1 21 16,0-21-16,-1 21 0,1 0 16,21-21-16,-22 21 0,1 0 0,21-22 15,0 22-15,-22 0 0,22 0 16,21-21-16,-21 0 0,42 21 47,0 0-32,1 0 1,-1 21-16,-21 0 16,0-42 31,0 0-32,-21 0-15,21 0 16,0 0-1,-22 21-15,22-22 0,22 44 32,-1-1-32,0-21 15,0 21-15,0 21 0,0-21 16,22 1-16,-1-1 0,-21 0 0,22 21 16,-1-21-16,21 1 0,-20-1 0,-1 0 15,0 0-15,1 0 16,-1 0-16,0 1 0,-20-22 0,20 21 15,-21-21-15,0 0 0,-42 0 47,0 0-47,0 0 0,0-21 16,-22 21-16,22 0 0,-21 0 0,21 0 16,-22 0-16,1 0 0,0 0 0,-1 0 15,1 21-15,0 0 0,-1-21 16,1 21-16,0 0 0,-1 0 0,1 1 15,21-1-15,-22 0 16,22-21-16,0 21 0,0 0 0,0-21 16,21 21-16,21-21 31,0 0-31,0-21 0,0 0 16,1 21-16,-1-21 0,21 0 15,-21 0-15,22-1 0,-1 1 0,-21 0 16,21 0-16,1 0 0,-1 0 0,0-1 15,1 22-15,-1-21 0,-21 0 16,0 21-16,1 0 0,-44 0 31,1 21-31,0 0 16,0 1-16,-21-1 0,20 0 0,-20 0 16,0 0-16,-1 0 0,22 1 15,-21-1-15,21 0 0,-22 0 0,22-21 16,0 21-16,21 0 0,-21-21 15,21 22-15,21-22 16,0 0 0,0 0-16,1 0 0,20 0 15,-21-22-15,0 22 0,22-21 16,-22 21-16,21-21 0,-21 0 0,0 21 16,1 0-16,-1 0 0,-21-21 0,0 0 15,0-1 1,-21 22-1,-1 0-15,1 0 0,0 0 16,0 0-16,0 0 0,0 22 16,-1-22-1,22 21-15,-21-21 32,0 0-17,0 0-15</inkml:trace>
  <inkml:trace contextRef="#ctx0" brushRef="#br0" timeOffset="35496.37">12255 1122 0,'0'0'0,"0"-21"16,0-22-16,0 22 0,0-21 16,0 0-16,0 20 0,0-20 0,0 21 15,0-21-15,0 20 0,0 1 16,0 0-16,0 42 31,0 0-31,0 1 16,0 20-16,0 0 0,0 1 15,0-1-15,0 0 0,0 1 0,-21-1 16,21 0-16,0 1 0,0-1 0,-21 0 16,21-21-16,-21 22 0,21-22 15,0 21-15,0-21 0,0 1 0,0-1 16,21-21 15,-21-21-15,0-1-16,0 1 0,21 0 0,-21 0 15,21-21-15,-21 20 16,0-20-16,0 0 0,22-22 0,-22 22 16,21-22-16,-21 22 0,21-21 15,-21 20-15,0-20 0,0 20 0,21 1 16,-21 21-16,0-21 0,0 20 16,21 1-16,-21 0 0,0 42 31,0 0-16,0 1-15,0-1 16,0 0-16,0 0 0,0 0 0,0 0 16,21 1-16,-21-1 0,22 0 15,-1 0-15,-21 0 0,21 0 16,0 1-16,0-1 0,0 0 16,22 0-16,-22 0 0,21 0 0,1 1 15,-1-1-15,21 0 0,-20-21 16,20 21-16,-20-21 0,20 0 0,-21 21 15,1-21-15,-1 0 0,-21 0 16,0 0-16,1 0 0,-22 21 16,-22-21-1,-20 22-15,21-22 0,-21 21 16,-22-21-16,22 21 16,-1-21-16,-105 63 15,85-63-15,20 22 0,1-1 0,0 0 16,21-21-16,-22 21 0,22 0 15,0-21-15,0 21 0,0-21 0,-1 0 16,22 22-16,-21-22 63,0 0-32,21-22-16,0 1-15,0 0 16,0 0 0,0 0-16,21 0 15,-21-1-15,21 22 0,1-21 0,-22 0 16,0 0-16,0 0 0,21 0 16,-21-1-16,0 1 0,0 0 15,0 0-15,0 0 16,0 0-16,0-1 0,0 1 15,-21 21 17,21 21-32,0 1 0,0-1 15,0 0-15,0 0 0,0 0 16,0 0-16,0 1 0,-22-1 16,22 0-16,0 0 0,0 0 0,0 0 15,0 1-15,22-1 16,-1-21-16,0 0 15,0 0-15,0 0 16,0 0-16,1-21 0,-1-1 0,0 22 16,21-21-16,-21 0 0,22 0 15,-22 0-15,0 0 0,21 21 0,-20-22 16,-1 1-16,0 0 16,-42 21 15,0 0-31,-1 0 0,1 0 15,-21 0-15,21 0 0,-22 21 16,22-21-16,0 21 0,-21-21 0,21 22 16,-22-1-16,22-21 0,0 0 15,0 21-15,0-21 0,-1 21 0,22 0 32,22-21-32,-1 0 0,0 0 15,21 0-15,-21 0 0,22 0 16,-1 0-16,-21 0 0,22 0 0,-1 0 15,0 0-15,1-21 0,-22 21 16,21 0-16,-21 0 0,-21-21 0,-21 21 31,0 0-31,-21 0 16,-1 0-16,1 0 0,0 0 0,-22 0 16,22 0-16,-1 0 0,1 0 15,0 0-15,-1 0 0,22 0 0,0 0 16,0 0-16,42 0 15,0 0-15,0 0 16,22-21-16,-22 0 0,21 21 16,1 0-16,-1-22 0,0 22 0,1-21 15,-22 21-15,21-21 0,-21 21 16,0 0-16,1 0 0,-1 0 16,-21-21-1,-21 21 1,-1 0-16,1 0 0,0 0 15,0 0-15,0 0 16,0 0 0,-1 0-16</inkml:trace>
  <inkml:trace contextRef="#ctx0" brushRef="#br0" timeOffset="35720.25">12679 1185 0,'-21'0'15,"21"22"1,-22-22-16,22-22 78</inkml:trace>
  <inkml:trace contextRef="#ctx0" brushRef="#br0" timeOffset="38348.68">14436 1439 0,'-22'0'0,"22"22"16,-21-22-16,42 0 78,1 0-78,20-22 0,-21 22 0,21 0 16,1 0-16,-22 0 0,21 0 15,1 0-15,-1-21 0,0 21 0,1 0 16,-22 0-16,21 0 16,0 0-16,-20 0 0,-1 0 0,0 0 15,0 0-15,0 0 0,0 0 16,-42 0 15,-21 0-31,21 0 0,0 0 0,-1 0 16,-20 21-16,21-21 0,-21 0 15,20 0-15,1 0 0,-21 0 0,21 0 16,0 0-16</inkml:trace>
  <inkml:trace contextRef="#ctx0" brushRef="#br0" timeOffset="40304.3">14393 1482 0,'0'0'0,"-21"0"15,21 21-15,-21-21 16,42 0 46,0 0-62,0 21 0,-21 0 16,22-21-16,-1 21 0,0 1 16,0-1-16,0 0 0,0 0 0,1 0 15,-1 0-15,0 22 0,0-22 0,0 21 16,0-21-16,-21 22 0,22-22 15,-1 21-15,0-21 0,-21 1 16,0 20-16,21-21 0,0 0 0,-21 0 16,0 1-16,21-1 0,-21 0 15,22 0-15,-22 0 0,21 0 0,-21 1 16,0-1 0,21-21-16,-21 21 15,21-21 1,-21-21-1,0 0 1,0-1-16,21 22 16,-21-21-16,0 0 0,0 0 0,0 0 15,0-22-15,21 22 0,-21-21 16,22 21-16,-22-22 0,0 1 0,0 0 16,0-1-16,21 1 0,-21 0 15,21 21-15,-21-22 0,0 1 0,0 21 16,0-22-16,21 22 0,-21 0 15,21 0-15,-21 0 0,21 0 0,-21-1 16,0 1-16,22 21 16,-22-21-16,-22 21 78,1 0-78,0 0 0,0 0 15,0 0-15,0 21 0,-22-21 0,22 0 16,0 0-16,-21 21 0,20-21 16,1 0-16,0 0 0,-21 0 0,21 0 15,-1 22-15,1-22 0,0 0 16,0 0-16,0 0 0,0 0 16,-1 0-16,1 0 31,0 0-16,42 0 17,0 0-17,1 0-15,-1 0 0,0 0 0,0 0 16,0 0-16,22 0 0,-22 0 16,0 0-16,21 0 0,-21 0 0,22-22 15,-1 22-15,-21 0 0,22 0 16,-22 0-16,0 0 0,0 0 0,0 0 15,0-21 1,-42 21 0,0 0-1,0 0-15,0 0 0,0 0 0,-22 21 16,22-21-16,0 22 0,-21-22 16,20 0-16,-20 0 0,21 21 0,0-21 15,0 0-15,-22 0 0,22 21 16,0-21-16,0 0 0,0 0 15,-1 0 1,1 0 0,21 21-16,21-21 62,1 0-62,-1 0 0,0 0 16,0 0-16,0 0 15,0 0-15,1-21 0,-1 21 0,21 0 16,-21 0-16,0 0 0,1 0 16,-1-21-16,0 21 0,0 0 0,0 0 15,0 0-15,-42 0 47,-21 0-47,21 21 0,0-21 0,-1 0 16,-20 21-16,21-21 0,0 0 15,0 21-15,-1-21 0,1 21 0,0-21 16,0 0-16,42 0 47,0 0-47,0 0 16,1 0-16,-1-21 15,0 21-15,0 0 0,21-21 0,-20 21 16,-1 0-16,0 0 0,0 0 15,0 0-15,0 0 0,1 0 16,-1 21-16,-21 0 16,0 1-16,0-1 0,0 0 0,0 0 15,-21 0-15,-1 0 0,1 1 16,0 20-16,0-21 0,0 0 0,0 0 16,-1 1-16,22-1 0,0 0 15,-21 0-15,21 0 0,0 0 0,0 1 16,21-44 31,-21 1-47,22 0 0,-22 0 15,0 0-15,21 0 16,-21-22-16,0 22 0,0 0 16,0-21-16,21 20 0,-21-20 0,0 21 15,0 0-15,21 0 0,-21-1 16,0 1-16,0 42 31,0 22-15,0-22-16,0 21 0,0 1 0,0-1 15,0 0-15,0 1 0,0-1 0,0 0 16,0 1-16,-21-1 16,21-21-16,0 21 0,0-20 0,0-1 15,0 0-15,0 0 16,0-42-1,0 0-15,0 0 16,0-1-16,-21 1 0,21-21 0,0 21 16,0-22-16,0 1 0,0 0 15,0-22-15,-21 22 0,21 0 0,-22-1 16,22 1-16,0 0 0,-21 20 16,21-20-16,-21 21 0,21 0 15,-21 21-15,21 21 16,0 0-1,0 0-15,0 0 0,0 1 0,0 20 16,0-21-16,0 21 0,0 1 0,0-22 16,0 21-16,0-21 15,0 22-15,0-22 0,0 0 0,0 0 16,0 0-16,0 1 0,21-1 0,0 0 16,0-21-16,1 0 0,-1 0 15,0 0-15,21 0 0,1 0 0</inkml:trace>
  <inkml:trace contextRef="#ctx0" brushRef="#br0" timeOffset="40951.92">15600 1926 0,'0'0'0,"-21"0"0,-1 0 0,1 0 0,0 0 16,42 0 15,0 0-15,1 0-16,20 0 0,-21 0 0,21 0 16,1 0-16,20 0 0,-20 0 15,20 0-15,-21 0 0,22 0 16,-22 0-16,1 0 0,20-21 0,-21 21 15,1 0-15,-1 0 0,0 0 16,1 0-16,-22-21 0,0 21 0,0 0 16,0 0-16,-21-21 15,-21 0 1,0 21-16,0 0 16,-21-22-16,20 22 0,-20 0 0,21-21 15,-21 21-15,20 0 0,-20 0 16,21 0-16,0 0 0,0 0 0,-1 0 15,1 0-15,0 0 16,21-21 0,21 21-1,0 0-15,1 0 0,-1 0 16,0-21-16,0 21 0,0 0 16,22 0-16,-22 0 0,0 0 0,0 0 15,0 21-15,0 0 0,1-21 16,-22 21-16,0 1 0,0-1 0,0 0 15,0 0-15,0 0 0,0 0 16,-22 1-16,1 20 0,0-21 0,0 0 16,-21 0-16,20 1 0,1-1 0,0-21 15,0 21-15,0 0 16,0-21-16,-1 21 0,1-21 0,21 21 16,21-21 15,1-21-31,-1 0 15,0 21-15</inkml:trace>
  <inkml:trace contextRef="#ctx0" brushRef="#br0" timeOffset="42081.83">14541 1588 0,'22'0'78,"-1"0"-78,0 0 31,0 0-31,0 0 16,-21 21 15,0 0-15,0 0-16,21 0 0,-21 0 16,22 1-16,-22-1 0,0 0 15,0 0-15,21 0 0,-21 0 16,21 1-16</inkml:trace>
  <inkml:trace contextRef="#ctx0" brushRef="#br0" timeOffset="43518.33">12234 1291 0,'0'-21'15,"0"0"-15,21 0 16,-21 0 0,22-1-16,-22 1 15,0 0-15,0 0 0,0 0 0,0 0 16,0-1-16,0 1 15,0 0-15,0 0 0,21 0 0,-21 0 16,0-1-16,0 1 16,0 42-1,0 1-15,0 20 16,0-21-16,0 21 0,21 1 16,-21-1-16,0 22 0,0-22 0,0 0 15,0 1-15,0-1 0,0 0 16,0-21-16,21 22 0,-21-22 0,0 21 15,0-21-15,0 1 16,0-1-16,0 0 0,21-21 16,0 0-1,-21-21-15,22 0 16,-22-1-16,0 1 0,0 0 16,0 0-16,0-21 0,0 20 0,0-20 15,0 0-15,0 21 0,0-22 16,0 1-16,0 0 0,0-22 0,0 22 15,0-1-15,0 1 0,0 21 16,0-21-16,0 20 0,0-20 16,0 21-16,0 0 0,0 42 93,21 0-77,0-21-16,0 21 16,21-21-16,-20 0 0,-1 21 15,21-21-15,-21 0 0,22 22 16,-22-22-16,21 0 0,0 0 0,1 0 16,-22 0-16,21 0 15,-21 0-15,1 0 0,-1 0 0,0 0 16,0 0-16,-21 21 31,-42 0-15,21 0-16,-1-21 0,-20 21 15,0 0-15,21-21 0,-22 22 16,-20-1-16,20 0 0,1 0 0,-21-21 16,20 21-16,1 0 0,-22 1 15,22-22-15,21 21 0,-21 0 16,20-21-16,1 0 0,0 21 0,0-21 15,42 0 17,0 0-32,0 0 15,1 0-15,-1 0 0,21-21 0,-21 21 16,22-21-16,-1 21 0,0-21 16,1-1-16,-1 22 0,21-21 0,-20 0 15,20 21-15,-20-21 0,20 0 16,1 0-16,-22 21 0,0-22 0,1 22 15,-22 0-15,0-21 0,0 21 16,-42 0 0,-21 21-1,-1-21-15,1 22 0,0-1 16,-1 0-16,-20 0 0,20-21 0,1 21 16,0 0-16,-1 1 0,22-1 15,-21-21-15,21 21 0,0-21 16,-1 21-16,22 0 15,22-21 17,-1 0-32,0 0 0,0 0 0,0 0 15,0 0-15,1 0 16</inkml:trace>
  <inkml:trace contextRef="#ctx0" brushRef="#br0" timeOffset="47577.16">10393 10160 0,'-21'0'47,"21"-21"-31,0 0-16,0 0 15,0-1 1,-22 22 15,22 22 1,0-1-32,0 0 0,0 0 15,0 0-15,0 0 0,-21 22 0,21-1 16,0 0-16,0 1 0,0 20 15,-21-20-15,0-1 0,0 0 0,21 22 16,-21-22-16,-1-21 0,22 22 0,-21-22 16,21 21-16,0-21 0,0 0 15,0 1-15,0-44 47,0 1-47,21 0 16,-21 0-16,0 0 0,0 0 15,22-22-15,-1 1 0,-21 21 0,0-22 16,0-20-16,21 21 0,-21-1 16,21 1-16,-21 0 0,0-1 0,0 1 15,0 21-15,0-22 0,0 22 0,0-21 16,0 21-16,0 0 0,0-1 16,0 1-16,0 0 15,21 42 63,0-21-78,-21 21 16,22-21-16,-1 22 0,0-1 0,0-21 16,0 21-16,0-21 0,22 21 15,-1-21-15,0 0 0,1 21 0,20-21 16,-20 0-16,20 0 0,-21 0 0,22 21 15,-22-21-15,1 0 16,20 0-16,-21 0 0,1 0 0,-1 0 16,-21 0-16,0 0 0,22 0 15,-22 0-15,-21 22 0,21-22 16,-21 21 15,0 0-15,-21-21-16,0 21 15,0 0-15,-1-21 0,1 21 0,-21 1 16,0-1-16,-1 0 0,1 21 0,-22-21 16,1 1-16,-1 20 15,1 0-15,-1-21 0,1 22 0,-1-22 16,22 21-16,-21-21 0,-1 22 16,22-22-16,-1 0 0,1 0 0,21 0 15,-21 1-15,20-22 0,1 21 0,0-21 16,0 0-16,42 0 47,0 0-47,0-21 15,1 21-15,20-22 0,-21 1 0,0 0 0,0 0 16,22 0-16,-22 0 16,21-1-16,-21-20 0,22 21 0,-1-21 15,0 20-15,1-20 0,-22 21 0,21-21 16,-21 20-16,1-20 0,-1 21 15,0 0-15,-21 0 0,21-1 0,-21 1 16,-21 21 0,0 0-1,0 0-15,-22 0 0,22 21 16,-21 1-16,21-22 0,-22 21 0,1 0 16,21 0-16,-22 0 0,22 0 0,-21-21 15,21 22-15,0-1 0,-1-21 16,1 0-16,0 21 0,21-42 31,21 0-15,0-1-16,1 1 0,-1 0 15,0-21-15,0 21 0,0-1 16,0 1-16,1 0 0,-1 0 0,0 0 16,0 0-16,0-1 0,-21 1 15,-21 21 1,0 0-1,-21 0-15,20 21 0,-20 1 0,21-22 16,0 21-16,-22 0 0,22-21 16,0 21-16,0 0 0,0 0 15,21 1-15,0-1 0,21 0 16,0-21 0,0 0-16,0 0 0,22 0 0,-22 0 15,21 0-15,1 0 0,-1-21 16,0 21-16,1-21 0,-1 21 0,0-22 15,22 22-15,-22-21 0,0 21 0,-20-21 16,20 21-16,0 0 0,-21 0 16,1-21-16,-1 21 0,0-21 0,-42 21 31,0 0-31,-1 0 16,-20 0-16,0 0 0,-1 0 0,1 21 15,0-21-15,-22 21 0,22-21 16,0 21-16,-1 0 0,1-21 0,0 22 15,20-22-15,-20 0 0,42 21 16,-21-21-16,42 0 16,0 0-1,22 0-15,-1-21 0,21 21 0,1-22 16,-1 1-16,1 21 0,21-21 0,-22 0 16,22 21-16,-22-21 0,1 21 15,-1 0-15,-20 0 0,-1 0 0,-21 0 16,-63 21-1,21-21 1,-43 21-16,22 0 0,-22 0 0,1 1 16,-1-1-16,1 0 0,-1 0 15,1 0-15,-1 0 0,1 1 0,20-1 16,-20 0-16,42 0 0,-22-21 16,22 21-16,0-21 0,0 0 0,21 21 15,21-21-15,0 0 16,0 0-16,22-21 0,-1 21 15,0-21-15,22 0 0,-1 0 0,1 0 16,-1 21-16,1-22 0,-1 1 16,1 0-16,-1 0 0,-20 0 15,63-22-15,-85 43 0,0 0 16,0-21-16,-42 21 16,0 0-16,0 21 15,-22-21-15,1 22 0,-22-1 16,1 0-16,21 0 0,-22 0 0,1 0 15,-1 1-15,-63 20 0,85-21 16,-22 0-16,22 0 16,0 1-16,20-1 0,-20 0 15,42 0-15,21-21 16,0-21-16,1 0 16,20 21-16,0-21 0,22-1 15,-22 1-15,22 0 0,-1-21 16,1 21-16,-22-1 0,21 1 0,1 0 15,-22 0-15,1 0 0,-22 21 16,0-21-16,0 21 0,-42 0 16,0 0-16,-22 21 15,1 0-15,0-21 0,-22 21 0,22 21 16,-22-20-16,1-1 0,-1 0 16,22 0-16,-21 0 0,20 22 15,-20-22-15,20 0 0,22-21 0,-21 21 16,21 0-16,0-21 0,42 0 31,0 0-31,21-21 16,-21 0-16,1 0 0,20 0 15,0-1-15,1 1 0,-22 0 16,21-21-16,0 21 0,1-1 0,-1 1 16,22-42-16,-43 42 0,-21-1 15,-21 22 1,-1 0-16,1 22 0,-21-1 15,0 0-15,-1 0 0,1 0 16,0 0-16,-1 1 0,1 20 0,0-21 16,20 0-16,-20 0 0,21 1 15,-21 20-15,20-42 16,22 21-16,-21-21 0,21-21 16,0 0-1,21 0-15,-21-1 16,22-20-16,-1 21 0,-21-21 0,21 20 15,0-20-15,0 21 0,-21 0 16,21 0-16,-21-1 0,22 1 0,-22 42 31,0 22-15,0-22-16,0 21 0,-22-21 0,1 22 16,21-1-16,-21-21 15,0 22-15,21-1 0,-21-21 0,21 21 16,0-20-16,-21-1 0,21 0 0,0 0 15,-22-21-15,22 21 0,0-42 32,0 0-17,0 0-15,0 0 0,0-1 0,0 1 16,0-21-16,0 21 0,0-22 16,0 1-16,0 21 0,0-21 0,0-1 15,0 22-15,0 0 0,0 0 0,0 0 16,0-1-16,0 44 15,0-1 1,0 0-16,0 0 0,0 21 16,0-20-16,0 20 0,0 0 15,0-21-15,0 22 0,0-22 0,0 21 16,0-21-16,0 22 0,0-22 16,0 0-16,0 0 0,22-21 31,-1 0-31,-21-21 15,0 0-15,21 0 0,0 0 0,-21-22 16,0 1-16,21 21 0,0-22 16,1 1-16,-22 0 0,0-1 15,21 1-15,-21 0 0,21-1 16,-21 22-16,0 0 0,0 0 0,21 21 16,-21 21-1,0 0-15,0 22 0,0-22 16,0 21-16,0 0 0,0-20 0,0 20 15,0 0-15,0-21 0,0 22 16,0-22-16,0 0 0,0 0 0,21 0 16,-21 1-16,21-1 0,1-21 15,-1 0-15,0 0 16,0 0 0,-21-21 15,0-1-31</inkml:trace>
  <inkml:trace contextRef="#ctx0" brushRef="#br0" timeOffset="49847.83">10647 12213 0,'0'0'0,"-21"-21"0,21 0 16,-22 0-16,1 0 0,21 42 46,0 0-46,0 21 16,0 1-16,0-22 0,0 21 0,0 0 16,0 1-16,0-1 0,0 0 0,0 1 15,0-1-15,0 0 0,0 1 16,0-1-16,0 0 0,0 1 16,0-22-16,0 21 0,0-21 15,0 1-15,0-1 0,0-42 31,0-1-31,0 1 16,0-21-16,21 21 0,-21-22 0,0 1 16,0 0-16,0-1 0,0 1 15,0 0-15,0-1 0,0-20 0,0-1 16,0 22-16,0-21 0,0 20 16,0 1-16,0 0 0,-21-1 0,21 1 15,0 21-15,0 0 0,0-1 16,0 44 15,0-1-31,0 0 16,0 0-16,21 0 0,1 0 0,-1 1 15,21-1-15,-21 0 0,22 0 16,-1 0-16,21 0 0,-20 1 0,20-1 16,1 0-16,-1 0 0,1-21 15,20 21-15,-41 0 0,20-21 0,1 22 16,-22-22-16,0 0 0,-20 21 0,-1-21 15,0 0-15,0 0 0,-21 21 16,-21 0 0,0 0-16,0-21 15,-22 21-15,1-21 0,0 22 0,-1-1 16,-20 0-16,-1 0 0,1 0 16,-1 0-16,-20 1 0,20-1 15,-21 0-15,22 21 0,-1-21 0,1 1 16,-1-1-16,22 0 0,0 0 15,-1-21-15,22 21 0,0-21 0,0 0 16,42-21 15,0 0-31,0 0 0,1 0 0,20-1 16,-21-20-16,0 21 0,22-21 16,-22 20-16,0-20 0,0 21 15,-21-21-15,0 20 0,0 1 0,0 0 16,0-21-16,0 21 15,0-1-15,-21 22 0,0 0 16,0 0-16,-1 22 16,1-22-16,0 21 0,0 0 0,0-21 15,21 21-15,-21 0 0,-1-21 0,1 21 16,21 1-16,-21-22 0,21 21 16,21-21 15,0-21-16,1 21-15,-1-22 0,-21 1 0,21 0 16,0 0-16,-21 0 16,21 0-16,-21-1 0,21 22 15,-21-21-15,0 42 32,0 1-32,0-1 15,0 0-15,0 0 0,0 0 16,0 0-16,0 1 0,0-1 0,0 0 15,0 0-15,0 0 0,0 0 16,0 1-16,22-22 31,-1 0-31,0-22 16,0 1-16,0 21 0,0-21 16,1 0-16,20-21 0,-21 20 0,0 1 15,0 0-15,22-21 0,-22 21 16,0-1-16,0 1 0,0 21 0,1-21 15,-22 42 1,0 0 0,-22 1-16,1-1 0,0 0 0,0 0 15,-21 21-15,20-20 16,-20-1-16,21 0 0,0 0 0,-22 0 0,22 0 16,0 1-16,0-22 15,21 21-15,0-42 16,0-1-1,0 1-15,21-21 16,-21 21-16,21 0 0,0-1 0,-21-20 16,0 21-16,22-21 0,-1 20 15,-21 1-15,0-21 0,0 21 0,0 0 16,0 42 15,0 0-31,-21 0 0,-1 0 0,22 0 16,-21 1-16,21 20 0,-21-21 15,0 21-15,21-20 0,-21-1 16,21 21-16,0-21 0,-21 0 0,-1 1 16,22-1-16,0-42 47,22 21-47,-22-22 0,21 1 0,-21-21 15,21 21-15,0 0 0,-21-22 0,21 1 16,0 21-16,-21-22 0,22 1 15,-22 0-15,21-1 0,-21 22 0,0 0 16,0 0-16,0 0 0,0 42 31,0 0-31,0 0 0,0 0 16,0 22-16,0-22 0,0 21 16,0-21-16,-21 22 0,-1-22 0,22 21 15,-21-21-15,21 22 0,0-22 0,0 0 16,0 0-16,0 0 0,0 1 15,0-1-15,21-21 32,1 0-32,-1 0 0,0-21 0,0-1 15,21 22-15,-20-21 0,20 0 0,0 0 16,1 0-16,-1 21 0,0-21 16,1-1-16,-1 1 0,0 21 0,-21-21 15,22 21-15,-1 0 0,-21-21 16,0 21-16,1 0 0,-1 0 15,-21 21 1,-21-21-16,-1 21 0,1 0 16,-21 1-16,0-22 0,-1 21 0,1 0 15,0 0-15,-22-21 0,22 21 0,-1 0 16,1-21-16,21 0 0,-21 0 16,20 0-16,22 22 0,43-22 31,-22-22-31,21 22 0,1-21 15,20 21-15,1-21 0,-22 0 0,21 21 16,1-21-16,-22 21 16,1-21-16,-1-1 0,-21 22 0,0 0 15,0-21-15,-21 0 16,-21 21 0,0 0-16,-21 0 0,21 0 15,-1 0-15,-20 0 0,21 0 0,0 0 16,-22 0-16,22 0 0,0-21 15,-21 21-15,21-21 0,-1 0 0,1-1 16,-21 1-16,21 0 0</inkml:trace>
  <inkml:trace contextRef="#ctx0" brushRef="#br0" timeOffset="51088.91">8361 6900 0,'0'0'0,"-21"0"15,-1 0 1,1 0-16,0 0 0,0 0 0,0 0 16,0 0-16,-1 0 0,1 0 15,-21 0-15,21 0 0,0 0 0,-1 0 16,1 0-16,0 0 0,0 0 16,0 0-16,0 0 0,-1 0 0,1 0 15,0 0 1,42 0 15,0 0-31,22 22 0,-22-22 16,21 0-16,1 0 0,-1 0 0,0 0 15,22 0-15,-22 0 16,22 0-16,-22 0 0,21 0 0,1 0 16,-1 0-16,1 0 0,-1 0 0,1-22 15,-22 22-15,22 0 0,-1 0 16,-20-21-16,-1 21 0,0 0 0,1 0 15,-22-21-15,21 21 0,-21 0 16,0 0-16,-42 0 47,0 0-47,0 0 16,0 0-16,-22 0 0,22 0 0,0 0 15,0 21-15,-21-21 0,20 21 16,1-21-16,-21 0 0,21 22 15,-22-22-15,22 0 0,-21 0 0,21 0 16</inkml:trace>
  <inkml:trace contextRef="#ctx0" brushRef="#br0" timeOffset="51528.57">7810 7070 0,'0'0'15,"-21"0"-15,21 21 16,21-21 15,1 0-31,-1 0 16,0 0-16,21 0 0,1 0 0,-1 0 15,0 0-15,22 0 0,-1 0 16,-20 0-16,20 0 0,1 0 0,-1 0 16,1-21-16,-1 21 0,1 0 15,-1 0-15,1-21 0,-22 21 0,0 0 16,22-22-16,-22 22 0,-21 0 16,22 0-16,-1-21 0,-21 21 15,0-21-15,0 21 0,1 0 0,-1 0 16,0 0-1,-21 21 32,0 0-31,0 1 0</inkml:trace>
  <inkml:trace contextRef="#ctx0" brushRef="#br0" timeOffset="52283.83">9059 7832 0,'0'-21'0,"0"42"0,0-64 16,-21 22-16,21 0 15,-21 0-15,21 0 0,0 0 16,0-1-16,0 1 0,0 0 15,0 0-15,0 0 0,0 0 16,0 42 0,0 0-1,0 0-15,0 21 16,0-20-16,0 20 0,0-21 0,0 21 16,0 1-16,0-1 0,0 0 0,-21-20 15,21 20-15,0 0 0,0 1 16,-21-1-16,21-21 0,0 21 0,0-20 15,0-1-15,0 0 0,0 0 16,0 0-16,21-42 47,0 0-31,0 0-16,-21 0 0</inkml:trace>
  <inkml:trace contextRef="#ctx0" brushRef="#br0" timeOffset="52489.72">9377 7895 0,'21'0'78,"0"0"-63,-21 21-15,0 1 16,0-1-16,0 0 16,0 0-16,0 0 0</inkml:trace>
  <inkml:trace contextRef="#ctx0" brushRef="#br0" timeOffset="53212.37">8975 9250 0,'0'0'0,"0"-21"0,0 0 0,0-1 0,0 1 16,0 0-16,0 0 0,0 0 15,0 0-15,0-1 0,0 1 16,21 0-16,-21 0 0,21 21 15,0 0-15,-21-21 0,21 21 0,0 0 16,1 0-16,-1 21 16,0 0-16,0 0 0,0 22 0,-21-22 15,21 21-15,-21 0 0,22 43 16,-22-43-16,0 1 16,0-1-16,0 0 0,-22 1 0,1-1 15,0 0-15,-21 1 0,21-1 16,-22 0-16,22-20 0,-21 20 0,-1-21 15,22 0-15,-21 0 0,0-21 16,20 22-16,1-22 0,-21 0 0,21 0 16,0 0-16,-1 0 0,1 0 0,0 0 15,0-22-15,0 1 0,21 0 16,0 0-16,0 0 0,0-22 0,0 22 16,0-21-16,21 21 15,0-22-15,0 22 0,0 0 0,1 0 16,20 21-16,-21 0 0,0 0 0,0 0 15,1 0-15,20 0 0,-21 0 16,0 21-16,0 0 0,1 0 0,-1 1 16,0-1-16,-21 0 0,21 0 15,0 0-15,-21 0 0,21 1 0,-21-1 16,0 0-16,22-21 0,-22 21 16,21-21-16,-21 21 0,21-21 15,0 0 1,0 0-16,-21-21 15,21 0-15,1 0 16</inkml:trace>
  <inkml:trace contextRef="#ctx0" brushRef="#br0" timeOffset="53404.26">9567 9419 0,'0'-21'16,"0"42"46,0 0-46,0 1-16,0-1 0,-21 0 16,0 0-16</inkml:trace>
  <inkml:trace contextRef="#ctx0" brushRef="#br0" timeOffset="54180.92">8932 10456 0,'0'0'0,"0"-21"0,21 21 62,1 0-46,-1 0-16,0 0 0,0 0 0,21 0 16,-20 21-16,-1-21 0,0 22 15,0-1-15,0 0 0,-21 0 0,0 0 16,0 22-16,0-22 0,0 0 15,0 0-15,0 0 0,-21 0 0,0 1 16,-21-1-16,20 0 0,1 0 16,-21 0-16,21-21 0,0 21 0,-22-21 15,22 0-15,0 0 0,0 0 16,0 0 0,42 0-1,0-21 1,0 21-16,21 0 0,-20 0 0,20 0 15,-21 0-15,21 0 0,-20 0 0,20 0 16,-21 0-16,0 0 0,22 21 16,-22 1-16,0-22 0,0 21 0,0 0 15,0 0-15,-21 0 0,0 0 16,0 1-16,0-1 0,-21 0 16,0 0-16,0 0 0,-21 0 15,-1 1-15,1-1 0,0 0 16,-1 0-16,1-21 0,0 21 0,20-21 15,-20 0-15,0 0 0,21 0 0,-22 0 16,22 0-16,0 0 0,0 0 16,0 0-16,21-21 0,-22 0 15,22 0 1,0 0-16,22 21 16,-1-22-16,0 22 0,0-21 0,0 0 15,0 21-15,22-21 0</inkml:trace>
  <inkml:trace contextRef="#ctx0" brushRef="#br0" timeOffset="54396.81">9588 10837 0,'0'22'78,"0"-1"-63,-21 0-15,21 0 16,0 0-16,-21 0 0</inkml:trace>
  <inkml:trace contextRef="#ctx0" brushRef="#br0" timeOffset="55181.26">9165 12319 0,'0'0'0,"0"-21"0,0-21 0,0 20 0,0 1 15,0 42 17,0 1-32,0-1 0,0 21 15,0-21-15,0 22 0,0-22 16,0 21-16,0 0 0,0-20 0,-21 20 16,0 0-16,0-21 0,21 22 15,-22-22-15,1 0 0,21 0 0,0 22 16,-21-43-16,21 21 0,-21 0 15,42-21 17,0 0-32,22 0 0,-22 0 0,0 0 15,21-21-15,-21 0 0,22 21 16,-22-22-16,21 1 0,-21 21 0,22-21 16,-22 0-16,0 21 0,0-21 15,22 0-15,-22 21 0,-21-22 16,21 1-16,0 0 0,-21 0 0,0 0 15,0 0-15,0-1 16,0 1-16,0 0 0,0 0 0,0 0 16,0 0-16,-21 21 0,0-22 15,0 22-15,-1 0 16,1 0-16,0 22 16,21-1-16,0 0 0,0 21 15,0-21-15,0 22 0,0-22 0,0 21 16,0 1-16,0-1 0,0 0 15,0 1-15,0-22 0,0 21 0,0 0 16,0-20-16,0 20 0,0-21 16,0 0-16,0 0 0,0 1 0,0-1 15,0 0-15,21-21 16,0 0 0,-21-21-1,22 0-15,-22-1 0,21 1 0</inkml:trace>
  <inkml:trace contextRef="#ctx0" brushRef="#br0" timeOffset="55408.13">10012 12637 0,'-21'0'31,"21"-22"-31,-22 22 16,1 0-1,0 0 17,0 0-17,0 0-15,0 22 16,21-1 0</inkml:trace>
  <inkml:trace contextRef="#ctx0" brushRef="#br0" timeOffset="57564.05">10837 7451 0,'21'0'31,"1"0"-15,-1 0-1,0 0 17,0 0-17,0 0 1</inkml:trace>
  <inkml:trace contextRef="#ctx0" brushRef="#br0" timeOffset="58440.7">11853 7345 0,'-42'0'16,"21"0"-16,0 0 15,-1 0-15,-20 0 0,21 0 16,0 0-16,0 0 0,-1 0 0,1 0 16,0 0-1,42 0 1,0 0-1,1 0-15,20 21 0,0-21 0,1 0 16,20 0-16,1 0 0,20 0 16,-20 0-16,20 0 0,-20 0 0,21 0 15,-22 0-15,22 0 0,-22 0 16,1 0-16,-22 0 0,0 0 16,22 0-16,-43 0 0,21 0 0,-20 0 0,-1 0 15,0 0-15,-21-21 47,-21 21-47,21-21 0,-21 21 16,-1 0-16,1-21 0,0 21 15,0 0-15,0-22 0,0 22 0,-1-21 16,1 21-16,0 0 0,0 0 16,21-21-16,-21 21 15,0 0-15,42 0 47,0 0-31,0 0-16,0 0 0,0 0 0,1 0 15,-1 0-15,0 0 0,0 0 16,0 0-16,0 0 0,1 0 16,-1 0-16,-21 21 15,0 0-15,0 1 16,0-1-16,-21 0 0,-1-21 0,1 21 15,0 21-15,0-20 0,0-1 16,0 0-16,-1 0 0,-20 0 0,21 0 16,0 1-16,0-1 0,-1 0 15,1 0-15,0 0 0,0-21 16,21 21-16,-21-21 0,0 0 16,-1 22-16,1-22 15,0 0-15,0 0 0,0 0 16,-22 0-16,22 0 0</inkml:trace>
  <inkml:trace contextRef="#ctx0" brushRef="#br0" timeOffset="59468.21">14118 6668 0,'-21'0'63,"0"0"-63,0-22 15,-1 22 1,1 0 0,42 0 31,1-21-47,-1 21 0,21 0 15,0 0-15,1 0 0,20 0 0,-20-21 16,20 21-16,1 0 0,-22 0 15,21-21-15,1 21 0,-22 0 0,22 0 16,-22 0-16,22-21 0,-43 21 16,21 0-16,-21 0 0,22 0 15,-22 0-15,-42 0 32,-1 0-17,1 0-15,0 21 0,-21-21 16,21 0-16,-1 0 0,-20 21 15,0-21-15,21 0 0,-22 0 0,1 21 16,-22-21-16</inkml:trace>
  <inkml:trace contextRef="#ctx0" brushRef="#br0" timeOffset="61684.71">14160 6689 0,'0'0'0,"-21"0"31,21-21-16,21 42 32,1-21-31,-1 21-16,0 0 0,0 0 0,0 0 16,22 1-16,-22-1 0,0 0 15,0 0-15,0 21 0,0-20 0,22-1 16,-43 0-16,21 0 0,0 21 15,0-20-15,0-1 0,-21 0 16,22 0-16,-22 21 0,21-20 16,-21-1-16,0 0 0,21-21 0,-21 21 15,21 0-15,-21 0 0,21-21 32,0-21-1,-21 0-16,0 0-15,0 0 16,22 0-16,-22-1 0,21 1 0,-21-21 16,0 21-16,21 0 0,0-22 15,0 22-15,-21-21 0,21 21 16,1-22-16,-1 22 0,0-21 0,0 21 16,-21-1-16,21-20 0,0 21 15,1 0-15,-1 0 0,-21-1 0,21 1 16,-21 0-16,21 0 15,-21 0 1,-21 21 31,0 0-31,0 21-16,-1-21 15,1 0-15,0 21 0,0-21 16,0 21-16,0-21 0,-22 21 0,22-21 15,-21 0-15,-1 22 0,22-22 16,-21 0-16,0 0 0,-1 21 0,22-21 16,-21 0-16,21 0 0,-1 0 15,-20 0-15,21 0 0,0 0 0,0 0 16,-1 0-16,1 0 16,21 21-16,-21-21 15,0 0 1,42 0 31,0 0-47,0 0 15,1 0-15,20 0 16,-21 0-16,0 0 0,22 0 0,-22 0 16,21 0-16,0 0 0,-20 0 15,20 0-15,0 0 0,1-21 0,-22 21 16,21 0-16,0 0 0,-20 0 15,20 0-15,-21 0 0,0 0 0,0 0 16,-42 0 15,0 0-31,0 0 16,0 0-16,0 21 0,-22-21 0,22 0 16,-21 0-16,21 21 0,-22-21 15,1 0-15,21 0 0,-22 21 0,22-21 16,-21 0-16,0 0 0,20 21 15,1-21-15,0 0 0,-21 0 0,21 0 16,-1 0-16,44 0 47,-1 0-31,0 0-16,0 0 0,21 0 0,1 0 15,-22 0-15,21 0 16,1 0-16,-22-21 0,21 21 0,0 0 15,1 0-15,-22-21 0,21 21 16,-21 0-16,22 0 0,-22 0 0,0 0 16,0 0-16,0 0 15,-42 0 17,0 21-32,-21-21 0,21 0 15,-22 21-15,22-21 0,-21 0 0,-1 22 16,1-22-16,0 0 0,-1 0 15,22 21-15,-21-21 0,21 0 0,0 0 16,-1 0-16,1 0 16,42 0 15,1 0-15,-1 0-16,21 0 0,-21 0 0,0 0 15,22 0-15,-22 0 0,21 0 16,-21 0-16,22 0 0,-22 0 0,0 0 15,0 0-15,22 0 0,-22 0 16,0 0-16,-21 21 31,0 0-31,-21-21 0,0 0 16,-1 0-16,1 21 16,0-21-16,0 0 0,0 0 0,0 21 15,-1-21-15,1 0 0,0 0 0,0 22 16,0-22-1,42 0 17,0 0-17,0 0-15,0 0 0,1 0 16,20 0-16,-21 0 0,0 0 0,0 0 16,1 0-16,-1 0 0,0 0 15,-21 21 1,-21-21-1,0 21-15,-1-21 0,1 0 16,-21 21-16,21-21 0,0 21 0,-22-21 16,22 0-16,0 21 0,0-21 15,21 22-15,21-22 32,0 0-17,0 0-15,0 0 0,1 0 0,-1 0 16,0 0-16,0 0 0,0 0 15,0 0-15,-42 0 47,0 0-47,0 21 16,0-21-16,0 21 0,-1-21 16,1 0-16,0 21 0,0-21 0,21 21 15,21-21 32,0 0-47,0 0 0,1 0 16,-1 0-16,0 0 15,0 0-15,-42 0 47,0 0-47,0 0 16,-1 21-16,1-21 15,0 0-15,0 22 0,0-22 16,21 21-16,-21-21 16,42 0 31,-21-21-16,-21 21 78</inkml:trace>
  <inkml:trace contextRef="#ctx0" brushRef="#br0" timeOffset="63756.78">11409 6456 0,'0'0'0,"-21"-21"15,21 0-15,0-1 0,0 1 16,0 0-16,0 0 15,0 0-15,-22 21 32,22 21-32,0 21 0,0-21 15,0 22-15,0-1 0,0 0 0,0 1 16,0-1-16,0 0 0,0-20 16,0 20-16,0 0 0,-21 1 0,21-22 15,0 21-15,0-21 0,-21 0 16,21 1-16,0-1 0,-21 0 0,21 0 15,0-42 32,0 0-47</inkml:trace>
  <inkml:trace contextRef="#ctx0" brushRef="#br0" timeOffset="64076.71">11282 6541 0,'0'0'0,"-21"-64"16,21 22-16,0 21 16,0-1-16,0 1 0,21 0 15,-21 0-15,21 21 0,0-21 0,0 0 16,22 21-16,-22-22 0,0 22 16,21 0-16,-21 0 0,22 0 15,-22 0-15,0 0 0,0 22 0,0-1 16,1-21-16,-22 21 0,0 0 15,0 21-15,0-20 0,0-1 0,0 0 16,-22 0-16,1 21 0,-21-20 16,21-1-16,-22 0 0,1 0 0,0 0 15,-1 0-15,22 1 0,-21-22 16,21 21-16,0 0 0,-1-21 0,1 21 16,42-21 15,1 0-31,-1 0 0,0 0 15,0 0-15</inkml:trace>
  <inkml:trace contextRef="#ctx0" brushRef="#br0" timeOffset="65663.78">11811 6710 0,'0'0'15,"21"0"-15,-21-21 0,0 0 16,0-1-16,0 1 15,0 0-15,-21 0 16,0 21 0,0 0-16,-1 21 15,1 0-15,21 0 16,-21 1-16,21-1 0,-21 0 16,0 21-16,21-21 0,0 1 0,0-1 15,0 21-15,0-21 0,0 0 16,0 1-16,0-1 0,0 0 15,21-21 1,0 0-16,0 0 16,0 0-16,1-21 0,-1 0 15,0 21-15,-21-22 16,21 1-16,-21 0 0,21 0 0,-21 0 16,0 0-16,21-1 0,-21 1 15,22 0-15,-22 0 0,0 0 0,0 0 16,21 21-16,-21-22 15,21 22-15,-21 22 16,0-1-16,0 0 16,0 0-16,0 0 0,21 0 15,-21 1-15,0-1 0,21 0 16,-21 0-16,0 0 16,21-21-16,1 21 0,-1-21 31,0 0-31,0 0 0,0 0 15,0-21-15,-21 0 0,22 21 16,-22-21-16,21 0 0,-21 0 0,21 21 16,0-22-16,-21 1 0,0 0 0,21 0 15,-21 0-15,21 0 0,1-1 16,-22 44 15,0-1-15,0 0-16,0 0 15,21 0-15,-21 0 0,0 1 16,0-1 0,21 0-16,0-21 0,0 21 0,0-21 15,1 21-15,-1-21 0,0 0 16,0 0-16,21 0 16,-20 0-16,-1 0 0,0 0 0,0-21 15,0 21-15,0-21 0,-21 0 16,22 21-16,-1-21 0,-21-1 0,21 1 15,-21 0-15,0 0 0,0 0 16,0 0-16,0-1 0,0 1 0,0 0 16,-21 21-1,0 0-15,-1 0 16,22 21 0,0 0-16,0 1 0,0-1 15,0 0-15,0 0 0,0 0 16,0 0-16,22 1 15,-1-1-15,0-21 0,0 0 16,0 0-16,0 0 16,1 0-16,-1 0 0,0 0 0,0 0 15,0 0-15,22-21 0,-22-1 16,0 22-16,-21-21 0,21 0 16,-21 0-16,0 0 15,0 0-15,0 42 47,0 0-47,0 0 16,0 0-16,0 0 0,-21-21 15,21 22-15,0-1 0,-21-21 16,21 21-16,21-42 47,0 21-32,-21-21-15,0-1 0,21 1 16,-21 0-16,21 0 16,-21-21-16,0 20 0,22 1 0,-22 0 15,0 0-15,0 0 0,0 42 32,0 0-32,0 0 15,0 0-15,0 1 16,0-1-16,-22 0 0,22 0 0,0 0 15,0 0-15,0 1 0,0-1 16,0 0-16,22-21 16,-1 21-16,0-21 0,0 0 15,0 0-15,0 0 0,1 0 16,-1-21-16,0 21 0,0-21 16,0 0-16,-21-1 0,21 1 15,1 0-15,-22-21 0,0 21 0,0-22 16,21 1-16,-21 21 0,0-22 15,0 1-15,0 0 0,0 21 0,0-22 16,0 22-16,0 0 0,0 0 16,0 42 15,0 0-31,0 0 0,0 22 16,0-22-16,0 21 0,0 0 15,0 1-15,-21-1 0,21-21 16,0 22-16,0-1 0,0-21 15,0 21-15,0-20 0,0-1 0,0 0 16,0 0-16,0 0 0,21-21 16,0 0-1,0 0-15,-21-21 16,21 21-16,-21-21 0,0 0 16,0 0-16,0-1 0</inkml:trace>
  <inkml:trace contextRef="#ctx0" brushRef="#br0" timeOffset="65884.81">13166 6625 0,'21'0'47,"0"0"-47,0 0 0,0 0 15,0 0-15,1-21 0,-1 21 16,0 0-16,0-21 0,0 21 0,0-21 15,-21 42 32,0 0-47,-21-21 0</inkml:trace>
  <inkml:trace contextRef="#ctx0" brushRef="#br0" timeOffset="67340.5">13441 8022 0,'0'0'16,"0"-21"-16,0 42 47,0 0-47,0 1 0,0-1 15,0 21-15,0-21 0,0 0 0,0 1 16,0-1-16,-21 21 0,21-21 16,0 0-16,0 1 0,0-1 15,0 0-15,0 0 16,0-42 15,0 0-15,0 0-16,0-1 0,0 1 15,0 0-15,21-21 0,-21 21 16,0-1-16,0-20 0,0 21 0,0-21 16,0 20-16,0-20 0,0 21 15,0 0-15,0 0 0,0-1 16,0 1-16,21 21 31,-21 21-15,0 1-16,21-22 0,0 21 0,0 0 15,1 0-15,-1 0 16,0 0-16,0-21 0,0 22 16,0-1-16,1 0 0,-1 0 0,0-21 15,0 21-15,0 0 0,0-21 16,1 22-16,-1-1 16,-21 0-1,-21-21 1,-1 21-16,1-21 15,0 0-15,-21 0 0,21 21 0,-1-21 16,-20 21-16,21-21 0,0 22 16,0-22-16,-1 21 0,1 0 0,0-21 15,0 21-15,0-21 16,21 21-16,0-42 62,21 21-62,0-21 0,-21 0 16,21 21-16,-21-21 0,0-1 0,21 1 16,-21 0-16,0 0 15,0 0-15,0 0 0,0-1 0,22 22 16,-22-21-16,0 0 0,0 0 16,0 42 15,0 0-31,0 0 15,0 1-15,0-1 0,0 0 0,0 0 16,0 0-16,0 0 0,-22 1 16,22-1-16,0 0 0,0 0 15,22-21 17,-22-21-17,21 0-15,-21 0 16,0-1-16,0 1 0,0 0 15,0 0-15,0 0 16,0 0-16,0-1 0,0 1 0,0 0 0,0 0 16,0 42 31,0 0-47,0 0 0,0 1 0,0-1 15,0 21-15,0-21 0,0 0 0,0 1 16,0-1-16,0 0 0,0 0 15,0 0-15,0 0 0,0 1 0,0-1 16</inkml:trace>
  <inkml:trace contextRef="#ctx0" brushRef="#br0" timeOffset="68360.28">13610 8911 0,'0'-21'15,"-21"21"-15,21-21 0,0 42 47,0 0-31,0 0-16,0 1 0,0-1 0,0 0 15,-21 0-15,21 0 0,0 0 16,0 1-16,0-1 16,0 0-16,0-42 47,0 0-47,0-1 0,0 1 15,0 0-15,0-21 0,21 21 16,-21-1-16,0 1 0,0-21 15,0 21-15,0 0 0,0-1 16,0 1-16,0 0 0,0 0 16,21 21-16,0 0 31,0 0-31,-21 21 16,22-21-16,-1 21 0,0-21 0,-21 21 15,21-21-15,0 22 0,0-22 16,1 0-16,-1 21 0,-21 0 0,21-21 15,0 0-15,-21 21 16,-21-21 0,0 0-1,0 21-15,-1-21 0,1 0 16,0 0-16,0 21 0,0-21 16,-22 22-16,22-22 0,0 21 15,0-21-15,0 0 0,0 21 0,-1-21 16,22 21-16,-21-21 0,21 21 15,21-21 32,1 0-47,-22-21 16,21 0-16,0 21 0,-21-21 16,0 0-16,21-1 0,-21 1 15,21 0-15,-21 0 0,0 0 16,0 0-16,0-1 15,0 1-15,0 0 0,0 42 47,0 0-47,0 1 16,0-1-16,0 0 0,0 0 16,0 0-16,0 0 0,0 1 15,0-1-15,0 0 0,0 0 16,21-42 31,-21 0-47,0 0 15,0-1-15,22 22 0,-22-21 16,0 0-16,0 0 0,0 0 16,0 42 15,0 0-31,0 0 15,0 0-15,0 1 0,0-1 16,0 0-16,0 0 16,0 0-16</inkml:trace>
  <inkml:trace contextRef="#ctx0" brushRef="#br0" timeOffset="69611.56">13631 9398 0,'0'0'0,"0"21"15,0 0 1,0 1 0,0-1-16,0 0 15,0 0-15,0 0 16,0 0-16,-21 1 0,21-1 15,0 0 1,0-42 31,0 0-47,0-1 16,0 1-16,0 0 0,0 0 15,0 0-15,0 0 0,0-1 16,0 1-1,0 0 1,21 21 31,0 21-47,1 0 16,-1-21-1,0 0-15,0 0 16,0 0-16,0 0 15,-42 0 48,0 0-63,21 22 16,-21-22-16,21 21 0,-21-21 15,21 21-15,-21-21 0,21 21 0,-22-21 16,22 21-16,0 0 15,0-42 64,0 0-79,0 0 15,0 0 1,0 42 15,0 0-31,0 0 16,0 0-1,0 1-15,0-1 0,0 0 16,22-21 15,-1 0-15,-21-21-16,21 0 15,-21-1-15,0 1 0,21 0 16,-21 0-16,0 0 16,0 0-16,0-1 15,0 44 32,0-1-31,0 0-16,0 0 15,21-21 17,0 0-17,1-21 1,-1 0 0,-21 0-16,21-1 15,0 22-15,-21-21 16,0 0-16,0 42 47,0 0-47,-21-21 15,0 22-15,0-22 16,21 21-16,-22-21 16,22 21-1,-21-21-15,21-21 63</inkml:trace>
  <inkml:trace contextRef="#ctx0" brushRef="#br0" timeOffset="77944.45">17547 5927 0,'0'0'0,"0"-21"0,0-1 0,0 1 16,0 0-16,0 0 16,0 42 15,0 0-31,0 0 15,0 1-15,0 20 0,0-21 16,0 21-16,0 1 0,0-22 16,0 21-16,0 1 0,0-1 0,0 21 15,0-20-15,0-1 0,0 22 16,0-22-16,0 0 0,0 1 0,0-1 16,0 0-16,0-21 0,0 1 15,0-1-15,0 0 0,0 0 0,0-42 31,0 0-15,0-22-16,0 22 16,0-21-16,0 21 0,0-22 0,0 1 15,0-21-15,0 20 0,0 1 16,0 0-16,0-1 0,0 1 0,0 0 16,0-1-16,0 1 0,0 0 15,0-1-15,0 1 0,0 21 0,0-22 16,0 22-16,0 0 0,0 0 15,0 0-15,0 0 0,0-1 0,0 1 16,0 0-16,0 42 63,21 0-63,0-21 0,1 22 0,-1-1 15,0 0-15,0 0 0,0 0 16,22 0-16,-22 1 0,21-1 0,-21 0 15,22 0-15,-1 0 0,0 0 16,1 1-16,-1-1 0,21 0 0,-20-21 16,20 21-16,1 0 0,-1-21 15,-20 21-15,20-21 0,1 22 0,-22-22 16,0 0-16,1 21 0,-1 0 16,-21-21-16,0 0 0,-21 21 15,0 0 1,-21-21-16,0 0 15,0 21-15,-22-21 0,1 22 16,0-22-16,-1 21 0,1 0 0,0-21 16,-22 21-16,22 0 0,0 0 15,-22 1-15,22-1 0,-22 21 0,22-21 16,-22 0-16,22 1 0,0-1 16,-1 0-16,1 0 0,-21 0 0,20 0 15,22 1-15,-21-1 0,-1-21 16,1 21-16,21 0 0,0-21 0,0 0 15,-1 21-15,22-42 47,0 0-47,22 0 0,-1 0 16,-21-1-16,21 1 0,0-21 16,0 21-16,0-22 0,1 1 0,-1 0 15,-21-1-15,21 1 0,0 0 16,-21 21-16,0-22 0,21 1 0,-21 21 15,21-22-15,-21 22 16,0 0-16,0-21 0,0 21 0,0-1 16,0 1-16,0 0 0,0 0 15,-21 21 1,0 21 0,21 0-16,0 0 0,0 1 15,-21 20-15,21-21 0,-21 0 16,21 0-16,0 22 0,0-22 0,-21 0 15,21 21-15,0-20 0,-22 20 16,22-21-16,0 0 0,0 0 16,0 1-16,0-1 0,0 0 0,0-42 47,0 0-47,0-1 0,0 1 15,0 0-15,0-21 0,0 21 16,0-1-16,0-20 0,0 21 15,0-21-15,0 20 0,0-20 0,0 21 16,0-21-16,0 20 0,0 1 16,0 0-16,0 0 0,0 0 15,22 21-15,-1 0 16,-21 21-16,0 0 0,0 0 16,21 0-16,-21 1 0,21 20 15,-21-21-15,0 21 0,21 1 0,-21-22 16,0 21-16,0 1 0,0 20 15,0-21-15,0 1 0,0-1 0,0-21 16,21 22-16,-21-22 16,0 21-16,0-21 0,0 0 0,0 1 15,22-22 1,-22-22 0,0 1-1,0 0-15,21-21 0,-21 21 0,0-22 16,21 1-16,-21 0 0,0 20 15,0-20-15,0 0 0,0 21 0,0-22 16,21 22-16,-21 0 16,21 0-16,0 21 0,-21-21 0,22 21 0,-1 0 15,0 0-15,0 0 0,21 0 16,1 0-16,-1 0 0,0 0 16,1 0-16,20 0 0,-20 0 15,20 0-15,-21 21 0,1-21 0,20 0 16,-42 21-16,22-21 0,-1 0 15,-21 0-15,-21 21 0,0 0 16,0 0-16,-21-21 16,-21 22-16,-1-22 0,1 0 0,-21 21 15,-1-21-15,1 21 0,-22 0 16,21-21-16,1 21 0,-22-21 16,22 0-16,-1 0 0,1 21 0,-1-21 15,1 0-15,20 0 0,1 0 0,21 0 16,0 0-16,42-21 31,21 0-31,1 21 0,20 0 16,-21-21-16,22 21 0,-1-21 0,1 21 15,21 0-15,-1-21 0,1 21 16,-22 0-16,22-22 0,-21 22 0,-1 0 16,1 0-16,-22 0 0,-21-21 15,21 21-15,-63 0 16,-21 0-1,0 0-15,-22 0 0,1 0 0,-1 0 16,1 0-16,-1 0 16,1 0-16,-22 0 0,21 0 0,1 21 15,-1-21-15,1 0 0,-1 0 16,1 22-16,-1-22 0,22 0 0,21 21 16,0-21-16,0 21 0,42 0 15,21-21-15,0 0 16,22 0-16,-1 0 0,1 0 15,-1 0-15,22 0 0,0 0 16,-1-21-16,1 21 0,0-21 0,-22 21 16,22 0-16,-43-21 0,22 21 15,-43 0-15,0-22 0,-42 22 16,0-21-16,-22 21 16,-20-21-16,-1 21 0,1 0 15,-1 0-15,-20-21 0,20 21 0,1 0 16,-1 0-16,1 0 0,-1 0 15,1-21-15,20 21 0,1 0 0,0 0 16,21 0-16,-1 0 0,1 0 16,42 0-1,1 0-15,-1-21 16,21 21-16,-21 0 0,22 0 0,-22 0 16,0-22-16,0 22 0,0 0 15,0 0-15,-21-21 0,0 0 16,0 0-1,-21 21-15,-21 0 0,21 0 16,0-21-16,-1 21 0,-20 0 16,21 0-16,0 0 0,0 0 0,-1 0 15,1 0-15,42 0 32,22 0-32,-22 0 0,21 0 15,1 0-15,-1 0 0,0 0 16,22 21-16,-22 0 0,0-21 0,22 0 15,-22 21-15,1-21 0,-1 0 16,0 0-16,-21 21 0,1-21 0,-1 0 16,-42 0-1,-1 0-15,1 0 16,0 0-16,-21 0 0,-1 0 0,22 0 16,-21 0-16,21 0 0,-22 0 15,22 0-15,-21 0 0,21 0 0,0 0 16,-1 0-16,44 22 31,-1-22-31,0 21 0,21-21 16,-21 21-16,22 0 0,-1-21 15,-21 21-15,22-21 0,-22 21 0,21 1 16,-21-22-16,-21 21 0,0 0 16,0 0-16,0 0 15,-42 0-15,21 1 0,-22-1 0,1-21 16,0 21-16,-1 0 0,1 0 15,-21 0-15,20 1 0,1-22 0,0 21 16,-1-21-16,1 21 0,21-21 16,0 0-16,-1 0 0,44 0 15,-1 0 1,0 0-16,21 0 0,-21 0 16,22 0-16,-1 0 0,0-21 0,-20 0 15,20 21-15,0-22 0,1 1 16,-1 0-16,0 21 0,1-21 15,-22 0-15,21 21 0,-21-21 16,22 21-16,-22-22 0,-42 22 31,-22 22-31,1-1 0,0-21 16,-1 21-16,1 0 0,-22 0 16,22 0-16,-21-21 0,20 22 0,-20-1 15,20 0-15,1-21 0,0 21 16,-1-21-16,1 21 0,21-21 0,0 0 15,21 21-15,0 1 16,42-22-16,-21 0 16,22 0-16,-1 0 15,0 0-15,1 0 0,-1-22 0,0 22 16,1-21-16,-1 0 0,0 21 16,1-21-16,-1 0 0,0 0 0,1 21 15,-22-22-15,-21 1 0,0 0 16,-21 21-1,-1 0-15,-20 0 0,0 0 16,21 0-16,-22 0 0,1 0 0,0 0 16,-1 21-16,1-21 15,21 21-15,0-21 0,-1 22 0,1-22 16,21 21-16,21-21 16,1 0-1,20 0-15,0 0 0,-21 0 16,43-21-16,-22-1 0,22 22 0</inkml:trace>
  <inkml:trace contextRef="#ctx0" brushRef="#br0" timeOffset="78524.74">19071 6350 0,'0'0'16,"-42"0"0,63-21-1,0 21-15,0 0 16,22 0-16,-22 0 0,21 0 0,22 0 15,-22 0-15,0-21 0,22 21 16,-22 0-16,22 0 0,-22 0 0,0-21 16,1 21-16,-1 0 15,0 0-15,-21 0 0,-21-22 16,-21 22 0,0 0-16,0-21 15,-21 21-15,-1 0 0,22 0 16,-21 0-16,-1 0 0,22 0 0,0-21 15,0 21-15,0 0 0,21-21 32,21 21-32,0 0 15,0 0-15,0 0 0,1 0 0,-1 0 16,0 0-16,0 0 0,0 0 16,0 0-16,1 0 0,-1 0 0,-21 21 15,0 0-15,0 0 0,0 1 16,0-1-16,-21 0 0,-1 0 15,1 0-15,0 0 0,0 1 16,0-1-16,0-21 0,21 21 0,-22 0 16,1 0-16,42-21 31,1 0-31,-1 0 0</inkml:trace>
  <inkml:trace contextRef="#ctx0" brushRef="#br0" timeOffset="79089.92">20129 6181 0,'0'0'0,"22"0"16,-1-21 0,0 21-16,0 0 15,0-22-15,0 22 0,1-21 0,-1 21 16,21-21-16,-21 21 0,22-21 15,-1 0-15,-21 21 0,21-21 0,-20 21 16,-22-22-16,0 1 16,-22 21-16,-20 0 15,0 0-15,21 0 0,-43 21 16,22 1-16,-1-22 0,1 21 0,0 0 16,-1 0-16,22 0 0,-21 0 15,21 1-15,0 20 0,-1-21 0,22 0 16,0 0-16,0 1 0,0-1 15,22-21-15,20 21 16,-21-21-16,21 0 0,-20 0 0,20 0 16,0 0-16,1 0 0,-1 0 0,-21 0 15,21 0-15,-20 0 0,-1 0 16,0 0-16,-21-21 16,-21 21-1,-22 0-15,22 0 0,-21 0 16,21 21-16,-22 0 0,22-21 0,-21 21 15,21 0-15,-22 1 0,22-1 16,0 0-16,21 0 0,0 0 0,-21 0 16,21 1-16,0-1 0,0 0 15,0 0-15,21-21 0,0 0 16,0 21-16,1-21 0,20 0 16,-21 0-16,21 0 0,-20 0 0,20 0 15,0 0-15,1-21 16,-1 21-16,-21-21 0,21 0 0,-20 0 15,-1 21-15,0-22 0,0 1 16</inkml:trace>
  <inkml:trace contextRef="#ctx0" brushRef="#br0" timeOffset="79305.81">20637 6329 0,'0'0'0,"0"-21"0,0 42 32,0 0-17,22 0-15,-22 0 16,21 1-16,-21-1 0,21-21 0,-21 21 15,21 0-15,0 0 0,0 0 16,1 1-16,-1-22 0,0 21 16,0-21-16,0 21 0,0-21 15,1 0-15,-22-21 47,0 0-47</inkml:trace>
  <inkml:trace contextRef="#ctx0" brushRef="#br0" timeOffset="79504.69">20913 6350 0,'0'0'0,"-22"0"0,1 0 15,0 0-15,0 21 16,0 0-16,0 1 16,-1-1-16,1 0 0,0 0 15,0 0-15,0 0 0,0 1 16,-1-1-16,1 0 0,0 0 0,21 0 15,0 0-15,0 1 0,0-1 16,21-21 0,0 0-16,22 0 15,-22 0-15</inkml:trace>
  <inkml:trace contextRef="#ctx0" brushRef="#br0" timeOffset="79808.33">21124 6392 0,'0'0'0,"21"-21"16,-21 42 15,0 1-31,0-1 16,0 0-16,0 0 0,0 21 0,0 1 16,0-22-16,0 21 0,-21 1 15,21-1-15,0 0 0,0 1 0,-21-1 16,21 0-16,-21 1 0,0-1 15,21-21-15,0 21 0,0 1 0,-21-1 16,21-21-16,0 22 0,0-22 0,-22 0 16,22 0-16,0 0 15,0 0-15,0-42 32,0 0-17,0 0-15,22 0 0,-1 0 16</inkml:trace>
  <inkml:trace contextRef="#ctx0" brushRef="#br0" timeOffset="80085.17">21082 6752 0,'0'0'0,"-21"-21"0,21-21 15,0-43 1,0 64-16,0 0 0,0 0 0,0-1 0,0 1 16,21 0-16,0 21 15,-21-21-15,21 21 0,0 0 0,1 0 16,-1 0-16,0 0 0,0 0 15,-21 21-15,0 0 16,0 0-16,0 1 16,0-1-16,-21 0 0,0-21 0,0 21 15,-1 0-15,1-21 0,0 21 16,0-21-16,0 0 0,21 22 0,-21-22 16,-1 0-16,44 0 31,-1 0-16,0 0-15,0 0 0,0-22 0</inkml:trace>
  <inkml:trace contextRef="#ctx0" brushRef="#br0" timeOffset="81277.75">21421 6456 0,'0'0'0,"0"-21"0,0 0 15,-22 42 1,22 0-1,-21-21-15,0 21 16,0 0-16,0 0 0,0 1 0,21-1 16,0 0-16,-22 0 0,22 0 15,0 0-15,-21-21 0,21 22 0,0-1 16,21-21 0,1 0-1,-1-21-15,0 21 16,-21-22-16,21 1 0,0 21 0,-21-21 15,21 0-15,-21 0 0,22 0 16,-22-1-16,0 1 0,0 0 0,21 21 16,-21-21-16,0 42 31,0 0-31,0 0 0,0 1 16,0-1-16,0 0 0,0 0 15,0 0-15,0 0 0,0 1 0,0-1 16,21-21-1,0 0 1,0 0-16,0-21 16,1 21-16,-22-22 0,21 1 15,0 0-15,-21 0 0,21 0 16,-21 0-16,21-1 0,-21 1 0,0 0 16,21 21-16,-21-21 15,22 21-15,-22 21 16,0 0-1,0 0-15,0 1 0,0-1 0,0 0 16,0 0-16,0 0 16,0 0-16,21-21 31,0 0-31,0 0 16,-21-21-16,21 21 0,-21-21 15,21 21-15,-21-21 0,0 0 0,22 21 16,-22-21-16,21 21 0,-21 21 47,21-21-47,-21 21 0,0 0 15,0 0-15,21-21 0,-21 21 16,0 1-16,21-22 16,-21 21-16,21-21 0,1 0 15,-1 0 1,0 0-16,0 0 0,-21-21 15,21 21-15,-21-22 0,0 1 16,21 21-16,-21-21 0,0 0 16,0 0-16,0 0 15,0-1-15,-21 22 16,0 0 0,0 0-16,0 22 15,0-22-15,21 21 0,-22 0 16,22 0-16,-21-21 0,21 21 0,-21 0 15,21 1-15,0-1 16,21-21 0,0 0-1,1 0-15,-1 0 0,-21-21 16,21 21-16,0-22 16,-21 1-16,21 21 0,-21-21 0,0 0 15,21 0-15,1-22 0,-22 22 16,0-21-16,0 21 0,21-22 15,0 1-15,-21 21 0,21-21 16,-21 20-16,0-20 0,0 21 0,0 0 16,0 0-1,0 42-15,-21 0 16,21 0-16,0 21 16,-21-20-16,0 20 0,21 0 0,-22-21 15,22 22-15,0-1 0,0 0 16,0-20-16,0 20 0,0-21 0,0 0 15,22 0-15,-1 1 0,0-1 16,0 0-16,0-21 0,22 0 16,-22 0-16,21 0 0,-21 0 0,0 0 15,22 0-15,-22 0 0,0 0 16,0-21-16,-21 0 0,21-1 0</inkml:trace>
  <inkml:trace contextRef="#ctx0" brushRef="#br0" timeOffset="81768.58">18097 6773 0,'0'0'0,"0"-21"62,0 0-46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100C-2982-48F2-B5E6-151FEBD6F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39171-9263-42B9-BC82-50688EA3E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FC44-BB95-41D8-8E40-4FDFA7D7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B6CA-129D-4741-B905-79766C76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3150-3587-444B-873C-183729BC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7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FE66-8FED-4E24-8F6C-EFC490C4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5ABC2-4B8B-4AA0-A334-6DA2473EF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33B1-2F59-4EA7-894D-3E6E8739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5AC7-70CE-41CF-AE89-050A4EF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61F2-D30C-4D21-9AF9-D694C340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1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7CE96-F6B5-4043-A15F-6591BA105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22008-2E68-4611-BB29-34748CDE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FB2E-F4B5-4FEC-B177-E9F4C10E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C606-CB29-4AFB-9186-C82F730D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3AB8-34AB-472C-844A-9E57FC4F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E8E0-8BF0-41A1-9B2F-76DE46D7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E124-7B0C-4726-955B-CFA23DB0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D5C8-F05E-4B94-B0AC-425D568E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8E3C-6103-4F0C-B7E5-1D3690A2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F1276-1EFB-4450-9C96-1E8E1298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4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3057-5DB3-4BD3-9C75-3A99DCBB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08AC0-456A-416E-AF3A-0AE15225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CE2D-C6B4-4D26-A9A9-38376A33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421A-106F-4D1A-AF91-650A097C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6DC3-E640-4FF0-A261-EF781DFD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8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4D82-EB5E-445B-B0F9-8C420D97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D0F1-ACEA-47CE-B53B-DAD5DDADB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82A21-CD5A-496A-86C8-75BFF115C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86CC-C4D8-48CA-B2E7-622B63CB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E8567-99AD-4943-BA06-697E6BC5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80E20-69DB-4D63-8E04-F066DE4E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53C9-F678-42AC-9273-D5BA8F40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346F4-BFB8-4782-BB80-4B2DA573D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D303A-747B-4EC6-8B37-93AF2E20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1430B-6983-4CB9-B312-45440D165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67334-E0DD-4121-A1E5-737343921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9DDE2-B328-42E8-949C-093A8EDA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6A78-5286-4AE7-BDAC-4B8DFA1B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335C7-EC3A-41F2-9912-3E68AC4B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8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166C-9DC9-4470-9D58-A785F30E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79CE-2691-42F0-8E5A-063D8915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A9389-F580-48DD-8BEC-9880E539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11294-6974-43FA-B710-CDE9173B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2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EC2DD-E74F-430D-A340-BB282C88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6E58E-F693-4790-91BC-CBE53623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89D8B-A58C-41F9-B06A-BCA6EC66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7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4D58-BB6F-4F89-A60A-DCB3D0C8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4AB3-112B-483C-B397-787D2D68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52401-1566-47E5-A949-8D2277267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02C5-5E5A-4896-8C5C-F6B0440E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FDA9D-775D-4551-8026-F17DE51F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ED08A-CE63-4FF8-B74E-D1E4D3A5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2B68-075C-4AC6-9C4A-037BEB07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8D107-CF50-4286-9671-CDDD8E35E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D00CC-1E42-457C-9D3A-15D411D6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42BC6-A8B1-4D1D-8199-8BF11E4F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E5C42-3F83-4B85-BFB3-5660C432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8A1AE-1384-4D1B-BEF7-FD578A07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6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BE8AA-A636-4AAA-B603-8C635FF8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081E-CC71-443A-B188-B652EBB91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85C3-E3E6-4E99-83E1-51CAB8AE9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F078-98B0-4F6C-AF15-0524624C377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FB8B-44A7-4970-B365-D2FF8F95E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9A76-93EB-4D40-9496-A1CA25571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BF48-E228-4459-A701-8DF837820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1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F7B-09D4-4F9F-8916-EB5682B28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ACC0A-2CF4-44BB-A58F-97965267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136871-D0B0-486A-9C89-8718094624D6}"/>
                  </a:ext>
                </a:extLst>
              </p14:cNvPr>
              <p14:cNvContentPartPr/>
              <p14:nvPr/>
            </p14:nvContentPartPr>
            <p14:xfrm>
              <a:off x="159840" y="160200"/>
              <a:ext cx="9106560" cy="318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136871-D0B0-486A-9C89-8718094624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50840"/>
                <a:ext cx="9125280" cy="32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5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F7B-09D4-4F9F-8916-EB5682B28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ACC0A-2CF4-44BB-A58F-97965267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4E1045-03F9-4969-9477-EECDB133B73B}"/>
                  </a:ext>
                </a:extLst>
              </p14:cNvPr>
              <p14:cNvContentPartPr/>
              <p14:nvPr/>
            </p14:nvContentPartPr>
            <p14:xfrm>
              <a:off x="434160" y="281880"/>
              <a:ext cx="802440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4E1045-03F9-4969-9477-EECDB133B7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72520"/>
                <a:ext cx="804312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70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F7B-09D4-4F9F-8916-EB5682B28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ACC0A-2CF4-44BB-A58F-97965267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5CCAA1-7AB5-448A-8B4B-C6CA7314A53D}"/>
                  </a:ext>
                </a:extLst>
              </p14:cNvPr>
              <p14:cNvContentPartPr/>
              <p14:nvPr/>
            </p14:nvContentPartPr>
            <p14:xfrm>
              <a:off x="579240" y="228600"/>
              <a:ext cx="652284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5CCAA1-7AB5-448A-8B4B-C6CA7314A5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19240"/>
                <a:ext cx="654156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07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F7B-09D4-4F9F-8916-EB5682B28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ACC0A-2CF4-44BB-A58F-97965267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0EE5D6-D1FB-4CAC-9851-70759824B5FA}"/>
                  </a:ext>
                </a:extLst>
              </p14:cNvPr>
              <p14:cNvContentPartPr/>
              <p14:nvPr/>
            </p14:nvContentPartPr>
            <p14:xfrm>
              <a:off x="472320" y="221040"/>
              <a:ext cx="759744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0EE5D6-D1FB-4CAC-9851-70759824B5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11680"/>
                <a:ext cx="761616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49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2021-01-25T08:46:30Z</dcterms:created>
  <dcterms:modified xsi:type="dcterms:W3CDTF">2021-01-25T10:17:04Z</dcterms:modified>
</cp:coreProperties>
</file>