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8:41:28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2709 0,'-42'0'0,"-43"-21"15</inkml:trace>
  <inkml:trace contextRef="#ctx0" brushRef="#br0" timeOffset="839.64">3387 1164 0,'0'0'15,"0"-21"-15,0 0 0,0 0 0,21-22 16,-21 22-16,0-21 0,21 21 16,-21 0-16,0-22 0,0 22 0,0 0 15,0 0-15,0 0 0,0-1 0,0 1 16,21 21-1,-21 21 1,0 1-16,0-1 0,0 21 0,0 0 16,0 22-16,0-22 0,0 22 15,0-1-15,0-20 0,-21 20 16,0 1-16,21-1 0,-21 1 0,-1-1 16,22 1-16,-21-1 0,21-21 15,-21 22-15,21-43 0,0 21 0,0-20 16,0-1-16,0 0 0,0 0 15,0-42 1,0 0 0,0 0-16,0-1 0,0 1 15,21 0-15,0-21 0</inkml:trace>
  <inkml:trace contextRef="#ctx0" brushRef="#br0" timeOffset="1147.46">3852 1397 0,'0'0'16,"0"21"0,0 0-16,0 1 0,0-1 15,21-21-15,1 21 16,-1-21 0,0 0-16,0 0 0,0 0 15,0 0-15,1 0 0,-1-21 16,0 0-16,0 21 0,0-22 0,0 1 15,-21 0-15,0 0 16,0 0-16,-21 21 16,0 0-16,0 0 0,-21 0 15,20 0-15,1 21 0,0 0 0,0-21 16,0 21-16,0 0 0,21 1 16,0-1-1,21-21 1,0 0-16,0 0 0</inkml:trace>
  <inkml:trace contextRef="#ctx0" brushRef="#br0" timeOffset="2711.62">3598 953 0,'0'0'16,"0"-22"-16,21 1 0,-21 0 0,22-21 0,-22 21 15,21-1-15,-21 1 0,21 0 16,-21 0-1,0 42-15,0 0 16,0 22-16,0-1 0,0 0 16,-21 22-16,0 20 0,-22-20 0,22 21 15,-21-1-15,-1 22 16,1-21-16,0 21 0,-1-1 0,1-20 16,0 21-16,-1-43 0,1 22 15,0-21-15,21-1 0,-1-21 16,1 1-16,0-22 0,21 0 0,0 0 15,0-42 1,0-21-16,0-1 0,21 1 16,0 0-16,1-43 0,20 22 15,0-22-15,-21 0 0,22-21 0,-1 22 16,0-1-16,1-21 16,-22 0-16,21 1 0,-21 20 0,22-21 15,-22 21-15,0 1 0,21-1 16,-20 22-16,-1 20 0,0-20 15,-21 42-15,21-22 0,0 43 0,0 0 16,1 0-16,-22 43 16,21-1-16,0 0 0,-21 22 0,0 20 15,0 1-15,21 21 0,-21-21 16,0 20-16,0 1 0,0 0 16,0-21-16,0 21 0,0-22 0,0 1 15,0-22-15,0 1 0,0-1 16,0-20-16,0-1 0,0-21 15,21 0-15,-21 1 0,0-1 16,-21-21 0,0-21-16,-21-1 15,20-20-15,-41 21 0</inkml:trace>
  <inkml:trace contextRef="#ctx0" brushRef="#br0" timeOffset="2870.05">3048 1799 0,'0'0'16,"-21"0"-16,0 0 15,42 0-15,0 0 16,21 0-16,1 0 16,20 0-16,1-21 0,-1 0 0,1 0 15,20 0-15,-20-1 0,20 1 16,-20 0-16,-1 0 0,1 0 0,-22 0 16,1 21-16</inkml:trace>
  <inkml:trace contextRef="#ctx0" brushRef="#br0" timeOffset="3563.61">4572 1566 0,'0'0'0,"42"-21"0,-21 0 0,85-21 15,-63 21 1,-22-1-16,-21 1 0,0 0 16,0 0-16,0 0 0,-21 0 15,-1 21-15,-20 0 0,0 0 16,-1 0-16,-20 0 0,21 21 15,-22-21-15,22 21 0,-22 21 0,22-21 16,-22 1-16,22 20 0,21 0 16,-21 1-16,20-1 0,1 0 0,0-21 15,21 22-15,0-22 0,0 0 16,0 0-16,21 0 0,0 1 0,1-22 16,20 0-16,0 0 0,1-22 15,20 1-15,-21 21 0,22-42 16,-1 21-16,-20 0 0,20-22 15,-20 22-15,-1-21 0,0 21 0,-21-1 16,1-20-16,-1 21 0,0 0 16,-21 0-16,21-1 0,-21 1 0,0 0 15,0 42 17,0 0-32,-21 1 0,0 20 0,0 0 15,-1 1-15,1 20 0,21 1 16,-21 20-16,0 1 0,21 21 0,-21-22 15,21 22-15,0 0 0,0 21 16,0-21-16,0 0 0,0 21 16,0-21-16,0 21 0,0-22 0,0 22 15,0-21-15,-21 0 0,21 0 16,0 0-16,-22-22 0,22 1 0,-21 0 16,0-1-16,0 1 0,0-21 15,-22-1-15,22 1 0,-21-22 0,0 0 16,-22-21-16,22 1 0,-22-22 15,1 0-15,-1-22 0,1 1 0,-22-21 16,0 0-16,1-22 0,-1 1 0,-21-22 16,22 0-16,-1 1 0,21-22 15,1 0-15,21 0 0,-1 0 16,22 22-16,0-22 0,21 21 16,0-21-16,21 22 0,0-1 15,22 0-15,20 1 0,1-1 0,-1 0 16,22 1-16,-1-1 0,1 21 15,0 1-15,-1-22 0,1 22 0,0 20 16,-1-20-16,1-1 0,0 22 16</inkml:trace>
  <inkml:trace contextRef="#ctx0" brushRef="#br0" timeOffset="5155.47">4953 1693 0,'0'0'0,"0"22"0,0-1 16,0 0-16,0 0 0,21-21 15,-21 21-15,21-21 0,0 0 16,1 0-16,-1 0 0,0 0 16,0 0-16,21-21 0,1 0 0,-22-21 15,21 20-15,-21 1 0,22 0 16,-22-21-16,0 21 0,0-1 16,-21-20-16,0 21 0,0 0 0,0 0 15,-21-1-15,0 22 0,0 0 16,0 0-16,-1 0 0,-20 0 15,21 22-15,0-1 0,-22 0 16,22 21-16,0 1 0,0-1 0,0 21 0,0-20 16,21-1-16,0 0 15,0 1-15,0-1 0,0-21 0,0 0 16,21 1-16,0-1 0,0 0 16,21-21-16,-20 0 0,20 0 0,0 0 15,1-21-15,-1 0 0,0-1 16,1 1-16,-1-21 0,0 21 0,-21-22 15,22 1-15,-22 21 0,0-21 16,0 20-16,0-20 0,1 21 0,-22 0 16,0 0-1,0 42 1,0 0-16,0 0 16,0 0-16,0 0 0,0 1 15,0 20-15,0-21 0,0 0 16,0 0-16,0 1 0,0-1 15,0 0-15,21-42 32,-21 0-17,21-1-15,-21 1 0,21 0 0,0 0 16,-21 0-16,21 0 0,1-1 16,-1 1-16,0 0 15,0 21-15,0 0 0,0 0 16,1 0-16,-22 21 0,21 0 15,0-21-15,-21 22 0,21-1 0,0 0 16,-21 0-16,21 0 0,-21 0 16,22 1-16,-1-1 0,0 0 0,0 0 15,0 0-15,0-21 0,1 21 16,20-21-16,-21 0 0,21 0 0,1 0 16,-1 0-16,22 0 0,-1-21 15,-21 21-15,22-21 0,-1 0 0,-20 0 16,-1-22-16,0 22 0,1 0 15,-22 0-15,0-21 0,0 20 0,-21-20 16,0 21-16,0-21 0,0 20 16,-21-20-16,0 21 0,0 0 15,-22 0-15,22-1 0,0 1 16,-21 21-16,-1 0 0,22 0 0,-21 0 16,0 21-16,-1 1 0,22-1 15,-21 21-15,21-21 0,-22 22 0,22-1 16,21 0-16,0 1 0,-21-22 15,21 21-15,0 0 0,0-20 0,0 20 16,21-21-16,0 0 0,0 0 16,1-21-16,20 0 0,-21 0 0,21 0 15,1 0-15,-1 0 0,0 0 16,1-21-16,-1 0 0,0-21 16,1 21-16,-1-22 0,0 1 0,-20 0 15,20-22-15,-21 1 0,0 20 16,22-20-16,-22-1 0,0-20 0,0 20 15,21-84-15,-42 84 16,22 1-16,-1-1 0,-21 22 16,0 0-16,0-1 0,21 1 0,-21 21 15,0 0-15,0 42 16,0 21 0,-21-21-16,21 22 0,0 20 15,-21 1-15,-1-1 0,1 1 0,21-1 16,-21 1-16,21-1 15,0 1-15,-21 20 0,21-20 0,0-1 16,0-20-16,0 20 0,21-20 16,0-1-16,0 0 0,1 1 0,-1-22 15,21 0-15,0 0 0,1-21 16,-1 0-16,22 0 0,-22 0 0,21-21 16,64-21-16,-84 20 15,20 1-15,-20-21 0,20 0 0,-21-1 16,-20 1-16,20 0 0,-21-1 15,-21 1-15,0 0 0,0 20 0,0-20 16,0 21-16,0 0 0,-21 0 0,0 21 16,0 0-16,-1 0 15,1 0-15,-21 0 0,21 21 0,-22 0 16,22 0-16,0 21 0,-21-20 16,21 20-16,-1 0 0,22-21 0,0 22 15,-21-1-15,21-21 0,0 22 16,0-22-16,0 0 0,21 0 0,1 0 15,-1-21-15,0 0 16,0 0-16,0 0 0,22 0 0,-22-21 16,0 21-16,0-21 0,21-21 15,-20 20-15,-1-20 0,0 21 0,0-21 16,0-1-16,0 1 0,1 21 16,-22-22-16,0 22 0,21 0 15,-21 0-15,0 42 31,0 0-31,-21 0 0,21 22 0,0-1 16,0-21-16,-22 22 0,22-1 16,0 0-16,0 1 0,0-22 0,0 21 15,22-21-15,-1 0 0,0 22 16,21-43-16,1 21 0,-1 0 0,0-21 16,22 0-16,-22 0 0,22 0 15,-22 0-15,21-21 0,-20 0 0,-1 0 16,0-1-16,-20 1 0,-1 0 15</inkml:trace>
  <inkml:trace contextRef="#ctx0" brushRef="#br0" timeOffset="5716.15">3492 2350 0,'-42'0'0,"84"0"0,-126 0 0,41 0 0,1 0 16,0 21-16,-1-21 0,22 0 0,-21 0 15,21 0-15,0 0 16,42 0 0,0 0-1,0 21-15,21-21 0,22 0 0,21 0 16,-1 0-16,1 0 0,42 0 15,-21 0-15,42 0 0,0 0 0,43 0 16,-1 0-16,1 0 0,41 0 16,-20 0-16,21 0 0,0 0 0,0 0 15,-1 0-15,1 0 0,0 0 16,-21 0-16,-1 21 0,1-21 0,-21 0 16,-22 21-16,0-21 0,1 0 15,-43 0-15,0 0 0,-22 21 16,-20-21-16,0 0 0,-22 0 0,43 0 15,-85 0-15,0 0 16,-42 0-16,0 0 16,-42 0-16,20-21 0,-41 21 0,20 0 15,-42-21-15,0 21 0</inkml:trace>
  <inkml:trace contextRef="#ctx0" brushRef="#br0" timeOffset="6147.42">3111 2731 0,'0'0'0,"-84"21"16,-86 0-1,107 0-15,21-21 0,-22 0 0,43 0 0,0 21 16,0-21-16,42 0 15,21 21-15,22-21 0,-1 0 16,1 0-16,41 0 0,-20 0 16,42 0-16,0 0 0,21-21 0,22 0 15,-1 21-15,43-21 16,-1 0-16,22 0 0,0 21 0,21-22 16,0 1-16,0 21 0,0-21 0,0 21 15,21 0-15,-42 0 0,21 0 16,-21 0-16,0 0 0,-22 0 0,1 0 15,-22 0-15,-20 0 0,-1 0 16,-21 0-16,0 0 0,-21 0 0,-21 0 16,-21 0-16,0 0 0,-1 0 0,-41 0 15,-1 0-15,0 0 0,-21-21 16,1 21-16,-44 0 31,1 0-31,-21 0 0,21 0 0,-22 0 16,1 0-16,0 0 0</inkml:trace>
  <inkml:trace contextRef="#ctx0" brushRef="#br0" timeOffset="6938.31">2752 5673 0,'0'0'0,"0"-43"0,21-105 15,-21 127-15,0 0 16,0 0-16,0 0 0,0-1 0,0 44 31,0 20-15,0-21-16,-21 21 0,21 22 15,-22-1-15,22 1 0,0-1 16,-21 22-16,0-21 0,0-1 0,0 22 16,0-22-16,-1 1 15,1-1-15,21-20 0,-21 20 0,0-21 16,21 1-16,0-1 0,0 0 16,0-20-16,-21-1 0,21 0 15,0-42 1,0 0-16,21-1 15,-21-20-15,21 21 0,0-21 16,0 20-16,1-20 0,-1 0 0</inkml:trace>
  <inkml:trace contextRef="#ctx0" brushRef="#br0" timeOffset="7204.16">3006 6096 0,'0'0'0,"21"0"16,-21 21-16,21-21 0,0 0 15,0 0 1,0 0-16,1 0 0,-1 0 16,0 0-16,21-21 0,-21 21 15,1-21-15,-1 0 0,-21 0 16,0-1-16,-21 1 16,-1 21-16,-20 0 15,21 0-15,0 0 0,0 21 16,-1 1-16,1-1 0,0-21 0,0 21 15,21 0-15,-21-21 0,21 21 16,0 0 0,21-21-16,0 0 15</inkml:trace>
  <inkml:trace contextRef="#ctx0" brushRef="#br0" timeOffset="10742.26">5313 5588 0,'21'0'0,"0"0"0,21-21 16,-20 0-16,-1 0 15,21-1-15,0 1 0,1-21 0,-1 21 16,-21-22-16,22 1 0,-1 0 15,0-22-15,1 22 0,-1-22 16,-21 1-16,21-22 0,-20 22 0,-1-1 16,0 1-16,-21-1 0,0 22 0,0 0 15,-21-1-15,-22 1 0,1 0 16,-21 20-16,-22 22 0,21 0 0,-20 0 16,-1 0-16,0 22 15,1-1-15,-1 0 0,0 21 0,22 1 16,-22-1-16,22 21 0,20 1 15,1-1-15,21 1 0,21-1 0,0 1 16,21-1-16,0 1 0,22-1 16,-1 1-16,21-1 0,-20 1 0,20-1 15,1 1-15,-1-1 0,1 1 16,-22-22-16,22 22 0,-22-22 0,0 22 16,-21-22-16,1 0 0,-22 1 15,0-1-15,0-21 0,-22 21 0,1-20 16,-21 20-16,0-21 0,-1-21 15,1 21-15,-22 0 0,1-21 16,-1 0-16,1 0 0,21-21 0,-22 0 16,1 0-16,-1 0 0,1-22 15,-1 22-15,22-21 0,-1-22 0,1 22 16,0 0-16,21-22 0,-22 22 16,43 21-16,0-22 0,0 22 15,0 0-15,21 21 0,1 0 16,-1 0-16,0 21 0,21 22 15,-21-22-15,22 0 0,-1 21 0,-21 1 16,22-1-16,-1 0 0,0 1 16,22 20-16,-22-21 0,-21-20 15,22 20-15,-1-21 0,-21 0 16,21 0-16,-20-21 0,20 22 0,-21-22 16,21 0-16,1 0 0,-1 0 15,0 0-15,-20-22 0,20 1 16,0 0-16,1 0 0,-1-21 15,0 20-15,1-20 0,-1 0 0,0-1 16,1 1-16,-1 0 0,0-1 0,-21 1 16,22 21-16,-22-21 0,0 42 15,-21-22-15,21 1 0,0 21 16,-21 21 0,0 1-16,0-1 0,0 0 15,0 0-15,0 0 16,0 0-16,22 1 0,-1-22 15,0 0 1,0 0 0,0 0-16,-21-22 0,0 1 15,0 0-15,0 0 16,0 0-16,0 0 0,0-1 0,0 1 16,-21 0-16,21 0 0,-21 0 15,0 0-15,0 21 0,-1 0 16,1 0-16,0 0 15,0 21-15,0 0 0,0 0 0,-1 0 16,1 22-16,0-22 16,0 21-16,0 0 0,0 1 0,-1-1 15,1 0-15,21 1 0,0-1 16,0-21-16,0 22 0,0-1 0,0-21 16,0 21-16,0-20 0,43 20 15,-22-21-15,0 0 0,21-21 0,-21 21 16,22-21-16,-1 0 0,0 0 15,1 0-15,-1-21 0,22 0 0,20-21 16,-41 21-16,20-1 0,-21-20 16,-20 21-16,20-21 0,-21-1 15,0 1-15,0 0 0,1-1 0,-22 1 16,0 21-16,0 0 16,0-22-16,0 22 0,0 0 15,-22 21-15,1 0 16,0 21-16,21 0 0,-21 0 15,21 1-15,-21-1 0,0 21 16,21-21-16,0 22 0,0-22 0,0 21 16,0-21-16,0 22 0,0-22 15,0 0-15,0 21 0,21-21 0,0 1 16,0-22-16,0 21 0,22-21 16,-22 0-16,21 0 0,0 0 0,1 0 15,-1 0-15,0 0 0,1-21 16,-1-1-16,0 1 0,1-21 15,-22 21-15,0-22 0,21 22 0,-20-21 16,-22 21-16,21-22 0,0 1 16,-21 21-16,21 0 0,-21 0 0,0-1 15,0 1-15,0 42 32,0 1-32,0-1 0,0 0 15,0 0-15,-21 0 0,21 0 16,0 1-16,-21 20 0,21-21 0,0 0 15,0 0-15,0 1 0,0-1 16,0 0-16,0 0 16,0-42 15,0 0-31,0 0 0,0-1 16,0 1-16,21 0 0,0-21 15,-21 21-15,21-1 0,0-20 0,-21 21 16,22 0-16,-1 0 0,-21-1 15,21 22-15,0 0 0,0 22 32,-21-1-32,0 0 0,21 0 15,-21 21-15,0-20 0,0-1 16,0 0-16,22 0 0,-1 0 16,-21 0-16,21 1 0,0-1 0,0 0 15,0 0-15,1-21 0,20 21 16,-21-21-16,21 0 0,1 0 0,-1 0 15,0 0-15,1 0 0,20-21 0,-20 21 16,-1-21-16,0 0 0,1 0 16,-22-1-16,21 1 0,-21 0 0,0-21 15,1 21-15,-1-22 16,-21 1-16,0 21 0,0-22 0,0 22 16,0-21-16,0 21 0,-21 0 0,-1-1 15,1 22-15,0 0 0,0 0 16,0 0-16,-22 0 0,22 0 0,-21 22 15,21-1-15,-22 0 0,22 0 16,-21 0-16,21 22 0,0-22 0,-1 0 16,22 21-16,0-21 0,0 1 15,0 41-15,0-42 0,0 0 16,0 1-16,22-1 16,-22 0-16,21-21 0,0 0 0,0 0 15,0 0-15,0 0 0,1 0 0,-1 0 16,0-21-16,0 0 0,0-1 15,0 1-15,1 0 0,-1-42 16,21-22 0,-42 64-16,21-22 0,-21 1 0,21 21 15,-21 0-15,0 0 0,0-1 16,22 22-16,-22-21 0,0 42 16,0 1-1,0-1-15,0 0 0,-22 21 16,22-21-16,0 22 0,-21-22 0,21 21 15,-21-21-15,21 43 16,0-43-16,0 0 0,0 0 16,42 22-16,-42-22 0,22-21 15,-1 0-15,0 0 0,21 0 0,-21 0 16,22 0-16,-22 0 0,21-21 16,1 21-16,-22-21 0,21-1 15,0-20-15,-20 21 0,-1 0 0,21-22 16,-21 22-16,-21-42 0,0 20 15,0 22-15,0 0 0,0 0 16,-21 21-16,0 0 0,0 0 16,-22 0-16,22 0 15,0 0-15,21 21 0,-21 0 0,21 0 16,0 1 0,0-1-16,21-21 0,0 21 0,0 0 0,1 0 15,-1 0-15,0 1 0,-21-1 16,21 0-16,-21 0 15,0 0-15,0 0 0,0 1 16,0-1-16,0 0 0,0 0 16,0 0-1,21-21-15,0 0 0,1 0 16,-1 0-16,0 0 0,0 0 16,0-21-16,0 21 0,1-21 15,-1 0-15,0 0 0,0 21 16,0-22-16,0-20 0,1 21 0,20-43 15,-21 43-15,0 0 16,0 0-16,1-21 0,-1 42 16,0-22-16,-21 1 0,0 0 15,21 21-15,-21 21 16,0 0 0,-21 1-16,21-1 0,-21 0 0,21 0 15,-21 0-15,-1 22 0,22-22 16,0 0-16,0 0 0,0 0 0,0 22 15,0-22-15,0 0 16,0 0-16,0 0 0,22-21 0,-1 0 16,0 21-16,0-21 0,0 0 0,0 0 15,22 0-15,-22 0 0,0-21 16,0 21-16,0-21 0,22 0 0,-22 0 16,0 0-16,0-1 0,0 1 15,1 0-15,-22 0 0,21 0 16,0-22-16,-21 22 0,0 0 15,0 0-15,0 42 32,0 0-17,0 0-15,0 1 0,-21-1 16,21 0-16,0 0 0,0 0 16,-21 0-16,21 1 0,0-1 15,0 0-15,0 0 0,21-21 16,0 21-16,0-21 0,0 0 0,0 0 15,1 0-15,-1 0 0,21 0 16,-21 0-16,22 0 0,-22 0 0,21-21 16,-21 0-16,43 0 0,-22-43 15,-21 43 1,0-21-16,1 21 0,-22-22 0,0 1 16,21 0-16,-21-1 0,0 22 0,0-21 15,0 21-15,-21-22 0,-1 22 0,1 21 16,0 0-16,0 0 0,-21 0 15,20 0-15,-83 21 16,62 22-16,1-1 16,21 0-16,0-21 0,-1 22 15,1-22-15,21 42 0,0-41 16,0-1-16,0 0 0,0 0 0,0 0 16,21-21-16,22 0 0,20 21 15,-42-21-15,64 0 16,-43-21-16,22 21 0,-22-21 15,22 0-15,-1 0 0,-20 0 0,20-1 16,-21 1-16,22-21 0,-22 21 0,1-22 16,-1 22-16,-21-21 0,21 21 15,-20 0-15,-1-1 0,0 1 0,0 0 16,-21 0-16,-21 21 31,0 0-31,0 0 0,-1 21 0,22 0 16,-21 0-16,0 1 0,0 20 15,21-21-15,-21 0 0,0 43 16,21-43-16,0 0 16,0 0-16,0 0 0,0 22 0,0-22 15,0 0-15,21 0 0,21 22 16,-42-22-16,0 0 16,21 0-16,-21 0 0,0 0 15,-21 1-15,0-22 16,0 0-1,0 0-15,-22 0 0,22 0 0,0 0 16,0 0-16,0 0 0,-1 0 16,22-22-1,0 1-15,0 0 16,0 0-16</inkml:trace>
  <inkml:trace contextRef="#ctx0" brushRef="#br0" timeOffset="11143.08">9313 5292 0,'-21'0'0,"42"0"0,-42 21 0,0-21 16,21 21-16,0 0 0,21 0 15,0 1 1,0-22-16,1 0 0,-1 0 0,0 0 16,0 0-16,0 0 0,0 0 0,1 0 15,-1 0-15,0-22 0,0 1 16,0 21-16,-21-42 15,0 21-15,-21 21 16,0 0-16,0 0 0,0 0 16,-1 0-16,1 0 0,0 0 0,0 21 15,0 0-15,-22 0 0,1 22 16,21-1 0,21-21-16,-21 0 0,21 0 15,0 1-15,0-1 16</inkml:trace>
  <inkml:trace contextRef="#ctx0" brushRef="#br0" timeOffset="12261.59">2603 8001 0,'0'0'16,"0"21"-16,-21-21 0,0 0 15,0 0-15,0 0 16,0 0-16,-1 0 15,22-21-15,-21 0 16,21 0-16,0 0 0,0-22 16,0 1-1,0 21-15,0-22 0,21 22 0,1 0 16,-1 0-16,0 0 0,42 0 16,-41 21-16,20 0 0,-21 0 15,0 0-15,0 0 0,1 21 16,-1 21-16,0-21 0,0 22 15,-21 41-15,0-41 16,0 20-16,0 1 0,0-22 0,-21 21 16,0 1-16,-22-22 0,22 22 0,-21-22 15,0 0-15,-22 22 0,22-43 16,-106 85 0,84-85-16,22 0 0,-1 0 15,-20 1-15,-22-22 0,43 0 16,21 0-16,-22-22 0,22 1 15,0 21-15,-21-84 16,42 20-16,0 22 16,0 21-16,0-22 0,21 22 15,0-21-15,0 21 0,0-1 16,1 1-16,-1 21 0,21 0 16,-21 0-16,0 0 0,1 0 0,41 43 15,-42-22-15,0 21 16,1 0-16,-1-20 0,-21 20 15,0-21-15,21 0 0,-21 22 16,21-22-16,-21 21 0,0-21 0,0 0 16,21 22-16,-21-22 0,21 0 15,1 0-15,-1 0 0,0-21 16,0 0-16,0 0 16,0 0-16,43-21 0,-22 0 15,-21 0-15,22 0 0</inkml:trace>
  <inkml:trace contextRef="#ctx0" brushRef="#br0" timeOffset="12536.45">3133 8361 0,'-22'0'32,"44"0"-1,-1 0-16,0 0-15,0 0 0,0-21 16,-21 0 0,-21 21-1,0 0 1,0 0-16,0 21 0,21 0 16,-22 0-16,1 0 15</inkml:trace>
  <inkml:trace contextRef="#ctx0" brushRef="#br0" timeOffset="15538.73">5228 7345 0,'0'0'0,"21"-21"0,-21 0 16,0-22-16,0 22 0,21 0 15,-21-21-15,0 20 0,0 1 0,0 0 16,-21 63 0,0 1-1,-21 20-15,21 1 16,-22 20-16,1 1 0,0 0 0,-1-1 16,-20 1-16,20 0 0,-20 21 15,-1-22-15,1 1 0,21 0 0,-22-22 16,22 22-16,-1-43 0,1 22 0,0-22 15,21 0-15,-22-21 0,22 1 16,21-1-16,0 0 0,-21-21 0,21-21 16,0 0-1,0-22-15,0 22 0,0-21 16,0-22-16,21 22 0,-21-22 16,21 1-16,0-22 0,1 22 0,-1-1 15,-21 1-15,21 20 0,0 1 16,0 0-16,0 21 0,1-1 0,-1 1 15,0 21-15,0 21 16,0 1-16,0-1 0,1 0 0,20 21 16,-21 1-16,0-22 0,0 21 15,1 0-15,-1 1 0,0-1 0,0 0 16,0 1-16,22-22 0,-22 21 16,0-21-16,21 22 0,-21-22 0,22 0 15,-22 0-15,21 0 16,-21-21-16,22 22 0,-22-22 0,21 0 15,1 0-15,-22 0 0,21 0 0,0-22 16,-20 1-16,20 21 0,-21-42 16,21 21-16,-20-22 0,-1 1 0,0-21 15,21-1-15,-21 1 0,1-1 16,-22 1-16,21-1 0,-21-21 0,21 22 16,-21-22-16,0 22 0,0-22 15,0 22-15,-21-1 0,0 22 0,-1-1 16,1 1-16,0 0 0,0 21 15,21-1-15,-21 1 0,0 0 0,-1 21 16,22-21 0,-21 21-16,21 21 47,0 0-32,0 0 1,0-42 93,0 0-78,0 0 1,0 0 186,0 0 1,0-1-94,0 1 172,0 0 0</inkml:trace>
  <inkml:trace contextRef="#ctx0" brushRef="#br0" timeOffset="16571.09">5546 7387 0,'0'-21'16,"21"21"0,-21-21-16,21 0 15,0 0-15,-21-1 0,0 1 16,0 0-16,0 0 0,0 0 16,0 0-16,0-1 0,0 1 0,0 0 15,-21 0-15,0 0 0,0 0 16,-1 21-16,1-22 0,-21 22 0,21 0 15,-22 0-15,1 0 0,21 0 16,-21 22-16,20-1 0,-20 0 16,21 21-16,0 1 0,0-1 0,-1 0 15,1 1-15,0 20 0,21 1 16,0-22-16,0 0 0,0 22 16,0-22-16,21-21 0,-21 22 0,21-1 15,1-21-15,20 0 0,-21 0 0,0 1 16,22-1-16,-22-21 0,21 0 15,-21 0-15,22 0 0,-1 0 0,-21 0 16,21 0-16,-20 0 0,20-21 16,-21-1-16,21 22 0</inkml:trace>
  <inkml:trace contextRef="#ctx0" brushRef="#br0" timeOffset="16957.93">6011 7959 0,'0'0'0,"0"21"0,-21 0 16,21 0-16,0 22 0,0-22 0,0 0 15,0 0-15,21-21 16,0 0-16,1 0 16,-1 0-16,0-21 0,0 0 15,0 0-15,0-1 0,22 1 0,-22 0 16,0-21-16,-21 21 0,21-1 15,-21 1-15,21 0 0,-21 0 0,0 0 16,0 0-16,-21 21 16,-21 0-16,21 0 0,-22 0 15,1 21-15,-21 0 0,20 0 0,1 0 16,-22 0-16,22 22 0,0-1 16,-1-21-16,22 22 0,0-1 0,0 0 15,21 1-15,0-22 0,0 21 16,0-21-16,0 22 0,63-1 15,-41-21-15,20-21 0,43 21 16,-43-21-16,0 0 16,1 0-16,-1 0 0,0 0 0,1-21 0,-1 21 15</inkml:trace>
  <inkml:trace contextRef="#ctx0" brushRef="#br0" timeOffset="19247.21">6752 7451 0,'0'0'15,"0"-148"1,0 84-16,0 22 0,0-1 0,0 1 16,0 21-16,0 0 0,0 0 15,-21-1-15,0 22 0,0 0 16,21 43-16,0-22 15,-22 21-15,22 22 0,-21-1 0,21 1 16,0-1-16,0 22 0,-21 0 16,0-22-16,21 22 0,-21-1 0,0 1 15,21-21-15,-22 20 16,1-20-16,21-1 0,-21 1 0,21-1 0,-21-20 16,0-1-16,21-21 0,0 0 0,0 0 15,-21 1-15,-1-22 16,1 0-16,21-22 15,0 1-15,0 0 16,0-21-16,0-1 0,0 1 0,0 0 16,0-1-16,0 1 0,21 0 15,1-1-15,20 1 0,0 0 0,-21 21 16,43-1-16,-22 1 0,1 21 16,20 0-16,-21 0 0,1 0 0,20 21 15,-20 1-15,-1-1 0,-21 0 0,21 21 16,-20-21-16,-22 22 0,0-1 15,0-21-15,0 22 0,-22-1 16,1-21-16,-21 21 0,0-20 16,-1-1-16,1 21 0,-22-21 0,22-21 15,0 21-15,-1 1 0,1-22 0,0 0 16,-1 0-16,1 0 16,21 0-16,0 0 0,0 0 0,-1 0 0,22 21 15,0 0-15,0 0 16,0 0-16,22-21 15,-1 21-15,0-21 0,0 0 16,0 22-16,0-22 0,22 0 0,-1 0 16,0 0-16,1 0 0,-1 0 0,0-22 15,22 22-15,-22-21 16,22 0-16,-1 0 0,-20 0 0,20-22 16,-21 1-16,1 0 0,20-1 0,-20 1 15,-1-21-15,-21 20 0,0-20 16,0 20-16,-21 1 0,0 0 0,0-1 15,0 22-15,-21 0 0,-21 21 16,21 0-16,0 0 0,-22 0 0,22 0 16,0 0-16,-21 21 0,20 0 15,22 1-15,0-1 0,0 0 0,0 0 16,0 0-16,0 0 0,0 22 16,0-22-16,22 0 0,-1 21 0,0-20 15,0-1-15,0 21 0,0-21 16,1 0-16,-1 22 0,-21-22 15,0 0-15,21 0 0,-21 22 0,0-22 16,21 0-16,-21 0 0,0 0 16,0 0-16,21-21 0,0 0 15,1 22-15,-1-22 0,0 0 0,0 0 16,0 0-16,0 0 0,22-22 16,-22 1-16,21 0 0,1 21 0,-22-21 15,21-21-15,-21 20 0,0 1 16,22-21-16,-22 21 0,0-22 0,-21 22 15,21-21-15,0-22 0,-21 43 16,0 0-16,0 0 16,0 0-16,0 42 31,-21-21-31,0 21 0,21 0 0,0 0 16,-21 22-16,0-22 0,21 0 0,-21 21 15,21-20-15,0 20 0,0-21 16,0 0-16,0 0 0,0 1 0,0-1 15,0 0-15,21-21 16,0 0-16,0 0 0,21 0 0,-20 0 16,-1 0-16,21-21 0,0 21 0,-20-21 15,20-1-15,0 1 0,-21-21 16,22 21-16,-22-22 0,0 22 16,21-21-16,-20 0 0,-1-1 15,-21 1-15,21 21 0,-21 0 0,0-1 16,0 1-16,0 0 0,0 0 0,0 42 31,0 0-31,-21 0 0,0 22 16,-1-22-16,22 0 0,0 21 15,0-20-15,0 20 0,0-21 0,0 21 16,0-20-16,0 20 0,0-21 16,22 0-16,-1 0 0,0 1 0,0-1 15,21-21-15,-20 0 0,20 21 16,0-21-16,1 0 0,-1 0 0,0 0 15,22-21-15,-22 21 0,43-43 16,-22 22-16,-42 0 0,22-21 16,-22 21-16,0-22 0,0 22 15,0-21-15,-21-1 0,0 1 0,0 21 16,0-21-16,0 20 0,-21 1 16,0 0-16,0 0 0,0 21 0,-22 0 15,22 0-15,-21 0 0,21 21 0,0 0 16,-22 0-16,22 1 0,0-1 15,-21 21-15,42-21 0,-22 22 0,22-22 16,-21 21-16,21-21 0,0 0 16,0 1-16,0-1 0,21 0 15,-21 0-15,22-21 0,-1 0 0,0 0 16,21 0-16,-21 0 0,22 0 16,-22 0-16,0 0 0,21-21 0,-20 21 15,-1-21-15,0 0 0,0-1 0,0 1 16,-21 0-16,0 0 0,21 0 15,-21 0-15,0-1 0,0 1 0,0 0 16,0 0 0,0 42-1,-21 0-15,21 0 0,-21 1 0,21-1 16,0 21-16,0 0 0,0 1 16,0-1-16,0 0 0,0 22 15,0-1-15,0 1 0,0-1 0,0 1 16,-21 21-16,21-1 0,-21 1 15,21 63-15,0-63 0,-21-1 16,-1-20-16,1 21 0,21-1 0,-21 1 16,0-22-16,21 1 15,-21-1-15,0-20 0,-1-1 0,1 0 16,-21 1-16,21-22 0,0 0 0,-1-21 16,-20 0-16,21 0 0,-21 0 15,20-42-15,1 21 0,-21-22 0,21 1 16,0 0-16,-1-22 0,22-21 0,0 22 15,0-22-15,0 1 0,0-1 16,0-21-16,22 21 0,20 1 0,-21-22 16,21 42-16,-20-20 0,20 20 0,0 1 15,1 20-15,20-20 0,-21 21 16,1-1-16,20 22 0,-20-21 0,20-1 16,-21 22-16,1-21 0</inkml:trace>
  <inkml:trace contextRef="#ctx0" brushRef="#br0" timeOffset="21103.1">9525 8276 0,'0'0'0,"0"-21"31,0 0-31,0 0 16,0 0-16,0-1 0,0-20 0,0 21 15,0 0-15,0-22 0,21 22 16,-21 0-16,0 0 0,0 0 0,-21 21 15,0 0-15,0 0 0,-22 0 16,22 21-16,-21 0 0,21 0 16,-22 0-16,22 22 0,-21-1 0,21-21 15,-22 22-15,22-22 16,0 21-16,0-21 0,0 22 0,21-22 16,0 0-16,0 0 0,0 0 15,21-21-15,0 0 0,21 0 16,-21 0-16,22 0 0,-22 0 0,21-21 15,-21 21-15,22-21 0,-1 0 0,-21 21 16,0-21-16,1-1 0,-1 22 16,0-21-16,0 0 0,-21 0 15,0 42 17,0 21-17,0-20-15,0 20 16,0 0-16,0 1 0,0-1 0,0 21 15,0 1-15,0-1 0,0 22 16,0-21-16,0 20 0,-21 1 0,21-22 16,0 22-16,-21 0 0,21-1 0,-21 1 15,-1 0-15,22-1 0,0 1 16,-21 0-16,0-22 0,21 22 0,-21-22 16,0 22-16,-22-21 0,22-22 0,0 21 15,-21-20-15,-1-1 0,1-21 0,0 22 16,-1-22-16,22-21 0,-21 0 15,0 0-15,-1 0 0,22-21 0,-21-22 16,21 22-16,-1-21 0,22-1 16,0-20-16,0-1 0,0 1 0,0-22 15,22-21-15,20 22 0,-21-1 16,21-21-16,1 0 0,20 1 0,1 20 16,-22-21-16,22 0 0,-1 22 0,-21-1 15,22 0-15,-1 1 0,43-43 16,-42 63-16,-22 1 0,22-1 15,-22 22-15,0-22 0,-21 22 16,22 0-16,-22-1 0,0 22 0,0-21 16,0 21-16,-21-1 0,22 22 0,-22-21 15,0 42 1,0 1 0,0-1-16,0 0 0,-22 0 0,22 0 15,0 0-15,0 22 0,0-22 16,0 0-16,0 0 0,0 0 0,22 1 15,-1-22-15,0 21 0,0-21 16,21 0-16,1 0 0,-22 0 16,21 0-16,1 0 0,-1 0 0,0-21 0,1 21 15,-22-22-15,21 1 0,-21 0 16,0 0-16,1 0 0,-1 0 0,0-1 16,-21 1-16,0 0 0,0 0 31,0 42-16,0 0-15,0 0 16,-21 1-16,0-1 16,21 0-16,-22 0 0,22 0 0,0 0 15,0 1-15,0-1 16,0-42 31,0-1-47,0 1 0,0 0 0,22 0 15,-22 0-15,21 0 0,0-1 0,-21 1 16,21 0-16,0 0 0,-21 0 16,21 21-16,-21-21 15,22 21-15,-22 21 16,0 0 0,0 0-16,0 0 0,0 0 0,0 1 15,0-1-15,0 0 0,0 0 0,21 0 16,0 0-16,-21 1 0,21-1 15,0-21-15,0 21 0,22 0 0,-22-21 16,21 0-16,1 21 0,-1-21 0,0 0 16,1 0-16,20 0 0,-21 0 15,22 0-15,-22 0 0,1-21 0,20 0 16,-21 0-16,1 0 0,-1-1 0,-21-20 16,22 21-16,-22-21 15,0-1-15,0 1 0,-21 0 0,0 20 16,0-20-16,0 21 0,0 0 15,0 0-15,-21 21 0,-21 0 16,20 0-16,1 0 0,-21 21 0,21-21 16,-22 21-16,22 0 0,0 0 15,0 0-15,0 22 0,0-22 0,21 0 16,0 0-16,0 0 0,0 1 0,0-1 16,21 0-16,0-21 15,0 0-15,0 0 0,22 0 0,-22 0 16,0 0-16,0 0 0,21 0 0,-20 0 15,-1-21-15,0 0 16,0-1-16,0 1 16,-21 0-16,0 0 15,0 42 17,-21-21-32,0 21 15,0 0-15,0 22 0,-1-22 0,1 21 16,0-21-16,21 22 0,-21 20 0,0-20 15,0-1-15,-1 21 0,22 1 16,0-1-16,0 1 0,0 21 0,0-1 16,0 1-16,0 0 0,0-1 0,0 1 15,22 21-15,-1-22 16,0 22-16,-21-21 0,21 21 0,0-22 16,-21 1-16,0 0 0,0-1 15,0 1-15,0 0 0,0-22 0,0 1 0,0-1 16,-21 1-16,0-22 0,0 0 0,0-20 15,-22 20-15,22-21 0,-21-21 16,21 0-16,-22 0 0,1 0 0,0-21 16,-1 0-16,1 0 0,0-22 0,20 1 15,-20-22-15,21 1 0,-21-1 16,42 1-16,0-1 0,0-20 16,0-1-16,0 0 0,0 1 0,21-22 15,0 21-15,21-21 0,-21 22 0,22-1 16,-1 0-16,0 1 0,1 20 15,-1 1-15,0-1 0,1 22 0,-1 0 16,0-1-16,1 1 0,-22 0 16,21 20-16,-21-20 0,1 21 0,-1 0 15,0-22-15,-21 22 0,0 0 0,0-21 16,0 21-16,0-22 0</inkml:trace>
  <inkml:trace contextRef="#ctx0" brushRef="#br0" timeOffset="21507.22">9779 7662 0,'0'22'31,"21"-22"1,0 0-17,-21-22 1,0 1-16,-21 21 62,21 21-46,-21-21-16,21 22 16,-21-1-1,0 0-15</inkml:trace>
  <inkml:trace contextRef="#ctx0" brushRef="#br0" timeOffset="23003.08">1905 11091 0,'-21'0'16,"0"0"-16,-1 0 0,1 0 15,21-21 1,-21 0-16,21 0 0,0 0 16,0 0-16,0-1 15,0 1-15,21 0 16,0 21-16,1-21 0,-1 21 16,21 0-16,-21-21 0,22 21 0,-1 0 15</inkml:trace>
  <inkml:trace contextRef="#ctx0" brushRef="#br0" timeOffset="23427.21">1693 11599 0,'21'0'0,"1"-21"15,20 0-15,-21 21 0,21-21 16,-20 0-16,20 21 0,0-21 0,1 21 16,20 0-16,-21 0 0,1 0 15,20 0-15,-20 0 0,20 0 0,-21 21 16,22 0-16,-22 0 0,1 0 16,-1 0-16,-21 1 0,0 20 0,0-21 15,-21 21-15,0 1 0,-21-22 0,0 21 16,-21 1-16,-1-1 0,1-21 15,-21 21-15,-1-20 0,1 20 0,-1-21 16,1 0-16,-1 0 16,1-21-16,-1 22 0,1-22 0,-1 0 15,1 0-15,20 0 0,1 0 16,0-22-16,-1 1 0,22 0 0,0 0 16,0 21-16,21-21 0,0 0 15,0-1-15,0 1 0,21 21 0,21-21 16,-21 0-16,1 21 0,20-21 15,0 0-15,1-1 0,-1 22 0,0-21 16,1 0-16</inkml:trace>
  <inkml:trace contextRef="#ctx0" brushRef="#br0" timeOffset="25010.91">1651 11409 0,'21'0'0,"0"-21"0,0 21 15,1 0-15,-1-21 16,0 21-16,0 0 0,0 0 0,0 0 16</inkml:trace>
  <inkml:trace contextRef="#ctx0" brushRef="#br0" timeOffset="26835.8">4932 8530 0,'0'-21'16,"0"0"-16,0 0 15,0 0-15,21-1 0,0 1 16,0 0-16,0 21 0,1-21 16,-1 0-16,0 0 0,0-1 0,21 22 15,-20-21-15,-1 21 0,0 0 16,-21 21-16,0 1 16,0-1-16,0 0 0,-21 0 0,-22 21 15,22 1-15,-21-22 0,0 21 0,-22 1 16,22-22-16,-1 21 0,1 0 15,0-20-15,21-1 0,-22 0 0,22 0 16,0 0-16,42-21 31</inkml:trace>
  <inkml:trace contextRef="#ctx0" brushRef="#br0" timeOffset="27984.56">6011 11134 0,'-42'0'0,"0"21"0,-22 0 0,1 0 16,-43 22-16,-21-22 0,0 42 15,0-20-15,-21-1 0,21 0 0,0 22 16,0-22-16,42 0 0,0-20 0,43 20 16,21-21-16,63-21 0,0 0 15,43 0-15,21 0 0,0 0 16,21-21-16,0-21 0</inkml:trace>
  <inkml:trace contextRef="#ctx0" brushRef="#br0" timeOffset="28108.49">4445 11028 0,'0'0'0,"-21"-64"0,-22-20 0</inkml:trace>
  <inkml:trace contextRef="#ctx0" brushRef="#br0" timeOffset="29780.32">6181 11218 0,'0'0'0,"21"149"0,-21-22 0,0 0 16,-21-22-16,-1-20 0,-20-21 0</inkml:trace>
  <inkml:trace contextRef="#ctx0" brushRef="#br0" timeOffset="30875.25">1841 11049 0,'0'0'0,"0"-21"15,0 0 1,0 0-16,0-1 16,0 1-16,0 0 15,22 0-15,-1 21 0,0-21 16,0 21-16,21 0 0,-20-21 15,-1 21-15,21 0 0,-21 0 0,22 0 16,-22 0-16,21 0 0,-21 21 16,0-21-16,22 21 0,-22 0 0,-21 0 15,0 0-15,0 22 0,0-22 16,0 21-16,0-21 0,-21 22 16,0-1-16,-1-21 0,1 22 0,-21-22 15,21 0-15,0 21 0,-22-42 16,22 21-16,0 1 0,0-22 0,0 0 15,-1 0-15,1 0 16,21-43 47,0 22-63</inkml:trace>
  <inkml:trace contextRef="#ctx0" brushRef="#br0" timeOffset="31195.06">3111 11324 0,'0'0'0,"0"43"15,0-22 1,0 0-16,0 0 15,22-21 1,-1 0-16,0 0 0,0 0 16,0-21-16,0 0 0,-21 0 15,0-1-15,-21 22 16,21-21-16,-21 21 16,0 0-16,0 0 0,0 0 15,-1 0-15,1 0 16,0 21-16,21 1 15,-21-22-15,21-22 32,21 1-32</inkml:trace>
  <inkml:trace contextRef="#ctx0" brushRef="#br0" timeOffset="31885.2">4508 11028 0,'0'-21'16,"22"0"-16,-1-1 0,0-20 15,21 21-15,-21-21 0,1-1 16,20 22-16,-21-21 0,0-1 0,0 1 15,1 0-15,-1 21 0,0-1 16,-21 1-16,0 0 0,21 21 0,-21 21 16,0 0-1,0 22-15,-21-1 0,21 22 0,-21-1 16,0 1-16,-1 20 0,22 1 16,-21 21-16,0-22 0,0 22 0,0 0 15,-22 0-15,22-21 0,0 20 16,-21 1-16,21-21 0,-22 0 0,22-1 15,0-20-15,0-1 0,21-20 0,0-1 16,0 0-16,-21-21 0,21 1 16,0-44-1,21 1 1,0 0-16,0-21 0,0-22 0,0 22 16,1-22-16,20 1 0,-21-22 15,21 22-15,-20-22 0</inkml:trace>
  <inkml:trace contextRef="#ctx0" brushRef="#br0" timeOffset="32119.3">5059 10901 0,'0'0'0,"42"-64"0,-21 1 16,22-43-1,-43 85-15,21 0 0,-21 42 16,21 21-16,-21-21 16,0 43-16,0-22 0,0 22 15,0-1-15,0 22 0,0 0 0,0-1 16,0 22-16,0-21 0,0-1 15,0 1-15,0 0 0,0-1 0,0-20 16,0-1-16,0 1 0,0-1 0,0-20 16,-21-1-16,21 0 0,0-20 15,0-1-15,-21 0 0,-1-42 16,1 21 0,0-21-16,0-1 0</inkml:trace>
  <inkml:trace contextRef="#ctx0" brushRef="#br0" timeOffset="32268.22">4424 11853 0,'0'0'0,"-43"0"0,1 0 16,21-21-16,42 0 15,0 0-15,0 21 0,43-21 16,-22 21-16,22-21 0,-1 21 16,22-22-16,-22 1 0,22 21 0,-21-21 15,-1 21-15,1 0 0,-1-21 16</inkml:trace>
  <inkml:trace contextRef="#ctx0" brushRef="#br0" timeOffset="34227.41">6159 11853 0,'22'-21'16,"-22"0"-16,0 0 15,21 0-15,-21-22 0,21 22 16,-21 0-16,0-21 0,0 21 0,0-22 16,0 22-16,-21-21 0,0-1 0,-1 22 15,1 0-15,0 0 16,0 0-16,-21 0 0,20 21 0,-20 0 16,0 0-16,-1 21 0,1 0 0,0 0 15,-1 21-15,1-20 0,0 20 16,-1 0-16,22 1 0,-21-1 0,21 0 15,0 22-15,-1-22 0,22 0 16,0 1-16,0-1 0,0 0 0,0-20 16,22 20-16,-1-21 0,21 0 15,-21 0-15,22-21 0,-1 0 0,0 0 16,1 0-16,20 0 0,-21-21 0,1 0 16,20 0-16,-20 0 0,-1-22 15,-21 22-15,21-21 0,-20 0 16,-1-1-16,0 1 0,0 0 0,-21-1 15,0 1-15,0 0 0,0-1 16,0 1-16,0 0 0,0 20 0,0-20 16,0 63-1,-21-21 1,21 43-16,-21-22 0,21 21 0,-21-21 16,21 22-16,0-1 0,0-21 15,0 21-15,0 1 0,0-1 0,21-21 16,0 22-16,0-22 0,0 0 15,22 0-15,-22 0 0,21-21 0,0 0 16,22 0-16,-22 0 0,1 0 16,20 0-16,1-21 0,-22 21 0,21-21 15,-20 0-15,-1-22 0,0 22 16,1 0-16,-22-21 0,21 21 0,-21-22 16,1 1-16,-22 21 0,0-22 15,21 22-15,-21-21 0,0 21 0,0 0 16,-21 42-1,-1 0-15,22 0 16,-21 0-16,0 0 0,0 22 0,21-22 16,-21 21-16,21 1 0,-21-22 15,21 21-15,0-21 0,0 22 16,0-22-16,0 0 0,0 0 0,0 0 16,0 0-16,21-21 31,0-21-31,-21 0 0,21 0 15,0 0-15,0 0 0,1-22 16,-1 22-16,0-21 0,0-1 0,0 22 16,0-21-16,1 21 0,-1 0 15,-21-1-15,0 1 0,21 0 0,0 21 16,-21 21-16,0 0 16,21-21-16,-21 22 0,21-1 15,-21 21-15,0-21 0,22 0 16,-1 1-16,-21 20 0,21-21 0,0 0 15,0 22-15,22-22 0,-1 0 16,-21 0-16,21 0 0,1-21 0,-1 21 16,22-21-16,-22 0 0,0 0 0,-21 0 15,22 0-15,-1 0 0,-21-21 16,22 0-16,-22 0 0,0 0 0,0 0 16,0-1-16,0-20 0,1 21 0,-1-21 15,0 20-15,0-20 0,0 0 16,0 21-16,1-1 0,20-20 15,-21 21-15,0 0 0,22 21 0,-22-21 16,21 21-16,-21 0 0,0 0 16,22 0-16,-22 21 0,0-21 0,-21 21 15,21 0-15,-21 0 0,21 0 16,-21 1-16,0-1 0,0 0 0,0 0 16,0 0-16,0 0 0,0 1 0,0-1 15,0 0 1,22-21-16,-22-21 31,0 0-31,0-1 16,0 1-16,0 0 0,-22 0 0,1 0 15,21 0-15,-21-1 0,0 1 16,0 0-16,0 21 0,-1-21 16,1 21-16,0 0 0,0 0 0,0 0 15,-22 0-15,22 21 0,-21 0 0,21 0 16,-22 1-16,22 20 0,-21-21 15,21 21-15,0-20 0,-1 20 0,1-21 16,21 21-16,0 1 0,0-22 0,0 21 16,0-21-16,0 1 0,21-1 15,1 0-15,20 0 0,-21 0 0,0-21 16,22 0-16,-22 0 0,0 0 0,21 0 16,-21 0-16,1 0 0,20-21 15,-21 0-15,0 0 0,0 0 0,1-1 16,-1-20-16,0 0 0,0-1 15,0 1-15,0 0 0,1-1 16,-1-20-16,0-1 0,0 1 16,-21-1-16,0 1 0,21-22 0,-21 22 15,0-1-15,21 22 0,-21-22 0,0 22 16,0 0-16,0 21 0,0-1 0,0 1 16,0 0-16,0 0 0,-21 21 15,21 21 1,-21 0-16,21 22 0,0-1 15,0 0-15,-21 1 0,21 20 0,0 1 16,0 20-16,0-20 0,0-1 0,0 1 16,0 63-16,0-85 15,0 22-15,0-22 0,21 0 16,-21 1-16,21-22 0,0 21 0,1-21 16,-1 0-16,0 1 0,0-1 15,0-21-15,22 0 0,-22 0 16,21 0-16,0 0 0,-20-21 0,20-1 0,0 1 15,-21-21-15,22 21 0,-22-22 16,21 22-16,-21-21 0,1-22 0,20 22 16,-21-21-16,0-1 0,0-21 0,1 22 15,-1-22-15,-21 22 0,21-22 16,-21 22-16,21-1 0,-21 22 0,0-22 16,0 22-16,0 21 0,0 0 15,0-1-15,0 1 0,-21 21 16,0 21-16,21 1 15,0 20-15,-21-21 0,-1 43 0,22-22 16,-21 21-16,21 1 0,0 21 16,0-22-16,0 1 0,0-1 0,0 1 15,0-1-15,0 1 0,0-1 16,0-21-16,0 1 0,0-1 0,21 0 16,1 1-16,-1-22 0,0 0 15,0 0-15,21 0 0,1-21 0,-22 0 16,21 0-16,1 0 0,-1 0 15,21-21-15,-20 0 0,-1 0 0,0-21 16,1 20-16,20-20 0,-20 21 0,-22-21 16,21-1-16,0 1 0,-20 0 15,20-1-15,-21 1 0,0 0 0,-21 20 16,0-20-16</inkml:trace>
  <inkml:trace contextRef="#ctx0" brushRef="#br0" timeOffset="34395.31">9991 11494 0,'-22'21'0,"1"0"0,21 0 16,-21 0-16,0 22 0,0-1 0,0 0 15,21 1-15,0-1 0,0-21 0,0 21 16,0 1-16,0-22 16,21 21-16,0-21 0,21 1 0,-21-1 15,22-21-15,-1 0 0,0 21 0,1-21 16,20 0-16,-20 0 0,-1-21 16,0 21-16,1-21 0,-1-1 0,-21-20 15,21 21-15,1-21 0,-22-1 0,21 1 16,1 0-16</inkml:trace>
  <inkml:trace contextRef="#ctx0" brushRef="#br0" timeOffset="38056.43">12636 10964 0,'22'-21'0,"-1"-21"15,-21 21-15,0-85 16,0 85-16,0-22 16,0 1-16,0 0 0,0-1 15,0 1-15,0 0 0,0 21 0,0-1 16,0 1-16,0 0 0,0 42 15,0 0-15,0 22 16,-21-1-16,-1 0 0,22 22 0,-21 21 16,0-22-16,0 22 0,0-1 15,-22 1-15,22 0 0,-21-1 16,0 1-16,-22 0 0,22-1 0,-1 1 16,-20-21-16,21-1 0,-1-21 0,1 1 15,21-1-15,-22 0 0,22-20 16,21-1-16,-21-21 0,21-21 31,0-22-31,0 22 0,0-21 0,0-1 16,0 1-16,0-21 0,21 20 0,-21-20 15,0-1-15,21 1 0,-21-1 16,22 22-16,-22 0 0,0 20 0,0 1 16,0 0-16,21 21 0,0 0 15,-21 21-15,0 22 16,21-1-16,0-21 0,-21 21 0,0 22 15,21-22-15,1 1 0,-1-1 0,-21 0 16,21 1-16,0-1 0,0-21 16,0 21-16,22-20 0,-22-1 15,21 0-15,1 0 0,-1 0 0,0-21 16,1 0-16,-1 0 0,0 0 0,22 0 16,-1 0-16,1-21 0,-1 0 15,1 0-15,-1-22 0,-20 22 0,20-21 16,-21 0-16,1-1 0,-1 1 15,-21-22-15,22 1 0,-22-1 0,-21-20 16,21 20-16,-21-20 0,0-1 16,0 21-16,0-20 0,0-1 0,-21 0 15,0 22-15,-22-22 0,1 22 0,0 20 16,-1-20-16,-20 42 0,-1-22 16,1 22-16,-1 21 0,-20 0 0,20 0 15,22 21-15,-22 22 0,1-1 0,20 22 16,1-1-16,0 1 0,-1 20 15,1-20-15,21 20 0,0 22 16,21-21-16,0 0 0,0-1 16,0 1-16,0 0 0,21-22 0,21 1 15,-21-1-15,22 1 0,-1-22 0,0 0 16,1 1-16,20-22 0,1 0 16,-22 0-16,43 0 0,-22-21 0,1 0 15,-1 0-15,22 0 0,-22-21 0,1 0 16,-1 0-16,1 0 0,-1-1 15,-20 1-15,-1-21 0,0 21 16,1-22-16,-22 22 0,0-21 0,0 21 0,0 0 16,-21-1-16,0 1 0,-21 21 31,0 21-31,21 1 16,-21-1-16,0 0 0,0 21 0,-1-21 15,22 1-15,0-1 0,0 21 16,0-21-16,0 0 0,0 1 0,0-1 15,22 0-15,-1-21 16,0 0-16,0 0 0,21 0 0,-20 0 16,20 0-16,0 0 0,1 0 0,-1-21 15,-21 0-15,21-1 0,1 1 16,-1 0-16,-21 0 0,22-21 0,-22 20 16,21-20-16,-21 21 0,0-21 0,1 20 15,-1-20-15,0 21 16,0 0-16,0 0 0,0-1 0,1 1 15,-22 0-15,0 42 32,0 0-32,0 1 0,0 20 0,0-21 15,0 21-15,0 1 0,0-1 0,0 22 16,-22-22-16,22 21 0,0 1 16,0-1-16,0 22 0,0-21 0,0 20 15,0 1-15,0 0 0,0 20 0,0-20 16,0 21-16,0 0 0,0 0 15,0-1-15,0-20 0,0 21 0,-21 0 16,21-22-16,-21 1 0,21 0 16,0-1-16,-21-20 0,0-1 15,0-20-15,-1 20 0,1-20 16,-21-22-16,21 21 0,-64 0 0,43-42 16,-1 0-16,1 0 0,0 0 15,-1 0-15,1-21 0,0 0 0,-1 0 16,22-21-16,0-1 0,0 1 15,21-22-15,0 1 0,0-1 0,0-20 16,21-22-16,21 21 0,1-42 0,-1 21 16,0-21-16,1 0 0,20 0 0,1 0 15,-1-21-15,22 21 0,-22 0 16,1 0-16,-1 21 0,1 1 16,42-65-16,-64 107 0,-21 20 15,22-20-15,-22 42 0,0-22 16,-21 22-16,21 21 0,-21 21 31,0 1-31,0-1 16,0 0-16,0 0 0,0 0 15,0 0-15,0 1 0,0-1 16,0 0-16,0 0 16,0-42 30,21 0-30,-21 0-16,21-1 0,1 1 16,-1 0-16,0 0 0,0 0 0,0-22 15,0 22-15,22 0 0,-22 0 16,0-21-16,0 42 0,22-22 0,-22 1 16,0 21-16,0 0 15,0 0-15,-21 21 0,21-21 0,-21 22 16,0-1-16,0 0 0,22 0 0,-22 21 15,21-20-15,-21-1 0,0 0 16,21 0-16,0 0 0,-21 0 0,21 1 16,0-1-16,1 0 15,-1 0-15,21-21 0,-21 0 0,22 21 16,-1-21-16,43 0 0,-22 0 16,-21 0-16,1-21 0,-1 21 0,0-21 15,1 0-15,-1 0 0,0-1 16,-20 1-16,-1 0 0,0 0 0,-21 0 15,0 0-15,0-22 0,0 22 16,0-21-16,0 21 0,0-1 0,-21-20 16,0 21-16,-1 21 0,-20-21 0,21 21 15,0 0-15,-22 0 0,1 0 16,21 0-16,-21 21 0,-1 0 0,22 0 16,-21 0-16,21 22 0,-22-22 15,22 21-15,0-21 0,0 22 16,21-1-16,0-21 0,0 0 0,0 1 15,21 41-15,0-42 16,21-21-16,-20 0 0,-1 0 16,21 0-16,-21 0 0,22 0 0,-22 0 15,21 0-15,22-42 16,-43 21-16,0 0 0,0-1 16,0 1-16,0-21 0,-21 21 0,22-22 15,-22 1-15,21 21 0,-21-21 0,0 20 16,0 1-16,0 0 0,-21 21 31,21 21-15,-22 0-16,22 22 0,0-22 0,0 0 15,0 21-15,0-20 0,0 20 0,0-21 16,0 0-16,0 22 0,22-22 16,-1 0-16,0 0 0,0 0 0,0 0 15,22-21-15,-22 22 0,21-22 0,0 0 16,-20 0-16,20 0 0,-21 0 15,21-22-15,-20 22 0,20-21 16,-21 0-16,0 0 0,0-21 0,1 20 16,-1-20-16,0 0 0,0-1 15,-21 1-15,0 21 0,21-21 0,-21 20 16,0 1-16,0 0 0,0 42 31,0 0-31,-21 1 0,21-1 0,0 0 16,-21 21-16,0-21 0,21 22 15,-21-22-15,21 21 0,0-21 0,0 1 16,-22 20-16,22-21 0,0 0 16,0 0-16,-21 1 0,21-1 15,0-42 17,0-1-32,0 1 15,21 0-15,1 0 0,-22-21 0,21 20 16,0-20-16,0 0 0,0-1 0,0 1 15,1 0-15,-1-1 0,0 22 16,0-21-16,-21 21 0,21 21 0,0-21 16,1 42-1,-22 0-15,0 0 0,21 0 16,-21 0-16,0 1 0,0 20 0,0-21 16,0 0-16,0 22 0,0-22 15,21 0-15,-21 0 0,21 0 16,-21 0-16,0 1 0,0-1 0,21-21 15,0 21-15,1-21 16,-1-21 0,0 21-16,-21-21 0,21-1 15,-21 1-15,21-21 0,0 21 0,1-22 16,-1 1-16,-21 21 0,21-21 16,0-1-16,0 22 0,0 0 0,1 0 15,-22 0-15,0-1 0,21 22 16,-21 22-1,0-1-15,0 0 0,0 0 16,0 21-16,0-20 16,0-1-16,0 21 0,0-21 0,0 22 15,0-22-15,0 0 0,0 0 0,0 0 16,21 0-16,0 1 0,-21-1 16,21-21-16,0 21 0,1-21 0,-1 0 15,0 0-15,0 0 0,0 0 0,22 0 16,-22 0-16,0-21 15,0 0-15,0-1 0,0 1 0,1 0 0,-1-21 16,0 21-16,0-22 0,0 1 0,-21 21 16,21-22-16,-21 22 0,22-21 15,-22 21-15,0 0 0,0 42 32,0 21-17,0-21-15,0 0 0,0 1 0,0 20 16,0-21-16,0 0 0,0 22 0,0-22 15,0 0-15,0 0 0,0 0 16,0 0-16,21 1 0,0-22 0,0 21 16,0 0-16,0-21 0,1 0 0,-1 0 15,0 0-15,0 0 0,0 0 16,0 0-16,1-21 0,-1 21 0,0-21 16,0-22-16,0 22 0,0-21 15,22 21-15,-22-22 0,0 1 16,0 0-16,0 20 0,1-20 0,-1 21 15,0 0-15,0 0 0,0-1 0,0 22 16,1 0-16,-1 0 16,0 22-16,-21-1 15,0 0-15,0 0 0,0 0 16,0 0-16,0 1 0,0-1 16,21-21-16,-21 21 0,21-21 31,-21-21-16,0 0-15,0-1 0,0 1 16,0 0-16,0 0 16,0 0-16,0 0 0,0-1 15,0 1-15,0 0 0,-21 21 32,0 0-32,0 21 15,0 0-15,-1 1 0,1-1 0,-21 21 16,21-21-16,0 22 0,-1-1 15,1-21-15,21 21 0,0 1 0,-21-22 16,21 21-16,0-21 0,0 22 0,0-22 16,0 0-16,0 0 0,0 0 15,21 1-15,0-1 0,1-21 0,-1 0 16,0 21-16,0-21 0,0 0 0,22 0 16,-22 0-16,0 0 15,21-21-15,-21 0 0,1 21 0,-1-22 16,0 1-16,0 0 0,0-21 0,-21 21 15,0-1-15,0-20 0,0 21 16,0 0-16,0-22 0</inkml:trace>
  <inkml:trace contextRef="#ctx0" brushRef="#br0" timeOffset="38372.25">17695 10562 0,'0'0'0,"-42"0"0,-43 43 16,64-22 0,-21 0-16,21 0 0,21 0 0,-22 0 15,22 1-15,0-1 16,22-21-16,-1 0 16,0 0-16,0 0 0,0 0 0,22 0 15,-22-21-15,0-1 0,0 22 0,0-21 16,0 0-16,-21 0 0,0 0 15,0 0-15,0-1 0,-21 1 16,0 21-16,0 0 0,0 0 16,-22 0-16,22 0 0,0 0 0,0 0 15,0 0-15,-22 21 0,22 1 16,21-1 0,0 0-16</inkml:trace>
  <inkml:trace contextRef="#ctx0" brushRef="#br0" timeOffset="39035.57">19748 10668 0,'-21'106'16,"21"-64"-16,-21 22 0,0-1 15,0 1-15,21 20 0,-21-20 16,-1 21-16,1-22 0,0 1 0,-21-1 16,21 1-16,-1-22 0,1 21 15,0-41-15,0 20 0,0-21 0,21 0 16,0 0-16,0-42 31,21 0-31,0-21 0,0 21 0,0-22 16,1 1-16,-1 0 0,21-22 15,-21 1-15,0-1 0,1 1 16,20-1-16,-21 22 0,0-1 0,0 1 16,-21 21-16,0 0 0,22 21 15,-1 0-15,-21 21 16,0 0-16,0 0 0,0 22 0,0-22 15,0 0-15,0 21 0,0-21 16,0 1-16,0-1 0,0 0 0,0 0 16,0 0-16,0 0 15,0-42 48,0 0-63,0 0 0,0 0 15</inkml:trace>
  <inkml:trace contextRef="#ctx0" brushRef="#br0" timeOffset="39843.15">19897 10732 0,'0'0'0,"0"-22"0,0 1 0,21 0 0,-21 0 0,0-21 16,0 20-16,0 1 0,0 0 16,-21 21-1,-1 21 1,1 0-16,0 22 0,0-1 0,0 22 16,0-1-16,-1 1 0,1-1 0,0 1 15,0 20-15,0 1 0,21-22 16,-43 22-16,43-21 0,-21-1 0,0 1 15,0-22-15,21 21 0,-21-20 16,21-22-16,0 21 0,0 1 16,0-22-16,21-21 15,0-21 1,0-1-16,0 1 0,1 0 0,-1 0 16,0-21-16,0-1 0,0 1 15,0 0-15,22-22 0,-22 22 16,0-1-16,0 1 0,0 0 0,1-1 15,-22 22-15,21 0 0,0 0 0,0 21 16,0 21-16,-21 0 16,21 0-16,-21 1 0,22 20 0,-22-21 15,21 21-15,-21-20 0,0 20 16,21-21-16,0 21 0,-21-20 0,21-1 16,0 0-16,1 0 0,-22 0 15,42-21-15,-21 21 0,0-21 16,0 0-16,22 0 0,-22 0 0,21 0 15,-21 0-15,22 0 0,-22-21 0,21 0 16,-21 0-16,22-21 0,-22 20 16,0-20-16,0 0 0,0-1 0,1-20 15,-22-1-15,0 22 0,0-21 16,0-1-16,0 22 0,0-22 0,0 22 16,-22 0-16,22 20 0,-21-20 0,0 21 15,0 0-15,0 21 0,0-21 16,-1 21-16,22-22 0,-21 22 15,21 22 1,0-1-16,0 0 16,0 0-16,21 0 0,1 0 15,-22 1-15,21-1 16</inkml:trace>
  <inkml:trace contextRef="#ctx0" brushRef="#br0" timeOffset="40691.26">20997 11282 0,'0'0'0,"0"21"0,21-21 16,1 0 15,-1 0-31,0-21 0,0 0 16,0 0-16,0-1 15,-21 1-15,0 0 0,22 0 0,-22-21 16,0 20-16,0-20 0,0 21 15,0 0-15,0 0 0,-22 21 16,1 0-16,0 0 0,-21 21 16,21 0-16,-1 0 0,1 0 0,-21 22 15,21-22-15,0 21 0,-1 0 16,1 1-16,0-1 0,21 0 0,0-20 16,0 20-16,0 0 0,0-21 15,21 1-15,0-1 0,1 0 16,-1 0-16,21 0 0,-21 0 0,22-21 15,-22 0-15,21 0 0,0 0 16,1 0-16,20 0 0,-20 0 0,-1-21 16,0 21-16,1-21 0,-22 0 0,21-21 15,-21 20-15,22-20 0,-22 0 16,0-1-16,0-20 0,0-1 0,0 1 16,22-1-16,-43 1 0,21-1 0,0 1 15,0-1-15,-21 22 0,21-21 16,-21 20-16,0 1 0,0 21 0,0 0 15,0-1-15,-21 44 16,0-22-16,0 42 16,0-21-16,21 21 0,-21 1 0,-1-1 15,1 0-15,21 1 0,0 20 16,-21-20-16,0-1 0,21 21 0,-21-20 16,21 20-16,0-20 0,0-1 15,0 0-15,0 1 0,-21-1 0,21-21 16,0 21-16,0-20 0,0-1 15,0 0-15,0-42 32,0 0-32,21 21 0,-21-22 0,21-20 15,-21 21-15,21 0 16,0-22-16,0 22 0,1-21 0,-1 0 0,21 20 16,-21 1-16,0-21 0,22 21 15,-1 21-15,0-21 0,-20 21 16,20 0-16,0 0 0,-21 21 0,22 0 15,-22 0-15,0 0 0,0 22 16,-21-22-16,0 21 0,0 0 0,0-20 16,-21 41-16,-21-21 0,21-20 15,-22 20-15,-20-21 0,20 0 16,1 0-16,-21-21 0,20 22 16,-20-1-16,20-21 0,1 0 0,0 0 0,-1 0 15,22 0-15,0 0 16,0 0-16,21-21 0,0-1 15,21 1-15,0 0 0,22 0 16,-22-21-16,42 20 0,-20-20 16,-1 0-16</inkml:trace>
  <inkml:trace contextRef="#ctx0" brushRef="#br0" timeOffset="40991.08">22500 10668 0,'0'0'15,"0"-21"-15,-21-21 16,21 20-16,0 1 0,0 0 0,-21 0 16,42 21 15,0 0-31,0 0 16,22 0-16,20 0 0,-21 0 15,22 0-15,21 0 0,-22 0 0,22 0 16,-22 0-16,22 0 0,0 0 15,-22 0-15,1-21 0,-22 21 0,0 0 16,1 0-16,-22 0 0,0 0 16,-42 0-16,0 0 15,-22 0-15,22 0 0,-21 0 0,-1 0 16,1 0-16,0 0 0,-1 0 16,1 0-16</inkml:trace>
  <inkml:trace contextRef="#ctx0" brushRef="#br0" timeOffset="41270.93">22860 10541 0,'0'0'0,"-21"0"0,21 21 16,0 0-16,0 1 0,0-1 15,0 0-15,-21 0 0,21 21 0,-22 1 16,1-1-16,21 0 0,-21 22 16,0-22-16,0 22 0,0-1 0,-1 1 15,1-1-15,21 1 0,-42 42 16,21-64-16,0 0 15,-1 1-15,22-1 0,-21-21 0,21 0 16,-21 22-16,0-22 0,21 0 16,0 0-16,21-21 31,0-21-15,0 0-16,1 21 0,20-21 15,0 21-15,1-22 0,-1 1 16,0 21-16</inkml:trace>
  <inkml:trace contextRef="#ctx0" brushRef="#br0" timeOffset="42239.38">23220 11536 0,'0'0'0,"42"-21"0,-21 21 0,22-21 15,-1 21-15,-21-22 0,0 1 16,22 0-16,-22 21 0,0-42 0,-21 21 16,0-1-16,0 1 0,0-21 0,0 21 15,0 0-15,0-22 0,0 22 16,-21 21-16,0-21 0,-1 21 0,1 0 15,0 0-15,-21 0 0,21 0 16,-22 21-16,1 0 0,0 0 16,20 22-16,-20-22 0,0 21 0,21 1 0,-1-22 15,1 21-15,0-21 0,21 22 16,0-22-16,0 21 0,0-21 16,0 0-16,0 1 0,21-22 0,0 21 15,1-21-15,-1 0 0,0 0 16,21 0-16,-21 0 0,22 0 0,-22 0 15,21-21-15,1-1 0,-22 22 0,0-21 16,21-21-16,-21 21 0,1-22 16,20 1-16,-21 21 0,0-43 0,0 22 15,1 0-15,-22 21 0,0-22 16,21 22-16,-21 0 0,0 0 0,0 42 31,-21 0-31,21 21 0,0-20 16,-22 20-16,22-21 0,-21 21 15,21-20-15,0 20 0,0-21 0,0 21 16,0-20-16,0 20 0,21-21 16,1 0-16,-1 0 0,0 1 0,21-1 15,-21 0-15,22-21 0,-1 0 0,-21 21 16,22-21-16,-1 0 0,0 0 16,-21 0-16,22-21 0,-22 0 0,0 0 15,0-1-15,0-20 0,1 21 0,-1-43 16,0 22-16,0-21 0,21-1 15,-20 1-15,-1-22 0,0 21 0,0-20 16,0 20-16,-21-20 0,21 20 16,-21 1-16,22 20 0,-22 1 15,0 0-15,0 20 0,-22 22 16,1 22 0,0-1-16,0 21 0,0 0 0,21 22 15,-21-22-15,-1 22 0,1-1 0,21 1 16,-21-1-16,21 22 0,0-22 15,0 1-15,0-22 0,0 22 0,0-22 16,0 0-16,0 1 0,0-22 16,0 0-16,0 0 0,0 0 0,0 1 15,-21-22-15,0 0 0,21-22 32,0 1-17,0 0-15,0 0 0,0 0 0,21-22 16,0 22-16,0 0 0,0-21 15,22 21-15,-22-1 0,21 1 0,1 0 16,20 0-16,-21 21 0,1 0 0,-1 0 16,22 0-16,-22 0 0,0 21 15,-21 0-15,22 22 0,-22-22 0,0 21 16,-21-21-16,0 0 0,0 22 0,0-22 16,-21 0-16,-21 21 0,20-20 15,-20-1-15,0 0 0,-1-21 16,1 21-16,0 0 0,-22-21 0,22 21 0,0-21 15,-1 22-15,1-22 16,0 0-16,20 0 0,-20 0 0,21 0 16,0 0-16,0 0 0,-1-22 0,22 1 15,0 0-15,0 0 16,22 0-16,-1 0 0,0-1 16,21 1-16</inkml:trace>
  <inkml:trace contextRef="#ctx0" brushRef="#br0" timeOffset="42566.19">25336 10605 0,'0'0'0,"22"-64"16,-22 43-16,0 0 0,0 42 31,0 0-31,0 21 0,0-20 16,0 20-16,0 0 0,0 1 0,0 20 15,0-21-15,0 22 0,0-1 16,0 1-16,0-1 0,0 1 0,0-1 16,-22-20-16,22 20 0,-21-20 15,0 20-15,21-21 0,-21-20 0,21 20 16,0 0-16,-21-21 0,21 1 16,0-1-16,-21-21 15,21 21-15,0-42 16,0 0-1,21-1-15,0 1 0,-21 0 16,21 0-16,0 0 0,0 0 0,-21-1 16</inkml:trace>
  <inkml:trace contextRef="#ctx0" brushRef="#br0" timeOffset="42904">25400 11409 0,'21'0'0,"-21"21"16,21-21-16,-21 21 15,21-21 1,1 0-16,-1 0 0,0 0 0,0 0 0,0 0 15,0 0-15,1 0 0,20 0 16,-21-21-16,21 21 0,-20-21 16,-1 0-16,21 0 0,-21-1 0,0 1 15,1 0-15,-22-21 0,0 21 0,21-1 16,-21-20-16,0 21 0,0 0 16,0 0-16,-21 21 0,-1 0 15,1 0-15,0 21 0,-21-21 0,21 42 16,-22-21-16,22 0 0,0 22 15,0-22-15,0 21 0,-1 1 0,22-22 16,-21 21-16,21-21 0,0 0 16,0 1-16,0-1 0,21 0 15,1 0-15,-1 0 0,0-21 0,0 0 16,21 21-16,-20-21 0,20 0 0,-21 0 16,21 0-16,-20 0 0,-1 0 15,21 0-15,-21-21 0,0 0 0,1 21 16,-1-21-16,0 0 0,0 0 0</inkml:trace>
  <inkml:trace contextRef="#ctx0" brushRef="#br0" timeOffset="44743.17">1355 13737 0,'0'0'0,"0"-21"0,0 0 16,0 0-1,21 0-15,-21-1 0,21 22 16,-21-21-16,0 0 0,0 0 0,0 0 15,-21 42 17,0 0-32,-1 21 0,1 1 0,-21-1 15,21 22-15,0-1 0,-22 1 16,22-1-16,0-21 0,0 22 16,0-1-16,-1 1 0,22-22 15,0 22-15,0-22 0,0 0 16,0-20-16,0 20 0,22-21 0,-1-21 15,0 0-15,21 0 0,-21 0 16,22 0-16,-22-21 0,21 0 0,1 0 16,-1-22-16,0 1 0,1 0 15,-1 20-15,-21-20 0,21 0 16,-20 21-16,-1-22 0,0 22 0,-21 0 16</inkml:trace>
  <inkml:trace contextRef="#ctx0" brushRef="#br0" timeOffset="44887.09">1630 14288 0,'0'42'15,"0"0"-15,-21 1 0,21-1 0,-22 0 16,22 1-16,0-1 16,-21 0-16,21-21 0,-21 22 0,21-1 15,0-21-15,0 0 0,0 1 16,21-22 0,0-22-16,-21 1 15,22 0-15,-1 0 0,-21 0 0</inkml:trace>
  <inkml:trace contextRef="#ctx0" brushRef="#br0" timeOffset="44972.04">2074 14161 0</inkml:trace>
  <inkml:trace contextRef="#ctx0" brushRef="#br0" timeOffset="45072.4">1968 14224 0,'22'0'46,"-1"21"-30,0-21-16,0 0 0,21 0 16,1 0-16,-1 0 0</inkml:trace>
  <inkml:trace contextRef="#ctx0" brushRef="#br0" timeOffset="45426.71">4360 13907 0,'0'0'0,"-21"-22"0,-21-20 16,21 0-16,-1 21 0,-20-43 16,21 22-16,0 21 0,21-22 15,-21 22-15,21 0 0,-22 0 16,22 42-1,0 0-15,0 21 16,0 22-16,0-1 0,0 1 0,0-1 16,0 22-16,0 0 0,0-1 0,0 1 15,0 0-15,0-22 0,-21 22 16,0 0-16,0-22 0,-21 1 16,20-1-16,-20-21 0,21 1 0,-21-22 15,20 21-15,1-21 0,-21-21 16,42-21-1,0 0-15,0 0 0,0 0 0,0-22 16,0 1-16</inkml:trace>
  <inkml:trace contextRef="#ctx0" brushRef="#br0" timeOffset="45839.7">3683 14055 0,'0'0'0,"0"-64"16,0-20-16,0-149 15,0 169-15,0 22 0,0-22 16,21 22-16,0 21 0,0 0 0,22 0 15,-22 21-15,42 0 0,-20 21 16,20 21-16,-20 0 0,41 22 0,-20-1 16,20 22-16,-20-21 0,21-1 15,-22 22-15,1-22 0,20 22 0,-41-22 16,20 1-16,-21-1 0,-20 1 16,20-1-16,-21 1 0,-21-1 15,0-20-15,0-1 0,0-21 0,0 22 16,-21-22-16,0 0 0,0-21 15,-1 0-15,1 0 0,0-21 16,21-22-16,0 22 0,0-21 16,0-22-16,0 1 0,0-1 0,0 1 15,0-1-15,0-20 0,21-1 0,0 0 16,1-20-16,-1 20 0,0 0 16,0 22-16,0-1 0,22 22 0,-22 0 15,-21 20-15,21 1 0,0 21 16,0 0-16,0 21 15,-21 1-15,22 20 0,-22-21 16,0 21-16,0 1 0,21-1 0,-21 0 16,21 1-16,-21-1 15,0 0-15,0 1 0,0-1 0</inkml:trace>
  <inkml:trace contextRef="#ctx0" brushRef="#br0" timeOffset="46187.5">5143 14245 0,'0'0'15,"0"43"-15,0-1 0,0 0 0,22 1 0,-22-22 16,0 21-16,0-21 0,0 0 15,0 1-15,0-1 0,0 0 0,0 0 16,21-21 0,0 0-16,0 0 15,0 0-15,0-21 0,1 0 0,-1-22 16,0 22-16,0-21 16,0 0-16,0-1 0,1 1 0,-22 0 15,0-1-15,0 1 0,0 0 0,0 20 16,-22-20-16,1 21 0,-21 0 15,-22 21-15,43 0 0,-21 0 16,0 21-16,20 0 0,-20 0 16,0 22-16,21-22 0,-1 21 0,1 0 15,0 1-15,21-1 0,0-21 0,0 22 16,0-1-16,0-21 0,21 0 16,0 22-16,1-43 0,-1 21 15,21 0-15,0-21 0,1 0 0,-1 0 16,0 0-16,1-21 0,-1 0 15,0-1-15,22 1 0,-22 0 0,1-21 16,20-1-16,-21 1 0,-20 0 16</inkml:trace>
  <inkml:trace contextRef="#ctx0" brushRef="#br0" timeOffset="46433.69">5905 13547 0,'0'0'0,"0"-64"0,0 1 0,0-1 15,0 22-15,0 0 0,0 20 16,0 1-16,0 0 0,0 42 15,0 22-15,0-22 0,0 21 16,-21 0-16,21 22 16,0-1-16,0 1 0,-21 21 0,21-22 15,0 22-15,0-22 0,0 22 16,0-22-16,0 1 0,0-1 0,0 1 16,0-22-16,0 22 0,0-22 0,0 0 15,0-20-15,0 20 0,0-21 16,0 0-16,21-42 31,0 0-31,1 0 0</inkml:trace>
  <inkml:trace contextRef="#ctx0" brushRef="#br0" timeOffset="47023.87">6181 14161 0,'21'0'62,"0"0"-62,0-22 0,0 22 0,0-21 16,1 0-16,20 21 0,-21-21 15,0 0-15,22 0 0,-22-1 0,-21 1 16,0 0-16,0 0 0,0 0 16,0 0-16,-21 21 0,-1 0 15,1 0-15,-21 21 0,21 0 0,-22 0 16,22 0-16,0 22 15,-21-22-15,21 21 0,-1-21 0,-20 22 16,21-22-16,21 21 0,0-21 0,-21 0 16,21 22-16,0-22 0,0 0 15,0 0-15,21-21 0,0 21 0,0-21 16,0 0-16,22 0 0,-22 0 16,21 0-16,1 0 0,-1 0 0,21 0 15,-20-21-15,-1 0 0,22 0 0,-22 0 16,0-22-16,22 22 0,-22 0 15,0-21-15,-20 21 0,20-22 0,-21 1 16,-21-22-16,21 43 16,-21 0-16,0-21 0,0 21 15,-21 21-15,0 0 0,0 0 16,0 0-16,-1 21 0,1-21 16,0 42-16,0-21 0,21 0 0,0 1 15,0 20-15,0-21 0,0 21 0,0-20 16,0 20-16,0-21 0,21 21 15,0-20-15,0-1 0,-21 0 0,0 21 16,22-21-16,-22 1 0,0-1 16,0 0-16,-22 0 15,1-21-15,0 0 0,0 0 0,0 0 16,0 0-16,-1 0 0,1 0 16,0 0-16,0 0 0,0-21 0,0 0 15,21 0-15,-22-1 0,22 1 16,0 0-16,-21-21 0</inkml:trace>
  <inkml:trace contextRef="#ctx0" brushRef="#br0" timeOffset="47135.81">5821 13610 0,'0'0'0,"-21"-21"0</inkml:trace>
  <inkml:trace contextRef="#ctx0" brushRef="#br0" timeOffset="47301.99">6075 13610 0,'-127'64'16</inkml:trace>
  <inkml:trace contextRef="#ctx0" brushRef="#br0" timeOffset="47753.73">3704 15240 0,'0'0'15,"-21"0"-15,-64 0 16,43 0-16,-22 0 0,22 0 0,0 0 16,-22 0-16,22-21 0,0 21 0,-1 0 15,1 0-15,21-21 0,0 21 16,-1 0-16,22-21 15,22 21-15,20 0 0,0-22 16,22 22-16,20 0 0,22 0 0,0 0 16,0 0-16,21-21 0,0 21 15,21 0-15,0 0 0,22 0 0,-22-21 16,21 21-16,0 0 0,1 0 0,-1 0 16,22 0-16,-22 0 0,0 0 15,-21 0-15,1 0 0,-22 0 16,0 0-16,-22 0 0,-20 0 0,0 0 15,-22 0-15,-20 0 0,-1 0 16,-21 0-16,-21-21 16,-21 21-16,0 0 0,0 0 15,-1 0-15,-20 0 0,0 0 16,-1 0-16,-20 0 0,-1 0 0,1 0 16,-22 21-16,1-21 0,-22 21 0,0 0 15</inkml:trace>
  <inkml:trace contextRef="#ctx0" brushRef="#br0" timeOffset="47856.67">3577 15558 0,'0'0'0</inkml:trace>
  <inkml:trace contextRef="#ctx0" brushRef="#br0" timeOffset="48003.59">3789 15706 0,'42'0'0,"0"0"0,22 0 0,21 0 16,-1 0-16,1-21 0,21 21 15,0 0-15,21 0 0,-22-22 0,22 22 16,0 0-16,0-21 0,0 0 0,0 21 16,0-21-16,0 21 0,0-21 15,-21 21-15,0-21 0,0-1 0,-43 22 16,22-21-16,-21 21 0,-22-21 16,0 0-16,-21 0 0,-21 0 15,0-1-15</inkml:trace>
  <inkml:trace contextRef="#ctx0" brushRef="#br0" timeOffset="48481.36">6032 13589 0,'0'0'0,"-21"0"16,0 0-16,0 0 15,42 0 1,21 0 0,-20-21-16,20 21 0,21-21 15,1 21-15,-1-21 0,1 21 0,-1-22 16,22 22-16,-21-21 0,20 21 15,-20-21-15,20 21 0,-41-21 0,20 21 16,-20 0-16,-1-21 0,-21 21 0,0 0 16,0 0-16,1-21 15,-22-1-15,0 1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02:32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1609 0,'0'-21'0,"0"-1"140,21 1-124,-21 0-16,22 21 15</inkml:trace>
  <inkml:trace contextRef="#ctx0" brushRef="#br0" timeOffset="4197.06">7197 2053 0,'0'0'0,"0"-21"0,0 0 0,0 0 16,0 0-16,0-1 0,0 1 16,0 0-16,0 0 15,0 0 17,0 0 61,0-1-77,0 1 0</inkml:trace>
  <inkml:trace contextRef="#ctx0" brushRef="#br0" timeOffset="5019.96">6435 656 0,'0'0'0,"0"-21"16,21 21 0,-21-21-1,0 0-15,0 0 0,21-1 16,-21 1 0,21 0-16,-21 0 0,0 0 15,0 0-15,0-22 0,0 22 16,0 0-16,0 0 0,0 0 0,0-1 15,0 1-15,0 0 0,0 0 16,-21 21-16,0 0 16,0 21 15,21 0-31,0 22 0,-22-22 0,22 21 16,0 22-16,0-22 0,0 0 15,0 22-15,-21-1 0,21 1 16,0-1-16,0 22 0,0-22 15,-21 22-15,21-21 0,-21-1 0,21 22 16,-21-22-16,21 1 0,0-22 16,0 22-16,0-22 0,0 21 15,0-41-15,0 20 0,0 0 0,0-21 16,0 1-16,0-1 16,-21-21-1,-1-21 1,1-1-16,21 1 0,0 0 0,0 0 15,-21-21-15,21 20 0,-21-20 16,21 0-16,0-1 0,0 1 16</inkml:trace>
  <inkml:trace contextRef="#ctx0" brushRef="#br0" timeOffset="5489.7">6011 487 0,'-21'-21'16,"0"0"-1,21-1-15,-21 1 16,21 0 0,21 0-16,0 21 15,0-21-15,22 21 0,-22-21 0,21 21 16,22-22-16,-22 22 0,21 0 15,1 0-15,21 0 0,-1 0 0,1 0 16,0 0-16,-1 0 0,1 22 16,0-1-16,-1 0 0,1 21 15,-22 1-15,1 20 0,-1-21 0,-20 22 16,-22-1-16,0 22 0,-21-21 16,0 20-16,-21 1 0,0-22 0,-22 1 15,1 21-15,-21-22 0,-1-21 16,-21 22-16,22-22 0,-1 1 15,-20-22-15,20 21 0,1-21 16,-1-21-16,22 21 0,-22 1 0,22-22 16,0 0-16,21 0 0,-22 0 15,22 0-15,-21 0 0,21 0 0,-1 0 16,1 0 0,42 0-1,1-22-15,20 1 16,0 0-16,1 0 0,-1 0 15</inkml:trace>
  <inkml:trace contextRef="#ctx0" brushRef="#br0" timeOffset="5904.78">7260 1461 0,'0'0'0,"0"21"16,21-21-16,0 0 0,1 0 16,-1 0-16,0-21 0,0-1 0,0 22 15,22-21-15,-1 0 0,-21 0 16,21 0-16,1 0 0,-1-22 16,0 22-16,-42 0 15,22 0-15,-22 0 0,0-1 0,0 1 16,-22 0-16,1 21 15,0 0-15,-21 0 0,-1 0 0,22 0 16,-21 21-16,21 0 0,-22 1 16,22-1-16,-21 0 0,21 21 0,0-21 15,-1 22-15,22-22 0,0 21 16,0-21-16,0 22 0,0-22 0,0 21 16,0-21-16,0 1 0,22-1 15,-1 0-15,0-21 0,21 0 0,-21 0 16,22 0-16,-1 0 15,0 0-15,1 0 0,-1-21 0,22 0 16,-22-1-16,-21 1 0,21 0 16,1-21-16,-22 21 0</inkml:trace>
  <inkml:trace contextRef="#ctx0" brushRef="#br0" timeOffset="6460.21">8255 593 0,'-21'0'0,"0"-21"0,-1 21 16,1 0-1,21 21-15,-21 0 16,21 0-16,0 21 0,0 22 16,0-1-16,0-20 0,0 20 15,0-20-15,0 20 0,0 1 16,0-22-16,0 21 0,0-20 15,0 20-15,0-20 0,0-1 0,0 0 16,0 1-16,0-22 0,0 21 0,-21-21 16,21 0-16,0 1 15,-21-22 1,0 0 0,21-22-16,0 1 0,0 0 15,-22 0-15,22 0 0,0 0 16,0-1-16,0 1 0,0 0 0,22-21 15,41-22 1,-42 22-16,22 21 0,-22 0 16,21 21-16,0-22 0,22 22 15,-43 0-15,21 0 0,1 0 16,-1 43-16,22 20 16,-64-20-16,0-22 15,0 0-15,0 21 0,0-21 0,-22 22 16,1-22-16,0 0 0,0 0 15,-64 43 1,43-22-16,21-42 0,0 21 16,-1-21-16,1 0 0,0 0 15,0 0 1,21-21 0,0 0-16</inkml:trace>
  <inkml:trace contextRef="#ctx0" brushRef="#br0" timeOffset="6986.61">8911 1228 0,'0'0'0,"0"-21"16,0-1-16,0 1 15,0 42 17,0 1-32,0-1 15,0 0-15,0 0 0,0 0 0,-21 22 16,21-22-16,-21 63 16,21-41-16,0-22 15,0 0-15,0 43 0,0-43 16,0 0-16,21-21 0,0 0 15,0 0-15,0 0 0,1 0 16,20 0-16,-21-21 0,0 0 16,22-1-16,-22 1 0,0 0 0,21 0 15,-21-21-15,1 20 0,-22-20 0,21 21 16,0-21-16,-21 20 0,0-20 16,21 21-16,-21 0 0,21 0 0,-21 42 46,0 0-46,0 21 16,0-21-16,0 1 0,0 20 0,0-21 16,0 0-16,-21 22 0,21-22 15,0 0-15,0 0 0,0 0 0,0 0 16,0 1-16,0-1 0,0 0 16,21-21-16,0 0 0,1 0 15,-1 0-15,21 0 0,-21-21 16,22 21-16</inkml:trace>
  <inkml:trace contextRef="#ctx0" brushRef="#br0" timeOffset="7683.04">10223 1355 0,'0'0'0,"22"-21"0,-1-1 0,-21 1 16,0 0-16,0 0 0,0 0 15,0 0-15,-21-1 0,-1 1 0,22 0 16,-21 0-16,-21 21 0,21 0 15,-64 0 1,0 21-16,64 0 16,-21 0-16,21 1 0,-22-1 15,22 21-15,0-21 0,0 22 0,0-22 0,0 0 16,21 21-16,0-21 16,0 1-16,0 20 0,21-21 15,21 21-15,-21-42 16,22 0-16,-22 0 0,21 0 0,-21 0 15,22 0-15,-22 0 0,21-21 16,-21 0-16,22 0 0,-22 0 0,0 0 16,21-1-16,-21 1 0,-21-21 15,22 21-15,-1 0 0,-21-1 0,21-20 16,-21 21 0,0 0-16,0 42 31,0 0-16,0 0-15,0 0 0,0 22 0,0-22 16,0 21-16,-21 1 0,0-1 16,-22 85-16,22-64 0,21 1 15,0 21-15,0-22 0,0 22 16,-21-1-16,21-20 0,0 21 0,0-1 16,0 22-16,0 63 15,0-84-15,0 0 0,0-1 0,-21-20 16,21 21-16,0-22 0,-21 1 0,-1-22 15,1 0-15,0 1 16,21-1-16,-42-21 0,21 0 0,-1-21 16,-20 0-16,21 0 0,-21 0 0,-1-21 15,1-21-15,0 21 0,-85-128 16,105 65-16,-41-64 16,42 63-16,0 0 15,21 1-15,0-1 0,0-21 0,0 21 16,0 1-16,0 20 0,21-20 15,21 20-15,-21-21 0,0 22 0,22 21 16,-1-22-16,0 22 0,1-22 16,20 22-16,-20 0 0,20 20 0,-21-20 15,22 21-15,-22 0 0,22 0 16,-22-1-16</inkml:trace>
  <inkml:trace contextRef="#ctx0" brushRef="#br0" timeOffset="8368.1">10837 1397 0,'21'0'0,"-42"0"0,64 0 15,-22-21-15,0 21 0,0-21 0,21 0 16,-20-1-16,-1 1 0,0 0 16,-21 0-16,0 0 0,0 0 15,0-1-15,0 1 0,0 0 0,0 0 16,-64 0-16,43 21 15,-63 0-15,41 0 0,1 21 16,0 0-16,-1 0 0,1 22 16,21-22-16,-22 0 0,22 21 15,0 1-15,0-22 0,21 21 0,-21-21 16,21 22-16,0-22 0,0 0 16,0 0-16,21 0 0,42 0 15,-41-21-15,-1 0 16,21 0-16,0 0 0,22 0 15,-22-21-15,1 0 0,-22 21 0,21-21 0,-21 0 16,0 0-16,1-22 0,20 1 16,-42 0-1,0 20-15,0 1 0,0 0 16,0 0-16,0 42 31,0 21-15,0-20-16,0 20 0,0 0 15,0 1-15,0 20 0,0 1 0,0 20 16,-21-20-16,21 20 0,0 1 16,-21 0-16,21-22 0,0 43 15,0-21-15,-22 84 0,22-105 16,-21 20-16,21 1 0,0 42 16,0-21-16,0-43 15,0-20-15,0-1 0,0 0 16,0-21-16,0 1 0,0-1 0,-42 0 15,21 0-15,0-21 0,-43 0 16,-84-63 0,106 41-16,-22 1 0,22-21 15,-1 21-15,1-22 0,0 1 0,21 0 16,-22 21-16,22-22 0,21 1 0,0-85 16,0 42-1,21 22-15,0 20 0,1-20 16,20 21-16,0-22 0,1 1 15,20-1-15</inkml:trace>
  <inkml:trace contextRef="#ctx0" brushRef="#br0" timeOffset="8633.16">11430 1101 0,'0'-21'0,"0"42"0,0-64 0,0 22 16,0 0-16,0 0 0,0 42 31,0 0-31,0 0 0,0 1 16,0 20-16,21-21 0,-21 43 15,0-43-15,0 42 16,0-42-16,0 1 0,0-1 16,0 0-16,-21-21 0,21 21 15,0-42 16,0 0-31,0 0 0,0-1 0,21-20 16</inkml:trace>
  <inkml:trace contextRef="#ctx0" brushRef="#br0" timeOffset="8966.1">11493 677 0,'-21'0'0,"42"0"0,-63 0 15,21 0-15,0 0 16,0 0-16,21 22 15,0-1 1,21-21 0,0 0-16,0 0 0,0 0 0,22 0 15,-22 0-15,0 0 0,0 0 16,21-21-16,-20 21 0,-1-22 0,0 1 16,0 0-16,-21 0 0,0 0 15,0 0-15,0-1 0,-42-41 16,21 63-1,-1 0-15,-20 0 0,21 0 0,0 0 16,0 21-16,-1 0 0,1 0 16,0 22-16,0-22 0,0 42 15,0-20-15,21-22 0,0 21 16,0-21-16,0 22 0,21-22 0,0 21 16,0-21-16,0 1 0,22-1 15,-22 0-15</inkml:trace>
  <inkml:trace contextRef="#ctx0" brushRef="#br0" timeOffset="9433.66">11980 1058 0,'0'0'0,"0"22"32,0-1-17,0 0-15,0 0 16,-21 43-16,21-43 0,0 21 15,0-21-15,0 0 0,0 22 16,0-1-16,0-21 0,0 0 16,0 1-16,0-1 0,-21-21 15,21 21-15,-21-21 0,0 0 16,21-21 0,-22 0-16,22-22 15,0 1-15,0 0 16,0-1-16,22 22 0,-1-21 15,21-1-15,0 1 0,-20 0 16,41-1-16,-21 22 0,1-21 0,-1 21 16,22 0-16,-22 21 0,0 0 15,-21 0-15,22 0 0,-1 0 0,22 84 16,-64-20 0,0-22-16,0 0 0,0-20 15,0 20-15,0 0 0,0-21 16,0 1-16,-22 20 0,1-21 0,0 21 31,21-20-31,-21-22 0,42 0 31,21 0-15</inkml:trace>
  <inkml:trace contextRef="#ctx0" brushRef="#br0" timeOffset="10203.11">13123 1207 0,'0'0'0,"0"-22"0,21-20 0,-21 21 16,0 0-16,0-22 15,0 22-15,0 0 0,-21 0 0,0 21 16,0 0-16,0 0 0,0 0 16,-1 0-16,-20 0 0,21 0 0,-21 21 15,20 0-15,1 22 0,-21-22 16,21 21-16,0 0 0,-1-20 0,1 20 15,21 0-15,-21-21 0,21 22 16,0-22-16,0 21 0,0-21 0,21 1 16,0-1-16,1 0 0,-1-21 15,0 21-15,0-21 0,21 0 0,-20 0 16,20 0-16,0 0 0,-21-21 16,1 0-16,20 0 0,-21-1 15,0 1-15,0 0 0,1 0 0,-1 0 16,0-22-16,0 22 0,-21 0 15,0 0-15,0 0 0,0 0 16,21-1-16,-21 1 16,0 42 15,0 1-31,0-1 0,0 0 0,-21 21 16,21-21-16,-21 22 0,21-1 15,0 22-15,0-22 0,-21 21 0,21 22 16,-21-21-16,21-1 15,-22 22-15,22-1 0,0-20 0,0 21 16,0-1-16,-21 1 0,21 21 0,0-22 16,0 22-16,-21-21 0,21 21 15,0 0-15,-21-22 0,21 22 0,0-21 16,0-1-16,0 22 0,0-21 0,-21-22 16,21 1-16,0-1 0,0 1 15,0-22-15,0-21 0,0 22 16,0-22-16,-21-21 0,-1 0 15,1 0-15,0 0 0,0-21 0,-21 0 16,20-1-16,-20-20 0,0 0 0,-1-22 16,1 1-16,0-1 15,-1 1-15,22-22 0,0 0 0,-21 1 16,42-1-16,-21-21 0,21 22 0,0-22 16,0 0-16,0 21 0,0-21 15,0 22-15,0 20 0,21-20 0,0 20 16,0 1-16,0 20 0,22 1 15,-22-22-15,21 22 0,-21 0 0,22 21 16,-1-22-16,0 1 0,-21 21 16,22 0-16,-22-22 0,21 22 0,-21 21 15,1-21-15,-1 0 0,0 21 16,-42 0 0,0 0-16,-22 0 0</inkml:trace>
  <inkml:trace contextRef="#ctx0" brushRef="#br0" timeOffset="10992.05">6519 2053 0,'-21'0'16,"0"0"-16,42 0 47,0 0-31,0 0-16,22 0 0,-1 0 0,22 0 15,-1 0-15,1 0 0,41 0 16,-20 0-16,21 0 0,21 0 0,0-21 15,21 21-15,0 0 0,0-21 16,22 21-16,-22 0 0,42-21 0,-20 0 16,20 21-16,-20 0 0,20-22 15,1 22-15,20 0 0,1 0 0,0-21 16,-1 21-16,22 0 0,-21 0 16,21 0-16,-22 0 0,22 0 0,-21 0 15,21 0-15,-22 0 0,-20 0 16,20 0-16,-20 0 0,-22 0 15,1 21-15,-1-21 0,-21 0 0,-21 0 16,0 0-16,-21 0 0,-21 0 16,-1 0-16,1 0 0,-22 0 0,-20 0 15,20 0-15,-42 0 0,22 0 16,-22 0-16,0 0 0,-21-21 16,-21 21-1,0 0-15,0 0 16,-22-21-16,-20 21 0,-1 0 15,1 0-15</inkml:trace>
  <inkml:trace contextRef="#ctx0" brushRef="#br0" timeOffset="11879.51">6413 2180 0,'0'0'0,"-21"0"15,21 21-15,-21-21 0,42 0 78,0 0-78,1 0 0,20 0 16,-21 0-16,21 0 0,1 0 16,-1 0-16,22 0 0,-1-21 15,1 21-15,20 0 0,1 0 0,0 0 16,-1-21-16,22 21 0,0 0 0,0 0 15,0 0-15,21 0 0,-22 0 16,22 0-16,-21 0 0,0 0 0,21 0 16,-21 0-16,21 0 0,-21 0 15,21 0-15,0 0 0,-21 0 16,21 0-16,0 0 0,0 0 0,21 0 16,-21 0-16,21 0 0,-21 0 15,21 0-15,-21 0 0,21 0 0,-21 0 16,21 0-16,-21 0 0,22 0 15,-22 0-15,0 0 0,0 0 0,0 0 16,0 0-16,0 0 0,-22 0 16,22 0-16,0 0 0,-21 0 0,21 0 15,-21 0-15,0 0 0,0 0 0,0-21 16,-22 21-16,22 0 0,-21 0 16,-1 0-16,1 0 0,0-21 15,-22 21-15,1-21 0,-1 21 16,1 0-16,-22 0 0,0-22 0,1 22 15,-1 0-15,-21 0 0,22 0 16,-22 0-16,0-21 0,0 21 0,0 0 16,0 0-16,1 0 0,-1 0 15,0 0 1,0 0 0,-42 0 30,0 0-30</inkml:trace>
  <inkml:trace contextRef="#ctx0" brushRef="#br0" timeOffset="25012.69">1291 3260 0,'0'-21'31,"-21"21"-15,0 0-1,0 0 1,-1 0 0,22 21 15,22 0-31,-1-21 15,0 21-15,-21 0 16,21-21-16,0 21 16,-21 1-1,21-22 1,1 21 0,-1-21-16,0 0 15,0 0-15,0 0 16,0 0-16,1 0 0,20 0 0,-21 0 15,0-21-15,0 21 0,22-22 16,-22 1-16,0 0 0,21 0 16,-20 0-16,-1 0 0,-21-1 0,21 1 15,-21-21-15,0 21 16,0 0-16,0-1 0,0 1 0,0 0 16,0 0-16,0 0 0,-21 0 0,21-1 15,0 1 1,-21 21-16,21 21 31,0 22-15,0-22-16,0 21 0,0 1 0,0 20 15,0 1-15,21-1 0,-21 1 16,0-1-16,0 22 0,0-22 0,0 1 16,0-1-16,0 1 0,0 84 15,0-85-15,0-20 16,0 20-16,0-20 0,0 41 15,0-41-15,0-1 16,0-21-16,-21 0 0,-1-21 0,22 21 16,-21-21-16,0 0 0,0 0 15,0 0-15,0-21 0,-1 0 0,1 0 16,-21 0-16,0 0 0,20-22 16,-20 22-16,21-21 0,-21-1 15,20 22-15,1 0 0,0-21 0,0 21 16,0-1-16,0 22 0,21-21 15,0 42 1,0 1 0,0-1-16,0 0 0,21 0 15,0 21-15,0-20 0,0 20 0,0 0 16,1-21-16,-1 22 0,0-22 16,0 21-16,21-21 0,-20 1 15,20-1-15,-21 0 0,0 0 0,22-21 16,-1 0-16,-21 0 0,21 0 15,-20 0-15,20-21 0,-21 21 0,21-21 16,-20 0-16,20-1 0,-21 1 16,0-21-16,0 0 0,22 20 15,-22-20-15,-21 0 0,21 21 0,-21-22 16,21 22-16,-21-21 16,0 21-16,0-1 0,0 1 15,0 0-15,0 42 16,0 0-1,0 1-15,0-1 0,0 21 16,0-21-16,0 22 0,0-22 16,0 21-16,0-21 0,0 0 0,21 22 15,-21-22-15,22 0 0,-1 0 16,0-21-16,21 21 0,-21-21 0,1 0 16,20 0-16,0 0 0,1 0 15,-22-21-15,21 0 0,0 0 0,-20 0 16,-1-22-16,0 22 15,0-21-15,-21 0 0,0 20 0,0-20 16,0 0-16,-21-1 0,0 1 16,-22 0-16,22 21 0,-21-22 0,21 22 15,-22 0-15,1 21 0,21 0 16,-21 0-16,20 0 0,-20 0 16,21 21-16,-43 21 0,43-20 15,0-1-15,0 0 0,0 21 16,21-21-16,0 1 0,0-1 0,0 0 15,42-21-15,0 0 16,1 0-16</inkml:trace>
  <inkml:trace contextRef="#ctx0" brushRef="#br0" timeOffset="28051.28">3958 4339 0,'0'0'0,"0"-21"62,0 0-62,0 0 0,21 0 16,-21-1-16,21 1 0,-21-21 16,22 21-16,-22-22 0,21 1 0,-21 0 15,0 21-15,21-22 0,-21 1 16,21 0-16,-21-1 0,21 22 0,-21-21 16,0 21-16,0-1 0,0 1 15,0 0-15,0 42 31,0 0-31,0 1 0,0-1 16,0 21-16,0 0 0,0 1 0,0 20 16,0-20-16,0 20 0,0-21 15,0 22-15,0-22 0,0 1 0,0-1 16,21 0-16,1-21 0,-1 1 16,0-1-16,0 0 0,0 0 15,0-21-15,1 0 0,20 0 0,-21 0 16,0-21-16,22 0 0,-1 0 15,-21-1-15,21 1 0,-20-21 0,-1 21 16,21-22-16,-21 1 0,0 0 0,1-1 16,-22 1-16,0 0 0,21-1 15,-21 22-15,21-21 0,-21 21 0,0 0 16,0-1-16,0 44 31,0-1-15,0 0-16,0 21 0,0-21 0,-21 22 15,21-1-15,0 0 0,0 1 16,0-1-16,0 0 0,0 1 0,0-1 16,21-21-16,0 0 0,0 1 15,0-1-15,1 0 0,20-21 16,-21 0-16,21 0 0,-20 0 0,20-21 16,0 0-16,1-1 0,-22 1 15,21 0-15,0 0 0,-20-21 0,-1-1 16,0 1-16,0 0 0,0-1 0,0 1 15,-21 0-15,0-1 0,0 22 16,0 0-16,0 0 0,0 0 16,0-1-16,0 44 31,0-1-31,-21 0 0,21 21 0,0-21 16,-21 22-16,21-1 0,-21 0 15,0 1-15,21-1 0,0 0 0,0 1 16,0-22-16,-21 21 0,21-21 15,0 1-15,0-1 0,0 0 0,0-42 47,21 0-47,-21-1 0,0 1 0,21-21 16,0 21-16,0-22 0,-21 1 16,21 0-16,1-1 0,-22 1 0,21 21 15,0-21-15,-21 20 0,0 1 16,21 21-16,0 0 0,0 0 15,-21 21 1,0 1-16,22 20 0,-22-21 0,21 21 16,-21-20-16,21 20 0,-21-21 15,21 21-15,0-20 0,0-1 0,1 21 16,-1-21-16,0-21 16,0 21-16,0 1 0,0-22 0,1 0 15,20 0-15,-21 0 0,0 0 16,22 0-16,-22-22 0,42-20 15,-42 21-15,1 0 0,-1-22 0,0 22 16,21-21-16,-21 0 0,1-1 16,-1 1-16,0 0 0,0-1 0,0 22 15,22-21-15,-22 21 0,0-1 16,0 22-16,0-21 0,0 21 0,1 0 16,-1 0-16,0 0 0,-21 21 15,21-21-15,-21 22 0,21-1 0,-21 0 16,0 0-16,0 0 15,0 22-15,0-22 0,21 0 0,-21 0 16,0 0-16,22-21 16,-22 21-16,0-42 31,0 0-31,0 0 16,0 0-16,0 0 0,0-1 0,-22-20 15,1 21-15,0 0 0,0 0 16,0-1-16,21 1 0,-43 0 0,22 0 15,0 21-15,0 0 16,0 0-16,0 0 0,-22 0 16,22 21-16,0 0 0,0 0 15,0 22-15,-1-22 0,1 21 16,0 1-16,0-1 0,0 0 0,21 1 16,0-1-16,-21 0 0,21 1 15,0-22-15,0 21 0,0-21 0,0 0 16,0 1-16,21-1 0,0-21 15,0 0-15,0 0 0,0 0 0,1 0 16,-1 0-16,0 0 0,21-21 16,-21 21-16,1-43 0,-1 22 15,21-42-15,-21 20 0,0 1 16,22-64-16,-43 43 16,21 20-16,0-20 0,-21 20 0,21-20 15,-21-1-15,0 22 0,21-21 16,-21 20-16,0 1 0,0 21 15,0-22-15,0 22 0,0 0 0,0 0 16,-21 42 0,21 0-16,-21 0 15,21 22-15,0-1 0,0 22 0,-21-22 16,21 0-16,0 22 0,-21-1 16,21-20-16,0 20 0,0 1 0,0-1 15,0-21-15,0 22 16,0-22-16,0 1 0,0-1 0,0-21 0,21 21 15,0-20-15,0-1 16,0-21-16,1 21 0,20-21 0,-21 0 16,21 0-16,1 0 0,-22-21 15,21 0-15,1-1 0,-22 1 0,21 0 16,-21-21-16,22 21 0,-22-22 0,0 1 16,0 0-16,-21-1 0,21 22 15,-21-21-15,21-1 0,-21 22 0,0 0 16,0 0-16,0 0 0,0 0 15,-21 21 17,0 21-32,21 0 0,-21 21 0,21-21 15,-21 1-15,21 20 0,-21 0 16,21-21-16,0 22 0,0-22 16,0 21-16,0-21 0,0 1 0,0-1 15,0 21-15,21-42 0,0 21 16,0 0-16,0-21 0,0 0 0,1 0 15,20 0-15,-21 0 0,21 0 16,-20-21-16,20 0 0,-21 0 0,21 0 16,-20 0-16,-1-1 0,21-20 0,-21 21 15,0-21-15,1 20 16,-22-20-16,0 21 0,0 0 0,0 0 16,0-1-16,0 1 0,-22 42 31,22 1-16,0-1-15,0 0 16,0 0-16,0 0 0,22 0 0,-22 1 16,0 20-16,21-21 0,0 0 15,-21 0-15,21 1 0,-21-1 0,0 0 16,0 0-16,21 0 0,-21 0 16,21-21-16,-21 22 0,22-22 0,-22 21 15,21-21-15,0 0 0,0 0 16,21 0-16,-20-21 0,-1-1 15,0 22-15,21-21 0,-21 0 0,22-21 16,-22 21-16,21-22 16,-21 22-16,22-21 0,-22-1 0,0 1 15,21-21-15,-42 41 16,22 1-16,-22 0 0,0 0 0,0 0 16,-22 21-16,1 0 15,0 0-15,0 21 16,21 0-16,0 0 0,0 0 15,0 1-15,0 20 0,0-21 16,0 0-16,21 22 0,0-22 16,-21 21-16,21-21 0,1 0 0,-22 1 15,21-1-15,-21 0 0,21 0 16,-21 0-16,-21-21 31,0 0-31,-1 0 0,1 0 16,-21-21-16,0 0 0,20 21 15,1 0-15,0 0 0,0-21 16,0 21-16,0 0 0,21 21 16,0 0-1,0 0-15,21-21 0,0 21 0,0 1 16,21-1-16,-20-21 0,20 21 16,-21-21-16,21 0 0,-20 0 15,20 0-15,0 0 0,-21 0 0,22 0 16,-22 0-16,21 0 0,-21 0 15,1-21-15,-1 0 0,21-1 0,-42 1 16,21 0-16,0 0 0,1-21 0,-22 20 16,0-20-16,21-21 0,-21 20 15,21 1-15,-21-22 0,0 22 0,21-21 16,-21-1-16,0 22 0,0-22 16,0 22-16,0 0 0,0-1 0,0 1 15,0 21-15,0 0 0,0-1 16,0 1-16,0 42 15,0 1 1,-21-1-16,21 21 0,0-21 0,-21 22 16,21-1-16,0 21 0,0-20 0,0-1 15,0 22-15,-21-1 0,21-21 16,0 22-16,-22-22 0,22 1 0,0-1 16,0 0-16,0 1 0,0-22 15,0 21-15,0-21 0,22-21 0,-1 21 16,0 1-16,0-22 0,0 0 15,0 0-15,1 0 0,-1 0 0,0 0 16,21-22-16,-21 1 0,1 0 0,-1 0 16,-21 0-16,21-43 15,-21 43-15,0-21 0,0 21 16</inkml:trace>
  <inkml:trace contextRef="#ctx0" brushRef="#br0" timeOffset="28248.17">8043 3874 0,'0'0'16,"-21"0"-16,42 0 16,0 0-16,1 0 15,20 0-15,0 0 0,-21 0 16,22 0-16,-1 0 0,0-22 16,1 22-16,-1 0 0,-21-21 0,22 21 15,-22 0-15,0 0 0,0 0 0,0-21 16</inkml:trace>
  <inkml:trace contextRef="#ctx0" brushRef="#br0" timeOffset="30195.6">9292 4297 0,'-21'0'16,"21"-21"0,-21 0-16,21-1 15,0 1-15,0 0 0,0 0 0,0 0 16,0 0-16,0-22 0,0 22 0,0-21 15,0 21-15,0-22 0,0 22 16,0 0-16,-21 0 0,-1 0 0,1-1 16,0 22-16,-21 0 15,21 0-15,-1 0 0,-20 0 0,0 22 16,21-1-16,-22 21 0,1 0 16,0-20-16,20 41 0,-20-21 15,21 1-15,-21-1 0,20 0 0,22 1 16,0-1-16,0 0 0,0-20 15,0 20-15,0-21 0,0 0 0,22 0 16,20-21-16,-21 22 0,21-22 16,1 0-16,-22 0 0,21 0 0,1 0 15,-1-22-15,0 1 0,1 0 0,-1 0 16,-21 0-16,21 0 0,-20-1 16,-1-20-16,0 21 0,0-21 0,-21 20 15,0-20-15,21 0 0,-21 21 16,21-22-16,-21 22 0,0 0 0,0 0 15,0 0-15,0 42 32,0 0-32,0 0 15,0 21-15,0-20 0,0-1 16,0 21-16,0-21 0,0 0 0,0 22 16,0-22-16,0 0 0,0 0 0,0 22 15,22-43-15,-22 21 0,21 0 16,0-21-16,0 0 0,0 0 0,22 0 15,-22 0-15,21 0 0,0 0 16,1 0-16,-1-21 0,0 21 0,-20-21 16,20-1-16,0 1 0,-21-21 15,22 21-15,-22 0 0,0-22 16,-21 22-16,0 0 0,0 0 16,21 0-16,-21-1 0,0 1 0,0 0 15,-21 21 1,0 21-1,0 0-15,21 1 0,-21-1 0,21 0 16,-22 0-16,1 21 0,21-20 0,-21-1 16,21 21-16,0-21 0,-21 0 15,21 1-15,0-1 0,0 0 16,21-42 15,0 0-15,0-1-16,1-20 15,-22 21-15,21 0 0,0 0 0,-21-1 16,21-20-16,0 21 0,-21 0 0,21 21 16,1-21-16,-22-1 0,21 22 15,0 0-15,-21 22 16,21-1-16,-21 0 16,21 0-16,-21 0 0,21 0 0,-21 1 15,0-1-15,0 0 0,22 21 16,-1-21-16,0 1 0,0-22 15,0 21-15,-21 0 0,21-21 0,22 0 16,-22 21-16,0-21 0,0 0 16,0 0-16,1 0 0,-1 0 0,0-21 15,0 0-15,0 21 0,0-21 0,1-1 16,-1-20-16,0 21 0,0-21 16,21 20-16,1-62 0,-1 41 15,-21 22-15,22-21 0,-1 21 16,0 0-16,1-1 0,-22 1 0,21 0 15,-21 21-15,22 0 0,-22 0 16,0 0-16,-21 21 0,0 0 0,21 1 16,-21-1-16,0 0 0,0 0 15,0 21-15,0-20 0,0-1 16,0 0-16,0 0 0,0 0 0,0 0 16,0 1-16,0-1 15,21-21 1,-21-21-1,0-1-15,21 1 0,-21 0 16,0 0-16,0 0 0,0 0 16,0-1-16,0 1 0,0 0 0,-21 0 15,0 0-15,0 0 0,21-1 16,-21 1-16,0 21 0,-1 0 16,1-21-16,0 21 0,-21 0 0,21 0 15,-1 0-15,1 21 0,-21 0 16,21 1-16,-22-1 0,22 0 0,0 21 15,-21-21-15,21 22 0,-1-22 16,1 21-16,0-21 0,21 43 16,-21-22-16,21-21 0,0 1 15,0-1-15,0 0 0,0 0 0,21 0 16,0-21-16,0 21 0,1-21 0,-1 0 16,0 0-16,0 0 0,21 0 15,-20 0-15,-1 0 0,21-21 0,-21 0 16,22 0-16,-22 0 0,0 0 15,0-1-15,21-20 0,-20 0 16,-1-1-16,0 1 0,0-21 0,0 20 16,0-20-16,22-1 0,-22 22 15,0-22-15,0 1 0,0 21 0,-21-22 16,43-21-16,-43 43 0,0 0 16,0 21-16,0-22 0,0 22 15,0 0-15,0 0 0,0 42 31,0 0-31,0 0 0,-21 0 16,21 22-16,-22-22 0,22 21 16,0 1-16,0-1 0,0 21 15,0-20-15,-21-1 0,21 0 0,0 22 16,0-22-16,0 1 0,0 20 16,0-21-16,0 1 0,0-22 0,0 21 15,0 1-15,0-22 0,21 0 16,-21 0-16,22-21 0,-1 21 0,0-21 15,0 0-15,0 0 0,0 0 0,22 0 16,-22 0-16,0-21 0,0 0 16,0 0-16,1 21 0,-22-21 15,0-1-15,0 1 0,21 0 16,-21 0-16,0 0 0,0 0 0</inkml:trace>
  <inkml:trace contextRef="#ctx0" brushRef="#br0" timeOffset="31479.86">12615 4276 0,'0'0'16,"0"21"-16,21-21 0,-21 21 0,22-21 15,-1 0-15,0 0 16,0 0-16,0 0 0,0-21 15,1 0-15,-1 0 0,0-1 16,0-20-16,0 21 0,0-21 0,1-1 16,-1 1-16,0 0 0,-21-1 15,21-20-15,0 20 0,-21-20 16,21 21-16,-21-22 0,22 1 0,-22-1 16,21 22-16,-21-1 0,0 1 15,0 21-15,0 0 0,0 0 0,0-1 16,0 44-1,0-1-15,0 0 0,0 21 0,0 1 16,0-1-16,-21 0 0,21 1 0,-22 20 16,22-21-16,0 22 0,-21-22 15,21 22-15,0-22 0,0 22 0,0-22 16,0 0-16,21 1 0,1-1 16,-1-21-16,21 0 0,-21 0 15,0 1-15,22-1 0,-22-21 0,21 0 16,1 0-16,-22 0 0,21-21 15,0-1-15,-20 22 0,20-42 0,-21 21 16,21-21-16,-20 20 0,-1-41 16,0 21-16,-21-1 0,21-20 0,-21 20 15,21-20-15,-21 21 0,0-22 0,21 22 16,-21-22-16,0 22 0,0 21 16,0-22-16,0 22 0,0 64 31,0-22-31,-21 21 15,21-21-15,0 22 0,-21-1 0,0 21 16,21-20-16,-21-1 0,21 0 16,0 1-16,0-1 0,-21 0 0,21 1 15,0-1-15,-22 0 0,22-20 16,0 20-16,0-21 0,0 0 16,0 0-16,0-42 31,0 0-31,0 0 0,0 0 15,22 0-15,-1-1 0,-21-20 16,21 21-16,0 0 0,0 0 16,-21-1-16,21 1 0,1 0 15,-1 0-15,0 0 0,0 21 0,0 0 16,0 0-16,1 0 16,-22 21-1,0 0-15,0 0 0,0 0 0,0 1 16,0-1-16,0 21 0,0-21 15,0 0-15,0 1 0,0 20 0,0-21 16,0 0-16,0 0 0,21 1 16,0-22-16,0 0 15,0 0-15,22 0 0,-22 0 0,21 0 16,0 0-16,-20 0 16,20-22-16,0 1 0,1 0 0,-1 0 15,-21 0-15,21 0 0,-20-22 0,20 22 16,-21-21-16,0 21 0,0-22 15,-21 22-15,22-42 16,-22 41-16,0 1 0,0 0 0,0 0 16,0 0-16,-22 21 15,1 0-15,0 21 0,0 0 16,21 0-16,-21 0 0,0 1 16,21-1-16,0 21 0,-22-21 0,22 22 15,0-22-15,0 21 0,0-21 16,0 22-16,0-22 0,0 0 15,0 0-15,22-21 0,-1 21 0,0-21 16,0 0-16,0 0 0,0 0 16,22 0-16,-22 0 0,21 0 0,-21-21 15,1 21-15,20-21 0,-21 0 16,0 21-16,0-21 0,-21-1 0,22 1 16,-22 0-16,0 0 0,0 0 15,0 0-15,-22-1 0,1 1 16,0 21-16</inkml:trace>
  <inkml:trace contextRef="#ctx0" brushRef="#br0" timeOffset="31715.14">13017 3789 0,'0'0'0,"-42"0"0,-21 21 15,41-21-15,1 0 0,42 0 31,1 0-31,20 0 16,0 0-16,1-21 0,-1 21 0,0-21 16,64 21-16,-64-21 0,22-1 15,-43 22-15,21 0 16,1 0-16,-22-21 0,0 21 0,0 0 0,0 0 16,1 0-1,-1-21-15</inkml:trace>
  <inkml:trace contextRef="#ctx0" brushRef="#br0" timeOffset="32362.77">15621 3979 0,'0'0'16,"0"-21"-16,-21 21 0,21-21 0,0 0 15,0 0-15,0 0 0,0-1 16,0 1-16,0 0 0,0 0 16,21 0-16,0 0 0,0-1 15,0 1-15,1 21 0,20 0 16,-21 0-16,21 0 0,-20 0 0,20 0 16,0 0-16,-21 21 0,22 1 15,-1-1-15,-21 21 0,22-21 0,-22 22 16,0-1-16,0 0 0,-21 1 15,0-1-15,0 0 0,0 1 0,0-1 16,-21 21-16,0-41 0,0-1 16,-1 0-16,1 0 0,0 0 15,0-21-15,0 0 16,0-21 0,21 0-16,0 0 0,0 0 0,0-22 15,0 22-15,21-21 0,0-1 0,0 1 16,0 0-16,0-1 0,1 1 15,-1 0-15,21-1 0,-21 22 0,0 0 16,1 0-16,20 0 0,-42 0 16,21 21-16,0 0 0,0 0 15,-21 21 17,0 0-32,0 0 15,22-21-15,-1 0 16,0 21-16,0-21 0,0 0 15</inkml:trace>
  <inkml:trace contextRef="#ctx0" brushRef="#br0" timeOffset="33564.78">16891 3810 0,'0'0'0,"21"-21"0,0 21 0,-21-21 0,0 0 16,-21 21 15,0 0-31,0 0 15,0 21-15,-1 0 0,1 0 0,0 0 16,0 0-16,0 22 0,0-22 0,-1 21 16,22 1-16,0-22 15,-21 21-15,21 0 0,0-20 0,0-1 16,0 21-16,0-21 0,0 0 16,21 1-16,22-22 15,-22 0-15,0 0 0,0 0 0,22 0 16,-22-22-16,21 1 0,0 0 15,-20 0-15,20 0 0,21-43 16,-20 22-16,-22 21 0,0-22 16,0 1-16,-21 21 0,0-21 0,0 20 15,0 1-15,0 0 0,-21 0 16,0 0-16,-21 21 0,20 0 16,-20 0-16,0 0 0,-1 0 0,22 21 15,-21 0-15,0-21 0,20 42 16,-20-20-16,21-1 0,0 0 0,0 21 15,21-21-15,0 22 0,0-22 16,0 21-16,0-21 0,0 1 0,21-1 16,21 0-16,-21-21 0,0 0 15,22 21-15,-1-21 0,-21 0 0,22 0 16,-1 0-16,21-21 0,-20 0 0,20 0 16,-20-1-16,-1 1 0,21 0 15,-20 0-15,-1 0 0,0 0 0,1-1 16,-22-20-16,21 42 15,-21-21-15,-21 0 0,22 21 0,-22-21 16,-22 42 15,1 0-31,0 0 0,0 0 16,21 0-16,0 1 0,-21-1 16,21 21-16,-21-21 0,21 0 0,0 1 15,0-1-15,0 0 0,0 0 16,0 0-16,21 0 0,0-21 0,0 0 15,0 22-15,0-22 0,22 0 16,-22 0-16,0 0 0,21-22 16,-20 1-16,20 21 0,-21-21 0,21 0 15,-20 0-15,-1-22 0,0 22 16,0 0-16,-21-21 0,0 21 0,21-22 16,-21 22-16,0-21 0,0 21 15,0-22-15,0 22 0,-21 0 0,0 0 16,0 21-16,0-21 0,-1 21 15,1 0-15,-21 0 0,21 0 0,0 0 16,-22 21-16,22 0 0,0 0 0,0 0 16,0 0-16,-1 1 0,22 20 15,0-21-15,0 21 0,0-20 0,0 20 16,0-21-16,0 21 16,22-20-16,-1-1 0,0 0 0,21 0 15,-21-21-15,1 0 0,20 21 16,-21-21-16,21 0 0,1 0 0,-22-21 15,21 21-15,1-21 0,-1 0 0,0 0 16,1-22-16,-1 22 0,-21-21 16,21-1-16,1 1 0,-1 21 0,-21-43 15,22 22-15,-22 0 0,0-1 16,21-20-16,-21 21 0,1-22 16,-1 22-16,-21-1 0,21 1 0,-21 0 15,21-1-15,-21 22 0,0 0 0,0 0 16,0 42-1,-21 0 1,0 22-16,0-22 0,-1 42 16,22-20-16,-21-1 0,0 21 0,21-20 15,0 20-15,-21-20 0,0-1 16,21 21-16,0-20 0,0-1 0,0 22 16,0-22-16,0 0 0,0-21 0,0 22 15,0-22-15,0 0 0,0 0 16,0 0-16,21 1 0,0-22 15,0 0-15,0 0 0,1 0 16,-1 0-16,21-22 0,-21 1 0,0 0 16,1 0-16,-1 0 0,0 0 15,0-1-15,0-20 0,-21 21 16,0-21-16,0 20 0,0-20 0</inkml:trace>
  <inkml:trace contextRef="#ctx0" brushRef="#br0" timeOffset="33763.19">18224 3725 0,'0'0'0,"-21"0"16,42 0-1,1 0-15,-1 0 16,0 0-16,21 0 0,-21 0 16,22 0-16,-1-21 0,0 21 0,1 0 0,-22 0 15,21 0-15,-21-21 16,22 21-16,-22 0 0,0 0 0,-21-21 15</inkml:trace>
  <inkml:trace contextRef="#ctx0" brushRef="#br0" timeOffset="35983.41">20214 4212 0,'0'0'16,"0"21"0,21-21-16,-21-21 15,0 0 1,0 0-16,0 0 0,0 0 16,0-22-16,-21 22 0,21-21 0,-21-1 15,21 1-15,0 0 0,0-22 16,0 22-16,0-22 0,21 1 0,0-1 15,0 1-15,22-22 0,-22 22 16,0-1-16,21 22 0,1-22 0,-22 43 16,21-21-16,-21 21 0,1 0 15,20 21-15,-21 0 0,0 0 0,0 21 16,1 21-16,-22-21 16,21 22-16,0-1 0,-21-21 0,21 21 15,-21 1-15,0-22 0,0 21 16,0-21-16,0 1 0,21-1 0,-21 0 15,21-42 17,-21 0-32,0-1 0,0 1 15,0 0-15,0-21 0,0 21 16,0-22-16,0 22 0,0-21 0,-21-1 16,21 22-16,0-21 0,-21 21 15,21 0-15,-21 21 0,0 0 16,0 0-16,-1 0 0,1 0 15,0 21-15,0 0 0,0 21 0,0 1 16,-22-1-16,22 21 0,0-20 16,-21 20-16,20 1 0,1-1 0,0 1 15,0-1-15,0 1 0,0-1 16,21 1-16,0-1 0,0 1 0,0-22 16,0 0-16,42 1 0,-21-1 15,0-21-15,22 22 0,-1-22 0,21-21 16,-20 21-16,20-21 0,-20 0 0,20 0 15,1 0-15,-1-21 16,-21 0-16,22-1 0,-1 1 0,-20-21 0,20 21 16,-20-22-16,-1 1 15,0 0-15,-21-1 0,22 1 0,-22 0 16,-21-1-16,0 1 0,0 0 16,0-1-16,0 22 0,0 0 0,0 0 15,-21 0-15,0 21 0,-1 0 16,1 0-16,0 0 0,0 0 0,0 21 15,0-21-15,-22 21 0,22 21 16,0-20-16,21-1 0,-21 21 0,0 0 16,21 1-16,-22-1 0,22-21 0,0 22 15,0-1-15,0 0 0,0-21 16,0 22-16,0-22 0,22 0 0,-1-21 16,0 21-16,0-21 15,0 0-15,0 0 0,22 0 0,-22-21 16,21 21-16,-21-21 0,1 0 0,-1-22 15,0 22-15,0 0 0,0-21 16,-21-1-16,21 1 0,-21 21 16,0-21-16,0-1 0,0 22 0,0-21 15,0 21-15,0-1 0,0 1 16,-21 21-16,0 0 16,0 21-16,21 1 0,0-1 15,-21 0-15,21 21 16,-21 1-16,21-22 0,0 21 0,0 0 15,0 1-15,0-22 0,0 21 0,0-21 16,21 22-16,0-22 0,0 0 16,0-21-16,22 21 0,-22-21 0,0 21 15,21-21-15,1 0 0,-22 0 16,21-21-16,-21 0 0,22 0 0,-1 0 16,-21 0-16,0-1 0,22-20 15,-22 21-15,0-21 0,0 20 0,-21-20 16,21 0-16,0 21 0,1-22 15,-22 22-15,0-21 0,0 21 0,21-1 16,-21 1-16,0 0 16,0 42-1,0 0-15,0 1 16,0 20-16,0-21 16,0 0-16,0 22 0,0-1 0,0-21 15,0 21-15,0-20 0,0 20 16,0 0-16,0-21 0,0 1 0,21-1 15,0 0-15,-21 0 0,21-21 16,0 0-16,1 0 0,-1 0 0,0 0 16,0-21-16,0 0 0,0 0 15,1-1-15,-22 1 0,21 0 16,0-21-16,0 21 0,0-22 16,-21 1-16,21 0 0,1 20 15,-22-20-15,0 21 0,21-21 0,-21 20 16,21 1-16,-21 0 15,0 42 1,0 0-16,-21 1 16,21-1-16,-21 21 0,21-21 15,0 22-15,0-22 0,0 21 0,0-21 16,0 0-16,0 22 0,0-22 16,0 0-16,0 0 0,21 0 0,0-21 15,0 22-15,0-22 0,0 0 16,1 0-16,-1 0 0,21 0 15,-21 0-15,22-22 0,-1 1 16,-21 0-16,21 0 0,1 0 0,-1-22 16,0 22-16,22-21 0,-43 21 15,21-22-15,1 1 0,-22 21 0,-21 0 16,0 0-16,0-1 0,0 1 0,0 0 16,-21 21-16,0 0 15,21 21-15,-22 0 0,22 1 16,0-1-16,0 0 0,0 0 15,0 0-15,22 22 0,-22-22 0,21 0 16,0 0-16,0 21 0,-21-20 16,21-1-16,-21 0 0,21 0 15,-21 0-15,0 0 0,0 1 16,-21-22 0,0 0-1,0 0-15,0-22 0,0 1 16,-1 21-16,22-21 0,-21 21 0,0-21 15,0 21-15,21 21 47,0 0-47,21-21 16,-21 21-16,21-21 0,0 0 0,-21 22 16,22-22-16,-1 0 15,0 0-15,0 0 0,21 0 0,-20 0 16,-1 0-16,21 0 0,-21-22 0,22 1 15,-1 21-15,-21-21 0,21 0 16,-20 0-16,20 0 0,-21-1 0,0-20 16,0 21-16,1-21 0,-1 20 15,0-20-15,-21 21 0,0-21 0,0 20 16,0 1-16,0 0 0,-21 21 31,0 0-31,-1 21 0,1 0 16,0 22-16,0-22 0,0 0 0,21 21 15,-21 1-15,21-22 0,0 21 16,0-21-16,0 22 0,0-22 16,0 0-16,0 21 0,21-20 0,0-22 15,21 21-15,-21-21 0,1 0 16,-1 0-16,0 0 0,0 0 0,21 0 16,-20 0-16,-1-21 0,0 21 0,-21-22 15,21 1-15,0 0 0,0-21 16,1 21-16,-1-1 0</inkml:trace>
  <inkml:trace contextRef="#ctx0" brushRef="#br0" timeOffset="37050.8">24638 4106 0,'0'22'0,"-21"-22"16,21-22 0,0 1-16,0 0 15,0 0-15,21 0 0,0 0 0,0-1 16,0 1-16,1-21 0,20 21 16,-21-22-16,21 1 0,1 0 15,-22-1-15,21 1 0,1 0 0,-22-1 16,0 1-16,0 0 0,0 21 15,-21-1-15,0 1 0,-21 21 32,0 21-32,-21 1 0,20 20 0,1-21 15,0 21-15,-21 1 0,21-22 16,21 21-16,-22 1 0,22-22 0,0 21 16,0-21-16,0 22 0,0-22 0,0 0 15,22 21-15,-1-21 16,0 1-16,0-22 0,0 21 0,0-21 15,22 0-15,-22 0 0,0 0 0,21 0 16,-20 0-16,-1 0 0,21-21 16,-21-1-16,0 1 0,1 0 0,-1 0 15,0-21-15,0 20 0,-21-20 16,0 0-16,0-43 0,0 43 16,0-1-16,0 22 0,-21-21 15,21 21-15,-21 0 0,-22 21 0,22 0 16,0 0-16,0 0 0,0 0 15,0 0-15,-1 21 0,22 0 16,0 0-16,0 0 0,22 0 16,-1-21-16,0 22 15,0-22-15,0 0 0,22 21 0,-1-21 16,-21 0-16,21 0 0,1 0 16,-1 0-16,0-21 0,1 21 0,-1-22 15,-21 1-15,22 0 0,-22 0 16,21 0-16,-21 0 0,0-22 0,-21 22 15,22 0-15,-22 0 0,21 0 16,-21-1-16,0 1 16,0 42-1,-21 1-15,21-1 0,-22 0 16,1 0-16,21 21 0,-21-20 16,0 20-16,21 0 0,-21 1 15,0-1-15,21 21 0,-22-20 0,22 20 16,0 1-16,0-1 0,-21 1 0,21 20 15,0-20-15,0 21 0,0-1 16,0 1-16,21 0 0,1-22 0,-22 22 16,21-1-16,0 1 0,0 0 15,0-22-15,-21 22 0,21-22 0,-21 1 16,22-22-16,-22 22 0,0-22 0,0 22 16,0-22-16,0-21 0,0 21 15,0-20-15,-22 20 0,1-21 0,0-21 16,-21 21-16,21-21 0,-1 0 15,-20 0-15,0 0 0,21-21 16,-22 0-16,1 0 0,0 0 0,-1-22 16,1 22-16,0-21 0,-1-1 0,1 1 15,21-21-15,0 20 0,-1-41 16,22 20-16,0 1 0,0-22 0,22 0 16,-1 22-16,21-22 0,0 0 15,1 22-15,20-22 0,-20 22 0,20-1 16,43-63-16,-43 85 0,-20 0 15,-1-1-15,0 22 0,1 0 16,-22 0-16,21 0 0,-21 21 0,1 0 16,-1 0-1</inkml:trace>
  <inkml:trace contextRef="#ctx0" brushRef="#br0" timeOffset="38047.43">2794 5990 0,'0'21'0,"0"1"16,0-1-16,0 0 15,0 0 1,21-21 15,0 0-31,0 0 16,1-21-16,-22 0 0,21 0 16,0-1-16,0 1 0,0 0 0,0 0 15,1 0-15,-22 0 16,0-1-16,0-20 0,0 21 0,0 0 0,0 0 15,-22 21 1,1 0-16,0 0 16,-21 21-16,21 0 0,-1 0 15,-20 0-15,21 22 0,-21-22 0,20 21 16,1 0-16,0 1 0,0-1 16,21 0-16,0 1 0,0-22 0,0 21 15,0 1-15,0-22 0,21 21 16,0-21-16,0 0 0,1 1 0,20-1 15,-21-21-15,0 21 0,22-21 16,-22 0-16,21 0 0,0 0 0,-20 0 16,20-21-16,0 0 15,-21-1-15,22 1 0,-1 0 0</inkml:trace>
  <inkml:trace contextRef="#ctx0" brushRef="#br0" timeOffset="38461.46">3556 6033 0,'0'0'16,"-21"-22"-16,0 22 0,-1-21 0,1 21 16,0-21-16,21 0 0,0 0 15,0 0-15,21-1 16,0 22-16,1 0 16,-1 0-16,21 0 15,-21 0-15,22 0 0,-22 22 0,21-1 16,-21 0-16,22 0 0,-1 21 15,-21-20-15,21 41 0,-20-21 16,-1-20-16,-21 20 0,0-21 16,0 0-16,0 22 0,0-22 0,0 0 15,0 0-15,-21 0 0,-1-21 16,1 0-16,21-21 16,0 0-16,0 0 15,0 0-15,0-1 16,0 1-16,0-21 0,0 21 0,0-22 15,0 1-15,21 21 0,-21-21 16,0 20-16,22-20 0,-1 21 0,-21 0 16,21 0-16,0 21 0,0 0 15,0 0-15,1 0 16,-1 0-16,0 0 0,0 0 0,0 0 16,-21 21-16,21-21 0,1 21 15</inkml:trace>
  <inkml:trace contextRef="#ctx0" brushRef="#br0" timeOffset="38856.23">4318 6011 0,'-21'0'15,"0"-21"-15,21 0 16,0 0-16,0 0 0,0 0 16,0-1-16,0 1 15,21 21-15,0 0 0,0 0 16,21 0-16,-20 0 0,-1 0 15,21 21-15,-21 1 0,0-1 0,22 0 16,-22 21-16,0-21 0,0 1 16,0 20-16,-21-21 0,0 21 0,22-20 15,-22-1-15,0 21 0,0-21 16,0 0-16,-22 1 0,22-1 16,-21-21-16,0 0 0,0 0 15,21-21 1,0-1-16,0 1 0,0 0 0,0 0 15,0 0-15,0 0 0,0-22 16,0 22-16,0-21 0,0-1 0,0 22 16,21-21-16,0 21 0,-21 0 0,21-1 15,1 1-15,-1 0 0,0 21 16,0 0-16,0 0 0,0 0 16,1 0-16,-1 21 0,0-21 15,0 21-15,0 1 0,0-22 16,-21 21-16,22 0 0</inkml:trace>
  <inkml:trace contextRef="#ctx0" brushRef="#br0" timeOffset="39286.98">5313 5906 0,'0'0'16,"0"-22"-16,0 1 0,0 0 15,-21 0-15,-1 21 0,1 0 16,0 0-16,0 0 15,0 0-15,0 21 0,-1 0 0,1 0 16,0 1-16,0 20 0,0-21 0,0 21 16,21 1-16,0-22 15,-22 21-15,22-21 0,0 1 0,0 20 16,0-21-16,0 0 0,22 0 16,-1 1-16,0-22 0,0 0 0,0 0 15,22 0-15,-22 0 0,21 0 0,-21 0 16,22-22-16,-22 22 0,21-21 15,-21 0-15,0 0 0,22 0 0,-22 0 16,-21-22-16,21 1 0,-21-22 16,0 22-16,0 0 0,0-1 15,-21 22-15,0 0 0,0 0 16,-1 0-16,-20 0 0,21 21 16,0 0-16,0 0 0,-22 21 0,22 0 15,0-21-15,0 21 0,0 21 16,21-20-16,-22-1 0,22 0 0,0 0 15,0 21-15,0-20 0,43-1 16,-22-21-16,42 42 0,-20-42 16,-1 0-16</inkml:trace>
  <inkml:trace contextRef="#ctx0" brushRef="#br0" timeOffset="39631.61">5778 6054 0,'0'-64'16,"0"43"-16,0-21 15,0 21-15,0-1 16,0 1-16,0 0 0,22 21 16,-1 0-16,0 0 0,0 0 15,0 0-15,22 21 0,-22 0 16,0 1-16,21-1 0,-21 21 0,1-21 16,-1 0-16,0 22 0,-21-22 0,0 21 15,21-21-15,-21 22 0,0-22 16,0 0-16,0 0 0,0 0 0,0 1 15,0-1-15,-21-21 16,0 0-16,0-21 16,21-1-16,0 1 15,0 0-15,0-21 0,0 21 16,0-22-16,0 1 0,21 0 0,-21-1 16,21 22-16,0-21 0,0-1 15,0 22-15,1 0 0,-22 0 16,21 0-16,0 0 0,0-1 0,0 22 0,0-21 15</inkml:trace>
  <inkml:trace contextRef="#ctx0" brushRef="#br0" timeOffset="40744.71">7895 5567 0,'0'0'0,"0"-21"0,0 0 16,0-22-16,0 22 16,0 0-16,0 42 31,0 0-31,-21 85 15,21-64-15,-21 1 0,21-1 16,0 0-16,0 22 0,0-22 16,-21-21-16,21 22 0,0-1 15,0-21-15,0 22 0,0-22 0,0 0 16,21 0-16,0-21 0,0 0 16,21 0-16,-20 0 0,-1 0 15,0 0-15,21-21 0,-21 0 16,1 0-16,-1-1 0,0-20 0,0 21 15,0-21-15,0-1 0,-21 22 0,0-21 16,22-1-16,-22 1 0,21 21 16,-21-21-16,0 20 0,0 1 15,0 42 1,0 1 0,0 20-16,0-21 0,0 0 15,0 22-15,0-22 0,0 21 16,0-21-16,0 22 0,0-22 0,21 21 15,-21-21-15,21 0 0,0 1 0,-21-1 16,21 0-16,1-21 16,-1 0-16,0 0 0,0 0 0,0 0 15,22 0-15,-22-21 0,0 21 16,21-21-16,-21-1 0,22 1 0,-22-21 16,0 21-16,0-22 0,0 1 0,1 21 15,-22-21-15,21-22 0,-21 22 16,21 21-16,-21-22 0,0 1 15,0 21-15,0 0 0,21-1 0,-21 1 16,0 0-16,0 42 31,0 0-31,-21 1 16,21 20-16,0 0 0,0 1 0,-21-22 16,21 21-16,0 0 0,0 1 0,0-1 15,0 0-15,0-20 0,0 20 16,0-21-16,21 0 0,0 0 0,0 1 15,22-1-15,-22-21 0,0 0 16,21 0-16,1 0 0,-22 0 0,21 0 16,0 0-16,1-21 0,-1-1 15,-21 1-15,22 0 0,-22 0 16,21 0-16,-21-22 0,-21 22 0,0-21 16,21 0-16,-21 20 0,0-20 0,0 21 15,0-21-15,0 20 0,0 1 16,-21 21-16,0 0 0,0 0 15,0 0-15,0 21 16,21 22-16,-22-22 0,22 21 0,0-21 16,0 22-16,0-22 0,0 21 0,0-21 15,0 22-15,22-22 0,-1 0 16,0 0-16,0 0 0,0 1 0,22-22 16,-1 0-16,0 0 15,-21 0-15,22 0 0,20 0 16,22-22-16,-43 1 0,22 0 15</inkml:trace>
  <inkml:trace contextRef="#ctx0" brushRef="#br0" timeOffset="41883.05">11028 5800 0,'0'0'0,"-21"21"0,-22-21 15,22 0 1,21 21-16,21-21 31,0 0-31,1-21 16,-1 0-16,0 0 15,0 21-15,0-22 0,0 1 0,1-21 16,-1 21-16,-21 0 0,0-22 16,21 22-16,-21-21 0,0 21 15,0-22-15,0 22 0,0 0 0,-21 0 16,21 0-16,-21-1 0,-1 22 0,1 0 16,0 0-16,-21 0 0,21 0 15,-1 22-15,-20-1 0,21 0 0,0 21 16,-22 1-16,22-1 0,0 0 15,0 1-15,0-1 0,0 0 0,21 1 16,-22-1-16,22 0 0,0-21 0,0 1 16,22-1-16,-1 0 0,0-21 15,21 0-15,1 0 0,-1 0 0,43 0 16,-43-21-16,0 0 16,1-1-16,-1 1 0,-21 0 15,21 0-15,-20 0 0,-1 0 0,0-1 16,0-20-16,-21 21 0,0 0 15,0 0-15,0-1 0,-21 22 32,0 22-32,0 20 15,21-21-15,0 21 0,0 1 0,-22 20 16,22-20-16,-21 20 0,21 1 16,-21-1-16,21 1 0,0-1 0,0 22 15,-21-1-15,21-20 0,-21 21 16,21-1-16,0 1 0,-21 0 0,-1-1 15,1-20-15,0-1 0,21 1 16,-21-1-16,0 1 0,0-22 0,-43 22 16,43-22-16,0-42 0,-22 21 15,22-21-15,-21 0 0,21-21 16,-22 0-16,1 0 0,0-22 0,-1 1 16,22 0-16,-21-1 0,0 1 0,20-22 15,1 1-15,0-1 0,21 1 16,0-1-16,0 1 0,0-22 0,21 22 15,22-1-15,-1-20 0,0 20 0,22-21 16,-1 22-16,1-1 0,20 1 16,1-1-16,0 1 0,-1-1 0,1 1 15,0 21-15,-1-1 0,-20-20 16,-1 42-16,1-22 0,-22 1 16,1 21-16,-1 0 0,-21-1 0,0 22 15,-21-21-15,-21 21 16,21 21-1,-21 1-15,0-1 0,0 0 16,-1 0-16,1 21 0,0-20 0,0 20 16,21-21-16,0 21 0,0-20 0,0 20 15,0-21-15,0 0 0,0 0 16,0 1-16,21-1 0,0 0 16,0-21-16,22 0 0,-22 0 0,21 0 15,22 0-15,-22 0 16,0-21-16,-20 0 0,20-1 0,-21 1 15,21-21-15,-20 21 0,-22-22 16,0 22-16,0-21 0,0 0 0,0-1 16,-22 22-16,22-21 0,-21 21 15,-21-1-15,21 1 0,0 0 0,-22 21 16,22 0-16,-21 0 0,21 0 0,-1 21 16,1 0-16,0 1 15,0-1-15,21 0 0,0 0 0,0 21 16,0-20-16,0-1 0,0 0 15,21 0-15,21 0 0,-20 0 0,20 1 16,0-22-16</inkml:trace>
  <inkml:trace contextRef="#ctx0" brushRef="#br0" timeOffset="42864">13081 5842 0,'0'0'0,"21"0"15,0-21 1,0 21-16,1-21 0,-22 0 16,21-1-16,0 1 0,0 0 15,0-21-15,0 21 0,1-22 0,-1 1 16,0 0-16,0-22 0,0 22 16,0-22-16,-21 22 0,0-22 0,0 22 15,0-21-15,0 20 0,0 22 0,0-21 16,0 21-16,0-1 0,-21 22 15,0 22 1,0-1-16,21 0 0,-21 21 0,0 22 16,21-22-16,-22 22 0,22 20 15,-21-20-15,0 20 0,21 1 0,-21 0 16,0-1-16,21 1 16,-21 0-16,-1-1 0,22 1 0,-21 21 15,0-21-15,0-1 0,0 22 0,0-21 16,-1-1-16,1-20 0,0 21 0,0-22 15,0 22-15,0-22 0,-1-20 16,22 20-16,-21-21 0,21 1 0,0-22 16,0 0-16,21 0 0,1 0 0,-1-21 15,0 0-15,0 0 0,21-21 16,-20 0-16,-1 0 0,21 0 0,-21 0 16,0-1-16,22-20 0,-22 0 15,0-1-15,0 1 0,0 0 0,1-22 16,-22 1-16,21-1 0,-21 1 0,0-85 15,-21 84-15,-1 1 16,1-1-16,-21 1 0,0 20 0,-1 1 16,1 0-16,21-1 0,-64 1 15,64 42-15,0-21 0,0 0 16,21-1 0,21 1-16,0 0 0,21 21 15,1-21-15,-1 0 0,0 0 0,22-1 16,-22-20-16,22 21 0,-22 0 15,21-22-15,-20 22 0,-1-21 0,0 21 16,1-22-16,-22 22 0,0-21 16,0 21-16,-21-22 0,0 22 0,0 0 15,0 0-15,0 0 0,0 0 16,0-1-16,-21 22 16,0 0-16,0 22 15,21-1-15,0 0 0,-21 21 16,21-21-16,-22 22 0,22-1 15,0-21-15,-21 22 0,21-1 0,0 0 16,0-21-16,0 22 0,0-22 16,21 0-16,1 0 0,-1 0 0,0 1 15,0-22-15,21 0 0,-20 0 0,20 0 16,0 0-16,-21 0 16,22-22-16,-1 22 0,-21-21 0,22 0 15,-1-42-15,-21 41 0,0-20 16,-21 0-16,0-1 0,0 22 15,0-21-15,0 21 0,-21-22 0,0 22 16,-21 0-16,20 21 0,1 0 0,-21 0 16,21 0-16,-22 0 0,22 0 15,-21 0-15,21 21 0,0 0 0,-1 1 16,22-1-16,0 0 0,0 0 16,0 0-16,0 0 0,0 1 15,22-1-15,-1 0 0,0-21 0,0 0 16,21 21-16,1-21 15</inkml:trace>
  <inkml:trace contextRef="#ctx0" brushRef="#br0" timeOffset="43211.81">14182 5609 0,'0'-21'16,"0"42"-16,0-63 0,0 21 0,0 0 0,0-1 15,21 1-15,0 0 16,0 21-16,0 0 0,22 0 15,-22 0-15,0 21 0,0 0 16,0 1-16,0-1 0,22 21 16,-22-21-16,-21 22 0,21-1 0,-21-21 15,21 21-15,-21 1 0,0-22 16,0 21-16,0-21 0,0 22 0,-21-22 16,0 0-16,0 0 0,0-21 15,-1 0 1,1 0-16,21-21 0,0 0 15,0 0-15,0-22 0,21 22 16,1-21-16,-1 21 0,0-22 16,0 1-16,0 0 0,0-1 0,22 22 15,-22-21-15,0 0 0,0 20 16,0 1-16,1 0 0,-22 0 16,21 0-16,-21 0 0,21-1 0,-21 1 15</inkml:trace>
  <inkml:trace contextRef="#ctx0" brushRef="#br0" timeOffset="43972.29">16087 5779 0,'0'0'15,"21"0"-15,0 0 0,0-22 16,-21 1-16,21 21 16,0-21-16,-21 0 0,0 0 0,0-22 15,0 22-15,0 0 0,0-21 16,0-1-16,0 22 0,0-21 0,0 21 16,-21-22-16,0 22 0,0 0 0,21 0 15,-21 21-15,0 0 0,-1 0 16,-20 0-16,21 0 0,0 0 0,-22 42 15,22-21-15,-21 1 0,21 20 16,-22 0-16,22 1 0,0-1 0,0 0 16,0 1-16,21-1 0,0 0 0,0-21 15,0 1-15,0-1 0,0 0 16,21 0-16,21-21 0,-21 0 0,1 0 16,20 0-16,-21 0 15,21 0-15,1-21 0,20 0 0,-20 0 16,-1-1-16,0-20 0,1 21 0,-1-21 15,0-1-15,1 1 0,-22 0 16,21-1-16,-21-20 0,0-1 0,1 22 16,-1-22-16,-21 1 0,0-1 15,0 1-15,0 21 0,0-22 0,0 22 16,0 21-16,0-1 0,0 1 16,-21 42-16,-1 1 15,22 20-15,-21 0 0,0 22 0,21-22 16,-21 22-16,21-1 15,0 1-15,0-22 0,0 21 0,0-20 16,0 20-16,0-20 0,0-1 0,0-21 16,21 21-16,0-20 0,-21-1 15,21 0-15,1 0 0,20-21 0,-21 0 16,0 0-16,0 0 0,22 0 16,-22 0-16,21-21 0,-21 0 0,22 0 15,-22-1-15,0 1 0,0-21 0</inkml:trace>
  <inkml:trace contextRef="#ctx0" brushRef="#br0" timeOffset="44315.08">16806 5461 0,'0'0'0,"-63"0"16,42 0-1,42 0 17,0 0-32,0 0 15,0 0-15,0 0 0,22 0 0,-22 0 16,0 0-16,21-21 0,-20 0 15,20 21-15,-21-21 0,0 21 0,0-22 16,-21 1-16,0 0 16,-21 21-1,0 0-15,-21 0 0,21 21 0,-22-21 16,1 21-16,21 1 16,-22 20-16,22-21 0,0 0 0,0 22 15,0-22-15,0 21 0,21-21 0,0 0 16,0 1-16,0-1 0,0 0 15,0 0-15,21 0 0,0-21 0,0 0 16,0 0-16,22 0 0,-22 0 16,21 0-16,0 0 0,1-21 0,-1 0 15,22 0-15,-22 0 0,0-1 0,1-20 16,20 21-16,-21-21 0</inkml:trace>
  <inkml:trace contextRef="#ctx0" brushRef="#br0" timeOffset="45891.93">17611 4847 0,'0'-21'16,"0"42"-16,0-63 0,0 21 0,0 42 16,-22 0-1,1 21-15,0 1 0,21-1 0,0 0 16,0 1-16,-21 20 0,21-20 16,0 20-16,0-21 0,-21 22 0,21-22 15,0 1-15,0-1 0,0 21 16,0-20-16,0-22 0,0 21 0,0 1 15,0-22-15,0 0 0,-21 0 0,21 0 32,-22-21-32,22-21 15,0 0-15,0 0 0,0-22 16,0 22-16,0-21 0,0 21 16,22-22-16,-1 22 0,0-21 0,0 21 15,21-22-15,-20 22 0,-1 0 16,21 21-16,-21-21 0,43 21 15,-43 0-15,0 0 0,0 21 0,0-21 16,22 21-16,-43 0 0,21 1 16,0-1-16,-21 21 0,21-21 0,-21 0 15,0 1-15,0 20 0,0-21 16,-21 0-16,0 0 0,0 1 16,0-1-16,-1-21 0,-20 21 0,21-21 15,-21 0-15,20 0 0,1 0 16,-21 0-16,21 0 0,0 0 0,-1 0 15,22 21-15,-21-21 16,21 21 0,21 0-1,1-21-15,-1 0 0,0 0 0,0 0 16,0 0-16,22 0 0,-22 0 16,21 0-16,0 0 0,1 0 0,-1 0 15,0 0-15,1-21 0,-1 21 16,-21-21-16,22 0 0,-1 0 15,-21 0-15,21-1 0,-20-20 0,20 21 16,-21-21-16,0 20 0,0-20 16,1 21-16,-22-21 0,0 20 0,0 1 15,0 0-15,0 0 0,0 42 32,0 21-17,-22-20-15,22-1 0,-21 0 16,21 0-16,0 21 0,0-20 0,0-1 15,0 0-15,0 0 0,0 0 0,0 0 16,21 1-16,1-22 16,-1 21-16,0-21 0,0 0 0,0 0 15,22 0-15,-22 0 0,0 0 0,0 0 0,0-21 16,0 21-16,22-22 16,-22 1-16,0 0 0,-21 0 0,21 0 15,0-22-15,1 22 0,-22-21 16,0 21-16,21 0 0,-21-22 0,21 22 15,-21 0-15,0 0 0,0 42 32,0 0-32,0 0 15,0 0-15,0 1 0,0 20 0,0-21 16,-21 21-16,21-20 16,0 20-16,0-21 0,0 0 0,0 22 15,42 20-15,-21-42 16,0-21-16,1 21 0,20-21 15,0 0-15,1 0 0,-1 0 0,0 0 16,1-21-16,-1 21 0,0-21 16,1 0-16,-1 0 0,21-43 15,-20 43-15,-22 0 0,0-21 0,0-1 16,-21 22-16,0-21 16,0 21-16,0-22 0,0 22 0,0 0 0,-21 0 15,0 21-15,0 0 0,-22 0 0,22 0 16,0 0-16,-21 21 15,21-21-15,-1 21 0,-20 21 0,21-20 16,0-1-16,0 21 0,-1-21 16,22 22-16,0-22 0,-21 21 0,21-21 15,0 0-15,0 1 0,0-1 0,0 0 16,0 0-16,21-21 0,1 0 16,-22 21-16,21-21 0,0 0 0,21 0 15,-21 0-15,1-21 0,-1 21 0,0-21 16,0 0-16,0 0 0,0-1 15,1 1-15,-22 0 0,21 0 16,-21 0-16,21 0 0,-21-1 0,0 1 16,0 0-16,21 21 0,-21-21 15,0 42 17,0 0-32,0 0 15,0 22-15,0-22 0,0 21 16,0-21-16,0 22 0,-21-1 15,21 22-15,0-22 0,0 0 0,0 22 16,0-1-16,0-20 0,0 20 0,0 1 16,0-1-16,0 1 0,0 20 15,0-20-15,0-1 0,0 22 0,0-22 16,0 1-16,0-22 0,0 22 16,0-22-16,0 0 0,0 1 15,0-22-15,0 0 0,-21 0 0,0-21 16,-1 0-16,1 0 0,0 0 0,0 0 15,-21 0-15,20-21 0,1 0 0,0-21 16,-21 20-16,21-20 0,-1 0 16,1-22-16,0 22 0,0-22 0,21 1 15,0-1-15,0 1 0,0-1 0,0 22 16,0-21-16,21 20 0,0 1 16,22 0-16,-22-1 0,0 22 0,21-21 15,1 21-15,-22-1 0,21 1 16,0-21-16,1 21 0,-1 0 15,0-1-15,-20 1 0,20 0 0,0 0 16,1 0-16,-22 0 0,21-1 0</inkml:trace>
  <inkml:trace contextRef="#ctx0" brushRef="#br0" timeOffset="46563.05">19981 5673 0,'0'-21'15,"21"21"-15,1 0 0,-22-22 0,21 1 16,-21 0-16,21 0 15,0 0-15,0 0 0,-21-1 16,21 1-16,-21 0 0,0 0 0,0 0 16,0 0-16,0-1 15,0 1-15,-21 21 0,0 0 16,0 0-16,0 0 0,0 0 16,-22 0-16,22 0 0,-21 21 0,-1 1 15,22-1-15,-21 0 0,21 0 0,-22 21 16,22-20-16,-21-1 0,21 21 15,21-21-15,0 22 0,0-1 16,0-21-16,0 0 0,21 0 16,0 1-16,21-22 0,-20 0 0,-1 0 15,21 0-15,0 0 0,-20 0 0,20 0 16,-21-22-16,0 22 0,22-21 16,-22 0-16,0 0 0,-21 0 0,21 0 15,0-1-15,-21 1 0,21 0 16,-21-21-16,0 21 15,0-1-15,22 22 16,-22 22 0,0-1-1,0 0-15,0 0 0,-22 21 0,22-20 16,0 20-16,0 0 0,-21 1 16,21-1-16,0 21 0,-21-20 0,21 20 15,0 1-15,0-22 0,0 22 16,0-1-16,0 1 0,0-1 15,0 1-15,0-1 0,0 1 0,0-1 0,0 1 16,0-22-16,0 21 16,0-20-16,0-1 0,0 0 0,-21 1 15,0-1-15,21-21 0,-21 0 0,-1 1 16,-20-1-16,21-21 0,0 0 16,0 0-16,-22 0 0,22 0 15,0 0-15,-21-21 0,20-1 0,-20 1 16,21 0-16,0 0 0,0 0 0,-1 0 15,22-1-15,0 1 0,0 0 16,0 0-16,0 0 16,0-22-16,43-20 15,-22 21-15,21 20 0,-21-20 16,22 0-16,-1-1 0</inkml:trace>
  <inkml:trace contextRef="#ctx0" brushRef="#br0" timeOffset="46850.89">20426 5398 0,'0'0'0,"0"-22"0,0 44 47,0-1-47,0 0 15,0 21-15,0-21 0,0 1 0,-21-1 16,21 0-16,0 21 0,0-21 16,0 1-16,-22-1 0,22 0 0,-21-21 15,21 21-15,0 0 16,-21-21-16,21-21 31,21 0-31,0 0 16</inkml:trace>
  <inkml:trace contextRef="#ctx0" brushRef="#br0" timeOffset="47175.71">20510 5228 0,'-21'-21'16,"42"42"-16,-63-42 0,21 21 16,0 0-16,0 0 0,-1 0 0,22 21 31,22 0-16,-1-21-15,0 0 16,0 0-16,0 0 0,0 0 16,1-21-16,-1 21 0,-21-21 15,0 0-15,21 21 0,-21-21 16,0 0-16,0-1 0,0 1 16,-21 0-16,0 21 0,-1-21 15,1 21-15,0 0 0,0 0 16,0 0-16,0 21 0,21 0 0,-22 0 15,22 1-15,-21-1 0,21 0 16,0 0-16,0 0 0,0 0 0,0 1 16,0-1-16,21 0 0,1 0 15,-1-21-15,21 21 0</inkml:trace>
  <inkml:trace contextRef="#ctx0" brushRef="#br0" timeOffset="47659.56">20955 5440 0,'0'-21'16,"-21"21"15,21 21-31,-21 0 0,21 0 16,-22 0-16,22 1 0,0-1 16,0 0-16,-21 0 0,21 0 0,0 0 15,0 22-15,-21-22 0,21 0 16,0 0-16,0 0 0,0 1 15,0-1 1,-21-21-16,0 0 16,21-21-16,0-1 15,0 1-15,0-21 16,0 21-16,0-22 0,0 22 0,21-21 16,0 0-16,0 20 0,22-20 0,-22 21 15,0-21-15,21 20 0,-21 1 16,22 0-16,-1 0 0,-21 0 0,22 21 15,-1 0-15,-21 0 0,21 0 16,-20 0-16,20 0 0,-21 21 0,0 0 16,-21 0-16,0 0 0,0 1 15,0 20-15,0-21 0,0 21 16,0-20-16,0 20 0,0 0 0,-21-21 16,0 22-16,0-22 0,0 0 0,21 0 15,0 0-15,-22 1 0,1-1 16,21-42 15,21 21-15,1-22-16,-1 22 0,0-21 0</inkml:trace>
  <inkml:trace contextRef="#ctx0" brushRef="#br0" timeOffset="48551.07">21971 5461 0,'0'0'16,"0"-21"-16,0 0 0,0 0 0,0-1 16,0 1-16,0 0 15,0 0-15,0 0 0,-21 0 0,0-1 16,-1 22 0,1 0-16,0 0 0,0 0 0,0 22 15,0-22-15,-22 21 0,22 0 0,0 0 16,-21 21-16,20-20 0,1-1 15,0 21-15,0-21 0,0 22 16,0-22-16,21 21 0,0-21 16,0 0-16,0 1 0,0-1 0,0 0 15,21 0-15,0 0 0,0-21 0,0 0 16,0 0-16,22 0 0,-22 0 16,0 0-16,21-21 0,-20 21 0,-1-21 15,0 0-15,21 0 0,-21-1 16,-21 1-16,22 0 0,-1-21 0,-21 21 15,21-1-15,-21 1 0,0 0 16,0 0-16,0 42 47,0 0-31,0 0-16,0 1 0,0 20 0,0-21 15,0 21-15,-21 1 0,21-1 16,0 22-16,0-22 0,0 21 0,0 1 15,0-1-15,0 1 0,0-1 0,0 1 16,0-1-16,0 22 0,0-21 16,0-1-16,0 22 0,0-22 0,0 1 15,0-1-15,0 1 0,0-1 16,0 22-16,0-22 0,0 1 16,0-1-16,0 1 0,0-1 0,0 1 0,0-22 15,0 1-15,0-1 0,-21 0 16,-1-21-16,1-21 0,0 22 15,0-22-15,0 0 0,0 0 0,-22 0 16,22-22-16,-21 1 0,-1 0 0,22 0 16,-21-21-16,0-1 0,-1 22 15,22-42-15,-21 20 0,21 1 0,-22-22 16,22 22-16,0-21 0,21-1 16,0 1-16,0-1 0,0-21 0,21 22 15,0-22-15,22 22 0,-1-22 0,0 22 16,1-1-16,-1 1 0,21-1 15,-20 1-15,20-1 0,-20 22 16,-1-22-16,0 43 0,1-21 0,-22-1 16,0 22-16,21 0 0,-21 0 15,-21 0-15,22 0 0,-1 21 0,-21-22 16,21 1 0,0 42 46,-21 1-46</inkml:trace>
  <inkml:trace contextRef="#ctx0" brushRef="#br0" timeOffset="64363.1">15113 339 0,'0'0'0,"-21"0"0,0 0 16,-1 21-16,1-21 0,-21 0 16,21 21-16,0-21 0,-1 0 15,1 21-15,0-21 0,21 21 16,0 1-16,0-1 16,21-21-16,0 21 15,1-21-15,20 0 0,21 0 16,1 0-16,-1 0 0,1 0 15,21 0-15,-22 0 0,22-21 0,-22 21 16,1-21-16,20 21 0,-20-22 16,-1 22-16,-20 0 0,-1 0 0,0-21 15,1 21-15,-22 0 0,0 0 16,0 0-16,-63 0 16,21 21-1,0-21-15,-22 0 0,1 22 16,0-1-16,-1-21 0,1 21 15</inkml:trace>
  <inkml:trace contextRef="#ctx0" brushRef="#br0" timeOffset="64635.9">15452 529 0,'-22'0'16,"22"21"-1,0 1 1,0-1-16,0 21 0,0-21 15,0 43-15,0-22 0,0 0 0,0 22 16,0-1-16,0 1 16,0-22-16,-21 22 0,21-1 0,-21-20 15,21-1-15,0 0 0,0 1 16,0-1-16,0-21 0,0 21 0,0-20 16,0-1-16,0 0 0,0 0 15,0-42 1,21 0-16,0 0 15,1-1-15,-1 1 0,21-21 16,-21 0-16</inkml:trace>
  <inkml:trace contextRef="#ctx0" brushRef="#br0" timeOffset="65269.01">15833 1101 0,'0'0'0,"-22"21"16,22 0-16,-21 0 15,42-21 17,1 0-32,-22-21 0,21 21 15,0-21-15,0 0 0,0 0 0,0-1 16,1 1-16,-1-21 0,0 21 16,0-22-16,-21 22 0,0 0 15,0 0-15,0 0 0,-21 21 31,0 21-31,0 0 16,-22 21-16,22-20 0,0 20 0,-21 0 16,20 1-16,-20-1 0,21-21 15,0 21-15,0 1 0,-1-22 0,1 21 16,21-21-16,0 1 0,0-1 0,0 0 16,0 0-16,21 0 0,1-21 15,20 0-15,-21 0 0,21 0 0,1 0 16,-1 0-16,22-21 0,-1 0 15,1 0-15,-1 0 0,1-1 0,-1-20 16,1 0-16,-1 21 0,1-22 16,-22 22-16,0-21 0,1-1 15,-22 22-15,-21 0 0,0 0 16,0 0-16,0 0 0,-21 21 0,-1 0 16,-20 0-16,21 0 0,-21 21 15,-1 0-15,22 0 0,0 0 0,0 0 16,0 22-16,21-22 0,0 0 15,0 21-15,0-20 0,21-1 16,-21 21-16,21-21 0,0 0 0,0 1 16,0-1-16,1 0 0,-1 0 0,0-21 15,-21 21-15,0 0 16,0 1-16,-21-22 16,0 0-16,-1 0 0,1 0 15,-21 0-15,21 0 0,0 0 16,-1 0-16,1 0 0,21-22 0,0 1 15,0 0-15,21 0 16,1 0-16,20-22 0,0 1 0</inkml:trace>
  <inkml:trace contextRef="#ctx0" brushRef="#br0" timeOffset="65559.59">17314 296 0,'-21'0'0,"0"0"0,0 0 15,0 0-15,-1 0 0,1 22 16,0-1-16,0 21 0,0 0 16,0 1-16,21-1 0,-22 22 15,1-1-15,0 22 0,0-22 0,21 22 16,-21 0-16,21-22 0,0 22 16,0 42-16,0-85 0,0 22 15,0-22-15,0 0 0,0 1 16,21-22-16,0 0 0,0 21 0,0-42 15,1 21-15,-1-21 0,0 0 16,0 0-16,43-21 0,-22 0 16,-21 0-16,21 0 0,-20 0 15,20-22-15,-21 1 0,0 0 16,-21-1-16,0 1 0</inkml:trace>
  <inkml:trace contextRef="#ctx0" brushRef="#br0" timeOffset="66140.53">15325 1672 0,'0'0'0,"0"21"0,-43 1 16,43-1-16,43-21 0,20 0 0,43 21 15,211 21 1,1-63-16,-212 0 16,0 21-16,-22 0 0,22 0 0,-21 0 15,-1 0-15,1 0 0,-21 0 16,-22 0-16,21 0 0,-41 0 0,20 0 16,-21 0-16,0 0 0,0 0 15,-42 0 16,0 0-31,0 0 16,0 0-16,0 0 0</inkml:trace>
  <inkml:trace contextRef="#ctx0" brushRef="#br0" timeOffset="66611.89">15007 2011 0,'0'0'15,"-21"0"1,42 0 0,0 0-16,0 0 0,22 0 0,20 0 15,1 0-15,20 0 0,1 0 16,-21 0-16,147 0 15,-20 0-15,-64 0 0,21 0 16,-42 0-16,21 0 0,0-21 0,-21 21 16,-1-21-16,-20 21 0,0 0 15,-1 0-15,-20 0 0,-22 0 0,1-22 16,-22 22-16,21 0 0,-21 0 16,-21-21-1,0 0-15,0 0 0,0 0 16,-21 0-16,0-1 0</inkml:trace>
  <inkml:trace contextRef="#ctx0" brushRef="#br0" timeOffset="66775.8">16595 931 0,'0'0'0,"-22"-21"0</inkml:trace>
  <inkml:trace contextRef="#ctx0" brushRef="#br0" timeOffset="66980.21">17357 974 0,'0'21'16</inkml:trace>
  <inkml:trace contextRef="#ctx0" brushRef="#br0" timeOffset="68340.25">16679 762 0,'-21'0'16,"21"21"0,0 0 15,21-21-31,0 0 15,1 0-15,-1 0 0,21 0 16,-21 0-16,85 0 16,-42 0-16,-1 0 0,22-21 0,-22 21 15,22 0-15,0 0 0,-22 0 16,22 0-16,-22 0 0,1 0 0,63-21 16,-85 21-1,-21 0-15,0 0 0,1 0 31,-44 0 16,1 0-31,0 0-16,0 0 0,0 21 16,-22-21-16,22-21 0,0 21 15,0 0-15</inkml:trace>
  <inkml:trace contextRef="#ctx0" brushRef="#br0" timeOffset="92587.96">5355 8234 0,'0'0'0,"-21"0"16,21-21-16,0 0 0,0-1 15,0 1-15,0 0 16,0 0-16,0 0 0,0 0 0,0-1 16,0 1-16,0 0 0,0 0 0,0 0 15,0 0-15,0-1 16,0 1-16,0 42 31,0 1-15,-21-1-16,21 21 0,0-21 0,0 22 15,0-1-15,0 0 0,0 22 16,-21-22-16,21 0 0,0 22 0,0-22 16,0 1-16,-22-1 0,22 0 15,0 1-15,0-1 0,0 0 0,0 1 16,0-1-16,0-21 0,0 0 0,0 0 15,0 1-15,-21-1 0,21 0 16,0 0 0,0-42-1,-21 0 1,21 0-16,0-1 0,0-20 0,0 21 16,0-21-16,0-1 0,0 22 15,0-21-15</inkml:trace>
  <inkml:trace contextRef="#ctx0" brushRef="#br0" timeOffset="93110.68">5313 7959 0,'0'0'0,"0"-21"0,0-1 15,-21 22-15,-1-21 16,22 42 15,22 1-31,-1-22 0,0 21 16,0 0-16,0 0 0,22 0 15,-22 0-15,21 1 0,0-1 0,1 21 16,20-21-16,-20 0 0,-1 1 0,0-1 16,1 0-16,20 0 0,-21 0 15,-20 0-15,20 1 0,0-1 0,-21-21 16,1 21-16,-1 0 15,0-21-15,-21 21 16,-21-21 0,0 0-16,-1 21 15,1-21-15,0 22 0,0-22 0,-21 21 16,20-21-16,1 21 0,-21 0 0,0 0 16,20 0-16,-20 1 0,0-1 15,-1 0-15,1 0 0,0 21 0,-1-20 16,1-1-16,0 0 0,-1 0 15,1 0-15,21 22 0,0-43 0,-22 21 16,22 0-16,0 0 0,21 0 0,-21-21 16,21 21-1,-21-21-15,21-21 47,0 0-47,0 0 0,21 0 0,0 0 16,-21-1-16,21-20 0</inkml:trace>
  <inkml:trace contextRef="#ctx0" brushRef="#br0" timeOffset="97347.26">5334 8107 0,'0'-21'16,"0"42"-1,0 0-15,0 0 0,0 0 16,0 1-16,0 20 0,-21-21 0,21 21 16,0-20-16,0 20 15,0 0-15,0-21 0,-21 22 0,21-1 16,0-21-16,0 0 0,0 22 0,0-22 15,0 0-15,0 0 0,0 0 16,0 1-16,0-1 0,-22-21 47,22-21-47,0-1 16,0-20-16,0 21 0,0 0 0,0-22 15,0 22-15,0-21 0,0 0 0,0 20 16,0-20-16,0 0 15,0 21-15,0-22 0,0 22 0,0 0 0,0 0 16,0 0-16,0 42 31,0 0-31,0 0 16,0 0-16,0 22 0,0-22 16,0 21-16,0 0 0,-21-20 0,21 20 15,0 0-15,0-21 0,0 22 16,0-22-16,0 21 0,0-21 0,0 1 15,0-1-15,0 0 0,0 0 0,21-21 32,-21-21-17,22 21-15,-22-21 0,0-22 16,21 22-16,-21 0 0,21-21 0,-21-1 16,21 1-16,-21 21 0,0-21 0,0-1 15,21 1-15,-21 0 16,21 20-16,-21 1 0,0 0 0,0 0 15,0 0-15,0 0 0,0 42 32,0 0-32,0 0 0,0 0 15,0 22-15,0-22 0,0 21 16,0-21-16,0 22 0,0-22 0,-21 21 16,21 0-16,-21-20 0,21-1 15,-21 21-15,21-21 0,0 0 16,0 1-16,0-1 0,0 0 15,0-42 1,0 0 0,0-1-16,21 1 0,-21 0 15,0 0-15,21-21 0,-21-1 0,21 22 16,-21-21-16,0-1 0,0 1 0,0 0 16,22-1-16,-22 1 0,0 21 15,0 0-15,0 0 0,0-1 0,0 1 16,0 42-1,0 1-15,0-1 16,0 21-16,0 0 0,-22-20 16,22 20-16,-21 0 0,21 1 15,0-1-15,-21 0 0,21 1 0,-21-22 16,21 21-16,0-21 0,0 22 16,0-22-16,0 0 0,0 0 15,0-42 16,0 0-31,0 0 0,0-22 16,0 22-16,0-21 0,21-1 16,-21 1-16,21 0 0,-21-1 0,21 1 15,1 0-15,-22 21 0,21-22 0,0 22 16,-21 0-16,0 0 16,0 0-16,21 21 0,-21 21 15,0 0 1,0 0-16,0 21 0,0-20 0,0 20 15,-21-21-15,21 21 0,-21 1 0,21-22 16,0 21-16,-21 1 0,21-22 16,-22 21-16,22-21 0,0 0 0,0 1 15,-21-1-15,21 0 0,0 0 16,21-21 0,1-21-1,-1 0-15,-21 0 16,21-22-16,0 22 0,0-21 0,-21 21 15,21-22-15,-21 1 0,22 0 0,-22-1 16,21 1-16,0 21 0,-21-22 16,0 22-16,0 0 0,0 42 31,0 0-31,0 1 0,0-1 16,0 0-16,-21 21 0,0-21 15,-1 22-15,1-22 0,21 21 0,0-21 16,-21 22-16,21-22 0,-21 0 15,21 0-15,0 0 0,0 1 0,0-1 16,0-42 15,21-1-31,0 1 16,0 0-16,-21 0 0,22 0 0,-1-22 16,-21 22-16,21-21 0,0 0 15,-21-1-15,21 22 0,0 0 0,-21-21 16,0 20-16,0 1 0,0 42 31,0 1-31,0-1 0,0 0 16,0 0-16,-21 0 0,0 0 15,21 22-15,0-22 0,-21 0 0,21 0 16,-21 0-16,21 1 16,0-1-16,0 0 15,21-21 1,0-21-16,0 21 15,0-21-15,1-1 0,-1 1 16,0 0-16,0 0 0,0 0 0,0 0 16,-21-1-16,22 22 0,-1-21 15,0 21-15,-21 21 32,0 1-17,0-1-15,0 0 0,-21 0 16,21 0-1,21-21 17,0 0-32,0 0 15,0-21-15,1 0 0,-1 21 0,0-21 16,0 0-16,0-1 0,0 1 16,1 21-16,-1-21 0,0 0 15,0 0-15,-42 21 31,0 0-15,0 21-16,-1-21 0,-20 21 0,21-21 0,0 0 16,-22 21-16,22-21 15,0 0-15,21 21 0,-21-21 0,21 22 16,-21-22-16,42 0 31,0 0-31,0 0 16,0 0-16,1 0 0,-1-22 15,0 22-15,0 0 0,-21-21 16,21 0-16,-21 0 16,0 0-1,-21 0-15,0-1 0,-21 22 16,20-21-16,-20 21 0,0-21 16,-1 21-16,22 0 0,-21 0 15,0-21-15,20 21 0,-20 0 0,21 0 16,0 0-16,0 0 0,21-21 15,21 21 17,0 21-32,21-21 0,-21 0 0,1 21 15,20-21-15,-21 0 0,0 21 0,22-21 16,-22 21-16,0-21 0,0 0 16,21 22-16,-20-22 0,-44 0 46,1-22-46,0 1 0,0 21 16,-21-21-16,20 0 0,-20 0 16,0 0-16,-1-1 0,22 1 0,-21 0 15,0 0-15,20 0 0,-20 0 16,21-1-16,0 1 0,-22 0 16,22 0-16,42 42 31,1 0-31,20 0 0,-21 1 15,21-1-15,-20 0 0,20 0 16,0 0-16,1 0 0,-1 1 16,0-1-16,-21 0 0,22-21 0,-1 21 15,0 0-15,1 0 16,-22-21-16,0 0 0,0 0 0,-21 22 16,-21-22-1,0 0 1,0 0-16,0 0 0,-22-22 15,1 22-15,21 0 0,-22-21 0,1 21 16,0 0-16,-22-21 0,22 21 16,21 0-16,0 0 15,21 21 1,21 0-16,0-21 16,0 22-16,0-22 0,22 21 0,-22-21 15,21 0-15,0 21 0,-20-21 16,20 0-16,-21 0 0,21 21 15,-20-21-15,-1 0 0,0 0 0,0 0 16,0 0-16,0 0 0,-42 0 31,-21-21-15,21 21-16,0 0 0,-22 0 16,22 0-16,0 0 0,-21 0 0,20 0 15,1 0-15,0 0 16,21 21-1,21-21 1,0 21-16,1-21 16,-1 0-16,0 0 0,0 0 0,0 0 15,0 0-15,1 0 0,-1 0 0,0 0 16,-21-21 0,-21 0-1,0 21 1,-1 0-16,-20-21 0,21 21 0,-21 0 15,-1 0-15,22-21 0,-21 21 0,-1 0 16,22 0-16,0 0 0,-21 0 16,21 0-16,-1 0 15,22 21 1,22-21-16,-1 0 16,0 0-16,21 21 0,-21-21 0,1 0 15,20 0-15,-21 0 0,21 0 16,-20 0-16,-1 0 0,0 0 0,0 0 15,-42 0 1,0-21 0,0 21-16,-22 0 0,22-21 0,-21-1 15,21 22-15,-22 0 16,22-21-16,-21 21 0,21 0 0,21-21 16,-22 21-16,22-21 0,0 0 0,22 0 31,-1 21-31,0 0 0,0-22 0,0 22 15,0 0-15,1 0 0,-1-21 16,0 21-16,0 0 0,0 0 0,0 0 16,-21-21-16,0 0 15,-21 0-15,0 0 16,0 21-16,-21-22 0,20 1 16,-20 0-16,0 21 0,-1-21 0,1 0 15,21 0-15,-21-1 0,-1 22 16,22-21-16,0 21 0,0 0 0,0-21 15,42 21 17,0 0-32,0 0 0,0 21 15,22 0-15,-22-21 0,21 22 0,-21-1 16,22 0-16,-1 0 0,-21 0 16,21-21-16,-20 21 0,20 1 0,-21-1 15,0 0-15,22 0 0,-22 0 0,0-21 16,0 21-16,0 1 15,0-1-15,1-21 0,-1 21 0,0 0 0,0-21 16,-21 21-16,21-21 16,-21 21-16,-21-21 47,0 0-47,0 0 0,0 0 0,-22-21 15,22 21-15,-21-21 0,-1 21 16,1-21-16,21 21 0,-21-21 0,-1 21 15,1 0-15,-22-21 16,43 21-16,0-22 0,0 22 16,42 22-1,0-22 1,0 21-16,22 0 0,-1 0 16,0-21-16,22 21 0,-22 0 0,22 1 15,-22-22-15,22 21 0,-22-21 16,0 21-16,1-21 0,-1 0 0,-21 21 15,21-21-15,-20 0 0,-1 21 0,0-21 16,0 0-16,-42 0 31,0 0-31,0 0 0,-1 0 16,1 0-16,0 0 0,-21-21 0,21 21 16,-22-21-16,22 21 0,-21-21 15,21 21-15,-64-43 16,43 43-16,-1-21 0,1 0 0,0 21 0,-1-21 15,1 0-15,0 21 16,-1-21-16,22 21 0,-21-22 0,21 22 16,-1 0-16,1 0 0,0-21 0,42 21 47,0 0-47,1 0 15,20 21-15,-21-21 0,21 0 0,-20 22 16,20-22-16,0 0 0,1 21 0,-1-21 15,-21 0-15,21 0 0,1 0 16,-22 0-16,0 0 0,0 0 0,-42-21 31,0 21-15,-21-22-16,20 1 0,-20 21 0,0-21 16,-1 0-16,1 0 0,0 0 15,-1-1-15,1 1 0,21 21 0,-21-21 16,20 0-16,1 21 15,21-21-15,21 21 32,22 21-32,-22 0 0,21-21 0,1 21 15,20 0-15,-21 1 0,1-22 16,-1 21-16,0 0 0,1 0 16,-1-21-16,0 21 0,-20 0 0,20 1 15,-21-22 1,-21 21-16,-21-21 15,0 0-15,-22 0 0,22 0 0,-21 0 16,0 0-16,-1 0 0,1 0 16,21 0-16,-22 0 0,22 0 0,0 0 15,0 0-15,21 21 32,0 0-17,21-21-15,-21 21 0,21 0 0</inkml:trace>
  <inkml:trace contextRef="#ctx0" brushRef="#br0" timeOffset="99269.58">1630 10224 0,'21'-22'16,"-21"1"0,0 0-16,0 0 15,-21 21-15,0-21 0,-1 21 16,1 0-16,0-21 0,-21 21 16,21 0-16,-1 0 0,1 0 0,0 0 15,0 0-15,0 0 0,0 0 16,-1 0-16,1 21 0,21 0 15,-21 0-15,0 0 0,0 0 16,0 22-16,21-1 0,0-21 0,-22 22 16,22-1-16,-21 0 0,21 1 15,0-1-15,0-21 0,0 21 0,0-20 16,21 20-16,1-21 0,-1 0 16,21 0-16,-21-21 15,0 0-15,22 0 0,-22 0 0,21 0 16,-21-21-16,22 0 0,-22 0 15,21 0-15,-21 0 0,22-22 0,-22 1 16,0 0-16,0-22 0,0 22 16,1-22-16,-1 22 0,-21-22 15,0 1-15,21 21 0,-21-22 16,0 1-16,0 20 0,0-20 0,0 20 16,0 1-16,0 0 0,0 21 15,0-22-15,0 22 0,0 0 0,0 42 31,-21 0-31,21 22 0,-21-1 16,21 0-16,0 1 0,0 20 16,0 1-16,-22-22 0,22 21 0,0-20 15,0 20-15,0-20 16,0 20-16,0-21 0,0 22 0,0-22 0,0-21 16,22 22-16,-22-22 15,21 0-15,0 0 0,-21 0 0,21-21 16,0 0-16,0 0 0,1 0 15,-1-21-15,0 0 0,0 0 16,0-21-16,0 20 0</inkml:trace>
  <inkml:trace contextRef="#ctx0" brushRef="#br0" timeOffset="99656.36">2074 10181 0,'0'0'0,"-21"21"15,21 1-15,-21-22 16,21 21 0,21-21-1,0 0-15,0 0 0,22-21 0,-22-1 16,21 22-16,-21-21 0,22 0 16,-22 0-16,0 0 0,0 21 0,0-21 15,-21-1-15,22 1 0,-22 0 16,-43 21-1,22 0-15,0 0 0,0 0 16,-22 0-16,22 21 0,0 0 0,-21 1 16,21-1-16,-1 21 0,1-21 15,0 22-15,0-1 0,0-21 16,21 21-16,0 1 0,0-1 16,0-21-16,0 22 0,0-22 0,0 0 15,21 0-15,0 0 0,0-21 16,0 0-16,22 0 0,-1 0 0,-21 0 15,22 0-15,20-21 0,-21 0 16,1 0-16,20 0 0,-20-22 0,-1 22 16,21-21-16</inkml:trace>
  <inkml:trace contextRef="#ctx0" brushRef="#br0" timeOffset="100187.07">2900 9716 0,'-43'-43'15,"22"43"-15,0 0 16,0 0-16,21 21 0,-21 1 0,21-1 16,-21 0-16,21 0 0,-22 21 15,22 1-15,0-1 0,0 0 0,0 1 16,0-1-16,0 0 0,22 1 16,-22-1-16,21-21 0,-21 22 0,21-1 15,-21 0-15,0 1 0,0-1 16,21-21-16,-21 0 0,0 0 0,0 1 15,0-1-15,0-42 47,0-1-47,0-20 0,0 21 16,0 0-16,0-22 0,0 22 0,0 0 16,0 0-16,21-21 0,-21 20 15,43 1-15,-22 0 0,0 0 0,0 21 16,21 0-16,-20-21 0,20 21 15,-21 0-15,21 0 0,-20 21 0,-1 0 16,21-21-16,-21 21 0,0 0 0,1 1 16,-22 20-16,0-21 0,0 0 15,0 22-15,0-22 0,0 21 0,-43-21 16,22 22-16,0-22 16,-21 0-16,20 0 0,1 0 0,-21-21 15,21 21-15,0-21 0,-1 22 0,1-22 16,0 0-16,0 0 15,21-22 1,21 1-16,0 0 16,0 21-16,1-21 0,20 0 0,-21 21 15,0-21-15,22-1 0,-22 1 16,0 0-16</inkml:trace>
  <inkml:trace contextRef="#ctx0" brushRef="#br0" timeOffset="101391.96">3471 10181 0,'0'-21'0,"0"42"0,21-42 15,-21 0-15,0 42 32,0 0-32,0 0 15,-21 1-15,21-1 16,0 0-16,-21 21 0,21-21 0,0 1 16,0-1-16,0 0 0,0 21 15,0-21-15,0 1 0,0-1 16,21 0-16,0-21 0,1 0 15,-1 0-15,21 0 16,-21 0-16,0 0 0,1-21 0,20 0 16,-21-1-16,0 1 0,0 0 15,1 0-15,-1-21 0,0 20 0,0 1 16,0 0-16,0-21 0,-21 21 0,0-1 16,22 1-16,-22 0 15,0 0-15,0 42 31,-22 0-15,1 0-16,21 1 16,0 20-16,0-21 0,-21 0 15,21 0-15,0 43 0,0-22 16,0-21-16,0 1 0,0-1 0,21 21 16,0-21-16,1-21 0,-1 21 15,0 1-15,42-22 0,-20 0 16,-1 0-16,0 0 0,1 0 15,-1 0-15,0 0 0,-20-22 0,20 1 16,0 0-16,1 0 0,-22 0 16,21-22-16,-21 22 0,0-21 15,1 0-15,-22 20 0,0-20 0,21 0 0,-21 21 16,0-1-16,0 1 0,0 0 16,0 0-16,0 0 0,-21 21 15,-1 0-15,1 0 0,0 0 16,-21 0-16,21 0 0,-1 21 15,1-21-15,0 21 0,0 0 0,0 0 16,0 1-16,-1-1 0,22 21 0,0-21 16,-21 0-16,21 1 0,0-1 15,0 0-15,0 21 0,0-21 0,21 1 16,1-22-16,-1 21 0,0 0 16,0-21-16,0 0 0,0 0 0,1 0 15,20 0-15,-21 0 0,0 0 0,0 0 16,1-21-16,-1 21 15,0-21-15,0-1 0,0 1 0,0 0 16,-21 0-16,0 0 0,22 0 0,-22-1 16,0 1-16,21 21 0,-21-21 15,0 0-15,0 0 16,0 42 15,0 0-31,0 21 16,0-20-16,0 20 0,-21 0 15,21 1-15,-22-1 0,1 0 0,21 22 16,0-1-16,0-20 0,-21 20 0,21 1 16,0-1-16,0 22 0,0-22 15,0 22-15,0-22 0,0 22 0,21 0 16,0-1-16,1 1 0,-22 0 16,21-1-16,0 22 0,0-21 15,0 0-15,0-1 0,1 1 0,-22 0 16,0-22-16,0 1 0,21-1 0,-21 1 15,0-1-15,0-21 0,0 1 16,0-22-16,-21 21 16,-1-42-16,-20 0 0,21 0 15,0-21-15,-22-21 0,1 21 16,-21-22-16,20 1 0,1 0 16,-22-22-16,22 1 0,0-1 0,21-21 15,-22 1-15,22-1 0,21 0 16,0 1-16,0-22 0,0 21 0,0-21 15,21 1-15,0-1 0,22 21 0,-22-21 16,21 22-16,1 20 0,20-21 16,-21 22-16,1 21 0,20-1 0,-20 1 15,-1 21-15,0 0 0,-21-1 0,22 1 16,-22 21-16,0 0 0,0 0 16,0 0-16,1 0 0,-22-21 62,0 0-62</inkml:trace>
  <inkml:trace contextRef="#ctx0" brushRef="#br0" timeOffset="103788.84">6054 10202 0,'0'0'0,"0"-21"16,0 0 0,-22 21-16,22-21 15,0 42 16,0 0-31,0 0 0,0 1 16,0-1-16,0 0 0,0 0 16,0 21-16,0 1 0,0-22 0,0 21 15,0-21-15,0 22 0,0-22 0,0 0 16,0 0-16,0 0 0,0 1 16,-21-1-16,21-42 46,0-1-46,0 1 0,0 0 0,0 0 16,0 0-16,0-22 0,0 22 0,0-21 16,21 0-16,1 20 0,-1-20 15,-21 21-15,21 0 0,0 0 0,-21-1 16,21 1-16,0 0 0,1 21 16,-1 0-16,0 21 15,-21 0-15,21 1 16,-21-1-16,0 21 0,0-21 15,0 0-15,21 22 0,-21-22 0,0 0 16,0 0-16,0 22 0,21-22 16,1 0-16,-1 0 15,0-21-15,0 0 0,0 0 16,0 0-16,1 0 0,-1 0 0,21-21 16,-21 21-16,22-21 0,-22-22 15,21 22-15,-21 0 0,22-21 16,-22-1-16,21 22 0,-21-21 0,0 21 0,1-22 15,-1 22-15,0 0 0,0 0 16,-21 0-16,21 0 16,0 21-1,-21 21-15,0 0 16,0 0-16,0 0 0,0 22 16,0-22-16,0 0 0,0 21 0,0 1 15,0-22-15,0 21 0,0 0 16,0-20-16,0-1 0,0 21 0,0-21 15,0 0-15,22 1 0,-1-1 16,0-21-16,0 0 0,0 0 16,0 0-16,22 0 0,-22-21 15,21 21-15,-21-22 0,1 1 0,20 0 16,-21-21-16,21 21 0,-20-22 16,20 1-16,-21 21 0,21 0 0,1-43 15,-22 43-15,0 21 16,-21-21-16,21 21 0,-21 21 31,0 0-31,0 0 16,-21 0-16,0 1 0,21-1 0,0 0 15,-21 0-15,21 21 0,-21-20 0,21-1 16,0 0-16,0 0 16,0 0-16,21 0 0,0-21 15,0 0-15,21 0 16,-20 0-16,-1 0 0,0 0 15,21-21-15,-21 21 0,1-21 0,20 0 16,-21 0-16,0-22 0,0 22 16,1 0-16,-1-21 0,-21 21 0,0-22 15,0 22-15,0 0 0,0 0 0,0 0 16,-21-1-16,-1 1 0,-20 21 16,21 0-16,0 0 0,0 0 0,-22 0 15,22 0-15,0 0 0,0 0 16,42 0-1,0 0-15,0 0 16,0 0-16,22 0 0,-1 0 0,22 0 16,-22 0-16,21 0 15,1 0-15,-1 0 0,1 0 0,-1-21 16,1 21-16,-1 0 0,-20 0 0,-1-21 16,0 21-16,1 0 0,-22 0 15,0 0-15,-21-21 0,-21 21 31,0 0-31,-22 0 0,22 0 16,0 21-16,0 0 0,0-21 0,-22 21 16,22 0-16,0 1 0,0-1 15,0 21-15,0-21 0,-1 43 16,22-43-16,-21 21 0,21-21 16,0 1-16,0 20 0,0-21 0,0 0 15,0 0-15,0 1 0,21-22 16,1 21-16,-1-21 0,0 0 15,0 0-15,0 0 0,0 0 0,1 0 16,-1-21-16,0-1 0,0 1 16,21-21-16,-20 21 0,-1-22 0,0 1 15,0 0-15,0-1 0,22 1 0,-22-21 16,0 20-16,0-20 16,0 20-16,0-62 0,-21 41 15,22 22-15,-22-43 0,0 43 16,0-1-16,0 22 0,0 0 15,0 0-15,0 0 0,0 0 0,-22 21 32,22 21-32,-21 0 0,21 0 15,-21 0-15,21 22 0,-21-22 0,21 21 16,0 0-16,0 1 0,-21-1 16,21 0-16,0 1 0,-21 20 0,21-20 15,0-1-15,0 0 0,0 1 16,0 20-16,0-21 0,0 1 0,0-1 15,0 0-15,0-20 0,0 20 0,21-21 16,0 0-16,0 0 0,0 1 16,0-1-16,22-21 0,-22 0 15,21 0-15,1 0 0,-1 0 0,0 0 16,22-43-16,-22 22 16,0 0-16,1 0 0,-22-21 0,21-1 15,-21 22-15,1-21 0,-1-1 0,-21 1 16,0-21-16,0 41 15,0 1-15,0 0 0,0 0 16,-21 21-16,-1 0 0,1 0 16,0 0-16,0 21 0,0 0 0,0-21 15,21 21-15,0 1 0,-22 20 0,22-21 16,0 0-16,0 22 0,0-22 16,0 21-16,22-21 0,-1 0 15,0 1-15,-21-1 0,42 0 0,-21 0 16,1-21-16,-1 0 0,0 21 0,21-21 15,-21 0-15,1 0 0,20 0 16,-21 0-16,21-21 0,-20 0 0,20 0 16,-21 0-16,21-1 0,1 1 0,-22-21 15</inkml:trace>
  <inkml:trace contextRef="#ctx0" brushRef="#br0" timeOffset="104259.12">10985 9948 0,'-42'-42'15,"21"21"-15,0 0 16,21 0-16,-21-1 0,-1 1 15,1 0-15,0 0 0,0 0 0,0-22 16,0 22-16,21-21 0,0 0 16,0 20-16,0 1 0,0-21 15,21 21-15,21 0 0,0-1 0,1 1 16,-1 0-16,0 0 0,22 21 16,-22-21-16,22 21 0,-22 0 0,0 0 15,1 0-15,-1 0 0,-21 0 0,0 0 16,1 0-16,-1 21 0,-21 0 15,0 21-15,0-20 0,0 20 0,0-21 16,0 21-16,-21 22 0,-1-22 0,-20 1 16,21-1-16,0 21 0,0-20 15,-22-1-15,22 0 0,0 1 16,0-1-16,-22-21 0,22 22 0,0-1 16,0-21-16,0 0 0,0 22 0,21-22 15,-22 0-15,22 0 0,-21 0 16,21 0-16,0 1 0,0-1 15,0 0-15,0 0 16</inkml:trace>
  <inkml:trace contextRef="#ctx0" brushRef="#br0" timeOffset="104639.89">11028 10795 0,'0'0'0,"-21"0"0,-1 21 16,1-21-16,21 21 0,0 1 16,43-22 15,-22 0-31,0 0 0,0 0 0,21 0 16,-20 0-16,-1-22 0,0 22 15,21-21-15,-21 0 0,-21 0 16,22 21-16,-22-21 0,0 0 0,0-1 15,-22 1-15,1 21 16,0 0-16,0 0 0,0 0 16,0 0-16,-1 0 0,1 0 0,0 0 15,0 0-15,0 21 0,21 1 16,-21-1-16,21 0 0,0 0 16,0 0-16,21 0 15,0-21 1,0 0-16,0 0 0,0 0 15,1 0-15,-22 22 16</inkml:trace>
  <inkml:trace contextRef="#ctx0" brushRef="#br0" timeOffset="107736.26">1482 12192 0,'-22'0'16,"22"-21"15,0 0-31,0 0 0,0-1 16,0 1-16,0 0 0,0 0 16,0 0-16,0 0 0,-21-1 15,21-20-15,0 21 0,-21 0 0,21 0 16,0-1-16,0 1 0,0-21 15,0 21-15,0 0 16,0 42 31,0 0-47,0 21 0,0 1 16,0-1-16,0 21 0,0-20 0,0 20 15,0 1-15,0-1 0,0 1 16,-21 20-16,0-41 0,0 20 0,21 1 15,-22-1-15,1-20 0,21-1 16,-21 0-16,21 1 0,-21 20 16,0-42-16,21 0 15,0-42 1,0 0 0,0 0-16,0-21 0,0 20 15,0 1-15,0-21 16,0 0-16,0 20 0</inkml:trace>
  <inkml:trace contextRef="#ctx0" brushRef="#br0" timeOffset="108979.2">1185 12213 0,'0'0'0,"-21"-21"0,0 0 0,0 0 16,0 0-16,-1-1 16,22 1-16,0 0 15,0-21-15,0-1 16,22 1-16,-1 0 0,21 21 0,0-22 15,1 22-15,-1-21 0,0 21 16,22-1-16,-1 1 0,1 0 16,-1 0-16,1 21 0,-1 0 15,1 0-15,-22 21 0,1 0 0,-1 22 16,0-1-16,-21 0 0,1 1 16,-22 20-16,0-21 0,-22 22 0,1-22 15,-21 22-15,0-22 0,-22 22 16,22-22-16,-22 0 0,1-21 0,-1 22 15,1-1-15,20-21 0,-20 0 16,21-21-16,-1 22 0,22-22 16,0 0-16,-21 0 0,20-22 15,22 1-15,0 0 16,0 0-16,0 0 0,22 21 16,-1-21-16,0 21 0,0 0 15,0 0-15,0 0 0,1 0 0,20 21 16,-21 0-16,0-21 0,0 21 15,1 0-15,-22 0 0,21 1 16,0 20-16,0-21 0,-21 0 0,21 0 16,0 22-16,1-22 0,-1 0 15,0 0-15,0 0 0,0 1 0,0-1 16,1-21-16,-1 0 0,0 0 16,0 0-16,21 0 0,-20 0 15,20 0-15,-21-21 0,21 21 16,-20-22-16,20-20 0,-21 21 0,21 0 15,-20 0-15,-1-22 0,0 22 16,0-21-16,0 21 0,-21-22 16,0 22-16,21 0 0,-21 0 0,0 0 15,0-1-15,-21 44 32,21-1-32,-21-21 15,21 21-15,0 0 0,0 0 0,0 22 16,0-22-16,0 0 0,0 0 15,0 0-15,0 22 0,0-22 16,0 0-16,0 0 0,21 0 16,0-21-16,-21 21 0,22-21 0,-1 0 15,21 0-15,-21 0 0,0 0 16,22 0-16,-22-21 0,21 0 0,1 0 16,-22 0-16,21 0 0,-21-1 15,0-20-15,1 21 0,-1 0 16,0 0-16,0-1 0,-21 1 0,0 0 15,0 0-15,0 42 32,-21 0-17,21 0-15,-21 1 16,21-1-16,0 0 0,0 0 0,0 0 16,0 0-16,0 1 0,0-1 15,21 0-15,0 0 0,0 0 0,0-21 16,1 21-16,-1-21 0,21 0 15,0 0-15,-20 0 0,20 0 0,0-21 16,-21 0-16,22 21 0,-22-21 16,21 0-16,-21-22 0,1 22 0,-1 0 15,-21 0-15,0-21 0,21 20 16,-21 1-16,0-21 0,0 21 16,0 0-16,-21 42 31,21 0-31,0 0 15,0 0-15,0 0 0,0 1 16,-21 20-16,21-21 0,0 0 0,-22 0 16,22 1-16,0 20 0,-21-21 15,21 0-15,0 0 0,0 1 0,0-1 16,-21-21-16,21-21 31,0-22-15,0 22-16,0 0 0,0-21 0,21 20 15,0-20-15,1 0 0,-1-1 16,21 22-16,-21-21 0,22 21 16,-1-22-16,0 43 0,-21-21 15,22 21-15,-1 0 0,-21 0 0,22 0 16,-22 21-16,0-21 0,0 22 16,0 20-16,-21-21 0,0 0 0,21 0 15,-21 22-15,0-22 0,0 0 0,-21 0 16</inkml:trace>
  <inkml:trace contextRef="#ctx0" brushRef="#br0" timeOffset="109039.17">3577 1037 0,'0'0'0,"0"21"0,0 22 16,0-22-16,0 21 0,21-21 16,-21 1-16,21-382 0,22-64 15</inkml:trace>
  <inkml:trace contextRef="#ctx0" brushRef="#br0" timeOffset="109410.47">5080 11769 0,'0'-21'0,"0"-1"0,0 1 16,21 21-16,0 0 16,-21 21-1,0 1 1,0-1-16,0 0 0,0 21 0,0-21 15,0 22-15,0-22 0,0 21 16,-21-21-16,21 22 0,0-22 16,0 21-16,-21-21 0,0 1 0</inkml:trace>
  <inkml:trace contextRef="#ctx0" brushRef="#br0" timeOffset="109570.14">5059 12531 0,'0'-21'31,"0"-1"-31,0 1 0,0 0 16,0 0-16,0 0 15,0 0-15,-21-1 0,21 1 16,-22 0-16,22 0 0</inkml:trace>
  <inkml:trace contextRef="#ctx0" brushRef="#br0" timeOffset="109970.91">5080 11748 0,'0'0'0,"21"-64"16,0 43-16,-21 0 0,21-22 15,1 22-15,-22 0 16,21 21-16,-21 21 16,0 0-16,0 1 0,21-1 15,-21 21-15,0 0 0,0 1 16,0-1-16,0 22 0,0-1 0,0-21 16,-21 22-16,0-1 0,21-20 15,0 20-15,-22-20 0,22 20 0,-21-21 16,21-20-16,0 20 15,-21 0-15,21-21 0,0 1 0,-21-1 16,21 0-16,0 0 0,0 0 0,0 0 16,0-42 31,0 0-47,-21 21 0,21-21 0,0 0 15,0 0-15,-21-1 0,-1 1 0</inkml:trace>
  <inkml:trace contextRef="#ctx0" brushRef="#br0" timeOffset="110058.86">4741 12277 0,'0'0'0,"-42"0"16</inkml:trace>
  <inkml:trace contextRef="#ctx0" brushRef="#br0" timeOffset="110359.69">5016 12277 0,'22'0'0,"20"-21"0,-21 21 0,21-22 15,22 22-15,-22-21 0,22 0 0,-1 0 16,1-21-16,-1 20 16,1 1-16,-1-21 0,-20 21 0,-1-22 15,-21 22-15,21-21 0,-20 0 0,-22 20 16,0-20-16,0 21 0,0-21 16,0 20-16,-22-20 0,1 21 0,0 0 15,0 21-15,0-21 0,0 21 16,-1 0-16,1 0 0,0 0 0,0 21 15,21 0-15,0 0 0,0 0 16,0 0-16,0 22 0,0-1 0,0 0 16,0 22-16,0-22 0,0 1 15,0 20-15,0-21 0,0 22 0,0-22 16,0 1-16,0-1 0,0 0 0,0 1 16,0-1-16,0-21 15,0 0-15,0 0 0,0 1 0,0-1 0</inkml:trace>
  <inkml:trace contextRef="#ctx0" brushRef="#br0" timeOffset="110824.42">5546 12510 0,'0'-22'0,"0"44"0,21-65 0,0 22 16,0 0-16,0 0 0,0 0 15,1-22-15,-1 22 0,0-21 0,0 21 16,21-1-16,-20 1 0,-1 0 16,0 0-16,0 21 0,0 0 0,0 0 15,-21 21 1,0 0-16,0 0 15,0 22-15,0-22 0,0 0 0,0 0 16,0 0-16,0 1 0,0-1 16,0 0-16,0 0 0,0 0 15,22 0-15,-1-21 0,0 22 16,21-22-16,-21 0 0,1 0 16,20 0-16,0 0 0,-21-22 0,22 22 15,-1-21-15,0 0 0,1 0 16,-1 0-16,0-22 0,-20 22 0,20 0 15,-21-21-15,0-1 0,-21 22 0,0-21 16,0 21-16,0 0 0,0-1 16,-21 22-16,0 0 15,-21 22-15,20-1 16,1 0-16,21 0 0,-21 21 0,0-20 16,21-1-16,0 21 0,0-21 15,0 0-15,0 1 0,0 20 16,0-21-16,21 0 0,0-21 0,0 21 15,1 1-15,-1-22 0,0 0 0,21 21 16,1-21-16,-1 0 0,0 0 16,1 0-16,-1-21 0,0 21 0,1-22 15,-1 1-15,0 0 0,-21 0 16,22 0-16,-1 0 0,0-1 0</inkml:trace>
  <inkml:trace contextRef="#ctx0" brushRef="#br0" timeOffset="111006.83">7726 12340 0,'0'0'0,"0"21"0,-43-21 0</inkml:trace>
  <inkml:trace contextRef="#ctx0" brushRef="#br0" timeOffset="111287.74">7705 12425 0,'0'0'0,"21"-21"16,0 21-16,-21-21 0,21 21 16,0-22-16,-21 1 0,21 0 0,1 0 15,-22-21-15,21 20 0,0-20 16,-21 0-16,21-1 0,0 1 0,-21-21 15,0 20-15,21-20 0,1-1 16,-22 22-16,0-22 0,0 1 0,0 21 16,0-1-16,21-20 15,-21 42-15,0-1 0,0 1 0,0 42 16,0 1 0,0-1-16,0 0 0,0 21 15,0 1-15,0-1 0,0 0 0,0 1 16,-21 20-16,21-21 0,0 22 0,0-22 15,0 22-15,-22-22 0,22 22 16,0-22-16,0 0 0,0 1 0,22-1 16,-22 0-16</inkml:trace>
  <inkml:trace contextRef="#ctx0" brushRef="#br0" timeOffset="111470.64">8149 12404 0,'42'-21'16,"-84"42"-16,106-42 0,-43-1 0,0 1 0,0 0 0,0 0 15,0-21-15,1 20 0,-1-20 16,0 0-16,-21 21 0,0-22 15,0 1-15,0 0 0,0-1 16,0 22-16,0 0 0,0 0 0,0 0 16,-21 42-1,21 0-15,-21 0 16,-1 0-16,22 22 0,-21-22 0,21 0 16,-21 21-16,21 1 0,0-22 0,0 0 15,0 21-15</inkml:trace>
  <inkml:trace contextRef="#ctx0" brushRef="#br0" timeOffset="111794.96">8276 12361 0,'42'0'15,"-84"0"-15,106 0 0,-43 0 16,0 0-16,21 0 0,-21-21 0,22 21 16,-1-21-16,0 0 0,1 0 15,-1 0-15,0-1 0,-20-20 0,20 21 0,0-21 16,-21-1-16,1 22 16,-1 0-16,0-21 0,-21 20 0,0 1 15,-21 21 1,0 0-16,-1 21 0,1-21 15,0 22-15,0-1 0,21 0 0,0 0 16,0 0-16,0 0 0,0 1 16,0-1-16,0 0 0,0 0 15,0 0-15,0 0 0,21 1 0,0-22 0,0 21 16,-21 0-16,22-21 16,-22 21-16,21-21 0,-42 0 31,-1 0-16,1-21-15,21 0 0,-21 21 0,0 0 16,0-21-16,0 21 16,-1 0-1</inkml:trace>
  <inkml:trace contextRef="#ctx0" brushRef="#br0" timeOffset="112194.73">8784 12298 0,'21'0'16,"-42"0"-16,63 21 0,-20-21 0,20 0 15,-21 0-15,0 0 0,22 0 16,-22 0-16,21 0 0,0 0 15,1-21-15,-1 21 0,-21-21 0,22 0 16,-22 21-16,21-22 0,-21-20 16,0 21-16,-21 0 0,22-22 0,-1 1 15,-21 0-15,0-22 0,21 22 0,-21-22 16,21 22-16,-21-21 0,0-1 16,0 1-16,0-1 0,0 22 0,0-1 15,0 1-15,21 0 0,-21 21 16,0-1-16,0 1 0,0 42 15,0 1-15,0-1 16,-21 21-16,21 0 0,-21 1 16,21-1-16,0 0 0,0 22 15,-21-22-15,21 1 0,0-1 16,0 21-16,0-20 0,0-1 0,0 0 16,0 1-16,0-1 0,0 0 0,0-20 15,0-1-15,0 0 0,21 0 16,0 0-16,-21 0 0,21-21 15,0 0-15,1 0 0,-1 0 0,0 0 16,0 0-16,0-21 0,0 0 16,-21 0-16,22 0 0,-1 0 0,0-1 15,0 1-15,-21-21 0,0 21 16,0-22-16,0 22 0,0 0 0,0-21 16</inkml:trace>
  <inkml:trace contextRef="#ctx0" brushRef="#br0" timeOffset="112262.69">9334 11726 0,'0'0'0</inkml:trace>
  <inkml:trace contextRef="#ctx0" brushRef="#br0" timeOffset="112387.62">13652 2688 0,'0'0'0,"-275"0"16,-296 0-16,-64 0 0,106 0 0,63 0 16,127 0-16,64 0 0,85 0 0,41 0 15,44 0-15,20 0 0,21 0 16,22 21-16,0-21 0,-1 0 0,22 0 15,-21 0-15,0 0 16,-1 0-16,1 0 0</inkml:trace>
  <inkml:trace contextRef="#ctx0" brushRef="#br0" timeOffset="112487.56">7747 11811 0,'0'0'0,"-85"0"0</inkml:trace>
  <inkml:trace contextRef="#ctx0" brushRef="#br0" timeOffset="112594.5">8340 11769 0,'21'0'16,"0"0"-16,0 0 0,0 0 15,0 0-15</inkml:trace>
  <inkml:trace contextRef="#ctx0" brushRef="#br0" timeOffset="113608.34">8297 11726 0,'0'0'0,"-21"0"0,0 0 15,21-21-15,-21 21 16,0 0-16,-1 0 16,1 0 77,0 0-77,0 21-16,0-21 0,0 0 31,42 0-15,0 0-16,0 0 16,21 0-16,1 0 0,-1-21 15,22 21-15,-1 0 0,1-21 0,-1 21 16,1-21-16,-1 21 0,1 0 15,-22 0-15,0 0 0,-21 0 0,22 0 16,-22 0-16,-42 0 31,0 0-31,-1 0 16,44 0 0,-1 0-1,0 0-15,0 0 0,21 0 0,1 0 16,-1 0-16,0 0 0</inkml:trace>
  <inkml:trace contextRef="#ctx0" brushRef="#br0" timeOffset="115296.11">10054 12213 0,'-21'21'15,"21"1"-15,0-1 0,-21-21 16,21 21-1,21-21 17,0 0-32,-21-21 0,21 0 0,0-1 15,1 1-15,20 21 0,-21-42 0,0 21 16,0 0-16,1-22 0,20 1 16,-21 0-16,0-1 0,0 1 0,1 0 15,-1-1-15,-21-20 0,0 20 16,0 1-16,0 0 0,0 21 0,0-22 15,0 22-15,-21 0 0,-1 21 0,1 0 16,0 0-16,0 0 0,0 21 16,0 0-16,-1 0 0,1 22 15,0-1-15,21-21 0,0 22 0,0-1 16,0 0-16,0 1 0,21-1 16,0 0-16,1 1 0,20-1 0,-21 0 15,0 1-15,22-22 0,-22 21 16,0-21-16,0 0 0,0 1 0,-21-1 15,21 0-15,-21 0 0,-21-21 16,0 0 0,0 0-16,0 0 0,-22 0 0,22-21 15,0 21-15,-21-21 0,21 21 16,-1-21-16,1 21 0,0 0 16,21 21 15,21-21-31,0 21 15,1 0-15,-1-21 0,0 0 0,0 0 16,21 21-16,-20-21 0,-1 0 16,21 0-16,-21 0 0,0 0 0,1 0 15,20-21-15,-21 21 0,0-21 16,0 0-16,1 0 0,20-1 0,-21 1 16,0 0-16,0-21 0,1-1 0,-1 1 15,0 0-15,0-1 0,0 1 16,0 21-16,1-21 0,-1 20 15,0-20-15,0 21 0,0 21 16,0 0 0,-21 21-16,0 0 15,0 0-15,0 1 0,0-1 16,0 0-16,0 0 0,0 0 16,0-42 15,0 0-31,0 0 15,0 0-15,0-1 16,0 1-16,0 0 0,0 0 16,0 0-16,0 0 0,0-1 31,-21 22-31,0 0 0,0 0 16,0 22-16,0-1 15,21 0-15,-22 0 0,1 0 16,0 0-16,21 22 0,0-22 0,-21 21 15,0 1-15,21-22 0,0 21 0,0 0 16,0-20-16,0 20 0,0-21 16,0 21-16,0-20 0,0-1 0,0 0 15,21-21-15,0 21 0,0-21 16,0 0-16,1 0 0,20 0 0,-21 0 16,21 0-16,1 0 0,-1-21 15,0 0-15,-20 0 0,20-1 16,0-20-16,-21 21 0,22-21 0,-22-1 15,0 1-15,-21 21 0,0-22 0,0 22 16,0 0-16,0 0 0,0 0 16,0 0-16,-21 21 15,0 0-15,0 0 0,-1 21 16,1 0-16,0-21 0,21 21 16,-21 0-16,21 0 0,0 1 31,21-22-31,0 0 0,0 0 0,1 0 15,-1 0-15,0 0 0,0 0 0,0-22 0,0 1 16,1 21-16,-1-21 16,0 0-16,0 21 0,0-21 0,-21 0 15,21-1-15,1 22 16,-22 22 15,-22-22-31,1 21 16,0 21-16,21-21 0,0 0 0,0 22 15,-21-22-15,21 0 0,0 21 0,-21-20 16,21-1-16,0 0 0,0 0 16,0 0-16,0 0 0,21-21 15,0 22-15,0-22 0,0 0 0,1 0 16,-1 0-16,0 0 0,0 0 16,0-22-16,22 1 0,-22 21 0,0-21 15,0 0-15,0-21 0,0 20 0,1 1 16,-1 0-16,-21-21 0,0 21 15,21-1-15,-21 1 0,0 0 16,0 42 0,-21 0-1,0 1-15,21-1 0,0 0 0,-22 0 16,1 0-16,21 0 16,0 1-16,-21-1 0,21 0 0,0 0 15,0 0-15,0 0 0,0 1 16,21-22-1,0 0-15,1 0 16,-22-22-16,21 1 16,-21 0-16,21 0 0,-21 0 15,21 0-15,-21-22 0</inkml:trace>
  <inkml:trace contextRef="#ctx0" brushRef="#br0" timeOffset="115602.94">11938 11684 0,'0'0'0,"-21"0"15,0 0 1,-1 21-16,22 0 16,0 1-1,22-22-15,-1 0 16,0 0-16,0 0 0,0 0 16,0 0-16,1 0 0,-22-22 15,0 1-15,0 0 16,0 0-16,-22 21 0,1-21 15,0 21-15,0 0 0,0 0 16,0 0-16,-1 0 16,1 0-16,0 0 0,0 21 15,21 0-15,-21-21 0,21 21 0,0 0 16,0 1-16,0-1 0,0 0 16,0 0-16,0 0 0,0 0 15,21 1-15,0-1 0,0-21 16,0 21-16</inkml:trace>
  <inkml:trace contextRef="#ctx0" brushRef="#br0" timeOffset="115911.77">12234 11959 0,'0'0'0,"0"-21"16,0 0-16,0 0 0,0 0 15,0-1 1,0 44-1,0-1 1,0 21-16,0-21 0,0 22 16,0 20-16,0-21 0,0 43 15,0-21-15,0-22 16,0 0-16,0 22 0,0-22 0,0 22 16,0-22-16,-21 21 0,0 1 0,0-1 15,21 1-15,-21-1 0,-1 1 16,1-1-16,0 1 0,0-1 15,0-20-15,0 20 0,-1-20 0,22-1 16,0 0-16,-21 1 0,21-22 16,0 21-16,0-21 0,-21-21 0</inkml:trace>
  <inkml:trace contextRef="#ctx0" brushRef="#br0" timeOffset="115993.72">12065 13335 0,'0'-21'0,"0"0"0,21-22 15,0 1-15,0 0 16,-21-22-16,22 22 0,-1-85 15</inkml:trace>
  <inkml:trace contextRef="#ctx0" brushRef="#br0" timeOffset="116274.56">12192 12361 0,'0'0'0,"0"-42"0,-21 0 0,21-1 0,0-41 16,0 41-16,0 1 16,0 21-16,0-21 0,21 20 0,0 1 15,0 0-15,22 0 0,-22 0 0,21 21 16,0 0-16,1 0 0,-22 0 15,21 0-15,1 21 0,-22-21 0,0 21 16,0 0-16,0 22 0,-21-22 16,0 0-16,0 21 0,0-21 0,0 22 15,0-22-15,-21 21 0,-21-21 0,21 22 16,-1-22-16,-20 0 0,0 0 16,21 0-16,-22-21 0,22 22 15,0-22-15,0 0 0,0 21 0,-1-21 16,22-21-1,0-1 1,22 22-16,-1-21 0,21 0 0,-21-21 16,0 21-16</inkml:trace>
  <inkml:trace contextRef="#ctx0" brushRef="#br0" timeOffset="116587.38">12996 11472 0,'0'-21'0,"0"42"0,21-63 0,-21 21 0,0 0 15,0 42 17,-21 0-32,0 0 0,0 0 0,0 22 15,0-1-15,-1 0 0,1 1 16,0 20-16,21-20 0,-21 20 0,0 1 16,21-22-16,-21 21 0,21 1 0,0-22 15,0 1-15,0-1 0,0-21 16,0 21-16,0 1 0,0-22 0,0 0 15,0 0-15,21 0 0,0 1 16,0-22-16,0 0 0,0 0 0,1 0 16,-1 0-16,0-22 0,0 1 0,0 21 15,0-21-15,1 0 0,-1-21 16,0 20-16,0-20 0,0 21 16,-21-21-16,0-1 0,0 1 0,0 0 15,0-1-15</inkml:trace>
  <inkml:trace contextRef="#ctx0" brushRef="#br0" timeOffset="116691.32">12721 11748 0,'0'0'0,"-21"0"0,0 0 15,42 0 1</inkml:trace>
  <inkml:trace contextRef="#ctx0" brushRef="#br0" timeOffset="116766.28">13420 11684 0,'0'-21'16</inkml:trace>
  <inkml:trace contextRef="#ctx0" brushRef="#br0" timeOffset="119112.13">14436 12213 0,'0'21'250,"0"1"-235,0-1 1,-22-21 15,22-21 0,0-1-31,22 22 16,-1-42-16,0 21 0,0 0 0,0-22 16,0 1-16,22 0 0,-22-1 0,21 1 15,-21-21-15,22 20 0,-1-20 16,0-1-16,1 22 0,-22 0 0,0-1 15,0 1-15,0 21 0,-21 0 16,0-1-16,-21 44 16,0-1-16,0 0 15,-21 0-15,20 0 0,1 22 16,0-22-16,0 21 0,0-21 0,0 0 16,21 22-16,0-22 0,0 0 15,0 21-15,0-20 0,0 20 0,21-21 16,0 21-16,0-20 0,0-1 0,22 21 15,-22-21-15,0 22 0,0-22 16,0 0-16,0 0 0,1 0 0,-1 0 16,-21 1-16,0-1 15,0 0-15,0 0 0,-21-21 16,-1 0-16,-20 0 0,21 0 16,0 0-16,-22 0 0,22 0 15,-21-21-15,21 0 0,0 0 0,-22 21 16,22-22-16,21 1 0,-21 0 0,0 21 15,21-21-15,-21 21 16,21 21 0,21 0-16,0 0 0,0 1 15,-21-1-15,21 0 0,0-21 16,1 21-16,-1 0 0,21-21 0,-21 0 16,22 0-16,-22 0 0,21 0 15,0 0-15,1 0 0,-1 0 0,0 0 16,22-21-16,-22 0 0,-21 0 15,22 0-15,-1-1 0,-21 1 0,22-21 16,-22 0-16,0-1 0,0 1 16,0 0-16,0-22 0,1 22 0,-1-22 15,0 1-15,0 20 0,-21-20 16,0 21-16,21-22 0,-21 43 0,0-21 16,21-1-16,-21 22 0,0 0 15,0 42 1,-21 0-16,0 0 0,0 22 15,0-22-15,0 21 0,21 1 16,-22-1-16,1 21 0,21-20 0,-21 41 16,21-20-16,-21-22 15,21 1-15,0-1 0,0 0 16,0 1-16,0-1 0,0-21 0,0 21 16,21-20-16,0-1 0,0 0 15,-21 0-15,22 0 0,-1-21 0,21 0 16,-21 0-16,0 0 0,1 0 0,20 0 15,-21 0-15,0 0 0,0-21 16,1 21-16,-1-21 0,0 0 0,0 0 16,-21-22-16,21 22 0,-21 0 0,0-21 15,0 20-15,21-20 0,-21 21 16,0 0-16,0 0 0,0-1 16,0 44-1,0-1 1,-21 0-16,21 21 0,0-21 15,0 1-15,0 20 0,0-21 16,0 0-16,0 22 0,0-22 0,0 0 16,0 0-16,0 0 0,0 0 0,21-21 15,1 22-15,-1-22 0,21 0 16,-21 0-16,0 0 0,22 0 0,-22 0 16,21 0-16,-21 0 0,22-22 0,-22 1 15,0 0-15,0 0 0,22-21 16,-43 20-16,21-20 0,-21 21 15,0-21-15,0-1 0,0 1 0,0 0 16,0-1-16,-21 1 0,-1 21 16,1-22-16,0 22 0,0 21 0,-21 0 15,20 0-15,-20 0 0,21 0 16,-21 0-16,-1 0 0,22 21 0,-21 1 16,-1 20-16,22-21 0,0 21 0,-21 1 15,42-22-15,-21 21 0,21 1 16,0-22-16,0 21 0,0-21 0,0 22 15,21-22-15,0 0 0,21 21 16,1-21-16,-22-21 0,21 0 16,0 0-16,1 0 0,-1 0 0,43-21 15,-43 21-15,0-21 16,-20 0-16,20 0 0,0 0 16,22-43-16,-43 43 0,0-21 15,21 20-15,-20-20 0,-1 21 0,-21 0 16,21 0-16,-21-1 0,21 22 15,-21 22 17,-21-1-32,0 0 0,0 0 0,-1 21 15,22-20-15,0-1 0,0 0 0,-21 21 16,21-21-16,0 1 0,0-1 16,0 0-16,0 0 0,21 0 15,-21 0-15,22-21 0,-1 0 16,0 0-16,0 0 0,0 0 15,22 0-15,-22 0 0,0 0 0,0-21 16,0 0-16,0 0 0,1 21 0,-1-42 16,0 20-16,-21 1 0,21 0 15,0-21-15,-21 21 0,0-1 0,0 1 16,21 0-16,-21 0 16,0 42-1,0 0-15,0 0 0,0 1 16,-21-1-16,21 0 0,0 0 15,0 0-15,0 0 0,0 1 16,0-1-16,0 0 0,0 0 0,0 0 16,0 0-16,21-21 15,1 0-15,-1 0 0,0 0 0,0 0 16,21 0-16,-20 0 0,-1 0 0,21-21 16,-21 0-16,22 0 0,-22 0 15,0 0-15,0-22 0,0 22 0,0-21 16,1-1-16,-22 1 0,0 0 15,0-1-15,0 1 0,0 21 0,0-21 16,0 20-16,0 1 0,0 0 16,-22 21-16,1 0 0,0 0 15,0 0 1,21 21 0,-21-21-16,0 0 0,21 21 15,-22-21-15,1 0 0,0 0 16,0 0-16,0 0 0</inkml:trace>
  <inkml:trace contextRef="#ctx0" brushRef="#br0" timeOffset="119466.44">13525 11726 0,'-21'0'0,"0"0"16,0 0-16,0-21 15</inkml:trace>
  <inkml:trace contextRef="#ctx0" brushRef="#br0" timeOffset="119606.36">13441 11726 0,'21'0'15,"-42"0"-15,63 0 0,0 0 0,1 0 16,-1 0-16,-21-21 0,22 21 16,-22 0-16,21 0 0,0 0 15,1-21-15,-22 21 0,0 0 16,21 0-16,-20 0 0,-1 0 0,0 0 16,0-21-1,0 21 1</inkml:trace>
  <inkml:trace contextRef="#ctx0" brushRef="#br0" timeOffset="122136.74">18542 12129 0,'-21'0'47,"21"21"78,0 0-94,0 0-16,-21-21-15,21 21 16,-22-21-16,1 0 16,21-21 15,0 0-15,0 0-16,0 0 0,0-1 0,0 1 15,0-21-15,0 21 0,0-22 16,0 22-16,0-21 0,0 0 0,0 20 15,0-20-15,0 0 0,-21 21 16,21-22-16,0 22 0,0 0 16,0 42-1,0 0 1,0 0-16,0 22 0,0-1 16,0-21-16,0 22 0,-21-1 0,21 0 15,0 1-15,0-22 0,0 21 16,0-21-16,0 22 0,0-22 0,0 0 15,0 0-15,-21-21 16,21-21 0,0 0-1,0 0-15,0-1 0,0 1 0,21-21 16,-21 21-16,21-22 16,-21 1-16,21 0 0,0-1 0,1 22 15,-1-21-15,0 21 0,0 0 0,0-1 16,0 22-16,1 0 0,-1 0 15,0 22-15,0-1 0,-21 0 16,0 0-16,21 0 0,-21 0 16,0 22-16,21-22 0,-21 21 0,0-21 15,0 22-15,0-22 0,0 0 0,22 0 16,-22 0-16,21 1 0,-21-1 16,21-21-16,0 0 0,0 0 15,0 0-15,1 0 0,-1 0 16,0-21-1,0-1-15,0 1 0,0 0 0,1 0 16,-1-21-16,0 20 0,0-20 16,0 0-16,0 21 0,1-22 0,-1 22 15,-21 0-15,21 0 0,0 0 0,-21-1 16,0 44 0,0-1-1,0 0-15,0 0 0,0 21 0,0-20 16,0 20-16,0-21 0,0 21 15,0-20-15,-21 20 0,21-21 0,0 0 16,0 0-16,0 22 0,0-22 16,0 0-16,0 0 15,21-21-15,0 0 0,0 0 16,1 0-16,-1 0 0,21 0 0,-21 0 16,0-21-16,22 0 0,-22 0 15,21 0-15,-21-1 0,1 1 0,20-21 16,-21 21-16,0-22 0,0 22 15,1 0-15,-1 0 0,-21 0 0,0 0 16,21 21-16,-21 21 31,0 0-31,0 0 0,-21 0 16,21 0-16,-21 1 0,21-1 16,0 0-16,0 0 0,0 0 15,0 0-15,0 1 0,0-1 16,0 0-16,21-21 0,0 0 15,0 0-15,0 0 0,0 0 0,1 0 16,-1 0-16,21 0 0,-42-21 16,21 0-16,0 21 0,-21-22 0,22 1 15,-22-21-15,0 21 0,0 0 16,0-1-16,0-20 0,0 21 0,-22 0 16,1 0-16,0-1 0,0 1 15,0 21-15,0 0 0,-1 0 0,1 0 16,0 0-16,0 0 15,21 21 1,21 1-16,0-22 16,22 0-16,-22 0 0,21 0 0,-21 0 15,22 0-15,-1 0 0,0 0 16,-21 0-16,22 0 0,-1 0 0,22 0 16,-22-22-16,0 22 0,1-21 0,-1 21 15,-21 0-15,0 0 0,0-21 16,1 21-16,-22-21 0,21 21 0,-42 0 31,-1 0-31,1 21 0,0 0 16,-21-21-16,21 21 0,-22 1 15,22-1-15,-21 0 0,21 0 0,-1 0 16,-20 0-16,21 22 0,0-22 16,0 0-16,-1 0 0,22 22 0,0-22 15,0 0-15,0 0 0,0 0 16,0 0-16,22 1 0,-22-1 15,21-21-15,42 0 0,-42 0 16,1 0-16,20 0 0,-21 0 16,0-21-16,22-1 0,-22 1 0,0 0 15,0 0-15,21 0 0,-20 0 16,-1-22-16,0 1 0,0 0 0,0-1 16,0 1-16,1-22 0,-1 22 15,-21 0-15,21-22 0,0 22 0,0-22 16,-21 22-16,0 0 0,0-1 15,0 22-15,21 0 0,-21 0 0,0 0 16,-21 42 0,0 0-16,0 0 15,0 22-15,0-22 0,-1 21 0,1 0 16,21 1-16,-21-1 0,21 0 16,-21 1-16,21-1 0,0 0 0,0 1 15,0 20-15,0-20 0,0-1 16,0-21-16,0 21 15,21-20-15,0-1 0,0 0 0,1-21 16,-1 21-16,21-21 0,-21 0 0,22 0 16,-22 0-16,21 0 15,22-42-15,-22 21 0,0-1 0,-21 1 16,1 0-16,20-42 0,-21 20 16,0 22-16,-21-21 0,0 21 15,0-1-15,0 1 0,0 0 0,-21 21 31,0 0-31,0 21 0,0 0 16,21 1-16,0-1 0,-22 21 0,22-21 16,0 22-16,0-22 15,0 0-15,0 21 0,0-21 0,0 1 16,0-1-16,22 0 0,-1 0 0,0-21 16,0 21-16,0-21 0,0 0 15,22 0-15,-22 0 0,21 0 0,1 0 16,-1 0-16,-21 0 0,21-21 0,1 0 15,-1 0-15,0 0 0,1-1 16,-1 1-16</inkml:trace>
  <inkml:trace contextRef="#ctx0" brushRef="#br0" timeOffset="124267.1">22415 11663 0,'0'0'0,"-21"-42"15,0-1-15,0 1 0,0 0 0,21 20 16,0-20-16,0 0 0,0 21 0,-21-1 16,21 1-16,0 0 0,0 0 15,-22 21-15,22 21 16,0 0-16,0 22 16,-21-1-16,21 0 0,-21 1 0,21-1 15,0 0-15,0 22 0,0-22 0,-21 0 16,21 1-16,0-1 0,-21 22 15,21-22-15,0-21 0,-21 21 16,21 1-16,0 20 16,-22-42-16,22 1 0,-21-1 0,0 0 15,21-42 17,0 0-32,0-1 0,0 1 15,21-21-15,0 21 0,1-22 0,-1 22 16,0-21-16,21 21 0,-21 0 15,22-22-15,-1 22 0,-21 0 16,22 21-16,-22 0 0,0 0 0,21 0 0,-21 0 16,1 0-16,-1 0 0,-21 21 15,21 0-15,-21 0 0,21 1 16,-21-1-16,0 0 0,0 0 0,0 0 16,0 0-16,-21 1 0,0-1 15,0-21-15,-1 21 0,1 0 0,0-21 16,0 0-16,-21 21 0,20-21 0,1 0 15,0 0-15,0 0 0,0 0 16,0 0-16,-1 0 16,44 0 15,-1 21-15,0-21-16,0 0 0,0 22 15,0-22-15,1 0 0,20 0 16,-21 0-16,21 21 0,1-21 0,-1 0 15,0 0-15,22 0 0,-22 0 0,1 0 16,20 0-16,-21-21 0,22 21 16,-22-22-16,1 1 0,-1 0 0,0-21 15,1 21-15,-1-22 0,-21 1 16,21 21-16,-20-22 0,-1 1 0,0 0 16,0-22-16,-21 22 0,0 21 15,0 0-15,0-1 0,0 1 16,-21 42-1,0 1-15,-22-22 0,22 42 16,0-21-16,-21 0 0,21 22 16,-1-22-16,1 0 0,0 21 0,0-21 15,21 22-15,0-22 0,0 0 0,0 0 16,0 0-16,0 1 0,0-1 16,21-21-16,0 0 0,0 0 15,1 0-15,-1 0 0,0 0 16,0 0-16,0-21 0,-21-1 15,21 1-15,1 0 0,-1 0 16,0-21-16,-21 20 0,21 1 0,-21 0 16,21 0-16,-21 0 0,0 0 15,0 42 17,-21 0-32,21 0 15,0 0-15,-21 0 0,21 1 0,-21-1 16,21 0-16,0 0 15,0 0-15,0 0 0,21 1 0,0-1 16,0-21-16,0 21 0,1-21 0,-1 0 16,21 21-16,-21-21 0,22 0 15,-22 0-15,0 0 0,21 0 0,-21-21 16,1 0-16,41-22 16,-42 22-16,43-63 15,-43 41-15,0 22 0,0-21 16,-21 21-16,0-1 0,0 1 15,0 0-15,0 42 16,64 0-16,-64 1 16,0-1-16,-21 0 0,-1 0 15,22 0-15,0 0 0,0 1 16,0-1-16,0 0 0,0 0 0,0 0 16,0 0-16,0 1 15,0-1-15,0 0 16,-21-21 15,0-21-31,0 21 16,21-21-16,-21 21 0,0-22 15,-1 22-15,44 22 47,-1-1-47,0-21 16,0 0-16,0 21 0,22-21 0,20 0 15,-42 0-15,22 0 0,-22 0 16,21 0-16,-21 0 16,22 0-16,-22 0 0,0-21 0,21 21 0,-21-21 15,1-1-15,-1 1 0,0-21 16,-21 21-16,21 0 0,0-22 16,0 22-16,-21 0 0,22-21 0,-22 20 15,0-20-15,0 21 16,-22 21-1,1 21-15,0-21 0,0 21 16,21 0-16,0 1 0,-21-1 16,21 0-16,-21 21 0,21-21 0,0 1 15,0-1-15,0 0 0,0 21 0,21-21 16,0-21-16,0 22 16,0-1-16,0 0 0,22-21 0,-22 0 15,21 21-15,-21-21 0,22 0 16,-22 0-16,21 0 0,1 0 0,-22 0 15,21 0-15,0 0 0,1-21 0,-22 21 16,21-21-16,-21 0 0,22-1 0,-22-20 16,0 21-16,0 0 0,0-22 15,-21 22-15,0 0 0,0 0 0,0 0 16,0 0-16,-21 21 0,0-22 16,0 22-16,0 0 0,0 0 0,-43 0 15,22 0-15,21 22 0,-22-1 16,1-21-16,21 21 0,0 0 15,-1 0-15,1 0 0,0 1 16,21-1-16,0 0 0,0 0 0,0 0 16,0 0-16,0 1 0,21-1 15,0-21-15,22 21 16,-22-21-16,0 0 0,0 0 0,0 0 0,22 0 16,-22 0-16,0 0 0,0 0 15,0-21-15,22 0 0,-1-43 16,-21 43-16,22-21 0,-22 20 15,21-20-15,-21 0 0,0-22 0,22 22 16,-22-22-16,0 1 0,21-1 0,-20 1 16,-1-1-16,0 22 0,0-21 15,0 20-15,0 1 0,-21 0 16,22 20-16,-22 1 0,0 0 0,-22 42 31,1 0-31,0 1 0,-21 20 0,21 21 16,-1-20-16,-20 20 0,21 1 0,0-1 15,0 1-15,21-1 0,0-20 16,0 20-16,0 1 0,0-22 0,0 0 16,21 1-16,0-1 0,0 0 15,0-21-15,0 1 0,1-1 16,-1 0-16,0 0 0,0-21 0,0 0 0,0 0 16,1 0-16,20 0 15,-21 0-15,0 0 0,0 0 0,1 0 16,20 0-16,-21 0 0,0 0 15,-42 0 1,0 0-16</inkml:trace>
  <inkml:trace contextRef="#ctx0" brushRef="#br0" timeOffset="125210.65">1905 13547 0,'0'0'0,"0"-21"0,0-1 15,0-20-15,0 21 0,0 0 16,-21 0-16,21-1 0,-21 22 15,-1 0-15,1 0 16,0 0-16,0 22 0,0-1 16,-22 21-16,22 0 0,0 1 0,-21 20 15,21 1-15,-1-1 0,-20 1 0,21 20 16,0-20-16,21-1 0,0-20 16,0 20-16,0-20 0</inkml:trace>
  <inkml:trace contextRef="#ctx0" brushRef="#br0" timeOffset="125453.51">2180 14245 0,'42'-63'15,"-42"42"-15,22-22 0,-22 22 16,0-21-16,0-1 0,0 1 0,-22-21 16,1 20-16,0-20 0,0-1 15,0 22-15,0-22 0,-22 22 0,22 0 16,-21-1-16,21 22 0,-22 0 15,1 0-15,21 21 0,-22 21 16,1 0-16,0 0 0,-1 22 16,1 20-16,0 1 0,21-1 15,-1 1-15,1 20 0,21 43 16,0-84-16,0-1 0,21 0 16</inkml:trace>
  <inkml:trace contextRef="#ctx0" brushRef="#br0" timeOffset="125920.15">2074 14436 0,'0'0'15,"85"-21"-15,-43-1 0,1 1 0,-1-21 16,0 21-16,1 0 0,-22-22 0,0 22 16,0-21-16,-21 21 0,21-22 15,-21 22-15,0-21 0,0 21 16,0-1-16,0 1 0,-21 21 16,0 0-16,0 0 0,0 0 15,-1 0-15,22 21 16,-21 1-16,21-1 0,0 0 0,0 0 15,-21 0-15,21 22 0,0-22 16,-21 0-16,21 0 0,0 0 16,0 0-16,-21 1 0,21-1 31,0-42-31,0-1 31,0 1-31,21-21 0,0 21 16,0 0-16,-21-22 0,21 22 15,1 0-15,-1-21 0,21 20 0,-21 1 16,0 21-16,1 0 0,-1 0 16,0 0-16,0 0 0,0 0 15,0 21-15,22 22 0,-22 41 16,-21-41-16,0-22 16,0 21-16,0-21 0,0 22 15,0-22-15,0 0 0,0 21 0,0-20 16,0-1-16,0 0 15,0-42 17,0 0-17,21-1-15</inkml:trace>
  <inkml:trace contextRef="#ctx0" brushRef="#br0" timeOffset="127750.21">3937 14351 0,'0'21'16,"0"0"15,0-42-16,21 0 1,-21 0-16,0 0 16,21 0-16,0-1 0,1-20 0,-22 21 0,21-21 15,0 20-15,-21-20 0,0 0 16,21-1-16,0 1 0,-21-21 0,21-64 16,-21 84-16,0-84 15,22 85-15,-22 0 16,0-1-16,0 22 0,0 0 15,0 0-15,0 42 16,0 0-16,0 21 16,0 1-16,-22 84 0,1-64 15,21 1-15,-21-1 0,21 1 16,-21-1-16,21-20 0,0 20 0,0-21 16,0 1-16,0 20 0,0-42 15,0 22-15,21-22 0,21 42 16,22-63-1,-43 0-15,21 0 0,-20-21 0,20 0 16,-21 0-16,21 0 0,1 0 16,-1-22-16,-21 1 0,22 0 15,-22-1-15,21 1 0,-21 0 0,0-22 16,22-63-16,-22 0 16,-21 64-16,21-1 0,-21 22 15,21 21-15,-21-22 0,0 22 16,0 0-16,0 42 15,-21 21-15,0-20 16,21 20-16,-21 0 0,0 22 0,-1-22 16,22 22-16,-21-22 0,21 0 15,-21 22-15,0-22 0,21 0 0,0 1 16,0-1-16,0 0 0,0-20 16,0-1-16,0 21 0,0-21 15,21 0-15,0 1 0,0-22 0,1 0 16,-1 0-16,21 0 0,-21 0 15,22 0-15,-1 0 0,-21-22 0,21 1 16,1 0-16,-1 0 0,-21 0 16,22-22-16,-22 22 0,0-21 0,21 21 15,-21-22-15,-21 22 0,0 0 16,22 21-16,-22-21 0,-22 21 31,1 21-31,21 0 0,-21 0 0,0 1 16,21-1-16,0 0 0,0 0 0,0 0 15,0 0-15,0 1 16,0 20-16,0-21 0,21 0 16,0-21-16,-21 21 0,21 1 15,-21-1-15,22-21 0,-22 21 0,-22-21 47,1-21-47,0 0 0,0 21 0,0-22 16,0 1-16,-1 0 0,1 21 15,0-21-15,0 0 16,0 21 0,21 21-16,0 0 15,0 0 1,0 0-16,21-21 0,0 22 0,21-1 16,-20 0-16,-1 0 0,21-21 0,-21 21 15,22-21-15,-22 0 0,21 0 16,43 0-16,-43 0 0,0 0 15,22 0-15,-22 0 0,1-21 16,-1 0-16,64-21 16,-43-22-16,-42 43 15,-21 0-15,0-22 0,0 22 0,0-21 16,0 21-16,0-22 0,0 22 16,0 0-16,0 0 0,0 0 15,-21 21-15,0 0 0,0 0 16,0 0-16,0 21 15,-1 0-15,1 0 0,21 22 16,0-1-16,0-21 0,0 0 0,0 22 16,0-22-16,0 0 0,0 21 15,0-21-15,21 1 0,1-1 0,41 21 16,-42-42-16,0 0 16,22 21-16,-1-21 0,-21 0 0,22 0 15,41-21 1,22-42-16,-85 41 15,0 1-15,22 0 0,-43-21 0,21 21 16,-21-22-16,21 22 0,-21-21 16,0 21-16,0-22 0,0 22 0,0 0 15,0 0-15,-21 21 0,0 0 16,0 0-16,-22 21 16,1 21-1,21-21-15,21 1 16,0-1-16,21-21 15,0 0-15,0 0 16,0 0-16,1 0 0,-1 0 0,0 0 16,0-21-16,0 21 0,0-43 15,1 43-15,-1-21 16,0 0-16,-21 0 0,21 0 0,-21-1 16,21 22-16,-21-21 0,0 42 31,0 1-31,0-1 15,0 21-15,-21-21 0,21 0 16,-21 1-16,0 62 16,21-63-16,0 1 15,0-1-15,0 21 0,0-21 0,0 0 16,0 1-16,0-1 0,0 0 0,21-21 16,0 0-16,21 21 15,-20-21-15,-1 0 16,0 0-16,0-21 0,21 0 15,-20 21-15,-1-21 0</inkml:trace>
  <inkml:trace contextRef="#ctx0" brushRef="#br0" timeOffset="128191.51">7535 14055 0,'0'-21'0,"0"-1"15,21 22-15,-21-21 0,0 0 16,0 0-16,22 0 0,-22 42 31,0 0-15,0 0-16,0 0 0,0 1 16,-22 20-16,22-21 0,0 0 0,-21 22 15,0-22-15,0 21 0,21-21 16,0 0-16,-21 1 0,21-1 15,0 0-15,-21-21 16,21-21 0,0 0-1,21-1-15,-21 1 0,0-21 16,0 21-16,21-22 0</inkml:trace>
  <inkml:trace contextRef="#ctx0" brushRef="#br0" timeOffset="128503.19">7620 13674 0,'-21'21'16,"21"0"-16,-21 0 15,21 0-15,0 1 16,0-1-16,21-21 16,0 0-1,21 0 1,-21-43-16,1 43 0,-1-21 15,-21 0-15,0 0 0,0 0 16,0 0-16,0-1 16,-21 1-16,-1 21 0,1 0 0,0 0 15,0 0-15,0 0 0,0 0 16,-1 21-16,1 1 0,0 41 16,0-21-1,21-20-15,0-1 0,0 0 16,21 0-16,0 0 0,0 0 0,22-21 0,-22 0 15,21 22-15,1-22 0</inkml:trace>
  <inkml:trace contextRef="#ctx0" brushRef="#br0" timeOffset="129636.52">8128 13928 0,'0'-21'15,"-21"21"1,0 0-16,-1 0 15,1 0-15,21 21 16,0 0-16,-21 0 0,21 0 16,-21 0-16,21 1 0,0 20 15,0 0 1,0-21-16,0 1 0,-21-1 0,21 0 16,0 0-16,0 0 0,0 0 0,-21-21 15,21 22-15,0-44 31,0 1-15,0 0-16,0 0 0,21 0 0,-21-22 16,21 22-16,0-21 0,0 0 0,0-1 15,1 1-15,20 0 0,-21 20 16,0-20-16,22 21 0,-22 0 0,21-22 16,22 43-1,-64 22-15,0-1 0,0 21 16,0-21-16,0 22 0,0-22 15,0 0-15,0 21 0,0-21 16,0 85 0,0-63-16,0-22 15,0 0-15,0 0 0,0 0 0,0 0 16,21-21-16,0 0 16,0 0-16,0 0 0,0 0 15,1 0-15,20 0 0,0-21 0,-21 0 0,22 0 16,-1 0-16,-21 0 0,64-22 15,-22-20 1,-41 20-16,20 22 0,-42-21 0,21 21 16,-21 0-16,0-1 0,0 1 15,-21 21-15,-21 0 16,20 0-16,1 21 16,-21 22-16,42-22 15,-21 0-15,21 0 0,0 0 0,0 1 16,0-1-16,0 0 0,21 0 15,-21 0-15,21 0 0,0 1 0,0-1 16,1-21-16,-1 21 0,0 0 0,0-21 16,-21 21-1,21-21-15,-42 0 16,0 0 0,0-21-16,0 21 0,-1 0 15,1 0-15,0-21 0,0 21 0,21-21 16,-21 21-16,0 0 0,-1 0 15,22 21 1,0 0-16,0 0 16,22-21-16,-1 21 0,0 1 15,0-22-15,0 21 0,0 0 0,1-21 16,20 0-16,-21 0 0,21 0 16,-20 0-16,20 0 0,0 0 0,1 0 15,20 0-15,-42-21 16,22 0-16,-22-1 0,0 1 0,0 0 15,0 0-15,-21 0 0,21-22 16,1 1-16,-22 0 0,21-1 16,-21-20-16,0 21 0,21-85 15,21-43-15,-21 107 16,-21 20-16,0 22 0,0 0 16,22 0-16,-22 0 0,0 42 15,0 0 1,0 0-16,-22 22 0,22-1 0,-21 43 15,21-43-15,-21 0 16,0 22-16,21-22 0,-21 0 16,21 1-16,0-1 0,0 0 0,0 1 15,-21-22-15,21 21 0,0-21 0,0 22 16,0-1-16,0 0 16,21-42-16,0 0 15,0 0-15,0 0 16,0-21-16,-21 0 0,22 0 15,-22 0-15,0 0 0,0-1 0,0 1 16</inkml:trace>
  <inkml:trace contextRef="#ctx0" brushRef="#br0" timeOffset="129718.47">9229 13907 0,'-22'-22'15</inkml:trace>
  <inkml:trace contextRef="#ctx0" brushRef="#br0" timeOffset="129827.41">9207 13801 0,'85'21'15,"-170"-42"-15,212 42 0,-105-21 16,20 0-16,-21 0 0,21 0 16,-20 0-16,-1 0 0,0 0 0,0 0 15,0 0-15,0 0 0,1 0 0</inkml:trace>
  <inkml:trace contextRef="#ctx0" brushRef="#br0" timeOffset="130235.73">9461 13928 0,'0'-21'16,"22"-1"-16,-1 1 15,0 0-15,0 21 16,21-21-16,-20 21 0,-1 0 0,21 0 15,-21 0-15,22 0 0,-22 0 0,0 21 16,21 0-16,-21 0 0,22 1 16,-22 20-16,0-21 0,0 0 0,-21 22 15,0-22-15,21 21 0,-21-21 16,0 0-16,0 22 0,0-22 0,-21 0 16,21 0-16,-21 0 0,0 1 15,0-1-15,21 0 0,-21-21 16,-1 0-16</inkml:trace>
  <inkml:trace contextRef="#ctx0" brushRef="#br0" timeOffset="130386.64">9885 14097 0,'0'0'0,"0"-21"0,21 0 0,0 0 15,0-22-15,0 22 0,1-21 0,-1 21 16,0-22-16,0 22 0,21 0 0,-20 0 16,-1 0-16,0 21 0,0 0 15,0 0-15,0 21 16,-21 0-1,22 0-15,-22 0 16,0 0-16</inkml:trace>
  <inkml:trace contextRef="#ctx0" brushRef="#br0" timeOffset="130811.69">10520 13885 0,'0'0'0,"0"-21"0,-21 21 32,-1 0-32,1 0 15,21 21-15,0 1 0,-21-1 16,0 0-16,21 0 0,-21 0 16,21 0-16,0 1 0,0 20 0,0-21 15,0 0-15,0 0 0,0 1 0,0-1 16,0 0-16,0 0 0,21 0 15,0 0-15,0-21 0,0 0 16,1 0-16,-1 0 0,21 0 16,-21 0-16,0 0 0,22-21 0,-22 0 15,0 0-15,0 0 0,0 0 0,1-1 16,-1 1-16,0 0 0,0-21 16,-21 21-16,21-43 15,0 22-15,-21 21 0,0-1 0,0 1 16,0 0-16,0 42 31,0 0-31,0 1 16,0-1-16,-21 21 0,21-21 0,-21 0 15,21 1-15,0-1 0,0 0 0,0 0 16</inkml:trace>
  <inkml:trace contextRef="#ctx0" brushRef="#br0" timeOffset="130890.65">11197 14139 0,'21'0'0,"0"-21"0,1 0 0</inkml:trace>
  <inkml:trace contextRef="#ctx0" brushRef="#br0" timeOffset="131919.07">11451 13864 0,'0'0'0,"0"-21"0,0 0 15,0 0-15,0 0 0,-21-1 16,0 22-16,0 0 0,-1 0 15,1 0-15,0 0 0,21 22 16,-21-22-16,0 21 0,0 0 0,-1 0 16,22 0-16,-21 0 15,21 22-15,-21-22 0,21 0 0,0 21 16,0-20-16,0-1 0,0 0 0,0 0 16,21 0-16,0 0 0,1 1 15,-1-1-15,0-21 0,0 21 0,0-21 16,0 0-16,22 0 0,-22 0 15,0 0-15,0 0 0,0 0 0,22 0 16,-22-21-16,0 0 0,0-1 16,0-20-16,1 21 0,-1 0 15,-21-22-15,21 1 0,0 0 0,-21-22 16,0 22-16,21-22 0,0 22 0,1-21 16,-22-1-16,0 22 15,21-1-15,-21-20 0,21 42 0,-21-22 16,0 22-16,0 0 0,0 0 0,0 42 31,0 0-31,0 0 16,-21 22-16,0-1 0,21 0 15,0 1-15,-22-1 0,1 0 0,21 22 16,0-22-16,-21 1 0,21-1 0,0 0 16,0 1-16,0-1 0,0 0 15,0-21-15,0 1 0,0 20 0,21-21 16,0-21-16,-21 21 0,22 0 0,-1-21 15,0 0-15,0 0 16,0 0-16,0 0 0,1 0 16,-1-21-16,0 0 0,0 0 0,0 0 15,22 0-15,-22-22 0,0 22 16,0 0-16,0-21 0,-21 20 0,21-20 16,1 21-16,-22 0 0,0 0 15,0-1-15,0 1 0,0 42 31,0 1-31,0-1 16,-22 0-16,22 0 0,-21 0 16,21 0-16,0 1 0,0-1 0,0 0 0,0 0 15,0 0-15,0 0 16,21 1-16,1-22 0,-1 21 16,0-21-16,0 0 0,0 0 0,0 0 15,1 0-15,-1 0 0,0 0 16,0 0-16,0-21 0,0 21 0,1-22 15,-1 1-15,0 0 0,0 0 16,0 0-16,0 0 0,-21-1 0,0 1 16,22 0-16,-1 0 0,-42 21 47,-1 0-47,22 21 15,-21 0-15,21 0 16,-21 1-16,21-1 0,0 0 15,0 0-15,0 0 0,0 0 16,0 1-16,21-1 16,0-21-16,1 0 0,-1 0 0,0 0 15,0 0-15,0 0 0,0 0 16,1 0-16,-1 0 0,0 0 0,0-21 16,0-1-16,-21 1 15,0 0-15,0 0 0,0 0 16,0 0-16,0-1 0,0 1 0,-21 0 15,0 21-15,21-21 0,-21 0 16,0 21-16,-1 0 0,1 0 16,0 0-16,0 0 15</inkml:trace>
  <inkml:trace contextRef="#ctx0" brushRef="#br0" timeOffset="132500.26">12700 13801 0,'0'0'0,"21"0"15,0 0-15,0-21 16,-21-1-16,22 22 0,-1 0 15,0-21-15,0 21 0,0 0 16,0 0-16,-21-21 0,22 21 0,-1 0 16,0 0-16,-21 21 15,0 0-15,0 1 16,0-1-16,0 0 0,0 0 0,0 0 16,0 0-16,-21 1 15,21-1-15,-21 0 0,-1 0 0,22 0 16,-21 0-16,0 1 0,0-1 15,21 0-15,0 0 16,0-42 15,0 0-15,0 0-16,0-1 0,21 1 16,-21 0-16,21 0 0,0-21 15,1-1-15,-1 22 0,0-21 16,0-1-16,21 22 0,-20-21 0,-1 21 15,21 0-15,-21-1 0,0 1 16,1 21-16,20 0 0,-21 0 16,-21 21-16,0 1 0,0-1 0,0 0 15,0 0-15,0 0 0,0 0 16,0 22-16,0-22 0,0 0 0,0 0 16,0 0-16,-21 1 0,21-1 0,0 0 15,0 0-15,0 0 16,21-21-16,0 21 0,0-21 15,1 0-15,-1 0 16,0 0-16,0 0 0,0 0 16,-21-21-16,21 0 0,1 21 0,-1-21 15,-21 0-15,21 0 0,-21-1 16,21 1-16,-21 0 0,0 0 16,0 0-16,21 0 0,-21-1 0,0 1 15,0 0-15,0 0 16,-21 0-16,0 0 0,0-1 15,0 1-15</inkml:trace>
  <inkml:trace contextRef="#ctx0" brushRef="#br0" timeOffset="132816.07">13208 13293 0,'0'0'0,"-21"0"0,0 0 15,-22 0-15,1 0 0,21 0 16,0 0-16,-1 0 16,1 0-16,42 0 47,1 0-47,-1 0 15,-21-21 1,0-1-1,-21 22 32,-1 0-47,1 0 0,21 22 16,-21-22-16</inkml:trace>
  <inkml:trace contextRef="#ctx0" brushRef="#br0" timeOffset="133115.26">11790 13568 0,'0'0'0,"-43"0"0,22 0 16,-21-21-16,63 21 15,0 0 1,0-21-16,22 21 0,-22 0 0,21-22 15,1 22-15,-22 0 0,21 0 0,0-21 16,1 21-16,-1 0 0,-21-21 16,22 21-16,-22 0 0,0 0 15,0 0-15,0 0 0,-21-21 32,0 0-17,21 21-15,1-21 16</inkml:trace>
  <inkml:trace contextRef="#ctx0" brushRef="#br0" timeOffset="134126.63">14541 1016 0,'0'0'0,"0"21"0,0 22 0,-21 168 15,21 64-15,0-21 0,-21-21 0,21-42 16,-21-212-1</inkml:trace>
  <inkml:trace contextRef="#ctx0" brushRef="#br0" timeOffset="134371.51">14859 13123 0,'0'22'31,"0"-1"-31,0 0 0,0 0 16,0 0-16,0 0 15,0 1-15,0-1 0,-21 0 0,0 0 16,-1 0-16,22 0 0,-21-21 0,21 22 16,-21-1-16,0 0 15,0-21-15,0 0 16,-1 0-16,1 0 15</inkml:trace>
  <inkml:trace contextRef="#ctx0" brushRef="#br0" timeOffset="136167.48">14541 13145 0,'0'0'0,"22"0"15,-22 21 16,0 0-15,0 0-16,0 0 16,0 0-16,0 1 15,-22-1-15,22 0 16,-21-21-16,0 0 31,0 0-15,21-21-16,0 0 15,0-1-15,0 1 16,0 0-16,0 0 0,0 0 16,0 0-16,0-1 15,0 1-15,21 21 0,0-21 16,-21 42 0,0 0-16,0 1 15,0-1-15,0 0 0,0 21 0,0-21 16,0 1-16,0-1 0,0 0 15,-21 0-15,0 0 0,0 22 0,0-22 16,-1 0-16,-20 0 0,0 21 16,-1-20-16,1-1 0,-21 21 0,20-21 15,-20 0-15</inkml:trace>
  <inkml:trace contextRef="#ctx0" brushRef="#br0" timeOffset="137192.01">614 11578 0,'0'0'0,"0"-21"31,0 0-15,0 0-16,21 21 15,-21-21-15,0-1 0,0 1 16,0 0-16,0 0 16,-21 21 15,0 0-31,21 21 16,0 0-16,-22 0 0,1 1 15,0-1-15,21 0 0,0 0 16,-21 0-16,21 0 0,-21 1 0,21-1 15,0 0-15,0 0 16,21-21 0,0 0-1,0 0-15,0 0 16,1-21-16,-22 0 0,21 21 16</inkml:trace>
  <inkml:trace contextRef="#ctx0" brushRef="#br0" timeOffset="137535.82">868 11367 0,'0'0'0,"0"-22"0,0 1 16,-21 42 15,-1-21-31,22 22 0,0-1 16,0 0-16,-21 0 0,21 0 15,0 0-15,0 1 16,21-22-1,1 0 1,-1 0-16,0-22 16,-21 1-16,21 0 15,-21 0-15,0 0 0,0 0 0,0-1 16,0 1-16,0 0 16,0 0-16,0 42 31,-21 0-31,21 0 0,-21 22 0,21-22 15,-21 21-15,21 1 0,0-1 16,0 0-16,0-21 0,0 22 0,0-1 16,21-21-16,21 22 15</inkml:trace>
  <inkml:trace contextRef="#ctx0" brushRef="#br0" timeOffset="138504.59">1990 13589 0,'0'-21'16,"0"42"-16,0-63 0,0 21 0,0-1 0,0 1 15,-22 0-15,22 0 16,-21 21-16,0 0 0,0 0 16,0 0-16,0 0 15,-1 21-15,1 0 0,0 0 16,0 22-16,21-1 0,-21 0 16,0 22-16,-1-22 0,1 22 15,21-1-15,0-20 0,-21 20 0,21 1 16,-21-22-16,21 21 0,0-20 15,0 20-15,0-20 0,21-1 0,0 0 16,0-21-16,1 22 0,20-22 16,-21 0-16,21 0 0,1-21 0,-1 0 15,0 0-15,1 0 16,-1 0-16,0 0 0,22 0 0,-22-21 0,1 0 16,-1 0-16,0-22 0,-21 22 15,22-21-15,-22 21 0,0-22 16,0 1-16,-21-21 0,0 20 15,0 1-15,0-22 0,0 1 0,0-1 16,0 1-16,-21-1 0,0 1 16,0-1-16,0 22 0,-22 0 0,22-1 15,0 22-15,-21-21 0,20 21 16,1 21-16,-21 0 0,21 0 0,-22 0 16,22 0-16,-21 21 0,0 0 15,20 0-15,-20 0 0,21 1 16,0-1-16,0 0 0,-1 0 0,22 0 15,0 0-15,0 1 16</inkml:trace>
  <inkml:trace contextRef="#ctx0" brushRef="#br0" timeOffset="141280.03">5546 8192 0,'-22'0'32,"1"-22"-32,0 22 15,0 0-15,0 0 16,0 0-16,-1 0 0,1-21 0,0 21 16,21-21-16,-21 21 15,0 0-15,21-21 0,-21 21 0,21-21 16,0 0-1,-22 21 1,22-22-16,0 44 63,0-1-48,22-21-15,-1 21 0,0 0 16,0-21-16,21 21 0,-20 0 0,20 1 15,-21-1-15,21 0 0,1-21 16,20 21-16,-20 0 0,-1 0 0,-21 1 16,21-22-16,-20 21 15,20-21-15,-21 21 0,21-21 0,-20 0 16,-1 0-16,0 21 0,0-21 0,0 0 16,0 0-16,-21 21 15,22-21-15,-1 0 16,-21 21 15,-21-21-15,-1 22-1,1-22-15,0 0 0,0 0 0,-21 21 16,20-21-16,-20 0 0,0 21 16,-1 0-16,1-21 0,0 21 0,-22 0 15,22 1-15,-22-1 0,22 0 16,0 0-16,-1 0 0,1 0 15,0 1-15,21-1 0,-43 21 16,43-21-16,0 0 0,0 1 16,-1-22-16,22 21 0,-21-21 0,0 0 15,21 21 1,0-42 31,21 0-47,0-1 15,22 22-15,-1-21 0,-21-21 16,22 21-16,-1-22 16,21 22-16,-20 0 0,20 0 0,1 0 15,-1 0-15,-20-1 0,20 1 16,-21 0-16,1 0 0,-1 21 0,0-21 16,-20 21-16,-1 0 0,0 0 0,0-21 15,-21-1 16,-21 22-15,0 0-16,0 0 0,-1 0 16,1 0-16,0 0 0,0 22 0,0-1 15,0-21-15,-1 0 16,-20 21-16,21-21 0,0 0 0,-22 0 16,22 21-16,-21-21 0,21 0 0,0 0 15,-1 0-15,-20 0 0,21 0 16,0 0-16,0 0 0,-1 0 15,1 0-15,0 0 0,0 0 16,21-21-16,-21 21 16,0 0-16,21-21 15,-22 21-15,22-21 16,-21 21-16,21-22 16,0 1-1,-21 21 1,21-21-1,0 0 1,21 21 0</inkml:trace>
  <inkml:trace contextRef="#ctx0" brushRef="#br0" timeOffset="141606.84">5524 8361 0,'0'0'16,"43"0"-16,-1 0 0,0 0 16,1 0-16,-1 0 0,0 0 15,1 0-15,-1 0 0,-21 0 0,22 0 16,-1 0-16,-21 0 15,-42 0 1,-21 0 0,20 0-16,1-21 0,0 42 0,0-21 15,0 0-15,0 0 0,-22-21 16,22 21-16,0-21 0,0 21 0,-22 0 16,22-22-16,0 22 0,0-21 0,0 21 15,0-21-15,-1 21 0,1-21 16,0 21-16,0-21 0,0 21 15,0-21-15,-1 21 0,1 0 0,0-22 16,0 22-16,0 0 0,0 0 0,21-21 16,0 0-16,-43 0 15,43 42 1,0 0-16,21-21 0,1 0 16,-1 0-1,0 0-15,0 21 0,21-21 16</inkml:trace>
  <inkml:trace contextRef="#ctx0" brushRef="#br0" timeOffset="141698.32">5800 8192 0,'63'0'16,"-126"0"-16,147 0 0,-63 0 16,1 0-16,-1 0 0,0 0 15,-21-22 1</inkml:trace>
  <inkml:trace contextRef="#ctx0" brushRef="#br0" timeOffset="141935.53">5842 8128 0,'-85'-21'16,"43"21"-16,-22-42 15,22 42-15,0-22 0,21 22 16,-22-21-16,22 21 0,0 21 0,0-21 16,0 0-16,21-21 0,0 0 15,0 0 1,21 21 0,0 0-16,0 21 0,0-21 15,0 0-15,1 21 0,20-21 16,-21 21-16,21 1 0,-20-22 0,-1 0 15,0 21-15,0-21 0,0 0 16,0 21-16,1-21 16,-22 21-16</inkml:trace>
  <inkml:trace contextRef="#ctx0" brushRef="#br0" timeOffset="203041.66">14732 8657 0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06:01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1439 0,'-21'-21'0,"21"0"16,-21 0-1,-1 21-15,22-21 0,0 0 16,-21-1 0,21 1-16,-21 0 15,21 0-15,0 0 16,0 0-16,0-1 16,21 1-1,0 21 1,1 0-16,-1 0 0,0 21 15,0 1-15,21-1 16,-20 0-16,-1 0 0,0 21 16,21-20-16,-21 20 0,1 0 0,-1 1 15,0-1-15,0 21 0,0-20 16,0 20-16,1-20 0,-1-1 0,0 21 16,0-20-16,0-1 0,-21 43 15,21-43-15,-21 0 0,22 1 16,-22-22-16,0 0 0,0 21 15,0-20-15,0-1 0,21 0 16,-21 0-16,0-42 31,-21 0-15,-1 0-16,22-1 0,0-20 16,0 0-16,0-1 0,0-20 0,0-1 15,0 1-15,0-1 0,22-20 16,-22 20-16,21-20 0,0 20 15,0 1-15,0-1 0,0 1 0,1-1 16,-1 22-16,-21-22 0,21 22 16,-21 21-16,21-22 0,-21 22 15,21-21-15,-21 21 0,0 0 16,0-1-16,21 22 0,-21-21 31,0 42 16,22 1-47,-22-1 0,0 21 0,0-21 16,0 22-16,0-1 0,0 0 15</inkml:trace>
  <inkml:trace contextRef="#ctx0" brushRef="#br0" timeOffset="1621.91">4318 2096 0,'0'0'0,"21"0"0,0 0 16,0 0-16,1-22 16,-22 1-16,21 0 0,0 0 0,-21 0 15,21 0-15,0-22 0,-21 1 16,0 0-16,0 20 0,0-20 0,0 0 15,0-1-15,0 1 0,0 21 16,0-21-16,-21 20 0,21 1 0,-21 21 16,0-21-16,0 21 15,-1 0-15,1 0 0,0 0 0,0 21 16,0-21-16,0 21 0,-22 22 16,22-22-16,0 21 0,0 1 15,0-1-15,-1 0 0,1 1 0,0-1 16,0 21-16,0-20 0,21-22 15,0 21-15,0 1 0,0-22 0,0 21 16,0-21-16,0 0 0,21-21 16,0 22-16,0-22 0,0 0 15,1 0-15,-1 0 0,0 0 16,21-22-16,-21 22 0,1-21 16,-1 0-16,0 0 0,0-21 0,0 20 15,0-20-15,-21 0 0,22 21 16,-1-22-16,0 1 0,-21 0 15,0 20-15,0-20 0,21 21 0,-21 0 16,0 0-16,21-1 0,-21 1 16,0 42 15,0 1-31,0 20 0,0-21 16,0 21-16,0-20 0,-21 20 15,21 0-15,0-21 0,0 22 0,-21-22 16,21 21-16,0-21 15,0 1-15,0 20 0,0-21 0,0 0 16,21 0-16,0-21 16,0 22-16,1-22 0,20 0 15,-21 0-15,0 0 0,22 0 0,-22-22 16,21 1-16,-21 0 0,22 0 16,-1 0-16,-21 0 0,21-22 0,1 22 15,-22-21-15,21-1 0,-21 1 16,1 21-16,-22-21 0,0-1 0,0 22 15,0 0-15,0 0 0,0 0 16,-22 21-16,1 0 0,0 0 16,0 0-16,0 0 15,0 0-15,21 21 0,0 0 16,0 0-16,0 0 0,0 0 16,0 1-16,0-1 0,21 0 0,0 0 15,0 0-15,-21 0 0,21 1 16,0-1-16,-21 0 0,0 0 0,22 0 15,-1 0-15,-21 1 16,0-1-16,0 0 0,0 0 0,0 0 16,0 0-16,21 1 15,-42-22-15,21 21 0,21 0 0,0-21 16,0 0-16,0 21 0,1-21 16,-1 0-16,0 0 0,21 0 15,-21 0-15,1 0 0,20 0 0,0-21 16,-21 0-16,22 0 0,-1-1 15,-21 1-15,22 0 0,-22-21 0,21 21 16,-21-22-16,0 22 0,-21-21 16,0 21-16,0-22 0,0 1 0,0 21 15,0 0-15,-21-22 0,21 22 16,-21 0-16,0 21 0,0-21 0,0 21 16,-1 0-16,1 0 0,0 0 15,0 21-15,-21 0 0,20 0 0,22 0 16,-21 22-16,0-1 0,0 0 15,0-20-15,0 20 0,-1 0 16,22-21-16,0 22 0,0-22 16,0 0-16,0 21 0,0-20 0,0-1 15,22 0-15,-1-21 16,0 0-16,0 0 0,0 0 16,0 0-16,1-21 0,-1 21 15,0-21-15,0-1 0,0 1 0,0 0 16,-21 0-16,22-21 0,-1 20 15,-21-20-15,0 21 0,21-21 0,-21 20 16,21 1-16,-21 0 0,21 0 0,-21 0 16,0 0-1,21 21 1,-21 21 0,0 0-16,0 0 0,0 0 0,0 0 15,0 22-15,0-22 0,0 21 16,0-21-16,0 1 0,0-1 0,0 0 15,0 0-15,0 0 0,0 0 16,0 1-16,22-1 0,-1-21 16,0 21-16,0-21 0,0 0 0,0 0 15,1 0-15,-1 0 0,0-21 16,0 0-16,0-1 0,0 1 16,1 0-16,-1 0 0,-21 0 15,21 0-15,0-22 0,-21 22 0,0 0 16,21 0-16,-21 0 0,21 21 15,-21-22-15,0 44 32,0-1-32,0 0 0,0 0 0,0 0 15,0 0-15,-21 1 0,0-1 16,21 0-16,0 0 0,0 0 16,0 0-16,0 1 0,0-1 15,0 0 1,0-42 15,0 0-15,0-1-16,0 1 0,0 0 0,0-21 15</inkml:trace>
  <inkml:trace contextRef="#ctx0" brushRef="#br0" timeOffset="1967.72">6117 1651 0,'0'0'0,"-42"0"16,21 21-16,21 0 16,-43 22-16,43-22 15,21-21 1,1 0 0,-1 0-16,0 0 0,0 0 0,0-21 15,0 0-15,1 21 16,-22-22-16,0 1 0,0 0 0,0 0 15,0 0-15,0 0 0,0-1 16,-22 22-16,1 0 0,0 0 16,0-21-16,-21 21 0,20 21 15,1-21-15,0 22 16,0-1-16,0 0 0,21 0 0,0 0 16,0 0-16,0 1 0,0-1 15,0 0-15,0 0 0,21 21 16,0-42-16,21 0 15,-20 0-15,-1 0 0,0 0 0,21 0 16</inkml:trace>
  <inkml:trace contextRef="#ctx0" brushRef="#br0" timeOffset="2569.38">6646 1334 0,'0'0'0,"0"-22"0,0 1 16,0 0-16,0 0 15,-21 21 1,21 21 0,0 0-16,0 0 0,-21 22 0,21-22 15,0 21-15,-21 1 0,21-1 16,0 21-16,0-20 0,-21 20 0,21 1 16,0-22-16,-22 22 0,22-1 15,0 1-15,-21-22 0,21 0 0,0 22 16,0-22-16,0 0 0,0 1 0,0-22 15,0 21-15,-21-21 0,21 1 16,0-1-16,0 0 0,0 0 0,-21-21 31,0 0-15,21-21-16,0 0 0,-21 0 0,21-1 16,0-20-16,0 21 0,0-21 15,0 20-15,0-20 0,21 21 0,0-21 16,0 20-16,21-20 0,-20 21 15,20 0-15,0 0 0,1-1 16,-1 1-16,0 0 0,1 21 0,-1 0 16,0 0-16,1 0 0,-1 0 0,-21 0 15,21 21-15,-20 0 0,20 1 16,-42-1-16,21 0 0,-21 0 0,0 0 16,0 0-16,0 1 0,-21-1 15,0 21-15,0-21 0,-22 0 16,22 1-16,-21-22 0,-1 21 0,1 0 15,0 0-15,-1-21 0,1 21 16,0-21-16,-1 0 0,1 21 0,21-21 16,0 0-16,0 0 0,-1 0 0,1 0 15,0 0-15,42 0 47,0-21-47,1 0 0,-1 0 0,21 0 16,-21 0-16,22-1 0</inkml:trace>
  <inkml:trace contextRef="#ctx0" brushRef="#br0" timeOffset="2938.16">7514 1164 0,'0'0'0,"0"-21"0,0 0 0,0-21 0,21 42 15,-21-22-15,21 44 16,-21 20 0,0-21-16,0 21 15,0 1-15,0 20 16,0-20-16,0 20 0,0 1 0,0-1 16,0 1-16,-21 20 0,21-20 0,-21-1 15,21-20-15,0 20 0,0-21 16,0 1-16,0-1 0,0 0 0,0-20 15,0-1-15,0 0 0,0 0 16,0 0-16,0 0 0,0-42 47,0 0-47,21 0 16,0 0-16,-21 0 0,22-1 15,-22 1-15,21 0 0,0 0 16,-21 0-16</inkml:trace>
  <inkml:trace contextRef="#ctx0" brushRef="#br0" timeOffset="3369.43">7683 1947 0,'0'22'15,"22"-22"-15,-1 0 16,0 0-16,0 0 16,0 0-16,0 0 0,1 0 15,20 0-15,-21-22 0,0 1 16,22 21-16,-22-21 0,42-21 15,-42 21-15,22-1 0,-22 1 16,-21 0-16,21 0 0,-21 0 16,0 0-16,0-1 0,0 1 0,0 0 15,0 0-15,-21 0 0,0 21 16,0 0-16,-1 0 0,1 0 0,0 0 16,-21 0-16,21 0 0,-22 21 15,22 0-15,-21 0 0,21 22 0,-22-22 16,22 21-16,0 0 0,0 1 15,0-1-15,-1 0 0,22-20 0,0 20 16,0 0-16,0-21 0,0 22 0,0-22 16,0 0-16,22 0 15,-1 0-15,0 1 0,0-1 0,0-21 16,22 0-16,-22 21 0,0-21 0,21 0 16,1 0-16,-22 0 0,21 0 15,-21 0-15,0 0 0,22 0 0,-22-21 16,0 21-16,0-21 0,0 21 15,1-22-15,-1 22 0,0-21 0,0 21 16,-21-21-16,21 0 0,0 0 0,1 0 16</inkml:trace>
  <inkml:trace contextRef="#ctx0" brushRef="#br0" timeOffset="4705.66">15706 1334 0,'0'-22'47,"0"1"-32,0 0 1,21 0-1,0 0-15,0 0 0,0-1 16,0 1-16,1 0 16,-1 0-16,0-21 0,0 20 0,0-20 0,0 21 15,1-21-15,-1-1 0,0 1 16,-21 21-16,0-22 0,0 22 16,0 0-16,0 0 0,0 0 0,0 0 15,-21 21-15,0 0 0,-1 0 16,1 0-16,-21 0 0,21 21 0,-22-21 15,22 21-15,-21 0 0,21 21 16,0-20-16,-1 20 0,1 0 0,21-21 16,0 22-16,0-22 0,0 21 15,0-21-15,0 22 0,21-22 0,-21 21 16,43-21-16,-22 1 0,0-1 16,0 0-16,0-21 0,22 21 15,-22 0-15,0-21 0,21 0 16,-20 21-16,-1-21 0,0 0 0,0 0 15,-42 0 17,0 22-32,-22-22 0,1 21 15,0-21-15,-1 21 0,22 0 0,-21 0 16,0 0-16,-1 22 0,22-22 0,0 0 16,0 0-16,0 22 0,21-22 15,0 0-15,0 0 0,0 0 0,0 0 16,0 1-16,21-1 15,0-21-15,0 0 0,0 21 0,0-21 16,1 0-16,20 0 0,-21 0 16,0 0-16,22-21 0,41 0 15,-63 21-15,1 0 0,-1-22 16,0 22-16,0 0 0,0-21 16,0 0-16,-21 0 15,22 21-15,-1-21 16,-21 0-16,21 21 0,-21-22 0,21 1 15,0 21-15</inkml:trace>
  <inkml:trace contextRef="#ctx0" brushRef="#br0" timeOffset="5057.46">16341 1270 0,'0'-42'0,"0"21"16,21 21-1,0 0 1,0 0 0,0 0-16,-21 21 0,21 0 15,-21 0-15,22 0 0,-22 0 16,21 1-16,-21-1 0,0 0 16,21 0-16,0 0 0,0 0 15,-21 1-15,21-22 0,1 21 0,-1 0 16,-21 0-16,21-21 0,0 21 15,-21 0-15,21-21 0,-21 22 16,21-22-16,-21-22 47,0 1-47,0 0 16,0 0-16,0 0 15,0 0-15,0-1 0</inkml:trace>
  <inkml:trace contextRef="#ctx0" brushRef="#br0" timeOffset="5386.27">16764 1228 0,'0'0'0,"0"-21"0,0-1 32,-21 44-17,0-1 1,-1 0-16,1 0 0,0 21 15,0-20-15,-21-1 0,20 21 16,1-21-16,-21 0 0,21 22 0,0-22 16,-1 0-16,1 0 0,0 0 15,21 1-15,0-1 0,-21 0 16,21 0 0,-21-21-16,42 0 62,0-21-62,0 0 16,0 21-16,1-21 0,-1-1 15,21 1-15,-21 21 0</inkml:trace>
  <inkml:trace contextRef="#ctx0" brushRef="#br0" timeOffset="5821.41">16997 1207 0,'0'0'0,"0"-43"16,0 22-16,0 0 16,0 0-1,0 42 16,0 0-31,0 0 0,0 0 16,0 22-16,0-22 0,0 21 16,0 1-16,0-1 0,0 0 0,0 1 15,0 20-15,0 1 0,0-1 16,0 1-16,0-1 0,0 1 0,0-1 16,0 1-16,0 20 0,0-20 0,0 20 15,0 1-15,0 0 0,0-1 16,0 1-16,-21 0 0,-1-1 0,-20 65 15,42-86-15,-21 1 16,0-22-16,0 21 0,21-41 0,0 20 16,-22 0-16,22-21 0,0 1 15,-21-22-15,21-22 32,0 1-32,0 0 0,21-21 0,1-1 15,-1 1-15,0 0 0,0-22 16,0 1-16,0 20 0,1-20 0</inkml:trace>
  <inkml:trace contextRef="#ctx0" brushRef="#br0" timeOffset="6168.21">17060 1778 0,'0'0'16,"-21"-42"-16,-21-85 15,42 84-15,0 1 0,0 21 16,0-21-16,0 20 0,0-20 0,0 21 15,21 0-15,21 0 0,-21-1 16,22 1-16,-1 0 0,0 21 0,1 0 16,-1 0-16,0 0 0,1 0 15,-1 21-15,0 0 0,1 1 0,-43 20 16,21-21-16,-21 21 0,0 1 16,0-1-16,-21-21 0,-22 22 0,22-1 15,-21 0-15,0-21 0,-1 1 16,1-1-16,21 0 0,-22 0 0,22 0 15,0-21-15,0 0 16,21-21 0,21 21-1,0-21-15,0 0 0,1 0 16,-1-1-16,0 1 0,0 0 0,0 0 16,22 21-16</inkml:trace>
  <inkml:trace contextRef="#ctx0" brushRef="#br0" timeOffset="6566.98">17505 1461 0,'0'-43'16,"-21"22"-16,21 0 15,0 0-15,0 0 16,21 21-16,0 0 16,0 0-16,0 0 0,43 0 15,-43 0-15,21 0 0,-21 21 16,1 0-16,-1 0 0,21 0 0,-21 0 15,-21 1-15,21-1 0,-21 0 16,22 21-16,-22-21 0,0 1 0,0-1 16,0 0-16,0 0 0,-22 0 15,1-21-15,0 0 16,21-21 0,-21 0-1,21 0-15,0 0 0,0-1 0,0 1 16,0 0-16,0-21 0,0 21 15,0-1-15,21 1 0,0 0 0,-21 0 16,0 0-16,21 0 0,1 21 16,-1 0-16,-21-22 0,21 22 15,0 0 1,0 0-16,0 0 16,-21 22-16,0-1 15,22-21-15,-22 21 0,0 0 16</inkml:trace>
  <inkml:trace contextRef="#ctx0" brushRef="#br0" timeOffset="8542.11">18013 1461 0,'21'21'0,"0"-21"16,0 0-1,0 0-15,1 0 16,-1-21-16,0 21 0,0-22 16,0 1-16,0 0 0,1 0 15,-1 0-15,-21 0 0,21-1 16,-21 1-16,0 0 0,0 0 15,-21 0-15,0 21 16,-1 0-16,1 0 0,0 21 0,0 0 16,0 0-16,0 0 15,-1 1-15,1-1 0,0 0 0,21 21 0,0-21 16,0 22-16,-21-22 16,21 0-16,0 21 0,0-20 0,0-1 15,0 0-15,0 0 0,21 0 16,0 0-16,-21 1 0,21-22 0,1 0 15,20 0-15,-21 0 0,0 0 16,22 0-16,-1-22 0,0 22 0,1-21 16,-1 0-16,0 0 0,1 0 15,-1 0-15,0-22 0,1 22 0,-22-21 16,21 21-16,-42-22 0,21 22 16,-21-21-16,0 21 0,0-1 15,-21 22-15,0 0 16,0 0-16,0 0 0,-1 0 15,1 22-15,0-1 0,0 0 16,21 0-16,0 0 0,0 0 16,0 1-16,0-1 0,0 0 0,21 0 15,-21 0-15,21 0 0,0 1 16,1-1-16,-1 0 0,0 0 0,0 0 16,0 0-16,-21 1 15,0-1 1,0 0-16,-21-21 15,0 0-15,0 0 0,0 0 16,-1 0-16,1 0 0,0 0 0,0 0 16,0 0-16,0 0 0,-1 21 15,22 0 1,0 0 0,22-21-16,-1 0 15,21 0-15,-21 0 0,0 0 0,22 0 16,-22 0-16,21 0 0,1 0 15,-22-21-15,21 0 0,0 0 0,22 0 16,-22 0-16,1-1 0,-1 1 16,-21-21-16,21 21 0,-20-22 15,-1 22-15,0-21 0,0 21 16,-21-22-16,0 22 0,0 0 0,0 0 16,0 0-16,-21 21 15,0 0-15,0 0 0,-1 21 16,1 0-16,21 21 0,-21-20 15,21-1-15,0 21 16,0-21-16,0 22 0,0-22 0,0 0 0,0 21 16,0-21-16,21 1 0,-21-1 15,0 0-15,21 0 0,1 0 16,-1 0-16,-42-21 47,-1 0-47,1 0 0,0 0 15,0 0-15,0-21 0,0 21 0,-1 0 16,1 0 0,21 21-1,21-21-15,1 22 16,-1-22-16,0 0 0,0 0 16,0 0-16,22 0 0,-22 0 0,21 0 15,-21 0-15,22 0 0,-1-22 16,0 22-16,1-21 0,-22 0 15,21 0-15,-21 0 0,0 0 16,22-1-16,-22-20 0,0 21 0,0 0 16,-21-22-16,21 22 0,1-21 15,-22 21-15,0 0 0,0 42 32,-22 0-17,1 0-15,0 21 0,0-20 0,0-1 16,21 0-16,0 21 0,-21-21 15,21 1-15,0-1 0,0 0 0,0 0 16,0 0-16,0 0 0,0 1 16,21-22-16,0 0 0,0 0 15,0 0-15,0 0 0,1 0 0,-1 0 16,21 0-16,-21-22 0,0 22 16,1-21-16,20 0 0,-21 0 0,0 0 15,0 0-15,1-22 0,-1 22 16,0 0-16,0 0 0,-21 0 0,21-1 15,-21 1-15,21 0 0,-42 42 32,0-21-17,21 21-15,-21 22 0,21-22 0,0 0 16,-21 0-16,21 0 0,0 22 16,0-22-16,0 0 0,0 0 0,0 0 15,0 1-15,21-22 16,0 0-1,0 0-15,0 0 0,1 0 16,-1-22 0,-21 1-16,0 0 0,0 0 15,0 0-15,0-22 0,0 22 16,0 0-16,0-21 0,0 21 0,-21-1 16,21 1-16,-22 21 0,22-21 15,-21 21-15,42 0 47,1 0-31,-1 0-16,0 0 15,0 0-15,0-21 0,0 21 0,1-21 16,-1 21-16,0 0 0,0 0 16,0 0-16,0 0 0,1 0 0,-1 21 15,0-21-15,-21 21 16,0 0-16,0 0 0,0 1 0,21-1 15,-21 21-15,0-21 0,0 0 0,0 1 16,0 20-16,0-21 0,0 0 16,0 0-16,0 1 0,0-1 0,0 0 15,0 0-15,-21 0 16,21 0-16,-21 1 16,0-22-16,-1 0 0,1 0 15,21-22-15,0 1 16,0 0-16,0 0 0,0 0 15,0-22-15,0 22 0,43-21 16,-22 0-16,21-1 0,0 1 0,1 0 16,-1 20-16,0-20 0,1 21 15,-1 0-15,-21 21 0,22 0 0,-1 0 16,-21 0-16,0 0 16,22 21-16,-22 0 0,-21 0 0,21 0 0,-21 22 15,0-22-15,0 21 0,0-21 16,0 1-16,0 20 0,0-21 15,0 0-15,-21 0 0,21 1 0,0-1 16,-21-21-16,-1 21 0,1 0 16,0-21-1,0 0-15,0 0 16,21-21-16,-21 0 16,-1 0-16,22-1 0,-21 1 0</inkml:trace>
  <inkml:trace contextRef="#ctx0" brushRef="#br0" timeOffset="8684.03">19748 1080 0,'0'0'16,"-42"-22"-16,21 22 0,0 0 0,0 0 16,-1 0-16,-20 0 15,42-21-15</inkml:trace>
  <inkml:trace contextRef="#ctx0" brushRef="#br0" timeOffset="8749">19685 1080 0</inkml:trace>
  <inkml:trace contextRef="#ctx0" brushRef="#br0" timeOffset="9585.75">21463 910 0,'0'0'15,"0"-21"-15,0 0 0,0 0 0,21 0 16,-21-1-16,0 44 15,0-1-15,0 21 16,0 0-16,-21 22 16,21-22-16,0 22 0,-21-1 0,0 1 15,-1-1-15,1 1 0,21-22 16,-21 22-16,0-1 0,0-21 0,21 1 16,0-1-16,0 0 0,-21 1 0,21-22 15,0 0-15,0 0 0,0 0 16,21-21-1,0 0-15,-21-21 0,21 0 16,0 0-16,22-21 0,-22-1 0,0 1 16,0 0-16,21-1 15,-20 1-15,-1-22 0,0 22 0,21 0 16,-21-22-16,-21 43 0,22-21 16,-22 21-16,21 21 0,-21 21 15,0 0-15,0 0 16,0 21-16,-21 1 0,-1-22 15,22 21-15,0 1 0,0-1 0,0 0 16,0 1-16,0-1 0,0-21 16,22 21-16,-1-20 0,0-1 0,0 0 15,21 0-15,-20-21 0,20 0 16,0 0-16,-21 0 0,22 0 0,-1 0 16,-21 0-16,22-21 0,-22 0 15,0-22-15,0 22 0,0-21 16,0 0-16,-21-1 0,22-20 0,-22-1 15,0 1-15,0-1 0,0-20 16,0 20-16,-22-21 0,1 22 0,0-1 16,21 22-16,-21 0 0,0 21 15,0-1-15,-22 22 0,22 22 16,0-1-16,0 0 0,0 21 16,-1-21-16,22 22 0,0-1 0,0 0 15,0 1-15,0-1 0,0 0 16,0 1-16,43-22 0,-1 42 15,0-41-15</inkml:trace>
  <inkml:trace contextRef="#ctx0" brushRef="#br0" timeOffset="9834.85">22458 1397 0,'0'0'0,"-21"0"31,-1 21-31,1 0 15,21 1-15,0-1 16,-21 0-16,21 0 0,-21 0 16,21 0-16,0 1 0,0-1 15,0 0-15,0 0 0,0 0 32,0-42-1,0 0-31,0 0 0,21 0 15,0-1-15,0 1 0</inkml:trace>
  <inkml:trace contextRef="#ctx0" brushRef="#br0" timeOffset="10118.2">22606 1122 0,'0'0'0,"-21"0"16,0 0-16,21 21 0,-22 0 15,1 0-15,21 1 16,0-1-16,21-21 15,1 0-15,-1 0 16,0 0-16,0 0 16,0 0-16,-21-21 0,0-1 0,0 1 15,0 0-15,0 0 0,0 0 16,0 0-16,-21-1 0,0 1 16,0 0-16,0 21 15,-1 0-15,1 0 0,21 21 16,0 0-1,0 1-15,0 20 0,0-21 0,0 0 16,0 0-16,0 22 0,0-22 16,0 0-16,21 0 0,1 0 0</inkml:trace>
  <inkml:trace contextRef="#ctx0" brushRef="#br0" timeOffset="10598.92">22881 1439 0,'-21'0'0,"0"0"0,0 0 16,21 22 0,-22-22-16,22 21 0,-21 0 0,0 0 15,21 0-15,0 0 16,0 1-16,-21-1 0,21 0 16,-21 0-16,21 0 15,0 0-15,-21-21 16,-1 0 15,22-21-31,0 0 0,0 0 16,0 0-16,0 0 0,0-1 15,0-20-15,22 21 0,20-21 0,-21-1 16,21 1-16,1 21 0,-1-22 16,0 22-16,1-21 0,-1 42 15,-21-21-15,22 21 0,-22 0 0,21 0 16,-21 0-16,0 21 0,1 0 15,-22 0-15,0 0 0,0 22 0,0-22 16,0 0-16,0 21 0,0-20 16,0-1-16,-22 0 0,1 21 0,21-21 15,0 1-15,-21-1 0,0 0 16,21 0-16,-21-21 16,21-21 30,21 21-46,0-21 16,0 21-16</inkml:trace>
  <inkml:trace contextRef="#ctx0" brushRef="#br0" timeOffset="11181.67">23707 1524 0,'0'0'0,"0"-42"15,0 21-15,0-1 0,0 1 16,0 0-16,-22 0 16,1 21-16,21-21 0,-21 21 0,0 0 15,0 0-15,0 0 0,-1 0 16,1 21-16,0-21 0,0 21 16,0 0-16,-22 0 0,22 1 15,0-1-15,0 0 0,0 0 0,0 0 16,-1 0-16,1 22 0,21-22 15,0 0-15,0 0 0,0 0 16,0 1-16,21-22 16,1 0-16,-1 0 0,21 0 0,-21 0 15,0 0-15,1 0 0,20-22 16,-21 1-16,0 0 0,22 0 16,-22 0-16,0-22 0,0 1 0,0 21 15,0-43-15,1 22 0,-1 0 16,0-22-16,0 1 0,0-1 0,-21 1 15,21-1-15,-21 1 0,22 20 16,-22 1-16,0 0 0,0 21 0,0-1 16,-22 44-1,-20-1-15,21 21 0,0 0 16,0 1-16,-1 20 0,1-20 16,0 20-16,21-21 0,-21 22 15,0-22-15,21 1 0,0-1 0,-21 0 16,-1 43-16,22-43 15,0-21-15,0 1 0,0 20 16,0-21-16,0 0 0,0 0 16,0 1-16,22-22 15,-1 0 1,0 0-16,0 0 0,-21-22 16,21 22-16,0-21 0,1 0 15,-1 21-15,0-21 0,0 0 0</inkml:trace>
  <inkml:trace contextRef="#ctx0" brushRef="#br0" timeOffset="11605.43">24088 1397 0,'0'-42'16,"-22"42"0,1 0-16,0 0 15,0 0-15,0 0 0,0 21 0,21 0 16,-22-21-16,1 21 0,21 0 15,-21 1-15,21-1 0,-21 0 16,21 0-16,0 0 0,0 0 16,0 1-16,0-1 0,0 0 15,21 0-15,0-21 16,0 0-16,1 0 0,-1 0 16,21 0-16,-21 0 0,0 0 15,1 0-15,-1-21 0,0 0 16,0 0-16,0-1 0,0 1 0,-21 0 15,0 0-15,0-21 0,0 20 16,0 1-16,0-21 0,0 21 0,0 0 16,0-1-16,-21 22 15,0 0-15,0 0 0,0 0 0,0 0 16,-1 22-16,1-22 0,21 21 16,-21 0-16,0 0 0,0-21 0,21 21 15,0 0-15,-21-21 0,21 22 0,0-1 16,0 0-16,0 0 15,21-21 1,0 0-16,0 0 16</inkml:trace>
  <inkml:trace contextRef="#ctx0" brushRef="#br0" timeOffset="12234.07">24405 1418 0,'0'-21'0,"0"42"0,21-42 16,-21 0-16,0 0 0,21 0 15,1 21-15,-22-22 16,0 44 15,0-1-15,0 0-16,0 0 0,0 0 0,-22 0 16,22 1-16,-21-1 0,0 0 15,21 0-15,0 0 0,0 0 16,0 1-16,0-1 0,0 0 15,21-21 17,0 0-32,1 0 0,-22-21 15,21 0-15,0-1 0,0 22 0,0-21 16,0 0-16,1 0 0,-1 0 16,-21 0-16,21-1 0,0 22 15,-21 22 16,0-1-31,0 0 16,-21 0-16,21 0 0,0 0 16,0 1-16,0-1 0,0 0 15,21-21-15,0 0 16,0 21-16,1-21 0,-1 0 16,0 0-16,0 0 0,0 0 15,0-21-15,1 0 0,-1 0 16,-21-1-16,21-20 0,-21 21 0,0 0 15,0-22-15,0 22 16,21-21-16,-21 21 0,0 0 0,0-1 16,0 1-16,0 0 0,-21 21 31,21 21-15,-21-21-16,0 21 15,21 1 1,0-1-1</inkml:trace>
  <inkml:trace contextRef="#ctx0" brushRef="#br0" timeOffset="16494.13">1439 3493 0,'-21'-22'0,"0"1"16,0 0-16,0 21 15,21-21-15,-22 21 16,1 0 0,21 21-1,0 0 1,0 0-16,0 1 0,0-1 15,0 0-15,21 0 0,1 0 16,-1-21-16,21 21 0,-21-21 16,0 0-16,22 0 0,-22 0 0,21 0 15,1 0-15,-1 0 0,0-21 16,-21 0-16,22-21 0,-1 21 0,-21-1 16,0 1-16,1-21 0,-1 21 15,0-22-15,-21 22 0,0-21 16,0 21-16,0 0 0,0-1 0,0 1 15,0 0-15,-21 21 16,0 0 0,21 21-16,0 0 0,0 1 15,-22 20-15,22-21 0,-21 21 16,21 22-16,0-22 0,0 1 16,0 20-16,0-21 0,0 1 15,0-1-15,0 22 0,0-22 16,0 0-16,0 1 0,0-1 0,0 0 15,0-21-15,-21 22 0,21-1 0,-21-21 16,0 0-16,0 1 0,-1-1 16,1 0-16,-21 0 0,0-21 0,-1 0 15,1 0-15,0 0 16,-22 0-16,22 0 0,-22-21 0,22 21 16,0-21-16,-1 0 0,1 21 0,21-22 15,0 22-15,-1-21 16,1 0-16,21 0 0,21 0 15,1 0 1,20 21-16,-21-22 0,21 22 16,1-21-16,-1 21 0,0-21 0</inkml:trace>
  <inkml:trace contextRef="#ctx0" brushRef="#br0" timeOffset="16802.05">2159 3239 0,'0'0'0,"0"-22"16,0 1-16,0 42 31,0 1-31,0 20 0,0 0 16,0 1-16,0 20 0,-21-21 0,0 22 15,21-1-15,-22 1 0,1-22 16,21 22-16,-21-22 0,0 22 15,21-22-15,-21 0 0,21-21 0,0 22 16,0-22-16,0 0 16,0 0-16,0 0 0,21-21 31,0-21-31,0 0 0,-21 0 16,0 0-16,0 0 0,0-22 15,0 22-15,0 0 0</inkml:trace>
  <inkml:trace contextRef="#ctx0" brushRef="#br0" timeOffset="16965.95">1926 3768 0,'21'0'47,"0"0"-47,1 0 0,-1 0 15,0-21-15,0 21 0,0 0 16,22 0-16,-22-22 0,0 22 15,21-21-15,-21 21 0,22 0 0,-1-21 16</inkml:trace>
  <inkml:trace contextRef="#ctx0" brushRef="#br0" timeOffset="19281.31">3090 3979 0,'0'0'0,"-42"-21"16,42 0 0,0 0-16,0 0 15,21 0-15,0-1 16,0-20-16,1 21 0,-1-21 0,0 20 16,0-20-16,0-21 0,0 20 15,1 1-15,-1 0 0,0-1 0,0 22 16,-21-21-16,0 21 15,0-1-15,-21 22 16,0 22-16,0-1 16,-1 0-16,1 21 0,21-21 15,0 22-15,-21-1 0,21 0 0,0-20 16,0 20-16,0 0 0,0-21 16,0 22-16,0-22 0,21 0 0,0 21 15,-21-20-15,22-1 0,-1 0 16,-21 0-16,0 0 0,21 0 15,-42-21 1,0 0 0,-1 0-16,1-21 0,0 0 15,0 21-15,0-21 0,0 21 0,-1 0 16,1 0-16,0-21 16,0 21-16,21 21 15,0 0 1,0 0-16,0 0 0,21 1 15,0-1-15,0-21 16,1 21-16,-1-21 0,0 0 0,21 0 16,-21 0-16,22 0 0,-1 0 15,-21-21-15,22 0 0,-1 21 0,0-22 16,-21 1-16,22 0 0,-22-21 16,0 21-16,0-22 0,0 1 0,1 0 15,-22-1-15,0 1 0,21-22 16,-21 1-16,0-43 15,0 43-15,0 20 0,0 1 16,0 0-16,0-1 0,0 22 16,-21 21-16,21 42 15,-22-20-15,22 20 16,-21 0-16,21 22 0,0-22 16,0 22-16,0-1 0,-21-21 0,21 22 15,-21-22-15,21 1 0,-21 20 16,21-21-16,0 1 0,0-22 0,0 21 15,-21-21-15,21 1 0,0-1 16,21-21 0,0-21-1,0-1-15,0 1 16,0-21-16,-21 21 0,22 0 0,-1-1 16,0 1-16,-21-21 0,21 42 15,-21-21-15,21 0 0,-21 42 31,0 0-15,0 0-16,0 0 0,0 0 16,0 1-16,0-1 0,0 0 0,0 0 15,0 0-15,0 0 0,0 1 16,21-1-16,1-21 0,-1 0 0,0 21 16,0-21-16,0 0 0,0 0 15,1 0-15,20-21 0,-21 0 16,0 21-16,22-22 0,-22 1 0,0 0 15,0 0-15,0 0 0,0-22 16,1 22-16,-1 0 0,0 0 0,-21 0 16,0 0-16,0-1 0,0 1 15,21 21-15,-21-21 0,0 42 32,-21 0-32,0 1 0,21-1 15,0 0-15,-21 0 0,21 0 16,-22 0-16,22 1 0,0 20 0,0-21 15,0 0-15,0 0 16,0 1-16,0-1 0,22-21 16,20 0-1,-21 0-15,0 0 0,22 0 0,20-43 16,-21 22-16,1 0 0,-1 0 16,-21 0-16,0 0 0,22-22 15,-22 22-15,-21-21 0,0 21 0,0-22 16,0 22-16,0-21 0,0 21 15,-21-1-15,0 1 0,-1 0 0,1 0 16,-21 21-16,0 0 0,20 0 16,-20 21-16,0-21 0,21 21 15,-1 0-15,-20 22 0,21-22 16,0 21-16,21-21 0,-21 22 0,21-22 16,0 21-16,0-21 0,0 22 15,0-22-15,0 0 0,0 21 0,21-20 16,0-1-16,21-21 0,-21 0 15,22 0-15,-22 0 0,21 0 16,1 0-16,-1 0 0,0-21 0,1-1 16,-1 1-16,0 0 0,1 0 15,-1 0-15,-21 0 0,0-22 16,0 22-16,1 0 0,-1 0 0,0 0 16,-21-1-16,0 1 0,0 0 15,0 0-15,0 42 31,0 0-31,0 0 16,0 1-16,0-1 0,-21 0 16,21 0-16,0 21 0,0-20 0,0-1 15,0 0-15,0 0 0,0 0 16,0 0-16,0 1 0,21-22 16,0 0-1,0 0-15,0 0 0,1 0 16,-1-22-16,0 1 15,0 0-15,-21 0 0,21 0 16,0 0-16,-21-22 0,22 22 0,-22 0 16,21 0-16,-21 0 0,21-1 15,-21 1-15,0 0 0,0 0 0,0 42 47,0 0-47,0 0 16,0 1-16,0 20 0,0-21 15,0 0-15,0 0 0,0 1 0,0 20 16,0-21-16,0 0 0,0 0 16,0 1-16,0-1 15,21-21-15,0 0 0,0 0 16,1 0-16,-1 0 0,0 0 16,0 0-16,0-21 0,22-1 0,-22 1 15,0 0-15,0 0 0,0 0 16,0-22-16,1 22 0,-1-21 15,-21 21-15,21-22 0,-21 22 0,21 0 0,-21 0 16,0 0-16,0 0 0,0-1 16,0 44 15,0-1-31,0 21 16,0-21-16,0 0 15,0 1-15,-21 20 0,21-21 0,-21 0 16,21 0-16,0 1 0,0 20 0,0-21 15,0 0-15,0 0 0,0 1 16,0-1-16,21-21 0,0 0 16,21 0-16,-20 0 0,-1 0 15,21 0-15,0 0 0,-20-21 0,20-1 16,0 22-16,1-21 0,-22 0 16,21 0-16,-21 0 0,0-22 0,1 22 15,20-42-15,-42 42 16,0-1-16,0 1 0,0 0 0,0 0 15,-21 21-15,0 0 16,-1 0-16,1 0 0,0 0 16,21 21-16,-21 0 0,21 0 15,0 1-15,0-1 0,0 0 0,0 0 16,21 0-16,0 0 0,0 1 16,-21-1-16,22 0 0,-1 0 0,-21 0 15,21 0-15,-21 1 16,21-1-16,-21 0 0,-21-21 15,0 21 1,0-21-16,-1 0 0,1 0 16,0 0-16,0 0 0,0 0 15,0-21 1,21 0-16,0 0 16</inkml:trace>
  <inkml:trace contextRef="#ctx0" brushRef="#br0" timeOffset="20511.13">7239 3810 0,'21'0'16,"0"0"-16,0-21 15,-21 0-15,0 0 0,22 21 16,-22-22-16,0 1 16,0 0-16,0 0 0,0-21 0,0 20 15,0 1-15,-22-21 0,1 21 16,0 0-16,0-1 0,0 1 0,0 0 16,-1 21-16,1 0 0,-21 0 15,21 0-15,0 21 0,-1 22 16,1-22-16,-21 0 0,21 21 0,0 1 15,-22-1-15,22-21 0,0 21 16,-21 1-16,42-1 0,-22-21 0,22 22 16,0-22-16,0 21 0,0-21 15,0 0-15,22 1 0,-1-22 16,0 0-16,0 0 0,21 0 0,-20 0 16,-1 0-16,21 0 0,0-22 15,-20 1-15,20 0 0,-21 0 0,0 0 16,0 0-16,1-1 0,-1-20 15,0 21-15,-21-21 0,21 20 0,-21-20 16,0 21-16,0-21 0,0 20 16,0 1-16,0 0 0,0 42 31,0 0-31,0 1 16,-21-1-16,21 0 0,0 21 15,-21-21-15,21 22 0,0-22 16,0 0-16,0 21 0,0-20 0,0-1 15,0 0-15,0 0 0,0 0 16,21-21-16,0 21 0,0-21 0,0 0 16,1 0-16,-1 0 0,0 0 0,21 0 15,-21-21-15,22 0 0,-22 21 16,0-21-16,21-21 0,-20 20 0,-1 1 16,0-21-16,0 0 0,0-1 15,0 1-15,1 0 0,-22-1 0,0-20 16,21 20-16,-21-20 0,0 21 15,0-1-15,0 1 0,0 21 16,0-22-16,0 22 0,-21 42 31,21 22-31,-22-22 0,-20 21 0,21 1 16,0 20-16,0-21 0,-1 1 16,1 20-16,0-20 0,0-1 0,21 21 15,0-20-15,0-22 0,0 21 16,0 1-16,0-22 0,0 0 15,0 0-15,21 0 0,0 0 0,22 1 0,-22-22 16,0 0-16,21 0 0,1 0 16,-22 0-16,21-22 0,0 1 0,1 0 15,-1 0-15,0 0 16,-20 0-16,20-1 0,-21-20 0,21 0 16,-20 21-16,-1-22 0,0-20 0,0 20 15,0 1-15,-21 0 0,0-22 16,0 22-16,0-22 15,0 43-15,0 0 0,0 0 0,0 0 16,-21 21-16,21 21 0,-21 0 16,0 0-16,21 0 0,-21 22 15,21-1-15,-22 0 0,22 1 16,0-1-16,0 0 0,-21 1 0,21-1 16,0 0-16,0 1 0,0 20 15,0-42-15,0 22 0,21-22 16,-21 0-16,22 0 0,-1-21 15,-21 21-15,21-21 0,0 0 0,0 0 16,0 0-16,1 0 0,-1 0 0,0-21 16,21 0-16,-21 0 0,22 0 15,-22 0-15,21-1 0,1-20 0</inkml:trace>
  <inkml:trace contextRef="#ctx0" brushRef="#br0" timeOffset="20798.97">9165 3196 0,'0'0'16,"21"-21"-16,-21 0 0,21 0 0,-21 0 16,0-1-16,-21 44 15,0-1 1,0 0-16,21 21 0,-21 1 0,0-1 16,-1 21-16,1-20 15,21-1-15,-21 22 0,0-22 0,21 0 0,-21 1 16,21-1-16,0 0 0,-21 1 15,21-22-15,0 0 0,0 0 0,0 21 16,0-20-16,0-1 0,21-21 31,0 0-31,0-21 16,-21-1-16,21 22 16,0-42-16,1 21 0,-1 0 0,0-22 15,21 22-15</inkml:trace>
  <inkml:trace contextRef="#ctx0" brushRef="#br0" timeOffset="21465.63">9398 3260 0,'0'0'16,"21"-43"-16,0-20 16,-21 42-16,0 0 0,0 42 31,0 21-31,0-21 0,0 22 0,-21-1 16,21 0-16,-21 1 0,21-1 15,-21 0-15,21 22 0,0-22 0,0 0 16,0 1-16,-21-1 0,21-21 15,-22 22-15,22-22 0,0 0 0,0 21 16,0-21-16,0 1 16,22-44-1,-1 1 1,0 0-16,0 0 16,0-21-16,0 20 0,-21 1 0,22 0 15,-1 0-15,-21 0 0,21 0 16,-21-1-16,21 22 0,-21-21 15,0 42 1,0 1 0,0-1-16,0 0 0,0 0 0,0 0 15,0 0-15,0 1 0,0-1 16,0 0-16,0 0 0,21 0 16,0-21-16,1 21 15,-1-21-15,21 0 0,-21 0 16,0 0-16,22 0 0,-22 0 0,21 0 15,-21-21-15,1 0 0,20 21 0,-21-21 16,0 0-16,0 0 0,1-1 16,-1-20-16,-21 21 0,0-21 15,0 20-15,0 1 0,0 0 0,0 0 16,0 0-16,0 0 0,-21 21 16,-1 0-16,1 0 0,21 21 15,-21 0-15,0 0 0,0 0 0,21 0 16,0 1-16,0 20 0,0-21 15,0 0-15,0 0 0,0 1 0,0-1 16,0 0-16,0 0 0,21 0 16,-21 0-16,21-21 0,0 22 0,0-22 15,1 0-15,-1 0 0,0 0 0,21 0 16,-21 0-16,1 0 16,20-22-16,-21 22 0,21-21 0,-20 0 15,-1 0-15,21 0 0,-21 0 0,0-1 16,-21 1-16,22-21 0,-22 21 15,0 0-15,0-1 0,0 1 0,0 0 16</inkml:trace>
  <inkml:trace contextRef="#ctx0" brushRef="#br0" timeOffset="21721.66">8848 3408 0,'0'0'0,"-22"0"0,1 0 0,42 0 16,1 0 0,20 0-16,0 0 0,22 0 0,-22 0 15,22 0-15,-22-21 0,21 21 16,1-21-16,-22 21 0,22 0 0,-1-22 16,-20 22-16,-1 0 0,21 0 15,-41 0-15,20 0 0,-21 0 0,0 0 16,-21 22-16,0-1 0,-42-21 15,21 21-15,-22 0 0,1 0 16,0 22-16</inkml:trace>
  <inkml:trace contextRef="#ctx0" brushRef="#br0" timeOffset="22390.33">4149 5122 0,'0'0'0,"-22"-21"0,22 0 0,0 0 16,0-21-16,0 20 0,0 1 15,0-21-15,0 21 0,0 0 0,0-22 16,0 22-16,0 0 0,0 0 15,22 21-15,-1 0 0,0 0 16,0 0-16,0 21 16,22 0-16,-22 21 0,21 1 0,0-1 15,-20 22-15,20-22 0,-21 21 16,0-20-16,0 20 0,1 1 0,-1-22 16,-21 0-16,0 1 0,0-1 15,0 0-15,0 1 0,0-22 0,0 21 16,0-21-16,0 1 15,-21-22-15,-1 0 16,22-22-16,0 1 0,0 0 0,0 0 16,0-21-16,0-1 0,22 1 15,-1 0-15,0-22 0,0 1 16,21-1-16,-20 1 0,-1-1 16,0 1-16,21-22 0,-21 21 0,22 22 15,-22-21-15,0 41 0,0-20 16,-21 21-16,0 0 0,21 0 0,-21-1 15,22 22-15,-22 22 16,21-1-16,0 0 16,0 21-16,-21-21 0,0 1 15,0 20-15,21-21 0,0 21 16</inkml:trace>
  <inkml:trace contextRef="#ctx0" brushRef="#br0" timeOffset="25265.24">5313 5440 0,'21'0'15,"-21"-21"1,0 0-16,0-1 16,0 1-16,0 0 0,0 0 15,0 0-15,0-22 0,0 22 0,0-21 16,0 0-16,-21 20 0,21-20 15,-21 0-15,-1 21 0,-20-22 16,21 22-16,0 0 0,0 21 16,-1 0-16,-20 0 0,21 21 0,-21 0 15,20 0-15,1 22 0,-21-1 0,21 0 16,0 1-16,-1-1 0,-20 64 16,21-64-16,0 1 0,21-1 15,0 0-15,0 1 0,0-1 16,0-21-16,0 0 0,0 0 0,21 1 15,0-1-15,21-21 0,-20 0 16,-1 0-16,21 0 0,-21-21 0,22-1 16,-22 1-16,21 0 0,-21 0 15,0-21-15,22 20 0,-22-20 16,0 21-16,0-21 0,-21-1 0,0 1 16,21 0-16,-21 20 0,22-20 15,-22 0-15,0 21 0,0-1 0,0 1 16,0 0-16,0 0 0,0 42 15,0 0 1,0 0-16,0 22 16,0-22-16,0 21 0,0-21 0,0 22 15,0-22-15,0 0 0,0 21 16,0-20-16,0-1 0,0 0 16,0 0-16,21 0 0,0 0 0,0-21 15,0 0-15,0 0 0,22 0 16,-22 0-16,21 0 0,-21 0 0,1 0 15,20 0-15,-21-21 0,21 0 16,-20 0-16,20 0 0,-21 0 0,0-22 16,22 22-16,-43-21 0,21 21 15,-21-22-15,0 22 0,0 0 0,0 0 16,0 0-16,-21-1 0,-1 22 0,1 0 16,0 0-16,0 0 0,0 0 15,0 0-15,21 22 0,-22-22 0,22 21 16,0 0-16,0 0 15,0 0-15,0 0 0,0 1 0,22-1 16,-22 0-16,21 0 0,0 0 0,0 0 16,0 1-16,-21-1 0,21 0 15,1 0-15,-22 0 0,21 0 0,-21 1 16,0-1-16,21-21 0,-21 21 16,21-21-16,-21 21 0,21-21 0,0 0 15,1 0-15,-1 0 16,21 0-16,-21 0 0,0 0 0,22 0 15,-22-21-15,21 0 0,-21 0 0,22-1 16,-22 1-16,21 21 0,-21-42 16,1 21-16,20 0 0,-42-1 15,21-20-15,-21 21 0,0-21 16,0 20-16,0-20 0,0 21 0,-21 0 16,0 0-16,21-1 0,-21 1 0,-1 21 15,1 0-15,-21 0 0,21 0 16,0 0-16,-1 21 0,1 1 0,-21-1 15,21 0-15,0 21 0,-1-21 16,22 22-16,-21-22 0,21 21 16,-21-21-16,21 1 0,0 20 0,0-21 0,0 0 15,0 0-15,21 1 0,0-1 16,1 0-16,-1-21 0,0 0 0,0 0 16,0 0-16,22 0 15,-22 0-15,0 0 0,0-21 0,0 0 16,0-1-16,1 1 0,-1 0 0,0 0 15,0 0-15,0-22 0,-21 22 16,0-21-16,0 21 0,21-22 0,-21-20 16,0 42-16,22 0 15,-22 42 17,0 0-32,-22 0 0,22 21 15,-21-20-15,21-1 0,-21 21 0,21-21 16,0 22-16,0-22 0,0 0 15,0 0-15,0 0 0,21 0 16,0 1-16,1-1 0,-1-21 16,0 0-16,21 0 0,-21 0 15,1 0-15,20 0 0,-21 0 0,0-21 16,0-1-16,22 22 0,-22-21 16,0 0-16,0 0 0,-21-21 15,21 20-15,1 1 0,-22-21 0,21 21 16,-21 0-16,0-22 0,0 22 0,21 21 15,-21-21-15,0 42 32,-21 0-32,21 0 0,0 1 0,-21-1 15,21 21-15,-22-21 16,22 0-16,0 1 0,0-1 0,0 0 16,0 0-16,0 0 0,0 0 0,22 1 15,-22-1-15,21-21 0,0 0 16,21 0-16,-21 0 0,1 0 0,20 0 15,-21 0-15,21 0 0,-20-21 16,20-1-16,-21 22 0,0-21 0,0-21 16,1 21-16,-1 0 0,0-22 0,0 1 15,-21 0-15,21-1 0,-21-20 16,21 20-16,-21-20 0,22-1 16,-22 1-16,0 21 0,0-1 0,0 1 15,0 0-15,0 20 0,0 1 16,0 0-16,-22 42 15,22 22 1,0-22-16,0 21 0,-21 0 0,21 1 16,-21-1-16,21 0 0,0 22 0,-21-22 15,21 1-15,0-1 0,0 0 16,0 1-16,0-1 0,0-21 0,0 21 16,0-20-16,0-1 0,0 0 15,-21 0-15,21 0 0,0-42 47,0 0-47,0 0 0,21 0 16,0-1-16,-21 1 0,21-21 0,0 21 15,1 0-15,-1-1 0,0 1 16,0 0-16,0 0 0,0 0 16,1 0-16,20 21 0,-21 0 0,0 0 15,0 0-15,22 21 16,-22 0-16,-21 0 0,21 0 15,-21 0-15,0 22 0,0-22 16,0 0-16,0 0 0,0 0 0,0 1 16,0-1-16,-21 0 0,0 0 15,0 0-15,-1 0 0,1-21 16,0 0-16,0 0 16,0 0-16,0-21 15,-1 21-15,22-21 16,-21 0-16,21 0 0,0 0 0,0-1 15,0 1-15,0 0 16,0 42 15,0 0-15,0 1-16,0-1 0,0 0 16,21 0-16,1-21 0,-22 21 15,21-21-15,0 0 0,0 21 16,0-21-16,22 0 0,-22 0 0,0 0 15,21 0-15,-21 0 0,22 0 16,-22-21-16,0 0 0,21 21 0,-20-21 16,-1 0-16,0 0 0,0-22 0,0 22 15,0-21-15,1-1 0,-1 1 16,0 0-16,0-22 0,-21 22 16,0-22-16,21 1 0,-21-1 0,0 22 0,0 0 15,0-1-15,0 1 0,0 21 16,0 0-16,-21 21 31,21 42-31,0-21 0,0 22 16,-21-1-16,21 0 0,0 1 15,-21-1-15,21 0 0,0 22 16,0-22-16,0 0 0,0 1 0,0 20 16,0-20-16,0-22 0,0 21 15,0 0-15,0-20 0,0-1 0,0 0 16,0 0-16,21 0 0,0 0 0,0-21 15,0 0-15,1 0 16,-1 0-16,0 0 0,0 0 0,0 0 0,22 0 16,-22-21-16,0 21 0,0-21 15,0 0-15,-21 0 0,0 0 16,21-1-16,-21-20 0,22 21 16,-22 0-16,0-22 0,0 22 0,0 0 15,0-21 1,0 21-16,-22 42 31,22 0-31,0 0 0,0 0 16,-21 0-16,21 1 0,0-1 0,-21 0 15,21 0-15,0 0 0,0 0 16,0 1-16,0-1 0,0 0 0,0 0 16,0 0-16,21-21 15,0 0-15,1 0 16,-1 0-16,0 0 0,0 0 0,0 0 15,43-21-15,-22 21 0,0-21 16,-20 0-16,20 0 0,0-1 16,-21 1-16,22-21 0,-22 21 0,0-22 15,21 1-15,-20 21 0,-1-21 16,0-1-16,-21 22 0,0 0 0,0 0 16,0 0-16,-21 21 15,0 21 1,-1 0-16,22 0 0,-21 21 15,21-20-15,0-1 0,0 0 16,0 0-16,0 0 0,0 0 16,0 1-16,0-1 0,0 0 0,0 0 15,21 0-15,-21 0 0,0 1 16,22-1-16,-22 0 0,21 0 16,-21 0-1,-21 0 1,-1-21-16,1 0 0,0 0 15,0 0-15,0 0 0,0 0 16,-1 0-16,1 0 16,0 0-16,0 0 0,0-21 0,0 21 15,-1-21-15,-20 21 0,21-21 16,-21 0-16</inkml:trace>
  <inkml:trace contextRef="#ctx0" brushRef="#br0" timeOffset="25686.76">6837 4720 0,'0'0'0,"-21"21"0,-43 22 16,43-43-16,0 21 0,0 0 16,21 0-16,0 0 0,0 1 15,0-1-15,21-21 16,0 0-16,21 0 16,-21 0-16,1 0 0,-1 0 0,0-21 15,0-1-15,-21 1 16,0 0-16,0 0 0,0 0 0,-21 21 15,0-21-15,0 21 0,-1 0 16,1 0-16,-21 0 0,21 0 16,0 0-16,-1 0 0,1 21 0,21 0 15,0 0-15,-21 0 0,21 0 16,0 1-16,0 20 0,0-21 0,0 0 16,0 0-16,0 1 0,0-1 15,21 0-15,0-21 0,-21 21 0,22 0 16</inkml:trace>
  <inkml:trace contextRef="#ctx0" brushRef="#br0" timeOffset="29558.25">12975 3048 0,'0'-21'15,"0"0"17,0 0-1,0-1-31,0 1 15,21 0 1,-21 0-16,0 0 0,21 21 16,-21-21-16,0-1 15,0 1-15,0 0 0,0 0 16,0 0-16,0 0 16,0-1-1,22 22 32,-22-21 16,0 0-17,0 0 48,0 42-16,0 0-78,0 22 16,0-22-16,0 21 0,0 0 0,0 1 16,0-1-16,0 0 0,0 1 0,0-1 15,0 0-15,-22 1 0,22-1 16,-21 0-16,21-20 0,0 20 0,0-21 15,0 0-15,0 0 0,0 1 16,0-1-16,0-42 31,21 21-31,1-22 0,-1 1 16,-21 0-16,21-21 0,0 21 16,0-1-16,0-20 0,1 0 15,-22 21-15,21-22 0,0 22 0,0-21 16,0 21-16,0-1 0,-21 1 0,0 0 15,22 21-15,-1 0 16,-21 21 0,0 0-16,0 1 15,0-1-15,0 0 0,0 21 0,21-21 16,-21 1-16,0-1 0,0 21 0,0-21 16,21 0-16,-21 1 0,0-1 15,0 0-15,21-21 0,-21 21 0,21-21 16,1 0-1,-1 0-15,0 0 0,0 0 16,0 0-16,0-21 0,1 0 0,-22 0 16,21-1-16,0 1 0,0 0 15,-21-21-15,21 21 0,-21-1 0,21-20 16,-21 21-16,0-21 0,0 20 16,22 1-16,-22-21 0,0 21 0,21 0 15,-21-1-15,0 44 31,0-1-31,0 0 16,0 0-16,0 21 0,0-20 16,0-1-16,0 21 0,0-21 15,0 22-15,0-22 0,0 21 0,0-21 16,0 0-16,0 22 0,0-22 16,0 0-16,21 0 0,0-21 0,0 21 15,22-21-15,-22 0 16,0 0-16,0 0 0,21 0 0,-20 0 15,20-21-15,-21 21 0,21-21 16,-20 0-16,20 0 0,-21 0 0,0-22 16,0 22-16,22-42 0,-22 41 15,-21-20-15,0 21 16,0 0-16,0 0 0,0-1 0,0 1 0,0 0 16,-21 21-1,0 0-15,-1 21 0,22 0 16,-21 1-16,0 20 0,21-21 0,-21 43 15,21-43-15,0 0 16,0 21-16,0-21 0,0 1 0,0-1 16,21 0-16,0 0 0,0 0 0,1 0 15,20-21-15,-21 22 16,0-22-16,0 0 0,1 0 0,20 0 16,-21 0-16,21-22 0,-20 1 15,20 0-15,-21 0 0,21 21 0</inkml:trace>
  <inkml:trace contextRef="#ctx0" brushRef="#br0" timeOffset="30680.83">15494 2858 0,'0'0'15,"0"-85"-15,0 64 16,0 0-16,0-1 0,0 1 0,-21 21 15,0 0-15,-1 0 0,1 0 16,0 0-16,0 21 0,-21 1 0,20-1 16,-20 21-16,21-21 0,0 22 15,-22-1-15,22 0 0,0-21 16,0 22-16,0-1 0,21 0 0,-21 1 16,21-1-16,0 0 0,0-20 15,0 20-15,21-21 0,0 21 0,21-20 16,-21-1-16,22 0 0,-1 0 0,22-21 15,-22 0-15,21 21 0,-20-21 16,20 0-16,1 0 0,-22 0 16,0-21-16,22 0 0,-22 21 0,-21-21 15,22 0-15,-22-22 0,0 22 16,0 0-16,0-21 0,-21 20 0,22-20 16,-22 21-16,0-21 0,0 20 15,0 1-15,-22 0 0,1 0 0,0 21 16,0 0-16,0 0 0,0 0 15,-1 0-15,-20 21 0,21 0 0,0 0 16,-22 1-16,22-1 0,0 0 0,0 0 16,0 21-16,21-20 0,0-1 15,0 0-15,0 0 0,0 0 0,0 0 16,0 1-16,21-22 16,0 0-16,0 0 0,0 0 15,1 0-15,-1 0 0,21-22 16,-21 1-16,0 0 0,1 0 15,-1 0-15,0 0 0,-21-1 16,0-20-16,21 21 0,-21 0 16,21 0-16,-21-1 0,0 1 15,0 42 17,0 1-32,-21-1 0,21 0 15,0 0-15,0 0 0,0 0 16,0 1-16,0-1 0,0 0 0,21-21 15,-21 21-15,21 0 0,1-21 16,-1 0-16,0 0 0,21 0 16,-21 0-16,1 0 0,-1 0 0,21 0 15,-21-21-15,0 21 0,1-21 16,-1 0-16,0 0 0,-21-22 0,21 22 16,-21 0-16,21-21 0,-21 20 15,0-20-15,21 21 0,-21 0 0,0 0 16,22-1-16,-22 44 31,0-1-31,0 0 0,-22 21 0,1-21 16,21 1-16,0 20 0,0-21 15,-21 21-15,21-20 0,-21 20 0,21-21 16,0 0-16,0 0 0,0 1 16,0-1-16,0 0 15,-21-21 1,21-21-1,0 0-15,0-1 0,0 1 16,0 0-16,0 0 0,0-21 0,0-1 16,42 22-16,-21-21 0,0-1 15,1 1-15,20 0 0,0 21 0,1-22 16,-1 22-16,0 0 0,-21 0 16,22 21-16,-1 0 0,-21 0 0,0 0 15,22 21-15,-22 0 0,0 0 16,0 0-16,-21 22 0,0-22 0,0 0 15,0 21-15,0-20 0,0-1 16,0 21-16,0-21 0,0 0 16,0 1-16,0-1 0,0 0 0,-21 0 15,0 0-15,21 0 16,-21-21 0,0 0-16,-1 0 15,22-21-15,0 0 0</inkml:trace>
  <inkml:trace contextRef="#ctx0" brushRef="#br0" timeOffset="33134">18076 3366 0,'0'21'15,"21"-21"16,1-21-31,-1-1 16,0 22-16,21-21 0,-21 0 0,22 0 16,-22 0-16,21 0 0,-21-22 15,22 22-15,-22-21 0,0 21 0,0-22 16,-21 22-16,21-21 0,-21 21 0,0-1 16,0 1-16,0 0 0,-21 0 15,0 21-15,0 0 0,0 0 0,0 0 16,-22 21-16,22 0 15,0 22-15,-21-22 0,20 21 0,1 0 16,0 1-16,21-1 0,-21 0 16,21 1-16,-21-1 0,21 0 0,0-20 15,0 20-15,0-21 0,0 21 16,21-20-16,0-1 0,0-21 0,0 21 16,22-21-16,-22 0 0,21 0 15,1 0-15,-22 0 0,0-21 16,0 0-16,0 21 0,22-22 0,-22-20 15,0 21-15,0-21 0,0 20 16,22-20-16,-22 0 0,21 21 0,-21-22 16,0 1-16,22 21 15,-22-22-15,21 22 0,-21 0 0,22 21 16,-22 0-16,0 0 0,0 0 0,0 0 16,1 21-16,-22 0 0,0 1 15,0 20-15,0-21 0,0 0 0,0 22 16,0-1-16,0-21 0,0 21 15,-22-20-15,22-1 0,-21 0 0,0 0 16,21 0-16,0 0 0,0-42 47,0 0-47,21 21 0,0-21 16,1-21-16,-1 20 0,0 1 15,0-21-15,0 21 0,0-22 16,1 22-16,-1-21 0,0 21 0,-21 0 15,0-22-15,0 22 0,21 21 16,-21-21-16,-21 21 16,0 21-1,0 0-15,21 0 0,-22 1 0,1-1 16,21 21-16,-21-21 0,21 0 16,0 22-16,0-22 0,0 21 15,0-21-15,0 1 0,0-1 0,0 0 16,0 0-16,21 0 0,0-21 0,1 21 15,20-21-15,-21 0 0,21 0 16,1 0-16,-1 0 0,0 0 16,22 0-16,-22-21 0,1 0 0,-1 0 15,0 21-15,1-21 0,-22-22 16,21 22-16,-21 0 0,0-21 16,-21 21-16,0-22 0,22 1 0,-22 0 15,0 20-15,0 1 0,0-21 0,-22 21 16,1 21-16,0 0 15,0 0-15,0 0 0,0 21 16,21 0-16,0 0 16,-22 22-16,22-22 0,0 21 0,0-21 0,0 22 15,0-22-15,0 21 0,0-21 16,0 0-16,22 22 0,-1-22 16,0 0-16,0-21 0,0 21 0,22-21 15,-22 0-15,0 0 0,21 0 16,-21 0-16,1 0 0,20 0 0,-21 0 15,0-21-15,0 21 0,1-21 16,-1 0-16,0-22 0,0 22 16,0 0-16,0-21 0,1 21 0,-1-22 0,0 1 15,0 21-15,0-22 0,0 22 16,1 0-16,-1 21 0,0-21 16,0 21-16,0 0 15,-21 21-15,0 0 16,0 0-16,21-21 0,-21 22 15,0-1-15,0 0 0,0 0 16,22-21 15,-22-21-15,0 0-16,0 0 16,0-1-16,0 1 0,0 0 15,0 0-15,0 0 16,0 0-16,-22 21 0,1 0 15,0 0-15,0 0 16,0 21-16,0 0 0,-1 0 16,1 0-16,0 0 0,0 1 0,0-1 15,0 21-15,21-21 0,0 0 16,-22 22-16,22-22 0,0 0 0,0 21 16,0-20-16,0-1 0,22 0 0,-22 0 15,21 0-15,0 0 0,21-21 16,-21 22-16,1-22 0,20 0 0,-21 0 15,0 0-15,22 0 0,-22 0 16,21-22-16,-21 22 0,0-21 0,1 0 16,20 0-16,-21 0 0,0 0 15,0-22-15,1 22 0,-1-21 16,-21 21-16,21-22 0,-21 22 0,21 0 16,-21 0-16,0 0 0,0 42 46,0 0-46,-21 0 0,21 21 0,0-20 16,0-1-16,0 0 0,0 0 16,0 21-16,0-20 0,0-1 0,21 0 15,0 0-15,0 0 0,1-21 16,-1 0 0,0 0-16,0 0 0,0 0 0,0 0 0,1 0 15,-22-21-15,21 21 0,0-21 16,0 0-16,-21-22 15,21 1-15,-21 21 0,21-21 0,-21 20 16,0 1-16,0 0 0,22 0 16,-22 0-16,21 0 0,-21 42 31,0 0-31,0 0 16,0 0-16,0 0 0,0 1 15,0 20-15,0-21 0,0 0 0,0 0 16,0 1-16,0-1 0,0 0 15,21 0-15,0 0 0,0-21 0,0 21 16,1-21-16,-1 0 0,0 0 16,0 0-16,0 0 0,0 0 15,1 0-15,-1-21 0,0 0 0,0 0 16,0 0-16,0 0 0,-21-1 16,22-20-16,-1 21 0,0-21 0,0-1 15,0 1-15,-21 0 0,43-64 16,-22 63-16,0 1 0,-21 0 15,0-1-15,21 22 0,-21 0 0,0 0 16,0 0-16,0 42 16,-21 0-16,0 0 15,21 0-15,-21 22 16,-1-1-16,22-21 0,-21 22 0,21-1 16,0 0-16,0 1 0,0-22 0,0 21 15,0 0-15,0-20 0,0 20 16,0-21-16,0 0 0,21 0 0,1 1 15,-1-1-15,0 0 0,0-21 16,0 0-16,0 0 0,1 0 0,-1 0 16,21 0-16,-21 0 0,0 0 15,1 0-15,-1-21 0,0 0 0,0-1 16,-21 1-16,21 0 0,-21 0 0,21-21 16,-21 20-16,0 1 0,0 0 15,0 0-15,0 0 16,-21 42-1,0 0-15,21 0 16,0 0-16,-21 1 0,0-1 0,21 0 16,0 0-16,0 21 0,0-20 15,0-1-15,0 0 0,0 0 16,0 0-16,21-21 16,0 21-16,0-21 0,0 0 0,1 0 15,-1 0-15,0 0 0,0 0 16,0-21-16,0 0 0,1 21 15,-1-21-15,0 0 0,0 0 16,-21-1-16,21 1 0,-21 0 16,0 0-16,0 0 0,0-22 15,0 22-15,-21 0 0</inkml:trace>
  <inkml:trace contextRef="#ctx0" brushRef="#br0" timeOffset="33230.94">21378 3006 0,'0'0'0,"-63"0"0</inkml:trace>
  <inkml:trace contextRef="#ctx0" brushRef="#br0" timeOffset="33362.82">21526 3006 0,'22'0'0,"20"0"16,0 0-16,1 0 0,-22 0 15,21 0-15,-21 0 0,22 0 0,-22 0 16,0 0-16,0 0 15,-21-21-15,21 21 16,0-22 0,1 22-16</inkml:trace>
  <inkml:trace contextRef="#ctx0" brushRef="#br0" timeOffset="33705.62">23135 2498 0,'0'0'16,"42"21"-16,1 0 16,-22-21-16,0 21 0,-21 0 0,0 1 0,0-1 15,0 21-15,0-21 0,0 22 16,0-1-16,0 0 0,0 1 15,0-1-15,-21 0 0,0 22 0,0-22 16,21 0-16,-22 1 0,22-1 16,-21-21-16,21 22 0,-21 20 15,21-42-15,0 0 0,-21 1 16,21-44 15,0 1-15,0 0-16,-21 0 0,0 0 15,-1 0-15</inkml:trace>
  <inkml:trace contextRef="#ctx0" brushRef="#br0" timeOffset="34221.83">22775 3090 0,'0'0'0,"-21"0"0,0 0 0,42 0 32,0 0-32,0 0 0,22 0 15,-22 0-15,21 0 0,1 0 0,20-21 16,-21 21-16,1-21 0,20 21 15,-20-21-15,-1 0 0,21 21 0,-20-21 16,-1-1-16,0 1 0,1-21 16,-1 21-16,-21-22 0,22 1 15,-22 21-15,0-21 0,-21 20 16,0-20-16,0 21 0,0 0 0,0 0 0,0-1 16,0 1-16,-21 21 15,-22 43 1,22-22-16,21 0 0,-21 0 0,21 0 15,0 22-15,0-1 0,-21-21 16,0 64-16,21-43 0,-21-21 16,21 22-16,0-22 0,0 21 15,0-21-15,0 0 0,0 1 0,0-1 16,0 0-16,0 0 0,0 0 16,0-42 15,0 0-16,0 0-15,0 0 0,21-1 0,0 1 16,0 0-16,0-21 16,-21 21-16,21-1 0,1 1 0,-1 21 15,0-21-15,0 0 0,0 21 16,-21 21 15,0 0-31,0 0 0,0 1 16,0-1-16,0 0 0,0 0 0,0 0 15,0 0-15,0 1 0,-21-1 16</inkml:trace>
  <inkml:trace contextRef="#ctx0" brushRef="#br0" timeOffset="34547.37">23812 3260 0,'0'0'0,"22"0"15,-1 0-15,0 0 0,0 0 16,0 0-16,0-21 0,22 21 0,-22-22 16,0 1-16,0 0 0,22 0 0,-22 0 15,-21 0-15,21-1 0,0-20 16,0 21-16,0-21 0,-21 20 0,0 1 15,0-21-15,0 21 0,22 0 16,-44 21-16,1 0 16,0 21-16,0 0 0,0 0 15,0 0-15,-1 0 16,-20 1-16,21 20 0,0-21 0,21 0 16,-21 22-16,21-22 0,0 0 15,0 0-15,21 0 0,0 0 16,0 1-16,0-22 0,0 0 0,1 0 15,20 0-15,-21 0 0,21 0 16,1 0-16,-22 0 0,21-22 0,1 22 16,-22-21-16,21 0 0,-21 21 15,0-21-15,1 21 0,-1-21 0,-21 0 16,-21 21 0</inkml:trace>
  <inkml:trace contextRef="#ctx0" brushRef="#br0" timeOffset="35253.97">14880 4572 0,'0'0'0,"0"-21"0,-21-21 0,21 20 15,-21-62 1,21 63-16,0-1 0,-21 1 0,21 0 15,0 0-15,-22 21 0,22 42 16,0-21 0,0 22-16,43 20 0,-86 1 0,1-1 15</inkml:trace>
  <inkml:trace contextRef="#ctx0" brushRef="#br0" timeOffset="35396.39">14668 5334 0,'0'0'0,"0"21"0,0 22 16,-21-1-16,21 21 0,-21-20 15,21-1-15,0 22 0,0-22 0,0 0 16,0-21-16,0 1 0,0-1 15,0 0-15,0 0 0,0-42 16,0 0 0,0 0-16,0-1 0,0-20 15,0 0-15,0-1 0,0 1 0,0 0 16,0-22-16</inkml:trace>
  <inkml:trace contextRef="#ctx0" brushRef="#br0" timeOffset="35462.36">14457 5017 0,'-43'-149'16,"86"298"-16,-107-361 0,43 148 0,21-20 15,0 41-15,-21-20 0</inkml:trace>
  <inkml:trace contextRef="#ctx0" brushRef="#br0" timeOffset="35601.28">14880 4276 0,'42'21'16,"-20"0"-16,-1 21 0,0-20 16,-21 20-16,0 0 0,0 1 0,0-1 15,-42 0-15,20-21 0,1 22 16,-21-1-16,0 0 0,20-20 0,-20 20 15,21-21-15,0 0 0,0-21 16,-22 0-16</inkml:trace>
  <inkml:trace contextRef="#ctx0" brushRef="#br0" timeOffset="35717.21">15198 4593 0</inkml:trace>
  <inkml:trace contextRef="#ctx0" brushRef="#br0" timeOffset="36199.47">14859 4445 0,'0'0'0,"0"-21"0,-21 21 16,21-21-16,0 0 0,-21-1 16,21 1-16,0 0 15,0 0 1,0 0-1,-22 21 1,22 21-16,0 0 16,0 21-16,0-20 0,0 20 0,-21 0 15,21 22-15,0-22 0,-21 22 16,21-1-16,0 22 0,-21-22 0,21 1 16,0 20-16,0-20 0,-21-1 15,21-20-15,-21 63 16,-1-64-16,22 0 0,0 1 0,0-22 0,0 0 15,0 0-15,0 0 0,-21-21 32,21-21-17,0 0-15,0 0 0,0 0 16,0-1-16,0 1 0,0-21 0,0 21 16,0-22-16,0 1 0,0 0 15,0 21-15,0-22 0,21 1 0,-21 0 16,0-1-16,0 1 0</inkml:trace>
  <inkml:trace contextRef="#ctx0" brushRef="#br0" timeOffset="36529.9">14626 4487 0,'-21'-42'16,"21"21"-16,0 0 15,0 0-15,0-1 16,0 1-16,21 21 0,0-21 15,0 21-15,1-21 0,20 21 0,-21 0 16,21 0-16,1 0 0,-22 0 16,21 0-16,1 0 0,-22 0 0,0 21 15,0 0-15,0 0 0,-21 1 16,0 20-16,0-21 0,-21 21 0,0 1 16,-21-22-16,20 21 0,-20-21 0,21 22 15,-21-22-15,-1 21 16,22-21-16,-21 1 0,21-1 0,-1 0 15,1 0-15,0-21 0,21 21 16,21-21 15,0 0-31,-21-21 0,22 21 0,-1-21 16,21 0-16,-21 21 0,0-21 0</inkml:trace>
  <inkml:trace contextRef="#ctx0" brushRef="#br0" timeOffset="36917.85">15113 4572 0,'0'0'0,"0"-21"16,0 0-16,0 0 15,21-1-15,0 1 16,0 0-16,1 0 0,-1 21 16,21 0-16,-21-21 0,0 21 15,22 0-15,-22 0 0,21 0 0,-21 21 16,1 0-16,20 0 0,-21 0 15,0 22-15,-21-22 0,0 21 0,0 1 16,0-22-16,0 21 0,0 0 16,0-20-16,-21 20 0,0-21 0,0 0 15,21 0-15,-21 1 0,-1-1 16,1-21-16,21-21 16,0-1-1,0 1-15,0 0 0,0 0 16,0-21-16,0 20 0,21-20 0,1 0 15,-1 21-15,0-22 0,0 1 0,-21 21 16,21 0-16,0-1 16,1 1-16,-1 0 0,0 21 0,0 0 15,0 0-15,-21 21 16,21 0-16,1-21 0,-22 22 16,21-1-16,-21 0 0,0 0 15</inkml:trace>
  <inkml:trace contextRef="#ctx0" brushRef="#br0" timeOffset="37697.31">16341 4699 0,'21'-21'0,"-42"42"0,84-63 16,-42 21-16,0-1 0,1 1 15,-22 0-15,0 0 0,0 0 0,0-22 16,0 22-16,0 0 0,-22 21 0,1-21 15,0 21-15,-21 0 0,21 0 16,-22 0-16,1 0 0,21 21 16,-22 0-16,1 0 0,21 22 0,-21-22 15,20 21-15,1 1 0,-21-22 16,21 21-16,21 0 0,0-20 16,0 20-16,0-21 0,0 0 0,0 22 15,21-22-15,21-21 0,-21 0 16,1 0-16,20 0 0,-21-21 0,21-1 15,-20 22-15,20-21 16,-21 0-16,0-21 0,22 21 0,-43-1 0,21 1 16,-21 0-16,21 0 15,-21 0-15,0-22 0,0 22 0,0 0 16,0 0-16,0 42 31,0 0-31,0 0 16,0 1-16,0 20 0,0 0 15,0 1-15,21 20 0,-21-21 0,0 22 16,0-1-16,21 1 0,-21-1 16,21 149-1,1-127-15,-22-22 0,21 107 0,-21-107 16,0 22-16,0-22 0,0 22 16,0-22-16,0 22 0,-21-21 15,-1-1-15,-20 1 0,21-1 0,-21-21 16,-1 22-16,1-22 0,0-21 0,-64 22 15,0-43 1,64-21-16,-1-1 0,22-20 16,-21 21-16,21-43 0,-1 22 0,1-21 15,0-1-15,21 1 0,0-22 16,0 0-16,21 1 0,0-22 0,1 21 16,105-232-1,0 105-15,-64 106 16,1 21-16,168-126 15,-168 147-15,-1 22 0,1 21 16,-22 0-16,1-1 0,-22 22 0,21 0 16,-21 0-16,0 0 0,1 22 15,-22-1-15,0 21 0,0-21 0,0 64 16,0 0 0,0-43-16,0-21 0,0 21 0,0 1 15,0-22-15,0 0 0,0 0 0,0 0 16,0 1-16,-22-22 0</inkml:trace>
  <inkml:trace contextRef="#ctx0" brushRef="#br0" timeOffset="38146.26">16827 5144 0,'0'-22'0,"0"1"16,0 0-16,0-21 0,0 21 15,22-22-15,-22 22 0,21-21 0,-21-1 16,0-20-16,42-1 16,-21 43-16,-21 0 15,21 21-15,1 0 16,-1 0-16,0 21 15,0 0-15,-21 1 16,0-1-16,21 0 0,-21 42 16,0-41-16,0 20 15,0-21-15,0 0 0,0 0 16,0-42 15,0 0-31,0 0 0,0 0 16,0 0-16,0-22 0,0 22 0,0-21 15,21-1-15,1 22 0,20-42 16,0 20-16,-21 22 0,1 21 16,20-21-16,43 21 15,-64 0-15,0 21 0,0-21 16,0 21-16,0 22 0,-21-22 16,22 0-16,-22 21 0,0 1 15,0-22-15,0 85 0,0-85 16,-22 21-16,22-21 15,-21 1-15,21-1 0,0 0 16,0 0-16,0-42 31,0 0-15,0 0-16</inkml:trace>
  <inkml:trace contextRef="#ctx0" brushRef="#br0" timeOffset="40797.75">19156 4995 0,'21'0'16,"-42"0"-16,63-21 0,22-42 15,-43-1 1,-21 43-16,0 0 0,0-21 15,0 20-15,0 1 0,0-21 16,-21 21-16,-1 0 0,1-22 0,0 22 16,-21 0-16,21 21 0,-1-21 15,-20 21-15,21 0 0,-21 0 0,20 0 16,-41 42-16,-22 64 16,64-64-1,0 1-15,-21 62 0,42-41 16,0-22-16,0 1 0,0-1 0,0-21 15,21 85 1,0-106-16,0 0 16,21 0-16,-20 0 0,-1 0 0,21-21 15,0 0-15,-20-1 0,20 1 0,0-21 16,-21 21-16,85-127 16,-85 105-16,22-84 15,-22 85-15,0-43 16,0 22-16,-21-1 0,21 1 0,-21-1 15,22 1-15,-22 20 0,0 1 0,0 0 16,0 21-16,0-1 0,0 44 16,0-1-16,-43 42 15,22 1-15,21-22 16,-21 22-16,0-1 0,0-21 0,21 22 16,0-1-16,-22-20 0,22 20 15,0 1-15,0-22 0,0 0 0,0 1 16,0-22-16,22 21 0,-1-21 0,0 1 15,106-22 1,-42 0 0,-43 0-16,-21-22 0,21 1 0,1-21 15,-22 21-15,0 0 0,21-22 16,-20 1-16,-1 21 0,-21-22 0,21 1 16,-21 21-16,21-21 0,-21 20 15,0-20-15,0 21 16,0 42-1,0 0 1,0 0-16,0 22 0,-21-22 0,21 0 16,-21 43-16,21-1 15,0-21-15,0-20 0,0-1 16,0 0-16,0 0 0,21 0 16,0-21-16,0 0 0,0 21 0,1-21 15,-1 0-15,0 0 0,0 0 0,0-21 16,43-42-1,-22 20-15,-42 1 16,21 21-16,0-21 0,1 20 16,-1-20-16,-21 21 0,0-21 0,21 20 15,0 1-15,-21 0 0,0 0 16,0 42 0,0 0-1,0 0-15,0 1 16,0-1-16,0 0 0,-21 21 0,21-21 15,0 1-15,-21 20 0,21-21 0,0 0 16,0 22-16,0-22 16,0 0-16,0 0 0,21 0 15,0-21-15,0 0 0,0 0 0,1 0 16,-1 0-16,0 0 0,21 0 16,-21-21-16,1 0 0,20 21 0,-21-21 15,21-22-15,-20 22 0,20 0 16,-21-21-16,0 21 0,0-22 0,1 22 15,-22 0-15,0 0 0,0 0 0,0-1 16,-22 22-16,1 0 16,0 0-16,0 0 0,-21 0 15,-1 22-15,43-1 16,-21-21-16,21 21 0,0 0 16,0 0-16,0 0 0,21 1 15,0-22-15,1 21 0,-22 0 16,21 0-16,0 0 0,-21 0 0,21 43 15,0-43 1,-21 0 0,21-21-16,1 0 15,-1 0-15,0 0 0,0 0 16,0 0-16,22 0 0,-22-21 0,0 21 16,64-42-16,-64 21 15,0-1-15,0 1 16,21-21-16,-42 21 0,0 0 15,0-1-15,22 1 0,-22 0 0,0 0 16,0 0-16,21 0 16,-21 42 15,0 0-31,0 0 16,-21 0-16,21 0 0,-22 1 0,22-1 15,0 0-15,0 42 16,0-41-16,0 20 15,22-21-15,-1-21 16,0 0-16,0 0 0,0 0 0,0 0 16,22 0-16,-22 0 0,0 0 0,21 0 15,-20-21-15,62-43 16,-63 43-16,1 0 16,-1-42-16,0 41 0,-21-20 15,21 21-15,-21 0 0,0 0 16,0-1-16,0 1 0,0 42 31,-21 1-31,21-1 16,-21 0-16,0 21 15,21-21-15,-22 1 0,22-1 0,-21 0 16,21 0-16,0 0 0,-21 0 16,21 1-16,0-44 46,0 1-46,0 0 0,0 0 16,0 0-16,0 0 0,21-1 16,-21-20-16,21 21 0,1 0 0,-1-22 15,0 22-15,0 0 16,-21 0-16,21 0 0,0 21 0,1-21 16,-22 42-1,0 0-15,0 0 16,0 0-16,0 0 0,0 1 0,0-1 15,0 42 1,0-20 0,0-22-16,21 0 0,0 0 0,0-21 15,0 0-15,0 21 0,22-21 16,-22 0-16,21 0 0,1 0 0,-1 0 16,0 0-16,1 0 0,20-42 15,22 0 1,-64-1-16,0 22 0,0-21 15,-21-1-15,0 22 16,0-21-16,0 21 0,0 0 0,0-1 16,-21 1-16,-21 21 15,21 0-15,-1 0 16,-20 43-16,21-22 0,0 0 16,0 21-16,-1-21 0,22 1 15,0-1-15,0 0 0,0 0 0,0 0 16,0 0-16,0 22 15,22-22-15,-1-21 16,0 0-16,0 0 0,0 0 16,-21-21-16,21 0 0,1 21 15,-1-22-15,-21 1 0,0 0 16,21 21-16,-21-21 0,21 0 0,-21 0 16,0-1-16,0 1 0,0 0 15,21 21-15,-21 21 31,0 0-15,0 1-16,0-1 0,-21 0 16,0 42-16,21-20 0,-21-1 15,21 0-15,0 1 0,0-1 0,0 0 16,0 22-16,-21-22 0,21 22 16,0-22-16,0 0 0,-22 22 0,22-22 15,0 22-15,0-22 0,0 22 0,0-22 16,0 0-16,0 22 15,0-22-15,-21 0 0,21 22 0,-21-22 16,0 1-16,21-1 0,-21 0 0,0-21 16,21 22-16,-22-1 0,1-21 15,0 0-15,0 1 0,0-1 0,21 0 16,-21-21-16,-1 0 16,22-21-16,0 0 0,0-1 15,0 1-15,0 0 0,0-21 16,0-1-16,0 1 0,0 0 15,22-1-15,-1-20 0,0-1 0,0 1 16,-21-1-16,21 1 0,0-1 16,43-63-16,-43 64 0,0 21 15,0-22-15,1 22 0,-1-1 16,0 22-16,0 0 0,0-21 0,-21 21 16,0-1-16,0 1 0,0 0 15,0 0-15</inkml:trace>
  <inkml:trace contextRef="#ctx0" brushRef="#br0" timeOffset="41013.55">21421 4233 0,'0'0'0,"-22"0"0,1-21 0,-21 0 16,21 21-1,0 0-15,21-21 0,21 21 47,21 0-47,-21 0 0</inkml:trace>
  <inkml:trace contextRef="#ctx0" brushRef="#br0" timeOffset="41338.37">23156 4106 0,'0'0'0,"0"-21"0,0 0 0,0 0 16,0 42-1,0 0-15,0 22 16,0-1-16,0 0 0,0 22 15,0-22-15,0 22 0,0-1 0,-21 1 16,21-1-16,0 1 0,0-22 0,0 21 16,-21-20-16,21 20 15,0-20-15,-21-1 0,21-21 0,0 21 16,0-20-16,0-1 0,0 0 16,0 0-16,-21-21 15,-1-21 1,1 0-1,0 0-15,21-1 0,-21-20 0</inkml:trace>
  <inkml:trace contextRef="#ctx0" brushRef="#br0" timeOffset="42121.92">22775 4720 0,'-21'-21'0,"42"42"0,-63-63 16,21 21-16,21 0 16,21 21-1,21 0-15,1 0 0,-1 0 16,0 0-16,22 0 0,-1 0 15,1-22-15,-1 22 0,1 0 0,-1-21 16,1 0-16,-1 21 0,1-21 16,-1 0-16,-20 0 0,-1-1 0,0 1 15,1-21-15,-22 0 0,0-1 16,0 1-16,0 0 0,-21-1 0,0 1 16,0 0-16,0 20 0,0 1 0,0 0 15,0 0-15,-21 21 0,0 0 16,0 0-16,0 21 0,-1 21 15,22-20-15,-21 20 16,0 21-16,0-20 0,21-1 0,-21 0 16,0 22-16,-1-22 0,22 1 15,-21-1-15,21 21 0,-21-20 0,21-1 16,0-21-16,0 22 0,-21-1 16,21-21-16,0 0 0,0 0 0,0 1 15,0-44 16,21 1-31,0 0 0,0-21 16,1 21-16,-1-1 0,0-20 0,0 21 16,0 0-16,0 0 0,1-1 15,-1 1-15,0 21 0,-21-21 16,21 21-16,-21 21 16,0 0-1,0 1-15,0-1 0,0 0 16,0 0-16,0 0 0,0 0 15,0 1-15,0-1 0,21 0 0,0 0 16,-21 0-16,22 0 0,-1-21 0,21 22 16,-21-22-16,0 0 0,1 0 15,-1 0-15,21 0 0,-21 0 16,22 0-16,-22-22 0,21 1 0,-21 0 16,22 0-16,-1-21 15,-21-1-15,0 22 0,0-21 0,1 21 16,-1-22-16,0 22 0,-21-21 15,0 21-15,-21 21 32,0 21-32,-1 0 0,1 21 0,0-21 15,21 22-15,0-22 0,-21 21 0,21-21 16,0 22-16,0-22 0,0 21 16,0-21-16,21 1 0,0-1 0,0 0 15,22-21-15,-22 0 0,21 0 16,1 0-16,-1 0 0,0 0 0,1 0 15,-1 0-15,-21-21 0,21 21 16,-20-21-16,20-1 0,-42 1 16,21 0-16,-21 0 0,0 0 0</inkml:trace>
  <inkml:trace contextRef="#ctx0" brushRef="#br0" timeOffset="43602.83">19050 6541 0,'0'0'0,"0"21"0,-21 0 16,0 0-16,-1-21 0,22 21 15,-21-21-15,0 0 16,21-21 0,21 0-1,0 0-15,1 0 0,-1-22 16,21 22-16,-21-21 0,22-1 0,-1 1 16,0 0-16,1-1 0,-22 1 0,21-21 15,-21 20-15,0 1 0,-21 0 16,0-1-16,0 1 0,0 21 15,-21 0-15,0-1 0,-21 22 16,21 0-16,-22 0 0,1 22 0,21-22 16,0 21-16,-22 0 0,43 21 0,0-21 15,-21 1-15,21-1 0,0 0 16,0 0-16,21 0 0,0 0 0,1 1 16,-1-1-16,21 0 0,-21 0 15,22-21-15,-22 21 0,0 0 0,21 1 16,-21-1-16,1 0 0,-22 0 0,21 0 15,-21 0-15,0 22 0,21-22 16,-21 0-16,0 0 0,0 0 0,0 1 16,21-1-16,0-21 15,0 0-15,1 0 16,-1 0-16,0 0 0,0 0 0,21 0 16,-20-21-16,-1-1 0,0 1 0,0 0 15,0-21-15,0 21 0,1-22 16,-1 1-16,0 21 0,0-22 0,-21 1 15,0 21-15,0-21 0,21 20 16,-21 1-16,0 0 0,0 0 0,0 42 31,0 0-31,0 0 0,0 1 16,-21 20-16,21-21 0,0 0 0,0 22 16,-21-22-16,21 21 0,0-21 15,0 22-15,0-22 0,0 0 16,0 0-16,21 0 0,-21 0 0,21-21 15,0 0-15,1 22 0,-1-22 16,0 0-16,0 0 0,0-22 0,22 22 16,-22-21-16,0 0 0,0 0 0,0 0 15,0-22-15,1 22 0,-1-21 16,0 21-16,0-22 0,0 1 0,-21 21 16,0-21-16,0 20 0,21 1 15,-21 0-15,0 0 0,0 42 31,0 0-31,-21 0 16,21 1-16,-21 20 0,21-21 0,0 21 16,0-20-16,0 20 0,0-21 0,0 21 15,0-20-15,0 20 0,21-21 16,-21 0-16,21 0 0,1-21 0,20 22 16,-21-22-16,0 0 0,22 0 0,-1 0 15,-21 0-15,21-22 0,1 22 16,-22-21-16,21 0 0,1-21 15,-22-1-15,0 22 0,0-21 16,0 21-16,-21-22 0,0 22 0,0 0 16,21-21-16,-21 21 0,0-1 15,0 44 1,0-1 0,-21 0-16,21 0 0,0 0 0,-21 0 15,0 1-15,0-1 0,21 21 16,-21-21-16,21 0 0,0 1 0,-22-1 15,22 0-15,0 0 0,-21-21 16,21 21-16,0-42 31,0 0-31,0 0 0,0 0 16,21-1-16,1 1 0,-22-21 0,21 21 16,0-22-16,0 1 0,21 21 0,-20-21 15,-1-1-15,21 22 16,0 0-16,-20 0 0,-1 21 0,21 0 15,-21 0-15,0 0 0,1 21 16,-22 0-16,0 0 0,0 0 0,0 22 16,0-22-16,0 21 0,0 1 0,0-22 15,0 21-15,0-21 0,0 0 16,0 22-16,0-22 0,0 0 0,0 0 16,0 0-16,21-21 46,-21-21-46,21 0 16,0 0-16,-21 0 0,42 0 0</inkml:trace>
  <inkml:trace contextRef="#ctx0" brushRef="#br0" timeOffset="45081.47">21590 6477 0,'0'21'16,"21"-21"0,-21-21-16,21 0 15,0 0-15,1 21 0,-1-21 16,0-1-16,0 1 0,0-21 16,0 21-16,1 0 0,-1-22 0,0 1 15,0 21-15,0-22 0,-21-20 0,21 21 16,-21-1-16,22-20 0,-22-1 15,0 22-15,0-64 0,0 85 16,0-21-16,0 20 0,0 1 16,-22 42-16,1 1 15,21-1-15,-21 21 0,0 0 16,21 1-16,-21 20 0,21-20 16,-21-1-16,21 21 0,-22-20 0,22-1 15,0 22-15,0-22 0,0 0 16,0 1-16,0-1 0,0-21 0,0 21 15,22-20-15,-1-1 0,0 0 16,0 0-16,0-21 0,0 0 0,1 0 16,-1 0-16,0 0 0,0 0 0,21 0 15,-20-21-15,-1 0 0,0 0 16,0-1-16,0 1 0,22-21 0,-43 21 16,21-22-16,0 22 0,0-21 0,-21 0 15,0-1-15,21 22 16,-21 0-16,-21 21 15,21 21 1,-21-21-16,21 21 0,0 0 16,-21 1-16,21-1 0,0 0 0,0 0 15,0 0-15,0 22 0,0-22 0,0 0 16,21 0-16,0-21 0,-21 21 16,21 0-16,22 1 0,-22-22 15,0 0-15,21 21 0,-21-21 0,22 0 16,-22 0-16,0 0 0,21 0 0,-20-21 15,-1-1-15,0 22 0,0-21 16,0 0-16,0 0 0,1-21 0,-1 20 16,0 1-16,0-21 0,-21 21 15,21-22-15,-21 22 0,21 0 16,-21 42 0,0 0-1,0 1-15,0-1 0,-21 0 16,21 0-16,0 0 0,-21 0 0,21 1 15,0-1-15,0 0 0,0 0 0,0 0 16,0 0 0,0-42 15,0 0-31,21 0 16,-21 0-16,21 0 0,-21-1 15,0 1-15,22 0 0,-1 0 0,0 0 16,0 0-16,-21-1 0,21 1 15,0 0-15,-21 0 0,22 21 16,-1 0-16,0 21 16,-21 0-1,0 0-15,0 1 0,0-1 0,0 0 16,0 0-16,21 0 0,-21 0 16,0 1-16,0-1 0,21 0 0,-21 0 15,0 0-15,21-21 16,1 0-16,-1 0 31,0-21-31,-21 0 16,21 0-16,0 0 0,0-1 0,-21 1 15,22 0-15,-1 0 0,0-21 0,0 20 16,21-20-16,-20 21 0,-1 0 16,0-22-16,0 22 0,0 21 0,0-21 15,1 21-15,-22 21 16,0 0-16,0 1 15,0-1-15,0 0 0,0 0 16,-22 0-16,22 0 0,0 1 0,0-1 16,0 0-16,0 0 0,0 0 0,0 0 15,22 1-15,-22-1 0,21-21 16,0 21-16,0-21 0,0 0 16,22 0-16,-22 0 0,0 0 0,21 0 15,-21 0-15,22 0 0,-22 0 0,21-21 16,1 21-16,-22-21 0,21-1 15,-21 1-15,22 0 0,-22 0 0,0 0 16,0 0-16,0-22 0,0 1 0,-21 21 16,0-22-16,0 22 0,22 0 15,-22 0-15,0 0 0,-22 21 16,1 0-16,0 21 16,21 0-16,-21 0 0,0 0 15,0 1-15,-1-1 0,22 21 0,-21-21 16,21 22-16,-21-22 0,21 21 15,0-21-15,0 0 0,0 22 0,0-22 16,21 0-16,0 0 0,1 0 0,-1-21 16,21 22-16,-21-1 0,22-21 15,-1 0-15,-21 0 0,21 0 0,1 0 16,-22 0-16,21 0 0,1-21 0,-22 21 16,21-22-16,-21 1 0,22 0 15,-22 0-15,0 0 0,0 0 0,0-22 16,0 22-16,1-21 0,-22 21 15,0-22-15</inkml:trace>
  <inkml:trace contextRef="#ctx0" brushRef="#br0" timeOffset="45553.7">21844 5990 0,'0'0'0,"-21"0"16,42 0-1,0 0-15,0 0 0,22 0 16,-1 0-16,0 0 0,1 0 0,-1-21 16,0 21-16,1 0 0,-1 0 15,0-21-15,1 21 0,-22 0 0,0 0 16,21 0-16,-21-21 16,-42 21-1,0 0-15</inkml:trace>
  <inkml:trace contextRef="#ctx0" brushRef="#br0" timeOffset="51534.03">4487 9102 0,'0'21'15,"21"-21"-15,1 0 16,-1 0 0,0 0 31,0 0 31</inkml:trace>
  <inkml:trace contextRef="#ctx0" brushRef="#br0" timeOffset="51882.84">4635 9123 0,'0'-21'31,"0"0"0,-21-1-15,0 1-1,21 42 32,0 1-47,0 20 0,0-21 16,0 0-16,0 22 0,0-1 16,0-21-16,0 21 0,0-20 15,0-1-15,0 21 0,0-21 0,0 0 16,0 1-16,0-1 15,0-42 17,0-1-32,0 1 15,0-21-15</inkml:trace>
  <inkml:trace contextRef="#ctx0" brushRef="#br0" timeOffset="52218.64">4784 8700 0,'0'0'0,"0"-22"0,-22 1 16,1 0-16,0 21 0,0 0 0,0 0 16,0 0-16,-1 0 0,1 21 15,21 0-15,0 1 0,0-1 0,0 0 16,0 0-16,0 0 0,0 0 0,0 1 16,21-22-16,1 0 15,-1 0-15,21 0 0,-21 0 0,0 0 16,22-22-16,-22 1 15,0 21-15,0-21 0,0 0 0,-21 0 16,0 0-16,0-1 0,0 1 0,-21 0 16,0 0-16,0 21 15,-21 0-15,20 0 0,-20 0 0,21 0 16,-21 0-16,-1 21 0,22 0 16,0 0-16,0 22 0,0-22 0,21 21 15,0-21-15,0 22 0,0-1 16,21-21-16,21 22 0,-21-22 15,22 0-15,-1 0 0,0 0 0,43 22 16</inkml:trace>
  <inkml:trace contextRef="#ctx0" brushRef="#br0" timeOffset="52904.63">5207 9102 0,'-21'0'16,"0"21"-16,21 0 0,0 0 15,-22 0-15,22 1 0,-21-1 16,21 0-16,0 0 0,-21 0 0,21 0 16,0 22-16,0-22 0,0 0 15,0 0-15,0 0 16,0-42 15,21 0-31,-21 0 16,21 0-16,1 0 0,-22-22 0,21 22 15,-21-21-15,21 21 0,0-64 16,0 64-16,0-22 0,-21 22 16,22 0-16,-1 21 0,0 0 15,0 0-15,0 21 16,-21 0-16,0 1 0,0 20 16,21-21-16,-21 21 0,0-20 15,0 20-15,22-21 0,-22 21 0,21-20 16,-21-1-16,21 0 0,0 0 0,0 0 15,-21 0-15,21 1 16,22-22-16,-22 0 0,0 0 0,21 0 16,-20 0-16,41 0 0,-21-22 15,-20 1-15,20 0 0,-21 0 16,21 0-16,-20-22 0,-1 22 0,21-21 16,-21 0-16,0-1 0,1 1 15,-22-22-15,21 22 0,-21-21 16,21 20-16,-21-20 0,0 20 0,0 1 0,0 0 15,0 21-15,0-1 0,0 1 16,0 42 0,-21 1-16,21 20 15,-21 0-15,21 1 0,-22-1 16,22 21-16,0-20 0,0 20 0,-21-20 16,21-1-16,0 21 0,0-20 0,-21-1 15,21 0-15,0-20 0,0 20 16,0-21-16,0 0 0,0 0 0,21-21 15,0 22-15,1-22 0,-1 0 16,21 0-16,-21 0 0,0 0 16,1-22-16,-1 22 0,-21-21 0,21 0 15,0 0-15,0 0 0,-21 0 16,0-1-16,0-20 0,0 21 0</inkml:trace>
  <inkml:trace contextRef="#ctx0" brushRef="#br0" timeOffset="53062.55">5905 9081 0,'0'0'0,"-21"0"0,21-22 31,21 22-15,22-21-16,-22 21 0,0 0 0,21-21 16,-20 21-16,20-21 0,-21 21 15,21-21-15,1 21 0,-1-21 0,0-1 16</inkml:trace>
  <inkml:trace contextRef="#ctx0" brushRef="#br0" timeOffset="53655.22">7747 9208 0,'42'0'15,"-21"-22"1,1 1-16,-1 21 0,0-21 16,0 0-16,0 0 0,0 0 15,1-22-15,-22 22 0,0-21 0,0 21 16,0-22-16,0 22 0,0-21 16,0 21-16,-22-1 0,1 1 0,-21 0 15,21 21-15,-22 0 0,22 0 16,-21 0-16,0 0 0,-1 21 0,1 22 15,0-22-15,20 21 0,-20-21 0,21 22 16,-21-1-16,20 0 0,1 1 16,21-1-16,0 0 0,0 1 0,0-22 15,0 21-15,0-21 0,0 22 16,0-22-16,21 0 0,22-21 0,-22 21 16,21-21-16,43 0 15,-64 0-15,21-21 0,43 0 16,-43 0-16,1-22 0,-22 22 15,0 0-15,21-21 0,-42-1 0,22 22 16,-1-21-16,-21-1 0,0 1 0,21 21 16,-21 0-16,0 0 0,0-1 15,0 1-15,0 42 16,0 1-16,-21-1 16,21 0-16,-21 0 0,21 21 0,0-20 15,0 20-15,0-21 0,0 0 0,0 22 16,0-22-16,0 0 0,21 0 15,0 0-15,0 0 0,0-21 16,0 22-16,1-22 0,-1 0 0,0 0 16,21 0-16,-21 0 0,1 0 15,20 0-15,-21 0 0,0-22 0,22 1 16,-22 0-16</inkml:trace>
  <inkml:trace contextRef="#ctx0" brushRef="#br0" timeOffset="53883.09">8953 8954 0,'22'0'32,"-1"0"-32,0-22 0,21 22 15,-21 0-15,1 0 0,20 0 0,-21 0 16,0 0-16,22 0 0,-22 0 15,0 0-15,0 0 0,0 0 16,-21 22 0,-21-22-16,0 21 15,-21 0-15,20-21 0</inkml:trace>
  <inkml:trace contextRef="#ctx0" brushRef="#br0" timeOffset="54049.99">8932 9165 0,'0'0'0,"-21"0"0,21 21 16,-21-21-1,42 0 1,0 0-16,0 0 16,22 0-16,-22 0 0,0 0 0,0 0 15,22 0-15,-22 0 0,0-21 0,21 21 16,-21-21-16,1 21 0,20 0 16,21-21-16,-41 0 0,-1 0 15,21 21-15</inkml:trace>
  <inkml:trace contextRef="#ctx0" brushRef="#br0" timeOffset="54362.82">10096 8509 0,'0'0'0,"0"-21"0,0 42 31,0 21-15,0-20-16,0-1 0,0 21 16,0 0-16,-21 1 0,21-1 15,0 0-15,-21 1 0,21 20 16,0-20-16,0-1 0,0-21 0,0 21 16,0 22-16,0-43 0,0 21 15,0-20-15,0-1 16,21-21-1,0 0 1,1-21-16,-1-1 0,0 22 16,0-21-16</inkml:trace>
  <inkml:trace contextRef="#ctx0" brushRef="#br0" timeOffset="54843.54">10710 8678 0,'0'0'0,"0"-21"0,0 0 0,0 0 15,-21 21 17,0 0-32,21 21 0,-21-21 0,0 21 15,21 0-15,-22 22 0,22-22 16,-21 21-16,0 1 0,21-1 0,-21-21 16,21 21-16,0 1 0,0-1 0,0 0 15,0-20-15,0 20 0,0-21 16,0 21-16,0-20 0,21-1 15,0 0-15,0 0 0,1 0 0,-1-21 16,21 0-16,0 21 0,1-21 16,-1 0-16,0 0 0,1 0 0,-1 0 15,0-21-15,22 0 0,-22 21 0,1-21 16,-1-21-16,-21 20 0,21-20 16,-20 0-16,-1-1 0,0 1 0,0 0 15,-21-22-15,0 1 0,0 20 0,0-20 16,0 21-16,-21-1 0,0 22 15,0-21-15,-1 21 0,-20 21 0,21-22 16,-21 22-16,20 0 0,-20 0 0,0 0 16,21 0-16,-22 22 15,1-22-15,0 21 0,20 0 0,-20 0 16,21-21-16,0 21 0,0 0 0,-1 1 16,1-22-16,0 21 0,21 0 15,0 0-15,0 0 0,0 0 16,0 1-16,0-1 15</inkml:trace>
  <inkml:trace contextRef="#ctx0" brushRef="#br0" timeOffset="56294.54">10795 8551 0,'21'0'47,"0"-21"-32,-21 0-15,21 0 16,1 0-1,-22 0-15,0-1 0,0 1 16,0 0-16,0 0 0,0 0 0,0 0 16,0-1-16,0 1 0,0 0 15,0 0-15,0-21 0,0 20 0,0 1 16,0 0-16,0 0 0,-22 0 0,22 0 16,-21-1-16,0 1 0,21 0 15,-21 21-15,21-21 0,-21 0 0,0 0 16,-1 21-16,22-22 0,-21 1 15,0 0-15,0 21 0,0-21 0,0 21 16,-1-21-16,1 0 16,0 21-16,0 0 0,0 0 15,21-22-15,-21 22 0,-1-21 0,1 21 16,0 0-16,0 0 0,0-21 0,0 21 16,-1 0-16,1 0 0,-21 0 15,21-21-15,0 21 0,-22 0 0,22 0 16,0 0-16,-21-21 0,20 21 0,1 0 15,0 0-15,-21 0 0,21 0 16,-1 0-16,1-21 0,0 21 0,0 0 16,0 0-16,0 0 0,-1 0 15,1 0-15,0 0 0,0 0 0,0 0 16,0 0-16,-1 0 0,1 0 16,0 0-16,0 0 0,0 0 15,0 0-15,-43 0 0,43 0 16,0 0-16,0 21 0,-1-21 15,1 0-15,0 0 0,0 21 0,0-21 16,0 21-16,-1-21 0,1 0 16,0 21-16,0 0 0,0-21 15,0 0-15,-1 22 0,1-22 16,21 21-16,-21-21 0,0 21 0,-21-21 16,20 21-16,1-21 0,0 0 15,0 21-15,0-21 0,-22 21 16,43 1-16,-21-1 0,0-21 15,0 21-15,0 0 0,0 0 16,-1 0-16,1-21 0,0 22 0,0-1 16,0 0-16,0 0 0,-1 0 15,1 0-15,0-21 0,0 22 0,0-1 16,0 0-16,-1 0 0,1 0 16,0-21-16,21 21 0,-21 1 0,21-1 15,-21-21-15,0 21 0,21 0 16,0 0-16,-22 0 15,1 1-15,0-22 0,21 21 16,0 0-16,-21-21 0,0 21 16,0 0-16,-1-21 0,22 21 0,-21 1 15,0-22-15,21 21 0,-21 0 0,0 0 16,0-21-16,21 21 16,0 0-16,-22-21 0,1 22 15,21-1-15,-21-21 16,21 21-1,0-42 48,0 0-47,0-1-16,0 1 15</inkml:trace>
  <inkml:trace contextRef="#ctx0" brushRef="#br0" timeOffset="56885.19">8149 8361 0,'0'-21'15,"0"0"-15,0-1 32,0 44-1,0-1-31,0 0 16,0 0-16,0 0 0,0 0 15,0 1-15,0-1 0,0 0 0,0 0 16,0 0-16,0 0 0,-21 1 15,21-1-15,0 0 0,-21 0 16,21 0-16,0 0 0,-21-21 63,42-21-17,0 21-30,0 0-16,0-21 0,0 21 0,1 0 16,20 0-16,-21 0 0,0-21 15,22 21-15,-22 0 0,0 0 16,21 0-16,-21 0 0,1 0 0,-1 0 16,21 0-16,-42-21 0,21 21 15,0 0-15,1 0 16</inkml:trace>
  <inkml:trace contextRef="#ctx0" brushRef="#br0" timeOffset="57923.91">7239 6138 0,'0'0'0,"-42"-42"16,20 21-16,22 0 16,0 0-1,-21 21-15,42 0 47,-21 21-47,22-21 0,-1 21 16,0 0-16,0 0 0,0 0 0,0 1 15,1-1-15,-1 21 0,-21-21 0,21 22 16,21-1-16,-21 0 0,1 22 16,-1-22-16,21 0 0,-21 22 0,22-1 15,-22-20-15,21 20 0,0-20 16,-20 20-16,20-21 0,43 64 16,-43-63-16,0-1 0,1 0 15,-1 1-15,0-1 0,1 0 16,-1-21-16,-21 22 0,0-22 0,0 0 15,1-21-15,-1 21 0,-21 0 0,0-42 47,0 0-47,0 0 0,-21 21 0,-1-21 16,22 0-16,-21-1 0,21-20 16,-21 21-16,0 0 0,21-22 15,-21 22-15</inkml:trace>
  <inkml:trace contextRef="#ctx0" brushRef="#br0" timeOffset="58581.53">7472 5990 0,'0'-21'16,"-21"21"-1,-1 0-15,1-21 16,0 21 15,21 21 1,0 0-17,0 0-15,21 1 16,-21-1-16,21 0 0,1 21 0,-1-21 15,0 1-15,0 20 0,0-21 16,22 21-16,-22 1 0,21-1 0,0 0 16,1 1-16,20-1 0,-20 22 0,-1-22 15,0 0-15,1 22 0,-1-22 16,0 0-16,1 1 0,-1-1 0,-21 0 16,21 1-16,-20-1 0,20 22 15,-21-22-15,0 0 0,22 1 16,-22-1-16,0-21 0,21 64 15,-21-64-15,1 0 0,-22 0 16,0 0-16,21 1 0,-21-1 0,21-21 16,-21-21 31,0-1-32,-21 1 1,0 21-1,-1 0-15</inkml:trace>
  <inkml:trace contextRef="#ctx0" brushRef="#br0" timeOffset="59076.58">7451 7366 0,'-43'0'16,"43"21"46,21 0-46,1-21-16,20 0 0,-21 22 0,21-22 16,-20 21-16,20-21 0,0 0 15,1 21-15,20-21 0,-21 21 0,1-21 16,20 21-16,1-21 0,-22 0 0,22 21 16,-22-21-16,0 22 15,22-22-15,-22 0 0,0 0 0,1 21 16,-1-21-16,0 0 0,-20 0 0,-1 0 15,21 0-15,-21 0 0,0 0 16,-21-21 62,0-1-62,0 1-16,0 0 15</inkml:trace>
  <inkml:trace contextRef="#ctx0" brushRef="#br0" timeOffset="59394.4">8784 6731 0,'0'0'16,"0"-21"-16,0 0 0,0 0 0,0 42 31,0 21-15,-21-21-16,21 22 0,0-22 15,0 63-15,0-20 0,0-22 16,0 1-16,0 20 0,0 1 16,0-22-16,0 21 0,0-20 0,0 20 15,0-20-15,0-1 0,0-21 16,0 21-16,0-20 0,0-1 0,0 0 15,0 0-15,0 0 0,0 0 16,21-21 0,-21 22-16,0-1 15,-21-21 1,21 21-16</inkml:trace>
  <inkml:trace contextRef="#ctx0" brushRef="#br0" timeOffset="68975.92">16425 8234 0,'21'0'0,"-21"-21"0,22 0 15,-1 21-15,-21-22 0,21 1 16,-21 0-16,21 21 0,-21-21 16,21 21-16,-21-21 0,0 0 15,0-1 1,0 44 15,-21-1-31,0 0 0,21 0 0,-21 21 16,0-20-16,-1 20 0,1-21 15,0 21-15,0 1 0,0-22 0,21 21 16,0-21-16,0 1 0,0-1 16,0 0-16,0 0 0,21 0 15,0 0-15,0-21 0,0 0 0,22 0 16,-22 0-16,0 0 0,21 0 16,-20 0-16,20-21 0,-21 21 0,21-21 15,-20 0-15,-1 21 0,0-21 16,0 0-16,0-1 0,-21 1 0,0 0 15,0-21-15,0 21 0,0-1 0,0-20 16,0 21-16,-21-21 0,0 20 16,0-20-16,-22 21 0,22 0 0,0 0 15,-21 21-15,21 0 16,-1 0-16,1 0 0,0 0 16,0 0-16,21 21 0,-21 0 15,21 0-15,-21 0 0,21 0 16,0 1-16,0-1 0,0 0 15,21-21-15,0 0 16,0 0-16,0 0 0</inkml:trace>
  <inkml:trace contextRef="#ctx0" brushRef="#br0" timeOffset="69342.71">17166 7853 0,'0'0'0,"0"-21"0,0-43 16,-21 64-16,21-21 0,0 42 31,-21 22-31,21-22 16,0 0-16,-21 21 0,21 1 16,-22-1-16,22 21 0,0-20 0,-21 20 15,0-20-15,0 20 0,21 1 16,0 20-16,-21-20 0,0-1 0,21 22 15,-22-22-15,1 22 0,0 0 16,0-22-16,0 22 0,0-22 16,-1 1-16,22-22 0,-21 22 0,0-22 15,0 0-15,21 1 0,-21-22 0,21 21 16,0-21-16,0 1 16,0-44-1,21 1 1,-21 0-16,21 0 0,0 0 15,0 0-15,-21-1 0,22-20 0</inkml:trace>
  <inkml:trace contextRef="#ctx0" brushRef="#br0" timeOffset="69708.5">17462 8551 0,'0'0'0,"0"-42"15,0 63 17,-21 0-32,21 1 15,-21-1-15,21 0 0,0 21 0,0 1 16,0-1-16,0 0 0,-21 1 0,21-1 16,0 21-16,0-20 0,-21-1 15,21 0-15,0 1 0,0-1 0,0 0 16,0 1-16,-21-1 0,21-21 15,0 22-15,-22-22 0,22 21 16,-21-21-16,21 0 0,0 22 0,0-22 16,0 0-16,0 0 0,0 0 15,0 1 1,0-44 0,0 1-16,0 0 15,0 0-15,0 0 0,21 0 16,1-1-16,-22-20 0,21 21 0,0-21 15,-21 20-15</inkml:trace>
  <inkml:trace contextRef="#ctx0" brushRef="#br0" timeOffset="70018.32">17441 8784 0,'0'0'0,"0"-42"0,-21 21 16,0 0-16,21-22 0,-21 22 0,21 0 15,-21 0-15,21 0 0,0-1 16,0 1-16,0 0 0,21 0 15,0 0-15,0 21 0,0-21 0,0 21 16,22 0-16,-22-22 0,21 22 16,-21 0-16,22 0 0,-22 0 15,21 22-15,-21-22 0,1 21 0,-1 0 16,0 0-16,-21 0 0,0 0 0,0 1 16,0 20-16,0-21 0,-21 0 15,0 0-15,-1 22 0,-20-22 16,21 0-16,0 0 0,0 0 0,-1-21 15,1 22-15,0-22 0,0 21 0,0 0 32,0 0-32,-1-21 15,22 21-15,-21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07:23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868 0,'0'0'0,"0"-21"16,0 0-16,0-1 0,0 1 15,0 0-15,0 0 0,0 0 0,0 0 16,0-1-16,0 1 0,0 0 16,0 0-16,0 0 0,0 0 0,0-1 15,0 44 16,0-1-31,0 0 0,0 21 16,0 1-16,0-1 0,0 21 16,0-20-16,-21 20 0,21 1 15,-22-1-15,22 1 0,0-22 16,0 22-16,0-22 0,-21 21 0,21-20 16,0-22-16,0 21 0,0 1 15,0-22-15,0 0 0,0 0 16,21-21-16,1-21 15,-1 21-15,-21-21 16,21-22-16,0 22 0,0-21 0,-21 21 16,21-22-16,1 1 0,-1-21 15,0 20-15,-21 1 0,21 0 0,0-1 16,-21 1-16,0 21 0,0-22 16,21 43-16,-21-21 0,0 0 15,22 21-15,-1 21 16,-21 0-16,0 1 15,0-1-15,0 0 0,0 21 0,0-21 16,21 22-16,-21-1 0,0-21 16,0 22-16,0-1 0,0-21 0,21 0 15,0 22-15,-21-22 0,21 0 16,1 0-16,-1-21 0,-21 21 0,21-21 16,0 0-16,0 0 0,0 0 15,1 0-15,20-21 0,-21 21 0,0-21 16,0-21-16,1 20 0,-1-20 15,0 21-15,0-21 0,0-22 0,-21 22 16,21-1-16,-21-20 16,22 21-16,-22-1 0,0 1 0,0 0 15,0 20-15,0 1 0,0 0 16,0 0-16,-22 21 16,1 21-1,21 0-15,0 22 0,-21-22 16,0 21-16,21 22 0,-21-22 0,21 0 15,0 22-15,-21-22 0,21 0 16,0 1-16,0-1 0,0 0 16,0 1-16,0-1 0,0-21 0,21 0 15,-21 1-15,21-1 0,0-21 16,21 0-16,-20 0 0,-1 0 16,21 0-16,-21 0 0,22-21 0,-22-1 15,42-41-15,-42 42 16,22-22-16,-22 1 0,0 0 0,0-22 15,0 22-15,-21-22 0,0 1 16,22 21-16,-22-22 0,0 22 0,0-22 16,0 22-16,0 21 0,0-22 15,0 22-15,0 0 0,-22 21 0,1 0 16,0 0 0,21 21-16,-21 22 0,21-22 15,0 21-15,0 0 0,0 22 16,0-1-16,0-20 0,0 20 0,0-20 15,0 20-15,0-21 0,0 22 16,0-22-16,0 1 0,0-1 0,0-21 16,0 21-16,0-20 0,0-1 15,0 0-15,0 0 0,0-42 32,0 0-32,0 0 0,0-1 15,0-20-15,0 21 0,21-21 16,0 20-16,-21-20 0,21 21 15,1-21-15,-1 20 0,-21 1 16,21 0-16,0 0 0,-21 0 0,21 21 16,0 0-1,-21 21-15,22 0 0,-22 0 16,0 0-16,0 1 0,0-1 0,0 21 16,0-21-16,0 22 0,0-22 15,21 21-15,-21-21 0,0 0 0,21 22 16,0-22-16,-21 0 0,21 0 15,0 0-15,22-21 0,-22 0 16,21 0-16,-21 0 0,22 0 0,-1 0 16,0 0-16,1 0 0,-1-21 0,0 0 15,1 0-15,-1-21 0,-21 20 16,22-20-16,-22 21 0,0-21 16,0 20-16,0-20 0,0 0 0,-21-1 15,0 22-15,0-21 0,0 21 16,0-22-16,0 22 0,0 0 0,-21 21 15,0 0-15,0 0 16,0 0-16,0 0 0,-1 21 0,1 0 16,0 1-16,-21 20 0,21-21 15,-1 21-15,1 1 0,0-22 0,0 21 16,21 1-16,0-22 0,-21 21 16,21-21-16,0 0 0,0 1 15,0-1-15,0 0 0,0 0 16,21-21-16,0 0 15,0 0-15,0 0 0,1 0 16,-1-21-16,0 0 0,0 0 0,0-1 16,-21 1-16,21-21 0,1 21 15,-1-22-15,0 1 0,-21 0 0,21 21 16,-21-22-16,21 22 0,-21 0 16,0 0-16,0 0 0,0 42 31,0 0-31,0 0 15,0 0-15,0 0 16,0 22-16,0-22 0,0 21 0,0-21 16,0 1-16,0 20 0,0-21 0,0 0 15,0 22-15,21-22 0,1-21 16,-1 21-16,-21 0 0,42-21 0,-21 0 16,0 0-16,1 0 0,-1 0 15,0 0-15,21 0 0,-21-21 0,1 0 16,20 0-16,-21-1 0,0-20 15,0 0-15,22-1 0,-22 1 0,0-21 16,0 20-16,0-20 0,1-1 16,-1 1-16,0-1 0,21-42 15,-42 64-15,0 0 16,0 21-16,0-22 0,0 22 0,0 0 16,0 42-1,-21 0-15,0 0 16,21 22-16,-21-1 0,0 0 15,21 22-15,-22-22 0,22 22 0,-21-1 16,21-20-16,0 20 0,0-21 16,0 1-16,0-1 0,0 0 0,0 1 15,0-22-15,0 0 0,0 0 16,21 0-16,1 1 0,-1-1 0,0-21 16,0 0-16,0 0 0,0 0 15,1 0-15,-1 0 0,0-21 16,0-1-16,0 1 0,0 0 0,-21 0 15,22 0-15,-22 0 0,0-22 16,0 22-16,0-21 0,0 21 0</inkml:trace>
  <inkml:trace contextRef="#ctx0" brushRef="#br0" timeOffset="187.89">5546 1080 0,'0'0'0,"-22"0"0,44 0 31,-1 0-15,21 0-16,-21 0 0,22 0 16,-22 0-16,21 0 0,-21-22 0,22 22 15,-1-21-15,-21 21 0,21 0 16,-20-21-16,20 0 0,-21 21 0,0 0 16,0-21-16</inkml:trace>
  <inkml:trace contextRef="#ctx0" brushRef="#br0" timeOffset="688.8">7789 1291 0,'0'0'0,"0"-42"0,0 21 16,0 0-16,0-22 0,0 22 15,0 0-15,0 0 16,0 0-16,0 42 16,-21 0-1,21 0-15,-21 0 0,21 22 0,0-22 16,0 21-16,0 0 0,-21-20 15,21 20-15,-21-21 0,21 21 16,-22-20-16,22 20 0,0-21 0,0 0 16,0 0-16,0 1 15,22-22 17,-1-22-32,0 1 0</inkml:trace>
  <inkml:trace contextRef="#ctx0" brushRef="#br0" timeOffset="1064.47">8191 1164 0,'0'0'16,"22"-21"-16,-1 0 0,0 0 0,-21 0 15,-21 21 1,0 0-16,-1 0 0,1 0 16,0 0-16,0 21 0,0 0 15,0-21-15,-1 21 0,1 0 0,21 0 16,0 1-16,0-1 0,0 0 15,0 0-15,0 0 0,21 0 16,1-21-16,-1 22 0,0-22 16,0 0-16,0 21 0,22 0 0,-22-21 15,21 21-15,-21-21 0,0 21 16,1 0-16,-1-21 0,0 22 0,0-22 16,-21 21-16,0 0 0,0 0 15,0 0-15,-21-21 0,0 21 16,0-21-16,-22 0 0,22 0 15,-21 0-15,-1 0 0,22 0 16,-21 0-16,21 0 0,0 0 0,-1 0 16,22-21-1,0 0-15,0 0 0,0 0 16,0 0 0,0-1-16,22 22 0,-22-21 0</inkml:trace>
  <inkml:trace contextRef="#ctx0" brushRef="#br0" timeOffset="1268.34">7895 910 0,'0'0'0,"0"-21"0,0 0 16,-21 21-16,21-21 46,21 21-14,-21 21-32,21-21 0,-21 21 15</inkml:trace>
  <inkml:trace contextRef="#ctx0" brushRef="#br0" timeOffset="1714.61">9948 572 0,'21'-22'0,"-42"44"0,42-65 15,-21 1-15,0 21 16,0 0-16,0 42 31,-21 0-31,0 21 16,21-21-16,-21 43 0,0-22 15,21 22-15,-21-22 0,-1 22 16,22 20-16,-21-20 0,0-1 0,21 1 16,0-22-16,-21 22 0,21-22 15,-21 0-15,21 1 0,0-22 0,0 21 16,0-21-16,0 0 16,21-21-1,0-21 1,-21 0-16</inkml:trace>
  <inkml:trace contextRef="#ctx0" brushRef="#br0" timeOffset="2036.17">9673 847 0,'0'0'0,"-21"-43"0,-21-20 16,20 21-16,-20-22 16,42 22-16,0 21 15,0-22-15,0 22 0,21 0 0,0 0 16,1 0-16,20 21 0,21-22 0,1 22 15,-1 0-15,22 0 0,-21 22 16,20-1-16,1 21 0,-22-21 0,1 22 16,-1-1-16,-20 0 0,-1 1 15,0 20-15,-20-21 0,-22 22 0,0-22 16,0 1-16,-22-1 0,1 0 16,-21 1-16,0-1 0,-1-21 0,-20 21 15,20-20-15,1-22 16,0 21-16,-1-21 0,1 0 0,21 0 15,0 0-15,0 0 0,42 0 32,0 0-32,0-21 0,21-1 15,1 22-15,-22-21 0,21 0 0,1 0 16</inkml:trace>
  <inkml:trace contextRef="#ctx0" brushRef="#br0" timeOffset="2394.96">10541 1101 0,'0'0'0,"0"21"0,0 0 16,21-21 0,0 0-1,0 0-15,1 0 0,-1 0 0,0 0 16,21-21-16,-21 21 0,22-21 16,-1 0-16,-21-1 0,22 1 0,-22 0 15,0 0-15,-21 0 0,0 0 16,0-1-16,0 1 0,0 0 0,0 0 15,-21 21-15,0 0 16,-22 0-16,22 0 0,-21 21 16,21 0-16,-22 0 0,22 1 15,0-1-15,0 21 0,0 0 0,-1-20 16,22 20-16,-21-21 0,21 0 16,0 22-16,0-22 0,0 0 0,0 0 15,21 0-15,1-21 0,-1 21 16,0-21-16,21 0 0,-21 0 0,64 0 15,-43-21-15,1 0 16,-1 0-16,0 0 0,1 0 0,-1-1 16,0 1-16,-20-21 0,20 0 0</inkml:trace>
  <inkml:trace contextRef="#ctx0" brushRef="#br0" timeOffset="2856.21">11345 529 0,'0'0'0,"0"-21"0,0-21 0,0 21 16,0-1-16,-21 22 15,0 0-15,0 22 16,21 20-16,-21-21 0,21 21 16,0 1-16,0-1 0,0 0 0,0 1 15,0 20-15,0-20 0,0 20 16,0-21-16,0 1 0,0-1 0,0 0 16,0 1-16,0-1 0,0-21 15,0 0-15,0 1 0,0-1 0,0 0 16,-22-21-16,22-21 31,0 0-31,0-1 0,0 1 16,0 0-16,0 0 0,0-21 15,0-1-15,22 22 0,-1-21 0,0-1 16,0 22-16,0 0 0,22-21 16,-22 42-16,0-21 0,21 21 0,-21 0 15,1 0-15,-1 21 0,0 0 16,0 0-16,-21 0 0,0 0 15,21 22-15,-21-22 0,0 21 0,0-21 16,0 1-16,0 20 0,-21-21 16,0 0-16,0 0 0,21 1 0,-21-1 0,-1-21 15,-20 21-15,21-21 0,0 0 16,0 0-16,-1 0 16,22-21-1,0 0-15,22 21 16,-1-22-16,0-20 0,0 21 15,0 0-15,0 0 0</inkml:trace>
  <inkml:trace contextRef="#ctx0" brushRef="#br0" timeOffset="3283.97">11747 847 0,'0'0'0,"22"-21"16,-22 42 15,0 0-15,0 0-16,0 21 0,0-20 0,0-1 15,0 0-15,0 21 0,0-21 16,0 1-16,0-1 0,0 21 0,21-42 16,-21 21-16,21 0 0,-21 1 15,21-22-15,0 0 0,0 0 0,1 0 16,-1 0-16,0 0 0,21 0 16,-21 0-16,1-22 0,-1 1 0,0 0 15,21 0-15,-21 0 0,1-22 0,-1 22 16,-21-21-16,21 0 15,0 20-15,-21-20 0,0 0 0,21 21 0,-21-1 16,0 1-16,21 0 16,-21 42-1,0 0-15,0 1 16,0-1-16,0 21 0,-21-21 0,21 22 16,-21-1-16,21-21 0,0 21 15,0-20-15,0-1 0,0 21 0,0-21 16,0 0-16,0 1 0,0-1 15,0 0-15,21-21 0,0 0 16,1 0-16,20 0 0,-21 0 0,21 0 16,1 0-16,-22 0 0,21 0 15,1-21-15,-1 0 0,0-1 16</inkml:trace>
  <inkml:trace contextRef="#ctx0" brushRef="#br0" timeOffset="3856.64">12848 1016 0,'21'-21'15,"-42"42"-15,63-63 0,-42-1 0,0 22 0,0 0 16,0 0-16,0 0 0,0 0 15,-21-1-15,0 22 0,0 0 16,0 0-16,-22 0 0,22 0 16,0 22-16,-21-22 0,21 21 0,-22 21 15,22-21-15,0 0 0,0 22 16,0-22-16,-1 21 0,22-21 0,0 22 16,0-22-16,0 0 15,0 0-15,0 0 0,0 1 0,22-1 16,-1-21-16,0 0 0,0 0 15,0 0-15,0 0 0,22 0 0,-22 0 16,0-21-16,0-1 0,0 1 0,1 0 16,-1 21-16,0-42 15,-21 21-15,0-1 0,21 1 0,-21 0 16,0 0-16,21 0 0,-21 0 0,0-1 16,0 44 15,0-1-31,-21-21 0,21 42 15,-21-21-15,0 0 0,21 22 0,0-1 16,-21 0-16,21 1 0,-22-1 16,22 22-16,0-22 0,0 0 0,0 22 15,0-1-15,0 1 0,0-1 16,0 1-16,0-1 0,0 1 0,0-1 16,0 1-16,0 20 0,0-20 0,0-1 15,0 1-15,0-1 0,0 1 16,-21-1-16,-21 1 0,21-22 0,0 1 15,-1-1-15,-20 0 0,21-21 0,0 1 16,-22-1-16,22-21 0,-21 0 16,21 0-16,-22 0 0,22-21 15,-21-1-15,21-20 0,-22 21 0,1-21 16,21 20-16,0-20 0,0 0 16,-1-1-16,22 1 0,0 0 0,0-1 15,0 1-15,0 0 0,0-1 0,22 1 16,-1 0-16,0-1 0,0 1 15,0 0-15,0-1 0</inkml:trace>
  <inkml:trace contextRef="#ctx0" brushRef="#br0" timeOffset="4096.51">13017 1016 0,'0'0'0,"22"-21"0,-22 0 31,0 42-15,0 0-16,0 0 16,0 0-16,0 1 0,0-1 15,0 0-15,-22-21 0,22 21 16,0 0-16,0-42 47,0 0-47,0 0 0,0 0 0</inkml:trace>
  <inkml:trace contextRef="#ctx0" brushRef="#br0" timeOffset="4396.34">13123 699 0,'0'0'0,"0"-22"0,0 1 16,-21 21-16,0 0 16,0 0-1,21 21-15,0 1 16,21-22-1,0 0-15,0 0 16,0 0-16,1 0 0,-1 0 16,0 0-16,-21-22 0,0 1 15,21 21-15,-21-21 0,0 0 16,0 0-16,0 0 0,0-1 16,-21 22-16,0 0 15,0 0-15,-1 0 16,1 0-16,21 22 0,0-1 15,-21 0-15,21 0 0,-21 0 16,21 0-16,0 1 0,0-1 0,0 21 16,0-21-16,21 0 0,0 1 15</inkml:trace>
  <inkml:trace contextRef="#ctx0" brushRef="#br0" timeOffset="4837.06">13525 953 0,'0'21'16,"0"0"0,-21 0-16,21 0 15,0 0-15,0 1 0,0-1 16,0 0-16,0 0 0,0 0 16,0 0-16,0 1 0,0-1 0,0 0 15,-21 0-15,21-42 47,0 0-31,0 0-16,0-1 0,0 1 0,0-21 15,21 0-15,0 20 0,-21-20 16,43 0-16,-22-1 0,0 1 0,21 21 16,-20-21-16,-1 42 0,21-22 0,-21 22 15,22 0-15,-22 0 0,0 0 16,0 22-16,0-1 0,-21 21 15,0-21-15,0 22 0,0-22 0,0 21 16,0 0-16,0-20 0,0 20 16,0-21-16,0 0 0,0 22 0,0-22 15,-21-21-15,21 21 0,0 0 16,0 0 0,21-21-1,0-21-15,1 21 16,20-21-16</inkml:trace>
  <inkml:trace contextRef="#ctx0" brushRef="#br0" timeOffset="5647.62">14690 931 0,'0'0'0,"0"-84"15,0 63-15,0-1 0,-22 1 16,22 0-16,-21 21 15,0 0-15,0 0 0,-21 0 0,20 0 16,-20 0-16,0 21 0,-1 0 0,22 22 16,-21-22-16,0 21 0,-1-21 15,1 22-15,21-1 0,0-21 16,-1 22-16,22-22 0,0 21 16,0-21-16,0 0 0,0 1 0,22-1 0,-1-21 15,0 21-15,0-21 0,0 0 16,22 0-16,-22 0 0,21 0 15,-21 0-15,22-21 0,-22 21 0,21-21 16,-21-1-16,0-20 0,22 21 16,-22 0-16,0-22 0,-21 22 0,21-21 15,0 21-15,-21-22 0,22 22 16,-22 0-16,0 0 0,0 42 31,0 0-31,0 0 16,0 1-16,0-1 0,0 0 15,0 21-15,-22 1 0,22-22 0,-21 21 16,21 22-16,0-22 0,0 21 16,0-20-16,0 20 0,0 1 15,0-1-15,0 22 0,0-22 0,0 22 16,-21 0-16,21-22 0,0 22 16,0 0-16,0-1 0,0-20 0,0 20 15,0 1-15,0 0 0,0-1 0,0 1 16,0 0-16,0-22 0,0 1 15,0-1-15,0 1 0,0-1 0,0 22 16,0-43-16,0 1 0,0-22 16,0 0-16,-21 0 0,0 0 15,0-21-15,-1 0 0,1 0 16,0-21-16,0 0 0,0 0 0,-22-22 16,22 1-16,-21 0 15,0-1-15,-1-20 0,1-1 0,0 1 16,-1-22-16,-41-63 0,41 63 15,22 1-15,0 20 0,0-20 16,21 20-16,0 1 0,0-22 0,0 21 16,21 1-16,21-1 0,-21 1 15,22-22-15,-22 22 0,21 20 0,1-20 16,20-1-16,-21 22 0,1 0 0,-1-1 16,22 1-16,-22 0 0,0 21 15,1-22-15,-1 22 0,-21 0 0,21 0 16,-20 21-16,-1 0 0,-42 0 47,-1 0-47,-20 21 15,21-21-15</inkml:trace>
  <inkml:trace contextRef="#ctx0" brushRef="#br0" timeOffset="6662.23">3916 1947 0,'0'0'16,"-43"22"-16,22-22 0,-21 21 15,21-21-15,0 21 0,21 0 16,21-21 0,0 0-1,21 0-15,1 0 0,-1 0 0,21 0 16,22 0-16,-21 0 0,41 0 16,-20 0-16,21 0 0,21 0 0,0 0 15,0 0-15,0 0 0,21 0 16,0 0-16,0 0 0,1 0 0,-1 0 15,21 0-15,-21 0 0,22 0 16,20 0-16,-21 0 0,22 0 0,-1 0 16,1 0-16,-1 0 0,1 0 15,21 0-15,-1 0 0,1 0 0,21 0 16,-22 0-16,22 0 0,21 0 0,-21-21 16,21 21-16,0 0 0,0 0 15,0 0-15,-21 0 0,21 0 16,-21-21-16,0 21 0,-22 0 15,22 0-15,-21 0 0,-1-21 0,-20 21 16,-1 0-16,22 0 0,-43 0 16,22-22-16,-22 22 0,1 0 0,-22 0 15,0 0-15,0 0 0,0 0 0,-21 0 16,0 0-16,106-21 16,-148 21-16,21 0 0,-43 0 0,22-21 15,-22 21-15,-20 0 0,-1 0 16,0-21-16,-21 21 0,1 0 0,-1 0 15,-42 0 32,-1 0-47,-20 0 0,0 0 0,-22 0 16</inkml:trace>
  <inkml:trace contextRef="#ctx0" brushRef="#br0" timeOffset="7569.03">2286 3175 0,'0'-21'0,"0"0"15,0 0 1,0-1 0,0 1-1,0 42 16,0 1-15,0 20-16,0-21 0,-21 21 16,0 1-16,21 20 0,-22-20 15,22-1-15,-21 0 0,21 1 0,-21-1 16,0 0-16,21-21 16,0 22-16,0-22 0,0 0 0,-42 0 15</inkml:trace>
  <inkml:trace contextRef="#ctx0" brushRef="#br0" timeOffset="8979.14">2349 3387 0,'22'-43'0,"-1"22"15,-21 0-15,21 0 0,0 0 0,-21 0 16,21 21-16,0 0 16,1 21-16,-22 0 0,0 0 15,0 0-15,21 22 0,-21-1 16,21-21-16,-21 21 0,0 1 15,0-22-15,21 21 0,0-21 0,-21 1 16,21 20-16,1-21 0,-1-21 16,0 21-16,0 0 0,0-21 15,0 0-15,22 0 0,-22 0 16,21-21-16,-21 21 0,22-21 0,-22 0 16,21 0-16,-21-22 0,1 22 15,-1-21-15,0 0 0,0-1 0,-21 1 16,0 0-16,0-1 0,0 1 15,0 0-15,0-1 0,0 22 0,0 0 16,0 0-16,0 42 31,0 21-31,0-21 0,-21 22 16,21-1-16,-21 22 0,21-22 0,-21 0 16,21 1-16,0-1 15,0 0-15,0-21 0,0 22 0,0-22 16,0 0-16,21 0 0,0 0 15,0-21-15,0 0 0,22 0 0,-22 0 16,21-21-16,-21 0 0,22 0 16,-1 0-16,0 0 0,-21-22 0,22 1 15,-1 0-15,-21-22 0,0 1 16,22 20-16,-43-20 0,21-1 16,-21 1-16,0 20 0,0-20 0,0 21 15,0 20-15,0-20 0,0 21 16,-21 42-1,21 0-15,-21 0 16,21 1-16,-22 20 0,1 0 0,21 1 16,-21 20-16,21 1 0,-21-22 15,0 21-15,21-20 0,0 20 0,-21-20 16,21-1-16,-22-21 0,22 21 16,0-20-16,0-1 0,0 0 0,0 0 15,22-21 1,-1 0-16,0-21 15,0 0-15,0 0 0,0-22 16,-21 22-16,22 0 0,-1-21 0,0 20 16,-21 1-16,0 0 0,21 0 15,0 21-15,-21 21 32,0 0-32,0 0 15,0 1-15,0-1 0,0 0 16,0 0-16,0 0 0,21 0 0,-21 1 15,22-1-15,-1 0 0,0-21 16,0 21-16,0-21 0,22 0 0,-22 0 16,21 0-16,0 0 0,1 0 15,-1 0-15,0 0 0,-20-21 0,20 0 16,0 0-16,1-1 0,-22 1 16,21 0-16,-21-21 0,0 21 0,1-22 15,-22 1-15,21 21 0,-21-22 16,0 22-16,0 0 0,0 0 15,0 0-15,-21 21 0,-1 0 0,1 0 16,0 21-16,0 0 0,0 0 16,0 0-16,-1 1 0,22 20 0,-21-21 15,21 21-15,-21-20 0,21 20 16,0-21-16,0 21 0,0-20 0,0-1 16,0 0-16,21 0 0,0 0 15,1-21-15,20 0 0,0 21 0,1-21 16,-1 0-16,0 0 0,1 0 15,-1-21-15,0 0 0,1 21 0,-1-21 16,-21 0-16,21 0 16,-20-22-16,-1 22 0,-21 0 0,0-21 15,21 20-15,-21 1 0,0 0 0,0 0 16,-21 42 15,21 0-31,-21-21 0,21 43 16,0-22-16,0 0 0,-22 0 0,22 0 15,-21 0-15,21 1 0,0-1 16,0 0-16,0 0 0,-21 0 16,0-21-1,21-21 1,0 0 0,0 0-16,0 0 0,21-22 15,0 1-15,0 0 0,22 20 0,-22-20 16,21 0-16,22 21 0,-22-1 15,0 1-15,1 0 0,-1 21 0,0 0 16,1 0-16,-1 21 0,0 0 16,-20 1-16,-1 20 0,0-21 0,-21 21 15,0 1-15,0-1 0,0-21 16,0 22-16,0-1 0,-21-21 16,0 21-16,21-20 0,0-1 0,-22 0 15,22 0-15,0 0 16</inkml:trace>
  <inkml:trace contextRef="#ctx0" brushRef="#br0" timeOffset="9380.43">6837 5927 0,'0'0'0,"0"-21"16,0 42 0,0 0-1,0-169-15,0-212 0,0-42 0,-21 63 16,-1 64-16,1 63 0,21 43 0,-21 63 15,0 21-15,0 43 0,0 0 16,-1 21-16,1 21 0,0-22 0</inkml:trace>
  <inkml:trace contextRef="#ctx0" brushRef="#br0" timeOffset="9548.33">6604 3704 0,'21'-21'16,"0"0"-16,0 0 0,1 0 0,-1-22 16,21 22-16,-21-21 0,43-1 15,-43 1-15,21 21 16,-21 0-16,1 21 0,-1-21 15,0 21-15,21 0 0,-21 21 16,-21 0-16,22 0 16,-22 21-16,21-20 0,-21-1 0,0 0 15,0 21-15,0-21 0,0 1 0,21-1 16,21 0-16,-42 0 0</inkml:trace>
  <inkml:trace contextRef="#ctx0" brushRef="#br0" timeOffset="9920.16">7345 3620 0,'21'-22'15,"0"1"-15,0 0 0,-21-21 16,21 21-16,-21-22 0,22 1 0,-22 0 16,0-1-16,0 1 0,0 0 15,0 20-15,21 1 0,-21-21 0,0 21 16,0 0-16,21 42 78,-42 0 94,0-21-172</inkml:trace>
  <inkml:trace contextRef="#ctx0" brushRef="#br0" timeOffset="10952.57">6879 3048 0,'0'0'0,"0"-21"0,0-43 16,0 43-16,0 0 16,0 42 15,0 0-15,0 1-16,0 20 0,-21-21 0,21 21 15,-21 1-15,0-1 0,21 0 16,-22 22-16,1-22 0,0 1 0,21-1 15,-21 0-15,21 1 0,-21-1 16,21-21-16,0 0 0,-21 0 0,21 1 16,0-1-16,21-21 31,0-21-31,0-1 16,0-20-16,0 21 0,1 0 15,-1-22-15,0 1 0,0 21 16,-21-21-16,21 20 0,0-20 0,1 21 15,-1 0-15,-21 0 0,0-1 16,21 1-16,0 21 0,-21 21 16,21 1-16,-21-1 15,21 0-15,-21 0 0,0 21 16,0-20-16,22 20 0,-22-21 0,0 0 16,0 22-16,0-22 15,21 0-15,-21 0 0,21 0 0,-21 0 16,21 1-16,0-22 0,-21 21 15,21-21-15,1 0 0,-1 0 0,0 0 16,0 0-16,0 0 16,0-21-16,22-1 0,-22 1 0,0 0 15,0-21-15,0 21 0,-21-22 0,22 1 16,-1 0-16,0-22 0,-21 22 16,0-1-16,0 1 0,21 21 0,-21-21 15,0 20-15,0 1 0,0 0 16,0 42 15,0 0-31,0 1 16,0-1-16,0 21 0,-21 0 15,21 1-15,0-1 0,0 0 0,-21 1 16,21-1-16,0 0 0,0-20 16,0 20-16,0-21 0,0 21 0,0-20 15,21-1-15,0 0 0,0-21 16,0 0-16,22 0 0,-22 0 15,0 0-15,21 0 0,1-21 0,-22 21 16,21-21-16,1-1 16,-22 1-16,21-21 0,-21 21 0,0-22 15,1 22-15,-1-21 0,-21 0 16,0 20-16,0-20 0,0 0 0,0 21 16,0-1-16,-21 1 0,-1 0 0,1 21 15,0 0-15,0 21 16,0 0-16,0 1 0,-1 20 0,22 0 15,-21-21-15,21 22 0,0-1 16,0 22-16,0-43 0,21 21 16,1-21-16,-1 0 0,0 1 15,0-22-15,0 21 0,0-21 0,22 0 16,-22 0-16,21 0 0,-21 0 16,22 0-16,-22 0 0,21-21 15,1-1-15,-1 1 0,-21 21 0</inkml:trace>
  <inkml:trace contextRef="#ctx0" brushRef="#br0" timeOffset="11087.49">9038 3747 0,'0'0'0</inkml:trace>
  <inkml:trace contextRef="#ctx0" brushRef="#br0" timeOffset="12252.55">9229 6138 0,'0'191'0,"0"-382"0,0-211 0,21-21 0,0 42 0,0 63 16,0 43-16,0 64 0,1 20 15,-1 22-15,21 42 0,-42 21 0,21 0 16,0-42-16,-21 84 0,0 22 16,0 0-16,-21-1 0,0 22 15,0 21-15,0 0 0,-22 0 0,22 0 16,-21 0-16,21 21 0,0-21 15,-1 22-15,1-1 0,0 21 0,-21 0 16,42-20-16,42 62 16,-21-63-16,0 1 0,22-1 15,-22 21-15,0-21 0,0 0 16,0 1-16,22-1 0,-43 0 0,21 0 16,0 0-16,-21 0 0,21 1 15,-21-1-15,0 0 0,21-21 16,-21 21-16,22-21 15,-1 0-15,0 0 0,0 0 16,0 0-16,0 0 0,1-21 0,-22 0 16,21 0-16,0-1 0,21 1 15,1 0-15,-22 0 0,21-21 0,-21 20 16,0-20-16,1 21 0,-1 0 16,0-22-16,0 22 0,-21 0 0,0 0 15,0 0-15,0 0 0,0-1 16,0 44 15,0-1-31,-21-21 0,0 21 16,0 0-16,21 21 0,0-20 0,0-1 15,-22 0-15,22 21 0,0-21 0,0 1 16,0-1-16,0 0 0,0 0 16,0 0-16,22 0 0,-1-21 15,0 0-15,21 0 16,-21 0-16,1 0 0,-1 0 15,0 0-15,21-21 0,-21 21 0,1-21 0,-1 0 16,0 21-16,0-21 16,0-22-16,-21 22 0,21 0 0,1-21 15,-22 21-15,0-1 0,0-20 16,21 21-16,-21 0 0,21 0 0,-21-1 16,0 44 15,0-1-31,0 0 0,-21 0 15,21 0-15,-21 0 0,21 22 16,0-22-16,0 0 0,0 0 0,0 0 16,0 1-16,0-1 0,21-21 0,0 21 15,0 0-15,0-21 16,0 21-16,1-21 0,-1 0 16,0 0-16,0 0 0,0 0 15,0 0-15,1 0 0,-1 0 0,-21-21 16,21 0-16,0 21 0,-21-21 0,21-22 15,-21 22-15,0 0 0,0-21 16,0 21-16,21-22 0,-21 22 0,0-21 16,0 21-16,0-1 0,0 1 15,0 42 17,0 1-32,0-1 0,-21 0 15,0 0-15,21 0 0,-21 0 0,21 1 16,-21 20-16,21-21 0,-21 0 15,21 0-15,0 1 0,-22 20 16,22-21-16,0-42 47,0 0-47,0 0 16,22-1-16,-1-20 0,-21 21 0,21-21 15,21-1-15,-21 1 0,1 0 0,-1-1 16,21 22-16,-21 0 15,0 0-15,22 0 0,-22 21 0,0 0 16,21 0-16,-20 0 0,-1 0 16,0 21-16,0 0 0,-21 0 0,0 21 15,0-20-15,0-1 0,0 21 0,0-21 16,0 22-16,0-22 0,0 0 16,0 0-16,0 0 0,0 0 0,0 1 15,0-1-15,0 0 16,0-42 15,0 0-31,0-1 0</inkml:trace>
  <inkml:trace contextRef="#ctx0" brushRef="#br0" timeOffset="12755.77">12594 2858 0,'21'-22'0,"-42"44"0,63-65 16,-42 1-16,22 21 0,-22 0 15,0-22-15,0 22 0,21 21 0,-21-21 16,0 42-1,0 0-15,0 0 0,0 22 16,0-1-16,0 22 0,0-22 0,-21 21 16,-1 1-16,1-1 0,21 1 15,-21-22-15,0 22 0,0-1 0,21-20 16,0 20-16,-21-21 0,21-20 16,0 20-16,0-21 0,0 0 0,0 0 15,0 1-15,21-22 16,0-22-1,21 22-15,-21-21 0,1-21 0,20 21 16,-21 0-16,21-22 0,1 1 16</inkml:trace>
  <inkml:trace contextRef="#ctx0" brushRef="#br0" timeOffset="13136.92">13208 2942 0,'0'0'0,"-21"0"31,0 21-31,-22 1 0,22 20 0,-21-21 15,21 21-15,-1-20 0,-20 20 0,21 0 16,0 1-16,21-1 0,0 0 16,0-21-16,0 22 0,0-22 0,0 0 15,21 0-15,0 0 0,0 1 16,22-22-16,-1 0 0,-21 0 0,21 0 16,22 0-16,-22 0 0,-21 0 15,22-22-15,-1 1 0,-21 21 16,0-21-16,-21 0 0,0-21 0,0 20 15,0 1-15,0-21 0,0 0 16,0 20-16,-21-20 0,0 0 0,21-1 16,0 1-16,0 21 0,0-21 0,0 20 15,0 1-15,0 0 0,42 0 16,-20 21-16,20 0 0,0 0 16,-21 0-16,22 0 0,-22 0 0,0 0 15,21 21-15,-20 0 0,20 0 0,-21 1 16,0-1-16,-21 21 0,0-21 15,0 22-15,0-22 0,0 21 16,0-21-16,0 22 0,0-1 0,0-21 16,0 0-16</inkml:trace>
  <inkml:trace contextRef="#ctx0" brushRef="#br0" timeOffset="13555.67">13885 3366 0,'0'-22'0,"0"1"16,0 0-16,0 0 0,0-21 15,0 20-15,0-20 0,0 0 0,0-1 16,0 22-16,0-21 0,0 0 0,21 20 16,-21 1-16,22-21 15,-1 42-15,0-21 0,0 0 0,0 21 16,0 0-16,1 0 0,-1 0 16,21 0-16,-21 0 0,0 21 0,1 0 15,-1 0-15,0 0 0,0 22 0,0-22 16,0 21-16,-21-21 15,0 22-15,22-1 0,-22 0 0,21 1 0,-21-1 16,0 0-16,0 1 0,0-22 16,0 21-16,0-21 0,0 0 0,21 1 15,-21-1-15,21-21 0,0 0 16,0 0 0,1-21-16,-22-1 15,21 1-15,0-21 0,-21 21 16,0-22-16,0 1 0,0 0 15,0-1-15,0 1 0,0 0 0,0-1 0,-21 1 16,0 21-16,-1-21 0,1 42 16,0-22-16,0 1 0,0 21 0,0 0 15,-1 0-15,-20 0 0,21 0 16,-21 0-16,20 0 0,1 0 0,0 0 16,0 0-16</inkml:trace>
  <inkml:trace contextRef="#ctx0" brushRef="#br0" timeOffset="15696.54">15198 3408 0,'0'0'0,"0"21"15,0 0 1,21-21 62,0 0-47,0 0 157,0 0-172,0 0-1,-21-21 1,22 21-16,-1-21 0,-21 0 0,21 0 15,0-1-15,0 1 16,0 0-16,1 0 0,-1-21 0,0-1 16,0 1-16,0 21 0,0-43 15,1 22-15,-1-43 16,0 22-16,0-43 0,-21 42 16,0 22-16,0 0 0,0-1 0,0 1 15,0 21-15,0 0 0,0 0 16,0 42-16,0 0 15,0 21-15,0 1 0,0-1 16,0 127 0,0-126-16,0 20 0,0 1 0,0-22 15,0 0-15,0 22 0,0-22 16,0 0-16,0 1 0,0-1 0,0-21 16,0 0-16,0 1 0,21-1 0,-21 0 15,21 0-15,1-21 0,-1 0 16,0 0-16,0 0 0,0 0 0,22-21 15,-22 0-15,21 0 0,-21-1 16,22 1-16,-22-21 0,21 21 0,22-43 16,-43 22-16,0 0 15,-21 20-15,21-20 0,-21 0 16,0 21-16,0-1 0,0 1 0,-21 21 31,0 0-31,0 21 0,-1 1 16,1-1-16,0 21 0,-21 22 15,21 20 1,21-41-16,0-22 0,0 0 16,0 21-16,0-21 0,0 1 15,21-22-15,0 21 0,0-21 0,0 0 0,0 0 16,22 0-16,-1 0 0,22 0 16,-22 0-16,64-43 15,-64 22-15,0 0 0,1-21 16,-1 21-16,0-22 0,1 1 15,-22 0-15,0 42 0,-21-22 16,0 1-16,-21 42 16,0 1-1,0-1-15,-1 0 16,1 0-16,21 0 0,-21 22 0,21-22 16,0 0-16,0 0 0,0 0 15,0 0-15,0 1 0,0-1 16,21-21-1,-42-21 17,21-1-32,-21 22 15,0-21-15,0 0 16,-1 21-16,22 21 31,0 0-15,22-21-16,-1 22 0,0-1 15,42 0-15,-20-21 16,-1 0-16,-21 0 16,22 0-16,-22 0 0,21 0 0,0-21 15,-20 0-15,-1-1 0,21 1 0,-21 0 16,22-42-16,-1-1 16,-21 22-16,0-1 15,22-41-15,-43 20 16,21 1-16,0-1 0,-21 1 0,21-1 15,0 1-15,-21 20 0,0-20 16,0 42-16,21-22 0,-21 1 16,0 63-16,0 0 15,0 22-15,-21-1 0,0 0 16,0 22-16,21-1 0,-21-20 0,0 20 16,21 1-16,0-22 0,-22 22 15,22-22-15,0 0 0,0 1 0,0 41 16,0-63-16,0 22 15,0-22-15,0 0 0,22 0 16,-1-21-16,0 21 0,0-21 16,0 0-16,0 0 0,1 0 15,-1-21-15,0 0 0,0 0 0,0 21 16,0-21-16,1 0 0,-22-22 16,0 22-16,0 0 0,0-21 15,0 20-15</inkml:trace>
  <inkml:trace contextRef="#ctx0" brushRef="#br0" timeOffset="15792.02">16976 2879 0,'-22'0'0,"44"0"0,-65 0 0,22 0 31</inkml:trace>
  <inkml:trace contextRef="#ctx0" brushRef="#br0" timeOffset="15886.52">17187 2858 0,'0'0'0,"21"0"15,22 0-15,-22-22 0,21 22 16,1-21-16,-1 21 0,0-21 0,-21 21 15,1-21-15,-1 21 0,-21-21 0,0-22 16,-64 43 0</inkml:trace>
  <inkml:trace contextRef="#ctx0" brushRef="#br0" timeOffset="16000.03">15727 2794 0,'0'0'0,"-43"0"0,1 21 16</inkml:trace>
  <inkml:trace contextRef="#ctx0" brushRef="#br0" timeOffset="16086.39">16277 2773 0,'42'-21'16</inkml:trace>
  <inkml:trace contextRef="#ctx0" brushRef="#br0" timeOffset="17384.43">18584 2985 0,'0'0'16,"0"21"-16,0 0 15,0 0 1,0-42 15,21 0-31,-21 0 16,43 21-16,-22-22 0,21-20 15,22-21-15,-22 41 16,-21-20-16,22 21 0,-22-21 16,0-1-16,0 1 0,-21 0 0,0-1 15,0 1-15,0 0 16,0 20-16,0 1 0,0 0 0,-21 21 0,0 0 16,-43 0-1,43 21-15,-21 0 0,-1 1 0,-20 62 16,21-63-16,20 22 15,22-1-15,0 0 0,0-20 0,0 20 0,0 21 16,22-20 0,20-1-16,-21-21 0,0 22 0,22-1 15,-22 0-15,0-21 0,21 22 0,-21-1 16,1-21-16,-1 22 0,-21-22 16,0 21-16,0-21 0,0 0 0,0 1 15,0 20 1,-21-42-16,-22 0 0,22 0 0,-21 0 15,-1 0-15,-20 0 0,21 0 0,-22-21 16,22 0-16,-1-1 0,-20 1 16,21 0-16,-1 0 0,22-21 0,0 20 15,-21-20-15,42 21 0,0-21 16,21 42 15,0 21-31,0 0 0,0 0 0,0 21 16,1-20-16,-1-1 0,0 21 15,21-21-15,-21 0 0,1 1 0,-1 20 16,21-42-16,-21 21 0,22 0 0,-1-21 16,0 0-16,1 0 0,-22 0 15,21 0-15,-21 0 0,22-21 0,-22 0 16,0 0-16,0 0 0,21-1 16,-20 1-16,-1-21 0,0 0 0,0-1 15,21 1-15,-20 0 16,-1-1-16,0 1 0,0 0 0,0-1 15,0 22-15,1 0 0,-1 0 16,0 21-16,0 0 0,0 0 16,-21 21-16,0 0 0,0 0 15,0 0-15,0 1 16,0-1-16,0 0 0,0 0 16,0-42 30,21 21-46,-21-21 0,0 0 16,0-1-16,0 1 16,0 0-16,0 0 0,0 0 15,0 0-15,-21 21 0,0 0 16,0 0-16,0 0 16,21 21-16,-21 0 0,-1 0 0,1 0 15,0 0-15,0 22 0,0-22 16,0 21-16,-22 22 15,22-1-15,21-20 0,-21-22 16,21 0-16,0 42 16,21-41-16,0-22 15,22 0-15,-22 0 0,21 0 16,43 0-16,42-22 16,-64 1-16,-20 0 0,-1 0 15,0 0-15,1-22 0,-1 22 16,-21-21-16,21 21 0,-42-22 0,22 22 15,-22 0-15,0 0 0,0 0 16,0 0-16,-43 21 16</inkml:trace>
  <inkml:trace contextRef="#ctx0" brushRef="#br0" timeOffset="17701.25">19621 3323 0,'22'21'0,"-1"1"16,0-1-16,0-21 15,-21 21-15,21-21 0,0 21 0,1-21 16,-1 21-16,0-21 16,0 0-16,0 0 0,0 0 15,1 0-15,20 0 16,-21-21-16,0 0 0,0 21 16,-21-21-16,22 0 0,-1-1 0,0-20 15,0 21-15,0 0 0,0-22 0,1-20 16,-1-1-1,0 43-15,-21 0 0,21 21 16,-21 21 15,-21 0-31,0 1 0,21-1 16,-21 42-16,-1-42 0,22 1 16,0-1-16,0 21 0,0-21 15,0 0-15</inkml:trace>
  <inkml:trace contextRef="#ctx0" brushRef="#br0" timeOffset="18052">20426 3344 0,'42'-63'16,"-21"42"-16,-21 0 15,21-1-15,1-20 0,-22 21 16,21-21-16,-21 20 0,0 1 16,0 0-16,21 0 0,-21 42 31,-21 21-16,0-20-15,21-1 0,-22 21 16,1 0-16,21 1 0,0-1 0,-21 0 16,21 1-16,-21 20 0,21-20 0,-21-1 15,21 21-15,0-20 0,0-1 16,0 22-16,-21-22 0,-1 0 16,22 22-16,-21-22 0,21 22 0,0-22 15,-21 0-15,0 1 0,21-1 16,-21 0-16,21 1 0,-21-22 0,21 21 15,0-21-15,-22 0 0,22-42 32,0 0-32,0 0 15,0 0-15,22 0 0,-1-22 16,0 1-16,-21 0 0,21-22 0,0 22 16</inkml:trace>
  <inkml:trace contextRef="#ctx0" brushRef="#br0" timeOffset="18296.24">20447 3366 0,'0'0'0,"0"-43"0,21-41 16,-21 41-16,0 22 16,0-21-16,0 21 0,21-1 0,0 1 15,1 0-15,-1 0 0,0 21 0,0 0 16,0-21-16,22 21 0,-22 0 16,0 0-16,0 0 0,0 21 0,0 0 15,1 0-15,-1 0 0,-21 1 16,21-1-16,-21 0 0,0 0 0,0 0 15,0 0-15,-21 1 0,-22-1 0,22-21 16,0 21-16,-21 0 0,21-21 16,-22 0-16,22 21 0,0-21 15,0 0-15,0 0 0,-1 0 0,1 0 16,0 0-16</inkml:trace>
  <inkml:trace contextRef="#ctx0" brushRef="#br0" timeOffset="18333.22">20510 3302 0,'0'0'0,"22"-21"0,-1 0 0,0 21 16</inkml:trace>
  <inkml:trace contextRef="#ctx0" brushRef="#br0" timeOffset="18652.03">21124 2519 0,'0'0'0,"21"-42"0,1-22 16,-22 43-16,0 42 31,0 21-31,0-20 0,-22 20 15,1 21-15,0-20 0,21 20 0,-21 1 16,0-22-16,21 22 0,-21-1 16,21-21-16,-22 22 0,22-22 0,-21 22 15,21-22-15,0 0 0,0 1 0,0-1 16,0-21-16,0 0 0,0 1 16,0-1-16,0 0 0,21-21 0,1 0 15,-1 0-15,0 0 16,0 0-16,0 0 0,22-21 15,-22 0-15,0-1 0,0 22 0,-21-21 0,21 0 16,0 0-16,-21-21 16,22 20-16,-22 1 0,0 0 0,0 0 15,0-21-15,0 20 0</inkml:trace>
  <inkml:trace contextRef="#ctx0" brushRef="#br0" timeOffset="18730.99">21018 2963 0,'0'0'0,"0"-21"15</inkml:trace>
  <inkml:trace contextRef="#ctx0" brushRef="#br0" timeOffset="18848.91">21675 2942 0,'0'0'0,"-170"0"16,43 0-1,106 0-15,0-21 0,21 0 16,21 21-16,0 0 0,-21-21 16,21 21-16,-21-21 15,0-1-15,0 1 16,-21 21-16,0-21 0,0 21 15</inkml:trace>
  <inkml:trace contextRef="#ctx0" brushRef="#br0" timeOffset="18948.86">20510 2604 0,'0'0'0,"-42"0"0,0 0 0,-1 0 15</inkml:trace>
  <inkml:trace contextRef="#ctx0" brushRef="#br0" timeOffset="19044.86">20341 2625 0</inkml:trace>
  <inkml:trace contextRef="#ctx0" brushRef="#br0" timeOffset="19536.99">22267 2985 0,'0'-22'15,"0"1"1,0 42 0,-21 1-16,21 20 15,-21-21-15,21 0 16,0 22-16,0-22 0,-21 21 16,21 0-16,-21-20 0,21 20 0,0-21 15,0 0-15,0 0 0,0 1 0,-22-1 16,22 0-16,0 0 15,-21-21 1,21-21 0,0 0-16,0 0 15,0-22-15,0 22 0,0 0 16</inkml:trace>
  <inkml:trace contextRef="#ctx0" brushRef="#br0" timeOffset="19811.83">22267 2604 0,'0'0'0,"0"-22"16,-21 22-1,0 22 1,0-1-16,21 0 16,0 0-1,21-21 16,0 0-15,-21-21-16,21 21 16,-21-21-16,0 0 0,0-1 15,0 1-15,0 0 16,-42 0 0</inkml:trace>
  <inkml:trace contextRef="#ctx0" brushRef="#br0" timeOffset="19900.78">22204 2604 0,'0'0'0,"0"21"0,0 0 0,0 0 15,0 0-15,0 0 0,0 1 16,0-1-16,21 0 0,0 0 16,0 0-16,0 0 0,1-21 0,20 22 15</inkml:trace>
  <inkml:trace contextRef="#ctx0" brushRef="#br0" timeOffset="20360.95">22564 2942 0,'0'21'15,"-22"-21"1,22 22-16,0-1 16,0 0-16,-21 0 15,21 0-15,0 0 0,-21-21 0,21 22 16,0-1-16,0 0 0,0 0 16,0 0-16,0 0 0,-21 1 15,21-1-15,-21-21 31,21-21-15,0-1-16,0 1 16,0 0-16,0 0 0,0-21 15,0 20-15,0-20 0,21 21 0,0-21 16,21-1-16,-20 1 0,20 0 16,0-1-16,1 22 0,-1 0 0,-21 0 15,21 21-15,-20 0 0,-1 0 16,21 21-16,-21 0 0,0 0 0,-21 0 15,0 1-15,0 20 0,22-21 16,-22 21-16,0-20 0,0 20 0,0-21 16,0 0-16,0 22 0,-22-22 15,1 0-15,21 0 0,0 0 16,0 0-16,-21-21 0,21 22 16,-21-22-16,0 0 15,42-22 1,0 1-16,0 0 15,22 0-15</inkml:trace>
  <inkml:trace contextRef="#ctx0" brushRef="#br0" timeOffset="20883.93">23897 2265 0,'0'0'0,"21"-21"0,-21 0 15,0-1-15,0 44 16,0-1-16,-21 0 16,0 21-16,0 1 0,21 20 15,-21 1-15,-1-22 0,1 21 0,21 1 16,0-1-16,-21 1 0,21-22 16,-21 1-16,21-1 0,0 0 0,0 1 15,0-1-15,0-21 0,0 0 16,-21 0-16,21 1 0,0-1 0,-21-21 15,21 21-15,0-42 32,0 0-32,0-1 15,0 1-15,0 0 0,0 0 16,0-21-16,21 20 0,0-20 0,0 21 16,0-21-16,22 20 0,-22-20 15,0 21-15,21 0 0,-21 0 0,1 21 16,20 0-16,-21 0 0,0 0 0,0 0 15,1 0-15,-1 21 0,0 0 16,-21 0-16,0 0 0,0 0 0,0 22 16,0-22-16,0 0 15,0 0-15,-21 22 0,0-22 0,-1 0 16,1 0-16,-21-21 0,21 21 0,-22 0 16,22-21-16,-21 0 0,21 22 15,0-22-15,-22 0 0,22 0 0,0 0 16,42 0 15,0-22-31,0 22 0,1-21 16,20 21-16</inkml:trace>
  <inkml:trace contextRef="#ctx0" brushRef="#br0" timeOffset="21626.23">24596 2836 0,'0'0'0,"0"-42"15,0 21-15,0 0 16,-22 21-16,1-21 0,0 21 0,0 0 16,0 0-16,-22 0 0,22 0 15,-21 0-15,21 21 0,0 0 0,-22 0 16,22 21-16,0-20 0,0 20 0,0-21 16,21 21-16,-22-20 0,22 20 15,0-21-15,0 0 0,0 0 0,0 1 16,0-1-16,0 0 15,22-21-15,-1 0 0,0 0 16,0 0-16,0 0 0,0 0 16,1 0-16,-1-21 0,0 0 0,0-1 15,0 1-15,0 0 0,1 0 16,-22-21-16,21 20 0,0-20 16,0 21-16,-21 0 0,0 0 0,21-1 15,-21 1-15,21 21 0,-21 21 31,0 1-31,-21-1 0,0 0 0,21 21 16,-21-21-16,21 1 0,0-1 16,0 0-16,0 0 0,0 21 0,0-20 15,0-1-15,0 0 0,21 0 16,0 0-16,0-21 16,1 0-16,-1 0 0,0 0 0,0 0 15,21 0-15,-20 0 0,-1-21 16,0 0-16,0 0 0,21 0 0,-20-1 15,-1-20-15,0 21 0,0-21 16,0-1-16,0 1 0,1-22 0,-1 22 16,0-21-16,-21-1 0,21 1 15,0 20-15,-21-20 0,0 20 0,0 1 16,0 0-16,21 21 0,-21-1 16,0 44-1,-21-1-15,21 21 0,-21 0 16,0-20-16,0 41 0,0-21 15,-1 1-15,22 20 0,-21-20 0,0-1 16,0 0-16,0 22 0,21-22 16,0 0-16,0 1 0,0-22 0,0 21 15,0 1-15,0-22 0,0 0 16,0 0-16,21 0 0,0 0 0,0 1 16,0-22-16,1 0 0,-1 0 0,0 0 15,21 0-15,-21 0 0,1-22 16,-1 1-16,0 0 0,-21 0 15,21 0-15,-21 0 0,21-22 0,-21 22 16,0 0-16,0 0 0</inkml:trace>
  <inkml:trace contextRef="#ctx0" brushRef="#br0" timeOffset="21821.05">24828 2879 0,'0'0'16,"22"0"15,-1 0-31,21 0 16,-21 0-16,0 0 0,1 0 15,-1 0-15,21-21 0,-21 21 0,0 0 0,1 0 16,-1-22-16,0 22 16,0-21-16,0 21 0,0 0 15</inkml:trace>
  <inkml:trace contextRef="#ctx0" brushRef="#br0" timeOffset="22626.61">25548 2731 0,'0'0'0,"0"-22"16,0 1-1,-21 21 16,0 0-31,0 21 0,-1 1 16,1-1-16,0 21 0,21-21 0,-21 0 16,21 1-16,-21 20 0,21-21 15,0 0-15,0 22 0,0-22 0,0 0 16,0 21-16,0-21 0,21 1 16,-21-1-16,21 0 0,0 0 0,0 0 15,1-21-15,20 0 0,-21 0 16,0 0-16,0 0 0,1 0 15,-1 0-15,0 0 0,21-21 0,-21 0 16,-21 0-16,22-22 0,-1 22 16,0-21-16,0 0 0,0-1 0,0 1 15,1-22-15,-1 1 0,0 21 16,0-22-16,0 1 0,-21-1 0,21 1 16,1 20-16,-22 1 0,0 0 15,0 20-15,0-20 0,0 21 16,-22 42-1,1 0-15,0 22 0,0-22 16,0 21-16,0 0 0,-1 22 16,1-22-16,0 1 0,0-1 15,21 21-15,0-20 0,-21-1 0,21 0 16,-21 1-16,21-1 0,-22-21 16,22 22-16,0-22 0,0 0 0,0 21 15,0-21-15,0 1 16,-21-22-16,21 21 0,0-42 31,0-1-15,21 1-16,1 0 0,-1 0 0,0 0 15,21 0-15,1-22 0,-22 22 16,21 0-16,0-21 0,1 20 0,-1 1 16,0 0-16,-20 21 0,-1 0 15,21 0-15,-21 0 16,-21 21-16,21 0 0,-21 1 0,0-1 15,0 21-15,0-21 0,0 0 16,0 22-16,0-22 0,-21 0 0,21 0 16,-21 22-16,21-22 0,0 0 15,0 0-15,-21 0 0,21 0 0,-21 1 16,21-44 46,-21 22-46</inkml:trace>
  <inkml:trace contextRef="#ctx0" brushRef="#br0" timeOffset="42642.52">4000 5736 0,'-21'0'15,"0"0"-15,0 0 31,42-21 16,0 21-47,0-21 16,1 0-16,-1 21 0,21-21 0,0-1 16,1 1-16,20-21 0,-20 21 15,20-22-15,1 22 0,-22-21 16,21 0-16,-20-1 0,20 1 0,-20 0 15,-22-1-15,21 1 0,-21 0 0,0-22 16,-21 22-16,0-1 16,0-20-16,0 21 0,0-1 0,-21 1 15,0 21-15,0-22 0,0 22 16,0 0-16,-1 0 0,1 0 0,0 21 16,0 0-16,0-21 0,0 21 15,-1 0-15,1 21 0,21 0 0,-42 42 16,21-20-16,21 20 15,-21 1-15,-1-1 0,1 22 0,0 0 16,21-22-16,-21 22 0,21-1 16,-21 1-16,21 0 0,0-1 15,0 1-15,0 0 0,0-1 16,0 1-16,0 21 0,0-21 0,0-1 16,0 22-16,21 0 0,-21-21 0,0 20 15,0-20-15,0 0 0,0 21 16,0-22-16,0 1 0,0 0 0,0-1 15,-21-20-15,21 20 0,0-20 16,0-22-16,0 1 0,0-1 0,0-21 16,0 0-16,21-21 0,0 0 0,0 0 15,0-21-15,22 0 0,-1 0 16,0-22-16,1 1 0,-1-21 0,0 20 16,22-20-16,-22-1 0,22 1 15,-22-1-15,0 1 0,1-1 16,-1-20-16,-21 20 0,-21 1 0,0-1 15,0 1-15,0 20 0,-42-20 16,0 20-16,-1-20 0,-20 21 0,-1 20 16,1-20-16,-22 21 0,22 0 15,-1 0-15,1 21 0,20-22 16,1 22-16,0-21 0,20 21 0,-20 0 0,42-21 31,42 21-31,-20-21 16,20 21-16,0 0 15,1-21-15,20 21 0,-21-21 0,1-1 16,20 22-16,-20-21 0,-1 0 16,21 0-16,-20 0 0,-1 0 0</inkml:trace>
  <inkml:trace contextRef="#ctx0" brushRef="#br0" timeOffset="43840.21">5461 5715 0,'0'0'0,"0"-63"15,0 41-15,0 1 16,-21 0-16,0 0 0,-1 0 16,1 21-16,0 0 0,0 0 0,0 0 15,0 0-15,-1 0 16,-20 0-16,21 21 0,0 21 0,0-21 16,-1 22-16,1-1 0,0 0 15,0 22-15,0-22 0,21 1 0,-21-1 16,21 0-16,-22 1 0,22-1 0,0-21 15,0 21-15,0-20 0,22-1 16,-1-21-16,0 0 0,0 0 16,0 0-16,0 0 0,22-21 15,-1-1-15,-21 1 0,22 0 0,-22-21 16,21 21-16,-21-22 0,0 1 16,1 0-16,-1-1 0,0 1 0,-21 0 15,0 20-15,0-20 0,0 0 16,0 21-16,0-1 0,0 1 15,0 42 1,0 1 0,0-1-16,0 0 0,0 21 0,0 1 15,0-22-15,0 21 0,0 0 16,0-20-16,0 20 0,0 0 0,0-21 16,0 1-16,0 20 0,21-21 15,0 0-15,0-21 0,1 21 0,-1-21 16,0 0-16,21 0 0,-21 0 15,22 0-15,-22 0 0,21-21 0,1 0 16,-22 0-16,0 0 0,21 0 16,-21-1-16,1 1 0,-22-21 15,21 21-15,-21-22 0,21 22 0,0-42 16,-21 42-16,0-1 16,0 1-16,0 0 0,0 42 31,0 0-31,-21 1 15,21-1-15,-21 0 0,21 0 0,0 21 16,0-20-16,0-1 0,0 0 16,0 21-16,0-21 0,0 1 15,0-1-15,21 0 0,0 0 16,0-21-16,0 0 0,1 0 16,-1 0-16,21 0 0,-21 0 0,0-21 15,22 21-15,-1-21 0,-21 0 16,22-22-16,-22 22 0,21-21 0,-21-1 15,22 1-15,-22 0 0,0-22 16,21 1-16,-21 20 0,1-20 0,-1-1 16,0 1-16,-21 21 0,21-22 0,0 22 15,-21-22-15,21 22 0,-21 21 16,0-22-16,0 22 0,0-21 0,0 21 16,0 0-1,-21 21-15,0 21 0,0 0 16,0 21-16,21-21 15,-21 22-15,-1-1 0,1 0 0,21 1 16,-21-1-16,21 22 0,-21-22 16,21 64-16,-21-43 0,21-20 15,0 20-15,0-21 0,0 1 16,0-1-16,21-21 0,0 22 0,0-22 16,0 21-16,1-21 0,20-21 0,0 21 15,1-21-15,-22 0 0,21 0 16,0 0-16,1 0 0,-1-21 15,0 21-15,1-21 0,-1 0 0,-21 0 16,22-22-16,-22 22 0,0-21 16,0 0-16,0-1 0,0 22 0,-21-21 15,0-1-15,0 1 0,0 21 16,0 0-16,0 0 0,0-1 0,0 1 16,-21 21-16,0 0 0,0 0 15,0 0-15,0 21 0,-1 1 16,1-1-16,21 0 0,-21 0 0,21 21 15,0-20-15,0 20 0,0-21 16,0 21-16,0-20 0,0-1 16,0 21-16,0-21 0,21 0 0,-21 1 15,21-1-15,1-21 0,-1 21 0,0-21 16,0 0-16,43 0 16,-43 0-16,0 0 0,21 0 15,-21 0-15,22 0 0,-1-21 0,0 0 16,1-1-16,-1 1 0</inkml:trace>
  <inkml:trace contextRef="#ctx0" brushRef="#br0" timeOffset="44460.69">7980 5588 0,'0'0'0,"0"-21"0,0 0 16,0 0-16,0-1 0,0 1 0,-21-21 16,21 21-16,-22 0 0,-20-1 15,21 1-15,-21 21 16,20 0-16,1 0 0,0 0 15,-21 0-15,21 21 0,-1 1 0,-20-1 16,21 0-16,0 0 0,0 0 0,-22 22 16,22-1-16,0-21 0,0 21 15,0 1-15,21-1 0,0 0 0,-22-20 16,22 20-16,0-21 0,0 21 16,0-20-16,0-1 0,22 0 0,-1-21 15,0 21-15,0-21 0,0 0 0,22 0 16,-22 0-16,21 0 0,-21-21 15,22 0-15,-22 0 0,21-1 16,-21 1-16,22-21 0,-22 0 16,0-1-16,21 1 0,-21 0 0,22-22 15,-22 1-15,0-1 0,0 1 0,0-1 16,1 1-16,-1-22 0,0 21 16,0-20-16,0 20 0,-21 1 0,0 20 15,0 1-15,0 0 0,21-1 16,-21 22-16,0 0 0,0 0 0,0 42 31,0 0-31,-21 22 16,21-22-16,-21 21 0,21 22 15,0-22-15,-21 21 0,0 1 16,21-22-16,-21 22 0,21-1 0,-22 1 16,22-1-16,-21-20 0,21 20 15,0 1-15,-21-1 0,21-21 0,-21 22 16,21-22-16,0 1 0,0-1 0,0 0 15,0 1-15,0-1 0,21-21 16,0 0-16,0 0 0,1 1 0,20-22 16,-21 0-16,21 0 0,-20 0 0,20 0 15,0 0-15,-21 0 0,22-22 16,-1 1-16,0-21 0,-20 21 0,20 0 16,-21-22-16,21 22 0,-20-21 15,-22-1-15,21 22 0,-21-21 16,0 21-16</inkml:trace>
  <inkml:trace contextRef="#ctx0" brushRef="#br0" timeOffset="44893.46">6054 5017 0,'0'0'0,"-22"21"15,22 0-15,0 0 16,22-21-1,-1 0 1,0 0-16,0-21 16,-21 0-16,0 0 15,-21 21 1,0 0 0,0 0-16,-1 0 15,22 21-15,0 0 0,-21 0 16,21 0-16,0 0 15,0 1-15,21-1 16,1-21-16,-1 0 0,0 0 16,0 0-16,0 0 0,22 0 0</inkml:trace>
  <inkml:trace contextRef="#ctx0" brushRef="#br0" timeOffset="48112.65">9313 6011 0,'0'-21'78,"21"21"-78,-21-21 15,22 0-15,-22 0 0,0 0 16,0-1-16,21 1 0,-21 0 0,0 0 16,21 0-16,-21 0 0,0-1 15,0 1-15,0 0 0,0 0 0,0 0 16,21 21-16,-21-21 0,0-1 31,21 22 79,-21 22-64,0-44 33,0 1-79,0 0 15,0 0-15,21 21 0,1-21 16,-22 0-16,21-1 0,0 1 15,0 0-15,0 0 0,22 0 0,-22 21 16,21-21-16,0-1 0,1 22 16,-1 0-16,0 0 0,1 0 0,-22 0 15,21 0-15,1 0 0,-22 22 0,21-1 16,-21 0-16,-21 21 0,0-21 16,0 22-16,0-22 0,0 21 15,0-21-15,0 1 0,0-1 16,0 0-16,0 0 0,21-42 47,-21 0-47,22 0 0,-22-1 0,0-20 15,0 21-15,0 0 0,0-22 16,0 22-16,0 0 0,0-21 0,0 21 16,-22-1-16,1 1 0,-21 0 0,21 21 15,0 0-15,-22 0 0,22 0 16,-21 0-16,-1 0 0,22 21 0,-21 0 15,0 1-15,-1-1 16,22 21-16,-21-21 0,21 22 0,-22-1 16,22 0-16,0 1 0,21-1 15,0 0-15,0 1 0,0-22 0,0 21 16,0-21-16,0 0 0,0 22 0,21-43 16,0 21-16,0 0 0,22-21 15,-1 0-15,0 0 0,1 0 0,-1 0 16,0-21-16,1 0 0,20 0 15,-20-22-15,-1 22 0,0-21 0,1-1 16,-22 1-16,21-21 0,-21 20 16,22-20-16,-22-1 0,0 1 0,0-1 15,0-63-15,0 64 16,-21-1-16,22 1 0,-22-1 16,0 1-16,0 20 0,0 22 0,0 0 15,0 0-15,0 0 0,0 42 16,0 0-16,-22 0 15,22 22-15,-21 20 0,0-21 0,21 22 16,0-22-16,-21 22 0,21-1 16,-21 1-16,21-22 0,0 22 0,0 41 15,0-62-15,0-1 16,0 0-16,0 1 0,21-1 0,0-21 16,-21 22-16,21-22 0,0 0 0,1-21 15,20 0-15,-21 0 16,0 0-16,22 0 0,-22 0 0,21-21 15,-21 0-15,0-1 0,22 1 16,-22 0-16,0 0 0,21-21 0,-20 20 16,-22 1-16,21-21 0,0 21 0,-21 0 15,0-1-15,0 44 32,0-1-17,0 0-15,0 0 0,-21 0 0,21 0 16,-21 1-16,21-1 0,0 0 15,0 21-15,0-21 0,0 1 0,0-1 16,0 0-16,21 0 16,0-21-16,0 0 0,0 0 15,0 0-15,1 0 0,20 0 0,-21 0 16,0 0-16,22-21 0,-22 0 0,0 0 16,21-1-16,-21 1 0,1-21 15,-1-22-15,-21 43 0,21-21 16,-21 21-16,21 0 0,-21-1 15,0 1-15,0 0 0,0 0 16,0 42 0,0 0-1,-21 0-15,21 1 0,-21-1 0,21 0 16,0 21-16,-21-21 16,21 22-16,0-22 0,0 0 0,0 21 15,0-20-15,0-1 0,0 0 0,0 0 16,21 0-16,21-21 0,-21 21 15,0-21-15,1 0 0,20 0 0,-21 0 16,21 0-16,1-21 0,-1 21 16,0-21-16,1 0 0,-22-21 0,21 20 15,1-20-15,-22 21 0,21-21 0,-21-1 16,0 1-16,1 0 0,-1-1 16,-21 1-16,0 0 0,0 20 15,0 1-15,0 0 0,0 0 0,-21 21 16,-1 0-16,-20 0 15,21 21-15,0 0 0,0 0 0,-1 1 16,1 20-16,21-21 0,0 21 16,0 1-16,0-1 0,0-21 0,0 22 15,0-1-15,0-21 0,21 0 16,1 0-16,-1 1 0,0-1 0,21 0 16,-21-21-16,22 0 0,-1 0 0,0 0 15,1 0-15,-1 0 0,0-21 16,-20 0-16,20-1 0,0 1 15,-21 0-15,22 0 0</inkml:trace>
  <inkml:trace contextRef="#ctx0" brushRef="#br0" timeOffset="50107.82">13652 5863 0,'0'0'16,"-84"0"0,84-21-16,0 0 15,0 0-15,0 0 0,0-1 16,21-20-16,0 21 0,21-21 0,-20-22 16,20 22-16,0-22 0,1 1 15,20-1-15,-21 1 0,22-22 16,-22 0-16,1 22 0,-1-22 0,0 22 15,-42-1-15,0 22 0,0 0 16,0-1-16,0 22 0,-42 0 0,21 21 16,-22 0-16,1 0 0,0 21 15,-22 0-15,22 22 0,21-1 16,-22 0-16,22 22 0,21-1 0,0-20 16,0 20-16,0 1 0,0-1 0,21-21 15,22 22-15,-22-22 0,21 1 16,-21-1-16,22 0 0,-1 1 15,0-1-15,1 0 0,-22-21 0,21 1 16,-21-1-16,1 0 0,-22 0 16,0 0-16,-22-21 15,1 0-15,-21 0 0,0 0 16,-1-21-16,1 0 0,0 0 0,-1 0 16,1-1-16,0 1 0,-1 0 0,22-21 15,0 21-15,0-1 0,0 1 16,-1 21-16,22 21 31,22 1-31,-1-1 0,0 0 0,0 0 16,0 21-16,0-20 0,1-1 15,-1 0-15,0 0 0,0 0 0,0 0 16,0 1-16,43-22 16,-43 21-16,21-21 0,-20 0 15,20 0-15,0 0 0,1-21 0,-1-1 16,0 1-16,1 0 0,-22 0 15,21-21-15,0 20 0,1-20 0,-22 0 16,0 21-16,0-22 0,0 1 0,1 21 16,-1-22-16,-21 22 0,0 0 15,0 0-15,0 42 32,0 0-32,0 22 0,-21-22 15,-1 0-15,1 21 0,21-21 0,-21 22 16,21-22-16,0 21 15,0 1-15,0-22 0,0 0 0,0 21 16,0-21-16,21 1 0,0-22 16,1 21-16,-1-21 0,0 0 0,0 0 15,21 0-15,-20 0 0,20 0 0,-21-21 16,21-1-16,1 1 0,-1 0 16,-21 0-16,22-21 0,-22 20 15,0-20-15,0 0 0,0 21 0,-21-22 16,0 1-16,0 0 0,0-1 15,-21 1-15,0 0 0,0 20 0,0 1 16,-1 0-16,-20 0 0,21 21 16,-21 0-16,20 0 0,-20 0 0,21 21 15,-21 0-15,20 22 0,-20-22 16,21 21-16,0-21 0,0 22 0,21 41 16,0-41-16,0-1 0,0-21 15,0 21-15,0-20 0,0 20 16,21-21-16,21 0 0,-21 0 0,0-21 15,22 0-15,-1 0 0,22 0 16,-22 0-16,21 0 0,-20-21 0,20 0 16,-20 0-16,20 0 0,-21 0 15,43-43-15,-64 43 16,22-21-16,-22 20 0,0-20 0,-21 21 16,0 0-16,0 0 0,0-1 15,0 1-15,0 42 31,0 1-31,-21-22 0,21 42 0,-21-21 16,21 0-16,-22 0 0,22 22 0,0-22 16,0 0-16,0 21 0,0-20 15,0-1-15,0 0 0,-21 0 0,21 0 16,0 0-16,0 1 16,0-44-1,0 1 1,0 0-16,0 0 15,21 0-15,1-22 0,-22 22 0,21-21 16,0 0-16,0 20 0,0-20 16,0 0-16,1 21 0,-1-1 0,-21 1 15,21 0-15,0 21 16,0 0-16,0 21 16,-21 0-16,0 1 0,0-1 15,0 0-15,0 0 0,0 21 16,0-20-16,0-1 0,22 42 15,-22-42-15,0 1 0,0-1 16,21 0-16,0 0 16,-21 0-16,21-21 15,0 0-15,-21-21 16,21 0-16,1 0 0,-1 0 16,0-1-16,-21 1 0,21-21 0,0 21 15,0-22-15,1 22 0,-1-21 16,0 0-16,0 20 0,21 1 0,-20 0 15,-22 0-15,21 0 0,-21 42 32,0 0-32,0 0 0,0 0 15,0 1-15,0-1 0,-21 0 0,21 21 16,0-21-16,0 1 0,-22 20 16,22-21-16,0 0 0,0 22 15,0-22-15,0 0 0,22 0 0,-22 0 16,21-21-16,21 21 0,-21-21 0,22 0 15,-22 0-15,21 0 0,0 0 16,1 0-16,-1 0 0,0-21 16,-20 0-16,20 0 0,0 0 0,1 0 15,-22-1-15,0-20 0,0 21 0,21-64 16,-20 43-16,-22 21 16,0-22-16,0 1 0,0 21 15,0 0-15,0 0 0,-22 21 16,1 0-16,0 0 0,-21 0 15,21 21-15,-1 0 0,1 21 0,-21-21 16,21 1-16,0 20 0,21-21 0,0 21 16,-22 1-16,22-22 0,0 0 15,0 21-15,0-20 0,22-1 0,-1 0 16,0 0-16,0 0 0,0-21 16,22 0-16,-22 21 0,21-21 15,-21 0-15,22 0 0,-22 0 0,21-21 0,-21 21 16,0-21-16,22 0 15,-22 0-15,21 0 0,-21-1 0</inkml:trace>
  <inkml:trace contextRef="#ctx0" brushRef="#br0" timeOffset="52267.95">17674 5673 0,'21'0'16,"-21"-21"0,0-1-1,21 1-15,1 0 0,-22 0 0,21 0 16,0 0-16,-21-22 0,21 22 16,0-21-16,-21-1 0,21 1 0,1 0 15,-22 21-15,0-22 0,21 22 0,-21 0 16,21 0-16,-21 0 0,0 42 31,0 0-31,-21 0 16,0 0-16,21 0 0,0 22 0,-22-22 15,22 21-15,-21-21 0,21 22 16,0-22-16,0 21 0,0 1 0,0-22 16,0 0-16,0 21 0,0-21 15,0 1-15,0-1 0,21 0 16,1 0-16,-1-21 0,0 0 15,0 0-15,0 0 0,0 0 16,1 0-16,20-21 0,-21 0 0,21 0 16,-20-1-16,20 1 0,0 0 0,-21-21 15,22-1-15,-22 22 0,21-21 16,-21 0-16,1-1 0,-1 1 0,0 21 16,-21-22-16,0 22 0,0 0 15,0 0-15,-21 21 0,0 0 16,-22 0-16,22 0 0,0 21 0,21 0 15,0 0-15,0 1 16,0-1-16,0 21 0,0-21 0,0 0 16,0 22-16,0-22 0,21 0 15,0 0-15,-21 22 0,21-22 0,1 0 16,-22 0-16,0 0 0,0 0 0,0 1 16,0-1-16,-22-21 31,1 0-16,0-21-15,0-1 0,0 1 16,0 0-16,21 0 0,-22 21 16,22-21-16,-21 21 15,21 21 1,0 0 0,0 0-16,0 0 15,0 1-15,21-22 16,1 21-16,-1-21 15,0 0-15,0 0 0,21 0 0,-20 0 16,-1 0-16,21 0 0,-21 0 0,22-21 16,-1-1-16,-21 1 0,21 0 15,1 0-15,-1-21 0,-21 20 0,22-20 16,-1 0-16,-21 21 16,0-22-16,0 1 0,22 0 0,-43-1 15,0 1-15,0 21 0,0 0 16,0-1-16,-21 22 15,-1 22-15,22-1 0,-21 0 16,0 0-16,21 0 0,0 22 16,0-22-16,0 21 0,0-21 0,0 22 15,0-22-15,0 0 0,0 21 16,0-21-16,0 1 0,0-1 0,0 0 16,0 0-16,0 0 0,21 0 15,-21 1-15,-21-22 47,0-22-47,0 1 16,0 21-16,-1 0 0,22-21 0,-21 21 15,0-21-15,0 21 0,0 0 16,21 21 0,0 0-1,21 0-15,0-21 0,0 22 16,0-22-16,1 0 0,20 21 15,-21-21-15,0 0 0,22 0 0,-22 0 16,21 0-16,-21 0 0,0 0 0,22 0 16,-22 0-16,0 0 15,0-21-15,0-1 0,1 1 0,-1 0 16,0 0-16,0 0 0,0-22 0,0 22 16,1-21-16,-1 21 0,0-22 15,-21 22-15,0 0 0,21 0 0,-21 0 16,0 0-16,-21 21 31,0 21-31,0 0 16,21 0-16,-22 0 0,22 0 15,0 1-15,0 20 0,-21-21 0,21 0 16,0 0-16,0 22 0,0-22 16,0 0-16,0 0 0,0 0 0,0 1 15,21-1-15,1-21 0,-1 21 0,0-21 16,0 0-16,0 0 15,22 0-15,-22 0 0,0 0 0,0 0 16,21-21-16,-20 0 0,-1-1 16,0 1-16,0 0 0,0 0 0,0-21 15,1 20-15,-1-20 0,0 21 0,0-21 16,0 20-16,0 1 0,-21-21 16,22 21-16,-1 21 0,-21-21 15,21-1-15,-21 44 31,0-1-31,-21 0 0,0 0 16,21 0-16,-22 0 0,22 1 16,-21-1-16,21 0 0,-21 0 0,21 21 15,0-20-15,0-1 0,0 0 16,0 0-16,0 0 0,0 0 16,21 1-16,0-22 0,1 0 0,-22 21 15,21-21-15,21 0 0,-21 0 16,0 0-16,1 0 0,20-21 0,-21 21 15,0-22-15,22 1 0,-22 0 16,0 0-16,0 0 0,0 0 0,0-22 16,1 22-16,-22 0 0,0-21 15,21 20-15,-21 1 0,0 0 16,0 0-16,0 0 0,-21 0 31,-1 21-31,1 0 0,0 21 16,0 0-16,0 0 0,0 0 15,-1 0-15,1 1 0,21-1 16,0 0-16,0 0 0,-21 0 16,21 0-16,0 1 0,0-1 15,0 0-15,0 0 0,21 0 16,0-21-16,1 21 16,-1-21-16,0 0 15,0 0-15,0 0 0,0-21 16,1 21-16,20-21 0,-21 0 15,0 0-15,0 0 0,1-1 0,20 1 16,-21-21-16,21 21 0,-20 0 0,-1-22 16,21 1-16,-42 21 15,0 0-15,0-1 16,-21 44 0,0-1-16,21 0 0,-21 0 15,21 0-15,-22 0 0,22 1 16,-21-1-16,21 0 0,0 0 15,0 0-15,0 0 0,0 43 16,21-43-16,1 0 16,-22 0-16,21 1 0,-21-1 15,0 0-15,0 0 16,-21-21 0,-1 0-16,1 21 0,0-21 15,0 0 1,0-21-1,0 0 1,21 0-16,-22 21 0,1-21 16,21-1-16,-21 1 0,-21 21 15</inkml:trace>
  <inkml:trace contextRef="#ctx0" brushRef="#br0" timeOffset="52895.59">17992 4699 0,'0'0'0,"-43"0"16,22 0-1,0 0-15,0 0 0,21 21 0,0 0 16,-21 1 0,21-1-16,21-21 31,0 0-31,0 0 0,0 0 15,-21-21-15,21-1 16,-21 1-16,22 21 0,-22-21 0,0 0 16,0 0-1,-22 21 17,1 0-32,0 0 15,21 21-15,0 0 0,0 0 16,0 0-1,0 1-15,0-1 16,0 0 0,0 0-16</inkml:trace>
  <inkml:trace contextRef="#ctx0" brushRef="#br0" timeOffset="54873.75">5778 7472 0,'0'0'0,"0"-21"0,-21-22 16,21 22-16,-21 0 0,21-21 16,-21 21-16,21-1 0,-21-20 15,0 21-15,21 0 0,0 0 0,-22-1 0,22 1 16,-21 0-16,0 21 15,21 21 1,-21 0-16,0 1 0,21 20 16,-21 21-16,21 1 0,0-22 0,-22 22 15,22 20-15,-21-20 0,0-1 16,21 1-16,0-1 0,-21 1 0,21-1 16,0 1-16,0-22 0,0 1 0,0-1 15,0 0-15,42-21 0,-21 1 16,1-22-16,20 0 0,0 0 15,1 0-15,-1 0 0,0-22 0,22 1 16,-22 0-16,0-21 0,1 21 0,-1-22 16,0 1-16,-20 0 0,-1-1 15,21-20-15,-21 20 0,-21-20 16,0-1-16,0 22 0,0-21 0,0-1 16,0 1-16,0-1 0,-21 1 0,0 20 15,0 1-15,0 21 0,-22 0 16,22-1-16,-21 22 0,21 0 0,-22 0 15,22 43-15,-21-22 0,21 21 16,-1 22-16,1-22 0,-21 22 0,42-1 16,-21-21-16,21 22 0,-21-22 15,21 22-15,0-22 0,0 0 16,0 1-16,0-1 0,21 0 0,0 1 16,0-22-16,0 0 0,0 21 15,1-42-15,20 22 0,-21-1 0,21-21 16,-20 0-16,20 0 0,-21 0 0,21 0 15,1-21-15,-22-1 0,21 1 16,1 0-16</inkml:trace>
  <inkml:trace contextRef="#ctx0" brushRef="#br0" timeOffset="55223.55">6329 7874 0,'0'-21'16,"21"21"15,0 0-15,0 0-16,0 0 0,1 0 15,-1 21-15,-21 0 0,21 0 0,0 1 16,0-1-16,0 0 0,-21 21 0,0 1 16,22-22-16,-22 21 0,0 0 15,0-20-15,0 20 0,0 0 0,0-21 16,0 1-16,-22-1 0,22 0 0,0 0 16,-21-21-16,21-21 15,0 0 1,0 0-16,0-1 0,0-20 15,0 0-15,21-1 0,1 1 16,-1-21-16,-21 20 0,21 1 0,0 0 16,21-1-16,-20 22 0,-1-21 15,0 21-15,0-1 0,21 22 0,-20 0 16,-1 0-16,0 0 0,0 0 0,0 0 16,0 22-16,-21-1 15,22 0-15,-22 0 0,21 0 0,-21 0 16,0 1-16,21-1 0,0 21 15</inkml:trace>
  <inkml:trace contextRef="#ctx0" brushRef="#br0" timeOffset="56159.96">7556 8107 0,'0'0'0,"43"0"0,-1-42 15,-21 20-15,0 1 16,-21 0-16,22 0 0,-22 0 0,0-22 15,0 22-15,0 0 0,-22 0 16,1 0-16,0 0 0,0 21 0,0 0 16,-22 0-16,1 0 0,-21 21 15,20 0-15,1 0 0,0 0 16,-1 0-16,1 22 0,0-1 0,20 0 16,1 1-16,-21-1 0,21 0 0,21 1 15,0-22-15,0 21 16,0 1-16,0-22 0,0 0 0,0 0 15,21 0-15,21-21 0,-21 0 0,1 0 16,20 0-16,0 0 0,-21 0 16,22-21-16,20 0 0,-20 0 0,-1-22 15,0 22-15,22-21 0,-22 0 16,0-1-16,-20-20 0,20 20 0,-21-20 16,21-1-16,-20 22 0,-22-21 0,21-1 15,-21 1-15,21-1 0,-21 1 16,0-1-16,0 1 0,0 20 15,0 1-15,0 0 0,0 20 0,0 1 16,-21 21 0,21 21-16,-21 1 0,21 20 0,-22-21 15,22 43-15,-21-22 0,0 21 16,21-20-16,0 20 0,0-20 0,0 20 16,0 1-16,0-22 0,0 21 0,0-20 15,0 20-15,21-20 0,0-1 16,1 0-16,-1-21 0,0 22 0,0-22 15,21 0-15,-20 0 0,20 0 16,21 1-16,-20-22 0,-1 0 16,-21 0-16,22 0 0,-1-22 15,-21 1-15,21 0 0,-20 0 16,-1 0-16,0 0 0,0-22 0,-21 22 16,0-21-16,0-22 0,0 43 15,0 0-15,0 0 0,0 0 16,-21 21-16,0 0 15,0 21-15,-1 0 0,1 0 0,0 0 16,21 0-16,-21 1 0,21 20 16,-21-21-16,21 0 0,0 22 0,0-22 15,0 0-15,0 0 0,0 0 16,0 0-16,21 1 0,0-1 0,0-21 16,0 0-16,1 0 0,20 0 0,-21 0 15,21 0-15,1-21 0,-1-1 0,0 1 16,1 0-16,-1-21 15,-21 21-15,22-22 0,-1 1 0,0 0 16,-21-1-16,1 1 0,20 0 0,-21 20 16,0 1-16,-21 0 0,0 0 15,0 42 1,0 0-16,0 0 0,0 1 16,0-1-16,0 0 0,0 21 15,0-21-15,0 1 0,0 20 0,0-21 16,0 0-16,21 0 0,1-21 15,-1 22-15,0-22 0,0 0 16,21 0-16,1 0 0,-1 0 0,0 0 16,1-22-16,-22 1 0,21 0 0,1 0 15,-22 0-15,21-22 0,-21 22 16</inkml:trace>
  <inkml:trace contextRef="#ctx0" brushRef="#br0" timeOffset="57975.92">11007 7874 0,'0'0'0,"-43"0"0,1 0 0,21 0 16,0 0-16,-1 0 0,44-21 31,-1 21-31,0-21 0,21 0 15,1-1-15,-1-20 0,0 21 0,1-21 16,-1-1-16,21 1 0,-20 0 16,-1-1-16,0-20 0,1-1 0,-22 1 15,42-64-15,-63 63 0,0 1 16,0-43-16,0 42 16,0 22-16,0-21 0,0 41 0,0 1 15,-21 0-15,0 21 0,0 0 16,0 21-16,-22 0 0,22 22 0,0 20 15,0 22-15,0 0 0,0-1 16,-1 22-16,1 0 0,0 0 16,0 21-16,0-21 0,0 21 0,-1 0 15,1-22-15,21 22 0,0-21 0,0 21 16,0-21-16,0 0 0,0 21 16,0-21-16,0 0 0,21-22 0,1 1 15,-22 0-15,21-1 0,0-20 0,0-1 16,-21-20-16,21-1 0,0-21 15,1 0-15,-1-21 0,0 0 0,21 0 16,-21-21-16,1 0 0,20 0 0,-21-22 16,0 1-16,0-21 0,22 20 0,-43-20 15,0-22-15,0 22 16,0-22-16,0 21 0,0-20 0,-21-1 16,-22 22-16,1-22 0,0 21 0,-1 1 15,-20-1-15,-1 1 0,1-1 16,20 22-16,-20 0 0,-1 21 0,22-1 15,0 1-15,-1 0 0,1 0 0,21 21 16,0 0-16,42 0 31,21 0-31,1 0 0,-1 0 0,0 0 16,1-21-16,20 0 0,1-22 16,-1 22-16,1-21 0,20-1 15,-20 1-15,-1 0 0,1-1 0,-22 1 16,0-21-16,22 20 0,-43 1 15,21 0-15,-20 20 0,-1 1 0,0 0 16,-21 0-16,0 0 0,0 42 31,-21-21-31,0 21 0,21 0 16,-22 0-16,22 1 0,0 20 0,0-21 16,0 0-16,0 0 0,0 1 0,0 20 15,0-21-15,0 0 0,22 0 16,-1-21-16,0 22 0,0-1 0,0-21 15,0 0-15,1 0 0,20 0 16,-21 0-16,21 0 0,-20 0 16,20-21-16,0 21 0,-21-22 0,22 1 15,-22 0-15,0 0 0,0 0 0,0 0 16,1-1-16,-1 1 0,-21 0 16,21 0-16,-21 0 0,0 0 0,0-1 15,0 44 1,0-1-1,0 0-15,-21 0 0,0 0 0,-1 0 16,1 22-16,21-22 0,-21 0 0,21 0 16,-21 0-16,21 1 0,0-1 15,0 0 1,0-42 0,21 21-1,-21-21-15,21-1 0,0 1 0,1 0 16,-1 0-16,-21-21 0,21 20 0,0 1 15,0 0-15,0 0 0,-21 0 16,22 0-16,-1 21 0,0 0 16,-21 21-1,21 0-15,-21 0 0,0 0 0,0 0 16,0 1-16,0 20 0,0-21 16,0 0-16,21 0 0,-21 1 0,21-1 15,-21 0-15,22 0 0,-1 0 16,0 0-16,0-21 0,0 0 0,0 0 15,1 0-15,20 0 0,-21 0 16,21 0-16,1 0 0,-1-21 0,0 0 16,1 21-16,-1-21 0,0 0 0,-20-22 15,41 1-15,-42 0 16,0-1-16,1 22 0,-22-21 16,0 21-16,0 0 0,0-1 0,0 1 0,0 0 15,-22 21-15,1 0 0,0 0 16,0 0-16,-21 0 0,20 21 0,-20 0 15,21 1-15,-21 20 0,20-21 16,1 21-16,0-20 0,0 20 16,0 0-16,21-21 0,0 1 0,0 20 15,0-21-15,0 0 0,21 0 16,-21 1-16,21-22 0,21 0 16,-20 0-16,-1 0 0,21 0 0,22-43 15,-22 22-15,-21 0 0,21 0 16,1 0-16,-22-22 0,0 1 15,21 0-15,-20-1 0,-1 1 16,0-22-16,0 1 0,0-1 0,0 1 16,1-22-16,-1 22 0,0 20 0,0-20 15,-21-22-15,0 43 16,0 21-16,21 0 0,-21-1 16,0 44-1,-21 20-15,0-21 16,21 21-16,0 22 0,-21-1 0,0 1 15,-1-1-15,22 1 0,0-1 0,-21 1 16,21-1-16,0-20 0,0 20 16,0-20-16,0-1 0,0-21 0,0 21 15,21-20-15,1-1 0,-1 0 0,21 0 16,-21-21-16,0 0 0,43 0 16,-43 0-16,21-21 15,-20 21-15,-1-21 0,0-22 0,-21 22 16,0 0-16,0-21 0,0-1 15,0 1-15</inkml:trace>
  <inkml:trace contextRef="#ctx0" brushRef="#br0" timeOffset="58093.86">12869 7133 0,'0'0'0,"-42"0"0,21 0 0,0 0 16,-1 0-16</inkml:trace>
  <inkml:trace contextRef="#ctx0" brushRef="#br0" timeOffset="58201.79">13250 7112 0,'127'0'15</inkml:trace>
  <inkml:trace contextRef="#ctx0" brushRef="#br0" timeOffset="59871.9">15367 7641 0,'0'0'16,"-21"0"-16,21-21 16,0 0-16,0 0 15,0 0-15,0-1 0,0-20 16,21 21-16,0-21 0,0-1 0,0 1 15,22-22-15,-22 22 0,0 0 16,21-22-16,1-20 0,-22 41 16,0 1-16,-21 21 0,0 0 0,0-1 15,-21 22 1,0 0-16,-22 0 0,22 22 0,0-22 16,0 42-16,21-21 0,0 0 15,0 0-15,0 1 0,0-1 16,0 0-16,21 0 0,0 0 0,22 0 0,-22 1 15,0-1-15,21 0 16,-21 0-16,22 0 0,-22 0 0,0 1 16,0-1-16,0 0 0,-21 0 15,0 0-15,0 0 0,0 1 0,0-1 16,0 0-16,0 0 0,0 0 16,22-21-1,-1 0-15,0 0 16,0 0-16,0-21 0,0 0 0,1 0 15,20 0-15,-21-1 0,21-20 16,-20 21-16,20-21 0,-21-1 16,21 1-16,-20 0 0,-1 20 0,0-20 15,0 21-15,0 0 0,-21 0 16,0-1-16,-21 44 31,0-1-31,21 0 16,-21 0-16,0 21 0,21-20 0,0 20 15,0-21-15,0 21 0,0 1 16,0-22-16,0 21 0,0-21 0,0 22 16,0-22-16,21 0 0,0 0 15,0 0-15,0-21 0,22 22 0,-22-22 16,0 0-16,21 0 0,-21 0 16,22 0-16,-22-22 0,0 1 0,21 21 15,-20-21-15,-1 0 0,0-21 16,0 20-16,-21-20 0,0 21 0,0-21 15,0-1-15,0 1 0,0 0 16,0 20-16,-21-62 0,0 63 16,0-1-16,-22 1 0,22 0 0,0 21 15,-21 0-15,20 0 0,-20 0 16,0 0-16,21 21 0,-22 0 0,1 1 16,21-1-16,0 21 0,-22 0 15,43 1-15,-21-22 0,21 21 0,0 1 16,0-1-16,0 0 0,21-21 0,-21 22 15,43-22-15,-22 0 16,21 0-16,0 0 0,1-21 0,-1 0 16,0 0-16,1 0 0,-1 0 0,0 0 15,1 0-15,-1-21 0,0 0 16,1 0-16,-1 0 0,0-22 0,-20 22 16,20-21-16,-21 0 0,21 20 15,-20-20-15,-1 0 0,0 21 0,0-1 16,0-20-16,-21 21 0,0 0 15,0 42 1,0 0-16,0 0 16,-21 22-16,21-22 0,-21 0 15,0 0-15,21 21 0,0-20 16,0 20-16,0-21 0,0 0 16,0 0-16,0 1 0,0-1 0,21 0 15,0 0-15,0 0 0,0-21 16,1 0-16,20 0 0,-21 0 0,0 0 15,22 0-15,-22 0 0,21 0 16,-21 0-16,0-21 0,22 0 0,-22 0 16,0 0-16,-21-1 0,21 1 0,-21-21 15,21 21-15,-21-64 16,0 43-16,0-1 0,0 1 16,-21 0-16,0 21 0,0-22 0,0 22 0,0 0 15,-1 0-15,1 0 0,0 21 16,-21 0-16,21 0 0,-22 0 15,22 21-15,-21 0 0,21 0 16,-1 0-16,-20 0 0,21 1 0,0 20 16,0 21-16,21-20 0,0-1 15,0 0-15,0-20 0,0 20 16,42-21-16,-21 21 0,0-20 0,0-1 16,22 0-16,-22 0 0,21 0 15,1-21-15,-1 0 0,0 0 0,1 0 16,-1 0-16,0-21 0,1 21 15,-1-21-15,0 0 0,1-22 16,-1 22-16,0-21 0,-21 0 0,43-43 16,-22 43-16,-21-22 0,1 22 15,-1-22-15,0 22 0,0-22 16,-21 1-16,0 21 0,21-1 0,-21 1 16,0 21-16,0 0 0,0-1 15,-21 44-15,0-1 16,21 0-16,-21 21 0,0 1 0,-1-1 15,22 21-15,-21-20 0,21-1 16,-21 22-16,21-1 0,0-21 0,0 22 16,0-22-16,0 1 0,0-1 0,0 0 15,0 1-15,0-22 16,21 21-16,0-21 0,1 0 0,-1 1 16,0-22-16,0 0 0,0 0 15,0 0-15,22 0 0,-22 0 0,0-22 16,0 22-16,22-21 0,-22-21 0,0 21 15,0 0-15,0-22 0,-21 1 16,0 0-16,0-1 0</inkml:trace>
  <inkml:trace contextRef="#ctx0" brushRef="#br0" timeOffset="59979.84">17695 6900 0,'0'0'0,"-21"0"0,0 0 16</inkml:trace>
  <inkml:trace contextRef="#ctx0" brushRef="#br0" timeOffset="60041.8">18224 6879 0,'43'-21'16</inkml:trace>
  <inkml:trace contextRef="#ctx0" brushRef="#br0" timeOffset="60691.49">19135 7324 0,'0'-43'15,"0"22"-15,21 0 16,-21-21-16,21-1 0,-21 1 15,21 0-15,21-43 16,-42 22-16,43-1 0,-22 1 0,0-1 0,21 1 16,-20-1-16,41 22 0,-42-1 15,22 1-15,-1 0 0,0 42 16,-21 0-16,1 0 0,-1 21 16,0 0-16,-21 21 0,21-20 15,-21 20-15,0 0 0,0-21 16,0 22-16,0-22 0,0 0 0,0 0 15,0 0-15,0 1 0,21-22 32,-21-22-17,0 1-15,0 0 0,0 0 16,0 0-16,0-22 0,0 22 0,0-21 16,0 21-16,0-22 0,-21 22 0,21-21 15,-21 21-15,0 0 0,0 21 16,-1 0-16,1 0 0,0 21 15,0 0-15,0 21 16,0 1-16,-1-1 0,-20 21 0,21-20 16,-21 20-16,20 1 0,-20-1 15,21 1-15,0-1 0,0-20 0,21 20 16,0 1-16,0-22 0,0 0 0,21 1 16,0-1-16,21 0 0,-42-21 15</inkml:trace>
  <inkml:trace contextRef="#ctx0" brushRef="#br0" timeOffset="61289.15">19791 7535 0,'21'0'0,"-42"0"0,84 0 0,-42 0 15,22-21-15,20 0 0,-20 0 16,20 0-16,-21 0 0,22-22 0,-22 22 0,1-21 16,-1 21-16,0-22 0,-21 1 15,1 0-15,-1-1 0,-21-20 16,0 42-16,0-22 0,0 1 16,0 21-16,-21 0 0,-22-1 0,22 22 15,-21 0-15,21 0 0,-22 0 0,1 22 16,0-1-16,-1 0 0,22 0 15,-21 21-15,-1-20 0,22 20 0,0 0 16,-21-21-16,42 22 0,-21-1 0,21-21 16,0 22-16,0-22 15,0 0-15,21 0 0,0-21 16,0 0-16,21 0 0,-20 0 16,-1 0-16,21 0 0,-21-21 0,22 0 15,-22 0-15,0-1 0,0-20 16,21 21-16,-20-21 0,-22-1 15,21 22-15,-21-21 0,0 21 0,0-22 16,0 22-16,0 0 0,0 0 0,-21 42 31,21 0-31,0 0 16,-22 0-16,1 1 0,21 20 16,-21-21-16,21 0 0,-21 22 0,21-22 15,0 21-15,0-21 0,0 0 0,0 1 16,21-1-16,0 0 0,0 0 15,1-21-15,-1 0 0,42 0 16,-42 0-16,1 0 0,20 0 16,-21-21-16,21 0 0,-20 0 15,-1-1-15,0 1 0,0 0 0,0 0 16,0-21-16,1-1 0,-1 22 16,0-21-16,0 21 0,-21-22 0,21 1 15,-21 21-15,21 0 0,-21-1 0,22 1 16,-22 0-16,0 42 15,0 0-15,0 1 16,0-1-16,-22 0 0,1 21 0,21-21 16,-21 22-16,21-22 0,0 21 15,0 1-15,0-22 0,-42 0 0</inkml:trace>
  <inkml:trace contextRef="#ctx0" brushRef="#br0" timeOffset="61489.72">20891 7345 0,'22'0'0,"20"-42"16,-21 42-16,0-22 15,0 1-15,22 0 0,-43-21 16,21 21-16,0-22 0,0 1 0,0 21 16,1-22-16,-1 1 0,-21 21 15,0-21-15,21 20 0,-21 1 0,21 0 16,-21 0-16,0 42 16,0 0-1,0 0-15,0 1 0,-21-1 0,0 21 16,21-21-16,0 0 0,-21 22 15,21-22-15,-22 0 0</inkml:trace>
  <inkml:trace contextRef="#ctx0" brushRef="#br0" timeOffset="61631.61">21463 7260 0,'21'0'0,"0"-21"0,0 0 0,1 0 16,20 0-16,0-1 15,-21 1-15,22 0 0,-22-21 0,0 21 0,0-1 16,0 1-16,-21-21 0,0 21 15,0 0-15,-21 21 16,0 0-16</inkml:trace>
  <inkml:trace contextRef="#ctx0" brushRef="#br0" timeOffset="61815.52">21823 9927 0,'0'0'0,"0"-381"0,0-21 0,0 21 15,0 64-15,0 63 0,0 63 0,0 43 16,0 21-16,-21 21 0,-1 43 16,1-1-16,0 1 0,0 20 0,0 1 15,0 21-15,-1-22 0,1 22 16,0 0-16,0 0 0,0 0 16,0 0-16</inkml:trace>
  <inkml:trace contextRef="#ctx0" brushRef="#br0" timeOffset="62055.38">21569 7260 0,'0'21'0,"0"-42"0,21 42 15,0 1-15,0-22 0,0 21 0,22-21 16,-22-21-16,0 21 0,21 0 0,1 0 16,-22 0-16,21 0 0,1 0 15,-1 0-15,-21 0 16,21-22-16,1 22 0,-22-21 0,21-21 16,-21 21-16,22 0 0,-22-22 0,0 1 15,0 21-15,0-22 0,1 1 16,-22 0-16,0-1 0,0 1 0,0 0 15,0 21-15,0-1 0,0 1 16,-22 21-16,-20 0 0,21 0 0,0 21 16,21 22-16,0-1 0,-21-21 0,21 0 15,-22 1-15,22 20 0,-21-21 0,0 0 16,0 22-16,21-22 0</inkml:trace>
  <inkml:trace contextRef="#ctx0" brushRef="#br0" timeOffset="62172.3">22267 7281 0,'21'0'16,"-42"0"-16,64 0 0,20 0 15,-21 0-15,1 0 0,-22-21 0,21 0 16,1 0-16,-22 21 0,0-21 0,0 0 16,0-1-16,-21 1 0,0 0 15,0 0-15,0 0 0,0 0 16,-21 21-16,0-22 0,-21 1 0</inkml:trace>
  <inkml:trace contextRef="#ctx0" brushRef="#br0" timeOffset="64127.82">17759 6837 0,'0'0'0,"-21"0"0,-1 0 16,1 0 0,0 0-16,21 21 46,21-21-46,0 0 0,1 0 16,20 0-16,0 0 0,1 0 0,-1 0 16,0 0-16,22 0 0,-1 0 0,1 0 15,-1 0-15,1-21 0,-1 21 16,1 0-16,-1-21 0,1 21 0,-22-21 16,0 21-16,-20 0 0,-1 0 15,0 0-15,0 0 0,0 0 47,0 0-47,1 0 16</inkml:trace>
  <inkml:trace contextRef="#ctx0" brushRef="#br0" timeOffset="65164.88">20743 6795 0,'0'-22'16,"0"1"-16,-21 21 31,0 0-31,0 0 0,0 21 15,-1 1-15,22-1 0,-21 0 16,0 0-16,0 21 0,0-20 0,21 20 16,-21-21-16,21 21 0,-22-20 15,22 20-15,0-21 0,0 21 0,0-20 16,0-1-16,0 21 0,0-21 16,22 0-16,-1 1 0,0-22 15,21 21-15,-21 0 0,1-21 0,-1 0 16,21 0-16,-21 0 0,0 0 0,1 0 15,20 0-15,-21-21 0,0 0 16,0 21-16,1-22 0,-1-20 0,0 21 16,0 0-16,-21-22 0,21 1 15,0 21-15,1-21 0,-1-1 0,0 1 16,0 0-16,-21-1 0,21 22 16,0-21-16,-21 21 0,0-1 15,0 1-15,22 0 0,-22 42 31,0 0-31,-22 1 16,22 20-16,-21-21 0,21 21 0,-21-20 16,0 20-16,21 0 0,0-21 15,0 22-15,0-22 0,0 21 0,0-21 16,0 1-16,0-1 0,0 0 16,0 0-16,21 0 0,0-21 0,0 0 15,1 0-15,20 0 0,-21 0 0,21 0 16,1 0-16,-22 0 15,21 0-15,1-21 0,20 0 16,-42 21-16,0-21 0,1 0 0,-1 21 16,-21-22-16,21 1 15,0 0-15,-21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09:04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1122 0,'0'-21'15,"0"0"17,0-1-1,-22 22 0,1 0-31,0 22 16,21-1-1,-21-21-15,0 21 0,21 0 0,-21 0 16,21 0-16,0 1 16,-22 20-16,22-21 0,-21 0 0,21 22 15,-21-22-15,21 21 0,0-21 16,0 0-16,0 22 0,0-22 0,0 0 16,0 21-16,0-20 0,0-1 15,0 21-15,21-21 0,0 0 16,1 1-16,-22-1 0,21 0 0,0 0 15,0 0-15,0 0 0,0-21 16,-21 22-16,22-22 0,-1 0 16,0 0-16,0 0 0,0 0 0,0 0 15,1 0-15,-1 0 0,0-22 0,21 1 16,-21 21-16,1-21 16,20 0-16,-21 0 0,0 0 0,0-22 15,1 22-15,-1 0 0,0 0 16,0-22-16,0 22 0,0-21 15,1 21-15,-22 0 0,0-22 0,0 22 16,0-21-16,0 21 0,0-1 16,0-20-16,0 21 0,-22 0 0,22-22 15,-21 22-15,-21 0 0,21 0 16,0 0-16,-1 21 0,1-21 16,-21 21-16,21-22 0,0 22 0,-1 0 15,-20 0-15,21 0 16,0 0-16,-22 0 0,22 0 0,0 22 15,0-1-15,0-21 0,0 21 16,-1 0-16,1 0 0,0-21 16,21 21-16,0 1 15,-21-22-15,21 21 16</inkml:trace>
  <inkml:trace contextRef="#ctx0" brushRef="#br0" timeOffset="1628.45">1926 1228 0,'-21'0'0,"42"0"62,0 0-62,0-21 16,1 21-16,-1 0 0,21 0 0,-21-22 15,0 22-15,22 0 16,-22 0-16,21 0 0,-21-21 0,1 21 16,20 0-16,-21 0 15,-42 0 1,0 21-16,0-21 15,-22 22-15,1-1 0,21-21 16,-22 21-16,1 0 0,0-21 0,21 21 16,-22-21-16,22 0 0,0 21 15,0-21-15,42 0 47,0 0-47,0 0 16,0 0-16,22-21 0,-22 21 15,0 0-15,0-21 0,22 21 0,-1-21 16,-21 21-16,21 0 0,-20-21 16,20 21-16,-21 0 0,0 0 0,-42 0 31,0 0-31,0 0 16,0 0-16,-22 0 0,1 21 0,0 0 15,-1-21-15,1 21 0,0-21 16,20 21-16,-20-21 0,21 0 0,0 22 15,0-22-15,-1 0 16,22 21-16,22-21 31,-1 0-31,0 0 16,0 0-16,0 0 0,22 0 0,-22 0 16,21-21-16,0 21 0,1 0 15,-1-22-15,-21 22 0,22 0 0,-1-21 16,-21 21-16,0-21 0,0 21 15,-42 0 1,0 0-16,-21 0 16,-1 21-16,1 0 0,0-21 15,-1 22-15,22-22 0,-21 21 16,0-21-16,20 21 0,1-21 16,0 0-16,0 21 0,0-21 0,21 21 31,21-21-16,0 0-15,0 0 0,0 0 16,1 0-16,20 0 0,-21 0 16,21-21-16,-20 21 0,20 0 0,0-21 15,1 0-15,-22 21 0,21 0 16,-21 0-16,0 0 0,1 0 16,-44 0-1,-20 0-15,0 0 16,-1 21-16,1 0 0,0-21 0,-1 21 15,1 0-15,0-21 0,-1 22 16,22-22-16,-21 21 0,21-21 0,0 0 16,-1 21-16,44-21 31,-1 0-31,21 0 0,-21 0 16,0 0-16,22 0 0,-1 0 15,-21 0-15,22-21 0,-1 21 0,0 0 16,1-21-16,-1 21 0,0 0 15,-21 0-15,1 0 0,-1 0 16,-42 0 0,-22 0-16,1 0 0,0 21 15,-1-21-15,1 21 0,0 0 16,-1-21-16,1 21 0,0 0 16,20-21-16,-20 22 0,21-1 0,0-21 15,21 21-15,21-21 16,0 0-1,0 0-15,22 0 0,-1 0 16,0-21-16,1 21 0,-1-21 16,21 21-16,-20-22 0,20 22 15,-20 0-15,-1-21 0,0 21 16,-21-21-16,1 21 0,-44 0 16,1 0-1,-21 0-15,0 21 0,-22 0 0,22-21 16,-1 22-16,1-1 0,-21 0 15,41-21-15,-20 21 0,0 0 0,21-21 16,-1 21-16,1 1 0,42-22 31,1 0-31,-1 0 16,21 0-16,-21 0 0,22 0 16,-22-22-16,21 22 0,0 0 0,-20-21 15,20 21-15,-21 0 16,-42 0-1,-21 0 1,20 0-16,-20 21 0,21 1 16,0-22-16,-22 21 0,22-21 0,0 21 15,0-21-15,0 0 0,21 21 16,0 0 0,21-21-1,0 0 1,0 0-1,0 0-15,-42 0 47,0 0-47,0 0 16,0 0-16</inkml:trace>
  <inkml:trace contextRef="#ctx0" brushRef="#br0" timeOffset="2096.71">3895 1545 0,'0'0'0,"-22"0"16,-62 0-16,63 0 16,-1 0-16,1 0 0,0 0 0,0 0 15,0 0 1,42 0-1,0 0-15,21 0 16,1 0-16,-1 0 0,22 0 0,-1 0 16,1 0-16,20 0 0,1 0 15,0 0-15,-1 0 0,1 0 0,21 0 16,-22 0-16,1 0 0,0 0 16,-22 0-16,22 0 0,-22 0 0,1 0 15,-22 0-15,1 0 0,-1 0 16,0 0-16,-21 0 0,1 0 0,-1 0 15,0 0-15,-21-21 32,-21 21-17,21-21-15,-21 0 16,21 0-16</inkml:trace>
  <inkml:trace contextRef="#ctx0" brushRef="#br0" timeOffset="2512.67">5122 1249 0,'0'0'0,"-21"0"16,-21 0-16,21 0 15,21 21 17,21 0-32,0-21 15,0 0-15,21 21 0,-20-21 16,20 0-16,-21 22 0,21-22 0,1 0 15,-1 0-15,-21 0 0,22 0 0,-1 0 16,-21 21-16,21-21 0,-20 0 16,-1 0-16,0 0 0,-21 21 15,-21 0 1,0 0-16,-1-21 0,-20 21 16,21 1-16,-21-1 0,-1 0 15,22 0-15,-21 21 0,-1-20 16,1 20-16,0-21 0,21 21 15,-22-20-15,1 20 0,21-21 0,-22 21 16,22-20-16,0-1 0,-21 21 16,21-21-16,21 0 0,-22 1 0,22-1 15,-21-21-15,21 21 0,0 0 0,0 0 16,21-21 0,1 0-16,-1 0 15,0 0-15,-21-21 0,21 0 16,0 0-16</inkml:trace>
  <inkml:trace contextRef="#ctx0" brushRef="#br0" timeOffset="3129.31">7070 762 0,'0'0'0,"21"-21"0,-21-21 0,0 20 15,21 1-15,-21 0 0,21 0 0,0 21 16,-21-21-16,0 42 31,0 0-31,0 0 0,0 22 16,0-22-16,0 21 0,-21 22 0,21-1 16,-21-21-16,0 22 0,21 21 15,-21-22-15,21 1 0,-22-1 0,22 1 16,-21-22-16,0 21 15,21 1-15,0-22 0,-21 1 0,0-1 16,21-21-16,0 21 0,-21-20 16,21-1-16,0 0 0,0-42 31,0 0-15,0-1-16,0 1 0,21-21 15,-21 0-15,21 20 0,-21-20 0</inkml:trace>
  <inkml:trace contextRef="#ctx0" brushRef="#br0" timeOffset="3764.87">6837 953 0,'0'0'0,"-21"-22"0,-1 1 0,1 0 16,0 0-16,21 0 0,0 0 15,0-1-15,0 1 0,0 0 16,21 0-16,0 0 0,1 0 0,20-1 15,0 1-15,-21 0 0,22 21 16,20-21-16,-20 21 0,-1 0 0,21 0 16,1 0-16,-22 0 0,22 0 15,42 21-15,-64 0 0,0 0 16,1 1-16,-22 20 0,0-21 16,-21 21-16,0 1 0,-21-1 15,0 0-15,-22 1 0,1-1 16,0 22-16,-1-43 0,-20 21 0,20 0 15,-20-20-15,21 20 0,-1-21 16,1 0-16,0-21 0,20 21 0,1-21 16,0 0-16,42 0 31,0-21-31,22 0 16,-22 21-16,21 0 0,1-21 0,-1 21 15,0 0-15,1-21 0,-1 21 16,0 0-16,22 0 0,-22 0 0,43 0 15,-22 21 1,-20-21-16,-1 21 0,-21 0 0,21 0 16,-20 1-16,-1-1 0,0 0 15,-21 0-15,0 0 0,0 0 0,0 22 16,-21-22-16,-22 0 0,1 21 0,0-20 16,-22 20-16,22-21 0,-22 0 15,1 22-15,-1-22 0,1 0 0,21 0 16,-22 0-16,1 0 0,20-21 15,1 0-15,0 0 0,-1 0 0,1 0 16,21 0-16,0 0 0,-1 0 16,1 0-16,0-21 0,0 21 0,21-21 15,0 0 1,0 0-16,0 0 16,21-1-16,0 22 15,0-21-15,22 21 0,-22-21 16,21 21-16,-21 0 0</inkml:trace>
  <inkml:trace contextRef="#ctx0" brushRef="#br0" timeOffset="4264.59">7937 1418 0,'0'0'0,"0"-42"15,0 21-15,0 0 16,0-1-16,22 22 16,-1-21-16,0 21 0,0 0 15,0 0-15,0 0 0,1 0 0,20 0 16,-21 0-16,21 0 0,-20 21 16,-1-21-16,0 22 0,21-1 0,-21 0 15,1 21-15,-22-21 0,21 1 16,0 20-16,-21-21 0,0 21 0,0-20 15,0 20-15,0-21 0,0 21 16,0-20-16,0-1 0,-21 0 16,0 0-16,-1 0 0,1-21 0,0 0 15,0 0 1,0 0-16,21-21 16,0 0-16,0 0 0,0 0 15,0-1-15,21 1 0,0-21 0,-21 21 16,21-22-16,0 22 0,1-21 15,-22 21-15,21-22 0,0 22 0,0 0 16,-21 0-16,21 0 0,0 21 16,-21-21-16,22 21 0,-22-22 15,21 22-15,0 0 16,0 0-16,-21 22 16,21-22-16,-21 21 15,0 0-15,21-21 16,-21 21-16</inkml:trace>
  <inkml:trace contextRef="#ctx0" brushRef="#br0" timeOffset="4625.38">8657 1609 0,'0'0'0,"21"0"0,0 21 0,1-21 0,-1 0 16,0 21-16,21-21 0,-21 0 16,1 0-16,-1 0 0,21 0 15,-21 0-15,22-21 0,20 0 16,-42 0-16,22 21 0,-22-22 15,0 1-15,0 0 0,-21 0 0,0-21 16,21 20-16,-21 1 0,0 0 16,0 0-16,0 0 0,-21 0 0,21-1 15,-21 1-15,0 21 0,0 0 16,-22 0-16,22 0 0,0 0 0,-21 0 16,20 0-16,-20 21 0,21-21 15,0 22-15,-22-1 0,22 21 0,0-21 16,0 0-16,21 22 0,0-22 15,-21 21-15,21-21 0,0 22 16,0-22-16,0 21 0,0-21 0,21 1 16,-21-1-16,42 0 0,-21 0 15,1 0-15,20 0 0,-21-21 0,21 0 16,1 22-16,-1-22 0,0 0 0,1 0 16,-1 0-16,0-22 0,1 22 15,-1-21-15,22 0 0</inkml:trace>
  <inkml:trace contextRef="#ctx0" brushRef="#br0" timeOffset="5141.09">9927 1397 0,'0'0'0,"0"-21"0,0 0 0,-21 0 0,0 21 16,0-22-16,-1 22 0,1 0 15,-21-21-15,21 21 0,0 0 0,-22 0 16,22 0-16,-21 0 0,21 21 15,-22 1-15,22-1 0,0 0 0,0 0 16,0 0-16,-1 0 0,1 22 16,0-22-16,0 21 0,21 1 0,0-22 15,0 21-15,0-21 0,0 22 0,0-22 16,0 0-16,0 21 0,21-21 16,0 1-16,0-22 15,1 0-15,-1 0 0,21 0 16,-21 0-16,0 0 0,22-22 0,-22 1 15,21 0-15,-21 0 0,1 0 16,20-22-16,-21 22 0,21-21 0,-20 0 16,-1 20-16,0-20 0,0 0 0,0-1 15,0 22-15,-21-21 0,0 21 16,0 0-16,0-1 0,0 1 0,-21 21 31,0 21-31,0-21 0,21 22 16,-21 20-16,0-21 0,21 0 15,-22 0-15,22 22 0,-21-22 16,0 21-16,21-21 0,0 22 0,0-22 16,0 0-16,0 21 0,0-20 15,0-1-15,0 0 0,21 0 16,0-21-16,1 0 0,-1 0 16,21 0-16,-21 0 0,0 0 0,22-21 15,-22 21-15,0-42 0,21 20 16,-20 1-16</inkml:trace>
  <inkml:trace contextRef="#ctx0" brushRef="#br0" timeOffset="5876.76">10499 720 0,'0'0'0,"0"-21"16,0-1-16,-22 22 15,1 0-15,21 22 16,0-1-16,-21 21 0,0-21 15,21 43-15,-21-22 0,21 0 16,0 22-16,-21-1 0,-1 1 0,1-22 16,21 22-16,-21-1 0,0-20 15,21-1-15,-21 21 0,21-20 16,-21-1-16,-1 0 0,22 1 0,-21-22 16,21 21-16,0-21 0,0 1 15,0-1-15,-21 0 0,21-42 31,0 0-15,0-1-16,0 1 0,21-21 16,-21 21-16,21-22 0,1 22 0,-1-21 15,0 21-15,0 0 0,0-22 16,0 22-16,1 0 0,20 0 0,-21 0 16,0-1-16,22 22 0,-22 0 15,0-21-15,0 21 0,0 0 0,22 0 16,-22 0-16,-21 21 0,21-21 15,-21 22-15,0-1 0,0 0 16,0 0-16,0 0 0,-21 0 16,0 1-16,-1-1 0,1 0 15,-21-21-15,21 21 0,0-21 16,-22 0-16,22 0 0,0 0 0,0 0 0,0 0 16,-1 0-16,1 0 0,0 0 15,21-21 1,0 42 15,0 0-15,0 0-16,0 1 0,0-1 0,0 0 15,0 0-15,0 21 0,21-20 16,-21-1-16,21 0 0,-21 0 16,22 0-16,-1 0 0,0 1 0,0-1 15,0-21-15,0 0 0,22 0 16,-22 0-16,21 0 0,-21 0 0,22 0 15,-1 0-15,0 0 0,-20-21 16,20-1-16,-21 1 0,0 0 0,22 0 16,-22 0-16,0 0 0,-21-1 0,21 22 15,-21-21-15,21 0 0,-21 0 16,0 0 0,0 0-16,0-1 15</inkml:trace>
  <inkml:trace contextRef="#ctx0" brushRef="#br0" timeOffset="6616.34">12234 1207 0,'0'0'0,"0"-22"0,0 1 0,21 21 16,1-21-16,-22 0 16,21 0-16,0 0 0,0-1 0,0-20 15,0 21-15,1 0 0,-1-22 16,21 1-16,-21 0 0,-21-1 0,21 22 15,-21-21-15,22 0 0,-22 20 0,0-20 16,0 21-16,0-21 0,0 20 16,0 1-16,0 0 0,0 0 0,-22 21 15,1 0-15,0-21 0,0 21 16,0 0-16,0 21 0,-1 0 0,1 0 16,0 22-16,0-1 15,0 0-15,0 22 0,-1 20 0,1-20 16,0 21-16,0-1 0,0 1 15,0 0-15,-1 20 0,1-20 0,0 0 16,0-1-16,0 22 0,0-21 16,-1 21-16,1-22 0,0 1 0,0 21 15,0-21-15,0 20 0,21-20 0,-22 21 16,1-21-16,0-1 0,0 1 16,21 0-16,-21-1 0,0-20 0,21-1 15,-22 1-15,22-1 0,0-20 0,0-1 16,0 0-16,-21-21 15,21 1-15,0-1 0,0 0 0,-21-21 16,21-21 15,0 0-31,0-22 0,42-20 16,-20 20-16,-22 1 0,21 0 0,0-1 16,0-20-16,0-1 0,0 1 15</inkml:trace>
  <inkml:trace contextRef="#ctx0" brushRef="#br0" timeOffset="6952.52">12065 1588 0,'0'0'0,"0"-43"0,0 22 16,0-21-16,0-1 0,0 22 0,0-21 16,0 21-16,21 0 0,0-22 15,0 22-15,22 0 0,-1 0 0,0 0 16,1-1-16,-1 22 0,0 0 15,1 0-15,-1 0 0,22 0 0,-43 22 16,21-1-16,0 0 0,-20 0 16,-1 21-16,0-20 0,-21 20 0,0-21 15,0 21-15,-21-20 0,0 20 16,-1-21-16,-20 21 0,21-20 16,-21-1-16,-1 0 0,1 0 0,0-21 0,20 21 15,-20-21-15,21 21 16,0-21-16,0 0 0,-1 0 15,44 0 1,-1 0 0,0-21-16,0 0 0,21 0 15,-20 0-15,20 0 0</inkml:trace>
  <inkml:trace contextRef="#ctx0" brushRef="#br0" timeOffset="7368.22">12996 1270 0,'0'0'0,"0"-21"0,0 0 0,0 0 16,-21 21 0,0 0-16,0 0 15,0 0-15,-1 21 0,1 0 0,0 0 16,0 0-16,0 0 0,-22 1 16,22 20-16,0-21 0,21 21 0,-21-20 15,21 20-15,-21-21 0,21 21 0,0-20 16,0-1-16,0 0 0,0 0 15,21 0-15,0 0 0,0-21 0,0 0 16,22 0-16,-22 0 0,0 0 16,21 0-16,-20 0 0,20 0 15,-21-21-15,21 0 0,-20 0 16,-1 0-16,21 0 0,-21-1 0,-21-20 16,21 21-16,-21-21 0,0 20 0,0-20 15,0 21-15,0 0 0,0 0 16,-21-1-16,0 1 0,0 21 0,0 0 15,0 0-15,-22 0 0,22 0 16,0 0-16,0 0 0,0 0 0,-1 0 16,1 21-16,21 1 0,0-1 15,0 0-15,0 0 0,21 0 16,1-21-16,-1 0 0,0 21 16,0-21-16,21 0 15,-20 0-15</inkml:trace>
  <inkml:trace contextRef="#ctx0" brushRef="#br0" timeOffset="7624.07">13525 1249 0,'0'0'0,"22"0"15,-22-21-15,0 42 32,0 0-32,0 0 0,0 0 15,-22 22-15,22-22 0,-21 0 16,0 0-16,0 22 0,21-22 0,0 0 15,-21 21-15,0-21 16,21 1-16,0-1 0,0 0 16,0 0-16,0-42 31,21 0-15,0 0-16,-21-1 0,21-20 0,0 21 15,-21-21-15</inkml:trace>
  <inkml:trace contextRef="#ctx0" brushRef="#br0" timeOffset="7964.88">13652 847 0,'0'0'0,"0"-21"0,-21 21 15,0 0-15,-21 0 16,21 0-16,-1 0 0,22 21 16,-21 0-16,0 0 0,21 0 0,0 0 15,0 1-15,0-1 0,0 0 16,0 0-16,21 0 0,0-21 15,1 0-15,-1 0 0,0 0 0,0 0 16,0 0-16,0 0 0,1-21 16,-1 21-16,0-21 0,-21 0 0,0 0 15,0-1-15,0 1 0,0 0 16,0-21-16,0 21 0,0-1 16,-21 1-16,0 0 0,-1 21 0,1 0 15,0 0-15,0 0 16,0 0-16,0 21 0,-1 0 15,1 1-15,0 20 0,21-21 0,0 21 16,0-20-16,0 20 0,0-21 16,0 0-16,0 22 0,0-22 0,21 0 15,0 0-15,1 0 0,-1-21 16,21 21-16</inkml:trace>
  <inkml:trace contextRef="#ctx0" brushRef="#br0" timeOffset="8468.12">14033 1249 0,'-21'0'31,"0"0"-31,0 21 16,0 0-16,0 0 0,21 1 16,-22-1-16,22 0 15,0 0-15,-21 0 0,21 0 0,0 1 16,0-1-16,0 0 0,0 0 0,0 0 15,0 0-15,-21 1 0,21-1 16,0 0-16,-21-21 47,21-21-47,0 0 0,0-1 16,0 1-16,0-21 0,0 21 15,0 0-15,0-22 0,21 22 0,0-21 16,0-1-16,22 22 0,-22-21 15,21 21-15,1 0 0,-22-1 0,21 1 16,0 21-16,1 0 0,-22 0 16,21 0-16,-21 21 0,1 1 0,-1-22 15,0 21-15,0 21 0,-21-21 0,0 0 16,0 1-16,0 20 0,0-21 16,0 0-16,0 0 0,0 1 15,-21-1-15,0 0 0,0 0 16,21 0-16,0 0 0,-22-21 0,22 22 15,-21-22-15,21-22 47,0 1-47,21 0 0,1 0 16,-1 0-16,0 0 0</inkml:trace>
  <inkml:trace contextRef="#ctx0" brushRef="#br0" timeOffset="8832.45">14774 635 0,'0'0'0,"0"-21"0,0 0 0,0 0 15,0-1-15,0 44 32,0-1-32,0 0 0,-21 0 15,21 21-15,-21 1 0,21-1 0,-21 0 16,21 22-16,-21-22 0,-1 22 15,22-22-15,-21 22 0,0-22 0,21 21 16,0-20-16,-21-1 16,21 0-16,-21 1 0,21-1 0,0 0 0,0 1 15,0-1-15,0-21 16,0 0-16,0 22 0,0-22 0,21 0 16,-21 0-16,21-21 0,0 21 0,0-21 15,1 0-15,-1 0 16,0 0-16,0 0 0,0-21 0,0 0 15,22 0-15,-22 0 0,0 21 16,0-21-16,0-1 0,1 1 0,-1 0 16,0-42-16,0 41 15,-21 1-15,21 0 0,-21 0 0</inkml:trace>
  <inkml:trace contextRef="#ctx0" brushRef="#br0" timeOffset="9141.28">14541 1080 0,'0'0'0,"-21"0"0,0 0 0,0 0 16,0 0-16,0 0 0,42 0 31,0 0-31,21-22 0,1 22 0,-1 0 16,0-21-16,1 21 0,20-21 15,1 21-15,-22 0 0,21-21 0,-20 21 16,-1 0-16,0 0 0,1 0 0,-22-21 15,0 21-15,0 0 16,0 0-16,1 0 0,-22 21 78</inkml:trace>
  <inkml:trace contextRef="#ctx0" brushRef="#br0" timeOffset="20448.39">1460 3302 0,'0'-21'15,"-21"21"1,0 0 15,21 21-15,0 0-16,0 0 16,0 1-16,0-1 15,0 0-15,0 0 16,0 0-1,0-42 17,21 21-32,-21-21 0,21 0 15,-21 0-15,0-1 16,0 1-16,0 0 16,0 0-16,0 0 15,-21 21-15,0 0 16,0 21-1,21 0-15,-21 0 0,0 0 16,21 1-16,0-1 0,0 0 16,0 0-16,0 0 15,0 0-15,0 1 32,21-22-17,0 0 1,-21-22-16,0 1 15,0 0-15,0 0 0,0 0 16,0 0-16,0-1 0,0 1 16,0 0-16,0 0 15,0 42 17,-21 0-32,21 0 0,-21 1 15,21-1-15,0 0 0,0 0 16,0 21-16,0-20 0,-22-1 15,22 0-15,0 0 0,0 0 0,0 0 16,0 1-16,0-1 16,22-21-16</inkml:trace>
  <inkml:trace contextRef="#ctx0" brushRef="#br0" timeOffset="20889.63">1736 3323 0,'0'21'31,"0"1"-31,-22-1 0,22 0 16,0 0-16,0 0 15,22-21 17,-1 0-32,0-21 15,-21 0 1,0 0 0,0 0-16,0-1 0,0 1 15,0 0 1,-21 21-16,0 0 15,-1 21 1,22 0-16,0 1 16,0 20-16,-21-21 0,21 0 15,0 0-15,-21 22 0,21-22 0,0 0 16,0 0-16,0 0 0,0 1 16,21-22-16,0 0 15,1 0-15,-1 0 0,21 0 0,-21 0 16</inkml:trace>
  <inkml:trace contextRef="#ctx0" brushRef="#br0" timeOffset="21329.49">2561 3196 0,'0'-21'16,"-21"21"-16,21-21 0,-21 21 15,0 0-15,21 21 16,0 0 0,0 0-16,0 1 0,0 20 15,0 0-15,0 1 0,0-1 0,0 21 16,0-20-16,0 20 0,0 1 15,0-1-15,0 1 0,-22 20 0,1 1 16,0 0-16,0-1 0,0 1 16,0 21-16,-1-21 0,1-1 15,0 22-15,0-21 0,0-1 16,0 22-16,-1-42 0,1 20 0,0-20 16,21-1-16,-21-20 0,21-1 15,0-21-15,0 22 0,0-22 16,0-42-1,0-1-15,0 1 0,0-21 16,0 0-16,0-1 0,21-20 16,-21-1-16,21 1 0,0-22 0,-21 0 15,22 22-15</inkml:trace>
  <inkml:trace contextRef="#ctx0" brushRef="#br0" timeOffset="21640.35">2265 3450 0,'0'-21'0,"0"42"0,-21-63 0,21 21 16,0 0-16,0-1 0,0 1 15,0-21-15,21 21 0,0 21 16,21-21-16,-21-1 0,22 1 0,-1 21 16,0 0-16,1 0 0,-1 0 15,0 0-15,1 0 0,-1 21 0,-21 1 16,0 20-16,1-21 15,-22 21-15,0 1 0,0-1 0,0-21 16,-22 22-16,1-1 0,0 0 16,-21-21-16,-1 1 0,22 20 0,-21-21 15,0 0-15,20 0 0,1-21 16,0 22-16,0-22 0,0 0 16,42 0-1,0 0-15,21 0 16,-20-22-16</inkml:trace>
  <inkml:trace contextRef="#ctx0" brushRef="#br0" timeOffset="23202.48">3281 3493 0,'0'0'0,"0"-22"0,0-20 16,-21 21-16,-1 0 0,1-22 15,0 22-15,0 0 16,0 0-16,0 21 0,-1 0 0,1 0 16,0 0-16,0 0 15,0 21-15,0 43 0,-1-43 16,1 21-16,0 0 0,21 1 16,0-22-16,-21 21 0,21 1 15,0-22-15,0 21 0,0-21 16,0 0-16,0 1 0,0-1 0,21-21 15,0 0-15,0 0 16,1 0-16,-1 0 0,0 0 0,0-21 16,21-1-16,-20 1 0,-1 0 15,0 0-15,0 0 0,-21-22 0,21 22 16,-21-21-16,21-22 16,-21 43-16,0 0 0,0-21 0,0 21 15,0-1-15,0 1 16,0 42-1,0 1 1,0-1-16,-21 21 0,21-21 16,0 22-16,0-22 0,0 21 0,0-21 15,0 22-15,0-22 0,0 0 16,0 0-16,0 0 0,21 0 0,1 1 16,-1-1-16,0-21 0,0 0 15,0 0-15,0 0 0,1 0 0,20 0 16,-21 0-16,0-21 0,0 21 15,22-22-15,-22 1 0,0 0 16,0 0-16,-21-21 0,21 20 0,1-20 16,-22 21-16,21 0 0,-21-22 15,0 22-15,0 0 0,0 0 16,0 0-16,0 0 0,0 42 31,0 0-15,0 0-16,0 0 0,0 0 0,0 1 15,0 20-15,0-21 0,0 0 16,0 0-16,0 22 0,0-22 0,0 0 16,21 0-16,-21 0 0,21 1 15,0-22-15,0 21 0,1-21 0,-1 0 16,0 0-16,0 0 0,0 0 16,0 0-16,1 0 0,-1-21 0,0-1 15,0 22-15,0-21 16,0-21-16,1 21 0,-22 0 0,21-22 15,0 22-15,-21-21 0,0-1 16,0 22-16,21-21 0,-21 21 0,0 0 16,0-1-16,21 22 0,-21 22 31,0-1-15,-21 0-16,21 0 0,0 0 15,-21 22-15,21-22 0,0 0 0,0 21 16,0-21-16,0 1 0,0-1 15,0 0-15,0 0 0,0 0 0,0 0 16,0 1-16,21-22 16,0 0-16,0 21 0,1-21 0,-1 0 15,0 0-15,0 0 0,0 0 0,22-21 16,-22-1-16,21 22 0,-21-42 16,22 21-16,-22 0 0,0-22 0,0 22 15,21-21-15,-20 21 0,-22-22 16,21 22-16,-21 0 0,21 0 0,-21 0 15,-21 21 1,0 21-16,21 0 16,0 0-16,0 0 0,-22 1 15,22-1-15,0 0 0,0 21 16,0-21-16,0 1 0,0-1 0,0 0 16,0 0-16,0 0 0,0 0 15,22 1-15,-22-1 0,21-21 0,0 21 16,0 0-16,0-21 0,-42 0 47,0 0-47,0-21 15,0 21-15,-1-21 0,1 21 16,0 0-16,0 0 16,0 0-16,21 21 31,0 0-31,21-21 15,0 0-15,0 21 0,0-21 16,1 0-16,20 0 0,-21 0 0,43 0 16,-43 0-16,21 0 0,-21 0 15,22 0-15,-1 0 0,-21-21 16,21 0-16,1 21 0,-22-21 0,21 0 16,-21-1-16,1 1 0,20-21 15,-21 21-15,0-22 0,-21 22 0,21-21 16,-21 21-16,22 0 0,-22-1 15,0 1-15,0 0 0,-22 21 16,1 0-16,0 0 0,0 0 0,0 0 16,0 21-16,-1 0 15,1 1-15,0 20 0,0-21 0,0 0 16,21 22-16,0-22 0,0 21 16,0-21-16,0 0 0,0 1 0,0-1 15,0 0-15,21 0 0,0 0 0,0-21 16,0 21-16,1-21 0,-1 0 15,0 0-15,0 0 0,0 0 0,0 0 16,22 0-16,-22 0 0,0 0 16,0-21-16,0 0 0,1 0 15,-1 0-15</inkml:trace>
  <inkml:trace contextRef="#ctx0" brushRef="#br0" timeOffset="23730.17">7302 3027 0,'0'0'0,"0"-21"16,0-43-16,0 43 16,0 0-16,-21 21 15,21 21-15,-21 0 16,21 0-16,0 22 0,-21-1 16,0 0-16,21 1 0,-21 20 0,21 1 15,-22-1-15,1 1 0,0-1 16,21 1-16,-21-22 0,21 0 0,-21 1 15,21-1-15,-21 0 0,21-20 16,0-1-16,0 0 0,0 0 0,21-21 31,0 0-31,0-21 16,0 0-16,0-22 0,-21 22 16,22-21-16</inkml:trace>
  <inkml:trace contextRef="#ctx0" brushRef="#br0" timeOffset="24444.44">7535 2900 0,'0'0'16,"0"-21"-16,0 0 0,21 21 15,-21 21 1,0 0-16,0 21 0,0-21 0,0 22 16,0-1-16,-21 22 15,21-22-15,-21 21 0,0-20 0,0 20 0,21-20 16,-21 20-16,-1-21 15,1 1-15,21-1 0,-21 0 0,21-20 16,0-1-16,0 0 0,0 0 16,0 0-16,0-42 31,0 0-31,0 0 16,21-22-16,0 22 0,1-21 0,-1 0 15,0 20-15,0-20 16,0 0-16,0-1 0,22 22 0,-22 0 0,21-21 15,-21 42-15,1-21 0,20 21 16,-21 0-16,0 0 0,0 21 16,-21 0-16,22 0 0,-22 0 0,21 0 15,-21 22-15,0-22 0,0 21 16,0-21-16,0 22 0,0-22 0,0 21 16,0-21-16,0 1 0,0-1 15,0 0-15,0 0 0,0 0 16,21-21-16,-21 21 0,21-21 15,0 0-15,0 0 0,22 0 0,-22 0 16,0-21-16,21 0 0,-20 21 0,20-21 16,-21 0-16,21 0 15,-20-1-15,20-20 0,-21 21 0,0-21 16,0 20-16,1-20 0,-1 21 16,-21-21-16,0-1 0,0 22 0,0 0 15,0 0-15,0 0 0,-21 21 16,-1 0-1,1 0-15,21 21 0,-21 0 0,0 21 16,0-21-16,21 1 0,0 20 16,-21-21-16,21 21 0,0-20 0,0 20 15,0-21-15,0 0 0,0 0 16,0 1-16,21-1 16,0-21-16,0 21 0,0-21 0,0 0 15,22 0-15,-22-21 16,0 0-16,0 21 0,0-22 15,1 1-15,-1 0 0,-21 0 16,0 0-16,21-22 0,-21 22 0,0 0 16,0-21-16,0 21 0,-21-22 0,0 22 15</inkml:trace>
  <inkml:trace contextRef="#ctx0" brushRef="#br0" timeOffset="24661.32">7197 3196 0,'0'0'0,"-22"0"0,1 0 0,21 21 16,21-21-1,1 0-15,-1 0 0,21 0 16,-21 0-16,22-21 0,-1 21 16,21-21-16,-20 21 0,20-21 0,-20 21 15,20-21-15,1 21 0,-22 0 16,0-21-16,1 21 0,-1 0 0,-21 0 15,21-22-15,-20 22 0</inkml:trace>
  <inkml:trace contextRef="#ctx0" brushRef="#br0" timeOffset="27938.22">9800 3725 0,'0'0'0,"-21"0"15,42 0 17,-21-21-17,21 0-15,0 0 0,1 0 16,20 0-16,-21-1 0,21-20 0,-20 0 16,20-1-16,-21 22 0,21-42 15,-20 20-15,-1 1 0,0 0 0,-21-1 16,0 1-16,0 21 0,0-21 0,0 20 15,-21 1-15,0 0 0,-1 21 16,1 0-16,-21 0 0,21 0 16,0 21-16,-22 0 0,22 1 15,0-1-15,0 21 0,0 0 0,21 1 16,0-1-16,0 22 0,0-22 0,0 0 16,0 1-16,21-1 0,0-21 15,0 21-15,0-20 0,0-1 0,22 0 16,-22 0-16,0 0 15,0-21-15,22 0 0,-22 0 0,0 0 0,0 0 16,0 0-16,22-21 16,-22 0-16,0 21 0,0-21 0,0 0 15,0-22-15,-21 22 0,22-21 0,-1 21 16,0-22-16,0 1 16,0 21-16,0-22 0,22 22 0,-22 0 15,0 0-15,0 0 0,22 21 0,-22 0 16,0 0-16,0 0 0,0 21 15,0-21-15,1 21 0,-22 21 0,0-20 16,0-1-16,0 0 0,0 21 16,0-21-16,0 22 0,0-22 0,-22 0 15,1 21-15,0-20 0,0-1 0,21 0 16,-21 0-16,0 0 0,-1-21 16,22 21-16,0-42 31,0 0-31,22 21 0,-1-21 15,0-21-15,0 20 0,0-20 0,0 21 16,22-21-16,-22-1 0,0 1 16,21 0-16,-20-1 0,-1 1 0,42 0 15,-63 20-15,21 1 16,-21 0-16,0 42 16,-21-21-1,0 21-15,0 22 0,0-22 16,0 0-16,21 21 0,-22-20 0,1 20 15,21 0-15,-21-21 0,21 22 16,0-22-16,0 0 0,0 21 0,0-20 16,21-1-16,0 0 0,1-21 15,20 21-15,-21-21 0,21 0 16,-20 0-16,20 0 0,0 0 0,1 0 16,-1 0-16,21-21 0,-20 0 15,-1 0-15,0-1 0,1 1 16,-1 0-16,-21-21 0,22-1 0,-22 22 15,0-21-15,0 0 0,-21 20 0,0-20 16,0 21-16,0-21 16,0 20-16,-21 1 0,0 21 15,0 0-15,-1 0 0,1 0 0,0 21 16,0 1-16,0-1 0,0 0 0,-1 0 16,22 21-16,0-20 0,0 20 15,0 0-15,0-21 0,0 22 0,0-22 16,0 21-16,22-21 0,-1 1 15,0-1-15,0 0 0,21 0 0,-20-21 16,20 0-16,-21 0 0,21 0 0,1 0 16,-1 0-16,-21 0 0,22-21 15,-22 21-15,0-21 0,21 0 0,-21-1 16,1-20-16,-1 21 0,21-21 16,-21-1-16,0 22 0,1-21 0,-1-1 15,0 1-15,0 0 0,0 21 16,0-1-16,1 1 0,-1 0 15,0 21-15,0 0 0,-21 21 16,21 0-16,-21 1 16,0-1-16,0 0 15,0 0-15,0 0 16,21-21 15,-21-21-31,0 0 16,0 0-16,0 0 15,0-1-15,0 1 0,0 0 16,0 0-16,0 0 16,-21 21-16,0 0 15,0 0 1,0 0-16,0 0 0,21 21 16,-22 0-16,1 0 0,21 0 0,-21 1 15,0 20-15,0-21 0,21 21 16,0-20-16,-21 20 0,21-21 0,0 21 15,0-20-15,0 20 0,0-21 0,0 0 16,21 0-16,0 1 0,0-1 16,0-21-16,22 21 0,-22-21 0,21 0 15,0 0-15,1 0 0,-22 0 16,21 0-16,1 0 0,-22-21 16,21 0-16,-21-1 0,0 1 0,22-21 15,-22 0-15,0-1 0,0 22 16,-21-21-16,0 21 0,0-22 15,0 22-15,0 0 0,0 0 0,0 0 16,-21 42 15,21 0-31,-21 0 16,21 0-16,-21 22 0,21-22 0,0 0 16,0 0-16,0 21 0,0-20 15,0-1-15,0 0 0,0 0 16,0 0-16,21-21 0,0 0 15,0 0-15,0 0 0,1 0 16,-1 0-16,0 0 0,0 0 16,-21-21-16,21 0 0,0 0 0,1 0 15,-1-1-15,-21 1 0,21-21 16,0 21-16,-21-22 0,21 22 0,-21 0 16,0-21-16,0 21 0,0-1 15,0 44 1,0-1-1,0 0-15,-21 0 0,21 0 16,-21 0-16,21 22 0,0-22 16,-21 21-16,21-21 0,0 1 0,0 20 15,0-21-15,0 0 0,21 0 16,0 1-16,0-1 0,0 0 0,1-21 16,-1 0-16,42 21 15,-20-21-15,-22 0 0,21 0 0,-21-21 16,22 0-16,20-22 0,-42 22 15,22 0-15,-22-21 0,0-1 16,0 1-16,21 0 0,-20-22 16,-1 22-16,0-22 0,0 1 0,-21 21 15,21-22-15,0 1 0,-21 20 0,0 1 16,22 0-16,-22 20 0,0-20 16,0 21-16,0 42 15,-22 0 1,1 0-16,0 22 0,21-1 0,-21 0 15,0 1-15,0-1 0,21 0 16,-22 1-16,22-1 0,-21 0 0,21 22 16,-21-22-16,21-21 0,0 22 0,0-1 15,0-21-15,0 22 0,0-22 16,0 0-16,21-21 0,0 21 0,1-21 16,-1 0-16,0 0 0,0 0 15,0 0-15,0 0 0,1-21 16,-1 21-16,0-21 0,0 0 0,0-1 15,0 1-15,1-21 0,-1 21 16,0-22-16,0 22 0,0-42 16,-21 42-16,21-1 0,-21 1 15,0 42 1,-21 1 0,21-1-16,-21 0 15,0 0-15,21 0 0,0 0 0,0 22 16,0-22-16,0 0 0,0 0 15,0 0-15,0 1 0,0-1 0,0 0 16,0 0-16,21-21 16,0 0-16,0 0 15,1 0-15,-1 0 0,0 0 0,0 0 16,0 0-16,0-21 0,1 0 0,-1 0 16,0-1-16,0 1 0,-21 0 15,21-21-15,0 21 0,1-1 16,-22-20-16,0 21 0,0 0 0,0 0 15,21-1-15,-21 44 32,-21-1-32,-1 0 15,22 0-15,-21 0 0,21 0 0,0 1 16,-21-1-16,21 0 0,0 0 16,0 0-16,0 0 0,0 1 15,0-1-15,0 0 0,0 0 16,21-21-16,0 0 0,1 0 0,-1 0 15,0 0-15,0 0 0,0 0 16,0 0-16,1-21 0,-22 0 16,0 0-16,0-1 0,0 1 15,0 0-15,0 0 0,0 0 0,0 0 16,0-22-16,0 22 0,0 0 16,-22 21-16,1-21 0,0 21 0,0 0 15,0 0-15,0 0 16,21 21-1,21-21 1,0 0 0,0 0-16,0 0 0,22 0 15,-22 0-15,0-21 0,0 0 0,21 21 16,-20-22-16,-1 22 0,0 0 0,0 0 16,0-21-16,0 21 0,1 0 15,-1 0-15,0 0 0,0 0 16,0 21-1,-21 1-15,0-1 16,0 0-16,0 0 0,0 0 0,0 0 16,0 1-16,0-1 0,0 0 15,0 0-15,0 0 0,0 0 0,-21 1 16,0-1-16,0 0 0,21 0 0,-21 0 16,21 0-16,-22-21 15,22-21 16,0 0-15,22 0-16,-1 0 0,0 0 0,-21-1 16,21-20-16,0 0 15,0 21-15,1-22 0,-1 1 0,0 21 16,0-22-16,21 22 0,-20 0 0,-1 0 16,0 0-16,0 21 0,0 0 15,0 0-15,1 0 0,-1 21 16,-21 0-16,0 0 0,0 0 15,0 22-15,0-22 0,0 0 16,0 0-16,0 0 0,0 1 0,0-1 16,-21 0-16,21 0 0,0 0 15,0 0-15,-22 1 0,22-1 0,0 0 16,-21-21-16,21 21 0,0 0 16,0-42 30,0 0-46,0 0 16,0 0-16,0-1 0,0 1 16,0 0-16,0 0 0</inkml:trace>
  <inkml:trace contextRef="#ctx0" brushRef="#br0" timeOffset="28189.08">14520 2858 0,'0'0'0,"-21"0"0,0 0 0,0-22 0,0 22 31,-1 0-15,22 22-1,0-1 1,-21-21 31,0 0-47</inkml:trace>
  <inkml:trace contextRef="#ctx0" brushRef="#br0" timeOffset="28305.01">13144 2963 0,'0'0'0,"-42"22"0,21-22 0</inkml:trace>
  <inkml:trace contextRef="#ctx0" brushRef="#br0" timeOffset="28470.76">13060 3027 0,'0'0'15,"21"0"-15,0 0 0,21 0 0,-20 0 16,20 0-16,-21 0 16,21 0-16,1 0 0,-1-21 0,0 21 0,1 0 15,-22 0-15,21 0 16,-21 0-16,22 0 0,-22 0 0,0 0 15,0 0-15,0 0 0,-21-21 0,22 21 32,-22-22-32,-22 22 0,1-21 15</inkml:trace>
  <inkml:trace contextRef="#ctx0" brushRef="#br0" timeOffset="29328.26">16129 2582 0,'0'22'15,"0"-1"-15,0 0 16,0 0-1,-21-21 1,0 0 0,-1 0-1,22-21 1,0 0-16,0 0 16,0-1-16,0 1 15,22 0-15,-1 21 0,0-21 0,0 21 31,0 0-31,0 0 16,1 0 0,-22 21-16,0 0 0,0 0 15,0 1-15,0-1 0,-22 0 16,1-21-16,21 21 16,-21-21-1,21-21 1,0 0-1,0 0 1,0-1-16,0 1 0,0 0 16,21 0-16,-21 0 15,21 21-15,1 0 16,-1-21-16,0 42 16,-21 0-16,0 0 15,0 0-15,0 0 0,0 1 0,0 20 16,-21-21-16,21 0 0,-43 22 0,22-22 15,0 0-15,-21 0 0,21 0 16,-1 0-16,1 1 0,0-22 0,0 21 16</inkml:trace>
  <inkml:trace contextRef="#ctx0" brushRef="#br0" timeOffset="29893.93">16531 2519 0,'0'21'16,"0"0"0,0 0-1,0-42 48,0 0-63,0 0 0,0 0 15,21 0 1,0-1-16,1 22 31,-22 22-31,0-1 16,0 0-16,0 0 0,0 0 15,0 0-15,0 1 16,0-1-16,-22-21 0,1 21 0,0-21 16,21 21-16,-21-21 0,0 0 15,0 21 1,-1-21-16,22-21 16,0 0-1,0 0-15,0 0 0,22 21 16,-1-22-16,-21 1 0,21 0 15,0 0-15,0 21 0,-21-21 0,21 21 16,1 0-16,-1 0 16,0 21-16,-21 0 0,21-21 15,-21 21-15,0 22 0,0-22 0,0 0 16,0 0-16,0 0 0,0 0 16,-42 1-16,21-1 0,-1 0 0,1 0 15,0 0-15,0 0 16,-21-21-16,20 22 0,1-1 0</inkml:trace>
  <inkml:trace contextRef="#ctx0" brushRef="#br0" timeOffset="78513.42">2561 5990 0,'0'-21'31</inkml:trace>
  <inkml:trace contextRef="#ctx0" brushRef="#br0" timeOffset="80152.82">2138 6202 0,'21'0'0,"-21"-21"16,21 21-16,-21-21 63,0-1-32,21 22-31,-21-21 15,0 0 17,0 0-1,0 42 47,0 0-78,0 0 0,0 1 16,0 20-16,0-21 0,0 21 15,0 1-15,0-22 0,0 21 16,0 1-16,0-1 0,0 0 0,0 1 16,0-22-16,0 21 0,-21-21 0,21 22 15,0-22-15,0 0 0,0 0 16,0 0-16,0 0 0,0 1 15,-21-22 48,0-22-47,21 1-16,0 0 15,0 0-15,0 0 0,0 0 16,0-22-16,0 22 0,0-21 15,0 21-15</inkml:trace>
  <inkml:trace contextRef="#ctx0" brushRef="#br0" timeOffset="80516.62">2307 6054 0,'0'0'0,"-21"0"31,0 0-15,21-21 15,21 21-15,0 0-16,0-22 0,22 22 16,-22 0-16,21-21 0,0 21 0,-20-21 15,20 21-15,0 0 0,1-21 16,-1 21-16,0 0 0,-21 0 15,22 0-15,-22 0 0,21 0 16,-21 0-16,1 0 0,-1 0 16,-21 21 15,-21 0-15,-1 0-16,1-21 15,0 0-15,21 22 0,-21-22 16,0 21-16,0-21 0</inkml:trace>
  <inkml:trace contextRef="#ctx0" brushRef="#br0" timeOffset="80985.81">2307 6371 0,'0'21'16,"21"-21"31,0 0-32,1 0-15,-1 0 16,0 0-16,21 0 0,-21 0 0,1 0 16,20 0-16,-21 0 0,0 0 15,0-21-15,1 21 0,20 0 16,-21 0-16,0 0 15,-21-21-15,21 21 0,1 0 63,-22-21-63,21 21 0,0 0 16</inkml:trace>
  <inkml:trace contextRef="#ctx0" brushRef="#br0" timeOffset="81388.6">3281 6011 0,'0'-21'0,"-21"21"16,21-21 0,0 0 15,21 21-15,0 0-16,0 0 0,0 0 15,0 0-15,1-21 0,-1 21 16,0 0-16,21 0 0,-21 0 0,1 0 15,20 0-15,-21 0 0,21-21 16,-20 21-16,-1 0 0,0 0 0,0 0 16,0 0-16,0 0 0,-42 0 47,0 0-47,0 0 15,0 0-15,0 0 0,-1 0 16,1 0-16</inkml:trace>
  <inkml:trace contextRef="#ctx0" brushRef="#br0" timeOffset="82015.7">3344 5906 0,'0'0'0,"-21"0"0,0 0 16,21 21-16,-21 0 15,0 0-15,21 0 0,0 0 16,0 1-16,0-1 15,-22 0-15,22 0 0,-21 21 0,21-20 16,-21-1-16,21 0 0,0 0 16,-21 0-16,21 0 0,0 1 15,-21-1-15,21 0 0,0 0 16,0 0-16,0-42 62,0 0-62,0 0 16,21 21-16,0-21 0,0-1 16,0 1-16,1 21 0,-1-21 15,0 21 1,0 0-16,-21-21 0,21 21 0,0 0 16,1 0-16,-1 0 0,0 0 15,0 0-15,0 0 0,0 0 16,1 0-16,-1 0 0,0 0 15,0 0-15,0 21 0,0 0 0,1 0 16,-1-21-16,-21 22 16,0-1-16,0 0 0,0 0 15,0 0-15,0 0 0,0 1 16,0-1-16,-21 0 0,-1 0 0,1 0 16,0 0-16,0 1 0,-21-1 15,20 0-15,1 0 0,0-21 16,0 21-16,0-21 0,0 0 0,-1 21 15,-20-21-15,21 0 0,0 0 16,0 0-16,-1 0 0,1 0 0,0 0 16,0 0-16,0 0 15,21-21 17,0 0-1,0 0-31</inkml:trace>
  <inkml:trace contextRef="#ctx0" brushRef="#br0" timeOffset="82749.03">4360 6329 0,'0'0'0,"-21"0"16,0 0-1,0 0 1,0 0-16,-1 0 16,44 0 46,-1 0-62,0 0 0,0 0 0,21 0 16,-20 0-16,20 0 0,0 0 0,1 0 15,20 0-15,-21 0 16,22 0-16,-1 0 0,1 0 0,-1 0 16,1 0-16,-1 0 0,-20 0 15,20 0-15,1 0 0,-22 0 0,0 0 16,22 0-16,-22 0 0,-21 0 0,22 0 16,-1 0-16,-21 0 0,0 0 15,1 0-15,-1 0 0,0 0 0,0 0 16,-21-21 62,-21 21-47,21-21-31,-21 21 0</inkml:trace>
  <inkml:trace contextRef="#ctx0" brushRef="#br0" timeOffset="83424.52">5292 6096 0,'-22'0'16,"22"-21"-16,-21 21 16,42 21 46,1-21-62,-22 21 0,21-21 0,0 21 16,0-21-16,0 22 15,0-22-15,1 21 0,20-21 0,-21 21 0,0-21 16,0 21-16,22-21 0,-22 0 16,0 21-16,0-21 0,0 0 15,22 0-15,-22 21 0,0-21 0,0 22 16,0-22-16,1 0 0,-1 0 16,0 0-16,-21 21 31,-21-21-16,0 21-15,-1-21 16,1 21-16,-21-21 0,21 21 16,0 0-16,-22-21 0,22 22 15,-21-1-15,21 0 0,-22 0 0,22-21 16,-21 21-16,21 0 0,-1 1 16,-20-1-16,21 0 0,0 0 0,0 0 15,-1 0-15,1-21 0,21 22 16,0-1-16,-21-21 0,21 21 15,-21-21-15,21 21 32,0-42 77</inkml:trace>
  <inkml:trace contextRef="#ctx0" brushRef="#br0" timeOffset="92215.55">6858 6096 0,'0'0'0,"0"-21"0,0 0 16,0 0-1,0-1-15,0 1 0,0 0 0,0 0 16,0 0-16,0 0 0,0-1 16,0 1-16,-21 0 0,21 0 0,-21-21 15,-1 20-15,22 1 16,-21 0-16,21 42 16,-21 22-1,21-22 1,0 21-16,0 0 0,0 22 0,0-22 0,0 22 15,0-1-15,0 1 0,0-1 16,0 22-16,0 0 0,0-1 16,0 1-16,0 0 0,0-1 15,0 1-15,0 0 0,0-1 0,0 1 16,0 0-16,0-22 0,0 22 0,0-22 16,0 1-16,0-1 0,0-20 15,0-1-15,0 0 0,0-21 0,0 1 16,0-1-16,0 0 0,0 0 0,0-42 31,-21 0-31,21 0 0,-21-1 16,21-20-16,0 21 0,-21-21 0,-1-22 15,22 22-15,0-22 0,0 1 16</inkml:trace>
  <inkml:trace contextRef="#ctx0" brushRef="#br0" timeOffset="92556.65">6477 6287 0,'0'0'0,"-42"-43"16,20 1-16,1 0 15,21-1-15,0 22 0,0-21 16,0-1-16,0 22 0,0 0 16,43 0-16,-22 0 0,0 0 0,21 21 15,1-22-15,20 22 16,-21 0-16,22 0 0,-22 0 0,22 0 15,-1 22-15,-20-1 0,20 0 16,-21 0-16,-20 0 0,20 0 0,-21 22 16,-21-22-16,0 21 0,0-21 0,0 22 15,-42-1-15,21-21 0,-22 22 16,1-22-16,0 0 0,-1 21 0,1-21 16,0 1-16,20-22 15,1 21-15,-21 0 0,21-21 16,42 0-1,0-21 1,21 0-16,-20-1 0,20 1 16,-21 0-16</inkml:trace>
  <inkml:trace contextRef="#ctx0" brushRef="#br0" timeOffset="93832.15">7345 5927 0,'0'0'0,"0"21"31,0 0-31,0 21 0,0-20 16,0-1-16,0 0 0,-21 21 15,21 1-15,0-22 0,0 21 16,0-21-16,0 22 0,0-22 0,0 0 16,0 0-16,0 0 0,21 0 15,-21 1-15,21-22 0,0 0 0,0 0 16,0 0-16,1-22 15,-1 22-15,0-21 0,0 0 0,0 0 16,0 0-16,1-22 0,-1 22 16,0-21-16,0 21 0,-21-22 0,21 22 15,-21-21-15,21 21 0,-21-22 0,0 22 16,22 0-16,-22 0 0,0 0 16,0 42 15,0 0-31,0 0 15,0 0-15,0 1 0,0-1 16,0 21-16,0-21 0,0 0 0,0 1 16,0 20-16,0 0 0,0-21 15,0 1-15,0-1 0,21 0 16,0 0-16,0 0 0,0-21 16,0 0-16,1 0 0,20 0 15,-21 0-15,21-21 0,1 21 0,-22-21 16,21 0-16,1 0 0,-1-22 15,0 22-15,-21 0 0,22-21 16,-1 20-16,-21-20 0,0 21 0,1-21 16,-1 20-16,0 1 0,0 0 15,-21 42 17,-21-21-32,21 21 0,-21 1 15,21 20-15,0-21 0,0 21 16,0-20-16,0-1 15,0 0-15,0 0 0,0 0 0,21-21 16,0 21-16,-21 1 0,21-22 0,-21 21 16,21-21-16,-42 0 47,0 0-47,0 0 0,-21 0 15,20 0-15,1 0 0,0 0 0,0 0 16,0 0-16,0 0 0,-1 0 15,1 0-15,21 21 16,0 0 0,21-21-16,1 0 15,-1 0-15,0 0 0,21 0 0,-21 0 0,22 0 16,-1 0-16,-21 0 0,22 0 16,-1-21-16,0 0 0,1 21 15,-1-21-15,0-1 0,1-20 0,-1 21 0,0 0 16,-21-22-16,1 1 0,20 0 15,-21-1-15,-21-20 0,21 21 16,-21-22-16,21 1 0,-21-1 0,0 22 16,0-22-16,0 22 0,0 0 15,0-1-15,0 22 0,0-21 0,0 21 16,0-1-16,0 44 31,0-1-31,0 0 0,0 21 0,0-21 16,0 43-16,0-22 0,0 1 15,0 20-15,0-21 0,0 1 16,0 20-16,0-20 0,0-1 0,0-21 16,0 21-16,0-20 0,-21-1 15,21 21-15,-21-21 0,21 0 16,-21-42 15,21 0-31,0 0 0,0 0 16,0 0-16,0-22 0,0 22 15,42-64-15,-21 64 16,1-21-16,20 0 0,-21 20 0,21 1 16,-20 0-16,-1 21 0,21 0 15,-21 0-15,0 0 0,1 0 0,-1 21 16,0 0-16,0 1 0,-21-1 16,0 0-16,0 21 0,0-21 0,0 1 15,0-1-15,0 42 16,0-42-16,0 1 0,0-1 15,0 0-15,0 0 16,-21-21-16,21-21 31,0 0-31</inkml:trace>
  <inkml:trace contextRef="#ctx0" brushRef="#br0" timeOffset="97164.46">10456 6054 0,'0'0'0,"0"-21"31,21 21-31,-21-22 0,22 1 16,62-42-1,-41-1-15,-22 22 0,21 0 16,-21-1-16,0 1 0,1 0 0,-22-1 16,0-41-16,0 62 0,0-20 15,0 21-15,0-21 16,-22 20-16,1 22 16,0 0-16,0 0 0,0 0 15,0 22-15,-22 20 0,22 0 16,21 1-16,0-1 0,0 0 15,0 1-15,0-1 0,0 0 16,0 1-16,0-1 0,21 0 0,0 22 16,1-43-16,20 21 15,-21-21-15,0-21 0,22 0 16,-22 0-16,0 0 16,0 0-16,0 0 0,0 0 15,-21-21-15,22 0 0,-1 0 0,0 0 0,21-43 16,22-42-1,-43 64-15,21 21 16,1-43-16,-1 43 16,-21 0-16,21 21 0,-20 0 0,-1 0 15,0 0-15,0 0 0,0 21 0,-21 0 16,0 1-16,0 20 0,0-21 16,0 21-16,0 43 15,0-64-15,0 0 0,0 1 16,0-1-16,-21 0 0,21 0 15,-21-21-15,21 21 0,0-42 32,0 0-17,21 0-15,0 0 0,0-1 16,1-20-16,-1 0 0,0 21 0,0-22 16,0 1-16,0 21 0,1-22 0,-1 22 15,-21 0-15,21-42 16,-21 41-16,0 44 31,-21-1-31,0 0 16,21 0-16,-22 21 15,1 43-15,21-43 16,0 1-16,0-22 0,0 21 0,0-21 16,0 1-16,0-1 0,0 0 15,21 0-15,1 0 0,62-21 16,-20 0-1,-22 0-15,0 0 0,1-21 16,-1 0-16,0 0 0,22 0 0,-22-1 0,-21 1 16,22-21-16,-1 21 0,0-64 15,-42 64-15,0-64 16,0 64-16,0 0 0,0 0 16,-21 0-16,0-1 0,0 22 0,0 0 15,0 0-15,-1 0 0,1 22 16,0-1-16,0 0 0,21 0 15,-21 21-15,21-20 0,-21 20 0,21 0 16,0 22-16,0 20 16,21-62-16,0-1 15,0 0-15,0 0 0,0-21 0,1 0 16,20 0-16,-21 0 0,21 0 16,1 0-16,-22 0 0,21 0 15,1-21-15,-1 0 0,21-22 16,-20-20-16,-1 42 0,-21-22 15,0 22-15,1-21 0,20 0 16,-21 20-16,21-41 16,-20 42-16,-1 0 0,0-1 0,0 1 15,0 21-15,0 0 0,1 0 16,-1 21 0,-21 1-16,0-1 0,0 0 0,0 0 15,0 0-15,0 0 16,0 1-16,0-1 0,0 0 15,21-21 1,-21-21 0,0 0-16,21-1 15,-21-20-15,0 21 16,0 0-16,0 0 0,0-22 0,0 22 16,-21 0-16,21 0 0,-21 21 0,0-21 15,-1 21-15,1 0 16,0 0-16,0 21 15,0 0-15,0 0 0,21 0 16,-22 0-16,1 22 0,0-1 0,21-21 16,-42 64-16,42-64 15,0 21-15,0 1 0,0-22 0,0 21 16,0-21-16,0 1 0,0-1 0,0 21 16,42-21-1,0-21-15,-20 21 0,20-21 16,-21 0-16,21 0 0,1 0 0,20-21 15,-20 21-15,-1-21 0,0 0 16,1 0-16,-1 0 0,0-1 0,1 1 16,-22-21-16,0 21 0,0-22 15,0 1-15,0-43 16,-21 22-16,-21 84 47,21 0-47,-21 0 0,21 1 15,-21-1-15,21 21 0,0-21 16,0 22-16,0-22 0,0 0 0,0 0 16,0 0-16,0 0 0,21 1 15,0-1-15,0 0 0,1-21 0,62 21 16,-63-21-16,22 0 16,-22 0-16,0-21 0,0 21 15,0-21-15,1 0 0,-1-1 0,0 1 16,0 0-16,0-21 0,0 21 15,-21-22-15,0 22 0,22-21 0,-22-1 16,21-20 0,-21 42-16,0 0 0,0 42 31,0 0-31,0 0 16,0 0-16,-21 22 0,21-22 0,-22 21 15,22-21-15,0 22 0,0 20 16,0-42-16,0 0 0,0 1 15,0-1-15,0 0 0,22 0 0,-1-21 16,0 21-16,0-21 16,21 0-16,-20 0 0,-1 0 0,0 0 15,0-21-15,21 21 0,-20-21 0,-1 0 16,0 0-16,0-22 0,64-63 16,-64 1-1,0 41-15,0 1 0,0 20 16,-21-20-16,22-1 0,-22 1 15,0-1-15,0 1 0,0 20 0,0 1 16,0 0-16,0 21 0,0-1 16,0 1-16,0 0 15,-22 63-15,1-20 16,21 20-16,-21-21 0,0 43 16,21-22-16,0 0 0,0 22 0,0-22 15,-21 22-15,21-22 0,0 21 0,0-20 16,0-1-16,0 127 15,21-105 1,-21-22-16,21-21 0,0 1 16,0-1-16,1-21 0,-1 0 15,0 0-15,0 0 0,0 0 16,0 0-16,22-21 0,-22 21 0,0-22 16,0 1-16,0 0 0,1-21 15,-1 21-15,0-1 0,0-20 0,0 0 16,-21 21-16,21-1 15,-21 1-15,0 0 16,0 42 0,0 0-16,0 1 0,-21-1 15,21 21 1,0-21-16,0 0 0,-21 1 0,21-1 0,0 0 16,0 0-16,0 0 0,0 0 15,0 1 1,21-1-16,0-21 0,1 21 15,-1-21-15,0 0 0,0 0 0,0-21 16,0 0-16,1 21 0,41-64 16,-21 1-1,-20 41-15,-1-20 0,0 21 16,-21-21-16,21 20 0,-21 1 16,21-21-16,-21 63 31,0 0-31,-21 0 15,21 1-15,-21-1 0,21 0 16,0 0-16,-21 0 0,21 0 0,0 22 16,0-22-16,0 0 0,0 0 0,0 0 15,21 1 1,21-1-16,-21-21 16,1 0-16,-1 0 0,0 0 0,0 0 15,-21-21-15,21-1 16,-21 1-16,21 21 0,-21-21 0,22-42 15,-22 41-15,0 1 0,0-21 16,-22 21-16,1 0 0,0-1 16,0 1-16,0 21 0,0-21 0,-1 21 15,1 0-15,0 0 0,0 0 16,21 21 0,21-21-1,0 0-15,0 0 16,22 0-16,-1 0 0,-21 0 15,22-21-15,-1 0 0,-21 21 16,21 0-16,1-21 0,-22 21 16,21 0-16,1 0 0,-22 0 15,0 0-15,0 0 0,0 0 16,0 0-16,1 42 16,-22 0-1,0-20-15,0-1 0,0 0 0,0 0 0,0 0 16,-22 0-16,22 1 0,0-1 0,-21 0 15,21 0-15,-21 0 0,21 0 16,0 1-16,0-1 16,0 0-16,0-42 31,0 0-31,0-1 16,0 1-16,0 0 15,21-21-15,-21 21 0,21-1 16,1-20-16,-1 0 0,0-1 0,0 22 15,0-21-15,22 0 0,-22 20 16,0-20-16,21 21 0,-21 0 0,1 0 16,20 21-16,-21 0 0,0 0 15,0 0-15,-21 21 0,0 0 16,0 21-16,0-21 0,0 22 0,0-22 16,0 21-16,0 1 0,0-22 15,0 21-15,0 22 16,0-43-16,0 0 0,0 0 0,0 0 15,0 0-15,22-21 16,-1 0-16,21 0 16,-21 0-16,0 0 15,1-21-15,20 0 0,-21 0 0,21 0 16,-20-22-16,-1 22 0,0 0 16,-21 0-16,0 0 0,21-43 15,-21 22 1,0 21-16,0 0 0,0-1 15,0 1-15,-21 21 0,0-21 16</inkml:trace>
  <inkml:trace contextRef="#ctx0" brushRef="#br0" timeOffset="97414.33">15430 5080 0,'0'0'0,"-21"0"0,0-21 16,21 0-16,-21 21 16,21-21-16,-21 21 78,0 0-78,-1 0 15,1 0-15,0 0 0,-21 21 16</inkml:trace>
  <inkml:trace contextRef="#ctx0" brushRef="#br0" timeOffset="97512.28">13970 5249 0,'0'0'0,"-42"22"0</inkml:trace>
  <inkml:trace contextRef="#ctx0" brushRef="#br0" timeOffset="97536.26">13779 5313 0,'-21'0'0,"42"0"0</inkml:trace>
  <inkml:trace contextRef="#ctx0" brushRef="#br0" timeOffset="97665.19">13885 5313 0,'21'0'0,"1"0"0,-1 0 0,0 0 15,21-21-15,1 21 0,-1 0 16,0 0-16,1 0 0,41-21 16,-41 21-16,-22 0 0,0 0 15,21 0-15,-21 0 0,1-22 16,-1 22-16,-21-21 31</inkml:trace>
  <inkml:trace contextRef="#ctx0" brushRef="#br0" timeOffset="99199.82">17547 5694 0,'0'0'16,"-42"0"-1,21 0-15,-1 0 16,22-21-16,0 0 15,0-1-15,0 1 0,0 0 0,0 0 16,0-21-16,0-1 0,22-20 16,-1 20-16,21-20 15,-21 21-15,0-22 0,22 22 0,-22-22 16,21 22-16,1 0 0,-22-1 0,21 22 16,-21 0-16,0 21 0,1 0 15,-1 0-15,0 21 0,-21 0 0,0 0 16,0 1-16,0-1 0,0 0 15,0 21-15,0-21 0,0 1 0,0-1 16,0 0-16,0-42 47,21 0-47,-21-1 16,0 1-16,0 0 0,0 0 0,0 0 15,0 0-15,0-1 0,0 1 16,0 0-16,0 0 0,-21 0 0,0 0 15,0 21-15,-1 0 16,1 21-16,0-21 0,0 21 16,21 21-16,-21 1 0,0-22 15,-1 42-15,1-20 0,0-1 0,0 0 16,0 1-16,0 20 0,21-21 0,0 1 16,0-1-16,0 0 15,0-20-15,0 20 0,21-21 0,0 21 16,0-20-16,0-22 0,0 21 15,22 0-15,-22-21 0,21 0 0,-21 0 16,22 0-16,-1-21 0,-21 0 0,22-1 16,-1 1-16,0 0 0,1 0 15,-1 0-15,-21-22 0,0 22 0,22-21 16,-43 21-16,21-22 0,0 1 16,0 21-16,-21 0 0,0-22 0,0 22 15,0 0-15,0 42 31,-21-21-31,21 21 0,-21 22 16,0-22-16,21 0 0,0 21 16,-22 1-16,22-22 0,0 21 0,-21 1 15,21-22-15,0 21 0,0-21 16,0 22-16,21-22 0,1 0 0,-1-21 16,0 21-16,0-21 0,0 0 0,0 0 15,22 0-15,-1 0 0,-21 0 16,22-21-16,-1 0 0,-21 0 0,21-1 15,1 1-15,-22-21 0,0 21 16,0-22-16,0 1 0,-21 0 0,0 21 16,0-22-16,0 1 0,-21 0 15,0-1-15,0 1 0,0 21 16,-22 0-16,22-1 0,-21 22 0,0 0 16,-1 0-16,22 0 0,-21 0 15,-1 22-15,22 20 0,-42 21 16,42-41-16,-1 20 0,1 0 0,21-21 15,0 22-15,0-22 0,0 21 16,0-21-16,0 22 0,21-22 0,22 0 16,-22-21-16,21 21 0,1-21 15,-1 0-15,21 0 0,-20 0 16,20-21-16,1 0 0,-22 21 0,22-21 16,-22 0-16,0-22 0,64 1 15,-64 0-15,-20 20 0,20-20 16,-21 21-16,0-21 0,-21 20 15,21 22-15,-21-21 0,0 42 32,0 1-32,-21-1 0,21 0 15,0 0-15,-21 21 0,21-20 0,-21 20 16,21-21-16,0 0 0,0 22 16,0-22-16,0 0 0,0 0 0,0 0 15,0 0-15,0 1 16,0-44 15,0 1-31,0 0 0,21 0 16,0-21-16,-21 20 0,0 1 0,21-21 15,1 0-15,-1 20 0,-21-20 16,21 0-16,0 21 0,0-22 0,-21 22 16,21 0-16,1 0 0,-1 21 15,0 0-15,-21 21 16,0 0-16,21 0 0,-21 22 15,0-22-15,0 0 0,0 21 16,0-21-16,0 22 0,0-22 0,0 21 16,0-21-16,0 22 0</inkml:trace>
  <inkml:trace contextRef="#ctx0" brushRef="#br0" timeOffset="100540.56">19473 8297 0,'0'-381'16,"0"762"-16,21-1185 0,-21 423 0,22 64 15,-1 41-15,21-105 0,-21 254 16,0 0-16,1 43 0,-1-1 0,21 22 15,-21-22-15,0 21 0,-21 1 16,22-1-16,-1 1 0,0-1 0,0-20 16,-21-1-16,21 22 0,-21-22 15,21 21-15,-21 1 0,22-1 0,-1 1 16,-21 21-16,0-1 0,0 1 0,0 21 16,21 0-16,-21 42 15,0 0 1,-21 0-16,21 21 15,-21 1-15,21-1 0,0 22 0,-22-1 16,1 1-16,21-1 0,0-21 16,-21 22-16,0-1 0,0-20 0,0 20 15,21-20-15,-22-1 0,22 0 0,-21 1 16,21-1-16,0-21 0,0 0 16,0 22-16,0-22 0,0 0 0,21 0 15,1-21-15,-1 21 0,0-21 16,21 0-16,-21 0 0,1 0 15,20 0-15,-21-21 0,21 0 0,-20 0 0,20 0 16,-21-1-16,0 1 16,0-21-16,1 21 0,-1-85 15,-21 85-15,0 0 16,0-1-16,0 1 0,-21 0 16,-1 21-16,1 0 0,21 21 15,0 0 1,-21-21-16,21 22 0,0-1 0,0 0 15,0 0-15,0 0 0,0 0 16,0 1-16,0-1 0,21 0 0,-21 0 16,0 0-16,0 0 0,0 1 15,0-1-15,0 0 0,21 0 16,-21 0-16,22-21 0,-22 21 16,21-21-16,0 0 15,0 0-15,0 0 0,0 0 0,1 0 16,-1 0-16,21-21 0,-21 0 15,0 0-15,22 21 0,-22-21 0,0 0 16,0-1-16,0 1 0,1 0 16,-1 0-16,-21 0 0,21 0 15,-21-1-15,0 1 0,0 0 0,0 0 16,0 42 15,-21 0-15,21 0-16,0 1 0,-21-1 15,21 0-15,-22 0 0,22 0 0,-21 0 16,21 1-16,0-1 0,0 0 0,0 0 16,0 0-16,0 0 15,21-21-15,1 22 0,-1-22 0,0 0 16,0 0-16,0 0 0,0 0 16,1 0-16,-1 0 0,21 0 0,-21-22 15,0 1-15,1 21 0,-1-21 0,0-21 16,0 21-16,0-1 15,0 1-15,1-21 0,-22 0 0,0 20 16,0-20-16,0 0 0,0 21 16,0-22-16,0 22 0,0 0 0,0 0 15,-22 0-15,1-1 0,0 22 0,0 0 16,-21 0-16,20 0 0,1 0 16,-21 22-16,21-1 0,-22 0 0,22 0 15,0 0-15,0 22 0,0-22 16,0 0-16,21 21 0,-22-21 0,22 22 15,0-1-15,0 0 0,0-20 16,22-1-16,-1 0 0,0 0 16,0 0-16,0 0 0,0 1 15,1-22-15,20 0 0,-21 0 16,21 0-16,-20 0 0,20 0 0,-21-22 16,21 22-16,-20-21 0,20 0 0,-21 0 15,21-21-15,-20 20 0,20-20 16,-21 0-16,0-1 0,0 1 0,1 0 15,-1-22-15,0 22 0,0 0 16,0-1-16,-21 1 0,0 0 16,0 20-16,0 1 0,0 0 0,0 0 0,0 42 31,-21 21-15,0-20-16,21 20 0,-21-21 15,0 21-15,21 1 0,-22-1 0,22 0 16,-21 1-16,21-1 0,-21 0 15,21 1-15,0-1 0,0-21 16,0 22-16,0-1 0,0-21 0,0 21 16,0-20-16,0-1 0,0 0 15,21 0-15,0-21 0,-21 21 0,22-21 16,-1 0-16,0 0 0,0 0 16,0 0-16,0-21 0,-21 0 15,22 0-15,-1 0 0,-21-1 16,0 1-16,0 0 0,0 0 0,0 0 15,0 0-15,0-1 0,0 1 0,0 0 16</inkml:trace>
  <inkml:trace contextRef="#ctx0" brushRef="#br0" timeOffset="100696.47">19494 4995 0,'0'0'0,"-21"0"0,-63 0 16</inkml:trace>
  <inkml:trace contextRef="#ctx0" brushRef="#br0" timeOffset="100816.91">19494 4995 0,'43'0'0,"-22"0"0,21 0 16,1 0-16,20 0 0,-21 0 15,22 0-15,-22 0 0,22 0 0,-22 0 16,0 0-16,1 0 0,-1 0 15,-21 0-15,0 0 0,1 0 0,-1 0 16</inkml:trace>
  <inkml:trace contextRef="#ctx0" brushRef="#br0" timeOffset="102783.71">22394 5842 0,'0'0'0,"0"-21"31,0 0-31,21 0 16,1-1-16,-1 1 0,0 0 0,21 0 15,-21 0-15,22-22 0,-1 22 0,-21-21 16,22 0-16,-22-1 0,21 1 15,-21 0-15,0-22 0,1 22 16,-1-22-16,0 1 0,0 20 0,-21-20 16,0-1-16,0 22 0,0 0 15,0-22-15,0 43 0,0-21 0,0 21 16,-21-1-16,21 1 0,-21 21 16,0 0-16,21 21 15,-22 1-15,1 20 0,0 21 16,21-20-16,-21 20 0,0 1 0,21 20 15,-21-20-15,-1 21 0,1-1 16,0 1-16,0 21 0,0-22 0,0 1 16,-1 21-16,1-21 0,0 20 0,0 1 15,0-21-15,0 21 0,-22 105 16,22-126-16,0 0 16,-21-1-16,20 1 0,1 0 0,0-1 15,0-20-15,0-1 0,21 1 0,0-22 16,0 1-16,0-22 0,0 21 15,21-42-15,0 0 16,21 0-16,-20-21 0,20 0 16,0-22-16,22 1 0,-22 0 0,22-1 15,-1-20-15,-21 21 0,22-22 0,-22 1 16,1-1-16,-1-21 0,0 22 16,-21-1-16,1-20 0,-22 20 0,0-20 15,0 20-15,-22 1 0,-20 20 0,0 1 16,-1 0-16,-20-1 15,21 1-15,-22 21 0,1 0 0,20-1 0,-20 1 16,20 0-16,1 0 0,0 21 16,21 0-16,-1-21 0,1 0 15,21-1-15,21 1 16,1 21-16,20-21 0,-21 0 16,21 0-16,1 0 0,20-1 0,-20 1 15,20 0-15,1-21 0,-22 21 16,21-22-16,1 1 0,-1 0 0,1-1 15,-1 22-15,-20-21 0,-1-1 0,0 22 16,1-21-16,-22 21 16,0 0-16,-21-1 0,0 1 0,0 42 31,0 1-15,-21-1-16,21 0 0,0 0 15,0 0-15,0 0 0,0 22 0,0-22 16,0 0-16,0 0 0,0 0 0,21 1 15,0-1-15,-21 0 0,21-21 16,1 21-16,-1-21 0,0 0 0,21 0 16,-21 0-16,1 0 0,20 0 15,-21 0-15,21-21 0,-20 0 16,-1 0-16,0-1 0,21 1 0,-21 0 16,-21 0-16,22 0 0,-1 0 0,-21-1 15,21 1-15,-21 0 0,0 0 16,0 0-1,0 42 1,0 0-16,0 0 16,0 0-16,-21 22 0,21-22 0,0 0 15,0 21-15,0-20 0,0-1 0,0 0 16,21 0-16,-21 21 0,21-42 16,0 22-16,0-1 0,1-21 0,-1 0 15,0 0-15,0 0 0,0 0 16,22 0-16,-22 0 0,0 0 0,21-21 15,-21-1-15,1 1 0,-1 0 16,0 0-16,-21 0 0,0-22 16,0 22-16,0-21 0,0 21 0,0-22 15,0 22-15,0-21 0,-21 21 16,0 0-16,-22-1 0,22 22 0,-21 0 16,21 0-16,-22 0 0,1 0 0,21 0 15,-22 0-15,22 0 0,0 0 16,21 22-16,21-22 15,0 0 1,1 0-16,-1 0 0,21 0 0,0 0 16,-20-22-16,20 22 0,0 0 15,1-21-15,-22 21 0,21 0 16,0 0-16,-20 0 0,20 0 0,-21 0 16,21 0-16,-20 0 0,-1 0 15,0 21-15,0 1 0,21 20 16,-20-42-16,-22 21 0,21 0 0,-21 0 15,0 1-15,0-1 0,0 0 16,0 0-16,0 0 0,0 0 16,0 1-16,0-1 15,-21-21-15,-1 0 32,22-21-32,0-1 15,0 1-15,0 0 16,0 0-16,0-21 0,0 20 15,22-20-15,-1 21 0,0-21 0,0 20 16,0 1-16,0 0 0,1 0 16,-1 0-16,0 0 0,0 21 15,0 0-15,0 0 0,1 0 0,-22 21 0,21 0 16,0 21-16,-21-21 16,0 1-16,0-1 0,0 0 0,0 21 15,0-21-15,0 1 0,0-1 16,0 0-16,0 0 0,0 0 15,0 0-15,-21-21 0,0 0 16,21-21 0,0 0-1,0 0-15,21 0 16,0-22-16,0 22 0,0 0 16,0-21-16,22-1 0,-1 22 0,-21-21 15,22 0-15,-1 20 0,64-62 16,-64 84-16,-21 0 15,0 0-15,1 0 0,-1 21 16,0 0-16,-21 0 0,0 22 0,0-22 16,0 63-16,0-62 0,0 20 15,0-21-15,0 21 0,0-20 16,0-1-16,0 0 0,-21 0 16,21 0-16,0 0 0,-21 1 15,21-1-15,0 0 16,0 0-1,0 0-15</inkml:trace>
  <inkml:trace contextRef="#ctx0" brushRef="#br0" timeOffset="103757.38">1206 7726 0,'22'0'31,"-1"0"0,0 0-31,0 0 0,0 0 16</inkml:trace>
  <inkml:trace contextRef="#ctx0" brushRef="#br0" timeOffset="103874.49">1566 7768 0,'0'-21'0</inkml:trace>
  <inkml:trace contextRef="#ctx0" brushRef="#br0" timeOffset="103945.45">1566 7705 0,'0'-21'15,"21"21"1,-21-22-16,22 1 0,-22 0 16,0 0-16,0-21 0</inkml:trace>
  <inkml:trace contextRef="#ctx0" brushRef="#br0" timeOffset="104053.41">1524 7408 0,'-21'22'0,"0"-22"16,-1 21-16,1 0 15,0-21-15,-21 21 0,-22 64 0,43-43 16,-21-21-16,-1 0 0</inkml:trace>
  <inkml:trace contextRef="#ctx0" brushRef="#br0" timeOffset="104160.33">1545 8848 0,'0'0'0,"0"-64"0,42 22 15,-20-22-15</inkml:trace>
  <inkml:trace contextRef="#ctx0" brushRef="#br0" timeOffset="104273.26">1968 8446 0,'22'-22'15,"-44"44"-15,86-44 0,-43 1 0,0-21 16,22 21-16,-22 0 0,21-22 0,-21 1 16,0 0-16,1 20 0,-1-20 15,-21 0-15,0-22 0,-21 43 0,63-21 16,-42 21-16,0-1 0</inkml:trace>
  <inkml:trace contextRef="#ctx0" brushRef="#br0" timeOffset="104365.22">1884 7980 0,'0'42'16,"-21"-21"-16,-1 22 0,22-22 0,-21 21 0,21 1 16,-21-22-16</inkml:trace>
  <inkml:trace contextRef="#ctx0" brushRef="#br0" timeOffset="104553.15">1968 8467 0,'22'-21'16,"-1"21"-16,-21-22 0,21 22 15,-21-21-15,0 0 16,0 0 0,21 0-16,-21 0 31,21 21-31,-21-22 15,21 22 1,-42-21-16,85 21 16</inkml:trace>
  <inkml:trace contextRef="#ctx0" brushRef="#br0" timeOffset="106832.59">1651 7599 0,'-21'21'15,"21"0"17,0 0-17,21-21 32,-21-21-31,21 0-16,-21 0 15,21 0-15,-21 0 16,0-1-16,0 1 16,-21 0-16,0 21 0,-21 0 15,20-21-15,1 21 0,-21 0 0,0 0 16,20 0-16,-20 21 0,0 0 15,-1 0-15,1 1 0,0 20 16,-1-21-16,22 21 0,-21 1 0,0-1 16,20 0-16,1 1 15,0-1-15,21 0 0,0 1 0,-21 20 0,21-20 16,0-1-16,0 0 16,0-21-16,0 22 0,21-22 0,-21 21 15,21-21-15,0 1 16,1-1-16,-1 0 0,21-21 0,-21 0 15,0 21-15,22-21 0,-22 0 0,21 0 16,1 0-16,-22 0 0,21-21 16,-21 0-16,22 21 0,-22-21 0,21-1 15,0 1-15,1 0 0</inkml:trace>
  <inkml:trace contextRef="#ctx0" brushRef="#br0" timeOffset="108996.9">2434 8086 0,'0'0'0,"0"-64"16,-21 43 0,0 0-16,0 0 0,21 0 15,-22-1-15,1 22 0,-21-21 0,21 0 16,0 21-16,-22 0 0,22 0 15,0 0-15,-21 0 0,20 0 0,-20 21 16,21 0-16,-21 1 16,20-1-16,-20 0 0,21 21 0,0 1 15,-22-22-15,22 21 0,-21 0 16,21 1-16,0-1 0,-1-21 0,22 22 16,0-22-16,0 0 0,0 0 15,0 0-15,0 0 0,22-21 16,-1 0-16,0 0 0,21 0 15,-21 0-15,1-21 0,20 0 16,-21 0-16,0 0 0,22 0 0,-22-1 16,0 1-16,21 0 0,-21-21 15,1 21-15,-1-22 0,0 22 16,0 0-16,-21-21 0,21 20 16,-21 1-16,21 0 0,-21 0 15,22 21-15,-22-21 0,0 42 16,0 0-1,0 0-15,0 0 0,-22 1 16,22-1-16,-21 21 0,21-21 0,0 22 16,0-22-16,0 21 0,0-21 15,0 0-15,0 1 0,0-1 0,21 0 16,1 0-16,-1-21 0,0 0 16,21 0-16,-21 0 0,22 0 0,-1 0 15,0 0-15,1-21 16,-1 21-16,0-21 0,1-22 0,-22 22 15,21-21-15,1 21 0,-1-22 16,-21 1-16,0-21 0,22 20 0,-22 1 16,21-64-16,-21 64 15,-21-22-15,0 22 0,21 0 0,-21 20 16,0-20-16,0 21 0,0 0 16,-21 42-1,21 0 1,0 0-16,-21 0 0,0 22 0,0-1 15,21 0-15,-21 1 0,-1-1 16,22 22-16,-21-22 0,21 21 16,0-20-16,-21 20 0,21-20 0,0-1 15,0 0-15,0-21 0,0 22 16,0-22-16,21 0 0,0-21 0,1 0 16,-1 0-16,21 0 0,-21 0 15,22 0-15,-22 0 0,21-21 0,0 0 16,-20-22-16,20 22 0,0-21 15,1 0-15,-1-22 0,-21 22 0,21-1 16,-20-20-16,20 21 0,-21-22 16,43-42-16,-43 43 15,-21 20-15,21 1 0,0 0 0,-21-1 0,21 22 16,-21 0-16,0 0 16,0 0-16,0 42 15,-21 21-15,0-21 16,0 22-16,0-1 0,-1 0 0,1 1 15,0-1-15,0 22 0,0-22 16,0 21-16,21 1 0,-22-22 0,22 1 16,-21 20-16,21-21 0,0-20 15,0 20-15,0-21 0,0 0 16,21 0-16,1 1 0,-1-1 16,21-21-16,-21 0 0,22 0 0,-1 0 15,-21-21-15,21-1 0,1 22 0,-1-21 0,-21 0 16,22-21-16,-22 21 15,0-1-15,0 1 0,-21-21 0,0 21 16,21 0-16,-21-1 0,0 1 16,0 0-16,0 0 0,0 0 0,-21 21 31,21 21-31,0 0 16,0 0-16,0 0 0,0 22 0,-21-22 15,21 0-15,0 21 0,0-20 16,0-1-16,0 0 0,0 0 15,0 0-15,21 0 0,0 1 16,0-1-16,1-21 0,-1 0 0,0 0 16,0 0-16,0 0 0,0 0 0,1 0 15,-1-21-15,0 21 0,0-22 16,0 1-16,0 0 0,-21 0 0,22 0 16,-1-22-16,0 22 0,-21 0 15,0 0-15,0 0 0,21 0 0,-21-1 16,0 44 15,0-1-31,-21 0 16,21 0-16,0 0 0,-21 0 15,21 1-15,-21-1 0,-1-21 16,22 21-16,0 0 0,-21 0 16,21-42 15,0 0-31,21 0 15,-21 0-15,22-1 0,-1 1 0,0 0 16,0-21-16,0 21 0,0-22 16,1 22-16,-1 0 0,21 0 0,-21 0 15,0-1-15,1 1 0,-1 21 16,0 0-16,0 0 0,0 0 16,0 0-16,-21 21 15,0 1-15,0-1 16,0 0-16,0 21 0,0-21 0,-21 22 15,21-22-15,-21 0 0,21 21 0,-21-20 16,21-1-16,0 21 0,0-21 16,0 0-16,0 1 0,21-1 15,21-21-15,-20 0 0,-1 0 0,21 0 16,0 0-16,1 0 0,20 0 16,-20-21-16,-1-1 0,21 1 0,-20 0 15,-22 0-15,21 0 0,1-22 16,-22 22-16,0-21 0,0 21 0,0 0 15,-21-43-15,0 43 16,0 0-16,0 0 0,0-1 16,-21 22-16,0 0 0,0 0 0,0 0 15,-1 0-15,1 0 0,0 0 16,0 22-16,0-1 0,0 0 0,-1 0 16,1 0-16,0 0 0,21 1 15,0-1-15,-21 0 0,21 0 0,0 0 16,0 0-16,0 1 0,0-1 15,21-21 1,0 0-16,0 0 0,1 0 0,-1 0 16,0-21-16,0 21 0,21-22 15,-42 1-15,22 0 0,-1 0 16,0 21-16,0-21 0,-21 0 0,0-1 16,0 1-16,21 21 15,-21 21 16,-21 1-31,21-1 0,-21 21 16,0-21-16,0 22 0,21-1 0,-22 21 16,1-20-16,0 20 0,0 1 0,21-1 15,0 1-15,-21 20 0,0 1 16,21-21-16,0 105 16,0-84-16,0-22 0,-22 22 0,22 42 15,0-64-15,0 1 16,0-22-16,0 0 0,0 1 0,0-22 15,-21 21-15,21-21 0,-21-21 16,0 0-16,0 0 0,0 0 16,-1 0-16,-20 0 0,21 0 0,-21 0 15,20-21-15,1 0 0,0 0 0,0-21 16,0 20-16,0 1 0,21-21 16,0 0-16,-22 20 0,22-20 0,0 0 15,0-22-15</inkml:trace>
  <inkml:trace contextRef="#ctx0" brushRef="#br0" timeOffset="109212.78">4360 7705 0,'0'0'0,"-21"-21"0,0 21 0,0-22 16,0 22-16,21-21 0,-22 21 15,22-21-15,22 21 32,-1-21-17,0 21 1</inkml:trace>
  <inkml:trace contextRef="#ctx0" brushRef="#br0" timeOffset="112381.53">6985 8065 0,'0'0'16,"-42"0"-16,-1 21 0,1-21 0,0 21 0,20-21 16,-20 21-16,21-21 0,-21 21 15,20 0-15,22 1 0,-21-22 16,21 21-16,21-21 31,1 0-31,-1-21 16,21-1-16,-21 1 0,22 0 0,-1-21 15,0-1-15,1 22 0,-1-21 16,21-22-16,-20 22 0,-1 0 16,0-22-16,1 22 0,-1-22 15,0 1-15,-20-1 0,-1 22 0,0-21 16,0-1-16,0 1 0,-21 20 0,0 1 16,0 0-16,0 20 0,0-20 15,0 21-15,-21 21 16,0 21-16,0 21 15,21 1-15,-21 20 0,21 1 0,-43 84 16,43-42-16,0-22 16,-21 22-16,0 0 0,0 0 0,0 0 15,-1 0-15,1 21 0,0-22 0,0 22 16,0-21-16,-22 21 16,22 0-16,0 0 0,-21-21 0,21 21 15,-1-21-15,1 0 0,0 0 0,0-1 16,0-20-16,21 63 0,0-84 15,0-1-15,0-20 0,0-22 16,0 0-16,0 0 0,21-21 16,0 0-16,0-21 0,43-43 0,-22 1 15,0 21-15,1-22 0,-1 1 16,0-22-16,1 0 0,41-84 16,-62 84-16,20-21 0,-21 22 15,-21-22-15,0 21 0,0-21 0,0 22 16,-21-1-16,0 0 0,0 22 15,-1-22-15,-20 43 0,0-22 0,-1 22 16,1 0-16,0 21 0,-1-1 16,1 1-16,0 21 0,21 0 0,-22 0 15,22 0-15,0 0 0,0 0 0,42 0 32,21 0-32,-21 0 0,22 0 15,-1 0-15,0-21 0,1 0 16,-1-21-16,0 20 0,1 1 15,20-21-15,-20 0 0,-1 20 0,21-20 16,-20 0-16,-1-1 0,0 1 0,-20 0 16,20 21-16,-21-22 0,0 22 15,-21 0-15,0 0 0,0 0 16,-21 42 15,0 0-31,21 0 0,-21 0 16,21 0-16,0 1 0,0-1 0,0 0 15,0 21-15,0-21 0,0 1 0,0-1 16,0 0-16,0 0 0,0 0 16,21 0-16,0-21 0,0 0 0,0 0 15,1 0-15,-1 0 0,21 0 0,-21 0 16,22-21-16,-22 0 0,21 0 16,-21 0-16,22 0 0,-22-1 15,0 1-15,21-21 0,-21 21 16,-21 0-16,22-1 0,-22 1 0,21 0 15,-21 0-15,0 0 0,0 0 0,-21 21 32,-1 21-17,22 0-15,0 0 0,0 0 0,-21 0 16,21 1-16,0-1 0,0 0 16,0 0-16,0 0 0,0 0 15,21 1-15,1-1 0,-1-21 0,0 0 16,0 21-16,0-21 0,0 0 0,22 0 15,-22 0-15,21 0 0,-21-21 16,22 0-16,-1-1 0,-21 22 16,22-42-16,-22 21 0,0 0 0,21 0 15,-21-1-15,-21 1 0,22 0 0,-22-21 16,21 21-16,-21-1 0,0 1 16,0 42-1,-21 1 1,-1-22-16,22 21 0,-21 21 0,21-21 15,-21 0-15,21 1 0,-21 20 16,0-21-16,21 0 0,0 0 16,0 1-16,0-1 0,-21 0 0,42-21 47,-21-21-47,21 0 0,0-1 0,0 1 15,0 0-15,-21-21 0,22 21 16,-1-1-16,0-20 0,0 21 0,0 0 15,-21 0-15,21-1 0,1 1 16,-1 0-16,0 21 16,-21 21-16,21 0 0,-21 1 15,0-1-15,0 0 16,21 0-16,-21 0 0,21 0 0,-21 1 16,0-1-16,22 0 0,-1-21 0,-21 21 15,21 0-15,0-21 0,0 0 16,0 0-16,1 0 0,-1 0 15,0 0-15,0 0 0,0 0 0,0-21 16,1 0-16,-1 0 0,0 0 16,0-1-16,0 1 0,0 0 0,-21 0 15,22-21-15,-1 20 0,0-20 0,-21 21 16,21 0-16,-21 0 0,21-1 16,-21 1-16,21 21 0,1 0 15,-22 21 1,0 1-16,0-1 15,0 21-15,0-21 0,0 0 16,0 1-16,0-1 16,21-21-1,-21-21 1,21 21-16,-21-22 16,0 1-16,0 0 0,0 0 15,0 0-15,0 0 0,0-1 0,0 1 16,0 0-16,0 0 0,0 0 15,0 0-15,-21 21 16,0 0-16,-1 0 0,1 21 16,0 0-1,21 0-15,-21 0 0,0 22 0,21-22 16,-21 21-16,21-21 0,-22 22 0,22-22 16,0 21-16,0-21 0,0 22 15,0-22-15,0 0 0,0 0 0,0 0 16,22 0-16,-1 1 0,0-1 0,0-21 15,0 0-15,0 0 0,22 0 16,-22 0-16,0 0 0,21 0 0,-20-21 16,20 21-16,-21-22 0,21 1 15,-20 0-15,-1-21 0,63-64 16,-62 64-16,-1-1 16,0-20-16,0 20 0,0-20 0,-21 21 15,0-22-15,0 1 0,21 20 16,-21 1-16,0 0 0,22-1 0,-22 1 15,0 21-15,0 0 0,0 63 32,-22-21-32,22 21 15,-21 22-15,21-22 0,-21 22 16,21-22-16,0 22 0,-21-1 0,21-21 16,-21 22-16,21-22 0,0 1 15,0-1-15,0 0 0,0 1 16,0-22-16,0 21 0,21-21 0,0 0 15,0 1-15,0-22 0,1 0 0,-1 0 16,0 0-16,0 0 0,0 0 16,22-22-16,-22 1 0,0 0 0,0 0 15,43-21-15,-64 20 0,21 1 16,0-21-16,-21 21 0,21 0 16,-21-1-16,0 1 0,0 0 0,0 42 46,0 0-46,0 1 0,-21-1 16,21 0-16,0 0 0,0 0 0,0 22 16,0-22-16,0 0 15,0 0-15,0 0 0,0 0 16,21-21-16,0 0 0,0 0 0,1 0 16,-1 0-16,0 0 0,0 0 15,0-21-15,0 0 0,1 21 0,-1-21 16,0 0-16,0 0 0,0-1 0,0 1 15,1-21-15,-1 21 0,-21 0 16,21-1-16,-21 1 0,21 21 0,-21-21 16,0 42 15,0 0-31,0 1 0,0-1 0,-21 0 16,21 0-16,0 0 0,0 0 15,0 1-15,0-1 0,0 0 16,0 0-16,0 0 0,0 0 0,21-21 15,0 22-15,0-22 0,1 0 0,-1 0 16,0 0-16,21 0 0,-21 0 16,1-22-16,20 22 0,-21-21 0,0 0 15,-21 0-15,21 0 0,-21 0 16,0-1-16,0 1 0,0-21 16,0 21-16,-21 0 0,0-1 0,0 1 15,0 0-15,0 21 0,-1-21 16,1 21-16,0 0 0,0 0 15,0 0-15,42 0 32,0 0-17,0 0-15,0-21 0,22 21 0,-22 0 16,0-21-16,21 21 0,-20 0 0,20 0 16,-21 0-16,0 0 0,0 0 15,1 0-15,-1 0 0,0 0 16,0 0-16,0 21 0,0 0 15,-21 0-15,22 0 16,-22 0-16,0 1 0,0-1 0,0 0 16,0 0-16,0 0 0,0 0 0,0 1 15,-22-1-15,1 0 0,21 0 16,0 0-16,-21 0 0,0 1 16,0-44 15,21 1-31,0 0 15,0 0-15,0 0 0,0 0 0,21-1 16,0-20-16,0 0 0,0-1 16,1 1-16,20 21 0,-21-21 0,21-1 15,22 1-15,-43 21 16,0 21-16,0 0 0,1 0 16,-1 0-16,0 21 0,0 0 0,-21 0 15,0 0-15,21 1 0,-21 20 0,0-21 16,0 0-16,0 22 0,0-22 15,0 0-15,0 21 0,0 1 16,0-22-16,0 0 0,0 0 0,-21-21 16,21 21-16,-21-21 47,21-21-47,0 0 0,-21 0 15,21 0-15,0-22 16</inkml:trace>
  <inkml:trace contextRef="#ctx0" brushRef="#br0" timeOffset="112564.43">11049 7091 0,'0'-21'0,"0"42"0,-21-63 16,0 42-16,-1 0 78,1 0-78</inkml:trace>
  <inkml:trace contextRef="#ctx0" brushRef="#br0" timeOffset="112782.31">9737 7218 0,'0'0'16,"-22"0"-16,1 21 0,0-21 0,0 0 16,42 0-1,0 0-15,0-21 16,22 21-16,-1 0 0,0-21 16,1 21-16,20-21 0,-20 21 0,-1 0 15,0 0-15,1 0 0,-1-22 0,0 22 16,1 0-16,-22 0 0,21 0 15,-21 0-15,0 0 0</inkml:trace>
  <inkml:trace contextRef="#ctx0" brushRef="#br0" timeOffset="113327.09">13144 7133 0,'0'0'0,"22"-21"15,41-64-15,-42 64 16,-21-21-16,21 21 0,1-22 0,-1 1 16,0 21-16,0 0 0,-21 0 15,0-1-15,0 44 31,0-1-31,0 21 0,-21-21 16,21 22-16,-21 20 0,0-21 0,-1 22 16,1-1-16,0 1 0,-21-1 15,21 1-15,-1-22 0,1 22 16,-42 84-16,42-106 16,-1 1-16,1-1 0,21-21 15,-21 0-15,21 0 0,0 1 0,21-44 47,0 1-47,1 0 16,20 0-16,-21-21 0,0 20 0,0 1 15</inkml:trace>
  <inkml:trace contextRef="#ctx0" brushRef="#br0" timeOffset="113668.42">13462 7281 0,'0'0'0,"21"0"0,0 0 15,-21 22 1,0-1-16,0 0 0,-21 0 0,0 21 16,21-20-16,-21 20 0,21-21 0,-21 21 15,21-20-15,-22 20 0,22-21 16,0 0-16,0 0 0,0 1 0,0-1 16,0 0-16,22-21 0,-1 0 15,0 0-15,0 0 0,0 0 16,0 0-16,22 0 0,-22-21 0,0 0 15,0-1-15,0 1 0,1 0 0,-22 0 16,0 0-16,0-22 0,0 22 16,0-21-16,0 21 0,0 0 15,0-22-15,-22 22 0,22 0 16,-21 21-16,0-21 0,0 21 0,0 0 16,0 0-16,-1 0 0,1 0 0,0 0 15,0 0-15,0 21 0,0-21 16,-1 21-16,1-21 15,21 21-15,-21-21 0,0 0 16</inkml:trace>
  <inkml:trace contextRef="#ctx0" brushRef="#br0" timeOffset="113916.84">12785 7239 0,'0'0'0,"-22"0"0,22-21 15,22 21 1,-1-21-16,0 21 0,0 0 16,21 0-16,-20 0 0,20 0 15,0-21-15,1 21 0,-1 0 0,0 0 16,1 0-16,-1 0 0,0 0 16,-21 0-16,1 0 0,20 0 0,-21 0 15,0 0-15,0 0 16,1 0-16,-1 0 15,0 0-15,0 0 0,0 0 0,0 0 16,1 0-16</inkml:trace>
  <inkml:trace contextRef="#ctx0" brushRef="#br0" timeOffset="114232.66">15092 6858 0,'0'0'0,"0"-21"16,0 0-16,-21 21 0,-1 0 15,1 0-15,0 21 0,0 21 16,0-21-16,0 1 0,-1 20 16,22 0-16,-21 1 0,0 20 0,0-21 15,21 22-15,0-22 0,-21 22 16,0-22-16,21 0 0,0 22 0,0-43 15,0 21-15,-22 1 0,22-22 0,0 0 16,0 0-16,0 0 0,0 1 16,-21-22 15,0-22-15,0 1-16,21 0 0</inkml:trace>
  <inkml:trace contextRef="#ctx0" brushRef="#br0" timeOffset="115064.29">14457 7387 0,'0'0'0,"0"-21"0,21 21 31,0 0-31,0 0 0,22 0 16,-22 0-16,21 0 0,0 0 0,1 0 16,-1 0-16,22 0 0,-22-21 15,21 0-15,1 21 0,-1-21 0,-20-1 16,20 1-16,-20 0 0,-1 0 15,0 0-15,1 0 0,-22-22 16,0 22-16,0 0 0,0-21 0,0 20 16,-21-20-16,0 21 0,0 0 0,0 0 15,0-1-15,0 1 0,0 42 32,0 1-32,0-1 0,-21 21 15,21-21-15,-21 22 0,0-1 16,21 0-16,-21 1 0,0 20 0,-1-21 15,22 1-15,-21-1 0,0 0 16,0 1-16,21-22 0,0 21 0,-21-21 16,0 1-16,21 20 15,0-21-15,0-42 32,0 0-17,21 0-15,0-1 0,0-20 16,0 21-16,0-21 0,1 20 0,-1-20 15,21 21-15,-21-21 0,0 20 0,1 1 16,-1 0-16,0 0 0,0 0 16,0 21-16,0 0 0,-21 21 31,0 0-31,0 0 0,0 0 16,0 1-16,0-1 0,0 0 0,0 0 15,0 0-15,0 22 0,0-22 16,0 0-16,0 0 0,0 21 0,0-20 15,22-1-15,-1 0 0,0-21 0,0 21 16,0 0-16,0-21 0,1 0 16,-1 0-16,21 0 0,-21 0 15,22 0-15,-1 0 0,21-21 0,-41 0 16,20 21-16,-21-21 0,0 0 16,0-22-16,1 22 0,-1-21 15,0 21-15,0-22 0,-21 1 0,0 21 16,21-22-16,-21 22 0,0 0 15,0 0-15,0 0 0,-21 21 16,0 0-16,0 21 0,0-21 16,-1 21-16,1 21 0,21-20 15,-21-1-15,21 21 0,-21-21 0,21 22 16,-21-22-16,21 0 0,0 0 16,0 21-16,0-20 0,21-1 15,0 0-15,0-21 0,0 0 16,1 0-16,-1 0 0,0 0 15,0 0-15,0 0 0,-21-21 16,21 21-16,-21-21 0,22-1 0,-22 1 16,0 0-16,21-21 0,-21 21 0</inkml:trace>
  <inkml:trace contextRef="#ctx0" brushRef="#br0" timeOffset="117328.52">17568 7684 0,'0'21'16,"0"-42"15,0-1-15,21 1-1,-21 0-15,22 0 0,-22-21 0,21 20 16,-21-20-16,21 21 0,0-21 0,0-1 15,22-20-15,-22 20 0,21 1 16,22-21-16,-43 20 0,0 22 16,21 0-16,-21 0 0,1 21 15,-1 0-15,0 0 0,0 0 0,0 0 16,-21 21-16,0 0 0,0 0 0,0 0 16,0 1-16,0-1 0,0 0 15,0 0-15,0 0 16,21-21-1,1 0 1,-1-21-16,0 0 16,-21 0-16,0 0 15,0-1-15,0 1 0,0 0 16,0 0-16,0 0 0,-21 0 16,0 21-16,-1 0 15,1 0-15,0 0 0,0 0 0,0 0 16,0 21-16,-1 0 0,1 0 15,0 21-15,-21-20 0,21 20 0,-1 0 16,1 1-16,0-1 0,0 0 0,21-21 16,0 22-16,0-1 0,0 0 15,0-20-15,0 20 0,0-21 16,21 0-16,0 22 0,0-43 0,1 21 16,20 0-16,0-21 0,1 0 15,-1 0-15,21 0 0,-20 0 0,20 0 16,-20 0-16,20-21 0,1 0 0,-1-1 15,-21 1-15,1 0 0,-1 0 16,0 0-16,-20-22 0,20-20 16,-21 21-16,-21-1 0,0 22 15,0-21-15,0 21 0,0-1 16,0 1-16,-21 0 0,21 0 0,-42 21 0,20 0 16,1 0-16,-21 0 0,0 21 15,20 0-15,-20 0 0,0 22 16,21-22-16,-22 21 0,22-21 0,0 22 15,0-1-15,0-21 0,21 22 16,-22-22-16,22 0 0,0 0 0,0 0 16,22 0-16,-22 1 0,42-22 15,-21 0-15,0 0 0,0 0 0,22 0 16,-22 0-16,21 0 0,1 0 0,-22 0 16,21-22-16,-21 1 0,0 0 15,1 0-15,-1 0 0,0 0 16,0-22-16,-21 22 0,0-21 0,21 21 0,-21-22 15,0 22-15,21 0 0,-21 0 16,0 42 0,0 21-1,-21-21-15,21 1 16,-21-1-16,21 21 0,0-21 0,0 22 16,-21-22-16,21 0 0,0 21 15,0-21-15,0 1 0,0-1 0,21 0 16,0-21-16,0 21 0,1-21 15,-1 0-15,21 0 0,-21 0 0,22 0 16,-22 0-16,21 0 0,0-21 0,-20 0 16,20 0-16,-21-1 0,0 1 15,22 0-15,-22-21 0,0-1 16,0 1-16,0-21 0,0 20 0,1-20 16,-22 20-16,21-84 0,-21 85 15,21-21-15,-21 20 0,0 1 16,0 21-16,0 0 0,0-1 0,0 1 15,0 0-15,-21 21 16,0 21-16,21 0 0,-22 1 0,1 20 16,21 0-16,-21 1 0,0-1 15,21 21-15,0 1 0,0-1 0,0-20 16,0 20-16,0 1 0,0-22 0,0 0 16,0 1-16,0-1 0,0-21 15,21 22-15,0-22 0,0 0 16,1-21-16,-1 21 0,0-21 0,21 0 15,-21 0-15,1 0 0,-1 0 0,0-21 16,21 21-16,-21-21 0,1 0 16,-1-22-16,0 22 0,0-21 0,0-1 15,0 1-15,1 0 0,-1-22 16,0 22-16,-21-22 0,21 22 0,-21 0 16,21-22-16,-21 22 0,0 0 0,0 20 15,0-20-15,0 21 0,0 0 16,0 42-1,-21-21-15,0 42 16,21-21-16,-21 22 0,0-1 16,-1 0-16,1 22 0,21-22 0,-21 22 15,21-22-15,-21 22 0,21-22 16,0 0-16,0 1 0,0-1 0,0 0 16,0-21-16,0 22 0,42-1 15,-21-21-15,22-21 0,-22 0 16,0 21-16,21-21 0,-20 0 0,20 0 15,0 0-15,-21 0 0,22-21 0,-22 0 16,21 21-16,-21-21 0,22-21 16,-22 20-16,0-20 15,0 21-15,-21 0 0,21-22 0,-21 22 16,0 0-16,0 0 0,0 0 16,0 0-16,0-1 0,-21 22 15,0 0-15,0 0 0,0 22 16,0-1-16,21 0 0,0 0 15,-22 0-15,22 0 0,0 22 0,0-22 16,0 0-16,0 0 0,0 0 16,0 22-16,22-22 0,-1 0 15,21 0-15,-21-21 0,22 21 0,-1-21 16,0 0-16,1 0 0,-1 0 16,0 0-16,1 0 0,20 0 15,-21 0-15,1-21 0,-1 0 0,-21 21 16,22-21-16,-22 0 0,0 0 15,0-22-15,0 22 0,0-21 0,-21 21 16,0-1-16,0-20 0,0 21 16,0 0-16,0 0 0,-21 21 15,0 0-15,0 0 0,0 0 0,0 0 16,-22 0-16,22 21 0,-21 0 16,21 0-16,-1 0 0,1 0 0,-21 1 15,21 41-15,21-42 0,-21 0 16,21 1-16,0-1 0,0 0 15,0 0-15,0 0 0,21-21 0,0 0 16,0 0-16,0 0 0,0 0 16,22 0-16,-22 0 0,0 0 15,21-21-15,-20 21 0,20-21 0,-21-21 16,21 20-16,-20 1 0,20-21 0,-21 0 16,0-22-16,22 22 0,-22-22 15,0 1-15,0-1 0,43-63 16,-43 64-16,-21 20 0,21-41 15,-21 41-15,0 22 0,0 0 16,0 0-16,-21 42 16,0 0-16,-1 0 0,1 22 15,0-1-15,0 0 0,0 1 0,-22 84 16,22-64 0,21 1-16,0-22 0,-21 22 0,21-1 15,0-21-15,0 1 0,0-1 0,0 0 16,21-20-16,0 20 0,1-21 15,-1-21-15,0 21 0,0-21 0,0 0 16,0 0-16,1 0 0,20 0 0,-21 0 16,0-21-16,-21 0 0,21 0 15,1 0-15</inkml:trace>
  <inkml:trace contextRef="#ctx0" brushRef="#br0" timeOffset="120488.26">21696 7557 0,'0'0'0,"-21"0"0,-1 42 16,1-42-16,21 21 15,21-21 17,1-21-32,-1 0 0,21 0 15,0-1-15,-20 1 0,20 0 0,0-21 16,22 21-16,-22-22 0,0 1 15,1 0-15,-22-22 0,21 22 0,1-1 16,-22-20-16,0 21 0,0-1 0,-21-20 16,0 20-16,0 1 0,0 0 15,0-1-15,-21 1 0,0 21 16,0 0-16,-1 0 0,1 21 16,0 0-16,0 21 0,0 0 15,0 21-15,21 22 0,-22-22 16,1 22-16,0 20 0,0 1 0,0 0 15,0 20-15,-22 1 0,22-21 0,-21 21 16,21 0-16,-22-1 0,1 22 16,21-21-16,-22 0 0,-41 127 15,41-106-15,1-21 0,0 0 0,-1-1 16,22 1-16,-21 0 16,0-21-16,20-1 0,1 1 0,-21-21 15,42-1-15,-21-21 0,21 1 0,0 41 16,21-84-1,21 0-15,-21-42 16,22 21-16,-1 0 0,0-22 0,22 1 16,-22-21-16,22 20 0,-22-20 0,22-1 15,-22-20-15,21 20 0,-41-21 16,20 22-16,-21-22 0,0 22 0,0-22 16,-21 22-16,0-22 0,0 21 0,0-20 15,-21 20-15,0-20 0,-21 20 16,21 22-16,-22-22 0,22 22 0,-21 21 15,-1-22-15,22 43 0,-21-21 16,21 21-16,0-21 0,-1 21 0,44 0 31,20 0-15,-21 0-16,21 0 0,1 0 0,-1 0 16,0 0-16,22-21 0,-22 0 0,22 0 15,-22-1-15,0 1 0,1 0 16,-1 0-16,0 0 0,1-22 0,-22 22 15,21-21-15,-21 21 0,1-22 16,-1 1-16,0 21 0,0 0 0,-21-22 16,0 22-16,21 21 0,-21-21 0,0 42 31,0 0-15,0 1-16,0-1 0,0 0 15,0 0-15,0 21 0,0-20 0,0-1 16,0 21-16,0-21 0,0 0 0,0 1 15,0-1-15,21 0 16,1-21-16,-1 0 0,21 0 0,-21 0 16,22 0-16,-22 0 0,21-21 15,-21 0-15,22 21 0,-22-22 16,21 1-16,-21 0 0,43-42 16,-43 41-16,0-20 0,-21 21 15,0 0-15,21-22 0,-21 22 0,0 0 16,-21 42 15,0-21-31,21 21 0,0 1 0,-21 20 16,21-21-16,0 0 0,0 0 15,0 22-15,0-22 0,0 0 0,0 0 16,0 0-16,21 1 0,0-1 16,0-21-16,0 0 0,22 0 15,-22 0-15,0 0 0,0 0 0,22 0 16,-22 0-16,0-21 0,21 21 15,-21-22-15,1 1 0,20 0 16,-21-21-16,21-1 0,-20 1 16,-22 21-16,21-21 0,-21 20 15,21 1-15,-21 0 0,0 0 0,-21 42 32,21 0-32,-21 0 15,-1 1-15,1-1 0,21 21 16,-21-21-16,0 0 0,0 22 0,21-22 15,0 0-15,0 0 0,0 0 16,0 1-16,0-44 47,21 1-47,0 21 16,-21-21-16,21 0 0,-21-21 0,21 20 15,1 1-15,-22-21 0,21 21 16,0 0-16,-21-1 0,21 1 0,0 0 15,0 0-15,1 21 16,-1 0-16,0 0 0,0 0 16,0 0-16,-21 21 0,43 21 15,-22-20-15,-21-1 0,21 0 16,-21 0-16,21 0 0,-21 0 16,21 1-16,0-1 0,1 0 0,-1 0 15,0-21-15,0 0 0,21 0 16,-20 0-16,-1 0 15,0 0-15,-21-21 16,21 0-16,-21 0 0,21-1 0,0 1 16,-21 0-16,22 0 0,-1-21 15,-21 20-15,21 1 0,-21-21 0,21 21 16,0 0-16,-21-1 0,0 1 0,21 21 16,-21-21-16,22 21 15,-22 21 16,0-42 32,0 0-47,-22 21-1,1 0-15,0 0 16,0 21-16,21 0 15,-21 0-15,21 1 0,0-1 0,-21 0 16,21 0-16,0 0 0,-22 22 0,22-22 16,0 0-16,0 0 0,0 0 15,0 0-15,0 1 0,0-1 16,22-21-16,-1 21 0,0-21 0,0 21 16,0-21-16,0 0 15,22 0-15,-22 0 0,0 0 16,0 0-16,0-21 0,1 0 15,-1 0-15,21-1 0,-21 1 16,0-21-16,1 0 0,41-43 0,-21 43 16,1-22-16,-1 22 0,-21-1 15,22-20-15,-1 21 0,0-1 0,-21 1 16,22 0-16,-22-1 0,0 22 16,-21-21-16,0 21 0,0-1 15,-21 22 1,0 22-16,0-1 15,-1 0-15,22 21 0,-21 1 16,0-22-16,0 21 0,0 22 16,0-22-16,-1 0 0,1 22 0,21-22 15,-42 64-15,42-64 0,0 1 16,0-22-16,0 21 0,0-21 16,0 0-16,0 1 0,0-1 0,21-21 15,0 0 1,0 0-16,1 0 0,-1 0 0,0-21 15,0-1-15,0 1 0,0 0 16,1 0-16,-1 0 0,0 0 16,0-22-16,0 22 0,0-21 15,1 21-15,-22-22 0,21 22 0,0 0 16,-21 42 0,0 0-1,0 0-15,-21 1 0,0 20 16,21-21-16,-22 0 0,22 0 0,-21 1 15,21 20-15,0-21 0,0 0 0,0 0 16,0 1-16,21-1 16,1-21-16,-1 0 0,0 0 15,0 0-15,21 0 0,-20 0 16,-1 0-16,0-21 0,0-1 16,0 22-16,22-21 0,-22-21 0,0 21 15,0 0-15,0-22 0,0 22 16,1-21-16,-22 21 0,21-1 0,-21 1 15,0 0-15,21 21 0,-42 21 32,0 0-32,21 1 0,-22-1 15,1 0-15,21 0 0,0 21 16,-21-20-16,21-1 0,0 0 0,0 0 16,0 0-16,0 0 0,0 1 15,0-1-15,21 0 16,0-21-16,1 0 15,-1 0-15,0 0 0,0 0 16,-21-21-16,21 21 16,-21-21-16,21-1 0,-21 1 0,0 0 15,0 0-15,0 0 0,0-22 16,0 22-16,0 0 0,0 0 0,-21 0 16,0 0-16,0-1 0,0 22 15,0-21-15,-1 21 16,44 0 15,-1 0-31,0 0 0,0 0 16,0 0-16,0 0 0,1 0 15,-1 0-15,0 0 0,21 0 16,-21 0-16,1 0 0,-1 0 16,0 0-16,-21 21 15,21 1-15,-21-1 16,0 0-16,0 0 0,0 0 0,0 0 15,0 1-15,0-1 0,-21 0 16,21 0-16,0 0 0,0 0 0,-21 1 16,0-22-16,21 21 0,-22-21 15,22 21-15,-21-21 16,0 0-16,21-21 31,0 0-15,0-1-16,21 1 0,0-21 0,1 21 15,-1-22-15,0 1 0,21 0 16,-21-1-16,22 1 0,-22 0 0,21 21 16,-21-1-16,22 1 0,-22 0 0,0 21 15,0 0-15,0 0 16,-21 21-16,0 22 0,0-22 16,0 21-16,0-21 15,0 22-15,0-1 0,0 0 0,0-21 16,-21 22-16,0-22 0,21 21 0,0-21 15,0 1-15,-21-1 0,0 0 16,21 0-16,0-42 47,0 0-47,0 0 16,0-1-16,0 1 0,0 0 0</inkml:trace>
  <inkml:trace contextRef="#ctx0" brushRef="#br0" timeOffset="120713.38">25548 6879 0,'0'0'0,"-21"0"0,0-21 0,0 21 16,-1 0-16,1 0 0,21-21 15,-21 21-15,0 0 16,0 0 31,0 0-32,-1 0-15,1 0 16</inkml:trace>
  <inkml:trace contextRef="#ctx0" brushRef="#br0" timeOffset="120949.15">24130 6964 0,'0'0'0,"-42"21"0,-1-21 0,22 0 16,0 0-16,0 0 0,63 0 31,-21 0-31,0 0 0,22 0 0,-1 0 16,0 0-16,22 0 0,-22 0 15,1 0-15,20-21 0,-21 21 16,1 0-16,-22 0 0,21 0 0,-21 0 15,1 0-15,-1 0 0,-42 0 32,-1 0-32,-20 0 0,21 0 15,-21 0-15</inkml:trace>
  <inkml:trace contextRef="#ctx0" brushRef="#br0" timeOffset="123058.38">1820 9970 0,'-21'0'0,"21"21"0,-21-21 15,21-21 16,0-1-15,0 1-16,-21-42 16,21 42-16,-21-1 0,-1 1 15,1-21-15,0 21 0,0 0 0,0-1 16,0 1-16,-1 0 0,-20 0 16,21 0-16,-21 21 0,20 0 0,-20 0 15,0 0-15,21 21 16,-22 0-16,1 0 0,21 22 0,-22-1 15,22-21-15,-21 21 0,21 1 16,0 20-16,-22-20 0,22-1 16,0 0-16,21 1 0,0-1 0,0-21 15,0 21-15,0-20 0,21-1 16,0 0-16,0-21 0,22 0 0,-1 0 16,0 0-16,1 0 0,-1-21 15,22 21-15,-1-21 0,-21-22 0,22 22 16,-22 0-16,22-21 0,-22 20 15,0-20-15,1 21 0,-22-21 0,0 20 16,0-20-16,-21 21 16,21-21-16,-21 20 0,0 1 0,0 0 15,0 42 1,-21 0-16,0 22 16,0-22-16,21 21 0,0-21 15,0 22-15,-21-1 0,21-21 0,0 22 16,0-22-16,0 0 0,21 0 15,0 0-15,0 0 0,0 1 0,1-22 16,20 0-16,0 0 0,-21 0 16,22 0-16,-1 0 0,0 0 0,1-22 15,-1 22-15,0-21 0,-20 0 16,20 0-16,-21 0 0,0 0 16,0-22-16,1 22 0,-22 0 0,0-21 15,0 20-15,0 1 0,0 0 16,-22 42 15,22 0-31,-21 22 0,0-22 0,21 0 16,-21 21-16,0-20 0,21-1 15,-21 21-15,-1-21 0,22 0 0,0 1 16,-21-1-16,21 0 16,21-42 15,-21 0-31,43-1 0,-22 22 15,0-42-15,0 21 0,22 0 16,-22 0-16,21-22 0,-21 22 0,22-21 16,-22 21-16,0-1 0,0 1 0,0 0 15,0 21-15,1 0 0,-1 0 16,0 0-16,-21 21 0,0 0 16,21 1-16,-21-1 0,0 21 15,0-21-15,21 0 0,-21 22 16,0-22-16,0 0 0,0 0 0,21 22 15,1-22-15,-22 0 0,21 0 16,21 0-16,-21-21 0,0 21 0,22-21 16,-1 22-16,0-22 0,1 0 15,-1 0-15,0-22 0,1 1 0,20 21 16,-20-21-16,-1 0 0,0 0 16,1 0-16,-1-1 0,0 1 0,-21-21 15,1 21-15,-22 0 0,0-22 16,0 22-16,0-21 0,0 21 0,0-1 15,0 1-15,-22 0 0,1 21 0,0 0 16,0 0-16,-21 0 16,20 0-16,1 21 0,-21 0 0,21 1 0,-22 20 15,1-21-15,21 21 16,0-20-16,0 20 0,-1-21 16,1 21-16,0-20 0,21-1 0,0 21 15,0-21-15,0 0 0,0 1 16,21-22-16,0 0 0,1 0 15,20 0-15,-21 0 0,21 0 16,1-22-16,-1 1 0,0 0 0,1 0 16,-1-21-16,0 20 0,-20-20 15,20 0-15,0-1 0,-21 1 0,22-21 16,-22 20-16,0-20 0,0-1 16,0 1-16,1-1 0,-1 1 15,0 20-15,0 1 0,0-21 16,-21 41-16,0 1 0,0 42 15,0 1 1,0 20-16,-21 0 0,0 1 0,0-1 16,0 21-16,21 1 0,-22-22 15,1 64-15,0-64 0,21 1 16,0-1-16,0 0 0,0-20 16,0 20-16,21-21 0,0 0 0,1 0 15,-1-21-15,0 22 0,0-22 16,0 0-16,22 0 0,-22 0 15,21 0-15,-21 0 0,22 0 0,-22-22 16,0 22-16,21-21 0,-21 0 0,22 0 16</inkml:trace>
  <inkml:trace contextRef="#ctx0" brushRef="#br0" timeOffset="123417.19">4974 9694 0,'0'0'0,"0"-21"0,0 0 16,0 0-16,-21 42 31,0 21-31,21-20 16,0 20-16,0 0 0,-21 1 0,21-1 15,-22 21-15,1-20 0,21 20 16,-21 1-16,0-1 0,0 22 0,0-22 15,-22 22-15,22 0 0,-21-1 0,21 1 16,-22 0-16,1-22 0,21 22 16,-22 0-16,1-22 0,21 22 0,0-22 15,0 1-15,-1-1 0,1-20 16,0-1-16,21 0 0,0-21 0,0 1 16,0-1-16,0 0 0,0-42 15,0 0 1,0-22-16,21 22 0,0-21 15,1-1-15,20-20 0,-21-1 0,21 1 16,-20-1-16</inkml:trace>
  <inkml:trace contextRef="#ctx0" brushRef="#br0" timeOffset="123710.02">4741 10075 0,'0'0'0,"0"-63"0,0 21 0,0-1 0,21 1 15,-21 21-15,22-22 0,-1 22 16,-21 0-16,21 0 0,0 0 0,0 0 15,22-1-15,-22 22 0,21 0 16,-21 0-16,22 0 0,-1 0 16,-21 0-16,21 22 0,-20-1 0,-1 0 15,0 0-15,0 21 0,-21-20 0,0 20 16,0-21-16,0 21 0,0 1 16,-21-22-16,0 0 0,-22 0 0,22 22 15,-21-22-15,0-21 0,20 21 0,-20 0 16,0-21-16,21 0 0,-22 21 15,22-21-15,42 0 32,0 0-32,22 0 0,-22 0 15,21-21-15,-21 21 0,22 0 16</inkml:trace>
  <inkml:trace contextRef="#ctx0" brushRef="#br0" timeOffset="124980.57">5863 9948 0,'0'0'0,"21"-21"16,0-42 0,-21 42-16,0-22 15,0 22-15,-21 0 0,0 21 0,0 0 16,0 0-16,-22 0 0,22 0 0,-21 0 16,21 0-16,-22 21 0,1-21 0,0 42 15,21-20-15,-22-1 0,1 21 16,21 0-16,0-20 0,-1 20 15,1 0-15,21 1 0,0-22 0,0 21 16,0-21-16,0 22 0,0-22 16,0 0-16,21 0 0,1 0 0,-1-21 15,0 0-15,21 0 0,-21 0 0,1 0 16,20 0-16,-21-21 0,21 21 16,-20-21-16,20 0 0,0 0 0,-21-1 15,1 1-15,-1-21 0,21 21 0,-21-22 16,0 1-16,1 21 0,-1-21 15,0-1-15,-21 22 0,21-21 0,0 21 16,-21-1-16,0 1 0,0 42 31,0 1-31,0-1 0,0 0 16,0 21-16,0-21 0,-21 22 0,21-22 16,0 21-16,0-21 0,0 22 15,0-22-15,0 0 0,0 21 0,0-20 16,0-1-16,21 0 0,0 0 0,1-21 15,-1 0-15,21 0 16,-21 0-16,0 0 0,1 0 0,-1-21 16,21 21-16,-21-21 0,0 0 0,1-1 15,20-20-15,-21 21 16,0-21-16,0 20 0,1-20 0,-1 0 16,-21 21-16,21-43 0,-21 22 15,0 21-15,0-1 0,0 44 31,-21-1-31,0 0 16,21 21-16,0-21 0,-22 1 16,1 20-16,21-21 0,-21 21 0,21-20 15,0-1-15,0 21 0,0 0 16,0-20-16,0-1 16,0 0-16,0 0 0,0 0 0,21-21 15,0 0-15,1 21 0,-1-21 0,42 0 16,-42 0-16,22-21 15,-1 21-15,-21-21 0,22 0 0,20-21 16,-42 20-16,22 1 0,-1-42 16,-21 20-16,0 22 15,0-21-15,1 21 0,-22 0 0,0-22 16,0 22-16,0 0 0,-22 21 31,1 21-31,0 0 0,21 0 0,0 1 16,0-1-16,0 0 0,0 21 0,0-21 15,0 1-15,0-1 0,0 0 16,0 0-16,21 0 0,-21 0 16,21 1-16,1-22 0,-22 21 0,21 0 15,0 0-15,-42-21 47,0 0-47,-1 0 0,1 0 16,0 0-16,0-21 0,0 21 15,0 0-15,21 21 32,21-21-17,0 21-15,0-21 16,0 0-16,0 0 0,1 0 0,20 21 16,-21-21-16,0 0 0,22 0 15,-22 0-15,0 0 0,21-21 0,-21 21 16,22-21-16,-22 0 0,0 0 0,21 21 15,-20-21-15,20-1 0,-21-20 16,0 21-16,0 0 0,1-22 0,-1 22 16,-21-21-16,21 21 0,-21 0 0,0-1 15,21 1-15,-21 0 0,-21 21 32,0 21-32,0 0 0,-1 1 0,1 20 0,21-21 15,0 0-15,-21 22 0,21-22 16,-21 21-16,21-21 0,0 0 15,0 1-15,0-1 0,0 0 0,0 0 16,0 0-16,21-21 0,0 21 16,0-21-16,1 0 15,-1 0-15,0-21 0,0 0 16,0 21-16,0-21 0,1 0 0,-1 0 16,21-1-16</inkml:trace>
  <inkml:trace contextRef="#ctx0" brushRef="#br0" timeOffset="125432.31">9334 9398 0,'0'0'0,"0"-21"0,0 0 15,0 0-15,0 42 32,-21 21-17,0-21-15,0 22 0,0-1 16,0 0-16,-1 22 0,1-22 0,0 22 16,0-22-16,0 0 0,0 22 15,-1-22-15,22-21 0,-21 22 0,21-1 16,0-21-16,0 0 0,0 0 15,0 1-15,0-1 0,-21-21 32</inkml:trace>
  <inkml:trace contextRef="#ctx0" brushRef="#br0" timeOffset="126195.17">8784 9885 0,'0'0'0,"0"-21"16,21 0-1,0 21-15,1-22 0,20 22 16,0-21-16,1 21 0,20-21 0,1 21 16,-1-21-16,1 0 0,-1 0 15,1-1-15,20 1 0,-20-21 0,-1 21 16,1 0-16,-1-22 0,-20 22 0,-1-21 16,0 21-16,-21-22 0,1 22 15,-22 0-15,0 0 0,0 0 0,0-1 16,-22 22-16,1 0 0,0 0 15,0 0-15,0 0 0,0 0 16,-1 22-16,1-1 0,0 0 0,0 21 16,0 1-16,21-1 0,0 0 0,-21 1 15,21-1-15,-22 21 16,22-20-16,0 41 0,0-41 16,-21-1-16,21 0 0,0-20 0,0 20 15,-21-21-15,21 0 0,0 0 16,0 1-16,21-22 31,0 0-31,1-22 0,-22 1 16,21 0-16,0 0 0,21 0 0,-21 0 15,1-22-15,-1 22 0,42-42 16,-42 20-16,1 22 0,-1 0 16,0 0-16,0 21 0,-21 21 31,0 0-31,0 0 15,0 0-15,0 1 0,0-1 0,0 0 16,0 0-16,0 0 0,0 0 0,0 1 16,0-1-16,0 0 0,21 0 15,0 0-15,1-21 0,20 21 16,-21-21-16,0 0 0,0 0 0,22 0 16,-22 0-16,21-21 0,-21 21 15,22-21-15,-22 0 0,0 0 0,21 0 16,-20-1-16,-1 1 0,0 0 15,-21-21-15,0 21 0,0-22 0,0 22 16,0-21-16,0 21 0,0-1 16,0 1-16,-21 21 0,0 0 15,-1 0-15,1 0 0,0 21 0,0 1 16,21-1-16,0 0 0,-21 0 16,21 0-16,0 22 0,0-22 0,0 0 15,0 0-15,21 0 0,-21 0 0,21 1 16,0-22-16,22 21 15,-22-21-15,0 0 0,0 0 0,21 0 16,-20 0-16,-1 0 0,0 0 0,21-21 16,-21-1-16</inkml:trace>
  <inkml:trace contextRef="#ctx0" brushRef="#br0" timeOffset="129352.32">10880 9800 0,'0'0'0,"0"21"15,0 1-15,21-22 16,0 0-16,21 0 0,-21 0 16,22 0-16,-1-22 0,0 22 15,1-21-15,20 0 0,-20 0 0,-1-21 16,0 20-16,1-20 0,-1 21 0,-21-21 15,21-1-15,-20 22 0,-1-21 16,0-1-16,-21 1 0,0 21 16,0-21-16,0 20 0,0 1 0,0 0 15,0 0-15,-21 21 0,0 0 16,-1 0-16,1 21 0,0 0 16,21 0-16,-21 1 0,0 20 0,0-21 15,21 21-15,-22 1 0,22 41 16,0-41-16,0-22 0,0 21 15,0 1-15,0-22 0,22 0 0,-1 0 16,0 0-16,0 0 0,0-21 16,0 0-16,1 0 15,-1 0-15,0 0 0,0-21 16,0 0-16,0 0 0,1 0 16,-1-22-16,42-20 0,-42 21 15,22 20-15,-1-20 0,0 0 16,1 21-16,-22-1 0,21 1 0,1 0 15,-1 21-15,-21 0 0,21 0 0,-20 0 16,-1 21-16,-21 0 16,0 1-16,0 20 0,0-21 0,0 21 15,0-20-15,-21 20 0,-1-21 0,1 21 16,0-20-16,0 20 0,0-21 16,-22 0-16,22 0 0,21 1 15,-21-1-15,0-21 16,42-21-1,0-1-15,0 1 16,1 0-16,-1 0 0,0-21 0,0 20 16,0-20-16,22 0 0,-22-1 0,21 1 15,-21 0-15,0 21 0,1-22 16,-1 22-16,0 0 0,-21 0 0,-21 42 31,0 0-31,-1 0 16,1 0-16,0 1 0,0 20 15,0-21-15,0 21 0,-1 1 0,22-22 0,0 21 16,-21 1-16,21-22 0,0 21 16,0-21-16,0 22 0,0-22 15,0 0-15,21 0 0,1 0 0,-1 0 16,0-21-16,21 0 0,-21 0 0,22 0 16,-22 0-16,21 0 0,1 0 15,-1-21-15,0 0 0,-21 0 0,22 0 16,-1 0-16,0-22 0,-20 22 0,20-21 15,-21 21-15,0-22 0,-21 1 16,0 0-16,0 20 0,0-20 0,0 0 16,0 21-16,0-1 0,0 1 15,-21 21-15,0 0 0,0 0 16,0 0-16,-1 21 16,1 1-16,21-1 0,-21 21 0,21-21 15,0 22-15,0-22 0,0 21 0,0-21 16,0 22-16,0-22 0,0 21 15,21-21-15,0 0 0,1 1 0,-1-1 16,0 0-16,21 0 0,-21-21 0,22 0 16,-22 21-16,21-21 0,-21 0 15,22 0-15,-22 0 0,21-21 0,-21 21 16,22-21-16,-22 0 0,0 0 16,0-22-16,22 22 0,-22 0 0,0-21 15,0-1-15,0 1 0,0 21 16,1-22-16,-1 1 0,0 21 0,0 0 15,0 0-15,0-1 0,1 22 0,-1 0 16,0 0 0,-21 22-16,21-1 15,-21 0-15,0 0 0,0 0 16,0 0-16,0 1 16,0-44 15,0 1-31,0 0 15,0 0-15,0 0 16,0 0-16,0-1 0,0 1 16,0 0-16,0 0 0,0 0 15,-21 21 1,0 0-16,0 0 0,-1 0 0,1 21 16,0 0-16,0 0 0,0 0 15,21 22-15,-21-22 0,-1 21 16,1-21-16,21 22 0,0-1 15,0-21-15,0 22 0,0-22 0,0 21 0,0-21 16,0 0-16,21 1 0,1-1 16,-1 0-16,0-21 0,21 21 0,-21-21 15,22 0-15,-1 0 0,-21 0 0,22 0 16,-22 0-16,21-21 0,0 0 16,-20 21-16,20-21 0,-21-22 15,0 22-15,22-21 0,-22 21 0,0-22 16,0 1-16,43-43 0,-64 64 15,21-21-15,-21 21 0,21-1 16,-21 1-16,0 0 0,-21 42 31,0 0-31,21 1 0,0-1 16,0 21-16,-22-21 0,22 22 16,0-22-16,0 0 0,0 21 0,0-21 15,0 1-15,0-1 0,0 0 16,22 0-16,-22 0 0,21-21 15,0 21-15,0-21 0,0 0 0,0 0 16,1 0-16,-1 0 0,0 0 0,42-21 16,-41 0-16,-22 0 0,21 0 15,0-22-15,0 22 0,0-21 16,-21 21-16,21-22 0,-21 1 0,22 21 16,-22-43-16,0 43 0,21 0 15,-21 42 16,0 0-31,-21 1 0,21-1 0,0 0 16,0 0-16,0 21 0,0-20 16,0 20-16,0-21 0,0 0 15,0 22-15,0-22 0,0 0 0,0 0 16,21 0-16,0-21 0,0 21 0,0-21 16,0 0-16,1 0 0,20 0 15,-21 0-15,0 0 0,0-21 0,22 21 16,-22-21-16,0 0 0,0-21 15,0 20-15,1-20 0,-1 0 0,0-1 16,0 1-16,-21 0 0,21-22 0,22-42 16,-22 43-16,-21 21 0,21-22 15,0 1-15,-21-1 0,21 22 16,-21-1-16,21 1 0,-21 21 16,0 0-16,0 0 0,0 42 15,0 0-15,-21 21 16,0 1-16,0 20 0,21-21 0,-21 22 15,0-22-15,21 22 0,-22-22 0,22 22 16,0-22-16,0 0 0,0 1 16,0 20-16,0-42 0,0 22 0,0-1 15,0-21-15,0 21 0,22-20 0,-22-1 16,21-21-16,0 21 0,0-21 16,0 0-16,0 0 15,1 0-15,-1 0 0,0 0 0,0-21 16,0 0-16,0-1 0,1 1 0,-1 0 15,0 0-15,0-21 0,0 20 16,0-20-16,1 21 0,-1 0 0,0-22 16,-21 22-16,21 0 0,-21 42 31,0 0-15,-21 1-16,21-1 0,-21 0 0,21 0 15,0 0-15,-21 0 0,21 1 16,0-1-16,0 0 0,0 0 0,0 0 15,0 0-15,21 1 16,0-22-16,0 0 16,0 0-16,0 0 15,1 0-15,-1-22 0,0 1 0,0 21 16,0-21-16,0-21 0,1 21 0,-1-1 16,0 1-16,0-21 0,0 21 15,0-22-15,1 22 0,-22 0 0,0 0 16,21 21-16,-21-21 0,0 42 31,-21 0-31,21 0 0,-22 22 16,22-22-16,-21 0 0,0 21 15,21-21-15,0 1 0,0-1 16,0 0-16,0 21 0,0-21 16,0 1-16,0-1 0,21-21 15,-21 21-15,21-21 0,1 0 16,-1 0-16,0 0 0,0 0 0,0-21 15,-21 0-15,0-1 16,0 1-16,0 0 0,0 0 16,0 0-16,0 0 0,0-1 0,0-20 15,0 21-15,0 0 0,0 0 0,-21 21 16,0-22-16,21 1 0,-21 21 16,21-21-1,21 21 1,0-21-1,0 21-15,0 0 0,22-21 16,-22 21-16,0 0 0,0-21 0,22 21 16,-22 0-16,0 0 0,0 0 0,0 0 15,-21 21 1,0 0-16,0 0 16,0 0-16,0 0 0,0 1 0,0-1 15,0 21-15,0-21 0,0 0 16,0 1-16,0-1 0,0 0 0,0 0 15,-21 0-15,21 0 0,-21 1 16,0-1-16,0-21 16,-1 0-16,22-21 31,0-1-15,0 1-16,0 0 0,22-21 15,-1 21-15,0-22 0,0 22 0,0-21 16,22-1-16,-22 1 0,63-21 15,-62 20-15,20 22 0,-21 0 16,0 0-16,22 21 0,-22 0 0,0 0 16,0 0-16,-21 21 0,0 0 15,0 0-15,0 22 16,0-22-16,0 0 0,0 21 0,0-21 0,0 22 16,-21-22-16,21 21 0,0-21 15,0 1-15,-21-1 0,21 0 0,-21 0 16,-1 0-16,22 0 0,0 1 15,-21-22-15,0 0 16,21-22 15,0 1-31,0 0 16,0 0-16,0-21 0,0 20 0,0 1 16</inkml:trace>
  <inkml:trace contextRef="#ctx0" brushRef="#br0" timeOffset="129548.77">16044 9017 0,'0'0'0,"-21"0"0,0 0 15,0 0 1,21 21 15,-21-21 0,-1 0-15,1 0-16,0 0 0</inkml:trace>
  <inkml:trace contextRef="#ctx0" brushRef="#br0" timeOffset="129748.83">14732 9123 0,'0'0'0,"-21"0"0,-22 21 0,22-21 15,21 21-15,21-21 16,1 0-16,-1 0 16,0 0-16,21 0 0,-21 0 15,22 0-15,-1 0 0,0 0 0,1 0 0,-1 0 16,0-21-16,1 21 0,-1 0 16,-21 0-16,22 0 0,-22 0 15,0 0-15,-21-21 0</inkml:trace>
  <inkml:trace contextRef="#ctx0" brushRef="#br0" timeOffset="130192.07">17378 9673 0,'0'0'0,"0"-21"0,0-21 15,0 21 1,0-1-16,0 1 0,0 0 0,0 0 15,0 0-15,0 0 0,0 42 32,0 0-32,0 0 0,0 0 15,0 22-15,0-22 0,0 21 0,-21-21 16,21 0-16,-22 22 0,22-22 16,0 0-16,0 0 0,-21 0 0,21 1 15,-21-1-15,21 0 0,-21-21 16,0-21 15,21 0-31,0-1 16,0 1-16,0 0 0</inkml:trace>
  <inkml:trace contextRef="#ctx0" brushRef="#br0" timeOffset="130345.24">17357 9398 0,'0'0'0,"21"-21"15,0-21-15,-21 20 0,0 1 16,0 42 31,0 1-32,21-1-15,0-21 16,0 21-16,1-21 0</inkml:trace>
  <inkml:trace contextRef="#ctx0" brushRef="#br0" timeOffset="130781.29">17928 9483 0,'0'21'16,"0"0"-1,-21 0-15,21 0 16,-21 1-16,21-1 0,0 0 0,0 0 16,-21 0-16,-1 22 0,22-22 0,-21 0 15,21 0-15,0 0 0,0 0 16,-21 1-16,21-1 0,-21 0 15,21 0 1,0-42 0,0 0-16,0 0 15,21-22-15,0 22 0,0 0 16,-21-21-16,43-1 0,-22 1 16,0 0-16,21-1 0,-20 1 0,20 0 15,0-1-15,1 22 0,62-21 16,-62 42-16,-1 0 0,-21 0 15,22 21-15,-22 0 0,0 0 0,0 0 16,0 22-16,-21-1 0,0 0 0,0 1 16,0-1-16,0 0 15,-21 1-15,0-22 0,21 21 0,-21-21 16,0 22-16,21-22 0,-22 0 0,22 0 16,0 0-16,0 1 15,22-22 1,-1 0-16,21 0 0,0-22 15,1 1-15,-1 21 0</inkml:trace>
  <inkml:trace contextRef="#ctx0" brushRef="#br0" timeOffset="131044.38">19812 9186 0,'0'0'0,"-21"22"31,0-1-31,-1 0 0,1 21 16,0-21-16,21 22 0,-21-1 16,0 0-16,0 1 0,21 20 0,-22-20 15,22-1-15,-21 0 0,21 22 0,-21-22 16,21-21-16,0 22 0,0-1 16,0-21-16,0 0 0,0 0 0,0 1 15,0-1-15,0 0 16,-21-42-1,0 0 1,0 21-16,-1-22 0</inkml:trace>
  <inkml:trace contextRef="#ctx0" brushRef="#br0" timeOffset="131786.62">19283 9737 0,'-21'-21'0,"42"42"0,-42-64 0,21 22 0,0 0 16,21 0-1,0 21-15,21 0 16,1 0-16,-1-21 0,0 21 0,1 0 15,20-21-15,1 21 0,-22-22 16,21 22-16,1-21 0,-1 0 0,-20 0 16,-1 0-16,0 0 0,1-1 15,-22 1-15,21 0 0,-21-21 0,-21 21 16,0-1-16,0 1 0,0 0 16,0 0-16,0 0 0,0 0 0,-21 21 31,0 0-31,0 0 0,0 21 15,0 21-15,21-21 0,0 0 0,-22 22 16,1-1-16,21 0 0,-21 1 16,21-1-16,0 0 0,0 1 0,-21-1 15,21 0-15,-21-20 0,21 20 0,-21 0 16,21-21-16,0 1 0,0-1 16,0 0-16,0 0 0,0-42 31,0 0-16,21 0-15,0-1 16,0-20-16,-21 21 0,21 0 0,0 0 16,1-1-16,-1 1 0,-21 0 15,21 0-15,0 21 0,0 0 16,-21 21 0,0 0-16,0 0 0,0 1 15,0-1-15,21 0 16,-21 21-16,22-21 0,-1-21 0,0 22 15,0-1-15,0 0 0,22 0 0,-1-21 16,-21 21-16,21-21 16,1 0-16,20 0 0,-20 0 15,-22 0-15,21-21 0,-21 21 0,22-21 16,-22 0-16,0 0 0,0-22 16,0 22-16,-21-21 0,21 21 0,-21-22 15,22 1-15,-22 0 0,0 20 16,0-20-16,0 21 0,0 0 0,-22 21 15,1 0-15,0 21 16,0 0-16,21 21 0,-21-20 0,21-1 16,-21 21-16,21-21 0,0 22 15,0-22-15,0 0 0,0 0 0,0 21 16,0-20-16,21-1 16,0 0-16,0-21 0,0 0 15,0 0-15,1 0 0,-1 0 16,0 0-16,-21-21 0,21 21 15,-21-21-15,21-1 0,0-20 0</inkml:trace>
  <inkml:trace contextRef="#ctx0" brushRef="#br0" timeOffset="133653.29">22310 9462 0,'-22'0'0,"44"0"0,-65 21 0,22-21 16,0 21-16,0 0 15,21 0-15,0 0 16,21-21 15,0 0-31,0-21 0,22 0 16,-22 0-16,21 0 0,0 0 15,22-22-15,-22 22 0,1-21 16,20 21-16,-21-22 0,1 1 0,-22-22 16,21 22-16,-21-21 0,1 20 0,-1-20 15,0-1-15,0 22 0,-21-22 16,0 22-16,0 0 0,0-1 0,0 22 15,0 0-15,-21 21 16,0 0-16,0 21 0,-1 0 16,1 43-16,0-1 0,0 1 15,-21-1-15,20 22 0,-20-21 0,0 20 0,21 1 16,-22 0-16,1-1 16,0 22-16,20-21 0,-20-1 0,21 1 15,-64 169-15,64-169 16,0-1-16,21 1 0,0 0 15,-21-22-15,21 1 0,-21 20 0,21-41 16,0 20-16,0-20 0,0-1 0,0 0 16,0-21-16,21 22 0,0-43 15,0 21-15,0-21 0,22 0 0,-22 0 16,21-21-16,0 21 0,1-21 0,-1-22 16,0 22-16,1-21 0,-1 21 0,0-22 15,1-20-15,-22 20 16,0 1-16,0-21 0,-21-1 0,0 22 15,0-22-15,0 1 0,-21 20 0,0-20 16,-21 21-16,20-22 0,-20 22 16,21-1-16,-21 22 0,20-21 0,-20 21 15,21 0-15,-21-1 0,20 22 0,1 0 16,21-21-16,0 0 16,21 0-1,1 0-15,20 21 16,0-21-16,1-1 0,-1 1 15,43-42-15,-22 42 0,1-22 16,-22 22-16,21-21 0,-20 21 16,-1-22-16,0 22 0,1-21 0,-22 21 15,0-1-15,0 1 0,0 0 16,1 0-16,-22 0 0,0 0 16,0 42-1,0 0 1,0 0-16,-22 0 0,22 0 15,-21 1-15,21-1 0,-21 0 16,21 0-16,0 0 0,0 0 0,0 22 16,0-22-16,0 0 15,0 0-15,21 0 0,0-21 16,1 0-16,20 0 16,-21 0-16,0 0 0,22 0 0,-22 0 15,21-21-15,-21 0 0,22 0 16,-22 0-16,0 0 0,0-1 0,0 1 15,0-42-15,-21 20 0,22 22 16,-22 0-16,0 0 0,0 0 16,0 0-16,21 42 31,-21 0-15,21 0-16,-21 0 0,21 0 15,-21 1-15,0-1 0,0 0 16,21 0-16,-21 0 0,21 0 15,-21 1-15,0-1 0,0 0 0,22 0 16,-1-21-16,-21 21 0,21 0 0,0-21 16,0 0-16,-21 22 0,21-22 15,1 0-15,20 0 0,-21 0 0,0 0 16,22 0-16,-22-22 0,0 1 0,21 21 16,-21-21-16,1 0 0,20-21 15,-21 20-15,0 1 0,0-21 0,-21 0 16,22 20-16,-1-20 0,-21 21 0,21-21 15,-21 20-15,0 1 16,0 0-16,0 0 16,-21 21-16,0 21 15,-1-21-15,22 21 0,-21 0 16,21 1-16,0-1 0,0 0 0,0 0 16,0 0-16,0 0 0,0 1 0,0-1 15,0 0-15,0 0 0,21 0 16,-21 0-16,22 1 0,-1-1 15,0 0-15,-21 0 16,21-21-16,-21-21 31,-21 21-31,21-21 0,-21 21 16,0 0-16,-1-21 16,1 21-16,0 0 0,0 0 0,0 0 15,0 0-15,21 21 16,0 0-16,0 0 15,0 0-15,21-21 0,0 21 16,0 1-16,0-22 0,22 21 0,-22-21 16,21 0-16,0 21 0,-20-21 15,20 0-15,0 0 0,22 0 0,-22 0 16,0-21-16,107-22 16,-107 22-16,21-21 0,-20 21 15,-22-22-15,21 1 0,1 0 16,-22-1-16,21-20 0,-21 21 0,22-22 15,-22 1-15,0-1 0,0 1 0,0-1 16,0 22-16,1-22 0,-1 22 16,-21 21-16,21-22 0,-21 22 15,-21 42 1,0 22-16,-1-22 0,22 21 16,-21 1-16,0 20 0,0-21 0,0 64 15,21-42-15,-21-22 0,21 22 16,-22-22-16,22 0 15,0 1-15,0-1 0,0 0 0,0-21 16,0 22-16,0-22 0,0 0 0,22 0 0,-1 0 16,0-21-16,0 0 15,0 0-15,0 22 0,22-22 0,-22 0 16,21 0-16,-21 0 0,22-22 0,-22 1 16,0 21-16,0-21 0,0 0 15,1 0-15,-22 0 0,0-1 16,0 1-16,0 0 0,0 0 0,0 0 15,-22 0-15</inkml:trace>
  <inkml:trace contextRef="#ctx0" brushRef="#br0" timeOffset="133875.16">25082 9123 0,'22'-21'15,"-1"21"-15,0 0 0,0 0 16,21-21-16,-20 21 0,-1 0 15,21 0-15,-21-22 0,22 22 0,-22 0 16,21-21-16,0 21 0,-20-21 16,20 21-16,-21 0 0,0 0 0,-21-21 15,0 0-15,0 0 16,0-1-16,-21 22 16,0-21-16,-21 21 0,-1-21 15,1 0-15,0 21 0</inkml:trace>
  <inkml:trace contextRef="#ctx0" brushRef="#br0" timeOffset="134052.06">23982 8700 0,'0'0'0,"-21"0"0,-43 21 16,43 0 15,0-21-31,0 0 15,-22 0 1,22 21-16,-21-21 0,-1 0 0,1 21 16</inkml:trace>
  <inkml:trace contextRef="#ctx0" brushRef="#br0" timeOffset="135916.53">5546 11769 0,'0'0'16,"0"-21"-16,0-1 0,0 1 15,0 0-15,0 0 0,0 0 16,0 0-16,0-22 0,0 22 16,0 0-16,0-21 0,0 20 0,0-20 15,0 21-15,0-21 0,0-1 0,0 22 16,0 0-16,0 0 0,0 0 16,0 42-1,0 21 1,0 0-16,0 1 0,0-1 15,-22 22-15,1-1 0,21 1 0,-21-1 16,0 1-16,0-1 0,0 1 16,-1-1-16,1 1 0,0-1 0,0 1 15,0-1-15,0-21 0,-1 1 16,1-22-16,0 21 0,0-21 0,0 1 16,0-22-16,-1-22 15,22-20 1,-21 21-16,21 0 15,0-22-15,0 1 0,0 0 0,0-1 16,0 1-16,0 0 0,0-1 16,0 1-16,0 0 0,0 21 0,0-22 15,0 22-15,0 0 16,0 42 0,0 0-16,0 0 0,21 1 15,-21 20-15,22-21 0,-22 21 16,21-20-16,-21 20 0,21-21 15,0 21-15,0-20 0,0-1 0,22 0 16,-22 0-16,21-21 0,1 21 0,-1-21 16,0 0-16,1 0 0,-1 0 15,43 0-15,-22-21 16,-21 0-16,22-21 0,-22 20 16,-21 1-16,22-21 0,-22 21 15,0-22-15,0 1 0,-21 21 0,0-21 16,21 20-16,-21 1 0,0 0 15,0 0-15,-21 42 32,21 0-32,-21 0 0,21 1 15,-21-1-15,21 0 0,-21 21 0,21-21 16,0 22-16,0-22 0,0 0 0,0 0 16,0 0-16,21 1 15,0-1-15,0 0 0,0-21 0,1 0 16,-1 0-16,0 0 0,21 0 0,-21 0 15,1 0-15,20 0 0,-21-21 16,0 0-16,0-1 0,22 1 0,-22 0 16,-21 0-16,21-21 0,-21 20 15,21 1-15,-21-21 0,0 21 0,0 0 16,0-1-16,0 44 31,-21-1-15,0 0-16,21 0 0,-21 0 0,21 22 15,0-22-15,-21 0 0,-1 0 16,22 0-16,0 0 0,-21-21 0,21 22 16,21-44 15,1 1-31,-1 0 16,0 0-16,-21-21 0,42 20 15,-21 1-15,1-21 0,-1 0 0,21 20 16,-21 1-16,22-21 0,-22 21 15,0 0-15,0 21 0,21-22 16,-20 22-16,-1 0 16,-21 22-16,0-1 15,0 0-15,0 0 0,0 0 0,0 0 16,0 1-16,0-1 0,-21 21 0,21-21 16,-22 22-16,22-22 0,0 0 15,0 0-15,0 21 0,0-20 0,22-22 16,-1 21-16,0 0 0,21-21 15,-21 0-15,22 0 0,-1 0 0,0 0 16,1 0-16,-1-21 0,0 0 16,-20-1-16,20 1 0,0 0 0,1 0 15,-1 0-15,-21-22 0,0 1 0,0 21 16,1-21-16,-1-1 0,-21 1 16,21 21-16,-21-22 0,0 22 15,0-21-15,-21 42 16,0 0-16,-1 0 0,1 21 0,0 0 15,0 0-15,0 1 0,0 20 16,21-21-16,-22 64 0,1-64 16,21 21-16,0 1 0,0-22 15,0 21-15,0-21 0,0 0 0,21 1 16,1-1-16,-1 0 0,21-21 16,-21 0-16,0 0 0,22 0 0,-22 0 15,21 0-15,-21 0 0,1-21 16,-1 0-16,0-1 0,0 1 0,-21 0 15,0-21-15,0 21 0,0-22 16,0 1-16</inkml:trace>
  <inkml:trace contextRef="#ctx0" brushRef="#br0" timeOffset="136108.42">6858 11430 0,'0'0'0,"-42"0"0,20 0 0,1 0 0,0 0 15,0 0-15,0 0 16,21-21 0,21 21 15,0 0-15</inkml:trace>
  <inkml:trace contextRef="#ctx0" brushRef="#br0" timeOffset="136602.14">9186 11536 0,'0'-21'0,"0"42"0,21-63 0,-21 20 0,22 1 16,-22-21-16,0 21 0,0 0 0,21-1 16,-21 1-16,0 0 15,21 21-15,-42 21 16,0 0-1,21 22-15,-22-22 0,1 21 16,0 1-16,0-1 0,0 0 0,0 1 16,-1-22-16,1 21 0,0 0 15,21 1-15,0-22 0,0 21 0,0-21 16,0 1-16,21-1 0,22-21 16,-22 0-16,21 0 0,-21 0 15,22-21-15,-1 21 0,0-22 0,1 1 16,-22 0-16,21-21 0,0 21 0,-20-1 15,-1-20-15,0 0 16,-21 21-16,0-22 0,0 1 0,0 0 16,-21-1-16,0 1 0,-1 0 0,-20 20 15,21 1-15,0 0 0,0 0 16,-1 21-16,1 0 0,0-21 0</inkml:trace>
  <inkml:trace contextRef="#ctx0" brushRef="#br0" timeOffset="137052.91">9334 11303 0,'22'0'16,"-1"0"-16,0 0 0,0 0 0,64 0 15,-22 0-15,-20-21 0,20 21 0,-21-21 16,22 0-16,-22 21 0,22-22 16,-22 22-16,0-21 0,-20 21 0,-1-21 15,0 21-15,-42 0 32,0 21-32,-1 0 15,1 22-15,0-22 16,0 21-16,0 1 0,0-1 0,21 0 15,0 22-15,-22-22 0,22 22 0,-21-1 16,21 1-16,0-1 0,0 22 16,0-22-16,0 22 0,0 0 0,0-1 15,0 86-15,0-86 0,0 22 16,0-21-16,0-1 0,-21 1 16,21 0-16,-21-1 0,0 1 0,0-21 15,-1 20-15,1-20 0,0-1 16,0-20-16,-21 20 0,20-21 15,-20 1-15,21-22 0,-21 0 0,20-21 16,1 0-16,0 0 0,0-21 0,0 0 16,0-22-16,-1 1 0,22 0 0,0-22 15,-21 1-15,21-22 0,0 0 16,0 1-16,0-1 0,0 0 0,21-20 16,1 20-16,-22 0 0,63-84 15,-42 105-15,22-20 0,-1-1 16,0 22-16,1-1 0,-1 1 0,21-1 15,-20 1-15,20-1 0,1 1 0,-1 20 16,1 1-16,20 0 16</inkml:trace>
  <inkml:trace contextRef="#ctx0" brushRef="#br0" timeOffset="137368.82">11599 11007 0,'0'0'15,"0"-21"-15,0-1 0,0 44 16,-21-1 0,21 0-16,0 0 0,-21 21 15,0 1-15,0 20 0,21-20 0,0 20 16,-22 1-16,22-22 0,-21 21 15,21-20-15,0 20 0,0-20 0,0-1 16,-21 0-16,21 1 0,0-1 0,0-21 16,0 0-16,0 0 0,0 1 15,0-1-15,0-42 16,21-1 0,0 1-16,1 0 0,-22-21 15</inkml:trace>
  <inkml:trace contextRef="#ctx0" brushRef="#br0" timeOffset="137989.75">11853 11049 0,'21'-42'0,"-42"84"0,42-105 0,-21 41 0,0 44 15,0 20 1,0-21-16,0 21 0,-21 1 16,21 20-16,0-20 0,0 20 0,0-21 15,-21 22-15,21-22 0,0 22 0,-21-22 16,21 0-16,0 1 0,0-22 15,0 21-15,0-21 0,-21 1 0,21-1 16,0 0-16,21-21 31,-21-21-31,21 21 0,0-21 16,0-22-16,1 22 0,20-21 0,-21 21 16,0-22-16,0 1 0,1 0 15,-1 20-15,0-20 0,0 21 0,-21 0 16,0 0-16,21-1 0,-21 44 15,0-1 1,0 0-16,0 0 0,0 0 16,0 0-16,0 1 0,0-1 0,0 21 0,0-21 15,0 0-15,21 1 0,1-1 16,-1 0-16,0 0 0,21-21 16,-21 21-16,1-21 0,20 0 0,0 0 15,-21 0-15,22 0 0,-1 0 0,-21 0 16,22 0-16,-22-21 0,0 0 15,0 0-15,0 0 0,0-1 0,1-20 16,-1 21-16,-21-21 0,0-1 0,0 1 16,0 0-16,0 20 0,0 1 15,0 0-15,0 0 0,-21 21 16,-1 21-16,1 0 16,0 0-16,21 22 0,-21-22 0,21 21 15,-21-21-15,21 22 0,0-22 0,0 21 16,0-21-16,0 1 0,0-1 15,21 21-15,0-42 0,0 21 16,22 0-16,-22-21 0,0 0 0,21 0 16,-21 0-16,22 0 0,-22 0 0,21-21 15,-21 21-15,1-21 16,-1 0-16,-21 0 0,21 0 0,-21-22 16,0 22-16,0 0 0,0 0 0</inkml:trace>
  <inkml:trace contextRef="#ctx0" brushRef="#br0" timeOffset="138216.63">11366 11240 0,'0'0'16,"-42"0"-16,21 0 0,21 21 0,21-21 31,0 0-31,22 0 0,-22 0 0,21 0 15,0 0-15,1-21 0,-1-1 0,0 22 16,1-21-16,20 21 0,-20-21 16,-1 21-16,0-21 0,1 21 15,-22-21-15,0 21 0,0-21 0,0 21 0,-21-22 16</inkml:trace>
  <inkml:trace contextRef="#ctx0" brushRef="#br0" timeOffset="138648.42">14690 11218 0,'0'0'0,"21"-42"0,21-64 16,-42 64-16,0 21 0,0-22 0,0 22 16,0 0-16,-21 0 0,0 0 15,0 21-15,-1 0 0,1 0 16,0 0-16,-21 0 0,21 21 0,-22 21 16,22 1-16,-21-1 0,-1 21 15,22 1-15,0-1 0,-21 22 0,21-21 16,-1 20-16,22-20 0,-21-1 0</inkml:trace>
  <inkml:trace contextRef="#ctx0" brushRef="#br0" timeOffset="140140.53">14584 12044 0,'63'0'15,"-20"0"-15,-1 0 0,21-21 0,1 0 16,-1-1-16,1 1 0,-1 0 0,1 0 16,-22 0-16,22-22 0,-43 22 15,21-21-15,-21 0 0,1-1 0,-22 1 16,0 0-16,0-1 0,0 22 0,-22-21 15,1-1-15,0 22 0,-21 0 16,21 0-16,-22 21 0,1 0 0,0 0 16,20 21-16,-20 0 0,0 0 15,21 1-15,-22 20 0,1 0 16,21 1-16,0-1 0,21-21 0,-22 0 16,22 22-16,0-22 15,0 0-15,0 0 0,22 0 16,-1-21-16,0 0 0,21 0 0,-21 0 15,22 0-15,-22-21 0,21 21 16,1-21-16,-22 0 0,21 0 0,-21-1 16,0 1-16,22-21 0,-22 21 0,0 0 15,-21-1-15,21 1 0,-21 0 16,21 0-16,-21 42 16,0 0-1,-21 22-15,21-22 16,-21 0-16,21 0 0,0 21 0,0-20 15,0-1-15,0 0 0,0 0 16,0 0-16,21 0 0,0-21 16,1 0-16,20 22 0,-21-22 0,0 0 15,22 0-15,-22 0 0,21-22 0,-21 1 16,22 0-16,-22 0 0,21 0 16,-21 0-16,0-1 0,1-20 0,-1 0 15,0-1-15,0 1 0,-21 0 0,21-22 16,-21 22-16,21-22 0,-21 22 15,22-21-15,-22 20 0,21 1 16,-21 21-16,0 0 0,0-1 16,0 44-16,0-1 15,0 0-15,-21 21 0,-1 1 16,1-1-16,21 0 0,-21 22 16,0-22-16,21 0 0,-21 22 0,21-22 15,0 1-15,0-1 0,0-21 0,0 21 16,0-20-16,21 20 0,0-21 15,0 0-15,0-21 0,1 21 0,20-21 16,-21 0-16,43 0 0,-22-21 16,0 0-16,-21 21 0,22-21 15,-22 0-15,21-22 0,-21 22 0,22-21 16,-22 0-16,21-43 16,-21 21-16,1 1 0,-1 21 0,-21-22 15,0 1-15,21 20 16,-21 1-16,0 0 0,0-1 0,0 22 0,-21 42 31,0 0-31,-1 1 0,1 20 16,0 0-16,0 22 0,0-22 0,0 0 15,21 22-15,-22-22 0,22 1 16,0 20-16,0-21 0,0 1 0,0-22 16,0 21-16,0 1 0,22-22 0,-1 0 15,21 0-15,-21 0 0,22 0 16,-1-21-16,0 0 0,1 0 0,-1 0 15,0 0-15,1 0 0,20 0 16,-21-21-16,1 21 0,-22-21 16,21 0-16,-21 0 0,22 0 0,-22-22 15,0 22-15,-21-21 0,21 21 0,-21-22 16,0 22-16,0 0 0,0 0 16,0 0-16,0-1 0,0 1 0,-21 21 15,0 0-15,0 0 16,21 21-16,-21 1 0,-1-1 0,1 0 15,21 0-15,-21 21 0,21-20 0,0-1 16,0 0-16,0 0 0,0 21 16,0-20-16,21-1 0,43 21 15,-43-42-15,0 21 0,21 0 16,1-21-16,-1 0 16,0 0-16,1 0 0,-1 0 0,0 0 15,1 0-15,20 0 0,-20-21 0,-1 0 16,21 0-16,-41 0 15,-1 0-15,0-1 0,0 1 0,-21-21 16,0 0-16,0-1 0,0 22 16,0 0-16,0 0 15,-21 21-15,0 0 0,0 0 0,-1 0 16,-20 21-16,21-21 0,0 21 16,-22 0-16,22 0 0,0 1 0,0-1 15,0 21-15,0-21 0,21 0 16,-22 1-16,22-1 0,0 0 0,0 0 15,22 0-15,-1-21 0,0 0 16,0 0-16,0 0 0,0 0 16,1 0-16,-1 0 0,0-21 0,21 21 15,-21-21-15,1-21 0,-1 20 0,0 1 16,0-21-16,21 0 0,-42-1 16,43-63-16,-22 43 0,0-1 15,0 1-15,-21-1 0,0 1 0,21 21 16,-21-22-16,0 22 0,0 21 15,0-22-15,-21 43 16,21 21 0,-21 22-16,0-1 0,0 0 15,21 1-15,0 20 0,-21 1 0,21-22 16,-22 22-16,22-1 0,0-21 16,0 22-16,0-22 0,0 1 0,0-1 15,0 0-15,0-21 0,0 1 0</inkml:trace>
  <inkml:trace contextRef="#ctx0" brushRef="#br0" timeOffset="140191.5">17780 11726 0,'0'0'0,"21"-21"16,21 0-16</inkml:trace>
  <inkml:trace contextRef="#ctx0" brushRef="#br0" timeOffset="143156.9">19156 11875 0,'0'0'0,"-85"63"15,85-21-15,21-42 16,22-21-16,-22 0 0,0 0 0,21 21 16,1-21-16,20 0 0,1-1 0,-1 1 15,1 0-15,-1 0 0,1-21 0,-1 20 16,-21-20-16,1 0 0,-1 21 15,0-22-15,-20 1 0,-1-22 16,0 22-16,0 0 0,-21-1 0,0 1 16,0 0-16,0-1 0,0 1 15,-21 21-15,0 0 0,0 21 16,-1 0-16,-20 0 0,21 21 16,0 0-16,-22 21 0,22 1 0,-21-1 15,0 22-15,20-1 0,-20 1 0,0-1 16,21 22-16,-22-22 0,1 22 15,21 0-15,-22-22 0,22 22 0,0-1 16,-21 1-16,21 0 0,-1-1 16,1 1-16,42 0 0,-42-1 0,-42 107 15,42-128-15,-22 22 16,22 0-16,0-22 0,0 1 0,21-22 16,0 22-16,0-22 0,0-21 15,0 0-15,21 0 0,21 1 0,-21-22 16,22 0-16,41-43 0,-20 22 15,-22-21-15,22 21 0,-22-22 0,22 1 16,-22 0-16,21-22 0,-41 22 16,20-22-16,0 1 0,-21-1 0,-21 1 15,0 20-15,0-20 0,0-1 16,0 1-16,0-1 0,-21 1 0,0-1 16,-21 22-16,21-21 0,-22 20 0,1 1 15,0 0-15,-1-1 0,1 22 16,0 0-16,-1 0 0,1 0 15,21-1-15,0 22 0,-1-21 0,1 0 16,741-318 31,-699 339-31,0 0-16,0-21 15,1 0-15,-1 0 0,0 0 0,0 21 16,0-21-16,-21-1 0,0 1 15,0 0-15,-21 42 32,0 0-32,21 1 15,-21-1-15,0 0 0,-1 42 16,22-41-16,0-1 0,0 21 0,0-21 16,0 0-16,0 1 15,22-22-15,-1 0 0,0 0 0,0 0 16,21 0-16,-20 0 0,20 0 15,-21 0-15,21 0 0,-20-22 0,20 1 16,0 0-16,-21 0 0,1 0 0,41-43 16,-42 43-16,-21-21 0,21 21 15,-21-1-15,22 1 16,-22 0-16,-22 42 31,22 0-31,-21 1 0,21-1 16,-21 0-16,21 0 0,0 0 0,0 0 15,0 1-15,0-1 0,21 0 16,0 0-16,1-21 0,-1 0 16,0 21-16,0-21 0,0 0 0,22 0 15,-22 0-15,21 0 0,-21 0 0,22 0 16,-22-21-16,21 0 0,-21 21 16,22-21-16,-22 0 0,0-1 0,0 1 15,-21-21-15,0 21 0,21 0 16,-21-1-16,21-20 0,-21 21 15,0 0-15,0 42 32,-21 0-32,21 0 0,-21 0 0,0 1 15,0-1-15,21 0 0,0 0 0,-21 0 16,-1 0-16,22 1 0,0-1 16,0 0-16,-21-21 15,21-21 16,21 0-31,1-1 16,-1 1-16,0 0 0,-21 0 16,21-21-16,0 20 0,0 1 15,1 0-15,-1 21 0,0 0 16,0 0-16,-21 21 16,0 0-16,0 1 0,0-1 15,21 0-15,-21 21 0,21-21 0,-21 1 16,22-1-16,-1 0 0,0 0 15,0 0-15,0-21 16,0 0-16,1 21 0,20-21 0,-21 0 0,0 0 16,0 0-16,1 0 0,-1 0 15,-21-21-15,21 0 0,0 0 16,0 0-16,0 0 0,-21-1 16,43-41-16,-22 21 0,-21-1 15,21 1-15,0 21 0,0-22 16,1 22-16,-22 0 0,21 0 0,0 21 15,0 0 1,-21 21-16,0 0 0,21-21 16,-21 21-16,0 1 0,0-1 0,21-21 15,-21 21-15,0 0 0,22-21 16,-22 21 0,21-21-16,-21-21 15,0 0-15,0 0 16,0 0-16,0-1 15,0 1-15,0 0 0,0 0 16,0 0-16,0 0 0,0-1 16,-21 22-16,-1 0 0,1 0 15,0 0-15,0 22 0,0-1 16,0 0-16,-1 0 0,1 0 16,0 22-16,0-22 0,0 21 0,21 22 15,0-43-15,0 0 0,0 21 16,0-21-16,0 1 15,21 20-15,0-42 0,0 21 0,22-21 16,20 0-16,-42 0 16,43 0-16,-22 0 15,0 0-15,-20 0 0,-1-21 0,0 0 16,0 0-16,21-1 0,-20-20 16,-1 21-16,0-21 0,-21-1 0,21-20 15,0 20-15,0-20 0,1-1 0,20 22 16,-42-21-16,21 20 0,0-20 15,0 20-15,1 22 0,-22-21 0,0 21 16,0 0-16,0 42 16,0 0-1,-22 21-15,1-21 0,0 22 0,0-1 16,21 0-16,0 1 0,-21-1 16,21 0-16,-21 22 0,21-22 15,0 1-15,0-1 0,0-21 0,0 21 16,0 1-16,0-22 0,21 0 0,0 0 15,-21 0-15,21 1 0,0-1 16,0-21-16,1 0 0,-1 0 16,0 0-16,0 0 0,0-21 15,0-1-15,22 22 0,-22-21 16,0 0-16,0 0 0,0-21 0,1 20 0,-1-20 16,-21 21-16,21-21 15,0 20-15,-21 1 0,0 0 0,0 42 47,-21 0-47,21 1 0,-21-1 0,21 0 16,0 0-16,0 0 0,0 0 0,0 1 15,0-1-15,0 0 16,0 0-16,21 0 0,0-21 16,0 0-16,22 0 0,-22 0 0,21 0 15,-21 0-15,22 0 0,-22 0 16,21 0-16,-21-21 0,0 0 0,1 0 15,-1 0-15,0-1 0,0-20 16,0 21-16,0 0 0,1-22 16,-1 22-16,-21 0 0,0 0 0,21 21 15,-21 21 17,-21 0-32,21 0 0,0 1 0,0-1 15,-21 0-15,21 0 0,0 0 16,-22 0-16,22 1 0,0-1 15,0 0-15,0 0 0,22-21 16,-1 0-16,0 21 0,0-21 16,0 0-16,0-21 15,-21 0-15,22 21 16,-22-21-16,0 0 16,0-22-16,0 22 0,0 0 0,0 0 15,0 0-15,0-1 0,0 1 0,0 0 16,0 0-16,-22 21 15,1 0-15,0 0 16,42 0 15,0 0-31,1 0 0,-1 0 16,0 0-16,0 0 0,0 0 16,0 0-16,1 0 0,-1 0 15,0 0-15,0 0 0,0 21 0,0-21 16,-21 21-16,0 0 15,0 1-15,0-1 0,0 0 0,0 0 16,0 21-16,0-20 0,0-1 0,0 0 16,0 0-16,0 0 0,0 0 15,-21 1-15,0-22 0,-21 0 16,21 21-16,21-42 31,0-1-15,0 1-16,0 0 0,0 0 15,21 0-15,0 0 0,0-22 16,0 22-16,0-21 0,1-1 16,20 1-16,-21 0 0,21-1 0,1 22 15,-22 0-15,21 0 0,-21 0 16,1 21-16,-1 0 0,0 21 0,-21 0 16,0 0-16,0 0 0,0 22 0,0-1 15,0-21-15,-21 22 0,0-1 16,-1-21-16,1 21 0,0-20 0,21-1 15,-21 0-15</inkml:trace>
  <inkml:trace contextRef="#ctx0" brushRef="#br0" timeOffset="143243.85">23495 11663 0,'-21'42'0,"21"-63"16,0 0-16,21 0 0,-21 0 16,0-1-16,0 1 0,0 0 0,21-21 15</inkml:trace>
  <inkml:trace contextRef="#ctx0" brushRef="#br0" timeOffset="143457.51">23580 10859 0,'0'0'0,"-22"0"0,-20 0 16,21 0-16,0 0 15,0 0 1,-1-22 15,1 1 0,0 21-31,0 0 0,0 0 0</inkml:trace>
  <inkml:trace contextRef="#ctx0" brushRef="#br0" timeOffset="143684.38">22288 10964 0,'0'0'0,"-42"0"0,21 0 0,0 0 0,21 22 0,21-22 31,0 0-15,0 0-16,0 0 0,22 0 0,-1 0 16,-21 0-16,22 0 0,-1 0 15,-21 0-15,0 0 0,22 0 0,-22 0 16,0 0-16,-42 21 47,0-21-47</inkml:trace>
  <inkml:trace contextRef="#ctx0" brushRef="#br1" timeOffset="150615.73">19113 10753 0,'43'0'0,"-1"0"0</inkml:trace>
  <inkml:trace contextRef="#ctx0" brushRef="#br1" timeOffset="150654.69">19875 10753 0,'64'0'15</inkml:trace>
  <inkml:trace contextRef="#ctx0" brushRef="#br1" timeOffset="150941.51">22161 10732 0,'-84'0'0</inkml:trace>
  <inkml:trace contextRef="#ctx0" brushRef="#br1" timeOffset="154324.91">18542 8276 0,'0'0'0,"-21"0"0,0 0 0,-1 0 0,1 0 15,0 0-15,0 0 16,0 0 0,42 0 31,0 0-47,0 0 0,22 0 15,-22 0-15,21 0 0,0 0 0,64 0 16,-42 0-16,-1 0 15,1 0-15,-1 0 0,22 0 16,21 0-16,-22 0 0,22-21 0,106 21 16,-106 0-16,0 0 15,-1 0-15,1 0 0,21 0 0,-21 0 16,21 0-16,0 0 0,-21 0 16,21 0-16,-21 0 0,127 0 15,-106-21-15,-22 21 0,22 0 16,-21 0-16,21 0 0,-21 0 0,21 0 15,-21 0-15,0 0 0,0 0 16,21 0-16,0 0 0,105-21 16,-126 21-16,21 0 0,-21 0 15,0 0-15,0 0 0,0 0 16,169 0-16,-127 0 16,-63 0-16,-22 0 15,1 0-15,-22 0 0,0 0 0,1 0 16,-22 0-16,0 0 0,0 0 15,-21-21-15,-21 21 16,0 0 0,-22-22-16,-20 22 0,-1 0 0,-20 0 15</inkml:trace>
  <inkml:trace contextRef="#ctx0" brushRef="#br1" timeOffset="155012.99">18923 8446 0,'-21'0'0,"0"0"31,42 21 16,0-21-47,0 0 15,0 0-15,0 0 0,22 0 16,20 0-16,128 0 16,-128 0-16,22 0 0,21 0 0,-22 0 15,1 0-15,21 0 0,0 0 16,21 0-16,0 0 0,0 21 16,148-21-16,0 0 15,-148 21-15,21-21 0,-21 0 16,148 0-16,-148 21 15,0-21-15,0 0 0,0 0 0,0 0 16,0 0-16,22 0 0,-22 0 0,21 0 16,106 0-1,-127 0-15,148 0 0,-148 0 0,-21 0 16,21 0-16,-21 0 0,-22 0 16,1 0-16,0 0 0,-22 0 0,-21 0 15,22 0-15,-43 0 16,21 0-16,-20 0 0,-1 0 0,0 0 15,0 0 17,0 0-17,0 0 1,-21-21 0,0 0-1,-21 0-15,0 21 16</inkml:trace>
  <inkml:trace contextRef="#ctx0" brushRef="#br1" timeOffset="156439.6">1058 8678 0,'0'0'0,"-21"0"16,0 0 0,0 0-16,42 0 46,0 0-46,0 0 16,0 0-16,1 0 0,20 0 16,0 0-16,22 0 0,-22 22 15,22-22-15,-1 0 0,22 0 16,-1 0-16,1 0 0,0 0 0,-1 0 16,1 0-16,21 21 0,21-21 15,0 0-15,0 0 0,0 0 0,0 0 16,21 0-16,-21 0 0,21 0 15,-21 0-15,21 0 0,-21 0 0,22 0 16,-22 0-16,0 0 0,-22 0 16,22 0-16,0 0 0,0 0 0,0 0 15,0-21-15,-21-1 0,21 22 0,0 0 16,0-21-16,0 21 16,21-21-16,1 21 0,-22-21 0,21 21 15,0-21-15,0 21 0,-21 0 16,21-21-16,0 21 0,1 0 0,-22-22 15,21 22-15,-21 0 0,-21 0 0,21 0 16,0 0-16,0 0 0,0 0 16,-22 0-16,22 0 0,-21 0 0,-21 0 15,21 0-15,-22 0 0,1 0 0,0 0 16,-22 0-16,1 0 0,-1 0 16,-20 0-16,-1 0 0,-21 0 0,0 0 15,0 0-15,1 0 16,-44 0-1,-20 0 1,21 0-16,-21 0 0,-22 0 16,1-21-16,-1 21 0</inkml:trace>
  <inkml:trace contextRef="#ctx0" brushRef="#br1" timeOffset="157228.6">2328 8890 0,'0'0'0,"-21"0"0,0 0 15,0 0-15,0 0 0,-1 0 16,1 0-16,0 0 16,21 21-16,-21-21 15,21 21 17,21-21-1,0 0-31,0 0 0,22 0 15,-1 0-15,22 0 0,20 0 16,-20 0-16,42 0 0,-22 0 0,22 0 16,0 0-16,21 0 0,21 0 15,0 0-15,0 0 0,1 0 0,20 0 16,-21 0-16,21 0 0,1-21 16,-1 21-16,0 0 0,22 0 0,-22 0 15,1 0-15,20 0 0,1 0 0,-22 0 16,21 0-16,-20 0 0,-1 0 15,22 21-15,-22-21 0,0 0 0,1 0 16,-22 0-16,0 0 0,0 0 16,0 0-16,0 0 0,-21 0 15,0 0-15,-21 0 0,0 0 0,-21 0 16,-1 0-16,-20 0 0,-1 0 16,-20 0-16,20 0 0,-42 0 0,22 0 15,-22 0-15,0 0 0,0 0 0,0 0 16,1 0-1,-22 22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11:50.1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995 0,'0'-21'16,"21"21"-1,-21-21-15,21 21 16,-21-22 0,22 22-16,-22-21 0,0 0 15,21 21-15,0-21 16,-21 0-16,21 0 0,0-1 16,0 1-16,-21 0 0,22 0 15,-22 0-15,0 0 0,0-1 16,0 1-16,0 0 15,-43 21-15,22 0 0,0 0 16,0 0-16,-22 0 16,1 21-16,0 0 0,-1 1 0,1 20 15,0 0-15,-1 1 0,22-1 16,-21 21-16,0-20 0,-1 20 16,22 1-16,0-22 0,0 22 0,0-22 15,21 21-15,0-20 0,0-1 16,0 0-16,0 1 0,0-1 15,21-21-15,0 22 0,0-22 0,21 0 16,-20 0-16,20-21 0,0 0 0,-21 0 16,22 0-16,-1 0 0,0 0 15,1 0-15,-1 0 16,-21-21-16,22 21 0,-1-21 0,-21 0 16,21-1-16,-20 22 0,20-21 15,-21 0-15</inkml:trace>
  <inkml:trace contextRef="#ctx0" brushRef="#br0" timeOffset="497.22">3217 1270 0,'0'0'16,"21"-21"-16,-21 0 0,0 0 0,0-1 0,0 1 15,0 0-15,0 0 16,-21 21 0,0 0-16,0 0 0,0 0 15,0 21-15,-1 0 0,22 0 0,-21 1 16,0-1-16,0 0 0,0 21 15,0-21-15,21 22 0,-22-22 16,22 21-16,-21-21 0,21 22 0,0-22 16,0 21-16,0-21 0,0 1 15,0-1-15,21 0 16,1-21-16,-1 0 0,0 0 0,0 0 16,0 0-16,0-21 0,22 0 15,-22-1-15,0 1 0,0 0 0,22 0 16,-22-21-16,0-1 0,0 22 15,0-21-15,0-1 0,-21 1 0,22 0 16,-22-1-16,21 22 0,-21-21 16,0 21-16,0 0 0,0 63 47,-21-21-47,-1 0 0,1 22 0,21-22 15,0 21-15,-21 0 0,0-20 16,21 20-16,0 0 0,0-21 0,0 22 15,0-22-15,0 21 0,0-21 16,21 1-16,0-1 0,0 0 0,1-21 16,-1 0-16,0 0 15,0 0-15,0 0 0,0 0 0,1-21 0,-1 21 16,21-21-16,-21-22 16,0 22-16,1-21 0,20 21 15,-21-22-15</inkml:trace>
  <inkml:trace contextRef="#ctx0" brushRef="#br0" timeOffset="777.06">3937 677 0,'0'0'0,"0"-21"0,0 0 15,0 0-15,0 42 32,-21 0-32,21 0 0,0 1 15,-21 20-15,-1 0 0,1 22 16,21-22-16,-21 22 0,0-1 15,21 1-15,-21-22 0,0 21 16,21-20-16,-22-1 0,22 0 0,-21 1 16,21-1-16,0 0 0,0 1 15,-21-22-15,21 0 0,0 0 0,0 0 16,0 1-16,21-22 16,0 0-16,1 0 0,-1-22 15,0 1-15,0-21 0,0 21 16,0-22-16,22 22 0,-22-21 15,21-22-15</inkml:trace>
  <inkml:trace contextRef="#ctx0" brushRef="#br0" timeOffset="1032.92">4297 677 0,'0'0'0,"0"-21"0,0 42 31,0 22-31,-21-22 16,-1 21-16,22 1 0,0 20 0,-21-21 15,0 22-15,0-1 0,21-20 16,-21 20-16,0-20 0,-1 20 16,22-21-16,-21 1 0,21-1 0,-21 0 15,21 1-15,0-22 0,0 21 16,0-21-16,0 1 0,0-1 16,21-21-1,0 0-15,1-21 0,-1 21 16,0-22-16,0 1 0,0-21 15,0 21-15,22 0 0</inkml:trace>
  <inkml:trace contextRef="#ctx0" brushRef="#br0" timeOffset="1257.79">4508 1185 0,'0'22'31,"-21"-1"-31,0 0 0,21 0 16,0 0-16,-21 0 0,0 1 15,21-1-15,-21 0 0,21 0 0,0 0 16,0 0-16,0 1 0,0-1 16,0 0-16,0 0 15,21-21 1,0 0-16,0-21 16,0 0-16,0 0 0,1-1 15,-1-20-15,0 21 0,0 0 0</inkml:trace>
  <inkml:trace contextRef="#ctx0" brushRef="#br0" timeOffset="1557.67">4678 974 0,'0'0'0,"0"-21"0,-43 21 15,22 0-15,0 0 16,21 21-16,-21 0 16,21 0-16,0 0 15,21-21 1,0 0-16,0 0 15,1-21-15,-1 21 0,-21-21 16,0 0-16,0 0 16,0-1-16,0 1 0,0 0 15,-21 0-15,-1 21 16,1 0-16,0 0 0,0 0 16,0 0-16,0 0 0,-1 0 0,22 21 15,-21 0-15,21 0 0,-21 1 16,21-1-16,0 0 0,0 0 0,0 21 15,0-20-15,21-1 0,0 0 16,1 0-16,-22 0 0,42 0 0,-21-21 16</inkml:trace>
  <inkml:trace contextRef="#ctx0" brushRef="#br0" timeOffset="2032.68">4932 1270 0,'0'-21'0,"-21"21"15,-1 0 1,1 0 0,21 21-16,-21 0 15,21 0-15,0 1 16,-21-1-16,21 0 0,-21 0 0,21 0 16,0 0-16,0 1 0,-21-22 15,21 21-15,-22-21 0,22 21 16,0-42-1,0 0 1,0-1 0,0 1-16,0 0 0,22-21 0,-1 21 15,-21-1-15,21-20 0,0 0 16,0 21-16,22-22 0,-22 22 0,0 0 16,0 0-16,21 0 15,-20 21-15,-1 0 0,0 0 0,0 0 0,0 21 16,-21 0-16,0 0 0,21 0 15,-21 0-15,0 1 0,0-1 0,0 21 16,0-21-16,0 0 0,0 1 16,0-1-16,-21 0 0,21 0 15,-21 0-15,21 0 0,0 1 16,0-1 0,21-21-1,0 0 1,1 0-16,-1 0 0,0 0 15,21 0-15,-21 0 0</inkml:trace>
  <inkml:trace contextRef="#ctx0" brushRef="#br0" timeOffset="2777.25">5863 1228 0,'0'0'0,"0"-21"15,0-1-15,0 1 16,0 0-16,-21 0 0,0 0 15,0 21-15,-1 0 0,1 0 16,0 0-16,0 0 0,-21 0 0,20 0 16,-20 21-16,21-21 0,-21 21 15,20 21-15,-20-20 0,21-1 0,0 21 16,0-21-16,-1 22 0,22-22 16,-21 21-16,21-21 0,0 0 0,0 22 15,0-22-15,21-21 0,1 21 16,-1 0-16,0-21 0,0 0 0,0 0 15,22 0-15,-22 0 0,0 0 16,21-21-16,-21 21 0,1-21 16,20 0-16,-21 0 0,0-1 0,0 1 15,1 0-15,-1 0 0,0 0 16,-21-22-16,0 22 0,21 21 0,-21-21 16,21 0-16,-42 42 46,21 0-46,0 0 0,-21 1 0,21-1 16,0 0-16,0 21 0,0-21 16,-21 22-16,21-22 0,-21 21 0,21 1 15,0-1-15,0 21 0,-22-20 16,22 20-16,-21-20 0,0 20 16,21-21-16,-21 22 0,21-1 0,-21 1 15,21-1-15,-21 1 0,-1-1 16,22 1-16,0 21 0,0-22 0,-21 22 15,21-22-15,0 1 0,0-1 16,-21 1-16,21-22 0,0 0 0,0 1 16,0-1-16,0 0 0,0-20 0,-21 20 15,0-21-15,0-21 0,-1 21 16,1 0-16,0-21 0,0 0 0,-21 0 16,20 0-16,-20 0 0,21 0 0,-21-21 15,-1 0-15,1-21 16,0 21-16,-1-22 0,1-20 0,0-1 15,20 1-15,1-1 0,0-20 16,21-1-16,0 0 0,0 1 0,42-86 16,-20 107-16,-1-22 0,21 22 15,-21-1-15,22 1 0,-22 20 16,21 1-16,0-22 0,-20 22 0,20 0 16,0 21-16,1-22 0,-22 1 15,21 21-15,0-22 0,1 22 0,-22 0 16,21-21-16,-21 21 0,22 21 15</inkml:trace>
  <inkml:trace contextRef="#ctx0" brushRef="#br0" timeOffset="3277.29">6985 889 0,'0'0'0,"0"-21"0,0 0 0,0 0 16,0 42-1,-21 0-15,21 21 16,-21 1-16,-1-1 15,22 21-15,-21-20 0,0 20 0,0 1 16,0-22-16,0 22 0,-1-1 16,1-21-16,0 1 0,0 20 0,21-42 15,0 22-15,0-22 0,-21 21 16,21-21-16,0 1 0,21-44 31,-21 1-31,21 0 0,0 0 16,-21-21-16,21 20 0,1-20 15</inkml:trace>
  <inkml:trace contextRef="#ctx0" brushRef="#br0" timeOffset="3497.17">6879 931 0,'0'0'16,"0"-21"-16,0 0 0,0 0 15,21 0 1,0 21-16,1 0 0,-1-21 15,21 21-15,0 0 0,-20-22 0,20 22 16,0 0-16,-21 0 0,22 0 0,-22 0 16,21 0-16,-21 0 0,1 0 15,-1 22 1,-21-1-16,-21 0 16,-1 0-16,1-21 15,0 21-15</inkml:trace>
  <inkml:trace contextRef="#ctx0" brushRef="#br0" timeOffset="3665.07">6752 1312 0,'0'0'0,"0"43"15,0-22-15,0 0 0,21-21 16,0 0-16,1 0 16,-1 0-16,0 0 0,21 0 0,-21 0 15,22 0-15,-22 0 0,21 0 16,-21 0-16,22-21 0,-22 21 15,0 0-15,0 0 0,-21-21 16</inkml:trace>
  <inkml:trace contextRef="#ctx0" brushRef="#br0" timeOffset="4540.49">7302 1291 0,'0'21'16,"0"1"-16,0-1 15,0 0-15,0 0 0,-21 0 0,21 0 16,0 1-16,-21 20 0,21-21 16,0 0-16,0 0 0,0 1 15,0 20-15,0-21 16,21 0-16,0 0 0,1-21 0,-1 0 16,0 0-16,21 0 0,-21 0 15,1 0-15,20-21 0,-21 0 0,21 21 16,-20-21-16,-1 0 0,0 0 15,0-1-15,0-20 0,0 21 0,1 0 16,-22 0-16,0-22 0,21 22 16,-21-21-16,21 21 0,-21-1 15,0 1-15,0 0 0,0 42 32,0 0-32,0 1 15,0-1-15,-21 0 0,21 0 16,-21 21-16,21-20 0,0-1 0,0 21 15,0-21-15,0 0 0,0 1 16,0-1-16,21 0 0,0 0 0,0-21 16,0 0-16,0 0 0,22 0 15,-22 0-15,21 0 0,1 0 0,-22-21 16,21 0-16,0 0 0,-20-1 16,20 1-16,-21 0 0,21 0 0,-20-21 15,-1 20-15,-21 1 0,21-21 0,-21 21 16,0 0-16,0-1 15,0 1-15,0 0 0,-21 42 32,21 0-32,0 1 15,0-1-15,-21 0 0,21 0 16,0 0-16,-22 0 0,22 1 0,0-1 16,0 0-16,0 21 0,0-21 15,0 1-15,0-1 0,0 0 0,0 0 16,0 0-16,-21-21 15,21-21 17,0 0-17,0 0-15,0 0 0,0-1 0,21-20 16,-21 21-16,22-21 0,-1-1 16,21 1-16,-21 21 0,0-22 0,22 22 15,-22 0-15,21 0 0,-21 0 16,1 21-16,20 0 0,-21 0 0,0 0 15,0 0-15,1 21 0,-1 0 16,0 0-16,0 0 0,-21 1 16,0 20-16,0-21 0,0 0 0,0 22 0,0-22 15,0 0-15,0 0 0,0 0 16,0 0-16,-21 1 0,21-1 16,0 0-16,0 0 15,-21-21-15,21-21 31,21 0-31,0 0 0,0-1 16</inkml:trace>
  <inkml:trace contextRef="#ctx0" brushRef="#br0" timeOffset="6117.13">9080 1228 0,'0'0'0,"0"-21"16,0-1-1,-21 22-15,0 0 0,0 0 16,0 22-16,0-1 16,-1 0-16,22 0 0,-21 0 0,0 0 15,0 22-15,21-22 0,-21 0 0,21 21 16,-21-20-16,21 20 0,0-21 16,0 0-16,0 22 0,0-22 15,21 0-15,0 0 0,0-21 0,21 42 16,-20-42-16,20 0 0,-21 0 15,21 0-15,-20 0 0,20 0 16,0-21-16,-21 0 0,1 21 16,41-63-16,-42 41 0,0-20 15,1 21-15,-1-21 0,0-1 16,0 1-16,0 0 0,-21-1 0,21 1 16,1-22-16,-1 1 0,-21 21 15,21-22-15,0 1 0,-21 20 16,0 1-16,0 0 0,0-1 0,0 1 15,0 21-15,0 0 0,0-1 0,0 44 32,0-1-32,-21 0 0,0 21 15,0 1-15,21-1 16,-22 0-16,22 22 0,-21-1 0,21-20 16,0 20-16,-21-21 0,21 22 15,0-22-15,-21 22 0,21-22 0,0 0 16,0 1-16,0-1 0,0 0 15,0-20-15,0 20 0,0-21 0,0 0 16,0 0-16,21 1 0,0-22 0,0 0 16,1 0-16,-1 0 0,0 0 15,21 0-15,-21-22 0,1 1 0,-1 0 16,21 0-16,-21 0 0,0 0 16,1-22-16,-1 22 0,0-21 0,0 21 15,-21-1-15,21-20 0,-21 21 16,21 0-16,-21 0 0,22 21 15,-44 21 17,22 0-32,-21 0 0,21 0 15,0 0-15,-21 22 0,21-22 16,-21 0-16,21 0 0,0 22 0,0-22 16,0 0-16,0 0 0,0 0 0,0 0 15,21 1-15,0-22 16,0 0-16,1 0 0,-1 0 0,21 0 15,-21 0-15,22-22 0,-22 22 16,21-21-16,-21 0 0,0 0 16,22 0-16,-22 0 0,0-22 0,0 22 15,0 0-15,1 0 0,-1-22 16,0 22-16,-21 0 0,0 0 0,0 0 16,0 42 30,-21 0-46,21 0 0,0 0 0,0 1 16,-21-1-16,21 0 0,0 0 0,0 21 16,0-20-16,0-1 15,0 0-15,0 0 0,0 0 0,21 0 0,0-21 16,0 0 0,0 0-16,0 0 0,1 0 15,-1-21-15,0 0 0,-21 0 16,21 0-16,-21 0 0,0-1 15,0 1-15,0 0 0,0 0 0,0-21 16,0 20-16,0 1 0,0 0 16,-21 0-16,21 0 0,-21 0 0,21-1 15,-21 22-15,21-21 16,21 21 15,0 0-15,0 0-16,0 0 0,0 0 15,1 0-15,-1 0 16,0 0-16,0 0 0,0 0 0,0 0 16,1 0-16,-1 0 15,0 21-15,-21 1 0,21-1 16,-21 0-16,0 0 16,21 0-16,-21 0 0,0 1 0,0-1 15,0 0-15,0 0 0,0 0 0,0 0 16,0 22-16,0-22 0,0 0 15,0 0-15,0 0 0,0 1 0,0-1 16,-21-21-16,21 21 16,0-42 15,0 0-15,0-1-16,21 1 0,0 0 0,-21-21 15,22 21-15,-1-22 0,0 1 16,21 0-16,-21-1 0,1 1 0,20 0 15,0-1-15,43-41 0,-43 62 16,1 1-16,-22 0 0,21 21 16,-21 0-16,0 0 0,-21 21 15,0 0-15,0 22 0,0-22 16,0 21-16,0 1 0,0-1 16,0-21-16,0 21 0,-21 1 15,21-1-15,-21 0 0,0-20 0,21 20 16,0-21-16,0 21 0,-21-20 0,21-1 15,0 0-15,0-42 47,0 0-31,0-1-16,0 1 0,0 0 0,0 0 16,0 0-16,0 0 0</inkml:trace>
  <inkml:trace contextRef="#ctx0" brushRef="#br0" timeOffset="6360.99">10795 910 0,'0'0'15,"-21"0"-15,-22 0 16,22-21-16,0 21 15,0 0 64</inkml:trace>
  <inkml:trace contextRef="#ctx0" brushRef="#br0" timeOffset="6639.75">9165 1058 0,'0'0'0,"21"0"31,0 0-31,22 0 15,-22 0-15,0 0 0,21 0 16,-20 0-16,20 0 0,-21 0 0,21 0 16,-20 0-16,-1 0 0,0 0 15,0 0-15,0 0 0,0 0 0,1 0 16,-1 0 0,0 0-1</inkml:trace>
  <inkml:trace contextRef="#ctx0" brushRef="#br0" timeOffset="7693.09">17907 635 0,'0'0'0,"21"0"0,-21-21 0,21 0 15,0 0 1,-21-1-16,0 1 0,22 21 16,-22-21-16,0 0 0,0 0 15,0 0-15,0-1 0,0 1 0,-22 0 16,22 0-16,-21 21 15,0 0-15,0 0 0,0 0 0,-22 0 16,22 21-16,-21 0 0,0 22 16,-1-22-16,1 21 0,0 22 0,-1-22 15,1 21-15,-22 22 0,43-21 16,-21-1-16,0 22 0,20-22 0,-20 1 16,42-1-16,0 1 0,0-22 15,0 22-15,0-43 0,0 21 0,42 0 16,-20-20-16,20-1 15,0-21-15,1 21 0,20-21 0,-21 0 16,1 0-16,20 0 0,-20 0 0,20-21 16,-21 0-16,22-1 0</inkml:trace>
  <inkml:trace contextRef="#ctx0" brushRef="#br0" timeOffset="8812.95">18373 995 0,'0'0'16,"0"-42"-16,0 20 0,0 1 0,-22 0 0,1 0 15,0 21-15,-21 0 0,21 0 16,-1 0-16,-20 21 0,21 0 0,-21 0 16,20 1-16,-20 20 15,21 0-15,-21-21 0,20 22 0,1-1 16,0 0-16,0 1 0,21-1 16,0 0-16,0-20 0,0 20 0,0-21 15,0 0-15,0 0 0,21-21 16,-21 22-16,21-22 0,22 0 0,-22 0 15,0 0-15,21 0 0,-21-22 16,22 1-16,-1 0 0,-21 0 0,0 0 16,22 0-16,-22-1 0,0-20 15,0 21-15,0-21 0,-21 20 0,0-20 16,0 21-16,0 0 16,22 0-16,-22-1 0,0 44 31,0-1-31,0 21 0,0-21 15,0 0-15,0 22 0,0-22 16,0 0-16,0 0 0,0 22 0,0-22 16,21 0-16,-21 0 0,21 0 15,0-21-15,0 21 0,0-21 0,1 0 16,-1 0-16,0 0 0,21 0 0,-21 0 16,1 0-16,20-21 15,-21 0-15,0 0 0,22 0 0,-22 0 16,0-22-16,0 22 0,0-21 15,0-1-15,1 1 0,-1 0 0,-21-22 16,21 22-16,-21-22 0,21 22 16,-21-21-16,0 41 0,0-20 0,0 21 15,0 0-15,0 0 0,0 42 16,0 0-16,0 0 16,0 21-16,-21 1 0,21 20 15,-21-20-15,0 20 0,-1 1 0,22-22 16,-21 0-16,21 22 15,-21-22-15,21 0 0,0-20 0,0 20 0,0-21 16,0 0-16,0 0 16,21-21-16,0 0 0,1 0 15,-1 0-15,0 0 0,0 0 16,0-21-16,0 0 0,1 0 0,20-21 16,-21 20-16,0-20 0,0 21 0,22-21 15,-22-22-15,0 22 0,0-22 16,0 1-16,22-43 15,-43 64-15,21-1 0,0 1 0,-21 21 16,0 0-16,0-1 0,0 44 16,-21-1-1,21 21-15,-21 0 0,0 1 0,-1-1 16,1 0-16,-21 22 16,21-22-16,0 22 0,21-22 0,-22 0 15,22 22-15,-21-22 0,21 1 16,0-1-16,0-21 0,0 21 0,21-20 15,1 20-15,-1-21 0,0 0 16,21 0-16,1-21 0,-1 0 0,0 0 16,22 0-16,-22 0 0,0 0 15,1 0-15,-1-21 0,0 0 0,1 0 16,-1 0-16,-21 0 0,0-1 16,1 1-16,-1 0 0,0-21 0,-21 21 15,0-22-15,0 22 0,0-21 0,0 21 16,0-1-16,0 1 15,0 0-15,-21 21 0,0 0 16,-1 21-16,1 0 0,0 1 16,21-1-16,-21 0 0,0 21 0,21-21 15,-21 22-15,21-22 0,-22 21 16,22-21-16,0 22 0,0-22 0,0 0 16,0 0-16,22 0 0,-1 1 15,0-1-15,21-21 0,-21 21 0,1-21 16,20 0-16,0 0 0,-21 0 15,22 0-15,-1 0 0,0 0 0,1 0 16,-1-21-16,0 0 0,1 21 16,-1-22-16</inkml:trace>
  <inkml:trace contextRef="#ctx0" brushRef="#br0" timeOffset="9328.67">20595 1291 0,'0'0'0,"0"-21"0,0 0 16,0 0-16,0 0 0,-21-1 0,0 1 15,0 0-15,-1 21 0,1 0 16,-21 0-16,21 0 0,0 0 16,-22 0-16,22 21 0,-21 0 15,21 1-15,-1-1 0,-20 21 0,21-21 16,0 22-16,0-22 0,21 21 16,0 0-16,0-20 0,0 20 15,0-21-15,0 21 0,0-20 0,0-1 16,0 0-16,21 0 0,0 0 15,0-21-15,0 0 0,22 21 0,-22-21 16,21 0-16,-21 0 0,22 0 16,-22-21-16,21 0 0,-21 21 0,0-42 15,22 21-15,-22-1 0,0-20 0,21 0 16,-20-1-16,-1 1 0,21 0 16,-21-22-16,0 1 0,1-1 15,-1 1-15,0-1 0,-21 1 0,21-1 16,-21 22-16,21 0 0,-21-1 15,0 22-15,0-21 16,-21 42-16,0 21 16,0 0-16,0 0 0,21 22 15,-22-1-15,1 21 0,0 1 0,0-1 16,0-20-16,21 20 0,0 1 16,-21-22-16,21 22 0,0-22 0,0 0 15,0 1-15,0-1 0,0 0 16,0-21-16,0 1 0,21 20 0,0-42 15,0 21-15,-21 0 16,42-21-16,-20 0 0,-1 0 0,0 0 16,21 0-16,-21 0 0,22-21 0,-22 0 15,21 0-15</inkml:trace>
  <inkml:trace contextRef="#ctx0" brushRef="#br0" timeOffset="9717.27">21950 995 0,'0'0'0,"0"-21"0,0 0 0,0-1 0,0 1 16,0 0-16,0-21 0,0 21 15,0-1-15,0 1 0,0 42 32,0 1-32,0 20 0,-21-21 0,-1 43 15,22-22-15,-21 21 0,0 1 16,0-1-16,0-20 0,-22 20 16,22-20-16,0 20 0,0-21 0,-21 64 15,42-63 1,-22-22-16,22 0 0,0 0 15,0 0-15,0 0 16,22-21-16,-1-21 16,0 0-16,0 21 0,0-21 15,0-21-15,1 20 0,-1-20 0,0 0 16</inkml:trace>
  <inkml:trace contextRef="#ctx0" brushRef="#br0" timeOffset="9924.16">21971 889 0,'0'0'0,"0"-42"16,0 21-16,0-1 16,0 1-16,21 21 15,0 0-15,0-21 0,1 21 0,-1 0 16,0 0-16,0-21 0,21 21 16,-20 0-16,-1 0 0,0 0 0,21 0 15,-21 0-15,1 0 0,-1 21 16,-21 0-1,0 0-15,0 1 0,-21 20 16,-1-21-16</inkml:trace>
  <inkml:trace contextRef="#ctx0" brushRef="#br0" timeOffset="10101.04">21823 1291 0,'0'0'0,"0"21"15,0 1 1,21-22-1,0 0-15,0 0 16,0-22-16,22 22 0,-22-21 16,21 21-16,1-21 0,-22 0 0,21 21 15,0-21-15,-20 21 0,20-21 16,-21-1-16,21 22 0,-20-21 16</inkml:trace>
  <inkml:trace contextRef="#ctx0" brushRef="#br0" timeOffset="10956.09">22500 1122 0,'-21'0'16,"0"21"0,0 0-16,21 0 0,0 1 15,-22-1-15,22 0 0,-21 0 0,21 0 16,0 0-16,-21 1 0,21-1 16,0 0-16,0 0 0,0 21 15,0-20-15,0-1 0,21 0 16,0 0-16,1-21 15,-1 0-15,0 0 0,0 0 16,21 0-16,-20 0 0,-1 0 0,21-21 16,-21 0-16,22 21 15,-22-21-15,21-1 0,0-20 0,-20 21 16,-1 0-16,0-22 0,0 22 0,0-21 16,0 21-16,1-22 0,-22 22 15,0 0-15,-22 42 31,1 0-31,21 1 0,-21-1 16,0 0-16,21 21 0,0-21 16,-21 1-16,21 20 0,0-21 15,0 0-15,0 0 0,0 1 0,0-1 16,0 0-16,21 0 16,21-21-16,-21 21 0,1-21 15,20 0-15,-21 0 0,21 0 0,-20-21 16,20 21-16,-21-21 0,0 0 15,22 0-15,-22-1 0,0 1 0,0 0 16,0-21-16,-21-1 16,21 22-16,-21 0 0,0 0 0,0 0 15,0 0-15,0 42 32,-21 0-32,21 0 0,-21 0 15,21 22-15,0-22 0,-21 0 16,21 0-16,-21 0 0,21 0 15,0 1-15,0-1 0,0 0 16,0 0-16,0 0 0,0-42 47,0 0-47,0 0 16,0 0-16,21-1 0,-21 1 0,21-21 15,0 21-15,0-22 0,1 22 16,-1-21-16,0 21 0,0-22 0,0 22 15,22 0-15,-22 0 0,21 21 16,-21 0-16,0 0 0,1 0 0,-1 21 16,-21 0-16,21 0 15,-21 22-15,0-22 0,0 0 16,0 0-16,0 22 0,0-22 0,-21 0 16,21 0-16,0 0 0,0 0 15,-21 1-15,21-1 0,-22 0 0,22 0 16,22-21 31,-1-21-47,0 0 0,0 21 15,21-21-15</inkml:trace>
  <inkml:trace contextRef="#ctx0" brushRef="#br0" timeOffset="12438.78">24215 1143 0,'0'0'0,"0"-21"0,-22 21 31,1 0-15,0 0-16,0 21 0,-21 0 0,20 0 15,1 1-15,0-1 0,0 0 16,0 0-16,0 0 0,-1 22 16,1-22-16,0 0 0,21 0 0,0 21 15,0-20-15,0-1 0,0 0 0,0 0 16,0 0-16,21 0 15,22 1-15,-22-22 0,0 21 0,21-21 16,-21 0-16,22 0 0,-22 0 16,21 0-16,1-21 0,-22 21 0,0-22 15,21 1-15,-21 0 0,1-21 0,20 21 16,-21-22-16,0 1 0,22 0 16,-22-22-16,21 22 0,-21-22 0,0 1 15,1-1-15,-1 1 0,0-22 16,0 43-16,0-22 0,-21 22 15,0 0-15,0-1 0,0 22 0,0 0 16,-21 21 0,0 21-1,0 0-15,0 22 0,21-22 0,-22 21 16,1 0-16,0 22 0,21-22 16,0 22-16,-21-22 0,0 22 0,21-22 15,0 21-15,0-20 0,0-1 16,0 0-16,0 1 0,0-1 15,0-21-15,0 22 0,0-22 0,21 0 0,-21 0 16,21-21-16,0 0 0,0 21 16,1-21-16,-1 0 0,21 0 0,-21 0 15,0-21-15,1 0 16,20 0-16,-21 0 0,21-1 0,-20 1 16,20-21-16,-21 21 0,0-22 15,0 1-15,1 21 0,-22 0 0,0 0 16,0-1-16,0 1 0,-22 42 31,22 1-31,-21-22 0,0 21 16,0 0-16,21 0 0,0 0 0,-21 22 15,0-43-15,21 21 0,0 0 0,0 0 16,0 0-16,0 0 0,0 1 16,21-22-16,0 21 15,0-21-15,0 0 16,0 0-16,1 0 0,-1 0 0,0 0 15,0-21-15,0 21 0,22-22 16,-22 1-16,0 0 0,0 0 0,0-21 16,22 20-16,-22 1 0,0-21 15,0 21-15,-21 0 0,0-1 0,0 1 16,21 21-16,-42 21 16,0 1-1,0-1-15,21 0 0,-21 0 16,-1 0-16,22 0 0,-21 1 0,21 20 15,0-21-15,0 0 16,0 0-16,0 1 0,21-1 16,1-21-1,-1 0-15,0 0 16,0 0-16,0-21 0,-21-1 16,0 1-16,21 0 0,-21 0 15,0 0-15,22 0 0,-22-1 0,0 1 16,0 0-16,0 0 0,0 0 15,0 0-15,0-1 0,-22 1 0,1 21 16,0 0-16,0 0 16,42 0 31,0 0-47,-21-21 0,21 21 15,1 0-15,-1-21 0,0 21 0,0 0 16,0 0-16,0 0 0,1 0 15,-1 0-15,0 21 16,-21 0-16,0 0 16,0 1-16,0-1 0,0 0 0,0 0 15,0 0-15,0 0 0,0 22 0,0-22 16,0 0-16,0 0 0,0 0 16,0 1-16,0-1 15,-21 0 1,21-42 15,0 0-15,0-1-16,0 1 0,21 0 15,0-21-15,0 21 0,0-22 16,1 1-16,-1 0 0,21 20 0,-21-20 16,22 0-16,-1 21 0,0-1 15,-21 1-15,22 0 0,-22 0 16,21 21-16,-21 0 0,43 21 15,-64 0-15,0 0 0,0 1 16,0-1-16,0 21 0,0-21 0,0 22 16,0-22-16,-21 21 0,0-21 15,-1 0-15,22 22 0,-21-22 16,0 0-16,21 0 0,-21 0 0,21 1 16,-21-1-16,21 0 15,-21-21-15,21-21 31,0 0-15,0-1-16,0 1 0,0-21 16</inkml:trace>
  <inkml:trace contextRef="#ctx0" brushRef="#br0" timeOffset="12644.58">25844 593 0,'0'0'16,"-21"0"-16,0 0 0,0 0 16,0 0-16,0 0 31</inkml:trace>
  <inkml:trace contextRef="#ctx0" brushRef="#br0" timeOffset="12881.74">24405 741 0,'0'0'0,"-21"0"0,0 0 0,21 21 16,21-21-1,0 0 1,0 0-16,22 0 0,-22 0 0,21 0 0,0 0 16,1 0-16,-1 0 15,0-21-15,22 21 0,-22 0 0,-21 0 16,64 0-16,-64 0 0,0 0 16,1 0-16</inkml:trace>
  <inkml:trace contextRef="#ctx0" brushRef="#br0" timeOffset="13976.86">2561 1947 0,'0'0'0,"-42"0"0,-43 0 16,43 0-16,21 0 0,-1 0 15,-20-21-15,63 21 32,22 0-17,-1 0-15,0 0 0,22 0 16,20 0-16,1 0 0,21 0 0,-21 0 15,42 21-15,-22-21 0,44 0 16,-22 0-16,21 0 0,21 22 16,-21-22-16,0 21 0,22 0 0,-1-21 15,0 0-15,1 0 0,-1 21 0,22 0 16,-22-21-16,21 0 0,1 0 16,-1 0-16,1 0 0,21 0 0,-22 0 15,22 0-15,-22 0 0,1 0 16,-1 0-16,-20 0 0,-1 0 0,-21 0 15,0 0-15,0 21 0,-21-21 16,0 0-16,0 0 0,-21 0 0,21 0 16,-21 0-16,0 0 15,21 0-15,-21 0 0,0 0 0,-1 0 16,1 0-16,-21 0 0,21 0 0,-22 0 16,1 22-16,-21-22 0,20 0 15,-41 21-15,20-21 0,-21 0 0,1 21 16,-22-21-16,0 0 0,0 0 15,-21 21-15,-21-21 47,0 0-47,0 0 16,21-21 0</inkml:trace>
  <inkml:trace contextRef="#ctx0" brushRef="#br0" timeOffset="15017.09">17441 2053 0,'0'0'16,"-21"0"-16,-21 0 0,21 0 0,-1-21 16,1 21-16,0 0 0,0 0 0,0 0 15,0-21-15,-1 21 16,44 0 31,-1 0-32,0 0-15,21 0 0,22 0 16,-1 0-16,22 0 0,-22 0 0,43 0 16,-21 0-16,21 0 0,0 0 15,21 0-15,0 0 0,21 0 0,0 0 16,-21 0-16,169 0 16,-126 0-16,-1 0 0,-21 0 0,21 0 15,22 0-15,-1 0 0,1 0 16,-1 0-16,1 0 0,-1 0 0,1 0 15,-1 0-15,1 21 0,21 0 16,-43-21-16,21 21 0,1-21 16,-1 22-16,1-1 0,-22-21 15,1 21-15,-22 0 0,0-21 0,0 21 16,0-21-16,-21 0 0,0 21 16,-21-21-16,21 0 0,-42 0 0,21 22 15,-43-22-15,22 0 0,-22 0 16,-20 0-16,20 0 0,-42 0 0,22 0 15,-22 0-15,0 0 0,0 0 0,0 0 16,0 0-16,1 0 16,-44 0 62,1 0-78</inkml:trace>
  <inkml:trace contextRef="#ctx0" brushRef="#br0" timeOffset="18337.57">2752 4001 0,'0'0'0,"21"-22"0,-21 1 0,21 21 16,0-21-16,-21 0 0,0 0 15,21 0-15,-21-1 0,21 1 16,-21 0-16,0 0 0,0 0 0,0 0 15,0-1-15,-21 1 16,0 0-16,0 21 0,0 0 16,0 0-16,-1 0 15,1 0-15,0 21 0,0 0 0,0 1 16,0-1-16,-22 21 0,22-21 16,0 22-16,0-1 0,21-21 0,-21 21 15,21 1-15,-22-22 0,22 21 16,0-21-16,0 1 0,0-1 15,22-21-15,-1 0 16,0 0-16,21 0 0,-21 0 0,1-21 16,-1-1-16,21 1 0,-21 0 15,0-21-15,22 21 0,-22-1 16,0-20-16,0 21 0,0 0 16,1-22-16,-22 22 0,0 0 0,21 0 15,0 0-15,-21 42 31,0 0-15,0 0-16,0 0 0,0 1 16,0-1-16,-21 0 0,21 21 0,0-21 15,0 1-15,0-1 0,0 0 16,0 0-16,0 0 0,21 0 0,-21 1 16,21-22-16,0 0 15,0 21-15,1-21 0,-1 0 16,0 0-16,0 0 15,0 0-15,-21-21 0,0-1 16,0 1 0,0 0-1,-21 21 95,0 0-95,0 0-15</inkml:trace>
  <inkml:trace contextRef="#ctx0" brushRef="#br0" timeOffset="19225.59">2498 3747 0,'0'-22'15,"-22"22"16,22 22-15,0-1-16,0 0 16,0 21-16,0-21 0,-21 43 15,21-22-15,0 1 0,-21 20 0,0 1 16,21-1-16,-21-21 0,0 22 16,-1-22-16,1 22 0,0-22 15,21 0-15,-21 1 0,0-1 16,0-21-16,21 0 0,-22 1 0,22-1 15,0-42 17,0-1-17,22-20-15,-1 21 0,0-21 16,0 20-16,0-20 0,0 0 0</inkml:trace>
  <inkml:trace contextRef="#ctx0" brushRef="#br0" timeOffset="19544.55">2498 3831 0,'0'0'0,"0"-21"0,0-21 16,0 21-16,0-1 15,0 1-15,21 0 16,21 21-16,-21 0 0,22-21 0,-1 21 16,0 0-16,22 0 0,-22 0 15,0 0-15,1 21 0,-1 0 0,0 0 16,-20 1-16,20-1 0,-21 21 15,-21-21-15,0 22 0,0-1 0,0-21 16,-42 21-16,21 1 0,-43-22 16,22 21-16,-22-21 0,1 1 15,20-1-15,-20 0 0,-1 0 16,22 0-16,0-21 0,-1 0 0,22 21 16,0-21-16,0 0 0,42 0 31,0 0-31,22 0 0,-22-21 15,21 0-15,0 21 0,1-21 0,-1 0 16</inkml:trace>
  <inkml:trace contextRef="#ctx0" brushRef="#br0" timeOffset="20008.66">3450 4085 0,'0'0'0,"21"0"15,0-21-15,1 21 0,-1-21 0,0 0 16,0 0-16,0-1 0,0 1 16,22 0-16,-22 0 0,0 21 0,-21-21 15,0 0-15,21 21 0,-21-22 16,-21 22-16,0 0 16,-21 0-16,-1 0 0,1 22 15,0-1-15,-22 0 0,22 0 0,-1 0 16,1 0-16,21 1 0,-21-1 15,20 0-15,1 21 0,21-21 0,0 1 16,0-1-16,0 0 16,21 0-16,22 0 0,-22 0 15,21 1-15,1-22 0,-1 21 16,0 0-16,1 0 0,-22 0 0,21 0 16,-21 1-16,22-22 0,-22 21 15,-21 0-15,0 0 0,0 0 0,0 0 16,-21 1-16,-22-22 15,22 0-15,-21 21 0,-1-21 0,1 0 16,0 0-16,-1 0 0,1 0 16,0 0-16,21 0 0,-22 0 15,22-21-15,21-1 0,0 1 16,0 0-16,0 0 16,21 21-16,22-21 15,-22 0-15,21-1 0,0 1 0,1 0 16</inkml:trace>
  <inkml:trace contextRef="#ctx0" brushRef="#br0" timeOffset="20264.5">3979 3874 0,'0'0'16,"21"0"-16,-21-22 0,0 44 31,0-1-31,0 0 0,22 21 16,-22-21-16,0 22 0,0-1 15,21 0-15,-21 1 0,0 41 16,0-41-16,21-22 0,-21 21 16,21-21-16,0 22 0,-21-22 0,0 0 15,21 0-15,-21 0 16,22-21-16,-1 0 16,-21-21-1,0 0-15,0 0 0,21 0 0,0-22 16,0 22-16</inkml:trace>
  <inkml:trace contextRef="#ctx0" brushRef="#br0" timeOffset="20488.62">4360 3937 0,'0'0'0,"21"-21"0,1-64 15,-22 64-15,0 42 32,-22 0-32,1 22 15,0-22-15,-21 21 0,21 1 16,-1-1-16,1 21 0,-21-20 15,21-1-15,0 0 0,-1-20 0,-20 20 16,42 0-16,-21-21 0,21 1 0,-21-1 16,21 0-16,0 0 0,0 0 15,21-21 1,0 0-16,0 0 0,22 0 16,-22-21-16,21 0 0,0 0 0</inkml:trace>
  <inkml:trace contextRef="#ctx0" brushRef="#br0" timeOffset="21204.86">4762 3958 0,'22'-21'0,"-22"0"15,0 42 17,0 0-32,-22 22 15,22-22-15,0 21 0,0-21 16,-21 22-16,21-1 0,-21-21 0,21 21 15,-21 1-15,21-22 0,0 21 16,0-21-16,0 22 0,-21-22 0,21 0 16,0 0-16,0 0 15,0-42 17,0 0-32,0 0 0,0-21 15,0 20-15,0-20 0,0 0 16,0-1-16,21 1 0,-21 0 0,21-1 15,0 1-15,0 0 0,1-1 16,-1 22-16,21 0 0,-21 0 16,0 0-16,1 0 0,-1 21 0,21 0 15,-21 0-15,0 0 16,1 21-16,-1 0 0,0 0 0,-21 0 16,0 22-16,0-22 0,0 21 15,0 0-15,0 1 0,0-22 0,0 21 16,0 1-16,0-22 0,0 21 15,0-21-15,0 0 0,0 1 0,0-1 16,0 0 0,0-42-1,0 0-15,0-1 16,0 1-16,21-21 16,0 21-16,0-22 0,1 1 0,-1 0 15,21-1-15,-21 1 0,0-21 16,22 20-16,-1 1 0,-21 21 0,22-22 15,-1 22-15,-21 0 0,0 21 16,0 0-16,1 0 0,-1 0 0,0 21 16,-21 0-16,0 1 0,0 20 15,0 0-15,0 1 0,0-1 0,0 0 16,-21 22-16,0-22 0,-1 0 0,1 1 16,21-1-16,-21-21 0,0 22 15,21-22-15,0 0 0,0 0 16,-21 0-16,21 0 15,0-42 17,0 0-32,0 0 0,0 0 0,21 0 15,21-1-15</inkml:trace>
  <inkml:trace contextRef="#ctx0" brushRef="#br0" timeOffset="21980.12">6625 3704 0,'0'0'0,"0"-21"0,21 21 0,-21-21 16,0 0-16,0 0 15,-21-1-15,0 22 16,0 0-16,0 0 0,-22 0 15,22 0-15,0 0 0,0 0 16,-22 22-16,22-1 0,-21 0 0,0 0 16,20 0-16,-20 0 0,21 1 15,0 20-15,0-21 0,-1 0 16,22 0-16,0 1 0,0-1 16,22 0-1,-1-21-15,21 0 0,-21 0 0,0 0 16,22 0-16,-22 0 0,0 0 15,0 21-15,0-21 0,1 0 0,-1 21 16,-21 0-16,21-21 0,-21 22 16,0-1-16,0 0 0,0 0 0,-21 0 15,0 0-15,-1 1 0,1-22 16,-21 21-16,21 0 0,-22 0 0,22 0 16,0 0-16,-21-21 0,21 22 15,-1-22 1,44 0 15,-1 0-31,0 0 16,0 0-16,-21-22 0,21 22 15,0 0-15,-21 22 16,0-1 0,0 0-16,0 0 0,0 0 15,0 0-15,-21 22 0,-21 20 16,0-20-16,20-1 0,1-21 15,-21 21-15,21 1 0,0-1 0,-1 0 16,1 1-16,21-1 16,0-21-16,0 22 0,0-22 0,21 21 15,1-21-15,20 0 0,-21 1 0,21-22 16,1 21-16,-1-21 0,0 0 16,1 0-16,-1 0 0,0 0 0,-20 0 15,20 0-15,0-21 0,-21 21 16,22-22-16,-22 22 0,0-21 0,0 21 15,-21-21-15,21 21 0,-21-21 16,22 21 0,-22-21-16,-22 21 47</inkml:trace>
  <inkml:trace contextRef="#ctx0" brushRef="#br0" timeOffset="33255.07">3450 2413 0,'21'-21'16,"-21"0"-16,0 0 16,0-1-16,0 1 15,0 0-15,0 0 16,-21 21 0,0 0-16,0 0 15,0 21-15,-1 0 0,1 22 16,0-1-16,0 0 0,0 1 15,0-1-15,-1 21 0,1-20 16,21-1-16,-21 22 0,21-22 16,0 0-16,0-21 0,0 22 15,21-22-15,0 0 0,22 0 0,-22 0 16,21 1-16,1-22 0,-1 0 16,0 0-16,1 0 0,-1 0 0,0-22 15,22 1-15,-22 0 0,0 0 16,22-21-16,-22-1 0,-21 1 15,22 0-15,-22-1 0,0-20 16,0 20-16,0-20 0,-21 21 0,0-22 16,22 22-16,-22-1 0,0 1 15,21 21-15,-21 0 0,0 0 0,0-1 16,0 44 15,0 20-31,-21-21 0,21 21 16,-22 1-16,22-1 0,0 22 0,0-22 15,0 0-15,0 1 0,0 20 16,0-21-16,0 1 0,0-22 0,0 21 16,0 1-16,0-22 0,22 0 15,-1 0-15,0 0 0,21-21 0,-21 0 16,1 21-16,20-21 0,0 0 16,1 0-16,-1 0 0,-21-21 15,21 0-15,1 21 0,-1-21 0,0 0 16,-20 0-16,20-1 0,-21-20 15,0 21-15,0 0 0,-21-22 0,0 22 16,0-21-16,0 21 0,0 0 16,0-22-16,0 22 0,-21 21 0,0-21 15,0 21-15,0 0 0,-22 0 16,22 0-16,0 21 0,-21 0 0,21 0 16,-1 1-16,1 20 0,-21-21 15,21 21-15,0-20 0,-1 20 0,22-21 16,0 21-16,-21-20 0,21 20 15,0-21-15,0 0 16,0 0-16,0 1 0,21-22 16,1 0-16,-1 0 0,0 0 0,0 0 15,21 0-15,-20 0 0,-1-22 16,21 1-16,-21 0 0,0 0 0,1 0 16,20 0-16,-21-22 0,0 1 15,0 21-15,-21-22 0,22 1 0,-1 0 16,-21 21-16,0-1 0,0 1 15,21-21-15,-21 63 32,0 0-17,0 0-15,-21 22 16,21-22-16,0 0 0,-21 21 0,-1-20 16,22 20-16,0-21 0,0 21 0,0-20 15,0-1-15,0 0 0,0 0 16,0 0-16,0 0 0,0 1 15,22-22-15,20 0 0,-21 0 16,21 0-16,1 0 0,20 0 16,-20-22-16,-1 22 0,0-21 15,1 0-15,-1 0 0,0-21 0,1 20 16,-1 1-16,-21-21 0,21 21 16,1-22-16,-43 22 0,0 0 15,0 0-15,-21 21 16,-1 0-1,1 0-15,0 21 0,0 0 16,0 0-16,0-21 0,21 22 0,0-1 16,0 0-16,0 0 0,0 0 15,0 0-15,21 1 0,0-1 0,0 0 16,0 0-16,0 0 0,1 0 16,-22 1-16,21-22 0,-21 21 0,21-21 15,-21 21-15,-21-21 31,0-21-31,-1 21 16,1-21-16,0 21 0,0-22 16,0 1-16,0 21 0,-1-21 0,1 21 15,0 0-15,0 0 16,21 21 15,0 0-31,21 1 0,0-1 16,0 0-16,22-21 15,-22 0-15,0 21 0,0-21 0,22 0 16,-22 0-16,21 0 0,0 0 16,1 0-16,-1 0 0,0 0 0,1 0 15,-1-21-15,0 0 0,1 21 16,-1-21-16,0-1 0,1 1 16,-1-21-16,-21 21 0,22 0 0,-22-22 15,-21 22-15,0 0 0,0 0 16,0 0-16,0-1 0,0 1 15,-21 21-15,-1 0 16,1 0-16,0 0 0,0 21 0,0 1 16,21-1-16,0 0 15,0 0-15,0 0 0,0 0 0,0 1 16,21-1-16,0 0 0,-21 0 16,21 0-16,0 0 0,-21 1 0,22-1 15,-22 0-15,0 0 16,0 0-16,-22 0 15,1-21 1,0 0-16,0 0 0,0 0 16,0 0-16,-1 0 0,1 0 0,0 0 31,42 0-15,0 0-16,1 0 15,20-21-15,0 0 0</inkml:trace>
  <inkml:trace contextRef="#ctx0" brushRef="#br0" timeOffset="33835.78">7070 2434 0,'0'0'16,"0"-21"-16,0 0 0,0 0 15,-22 21 1,22 21-16,0 0 0,-21 0 16,0 0-16,21 22 0,-21-1 0,0-21 15,0 22-15,-1-1 0,22 0 16,-21 1-16,0-1 0,0 0 16,0 1-16,21-1 0,0-21 0,-21 21 15,21-20-15,-22-1 0,22 0 16,0 0-16,0 0 0,0-42 31,0 0-15,0 0-16,22 0 0,-1-1 15,0-20-15,0 0 0,0-1 0,0 1 16,1-21-16,-1-1 0,21 1 16,-21-1-16,22 22 0,-22-1 0,21 1 15,-21 0-15,0 21 0,1-1 16,-1 1-16,0 0 0,0 21 15,0 0-15,0 21 0,-21 0 16,22 22-16,-22-22 0,0 21 16,0 1-16,0-1 0,0 0 0,0 22 15,0-22-15,0 0 0,0 1 16,0-1-16,0-21 0,-22 22 0,22-22 16,0 21-16,0-21 0,0 0 15,-21 1-15,21-1 0,0 0 16,0-42 31,-21 21-47,21-21 0,-21 21 15,0-22-15,21 1 0,-21 0 0</inkml:trace>
  <inkml:trace contextRef="#ctx0" brushRef="#br0" timeOffset="34021.68">6816 2752 0,'21'0'16,"0"0"-16,21 0 16,-21-21-16,22 21 15,-22 0-15,21 0 0,1 0 0,-22-22 16,21 22-16,0 0 0,-20 0 0,-1-21 16,0 21-16,0 0 0,0-21 15,0 21-15,-21-21 0,22 21 16,-1-21-16,0 0 0</inkml:trace>
  <inkml:trace contextRef="#ctx0" brushRef="#br0" timeOffset="35293.01">8488 2371 0,'0'0'16,"0"-21"-16,21-1 0,-21 1 0,21 21 15,-21-21-15,0 0 0,0 0 16,0 0 0,-21 21-16,0 0 15,-22 0-15,22 0 16,0 0-16,0 0 0,-21 0 0,20 21 15,1 0-15,-21-21 16,21 21-16,0 0 0,-1 0 0,1-21 16,0 22-16,0-1 0,0 0 15,21 0-15,0 0 0,0 0 16,0 1 0,21-22-16,-21 21 0,21-21 0,0 0 15,0 21-15,1-21 0,-1 21 16,0-21-16,21 21 0,-21-21 15,1 21-15,-1-21 0,-21 22 16,21-1-16,0 0 16,-21 0-16,0 0 15,0 0-15,-21-21 16,0 22-16,0-22 0,-1 0 0,1 21 16,0-21-16,0 0 0,0 0 15,0 0-15,-1 0 0,44 0 78,-1 0-78,0 0 16,0 0 0,-21 21-16,21-21 15,-21 21-15,0 0 0,0 0 16,0 1-16,-21-1 0,0 0 0,0 0 15,0 21-15,-1-20 0,1 20 16,-21-21-16,21 21 0,0-20 0,-1 20 16,1-21-16,21 21 0,0-20 15,0 20-15,0-21 0,0 0 0,0 0 16,0 1-16,21-1 0,1 0 16,-1-21-16,0 21 0,0-21 0,0 0 15,0 0-15,1 0 0,-1 0 0,0 0 16,0 0-16,0 0 15,0 0-15,-21-21 0,22 21 16,-22-21-16,21 21 16,-21-21-16,0 42 265,21-21-140</inkml:trace>
  <inkml:trace contextRef="#ctx0" brushRef="#br0" timeOffset="37384.39">2371 6308 0,'21'0'15</inkml:trace>
  <inkml:trace contextRef="#ctx0" brushRef="#br0" timeOffset="37652.33">2434 6308 0</inkml:trace>
  <inkml:trace contextRef="#ctx0" brushRef="#br0" timeOffset="38769.69">2476 6350 0,'0'-21'31,"0"0"-15,0 0-16,0-1 15,0 1-15,22 21 16,-22-21-16,0 0 0,21 0 15,-21 0-15,0-1 16,0 1-16,0 0 31,0 42 16,0 0-47,-21 1 16,-1-1-16,22 0 15,-21 0 1,21-42 93,0 0-93,21 21-16,-21-21 16,0-1-1,0 44 63,0-1-78,-21 0 0,0 0 16,21 21-16,-21 1 0,0-1 16,0 0-16,-1 22 0,-20-22 15,21 22-15,0-1 0,-22-20 0,22 20 16,-21-21-16,21 22 0,-22-22 16,22 1-16,0-22 0,0 21 0,21-21 15,-21 22-15,21-22 0,-21 0 16,21 0-16,0-42 47,21 0-47,0 0 0,0-22 0,0 22 15,22-21-15,-22-22 0,21 22 16,-21-22-16,22 1 0,-22-1 16,21 1-16,-21-1 0,22 1 15,-22-1-15,0 1 0,0 21 16,0-1-16,0 1 0,1 21 0,-1 0 15,-21-1-15,0 1 0,21 21 16,0 21 0,-21 1-16,0-1 0,0 21 0,0 0 15,0 1-15,0 20 0,0-20 16,0 20-16,0 1 0,0-1 0,0-21 16,0 22-16,0-22 15,0 1-15,0-1 0,0 0 0,0-21 0,0 22 16,0-22-16,0 0 15,0 0-15,0 0 0,0 1 0,0-1 16,21-21-16,-21 21 16,0-42 15,0 0-31,0-1 16,0 1-16,0 0 0,-21 0 15,21 0-15,-21 0 0,0 21 16,0-22-16</inkml:trace>
  <inkml:trace contextRef="#ctx0" brushRef="#br0" timeOffset="39004.55">2117 6795 0,'-22'0'16,"44"0"-1,-1 0-15,0-22 0,0 22 16,21 0-16,-20 0 0,20-21 0,0 21 15,1 0-15,-1 0 0,-21-21 16,21 21-16,1 0 0,-22 0 0,21 0 16,-21 0-16,-21-21 0</inkml:trace>
  <inkml:trace contextRef="#ctx0" brushRef="#br0" timeOffset="39656.31">4508 6900 0,'0'-21'31,"0"0"-31,0 0 16,0 0-16,0 0 0,0-1 0,0-20 16,22 21-16,-22 0 0,0-22 0,0 22 15,0-21-15,0 0 0,0 20 16,0-20-16,0 21 0,0 0 0,-22 0 15,1 21-15,0 0 0,0 0 16,0 0-16,-22 0 0,22 0 16,-21 21-16,0 21 0,-1-21 15,1 22-15,21-1 0,-22 0 0,1 22 16,21-22-16,-21 0 0,20 22 0,1-22 16,21 1-16,0-1 0,0 0 15,0-21-15,0 22 0,21-22 0,1 0 16,-1 0-16,0 0 0,21-21 15,1 0-15,-1 0 0,0 0 0,1-21 16,-1 0-16,0 21 0,1-21 16,-1-21-16,0 20 0,-21 1 0,22 0 15,-22-21-15,0-1 0,0 1 0,-21 0 16,0 21-16,21-22 16,-21 1-16,0 0 0,0 20 0,0 1 15,0 0-15,-21 42 16,21 0-1,0 22-15,0-22 0,0 0 0,0 21 16,0 1-16,0-22 0,0 21 16,0-21-16,0 1 0,0 20 0,21-21 15,1 0-15,-1 0 0,0 1 16,0-22-16,0 21 0,22-21 0,-22 0 16,0 0-16,0 0 0,21 0 0,-20 0 15,20 0-15,-21-21 16,21-1-16,-20 22 0,20-21 0,-21 0 15</inkml:trace>
  <inkml:trace contextRef="#ctx0" brushRef="#br0" timeOffset="39908.94">5651 6731 0,'-21'0'0,"42"0"47,1 0-47,-1 0 0,0 0 16,0 0-16,21 0 0,-20 0 15,20 0-15,-21 0 0,21 0 0,-20 0 16,-1 0-16,21 0 0,-21 0 16,0 0-16,-42 0 15,0 0 1,0 0-16,0 0 0,-22 21 15,1-21-15,21 21 0</inkml:trace>
  <inkml:trace contextRef="#ctx0" brushRef="#br0" timeOffset="40051.86">5673 6858 0,'0'0'0,"-22"21"0,22 0 15,0 1-15,0-1 16,22-21-16,-1 0 16,0 0-16,0 0 15,0 0-15,22 0 0,-22 0 0,0 0 16,0 0-16,0 0 0,0 0 15,1 0-15,-1 0 0,0-21 0,0-1 16,0 22-16</inkml:trace>
  <inkml:trace contextRef="#ctx0" brushRef="#br0" timeOffset="40877.19">7154 6414 0,'0'0'0,"0"-22"0,0-20 16,-21 21-1,21 0-15,-21 0 16,0 42 15,21 0-31,-21 0 0,21 0 0,0 22 16,0-22-16,0 21 0,-22 0 15,22-20-15,-21 20 0,21 0 0,-21-21 16,0 22-16,21-22 0,0 0 16,-21 0-16,21 0 0,-21 1 0,21-1 15,-22-21-15,22-21 32,0-1-32,0-20 15,0 21-15,0 0 0,22-22 16,-1 1-16,0 0 0,0-1 15,0 1-15,0 0 0,22-1 0,-22 1 16,21 0-16,1-1 0,-1 22 16,-21 0-16,21 0 0,1 0 0,-1 21 15,0 0-15,1 0 0,-22 0 16,21 21-16,-21 0 0,1 21 0,-1-20 16,-21 20-16,0 0 0,0 1 0,0-1 15,0-21-15,-21 21 0,-1 1 16,1-1-16,0 0 0,0-20 15,0-1-15,0 0 0,21 0 0,0 0 16,-22 0-16,22 1 0,-21-22 16,21-22 15,0 1-15,21 0-16,1-21 0,-1 21 15,0-22-15,0 22 0</inkml:trace>
  <inkml:trace contextRef="#ctx0" brushRef="#br0" timeOffset="41856.64">7874 6456 0,'21'21'16,"0"-21"15,0 0-31,1 0 0,-1 0 16,0-21-16,0 21 0,0-21 15,0 0-15,1-1 0,-1 22 0,0-21 16,0 0-16,-21 0 0,21-21 16,-21 20-16,21 1 0,-21 0 0,0 0 15,0 0-15,0 0 0,0-1 16,-21 22 0,0 22-16,0-22 0,0 21 15,0 0-15,-1 21 0,1-21 16,0 22-16,0-22 0,0 21 15,21 1-15,-21-1 0,21-21 0,-22 21 16,22-20-16,0 20 0,0-21 16,0 0-16,0 0 0,0 1 0,0-1 15,22 0-15,-1-21 0,0 0 16,0 0-16,0 0 0,0 0 0,1 0 16,20 0-16,-21 0 0,0-21 15,22 0-15,-22-1 0,21 1 0,-21 0 16,0-21-16,1 21 0,-1-22 0,0 1 15,0 0-15,0-1 0,0 22 0,1 0 16,-22-21-16,0 20 0,21 22 16,-21-21-16,21 21 0,-21 21 31,0 1-31,0-1 16,0 21-16,0-21 0,0 22 0,0-22 15,-21 21-15,21-21 0,0 22 16,-21-22-16,21 21 0,0-21 0,0 0 15,0 1-15,0-1 0,0 0 16,0 0-16,21-21 16,0 0-16,0 0 15,0 0-15,-21-21 0,21 21 16,1-21-16,-1 0 0,0-1 0,0 1 0,0 0 16,-21-21-16,21 21 0,1-1 15,-1 1-15,-21 0 0,0 0 16,21 21-16,-21 21 31,0 0-31,0 0 0,0 1 16,0-1-16,0 0 0,0 0 15,0 0-15,0 0 0,0 1 16,0-1-16,21 0 0,0-21 16,0 0-16,1 0 0,-1 0 15,0 0-15,0 0 0,21 0 16,-20 0-16,-1-21 0,21 21 15,-21-21-15,0-1 0,1 1 0,-1 0 16,-21-21-16,0 21 0,21-22 16,-21 1-16,0 0 0,0 20 0,0-20 15,0 0-15,0 21 0,-21-1 16,0 1-16,21 0 0,-22 21 0,1 0 16,0 0-16,21 21 31,0 0-16,21-21-15,0 0 0,-21 22 16,22-22-16,-1 0 0,0 0 16,0 0-16,-21 21 0,21-21 0,0 0 15,1 0-15,-1 0 0,0 0 0,0 0 16,0-21-16,0 21 0,22 0 16,-22-22-16</inkml:trace>
  <inkml:trace contextRef="#ctx0" brushRef="#br0" timeOffset="42468.81">10223 5969 0,'0'0'0,"0"-42"16,0 63 30,-21 0-46,21 0 0,-21 22 16,0-22-16,21 21 0,-21-21 0,0 22 16,21-22-16,-22 21 0,1 0 15,0 1-15,0-22 0,0 21 0,0 1 16,-1-1-16,1-21 0,0 21 16,21-20-16,-21 20 0,21-21 0,-21 0 15,21 0-15,0 1 0,0-1 16,0-42 15,0-1-31,21 1 0,-21 0 0,21-21 16,0 21-16,0-22 0,1 1 15,-1 0-15,0-1 0,21-20 0,-21 20 16,1-20-16,20 21 0,-21-22 0,21 22 16,-20-1-16,-1 1 0,21 21 15,-21-21-15,0 20 0,1 22 0,-1-21 16,0 21-1,0 0-15,-21 21 0,0 1 0,0-1 16,0 21-16,0-21 0,0 22 0,0-22 16,0 21-16,0 0 0,0 1 15,0-1-15,0 0 0,-21 1 0,21-1 16,0 0-16,-21-20 0,21 20 16,0-21-16,0 21 0,0-20 0,0-1 15,0 0-15,0 0 0,0 0 0,0 0 16,0-42 15,0 0-15,-21 21-16,21-21 0,-22 0 15,22-22-15,-21 22 0,0 0 0,0 0 16,0 0-16</inkml:trace>
  <inkml:trace contextRef="#ctx0" brushRef="#br0" timeOffset="42688.69">9906 6308 0,'0'0'0,"-21"0"0,42 0 32,0 0-32,21 0 0,-20 0 15,20 0-15,0 0 0,1 0 16,-1 0-16,-21 0 0,21 0 0,1 0 16,-22 0-16,21-21 0,-21 21 15,1 0-15,-1 0 0,0 0 16,0 0-16,-21-22 15,21 22 17</inkml:trace>
  <inkml:trace contextRef="#ctx0" brushRef="#br0" timeOffset="43040.73">11282 6033 0,'0'0'0,"0"-22"0,0 1 16,-21 21 0,-1 0-16,1 0 0,0 0 15,0 21-15,0-21 0,0 22 16,-1-1-16,1 0 0,0 0 0,0 21 15,0-20-15,0 20 0,21-21 16,0 21-16,-22-20 0,22 20 0,0 0 16,0-21-16,0 1 0,0 20 0,0-21 15,0 0-15,22 0 0,-22 1 0,21-1 16,0 0-16,0-21 16,0 21-16,0-21 15,1 0-15,-1 0 0,0 0 16,0-21-16,0 21 0,0-21 0,22 0 15,-22 21-15,0-22 0</inkml:trace>
  <inkml:trace contextRef="#ctx0" brushRef="#br0" timeOffset="43376.72">11705 5906 0,'0'0'0,"21"-22"16,0 22-1,1 0 1,-1 22-16,-21-1 0,21 0 16,-21 0-16,0 0 0,21 22 15,-21-22-15,0 21 0,21-21 0,-21 22 16,0-1-16,0 0 0,0-21 0,0 22 16,0-1-16,0 0 0,0-20 15,0 20-15,-21-21 0,0 21 16,21-20-16,-21-1 0,-22 0 0,1 21 15,21-21-15,0-21 16,21 22-16,-21-22 0,-1 21 16</inkml:trace>
  <inkml:trace contextRef="#ctx0" brushRef="#br0" timeOffset="44617.16">12552 6223 0,'0'-21'0,"0"0"16,0 0 0,0-1 15,21 22 16,-21 22-32,0-1 1,0 0-16,-21-21 16,21 21-16,0 0 0,0 0 0</inkml:trace>
  <inkml:trace contextRef="#ctx0" brushRef="#br0" timeOffset="44861.02">12552 6604 0,'0'0'0,"0"21"16,0 0-1,0 1 1,0-1-16,0 0 15,0 0-15,0 0 0,-21 0 16,-1 1-16,22-1 16,-21 0-16,21 0 0,-21-21 0,21 21 15,-21 0-15,0-21 0,0 22 16,-1-1-16,1-21 0,0 21 0,0-21 16,0 21-16,-22-21 0</inkml:trace>
  <inkml:trace contextRef="#ctx0" brushRef="#br0" timeOffset="47136.77">6985 2582 0,'0'0'0,"0"-21"16,0 0-1,0 0 1,0 0-16,-21 21 31,0 0-31,21 21 16,-22 0-16,1 0 15,21 0-15,-21 1 0,21 20 0,0 0 16,-21-21-16,21 22 0,0-1 16,-21 0-16,21 1 0,0-22 15,0 21-15,0 1 0,0-22 16,0 21-16,0-21 0,0 0 0,0 1 15,0-1-15,0 0 0,0 0 16,0 0-16,0-42 47,0 0-47,0 0 16,0 0-16,21-1 0,-21 1 15,21 0-15,-21 0 0,0 0 0,21-22 16,0 22-16</inkml:trace>
  <inkml:trace contextRef="#ctx0" brushRef="#br0" timeOffset="48444.29">6964 2540 0,'0'-42'16,"0"21"-16,0-1 15,0 1 1,0 0-16,21 21 0,-21-21 0,21 21 15,0 0-15,0-21 0,1 21 16,-1 0-16,0 0 0,0 0 16,0 0-16,0 0 0,1 0 15,-1 0-15,0 21 0,0-21 0,-21 21 16,0 0-16,21 0 0,-21 1 16,0 20-16,0-21 0,0 0 0,-21 0 15,0 22-15,0-22 0,0 0 16,-22 0-16,1 0 0,21 1 0,-22-1 15,1 0-15,21 0 0,0 0 16,0-21-16,-1 0 0,1 21 0,0-21 16,42 0 31,0 0-47,1 0 15,-1 0-15,0-21 0,0 21 0,0 0 16,0 0-16,22 0 0,-22 0 15,0 0-15,0 0 0,22 0 0,-22 0 16,0 0-16,0 21 0,0-21 16,0 22-16,1-22 0,-1 21 15,-21 0-15,0 0 0,0 0 16,0 0-16,0 1 0,0-1 16,0 0-16,-21 0 15,-1 0-15,1 0 0,0-21 0,0 22 16,-21-1-16,-1 0 15,22-21-15,0 0 0,-21 0 16,20 21-16,1-21 0,-21 0 0,21 0 16,0 0-16,-22 0 0,22 0 15,0 0-15,0 0 0,0 0 16,-1 0-16,1 0 0,0 0 0,0 0 16,42 0 15,0 0-31,0 0 0,22 0 15,-22 0-15,21 0 0,-21 0 16,22 0-16,-1 0 0,0-21 16,-20 21-16,20-21 0,0 21 15,-21-21-15,22 21 0,-22-22 0,21 1 16,-21 21-16,1-21 0,-1 0 0,-21 0 16,0 0-16,21-1 0,-21 1 15,0 0-15,0 0 0,0-21 0,0 20 16,0 1-16,0 0 15,-21 0-15,0 21 0,-1-21 16,1 21-16,0 0 0,0 0 16,0 0-16,-43 0 15,43 0-15,-21 0 0,21 0 0,-1 0 16,-20 0-16,21 0 0,0 0 16,0 0-16,-1 0 0,1 21 15,0-21-15,21 21 31,21-21 1,0 0-32,1 0 0,-1 0 15,0 0-15,0 0 0,21 0 16,-20-21-16,-1 21 0,21-21 0,43-22 16,-43 22-1,-21 0-15,0 0 16,-21 0-16,22 0 0,-22-1 0,21 1 15,-21 0-15,0 0 0,0 0 16,0 0-16,0-1 0,0 1 0,0 0 16,0 0-1,0 0-15,-21 21 16,-1 0 0,22-21-16,-21 21 15,0 0 1,0 0-16,0 0 0,0 0 15,-1 0-15,1 0 16,0 0-16,-21 0 16,21 0-16,-1 0 15,22 21 1,0 0 15,0 0 0,0 0 1</inkml:trace>
  <inkml:trace contextRef="#ctx0" brushRef="#br0" timeOffset="50902.4">19135 2709 0,'0'-21'16,"0"0"-1,0 0-15,0 0 0,-22 21 16,1 0 0,0 0-16,0 21 15,0 0-15,0 21 16,-1-20-16,22 20 0,-21 0 15,0 1-15,0 20 0,0-21 0,-22 22 16,43-1-16,-21-20 0,0 20 16,21-20-16,0 20 0,0-21 0,0 1 15,0-1-15,21-21 0,0 0 16,1 1-16,20-1 0,-21 0 16,21-21-16,-20 0 0,20 0 0,0 0 15,1 0-15,-1-21 16,0 0-16,22-1 0,-22 1 0,0-21 0,1 21 15,-1-22-15,0 1 0,1 0 16,-1-1-16,0 1 0,1-21 0,-22 20 16,21-20-16,-21-1 0,1 22 15,-1-22-15,0 1 0,0 21 16,-21-1-16,0 1 0,21 0 0,-21-22 16,0 85 15,-21 0-31,21 1 0,-21 20 0,0 0 15,21 1-15,-21-1 0,-1 21 16,1-20-16,0-1 0,21 22 0,0-22 16,-21 0-16,21 1 0,0-1 15,0 0-15,0 1 0,0-1 0,0-21 16,21 21-16,0-20 0,0-1 16,22-21-16,41 21 15,-41-21-15,-1 0 0,0 0 16,1-21-16,-22 0 0,21-1 15,1 22-15,-1-21 0,0 0 16,-21-21-16,22 21 0,-22-1 0,0 1 16,0-21-16,-21 21 0,0 0 15,0-22-15,0 22 0,0 0 0,0 0 16,0-22-16,-21 43 16,0 0-16,-21 0 0,20 0 15,1 22-15,0-22 0,0 21 0,0 0 16,0 0-16,-22 21 0,22-20 15,21 20-15,-21-21 0,0 0 0,21 22 16,-21 20 0,21 1-1,21-64-15,0 0 16,0 0-16,0 0 0,0 0 0,1 0 16,-1 0-16,0-22 15,0 1-15,0 0 0,0 0 0,22-43 16,-22 43-16,0 0 15,-21-21-15,21 21 0,0-43 16,-21 43-16,0 0 0,22 0 16,-22 42-1,0 0 1,0 0-16,-22 21 0,22-20 16,-21-1-16,21 0 0,0 0 0,0 21 15,0-20-15,0-1 0,0 0 16,0 0-16,0 0 0,0 0 15,0 1-15,0-1 16,21 0-16,1-21 0,-1 0 16,0 0-16,0 0 0,0 0 15,0 0-15,22-21 0,-1 0 0,0-1 16,1 1-16,-1 0 0,-21 0 16,22 0-16,-1 0 0,-21-22 15,0 22-15,0 0 0,1-21 0,-22 20 16,21 1-16,-21 0 15,-21 21 1,-1 0-16,1 0 0,0 21 16,21 0-16,0 1 0,0-1 15,0 0-15,0 0 0,0 0 16,0 22-16,0-22 0,21 21 16,0-21-16,1 0 0,-1 1 15,-21-1-15,21-21 0,0 21 0,0 0 16,0-21-16,-21 21 15,-21-21 1,0 0 0,0 0-16,0-21 0,0 21 15,-1-21-15,1 0 0,0 21 16,0 0-16,0 0 16,0 0-1,21 21 1,0 0-16,21-21 15,0 21-15,0-21 16,0 0-16,0 0 0,1 21 0,-1-21 16,21 0-16,-21 0 15,0 0-15,1 0 0,20 0 0,-21 0 16,21-21-16,22 0 0,-22 21 16,1-21-16,-22 0 0,21 0 15,-21-22-15,0 22 0,1 0 0,-1-21 16,0-1-16,-21-41 15,0 62 1,-21 22 0,0 0-16,-1 0 15,22 22-15,0-1 16,0 0-16,0 21 0,0 1 16,0 20-16,0-42 15,0 22-15,0-22 0,0 0 16,0 0-16,0 0 0,0 0 0,0 1 15,0-1-15,0 0 0,-21-21 16,0 0-16,0 0 0,0 0 16,0 0-16,-1 0 0,1 0 15,0 0-15,21-21 32,0 0-17,21 21-15,0-22 16,-21 1-16,22 21 0,20-21 0</inkml:trace>
  <inkml:trace contextRef="#ctx0" brushRef="#br0" timeOffset="51531.35">22119 2963 0,'0'-21'0,"0"42"0,0-63 15,0 21-15,0 0 16,0 42 15,0 0-31,0 0 0,0 0 16,0 1-16,0-1 0,-21 21 16,21-21-16,-21 22 0,21-1 15,0 0-15,-43 22 16,22 20-16,21-41 0,-21-22 15,21 21-15,0-21 0,0 1 16,0-1-16,0 0 0,0 0 0,0-42 47,0 0-47,0 0 16,0-1-16,0-20 0,0 21 15,21-21-15,-21-1 0,21 1 0,1-22 16,-1 22-16,0 0 0,42-64 15,-41 64-15,41-43 16,-42 43-16,22-1 16,-1 22-16,-21 21 0,0 0 0,0 0 15,1 0-15,-1 21 16,-21 0-16,21 1 0,-21 20 0,0-21 16,0 21-16,0 1 0,0 20 15,0-20-15,0-1 0,0 43 16,0-43-16,-21-21 15,21 21-15,0 1 0,-21-22 0,21 0 16,-22 21 0,22-20-16,0-1 0,0 0 15,-21-21-15,0 0 32,21-21-17,-21 0 1,0-1-16,21 1 0,0 0 15,-21 0-15</inkml:trace>
  <inkml:trace contextRef="#ctx0" brushRef="#br0" timeOffset="51792.2">21886 3239 0,'0'0'0,"21"0"31,1 0-31,-1 0 15,0 0-15,21 0 0,-21 0 0,1 0 16,20 0-16,-21 0 0,0 0 16,22 0-16,-22 0 0,0 0 0,0 0 15,-21-22-15,21 22 16,0 0-16</inkml:trace>
  <inkml:trace contextRef="#ctx0" brushRef="#br0" timeOffset="52789.18">23643 2752 0,'0'0'16,"0"-21"-16,21-1 15,-21 1-15,0 0 16,0 0 0,-21 21-16,0 0 0,0 0 15,0 0-15,-1 0 0,-20 21 16,0 0-16,21-21 0,-22 21 0,22 1 15,0-1-15,-21 0 0,20 0 16,22 0-16,0 0 0,-21-21 16,21 22-16,0-1 0,0 0 15,0 0-15,21-21 16,1 0-16,-1 21 0,0-21 16,0 21-16,0-21 0,0 0 15,1 22-15,-1-1 0,0-21 16,0 21-16,-21 0 0,21-21 15,-21 21-15,0 0 0,0 1 16,0-1-16,0 0 0,-42 0 16,0 0-16,20-21 15,1 21-15,0-21 16,0 0-16,0 0 16,21-21 15,21 21-16,0 0-15,0 0 16,0 0-16,-21 21 16,0 1-16,0-1 0,0 0 15,0 21-15,0-21 0,0 22 16,-21-1-16,0 0 0,0 1 0,0-1 16,0 0-16,-1 1 0,1-22 0,0 21 15,21-21-15,0 22 16,0-22-16,0 0 0,0 21 0,21-20 15,0-1-15,1 0 0,20-21 16,-21 0-16,0 0 0,22 0 16,-22 0-16,0 0 0,21 0 0,-21 0 15,1 0-15,20 0 0,-21 0 16,-21-21-16,21 0 0,0 21 0,1-22 16,-22 1-1</inkml:trace>
  <inkml:trace contextRef="#ctx0" brushRef="#br0" timeOffset="54173.06">18309 5292 0,'0'0'0,"0"-21"16,0-1-16,21 1 15,-21 0-15,21 21 0,-21-21 16,0 0 0,0 0-16,0-1 15,22 22 126</inkml:trace>
  <inkml:trace contextRef="#ctx0" brushRef="#br0" timeOffset="56209.04">18288 5228 0,'0'-21'16,"0"0"0,0 0-1,-21 21 1,21 21-1,-21 0-15,21 0 0,0 22 0,0-1 16,-22 21-16,22 1 0,-21-1 16,0 1-16,21-1 0,-21 22 0,0-21 15,0 20-15,21-20 0,-22-1 16,1 22-16,0-22 0,0 1 0,21-1 16,-21 1-16,0-1 0,21 1 0,-22-22 15,22 1-15,0-1 0,0 0 16,0-21-16,0 1 0,0-44 31,0 1-31,0-21 16,22 21-16,-1-22 0,-21 1 0,0 0 15,21-22-15,0 22 0</inkml:trace>
  <inkml:trace contextRef="#ctx0" brushRef="#br0" timeOffset="56500.39">18055 5630 0,'0'-63'0,"0"126"0,0-168 0,0 62 15,0 1-15,0 0 0,0 20 16,0-20-16,0 21 0,21 0 0,0 0 16,1-1-16,-1 1 15,0 0-15,21 21 0,1 0 0,-22 0 16,21 0-16,0 0 0,1 21 0,-22 0 16,21 1-16,-21-1 0,1 21 15,-22-21-15,0 0 0,0 22 0,0-22 16,0 21-16,-22-21 0,1 1 15,0-1-15,-21 0 0,21 0 0,-1 0 16,1-21-16,0 0 0,0 21 16,42-42 15,0 21-31,0-21 0,22 0 16,-22 0-16,0 21 0,0-21 0,22-1 15</inkml:trace>
  <inkml:trace contextRef="#ctx0" brushRef="#br0" timeOffset="57292.47">18711 5376 0,'0'22'31,"0"-1"-31,0 0 0,-21 0 0,0 0 16,21 0-16,0 1 0,-21-1 0,21 0 16,0 0-16,-21 0 0,21 0 15,0 1-15,0-1 16,21-21-16,0 0 15,0 0-15,0 0 0,0-21 0,1-1 16,-1 22-16,21-21 0,-21 0 16,0-21-16,1 21 0,-1-1 0,0 1 15,0-42-15,-21 42 16,21-1-16,-21-20 0,0 21 16,0 0-16,0 42 15,0 0 1,-21 0-16,21 0 0,0 22 15,0-22-15,-21 21 0,21 1 0,0-22 16,0 21-16,0-21 0,0 0 16,0 1-16,0-1 0,0 0 15,21-21-15,0 0 0,0 0 0,1 0 16,20 0-16,-21 0 0,0 0 0,22-21 16,-22 0-16,21-1 0,-21-20 15,22 21-15,-22-21 0,0 20 0,21-20 16,-21 0-16,1-1 0,-1 1 15,-21-21-15,21 20 0,0 1 0,-21-22 16,0 22-16,0 0 0,0 21 16,0-1-16,0 1 0,0 42 15,0 1 1,0 20-16,0-21 16,-21 21-16,0 1 0,0 41 0,-1-41 15,1-1-15,21 0 0,-21-20 16,21 20-16,-21-21 0,21 21 0,-21-20 15,21-1-15,0 0 16,21-21 0,0 0-1,0-21-15,0 0 0,1-1 0,20 1 16,-21 21-16,21-21 0,-20 0 16,20 21-16,-21 0 0,21 0 0,-20 0 15,-1 0-15,0 0 0,0 0 0,0 0 16,-21 21-16,0 0 15,0 0-15,0 1 0,0-1 16,-21 0-16,0 0 0,-21 0 16,-1 0-16,1-21 0,21 22 0,-22-1 15,1-21-15,0 21 0,-1-21 16,22 0-16,0 0 0,0 0 0,0 0 16,0 0-16,21-21 15,21 21 1,0-21-16,0-1 0,0 1 0,22 21 15,-22-21-15,21 0 16,0 0-16</inkml:trace>
  <inkml:trace contextRef="#ctx0" brushRef="#br0" timeOffset="58116.51">20002 4974 0,'0'0'0,"0"-21"0,22-21 15,-22 21-15,0 42 31,-22 21-31,22-21 0,-21 22 16,0-1-16,0 0 0,21 1 16,-21 20-16,0-21 0,21 1 0,0-1 15,0 0-15,0-20 0,0 20 16,0 0-16,0-21 0,0 22 16,0-22-16,0 0 0,0 0 0,21 0 15,0 1-15,0-22 0,0 0 0,0 0 16,1 0-16,-1 0 0,21 0 15,-21 0-15,0-22 0,1 1 0,20 0 16,-21 0-16,0 0 0,0-22 16,1 22-16,-1 0 0,0 0 0,-21 0 15,0 0-15,21-1 0,-21 44 32,0-1-17,0 0-15,0 0 0,0 0 16,0 0-16,0 1 0,0-1 15,0 0-15,0 0 0,0 0 16,21-21-16,0 0 16,1 0-16,-1 0 0,0 0 15,0 0-15,21 0 0,-20-21 0,-1 0 16,21 0-16,-21 0 0,22-1 0,-22 1 16,0 0-16,21 0 0,-21 0 15,22-22-15,-22 22 0,0 0 0,0 21 16,0-21-16,1 21 0,-1 0 15,-21 21 17,0-42 30,0 0-46,0 0-16,0-1 15,0 1 1,-21 21 0,-1 0-16,1 21 15,0-21-15,0 22 0,0-1 16,0 0-16,-1 21 0,-20-21 0,21 1 16,0 20-16,0-21 0,21 21 15,0-20-15,0-1 0,0 0 0,0 0 16,0 0-16,0 0 0,0 1 15,21-1-15,0-21 0,0 0 0,0 21 16,0-21-16,22 0 0,-22 0 0,21 0 16,1 0-16,-22 0 0,0 0 15,21-21-15,-21 0 0,1-1 16,-22 1-16,21 0 0,-21 0 16,0 0-16,0 0 0,0-1 0</inkml:trace>
  <inkml:trace contextRef="#ctx0" brushRef="#br0" timeOffset="58317.39">20532 5059 0,'0'0'0,"-22"0"0,1 0 0,21-21 0,-21 21 15,42 0 16,0 0-31,1 0 16,-1 0-16,0 0 16,21 0-16,-21 21 0</inkml:trace>
  <inkml:trace contextRef="#ctx0" brushRef="#br0" timeOffset="58733.15">21717 5080 0,'0'0'0,"-21"-21"16,21 42 0,0 0-1,0 0-15,0 1 0,0 20 16,21-21-16,0 21 0,-21 1 0,0-22 15,21 21-15,-21-21 0,21 22 16,-21-22-16,0 0 0,0 21 0,22-42 16,-22 22-16,0-1 0,21-21 15,0-21 17,-21-1-32,21 1 0,-21 0 0,0 0 15,0 0-15,21-22 0,0 22 16,-21-21-16,0 21 0,22-22 15,-1 1-15,-21 21 0,21-21 0,-21 20 16,0 1-16,21 0 0,0 21 16,0 0-1,-21 21 1,22 0-16,-1-21 16</inkml:trace>
  <inkml:trace contextRef="#ctx0" brushRef="#br0" timeOffset="59123.19">22310 5122 0,'0'0'0,"0"-21"0,0 0 16,-22 21 0,1 0-16,0 21 0,0 0 0,0 1 15,0-1-15,-1 0 0,22 0 16,-21 21-16,0-20 0,0-1 0,21 21 15,0-21-15,0 0 0,0 1 16,0-1-16,0 0 0,0 0 16,21-21-16,0 0 15,0 0-15,1 0 0,-1 0 0,0 0 16,21 0-16,-42-21 16,43 0-16,-1 0 15,-42-1-15,21 1 0,0 0 0,0-21 16,-21 21-16,0-22 0,0 22 15,0-21-15,0 21 0,0-1 0,0 1 16,0 0-16,-21 21 0,0 0 16,0 0-16,0 0 0,0 0 15,-1 21-15,1 0 0,0 1 0,0-22 16,21 21-16,0 0 0,0 0 16,0 0-16,0 0 0,21 1 15</inkml:trace>
  <inkml:trace contextRef="#ctx0" brushRef="#br0" timeOffset="59376.56">22775 5186 0,'0'-21'16,"-21"42"-1,21 0-15,0 0 16,-21-21-16,21 21 0,-21 1 15,21-1-15,-21 0 0,21 0 16,0 0-16,0 0 0,0 1 16,0-1-16,0 0 0,0 0 15,0-42 17,0 0-17,0 0-15</inkml:trace>
  <inkml:trace contextRef="#ctx0" brushRef="#br0" timeOffset="59525.47">22754 4890 0,'0'0'0,"-21"0"16,21 21 31,0 0-32</inkml:trace>
  <inkml:trace contextRef="#ctx0" brushRef="#br0" timeOffset="60083.8">23389 5186 0,'0'-21'0,"0"42"0,0-63 0,21 20 16,-21 1-16,0 0 0,0 0 15,0 0-15,-21 21 16,0 0-16,-21 0 0,20 0 16,1 21-16,0 0 0,0 0 15,-21 0-15,20 22 0,1-22 0,0 0 16,0 21-16,0-20 0,21-1 15,0 0-15,0 21 0,0-21 16,0 1-16,21-1 0,0 0 0,0-21 16,0 0-16,1 0 15,-1 0-15,0 0 0,0 0 0,0 0 16,0-21-16,1 0 0,-1-1 16,0 1-16,0 0 0,0-21 0,0 21 15,1-22-15,-1 1 0,0 0 0,0-22 16,0 1-16,0-1 0,1 22 15,-1-22-15,0 1 0,-21 20 0,0-20 16,0 42-16,0-22 0,0 22 16,0 0-16,-21 21 15,0 21-15,-1 0 0,1 1 16,0 20-16,21 0 0,-21 1 16,0 20-16,21-21 0,0 22 0,0-1 15,0-20-15,0 20 0,0-20 16,0 20-16,0-21 0,0-20 0,0 20 15,21-21-15,0 21 0,-21-20 16,21-1-16,0-21 0,1 0 16,-1 0-16,0 0 0,0 0 15,0-21-15</inkml:trace>
  <inkml:trace contextRef="#ctx0" brushRef="#br0" timeOffset="60889.02">24638 5249 0,'0'-21'0,"0"0"15,0 0-15,0 0 0,0 0 16,0-1 0,-21 1-16,0 21 0,-1-21 15,1 21-15,0 0 0,0 0 16,-21 0-16,20 0 0,-20 0 0,21 0 15,-21 21-15,20 0 0,1 1 16,-21-1-16,21 0 0,0 21 0,-1-21 16,1 1-16,21-1 0,0 0 0,0 0 15,0 0-15,0 0 16,21-21-16,1 0 0,-1 0 16,0 0-16,0 0 15,0 0-15,0 0 0,1-21 0,-1 0 16,0 0-16,0 0 0,0 0 15,0-1-15,1-20 0,-1 0 16,0 21-16,0-22 0,-21-20 0,21 20 16,0 1-16,-21-21 0,0-1 15,22 22-15,-1-22 0,-21 22 0,21 0 16,-21-1-16,0 22 0,0 0 16,0 42-1,0 0-15,-21 22 16,0-1-16,21 21 0,-22-20 0,22 20 15,0 1-15,0-1 0,-21-20 16,21-1-16,0 21 0,0-20 16,0-22-16,0 21 0,0-21 0,0 1 15,0-1-15,0 0 0,0 0 16,21-21-16,1 0 16,-1 0-16,0 0 15,0 0-15,-21-21 0,21 0 16,0 21-16</inkml:trace>
  <inkml:trace contextRef="#ctx0" brushRef="#br0" timeOffset="61224.85">24807 5165 0,'21'0'31,"1"0"-15,-1 0-16,0-21 15,0-1-15,0 22 0,0-21 0,-21 0 16,22 0-16,-22 0 16,0 0-1,-22 21-15,1 0 16,0 21-16,0 0 0,0 0 16,0 0-16,21 22 0,-22-22 15,22 0-15,0 0 0,0 0 16,0 0-16,0 1 0,0-1 15,0 0-15,22-21 16,-1 21-16,0-21 0,0 0 16,0 0-16,0 0 0,1 0 0,-1 0 15,0 0-15,0 0 0,0-21 16,0 21-16,1-21 0,-1 0 0</inkml:trace>
  <inkml:trace contextRef="#ctx0" brushRef="#br0" timeOffset="61857.49">25231 5059 0,'0'21'32,"0"0"-32,0 0 15,-22-21-15,22 22 0,0 20 16,0-21-16,0 0 0,-21 0 0,21 1 16,0-1-16,0 0 15,0 0-15,0 0 0,0-42 63,0 0-63,0 0 15,0 0-15,0-1 0,21 1 16,-21-21-16,22 21 0,-22 0 0,21-1 16,-21 1-16,21 0 0,0 0 15,-21 0-15,21 21 0,0 0 0,1 0 16,-22 21-1,21-21-15,-21 21 0,0 0 0,0 0 16,0 1-16,0-1 0,0 0 16,0 0-16,0 0 0,0 0 0,0 1 15,0-1-15,0 0 0,0 0 16,0 0-16,0-42 47,0 0-47,0 0 15,0 0-15,21-1 0,-21 1 0,21 0 16,0 0-16,-21 0 0,21-22 16,22 1-16,-22 21 0,0 21 15,0-21-15,0 21 16,1 0-16,-22 21 0,0 0 16,0 0-16,0 0 0,0 1 15,0-1-15,0 0 0,0 0 0,0 0 16,0 0-16,0 1 0,-22-1 0,22 0 15,0 0-15,-21-21 16,21 21-16,0 0 16,21-42 15,-21 0-31,22 21 16,-1-21-16</inkml:trace>
  <inkml:trace contextRef="#ctx0" brushRef="#br0" timeOffset="62216.86">25887 5059 0,'-21'0'31,"21"21"-31,-22 0 16,1 0-16,0 1 0,21-1 0,-21 0 15,21 0-15,0 0 0,-21 0 16,21 1-16,0-1 0,0 0 0,0 0 15,0 0-15,0 0 16,21-21-16,0 0 16,0 0-16,0 0 0,1 0 0,-1 0 15,0 0-15,0 0 0,0-21 16,0 0-16,1 0 0,-22 0 16,21 0-16,-21-1 0,0 1 15,0 0-15,0-21 0,0 21 0,0-1 16,0 1-1,-21 21-15,-1 0 0,1 0 16,0 0 0,0 0-16,21 21 15,0 1 1</inkml:trace>
  <inkml:trace contextRef="#ctx0" brushRef="#br0" timeOffset="62508.69">26310 4953 0,'0'0'0,"0"-21"16,0 42 0,-21 0-1,0 0-15,0 1 0,21-1 0,-22 21 16,1-21-16,0 0 0,21 22 15,0-22-15,-21 21 0,21-21 0,-21 1 16,21-1-16,0 0 0,0 0 0,0 0 16,0 0-16,0 1 15,0-1-15,21-21 0,0 21 16,0-21-16,0 0 0,1 0 16,-1 0-16,0 0 0,0 0 15,0 0-15,0-21 0,1 0 0,-1 21 16</inkml:trace>
  <inkml:trace contextRef="#ctx0" brushRef="#br0" timeOffset="62776.54">26522 4974 0,'0'-21'0,"0"42"0,21-42 0,-21 0 0,21 21 16,-21-21-16,21 21 15,0 0-15,1 0 0,-1 21 16,-21 0-16,21 0 0,0 0 15,-21 1-15,0-1 0,0 0 0,0 21 16,0-21-16,0 1 0,0-1 16,0 21-16,0-21 0,0 0 0,0 1 15,-21 20-15,21-21 0,-21 0 0,0 0 16,-1 1-16,1-22 0,0 21 16,0 0-16,0-21 0,0 21 0,-1-21 15</inkml:trace>
  <inkml:trace contextRef="#ctx0" brushRef="#br0" timeOffset="63816.93">19325 6160 0,'0'0'0,"-21"0"16,0 0 0,0 0-16,-1 0 0,1 0 0,0 0 15,0 0-15,0 0 0,0 0 16,-1 0-16,1 0 0,0 21 0,0-21 15,21 21-15,-21-21 0,0 21 16,-1-21 0,22 21-16,0 0 15,22 1 1,-1-22-16,0 0 0,0 21 16,0-21-16,-21 21 0,21 0 15,1 0-15,-22 0 0,21 1 0,-21-1 16,0 0-16,0 0 0,0 0 0,0 0 15,-21 1-15,-1-1 0,1 0 16,0 0-16,0-21 0,0 21 0,0 0 16,-1-21-16,1 0 0,0 22 15,0-22-15,0 0 0,21-22 32,0 1-32,21 0 15,0 0 1,0 21-16,0 0 15,1 0-15,-1 21 0,-21 0 16,21 0-16,-21 1 0,21-1 16,-21 21-16,0-21 0,0 22 15,0-22-15,-21 0 0,0 21 0,21-21 16,-21 22-16,-1-22 0,1 0 16,0 0-16,21 0 0,0 1 0,-21-1 15,21 0-15,0 0 0,-21 0 16,21 0-16,0 1 31,0-1-15,21-21-16</inkml:trace>
  <inkml:trace contextRef="#ctx0" brushRef="#br0" timeOffset="64534.18">19071 9377 0,'0'-21'16,"21"0"-16,0 21 15,-21-22-15,22 22 0,-1-21 16,0 21-16,0-21 0,0 21 16,-42 0-1,0 0 1,0 21-16,0 0 0,-22-21 15,22 22-15,-21-1 0,21 21 0,-1-21 0,1 0 16,0 22-16,0-22 16,0 21-16,21-21 0,0 22 0,0-22 15,0 21-15,0-21 0,21 1 16,0-1-16,0 0 0,0 0 0,22 0 16,-22-21-16,21 21 0,-21-21 0,22 0 15,-1 22-15,-21-22 0,22 0 16,-22 21-16,0 0 0,0-21 0,-21 21 15,0 0-15,0 0 0,0 1 0,-21-1 16,0 0-16,0 0 0,-1 0 16,-20 0-16,0 1 0,21 20 0,-22-21 15,1 0-15,0 0 0,20 1 0,-20-22 16,21 21-16,-21-21 16,20 0-16,1 0 0,0 0 0,0 0 15,0 0-15,21-21 0,-21-1 16,21 1-16,-22 0 0,22-21 15,0-1-15,0 1 0</inkml:trace>
  <inkml:trace contextRef="#ctx0" brushRef="#br0" timeOffset="65954.61">20002 7705 0,'22'0'16,"-1"0"0,0-21-16,-21-1 0,42 22 0,-42-21 15,43 0-15,-43 0 0,21 0 16,0 0-16,-21-1 0,0 1 16,0 0-16,0 0 0,-21 21 15,0-21-15,-22 21 0,22 0 0,-21 0 16,21 0-16,-22 0 0,22 0 15,-21 0-15,-1 0 0,22 0 16,-21 21-16,21 0 0,0-21 0,-1 21 16,1 0-16,0 1 0,21-1 15,0 0-15,0 0 0,0 0 0,0 0 16,21 1-16,0-1 0,-21 0 0,43 0 16,-22 0-16,0 0 0,21 1 15,-20-1-15,-1 0 0,21 0 0,-21 0 16,0 0-16,22 1 0,-22-1 15,0 0-15,-21 0 0,0 0 0,0 0 16,0 1-16,0-1 0,-21 0 16,0 0-16,-22 0 0,22 0 15,-148 1 1,127-1-16,-1-21 0,1 0 16,0 0-16,20 0 0,1 0 0,0 0 15,0-21-15,0-1 0,21 1 16,0 0-16,0 0 0,0-21 15,0 20-15,0 1 0,0 0 0,0-21 16,0 21-16,21-1 0,0 1 0,21 0 16,-20 0-16,-1 0 0,0 0 15,21 21-15</inkml:trace>
  <inkml:trace contextRef="#ctx0" brushRef="#br0" timeOffset="66400.87">20616 7599 0,'0'0'0,"-42"0"16,21 0-16,0 0 15,21 21-15,-22 0 0,1 0 16,21 22-16,-21-22 0,0 21 15,21 1-15,0-1 0,-21-21 0,21 21 16,-21 1-16,21-1 0,0 0 0,0 1 16,0-22-16,0 21 0,0-21 15,0 1-15,21-1 0,0-21 0,0 0 16,21 0-16,-20 0 0,20 0 16,0 0-16,-21 0 0,22-21 0,-22-1 15,21 1-15,-21 0 0,22 0 16,-22-21-16,0 20 0,0-20 15,-21 0-15,0 21 0,0-22 0,0 1 0,0 0 16,0 20-16,-21-20 0,-21 0 16,21 21-16,-1-1 0,1 1 15,-21 0-15,21 21 0,0 0 0,-1 0 16,-20 0-16,21 0 0,0 21 16,0-21-16,21 21 0,0 1 0,0-1 15,0 0-15,0 0 0,0 0 0,21 0 16,0 1-16,21-22 0,-21 21 15</inkml:trace>
  <inkml:trace contextRef="#ctx0" brushRef="#br0" timeOffset="66668.72">21230 7599 0,'0'0'0,"0"-21"0,0 42 31,0 21-15,-21-21-16,21 22 0,-21-1 0,21 0 16,0 1-16,0-1 0,-21 0 0,21 1 15,-22-1-15,22 0 0,0 1 16,0-1-16,0 0 0,0-20 0,0-1 16,0 21-16,0-21 0,0 0 15,0 1-15,0-44 31,0 1-31,0 0 16</inkml:trace>
  <inkml:trace contextRef="#ctx0" brushRef="#br0" timeOffset="66925.31">21145 7811 0,'0'0'16,"0"-43"-16,0-41 0,0 62 15,0 1-15,22 0 0,-1 0 16,0 0-16,21 21 0,-21 0 0,22 0 15,-22 0-15,21 0 0,1 0 16,-1 0-16,0 21 0,1-21 16,-22 21-16,0 0 0,0 22 0,-21-22 15,0 0-15,0 0 0,0 0 0,-21 0 16,0 1-16,0-1 0,-1 0 16,-20 0-16,21 0 0,-21 0 0,20 1 15,-20-1-15,21-21 0,0 21 16,0-21-16,42 0 31,0 0-31</inkml:trace>
  <inkml:trace contextRef="#ctx0" brushRef="#br0" timeOffset="67259.64">22691 7154 0,'0'-21'0,"0"42"0,-22-63 16,22 21-16,-21 21 0,0 0 15,0 0-15,0 0 0,0 0 0,-22 0 16,22 21-16,0 0 0,0 0 0,0 22 16,-1 20-16,-20-20 0,21 20 15,0 1-15,0-1 0,-22 1 0,22-1 16,0 1-16,0 20 0,0-20 15,21-1-15,0 1 0,0-22 16,0 22-16,0-22 0,0 21 0,21-20 16,0-1-16,21-21 0,-21 22 15,1-22-15,-1 0 0,21 0 0,-21-21 16,22 0-16,-22 0 0,21 0 0,-21 0 16,22 0-16,-1 0 0,-21 0 15,21-42-15,1 21 0,-1-1 16</inkml:trace>
  <inkml:trace contextRef="#ctx0" brushRef="#br0" timeOffset="67484.52">22945 7408 0,'0'0'0,"-22"0"0,1 0 15,21 22 1,0-1-1,0 0-15,0 0 0,0 0 16,0 0-16,0 1 0,0-1 16,0 0-16,21-21 31,1 0-15</inkml:trace>
  <inkml:trace contextRef="#ctx0" brushRef="#br0" timeOffset="67648.64">23050 7451 0,'0'0'0,"0"-21"16,0 42 15,0 0-15,0 0-16,0 0 0,0 0 16,0 1-16,0-1 15,0 0-15,22-21 16,-1 0-16,0 21 15</inkml:trace>
  <inkml:trace contextRef="#ctx0" brushRef="#br0" timeOffset="67941.36">23580 7408 0,'0'0'0,"-22"0"0,1 0 15,0 0-15,21 22 16,-21-1-16,21 0 0,-21 0 16,21 21-16,0 1 0,-21-22 15,21 21-15,0 1 0,0-1 0,-22 0 16,22 1-16,-21-22 0,0 21 16,21 0-16,0 1 0,0-22 0,0 21 15,-21-21-15,21 1 0,0-1 0,0 0 16,0 0-16,21-21 31,0 0-31,0-21 0,-21 0 0,22 0 16,-1-1-16</inkml:trace>
  <inkml:trace contextRef="#ctx0" brushRef="#br0" timeOffset="68157.23">23749 7472 0,'0'0'0,"21"-42"0,0 20 0,-21 1 16,0 0-1,0 42-15,0 0 0,0 1 16,0 20-16,0 0 0,0 1 0,-21-1 16,21 0-16,-21 1 0,21-1 15,-21 0-15,0 1 0,21-22 0,0 21 16,0 0-16,0-20 0,0 20 16,0-21-16,0 0 0,0 0 0,0 1 15,0-1-15,-22-21 16,1 0-1</inkml:trace>
  <inkml:trace contextRef="#ctx0" brushRef="#br0" timeOffset="68321.14">23368 7916 0,'21'-21'31,"0"21"-31,0 0 0,1-21 15,20 21-15,-21 0 0,21 0 0,-20-21 16,20 21-16,-21 0 0,0 0 16,22-21-16,-22 21 0,0 0 15</inkml:trace>
  <inkml:trace contextRef="#ctx0" brushRef="#br0" timeOffset="68683.64">23897 7895 0,'0'0'0,"21"0"16,0 0-16,1 0 15,-1 0-15,0-21 0,0 21 16,21-21-16,-20 0 0,-1 21 0,0-21 16,0-1-16,0 22 0,0-21 15,1 0-15,-22 0 0,0 0 0,0 0 16,0-1-16,0 1 0,0 0 0,0 0 15,-22 21 1,1 0-16,-21 42 16,21-21-16,0 1 0,-1-1 0,1 21 15,0-21-15,21 22 0,0 20 16,0-42-16,0 0 0,0 1 16,0 20-16,0-21 0,21-21 15,0 21-15,1 0 0,-1-21 0,0 0 16,0 0-16,0 0 0,0 0 0,22 0 15,-22 0-15,0 0 16,0-21-16,0 0 0,1 0 0,-1 0 16</inkml:trace>
  <inkml:trace contextRef="#ctx0" brushRef="#br0" timeOffset="68932.03">24638 7281 0,'0'-21'0,"0"42"0,21-63 0,-21 63 31,0 0-31,0 1 0,0-1 0,0 21 16,0 0-16,0 1 0,0-1 0,0 0 15,0 1-15,0-1 0,0 0 16,0-20-16,0 20 0,0 0 0,0 1 16,0-1-16,0-21 0,0 21 0,0-20 15,0-1-15,0 0 0,0 0 16,0 0-16,0 0 0,0-42 31</inkml:trace>
  <inkml:trace contextRef="#ctx0" brushRef="#br0" timeOffset="69192.55">25167 7260 0,'0'0'0,"21"-63"15,-21 84 1,0 0-16,0 0 16,0 22-16,-21-22 0,0 21 15,21 0-15,-21 22 0,0-22 0,-1 1 16,1 20-16,21-21 0,-21 1 16,0-1-16,21 0 0,-21 1 15,21-1-15,0-21 0,0 22 0,0-22 16,0 0-16,0 0 0,0 0 15,21-21 1,0 0-16,0-21 16,0 21-16,22-21 0</inkml:trace>
  <inkml:trace contextRef="#ctx0" brushRef="#br0" timeOffset="69525.36">25421 7705 0,'0'0'0,"-21"0"16,0 21-1,0 0 1,-1 0-16,22 0 0,0 1 0,-21 20 16,21-21-16,0 0 0,0 0 15,0 1-15,0-1 16,21-21-16,-21 21 0,22-21 0,-1 0 16,0 0-16,0 0 0,0 0 15,0 0-15,1 0 0,-1-21 0,0 21 16,0-21-16,0-1 0,0 1 0,-21 0 15,22 0-15,-22-21 0,21 20 16,-21-20-16,0 21 0,0 0 0,0-22 16,0 22-16,0 0 0,-21 21 15,-1-21-15,1 21 0,0 0 16,0 0-16,0 0 0,0 0 0,-1 21 16,1-21-16,21 21 0,-21 0 15,21 1 1,21-22-1</inkml:trace>
  <inkml:trace contextRef="#ctx0" brushRef="#br0" timeOffset="69785.78">25993 7324 0,'0'0'0,"0"21"16,0 0 0,0 0-16,-22 0 0,1 1 15,21-1-15,0 0 0,0 0 16,-21-21-16,21 21 0,0 0 16,-21-21-16,21 22 0,0-1 15,21-21 16,0-21-31</inkml:trace>
  <inkml:trace contextRef="#ctx0" brushRef="#br0" timeOffset="69969.67">26098 7408 0,'0'-21'16,"0"42"15,0 1-16,0-1-15,0 0 0,0 0 16,0 0-16,0 0 16,0 1-16,-21-22 0,21 21 0,-21-21 15,21 21-15</inkml:trace>
  <inkml:trace contextRef="#ctx0" brushRef="#br0" timeOffset="70336.47">26352 7006 0,'0'-21'0,"0"42"0,0-63 0,0 21 16,0 42 15,0 0-31,0 0 0,0 22 16,0-22-16,0 21 0,0 0 0,22-20 15,-22 20-15,21 21 0,-21-20 16,0-1-16,0 0 0,0 1 0,0 20 16,0-20-16,0-1 0,0 0 0,0 1 15,-21-1-15,-1 0 0,1 1 16,0-22-16,0 21 0,0-21 0,0 22 16,-1-22-16,1 21 0,0-21 15,21 0-15,0 1 0,-21-22 16,21 21-16,-21-21 0,21-21 47,0-1-47,0 1 15,21 0-15,0 21 16</inkml:trace>
  <inkml:trace contextRef="#ctx0" brushRef="#br0" timeOffset="70556.34">26606 7916 0,'0'22'93,"0"-1"-77,-21 0-16,21 0 16</inkml:trace>
  <inkml:trace contextRef="#ctx0" brushRef="#br0" timeOffset="70725.25">26564 8319 0,'0'0'0,"0"42"0,0-21 0,0 0 16,0 0-16,0 1 0,-21-1 0,0 0 15,21 0-15,-21 0 0,-1 0 0,1 1 16,0-1-16,0 0 0,-21 0 16,20-21-16,-20 21 0,21 0 0,-21 1 15,-1-1-15,22 0 0,-21-21 0,-1 21 16,1-21-16,0 21 0,-1-21 0</inkml:trace>
  <inkml:trace contextRef="#ctx0" brushRef="#br0" timeOffset="74936.67">3873 8107 0,'22'0'15,"-22"-21"-15,0 0 16,21 21-16,0-22 15,-21 1-15,0 0 16,0 0-16,0 0 0,0 0 16,0-1-16,0 1 0,0 0 15,0 0-15,-21 0 0,0 0 16,-1-1-16,1 1 0,0 21 16,0 0-16,0-21 0,0 21 15,-1 0-15,1 0 0,0 0 0,0 0 16,-21 21-16,20 0 0,1 1 15,-21-1-15,21 0 0,-22 64 16,1-43-16,21 0 0,0 22 0,0-22 16,21 0-16,-22 22 0,22-22 15,0 1-15,0-1 0,0-21 0,0 21 16,0-20-16,0-1 0,22 0 16,-1 0-16,0-21 0,42 0 15,-20 0-15,-22 0 0,21 0 16,-21-21-16,22 0 0,-22 0 15,21-1-15,-21 1 0,1 0 0,20 0 16,-21 0-16,0-22 0,0 22 16,1-21-16,-1 0 0,-21 20 0,21-20 15,0-85-15,0 106 16,0-21-16,-21 20 0,0 1 16,22-21-16,-22 21 0,0 0 15,21 21-15,-21 21 16,0 0-1,0 0-15,0 0 0,0 0 16,0 1-16,0 20 0,0 0 16,0 1-16,0-22 0,0 21 0,0 0 15,0 1-15,0-1 0,0-21 16,0 22-16,0-22 0,0 0 0,0 0 16,21 0-16,0 0 0,-21 1 0,21-22 15,0 21-15,1-21 16,-1 0-16,0 0 0,0 0 15,0 0 1,-21-21-16,21 21 0,1-22 16</inkml:trace>
  <inkml:trace contextRef="#ctx0" brushRef="#br0" timeOffset="75281.47">4847 8170 0,'0'22'31,"21"-22"16,0 0-47,1 0 0,-22-22 15,21 1 1,-21 0-16,0 0 16,0 0-1,-21 21 1,-1 0-16,1 0 16,21 21-16,-21-21 0,0 21 0,21 0 15,0 0 1,21-21-1</inkml:trace>
  <inkml:trace contextRef="#ctx0" brushRef="#br0" timeOffset="75941.09">5990 8086 0,'0'-43'15,"0"22"-15,0 0 0,0 0 16,-21 0-16,0 0 0,21-1 16,-21 22-16,21-21 0,-22 21 15,1 0-15,0-21 0,0 21 16,0 0-16,0 0 0,-1 0 0,1 21 15,0 0-15,0 1 0,-21-1 16,20 0-16,-20 21 0,21 1 16,0-22-16,-22 21 0,22 0 0,-21 22 15,21-22-15,21-21 16,0 22-16,0-22 0,0 0 0,0 0 16,21 0-16,0-21 0,0 0 15,22 0-15,-22 0 0,21 0 16,-21 0-16,22 0 0,-1-21 0,0 21 15,-21-21-15,22 0 0,-22 0 16,21 0-16,-21-22 0,22 1 0,-22 21 16,0-22-16,21-20 0,-20 21 0,-1-22 15,0 22-15,0-22 0,0 1 16,-21 20-16,21-20 0,-21 21 0,22-22 16,-22 22-16,0 21 0,0-22 15,0 22-15,0 0 0,0 0 0,0 0 16,-22 42-1,22 0-15,-21 21 0,21-21 16,-21 22-16,0-1 0,21 0 16,0 1-16,0-1 0,-21 22 0,21-22 15,0 21-15,0-20 0,0-1 16,0 0-16,0 22 0,0-43 0,0 21 16,0 1-16,0-22 0,0 21 0,0-21 15,0 1-15,21-22 0,-21 21 16,0 0-16,21-21 0,0 0 0,0 0 15,1 0-15,-1 0 0,0-21 16,0 0-16,21-1 0,-20 1 16,-1 0-16,0 0 0</inkml:trace>
  <inkml:trace contextRef="#ctx0" brushRef="#br0" timeOffset="76317.98">6477 8065 0,'0'0'0,"-21"0"0,21 21 0,-21-21 15,21 21 1,21-21 0,0 0-16,0 0 15,0 0-15,0 0 0,22 0 16,-22-21-16,0 0 0,21 21 0,-20-22 16,-1 1-16,0 0 0,-21 0 15,0 0-15,21 0 0,-21-1 0,0 1 16,0 0-16,-21 21 15,0 0-15,0 0 0,-1 0 16,1 0-16,0 0 0,0 21 16,0 0-16,0 1 0,-1-1 0,1 0 15,21 0-15,-21 21 0,21-20 16,-21 20-16,21-21 0,0 21 0,0-20 16,0-1-16,0 0 0,0 0 0,0 0 15,21 0-15,0-21 0,0 22 16,1-22-16,41 0 15,-21 0-15,-20 0 0,20 0 0,-21 0 16,21 0-16,-20-22 0,20 1 0,0 21 16,-21-21-16,22 0 0</inkml:trace>
  <inkml:trace contextRef="#ctx0" brushRef="#br0" timeOffset="77023.62">7175 7916 0,'0'0'0,"0"-42"16,-21 42-1,0 21 1,21 0-16,0 1 0,0-1 16,-21 0-16,21 0 0,0 21 15,0-20-15,0-1 0,0 0 0,0 21 16,0-21-16,0 1 0,0-1 0,0 0 16,0 0-16,0 0 0,0 0 15,0-42 32,0 0-47,0 0 16,0 0-16,0 0 0,0-22 0,0 22 15,21-21-15,-21-1 0,21 22 16,0-21-16,1 0 0,-1 20 0,0 1 16,0-21-16,0 42 0,0-21 15,1 0-15,20 21 0,-21 0 0,0 0 16,0 0-16,1 0 0,-1 21 15,0 0-15,0 0 0,0 0 0,-21 0 16,0 1-16,21 20 0,-21-21 0,0 0 16,0 22-16,0-22 0,0 0 15,0 21-15,0-21 0,0 1 0,0-1 16,-21 0-16,21 0 0,-21-21 31,21-21-15,0 0-16,0 0 15,0-1-15,0 1 0,0 0 16,21-21-16,0 21 0,1-22 16,-22 22-16,21-21 0,21 21 0,-21-22 15,0 22-15,22 0 0,-22 0 16,0 21-16,21-21 0,-20 21 0,-1 0 16,0 0-16,0 0 0,0 0 0,0 21 15,1 0-15,-22 0 0,0 0 16,21 0-16,-21 1 0,0-1 0,0 0 15,0 0-15,0 21 0,0-20 0,0-1 16,0 0-16,0 0 16,-21 0-16,21 0 0,-22 1 0,1-22 15,21 21-15,0-42 47,21-1-31,1 1-16,-1 0 0</inkml:trace>
  <inkml:trace contextRef="#ctx0" brushRef="#br0" timeOffset="77485.7">8361 7832 0,'0'0'16,"0"-21"-1,-21 21 16,21 21-31,-22-21 16,22 21-16,0 0 0,-21 0 16,0 0-16,21 1 0,-21-1 0,21 0 15,0 0-15,0 21 0,0-20 0,0-1 16,-21 0-16,21 0 0,0 0 16,0 0-16,0 1 0,21-1 15,0-21-15,0 21 0,0-21 16,1 0-16,-1 0 0,0 0 15,0 0-15,0 0 0,22-21 16,-22 0-16,0 21 0,0-22 0,0 1 16,22 0-16,-22-21 0,-21 21 0,21-22 15,0 22-15,-21-21 0,0-1 16,0 22-16,0-21 0,0 0 0,0 20 16,0 1-16,0 0 0,-21 0 0,0 21 15,0 0-15,-1 0 0,1 0 16,0 0-16,-21 0 0,21 21 0,-1-21 15,1 21-15,21 0 0,-21 1 16,0-1-16,21 0 0,-21 0 0,21 0 16,0 0-16,0 1 0,0-1 15,0 0-15,21-21 16,0 0-16,0 0 0,0 21 16,1-21-16,-1 0 0</inkml:trace>
  <inkml:trace contextRef="#ctx0" brushRef="#br0" timeOffset="77816.5">9271 7726 0,'0'0'16,"0"-21"-16,0 0 0,0-1 0,0 1 16,0 0-16,0 0 15,-21 42 16,21 0-31,-21-21 0,21 21 16,-22 22-16,22-22 0,0 0 0,-21 21 16,21-20-16,-21-1 0,21 21 15,-21 0-15,21-20 0,0 20 0,0-21 16,0 21-16,0-20 0,0-1 0,0 0 16,0 21-16,0-21 0,0 1 15,21-1-15,-21 0 0,21-21 16,0 0-16,-21 21 0,22-21 0,-1 0 15,0 0 1,0 0-16,0 0 0,0-21 16,1 0-16,-1 0 0</inkml:trace>
  <inkml:trace contextRef="#ctx0" brushRef="#br0" timeOffset="78172.31">9737 7557 0,'0'0'16,"0"-22"-16,0 1 0,21 21 0,-21-21 0,21 21 16,0 0-16,0 0 15,0 0-15,1 0 16,-1 0-16,0 0 0,21 21 0,-21 0 16,1 1-16,20-1 0,-21 0 15,-21 0-15,21 0 0,-21 22 0,0-22 16,0 0-16,0 21 0,0-21 0,0 22 15,-21-1-15,0-21 0,0 22 16,0-22-16,-22 0 0,22 21 0,-21-21 16,21 1-16,-1-1 0,-20 0 15,21 0-15,0-21 0,0 21 0,-1-21 16,22 21-16,0-42 47,22 0-32,-22 0-15,21 21 0,0-21 16,0 0-16,0-1 0</inkml:trace>
  <inkml:trace contextRef="#ctx0" brushRef="#br0" timeOffset="78425.16">10435 7789 0,'21'-21'0,"-21"0"31,21 21-31,-21-21 16,22 21-16,-1 0 15,-21 21 32,0 0-47</inkml:trace>
  <inkml:trace contextRef="#ctx0" brushRef="#br0" timeOffset="78699.09">10583 8170 0,'0'0'16,"0"22"-16,0-1 31,0 0-31,0 0 16,0 0-16,0 0 16,0 1-16,0-1 0,-21 0 15,0 0-15,0 0 0,21 0 0,-21 1 16,-1-1-16,1 0 0,-21 0 15,21 0-15,0 0 0,-22 1 0,1-1 16,21 0-16,-22-21 0,1 21 16,0 0-16,-1 0 0,1-21 0,0 22 15</inkml:trace>
  <inkml:trace contextRef="#ctx0" brushRef="#br0" timeOffset="82414.97">10520 7789 0,'0'-21'16,"-21"21"47,-1 0-48,22 21-15,-21-21 16,21 22-16,0-1 15,0 0 1,0 0-16,21-21 16,1 0-1,-1 0-15,0 0 16,0 0-16,0 0 16,0 0-16,-21-21 0,22 21 15,-22-21-15,21 21 16,-21-21-16,0-1 15,0 1-15,-21 21 16,-1 0 0,1 0-16,0 0 0,0 0 0,0 0 15,0 21-15,-1 1 16,22-1-16,0 0 16,0 0-16,0 0 15,22-21 1,-1 0-16,0 0 15,0 0-15,0 0 16,-21-21-16,0 0 16,0 0-1,0 0-15,-21 21 32,0 0-32,0 0 0,0 21 15,21 0-15,-22-21 16,1 0-16,21 21 15,0 0-15,0 0 0</inkml:trace>
  <inkml:trace contextRef="#ctx0" brushRef="#br0" timeOffset="84045.09">10456 8403 0,'0'21'0,"21"1"16,1-22-1,-1 0 1,0 0 0,0 0-16,0 0 15,0-22 1,-21 1-16,0 0 15,0 0-15,0 0 16,0 0-16,-21 21 16,21-22-16,-21 22 15,0 0-15,0 0 0,0 0 16,-1 0-16,1 0 16,21 22-16,-21-22 0,0 21 0,0-21 15,21 21-15,0 0 0,-21 0 16,21 0-16,0 1 15,21-22 1,0 21 0,0-21-16,0 0 15,0 0-15,1-21 16,-1-1-16,-21 1 16,0 0-16,0 0 15,0 0-15,0 0 0,0-1 0,0 1 16,0 0-16,-21 21 15,-1 0-15,1 0 16,0 0-16,0 21 16,0 0-16,21 1 15,0-1-15,0 0 16,0 0-16,0 0 16,21-21 15,0 0-31,-21-21 31,0 0-31,0 0 16,0 0-16,0-1 0,0 1 15,0 0 1,21 21 15,0 0-15,1 0-16,-1 0 15,0 0 1,-21 21 31,0 0-31,0 1-1,0-1 157,0 0-156,0 0-16,0 0 15,0 0 1,0 1 15,-21-22-15,21-22-1,0 1 1,0 0 0,21 0-1,-21 0-15,21 21 0,-21-21 16,21 21-16,0 0 16,1-22-1,-22 44 16,0-1-15,0 0-16,-22 0 16,22 0-16,0 0 0,-21 1 15,0-1-15,21 0 0,-21 0 16,0 0-16,21 0 0,-21 1 0,-1-1 16,-20 0-16,21 0 0,0 0 0,-22 0 15,1 1-15,21-1 0,-21 0 16,-1 0-16,1 0 0,21 0 0,-22 1 15,1-1-15,21-21 0,-21 21 0,20 0 16,1-21-16,-21 21 0,21-21 16,0 0-16,-1 21 0,1-21 15,0 0-15,21 22 16,-21-22-16,0 0 16,21-22 46</inkml:trace>
  <inkml:trace contextRef="#ctx0" brushRef="#br0" timeOffset="87488.89">16129 826 0,'0'-22'31,"0"44"63,0-1-94,0 0 0,0 0 0,0 0 16,0 0-16,0 22 0,0-22 15,0 21-15,0-21 0,0 22 0,0-1 16,0 0-16,0 1 0,0-1 16,0 0-16,0 1 0,0-1 0,0 0 15,0 1-15,0 20 0,0-20 16,0 20-16,0-21 0,0 22 0,0-1 15,0-20-15,0 20 0,0 1 16,0-1-16,0 1 0,0-1 0,0 1 16,0-1-16,0 22 0,0-22 15,0 22-15,0-21 0,0 20 16,0-20-16,0-1 0,0 22 0,0 0 16,0-22-16,0 22 0,0-1 15,-21 1-15,21-21 0,0 20 0,0 1 16,0 0-16,0-1 0,0 1 0,0 0 15,0-1-15,0 22 0,0-21 16,0-1-16,0 22 0,0-21 0,0 0 16,0-1-16,0 1 0,0 21 0,0-22 15,0 1-15,0 0 0,0 21 16,0-22-16,0 1 0,-21 0 16,21-1-16,0 1 0,-22 0 0,22 20 15,0-20-15,0 0 0,0-1 16,0 1-16,0 21 0,0-21 0,-21 20 15,21-20-15,0 21 0,0-21 16,-21-1-16,21 1 0,0 0 0,0-1 16,0 1-16,0 0 0,0 20 0,0-20 15,0 0-15,0-22 0,0 22 0,0 0 16,0-1-16,0-20 0,0 20 16,0 1-16,0 0 0,0-1 15,0 1-15,0 0 0,-21-22 0,21 22 0,-21 0 16,21 20-16,-21-20 15,21 0-15,0-1 0,0 1 0,0 21 16,-22-21-16,22-1 0,0 1 0,-21 0 16,21 20-16,0-20 0,0 0 0,0-1 15,0 22-15,0-21 0,-21 0 16,21-1-16,0 1 0,0 0 0,-21 20 16,21-20-16,0 0 0,0-1 0,0 1 15,0 0-15,-21-1 0,21 1 16,0 0-16,-21 21 0,21-22 0,0 1 15,0 0-15,0-1 0,-22 1 16,22 0-16,-21-1 0,21 1 0,-21 0 16,21-22-16,0 22 0,0-1 15,-21 1-15,21-21 0,-21 20 0,21 1 16,-21-22-16,21 22 0,-22-21 0,22 20 16,0-20-16,0-1 0,0 1 15,0-1-15,0 1 0,-21-1 0,21 1 16,0-1-16,0-20 0,0 20 0,0-21 15,0 1-15,0-1 0,0 0 16,0-20-16,0 20 0,0-21 0,0 0 16,0-42-1,21 0 1,-21 0-16,0-22 0,22 1 16,-1 0-16,0-22 0,0 1 0</inkml:trace>
  <inkml:trace contextRef="#ctx0" brushRef="#br0" timeOffset="89081.24">24532 5736 0,'0'0'0,"-21"0"0,0 21 16,0-21-16,-1 0 15,1 22-15,0-22 0,0 0 16,0 0-16,0 0 16,-1 0-16,1 0 0,0 0 15,0 0 1,42 0 31,0 0-47,0 0 0,1 0 15,-1 0-15,21 0 0,0-22 16,1 22-16,-1 0 0,22 0 0,-1 0 16,1 0-16,-1 0 0,22-21 15,-22 21-15,1 0 0,20 0 0,-20 0 16,-1 0-16,1-21 0,-1 21 15,1 0-15,-1 0 0,1 0 0,-22 0 16,1 0-16,-1 0 0,0 0 16,1 0-16,-22 0 0,21 0 0,-21 0 15,0 0-15,1 0 0,-1 0 16,-21-21 0,-21 21 30,-1 0-46,1 0 16,0 0-16,-21 0 0,21 21 0,-22-21 16,22 0-16,-21 0 0,21 0 15,-22 0-15</inkml:trace>
  <inkml:trace contextRef="#ctx0" brushRef="#br0" timeOffset="89768.16">24320 5863 0,'-21'0'16,"0"0"15,0 0-15,0 0-1,0 0 1,-1 0-16,1 0 31,42 0 32,1 0-63,-1 0 0,0 0 15,21 0-15,1 0 0,-1 0 0,21 0 16,1 0-16,21 0 16,-22 21-16,22-21 0,-1 0 0,1 0 15,0 0-15,-1 0 0,1 0 16,-21 0-16,-1 0 0,1 0 0,-22 0 15,21 0-15,-20 0 0,20 0 0,-20 0 16,-1 0-16,0 0 0,1 0 16,-1 0-16,0 0 0,-21 0 0,1 0 15,-1 0-15,0 0 0,0 0 16,0 0-16,0 0 94,-42 0-47,0 0-32,0 0-15,0 0 0,0 0 16,-1 0-16,-20 0 0</inkml:trace>
  <inkml:trace contextRef="#ctx0" brushRef="#br0" timeOffset="95972.69">6202 8996 0,'0'0'0,"-21"0"16,21-21-1,-22 21-15,1 0 16,0 0-1,0-21 1,0 21-16,42 0 63,0 0-63,0 0 0,22 0 15,-1 0-15,0 0 0,22 0 0,-1 0 16,1 0-16,20-22 0,22 22 15,0 0-15,-21 0 0,21 0 0,-1 0 16,-20-21-16,21 21 0,-21 0 16,-1 0-16,1 0 0,-22 0 15,1 0-15,-1 0 0,1 0 0,-22 0 16,1 0-16,-1 0 0,-21 0 16,0 0-16,0 0 0,1 0 0,-22-21 46,-22 21-30,1 0-16,21-21 0,-21 21 16,0 0-16,-21 0 0,20 0 0,1 0 15,-21 0-15,0 0 16,-1 0-16,1 0 0,0 0 0</inkml:trace>
  <inkml:trace contextRef="#ctx0" brushRef="#br0" timeOffset="96348.87">6117 9186 0,'-21'0'16,"42"0"-16,-63 0 0,63 0 31,0 0-31,21 0 0,1 0 15,-1 0-15,22 0 0,-22 0 0,43 0 16,63 0-16,-64 0 0,-20 0 16,21 0-16,-1 0 0,-20 0 15,20 0-15,-20 0 0,-1 0 0,1 0 16,-22 0-16,1 0 0,-1 0 16,0 0-16,-21 0 0,1 0 0,-1 0 15,0 0-15,-21 22 94,0-1-94</inkml:trace>
  <inkml:trace contextRef="#ctx0" brushRef="#br0" timeOffset="98973.3">18203 12086 0,'0'0'0,"0"-21"15,0 0-15,0 0 0,0 0 16,0-22-16,0 22 0,0 0 0,-21 0 15,21 0-15,-21 21 0,0-22 16,0 22-16,-1 0 16,1 0-16,0 22 0,21-1 0,-21 21 15,21 0-15,0 22 0,0-22 16,0 22-16,-21 20 0,21-20 0,0-1 16,-21 1-16,21-1 0,0 1 15,0-1-15,0-20 0,0 20 0,0-20 16,0-1-16,-22 0 0,22-21 15,0 1-15,0-1 0,0 0 0,-21-21 32,21-21-17,-21 0-15,21-22 0,-21 22 0,21-21 16,0-1-16,0 1 0</inkml:trace>
  <inkml:trace contextRef="#ctx0" brushRef="#br0" timeOffset="99265.74">17886 12065 0,'0'0'0,"0"-63"16,0 41-16,0-20 0,0 21 16,0 0-16,21 21 0,0-21 15,0 21-15,22 0 0,-1 0 0,0 0 16,1-22-16,20 22 0,1 0 0,-1 0 16,1 0-16,-1 22 0,1-1 15,-22 0-15,0 0 0,-21 21 16,1-20-16,-22 20 0,0 0 15,0 1-15,-22-22 0,1 21 0,-21 0 16,0-20-16,-22-1 0,22 21 0,-22-21 16,22 0-16,0 1 0,-22-1 15,43-21-15,-21 21 0,20-21 0,1 0 16,42 0 0,1 0-16,-1 0 15,21 0-15,-21 0 0,22-21 0,20 21 16</inkml:trace>
  <inkml:trace contextRef="#ctx0" brushRef="#br0" timeOffset="99655.88">19113 12213 0,'0'0'0,"64"-21"0,-22 0 0,1 0 16,-1 0-16,0-1 0,-21 22 16,1-21-16,-22 0 0,0 0 15,-22 21-15,1 0 0,0 0 16,-21 0-16,-1 0 0,1 21 15,21 0-15,-21 0 0,-1 1 0,22-1 16,-21 0-16,21 0 0,-1 0 16,22 22-16,0-22 0,0 0 0,0 0 15,0 0-15,22 0 0,20 1 16,-21-22-16,21 21 0,-20 0 16,20 0-16,0 0 0,1 0 0,-1 1 15,0-1-15,-21-21 0,1 21 16,-1 0-16,-21 0 0,0 0 0,0 1 15,-21-1-15,-1-21 16,-20 21-16,0-21 0,-22 0 0,22 0 16,-22 21-16,22-21 0,-21 0 0,20 0 15,1 0-15,21 0 0,-22 0 16,22 0-16,0 0 0,0 0 0,21-21 16,21 0-1,0 21-15,0-21 16,22 21-16,-22-22 0,21 22 0,1-21 15</inkml:trace>
  <inkml:trace contextRef="#ctx0" brushRef="#br0" timeOffset="99912.73">19748 12234 0,'22'-21'0,"-44"42"0,65-63 0,-43 21 15,21 21-15,0 0 0,0 0 16,-21 21-16,0 21 15,21-20-15,-21-1 0,0 21 0,0-21 16,0 22-16,22-1 0,-22-21 16,0 21-16,0-20 0,0 20 15,0-21-15,0 21 0,0-20 0,0-1 16,0 0-16,0 0 0,0 0 16,0 0-16,0 1 0,21-22 31,0 0-31,-21-22 0,21 22 0,-21-21 15,21 0-15,0 0 0,1-21 0</inkml:trace>
  <inkml:trace contextRef="#ctx0" brushRef="#br0" timeOffset="100136.6">20235 12234 0,'21'-42'0,"-42"84"0,42-126 0,-21 63 0,22-1 16,-22 1-16,21 21 0,-21 21 31,-21 1-31,-1 20 0,1-21 0,0 21 15,0 1-15,-21-1 0,20 0 0,-20-20 16,21 20-16,-21 0 0,20-21 16,-20 22-16,21-22 0,0 0 15,0 21-15,-1-20 0,22-1 0,0 0 16,0 0-16,22-21 16,-1 0-16,0 0 0,0 0 15,21 0-15,1-21 0,-1 0 16,22 0-16</inkml:trace>
  <inkml:trace contextRef="#ctx0" brushRef="#br0" timeOffset="100788.87">20913 12277 0,'0'0'0,"-22"0"16,1 0-16,0 21 15,0 0-15,21 21 16,-21-20-16,0-1 0,21 0 0,0 21 15,-22-21-15,1 1 0,21-1 16,0 21-16,0-21 0,0 0 16,-21 1-16,21-1 0,0 0 15,0 0-15,0-42 32,0 0-17,0 0-15,0-22 0,0 22 16,21-21-16,0-1 0,-21 1 0,22 0 15,-1-1-15,0 1 0,0 0 16,0-1-16,0 22 0,1-21 0,-1 21 16,21 21-16,-21 0 0,0 0 0,1 0 15,-1 0-15,0 21 16,0 0-16,0 21 0,-21-20 16,0 20-16,21-21 0,-21 21 15,0 1-15,0-22 0,0 21 0,0-21 16,0 22-16,0-22 0,0 0 0,-21 0 15,21 0-15,0 1 0,-21-22 16,21 21-16,-21-21 0,21-21 31,0-1-31,0 1 0,0 0 16,21 0-16,21-43 0,-20 43 16,20-21-16,0 0 0,1-1 15,-1 1-15,0 0 0,1 20 16,-22 1-16,21 0 0,0 21 0,-20 0 15,-1 0-15,0 21 0,0 0 16,-21 1-16,0 20 0,0-21 0,0 21 16,0 1-16,0-1 0,-21-21 15,-21 43-15,20-22 0,1-21 16,0 0-16,0 22 0,0-22 0,0-21 16,21 21-16,-22 0 0,44-21 46,-1-21-46,0 0 0,21 0 0,22 21 16</inkml:trace>
  <inkml:trace contextRef="#ctx0" brushRef="#br0" timeOffset="101353.22">22754 12129 0,'0'0'0,"21"0"0,-21-22 0,-21 1 15,0 21 1,-21 0-16,20 0 0,-20 0 16,0 0-16,-1 0 0,-20 0 15,21 0-15,-1 21 0,1-21 16,0 22-16,20-22 0,-20 21 0,21 0 16,21 0-16,0 0 15,0 0-15,21-21 16,21 22-16,-20-22 0,20 21 15,0-21-15,1 21 0,-22 0 16,21 0-16,-21-21 0,0 21 0,1 1 16,-22 20-16,0-21 0,0 0 15,0 0-15,-22 1 0,1-1 0,0 21 16,-21-21-16,-1 0 0,1 1 0,21-1 16,-21-21-16,-1 21 15,22 0-15,-21-21 0,21 0 16,21-21 15,21 21-31,0 0 0,0-21 0,0 21 16,0 0-16,1 0 0,-1 0 15,0 0-15,-21 21 0,0 0 16,0 0-16,0 22 0,0-22 16,-21 21-16,0 0 0,-1 22 0,1-22 15,0 22-15,-21-22 0,21 22 0,21-22 16,0 0-16,0 22 15,0-22-15,0 0 0,0 1 0,0-22 0,21 21 16,0-21-16,21 1 0,-21-1 16,22 0-16,-1 0 0,-21-21 15,22 0-15,-1 0 0,0 0 0,1-21 16,-22 0-16,21-22 0,0 22 0,1-21 16</inkml:trace>
  <inkml:trace contextRef="#ctx0" brushRef="#br0" timeOffset="102596.59">18457 14647 0,'0'-21'16,"0"42"-16,0-84 0,0 42 0,0-22 15,0 22-15,0-21 0,0 21 0,0 0 16,0-1-16,-21 22 16,0 0-16,0 22 0,0-1 15,-22 21-15,22 0 0,0 1 16,0 20-16,-22-20 0,22 20 0,-21 22 15,21-22-15,-22 1 0,1 20 0,21-20 16,-21-1-16,20 1 16,1-1-16,0-20 0,0-1 0,21-21 15,-21 22-15,21-22 16,21-42 0,-21-1-16,21 1 15,0-21-15,0 0 0,1-1 0,-1 1 16,0-22-16,0 1 0,21-1 0,-20 1 15,-1-1-15,21-20 0,0 20 16,-20 1-16,20-22 0,-21 22 0,0-1 16,0 22-16,1 21 0,-1-22 15,-21 64 1,21 1-16,-21 20 0,0 21 16,0-20-16,21 41 0,-21-20 0,21-1 15,0 1-15,-21 21 0,0-22 16,0 1-16,22-1 0,-22 1 0,21-22 15,-21 0-15,21 1 0,-21-1 16,0 0-16,0-21 0,0 1 0,0-1 16,0 0-16,-21-42 31,0 21-31,-22-21 0</inkml:trace>
  <inkml:trace contextRef="#ctx0" brushRef="#br0" timeOffset="102666.55">17886 15134 0,'0'0'0,"-43"-21"0</inkml:trace>
  <inkml:trace contextRef="#ctx0" brushRef="#br0" timeOffset="102799.83">19198 14944 0,'106'0'16</inkml:trace>
  <inkml:trace contextRef="#ctx0" brushRef="#br0" timeOffset="103320.8">20066 15028 0,'0'0'0,"21"0"0,21 0 16,-42-21-1,0 0-15,0 0 16,0 0-16,0 0 0,0-1 16,0-20-16,0 21 0,-21 0 15,21 0-15,-21-1 0,0-20 0,0 21 16,-22 0-16,22 0 16,0 21-16,0 0 0,-21 0 0,-1 0 15,-20 21-15,20 0 0,1 21 16,21-21-16,-21 22 0,-1-1 15,22 0-15,0 22 0,-21-22 0,42 1 16,0-1-16,0 0 0,0 1 16,0-1-16,0-21 0,21 21 15,0-42-15,0 22 0,21-22 0,-20 0 16,20 0-16,0 0 0,1 0 16,-22-22-16,21 1 0,0-21 0,1 21 15,-22-22-15,0 22 0,21-21 16,-20 0-16,-1-1 0,0 1 0,0 0 15,-21-1-15,21 22 0,-21-21 16,21 21-16,-21-22 0,22 43 0,-22-21 16,0 42-1,0 0-15,0 1 0,0-1 0,0 21 16,0 0-16,-22-20 0,22 20 16,0 0-16,0 1 0,0-1 0,0 0 15,0 1-15,0-1 0,0-21 16,22 0-16,-1 22 0,0-22 0,-21 0 15,42-21-15,-21 21 16,1-21-16,20 0 0,0 0 0,-21 0 0,22-21 16,-1 0-16,0 0 0,1-1 15</inkml:trace>
  <inkml:trace contextRef="#ctx0" brushRef="#br0" timeOffset="103549.23">21145 14944 0,'-21'0'16,"42"0"15,1 0-31,20 0 16,-21 0-16,0 0 16,0 0-16,22 0 0,-1-21 15,0 21-15,1 0 0,-22 0 0,21-22 16,-21 22-16,1 0 0,-44 0 31,-20 0-31</inkml:trace>
  <inkml:trace contextRef="#ctx0" brushRef="#br0" timeOffset="103712.15">20976 15092 0,'0'0'16,"-21"0"-16,21 21 15,0 0-15,21-21 16,0 0-16,22 0 0,-22 0 15,0 0-15,21 0 0,-21 0 16,22 0-16,-1 0 0,-21-21 0,22 21 16,-22 0-16,0-21 0,0 21 15,0-21-15</inkml:trace>
  <inkml:trace contextRef="#ctx0" brushRef="#br0" timeOffset="104227.84">18013 14986 0,'0'0'0,"-21"0"0,-1 0 0,1 21 15,0-21 17,42 0-17,0 0 1,1 0-16,20 0 15,-21 0-15,21 0 0,-20 0 0,20-21 16,0 21-16,1-21 0,-1 21 16,21 0-16,-20 0 0,-1-21 0,22 21 15,-22 0-15,21 0 0,1 0 16,-22-21-16,22 21 0,-22 0 0</inkml:trace>
  <inkml:trace contextRef="#ctx0" brushRef="#br0" timeOffset="105045.48">22140 14944 0,'0'0'0,"-21"-21"15,21-1-15,0 1 16,0 0-16,0 0 15,0 0-15,0 0 16,21 21-16,-21-22 0,21 22 16,1-21-16,-1 21 15,0 0-15,-21 21 0,0 1 16,0 20-16,0-21 0,21 0 16,-21 22-16,0-1 0,0-21 15,0 21-15,0 1 0,0-1 0,-21-21 16,21 0-16,0 22 0,-21-22 15,21 0-15,-21 0 0,-1-21 32,22-21-17,0 0-15,0 0 0,0 0 0,22-1 16,-1-20-16,0 21 0,0-21 16,21-1-16,-20 1 0,-1 0 0,21 20 15,0-20-15,-20 0 0,20-1 16,0 22-16,1 0 0,-22 0 0,21 21 15,-21 0-15,0 0 0,43 21 16,-43 0-16,-21 0 16,0 22-16,21-22 0,-21 0 0,0 21 0,0-20 15,0 20-15,0 0 16,-21-21-16,21 22 0,0-22 0,-21 0 16,0 0-16,0 22 0,21-22 15,0 0-15,0 0 16,21-42-1,0 0 1,0 0-16</inkml:trace>
  <inkml:trace contextRef="#ctx0" brushRef="#br0" timeOffset="105878">23114 14944 0,'21'0'16,"0"0"-16,0 0 15,1 0-15,-1 0 0,0-21 16,-21-1-16,21 22 0,0-21 16,0 0-16,1 21 0,-1-21 0,0 0 15,0 0-15,-21-1 0,0 1 16,0 0-16,0 0 0,0 0 0,0 0 16,0-1-16,-21 22 0,0 0 15,0 0-15,-1 0 0,1 22 16,0-1-16,0 21 0,-21-21 0,20 22 15,22-22-15,-21 21 0,0 0 16,0-20-16,0 20 0,21 0 16,0 1-16,0-22 0,0 21 15,0-21-15,0 0 0,0 1 0,21-1 16,0 0-16,0 0 0,0-21 0,22 0 16,-22 0-16,21 0 0,-21 0 15,22-21-15,-1 0 0,-21 0 0,22-1 16,-1 1-16,-21-21 0,21 21 15,-20 0-15,20-22 0,-21 1 0,0 21 16,0 0-16,1-1 0,-1 1 16,-21 0-16,0 0 0,0 42 31,0 0-31,0 0 16,0 1-16,-21-1 0,-1 0 0,1 21 15,21-21-15,0 1 0,0 20 0,0-21 16,0 0-16,0 0 0,0 1 15,0-1-15,0 0 0,21 0 16,1-21-16,-1 0 0,21 0 0,-21 0 16,0 0-16,22 0 0,-22-21 15,0 0-15,0 21 0,0-21 0,22-1 16,-22 1-16,-21-21 0,21 21 16,0 0-16,0-1 0,-21 1 15,0 0-15,0 42 31,0 0-15,0 1-16,0-1 0,0 0 0,0 0 16,0 0-16,0 0 15,22 1-15,-1-22 0,0 0 16,0 0-16,0 0 0,0 0 16,22 0-16,-22 0 0,21-22 0,-21 1 15,22 21-15,-22-21 0,0-21 0,-21 21 16,0-1-16,21 1 15,-21-21-15,0-22 0,0 22 16,0 0-16,0 21 0,0-22 0,0 22 16,-21 0-16,0 0 15,0 21 1,21 21 0,0 0-16,0 0 0,21-21 15,21 0-15</inkml:trace>
  <inkml:trace contextRef="#ctx0" brushRef="#br0" timeOffset="106352.73">25506 14563 0,'0'0'0,"-21"21"31,-1 0-31,22 0 16,-21 0-16,0 22 0,0-1 0,0-21 15,0 22-15,-1-1 0,1 0 16,-21 1-16,21-1 0,0 0 0,-22 1 16,22-22-16,0 21 0,0 0 0,21-20 15,0-1-15,-21 0 0,21 0 16,21-21 15,-21-21-31,21 0 0,0 0 16,0-1-16,0-20 0,1 0 0,-1-1 15,0 1-15,0 0 0,21-1 16,-20 1-16,20-21 0,-21 20 0,21-41 16,-20 62-16,-1 1 15,0 0-15,0 21 0,-21 21 16,0 0-16,0 22 16,0-22-16,0 21 0,0 1 15,0-22-15,0 21 0,0-21 0,0 22 16,0-22-16,0 21 0,0-21 15,0 22-15,0-22 0,0 0 0,21 0 16,-21 0-16,0 0 0,21 1 16,-21-1-16,22-21 0,-22 21 15,-22-42 1,1 0 0</inkml:trace>
  <inkml:trace contextRef="#ctx0" brushRef="#br0" timeOffset="106527.63">25167 14986 0,'-21'0'16,"42"0"-16,-21 0 31,21 0-31,0 0 16,22 0-16,-22 0 0,21 0 0,-21 0 16,22 0-16,-1 0 0,0-21 15,1 21-15,20-21 0,-20 21 16,-1-21-16,0 21 0,1-22 0,20 22 15</inkml:trace>
  <inkml:trace contextRef="#ctx0" brushRef="#br0" timeOffset="106780.5">26331 14584 0,'0'0'0,"0"-21"0,0 0 0,0-1 16,-21 44 15,0-1-31,0 0 15,0 0-15,21 21 0,-22-20 0,1 20 16,0 0-16,0-21 0,0 22 0,21-1 16,-21-21-16,21 22 0,-22-1 15,22-21-15,-21 21 0,21-20 0,0-1 16,0 21-16,0-21 0,21 0 16,1 1-16,20-1 0,-21 0 0,0 0 15,22-21-15,-1 0 0,0 0 0,-21 0 16,22 0-16,-1 0 0,0 0 15,-20-21-15</inkml:trace>
  <inkml:trace contextRef="#ctx0" brushRef="#br0" timeOffset="107053.34">26712 14690 0,'0'0'0,"21"-43"0,-21 1 0,22 0 15,-1 21-15,0-1 0,0 1 0,21 0 16,1 21-16,-22 0 0,21 0 0,1 21 15,-1 22-15,0-22 0,-21 0 16,22 21-16,-22-21 0,0 22 0,0-1 16,-21 0-16,0 1 0,0-1 15,0 0-15,0 1 0,-21-22 16,0 21-16,0 1 0,-22-22 0,22 21 16,-21-21-16,0 0 0,20 22 15,-20-22-15,21-21 0,0 21 0,0 0 16,-1-21-16,44 0 31,-1-21-31,0 0 0</inkml:trace>
  <inkml:trace contextRef="#ctx0" brushRef="#br0" timeOffset="107233.23">27644 14796 0,'0'21'31,"-22"-21"-31,22 21 16,-21-21-16,21 21 0,0 0 15,0 0 1,0 1 0</inkml:trace>
  <inkml:trace contextRef="#ctx0" brushRef="#br0" timeOffset="107436.11">27559 15261 0,'0'0'0,"0"43"15,0-22-15,0 0 0,0 0 16,0 0-16,0 0 0,0 1 0,0-1 16,0 0-16,0 0 0,0 0 15,-21 0-15,0 1 0,-1-1 0,-20 0 16,21 0-16,-21 0 0,-1 0 15,1 1-15,0-22 0,-22 21 0,1 0 16,-1 0-16,1-21 0,-1 21 0</inkml:trace>
  <inkml:trace contextRef="#ctx0" brushRef="#br0" timeOffset="108162.08">20701 16595 0,'0'0'16,"0"-21"-1,0-1-15,0 1 0,0 0 16,0 0-16,-21 0 0,0-22 16,-1 22-16,1 0 0,0 0 15,-21 0-15,-128-43 16,65 64 0,62 0-16,-20 21 0,-22 22 15,64-1-15,-21-21 0,20 22 16,1-1-16,0 0 0,0 1 0,0 41 15,21-41-15,0-1 16,0 0-16,0-21 0,42 22 16,-21-22-16,0-21 0,43 0 15,-22 0-15,1-21 0,-1 0 16,21-1-16,-20 1 0,41-42 16,-41 20-16,-1 1 15,0 21-15,-20-21 0,-1-1 0,0 1 16,0 21-16,-21 0 0,21-1 0,-21 1 15,0 42 1,0 1-16,-21 20 16,0 21-16,0-20 15,21-22-15,0 21 0,0 1 0,0-22 16,0 21-16,0-21 0,0 0 16,0 1-16,0-1 0,0 0 15,21 0-15,0-21 0,0 0 16,0 0-16,1 0 0,-1 0 15,0 0-15,0-21 0</inkml:trace>
  <inkml:trace contextRef="#ctx0" brushRef="#br0" timeOffset="108320.56">21167 16658 0,'0'0'0,"21"-21"0,-21 0 31,21 21 0,0-21-15,0 21-16</inkml:trace>
  <inkml:trace contextRef="#ctx0" brushRef="#br0" timeOffset="109984.8">22310 16637 0,'0'-21'0,"0"42"0,-22-42 16,1 0-16,0 0 0,0-1 15,-21 1-15,20 0 0,-20 21 0,0 0 16,-1 0-16,1 0 0,0 0 15,-1 0-15,-105 64 16,64-22 0,62 0-16,-20 1 0,21-22 0,0 21 0,0 0 15,21-20-15,0 20 0,0-21 16,0 0-16,63 22 0,-42-22 16,22-21-16,62 0 15,44-21 1,-107-1-16,21 1 0,-20 0 0,-1-21 15,0 21-15,1-22 0,-22 1 16,21 0-16,-21-22 0,1 22 0,41-149 16,-63 107-1,21 20-15,-21-21 0,21 22 0,-21-1 16,0 1-16,0 21 0,0-1 0,0 1 16,0 21-16,0 0 0,-21 21 15,0 21-15,0 0 0,21 0 16,-21 21-16,0 22 0,-1-22 15,1 22-15,21-1 0,0-20 0,0 20 16,0 64 0,0-85-16,0 22 0,0-22 0,0 1 15,0-1-15,21 0 0,1 1 16,-1-22-16,21 0 0,-21 0 16,22 0-16,-1-21 0,0 0 0,1 0 0,-1 0 15,0 0-15,1 0 0,-1-21 16,0 0-16,-21 0 0,22 0 0,-22-1 15,0 1-15,0 0 0,-21-42 16,0 20-16,0 22 0,0 0 16,0-21-16,-21 20 0,0 22 15,0-21-15,0 21 0,-1 0 16,1 0-16,0 0 0,0 21 0,0 1 16,0 20-16,21 43 15,0-64-15,0 0 16,21 0-16,0 0 0,0 0 15,21 1-15,-20-1 0,20-21 0,0 0 16,1 21-16,41-21 16,22 0-16,-42 0 0,-22-21 15,0 0-15,22-22 16,-22 22-16,-21 0 0,0 0 16,1 0-16,-22-1 0,0 1 0,0 0 0,0 0 15,0 0-15,0 0 0,0 42 31,0 0-31,0 0 16,0 0-16,0 0 0,0 1 16,-22-1-16,22 0 0,0 0 0,0 0 15,0 0-15,0 1 0,0-1 16,0-42 31,0-1-47,0 1 0,0 0 0,22 0 15,-22 0-15,21-22 0,-21 22 16,21 0-16,21-42 16,-21 41-16,1 1 0,-1 21 15,0 0-15,0 0 16,-21 21-16,0 1 16,0-1-16,0 0 0,0 0 0,0 0 15,0 43 1,0-43-16,0 0 0,0 0 0,0 0 0,21 1 15,-21-1-15,0 0 0,21-21 16,1 0-16,-1 0 0,0 0 16,0 0-16,0 0 0,22-21 15,-22 0-15,0 21 0,0-43 16,21 22-16,-20 0 0,20-21 0,-21 20 16,0 1-16,22-21 0,-22 21 15,0 0-15,0-1 0,0 1 0,0 21 16,1 0-16,-22-21 0,0 42 15,0 0 1,0 1-16,0-1 0,0 0 16,-22 0-16,22 0 0,-21-21 15,21 21-15,0 1 0,0-1 0,0 0 16,0 0-16,0 0 0,21 0 16,22 1-1,-22-22-15,0 0 0,21 0 0,-20 0 16,-1 0-16,0 0 0,0-22 15,21 1-15,-20 21 0,-1-21 0,21-21 16,0-22 0,-42 43-16,22 21 0,-22-21 15,-22 21 17,22 21-32,-21 0 0,21 0 15,0 1-15,0-1 16,0 0-16,0 0 15,21-21-15,1 21 0,20-21 16,-21 0-16,0 0 16,22 0-16,-1 0 0,21 0 15,-41 0-15,-1-21 0,0 21 16,0-21-16,0 0 0,0 0 0,-21-1 16,0-20-16,0 21 0,0-21 15,0 20-15,0-20 0,0 21 16,-21-43-16,-21 64 0,21-21 0,0 21 15,-22 0-15,22 0 0,-42 21 16,41 1-16,1-1 0,-42 21 16,42-21-16,21 0 15,0 1-15,0-1 0,0 0 0,0 0 16,0 0-16,21-21 0,0 21 16,0-21-16,0 0 0</inkml:trace>
  <inkml:trace contextRef="#ctx0" brushRef="#br0" timeOffset="110265.87">25442 16235 0,'0'0'16,"-21"0"0,0 21-16,21 0 0,-21 0 15,0 1-15,-1-1 0,-20 21 16,21 43-1,0-64-15,21 0 0,0 0 16,0 0-16,0 22 16,21-22-16,-21 0 0,21-21 0,0 21 15,0 0-15,1-21 0,-1 22 16,21-22-16,-21 0 0,22 0 16,-22 0-16,0 0 0,0 0 15,0 0-15,0-22 16</inkml:trace>
  <inkml:trace contextRef="#ctx0" brushRef="#br0" timeOffset="110528.34">25823 16193 0,'0'-22'0,"0"44"0,21-65 0,1 43 16,-1 0-16,0-21 0,0 21 0,0 0 15,0 0-15,1 21 0,20 0 0,0 1 16,-21-1-16,22 0 0,-1 21 15,0-21-15,-20 1 0,-22 20 0,0 21 16,0-41-16,0 20 16,0-21-16,-22 0 0,-20 22 0,21-22 15,0 0-15,-22 0 0,22 0 16,-21 0-16,21 1 0,0-22 16,-1 21-16,1-21 0,0 0 0,42 0 31,0 0-31,1-21 15,-1 21-15</inkml:trace>
  <inkml:trace contextRef="#ctx0" brushRef="#br0" timeOffset="110727.3">26818 16425 0,'21'0'0,"-42"0"63,0 0-48,21 22-15,-21-22 16</inkml:trace>
  <inkml:trace contextRef="#ctx0" brushRef="#br0" timeOffset="110919.28">26776 16870 0,'0'21'0,"0"-42"0,0 63 15,-21-21-15,-1 1 0,22-1 16,0 0-16,-21 0 0,0 0 16,0 0-16,21 1 0,-21-22 0,0 21 15,21 0-15,-22-21 0,1 21 0,-21-21 16,21 0-16,0 21 0,-22-21 0,-41 21 15,41 1-15</inkml:trace>
  <inkml:trace contextRef="#ctx0" brushRef="#br0" timeOffset="111600.9">19939 17653 0,'0'0'0,"0"-21"16,0 0-16,21 0 16,0-1-16,-21 1 0,21 0 15,1 21-15,-22-21 16,0 0-16,21 21 0,-42 21 31,21 0-31,-43 0 0,22 0 16,-42 22-16,41-1 15,-20-21-15,21 22 0,0-1 0,-22-21 16,22 21-16,21-20 0,0 20 16,-21-21-16,21 0 0,0 22 0,0-22 15,0 0-15,21-21 0,0 21 16,1 0-16,-1-21 0,21 0 15,-21 0-15,22 0 0,62 21 16,-62-21-16,20 0 0,-20 22 0,-1-22 16,21 21-16,-20-21 0,-1 21 15,-21 0-15,0 0 0,1 0 0,-22 22 16,-22 20 0,-20-20-16,21-22 15,0 0-15,-22 21 0,22-21 16,-21 1-16,0-1 0,-1 0 0,1 21 15,-64 1 1,64-22-16,-22-21 16,22 0-16,0 0 0,20 0 15,-20 0-15,21-21 0,0-1 0,0 1 0,-1-21 16,22 0-16,0-1 0</inkml:trace>
  <inkml:trace contextRef="#ctx0" brushRef="#br0" timeOffset="112581.33">20510 17230 0,'0'0'15,"-21"0"-15,0 0 0,0 0 0,0 0 16,0 0-16,-1 0 0,1 0 0,0 0 15,0 0-15,0 0 16,21 21 15,21-21-31,0 0 16,0 0-16,0 0 0,22 0 0,-1 0 16,22 21-16,-22-21 0,21 0 15,22 0-15,-21 0 0,20 0 0,-20 0 16,42 0-16,-22 0 0,1 0 15,21 0-15,0 0 0,-22 21 0,22-21 16,0 0-16,-21 0 0,20 0 16,-20 21-16,-21-21 0,20 0 15,-20 0-15,-22 0 0,0 22 0,1-22 16,-22 0-16,0 0 0,0 0 16,-42 0 15,0 0-31,0 0 15,0 0-15,-1 0 0,1 0 16,0 0-16,-21 21 0,21-21 0,-1 0 16,-20 0-16,21 0 0,-21 21 15,20-21-15,-20 0 0</inkml:trace>
  <inkml:trace contextRef="#ctx0" brushRef="#br0" timeOffset="113118.53">20383 17505 0,'0'0'0,"-21"0"16,0 0-16,0 0 15,42 0 48,21 0-63,1 0 0,-1 0 16,0 0-16,22 0 0,-1 0 15,22 0-15,0 0 0,-22 0 0,22 0 16,21-21-16,-22 21 0,1 0 15,21 0-15,-21-21 0,-1 21 0,1 0 16,0 0-16,-1 0 0,-20 0 16,20-22-16,-41 22 0,20 0 0,-20 0 15,-1 0-15,0 0 16,-21 0-16,1 0 0,-1 0 0,0 0 0,-21-21 78,-21 21-47,0 0-15,21-21-16,-22 21 0,1 0 16,0 0-16,0 0 0,0-21 0</inkml:trace>
  <inkml:trace contextRef="#ctx0" brushRef="#br0" timeOffset="116617.04">4741 8065 0,'0'-22'0,"21"1"0</inkml:trace>
  <inkml:trace contextRef="#ctx0" brushRef="#br0" timeOffset="117244.14">6075 9017 0,'0'0'0,"-21"0"0,-1 0 16,-20 0-16,21 0 0,0 0 0,-22 0 15,22 0-15,0 0 0,0 0 0,0 0 16,0 0-16,-1 0 16,44 0 15,-1 0-31,21 0 0,0-21 16,22 21-16,-1 0 0,-20-21 0</inkml:trace>
  <inkml:trace contextRef="#ctx0" brushRef="#br0" timeOffset="117446.06">8043 8890 0,'-21'0'15,"0"0"1,0 0-16,0 21 0,-1-21 16,1 21-16,-21-21 0</inkml:trace>
  <inkml:trace contextRef="#ctx0" brushRef="#br0" timeOffset="117599.98">6159 9335 0,'0'0'0,"-63"21"0,-106 21 15,126-42-15,22 0 16,0 0-16</inkml:trace>
  <inkml:trace contextRef="#ctx0" brushRef="#br0" timeOffset="117808.85">6117 9462 0,'106'-22'0,"-212"44"0,297-44 0,-107 22 15,1-21-15,21 21 0,0 0 16,-22-21-16,22 21 0,0-21 0,-21 21 16,-1 0-16,-20 0 0,20-21 0,-41 21 15,20 0-15,1 0 0,-22 0 16,0-21-16,-20 21 0,20 0 0,-21 0 16,0 0-16,0 0 0,-21-22 15,22 22 1,-44 0 15</inkml:trace>
  <inkml:trace contextRef="#ctx0" brushRef="#br0" timeOffset="117880.81">8043 9313 0,'43'0'0,"-86"0"0,149 0 0</inkml:trace>
  <inkml:trace contextRef="#ctx0" brushRef="#br0" timeOffset="153372.07">20849 6964 0,'0'0'0,"-21"0"16,0 0-1,0 0-15,-1 0 16,1 0 0,0 0 62,63 0 0,1 0-62,-22 0-16,0 0 0,0 0 0,22 0 15</inkml:trace>
  <inkml:trace contextRef="#ctx0" brushRef="#br0" timeOffset="154172.81">20595 7006 0,'-21'0'31,"0"0"-15,21 21 30</inkml:trace>
  <inkml:trace contextRef="#ctx0" brushRef="#br0" timeOffset="154506.68">20701 6900 0,'0'0'0,"0"-21"0,0 0 16,0 0-16,0 0 0,0 0 15,0-1-15,0 1 16,0 42 15,0 1-31,0 20 0,0-21 16,0 0-16,0 22 0,0-22 15,0 0-15,0 21 0,0-21 0,0 1 16,0-1-16,0 0 0,0 0 0,0 0 16,0-42 31,0 0-32,0 0-15,0 0 0,0-1 0</inkml:trace>
  <inkml:trace contextRef="#ctx0" brushRef="#br0" timeOffset="154888.46">20786 6519 0,'-22'0'16,"1"0"-1,0 0-15,0 0 16,21 22-16,0-1 15,0 0-15,0 0 16,0 0-16,21-21 0,0 0 16,0 21-16,1-21 0,-1 0 15,0 0-15,0 0 0,0 0 0,22-21 16,-22 21-16,0-21 0,0 0 16,0 0-16,0 0 0,-21-1 15,0 1-15,0 0 0,0 0 0,-21 0 16,0 0-16,-21 21 0,21 0 15,-1 0-15,1 0 0,-21 0 16,21 0-16,0 21 0,-1-21 16,1 21-16,0 0 0,0 21 0,0-20 15,21-1-15,0 21 0,0-21 0,0 0 16,0 22-16,0-22 0,0 0 16,21 0-16,0 0 0,0 1 0,0-1 15,22 0-15,-22-21 0,0 0 16,21 21-16</inkml:trace>
  <inkml:trace contextRef="#ctx0" brushRef="#br0" timeOffset="155599.51">21209 6795 0,'0'-43'16,"0"64"31,0 1-47,0-1 0,0 0 0,-21 0 15,21 0-15,0 0 0,-21 22 0,21-22 16,-22 0-16,22 0 0,0 0 16,0 1-16,0-1 0,0 0 15,0 0 1,0-42 15,0 0-31,0 0 0,0-1 0,22 1 16,-1 0-16,-21 0 0,21-21 0,-21 20 15,21-20-15,0 21 16,0-21-16,1 20 0,-22 1 0,21 0 16,0 21-16,0 0 0,0 0 0,0 0 15,1 0-15,-22 21 16,21 0-16,-21 1 0,0-1 0,0 21 16,0-21-16,0 0 0,0 22 0,0-22 15,0 21-15,0-21 0,0 1 16,0-1-16,0 0 0,0 0 0,0 0 15,21 0-15,-21 1 0,21-22 16,0 0-16,0 0 0,1 0 16,-1 0-16,0 0 0,0 0 0,0-22 15,22 1-15,-22 0 0,0 0 16,0 0-16,0 0 0,0-22 0,1 22 16,-1-64-16,0 43 15,-21 0-15,0-1 0,21-20 0,-21 21 16,21-1-16,-21 1 0,0 0 0,0 20 15,0 1-15,0 42 32,0 1-32,0 20 0,0 0 15,-21-21-15,0 22 0,0-1 16,21 0-16,-21 1 0,21-1 0,-22 0 16,22 1-16,0-22 0,0 21 15,0-21-15,0 1 0,0 41 16,0-42-16,0 0 15,0 1-15,22-22 16,-1 0-16,0 0 0,0 0 16,-21-22-16,21 1 0,0 0 15,-21 0-15,0 0 0,0 0 16,0-1-16,0 1 0</inkml:trace>
  <inkml:trace contextRef="#ctx0" brushRef="#br0" timeOffset="155776.94">21717 6816 0,'0'0'0,"21"0"31,0 0-31,0 0 16,1 0-16,-1 0 0,0 0 0,21 0 16,-21-21-16,1 21 0,-1 0 0,0 0 15,0-22-15,0 22 0,0 0 16,1 0-16,-1 0 0,0 0 15</inkml:trace>
  <inkml:trace contextRef="#ctx0" brushRef="#br0" timeOffset="156296.65">22564 6858 0,'0'0'0,"0"-21"0,0 0 0,0 0 16,0-1-16,0 1 16,0 0-16,0-21 0,-22 21 15,22-1-15,-21 1 0,0 21 0,0-21 16,0 21-16,0 0 0,-1 0 0,1 0 16,0 21-16,0 0 0,0 1 15,0 20-15,-1-21 0,1 21 16,0-20-16,0 20 0,21 0 0,0-21 15,-21 22-15,21-22 0,0 0 16,0 21-16,0-20 0,0-1 0,21 0 16,0-21-16,0 0 15,0 0-15,22 0 0,-22 0 16,0 0-16,0-21 0,0 0 0,22-1 16,-22 1-16,0 0 0,0 0 0,0 0 15,-21 0-15,22-22 16,-22 22-16,21 0 0,-21 0 0,0 0 0,0 42 47,0 0-47,-21 0 0,21 0 0,-22 0 15,22 1-15,-21-1 0,21 0 16,0 0-16,0 0 0,0 0 16,0 1-16,0-1 0,0 0 15,21-21-15,1 0 0,-1 0 16,0 0-16,0 0 0,0 0 0,22 0 15,-22 0-15,21-21 0,0 21 16,-20-21-16</inkml:trace>
  <inkml:trace contextRef="#ctx0" brushRef="#br0" timeOffset="156525.04">23156 6795 0,'0'0'0,"-21"0"0,0 0 16,42 0 15,0 0-31,0 0 16,1 0-16,-1 0 0,0 0 0,0 0 15,0 0-15,0 0 0,1 0 16,-1 0-16,0 0 16,-21 21-1,-21-21-15,0 0 16,-1 21-16,1 0 0,-21-21 15</inkml:trace>
  <inkml:trace contextRef="#ctx0" brushRef="#br0" timeOffset="156660.97">23050 6964 0,'0'21'0,"22"-21"32,-1 0-32,0 0 0,0 0 15,0 0-15,0 0 0,1 0 0,20 0 16,-21 0-16,0-21 15,0 21-15,1 0 0,-1 0 0</inkml:trace>
  <inkml:trace contextRef="#ctx0" brushRef="#br0" timeOffset="156957.26">23791 6604 0,'0'0'0,"0"-21"0,-21 21 32,21 21-17,-21 0-15,21 0 0,0 1 16,0-1-16,-21 0 0,21 21 0,-21-21 16,21 1-16,-22-1 0,22 0 0,0 21 15,0-21-15,-21 1 0,21-1 16,-21 0-16,21 0 0,0 0 15,0 0-15,21-21 32,0 0-17,1-21-15</inkml:trace>
  <inkml:trace contextRef="#ctx0" brushRef="#br0" timeOffset="157401.01">24151 6668 0,'0'0'0,"0"-22"16,0 1 0,21 21-16,-21 21 31,0 1-31,-21-22 0,0 21 0,21 0 16,-21 0-16,0 21 0,-1-20 15,22-1-15,-21 0 0,0 0 0,0 0 16,21 22-16,0-22 15,-21 0-15,21 0 0,0 0 0,0 0 16,0 1-16,0-1 0,21-21 16,0 21-16,0-21 0,0 0 15,1 0-15,20 0 0,-21 0 0,0 0 16,22 0-16,-22 0 0,21-21 0,-21 0 16,0-1-16,1 1 0,20 0 15,-21 0-15,0-21 0,0 20 16,1-20-16,-22 0 0,21-1 0,-21-20 15,21 21-15,-21-1 0,0 22 0,0-42 16,0 41-16,-21 22 16,0 0-16,-1 0 15,1 0-15,-21 0 0,21 0 0,-22 22 16,22-1-16,-21 0 0,21-21 0,0 21 16,-1 0-16,1 0 0,0 1 15,21-1-15</inkml:trace>
  <inkml:trace contextRef="#ctx0" brushRef="#br0" timeOffset="158304.92">18711 7218 0,'0'0'0,"-84"-21"15,41 21-15,-41-43 0,41 43 16,1-21-16,-22 21 0,22 0 16,-21-21-16,20 21 0,-20-21 15,-1 21-15,22-21 0,-22 21 0,1 0 0,21-21 16,-22 21-16,1 0 16,20-22-16,-20 22 0,20 0 0,1 0 15,-21-21-15,20 21 0,22 0 0,-21 0 16,21 0-16,-1 0 0,1 0 15,0 0-15,21-21 16,21 21 0,0 0-16,22 0 0,-1 0 15,22 0-15,-1 0 0,22 0 0,-1 0 16,1 0-16,21 0 0,0 0 16,21 0-16,0 0 0,0 0 0,0 0 15,0 0-15,0 0 0,21 0 16,-21 0-16,0 21 0,0-21 0,-21 0 15,21 0-15,-21 0 0,-22 21 16,1-21-16,-22 0 0,1 0 16,-1 0-16,-20 0 0,-1 0 0,-21 0 15,0 0-15,1 0 0,-22-21 47,-22 21-31,1 0-16,-21 0 0,21 0 0,-22-21 15,1 21-15,-21 0 0,-1 0 0,22 0 16,-43 0-16,22 0 16</inkml:trace>
  <inkml:trace contextRef="#ctx0" brushRef="#br0" timeOffset="158738.29">17589 7133 0,'0'0'0,"-42"0"0,0 0 15,-1-21-15,22 21 0,-21 0 0,0 0 16,20-21-16,1 21 0,0 0 0,42 0 31,22 0-15,-1 0-16,21 0 0,1 0 15,-1 0-15,22 0 0,0 0 0,-1 0 16,22 0-16,0 0 0,21 0 16,0 21-16,0-21 0,0 21 0,0-21 15,0 0-15,0 21 0,-21-21 16,21 0-16,-42 0 0,20 0 0,-20 0 16,-21 0-16,-1 0 0,1 0 15,-22 0-15,0 0 0,1 0 16,-22 0-16,0 0 0,0 0 0,-21-21 15,0 0 1,-21 21 0,0-21-1,0 21-15,-1 0 16,22-21-16,-21 21 16,21-21-16</inkml:trace>
  <inkml:trace contextRef="#ctx0" brushRef="#br0" timeOffset="159249.01">19664 6731 0,'0'0'0,"0"-21"0,-21 0 0,21 0 0,0-1 16,0 1-16,-22 0 0,22 0 15,0 42 32,0 0-47,22 0 16,-1 1-16,0-1 0,0 0 15,21 0-15,1 0 0,-1 0 0,-21 22 16,22-22-16,-1 0 16,0-21-16,1 21 0,-1 0 0,-21 1 15,21-22-15,-20 21 0,20-21 16,-21 0-16,0 0 0,0 21 0,1-21 15,-1 0 1,-21 21-16,-21 0 16,-1-21-16,1 21 15,-21 1-15,21-22 0,-43 21 0,22 0 16,-22 0-16,1 0 0,-1 0 16,1 22-16,-1-22 0,1 21 0,-1-21 15,1 1-15,-1 20 0,22-21 16,-21 21-16,41-20 0,-20-1 15,21 0-15,-21 0 0,42 0 0,-22 0 16,22 1-16,-21-1 16,42-42 15,-21-1-15,22 1-16,-22 0 0,0 0 0,0 0 15</inkml:trace>
  <inkml:trace contextRef="#ctx0" brushRef="#br0" timeOffset="160720.53">17886 7027 0,'0'0'0,"0"-21"15,-21 21-15,-1 0 16,1 0-16,0 0 16,0 0-16,0 0 15,0 0-15,-1 0 16,44 0 0,-1 21-16,21-21 15,-21 0-15,22 0 0,-1 0 0,21 0 16,-20 22-16,20-22 15,22 0-15,0 0 0,-1 0 0,22 0 16,0 0-16,-21 21 0,20-21 16,1 0-16,0 0 0,-21 0 0,21 0 15,-22 0-15,1 0 0,0 0 0,-1 0 16,-20 0-16,-1 0 0,-20 0 16,-1 0-16,-21 0 0,0 0 0,0 0 15,1 0-15,-44 0 16,-20 0-1,21 0-15,-43 0 0,22 0 16,-21 0-16,-1 0 0,1 0 16,-22 0-16,0 0 0,1 0 0,-22 0 15,0 0-15,0 0 0,0 0 0,0 0 16,-21 0-16,22 0 0,-1 0 16,21 0-16,-21 21 0,22-21 0,-1 0 15,21 0-15,-20 21 0,20-21 0,22 0 16,0 0-16,-1 21 0,1-21 15,21 0-15,0 0 0,42 0 32,0 0-32,21 0 0,1 0 15,20 0-15,1 0 0,-1 0 0,1 0 16,20 0-16,1-21 0,0 21 16,20 0-16,22 0 0,-21 0 0,21 0 15,-21 0-15,0 0 0,21 0 16,-21 0-16,0 0 0,-1 0 0,1 0 15,-21 0-15,0 0 0,20 0 16,-41 0-16,21 0 0,-22 0 0,-21 0 16,22 0-16,-22 0 0,-21 0 0,1 0 15,-1 0-15,-42 0 16,-22 0-16,1 0 16,0 0-16,-22 0 0,1 0 15,-1 0-15,-21 0 0,1 0 16,-22 0-16,21 0 0,-21 0 0,1 0 15,20 0-15,-21 0 0,-21 0 16,21 0-16,0 0 0,22 21 0,-22-21 16,21 0-16,1 0 0,20 0 0,1 0 15,-1 0-15,1 0 0,20 0 16,22 21-16,-21-21 0,21 0 0,42 0 31,0 0-31,21 0 16,1 0-16,20 0 0,1 0 15,20 0-15,1 0 0,0-21 0,20 21 16,-20 0-16,21 0 0,0 0 16,0 0-16,-1 0 0,-20 0 15,21 0-15,0 0 0,0 0 0,-22 0 16,1 0-16,0 0 0,-22 0 0,1 0 16,-22 0-16,0-21 0,1 21 15,-22 0-15,0 0 0,0 0 0,-42 0 31,-21 0-31,-1 0 0,-20 0 0,-1 0 16,-20 0-16,-1 0 0,0 0 16,-21 0-16,1 0 0,-1 0 15,-21 0-15,0 0 0,0 0 0,21 0 16,0 0-16,0 21 0,22-21 16,-1 0-16,21 21 0,22-21 0,21 0 15,0 0-15,63 0 16,0 0-16,22 0 0,-1 0 15,43 0-15,0 0 0,0 0 0,21 0 16,-21 0-16,21 0 0,21 0 16,-21 0-16,0 0 0,-21 0 0,0 0 15,-1-21-15,-20 21 0,-21 0 16,-1 0-16,-21 0 0,1 0 0,-22-21 16,0 21-16,0 0 0,-21-21 31,-21 21-31,0 0 0,0 0 15,0 0-15,-1 0 16,1 0-16,0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14:44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0 0,'-21'0'0,"0"0"0,0 0 0,0 0 15,-1 0 1,1 0-16,0 0 62</inkml:trace>
  <inkml:trace contextRef="#ctx0" brushRef="#br0" timeOffset="1748.13">1439 1291 0,'-21'0'32,"21"-21"-32,-21 21 0,21-21 15,0 0-15,0 0 0,0-1 16,0 1-16,0 0 0,0 0 16,0 0-16,0 0 0,0-1 15,0 1-15,0 0 0,0 0 0,0 0 16,0 0-16,0 42 31,0 0-15,0 21-16,0 1 0,0-1 15,0 21-15,0 1 0,0-1 16,0 22-16,0 0 0,0-1 16,0 22-16,0-21 0,-21 0 15,0-1-15,-1 1 0,22-22 0,-21 1 16,0-1-16,21 1 0,-21-22 15,21-21-15,0 22 0,0-22 16,0 0-16,0-42 31,21 0-31,-21 0 16,21-1-16,0-20 0,-21 21 0,22-21 16,-1-1-16,-21 1 0,21 0 15,0-1-15,0-20 0</inkml:trace>
  <inkml:trace contextRef="#ctx0" brushRef="#br0" timeOffset="2105.33">1460 1228 0,'0'0'0,"-21"0"0,-21-21 16,21 21-16,21-22 31,21 22-15,0-21-16,21 21 0,1-21 15,20 21-15,-20-21 0,20 21 0,1-21 16,-22 21-16,21 0 0,1 0 16,-22-21-16,1 21 0,-1 0 15,0 0-15,-21 0 0,1 0 0,-1 0 16,0 0-16,-42 0 47,0 21-47,-1 0 15,1 0-15,0 0 16,0 0-16,0-21 16,-22 43-16</inkml:trace>
  <inkml:trace contextRef="#ctx0" brushRef="#br0" timeOffset="2409.16">1397 1715 0,'0'0'0,"-21"21"16,0-21-16,63 0 31,-21 0-31,0 0 16,22-21-16,-1 21 0,0-22 15,1 22-15,-1 0 0,0-21 16,1 21-16,-1-21 0,0 21 0,-21 0 16,1-21-16,20 21 0,-21 0 15,0 0-15,-21-21 63,21 21-48,1-21-15</inkml:trace>
  <inkml:trace contextRef="#ctx0" brushRef="#br0" timeOffset="3024.06">3450 1122 0,'0'0'0,"0"-21"0,0 0 0,0-1 15,0 1-15,-21 0 16,0-21-16,0 21 16,-1-1-16,1 22 0,21-21 15,-21 0-15,0 21 16,0 0-16,0 0 15,-1 21-15,1 0 0,0 1 16,0 20-16,-21-21 0,20 21 0,-20 1 16,21-1-16,-21 0 0,20 22 15,-20-22-15,0 1 0,21 20 16,-22 1-16,22-22 0,0 21 0,0 1 16,0-22-16,21 22 15,0-1-15,0-20 0,0-1 0,0 0 0,21 1 16,0-1-16,21-21 15,1 21-15,-1-20 0,0-1 0,1-21 16,-1 21-16,21-21 0,1 0 16,-22 0-16,22 0 0,-1-21 0,1 21 15,-1-21-15,-20-1 0,-1 1 16,0 0-16,1 0 0,-22-21 0,0 20 16,0-20-16,-21 21 0,0-21 15,0-1-15,0 22 0,-21-21 0,0-1 16,-22 22-16,22 0 15,-21 0-15,0 0 0,-1 21 0,1 0 16,0 0-16,-1 0 0,1 0 0,0 21 16,20 0-16,-20 0 0,21 22 15,-21-22-15,20 0 0,22 21 16,-21-21-16,21 1 0,0 20 0,0-21 16,0 0-16,0 0 0,0 1 15,0-1-15,21-21 16,1 0-16,-1 0 0,0 0 15,21-21-15</inkml:trace>
  <inkml:trace contextRef="#ctx0" brushRef="#br0" timeOffset="4048.31">5249 1651 0,'0'0'0,"-42"0"0,-22 0 16,43 0-16,0 0 16,-21 0-16,21 0 0,-1 0 0,1 0 15,0 0 1,42 0 15,0 0-31,22 0 0,-1 0 0,0 0 16,1 0-16,20 0 15,1 0-15,20 0 0,-20 0 0,42 21 16,-22-21-16,1 0 0,21 0 16,0 21-16,-22-21 0,22 0 0,-21 0 15,21 0-15,-22 22 0,1-22 16,-21 0-16,20 0 0,-20 0 0,-22 0 15,22 0-15,-22 0 0,0 0 16,1 0-16,-22 0 0,0 0 0,0 0 16,0 0-16,-21-22 15,0 1-15,0 0 16,-21 0-16,0 0 16,0 21-16,0-21 0,-1-1 15,1 22-15,0-21 0,0 21 0,-21-21 16,20 0-16,-20 21 0,0-21 15,-1 21-15,1 0 0,0-21 0,-22 21 16,22 0-16,0 0 0,-1-22 16,22 22-16,0 0 0,0 0 0,0 0 15,-1 0-15,44 0 32,-1 0-17,0 0-15,0 0 0,21 0 16,-20 0-16,20 0 0,0 22 15,22-22-15,-22 0 0,0 0 0,22 21 16,42-21-16,-64 0 16,0 0-16,1 0 0,-1 0 0,-21 0 15,22 0-15,-22 21 0,0-21 0,0 0 16,-21 21 0,-21 0-1,0-21-15,0 21 16,-1 1-16,-20-22 0,0 42 0,-1-21 15,-20 0-15,21 0 0,-1 22 16,-20-1-16,20-21 0,1 22 0,-21-1 16,20-21-16,1 21 15,0 1-15,-1-1 0,22-21 0,-21 22 16,21-22-16,-1 0 0,1 0 0,0 0 16,21 0-16,0 1 0,0-1 15,-21-21-15,21 21 0,0-42 47,21 0-47,0-1 0,0 1 0</inkml:trace>
  <inkml:trace contextRef="#ctx0" brushRef="#br0" timeOffset="6341.08">8170 1355 0,'21'0'32,"-21"-21"-32,0-1 0,22 1 15,-22 0-15,21 0 16,-21 0-16,0 0 0,0-1 0,21 1 16,-21 0-16,21-21 0,-21 21 15,21-22-15,-21 1 0,0 21 0,0-22 16,21 22-16,-21-21 0,22 21 15,-22 0-15,0-1 0,0 1 16,0 42 15,0 22-31,0-1 16,0 0-16,0 1 0,0 20 16,0 1-16,-22-1 0,1 22 0,0-22 15,21 1-15,-21 21 0,-21-22 0,20 1 16,1-1-16,0 1 0,0-1 15,0 1-15,0-22 0,-1 0 0,1-21 16,21 1-16,-21-1 0,21 0 16,-21-21-1,21-21-15,-21 0 16,21-1-16,-21 1 0,-1-21 0,22 0 16,-21-1-16,0 1 0,21 0 15,0-1-15,-21-20 0,21 20 16,0 1-16,-21 0 0,21-1 15,0 1-15,0 21 0,0 0 0,0 0 16,0-1-16,0 44 16,21-1-1,0 0-15,-21 21 0,0-21 16,0 22-16,21-1 0,0-21 0,1 22 16,-1-1-16,-21 0 0,21-21 0,0 22 15,0-22-15,0 21 16,22-21-16,-22 1 0,0-1 0,0 0 15,0-21-15,22 0 0,-22 21 0,0-21 16,21 0-16,-20 0 0,20-21 16,-21 0-16,21 21 0,1-21 15,-22-22-15,21 22 0,-21 0 0,22-21 16,-22 20-16,0-20 0,0 0 16,0 21-16,-21-22 0,0 1 0,22 21 15,-22 0-15,0-1 0,0 1 16,0 0-16,0 42 31,0 0-31,-22 1 0,22-1 16,0 21-16,0-21 0,-21 0 0,21 22 15,0-22-15,0 21 0,0-21 16,0 1-16,0 20 0,0-21 16,21 0-16,1-21 0,-1 21 15,0-21-15,0 22 0,21-22 0,-20 0 16,20 0-16,0-22 0,1 1 15,-1 0-15,-21 0 0,21-21 0,1 20 16,-22-20-16,21 21 0,-21-21 0,1 20 16,-1-20-16,-21 21 0,21-21 15,-21 20-15,21 1 0,-21 0 0,0 0 16,-21 21 15,21 21-31,-21 0 0,21 0 16,0 1-16,0-1 0,-21 0 15,21 21-15,-22-21 0,22 22 16,0-22-16,-21 0 0,21 21 0,0-20 16,0-1-16,0 0 0,0 0 0,0 0 15,0-42 32,0 0-47,0 0 0,0 0 0,0-1 0,21-20 16,-21 21-16,22-21 15,-1 20-15,-21-20 0,21 21 0,0 0 0,-21 0 16,21-1-16,0 1 0,1 21 16,-1 0-16,0 0 15,0 0-15,-21 21 16,21 1-16,-21-1 16,0 0-16,0 0 0,0 0 0,0 0 15,0 22-15,0-22 0,0 0 16,21 21-16,-21-20 0,0-1 0,22 0 15,-1 0-15,-21 0 0,42 0 16,-21-21-16,0 0 0,1 0 0,20 0 16,0 0-16,1 0 0,-1-21 0,0 0 15,1 0-15,-1 0 0,0 0 16,1-22-16,-22 22 0,21-21 0,-21 21 16,0-22-16,1 1 15,-1 21-15,-21-22 0,0 1 0,0 21 16,0-21-16,0 20 0,0 1 15,0 0-15,-21 21 0,-1 0 0,1 0 16,0 0-16,0 0 0,0 21 0,0 0 16,-22 1-16,22-1 0,0 21 15,21-21-15,0 22 0,-21-1 0,21 0 16,0-21-16,0 22 0,0-1 16,21 0-16,0-20 0,0 20 0,0-21 15,22 0-15,-22 0 0,21-21 16,1 0-16,-1 0 0,-21 0 0,21 0 15,1 0-15,-22-21 0,21 21 16,-21-21-16,1 0 0,-1-21 16,0 20-16,0 1 0,0-21 0,-21 0 15,0 20-15,0-20 0,0 0 16,0-1-16</inkml:trace>
  <inkml:trace contextRef="#ctx0" brushRef="#br0" timeOffset="6663.9">9186 931 0,'-42'22'0,"84"-44"0,-105 65 16,20-22-16,22 0 0,21 0 15,0 0-15,0 1 0,21-22 16,1 0-16,-1 0 15,0 0-15,21 0 0,1 0 0,-22-22 16,21 1-16,-21 0 0,0 21 16,1-21-16,-22 0 0,0-22 0,0 22 15,0 0-15,-22 0 16,1 21-16,-21 0 0,21 0 0,-22 0 16,22 21-16,-21 0 15,21 0-15,-22 1 0,22-1 0,0 0 16,21 0-16,0 0 0,0 0 15,0 1-15,21-22 16,0 0-16</inkml:trace>
  <inkml:trace contextRef="#ctx0" brushRef="#br0" timeOffset="7412.47">11430 995 0,'0'0'0,"0"-42"0,0-43 16,21 43-16,-21 20 0,0-41 16,0 42-16,0 0 15,21 21-15,-21 42 31,0-21-31,0 21 0,0 22 0,0-1 16,0 1-16,0-1 0,0 1 16,0-1-16,0 1 0,0-1 0,0 1 15,0-1-15,0 1 0,0-22 16,0 1-16,0-1 0,-21 0 16,21-21-16,0 1 0,0-1 0,0 0 15,-21-21-15,0 0 16,21-21-16,0 0 15,0-1-15,0 1 0,0-21 16,0 0-16,0 20 0,0-20 0,21 0 16,0-1-16,0 22 0,0-21 15,22 21-15,-1 0 0,-21-1 0,43 1 16,-22 0-16,0 21 0,1 0 0,20 0 16,-20 0-16,-1 21 0,0 0 15,1-21-15,-22 22 0,0-1 16,0 21-16,-21-21 0,0 0 15,0 1-15,0-1 0,-21 0 0,0 21 16,-22-21-16,1 1 0,21-1 16,-21 0-16,-1 0 0,1-21 0,21 21 15,-22 0-15,22-21 0,0 0 0,0 0 16,0 0-16,21-21 16,21 0-1,0 21-15,21-21 0,-20 0 16,20 0-16,0-1 0,1 1 0,-1-21 15,0 21-15,22 0 0,-43-1 16</inkml:trace>
  <inkml:trace contextRef="#ctx0" brushRef="#br0" timeOffset="7948.68">12150 1397 0,'-43'21'0,"86"-42"0,-1-21 16,-21 21-16,0 21 0,0 0 15,-21 21 17,0 0-32,0 0 0,-21 0 15,0 0-15,21 1 0,0 20 0,0-21 16,0 0-16,0 22 0,0-22 15,0 0-15,0 0 0,0 0 0,21-21 16,22 0-16,-22 0 16,21 0-16,-21 0 0,22-21 0,-1 0 15,0 0-15,1 0 0,-22-22 16,21 22-16,0-21 0,-20 21 16,-1-22-16,0 22 0,0-21 0,0 21 15,-21-1-15,0 1 0,0 0 16,0 0-16,0 0 0,0 42 31,0 0-31,0 21 16,0-20-16,0 20 0,0 0 0,0 22 15,0-22-15,0 22 16,0 20-16,0-20 0,0 20 0,0 1 0,0 0 16,0-1-16,0 22 0,21-21 15,-21 21-15,0-22 0,0 22 16,0-21-16,0 0 0,0-1 0,0 1 15,0-22-15,0 1 0,0-1 16,0-20-16,-21-1 0,21 0 0,0-20 16,-21-1-16,0 0 0,0-21 15,0 0-15,-1-21 0,1 0 16,0-1-16,0-20 0,0 0 0,-22-1 16,22 1-16,0-21 0,-21-1 0,-1-21 15,22 1-15,0 20 0,-21-20 16,42-1-16,0 21 0,0-20 0,0 20 15,0 22-15,0-22 0,21 22 0,0 0 16,21-1-16,-20 1 16,20 0-16,21-1 0,1 1 0,-1 0 15,1-1-15,21 1 0</inkml:trace>
  <inkml:trace contextRef="#ctx0" brushRef="#br0" timeOffset="9495.76">14414 1334 0,'0'0'0,"0"-22"0,0 1 0,0 0 16,0-21-16,0 21 0,0-22 16,0 1-16,0 21 0,0-22 0,0-20 15,0 21-15,0-1 0,0 1 0,0 0 16,0-1-16,0 22 0,0-21 16,0 21-16,-21-1 0,21 44 31,0 20-31,0 0 15,0 1-15,0 20 0,-21 1 16,0-1-16,21 1 0,-21 20 0,0-20 16,-1-1-16,22 22 0,-21-22 0,0 1 15,0-1-15,0 1 0,0-22 16,-1 22-16,22-22 0,-21 0 0,21-20 16,-21 20-16,0-21 15,21 0-15,0-42 16,-21 21-16,21-21 0,0-21 15,-21 20-15,21-20 0,0 0 16,0-1-16,0 1 0,0 0 16,0-1-16,0 1 0,0 0 15,0-1-15,0 22 0,0-21 0,21 21 16,0 21-16,0 21 16,0-21-1,-21 21-15,21 0 0,-21 22 0,0-22 16,0 21-16,22 0 0,-1-20 15,-21 20-15,21-21 0,0 21 0,0-20 16,0 20-16,1-21 0,-1 0 16,0-21-16,21 21 0,-21-21 0,22 0 15,-1 0-15,22 0 0,-22-21 16,-21 0-16,21 0 16,-20 0-16,20 0 0,-21-22 0,21 22 15,-20-21-15,-1 21 0,-21-22 16,21 1-16,0 21 0,-21-22 0,0 22 15,0 0-15,0 0 0,0 42 32,0 0-17,-21 0-15,21 1 0,-21 20 16,21-21-16,0 0 0,0 22 0,0-22 16,0 0-16,0 21 0,21-21 0,0 1 15,0-1-15,0-21 0,1 21 16,-1-21-16,21 0 0,-21 0 15,22 0-15,-1 0 0,0 0 16,-21 0-16,22-21 0,-1 0 0,0-1 16,-20 1-16,20 0 0,-21-21 0,0 21 15,0-22-15,1 22 0,-1-21 16,-21 21-16,0-22 0,21 22 0,-21 0 16,0 0-16,0 0 15,-21 42 1,0 0-16,21 0 0,0 0 15,-22 0-15,1 22 0,21-22 16,-21 21-16,21-21 0,0 22 0,-21-1 16,21-21-16,-21 22 15,21-22-15,0 0 0,0 0 0,0 0 16,0-42 15,21 0-31,-21 0 0,21 0 16,0-1-16,0-20 0,-21 0 15,22 21-15,-1-22 0,0 22 0,0-21 16,21 21-16,-20-1 0,-1-20 0,0 42 16,0-21-16,-21 0 0,21 21 15,0 0-15,-21 21 16,0 0-16,0 0 16,0 0-16,0 1 15,0-1-15,0 21 0,0-21 0,0 22 16,0-22-16,0 0 0,0 21 15,22-21-15,-1 1 0,-21 20 0,21-21 16,0 0-16,0-21 0,0 21 16,22 1-16,-22-22 0,0 0 0,21 0 15,1 0-15,-1 0 0,0 0 0,1-22 16,-1 1-16,0 0 0,1 0 16,-1-21-16,0 20 0,1-20 0,-1 21 15,-21-21-15,22-1 0,-22 22 16,0-21-16,-21-1 0,0 22 0,21-21 15,-21 21-15,0 0 0,0-1 16,0 1-16,0 0 16,-21 21-16,0 0 0,0 0 0,-1 0 15,1 21-15,0-21 0,0 21 16,21 1-16,-21 20 0,0-21 0,21 0 16,0 22-16,0-1 0,0-21 15,0 21-15,0 1 0,0-22 0,0 21 16,21-21-16,0 1 0,0 20 0,21-42 15,-20 21-15,20 0 16,-21-21-16,21 0 0,1 0 0,-22 0 16,21 0-16,1-21 0,-1 21 0,-21-21 15,21 0-15,1 0 0,-22-1 16,0-20-16,0 21 0,0-21 0,1 20 16,-1-20-16,0 0 0,-21 21 15,21-22-15,-21 1 0</inkml:trace>
  <inkml:trace contextRef="#ctx0" brushRef="#br0" timeOffset="9960.5">15282 720 0,'0'0'0,"-21"21"0,0 0 0,0 21 15,21-20 1,0-1-16,0 0 0,21-21 15,0 21-15,0-21 0,22 0 16,-22 0-16,21 0 0,-21-21 16,22 0-16,-1 0 0,-21 21 15,0-22-15,0 1 0,-21 0 0,0 0 16,0 0-16,0 0 0,0-1 0,0 1 16,-21 0-16,0 21 0,0 0 15,0 0-15,-22 0 0,22 0 0,0 0 16,-21 21-16,21 0 0,-1 1 15,1-1-15,-21 0 0,42 0 16,-21 21-16,21-20 0,-21-1 0,21 0 16,0 0-16,0 0 0,0 0 15,0 1-15,0-1 0,21 0 0,-21 0 16</inkml:trace>
  <inkml:trace contextRef="#ctx0" brushRef="#br0" timeOffset="11138.12">8784 3535 0,'0'0'0,"-21"0"0,0 0 15,0 0-15,-1 0 0,1 0 16,0 0-1,0 0-15,0 0 16,42 0 62,0 0-78,21 0 0,-20 0 16,20 0-16,0 0 0,1 0 0,20 0 15,1 0-15,-1-21 0,1 21 16,20 0-16,1 0 0,0-21 16,-1 21-16,22 0 0,21-22 15,0 22-15,0 0 0,0-21 0,0 0 16,0 21-16,0 0 0,-21 0 0,0-21 16,0 21-16,-1 0 0,-20 0 15,0 0-15,-1 0 0,-20 0 0,-1 0 16,1 0-16,-22 0 0,1 0 15,-1 0-15,-21 0 0,0 0 0,0 0 16,1 0-16,-44 0 78,-20 0-78,21 0 16,0 0-16,-22 0 0</inkml:trace>
  <inkml:trace contextRef="#ctx0" brushRef="#br0" timeOffset="11920.37">8911 3852 0,'-42'0'15,"21"0"1,-1 22-16,1-22 0,0 0 16,0 0-16,0 0 0,0 0 15,-1 0-15,1 0 0,0 21 16,0-21-16,0 0 0,0 0 16,-1 0-1,22 21-15,22-21 31,-1 0-31,0 0 16,0 0-16,21 0 0,1 0 0,20 0 16,1 0-16,20 0 0,1 0 15,0 0-15,-1 0 0,22 0 0,0 0 16,21 21-16,0-21 0,21 0 16,-21 0-16,21 0 0,1 0 0,-22 0 15,21 0-15,-21 0 0,0 0 16,0 21-16,-21-21 0,21 0 15,-43 0-15,1 0 0,0 21 0,-22-21 16,1 0-16,-1 0 0,-21 0 16,1 0-16,-22 0 0,21 0 0,-21 0 15,1 0-15,-1 0 0,-42 0 63,-1 0-63,1 0 0,0 0 15,-21 0-15,21 0 0,-1 0 16,-20 0-16,0 22 0</inkml:trace>
  <inkml:trace contextRef="#ctx0" brushRef="#br0" timeOffset="12456.01">8805 4636 0,'0'0'0,"-42"0"0,21 0 0,-22 21 16,1-21-16,21 0 16,0 0-16,0 21 0,-1-21 0,22 21 31,22-21-31,-1 0 16,21 0-16,22 0 0,20 0 0,-20 0 15,42 0-15,-1 0 0,1 0 16,0 0-16,21 0 0,0-21 15,21 21-15,0 0 0,1 0 0,-22-21 16,0 21-16,0 0 0,-22 0 16,1 0-16,0 0 0,0 0 0,-21 0 15,-1-21-15,1 21 0,0 0 16,-22 0-16,1 0 0,-22 0 0,0 0 16,1-22-16,-22 22 0,0 0 15,0 0-15,0 0 0,-42 0 47,0 0-47,0 0 16,-22 0-16,1 0 0,0 0 0,-1 22 15,-20-1-15,21-21 0,-22 21 16</inkml:trace>
  <inkml:trace contextRef="#ctx0" brushRef="#br0" timeOffset="12903.77">8763 5313 0,'0'0'0,"-127"0"16,85 21-16,-1-21 15,22 0-15,-21 0 0,21 0 0,-1 21 16,1-21-16,21 21 16,21-21-16,22 0 0,-1 0 15,0 0-15,22 0 0,21 0 0,-1 0 16,1 0-16,21 0 0,21 0 16,-21 0-16,-1 0 0,22 0 0,0-21 15,0 21-15,0 0 0,-21 0 16,21-21-16,-21 21 0,0-21 15,-21 21-15,-1 0 0,-20 0 0,20-21 16,22 21-16,-63 0 0,-1 0 16,-21 0-16,0 0 0,0 0 15,1 0-15,-1 0 0,-42 0 47,-1-21-31,1-1-16,0 22 15,21-21-15,-21 21 0</inkml:trace>
  <inkml:trace contextRef="#ctx0" brushRef="#br0" timeOffset="25553.84">1460 6773 0,'0'-21'32,"0"0"-32,0 0 15,0 0-15,0 0 16,0-1-16,0 1 15,0 0-15,0-21 0,0 21 0,0-1 16,0-20-16,0 21 0,0 0 16,0 0-16,0-22 0,0 22 0,0 0 15,0 0-15,0 42 32,0 0-32,0 21 15,0-20-15,0 20 0,0 21 16,0 1-16,0-1 0,0 1 15,0-1-15,0 22 0,0-21 0,-21 20 16,0 1-16,0-22 0,0 22 16,0-21-16,-1 20 0,1-20 15,21-22-15,-21 0 0,0 1 16,21-1-16,0-21 0,0 0 0,0 1 16,0-44 15,0 1-31,0-21 0,0 21 15,0-22-15,0 22 0,21-21 0,0-22 16,-21 22-16,21 0 0,1-1 16</inkml:trace>
  <inkml:trace contextRef="#ctx0" brushRef="#br0" timeOffset="25851.81">1460 6625 0,'0'0'0,"0"-21"0,-21 21 0,0-21 16,0 21-16,21-21 16,0 0-16,0-1 15,21 22-15,21-21 0,-20 0 16,20 21-16,0-21 0,1 0 16,-1 21-16,0-21 0,22 21 0,-22 0 15,0 0-15,-20 0 16,20 0-16,0 0 0,-21 0 0,1 0 0,-1 0 15,-21 21 1,0 0-16,0 0 16,0 0-1,0 0-15,-21 1 0,-1-1 16,1 0-16,0 0 0,21 0 16,-21-21-16</inkml:trace>
  <inkml:trace contextRef="#ctx0" brushRef="#br0" timeOffset="26095.67">1460 6985 0,'0'0'0,"-21"21"0,21 0 15,21-21 1,1 0 0,-1 0-16,21 0 0,-21 0 15,22 0-15,-1 0 0,-21 0 0,21-21 16,1 21-16,-22 0 0,21 0 15,-21-21-15,1 21 0,-1 0 0,0 0 16,0 0 0,0 0-1,-21-21 1,21 21-16,1-21 0,-1 21 16</inkml:trace>
  <inkml:trace contextRef="#ctx0" brushRef="#br0" timeOffset="26644.35">2730 6392 0,'-42'-21'16,"21"21"-1,21 21 1,0 1-1,0-1-15,21 0 0,0 0 16,22 0-16,-22 0 0,0-21 16,21 22-16,-21-22 0,22 0 15,-1 0-15,-21 0 0,22 0 0,-1 0 16,-21-22-16,21 22 0,-20-21 16,-1 0-16,21 0 0,-21 0 0,0 0 15,-21-1-15,0 1 0,22 0 16,-22 0-16,0 0 0,0 0 15,0-1-15,0 1 0,0 0 16,-22 21 0,1 0-1,0 21-15,0 22 0,0-22 16,21 21-16,-21 0 0,21 1 16,-22-1-16,1 0 0,21 22 0,-21-22 15,0 22-15,21-22 0,-21 22 16,21-1-16,0-21 0,-21 22 0,21-22 15,-22 22-15,22-22 0,0 22 16,0-22-16,0 0 0,0 1 0,0-22 16,0 21-16,0-21 0,0 0 15,0 1-15,0-1 0,0 0 16,0-42 15,0 0-31,0-1 16,0 1-16,0-21 0,0 21 15</inkml:trace>
  <inkml:trace contextRef="#ctx0" brushRef="#br0" timeOffset="26980.07">2752 7091 0,'0'0'0,"-22"0"0,1 0 15,42 0 17,1 0-32,20 0 15,-21 0-15,21-21 0,-20 21 16,20 0-16,0 0 0,-21-21 0,22 21 16,-22 0-16,21 0 0,-21 0 15,1 0-15,-1 0 0,0 0 0,0 0 16,0 0-16,0 0 15,1-22 64,-1 1-79,0 21 0</inkml:trace>
  <inkml:trace contextRef="#ctx0" brushRef="#br0" timeOffset="27992.45">4403 6922 0,'0'0'0,"-22"0"0,1 0 0,21-22 0,-21 22 16,0 0-16,0 0 0,0 0 15,-1 0-15,1 0 0,0 0 16,0 0-16,21-21 0,-21 21 16,0 0-1,42 0 16,0 0-31,0 0 16,21 0-16,-20 0 0,20 0 16,0 0-16,22 21 0,-22-21 0,22 0 15,-1 0-15,1 0 0,-1 0 0,1 0 16,-1 0-16,1 0 0,-1 0 16,1 0-16,-1 0 0,1 0 0,-1 0 15,1 0-15,-22 0 0,21 0 16,-20 0-16,-1 0 0,0 0 0,1 0 15,-1 0-15,-21 0 0,0 0 0,-21-21 16,0 0 0,-21 0-1,0 21-15,0-21 0,0 21 16,-22-21-16,22 21 0,-21-22 16,21 22-16,-22 0 0,22-21 0,-21 21 15,21 0-15,0-21 0,-22 21 16,22 0-16,0 0 0,0 0 0,42 0 62,0 0-62,0 0 0,0 0 16,22 0-16,-22 0 0,0 0 0,21 0 16,-20 0-16,20 0 0,-21 0 15,0 0-15,22 0 0,-22 0 16,0 0-16,0 0 0,-21 21 31,0 0-15,-21-21-16,0 22 0,-22-1 15,22 0-15,0 0 0,-21 0 0,21 22 16,-22-22-16,22 21 0,-21-21 0,21 22 16,-1-22-16,-20 21 0,21-21 15,0 0-15,0 22 0,-1-22 0,1 0 16,0 0-16,21 0 0,-21-21 15,21 22-15,0-44 63,21 22-63,0-21 16,-21 0-16,21 21 0,-21-21 15,22 21-15</inkml:trace>
  <inkml:trace contextRef="#ctx0" brushRef="#br0" timeOffset="32104.74">7112 6837 0,'0'-21'0,"0"0"16,0-1-16,0 1 16,0 0-16,0 0 0,0 0 15,0 0-15,0-22 0,0 22 0,0 0 16,0-21-16,0 20 0,0-20 16,0 21-16,0 0 0,0-22 0,0 22 15,0 0-15,0 0 16,0 42-1,0 0-15,0 22 16,0-1-16,0 0 0,0 22 16,0-1-16,0 22 0,0 0 0,0-1 15,0 1-15,0 21 0,0 0 16,0-1-16,-21 1 0,0 0 0,-1 0 16,22 0-16,-21 0 0,0-1 0,0-20 15,0 0-15,0-1 0,-1 1 16,22-21-16,0-1 0,0-21 0,0 22 15,0-43-15,0 21 0,0-20 0,0-1 16,0-42 0,0-1-16,0 1 15,0 0-15,0 0 0,0-21 16,0-1-16,0-20 0,0-1 16,0 22-16,0-43 0</inkml:trace>
  <inkml:trace contextRef="#ctx0" brushRef="#br0" timeOffset="33567.91">6921 6900 0,'0'0'0,"0"-63"0,0 21 15,0-1-15,0 1 0,0 0 0,0-1 16,22 1-16,-1 0 0,0-1 0,21 22 16,1 0-16,-1 0 0,0 0 15,1 21-15,20 0 0,-21 21 16,1 0-16,-1 21 0,0-21 15,-20 22-15,-1-1 0,0 0 0,-21 22 16,0-22-16,0 1 0,-21-22 16,0 21-16,-1 0 0,1-20 0,-21 20 15,21-21-15,0 0 0,-1 0 0,1 1 16,0-22-16,0 0 0,21-22 31,21 1-15,0 0-16,0 0 0,1-21 15,-1 20-15,0 1 0,21-21 0,-21 21 0,1 0 16,20-1-16,-21-20 16,0 21-16,0 21 0,1-21 0,-1 0 15,0 21 1,-21 21-16,0 0 16,0 0-16,0 21 0,0-20 15,0-1-15,0 21 0,0-21 0,0 22 16,0-22-16,0 0 0,0 0 0,0 0 15,0 0-15,21 1 0,-21-1 16,21-21-16,0 0 0,1 0 0,-1 0 16,0 0-16,0 0 0,0 0 15,22-21-15,-22-1 0,0 1 0,0 0 16,0 0-16,0-21 0,-21 20 16,0-20-16,22 0 0,-1-1 15,-21 22-15,0-21 0,0 21 0,0 0 16,21-1-16,-21 1 0,0 42 31,0 1-31,0-1 16,0 21-16,0-21 0,0 0 15,0 22-15,0-22 0,0 0 0,0 0 16,0 22-16,21-22 0,-21 0 16,21 0-16,0 0 0,1-21 0,-22 21 15,21-21-15,0 0 0,0 0 0,0 0 16,22 0-16,-22 0 15,0 0-15,0-21 0,21 0 0,-20 0 16,-1 0-16,21 0 0,0-22 0,-20 22 16,20-21-16,-21-1 0,0 1 15,0 0-15,22-22 0,-43 22 16,0 21-16,-21 21 16,-1 0-1,1 21-15,0 0 16,21 0-16,0 0 0,0 1 0,0-1 15,0 0-15,0 0 0,21 0 0,-21 0 16,21 1-16,22-1 0,-22 0 16,0 0-16,0 0 0,0-21 15,-21 21-15,22-21 0,-1 22 16,-21-1 0,-21-21-16,-1 0 15,1 0-15,-21 0 0,21 0 16,0 0-16,-22 0 0,22-21 0,0 21 15,0 0-15,21 21 32,21-21-17,0 0-15,21 21 0,-20-21 16,-1 0-16,21 0 0,-21 0 0,22 0 16,-1 0-16,-21 0 0,21 0 15,1-21-15,-22 0 0,21 21 16,1-22-16,-22 1 0,0 0 0,0-21 15,0 21-15,0-22 0,1 1 16,-1 0-16,0-1 0,-21-20 0,0 20 16,0-20-16,0 21 0,0-22 0,0 22 15,0-1-15,0 1 0,0 0 16,0 21-16,0-22 0,-21 43 0,21-21 16,-21 21-16,-1 0 15,22 21-15,0 0 0,0 22 16,0-22-16,-21 21 0,21 1 15,0 20-15,0-21 0,0 22 16,0-22-16,0 22 0,0-22 0,0 0 16,0 1-16,0-1 0,0 0 15,0-20-15,0 20 0,0-21 0,0 0 16,0-42 15,0 0-31,0 0 16,0-22-16,21 22 0,-21-21 15,0 0-15,22-1 0,-1 1 16,-21 0-16,21 20 0,0-20 0,0 21 16,0 21-16,22 0 0,-22 0 15,0 0-15,0 0 0,0 21 0,1 0 16,-1 0-16,0 1 0,-21 20 16,21-21-16,-21 21 0,21-20 0,-21 20 15,0-21-15,0 0 0,0 0 0,0 22 16,0-22-16,0 0 15,21-21 1,-21-21 0,22 0-16,-1 0 15</inkml:trace>
  <inkml:trace contextRef="#ctx0" brushRef="#br0" timeOffset="36824.14">11197 7006 0,'0'0'0,"0"21"0,0-42 46,21 0-30,0 0-16,1 0 16,-1 0-16,0-1 0,0 1 0,21-21 15,-20 0-15,20 20 0,-21-20 0,21 0 16,-20-1-16,-1-20 0,0 21 16,0-1-16,-21 1 0,21 21 0,-21-22 15,0 22-15,0 0 0,-21 21 16,0 0-16,0 0 15,0 21-15,-1 0 0,1 22 16,0-22-16,21 21 0,0 22 0,0-22 16,-21 0-16,21 1 0,0-1 0,0 0 15,0 1-15,21-1 0,-21-21 16,21 22-16,0-22 0,1 0 16,-1 0-16,0-21 0,0 21 15,21-21-15,-20 0 0,-1 0 16,0 0-16,-21-21 0,21 0 0,0 0 15,0 0-15,1-1 0,-1-20 0,0 21 16,-21-21-16,21-1 0,0 1 16,0 0-16,22-1 0,-22 1 0,21 0 15,1-1-15,-1 22 0,0 0 16,-21 0-16,22 21 0,-1 0 16,0 0-16,1 21 0,-22 0 0,0 0 0,0 0 15,0 1-15,-21 20 0,0-21 16,0 21-16,0-20 0,0 20 15,0-21-15,-21 21 0,0-20 0,0-1 16,0 0-16,0 0 0,21 0 16,-22-21-16,22 21 0,-21-21 0,21-21 31,0 0-31,0 0 0,21 0 16,1 0-16,-1-1 0,0-20 0,0 0 15,0 21-15,0-22 0,1 1 16,-1 0-16,21-1 0,-21 22 0,0-21 15,1 21-15,-1-1 0,-21 1 16,0 0-16,0 42 31,-21 0-15,-1 1-16,22 20 0,-21-21 0,0 21 16,21-20-16,0 20 0,-21 0 0,21-21 15,0 22-15,0-1 0,0-21 16,0 0-16,0 22 0,0-22 0,21 0 15,0 0-15,0-21 0,1 0 16,-1 0-16,21 0 0,-21 0 16,22-21-16,-1 0 0,0 21 0,1-21 15,-1-22-15,0 22 0,1-21 16,-1 21-16,0-22 0,1 1 16,-1 0-16,-21-1 0,0 1 0,-21 0 15,0 21-15,0-22 0,0 22 16,0 0-16,0 0 0,-42 0 0,21 21 15,0 0-15,-1 0 0,-20 0 0,21 21 16,0 0-16,0 21 0,-22-21 16,43 22-16,-21-22 0,21 21 0,-21 1 15,21-1-15,0-21 0,0 21 0,0-20 16,21 20-16,21-21 0,-20 0 16,20-21-16,0 21 0,1-21 15,-1 22-15,0-22 0,22 0 0,-22 0 16,22 0-16,-22-22 0,0 1 15,1 0-15,-1 0 0,0 0 0,-21 0 16,22-1-16,-22-20 0,0 0 16,0 21-16,0-22 0,1 1 0,-1 0 15,21-64-15,-42 85 16,21-1-16,0 1 16,1 21-1,-22 21-15,0 1 16,0-1-16,0 0 0,0 0 15,21 0-15,-21 0 0,0 1 16,21-22-16,-21-22 47,21 1-47,-21 0 0,0 0 16,0 0-16,0 0 0,0-1 15,0 1-15,0 0 0,-21 0 16,21 0-16,-21 21 0,0 0 15,-1 0-15,1 0 0,0 21 16,0 0-16,21 0 16,0 0-16,-21 1 0,0 20 0,21-21 15,-22 21-15,22 1 0,0-1 16,0-21-16,0 22 0,0-1 16,0-21-16,0 0 0,22 22 0,-1-22 15,0 0-15,21-21 0,-21 21 16,22-21-16,-22 0 0,64 0 15,-64 0-15,21 0 0,-21-21 0,22 0 16,-22 0-16,0-1 0,0 1 16,0-21-16,0 21 0,1-22 0,-22 1 15,0 0-15,21 21 0,0-22 16,-21 1-16,0 21 0,21 0 0,-21-1 16,0 1-16,0 42 31,-21 1-31,21-1 15,-21 21-15,21-21 0,0 0 0,0 22 16,0-22-16,0 21 0,0-21 16,0 22-16,0-22 0,21 0 0,0 0 15,21 22-15,-20-43 0,-1 0 16,0 0-16,0 0 0,21 0 16,-20 0-16,-1 0 0,0-22 0,0 22 15,0-21-15,0 0 0,1 0 16,-1-21-16,-21 20 0,0-20 0,21 0 15,0 21-15,-21-22 0,0 22 0,21-21 16,-21 21-16,0-1 16,0 1-16,0 42 31,0 1-31,0-1 16,-21 0-16,21 21 0,-21-21 0,21 22 15,-21-22-15,21 21 0,0-21 0,0 1 16,0 20-16,0-21 0,0 0 15,21 0-15,0 1 0,0-22 0,0 21 16,1-21-16,-1 0 0,0 0 16,0 0-16,21 0 0,-20-21 0,-1-1 15,21 22-15,-21-21 0,0-21 0,1 21 16,-1-22-16,0 22 0,0-21 16,0 0-16,0-22 0,-21 22 15,22-1-15,-1-20 0,0 21 0,-21-22 16,21 1-16,-21-1 0,21 1 15,-21 20-15,0-20 0,21-22 16,-21 43-16,0 21 0,0-1 0,0 44 31,-21 20-31,0-21 0,21 21 16,-21 1-16,0-1 0,21 22 16,-21-22-16,-1 0 0,22 22 0,-21-22 15,21 0-15,0 22 0,0-22 16,0 22-16,0-22 0,0 0 15,0 1-15,0-1 0,0 0 0,21-20 16,-21-1-16,22 0 0,-1 0 0,0-21 16,0 0-16,0 0 0,0 0 15,1 0-15,-1 0 0,0-21 0,0 0 16,0 0-16,0-1 0,1-20 16,-1 21-16,21-64 0,-21 64 15,-21-21-15,21 21 0,1-1 16,-22 1-16,0 0 0,0 0 15,0 42 1,0 0 0,0 0-16,0 1 0,-22-1 15,22 21-15,0-21 0,-21 0 0,21 1 16,0 20-16,0-21 0,0 0 0,0 0 16,0 1-16,21-1 0,1 0 15,-1 0-15,0-21 0,0 0 0,0 0 16,22 0-16,-22 0 0,0 0 15,0-21-15,21 21 0,-20-21 0,-1 0 16,0-22-16,0 22 0,0 0 16,0-21-16,1 20 0,-1-20 0,0 21 15,0 0-15,-21 0 0,0-1 16,-21 44 15,21-1-31,0 0 16,-21 0-16,0 0 0,21 0 0,0 22 15,0-22-15,0 0 0,0 21 16,0-20-16,0-1 0,0 0 0,0 0 16,0 0-16,21 0 0,0-21 15,0 0-15,0 0 16,22 0-16,-22 0 0,0 0 0,0-21 16,0 0-16,0 0 15,-21 0-15,22 0 0,-22-1 16,0-20-16,0 21 0,0-21 0,0-1 15,0 22-15,0-21 0,-22 21 16,1-1-16,0 1 0,0 0 0,0 0 16,0 21-16,-1 0 0,1 0 15,42 0 17,1 0-17,-1 0-15,0 0 0,0-21 16,0 21-16,22 0 0,-22 0 0,0 0 15,21 0-15,-21 0 0,1 0 16,-1 0-16,0 0 0,0 0 16,0 0-16,0 21 0,1 0 0,-22 0 15,0 0-15,0 1 0,0-1 16,0 0-16,0 0 0,0 21 16,0-20-16,0-1 0,0 0 0,0 21 15,0-21-15,0 1 0,0-1 16,0 0-16,0 0 0,21-21 0,-21 21 15,0-42 17,0 0-32,0 0 15,0 0-15,21-1 0,-21-20 16,0 0-16,21 21 0,0-22 16,0 1-16,1 0 0,-1-1 0,21 22 15,-21-21-15,85-43 16,-64 85-16,-20-21 0,-1 21 15,21 0-15,-21 0 0,0 21 0,-21 0 16,22 0-16,-22 1 0,21-1 0,-21 0 16,0 21-16,0-21 0,0 22 15,0-1-15,0-21 0,0 22 0,0-22 16,0 21-16,-21-21 0,-1 0 16,1 1-16,21-1 0,0 0 0,-21 0 15,21 0-15,-21-21 0,21-21 47,0 0-47,0 0 16,0 0-16,0-1 0,0-20 15,0 21-15,0-21 0</inkml:trace>
  <inkml:trace contextRef="#ctx0" brushRef="#br0" timeOffset="37000.04">16531 5821 0,'0'0'15,"-21"0"-15,-21-21 16,20 21-16,1 0 0,0 0 16,0 0 46,0 0-62,0 0 0,-1 0 0</inkml:trace>
  <inkml:trace contextRef="#ctx0" brushRef="#br0" timeOffset="37186.44">14859 6011 0,'0'0'0,"-42"0"0,42 22 16,21-22-1,0 0 1,0-22-16,21 22 0,1 0 0,-1-21 15,22 21-15,-22-21 0,0 0 16,1 21-16,-1-21 0,0 21 0,1-21 16,-22 21-16,0-22 0</inkml:trace>
  <inkml:trace contextRef="#ctx0" brushRef="#br0" timeOffset="39593.51">18923 5948 0,'0'0'0,"42"-85"15,-42 43-15,21 21 16,1-22-16,-1 22 0,-21-21 15,0 0-15,0 20 0,0-20 0,0 21 16,0-21-16,0 20 0,0 1 0,-21 0 16,-1 0-16,1 0 0,0 21 15,0 0-15,-21 0 0,20 0 0,-20 0 16,0 21-16,-22 21 0,22 1 16,0-1-16,-22 0 0,22 22 15,-22-1-15,22 1 0,0 20 0,-1-20 16,1-1-16,21 1 0,0-1 15,21-20-15,0 20 0,0-20 0,21-1 16,0 0-16,42 22 16,-20-43-16,-1 0 0,0 0 0,1-21 15,20 0-15,-20 0 0,-1 0 16,21-21-16,-20 0 0,-1 0 0,0 0 16,1-22-16,-1 22 0,0-21 0,-20 21 15,-1-22-15,21 22 16,-21 0-16,-21-21 0,21 20 0,-21 1 0,0 0 15,22 0-15,-22 0 0,0 42 32,-22 0-32,1 0 0,21 22 0,-21-22 15,0 21-15,21 0 0,0-20 16,0 20-16,-21 0 0,21 1 0,0-1 16,0 0-16,0-21 0,0 1 15,21-1-15,0 0 0,0 0 0,0-21 16,1 0-16,20 0 0,-21 0 15,21 0-15,-20-21 0,20 21 16,-21-21-16,0 0 0,22-22 0,-22 22 16,0-21-16,0 21 0,-21-22 0,0 1 15,0 0-15,0 20 0,0-20 16,-21 21-16,0 0 0,0 0 0,-1-1 16,-20 1-16,21 21 0,-21 0 15,20 0-15,-20 0 0,21 0 0,0 0 16,0 21-16,-1-21 0,22 22 15,22-22 1,-1 0-16,21 0 0,-21 0 0,22 0 16,-1 0-16,0 0 0,1-22 15,-1 1-15,0 21 0,1 0 0,-1 0 16,-21-21-16,21 21 0,1 0 16,-1 0-16,-21 0 0,0 21 15,1 0-15,-22 1 0,0-1 16,0 0-16,0 0 0,0 0 15,0 0-15,0 1 0,0-1 0,0 21 16,0-21-16,0 0 0,-22 1 0,1-22 16,21 21-16,-21 0 0,21-42 47,0 0-47,0-1 0,0-20 0,21 21 15,-21 0-15,21-22 0,1 1 16,-1 21-16,0-21 0,0-1 15,0 22-15,0-21 0,1 21 0,-1-1 16,0 22-16,0 0 0,0 0 0,0 0 16,1 22-1,-22-1-15,0 0 0,21 0 0,-21 21 16,0-20-16,0 20 0,0-21 16,0 0-16,0 22 0,0-1 0,0-21 15,0 0-15,21 22 0,0-22 0,0 0 16,0 0-16,1 0 0,-1-21 15,0 0-15,21 0 0,-21 0 0,22 0 16,-22 0-16,21-21 0,1 0 16,-22 0-16,0 0 0,42-43 15,-41 43-15,-1-21 0,0-1 16,-21 1-16,21-22 0,-21 22 16,21-21-16,-21-1 0,21 1 0,-21-1 15,0 1-15,0-1 0,0 1 16,0 20-16,22 1 0,-22 21 0,0 0 15,0 42-15,0 0 16,-22 0-16,1 21 0,0 22 16,0-22-16,0 22 0,0-1 0,21 1 15,-22-22-15,1 22 16,21-22-16,0 21 0,0-20 0,0-1 16,0 0-16,0 1 0,0-22 0,21 21 15,1-21-15,-1 1 0,0-1 16,0 0-16,21-21 0,-20 0 0,20 0 15,0 0-15,-21 0 0,22-21 16,-1 0-16,-21-1 0,22 1 0,-22 0 16,21 0-16,-21-21 0,0 20 0,1-20 15,-22 21-15,0 0 0,0 0 16,0-1-16,0 1 0,0 0 0,-22 21 16,1 0-16,0 0 15,0 0-15,0 0 16,21 21-16,0 0 15,0 1-15,21-1 16,-21 0-16,21 0 0,0 0 16,-21 0-16,21 1 0,1-1 15,-22 0-15,0 0 0,0 0 16,21 0-16,-21 1 0,21-1 0,0 0 16,0-21-16,0 0 15,1 0-15,-1 0 0,0 0 16,21 0-16,-21 0 0,1 0 0,20-21 15,-21 0-15,21-1 0,-20 1 16,-1 0-16,0 0 0,21-21 16,-21 20-16,1 1 0,-22 0 15,21-21-15,-21 21 0,0-1 0,21 22 16,-21-21-16,0 42 31,-21-21-31,21 22 0,-21-1 16,-1 0-16,22 0 0,0 0 0,0 0 15,-21 1-15,21-1 0,0 0 16,-21 0-16,21 0 0,0 0 16,0 1-16,21-22 0,0 21 15,1-21-15,-1 0 16,0 0-16,0 0 0,0 0 0,22 0 0,-22-21 16,0-1-16,0 1 0,0 0 15,0 0-15,1 0 0,-1 0 16,-21-1-16,0 1 0,0-21 0,21 21 15,-21-22-15,0 22 0,0-21 0,0 21 16,-21 0-16,0-1 0,-1 22 16,1 0-16,0 0 0,0 0 15,0 0-15,-22 0 0,22 22 0,0-1 16,0 0-16,0 0 0,0 21 0,-1-20 16,22-1-16,0 0 0,0 0 0,0 21 15,0-20-15,22-1 0,-1-21 16,0 21-16,0 0 0,21-21 15,-20 0-15,20 0 0,0 0 0,-21 0 16,22 0-16,-1 0 0,0 0 16,-20-21-16,-1 0 0,0 0 0,0-1 15,0 1-15,0-21 0,1 21 16,-1-22-16,0 1 0,0 0 0,-21-1 16,21 1-16,-21-21 0,21 20 0,-21 1 15,0 0-15,0-1 0,0 22 16,0 0-16,0 0 0,0 0 0,0 42 31,0 21-31,-21-21 16,0 22-16,21-1 0,-21 0 0,0 1 15,0-1-15,21 21 0,-22-20 16,22-1-16,-21 22 0,21-22 0,0 0 16,0 1-16,0-22 0,0 21 15,0 0-15,0-20 0,0-1 0,0 0 16,0 0-16,21 0 0,1-21 15,-1 0-15,0 0 0,0 0 16,0 0-16,0 0 0,1-21 0,20 0 16,-21 0-16,0 0 0,0-1 15,1-20-15,-22 0 16,0 21-16,0-22 0,0 22 0</inkml:trace>
  <inkml:trace contextRef="#ctx0" brushRef="#br0" timeOffset="39817.37">20193 5948 0,'0'0'0,"-42"0"0,20 0 0,1 21 16,42-21-1,1 0-15,-1 0 16,21 0-16,0 0 0,1 0 15,20 0-15,-20 0 0,20 0 0,-21 0 16,22-21-16,-1 21 0,-20-21 16,20 0-16,1 21 0,-1-22 0</inkml:trace>
  <inkml:trace contextRef="#ctx0" brushRef="#br0" timeOffset="40408.15">23008 5355 0,'0'0'0,"0"-21"0,0-21 0,0 21 16,0-1-16,0 1 0,0 0 0,0 0 15,0 42 1,0 21-16,0 1 0,0-1 16,0 0-16,0 22 0,0 21 15,0-22-15,0 22 0,0-22 16,0 22-16,0-22 0,0 1 0,0-1 0,0 1 16,0-22-16,0 1 15,0 20-15,0-42 0,0 22 0,0-1 16,0-21-16,0 0 0,0 0 15,0-42 1,-21 0 0,21 0-16,0-21 0,0 20 15,0 1-15,0-21 0,0 0 0,0-1 16,42 22-16,-21-21 0,1-1 0,20 1 16,-21 0-16,21 21 0,1-1 15,-1 1-15,-21 21 0,22 0 16,-1 0-16,-21 21 0,21 1 15,-20-1-15,20 0 0,-21 21 0,-21-21 16,0 22-16,0-22 0,0 21 0,0 1 16,0-22-16,-21 0 0,-21 21 15,20-21-15,-20 1 0,0-1 0,21 0 16,-22 0-16,1-21 0,0 21 0,-1-21 16,1 0-16,21 0 0,0 0 15,42 0 1,0 0-16,0-21 15,21 21-15,1-21 0,20 0 0</inkml:trace>
  <inkml:trace contextRef="#ctx0" brushRef="#br0" timeOffset="40857.89">24024 6054 0,'0'0'0,"21"-21"0,0-1 0,1-20 0,-22 21 15,0-21-15,0 20 0,0 1 16,0 0-16,0 0 0,0 0 0,-22 21 15,1 0-15,-21 0 0,21 0 16,-22 21-16,1 0 0,21 0 0,-21 0 16,-1 22-16,1-22 0,21 21 0,-22 1 15,22-1-15,0-21 0,0 21 16,21-20-16,0 20 0,0-21 0,0 21 16,0-20-16,21-1 0,0 0 15,0-21-15,1 21 0,20-21 16,-21 0-16,0 0 0,22 0 0,-22 0 15,21 0-15,-21-21 0,22 0 0,-22 0 16,0-1-16,0 1 0,21 0 16,-20-21-16,-1-1 0,0 22 0,-21-21 15,21 21-15,-21-22 0,21 22 16,-21 0-16,0 0 0,0 42 31,-21 0-31,0-21 0,0 43 0,21-22 16,0 0-16,0 0 0,-21 0 0,21 0 15,0 22-15,0-22 0,0 0 16,0 0-16,21 0 16,-21 1-16,21-1 0,0-21 0,0 0 15,0 21-15,1-21 0,-1 0 16,0 0-16,21 0 0,-21 0 0,1 0 16,20-21-16,0 0 0</inkml:trace>
  <inkml:trace contextRef="#ctx0" brushRef="#br0" timeOffset="41672.62">24807 5969 0,'0'-42'0,"0"84"0,0-105 16,0 41-16,0 1 15,-21 21-15,0 0 16,0 0-16,0 21 0,-1 1 16,1-1-16,0 0 0,0 21 15,0-21-15,21 1 0,0 20 0,-21-21 16,21 0-16,0 22 0,0-22 15,0 0-15,0 21 0,0-21 0,21 1 16,0-1-16,0 0 0,0 0 16,0-21-16,22 0 0,-22 21 0,0-21 15,21 0-15,-20 0 0,-1 0 16,21-21-16,-21 21 0,0-21 16,1 0-16,20-22 0,-21 22 0,0-21 15,0 0-15,1-1 0,-1-20 0,0-1 16,0 1-16,0-1 0,-21 1 15,21-22-15,1 22 0,-22 20 16,0 1-16,0 0 0,0-1 0,0 22 16,0 42-1,0 0-15,0 22 16,-22-1-16,1 22 0,0-22 16,21 21-16,0-20 0,0 20 0,-21-20 15,21 20-15,-21-21 0,21 22 16,-21-22-16,21 1 0,0-1 15,0-21-15,0 21 0,0-20 0,0-1 16,0 0-16,0 0 16,0-42-1,0 0-15,0 0 16,0-1-16,0 1 0,0 0 16,21-21-16,0 21 0,0-22 0,21 1 15,-20 21-15,-1-22 0,21 22 16,-21 0-16,22 0 0,-22 21 0,0 0 15,0 0-15,0 0 0,0 0 16,1 0-16,-1 0 0,-21 21 16,0 0-16,0 0 15,0 1-15,-21-1 16,-1-21-16,1 0 0,0 21 16,0-21-16,-21 0 0,20 0 0,1 21 15,0-21-15,-21 0 0,21 0 0,21 21 16,-22 0-16,22 1 15,0-1-15,0 0 16,22-21-16,-1 21 0,0 0 16,0 0-16,0-21 0,0 22 0,1-1 15,20 0-15,-21 0 0,0 0 0,0 0 16,22 1-16,-22-22 16,0 21-16,0 0 0,0 0 0,-21 0 15,0 0-15,0 1 16,0-1-1,-21-21-15,-21 0 0,-22 21 16,1-21-16,-1 0 0,1 0 0</inkml:trace>
  <inkml:trace contextRef="#ctx0" brushRef="#br0" timeOffset="46189.09">7366 8530 0,'0'0'0,"-21"0"94,0 0 109,-1 0-172,22-21 157,-21 21-173,0 0 1,0 0 0,0 0-1,0 0 1,-1 0-16,22 21 15,0 0-15,0 1 16,0-1-16,0 0 16,0 0-16,0 0 0,0 0 15,0 1-15,22-1 16,-1 0-16,0-21 16,0 0-16,0 0 0,0 0 0,22 0 15,-22 0-15,21 0 0,1 0 0,-22-21 16,21 21-16,0-21 0,1-1 15,-1 1-15,-21 0 0,22 21 16,-1-42-16,0 21 0,-21-1 0,22-20 0,-22 21 16,64-106-1,-64 63-15,0 22 0,0-21 16,0 20-16,0-20 0,1 20 16,-22-20-16,0 21 0,21 20 0,-21-20 15,21 21-15,-21 0 0,0 0 0,0-1 16,0 44 15,0-1-31,0 0 0,0 21 16,-21 1-16,21-1 0,-21 0 0,21 22 15,-22-1-15,1 1 0,0 63 16,0-43-16,0-20 0,0 21 16,-1-1-16,-20 22 0,21-21 15,0 21-15,0-22 0,-22 22 0,22 0 16,0 0-16,-21 0 0,20-1 15,-41 86-15,42-85 0,0-22 16,-1-20-16,22 21 0,0-22 0,0 43 16,0-85-16,0 21 0,0-20 15,0-1-15,22 0 0,-1-21 16,0 0-16,0-21 0,0 0 0,22-1 16,-22 1-16,21-21 0,-21 21 0,22-43 15,-1 22-15,0 0 0,-21-22 16,22 1-16,-22-1 0,0 1 0,0-22 15,0 21-15,-21-20 0,0 20 0,0-20 16,0 20-16,0-21 16,-21 22-16,0-1 0,-21 1 0,21-1 15,-22 22-15,1 0 0,21-1 0,-43 1 16,22 21-16,21 0 16,-22 21-16,22 0 0,0 0 15,21-21 1,21 21-16,0 0 15,1-22-15,20 22 0,0-21 0,43-21 16,-43 21-16,22 0 16,-22-1-16,0 1 0,22-21 0,-22 0 15,64-22-15,-64 22 16,1-22-16,-22 22 0,0 0 16,0-1-16,0 22 0,-21-21 0,0 21 15,0-1-15,-21 22 16,0 0-16,0 0 15,0 22-15,0-1 0,-1 0 0,22 0 16,0 0-16,0 0 0,0 1 16,0-1-16,0 0 0,0 0 0,0 0 15,22-21-15,20 43 16,-21-43-16,0 21 0,0 0 16,1 0-16,-1-21 0,0 21 0,42 0 15,-41 1-15,-1-1 0,0 0 16,0-21-16,0 21 15,0-21-15,1 0 16,-1 0-16,0 0 16,0-21-16,0 0 0,0 0 0,1-1 15,-1 1-15,0 0 0,0-21 0,0 21 16,0-22-16,1 22 0,-1 0 16,0-21-16,0 20 0,-21 1 0,0 0 15,0 42 16,0 0-31,0 1 0,0-1 0,0 0 16,0 0-16,0 0 0,0 0 16,0 22-16,0-22 0,0 0 15,0 0-15,0 0 0,0 1 0,0-1 16,0 0-16,0 0 0,21-21 16,0 0-16,1 0 0,-1 0 15,0 0-15,0 0 0,0 0 0,0 0 16,1-21-16,-1 0 0,0 21 0,0-21 15,0-1-15,-21 1 0,0-21 16,0 21-16,0 0 0,0-1 0,-21-20 16,0 21-16,0 0 0,0 0 15,-22 21-15,22 0 0,-21-22 0,21 22 16,-22 0-16,22 0 0,0 0 16,0 0-16,42 0 31,21 0-31,1-21 0,-1 21 0,0 0 15,1 0-15,-1 0 0,0 0 16,1 0-16,-1 0 0,-21 0 0,21 0 16,1 21-16,-1 1 0,-21-22 15,0 21-15,1 0 0,-1 21 0,-21-21 16,0 1-16,0-1 0,0 0 0,0 21 16,0-21-16,0 1 0,0-1 15,0 0-15,0 0 0,0 0 0,-21 0 16,21-42 31,0 0-47,0 0 15,0 0-15,21-22 0,-21 22 16,21-21-16,0-22 0,0 22 16,0 21-16,1-21 0,-1 20 15,0 1-15,0 0 0,0 0 0,0 0 16,1 21-16,-1 0 0,0 0 0,0 21 15,0 0-15,0 0 16,-21 22-16,22-22 0,-22 0 0,0 0 16,0 21-16,0-20 0,0-1 15,0 0-15,0 0 0,0 0 0,0 0 16,0 1-16,0-1 0,-22-21 16,22-21 15,0-1-31,0 1 0,0 0 15,22 0-15,-1 0 0,0-22 0,0 1 16,21 21-16,-20-21 0,20-1 0,-21 1 16,21 21-16,1 0 0,-22-1 15,42 22-15,-41 0 16,-1 0-16,0 22 0,-21-1 0,0 21 0,0-21 16,0 22-16,0-22 15,0 21-15,0-21 0,0 0 0,-21 22 16,21-22-16,-21 0 0,21 0 0,0 0 15,0 1-15,-22-22 0,22 21 16,0-42 0</inkml:trace>
  <inkml:trace contextRef="#ctx0" brushRef="#br0" timeOffset="48116.39">12361 8086 0,'0'0'0,"21"-43"15,1 1-15,-1 0 0,0-1 16,0 1-16,0 21 0,0-21 0,1-1 16,-22 22-16,0-21 0,0 21 0,-22 21 31,-20 0-31,21 21 0,0 0 0,-22 21 15,1 1-15,0 20 0,21 1 16,-22-1-16,1 22 0,21-22 0,-22 1 16,22 20-16,0-20 0,0-1 15,21-20-15,0 20 0,0-20 16,0-1-16,21 0 0,21-21 0,-20 22 0,20-22 16,0 0-16,1-21 0,-1 0 15,21 0-15,1 0 0,-22 0 16,22-21-16,-1 21 0,1-42 0,-1 20 15,-20 1-15,20 0 0,-21-21 0,1 21 16,-22-22-16,21 22 0,-21-21 16,-21-1-16,0 1 0,0 0 0,0 21 15,0-22-15,-42 22 0,21 21 16,0 0-16,-22 0 0,22 0 0,-21 0 16,0 21-16,-1 0 0,22 22 0,-21-22 15,-1 21-15,22 1 16,0-22-16,0 21 0,0-21 0,21 22 15,0-22-15,0 0 0,0 0 0,0 0 16,0 0-16,21-21 0,0 0 16,0 0-16,0 0 0,1 0 0,20 0 15,-21 0-15,21-21 0,-20 0 0,20 0 16,0 0-16,-21 0 0,22-1 16,-22-20-16,0 21 0,0-21 0,0 20 15,1-20-15,-22 21 0,21 0 16,-21 0-16,0-1 0,0 1 0,0 42 15,0 1-15,0 20 16,0-21 0,0 0-16,-21 22 0,21-22 0,0 21 15,0-21-15,0 22 0,0-22 0,0 0 16,0 21-16,0-21 0,21-21 16,0 22-16,0-22 0,0 0 0,22 0 15,-22 0-15,21 0 0,0 0 0,-20-22 16,20 1-16,0 0 0,1 0 15,-22 0-15,21 0 0,-21-22 0,0 1 16,1 0-16,-1-1 0,0 1 0,0 0 16,0-22-16,-21 1 0,21-1 15,-21 1-15,0-1 0,0 22 0,0-1 16,0 1-16,0 0 0,0 21 16,0 42-1,0 0-15,-21 0 0,21 21 16,0 1-16,-21 20 0,21-20 15,-21 20-15,21-21 0,0 64 16,0-63-16,0-1 0,0 0 0,0-21 16,21 22-16,0-22 0,0 0 15,1 0-15,-1 0 0,0-21 0,0 0 16,21 0-16,-20 0 0,20 0 0,-21 0 16,21-21-16,-20 0 0,20 0 15,-21 0-15,21-22 0,-20 22 16,-1-21-16,0 0 0,0-1 0,0-20 15,-21 20-15,0-20 0,21-1 16,-21 1-16,0 21 0,0-1 0,0 1 16,0 0-16,0 20 0,0 1 0,0 0 15,0 42 1,0 0-16,-21 1 0,21 20 16,-21 0-16,0 1 0,21 20 0,-21-21 15,21 22-15,0-22 0,0 1 16,0 20-16,0-21 0,0 1 0,0-1 15,0 0-15,0-20 0,21 20 16,0-21-16,0 0 0,0-21 16,22 21-16,-22-21 0,21 0 0,1 0 15,-22 0-15,21 0 0,0-21 16,1 21-16,-1-21 0,-21 0 0,22 0 16,-22 0-16,0-22 0,0 22 0,0 0 15,0-21-15,-21-1 0,0 22 16,0-21-16,0 21 0,0-1 0,0 1 15,-21 21 1,0 0-16,0 21 16,21 1-16,-21-1 0,0 21 0,21-21 15,-22 0-15,22 22 0,0-22 0,0 0 16,0 21-16,0-20 16,0-1-16,22 0 0,-1 0 0,0 0 15,0 0-15,0-21 0,22 22 0,-22-22 16,21 0-16,0 0 0,1 0 15,-1 0-15,0 0 0,22 0 0,-22-22 16,22 1-16,-22 21 0,0-21 0,22 0 16,-22 0-16,-21 0 0,22-1 15,-22-20-15,0 21 0,0-21 0,0 20 16,-21-20-16,0 21 0,0 0 0,0 0 16,0-1-16,-21 1 0,0 21 15,0 0-15,0 0 0,-22 0 16,22 0-16,-21 21 0,21 1 0,-22-1 15,22 0-15,-21 0 0,21 0 16,-22 43-16,22-22 0,21-21 16,0 0-16,0 1 0,0 20 0,0-21 15,0 0-15,21 0 16,1-21-16,-1 0 0,0 0 0,0 0 16,0 0-16,22 0 0,-22-21 0,0 21 15,21-21-15,-21 0 0,22 0 16,-22-22-16,0 22 0,21-21 0,-20 0 15,-1-22-15,0 22 0,0-22 0,0 1 16,0-1-16,1 1 16,-22-1-16,21 1 0,-21-1 0,21 1 15,-21-1-15,21 22 0,-21 0 16,0-1-16,0 22 0,0 0 0,0 42 16,-21 21-1,0 1-15,0-1 0,-1 22 16,22-22-16,0 21 0,-21 1 0,21-1 15,-21 22-15,21-21 0,0-1 0,0 1 16,0-22-16,0 21 0,0-20 16,21-1-16,0 0 0,-21-20 0,22-1 15,-1 21-15,-21-21 0,21-21 16,0 0 0,0 0-16,0 0 0,-21-21 15</inkml:trace>
  <inkml:trace contextRef="#ctx0" brushRef="#br0" timeOffset="51173.13">16827 8297 0,'0'0'0,"-21"22"0,-21 20 15,42-21-15,21-21 16,21 0-1,-20-21-15,20 0 0,0 0 0,1-1 16,20 1-16,1-21 0,-22 0 0,21-1 16,-20 1-16,20 0 15,-20-1-15,-1-20 0,-21 20 0,21-20 16,-20 21-16,-1-22 0,-21 1 16,0-1-16,0 1 0,0 20 0,0-20 15,0 20-15,-21 1 0,-1 0 0,1 21 16,0-1-16,-21 22 0,21 0 15,-1 22-15,-20 20 0,21 21 0,-21 1 16,20-1-16,1 22 0,-21 0 16,21 21-16,0-1 0,-22 1 0,22 21 15,-21-21-15,21 0 0,-22 21 0,22 0 16,-21-21-16,21 21 0,-22 0 16,22 0-16,-21 0 0,21-21 15,-1 21-15,1-22 0,0 1 0,0 0 16,0-21-16,21-1 0,-21-20 15,21-1-15,0 1 0,21 21 16,21-64-16,-21 0 0,22-21 0,-1 0 16,0-21-16,22 0 0,-22-1 15,22-20-15,-22 0 0,21-1 0,1-20 16,-22-1-16,22 1 0,-22-1 16,0 1-16,-20-22 0,-1 1 0,0 20 15,-21-21-15,0 1 0,0-1 16,0 0-16,-21 1 0,-22 20 0,22-20 0,-63-65 15,41 107 1,1-21-16,0 20 0,-1 22 0,1 0 16,0 0-16,20 0 0,-20 21 0,21 0 15,0 0-15,21-22 16,21 1 0,0 0-16,21 21 15,1-21-15,-1 0 0,0 0 16,1-1-16,20-20 0,-20 21 0,-1-21 15,0 20-15,1-20 0,-1 0 16,0 21-16,-21-22 0,1 22 16,-22-21-16,0 21 0,0-1 0,0 1 0,-22 42 31,22 1-15,-21-1-16,0 21 0,0-21 15,21 22-15,0-1 0,0-21 0,0 21 16,0 1-16,0-22 0,0 0 0,0 0 15,0 0-15,21 1 0,21-1 16,-20-21-16,-1 0 0,21 0 0,-21 0 16,22 0-16,-1 0 0,0-21 15,1-1-15,-22 1 0,21 0 16,0 0-16,1 0 0,-22-22 0,0 1 16,0 21-16,0-21 0,1-1 15,-1 1-15,-21 0 0,0 20 0,0-20 16,0 21-16,-21 42 31,21 0-31,-22 0 0,22 22 0,0-1 16,0-21-16,0 22 0,0-1 15,0 0-15,0-21 0,0 22 0,0-22 16,0 0-16,22 21 0,-1-42 0,0 22 16,0-1-16,21-21 0,-20 0 15,20 0-15,0 0 0,-21 0 16,22 0-16,-1 0 0,-21-21 0,22 21 15,-22-22-15,21 1 0,-21-21 16,0 21-16,1 0 0,-1-22 0,0 1 16,-21 21-16,21-22 0,-21 1 15,0 21-15,0 0 0,0 0 0,-21 21 32,0 21-32,21 0 0,-21 21 15,-1-21-15,22 22 0,0-22 0,-21 21 16,0-21-16,21 1 0,0-1 15,0 21-15,-21-21 0,21 0 16,0-42 15,21 0-15,-21 0-16,21 0 0,-21 0 0,21-1 16,1-20-16,-22 21 0,21-21 15,0 20-15,0-20 0,-21 21 0,21 0 16,0 0-16,1 21 15,-1 0-15,-21 21 0,0 0 16,0 0-16,21 21 0,-21-20 0,21 20 16,-21-21-16,0 0 0,42 43 15,-42-43-15,22 0 16,-1 0-16,21 0 0,-21-21 16,0 22-16,1-22 0,-1 0 15,0 0-15,0 0 0,0 0 0,0-22 16,1 1-16,-1 0 0,0 0 15,0 0-15,0-22 0,0 22 16,-21 0-16,22-21 0,20-22 16,-21 22-16,0 0 0,0 20 15,-21 1-15,22 0 0,-1 0 16,0 21-16,0 0 0,-21 21 16,0 0-1,0 0 1,0 1-16,0-44 47,0 1-32,0 0-15,0 0 16,-21 21-16,21-21 16,-21 21-16,0 0 15,-1 0-15,1 0 0,0 21 16,0 0-16,21 0 0,-21 0 15,0 1-15,-1-1 0,22 21 0,0-21 16,-21 22-16,0-22 0,21 0 16,0 21-16,0-21 0,0 1 15,0 20-15,0-21 0,21 0 0,0 0 16,1 1-16,-1-22 0,0 21 0,0-21 16,21 0-16,1 0 0,-22 0 15,21 0-15,1 0 0,-1 0 0,0 0 16,-21-21-16,22-1 0,-22 22 0,21-21 15,-21-21-15,22 21 0,-22-22 16,0 1-16,0 0 0,0-1 0,22 1 16,-22-21-16,0 20 0,-21-20 15,21-1-15,0 22 0,1-22 0,-1 22 16,-21-43-16,0 43 16,0 21-16,21 0 0,-21 0 15,0 42 1,-21 0-16,0 21 0,21-21 0,-22 22 15,1-1-15,0 22 0,21-22 16,-21 0-16,0 22 0,21-22 0,0 0 16,0 1-16,0-1 0,0 0 0,0-20 15,0 20-15,0-21 0,0 0 16,21 0-16,0 1 0,0-22 16,0 0-16,1 0 0,-1 0 15,21 0-15,-21 0 0,0-22 0,1 1 16,-1 0-16,0 0 0,0 0 0,21-43 15,-20 43-15,-1-21 16,0-1-16,0 22 0,0-21 0,-21 21 16,0 0-16,0-1 0,0 1 0,0 42 31,0 1-31,0-1 0,0 0 16,-21 0-16,0 0 0,21 22 0,-21-22 15,21 21-15,0-21 0,0 0 16,0 22-16,0-22 0,0 0 0,0 0 15,0 0-15,21 1 16,0-22-16,0 0 0,0 0 16,1 0-16,20 0 0,-21 0 15,0 0-15,0-22 0,1 22 16,-1-21-16,0 0 0,0 0 0,0 0 16,0-22-16,-21 22 0,22 0 0,-1-42 15,0 41-15,-21 1 16,-21 42 15,21 1-31,-21-1 0,-1 0 16,22 0-16,-21 0 0,21 0 0,0 22 15,0-22 1,0 0-16,0 0 0,0 0 16,21-21-16,1 0 15,-1 0-15,0 0 0,0 0 0,0 0 16,0 0-16,1-21 0,-22 0 15,21 0-15,-21 0 0,0 0 16,0-1-16,0 1 0,0 0 16,0 0-16,0 0 0,-21 0 0,-1-1 15,1 1-15,0 0 0,0 21 0,0 0 16,21-21 0,21 21-1,0 0 1,21 0-16,-20 0 15,-1 0-15,21 0 0,-21 0 0,22 0 16,-22 0-16,0 0 0,0 0 16,0 21-16,0-21 0,1 21 0,-22 0 15,0 1-15,0-1 0,0 0 16,0 0-16,0 0 0,0 0 16,0 1-16,0-1 0,0 0 15,-22 0-15,22 0 0,-21-21 16,21 21-16,-21-21 0,0 0 47,21-21-32,0 0-15,0 0 0,0 0 0,21 0 16,0-1-16,0-20 0,1 0 16,20-1-16,-21 1 0,21 0 15,-20-1-15,20 22 0,-21-21 0,21 21 0,-20 0 16,-1 21-16,21 0 0,-21 0 15,0 0-15,-21 21 0,22 42 16,-22-42-16,0 22 0,0-22 0,0 21 16,0 1-16,0-22 0,-22 21 15,22-21-15,0 0 0,-21 22 16,21-22-16,-21-21 0,21 21 0,-21 0 16,21 0-1,0-42 16,0 0-31,-21 21 0,21-21 16,0 0-16,0-22 0,0 22 0</inkml:trace>
  <inkml:trace contextRef="#ctx0" brushRef="#br0" timeOffset="51352.24">21082 7641 0,'0'0'0,"-21"-21"0,0 21 16,-1 0-16,1 0 0,0 0 31,0 0-31,21 21 16,0 0-1,-21-21-15,0 0 16,-1 0-16,1 0 0,0 0 16,-21 0-16</inkml:trace>
  <inkml:trace contextRef="#ctx0" brushRef="#br0" timeOffset="51532.13">19643 7811 0,'0'0'0,"-22"0"0,-20 0 15,42 21-15,21-21 32,0 0-32,22 0 0,-1-21 0,0 21 15,22-22-15,-1 22 0,-20-21 16,41 21-16,-20-21 0,-1 21 0,22-21 15,0 0-15,-1 21 0,22-21 0</inkml:trace>
  <inkml:trace contextRef="#ctx0" brushRef="#br0" timeOffset="51855.95">23177 7260 0,'0'0'0,"0"-21"15,-21 21-15,0 0 16,21 21-16,-21 0 0,0 22 16,0-22-16,-1 21 0,1 1 15,0 20-15,0-21 0,0 1 16,0 20-16,-1-20 0,1 20 15,0-21-15,0 1 0,0-1 0,21 0 16,0 1-16,-21-22 0,21 21 0,0-21 16,0 1-16,0-1 15,0 0-15,21-21 0,21 0 16,-21-21-16,0 0 0,22 21 16,-22-22-16</inkml:trace>
  <inkml:trace contextRef="#ctx0" brushRef="#br0" timeOffset="52188.04">23410 7684 0,'-21'0'16,"0"21"-1,0 0-15,0 0 16,21 0-16,-22 22 0,1-22 0,0 0 16,21 0-16,-21 21 0,21-20 0,0-1 15,0 0-15,0 0 0,21 0 16,0-21-16,0 21 0,1-21 0,-1 0 15,0 0-15,21 0 0,-21 0 16,1 0-16,20-21 0,-21 0 0,0 0 16,0 21-16,1-21 0,-1 0 0,-21-22 15,21 22-15,-21 0 16,0-21-16,0 20 0,0-20 0,-21 21 16,0 0-16,-1 0 0,1-1 0,0 1 15,-21 0-15,21 21 0,-1 0 16,1 0-16,-21 0 0,21 0 0,0 0 15,-1 21-15,1 0 16,21 1 0</inkml:trace>
  <inkml:trace contextRef="#ctx0" brushRef="#br0" timeOffset="52415.91">22754 7514 0,'64'-21'16,"-22"0"-16,0 21 16,22 0-16,-1-21 0,1 0 15,-1 21-15,1 0 0,-1 0 0,1-22 16,-1 22-16,1 0 0,-1 0 16,-20 0-16,20 0 0,-21 0 0,1 0 15,-1 0-15,0 0 0,1 0 0,-22 0 16,0 0-16,-42 0 15,-21 22 1,-1-22-16,1 21 0</inkml:trace>
  <inkml:trace contextRef="#ctx0" brushRef="#br0" timeOffset="53035.01">9864 9906 0,'0'0'0,"0"-42"0,0-106 16,0 105 0,21-20-16,0 20 0,-21-20 0,21 21 15,-21-22-15,21 22 16,-21 21-16,0 42 15,0 0-15,0 21 0,0 1 16,0 20-16,0 1 0,-21 20 16,21 1-16,0 0 0,0-1 15,-21-20-15,0 20 0,0 1 0,-1-21 16,1-1-16,21 1 0,-21-1 16,21-21-16,-21 1 0,21-1 15,0-21-15,0 0 0,0 1 0,0-1 0,-21-21 16,0 0-16,-1-21 15,1-1-15,0 1 0,0 0 0</inkml:trace>
  <inkml:trace contextRef="#ctx0" brushRef="#br0" timeOffset="53753.06">9356 10181 0,'-22'-42'16,"44"84"-16,-65-105 0,43 42 0,-21 21 0,42 0 31,22 0-31,-22 0 0,21 0 16,22 0-16,-1 0 0,85 0 15,22-22 1,-86 22-16,1-21 0,0 0 0,-22 0 0,22 0 16,-22-22-16,-20 22 0,20 0 0,-21-21 15,-20-1-15,20 1 0,-21 0 16,0-1-16,-21 1 0,0 0 16,0-1-16,0 1 0,0 21 15,0-21-15,-21 20 0,0 22 0,0 22 16,0-1-16,21 21 15,-22 0-15,22 1 0,0 20 16,-21 1-16,21-1 0,-21 1 0,21-1 16,-21-20-16,21 20 0,-21-21 15,0 22-15,21-22 0,-22 1 0,22-1 16,0 0-16,0-21 0,0 22 0,0-22 16,0 0-16,22-42 31,-1 0-31,-21 0 0,21-1 15,0-20-15,0 21 0,0 0 16,1-22-16,-1 22 0,-21 0 16,21 0-16,0 21 0,0-21 0,0 21 15,1 0 1,-1 21-16,-21 0 0,0 0 16,0 0-16,21 1 0,-21-1 0,0 0 15,21 21-15,-21-21 0,0 1 16,21-1-16,0 0 0,-21 0 0,22-21 15,-1 21-15,0-21 0,0 0 16,0 0-16,22 0 0,-22 0 0,21 0 16,22-42-16,-22 21 0,0 0 15,-21-1-15,22 1 0,-1-21 16,-21 21-16,22-22 0,-22 22 16,0-21-16,-21 21 0,0-22 0,0 22 15,0 0-15,-21 21 16,-22 21-16,1 0 15,21 1-15,0-1 0,0 0 0,21 0 16,0 21-16,0-20 0,0 20 0,0-21 16,0 0-16,21 22 0,0-22 15,0 0-15,0 0 0,22 0 16,-22 0-16,21-21 0,0 0 0,1 0 16,-1 0-16,0 0 0,1 0 0,20 0 15,-20-21-15,20 0 16</inkml:trace>
  <inkml:trace contextRef="#ctx0" brushRef="#br0" timeOffset="56323.72">13906 9673 0,'22'-21'15,"-44"42"-15,65-84 0,-43 42 0,0-22 0,0 1 16,0 21-16,0 0 0,0-22 16,0 22-16,-21 0 0,-1 0 0,1 21 15,0 0-15,-21 0 0,21 0 16,-85 42 0,63 22-16,1-1 0,21 1 15,0-1-15,21 1 0,0-1 16,-21 1-16,21 20 0,0-41 0,0 20 15,0 1-15,0-22 0,21 0 0,0 1 16,0-1-16,0-21 0,22 0 16,-22 0-16,21 1 0,64-22 15,-64 0-15,22 0 0,-1 0 0,1-22 16,-1 1-16,1 0 16,-1 0-16,1 0 0,-22 0 0,22-22 15,-22 22-15,0 0 0,-21-21 0,22-43 16,-43 21-1,0 43-15,0 0 0,0-21 16,-21 21-16,-1-1 0,-20 1 0,0 0 16,21 21-16,-1 0 15,-20 0-15,21 21 0,0 0 0,0 22 16,-43 63 0,43-85-16,0 21 0,21 0 15,-21-20-15,21-1 0,0 21 0,0-21 0,0 0 16,0 1-16,21-22 15,21 0-15,-21 0 0,0 0 0,22-22 16,-22 1-16,21 21 0,22-42 16,20-43-1,-41 43-15,-22 21 0,0-22 16,-21 1-16,0 21 0,21-21 0,-21 20 16,0-20-16,0 21 0,0 63 31,0-21-31,0 1 15,0 20-15,-21-21 0,21 21 0,0-20 16,0 20-16,0 0 16,0-21-16,0 43 0,21-1 15,0-41-15,1-22 16,-1 0-16,0 21 0,21-21 0,-21 0 16,22 0-16,-1 0 0,0-21 15,1-1-15,-1 1 0,0 0 0,22 0 16,-22 0-16,22-43 15,-1-20-15,-42 41 0,22 1 16,-22-22-16,0-41 0,0 41 16,-21 1-16,21-1 0,-21 22 15,0-22-15,0 22 0,22 0 0,-22 20 16,21-20-16,-21 21 0,0 42 16,0 0-1,0 0-15,-21 22 0,-1-1 16,22 22-16,-21-22 0,0 21 15,21 1-15,-21-22 0,21 22 0,-21 147 16,21-147 0,0-22-16,0-21 15,21 1-15,0-1 0,0 0 0,43 0 16,-22-21-16,-21 0 0,22 0 16,-22 0-16,21-21 0,0 0 15,1 0-15,20-22 0,-20 1 16,-22 0-16,21-1 0,-21 1 15,0 0-15,1-1 0,-1 1 16,-21-22-16,0 22 0,0-21 0,0 20 16,0 1-16,0 0 0,0 20 0,0 1 15,0 0-15,-21 42 16,21 0 0,0 22-16,-22-22 0,1 21 15,0 1-15,21-1 0,-21 43 16,0-43-16,21 21 0,0-20 0,0-22 15,0 21-15,0 1 0,0-22 16,0 21-16,21-21 0,0 0 0,21 1 16,-20-1-16,20-21 0,0 0 0,1 21 15,20-21-15,-21 0 16,22 0-16,-22 0 0,1-21 0,-1 0 16,0-1-16,1 22 0,-1-21 0,-21 0 15,21 0-15,-20-21 0,-1 20 16,-21 1-16,21-21 0,-21 21 0,21-22 15,-21 22-15,0-21 16,-21 63 0,0-21-1,21 21-15,-21 0 0,21 1 0,0 20 16,0-21-16,0 0 0,0 0 16,0 1-16,21-1 15,-21 0-15,21 0 0,0-21 0,0 0 16,22 21-16,-22-21 0,21 0 15,-21 0-15,22 0 0,-22 0 0,21 0 16,-21-21-16,22 21 0,-22-21 0,0 0 16,0-22-16,0 1 15,0 21-15,-21 0 0,0-22 16,0 22-16,0 0 0,0 0 16,-21 42-1,0 0 1,0 0-16,21 22 15,-21-22-15,21 0 16,-21 0-16,21 0 0,-22 1 0,22-1 16,0 0-16,0 0 15,0-42 17,22 0-32,-1 0 0,0-1 15,-21 1-15,21-21 0,0 21 16,22-43-16,-43 43 0,21-21 15,0 21-15,0-1 0,0 1 0,0 21 16,1 0-16,-22 21 16,0 1-1,0-1-15,0 0 0,0 0 16,0 0-16,0 0 0,0 1 16,0-1-16,0 21 0,0-21 0,0 0 15,21 43 1,0-64-16,0 21 15,0-21-15,22 0 0,-1 0 0,-21 0 16,21 0-16,1 0 0,-1-21 0,0 21 16,1-21-16,-1 0 0,-21-1 15,22 1-15,-22 0 0,0-21 0,0 21 16,0-22-16,-21 22 0,21-42 16,-21-43-1,0 85-15,0-1 0,-21 22 16,0 0-16,0 0 15,0 22-15,0-1 0,-1 0 16,22 0-16,-21 0 0,0 22 0,0-22 16,0 42-16,21-42 0,0 1 15,0-1-15,0 0 0,0 0 16,0 0-16,21-21 0,0 21 0,0-21 16,0 0-16,1 0 0,-1 0 15,0 0-15,0 0 0,0 0 16,0-21-16,1 21 0,-22-21 0,21 0 15,0-43 1,-21 43-16,0 0 16,0 0-16,21 21 15,-21 21 1,0 0 0,0 0-16,0 1 0,0-1 0,0 21 15,0-21-15,0 22 0,0-22 16,-21 21-16,21 0 0,0 1 0,0-1 15,0 22-15,0-22 0,-21 21 0,21 1 16,-43 63-16,22 0 16,0-64-16,21 1 15,-21-1-15,0 64 0,0-63 16,21 42-16,0-43 0,0-20 16,0 20-16,0-42 0,21 22 15,0-1-15,0-21 0,0 0 0,-21 0 16,21-21-16,1 0 15,-22-21-15,0 0 16,0-21-16,0 21 0,0-22 16,0 1-16,0 0 0,0-1 0,0-20 15,0 20-15,-22-20 0,1-1 0,21 1 16,-21-22-16,0 22 0,0-22 16,21 22-16,0-22 0,0 21 15,0 1-15,0 21 0,0-22 0,21 22 16,0-1-16,0 22 0,0-21 15,1 0-15,-1 20 0,21-41 16,-42 42-16,21 0 16,-21-1-16,0 1 0,0 0 15,0 0-15</inkml:trace>
  <inkml:trace contextRef="#ctx0" brushRef="#br0" timeOffset="56576.22">16785 9229 0,'0'0'0,"-21"0"16,0-21-1,21-1 32,21 22-47,0 0 0,0-21 16,0 0-16,1 21 15,-22-21-15,21 21 0</inkml:trace>
  <inkml:trace contextRef="#ctx0" brushRef="#br0" timeOffset="59908.24">19558 9313 0,'0'0'0,"21"0"0,0 0 15,0 0-15,22 0 0,-1-21 16,-21 0-16,22 21 0,-1-21 15,0 0-15,1 0 0,-1-1 0,-21-20 16,21 21-16,-20 0 0,-1 0 0,0-22 16,-21 22-16,0 0 0,0-21 0,0 20 15,0 1-15,0 0 0,0 0 16,-21-21-16,0 42 16,-1 0-16,1 0 0,0 0 15,-21 21-15,21 21 0,-1 0 0,-20 1 16,21-1-16,0 22 0,0-1 0,-1 1 15,1-1-15,0 22 0,0-1 16,0 1-16,21 0 0,-21-1 0,-1 22 16,1-21-16,0 21 0,0 0 0,0-1 15,0 1-15,-1 0 0,1 0 16,0-21-16,0 20 0,0 1 16,0-21-16,21 0 0,-22-1 0,22 1 15,0-22-15,0 1 0,22 42 16,-1-64-16,0-21 0,0 0 15,0 1-15,0-1 0,1-21 0,20 0 16,-21 0-16,0-21 0,22 21 16,-22-43-16,21 22 0,-21 0 0,22-21 15,20-43-15,-42 43 0,0-1 16,1 1-16,-1-22 0,0 22 0,-21-21 16,0-1-16,0 22 0,0-22 15,0 1-15,-21-1 0,0 1 0,-22-1 16,22 1-16,-21-1 0,-1 1 0,1 20 15,0 1-15,-1 0 0,-20 21 16,21-22-16,20 22 0,-20 21 16,21-21-16,0 0 0,42 0 15,0 21 1,21 0-16,1 0 0,-1-22 0,0 22 16,22-21-16,-22 0 0,22 21 15,-22-21-15,0 0 0,1 0 0,-1-1 16,0 1-16,1 0 0,-22 0 0,0-21 15,0 20-15,0 1 0,-21 0 16,0-21-16,0 21 0,0-1 0,0 1 16,0 0-16,-21 42 31,21 0-15,-21 1-16,21-1 0,0 0 15,0 21-15,0-21 0,0 1 0,0-1 16,0 0-16,21 0 0,0 0 0,1 0 15,20-21-15,-21 22 16,0-22-16,22 0 0,-22 0 0,21 0 16,0 0-16,-20-22 0,20 1 15,-21 21-15,21-21 0,-20 0 0,-1 0 16,0-22-16,0 22 0,-21 0 16,0-21-16,21-1 0,-21 22 0,0-21 15,0 21-15,0-22 0,0 22 16,0 0-16,0 42 31,-21 0-31,21 1 0,0 20 0,0-21 16,0 21-16,0-20 0,0 20 0,0 0 15,0-21-15,0 22 0,21-22 16,0 0-16,1 0 0,-1 0 0,0 1 16,21-1-16,-21-21 0,22 0 15,-22 0-15,21 0 0,-21 0 0,22 0 16,-22 0-16,21 0 0,-21-21 0,1-1 15,-1 1-15,0 0 16,-21 0-16,0-21 0,0 20 0,0-20 16,21 21-16,-21 0 0,0-22 15,0 22-15,0 0 0,0 0 16,0 42 0,-21 0-16,0 22 15,21-22-15,-21 0 0,-1 0 16,22 0-16,-21 0 0,21 22 0,-21-22 15,21 0-15,0 0 0,21-42 47,0 0-31,1 0-16,-22 0 0,21-1 0,-21-20 16,21 21-16,0-21 0,-21 20 15,21-20-15,0 21 0,1 0 16,-1 0-16,0-1 0,0 1 0,0 21 15,0 0-15,1 21 0,-22 1 16,0-1-16,21 21 16,-21-21-16,42 22 0,-21-22 15,-21 21-15,21-21 0,1 0 0,-1-21 16,0 22-16,21-1 0,-21-21 16,1 0-16,-1 0 0,0 0 15,0 0-15,0 0 0,0 0 0,1-21 16,-1 21-16,0-22 15,-21 1-15,0 0 0,21 0 0,0 0 16,-21-22-16,21 22 0,-21-21 16,0 21-16,22-22 0,-1 22 0,-21 0 15,21-21-15,-21 21 0,21 21 0,-21-22 16,21 22-16,0 0 16,-21 22-16,22-1 15,-22 0-15,0 0 0,0 0 16,0 0-16,0 1 0,0-1 15,21-21 1,-21-21 15,0-1-31,0 1 16,0 0-16,0 0 0,0 0 16,0 0-16,0-1 0,0 1 15,0 0-15,-21 21 0,-1 0 16,-20 0-1,21 21-15,0 0 0,0 1 16,-1-1-16,1 0 0,0 21 0,-21-21 16,21 22-16,21-1 0,0-21 15,-22 22-15,22-22 0,0 21 16,0-21-16,0 22 0,0-22 0,22 0 16,-1 0-16,0 0 0,0 0 15,21 1-15,-20-22 0,-1 21 0,21-21 16,0 0-16,1 0 0,-22 0 15,21 0-15,-21-21 0,22-1 16,-22 1-16,0 0 0,0-21 0,0-1 16,1 1-16,-1 0 0,0-22 0,0 22 15,0-22-15,0 1 0,1-1 16,-22 1-16,21-1 0,-21 1 0,21-1 16,-21 1-16,0 21 0,21-1 15,-21 1-15,0 0 0,21 20 16,-21 1-16,0 42 15,-21 1-15,0-1 16,21 0-16,0 21 0,-21 1 0,0-1 16,-1 0-16,22 1 0,0 20 0,0-21 15,0 22-15,0-22 0,0 22 16,0-22-16,0 22 0,0-22 0,0 0 16,0 1-16,0-1 0,22 0 0,-1-21 15,0 1-15,0-1 0,0 0 16,0 0-16,1-21 0,-1 0 0,0 0 15,21 0-15,-21 0 0,1 0 16,-1-21-16,21 0 0,-21 0 16,0-1-16,1 1 0,20 0 0,-21-21 15,-21 21-15,21-22 0,0 22 0,-21 0 16,22-21-16,-22 20 0,0 1 16,0 0-16,0 42 15,-22-21 1,22 21-16,-21 1 0,21-1 15,0 21-15,0-21 0,0 0 0,0 1 16,0-1-16,0 21 0,0-21 16,0 0-16,0 1 0,21-1 0,1 0 15,-1 0-15,0-21 16,0 0-16,0 0 0,0 0 16,22 0-16,-22 0 0,0 0 0,21 0 15,-20-21-15,-1 0 0,0 21 0,0-21 16,21-1-16,-20-20 0,-1 21 15,0 0-15,-21-22 0,21 22 0,-21 0 16,21 0-16,-21 0 0,0 0 0,0 42 47,0 0-47,-21 0 0,0 0 0,21 0 16,0 1-16,-21-1 0,21 0 15,0 0-15,0 0 0,0 0 16,0 1-16,0-1 0,0 0 0,0 0 15,21-21-15,0 0 16,0 21-16,0-21 0,1 0 0,-1 0 16,0 0-16,0 0 15,0 0-15,0-21 0,1 21 0,-1-21 16,-21 0-16,0 0 0,0-1 16,0-20-16,0 21 0,0 0 15,0 0-15,-21-22 0,-1 22 0,1 0 16,0 21-16,0-21 0,0 0 15,0 21-15,-1 0 0,1 0 0,42 0 47,1 0-31,-1-22-16,0 22 0,21 0 0,-21-21 16,22 21-16,-22-21 0,21 21 15,-21 0-15,1 0 0,-1-21 0,21 21 16,-21 0-16,0 0 0,1 0 15,-1 21-15,-21 0 0,0 0 16,0 1-16,0-1 0,0 21 16,0-21-16,0 0 0,0 1 15,0-1-15,0 0 0,0 0 0,0 21 16,0-20-16,0-1 16,0 0-16,-21 0 0,21 0 15,-22-21 1,22-21 15,0 0-31,0 0 16,0 0-16,0-1 0,22 1 0,-1 0 15,0-21-15,0 21 0,21-22 0,-20 1 16,20 0-16,-21 20 0,21-20 16,1 21-16,-22 0 0,21 0 0,-21-1 15,1 22-15,20 0 16,-21 0-16,0 22 0,-21-1 15,0 0-15,0 21 0,0-21 0,0 22 16,0-22-16,0 21 0,0-21 0,0 22 16,-21-22-16,21 0 0,0 0 15,0 0-15,-21 1 0,21-1 0,-21 0 16,21-42 31,0 0-47,-21-1 15,21 1-15,0 0 0</inkml:trace>
  <inkml:trace contextRef="#ctx0" brushRef="#br0" timeOffset="60130.11">23791 9081 0,'0'0'0,"0"-22"0,-21 22 15,0-21-15,0 21 63,0 0-47,-1 0-1,1 21-15,0-21 0,0 0 0,0 22 16</inkml:trace>
  <inkml:trace contextRef="#ctx0" brushRef="#br0" timeOffset="60392.96">22288 9313 0,'-21'22'16,"42"-22"-1,1 0-15,-1 0 16,0 0-16,0 0 0,21-22 16,-20 22-16,20 0 0,-21 0 0,21 0 15,-20 0-15,-1-21 0,0 21 0,0 0 16,-21-21 0,-21 21 15,0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40:19.3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4530 2096 0,'21'0'78,"0"-22"-78,0 1 16,-21 0-1,0 0-15,21 21 0,-21-21 0,0 0 16,21-1-16,-21 1 0,0 0 16,0 0-16,0 0 0,0 0 15,0-1-15,0 1 0,0 0 16,0 42 15,0 0-31,0 1 16,0 20-16,0 0 0,0 1 15,-42 20-15,0-21 0,21 1 16</inkml:trace>
  <inkml:trace contextRef="#ctx0" brushRef="#br0" timeOffset="187.89">4233 2794 0,'0'0'0,"43"-21"0,-43 0 0,-22-64 16,22 43-16,22-22 15,-1 64-15,-42-21 0,-1-42 0,1 20 16</inkml:trace>
  <inkml:trace contextRef="#ctx0" brushRef="#br0" timeOffset="884.89">6921 2307 0,'22'0'16,"-1"21"-16,0 1 0</inkml:trace>
  <inkml:trace contextRef="#ctx0" brushRef="#br0" timeOffset="2618.23">4508 1990 0,'43'-43'16,"-43"22"-16,0 0 16,21 0-16,-21 0 0,0 0 15,21 21-15,-21-22 0,0 1 16,0 0-16,0 0 0,0 0 16,0 42 30,0 0-46,0 0 0,0 22 16,-21-1-16,0 0 0,0 1 16,-1 20-16,1 1 0,0-1 0,0 1 15,-21 20-15,20-20 0,-20 20 16,21 1-16,0 0 0,-22-22 0,22 1 16,0-1-16,-21 1 0,21-1 15,-1-20-15,1-1 0,21 0 0,-42 22 16,42-43-16,0 0 15,0-42 17,0 0-32,0-22 0,0 22 15,0-21-15,0 0 0,0-1 0,21 1 16,-21 0-16,21-1 0,-21-20 16,21 20-16,1 22 0,-22-21 0,21 21 15,-21 0-15,0-1 0,21 1 16,0 21-16,-21 21 15,0 1-15,0-1 16,21 21-16,-21-21 0,0 22 16,0-22-16,0 21 0,0 0 0,21-20 15,-21 20-15,22-21 0,-1 0 16,-21 22-16,21-22 0,0 0 0,0 0 16,0-21-16,1 21 0,-1-21 15,0 0-15,0 0 0,21 0 16,-20 0-16,20 0 0,-21 0 0,21-21 15,1 21-15,-22-21 0,21 0 16,1 0-16,-1-1 0,-21-20 0,21 21 16,-20-21-16,-1-1 0,0 22 15,0-21-15,0-1 0,-21 22 0,21 0 16,-21 0-16,0 0 0,22 0 16,-22-1-16,0 44 15,-22-1 1,1 0-16,0 21 0,21-21 0,-21 22 15,0-22-15,0 21 0,21-21 16,-22 22-16,22-22 0,-21 0 16,21 21-16,0-20 0,0-1 0,0 0 15,21 0-15,1 0 16,-1-21-16,0 0 0,0 0 0,0 0 16,0 0-16,22 0 0,-1 0 15,-21-21-15,22 0 0,-1 0 0,-21 0 16,21-1-16,-20 1 0,20-21 15,-21 0-15,0 20 0,-21-20 0,0 0 16,0 21-16,0-22 16,0 22-16,0-21 0,-21 42 0,-21-21 0,21-1 15,-1 22-15,-20 0 0,0 0 16,-1 0-16,22 0 0,-21 22 16,21-22-16,-22 21 0,22 0 15,0-21-15,0 21 0,0 0 0,21 0 16,0 1-16,0-1 15,21 0-15,0 0 0,0-21 16,22 21-16,-22-21 0,21 0 16,0 0-16,-20 0 0,20 0 0,0 0 15,1 0-15</inkml:trace>
  <inkml:trace contextRef="#ctx0" brushRef="#br0" timeOffset="3220.31">5927 2646 0,'0'0'0,"21"0"15,-21-42 1,0 20-16,0 1 0,0 0 0,-21 21 16,-1 0-16,1 0 15,0 0-15,0 0 0,0 0 0,0 21 16,-22 0-16,22 1 0,0-1 16,-21 0-16,20 21 0,1-21 0,0 1 15,21-1-15,0 0 0,0 0 16,0 0-16,0 0 15,21-21-15,0 0 0,1 0 16,-1 0-16,21 0 0,-21-21 16,22 0-16,-22 21 0,21-21 0,-21 0 15,22 0-15,-22-1 0,0 1 16,-21 0-16,21 0 0,-21 0 16,-21 21 15,0 21-31,21 0 15,0 0-15,-21 22 0,-1-22 0,1 21 16,21 0-16,0 1 0,-21-1 16,0 0-16,21 1 0,0 20 0,0 1 15,0-1-15,0 1 0,0-1 16,0 1-16,0 20 0,0-20 16,0-1-16,0 1 0,0-1 0,0 1 15,0-1-15,0 1 0,0-22 0,0 1 16,0 20-16,0-21 0,-21 1 15,-22-22-15,22 21 0,-21-21 0,21 1 16,-22-1-16,1-21 0,0 0 16,-1 0-16,1 0 0,0 0 15,-1-21-15,-20-22 0,21 22 0,-1-21 0,1-1 16,0-20-16,-1 21 0,-20-22 16,20 1-16,-20 41 0,42-41 0,21-1 15,0 22-15,21-21 0,0 20 16,21-20-16,1 20 0,-1 1 15,0 0-15,1-1 0,20 1 0,1 0 16,-1-1-16,22 1 0,-22 0 16,1 21-16</inkml:trace>
  <inkml:trace contextRef="#ctx0" brushRef="#br0" timeOffset="3456.18">6477 2561 0,'0'21'16,"-21"1"0,21-1-16,0 0 0,0 0 0,-21 21 15,21-20-15,-22 20 0,22 0 16,0-21-16,0 1 0,-21 20 0,21-21 16,-21 0-16,21 0 0,-21-21 15,21 22-15,0-44 31,-21 22-31,21-21 16,0 0-16</inkml:trace>
  <inkml:trace contextRef="#ctx0" brushRef="#br0" timeOffset="3637.16">6413 2371 0,'0'0'16,"-21"0"-16,0 0 15,0 0-15,21 21 32,21 0-32,0 0 15,0 0-15,1-21 0,-1 22 16,0-1-16,0-21 0,0 21 16</inkml:trace>
  <inkml:trace contextRef="#ctx0" brushRef="#br0" timeOffset="4075.9">6985 2498 0,'0'21'15,"0"0"1,-21 0-16,21 0 16,-21 1-16,21-1 0,-22 0 0,22 0 15,0 21-15,0-20 0,0-1 0,-21 0 16,21 0-16,0 0 15,-21-21-15,21 21 0,0 1 0,0-1 16,-21-21 0,0 0-16,21-21 15,0-1 1,0 1-16,0 0 0,0 0 0,0-21 16,0 20-16,0-20 0,21 0 15,0-1-15,0-20 0,22 21 0,-22-1 16,21 22-16,0-21 0,-20 21 15,20-1-15,0 1 0,1 21 0,-22 0 16,21 0-16,0 0 0,-20 21 16,-1 1-16,0-1 0,0 21 15,0 0-15,-21 1 0,0-22 0,0 21 16,0 1-16,0-1 0,0-21 16,0 21-16,-21-20 0,21-1 0,-21 0 15,21 0-15,0 0 0,-21-21 31,21-21-31,0 0 16</inkml:trace>
  <inkml:trace contextRef="#ctx0" brushRef="#br0" timeOffset="4632.22">8953 2794 0,'0'-21'0,"0"0"16,0 0 0,22-22-16,-1 22 0,0-21 0,0-1 15,21 1-15,-20 0 0,-1-1 16,21-20-16,0-1 0,-20 22 0,20-21 16,-21-1-16,21-21 0,-20 22 0,-1-1 15,0 1-15,0-1 0,-21 22 16,0 0-16,0-1 0,0 22 0,0 0 15,-42 21-15,21 0 0,-1 0 16,-20 21-16,21 0 0,-21 22 16,-1-1-16,1 0 0,21 22 15,-22-1-15,22 1 0,0-1 0,0 22 16,21-21-16,-21 20 0,21-20 16,0 20-16,0-20 0,0-1 0,21 1 15,0-1-15,21-20 0,-20-1 16,-1 0-16,21-20 0,0-1 0,-20 0 15,20 0-15,0 0 0,1-21 16,-1 0-16,0 0 0,1 0 0,-1 0 16,0 0-16,1-21 0,-1 0 0,0 0 15,-21 0-15,22-1 0,-22 1 16,21 0-16</inkml:trace>
  <inkml:trace contextRef="#ctx0" brushRef="#br0" timeOffset="4847.35">10456 2477 0,'21'0'16,"1"0"0,-1 0-16,0 0 15,0 0-15,0 0 0,0-22 16,1 22-16,-1 0 0,0 0 15,0 0-15,-42 22 32,-21-1-32</inkml:trace>
  <inkml:trace contextRef="#ctx0" brushRef="#br0" timeOffset="4988.27">10499 2646 0,'0'0'16,"-22"21"-16,22 0 0,0 0 15,22-21 16,-1 0-31,0 0 0,0 0 16,0-21-16,0 21 0,22 0 16,-22-21-16,21 0 0,-21 21 15,22-21-15,-1 0 0</inkml:trace>
  <inkml:trace contextRef="#ctx0" brushRef="#br0" timeOffset="6354.17">11938 2371 0,'0'0'0,"0"-21"0,0-1 0,0 1 0,0-21 16,0 21-16,21 21 15,0 0-15,-21 21 16,0 0-16,21 0 16,-21 22-16,0-22 0,0 21 15,0 0-15,0 1 0,-21-1 0,0 0 16,0 1-16,0-22 15,21 21-15,-21-21 0,21 1 0,-22-1 16,22 0-16,0-42 31,0 0-31,22-1 16,-1 1-16,0-21 0,0 21 16,0-22-16,0 1 0,1 0 0,-1-1 15,0 22-15,0 0 0,0 0 16,0 0-16,1 0 0,-1 21 0,0 21 15,-21 0 1,21 21-16,-21-21 0,0 1 0,0 20 16,0 0-16,0-21 0,0 22 15,21-1-15,-21-21 0,0 0 16,0 1-16,21 20 0,1-42 0,-1 21 16,0 0-16,0-21 0,0 0 15,0 0-15,22 0 0,-22 0 0,21 0 16,-21 0-16,22 0 0,-1-21 15,0 0-15,1 0 0,-22 0 0,21-1 16,1-20-16,-22 21 0,21-21 0,-21-1 16,0 1-16,1 0 0,-1 20 15,-21-20-15,0 0 0,0-1 0,0 22 16,0 0-16,0 0 0,-21 0 16,-1 0-16,1 21 0,0 0 15,0 0-15,0 0 0,0 21 16,-1 0-16,1 0 0,0 0 0,0 22 15,21-1-15,0 0 0,0 1 16,0-1-16,0-21 0,0 21 0,0 1 16,0-22-16,21 21 0,-21-21 0,21 1 15,0-1-15,22 0 0,-22-21 16,0 0-16,21 0 0,1 0 0,-22 0 16,21 0-16,1 0 0,-1 0 15,0-21-15,-21 0 0,22-1 0,-1 1 16,-21-21-16,0 21 0,22-22 15,-22 1-15,0 0 0,0-1 16,0 1-16,-21 21 0,22-21 0,-22 20 16,21 1-16,-21 0 0,0 0 15,0 42 17,0 0-32,0 0 0,0 22 0,0-1 15,0-21-15,-21 22 0,21-1 16,0-21-16,-22 21 0,22 1 0,0-22 15,0 0-15,0 0 0,0 0 0,0 1 16,22-1-16,-1 0 0,0-21 16,0 0-16,0 0 0,0 0 15,1 0-15,-1 0 0,0 0 16,0-21-16,0 21 0,0-21 0,1-1 16,-1-20-16,0 21 0,0 0 0,-21-22 15,0 22-15,21-21 0,-21 21 16,21 21-16,-21-21 0,0 42 31,0 0-31,-21 0 0,21 0 16,-21 22-16,21-22 0,0 0 15,0 0-15,0 0 0,0 0 16,0 1-16,21-22 16,0 0-16,1 0 15,-1 0-15,21 0 0,-21 0 0,22 0 16,-22 0-16,21-22 0,0 1 15,-20 0-15,20 0 0,-21 0 0,0-22 16,-21 22-16,0-21 0,0 21 16,0-22-16,0 22 0,0-21 0,0 21 15,-21 0-15,-21-1 0,21 22 16,-1-21-16,-20 21 0,21 0 0,0 0 16,0 0-16,-1 0 0,44 0 31,-1 0-16,0 0-15,0 0 0,0 0 16,0 0-16,1 0 0,20 0 0,-21-21 16,21 0-16,-20 21 0,20-21 0</inkml:trace>
  <inkml:trace contextRef="#ctx0" brushRef="#br0" timeOffset="8564.24">15113 2519 0,'0'-21'16,"0"0"-16,0-1 0,0 1 16,0 0-16,0 0 0,21 0 15,0 0-15,0-22 0,-21 22 16,22 0-16,-22 0 0,0 0 0</inkml:trace>
  <inkml:trace contextRef="#ctx0" brushRef="#br0" timeOffset="9107.93">15917 1397 0,'0'-21'0,"0"0"16,-21 21-1,21-21-15,-21 21 0,0 0 16,0 0 0,-1 21-16,1 0 15,0 0-15,0 0 0,21 64 0,0-43 16,-21 1-16,-22-1 0,22 21 0,0-20 16,0 20-16,-21 1 0,20-1 15,-20 1-15,0-1 0,21 1 0,-22-1 16,-41 43-16,62-42 15,-20-22-15,21 0 0,-21 1 16,20-1-16,1 0 0,0-21 0,0 1 0,0-1 16</inkml:trace>
  <inkml:trace contextRef="#ctx0" brushRef="#br0" timeOffset="9503.21">15092 2053 0,'0'21'16,"0"1"-16,21-1 15,0 0-15,-21 0 0,21 21 0,0-20 16,-21 20-16,22 0 0,-1-21 16,-21 22-16,21-1 0,0 0 15,0-20-15,22-1 0,-22 21 16,21-21-16,-21 0 0,22-21 0,-22 22 0,21-22 15,0 0-15,1 0 16,-1 0-16,0 0 0,1-22 0,-22 1 16,21 0-16,1 0 0,-1 0 15,0-22-15,-21 22 0,22-21 0,-22 21 16,21-22-16,-21 22 0,1-21 0,-1 0 16,-21 20-16,21 1 0,-21 0 15,0 0-15,21 0 0,-42 42 31,0-21-31,0 21 0,21 0 0,-22 22 16,1-22-16,0 21 0,0-21 16,21 22-16,-21-22 0,21 21 0,-21 0 15,21-20-15,0-1 0</inkml:trace>
  <inkml:trace contextRef="#ctx0" brushRef="#br0" timeOffset="9674.12">16044 2625 0,'21'0'0,"1"0"15,-1 0-15,21 0 0,-21-21 0,22-1 16,20 22-16,-21-21 0,1 0 15,-1 0-15,22-21 16,-22-1-16,-21 22 0,0-21 0,0-1 16,-21 22-16,0-21 0,0 21 0,0-22 15,-21 22-15,-21 0 0,21 0 16,-22 0-16,1 0 0,0 21 16,-1 0-16,1 0 0,0 0 0,-1 0 15,1 21-15,0 0 0,-1 0 16</inkml:trace>
  <inkml:trace contextRef="#ctx0" brushRef="#br0" timeOffset="9848.02">17230 2180 0,'0'-21'0,"0"0"16</inkml:trace>
  <inkml:trace contextRef="#ctx0" brushRef="#br0" timeOffset="9916.04">17103 4445 0,'0'0'0,"0"-360"16,-64-677 0,43 804-16,0 85 0,-22 0 0,1 63 15,21 22-15,0 20 0</inkml:trace>
  <inkml:trace contextRef="#ctx0" brushRef="#br0" timeOffset="10088">17251 4911 0,'0'-21'0,"0"-1"0,0 1 16,-21 21-1,-1 21-15,1 1 16,21-1-16</inkml:trace>
  <inkml:trace contextRef="#ctx0" brushRef="#br0" timeOffset="10155.96">17039 2604 0,'0'21'16,"0"0"-16,0 21 0,0-21 0,0 22 16,21 20-16,-21-20 15</inkml:trace>
  <inkml:trace contextRef="#ctx0" brushRef="#br0" timeOffset="10292.89">17187 3514 0,'0'21'0,"0"64"16,0-43-16,0 0 0,0 1 0,0-1 16,0 21-16,-21-20 0,0 20 0,0-20 15,0-1-15,-22 0 0,22-21 16,0 1-16,-21-1 0,20-21 0,-20 0 16,21 0-16,-21 0 0,20-21 0,-41-22 15,-1 1-15,1 0 0</inkml:trace>
  <inkml:trace contextRef="#ctx0" brushRef="#br0" timeOffset="10591.74">16679 6033 0,'43'-85'15,"-22"43"-15,42-318 16,-42-85-16,43-444 0,-43 529 16,21 64-16,-20 63 0,-1 22 15,0 41-15,0 22 0,21-64 16,-20 149-16,-22-64 15,21 85-15,-21 20 0,21 1 0,-21 0 16,0 0-16,0 0 0,21 21 31,0 0-31,0-21 16,1 21-16,-1 0 16,0 0-1</inkml:trace>
  <inkml:trace contextRef="#ctx0" brushRef="#br0" timeOffset="11116.42">17505 2074 0,'0'0'0,"21"0"16,0 0-1,-21-21 1,0 42 31,0 1-47,0-1 0,0 0 0,0 0 0,0 0 15,0 22-15,0-22 16,0 21-16,0-21 0,0 22 0,0-22 16,-21 21-16,21-21 0,-21 22 15,21-22-15,-21 0 0,21 0 0,-22 0 16,22 0-16,-21-21 47,21-21-47,0 0 15,0 0-15,21 0 0</inkml:trace>
  <inkml:trace contextRef="#ctx0" brushRef="#br0" timeOffset="11499.54">17611 1757 0,'0'0'0,"-43"-21"0,107 21 16,-85 0-16,-22 21 16,22 0-16,-21-21 0,42 21 0,-21-21 15,-1 21-15,22 1 0,0-1 16,0 0-16,22 0 15,-1-21 1,0 0-16,0 0 0,0 0 0,0 0 16,1-21-16,-1 0 0,0 21 15,-21-21-15,0-1 0,0 1 16,0 0-16,-21 21 16,0 0-16,-1 0 15,1 0-15,-21 0 0,21 0 16,0 0-16,-1 21 0,1 0 0,0 1 15,21-1-15,0 0 0,0 0 16,0 0-16,0 0 0,0 1 0,21-1 16,0 0-16,22 0 0,-22-21 15,0 21-15,21-21 0,1 0 16</inkml:trace>
  <inkml:trace contextRef="#ctx0" brushRef="#br0" timeOffset="11797.35">18119 2074 0,'-22'22'31,"1"-1"-31,0 0 0,21 0 16,-21 0-16,21 0 0,0 1 16,-21-1-16,21 0 0,-21 21 0,21-21 15,-22 1-15,22 20 16,0-21-16,0 0 0,0 0 0,-21 1 15,0-22 1,21-22 15,0 1-31,0 0 0,0 0 0,0-21 16,0 20-16,0-20 0,0 21 16,0-21-16,0-1 0,0 1 15,21 21-15,0-22 0</inkml:trace>
  <inkml:trace contextRef="#ctx0" brushRef="#br0" timeOffset="11952.11">18373 1926 0,'21'0'0,"-42"0"0,63 21 16,-21 1-16,0-1 0,0 21 16,-21-21-16,0 0 0,0 22 0,0-1 15,0-21-15,-21 64 0,0-43 16,0-21-16,0 22 0,0-22 16,-1 21-16,1-21 0,0 1 0,0-1 15,-21 0-15,63-42 31,0 21-31,0-21 0,0-1 0,22-20 16</inkml:trace>
  <inkml:trace contextRef="#ctx0" brushRef="#br0" timeOffset="12731.69">19918 1566 0,'0'0'0,"-21"-21"0,-1 0 15,1 0-15,0 21 0,-21 0 16,21 0-16,-1 0 0,-20 0 0,0 21 16,-1-21-16,1 42 0,0 1 0,-22 20 15,1 1-15,-43 42 16,85-22-16,0-20 0,21-1 0,0 22 16,-22-22-16,22 1 15,-21-22-15,21 22 0,0-22 0,0 22 16,0-22-16,0-21 0,21 21 15,1-20-15,-1-1 0,0 0 0,21-21 16,1 0-16,-1 0 0,0 0 16,1 0-16,20 0 0,1-21 0,-1 0 15</inkml:trace>
  <inkml:trace contextRef="#ctx0" brushRef="#br0" timeOffset="13048.51">20235 1969 0,'0'0'0,"-21"0"0,0 0 0,0 0 16,0 0-16,-22 21 0,22 0 0,-21 0 15,-1 0-15,1 0 0,0 1 16,21 20-16,-22-21 0,22 0 0,0 22 16,0-22-16,0 0 0,21 21 15,0-21-15,0 1 0,42 20 16,-21-42-16,0 0 15,22 0-15,-22 0 0,21 0 0,0 0 16,1-21-16,-1 0 0,0-1 16,1 1-16,-1-21 0,0 21 0,1-22 15,-1-20-15,0 21 0,-20-22 16,20 22-16,-21-22 0,0 1 16,0-1-16,-21 22 0,0-22 15,0 22-15,0 0 0,0 21 0,-42-22 16</inkml:trace>
  <inkml:trace contextRef="#ctx0" brushRef="#br0" timeOffset="13717.13">21569 2201 0,'0'22'0,"-21"-1"16</inkml:trace>
  <inkml:trace contextRef="#ctx0" brushRef="#br0" timeOffset="23031.83">20447 2138 0,'0'0'15,"-21"21"1,21-42 15,21 21-31,-21-21 0,0 0 16,21-1-16,-21 1 15,0 0 1,0 42 15,0 0-31,-21 1 16,21-1-16,-21 21 0,0-21 15,-1 22-15,22-22 0,-21 21 0,0 0 16,21 1-16,0-1 16,0 0-16,0-20 0,0 20 0,0-21 15,0 21-15,0-20 0,21-22 0,0 21 16,1-21-16,20 0 0,-21 0 16,21 0-16,-20-21 0,20-1 15,0 1-15,1 0 0,-1-21 0,0 21 16,-21-22-16,22 1 0,-1 0 15,0 20-15,-20-20 0,-1 0 0,0-1 16,0 1-16,0 0 0,-21-1 16,0 22-16,0 0 0,0 0 0,0 0 15,-21 21-15,0 0 0,0 0 16,-22 0-16,1 21 0,21-21 16,-21 21-16,-1 0 0,22-21 15,0 21-15,0 1 0,21-1 16,42-21-1,-21 21-15,0-21 0,22 0 0,-1 0 16,-21 21-16,22-21 0,-1 21 16,-21-21-16,0 21 0,0 1 0,1-22 15,-22 21-15,0 0 0,0 0 16,0 21-16,0-20 0,0-1 0,-22 0 16,1 0-16,21 0 0,-21 0 15,21 1-15,21-22 31,0 0-31,22-22 0,-22 1 16,0 0-16,21 0 0,1 0 16,-22-22-16,21 22 0,22-21 15,-22 0-15,-21 20 0,0 1 16,1 0-16,-1 0 0,-21 0 0,0 42 47,-21 0-47,21 0 0,-22 0 15,1 1-15,0-1 0,21 0 0,0 0 16,-21 0-16,21 0 0,0 1 16,0-1-1,0-42 17,0-1-17</inkml:trace>
  <inkml:trace contextRef="#ctx0" brushRef="#br0" timeOffset="23216.72">21442 1926 0,'0'0'0,"-21"-21"16,-43 21-16,43 0 16,0 0-16,0 0 0,-1 0 15,1 0-15,21 21 47,0 0-47,21-21 0,1 22 0,-1-1 16</inkml:trace>
  <inkml:trace contextRef="#ctx0" brushRef="#br0" timeOffset="24120.88">21717 2096 0,'0'-43'0,"21"22"16,-21 0 0,0 42-1,0 0 1,0 0-16,0 1 0,0 20 16,0-21-16,0 0 0,0 0 15,0 22-15,0-22 0,0 0 0,0 0 16,0 0-16,0 1 0,0-1 15,0 0-15,21-21 16,0 0 0,1 0-16,-1 0 0,0-21 15,0 0-15,0-1 0,0 1 16,1 0-16,-22 0 0,21 0 0,0-22 16,0 22-16,0 0 0,-21-21 15,21 21-15,1-1 0,-22 1 0,0 0 16,0 0-16,0 42 31,0 0-31,0 0 16,-22 1-16,1-1 0,21 21 0,0-21 15,-21 0-15,21 1 0,-21-1 16,21 0-16,0 0 0,0 21 16,0-20-16,0-1 0,21 0 15,-21 0-15,21 0 0,22-21 16,-22 0-16,0 0 0,0 0 15,21 0-15,1 0 0,-22 0 0,21 0 16,1 0-16,-22-21 0,21 0 16,-21 0-16,0 21 0,1-21 0,-1-1 15,0-20-15,-21 21 0,0 0 16,0 0-16,0-22 0,0 22 0,0-21 16,0 21-16,0-1 0,0 1 15,-21 21-15,0-21 0,-1 21 0,1 0 16,0 0-1,0 21-15,0 0 0,0 1 0,-1-1 16,22 0-16,-21 0 0,21 0 16,-21 22-16,21-22 0,0 0 0,0 0 15,0 0-15,0 0 16,21-21-16,0 0 0,1 0 0,-1 0 16,0 0-16,0 0 0,0 0 15,0 0-15,22-21 0,-22 0 0,0 21 16,0-21-16,22 0 0,-22-22 15,0 22-15,0 0 0,0 0 16,0 0-16,1 21 0,-1-21 0,-21 42 31,0 0-15,0 0-16,0 0 0,0 0 0,0 1 16,0-1-16,0 0 0,0 21 15,0-21-15,0 1 0,0-1 0,0 0 16,21 0-16,0 0 0,0 0 15,0-21-15,1 0 16,-1 0 0,0 0-16,-21-21 0,21 0 0,0 0 15,-21 0-15,21-22 0</inkml:trace>
  <inkml:trace contextRef="#ctx0" brushRef="#br0" timeOffset="24488.33">23050 1397 0,'0'0'0,"-63"-21"15,42 21 1,21-21-16,42 21 16,-21 0-16,0 0 15,22 0-15,-22 21 0,21 0 16,-21 0-16,22 0 0,-22 22 0,21-1 15,-21 0-15,22 22 16,-1 63-16,-21-64 0,-21 1 16,0 21-16,0-22 0,0 1 15,0-1-15,0 1 0,-21-1 0,0 1 16,-21-22-16,20 0 0,1 1 16,-21-1-16,21 0 0,0-21 0,-1 22 15,1-22-15,0-21 0,0 21 16,0 0-16,21-42 31,0 0-15,21 0-16,0 0 0,0-22 15,22 22-15</inkml:trace>
  <inkml:trace contextRef="#ctx0" brushRef="#br0" timeOffset="24712.5">23855 2201 0,'0'22'93,"0"-1"-77,0 0-16,0 0 0</inkml:trace>
  <inkml:trace contextRef="#ctx0" brushRef="#br0" timeOffset="24928.89">23939 2752 0,'0'0'0,"0"21"0,0 0 16,0 0-16,0 0 0,-21 1 16,0-1-16,0 0 15,0 0-15,0 0 0,-22 0 0,22 1 16,-21-1-16,-1 0 0,1 21 16,0-21-16,-1 1 0,-62 41 15,41-21-15,22-20 0,-22-1 16,22 0-16</inkml:trace>
  <inkml:trace contextRef="#ctx0" brushRef="#br0" timeOffset="26196.61">8107 4657 0,'0'0'0,"-21"0"0,-1 21 0,22 0 16,-42-21-16,42 21 15,-21-21-15,21-21 32,0 0-32,0 0 15,21 0-15,0-1 0,0 1 0,22-21 16,-22 0-16,0-1 0,21 1 16,1 0-16,-22-22 0,21 1 0,-21 20 15,22-20-15,-1-1 0,-21 1 16,0-1-16,1 1 0,-1 20 0,-21 1 15,0-21-15,0 20 0,0 1 16,0 0-16,0 20 0,-21-20 0,21 21 16,-22 0-16,1 21 0,0 0 15,0 0-15,0 0 0,0 21 16,-1 0-16,-20 21 0,21 1 16,0-1-16,0 0 0,-1 1 0,1 20 15,0 1-15,0 20 0,0-20 16,21-1-16,-21 22 0,21-21 0,0-1 15,0 1-15,0-22 0,0 0 16,21 1-16,0-1 0,0 0 0,0 1 16,0-22-16,1 0 0,-1 0 15,21 0-15,-21-21 0,0 0 0,22 21 16,-22-21-16,21 0 0,-21 0 16,22 0-16,-22 0 0,21 0 15,-21-21-15,1 0 0,-1 21 0,-21-21 16,21 21-16,0-21 0,0 0 15,0-1-15</inkml:trace>
  <inkml:trace contextRef="#ctx0" brushRef="#br0" timeOffset="26580.39">9102 4403 0,'0'0'0,"0"21"0,0 0 0,0 0 15,21-21 1,0 0 0,0 0-16,0 0 15,-21-21-15,21 0 0,1 0 0,-1 21 16,-21-21-16,0-1 0,21 1 15,-21 0-15,21 0 0,-21 0 0,0 0 16,0-1-16,0 1 16,-21 21-16,0 0 0,0 0 15,21 21-15,-22-21 0,1 22 16,0-1-16,0 0 0,0 21 16,0-21-16,-1 1 0,22-1 0,0 0 15,0 0-15,0 0 0,0 0 16,22-21-1,-1 0-15,0 0 16,0-21-16</inkml:trace>
  <inkml:trace contextRef="#ctx0" brushRef="#br0" timeOffset="28568.48">10499 4466 0,'0'0'0,"0"21"16,0-42 15,0 0-15,21 0-16,0 0 0,0-22 0,-21 22 15,42-21-15,-20-22 0,-1 22 16,0-21-16,21 20 0,-21-20 0,1 20 15,-1-20-15,0-1 0,-21 1 16,0 21-16,0-22 0,0 22 16,0 21-16,0-22 0,0 22 0,-21 0 15,0 21-15,-1 0 0,1 0 16,0 21-16,0 21 0,0-20 16,0 20-16,-1 21 0,1-20 0,0 20 15,21 1-15,0 20 0,0-20 16,0-1-16,0 1 0,0-22 0,0 22 15,0-22-15,0 0 0,21-20 16,22 20-16,-22-21 0,0 0 0,21-21 16,1 0-16,-22 0 0,21 0 15,0 0-15,1 0 0,-1-21 0,0 0 16,1 0-16,-1 0 0,0-1 16,1-20-16,-22 21 0,0-21 15,21-1-15,-20 1 0,-1 0 0,-21 20 16,0 1-16,21 0 0,-21 0 15,0 42 1,0 0-16,0 0 16,0 22-16,0-22 0,-21 21 0,21-21 15,-21 22-15,21-22 0,0 21 16,0-21-16,0 1 0,0-1 0,0 0 16,21 0-16,0 0 0,0-21 15,0 0-15,0 0 0,22 0 0,-22 0 16,0 0-16,21-21 0,-20 0 0,20 0 15,-21 0-15,21-1 16,-20 1-16,20-21 0,-21 0 0,0 20 16,0-20-16,-21 0 0,0-1 15,0 1-15,0 0 0,-21 21 0,0-22 16,0 22-16,-21 21 0,20 0 16,-20 0-16,0 0 0,21 0 0,-22 21 15,1 0-15,21 1 0,-22-1 16,22 21-16,0 0 0,0-20 0,21 20 15,0 0-15,0 1 0,0-22 16,0 21-16,21-21 0,0 0 16,0 1-16,22-1 0,-1 0 0,-21-21 0,43 0 15,-22 0-15,0 0 16,22 0-16,-1 0 0,1-21 0,21 0 16,-22-1-16,22-20 0,-1 21 15,-20-21-15,21 20 0,-22-20 0,-21 0 16,22-1-16,-43 1 0,21 21 15,-20-21-15,-1 20 0</inkml:trace>
  <inkml:trace contextRef="#ctx0" brushRef="#br0" timeOffset="29029.72">12573 3937 0,'0'-21'16,"0"0"-16,0 63 0,-21-84 16,0 42-16,-22 0 0,22 0 15,-21 21-15,-1 0 0,1-21 0,0 21 16,-1 0-16,1 22 0,0-22 16,-1 0-16,22 0 0,0 0 0,0 1 15,21-1-15,0 0 16,0 0-16,21-21 15,0 0-15,22 0 0,-1 0 16,-21 0-16,21-21 0,1 21 0,-1-21 16,0 0-16,-20 21 0,20-22 15,-21 1-15,0 21 0,0 0 0,1 0 16,-22 21 0,0 22-16,0-22 15,0 21-15,0 1 0,0-1 0,0 21 16,0-20-16,0 20 0,-22 1 15,22-1-15,0 1 0,0-1 16,0 22-16,0 0 0,22-22 16,-22 22-16,0-22 0,21 1 0,0 20 15,-21-20-15,0-1 0,0 1 0,0-22 16,0 22-16,0-22 0,0 0 16,0 1-16,-21-1 0,0 0 0,-1-20 15,-20 20-15,0-42 0,21 21 0,-22-21 16,1 0-16,-22 0 0,22 0 15,0-21-15,-22-21 0,22 20 16,0-41-16,-1 21 0,22-22 0,0 1 16,0-1-16,21-21 0,0 1 15,0-1-15,42 0 0,-21-20 0,22 20 16,-1 21-16,21-20 0,1 20 16,-1 1-16,-20-1 0,20 1 0,1-1 15</inkml:trace>
  <inkml:trace contextRef="#ctx0" brushRef="#br0" timeOffset="29245.6">13081 3852 0,'0'22'31,"0"-1"-31,-21 0 16,21 21-16,0-21 0,-21 1 15,21-1-15,0 21 0,0-21 16,0 0-16,0 1 0,-22-1 0,22 0 15,0 0 1,0-42 0,0 0-16,0 0 15,0-22-15</inkml:trace>
  <inkml:trace contextRef="#ctx0" brushRef="#br0" timeOffset="29535.69">13060 3725 0,'0'0'0,"-21"0"16,-1 22-16,1-22 0,0 21 0,0 0 16,21 0-16,-21-21 15,42 0 1,0 0 0,0 0-16,0-21 0,1 21 0,-1-21 15,0 0-15,0 21 0,0-22 0,-21 1 16,0 0-16,0 0 15,-21 0-15,0 21 0,0 0 16,0 0-16,-1 0 0,1 0 16,0 0-16,0 0 0,0 21 0,21 0 15,0 0 1,0 0-16,0 1 0,0-1 0,0 0 16,21-21-16,0 21 0,0 0 15,22-21-15,-22 0 0</inkml:trace>
  <inkml:trace contextRef="#ctx0" brushRef="#br0" timeOffset="29968.29">13547 3747 0,'0'21'16,"0"0"-1,0 0-15,0 0 0,0 0 0,0 1 16,-22-1-16,22 0 0,-21 21 15,21-21-15,-21 1 0,21 20 0,0-21 16,0 0-16,0 0 0,0 1 16,0-1-16,-21-21 0,21 21 15,0-42 1,0 0 0,0-1-16,0 1 0,0 0 0,0 0 15,21-21-15,0 20 0,-21-20 16,21 21-16,1 0 0,-1-22 0,0 22 15,0 0-15,0 0 16,0 21-16,1 0 0,-1 0 0,0 0 16,0 21-16,0-21 15,-21 21-15,0 0 0,21 22 0,-21-22 16,0 21-16,0-21 0,0 22 16,0-22-16,0 21 0,-21 1 0,21-22 15,0 0-15,-21 0 0,0 21 16,21-20-16,-21-22 0,21 21 0,21-21 31,0-21-15</inkml:trace>
  <inkml:trace contextRef="#ctx0" brushRef="#br0" timeOffset="30249.13">14605 3556 0,'0'0'0,"0"-21"16,-21 42-1,0-21-15,-1 42 16,1-20-16,0 20 0,0-21 16,0 21-16,0 1 0,-1-1 0,1 22 15,0-22-15,21 0 0,0 1 16,0-1-16,0 0 0,0 1 15,0-1-15,21-21 0,0 21 0,1-20 16,-1-1-16,0 0 0,21-21 0,-21 0 16,22 21-16,-22-21 0,0 0 15,21 0-15,-20 0 0,-1-21 0,21 0 16</inkml:trace>
  <inkml:trace contextRef="#ctx0" brushRef="#br0" timeOffset="30572.95">15261 3344 0,'0'-21'0,"0"0"16,21 21-16,0 0 16,1 0-16,20 0 0,-21 21 15,21 0-15,-20 1 0,20-1 16,0 0-16,-21 21 0,22-21 0,-22 22 15,21-1-15,-21 0 0,22 1 16,-43-1-16,21 0 0,-21 22 16,0-22-16,0 1 0,0-1 0,0 21 15,-21-20-15,0-1 0,-1 0 16,-20 1-16,21-1 0,-21 0 0,20-20 16,-20 20-16,0-21 0,21 0 15,-22 22-15,22-43 0,0 21 0,0 0 16,0 0-16,-1-21 0,1 0 15,0 0-15</inkml:trace>
  <inkml:trace contextRef="#ctx0" brushRef="#br0" timeOffset="31811.99">10329 5038 0,'0'0'0,"-127"21"15,85-21-15,-43 21 0,64-21 16,-21 0-16,21 0 0,-1 0 0,1 0 16,0 0-16,0 0 0,42 0 46,0 0-30,0 0-16,1 0 0,-1 0 0,0 0 16,0 0-16,21 0 0,-20 0 15,20 0-15,-21 0 0,21-21 16,1 21-16,-1 0 0,0 0 0,1-21 16,20 21-16,-20 0 0,20 0 15,1-21-15,-1 21 0,1 0 0,-1 0 16,1-22-16,20 22 0,-20 0 0,20-21 15,1 21-15,0-21 0,-1 21 16,1-21-16,84 0 0,-84 21 16,106-21-16,-107 21 0,22 0 15,-21-22-15,21 22 0,-22-21 16,1 21-16,0-21 0,20 21 16,-20-21-16,0 21 0,-1-21 15,1 21-15,0 0 0,-1-21 0,-20 21 16,21 0-16,-22-22 0,43 1 15,-64 21-15,1 0 0,-22 0 16,21 0-16,-21 0 0,0-21 0,1 21 16,-44 0 31,1 0-47,0 21 15,0-21-15,0 0 0,-22 0 16,22 0-16,-21 21 0,0-21 15,-1 22-15</inkml:trace>
  <inkml:trace contextRef="#ctx0" brushRef="#br0" timeOffset="33335.67">10520 5207 0,'-21'0'0,"42"0"0,-85 21 0,43-21 0,-21 0 15,-1 0-15,22 0 0,0 21 16,0-21 0,42 0-1,0 0 1,22 0-16,-22 0 16,21 0-16,0 0 0,1 0 15,20 0-15,1-21 0,-1 0 0,85 21 16,-63 0-16,-21-21 15,20 21-15,1 0 0,0 0 0,-1-21 16,1 21-16,0 0 0,-22 0 0,22-21 16,-1 21-16,-20-22 0,21 22 15,-22 0-15,22 0 0,-22-21 0,22 21 16,-22 0-16,1-21 0,-1 21 16,1 0-16,-22 0 0,22-21 0,-22 21 15,0 0-15,1 0 0,-1 0 0,-21-21 16,22 21-16,-22 0 0,0 0 15,0 0 1,-42 0 109,21 21 250,0 0-328,21-42 109,0 21-156,-21-21 16,21 21-1,1 0 32,-1 0 78,-21-21-47,0-1-62,21 22-16</inkml:trace>
  <inkml:trace contextRef="#ctx0" brushRef="#br0" timeOffset="36580.83">11112 5059 0,'0'21'47,"0"0"-16,0 0-31,0 1 16,0-1 0,0 0-1,-21-21-15,21 21 0,-21-21 16,0 21-16,0 0 0,21 1 16,-21-1-16,-1-21 15,1 21-15,21 0 0,-21 0 16,0-21-16,21 21 0,-21 1 15,0-1-15,-1-21 0,1 21 0,0 0 16,0 0 0,0-21-16,0 21 0,21 1 0,-22-22 15,-20 42-15,21-21 0,0 0 16,0 0-16,-1 1 0,-20-1 16,21 0-16,0 0 0,0 0 0,-1 0 15,1 1-15,-21-1 0,21 0 0,0 21 16,-1-21-16,-20 1 0,21-1 15,-21 0-15,20 21 0,-20-21 0,21 1 16,-21-1-16,-22 21 0,43 0 16,-21-20-16,-1-1 0,22 0 0,-21 0 15,21 0-15,-22 0 0,1 1 16,21-1-16,-22 0 0,22 0 0,-21 21 16,21-20-16,-43-1 15,43 0-15,-21 0 0,21 0 0,-1 0 16,1 1-16,0-22 0,0 21 15,0 0-15,0-21 0,-1 21 0,1 0 16,0-21-16,0 21 0,0-21 0,0 22 16,-1-1-16,-20-21 0,21 21 0,0 0 15,0-21-15,-1 21 0,-20-21 16,21 21-16,0 1 0,0-22 0,-22 21 16,22-21-16,0 21 0,-21-21 0,20 21 15,1-21-15,0 21 0,-21-21 16,-1 21-16,22-21 0,0 0 0,0 0 15,0 22-15,0-22 16,-1 21-16,1-21 0,0 0 0,0 0 16,0 21-16,-22-21 0,22 0 15,0 0-15,-21 21 0,21-21 0,-1 0 16,1 0-16,0 0 0,0 0 16,-21 0-16,20 0 0,-41 21 15,42-21-15,0 0 0,-22 0 0,22 0 16,-21 0-16,21 0 0,-1 21 0,-20-21 15,21 0-15,-21 0 0,20 0 16,-20 0-16,21 22 0,-21-22 0,-1 0 16,1 21-16,21-21 15,-22 0-15,22 21 0,-21-21 0,21 0 16,-22 21-16,1-21 0,21 21 16,-21-21-16,20 0 0,-20 21 0,0-21 15,21 0-15,-22 0 0,22 22 0,-21-22 16,-1 0-16,22 21 0,-21-21 0,0 0 15,20 0-15,-20 21 0,0-21 0,-1 0 16,22 0-16,-21 21 0,0-21 16,20 0-16,-20 0 0,0 0 0,21 21 15,-64-21-15,64 0 0,-22 0 16,-20 21-16,21-21 0,-1 0 16,1 0-16,21 0 0,-22 22 15,1-22-15,0 0 0,-1 0 16,1 0-16,0 21 0,-1-21 15,1 0-15,0 0 0,-1 0 0,1 0 16,0 0-16,21 0 0,-22 0 0,1 0 0,0 0 16,-1 0-16,1 0 0,21 0 15,-22 0-15,1 0 0,0 0 0,-1 0 16,22 0-16,-21 0 0,0 0 0,-1 0 16,22 0-16,-21 0 0,-1-21 15,1 21-15,0-22 0,-1 22 16,22-21-16,-21 21 0,0-21 0,-1 0 15,1 21-15,21-21 0,-22 0 0,1-1 0,21 1 16,-21 0-16,-1 21 16,22-21-16,-21 0 0,-1 0 0,22 21 15,-21-22-15,21 1 0,-22 0 0,22 21 16,-21-21-16,0 0 0,20 0 0,-20 21 16,21-22-16,-21 1 0,20 0 15,-20 0-15,21 0 0,-21 0 16,-1-22-16,22 22 0,-42-21 0,41 21 15,-20-22-15,21 22 0,-21 0 16,20 0-16,1 0 0,0-1 0,-21-20 16,21 21-16,-1 0 0,1 0 15,0-1-15,0 1 0,0 0 16,0 0-16,-1-21 0,1 20 0,0 1 16,0 0-16,0 0 0,21 0 15,-21 0-15,21-1 0,-22-20 0,1 21 16,21 0-16,0 0 0,-21-1 0,21 1 15,-21 0-15,21 0 0,-21 0 16,21-64-16,0 64 16,-21 0-16,21 0 0,0-1 15,0 1-15,-22-21 0,22 21 0,0 0 16,0-1-16,0-20 0,0 21 16,0 0-16,0-22 0,0 22 15,0 0-15,0-21 0,0 21 0,22-22 16,-1 22-16,0-21 0,-21 21 15,21-22-15,0 22 0,-21-21 0,21-1 16,1 22-16,-1-21 0,0 0 16,0-1-16,-21 22 0,21-21 0,0-1 15,1 1-15,-1 21 0,-21-21 0,21-1 16,0 22-16,-21-21 0,21-1 16,0 22-16,1-21 0,-22 0 15,21 20-15,0-20 0,0 21 0,-21-21 16,21-1-16,0 22 0,1-21 15,-1-22-15,0 43 16,-21 0-16,21-21 0,-21 20 0,21 1 16,0 0-16,-21-21 0,0 21 15,22-1-15,-1-20 0,-21 21 16,0 0-16,0 0 0,0-1 16,0 1-16,0 0 0,0 0 15,21 0-15,-21 0 0,0-1 16,0 1-16,0 0 15,0 0-15,0 0 16,0 0-16,0-1 0,0 1 16,0 0-16,0 0 0,0 0 15,0 0-15,0-1 16,0 1-16,0 0 0,0 0 0,0 0 16,0 0-16,-21 21 0,21-22 15,0 1-15,0 0 0,-21 0 16,-1 0-1,1 0-15,0-1 16,0 1-16,0 0 0,0 0 16,-1 21-16,1-21 15,0 0-15,0 21 0,21-22 16,-21 22-16,0 0 0,-1-21 16,1 21-16,0 0 0,0 0 0,0 0 15,0-21-15,-1 21 0,1 0 16,0 0-16,0 0 0,0 0 15,0 0-15,-1 0 0,-20 0 16,21 0-16,0 0 0,-22 0 0,1 0 16,0 0-16,-1 0 0,1 0 15,0 0-15,-1 0 0,1 21 0,0-21 16,-1 0-16,1 21 0,0-21 16,-1 22-16,1-22 0,0 21 0,-1 0 15,1-21-15,0 21 16,-1 0-16,1 0 0,0 1 0,-1-1 15,1-21-15,0 21 0,-1 0 16,22 0-16,-63 0 0,62 1 16,1-22-16,0 0 0,0 21 15,0-21-15,0 0 0,-1 0 16,1 0-16,0 0 16,21-21 46,0-1-46,21 1-16,-21 0 15,21 0-15,1 0 0,-1 0 16,-21-1-16,21 1 16,0 21-16,-21-21 0,21 0 0,-21 0 15,21 0-15,-21-1 0,22 1 16,-1 0-16,-21 0 15,21 0-15,0 0 0,-21-1 0,21 1 16,0 0-16,-21 0 16,22 21-16,-22-21 15,0 0-15,0-1 32,0 44-17,0-1 1,0 0-16,-22 0 0,1-21 15,21 21-15,-21 0 0,0 1 16,0-1-16,0 0 0,-1 0 16,1 0-16,0 0 0,0 22 0,0-22 15,0 0-15,-1 0 0,1 0 16,21 1-16,0-1 0,-21-21 16,21 21 15,0 0 31,0 0-62,0 0 16,0 1-16,0-1 16,21-21-16,-21 21 0,21 0 15,1 0-15,-1 0 0,0 1 0,0-1 16,0 0-16,0 0 0,1 0 15,-1 0-15,0 22 0,0-22 16,0 0-16,0 0 0,1 0 0,-1 1 16,0 20-16,0-21 0,0-21 15,-21 21-15,21 0 0,1-21 16,-22 22-16,21-22 16,-42 0 15,-1 0-31,1-22 15,0 1-15,0 0 0,0 0 16</inkml:trace>
  <inkml:trace contextRef="#ctx0" brushRef="#br0" timeOffset="37270.58">1016 1080 0,'-21'-22'16,"21"1"-16,-21-21 15,21 21-15,-22 0 0,22-1 16,0 1-16,-21 0 0,21 42 31,0 0-15,0 22-16,0-1 0,0 0 15,0 22-15,0-1 0,0 1 16,0-1-16,0 22 0,0 21 0,0-21 16,0 20-16,0 1 0,0-21 15,0 0-15,0 20 0,0-20 16,0-21-16,0 20 0,0-20 0,0 20 16,0-20-16,0-22 15,0 22-15,0-22 0,0 0 0,0 1 16,0-1-16,0-21 0,0 0 15,0 1-15,0-1 0,0 0 0,0-42 47,0 0-47,0-1 0,0-20 0,0 21 16,0-43-16,0 22 0,0-21 16,0 20-16</inkml:trace>
  <inkml:trace contextRef="#ctx0" brushRef="#br0" timeOffset="38062.15">889 1143 0,'0'-21'15,"21"21"32,0 0-47,0 0 0,22-21 16,-22 21-16,21 0 0,22 0 15,-1-21-15,1-1 0,-1 22 16,22-21-16,0 0 0,-1 0 0,1 0 16,21 0-16,-22-1 0,1 1 15,21 0-15,-21 0 0,20 0 16,-20 0-16,0-1 0,-1 1 0,1 0 15,0 21-15,-22-21 0,-20 21 16,20 0-16,-21 0 0,1 0 16,-22 0-16,0 0 0,0 0 0,0 0 15,1 0-15,-1 21 16,-21 0-16,0 0 0,0 1 0,0-1 16,0 0-16,0 0 0,0 0 0,0 22 15,0-1-15,0-21 16,0 21-16,0 1 0,0-1 0,0 0 15,0 1-15,0-1 0,0 22 16,0-22-16,-21 0 0,21 22 0,0-22 16,0 22-16,0-1 0,0-21 15,0 22-15,0-22 0,0 22 0,0-22 16,0 0-16,0 1 0,0-1 16,0 0-16,0 1 0,21-22 0,-21 21 15,0-21-15,0 22 0,0-22 16,0 0-16,0 0 0,0 22 0,0-22 15,0 0-15,0 0 0,0 0 16,0 0-16,0 1 16,-21-22-16,21 21 0,-22 0 15,-20 0-15,21-21 0,-21 21 0,-22-21 16,1 21-16,-1 1 0,-21-22 16,1 21-16,-22 0 0,0-21 0,0 21 15,0 0-15,-21-21 0,22 21 16,-22 1-16,0-22 0,21 21 15,0 0-15,21-21 0,1 21 0,-1-21 16,21 21-16,1-21 16,21 0-16,-1 21 0,1-21 0,0 0 15,20 0-15,1 0 0,0 22 16,42-22 15,0-22-15,1 1-16,-1 21 0</inkml:trace>
  <inkml:trace contextRef="#ctx0" brushRef="#br0" timeOffset="42968.4">12615 5461 0,'0'-21'16,"-21"21"-16,21-21 16,0 0-16,-21-1 15,21 1-15,0 0 16,0 0-16,0 0 16,0 0-16,0-1 15,0 1 1,0 0-16,0 0 0,0 0 15,0 0 1,0 42 47,0 0-63,-21-21 0,0 21 15,-1 0-15,22 0 0,-21 1 16,0 20-16,0-21 0,0 0 0,0 22 15,-1-22-15,1 21 0,0-21 0,0 22 16,-21-1-16,20-21 0,1 21 16,-21 1-16,21-1 0,-22 0 15,1 1-15,0-1 0,-1 0 0,-20 1 16,21-1-16,-22 0 0,22 1 16,-22-1-16,1-21 0,-1 22 0,1-1 15,-1 0-15,1-21 0,-22 22 0,-105 63 16,105-64-1,21 0-15,1-21 0,-1 22 0,-20-22 16,20 21-16,1-21 0,-1 22 0,1-22 16,20 0-16,-20 0 0,-1 0 0,1 1 15,-1-1-15,22-21 0,-21 21 16,-1-21-16,1 21 0,-1-21 16,1 21-16,-1-21 0,1 21 0,-1-21 15,22 22-15,-22-22 0,1 21 0,-1-21 16,1 21-16,-1-21 0,1 21 15,-22 0-15,22-21 0,-22 21 0,21 1 16,-20-22-16,-1 21 0,22-21 0,-22 21 16,0 0-16,22-21 0,-22 21 0,22-21 15,-22 21-15,0-21 0,22 0 16,-22 22-16,22-22 0,-107 21 16,107-21-16,-22 0 0,22 0 0,-22 0 15,21 0-15,-20 0 0,-1 0 16,22 0-16,-22 0 0,0 0 15,1 0-15,-1 0 0,-21 0 0,21 0 16,1-21-16,-1 21 0,0 0 0,1 0 16,-1-22-16,0 22 0,1 0 15,20-21-15,-20 0 0,-1 21 0,0-21 16,-63 21-16,63-21 0,22 21 16,-22-21-16,22-1 0,-22 22 15,22-21-15,-86 0 16,86 0-16,-1 0 0,-84-22 0,64 22 15,20 0-15,1 0 0,-1 0 16,1-22-16,-1 22 0,1-21 0,20 21 16,1-22-16,0 22 0,-1-21 15,22 0-15,-21-1 0,21 1 16,-1 0-16,1-1 0,0 1 0,21 0 16,0-1-16,-21-20 0,21 20 0,-21-20 15,21-1-15,0 22 0,0-21 16,0-1-16,0 1 0,0-22 0,0 21 15,0 22-15,0-21 0,0-1 16,0 1-16,0 20 0,0-20 0,0-1 16,0 22-16,0-22 0,0 22 0,0-21 15,0 20-15,0-20 0,0 20 16,0-20-16,0 21 0,0-1 0,0 1 16,0 0-16,0-1 15,-21 1-15,21-22 0,0 22 0,-22 0 16,22-1-16,-21 1 0,21 0 0,0-1 15,0-20-15,-21 21 0,0-22 16,21 22-16,-21-1 0,21 1 0,0 0 16,-21-1-16,-1 1 0,1 0 15,21-1-15,-21 22 0,0-21 0,0 21 16,0-22-16,-1 22 0,-20 0 16,21-21-16,-21 21 0,20-1 15,-20 1-15,0 0 0,-1 0 0,1 0 16,0 0-16,-1-1 0,1 1 15,0 0-15,-22 0 0,22 21 16,-22-21-16,22 0 0,-21-1 0,-1 22 16,-84-21-1,84 21-15,1 0 0,-1-21 0,22 21 16,-21 0-16,-1 0 0,22 0 0,-1 0 16,-20 0-16,21 0 0,-1 0 15,1 0-15,0 0 0,-1 0 0,22 0 16,-21 0-16,-1 0 0,22 0 15,-21 0-15,21 0 0,-22 0 16,22-21-16,0 21 0,0-42 0,0 20 16</inkml:trace>
  <inkml:trace contextRef="#ctx0" brushRef="#br0" timeOffset="43896.65">1397 1461 0,'0'0'0,"-21"0"0,0 0 0,-1 0 15,1 0-15,0 0 16,21-22 0,-21 22-16,42 0 46,21 0-46,1 0 0,-1 0 0,0 0 16,22 0-16,-1-21 0,1 0 16,-1 21-16,22-21 0,-21 21 15,20-21-15,1 0 0,0 21 0,-22-22 16,22 1-16,-1 21 0,1 0 16,-21-21-16,-1 21 0,1 0 0,-22 0 15,0 0-15,1 0 0,-22 0 16,0 0-16,0 0 0,-42 0 47,0 0-47,0 0 15,-1 0-15,1 21 16,0-21-16,0 0 0,0 0 0,-22 21 16,1-21-16</inkml:trace>
  <inkml:trace contextRef="#ctx0" brushRef="#br0" timeOffset="44303.41">1228 1884 0,'0'0'0,"-22"0"0,1 21 0,0-21 0,0 0 16,21 21-16,42-21 47,-21-21-32,22 0-15,-1 21 0,22-21 16,-1 0-16,22-1 0,-22 1 0,22-21 16,21 21-16,-22 0 0,1-1 15,0 1-15,-1 0 0,22 21 16,-42-21-16,20 0 0,-20 21 15,-1 0-15,1-21 0,-22 21 16,1 0-16,-22 0 0,21 0 0,-21 0 16,-21 21 15,0 0-15,-21-21-16,0 21 15,-21-21-15,20 21 0,-20-21 0,0 21 16,-1-21-16</inkml:trace>
  <inkml:trace contextRef="#ctx0" brushRef="#br0" timeOffset="45812.38">1206 2286 0,'0'0'0,"-21"0"0,0 21 0,42-21 47,22 0-47,-22 0 0,42 0 0,-20 0 0,20-21 16,1 21-16,-1-21 16,1 0-16,20 21 0,-20-21 0,20-1 15,-20 1-15,21 0 0,-22 21 16,1-21-16,-1 0 0,1 21 15,-1-21-15,1-1 0,-22 22 0,0 0 16,1-21-16,-1 21 0,-21 0 16,0 0-16,0 0 15,1 0 1,-22-21 15,0 0 125,-22 21 829,1 0-985,0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8T09:41:11.9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1799 1588 0,'0'-22'0,"0"1"31,0 0-15,0 0 15,0 0 0,0 0 32,0-1-32,-21 22-31,21-21 16,0 0-1,-21 21-15,21-21 16,-21 21 0,-1 0 156,22-21-79,-21 21-61,21-21-32,-21 21 31,0 0-16,0 0 1,0 0 0,-1 21-16,1 0 15,21 0-15,-21 0 0,21 22 16,0-22-16,0 0 0,-21 21 16,21-21-16,0 22 0,0-22 0,0 21 15,0-21-15,0 22 0,21-1 16,-21-21-16,21 0 0,0 22 15,1-22-15,-1 0 0,0 0 16,0-21-16,0 21 0,0 1 16,1-22-16,-1 0 0,0 0 0,0 0 15,0 0-15,0 0 0,1 0 16,-1 0-16,0 0 0,0-22 16,0 22-16,-21-21 0,21 0 0,1 0 15,-1-21-15,-21 20 0,21 1 16,-21-21-16,21 0 0,-21 20 15,0-20-15,0 0 0,0 21 0,0-22 16,0 22-16,0-21 0,-21 21 16,0-1-16,0 1 0,-1 0 15,22 0-15,-21 21 0,-21-21 16,21 21-16,0-21 0,-22 21 16,22 0-16,-21 0 0,21 0 0,-22 0 15,22 0-15,0 0 0,-21 21 16,20 0-16,1-21 0,0 21 15,0-21-15,0 21 0,21 0 16,0 1-16,0-1 0,0 0 16,0 0-16,0 0 31,21-21-31,0 0 0,0 0 16,0 0-16,-21-21 15,22 0-15,-1 21 0</inkml:trace>
  <inkml:trace contextRef="#ctx0" brushRef="#br0" timeOffset="2986.95">1693 1439 0,'-21'0'15,"0"0"1,0 0-16,0 0 16,-1 0-16,1 0 15,21 22-15,-21-22 16,42 0 15,0 0-31,1 0 0,-1 0 16,0-22-16,21 22 0,-21-21 15,22 21-15,-22-21 0,0 0 0,21 21 16,-20 0-16,-1-21 0,0 21 16,0 0-16,-21-21 15,-21 42 16,0-21-31,0 21 0,-22 0 16,22-21-16,-21 21 0,21 0 0,-22 1 16,22-1-16,0-21 0,0 21 15,0-21-15,21 21 16,-22-21-16,44 0 16,-1 0-16,0 0 15,0 0-15,0-21 0,0 21 16,22-21-16,-22 21 0,0-21 0,21 21 15,-20-22-15,-1 22 16,21-21-16,0 21 0,-42-21 16,22 21-16,-1 0 15,-42 0 1,-1 21-16,1-21 0,-21 21 16,0 1-16,20-1 0,-20 0 15,0 0-15,-1 0 0,1-21 16,21 21-16,-21 1 0,20-1 15,22 0-15,22-21 32,-1 0-32,0 0 15,21-21-15,-21 0 0,22 21 16,-22-22-16,21 22 0,1-21 16,-22 21-16,21-21 0,-21 0 0,22 21 15,-22 0-15,0 0 0,-42 0 31,-22 21-15,22 0-16,-21 0 0,0 1 16,-1-22-16,1 21 0,21 0 15,-22 0-15,22 0 0,0-21 0,0 21 16,0-21-16,0 22 16,42-22 15,0 0-31,0 0 15,21 0-15,-20-22 0,-1 22 16,21-21-16,-21 0 0,22 0 0,-22 21 16,21-21-16,-21 0 0,22 21 15,-22-22-15,0 22 0,-42 22 47,0-22-47,-1 21 0,1 0 16,-21 0-16,21 0 0,0-21 0,-22 21 15,22 1-15,0-1 0,0-21 16,0 21-16,21 0 16,-22-21-16,44 0 31,-1 0-31,0 0 0,0-21 16,0 21-16,22-21 0,-22 0 15,21-1-15,-21 1 0,22 21 16,-22-21-16,21 0 0,-21 21 0,0 0 15,1-21-15,-44 42 32,1 0-32,-21-21 0,21 21 15,-22 0-15,1 1 0,21 20 16,-21-21-16,-1 0 16,22 0-16,-21-21 0,21 22 0,-1-1 15,1 0-15,21 0 16,43-21-1,-22 0-15,0 0 16,0 0-16,0-21 0,22 21 16,-22-21-16,0 0 0,21-1 15,-21 22-15,1-21 0,-1 0 0,0 21 16,0 0-16,-21-21 0,-21 21 31,0 21-31,0 0 0,-22 0 16,22 1-16,0-22 15,-21 21-15,20 0 0,1 0 0,0 0 16,0 0-16,0-21 16,21 22-16,0-1 0,0 0 15,21-21 1,0 0 0,0 0-16,0-21 0,1 0 0,-1 21 15,0-22-15,0 1 0,0 0 16,0 0-16,1-21 0,-22 20 15,0 1-15,21-21 0,-21 0 16,0 20-16,0-20 0,0 21 16,0-21-16,0-1 0,-21 22 0,-1 0 15,1-21-15,0 20 0,0 1 16,0 0-16,0 0 0,-1 21 16,1-21-16,-21 21 15,21 0-15,-22 0 0,22 0 0,0 21 16,0 0-16,0-21 15,0 42-15,-1-20 0,1-1 0,21 21 16,0-21-16,-21 64 0,21-43 16,0 1-16,0-1 15,0 0-15,0-21 0,0 22 0,21-22 16,0 21-16,1-21 0,-1 1 16,0-1-16,0 0 0,0-21 15,0 0-15,22 21 0,-22-21 0,0 0 16,21 0-16,-20 0 0,-1-21 15,21 0-15,-21 0 0,0 21 16,22-22-16,-22-20 0,0 21 0,0 0 16,0-22-16,-21 22 0,0-21 15,0 0-15,0-1 0,0 1 16,0 0-16,-21 20 0,21-20 0,-42 0 16,21 21-16,0-1 15,-1 1-15,1 0 0,-21 0 0,21 21 16,0 0-16,-22 0 0,22 0 15,0 0-15,-21 0 0,20 21 16,-20 0-16,21 0 0,0 1 16,-22-1-16,22 0 0,0 21 15,0 1-15,21-1 0,0 21 0,0-20 16,0-1-16,0 0 0,0 1 16,0-1-16,21 0 0,0-20 15,0-1-15,1 0 0,-1 0 0,0 0 16,21-21-16,-21 0 0,1 0 0,-1 0 15,0 0-15,21 0 16,-21 0-16,1 0 0,-1-21 0,21 0 16,-21 0-16,0 0 0,1-1 15,-1-20-15,0 21 0,0-21 16,0-1-16,-21 1 0,0 0 0,0-1 16,0 1-16,0 21 0,-21-22 15,0 1-15,0 0 0,0 21 16,-1-1-16,1 1 0,0 0 15,-21 0-15,21 0 0,-1 21 0,1 0 16,-21 0-16,21 0 0,0 0 16,-22 0-16,22 21 0,0 0 0,0 0 15,0 22-15,-1-22 16,1 21-16,21 0 0,0 1 16,0-1-16,0 0 0,0 1 0,0-1 15,0 0-15,21 1 0,1-22 16,-1 21-16,0-21 0,0 1 15,0-1-15,22 0 0,-22-21 16,0 0-16,21 0 0,-21 0 0,1 0 16,-1 0-16,21 0 0,-21-21 0,0 0 15,1-1-15,-1 1 0,-21 0 16,0 0-16,21 0 16,-21-22-16,0 22 0,0 0 0,0-21 0,-21 21 15,21-1-15,-21 1 0,-1 0 16,1 0-16,-21 21 15,21 0-15,0 0 0,-1 0 0,-20 21 16,21 0-16,0 0 0,0 1 16,-1-1-16,1 0 0,21 0 15,-21 0-15,21 0 0,0 1 0,0-1 16,0 0-16,21-21 16,0 0-16,1 0 0,20 0 15,-21 0-15,0 0 0,22 0 0,-22-21 16,0 21-16,0-21 15,21-1-15,-20 1 0,-22 0 0,21 0 16,-21 0-16,0 0 16,-21 21-1,-1 0-15,1 0 0,0 0 0,0 21 16,-21 0-16,20-21 0,1 21 16,-21 0-16,21 0 0,0 1 15,-1-22-15,22 21 0,0 0 0,-21-21 16,21 21-16,21-21 15,1 0 1,-1 0-16,0 0 0,0-21 16,0 0-16,0 0 15,1-1-15,-1 1 0,0 21 0,0-21 16,-21 0-16,0 0 0,0 0 16,0-1-16,0 1 0,-21 0 15,0 0-15,-22 21 0,22 0 0,0 0 16,0 0-16,-21 0 0,20 21 15,1-21-15,0 21 0,0 0 16,0 1-16,21-1 0,0 0 0,0 21 16,0-21-16,0 1 15,21-1-15,0 0 0,0-21 16,22 0-16,-22 0 0,0 0 0,0 0 16,21-21-16,-20 21 15</inkml:trace>
  <inkml:trace contextRef="#ctx0" brushRef="#br0" timeOffset="4241.25">3323 1566 0,'0'0'0,"-63"0"16,41 0 0,1 0-16,0 0 0,0 0 15,0 0 1,21 22 46,21-22-62,0 0 16,0 0-16,0 21 0,22-21 16,-1 0-16,0 0 0,1 0 15,20 0-15,1 0 0,-1 0 0,1-21 16,20 21-16,-20 0 15,21-22-15,-22 22 0,1 0 0,-1-21 16,22 21-16,-22 0 0,-20 0 16,20-21-16,-21 21 0,22-21 0,-22 21 15,1 0-15,-22 0 0,0 0 16,0 0-16,0 0 0,0-21 16,-21 0 15,-21 21-31,0 0 0,0 0 0,0 0 15,0-22-15,-1 22 16,1 0-16,0 0 0,-21-21 0,21 21 16,-1 0-16,1-21 15,0 21-15,0 0 0,21-21 0,-21 21 16,0 0-16,-1 0 0,22-21 16,-21 21-1,0 0-15,0 0 16,21 21 15,21-21-15,0 0-16,0 0 0,1 0 15,-1 0-15,0 21 0,0-21 0,21 0 16,-20 0-16,20 0 0,-21 0 16,0 0-16,22 0 0,-22 0 15,21 0-15,-21 0 0,0 0 16,1 0-16,-1 0 0,0 0 0,-42 21 47,0-21-47,-1 21 0,1 1 15,0-22-15,-21 21 0,21 0 16,-22 21-16,22-21 0,0 1 0,-21 20 16,20-21-16,1 21 0,0-20 15,0-1-15,0 0 0,21 0 0,0 0 16,-21-21-16,21 21 0,-22-21 31,1 0 0,0 0-15,0 0 0,0 0-16,0 0 15</inkml:trace>
  <inkml:trace contextRef="#ctx0" brushRef="#br0" timeOffset="15302.39">5673 1207 0,'0'-22'15,"0"1"-15,0 0 16,21 21-16,-21-21 0,21 21 16,-21-21-16,0 0 0,0-1 15,0 1-15,0 0 0,0 0 16,0 0-16,0 0 16,-21 21 15,0 21-16,21 0-15,0 21 0,0-21 0,0 22 16,-22-1-16,22 0 0,0 22 16,0-22-16,0 1 0,0 20 0,0-21 15,0 22-15,0-22 0,0 22 16,0-22-16,0 0 0,0 1 0,0-1 16,0 0-16,0-20 0,0-1 15,0 0-15,0 0 0,0 0 16,0-42 15,-21 0-31,21 0 0,-21 0 16</inkml:trace>
  <inkml:trace contextRef="#ctx0" brushRef="#br0" timeOffset="15902.75">5503 1207 0,'0'0'0,"-21"-22"16,0 1-16,21 0 15,0 0-15,0-21 0,0 20 0,21 1 16,21 0-16,-20 0 16,20 21-16,0-21 15,1 0-15,-1 21 0,21 0 0,-20 0 16,20 0-16,-20 0 0,-1 0 15,0 21-15,1-21 0,-22 42 0,0-21 16,-21 0-16,0 22 0,0-1 16,-21-21-16,-22 22 0,1-1 15,-21 0-15,20 1 0,-20-22 0,-1 21 16,1-21-16,20 0 0,1 1 16,0-1-16,21 0 0,-1-21 15,1 0-15,42 0 16,1 0-16,-1 0 15,21-21-15,0 21 16,1 0-16,-1 0 0,22 0 0,-22 0 16,0 0-16,22 0 0,-22 0 15,0 0-15,1 0 0,-1 21 0,0 0 16,1-21-16,-22 21 0,0 22 16,0-22-16,-21 0 0,0 21 15,0-21-15,0 22 0,-21-1 0,-21 0 16,21 1-16,-22-22 0,-20 21 15,20 1-15,-20-22 0,-1 0 0,1 21 16,21-42-16,-22 21 0,22 1 16,-1-22-16,1 0 0,0 0 15,21 0-15,-22 0 0,22 0 0,0 0 16,0-22-16,21 1 0,-21 21 16,21-21-16,0 0 0,0 0 15,0 0-15,21 21 0,21-22 16,-21 1-16,22 21 0,-22-21 15,21 0-15,0 0 0</inkml:trace>
  <inkml:trace contextRef="#ctx0" brushRef="#br0" timeOffset="16330.89">6286 1545 0,'0'0'0,"0"-21"0,0 0 15,0 0-15,0 0 16,22 21-16,-1 0 16,0-22-16,0 22 0,0 0 0,22 0 15,-22 0-15,21 0 0,-21 22 16,22-22-16,-1 21 0,-21 0 16,0 0-16,0 21 0,1-20 15,-22 20-15,0-21 0,0 21 0,0 1 16,-43-1-16,22-21 0,0 22 0,-21-1 15,20-21-15,1 0 16,0 0-16,0 1 0,0-22 0,21-22 31,21-20-15,0 21-16,0 0 0,-21-22 16,21 1-16,1 0 0,-1-1 0,0 1 15,0 0-15,0 21 0,0-22 16,1 22-16,-1-21 0,0 42 0,-21-21 15,21-1-15,-21 44 32,0-1-32,0 0 15,0 0-15,0 0 16</inkml:trace>
  <inkml:trace contextRef="#ctx0" brushRef="#br0" timeOffset="16674.74">7091 1757 0,'0'0'15,"21"0"-15,0 0 0,0-21 16,-21 0-16,21-1 16,-21 1-16,22 0 0,-22 0 15,0 0-15,0 0 16,0-1-16,-22 1 0,1 21 15,21-21-15,-21 21 0,0 0 16,0 0-16,0 0 0,-1 21 0,1 0 16,0 1-16,0 20 0,0-21 15,0 21-15,21-20 0,0 20 0,-22 0 16,22-21-16,0 22 0,0-22 16,0 0-16,0 0 0,0 0 0,22 1 15,-22-1-15,21-21 0,0 0 16,0 0-16,21 0 0,-20 0 0,20 0 15,0 0-15,1 0 0,-22-21 16,42-1-16,-20 1 0</inkml:trace>
  <inkml:trace contextRef="#ctx0" brushRef="#br0" timeOffset="17692.66">7810 1588 0,'0'0'0,"0"-22"0,0 1 0,-21 21 0,0-21 16,0 0-16,0 21 0,0-21 15,-1 21-15,1 0 16,0 0-16,0 0 0,0 0 0,0 0 16,-1 21-16,1 0 15,0 0-15,0 0 0,0 22 0,21-22 16,-21 21-16,-1 1 0,1-22 16,21 21-16,0-21 0,0 22 0,0-22 15,0 21-15,0-21 0,0 0 16,0 1-16,21-22 15,1 0-15,20 0 0,-21 0 16,0-22-16,0 1 0,22 21 0,-22-21 16,21 0-16,-21-21 0,1 20 15,-1 1-15,0-21 0,0 21 0,0-22 16,-21 22-16,0-21 16,0 21-16,21-22 0,-21 22 0,0 0 0,0 0 15,0 42 16,-21 0-31,21 0 0,-21 1 16,21-1-16,-21 21 0,0-21 0,21 22 16,0-1-16,-21-21 0,21 21 15,0-20-15,0 20 0,0-21 16,0 0-16,21 0 0,0-21 16,0 0-16,0 0 0,22 0 0,-22 0 15,21 0-15,0 0 0,-20-21 16,20 0-16,0 0 0,-21-21 15,22 20-15,-22-20 0,0 0 0,0-1 16,0 1-16,1-21 0,-22 20 16,0 1-16,21-22 0,-21 1 15,0 21-15,0-22 0,0 22 16,0-1-16,0 1 0,0 0 0,0 21 16,0-1-16,0 44 15,0-1 1,0 21-16,0 0 0,0 1 15,0-1-15,0 0 0,-21 1 0,21-1 16,0 22-16,0-22 0,0 0 16,0 1-16,0 20 0,0-21 15,0-20-15,0 20 0,-22 0 0,22-21 16,0 1-16,0-1 0,-21-21 16,21 21-16,0-42 31,0 0-31,0-1 15,21-20-15,1 21 0,-1-21 0,-21 20 16,21-20-16,0 0 0,0 21 16,0-1-16,1 1 0,-1 0 0,0 0 15,0 0-15,0 21 0,0 0 16,-21 21 0,0 0-1,0 0-15,-21-21 0,0 21 16,0 1-16,0-1 0,-22-21 15,22 21-15,0 0 0,0 0 16,0-21-16,0 21 0,21 1 16,-22-1-16,22 0 15,0 0-15,0 0 0,22 0 16,-22 1-16,21-1 16,0-21-16,-21 21 0,21 0 0,0-21 15,-21 21-15,21 0 16,1-21-16,-1 22 15,0-22-15,0 0 16,0 0-16,0 0 16,22 0-16,-22-22 0,21 22 0</inkml:trace>
  <inkml:trace contextRef="#ctx0" brushRef="#br0" timeOffset="18058.99">9440 1355 0,'0'0'0,"0"-85"16,0 64-16,0 0 0,0 0 15,0 42 17,-21 0-32,21 21 0,0-21 15,-21 22-15,21-1 0,0 22 0,0-1 16,0 1-16,0-1 0,0 1 15,0-1-15,0 1 0,-21 20 0,21-20 16,0 20-16,0-20 0,-21 21 16,21-1-16,0 1 0,0 0 0,0-1 15,-22 1-15,1-22 0,0 22 16,21-21-16,-21-1 0,0-21 0,21 22 16,-21-22-16,21 1 0,-22-1 15,1-21-15,21 21 0,0-20 16,-21-1-16,21-42 15,0-1 1,0 1-16,0 0 0,21-21 0,0 21 16,1-43-16,-1 22 0</inkml:trace>
  <inkml:trace contextRef="#ctx0" brushRef="#br0" timeOffset="18398.58">9377 1842 0,'0'0'0,"-21"-22"16,21-20-16,-22 21 0,22 0 0,-21 0 16,21-22-16,0 22 0,0 0 15,0 0-15,21 0 0,1-1 0,-1 1 16,0 0-16,0 0 0,21 21 16,-20 0-16,20-21 0,0 21 0,1 0 15,-22 0-15,21 0 0,-21 21 16,22 0-16,-22 0 0,0 0 0,-21 22 15,0-22-15,0 21 0,0-21 16,-21 22-16,0-22 0,-22 0 0,22 21 16,-21-20-16,-1-1 15,22 0-15,-21 0 0,21-21 0,0 21 16,-1-21-16,1 0 0,0 21 16,42-42 15,0 0-31,1 21 0,-1-21 15,21 0-15</inkml:trace>
  <inkml:trace contextRef="#ctx0" brushRef="#br0" timeOffset="18790.34">9991 1545 0,'0'0'0,"0"-21"16,0 0-16,-22 21 31,1 0-31,0 21 15,0 0-15,0 0 0,0 1 0,-1-1 16,22 0-16,0 21 0,-21-21 16,21 22-16,0-22 0,0 0 0,0 0 15,0 0-15,0 1 0,21-1 16,1 0-16,-1 0 0,0-21 0,0 0 16,0 0-16,22 0 15,-22 0-15,21 0 0,-21 0 0,0-21 0,22 21 16,-22-21-16,0 0 15,0-1-15,-21 1 0,0 0 0,0-21 16,0 21-16,0-22 0,0 22 16,0-21-16,-21 21 0,0-1 0,0 1 15,0 0-15,-1 21 0,1 0 16,0 0-16,0 0 0,-21 0 0,20 0 16,1 0-16,0 0 0,0 21 15,21 0-15,0 1 0,0-1 0,0 0 16,0 0-16,21 0 15,0-21-15,22 0 0,-22 0 16,21 0-16</inkml:trace>
  <inkml:trace contextRef="#ctx0" brushRef="#br0" timeOffset="19030.93">10541 1482 0,'0'21'15,"-21"0"1,21 0-16,-21 0 0,21 22 16,-22-22-16,22 0 0,0 0 15,0 22-15,0-22 0,0 0 0,0 0 16,0 0-16,0 0 0,0 1 16,22-22 30,-22-22-46,21 1 0,0 0 0</inkml:trace>
  <inkml:trace contextRef="#ctx0" brushRef="#br0" timeOffset="19348.24">10499 1270 0,'0'0'0,"-64"0"15,43 0 1,21 21-16,0 0 15,21-21 17,0 0-32,0 0 0,1 0 15,-1 0-15,0 0 0,0 0 16,0-21-16,0 21 0,-21-21 0,0 0 16,0 0-16,0 0 15,-21 21 1,0 0-16,0 0 0,0 0 15,0 0-15,-1 0 0,1 21 0,0 0 16,0 0-16,21 0 0,0 0 16,0 1-16,0-1 0,0 0 0,0 0 15,0 0-15,0 0 16,21 1-16,0-22 0,22 21 0,-22-21 16</inkml:trace>
  <inkml:trace contextRef="#ctx0" brushRef="#br0" timeOffset="19851.16">10943 1524 0,'0'21'31,"0"0"-15,0 1-1,0-1-15,0 0 0,-21 0 0,21 0 16,0 0-16,0 1 0,-21-1 15,21 0-15,0 0 0,0 0 0,0 0 16,0 1-16,0-1 16,-21-21-16,21 21 0,-22-21 15,1 0 1,0 0 0,21-21-16,0 0 0,0-22 15,0 22-15,0 0 0,0-21 16,21 20-16,0-20 0,1 0 15,-1-1-15,21 1 0,0 21 0,1-21 16,-1 20-16,22-20 0,-22 42 16,0-21-16,1 21 0,20 0 15,-42 21-15,0-21 0,1 42 16,-22-20-16,0-1 0,0 21 16,0 22-16,0-22 0,-22 0 15,1 1-15,21-22 0,-21 21 16,0-21-16,0 22 0,21-22 0,-21 0 15,21 0-15,-22 0 0,22 0 16,0-42 31,22 0-47,-1 0 0,-21 0 16,21 0-16</inkml:trace>
  <inkml:trace contextRef="#ctx0" brushRef="#br0" timeOffset="20194.97">11853 868 0,'0'0'0,"0"-21"16,-21 0 0,0 21-16,21 21 0,0 0 15,-21 21 1,21-21-16,-21 22 0,21-1 0,-22 0 15,22 1-15,0 20 0,-21-20 16,0-1-16,21 0 0,-21 1 0,21 20 16,-21-21-16,21 1 0,0-1 15,0 0-15,0 1 0,0-1 0,0-21 16,0 22-16,0-22 0,0 0 16,0 21-16,21-21 0,0 1 15,0-22 1,0 0-16,1 0 0,-1 0 0,0 0 0,0 0 15,0 0-15,0 0 16,1-22-16,-22 1 0,21 0 16,-21 0-16,21 0 0,-21 0 0,21-1 15</inkml:trace>
  <inkml:trace contextRef="#ctx0" brushRef="#br0" timeOffset="20486.79">11578 1334 0,'21'0'31,"0"0"-31,1 0 0,20 0 16,-21-22-16,21 22 0,-20 0 16,20 0-16,-21 0 0,21 0 15,-20-21-15,20 21 0,-21 0 0,0 0 16,0 0-16,1 0 0,-1 0 15,0 0-15,-21-21 16,21 21 0</inkml:trace>
  <inkml:trace contextRef="#ctx0" brushRef="#br0" timeOffset="22095.09">12234 2328 0,'0'0'0,"0"-21"0,0 0 15,0 0 1,0 0-16,21 21 0,-21-21 0,22 21 15,-22-22-15,0 44 47,0-1-31,-22 0-16,22 21 0,-21 1 16,21-1-16,-21 0 0,21 22 15,0-22-15,-21 22 0,0-1 16,0 1-16,21-1 0,-22-21 0,22 22 15,0 21-15,0-43 0,0-21 16,0 21-16,43-20 0,-22-1 16,0 0-16,0-21 0,22 0 0,-22 0 15,21 0-15,-21 0 0,22 0 16,-22 0-16,0-21 0,21 0 0</inkml:trace>
  <inkml:trace contextRef="#ctx0" brushRef="#br0" timeOffset="22650.28">12700 2879 0,'0'-21'47,"21"-1"-47,-21 1 15,21 0-15,0-21 0,1 21 16,-1-1-16,0-20 0,0 0 0,0-1 15,0 1-15,1 0 0,-1-1 0,-21 1 16,0 0-16,0 21 0,0-1 16,0 1-16,0 0 0,-21 21 15,-1 0-15,1 21 16,0 0-16,0 1 0,0-1 0,21 21 16,0-21-16,0 22 15,0-1-15,0-21 0,0 21 0,0 1 16,21-22-16,0 21 0,0-21 15,22 1-15,-22 20 0,0-21 0,0 0 16,0 0-16,0 1 0,-21-1 16,0 0-16,0 0 15,-21-21-15,0 0 16,0 0-16,0 0 0,0 0 16,-1 0-16,1 0 0,0 0 0,0 0 15,21-21-15,-21 21 16,21-21-16,0 0 0,0-1 0,21 1 0,0-21 15,0 21-15</inkml:trace>
  <inkml:trace contextRef="#ctx0" brushRef="#br0" timeOffset="22875.15">13356 2223 0,'0'0'0,"0"21"15,0 0 1,0 0-16,0 21 0,0 1 0,0-1 15,0 0-15,0 1 0,0-1 16,-21 0-16,21 1 0,0-1 0,-21 0 16,21 1-16,-21-1 0,21-21 15,0 0-15,0 22 0,0-22 16,0 0-16,0 0 16,21-21-16,0 0 15,-21-21-15,21 21 0</inkml:trace>
  <inkml:trace contextRef="#ctx0" brushRef="#br0" timeOffset="23044.98">13144 2688 0,'0'0'0,"-21"0"0,-21-21 16,42 0 0,21 21-16,0 0 0,22-21 0,-22 0 15,21 21-15,-21 0 0,22-22 16,-1 22-16,0 0 0,-21 0 15,22-21-15,-22 21 0,21 0 0,1 0 16,-22 0-16</inkml:trace>
  <inkml:trace contextRef="#ctx0" brushRef="#br0" timeOffset="23574.74">14012 2752 0,'0'-21'32,"21"21"-32,-21-22 0,22 1 0,-22 0 15,0 0-15,0 0 0,0 0 16,0-22-16,0 22 0,0-21 0,0 21 16,-22-1-16,1 1 0,0 0 15,0 21-15,0 0 0,0 0 0,-1 0 16,1 0-16,0 21 0,0 0 15,0 1-15,-22-1 0,22 21 0,0 0 16,0-20-16,0 20 0,0 0 16,21 1-16,0-22 0,-22 21 0,22-21 15,0 22-15,0-22 0,0 0 0,22-21 16,-22 21-16,21-21 16,21 0-16,-21 0 0,43 0 15,-43 0-15,21 0 0,-21-21 16,22 0-16,-22 0 0,21-1 0,-21 1 15,1 0-15,-1 0 0,0 0 16,-21-22-16,0 22 0,0-21 0,0 21 16,0-22-16,0 22 0,0 0 0,0 42 31,0 0-15,0 1-16,0-1 0,0 0 15,0 0-15,0 21 0,0-20 16,0-1-16,0 0 0,0 0 15,0 0-15,0 0 0,21-21 16,0 22-16,0-22 0,1 0 0,20 0 16,-21 0-16,21 0 0,1 0 15,-22 0-15</inkml:trace>
  <inkml:trace contextRef="#ctx0" brushRef="#br0" timeOffset="23934.54">14499 2773 0,'0'0'0,"0"-21"0,-21 0 16,0-1-16,21 1 0,-21 0 15,-1 0-15,1 0 0,21 0 16,0-1-16,0 1 0,0 0 16,0 0-16,21 21 15,1 0-15,-1 0 16,0 0-16,0 0 0,0 0 0,22 21 16,-22 0-16,0 0 0,0 22 15,0-22-15,0 0 0,1 21 0,-22-20 16,0 20-16,21-21 0,-21 21 0,0-20 15,0-1-15,0 0 0,0 0 16,0 0-16,-21 0 0,-1-21 0,1 0 31,0 0-31,0-21 16,21 0-16,0 0 16,0-21-16,0 20 0,0-20 15,0 21-15,0-21 0,21-1 0,-21 1 16,21 0-16,0-1 0,1 1 15,-22 0-15,21 20 0,0 1 16,-21 0-16,21 0 0,0 0 0,0 0 16,1-1-16</inkml:trace>
  <inkml:trace contextRef="#ctx0" brushRef="#br0" timeOffset="25194.81">15092 2074 0,'0'0'0,"-21"0"0,-1 0 16,1 0-1,21 22-15,0-1 0,-21 0 0,21 0 16,-21 21-16,0-20 0,21 20 16,-21 0-16,-1 1 0,1-1 0,21 21 15,-21-20-15,0-1 0,21 22 16,-21-22-16,21 0 0,0-21 15,0 22-15,0-22 0,0 21 0,0-21 16,21 1-16,0-22 0,0 21 16,0 0-16,22-21 0,-22 0 0,0 0 15,21 0-15,-20 0 0,20 0 16,-21-21-16,0 0 0,22-1 0,-22 22 16,0-21-16,0 0 0,0-21 15,0 21-15,1-1 0,-22-20 0,0 21 16,21 0-16,-21 0 0,21-1 15,-21 1-15,-21 21 32,0 21-32,-1 1 15,22-1-15,-21 0 0,0 0 0,21 0 16,-21 0-16,21 1 0,0-1 16,0 0-16,0 0 0,0 0 0,21 0 15,0-21-15,0 0 16,1 0-16,-1 0 0,0 0 0,0 0 15,21 0-15,-20 0 16,-1 0-16,0-21 0,-21 0 0,21 0 16,0 0-16,-21-22 0,21 22 15,-21 0-15,0 0 0,0 0 16,0-22-16,0 22 0,0 0 16,0 42 15,0 0-31,0 1 0,0-1 0,0 0 15,0 0-15,0 0 0,-21 0 16,21 1-16,0 20 0,-21-21 16,21 0-16,0 0 0,0 1 15,0-44 32,21 1-47,0 21 0,-21-21 16,22 0-16,-1-21 0,0 20 0,0 1 15,0-21-15,0 21 0,1 0 16,-1-1-16,-21 1 0,21 0 16,0 21-16,0 0 0,0 0 0,1 0 15,-1 0-15,-21 21 0,0 0 16,0 1-16,0-1 0,0 21 16,0-21-16,0 0 0,0 1 15,0-1-15,0 0 0,0 0 0,0 0 16,21 0-16,0 1 0,0-1 15,0-21-15,1 0 0,-1 0 16,0 0-16,21 0 0,-21 0 16,22 0-16,-1 0 0,-21 0 0,22-21 15,-1 21-15,-21-22 0,21 1 16,-20 0-16,-1 0 0,0 0 16,0-22-16,0 22 0,-21-21 0,0 0 15,0 20-15,0-20 0,0 21 16,0 0-16,0 0 0,-21 21 15,0 0-15,0 0 0,0 0 16,-1 0-16,-20 21 0,21 0 0,0 0 16,0-21-16,-1 21 0,1 0 15,21 1-15,0-1 0,-21 0 0,21 0 16,0 0-16,0 0 16,0 1-16,0-1 0,21 0 15,-21 0-15,0 0 0,21 22 16,-21-22-16,22 0 0,-22 21 15,0-21-15,0 22 0,0-1 0,0 0 16,0 1-16,0-1 0,0 22 16,0-22-16,0 0 0,-22 22 0,1-22 15,0 0-15,0 1 0,0-1 0,0 0 16,-1 1-16,1-1 0,-21 0 16,21-20-16,0 20 0,21-21 0,-22 0 15,22 0-15,-21-21 0,21 22 16,0-44 15,21 1-31,1 0 16,-1-21-16,0 21 0,0-22 15,0 1-15</inkml:trace>
  <inkml:trace contextRef="#ctx0" brushRef="#br0" timeOffset="25405.7">16002 2053 0,'0'0'0,"-21"-21"15,0 21 1,-1 0-16,1 0 31,21 21 0,-21-21-31</inkml:trace>
  <inkml:trace contextRef="#ctx0" brushRef="#br0" timeOffset="25614.6">14753 2371 0,'0'0'0,"0"21"15,21-21 1,22 0-16,-22 0 0,21 0 0,22 0 16,-22 0-16,21 0 0,1-21 15,-22 21-15,22 0 0,-22-21 0,0 21 16,1 0-16,-1 0 0,-21-22 16,0 22-16,1-21 15</inkml:trace>
  <inkml:trace contextRef="#ctx0" brushRef="#br0" timeOffset="27110.9">17674 2815 0,'0'0'0,"-21"0"0,0 0 16,21-21 15,0 0-31,0 0 0,0 0 0,21-1 16,0 1-16,-21 0 0,21-21 16,-21 21-16,0-22 0,21 1 15,1 0-15,-1-22 0,-21 22 16,0-1-16,21-20 0,0 21 0,0-22 15,-21 22-15,21-22 0,1 22 16,-22 0-16,0-1 0,0 22 0,21 0 16,-21 0-16,0 42 15,0 0-15,0 0 16,-21 22-16,-1-1 0,22 0 16,-21 1-16,0 20 0,-21-21 0,21 22 15,-1-1-15,22 1 16,-21-1-16,21 1 0,-21-22 0,21 64 15,0-64-15,0 1 16,0-1-16,21-21 0,0 0 0,1 1 16,-1-1-16,0-21 0,0 0 15,21 0-15,-20 0 0,20 0 0,0 0 16,-21 0-16,43-21 0,-22-1 16,1-20-16,-1 21 0,0 0 0,1-22 15,-1 1-15,-21 0 16,0-1-16,22-41 0,-22 63 15,-21-22-15,0 22 0,0 0 0,0 0 16,-21 42 0,21 0-1,-22 0-15,22 22 0,-21-22 16,21 21-16,0-21 0,0 0 0,0 22 16,0-22-16,0 0 0,43 43 15,-22-64 1,0 0-16,0 21 0,0-21 0,22 0 15,-22 0-15,21 0 0,-21-21 0,0 21 16,22-22-16,-22 1 0,0 0 16,0 0-16,0 0 0,1-22 0,-22 22 15,0 0-15,21-21 0,-21 21 16,21-1-16,-21 1 0,0 0 0,0 42 31,-21 0-15,0 1-16,-1 20 0,1-21 15,21 0-15,-21 0 0,0 22 0,0-22 16,21 0-16,-21 0 0,-1 22 16,22-1-1,0-21-15,0-42 32,0 0-17,0 0-15,22-1 0,-1 1 0,21-63 16,-42 41-1,21 22-15,0-21 0,1-1 0,-1 22 16,0-21-16,0 21 0,0 21 16,0-21-16,1 21 0,-1 0 0,0 21 15,0 0 1,-21 0-16,0 21 0,0-20 16,0 20-16,0-21 0,0 21 15,0-20-15,0 20 0,0-21 0,0 0 16,0 0-16,0 22 0,0-22 15,0 0-15,21 0 0,0-21 16,1 0-16,-1 0 16,0 0-16,0 0 0,43 0 15,-1-21 1,-42 0-16,22 0 0,-22 0 0,21-22 16,-21 1-16,0 21 0,1-22 0,-1 1 15,0 0-15,0-1 0,0-41 16,-21 41-16,0 1 15,0 21-15,-21 21 16,0 21 0,0 0-16,0 0 0,-22 22 15,22-22-15,0 21 0,21 1 0,-21-1 16,21 0-16,0 64 16,0-64-16,0-20 15,21-1-15,0 0 0,0 0 16,0 0-16,22-21 0,-22 0 0,21 0 15,1 0-15,-1 0 0,21 0 16,-20 0-16,-1 0 0,0-21 0,1 0 16,-1 0-16,-21 0 0,22-1 15,-1-62-15,-42 41 16,0 22-16,0-21 0,-21 21 16,0 0-16,-1-22 0</inkml:trace>
  <inkml:trace contextRef="#ctx0" brushRef="#br0" timeOffset="27358.82">19008 2011 0,'-22'0'0,"22"-21"15,-21 21 17,21-21-17,21 21 17</inkml:trace>
  <inkml:trace contextRef="#ctx0" brushRef="#br0" timeOffset="27851.89">20235 1715 0,'0'0'0,"0"-22"0,0 1 15,0 0-15,0 0 0,0 0 16,21 21-1,1 21-15,20 21 16,-21-21-16,21 22 16,-20-1-16,20 0 0,-21 22 15,0-22-15,0 22 0,1-22 0,-1 22 16,-21-1-16,0 1 0,0 20 16,-43 128-1,22-149-15,-85 128 0,64-128 16,0-20-16,-1-1 0,1 0 15,0 1-15,-1-1 0,1-21 0,21 0 16,-21 1-16,20-1 0,1 0 16,21 0-16,-21-21 0,21 21 15,21-42 17</inkml:trace>
  <inkml:trace contextRef="#ctx0" brushRef="#br0" timeOffset="32946.66">868 5017 0,'0'-22'0,"0"1"15,0 0 1,0 0-16,0 0 16,0 0-16,0-1 0,0 1 15,0 0-15,0 0 16,0-21-16,0 20 0,0 1 15,0 0-15,0 0 0,0 0 0,0 0 16,0-1 0,0 1-16,0 0 0,0 42 47,0 22-32,0-22-15,0 21 0,0 0 16,0 1-16,0 20 0,0-20 15,0 20-15,0 1 0,0-1 0,0-21 16,0 22-16,0-1 0,0-20 16,0-1-16,0 0 0,0 1 15,0-1-15,0 0 0,0-20 0,0 20 16,0-21-16,0 0 16,21-21-16,-21 21 0,0 1 15,0-44 16,0 1-31,0 0 16,0 0-16,0 0 16,0 0-16,0-1 15,-21 1-15</inkml:trace>
  <inkml:trace contextRef="#ctx0" brushRef="#br0" timeOffset="33450.92">868 4678 0,'0'-21'0,"-21"21"16,21-21 15,21 21 16,0-22-47,0 22 15,21 0-15,-20 0 0,20 0 16,0 0-16,1-21 0,-1 21 16,0 0-16,1 0 0,-1 0 0,0 0 15,1-21-15,-22 21 16,21 0-16,-21 0 0,0 0 0,-21 21 94,-21-21-94,21 21 15</inkml:trace>
  <inkml:trace contextRef="#ctx0" brushRef="#br0" timeOffset="33988.83">931 5122 0,'0'0'0,"0"22"0,0-1 47,21-21 47,1 0-94,-1 0 0,0 0 16,21 0-16,-21 0 0,22 0 0,-22 0 15,21 0-15,1-21 16,-1 21-16,0 0 0,-21 0 0,22 0 16,-22 0-16,0-22 0,0 22 15,0 0 1,-42 0 62,21-21-62,0 0-16</inkml:trace>
  <inkml:trace contextRef="#ctx0" brushRef="#br0" timeOffset="35598.68">2095 4657 0,'0'0'0,"22"0"0,-22-21 15,0-1 16,0 1-31,0 0 32,-22 21 15,1 0-32,0 0 1,0 21-16,0-21 0,0 21 15,21 1-15,-22-1 0,1 0 16,0 21-16,0 1 0,0-22 16,0 21-16,-1 22 0,1-22 0,0 0 15,0 1-15,0 20 0,0-21 16,-1 22-16,1-22 0,21 1 16,0-1-16,-21 0 0,21 1 0,0-1 15,0 0-15,0 1 0,0-22 16,0 21-16,21 0 0,22-20 15,-22-1-15,0-21 0,21 0 16,-21 21-16,22-21 0,-1 0 16,0 0-16,-20 0 0,20-21 15,0 0-15,1 21 0,-22-22 16,21 1-16,-21 0 0,22 0 0,-22 0 16,0 0-16,0-1 0,0 1 15,-21 0-15,0 0 0,0 0 0,0 0 16,0-1-16,0 1 0,0 0 15,0 0-15,-21 0 0,0 21 0,-21-21 16,20 21-16,1 0 0,0-22 16,0 22-16,-21 0 0,20 0 15,1 0-15,0 0 0,0 0 16,0 0-16,0 0 0,-1 0 0,1 0 16,0 0 15,42 0 0,0 0-15,1-21-16,-1 21 15,0 0-15,0 0 0,0-21 16,0 21-16,1 0 0,-1 0 0,0 0 16,0-21-16,21 21 0,-20 0 15,-1 0-15,0 0 0,0 0 16,0 0-16,0 21 0,-21 0 15,22 0 1,-22 1-16,0-1 0,21 0 16,-21 0-16,0 0 0,0 0 15,0 1-15,0-1 0,0 0 16,-21 0-16,-1 0 0,22 0 16,-21 1-16,0-1 0,21 0 0,-21 0 15,0-21-15,0 21 0,-1 0 16,1-21-16,0 22 0,0-22 0,0 0 15,0 21-15,-1-21 0,1 0 16,0 0-16,0 0 0,-21 0 0,20 0 16,1 0-16,0 0 0,0-21 15,0 21-15,0-22 16,-1 1-16,1 0 0,0 21 0,21-21 16,0 0-16,-21-22 0,21 22 15,-21 0-15,21 0 0,0-21 0,0 20 16,0-20-16,0 21 0,0-21 15,0-1-15,0 1 0,0-22 16,0 22-16,21 0 0,-21-22 0,21 22 16,-21 0-16,21-1 0,0 1 15,1 0-15,-1 20 0,0 1 0,0-21 16,0 21-16,0 0 0,1-1 16,-1 22-16,0-21 0,0 0 15,0 21-15,-21-21 16,21 21-1,-21 21 32,0 0-31,0 0-16</inkml:trace>
  <inkml:trace contextRef="#ctx0" brushRef="#br0" timeOffset="36121.89">1905 5271 0,'0'0'0,"-21"0"0,42 0 47,0 0-31,0-22-16,0 22 0,22-21 15,-22 21-15,0-21 0,0 21 0,22 0 16,-22 0-16,21-21 0,-21 21 15,0 0-15,1 0 0,-1 0 0,0 0 16,0 0-16,0 0 16,-42 0 31,0 0-47,-21 0 0,20 0 0,1 0 15,-21 0-15,21 21 16,-22-21-16,22 0 0,0 21 0,0-21 15,-21 0-15,20 21 0,1-21 16,0 0-16,21 22 16,-21-22-16,42 0 31,0 0-31,0 0 16,1 0-16,-1-22 0,0 22 15,21-21-15</inkml:trace>
  <inkml:trace contextRef="#ctx0" brushRef="#br0" timeOffset="37138.69">3619 5122 0,'0'0'0,"-21"0"0,0 0 0,0 0 15,-21 0-15,20 0 0,-20 0 16,21 0-16,-21 0 0,-1 0 16,22 0-16,0 0 0,0 0 0,0 0 15,-1 0-15,44 0 31,-1 0-31,0 0 0,21 0 16,1 0-16,-1 0 0,21 0 16,-20 0-16,20-21 0,1 21 0,-1 0 15,1-21-15,-1 0 0,1 21 16,-22 0-16,22-21 0,-1 21 0,-21 0 16,22-21-16,-22 21 0,1 0 15,-1 0-15,0-22 0,-21 22 0,1 0 16,-1 0-16,0 0 15,0 0-15,-21-21 32,-21 21-32,0 0 0,0 0 15,-1-21 1,1 21 0,21-21-16,-21 0 15,0 0-15,0-1 0,0 22 16,21-21-16,-22 21 0,1-21 15,0 0-15,0 0 0,0 21 16,0 0-16,-1-21 16,1 21-16,0 0 15,42 0 32,0 0-31,1 0-16,-1 21 0,0-21 0,0 0 15,0 0-15,22 21 0,-22-21 16,21 0-16,-21 0 0,0 21 0,22-21 16,-22 0-16,21 0 0,-21 21 15,1-21-15,-1 0 0,-21 21 16,0 1 0,0-1-16,-21 0 0,-1 0 15,1 0-15,-21 0 0,0 1 16,-1 20-16,1-21 0,21 21 15,-22-20-15,1 20 0,21 0 16,-21-21-16,20 22 0,-20-22 0,21 21 16,0-21-16,0 1 0,-1-1 15,22 0-15,0 0 0,0 0 16,22-42 15,-1 0-15,0 0-16</inkml:trace>
  <inkml:trace contextRef="#ctx0" brushRef="#br0" timeOffset="38974.83">5927 4932 0,'-43'0'15,"43"-21"-15,-21 21 0,21-21 16,0-1 0,0 1-16,0 0 15,0 0 1,0 0-16,0 0 0,21-1 15,-21 1-15,0 0 0,0 0 16,21 0-16,-21 0 0,22-22 0,-22 22 16,0 0-16,0-21 0,0-1 15,0 22-15,0-21 0,0-1 0,0 1 16,0 21-16,0-21 0,0 20 16,0-20-16,0 21 0,0 0 0,-22 21 15,1 0 1,21 42-16,-21-21 0,0 22 15,0-1-15,21 0 16,-21 22-16,21-1 0,0 22 0,0-22 16,-22 22-16,22 0 0,0-1 15,-21 1-15,21-21 0,0 20 0,0-20 16,-21-1-16,21 1 0,-21-22 0,21 0 16,0 1-16,-21-1 0,0-21 15,-1 22-15,22-22 0,-21 0 0,0 0 16,0-21-16,0 0 15,0 0-15,-1 0 0,22-21 16,-21 21-16,0-21 0,0 0 16,0-22-16,0 22 0,21 0 0,-22-21 15,1-1-15,21 1 16,0 0-16,0-1 0,-21 1 0,21 0 16,0-1-16,0 1 0,0 0 15,0 20-15,0 1 0,0 0 0,21 21 16,0 0-1,1 21-15,-1 0 0,0 1 16,0 20-16,0-21 0,0 21 16,1 1-16,-1-22 0,0 21 0,-21-21 15,21 22-15,0-22 0,0 0 16,22 21-16,20 1 16,-42-22-16,1-21 0,20 21 15,-21-21-15,21 0 0,-20 0 16,20 0-16,0 0 0,-21 0 0,22-21 15,-1 21-15,0-21 0,-20 0 16,20-1-16,-21 1 0,21 0 0,-20 0 16,-1 0-16,0 0 0,0-22 15,0 22-15,-21 0 0,0-21 16,0 20-16,0 1 0,0 0 16,0 0-16,-21 21 31,21 21-31,-21 0 0,0 0 0,21 1 15,0-1-15,0 0 0,-21 21 16,21-21-16,0 1 0,0 20 16,0-21-16,0 0 0,0 0 0,21 1 15,-21-1-15,21 0 0,0-21 16,0 21-16,0-21 0,1 0 0,-1 0 16,21 0-16,-21 0 0,22 0 15,-1-21-15,-21 0 0,21 21 0,-20-21 16,-1-1-16,21 1 0,-21 0 15,0-21-15,-21-1 0,22 1 16,-22 21-16,0-21 0,0 20 16,0 1-16,0 0 0,0 0 15,0 0-15,0 42 32,0 0-32,0 0 0,-22 0 15,22 22-15,0-22 0,0 0 16,0 21-16,0-20 0,0-1 0,-21 0 15,21 0-15,0 0 0,-21 0 16,21 1-16,0-1 0,0 0 16,0-42 15,0 0-15,0-1-1,0 1-15,0 0 0,0 0 0,0 0 16,21 0-16,-21-22 0,21 22 0,1 0 15,-1 0-15,0 0 0,0-1 16,0 22-16,0-21 0,1 21 0,-1 0 16,0 0-16,0 0 15,-21 21-15,0 1 16,21-1-16,-21 0 0,0 0 16,0 0-16,0 0 0,0 1 0,0-1 15,0 0-15,21 0 0,-21 0 16,0 0-16,0 1 0,0-1 15,22-21-15,-1 0 0,-21 21 16,21-21-16,0 0 0,0 0 16,22 0-16,-22 0 0,0 0 0,0-21 15,21 21-15,-20-21 0,-1-1 0,21 1 16,-21 0-16,0 0 0,1 0 16,20 0-16,-42-1 0,21-20 0,0 21 15,0 0-15,-21-22 0,0 22 16,0-21-16,0 21 0,0 0 0,0-1 15,-21 22 1,0 0 0,0 22-16,21-1 0,-21 0 0,0 0 15,21 21-15,0-20 16,0 20-16,-22-21 0,22 21 0,0-20 16,0-1-16,0 0 0,0 0 15,0 0-15,0 0 0,22 1 0,-1-1 16,0-21-16,0 21 0,0-21 15,0 0-15,22 0 0,-22 0 0,21 0 16,1 0-16,-22 0 0,21 0 0,-21 0 16,22-21-16,-22 0 0,0 21 15,0-22-15,0 1 0,0 21 0,1-21 16,-22 0-16,21 0 0,-21 0 0,0-1 16</inkml:trace>
  <inkml:trace contextRef="#ctx0" brushRef="#br0" timeOffset="39214.69">6921 4593 0,'0'0'0,"-21"0"16,21 21-16,21-21 78,1 0-78</inkml:trace>
  <inkml:trace contextRef="#ctx0" brushRef="#br0" timeOffset="40784.65">8826 4403 0,'0'-21'0,"0"42"0,0-64 0,0 22 0,22 0 15,-22 0 1,0 42-1,0 0-15,0 22 16,-22-1-16,22 0 0,0 1 16,0 20-16,0 1 0,0-22 0,-21 21 15,21 22-15,0-43 0,-21 22 16,21-1-16,0-20 0,0-1 0,0 0 16,0 1-16,0-22 0,0 0 15,0 0-15,-21 0 0,21 1 0,0-1 16,-21-21-1,21-21 1,-21-1 0,21 1-16,0 0 15,0 0-15,0 0 0,0-22 0,0 22 0,0-21 16,0 21-16,21-22 16,0 22-16,21-21 0,-21 21 0,22 0 15,-1-1-15,0 1 0,1 21 16,-22 0-16,21 0 0,1 0 0,-22 0 15,21 21-15,-21 1 0,0-1 16,1 0-16,-22 0 0,0 0 16,0 22-16,0-22 0,0 0 0,0 21 0,-43-21 15,22 1-15,0-1 0,0 0 16,-22 0-16,22 0 0,-21 0 0,21-21 16,-22 22-16,22-22 0,0 0 15,0 21-15,0-21 0,0 21 0,-1-21 16,1 0-16,42 0 62,1 0-62,-1 0 0,21 0 16,-21-21-16,22 0 0,-22 21 16,21-22-16,0 22 0,1-21 0,-22 0 15,21 21-15,1-21 0,-22 0 0,21 0 16,0-1-16,-20 1 15,-1 0-15,0 21 0,0-21 0,21 0 16,-20 0-16,-22-1 0,21 22 16,-21-21-16,0 42 47,0 1-47,0-1 0,-21 0 0,21 0 15,-22 0-15,22 0 0,0 1 16,0-1-16,0 0 0,0 0 0,0 0 15,0 0-15,0 1 0,22-22 16,-1 0-16,0 0 16,0 0-16,0 0 0,22 0 15,-22 0-15,21 0 0,0-22 16,-20 1-16,20 21 0,0-21 0,-21 0 16,22 0-16,-22 0 0,0-1 0,0-20 15,0 21-15,1 0 16,-22 0-16,0-22 0,0 22 0,21-21 15,-21 21-15,0 42 47,0 0-47,0 0 16,0 0-16,-21 22 0,21-22 0,0 21 16,0 0-16,0-20 15,0 20-15,0 64 0,0-64 16,0 0-16,0 22 0,0-1 0,0-20 15,21 20-15,-21 1 0,0-1 16,21 1-16,0-1 0,-21-20 0,0 20 16,0 1-16,0-1 15,0-21-15,0 22 0,0-22 0,0 1 0,0 20 16,0-21-16,0 1 0,-21-22 0,0 21 16,0 1-16,-1-22 0,1 0 15,0 0-15,0 0 0,-21 0 0,20-21 16,1 0-16,-21 0 0,21 0 15,0 0-15,-1-21 0,1 0 0,-21-21 16,21 21-16,0-22 0,-1 1 16,1-22-16,0 22 0,21-21 0,0 20 15,0-20-15,0 20 0,0-20 0,0-1 16,0 1-16,0 21 0,21-22 16,-21 22-16,21-22 0,1 22 0,-1 0 15,0-1-15,0 1 0,21 0 16,-20-1-16,-1 22 0,0-21 0,21-1 15,-21 1-15,1 0 0,-1 21 0</inkml:trace>
  <inkml:trace contextRef="#ctx0" brushRef="#br0" timeOffset="42542.76">10710 4424 0,'0'0'0,"0"-21"0,21 0 16,-21-22-1,0 22-15,0 0 0,-21 42 32,21 0-32,0 22 15,0-22-15,-21 21 0,0 22 16,21-22-16,-21 21 0,0 22 0,-1-21 15,22-1-15,-21 22 0,0-22 16,0 1-16,0-1 0,21-20 0,-21 20 16,-1-21-16,22-20 0,-21 20 15,0-21-15,0 21 0,21-20 16,-21-1-16,0-21 16,-1 0-16,22-21 15,0-1-15,0 1 16,0 0-16,0-21 0,0 21 0,0-22 15,0 1-15,0 0 0,0-1 16,0 1-16,0 0 0,0-1 0,0 22 16,0-21-16,0 21 15,22 21-15,-1 0 0,0 21 16,-21 0-16,21 0 0,0 21 0,-21-20 16,21-1-16,1 0 15,-22 21-15,21-21 0,0 1 0,0-1 16,0 0-16,0 0 0,1 0 15,-1-21-15,0 21 0,0-21 0,0 0 16,22 0-16,-22 0 0,0 0 16,21 0-16,-21 0 0,22 0 0,-22-21 15,0 21-15,21-21 0,-20 0 0,-1 0 16,0 0-16,0-1 0,0 1 16,0 0-16,1-21 0,-22 21 0,0-1 15,0 1-15,0 0 0,0 0 16,0 0-16,0 0 0,0 42 31,0 0-15,0 0-16,0 0 0,0 22 0,0-22 15,0 0-15,0 21 0,0-21 16,0 1-16,0-1 0,0 0 0,0 0 16,0 0-16,0 0 0,21 1 15,0-22-15,0 0 0,0 0 0,0 0 16,1 0-16,20 0 0,-21 0 0,21 0 15,-20 0-15,20-22 0,-21 1 16,0 0-16,22 0 0,-22 0 16,21 0-16,-21-1 0,0-20 0,1 21 15,-22-21-15,0-1 0,21 22 16,-21-21-16,0 21 0,0-1 16,0 1-16,0-21 0,-21 63 31,21 0-31,0 0 15,-22 22-15,22-22 0,-21 0 0,21 0 16,-21 22-16,21-22 0,0 0 16,0 0-16,0 0 0,0 0 0,0 1 15,0-1-15,0 0 16,0 0-16,0-42 47,0 0-47,21 0 0,-21-1 15,21-20-15,1 21 0,-22 0 16,0-22-16,21 22 0,-21 0 0,21-21 16,0 21-16,-21-1 0,21 1 15,0 21-15,-21 21 32,22 1-32,-22-1 0,0 0 15,0 0-15,21 0 0,-21 0 16,0 1-16,0-1 0,21 0 15,-21 0-15,21 0 0,-21 0 0,21-21 16,0 22-16,-21-1 0,22-21 16,-1 0-16,-21 21 0,21-21 15,0 0-15,0 0 0,0 0 0,22 0 16,-22 0-16,0 0 0,21 0 16,-20-21-16,-1 0 0,21 21 0,-21-22 15,0 1-15,22 0 0,-22 0 16,0-21-16,0 20 0,0-20 0,1 21 15,20-64-15,-42 43 0,0 21 16,21-22-16,-21 22 0,0 0 16,0-21-16,0 21 0,0-1 15,-21 22 17,0 22-32,0-1 15,-1 21-15,22-21 0,0 0 16,0 22-16,0-1 0,-21-21 0,21 43 15,0-22-15,0-21 16,0 22-16,21-22 0,-21 0 0,22 0 16,-1 0-16,0 0 0,0 1 0,0-1 15,22 0-15,-22-21 0,0 0 16,21 0-16,-21 0 0,22 0 0,-22 0 16,21 0-16,1-21 0,-22 0 15,21 21-15,-21-22 0,22 1 16,-22 0-16,0 0 0,0-21 0,0 20 15,-21-20-15,0 0 0,0 21 16,0-22-16,0 22 0</inkml:trace>
  <inkml:trace contextRef="#ctx0" brushRef="#br0" timeOffset="42979.04">11409 4339 0,'-43'43'16,"22"-43"-16,21 21 15,-21 0 1,42-21 0,0 0-1,1 0-15,-1 0 16,0 0-16,-21-21 0,0 0 16,0-1-1,-21 22 1,0 0-1,-1 0-15,22 22 0,-21-22 0,21 21 16,-21 0-16,21 0 0,0 0 16,0 0-16,0 1 0,0-1 15,21-21-15,0 21 16,1-21-16,-1 0 16,0 0-16</inkml:trace>
  <inkml:trace contextRef="#ctx0" brushRef="#br0" timeOffset="52521.55">2286 6477 0,'0'-21'16,"-21"21"-1,21-21 1,0 0 0,0-1 15,0 1-31,0 0 15,0 0 1,0 0-16,0 0 16,0-1-16,0 1 0,0 0 15,-21 21-15,21-21 16,0 0-16,-22 0 0,22-1 16,-21 22 15,21 22 0,0-1-31,0 0 0,0 0 16,0 0-16,0 22 0,0-1 15,0 0-15,0 1 0,0-1 0,0 0 16,0 1-16,0-1 0,0 0 16,0 1-16,0-22 0,0 21 15,0-21-15,0 22 0,0-22 0,0 0 16,0 0-16,0 0 15,0-42 79,0 0 31,0 0-125,0 0 16,-21 21-16,21-22 0</inkml:trace>
  <inkml:trace contextRef="#ctx0" brushRef="#br0" timeOffset="53331.48">1714 6308 0,'0'0'0,"-21"0"16,0 0-16,0 0 15,42 0 48,0 0-48,0 0-15,1 0 0,20-21 16,-21 21-16,0 0 0,22-22 16,-1 22-16,0-21 0,-21 21 0,22-21 15,-1 21-15,0 0 0,1 0 16,-22-21-16,21 21 0,-21 0 0,1 0 16,-1 0-16,0 0 15,0 0 1,-21 21 46,0 0-46,0 0 0,0 1-16,0-1 0,0 0 15,0 0-15,0 0 0,0 0 16,0 22-16,0-22 0,0 21 0,0-21 15,0 22-15,0-1 16,0 0-16,0-20 0,0 20 0,0-21 16,0 21-16,0-20 0,0-1 15,0 0-15,0 0 0,0 0 16,0 0-16,0 1 0,0-1 16,0 0-1,-21-21 16,0 0-15,21-21-16,-21 21 16,21-21-16,-22 21 0,22-22 15,0 1-15,-21 0 16</inkml:trace>
  <inkml:trace contextRef="#ctx0" brushRef="#br0" timeOffset="55680.59">1672 6371 0,'0'0'0,"-21"0"15,21 21 17,21-21-17,0 0-15,0 0 16,1 0-16,-1 0 0,0 0 15,0 0-15,21 0 16,-20 0-16,20 0 0,0-21 0,-21 21 16,22 0-16,-1-21 0,0 21 15,-20 0-15,20 0 0,-21-21 0,0 21 16,0 0-16,1 0 0,-1 0 16,-21 21 62,0 0-78,0 0 15,0 1-15,0-1 16,0 0-16,0 0 0,0 0 0,0 22 16,0-22-16,0 21 0,0 0 15,0-20-15,0 20 0,0-21 0,0 21 16,0-20-16,0-1 0,0 21 15,0-21-15,0 0 0,0 1 0,0-1 16,0 0-16,0 0 16,0 0-1,0 0 17,-21-21-1,-1 0-16,1 0 1,0-21 0,0 21-16,0-21 15,0 21-15,-1-21 0,1 0 16,0 0-16,0-1 16,0 1-16,21 0 15,-21 0-15,21 0 16,-22 0-16,22-1 0,-21 22 0,21-21 15,-21 21-15,21-21 0,0 42 63,21 0-63,-21 1 0,21-1 0,1 0 16,-22 0-16,21 0 0,0 0 15,-21 1-15,21-1 0,0 0 0,-21 0 16,21 0-16,1 0 0,-22 1 15,21-1-15,0 0 16,0-21 0,-21 21-1,21-21 1,0 0-16,-21-21 16,0 0-16,22 0 0,-1 21 15,-21-22-15,21 1 0,-21 0 16,21 0-16,0 0 0,0 0 0,1-1 15,-1 1-15,0 21 0,0-21 16,0 0-16,-21 0 0,21 0 0,1-1 16,-22 44 46,-22-22-62,1 21 0,21 0 0,-21-21 16,0 21-16,0 0 0,0-21 15,21 21-15,-22 1 0,1-22 16,0 21-16,0 0 16,0 0-1,0-21 48,21-21-48,-22 21 1,1-21-16,0 0 0,0-1 16,0 1-16,0 21 15,-1-21-15,1 21 16,0 0-16,0-21 0,0 21 16,0 0-16,-1 0 15,1-21 1,42 21 46,1 0-46,-1 21-16,-21 0 0,21 0 16,0 0-16,0-21 0,-21 22 15,21-1-15,1-21 0,-1 21 16,-21 0-16,21-21 0,0 0 15,-21 21-15,21-42 79,-21 0-79,21 21 0,-21-21 15,22 21-15,-1-21 0,-21-1 16,21 22-16,0-21 0,0 0 0,0 21 15,1-21-15,-1 21 0,0 0 16,-21-21-16,21 21 0,0-21 0,0 21 16,-21 21 15,0 0-31,-21-21 16,0 21-16,0-21 0,0 21 0,0-21 15,-1 21-15,1-21 16,0 0-16,21 22 0,-21-22 15,0 0 1,21-22 0,0 1-1,0 0 1,21 21 0,0 0-16,-21-21 15,21 21-15,0-21 16,1 21 46,-1-21-46,0 21 0,-21-22-16,21 22 0,-21-21 15,21 21-15,0-21 0,1 21 16,-22 21 31,-22 0-47,1-21 0,0 22 0,0-1 15,0 0-15,0 0 0,-1 0 16,-20-21-16,42 21 0,-21 1 16,0-22-16,42 0 46,0-22-46,-21 1 0,21 21 0,0-21 16,1 0-16,-22 0 0,21 21 16,0-21-16,0 21 0,-21-22 15,0 44 1,0-1 0,-21 0-16,0 0 15,0-21-15,-1 21 0,1-21 16,0 21-16,0-21 0,0 0 0,21 22 15,0-44 17</inkml:trace>
  <inkml:trace contextRef="#ctx0" brushRef="#br0" timeOffset="56826.73">2032 6371 0,'-21'0'47,"0"0"-47,-1 0 0,1 0 16,0 0-16,0 21 0,-21-21 0,20 22 16,1-22-16,0 0 0,-21 0 15,21 0-15,-1 0 0,1 0 16,0 0-1,42 0 17,0 0-32,1 0 15,-1 0-15,0 0 0,21 0 16,-21 0-16,1 0 0,20 0 0,0-22 16,-21 22-16,22 0 0,-22 0 15,21-21-15,-21 21 0,1-21 0,-1 21 16,0 0-16,0 0 0,-42 0 31,0 0-15,0 21-16,-1-21 0,-20 21 15,21-21-15,-21 0 0,20 0 0,1 22 16,-21-22-16,21 0 0,0 0 16,-1 0-16,1 0 0,0 0 0,42 0 46,0 0-46,1-22 0,-1 22 16,21 0-16,-21-21 0,0 0 16,22 21-16,-22 0 0,0-21 15,0 21-15,0 0 0,1-21 16,-1 21-16,-42 0 31,-1 0-31,1 0 16,-21 21-16,21-21 0,-22 21 15,22-21-15,-21 0 0,21 21 16,-22-21-16,22 0 0,0 0 0,0 0 16,0 21-16,21-42 31,21 21-31,0-21 0,0 0 0,22 0 16,-1 0-16,0-1 0,1 22 15,-1-21-15,0 0 0,1 0 16,-1 21-16,-21-21 0,21 21 15,-20 0-15,-44 0 16,1 0-16,-21 21 16,0-21-16,20 21 0,-20 0 15,0-21-15,-1 21 0,1 1 0,0-22 16,-1 21-16,22-21 0,-21 0 16,21 21-16,42-21 31,0 0-16,0 0-15,0 0 0,1 0 16,-1 0-16,0 0 0,21 0 16,-21-21-16,1 21 0,-1 0 0,0 0 15,-21-21-15,-21 21 32,0 0-32,-1 0 15,1 0-15,0 0 0,0 0 16,0 0-16,0 0 0,-1 0 0,22 21 15,22-21 17,-1 0-32,0 0 0,0-21 15,21-1-15,1 22 0</inkml:trace>
  <inkml:trace contextRef="#ctx0" brushRef="#br0" timeOffset="63843.17">1333 9059 0,'0'-21'0,"22"21"0,-22-21 0,21 21 16,-21-21-16,0 0 15,0 0-15,0-1 16,0 1-1,0 0-15,0 0 16,0 0-16,0 0 0,0-1 0,0 1 16,-21 0-16,21 0 15,-22 0-15,22 0 0,0-1 16,-21 22-16,21-21 16,-21 21-16,0 0 31,21 21-16,0 1-15,0 20 0,0 0 16,0 1-16,0-1 0,0 21 16,0-20-16,0 20 0,21 1 0,-21-22 15,0 22-15,0-22 0,21 21 16,-21-20-16,0-1 0,0 0 16,0 1-16,0-1 0,0-21 0,0 0 15,0 22-15,0-22 0,0 0 16,0 0-16,0 0 0,0-42 47,0 0-47,0 0 15,0 0-15,0-22 0,0 22 16,0-21-16,0 0 0</inkml:trace>
  <inkml:trace contextRef="#ctx0" brushRef="#br0" timeOffset="64154.99">1249 8721 0,'0'0'0,"-21"0"16,-1 0-16,22-21 15,22 21 1,-1-22-16,21 22 15,-21 0-15,22-21 0,-22 21 16,21 0-16,0 0 0,-20-21 16,20 21-16,0 0 0,-21 0 0,22 0 15,-22 0-15,21 0 0,-21 0 16,1 0-16,-1 0 0,-21 21 31,0 0-31,0 1 16,-21-1-16,-1-21 0,1 21 15,0-21-15,0 21 0</inkml:trace>
  <inkml:trace contextRef="#ctx0" brushRef="#br0" timeOffset="64422.54">1291 9059 0,'0'0'0,"-21"22"0,21-1 16,0 0-1,21-21 1,0 0-16,0 0 0,1 0 16,-1 0-16,0 0 15,0 0-15,0 0 0,0 0 0,1 0 16,-1-21-16,0 21 0,0 0 16,0 0-16,0 0 0,1 0 15,-1 0-15,0 0 0,0 0 16,0-21-16,0 21 15,1 0-15,-1-22 16,0 22-16,-21-21 0</inkml:trace>
  <inkml:trace contextRef="#ctx0" brushRef="#br0" timeOffset="64702.32">2074 8784 0,'0'-21'16,"21"21"-16,1 0 15,-1-21-15,0 21 0,0 0 16,0-21-16,22 21 0,-22 0 16,21 0-16,22-21 0,-43 21 15,0 0-15,0 0 0,0 0 16,0 0-16,1 0 0,-44 0 47,1 0-47,0 0 15,0 0-15,0 0 0,0 0 0</inkml:trace>
  <inkml:trace contextRef="#ctx0" brushRef="#br0" timeOffset="65258.58">2117 8700 0,'0'0'15,"-22"21"-15,1-21 16,21 21-16,-21-21 0,21 21 0,0 0 16,-21 0-16,21 1 15,0 20-15,-21-21 0,21 0 16,0 0-16,-21 1 0,21 20 16,0-21-16,0 0 0,0 0 0,0 1 15,-22-1-15,22 0 0,0 0 16,0 0-16,-21-21 15,21 21-15,21-42 63,1 0-63,-1 21 0,-21-21 0,21 21 16,0-21-16,0 21 15,0-21-15,1 21 0,-1-22 0,42 22 16,-42 0-16,1 0 15,20 0-15,-21 0 0,0 0 0,22 22 16,-22-22-16,0 21 0,0 0 16,0-21-16,0 21 0,1 0 0,-22 0 15,0 1-15,21-1 0,-21 0 16,0 0-16,0 0 0,-21 0 16,21 1-16,-22-1 0,1 0 0,0 0 15,-21 0-15,21 0 0,-1 1 16,-20-1-16,21-21 0,0 21 15,-22-21-15,22 21 0,0-21 16,-21 0-16,21 0 0,-1 0 0,1 0 16,0 0-1,0 0-15,21-21 32,21 21-17,0-21-15,0 0 0,22 21 16,-22-22-16</inkml:trace>
  <inkml:trace contextRef="#ctx0" brushRef="#br0" timeOffset="65978.14">3365 9123 0,'0'0'16,"-84"21"0,63-21-16,-1 0 0,1 0 0,-21 0 15,21 0 1,42 0 15,0 0-31,21 0 0,1 0 0,-1 0 16,0 0-16,1 0 0,20 0 0,1-21 15,-1 21-15,1 0 0,-1 0 16,1 0-16,-22 0 0,22-21 0,-1 21 16,-21 0-16,1 0 0,-1 0 15,0 0-15,-20-21 0,-1 21 0,21 0 16,-21 0-16,0 0 15,-21-22 1,0 1 0,-21 21-1,0-21-15,0 21 0,0-21 16,0 0-16,-1 21 0,1-21 16,0 21-16,0-22 0,0 1 15,0 21-15,-1 0 16,22-21-16,22 21 47,-1 21-32,-21 0-15,21 1 16,0-22-16,-21 21 0,21 0 16,-21 0-16,0 0 0,0 0 15,0 1-15,0-1 0,0 0 16,0 0-16,0 0 0,0 0 0,-21 1 15,0-1-15,0 0 0,0 0 16,-1 0-16,22 0 0,-21-21 16,21 22-16,-21-1 0,0-21 0,21 21 15,-21-21 1</inkml:trace>
  <inkml:trace contextRef="#ctx0" brushRef="#br0" timeOffset="66593.35">6773 8742 0,'0'0'16,"0"-21"-16,0 0 0,0-1 0,0 1 0,0 0 16,0 0-16,0 0 0,0-22 15,0 22-15,0 0 0,0 0 16,0 0-16,0 0 0,21 21 0,-21-22 16,0 1-16,0 42 31,0 1-31,-21-1 15,21 0-15,0 21 0,0-21 16,-21 22-16,21 20 0,-21-20 0,21 20 16,-21-21-16,21 22 0,0-1 15,0-20-15,0 20 0,0-20 0,0-1 16,0 0-16,0 1 0,0-1 0,0 0 16,0 1-16,0-22 15,0 0-15,21 21 0,0-21 0,-21 1 16,21-22-16,0 21 0,1-21 0,-1 0 15,0 0-15,0 0 0,0 0 16,22 0-16,-22 0 0,0 0 0,0-21 16,0-1-16,0 1 0,22 0 15,-22-21-15,0 21 0,-21-1 16,21 1-16,-21 0 0</inkml:trace>
  <inkml:trace contextRef="#ctx0" brushRef="#br0" timeOffset="66810.22">6583 8954 0,'0'0'0,"-21"0"0,-1 0 15,22 21-15,22-21 16,-1 0 0,21 0-16,-21 0 0,22 0 0,-1 0 15,-21 0-15,21 0 0,1-21 0,-1 21 16,0-22-16,1 22 0,-22 0 15,42-21-15,-41 21 0,-1 0 16,0 0-16,0 0 16,0-21-16</inkml:trace>
  <inkml:trace contextRef="#ctx0" brushRef="#br0" timeOffset="67134.55">7768 9081 0,'0'0'0,"21"0"16,0 0 0,-21-22-16,0 1 15,0 0 1,0 0-16,0 0 15,-21 21-15,0 0 16,0 0-16,0 0 0,0 0 0,-1 0 16,1 0-16,0 0 0,21 21 15,-21 0-15,0-21 0,21 21 0,-21 0 16,21 1-16,0-1 16,21-21-1,0 0-15,0 0 0,0 0 0,0-21 16</inkml:trace>
  <inkml:trace contextRef="#ctx0" brushRef="#br0" timeOffset="69090.98">8699 9059 0,'22'0'16,"-22"-21"0,21 0-1,-21 0-15,0 0 16,0 0-16,0-1 0,0 1 0,0 0 16,0 0-16,0 0 0,0 0 15,0-22-15,0 22 0,0 0 16,-21 0-16,21 0 0,-22-1 0,1 22 15,0 0-15,0 0 0,0 0 16,-22 0-16,22 22 16,-21-1-16,21 21 0,-22-21 0,1 22 15,21-22-15,-21 21 0,-1 0 16,22 1-16,0-1 0,-21 0 0,42 1 16,-22-1-16,22-21 0,0 22 0,0-22 15,0 0-15,0 21 0,22-42 16,-1 21-16,0 1 0,0-22 0,0 0 15,0 0-15,22 0 0,-22 0 16,21 0-16,-21 0 0,22-22 16,-22 1-16,21 0 0,1 0 0,-22 0 15,21 0-15,-21-1 0,0-20 0,1 21 16,-1-21-16,0 20 0,-21-20 16,21 21-16,-21-21 0,0-1 0,0 22 15,0 0-15,0 0 0,0 0 16,0-1-16,-21 22 15,0 0-15,21 22 16,-21-1-16,-1 0 16,22 21-16,0-21 0,0 1 15,0-1-15,0 21 0,0-21 16,0 0-16,0 22 0,22-22 16,-1 0-16,-21 0 0,21 0 0,0 1 15,0-1-15,22 21 16,-22-42-16,21 21 0,-21-21 0,22 0 15,-22 21-15,21-21 0,0 0 0,1 0 16,-1 0-16,0 0 0,1 0 16,-1-21-16,0 21 0,1-21 0,-1 0 15,0 21-15,1-21 0,-22 0 16,21-1-16,-21 1 0,1 0 0,-1 0 0,0 0 16,-21 0-16,0-1 0,0 1 15,0 0-15,0-21 0,0 21 16,-21-1-16,0 1 0,-1 0 0,1 0 15,0 0-15,0 21 0,0-21 16,-22 21-16,22 0 0,0 0 0,0 0 16,-21 0-16,20 21 0,1-21 15,0 21-15,0 0 0,0 0 0,0 0 16,21 43-16,-22-43 0,22 0 16,0 22-16,0-22 0,0 0 15,0 0-15,0 0 0,22 0 0,-1-21 16,0 22-16,0-22 0,0 0 0,0 0 15,1 0-15,-1 0 0,0 0 16,0 0-16,0 0 0,22 0 16,-22-22-16,0 22 0,0-21 0,21 0 15,-20 0-15,-22 0 0,21-22 16,0 22-16,-21-21 0,21 21 0,-21-22 16,0 1-16,0 0 0,0-22 0,0 22 15,21 0-15,-21-1 0,0 1 16,0-22-16,0 22 0,0 0 0,0 21 15,21-22-15,-21 22 0,0-21 16,0 21-16,0-1 0,0 44 31,0-1-31,0 0 0,0 0 16,0 0-16,0 22 0,0-22 16,0 21-16,0 0 0,0-20 0,0 20 15,0 0-15,0 1 0,0-1 16,0-21-16,0 21 0,0 1 0,0-1 15,0-21-15,0 22 0,22-22 0,-22 0 16,21 21-16,0-21 0,-21 1 16,21-1-16,0 0 0,0-21 0,1 21 15,20 0-15,-21-21 0,0 0 0,22 0 16,-22 0-16,0 0 0,21 0 16,-21 0-16,22 0 0,-22-21 15,0 21-15,0-21 0,22 0 0,-22 21 16,0-21-16,0-1 0,0 1 15,-21 0-15,21-21 0,1 21 0,-22-1 16,21 1-16,-21-21 0,0 21 0,0 0 16,0-1-16,0 1 0,0 0 15,0 0-15,-21 0 16,-1 21-16,1 0 0,0 0 0,0 0 16,0 21-16,0-21 0,-1 21 15,1 0-15,0 0 0,0 1 0,0-1 16,0 0-16,-1 0 0,22 0 0,0 0 15,-21 22-15,21-22 16,0 0-16,0 0 0,0 0 0,0 1 16,0-1-16,0 0 0,0 0 0,21 0 15,1 0-15,-1-21 16,0 0-16,0 0 0,0 0 16,0 0-16,1 0 0,-1-21 15,0 21-15,0-21 0,0 0 16,-21 0-16,21 0 0,1-1 0,-22-20 15,0 21-15,21-21 0,-21-1 0,21 1 16,-21-22-16,0 22 0,0 0 16,0-22-16,0 22 0,21 0 0,-21-22 15,0 22-15,0-1 0,0 1 16,0 0-16,0 21 0,0-22 16,0 22-16,0 0 0,0 0 0,0 0 15,0 42 1,0 21-1,0-21-15,-21 0 0,21 22 16,0-1-16,0-21 0,0 22 16,0-1-16,0 0 0,-21 1 0,21-1 15,0 0-15,0 1 0,0-1 16,0 0-16,0 1 0,0-22 0,0 21 16,0 0-16,0-20 0,21 20 0,-21-21 15,0 0-15,0 22 0,21-22 16,0-21-16,-21 21 0,21 0 0,1 0 15,-1-21-15,0 0 16,0 0-16,0 0 0,0 0 16,1 0-16,-1-21 0,21 21 15,-21-21-15,0 0 0,1 0 16,-1-1-16,21 1 0</inkml:trace>
  <inkml:trace contextRef="#ctx0" brushRef="#br0" timeOffset="69470.77">11388 8213 0,'0'0'15,"-43"0"1,22 0-16,0 0 15,0 0-15,21 21 0,-21 0 16,-1 0-16,22 22 0,-21-22 0,21 21 16,0-21-16,-21 22 0,21-1 15,-21-21-15,21 21 0,0 1 0,0-1 16,0-21-16,0 22 0,0-1 16,0-21-16,0 0 0,0 22 15,0-22-15,21 0 0,-21 0 0,21 21 16,-21-20-16,21-22 0,1 21 0,-1 0 15,-21 0-15,21-21 0,0 21 16,0-21-16,0 0 0,1 0 16,-1 0-16,0 0 0,0 0 15,0 0-15,0 0 0,1 0 16,-1-21-16,0 21 0,0-21 16</inkml:trace>
  <inkml:trace contextRef="#ctx0" brushRef="#br0" timeOffset="69918.59">12107 8128 0,'21'0'31,"1"21"-15,-22 0-16,21 1 16,-21-1-16,0 0 0,21 0 0,0 21 15,-21-20-15,21 20 0,-21-21 16,0 21-16,21 1 0,-21-22 0,0 21 16,0-21-16,0 22 0,22-22 15,-22 21-15,0-21 0,0 22 0,0-22 16,0 21-16,0 1 0,-22-22 0,1 0 15,21 21-15,-21-21 0,0 1 0,-21 20 16,20-21-16,1 0 16,0 0-16,0 1 0,-21-1 0,20 0 0,1 0 15,0-21-15,0 21 0,0 0 16,0 1-16,-1-22 16,1 21-16,42-42 62,-21-1-62,22 22 0</inkml:trace>
  <inkml:trace contextRef="#ctx0" brushRef="#br0" timeOffset="71487.5">12509 8848 0,'0'21'31,"22"-21"-15,-1 0-16,0 0 16,0 0-1,-21 21-15,21-21 0,0 0 0,1 0 16,-1 0-16,0 0 0,0 0 16,0 0-16,0 0 0,1 0 15,20 0-15,-21 0 0,0 0 0,0 0 16,1 0-16,-1 0 0,0 0 0,21 0 15,-21 0-15,1 0 16,-1-21-16,0 21 0,0 0 0,-21-21 16,21 21-16,0-21 0,1-1 15,-22 1-15,21 21 16,-21-21-16,21 0 0,-21 0 0,21 0 16,-21-1-16,21 1 0,-21-21 0,0 21 15,0 0-15,0-1 0,21 1 16,-21 0-16,0 0 0,22-21 0,-22-1 15,0 22-15,0-21 0,0 21 16,21-1-16,-21-20 0,0 21 16,21 0-16,-21-22 0,0 22 0,0-21 15,21 0-15,-21 20 0,21-20 16,0 0-16,-21-1 0,22 22 0,-22-21 16,21 0-16,0-1 0,-21 22 15,21-21-15,-21-1 0,21 22 0,-21-21 16,21-22-16,-21 43 15,22-21-15,-22 21 0,21 0 0,-21-22 16,0 22-16,0 0 0,21 0 16,-21-22-16,21 22 0,-21 0 0,0-21 15,21 21-15,0-1 0,1-20 16,-22 21-16,21 0 0,0 0 0,0-22 16,0 22-16,0 0 0,1 0 15,-1 0-15,0-1 0,0 1 0,0 0 16,22-21-16,-22 21 0,21 21 15,-21-22-15,22 1 0,-22 21 16,21-21-16,-21 0 0,22 21 0,-22-21 16,21 21-16,-21-21 0,22 21 15,-1 0-15,-21 0 0,21-22 0,-20 22 16,-1 0-16,0 0 0,0 0 16,0 0-16,0 0 0,1 0 15,-1 0 1,-42 0 62,-1 0-62,1 22-16,0-1 0,0 0 15</inkml:trace>
  <inkml:trace contextRef="#ctx0" brushRef="#br0" timeOffset="72817.83">12531 8869 0,'0'0'0,"0"21"15,0 0 1,0 0 0,21-21-1,-21 22-15,21-22 16,0 21-16,0-21 0,0 0 0,1 21 16,-1-21-16,0 0 15,0 0-15,0 0 0,0 0 16,22 0-16,-22 0 0,0 0 0,21 0 15,-20 0-15,20 0 0,0 0 16,1 0-16,-1 0 0,-21 0 0,21 0 16,1-21-16,-1 21 0,0-21 0,1 21 15,-22 0-15,21-22 0,-21 22 0,1-21 16,-1 21-16,0-21 0,0 0 16,0 21-16,0-21 0,1 0 0,-22-1 15,21 1-15,-21 0 0,21 0 16,-21 0-16,21 0 0,-21-1 15,0 1-15,0 0 16,0 0-16,0 0 0,0 0 0,0-1 16,21 1-16,-21 0 15,0 0-15,0 0 0,0 0 16,0-1-16,0 1 0,0 0 0,0 0 16,0 0-16,0 0 0,0-1 15,0 1-15,0 0 0,0 0 0,0 0 16,0 0-16,0-1 0,0 1 0,0 0 15,0 0-15,0 0 0,0 0 16,0-1-16,0 1 0,0 0 16,0 0-16,0 0 0,0 0 0,0-1 15,0 1 1,0 0-16,0 0 0,0 0 0,0-22 16,0 22-16,0 0 0,0 0 0,0 0 15,0 0-15,0-1 0,0 1 16,0 0-16,0 0 0,0 0 15,0 0-15,0-1 16,0 1-16,0 0 0,0 0 16,21 0-16,-21 0 0,22-1 15,-22 1-15,21 0 0,-21 0 16,21-21-16,-21 20 0,21 1 0,-21-21 16,21 21-16,-21 0 0,21-1 15,1-20-15,-22 21 0,0 0 16,0 0-16,21-1 0,0 22 0,-21-21 15,21 0-15,-21 0 0,21 0 16,-21 0-16,21-1 0,1 22 16,-22-21-16,21 0 0,0 0 15,0 21-15,-21-21 0,21 21 16,0-21-16,1 21 0,-1 0 16,0-22-16,0 22 0,0 0 15,0 0-15,1 0 0,-1 0 0,0-21 16,0 21-16,21 0 0,-20 0 15,-1-21-15,0 21 0,0 0 16,0 0-16,0-21 0,1 21 16,-1-21-16,0 21 0,0 0 15,-21-21-15,21 21 0,0 0 16,-21-22 0,0 1 30,0 0-14,-21 21-32</inkml:trace>
  <inkml:trace contextRef="#ctx0" brushRef="#br0" timeOffset="73419.48">14224 6371 0,'0'21'16,"21"-21"-1,0 22-15,0-1 0,1-21 16,-1 21-16,0-21 0,0 21 16,0-21-16,0 21 0,1-21 0,20 21 15,-21-21-15,0 0 0,0 22 0,1-22 16,-1 0-16,0 0 0,0 21 15,0-21-15,0 0 0,1 0 16,-1 0-16,-21 21 0,21-21 16,-21 21 15,0 0-31,-21 0 16,0 1-16,21-1 15,-22 0-15,22 0 0,-21 0 16,0 22-16,21-22 0,-21 21 0,0-21 15,21 22-15,-21-22 0,-1 21 16,1-21-16,0 22 0,0-1 0,0-21 16,0 21-16,-1-20 0,22 20 15,-21-21-15,0 0 0,21 0 0,-21 1 16,21-1-16,0 0 0,0 0 16,-21 0-16,21 0 15,-21-21 1,21-21-1,0 0 1,0 0-16</inkml:trace>
  <inkml:trace contextRef="#ctx0" brushRef="#br0" timeOffset="74291.98">15642 6795 0,'0'0'0,"-63"0"16,41 0 0,1 0-1,42 0 32,1 0-47,-1 0 0,21 0 16,-21 0-16,22 0 0,-22 0 15,21 0-15,22 0 0,-22 0 0,21 0 16,22 0-16,-21-22 0,20 22 16,-20 0-16,20 0 0,1 0 0,0 0 15,42-21-15,-64 21 16,1 0-16,-1 0 0,1-21 0,-22 21 15,22 0-15,-22 0 0,0 0 16,1-21-16,-1 21 0,-21 0 16,21 0-16,-20 0 0,-1 0 0,-21-21 15,21 21-15,0 0 16,-42 0 31,0 0-32,0 0-15,-1 21 0,1-21 16,0 0-16</inkml:trace>
  <inkml:trace contextRef="#ctx0" brushRef="#br0" timeOffset="74965.1">15663 7176 0,'0'0'0,"-21"0"16,42 21 46,0-21-62,1 0 0,-1 0 16,0 0-16,0 0 0,0 0 0,0 0 15,22 0-15,-22 0 0,21 0 16,1 0-16,-1 0 0,0 0 0,22 0 16,-22 0-16,22 0 0,-1 0 15,1 0-15,-1 0 0,1 0 0,-1 0 16,-21 0-16,22 0 0,-1-21 15,1 21-15,-22 0 0,22 0 0,-22 0 16,0-22-16,1 22 0,-1 0 0,22 0 16,-22 0-16,0 0 0,1 0 15,-22-21-15,21 21 0,0 0 16,-20 0-16,-1 0 0,0 0 0,0 0 16,0 0-1,0 0-15,-42 0 78,0 0-78,0 0 0,-21 0 16,20 0-16</inkml:trace>
  <inkml:trace contextRef="#ctx0" brushRef="#br0" timeOffset="76990.55">15706 7662 0,'-22'0'0,"1"0"0,0 0 16,0 0-16,0 0 15,0 0-15,-1 0 16,1 0-16,0 0 0,0 0 16,0 0-16,21 22 0,-21-22 0,42 0 47,0 0-47,0 0 0,21 0 15,-20 0-15,-1 0 0,21 0 16,0 0-16,1 0 0,-1 0 0,22 0 15,-1 0-15,1 0 0,20-22 16,1 22-16,0 0 0,20 0 0,65-21 16,-64 0-16,-22 21 0,1 0 15,-22 0-15,22-21 0,-21 21 16,-1 0-16,1 0 0,-1-21 16,-21 21-16,1 0 0,-22 0 15,21 0-15,-21 0 0,1-21 0,-1 21 16,0 0-16,-42 0 78,0 21-62,-1-21-16,1 0 15,-21 21-15</inkml:trace>
  <inkml:trace contextRef="#ctx0" brushRef="#br0" timeOffset="77527.56">15642 8149 0,'0'0'0,"-21"21"16,42-21 30,0 0-46,0 0 0,1 0 16,-1 0-16,21 0 0,0 0 0,1 0 16,-1 0-16,22-21 0,-1 21 15,1 0-15,-1 0 0,22-21 16,-1 21-16,-20 0 0,21 0 0,-1-21 16,1 21-16,-22 0 0,22-21 0,-21 0 15,20 21-15,-20 0 0,-1-22 16,-20 22-16,20 0 0,-21 0 0,22-21 15,-22 21-15,-21 0 0,22 0 16,-22 0-16,21-21 0,-21 21 0,1 0 16,-1 0-16,-42 0 62,-1 0-62,1 21 0,0-21 16,0 0-16,0 0 0,0 21 15,-1-21-15,-20 0 0</inkml:trace>
  <inkml:trace contextRef="#ctx0" brushRef="#br0" timeOffset="78086.11">15790 8700 0,'0'21'16,"21"-21"-1,1 0-15,-1 0 16,0 0-16,21 0 16,-21 0-16,22 0 0,-22 0 0,21 0 15,22 0-15,-22-21 0,22 21 0,-22 0 16,21-22-16,1 22 0,-1 0 0,-20 0 15,20 0-15,1 0 0,-22 0 16,22-21-16,-22 21 0,21 0 0,-20 0 16,-1 0-16,0 0 0,1 0 0,-1 0 15,0-21-15,-20 21 0,20 0 16,0 0-16,-21 0 0,1 0 16,20 0-16,-21-21 0,0 21 0,0 0 15,1 0-15,-1 0 0,0 0 16,0 0-16,0-21 15,-21 0 32,-21 21-47,21-22 16,-21 22-16</inkml:trace>
  <inkml:trace contextRef="#ctx0" brushRef="#br0" timeOffset="78790.71">14880 6604 0,'0'0'0,"21"0"0,-21-21 0,21 0 15,1 0 1,-1 21 0,-21-22-16,21 22 15,-21 22 1,0 20-1,21-21-15,0 21 0,-21 1 0,21-1 16,1 22-16,-22-1 0,21 1 0,0-1 16,-21 22-16,0-1 0,21 1 15,-21 0-15,21 21 0,-21-22 0,21 1 16,-21 0-16,0 20 0,0-20 0,0 0 16,0-1-16,0 1 0,0-21 15,0-1-15,0 22 0,0-22 16,0 1-16,0-22 0,0 22 0,0-22 15,0 21-15,0-20 0,0 20 0,0-20 16,0-1-16,0-21 0,0 21 16,0 1-16,0-22 0,0 21 15,0-21-15,0 1 0,0-1 16,0-42 31,0-1-47,0 1 0,0 0 15,0 0-15,0-21 0,0 20 0,0-20 16,0 21-16</inkml:trace>
  <inkml:trace contextRef="#ctx0" brushRef="#br0" timeOffset="80150.5">15113 6541 0,'0'0'0,"0"-22"16,-21 22-1,21-21-15,0 0 32,21 21-32,0 0 0,21 0 15,1 0-15,-1 0 0,22 0 16,-1 0-16,1 0 0,20 0 15,-20 0-15,42 0 0,-22 0 16,22 0-16,0 0 0,0 0 0,0 0 0,21 0 16,-22 0-16,1 0 0,0 0 15,0 0-15,0-21 0,0 21 16,-1-21-16,1 21 0,0-21 0,-21 21 16,21-22-16,-22 22 0,-20 0 15,-1-21-15,1 21 0,-1 0 0,-20 0 16,20-21-16,-21 21 0,1 0 15,-22 0-15,21 0 0,-21 0 0,22 0 16,-22 0-16,0-21 0,0 21 16,0 0-16,1 0 15,-1 21 1,-21 0 0,21 0-16,-21 1 0,0-1 0,0 0 15,0 21-15,0-21 0,0 22 16,0-1-16,0 0 0,0 1 0,0-1 15,0 0-15,0 22 0,0-22 16,0 22-16,0-22 0,0 22 0,0-1 16,0 1-16,0-1 0,0 1 0,0-22 15,0 21-15,0 1 0,0-1 16,0 1-16,0-1 0,-21-20 0,21 20 16,-21-20-16,-1 20 0,1-21 15,0 22-15,0-22 0,0 22 16,0-22-16,-1 0 0,1 1 0,0-1 15,0 0-15,0 1 0,21-1 0,-21 0 16,21 1-16,0-22 0,0 21 16,0-21-16,0 22 0,-22-22 0,22 0 15,0 0-15,0 0 0,0 22 0,0-22 16,0 0-16,0 0 0,0 0 16,0 1-16,0-1 0,0 0 15,0 0-15,0 0 16,0 0-1,0 1 1,-21-1 0,21 0 15,-21-21-31,0 0 31,0 0-15,0 0-16,-1 0 0,1 0 0,0 0 15,0 0-15,-21 0 0,20 0 0,-20 0 16,-21 0-16,20 0 0,-20 0 16,-1 0-16,1 0 0,-1 0 0,1 0 15,-22 0-15,22 0 0,-1 0 16,1 0-16,-1 0 0,1 0 16,-1 0-16,1 0 0,20 0 0,-20 0 15,-1 0-15,-42 0 0,64 0 16,-21 0-16,20 0 0,-20 0 15,-1 0-15,22 0 0,-22 0 0,22 0 16,0 0-16,-1 0 0,1 0 0,0 0 16,21 0-16,-1 0 0,-20 0 15,21 0-15,0 0 0,0 0 16,-1 0-16,1 0 0,0 0 31,0 0 0,21 21-15,0 0 31,0 0-31,0 1-1,0-1 16</inkml:trace>
  <inkml:trace contextRef="#ctx0" brushRef="#br0" timeOffset="86518.17">15367 9059 0,'0'0'0,"-21"0"16,0 0-16,-1 0 15,1 0-15,-21 0 16,21 0 0,0 0-16,-1 0 0,44 0 46,-1 0-46,0 0 0,21 0 16,1 0-16,-1 0 0,0 0 0,1 0 16,-1 0-16,0 0 0,1 0 15,-1 0-15,0-21 0,1 21 16,-1 0-16,-21 0 0,21 0 16,-20 0-16,20 0 0,-21-21 0,0 21 15,0 0-15,1 0 16,-44 0 46,1 0-46,0 0 0,0 0 15,0 0-31,0 0 0</inkml:trace>
  <inkml:trace contextRef="#ctx0" brushRef="#br0" timeOffset="88075.51">8763 9800 0,'0'-21'16,"-21"21"-16,0 0 16,21-21-16,-22 21 15,1 0 1,0 0-16,0 0 0,0 0 15,0 0 1,-1 0-16,1 0 0,0 0 16,0 0-16,0 0 0,0 0 15,-1 0-15,1 0 16,0 0 0,0 0-16,0 0 15,42 0 48,21 0-48,1 0-15,-1 0 0,21 0 0,-20-21 16,41 21-16,-20 0 0,-1 0 16,22-21-16,-21 21 0,20 0 0,-20 0 15,20 0-15,-20 0 0,-1 0 16,22-22-16,-21 22 0,-1 0 0,22 0 15,-22 0-15,22 0 0,-22 0 0,22 0 16,-21-21-16,-1 21 0,1 0 16,-1 0-16,-21 0 0,1 0 0,-1-21 15,0 21-15,-20 0 0,-1-21 16,0 21-16,0 0 0,0 0 16,-21-21-1,-21 21 32,0 0-47,0 0 0,0 0 16,-1 0-16,1 0 0,-42 0 15,42 21-15</inkml:trace>
  <inkml:trace contextRef="#ctx0" brushRef="#br0" timeOffset="88745.17">8636 9927 0,'-21'0'0,"42"0"0,-63 0 16,20 0-16,1 0 0,0 21 15,0-21-15,0 0 16,0 0-16,-1 0 16,44 0 30,-1 0-46,21 0 0,-21 0 16,22 0-16,-22 0 0,21 0 0,22 0 16,-22 0-16,21 0 15,-20 0-15,20 0 0,1 0 0,-1 0 0,1 0 16,-1-21-16,1 21 0,147 0 16,-62 0-1,-65 0-15,-20 0 0,105-21 16,-105 21-16,20 0 0,-20 0 15,-1-21-15,-20 21 0,20 0 16,64 0-16,-63-21 16,-43 21-16,0 0 0,0 0 15,-42 0 126,0 0-125,0 0-16,-1 0 0,1 0 15,0 0-15</inkml:trace>
  <inkml:trace contextRef="#ctx0" brushRef="#br0" timeOffset="92765.5">18034 6604 0,'21'0'0,"-21"-21"15,0 42 16,0 0-15,21 0-16,-21 1 16,0-1-16,21 0 0,-21 0 15,0 0-15,22-21 0,-22 21 0,0 1 16,21-22-16,-21 21 0,21 0 16,0-21-1,0 0-15,0 0 16,1 0-16,-1 0 0,21 0 15,-21 0-15,22-21 0,-1 0 0,21 21 16,-20-22-16,20 1 0,-20 0 16,20 0-16,-21 0 0,1 21 0,20-21 15,-42-1-15,22 22 0,-22 0 16,0-21-16,0 21 0,0 0 0,-42 21 31,0-21-15,0 0-16,0 22 0</inkml:trace>
  <inkml:trace contextRef="#ctx0" brushRef="#br0" timeOffset="93239.23">18013 7049 0,'0'0'16,"0"21"-1,0 0-15,0 0 16,0 0-16,0 0 15,0 1-15,0-1 0,0 0 16,0 0-16,0 0 16,21 0-16,0-21 15,0 0-15,0 0 0,1 0 16,-1 0-16,21 0 0,-21 0 16,22 0-16,-1-21 0,0 0 0,22 0 15,-22 0-15,22 0 0,-22-1 16,21 1-16,-20 0 0,20-21 0,-20 21 15,-1 21-15,0-22 0,1 1 16,-22 21-16,0 0 0,0-21 16,-21 42 15,-21 0-31,0-21 16,0 22-16,-1-22 0,1 21 0,-21 0 15</inkml:trace>
  <inkml:trace contextRef="#ctx0" brushRef="#br0" timeOffset="93666.98">18013 7578 0,'0'0'0,"0"21"16,-21-21-16,21 21 0,0 0 15,0 0-15,0 1 16,-22-22-16,22 21 0,0 0 0,0 0 16,0 0-16,0 0 15,0 1 1,22-22-16,-1 0 0,0 0 0,0 0 15,0 0-15,0 0 0,22 0 0,-1 0 16,0-22-16,1 1 0,-1 21 16,22-21-16,-22 0 0,21 0 0,-20 0 15,20-1-15,-20 1 0,20 0 0,-21 0 16,1 0-16,-22 0 0,21 21 16,-21-22-16,1 22 0,-1 0 0,0 0 15,0 0-15,-42 22 31,0-22-31,0 21 16,-1 0-16</inkml:trace>
  <inkml:trace contextRef="#ctx0" brushRef="#br0" timeOffset="94174.69">18076 8170 0,'0'0'0,"-21"0"15,21 22 17,0-1-32,0 0 15,0 0 1,0 0-16,21-21 16,0 0-1,1 21-15,-1-21 0,0 0 16,21 0-16,-21 0 0,1 0 0,20-21 15,0 0-15,1 21 0,-1-21 16,0 0-16,1 21 0,20-21 0,-21-1 16,1 1-16,-1 21 0,0-21 0,1 0 15,-1 21-15,0-21 0,-20 21 16,-1-21-16,0 21 0,0 0 0,0 0 16,0 0-16,-21 21 31,-21 0-31,0-21 0,0 21 15,0-21-15,0 21 0,-1-21 16,22 21-16,-42 1 0,21-1 16</inkml:trace>
  <inkml:trace contextRef="#ctx0" brushRef="#br0" timeOffset="94686.99">18076 8657 0,'0'21'0,"-21"-21"15,21 22-15,0-1 16,0 0-16,0 0 16,0 0-16,0 0 15,0 1-15,0-1 16,0 0 0,0 0-1,21-21-15,0 0 0,1 0 16,-1 0-16,21 0 0,-21-21 15,22 21-15,-22-21 0,21 0 0,0-1 16,1 1-16,-1 21 0,0-21 16,1 0-16,-1 0 0,0 0 0,1-1 15,-22 22-15,21-21 0,-21 0 0,22 21 16,-22-21-16,0 21 0,21 0 16,-20-21-16,-1 21 0,-42 0 78</inkml:trace>
  <inkml:trace contextRef="#ctx0" brushRef="#br0" timeOffset="95118.97">17970 9186 0,'22'0'16,"-1"0"-16,0-21 0,0 21 15,0-21-15,0 21 0,1-21 16,20 21-16,-21-21 0,21 0 0,-20 21 16,20-22-16,-21 22 0,0-21 15,22 0-15,-22 21 0,0-21 16,0 21-16,0-21 0,0 21 0,1 0 15,-1-21-15,0 21 0,0-22 16,0 1-16,0 0 16,-21 0-1,22 21-15,-22-21 16,0 0 0</inkml:trace>
  <inkml:trace contextRef="#ctx0" brushRef="#br0" timeOffset="98066.54">15642 6033 0,'21'0'31,"-21"-22"-15,0 1-16,0 0 16,0 0-16,0 0 15,0 0-15,0-1 0,0 1 16,-21 21-16,0-21 16,0 21-16,0 0 0,-1 0 15,1 21-15,0 0 16,0 1-16,0-22 0,-22 21 0,22 0 15,0 0-15,0 0 0,0 22 0,0-22 16,-1 0-16,22 0 0,0 0 16,-21 0-16,21 1 0,0-1 15,0 0-15,21-21 16,1 0-16,-1 0 16,0 0-16,0 0 0,0 0 0,0 0 15,22 0-15,-22 0 0,0-21 16,0 0-16,0 21 0,1-22 15,-1 1-15,-21 0 0,21 0 16,0 0-16,21-22 0,-42 22 16,22 0-16,-1 0 0,-21 0 0,0 0 15,0-1-15,21 1 0,-21 42 47,-21 1-47,21-1 0,0 0 16,0 0-16,-21 0 15,21 0-15,0 1 0,0-1 0,0 0 16,0 0-16,21 0 0,-21 0 16,21-21-16,0 22 15,-21-1-15,21-21 0,0 21 0,1-21 0,20 0 16,-21 0-16,0 0 0,22 21 0,-22-21 16,21 0-16,-21 0 15,22 0-15,-1 0 0,-21-21 0,21 21 16,1-21-16,-22 0 0,21 21 15,-21-22-15,22 1 0,-22 0 0,0 0 16,0 0-16,-21 0 0,0-22 0,21 22 16,-21 0-16,0 0 0,0 0 15,0-1-15,0 1 0,-21 0 16,0 21-16,0 0 0,21-21 0,-42 21 16,20 0-16,1 0 0,0 0 15,0 21-15,0-21 0,-22 21 0,22 0 16,0 1-16,-21-1 0,21 0 15,-1 0-15,1 0 0,0 0 0,0 1 16,21-1-16,0 0 16,0 0-16,0 0 0,0 0 15,21-21-15,0 0 0,0 22 0,1-22 16,-1 0-16,0 0 0,0 0 16,0 0-16,22 0 0,-22 0 0,0-22 15,0 22-15,21-21 0,-20 0 0,-1 21 16,0-21-16,0 0 0,0 0 15,-21-1-15,0-20 0,21 21 16,-21 0-16,0-22 0,0 22 16,0-21-16,0 21 0,0-22 0,0 22 15,0-21-15,0 21 0,0 0 0,0-1 16,0 1-16,0 0 0,0 0 16,0 0-16,0 0 15,-21 21-15,21 21 16,0 0-1,0 0-15,0 21 16,0-20-16,0 20 0,0-21 0,0 21 16,0-20-16,0 20 0,0 0 15,21-21-15,-21 1 0,22 20 16,-22-21-16,21 0 0,0 0 0,-21 1 16,21-1-16,0 0 0,0 0 15,-21 0-15,22-21 0,-1 21 0,21-21 16,-21 0-16,0 0 0,22 0 0,-22 0 15,0 0-15,21 0 0,-20 0 16,20 0-16,-21 0 0,0-21 16,22 21-16,-22-21 0,0 0 0,0 0 15,0 21-15,0-21 0,1-1 0,-22 1 16,0 0-16,0 0 0,0-21 16,0 20-16,0 1 0,0 0 15,0 0-15,-22 0 16,1 21-16,0 0 15,0 0-15,0 0 0,0 0 16,-1 21-16,1 0 0,0-21 0,0 21 16,0 0-16,0 1 0,21-1 15,0 21-15,0-21 0,0 0 16,0 1-16,0-1 16,0 0-16,21-21 15,-21 21-15,21-21 0,0 0 0,0 0 16,0 0-16,1 0 15,-1 0-15,0 0 16,0 0-16,-21-21 0,21 21 0,0-21 16,1 0-16,-22-1 15,21 1-15,0 0 0,-21-21 16,0 21-16,0-1 0,0-20 16,0 21-16,0-21 0,0 20 0,21-20 15,-21 21-15,0-21 0,0 20 16,21-20-16,-21 21 0,0 0 0,0 0 15,0-1-15,0 1 0,0 0 0,21 0 16,-21 0-16,0 0 0,0-1 16,0 1-1,0 42 32,0 1-47,0 20 16,0-21-16,0 0 0,-21 22 15,21-22-15,0 21 0,0 0 16,0 1-16,0-1 0,0 0 16,0-20-16,0 20 0,0 0 0,0-21 15,0 1-15,0 20 0,0-21 0,0 0 16,21 0-16,1 1 16,-1-22-16,0 21 15,0-21-15,0 0 0,0 0 16,1 0-16,-1 0 15,0 0-15,-21-21 16,21 21-16,0-22 0,-21 1 16,21 0-16</inkml:trace>
  <inkml:trace contextRef="#ctx0" brushRef="#br0" timeOffset="103913.23">7789 7408 0,'0'0'0,"0"-21"15,-21 21 1,21 21 15,0 1-31,0 20 0,0-21 16,0 21-16,0-20 0,0 20 15,0 0-15,0 1 0,0-1 0,0 0 16,0-21-16,0 22 0,0-1 16,0-21-16,0 22 0,0-22 15,0 0-15,0 0 0,0 0 0,0 0 16,0 1-16,0-1 16,-21-42 15,21-1-16,-21 1-15,0 0 0,21 0 16</inkml:trace>
  <inkml:trace contextRef="#ctx0" brushRef="#br0" timeOffset="104297.02">7599 7557 0,'0'0'16,"0"-22"-16,0 1 16,0 0-16,21 21 0,0-21 15,0 0-15,0 21 0,1-21 0,20-1 16,-21 22-16,21-21 0,-20 21 0,20-21 16,-21 21-16,21 0 0,1 0 15,-22 0-15,21 0 0,-21 0 0,1 0 16,-1 0-16,0 21 0,0 0 15,-21 22-15,0-22 0,0 0 16,0 21-16,0-20 0,-21 20 0,0-21 16,0 21-16,-1-20 0,-20-1 15,0 21-15,21-21 0,-22 0 0,22-21 16,0 22-16,-21-1 0,20-21 16,44 0 30,-1 0-46,0-21 0,0-1 16,0 22-16,0-21 0</inkml:trace>
  <inkml:trace contextRef="#ctx0" brushRef="#br0" timeOffset="104798.75">8678 7387 0,'0'-21'0,"-21"21"32,0 0-32,0 21 0,0 0 15,-1 1-15,1-22 16,0 21-16,0 0 0,0 0 0,21 0 15,0 0-15,-21 1 16,21-1-16,0 0 0,0 0 0,0 0 16,0 0-16,0 1 15,21-1-15,-21 0 16,21-21-16,0 0 0,0 21 0,0 0 16,1-21-16,-1 21 15,0-21-15,0 0 0,-21 22 16,21-1-16,-21 0 15,0 0-15,0 0 16,-21-21-16,0 21 16,0-21-16,0 0 0,-1 22 15,1-22-15,0 0 0,0 21 0,0-21 16,0 0-16,-1 0 0,1 0 0,0 0 16,0 0-1,0 0-15,21-21 16,0-1-1,21 1 1,0 21-16,0-21 0,0 21 16</inkml:trace>
  <inkml:trace contextRef="#ctx0" brushRef="#br0" timeOffset="105114.57">8975 7345 0,'0'0'0,"0"-21"16,21 21-1,-21 21-15,0 0 0,21 0 16,-21 0-16,21 1 0,-21 20 16,0-21-16,21 21 0,0-20 15,-21 20-15,0-21 0,0 21 0,22-20 16,-22-1-16,21 21 0,-21-21 15,0 0-15,0 1 0,0-1 0,0 0 16,0 0-16,0 0 16,0-42 31,0 0-47,0 0 0,0 0 15</inkml:trace>
  <inkml:trace contextRef="#ctx0" brushRef="#br0" timeOffset="105402.4">9313 7387 0,'0'0'0,"21"0"15,-21-21-15,0 0 16,0 0 0,0 42-1,0 0 1,0 0-16,0 0 0,-21 1 0,21 20 15,0-21-15,-21 21 0,0-20 16,21 20-16,-21-21 0,21 21 0,0-20 16,-21-1-16,21 0 0,0 0 15,-22 0-15,22 0 0,0 1 16,0-1-16,0 0 0,0 0 16,22-42 30,-1 0-46</inkml:trace>
  <inkml:trace contextRef="#ctx0" brushRef="#br0" timeOffset="106262.91">9673 7387 0,'0'21'16,"0"1"-16,0-1 0,0 0 15,0 0-15,0 0 0,0 0 16,0 22-16,0-22 0,0 0 0,0 21 16,0-20-16,0-1 0,0 21 15,0 0-15,0-20 0,0-1 16,-21 0-16,21 0 0,0 0 15,0 0 1,0-42 31,0 0-47,-21 21 0,21-21 0,0 0 16,0 0-16,0-1 0,0 1 0,0 0 15,0 0-15,0-21 0,0 20 16,0 1-16,0-21 0,0 21 0,0-22 15,0 22-15,0 0 0,21 0 16,0 0-16,0 0 0,0-1 16,1 1-16,-1 21 0,0 0 0,0 0 15,0 0-15,0 0 16,1 0-16,-1 21 0,0-21 0,-21 22 16,21-1-16,-21 0 0,21 21 0,-21 1 15,0-1-15,0-21 16,0 0-16,0 22 0,0-22 0,0 0 15,0 0-15,0 21 0,0-20 0,0-1 16,0 0-16,0 0 16,0 0-1,0-42 17,0 0-32,0 0 15,0 0-15,0-1 0,21 1 16,-21-21-16,0 21 0,0-22 15,0 22-15,22-21 0,-1 21 0,0-22 16,0 22-16,0-21 0,0 21 16,1 0-16,-1-1 0,0 1 0,0 0 15,0 21-15,0 0 0,22-21 0,-22 21 16,0 0-16,0 0 0,0 0 16,-21 21-16,22-21 0,-22 21 0,21 0 15,-21 1-15,0-1 0,21 21 0,-21-21 16,0 0-16,0 1 0,0 20 15,0-21-15,0 0 0,-21 0 0,21 1 16,-21 20-16,21-21 0,-22 0 16,22 0-16,0 1 15,-21-1-15,21 0 0,-21-21 16,21 21-16,-21-21 47,0 0-47</inkml:trace>
  <inkml:trace contextRef="#ctx0" brushRef="#br0" timeOffset="110179.97">15875 8954 0,'0'-22'16,"0"1"0,0 0-16,21 0 15,-21 0 1,0 0 0,0 42 46,0 0-62,0 0 16,0 0-16,0 0 0,0 1 15,0-1-15,0 0 0,0 0 16,0 0-16,0 0 0,0 1 0,0-1 16,0 0-16,0 0 0,0 0 0,0 0 15,0 1-15,0 20 0,0-21 16,0 0-16,0 0 0,0 1 0,0-1 15,0 0-15,0 0 0,0 0 0,0 0 16,0 1-16,0-1 0,0 0 16,0 0-16,0 0 0,0 0 0,0 1 15,-21-1-15,0 0 16,21 0-16,0 0 0,0 0 16,0 1-16,-21-22 0,21 21 0,-22 0 15,22 0-15,-21 0 0,21 0 16,-21 1-16,0-22 0,0 21 15,21 0-15,-21 0 0,-1-21 0,22 21 16,-21-21-16,0 21 0,0 1 16,0-1-16,0-21 0,-1 0 15,22 21-15,-21-21 0,0 21 0,0-21 16,21 21-16,-21-21 0,0 0 16,-1 21-16,1-21 0,0 22 15,0-22-15,0 21 0,0-21 16,-1 0-16,1 21 0,0-21 15,0 0-15,0 0 0,0 21 0,-1-21 16,1 0-16,0 0 0,0 21 0,0-21 16,0 0-16,-1 0 0,1 0 15,0 0-15,21 21 0,-21-21 0,0 0 16,0 0-16,-1 0 0,1 0 16,0 0-16,0 0 15,0 0-15,0 0 0,-1 0 0,1 0 16,-21 0-16,21 0 0,0 0 0,-22 0 15,22 0-15,0 0 0,0 0 0,-22 0 16,22 0-16,0 0 16,0 0-16,0 0 0,0 0 0,-1 0 15,1 0-15,0 0 0,-21 0 0,21-21 16,-1 21-16,1 0 0,-21 0 16,21-21-16,0 21 0,-22 0 0,22 0 15,0-21-15,-43 0 0,43 21 16,-21-21-16,21 21 0,0 0 15,-1-22-15,1 22 0,0 0 16,0-21-16,0 21 0,0-21 0,-1 21 16,1 0-16,0-21 15,0 21-15,0 0 16,-22 0-16,22 0 0,0-21 0,-21 21 16,21 0-16,-22 0 0,22 0 15,-21 0-15,21 0 0,-1 0 0,1 0 16,0 0-16,0 0 0,0 0 0,0 0 15,-1 0-15,1 0 16,0 0-16,0 0 0,0 0 0,0 0 16,-1 0-16,1 0 0,0 0 0,0 0 15,0 0-15,0 0 0,-22 0 16,22 0-16,0 0 0,0 21 16,0-21-16,-1 21 0,1-21 15,0 21 1,0 0-16,0 1 0,0-22 15,21 21-15,-22 0 0,1-21 0,0 21 16,21 0-16,-21-21 0,0 21 16,0-21-16,-1 22 0,22-1 0,-21-21 15,0 21-15,21 0 0,-21-21 16,0 21-16,21 0 16,21-42 46,0 21-62,0-21 16,0 0-16</inkml:trace>
  <inkml:trace contextRef="#ctx0" brushRef="#br0" timeOffset="112522.46">16256 8763 0,'0'-21'0,"0"42"47,0 0-31,0 0-16,21 1 15,-21-1-15,0 0 0,0 0 0,0 21 16,0-20-16,21 20 16,-21-21-16,0 21 0,21 1 0,-21-22 0,0 21 15,0 1-15,0-22 0,0 21 16,0-21-16,0 0 0,0 22 16,0-22-16,0 0 0,0 21 0,0-20 15,0 20-15,0-21 0,0 0 0,0 22 16,-21-22-16,21 21 0,0-21 15,-21 0-15,21 22 0,-21-22 0,0 0 16,21 0-16,0 0 0,-21 1 16,-1-1-16,1 0 0,21 0 15,-21 0-15,0 0 0,0 1 0,21-1 0,-21 0 16,-1-21-16,1 21 0,0 0 16,0-21-16,0 21 0,0 1 0,-1-22 15,1 21-15,0-21 0,0 21 16,0 0-16,-22-21 0,22 21 0,0-21 15,0 21-15,0-21 0,-22 0 16,22 0-16,0 22 0,-21-1 0,21-21 16,-1 0-16,-20 0 0,21 21 0,0-21 15,-22 0-15,22 0 0,-21 21 16,21-21-16,-22 0 0,1 0 0,0 21 16,21-21-16,-22 0 0,1 0 0,21 0 15,0 21-15,-22-21 0,22 0 16,0 0-16,0 0 0,0 0 0,-1 0 15,-20 22-15,21-22 16,0 0-16,0 0 0,-1 0 16,1 0-16,0 0 0,0 0 0,0 0 15,0 0-15,-22 0 0,1 0 0,21 0 16,-22 0-16,1 0 0,21 0 16,-21 0-16,20 0 0,-20 0 0,21 0 15,0 0-15,0 0 0,-1 0 16,1 0-16,0 0 0,0 0 15,0 0-15,0 0 0,-1 0 16,1-22-16,0 22 0,0 0 0,0 0 16,0-21-16,-1 21 15,1 0-15,0 0 0,0-21 0,-21 21 16,20 0-16,1 0 0,0-21 0,0 21 16,0-21-16,0 21 0,-1 0 15,1 0-15,0 0 0,0 0 0,0-21 16,0 21-16,-1 0 0,1 0 0,0 0 15,0 0-15,-21 0 0,20 0 0,1 0 16,-21 0-16,21 0 0,-22 0 16,1 0-16,21 0 0,-21 0 0,20 0 15,-20 0-15,21 0 0,0 0 0,-22 0 16,22 0-16,21 21 16,-21-21-16,0 0 0,0 0 0,0 21 0,21 0 15,-22-21-15,1 0 0,0 21 16,0-21-16,0 21 0,0-21 15,-1 22-15,1-22 0,0 21 0,-21 0 16,21-21-16,-1 21 16,1 0-16,0 0 0,0-21 15,0 22-15,21-1 0,-21-21 0,-1 21 16,1 0-16,0-21 0,0 21 0,0 0 16,0-21-16,-1 22 0,-20-1 15,21 0-15,0-21 0,0 21 0,-1 0 16,1 0-16,0-21 0,0 22 0,21-1 15,-21-21-15,21 21 0,-21-21 16,-1 21-16,22 0 0,0 0 16,-21 1-16,0-1 15,21 0-15,-21 0 0,21 0 16,-21 0-16,0 1 0,-1-1 16,1 0-16,21 0 0,-21-21 15,21 21-15,0 0 0,-21 1 0,0-1 16,21 0-16,0 0 15,-21-21-15,-1 21 0,1 0 0,0 1 16,21-1-16,-21-21 0,0 21 16,21 0-16,-21 0 15,21-42 32,0 0-31,0 0-16,0 0 0,0-1 15,0 1-15,0 0 0,0 0 0,0 0 16,0-22-16,21 22 0,-21 0 16,0-21-16,0 21 0,0-1 0,21-20 15,-21 21-15,21-21 0,-21 20 0,21-20 16,-21 21-16,0-21 0,21 20 16,1-20-16,-1 21 0,0-21 0,-21-1 15,21 22-15,0-21 0,0 21 16,1-1-16,-1-20 0,0 21 15,0 0-15,0 0 0,-21-1 16,21 1-16,-21 0 0,22 0 0,-22 0 16,0 0-16,21 21 0,-21-22 15,21 1-15,-21 0 16,0 42 31,0 22-47,0-22 0,0 0 15,0 0-15,0 21 0,0-20 16,0 20-16,-21 0 0,21-21 16,-21 22-16,-1-1 0,22 0 0,-21 1 15,21-22-15,-21 21 0,0 1 16,0-1-16,0 0 0,21-21 0,-22 22 16,1-22-16,0 21 0,0-21 0,21 1 15,-21-1-15,21 0 0,-21 0 16,21 0-16,0 0 0,-22 1 0,1-1 15,0 0-15,21 0 16,0 0-16,0 0 47,21-21-47,0 0 16,1 0-16,-1 0 0,21 0 15,0 0-15,-20 0 0,20 0 0,21 0 16,-20 0-16,-1 0 0,0 22 0,22-22 15,-22 0-15,1 0 0,-1 0 16,0 21-16,1-21 0,-22 0 0,21 0 16,-21 0-16,0 21 0,1-21 0,-1 0 15,0 0-15,-21 21 0,-21-21 63,21-21-63,-21 21 0,-1-21 15,22 0-15</inkml:trace>
  <inkml:trace contextRef="#ctx0" brushRef="#br0" timeOffset="113014.19">12721 10033 0,'-21'0'32,"21"21"-17,-21 0-15,0-21 0,-1 22 16,22-1-16,0 0 0,-21 0 16,0 21-16,0 1 0,0-1 0,0 0 15,-1 1-15,1 20 0,0-20 0,0 20 16,0 1-16,0-22 0,-1 0 15,1 22-15,0-22 0,0 0 0,0 1 16,0-1-16,-1-21 0,22 22 0,-21-22 16,21 0-16,-21 0 0,21 0 15,0 0-15,0 1 0,0-1 16,0-42 31</inkml:trace>
  <inkml:trace contextRef="#ctx0" brushRef="#br0" timeOffset="115433.51">1651 11557 0,'0'-21'0,"0"0"16,-21 21-16,21-21 0,0-1 15,0 1-15,-21 21 0,21-21 16,0 0-16,0 0 16,0 0-16,-22 21 15,1 0 1,21 21 0,0 0-16,0 21 15,0-21-15,0 22 0,0-1 0,0 0 16,0 1-16,0 20 0,0-20 15,0 20-15,-21-21 0,21 22 16,-21-22-16,21 1 0,-21 20 0,21-21 16,0 1-16,0-1 0,0-21 15,0 22-15,0-22 0,0 0 0,0 0 16,0 0-16,0 0 16,0 1-16,0-1 15,0-42 16,0-1-15,0 1-16,0 0 0,0 0 0,0 0 16,0 0-16</inkml:trace>
  <inkml:trace contextRef="#ctx0" brushRef="#br0" timeOffset="115779.31">1376 11536 0,'-21'0'0,"42"-21"47,0 21-47,0 0 0,0 0 0,0-21 16,1 21-16,20 0 0,0 0 15,-21-22-15,22 22 0,-1 0 16,-21-21-16,22 21 0,-1-21 0,-21 21 16,0 0-16,22 0 0,-22 0 15,0-21-15,0 21 0,0 0 0,0 0 16,1 0 0,-22 21-1,0 0-15,0 0 16</inkml:trace>
  <inkml:trace contextRef="#ctx0" brushRef="#br0" timeOffset="116118.11">1609 11938 0,'0'0'0,"-22"0"0,1 21 16,0-21-1,42 0 17,22 0-32,-22 0 0,0-21 15,21 0-15,-21 21 0,22-21 16,-1 21-16,-21-21 0,22-1 0,-22 22 15,0 0-15,0 0 0,0-21 16,0 21-16,1 0 0</inkml:trace>
  <inkml:trace contextRef="#ctx0" brushRef="#br0" timeOffset="116744.76">2476 11430 0,'0'0'16,"-21"0"-16,21 21 0,-21-21 0,21 21 16,0 1-16,0-1 15,0 0-15,21-21 16,0 21-16,22-21 16,-22 0-16,0 0 0,0 0 15,22 0-15,-22 0 0,0 0 16,21 0-16,-21 0 0,1 0 0,20-21 15,-21 0-15,0 21 0,0-21 16,1 21-16,-22-22 0,21 22 0,-21-21 16,0 0-16,0 0 15,0 0 1,-21 21 0,-1 0-1,22 21 1,-21 0-16,21 0 0,0 0 15,-21 1-15,21-1 0,0 21 16,0-21-16,0 22 0,0-22 0,0 21 16,0 0-16,0 1 0,-21-1 15,21 0-15,0 1 0,-21-1 0,21 0 16,0 1-16,0-1 0,0 22 16,0-22-16,-21 0 0,21-21 15,0 22-15,0-22 0,0 0 16,0 0-16,0 0 0,0 1 0,0-1 15,0 0-15,0 0 0,0-42 63,-22 0-47,22 0-16,-21-1 15</inkml:trace>
  <inkml:trace contextRef="#ctx0" brushRef="#br0" timeOffset="117034.59">2371 12107 0,'0'0'16,"21"0"15,0 0-31,0 0 0,21 0 0,-20-21 15,20 21-15,-21-21 0,21 21 16,1-21-16,-1 21 0,0-21 0,1 21 16,-22-21-16,21 21 0,1-22 15,-22 22-15,21-21 0,-21 21 0,0 0 16,1 0-16,-1 0 31,0 0 0,0 0-31</inkml:trace>
  <inkml:trace contextRef="#ctx0" brushRef="#br0" timeOffset="117870.84">4170 11853 0,'0'0'0,"-43"0"0,-20-21 16,42 21-16,0 0 0,-1 0 16,1 0-1,42 0 16,1 0-31,-1 0 0,0 0 16,0 0-16,21 0 0,-20 0 0,20 0 16,21 0-16,-20 0 0,-1 0 15,22 0-15,-22 0 0,21 0 0,1 0 16,-1 0-16,-20 0 0,20 0 0,1 0 16,-22 0-16,22 0 0,-22 0 15,0 0-15,1 0 0,-1 0 16,-21 0-16,0 0 0,0 0 0,1 0 15,-22-21 17,-22 0-17,1 21-15,0 0 0,0-21 16,0 21-16,0 0 0,-22 0 16,22 0-16,0 0 0,0 0 15,0 0-15,-1 0 0,1 0 16,21-21-16,21 21 31,1 0-15,-1 0-16,0 0 0,0-22 0,21 22 15,-20 0-15,-1 0 0,0 0 16,0 0-16,0 0 0,0 0 16,-21 22-16,0-1 15,0 0-15,0 0 16,0 0-16,0 0 0,-21 22 15,21-22-15,-21 0 0,0 0 0,0 0 16,-22 1-16,22 20 0,0-21 16,0 0-16,0 0 0,-22 22 15,22-43-15,0 21 0,21 0 16,-21 0-16,42-21 31,0-21-31</inkml:trace>
  <inkml:trace contextRef="#ctx0" brushRef="#br0" timeOffset="118738.14">6223 11345 0,'0'-21'15,"-21"21"-15,21 21 31,0 1-31,0-1 0,0 0 16,0 0-16,0 0 0,21 0 16,0 1-16,0-22 0,22 42 15,-22-42-15,0 0 16,0 0-16,0 0 0,0 0 0,22 0 16,-22 0-16,0-21 0,21 21 0,-20-21 15,-1-1-15,0 22 0,0-21 16,0 0-16,0 0 0,-21 0 0,22 0 15,-22-1-15,0 1 0,0 0 0,0 0 16,0-21-16,0 20 0,0 1 16,-22 21-16,1-21 0,0 21 15,0 21 1,21 0-16,-21 1 0,21 20 16,0 0-16,0 1 0,0-1 15,0 0-15,0 22 0,0-22 16,0 0-16,0 22 0,-21-22 0,21 1 15,0-1-15,0 21 0,0-20 0,0-1 16,0-21-16,0 22 0,0-1 16,0-21-16,0 21 0,-22-20 0,22-1 15,-21 0-15,21 0 0,0 0 16,-21-21-16,0 0 0,0 21 0,0-21 16,-1 0-16,1 0 0,0 0 15,0-21-15,-21 0 0,20 0 16,1 0-16,0 0 0,0-1 0,-21 1 15,20-21-15,1 21 0,0-22 16,0 22-16,0-21 0,0 21 16,-1 0-16,22-1 0,0 1 0,0 0 15,0 0-15,0 0 0,22 21 16,-1 0-16,21-21 0,-21 21 16,0 0-16,22 0 0,-22 0 0,21 0 15</inkml:trace>
  <inkml:trace contextRef="#ctx0" brushRef="#br0" timeOffset="119133.91">7112 11642 0,'0'0'0,"0"21"0,0 0 0,0 0 16,-21 0-16,0 1 0,21-1 0,-22 0 15,22 21-15,0-21 0,-21 1 16,21 20-16,-21-21 0,21 0 0,0 0 16,0 1-16,0-1 0,0 0 0,0 0 15,0 0-15,21-21 16,0 0-16,1 0 16,-1 0-16,0 0 0,0-21 0,0 0 15,0 0-15,1 0 16,-1-1-16,0 1 0,0 0 0,0 0 15,-21-21-15,0 20 0,0 1 0,0-21 16,0 21-16,0 0 0,-21-22 16,0 22-16,0 0 0,-22 0 15,22 21-15,0 0 0,-21 0 0,21 0 16,-1 0-16,1 21 0,-21-21 16,21 21-16,0 0 0,21 0 0,0 1 15,0-1-15,0 0 0</inkml:trace>
  <inkml:trace contextRef="#ctx0" brushRef="#br0" timeOffset="120146.86">8382 11218 0,'0'0'0,"0"-21"16,0 0 0,0 0-16,0 0 0,0 0 15,0-1-15,0 1 16,0 0-16,0 0 16,-21 21-1,21 21-15,0 0 0,0 0 16,0 22-16,0-1 0,0 0 0,0 1 15,0 20-15,0 1 0,0-1 16,0-20-16,-21 20 0,21 1 0,0-22 16,-22 0-16,22 22 0,0-22 15,0 0-15,0 1 0,0-1 0,0-21 16,0 0-16,0 1 0,0-1 16,0 0-16,0 0 0,0-42 46,0 0-46,0 0 0,0-1 0,0-20 16,0 21-16,0-21 0,0 20 16,0-20-16,0 21 0,22 0 0,-1-22 15,-21 22-15,21 0 16,21 21-16,-21-21 0,1 21 0,20 0 0,0 0 16,-21 0-16,22 0 0,-1 21 15,-21-21-15,22 21 0,-22 0 16,0 1-16,0-1 0,-21 0 0,0 21 15,0-21-15,0 22 0,0-22 0,-21 21 16,-21-21-16,20 22 0,1-22 16,0 0-16,-21 21 0,21-20 0,-1-1 15,1-21-15,0 21 0,0-21 16,0 0 0,21-21-1,0 0-15,0-1 16,0 1-16,21 0 0,0 0 15</inkml:trace>
  <inkml:trace contextRef="#ctx0" brushRef="#br0" timeOffset="120550.66">8763 11705 0,'0'0'16,"21"-21"-16,0 21 0,0-21 0,1 21 0,-22-21 15,42 21-15,-21 0 0,0 0 16,0 0-16,22 0 0,-22 0 0,21 0 16,-21 0-16,22 21 0,-22 0 15,21 0-15,-21 0 0,1 1 0,-1-1 16,0 0-16,0 21 0,-21-21 16,0 1-16,0 20 0,0-21 15,0 0-15,0 22 0,0-22 0,-21 0 16,21 0-16,-21 0 0,0 0 0,-1 1 15,22-1-15,-21-21 16,21-21 0,0-1-16,0 1 15,0 0-15,0 0 0,0-21 16,0 20-16,21-20 0,-21 0 0,0 21 16,22-22-16,-1 1 0,0 21 0,-21 0 15,21-22-15,0 22 0,0 0 16,1 0-16,-1 0 15,0 21-15,0-22 0,0 22 16,0 0-16</inkml:trace>
  <inkml:trace contextRef="#ctx0" brushRef="#br0" timeOffset="120770.07">9715 11621 0,'0'0'0,"0"42"15,0-21-15,0 0 0,0 22 16,0-22-16,0 0 0,0 0 0,0 21 16,-21-20-16,21-1 0,0 0 15,0 0-15,-21 0 0,21 0 0,-21 1 16,21-1-16,-21 0 0,21-42 47,0 0-47,0-1 15</inkml:trace>
  <inkml:trace contextRef="#ctx0" brushRef="#br0" timeOffset="120960.95">9652 11388 0,'0'21'31,"0"0"-15,0 0-16,0 0 16,0 1-16,0-1 0,21-21 15,-21 21-15,21-21 16</inkml:trace>
  <inkml:trace contextRef="#ctx0" brushRef="#br0" timeOffset="121979">10181 11642 0,'0'0'0,"21"0"0,-21 21 16,0 0-16,0 0 0,0 0 15,0 1-15,0-1 0,0 0 0,0 0 16,-21 0-16,21 0 0,0 22 0,-21-22 16,0 0-16,0 0 0,21 0 15,-22 1-15,22-1 0,0 0 0,-21 0 16,0 0-16,21 0 0,0-42 47,0 0-32,0 0-15,21-21 16,0 20-16,-21 1 0,22-21 0,-1 21 16,0-22-16,-21 22 0,21 0 0,0 0 15,0 0-15,1 21 16,-1 0-16,-21 21 15,0 0-15,0 0 16,0 0-16,0 1 0,0-1 16,0 0-16,0 21 0,0-21 15,0 1-15,21-1 0,0 0 16,0 0-16,-21 0 0,21-21 16,22 0-16,-22 21 0,0-21 0,0 0 15,22 0-15,-1 0 0,0 0 0,1 0 16,-1 0-16,0-21 0,1 21 15,-22-21-15,21 0 0,0 21 0,-20-21 16,20 0-16,-21-1 0,0 1 0,-21 0 16,0 0-16,21 0 0,-21 0 15,0-1-15,0 1 0,0-21 0,-21 42 16,21-21-16,-21 0 0,0-1 0,0 22 16,0 0-16,-1 0 15,1 0-15,0 0 0,0 0 0,0 22 16,0-1-16,-1 0 0,1-21 0,0 21 15,21 0-15,-21 0 0,21 1 16,0-1-16,0 0 16,21-21-16,0 0 0,0 0 15,22 0-15,-22 0 0,0 0 16,21-21-16,-20 0 0,20 21 0,-21-22 16,0 22-16,0-21 0,1 21 0,-1-21 15,0 21-15,-42 21 47,0 0-31,21 1-16,-22 20 0,1-21 0,21 21 15,0 1-15,-21-1 0,0 0 0,21 1 16,-21 20-16,21-20 0,0 20 16,0-21-16,0 22 0,0-22 0,0 22 15,0-1-15,0 1 0,21-1 0,0 1 16,-21-22-16,21 22 0,-21-1 0,21 1 15,1-22-15,-22 21 0,0-20 16,0-1-16,0 0 0,0 1 16,0-1-16,0-21 0,0 0 0,0 1 15,-22-1-15,1 0 0,0-21 16,0 0-16,0 0 0,0 0 0,-1 0 16,1-21-16,0 0 0,0-1 0,-21-41 15,-1 21-15,22-1 0,0 1 16,-21-22-16,20 1 0,1-1 15,-21-63-15,42 43 0,0 20 16,0-63-16,21 43 0,0 20 16,0 1-16,22 20 0,-1-20 15,0 20-15,1 1 0,20 0 0,-20-1 16,20 1-16,1 0 0,-22 21 0,0-22 16</inkml:trace>
  <inkml:trace contextRef="#ctx0" brushRef="#br0" timeOffset="124923.17">12636 12107 0,'0'0'0,"-21"0"0,0 22 16,0-22-16,0 0 0,0 21 16,-1-21-16,1 0 0,0 0 0,0 0 15,0 0-15,0 0 0,-1 0 16,22-21-16,0-1 15,0 1-15,0 0 0,0 0 16,0 0-16,0-22 0,22 22 0,-1-21 16,0 21-16,0-22 0,0 1 15,0 0-15,1-1 0,20-41 16,-21 41-16,21 22 0,-20-21 16,-1 21-16,0 21 0,0 0 15,0 0-15,0 0 0,1 0 0,-22 21 16,21 0-16,-21 0 15,0 0-15,21 1 0,-21-1 0,0 0 16,0 0-16,0 0 0,0 0 16,0-42 31,0 0-47,0 0 15,0 0-15,0 0 0,0-1 16,0 1-16,0 0 0,-21 21 15,0-21-15,-1 0 0,1 0 0,0-1 16,0 22-16,0 0 0,0 0 16,-1 0-16,1 22 0,0-1 15,0 0-15,21 0 0,0 0 0,-21 22 16,21-1-16,0 0 0,0 1 0,-21-1 16,21 0-16,0 22 0,0-22 15,0 0-15,0 1 0,0-1 0,21 0 16,0 1-16,-21-22 0,21 0 15,0 0-15,0 0 0,1 1 0,-1-1 16,0-21-16,21 0 0,-21 0 16,22 0-16,-22 0 0,21 0 15,1-21-15,-1-1 0,-21 1 0,21 0 16,1-21-16,-22 21 0,21-22 0,-21 22 16,22-21-16,-22-1 0,0 22 15,0-21-15,-21 0 0,0 20 16,21 1-16,-21 0 0,0 0 0,0 42 31,0 0-15,0 0-16,0 1 0,0-1 15,0 0-15,0 0 0,0 21 0,0-20 16,0-1-16,0 0 0,0 0 16,0 0-16,22 0 0,-1 1 0,0-1 15,0 0-15,0-21 0,0 0 16,1 0-16,20 0 0,-21 0 0,0 0 15,0 0-15,22 0 0,-22-21 0,0 21 16,0-21-16,0-1 0,1 1 16,-1 0-16,-21 0 0,0-21 0,0 20 15,0-20-15,0 21 0,0-21 0,0 20 16,0-20-16,-21 21 0,-22-21 16,22 20-16,0 1 0,0 0 15,-22 0-15,22 0 0,0 21 0,-21 0 16,21 0-16,-22 0 0,22 0 15,0 0-15,0 21 0,0 0 0,-1 21 16,22-20-16,-21-1 0,21 21 0,0-21 16,0 0-16,0 22 0,21-22 15,1 0-15,20 0 0,-21 0 0,0-21 16,22 22-16,-22-22 0,21 0 16,0 0-16,1 0 0,-22 0 0,21 0 15,1 0-15,-22-22 0,21 1 0,0 0 16,-20 21-16,-1-21 15,0 0-15,0 0 0,0-1 0,0 1 16,1 0-16,-22-21 0,0 21 16,0-1-16,21 22 15,-21 22 1,0-1 0,0 0-16,0 0 15,0 0-15,0 0 0,0 22 0,0-22 16,0 0-16,0 0 0,0 0 0,0 1 15,0-1-15,0 0 16,0 0-16,0-42 31,0 0-15,0 0-16,0-1 0,21 1 16,-21 0-16,0 0 0,0 0 0,0-22 15,0 22-15,0-21 0,21 21 16,-21 0-16,21-1 0,-21 1 0,0 0 15,21 21-15,1 0 0,-1 0 16,-21 21 0,21 0-16,-21 1 0,21-1 0,-21 0 15,0 0-15,0 0 0,0 0 0,21 1 16,-21-1-16,0 21 0,0-21 16,0 0-16,0 1 0,0-1 15,0 0-15,21 0 0,1 0 0,-1-21 16,0 0-1,0 0-15,0 0 0,0 0 0,1 0 16,20 0-16,-21-21 0,0 21 0,0-21 16,1 0-16,-1-22 0,0 22 15,0 0-15,-21-21 0,0 21 0,21-22 16,-21 1-16,0 0 0,0-1 0,0 1 16,0-22-16,0 22 0,0 0 15,0-22-15,0 22 0,0 0 0,0-1 16,0 1-16,0 0 0,0 20 15,-21 1-15,0 21 16,0 21-16,21 1 16,-21-1-16,21 21 15,0-21-15,0 22 0,0-1 0,0 0 16,0 1-16,0-1 0,0 0 0,0-21 16,0 22-16,21-1 0,0-21 15,-21 22-15,21-22 0,0 0 0,-21 21 16,21-21-16,1 1 0,-1-1 15,-21 0-15,21 0 0,0-21 0,0 21 16,-21 0-16,21-21 0,-21 22 16,22-22-16,-1 0 31,0-22-31,-21 1 0,21 21 16,-21-21-16,0 0 0,21 0 0,0 0 15,-21-1-15,0 1 0,0 0 16,22 0-16,-22-21 0,21 20 0,-21 1 15,21-21-15,-21 21 0,0 0 16,21-1-16,-21 44 16,0-1-1,0 0-15,0 0 16,0 0-16,0 0 0,0 1 16,0-1-16,21 0 0,-21 0 15,0 0 1,0 0-16,21 1 15,-21-1-15,22-21 0,-22 21 16,21-21 0,0 21-16,0-21 15,0 0-15,0 0 16,1 0-16,-1 0 16,0-21-16,0 0 0,0 21 0,0-21 15,1-1-15,-1 1 0,0 0 0,0 0 16,0 0-16,0 0 0,1-1 15,-22 1-15,21 21 0,-21-21 0,21 0 16,0 21-16,-21 21 47,0 0-47,0 0 0,0 1 16,-21-22-16,21 21 0,-21 0 15,21 0-15,0 0 0,0 0 0,0 1 16,0-1-16,0 0 15,0 0 1,21-21-16,0 0 0,0 0 0,0 0 16,1 0-16,-1 0 0,0 0 0,0 0 15,0 0-15,0-21 16,1 0-16,-1 21 0,0-21 0,-21-1 16,21 22-16,-21-21 0,21 0 0,-21 0 15,0 0-15,0-22 0,0 22 16,0 0-16,0-21 0,0 21 0,0-1 15,0-20-15,-21 21 0,0 0 0,0 0 16,0-1-16,-1 22 0,1 0 16,0 0-16,0 0 0,0 0 15,0 22-15,-1-1 0,1 0 0,21 0 16,0 0-16,-21 22 0,21-22 16,0 0-16,0 0 0,0 21 0,0-20 15,0-1-15,0 0 0,21 0 16,0 0-16,1-21 0,-1 21 15,0 1-15,0-22 0,0 0 0,0 0 16,1 0-16,-1 0 0,21 0 0,-21 0 16,22 0-16,-22 0 0,0-22 15,0 22-15,21-21 0,-20 0 0,-1 0 16,0 0-16,0 0 0,0-1 0,-21 1 16,21-21-16,1 21 15,-22-22-15,21 1 0,-21 0 0,0-1 0,0 1 16,0 0-16,0-1 0,0 1 0,0 0 15,0-1-15,0 1 16,0 0-16,0 21 0,0-1 0,0 1 16,0 0-16,0 42 31,0 0-31,0 1 0,0 20 16,0 0-16,0-21 0,0 22 0,0-1 15,0 0-15,0 1 0,0-1 16,0 0-16,0 1 0,0-1 0,0 0 15,0-20-15,0 20 0,0 0 0,0-21 16,0 22-16,0-22 0,0 0 16,0 0-16,0 0 0,0 1 0,0-1 15,0 0-15,21-21 16,0 0-16,0 0 16,0 0-16,1 0 0,-1 0 15,0-21-15,0 21 0,-21-21 16,21 21-16,0-22 0,1 1 15,-22 0-15,0 0 0,0 0 16,0 0-16,0-1 0,0 1 0</inkml:trace>
  <inkml:trace contextRef="#ctx0" brushRef="#br0" timeOffset="125199.78">14414 11515 0,'-21'0'16,"42"0"-16,-42 21 0,42-21 16,1 0-1,-1 0-15,21-21 0,0 0 0,1 21 16,-1-22-16,0 22 15,1-21-15,20 21 0,-20-21 0,20 21 0,-21 0 16,1 0-16,-1-21 0,-21 21 16,22 0-16,-22 0 0,0 0 15,0-21-15,0 21 0</inkml:trace>
  <inkml:trace contextRef="#ctx0" brushRef="#br0" timeOffset="126066.8">17547 11049 0,'0'0'0,"-21"0"0,21-42 16,0 63 15,0 0-31,0 0 0,0 22 0,0-1 15,0 0-15,0 1 0,0 20 16,0-21-16,0 22 0,0-22 16,-21 1-16,21 20 0,0-21 0,0 1 15,0-1-15,0 0 0,0-20 0,0 20 16,0-21-16,0 21 0,0-20 16,0-1-16,0 0 0,0 0 15,0 0-15,-21-21 31,21-21-15,0 0-16,0 0 0,0 0 16,0-1-16,0 1 0,0 0 0,0-21 15,0 21-15,0-1 0,0 1 16,21-21-16,0 21 0,0 0 16,0-1-16,0 22 0,1-21 0,-1 0 15,21 21-15,-21 0 0,22 0 0,-22 0 16,0 0-16,21 21 0,-21 0 15,1 1-15,-1-1 0,0 0 0,0 0 16,0 0-16,-21 0 0,0 1 16,0-1-16,0 21 0,0-21 0,-21 0 15,0 1-15,0-1 0,0 0 0,-1 0 16,-20 0-16,21 0 0,0-21 16,-22 22-16,22-22 0,0 0 15,0 0-15,0 0 0,0 0 0,-1 0 16,22-22 15,22 1-31,-1 0 0,21 21 16,-21-21-16,0 0 0,22 0 15</inkml:trace>
  <inkml:trace contextRef="#ctx0" brushRef="#br0" timeOffset="126638.62">18732 11472 0,'0'0'0,"-21"-63"16,0 42-16,0 0 16,0 21-16,0-22 0,-1 22 15,1 0-15,0 0 0,-21 0 16,21 0-16,-1 22 0,1-1 0,0 0 15,0 0-15,0 21 0,0-20 16,-1 20-16,1-21 0,21 21 0,0-20 16,-21-1-16,21 21 0,0-21 15,0 0-15,0 1 0,0-1 0,0 0 16,0 0-16,21 0 0,0 0 16,1 1-16,-1-22 15,0 0-15,21 0 0,-21 0 0,1 0 16,-1 0-16,21 0 0,-21 0 0,0 0 15,1-22-15,-1 1 0,0 21 16,0-21-16,0 0 0,0 0 0,-21 0 16,22-1-16,-22 1 0,21-21 0,-21 21 15,0 0-15,21-22 0,-21 22 16,21 0-16,-21 0 0,0 0 0,0-1 16,0 44 15,0-1-31,0 0 0,0 0 15,0 0-15,0 22 0,0-22 0,0 0 16,0 0-16,0 0 0,0 0 16,0 1-16,0-1 0,0 0 0,0 0 15,0 0-15,0 0 16,21-21-16,0 22 0,1-22 16,-1 0-16,0 0 15,0 0-15,21-22 16,-20 22-16,-1-21 0</inkml:trace>
  <inkml:trace contextRef="#ctx0" brushRef="#br0" timeOffset="127718.77">19473 11324 0,'0'0'15,"0"-21"-15,0 0 0,-21 21 16,0 0-16,0 0 15,0 21-15,-1 0 0,22 0 16,-21 1-16,0-1 0,0 21 0,0-21 16,21 22-16,-21-22 0,21 21 15,-22-21-15,22 22 0,-21-22 0,21 0 16,0 21-16,0-21 0,0 1 16,0-1-16,0 0 0,0 0 0,21 0 15,1 0-15,-1 1 0,0-1 16,0-21-16,21 21 0,-20-21 0,20 0 15,-21 0-15,21 0 0,1 0 0,-22 0 16,21 0-16,1 0 0,-1-21 16,-21 0-16,0-1 0,22 22 0,-22-21 15,0 0-15,0-21 0,0 21 0,-21-22 16,21 22-16,1-21 0,-22-1 16,0 1-16,0 0 0,21-22 15,-21 22-15,21 0 0,-21-22 0,0 22 16,0-22-16,0 22 0,0 0 15,0 20-15,0-20 0,21 21 0,-21 0 16,0 0-16,0-1 0,21 22 16,-21 22-1,0-1 1,0 0-16,0 21 0,0-21 0,0 22 16,0-1-16,0 0 0,0 22 15,0-22-15,0 1 0,0-1 0,-21 0 16,21 1-16,0-1 0,-21-21 15,21 21-15,0-20 0,0-1 16,0 21-16,0-21 0,0 0 0,0 1 16,0-1-16,-21-21 15,21 21-15,0-42 32,0 0-32,0-1 15,0 1-15,21 0 0,-21 0 16,21 0-16,0-22 0,0 22 0,1-21 15,-1 21-15,0 0 0,0-22 16,0 22-16,0 21 0,1-21 0,-1 21 16,0-21-16,0 21 0,0 0 0,-21 21 31,21 0-31,-21 0 0,0 0 16,-21 1-16,0-1 0,0 0 15,21 0-15,-21-21 0,0 21 16,-1 0-16,1-21 0,0 22 0,0-22 15,0 0-15,0 0 0,-1 0 0,1 0 16,0 0-16,21-22 31,0 1-31,0 0 32,0 42-17,0 0 1,0 1-16,0-1 0,0 0 15,0 0-15,0 0 0,0 0 0,0 1 16,0-1-16,21 0 0,0 0 16,-21 0-16,22-21 0,-1 21 15,0-21-15,0 0 0,0 0 0,0 0 16,22 0-16,-22 0 0,21 0 0,-21 0 16,22 0-16,-22 0 0,0 0 15,0 0-15,0-21 0,1 21 0,-1-21 16,0 21-16,-21-21 0,21 21 0,-21-21 15,0 0-15,0-1 16</inkml:trace>
  <inkml:trace contextRef="#ctx0" brushRef="#br0" timeOffset="134278.53">1609 14076 0,'0'-21'15,"0"42"32,0 0-31,0 0-16,0 0 0,0 1 0,0 20 16,0-21-16,0 21 0,0 1 15,0-1-15,0 0 0,0 22 0,0-22 16,0 22-16,0-1 0,0-20 15,0-1-15,0 21 0,0-20 0,0-1 16,-22 0-16,22 1 16,0-22-16,0 21 0,0-21 0,0 1 15,0 20-15,0-21 0,0 0 16,0 0-16,22-21 31,-22-21-31,0 0 16,0 0-16,0 0 0,0 0 15,0-1-15,21 1 0</inkml:trace>
  <inkml:trace contextRef="#ctx0" brushRef="#br0" timeOffset="134626.84">1714 14224 0,'22'-21'16,"-1"21"-16,0 0 0,21-21 16,-21 21-16,1-21 0,20 21 15,-21 0-15,21-22 0,1 1 16,-22 21-16,21 0 0,-21 0 15,22 0-15,-22-21 0,0 21 0,0 0 16,0 0-16,1 0 0,-1 0 16,-21 21-1,0 0-15,-21 1 16,-1-22-16,1 0 16,21 21-16,0 0 0,-21-21 15,0 21-15,0-21 0</inkml:trace>
  <inkml:trace contextRef="#ctx0" brushRef="#br0" timeOffset="134942.67">1651 14669 0,'0'0'16,"0"21"-16,-21-21 0,21 21 15,21-21 1,0 0 0,0 0-16,0 0 0,22 0 15,-22-21-15,21 21 0,-21 0 16,22-21-16,-1 21 0,-21 0 0,22-22 16,-22 22-16,0 0 0,0 0 15,0 0-15,0 0 0,1 0 0,-22 22 47</inkml:trace>
  <inkml:trace contextRef="#ctx0" brushRef="#br0" timeOffset="136055.1">3154 14605 0,'0'0'0,"-21"0"16,-1 0 0,1 0-16,0 0 15,0 0-15,21-21 0,-21 21 16,0-21-16,-1 21 0,22-21 0,-21 21 16,0-22-16,21 1 0,-21 21 15,0-21-15,21 0 0,-21 0 0,21 0 16,0-1-16,0 1 0,0 0 15,0 0-15,0 0 0,0 0 16,0-1-16,0-20 0,21 21 0,0 0 16,0 0-16,0-1 0,0 1 0,22 0 15,-22 21-15,0-21 0,21 21 0,-20 0 16,20 0-16,-21 0 16,0 0-16,0 0 0,22 0 0,-22 0 15,0 21-15,-21 0 0,0 0 16,0 1-16,0-1 0,0 21 15,-21-21-15,0 0 0,0 22 0,-1-1 16,1-21-16,0 22 0,0-1 16,-21 0-16,-1 1 0,22-22 0,-21 21 15,21 0-15,-22 1 0,22-1 16,-21 0-16,21-20 0,-1 20 0,22 0 16,-21-21-16,21 1 0,0 20 15,0-21-15,0 0 0,0 0 16,0 1-16,0-1 0,0 0 0,21 0 15,1 0-15,-1-21 0,0 0 16,0 0-16,21 0 0,-20 0 0,-1 0 16,21 0-16,0 0 0,-20-21 15,20 0-15,0 21 0,22-42 16,-22 20-16,-21 1 0,22 0 0,-22 0 16,21 0-16,-21 0 0,0-1 15,-21 1-15,0 0 0,0 0 0,0 0 16,0 0-16,-21-1 0,0 1 15,0 0-15,-21 0 0,20 0 16,-20 21-16,0-21 0,-1 21 0,1 0 16,0 0-16,21 0 0,-22 0 15,1 0-15,21 0 0,-22 0 0,22 21 16,0-21-16,0 21 0,0-21 16,0 0-16,-1 0 0,22 21 0,0 0 15,-21-21-15,21 21 16,0 1 218,21-22-203</inkml:trace>
  <inkml:trace contextRef="#ctx0" brushRef="#br0" timeOffset="138383.17">7789 13568 0,'21'0'0,"-42"0"47,21 21-31,0 0-16,-21-21 15,21 21-15,-21 1 16,21-1-16,0 0 0,0 0 16,0 0-1,21-21-15,0 0 16,0 0-16,1 0 16,-1 0-16,0 0 0,0 0 15,0-21-15,-21 0 16,21 21-16,-21-21 0,22 21 0,-22-21 15,0-1-15,0 1 0,0 0 16,-22 21-16,1 0 16,0 0-16,0 0 15,0 0-15,0 0 0,-1 0 16,1 0 0,21 21-16,-21 0 0,21 1 15,0-1-15,0 0 16,0 0-16,0 0 15,21-21-15,-21 21 0,21 1 16,1-22-16,-1 0 16,0 0-16,0 0 15,0 0-15,0 0 0,1-22 16,-1 1-16,-21 0 16,0 0-16,0 0 15,0 0-15,0-1 0,0 1 16,-21 0-16,21 0 15,-22 21-15,1-21 0,0 21 16,0 0-16,0 0 16,21 21-1,-21 0-15,21 0 16,0 0-16,0 1 0,0-1 16,0 0-16,0 0 15,21 0-15,0-21 16,-21 21-16,21-21 0,0 0 15,0 0-15,1 0 16,-1 0-16,0 0 16,-21-21-1,0 0-15,0 0 16,0 0-16,0 0 0,-21 21 16,0 0-16,-1-22 0,1 22 15,0 0-15,0 0 16,0 0-16,21 22 0,-21-1 15,21 0 1,0 0-16,0 0 16,21-21-1,0 0-15,0 0 16,0 0-16,0 0 0,1 0 16,-1 0-16,0 0 15,-21-21-15,0 0 16,0 0-1,-21 21-15,0 0 16,-1 0-16,1 0 0,0 0 16,0 21-16,0-21 15,21 21 1,0 0-16,0 0 16,0 1-16,0-1 15,0 0 1</inkml:trace>
  <inkml:trace contextRef="#ctx0" brushRef="#br0" timeOffset="139876.41">8001 15473 0,'-21'0'0,"21"21"16,-21 0-16,21 0 16,-22-21-16,1 22 0,21-1 0,-21-21 15,21 21-15,0 0 0,0 0 16,0 0-16,0 1 15,0-1 1,21-21 0,0 0-16,1 0 0,-1 0 15,0 0-15,0 0 16,-21-21-16,21 21 0,-21-22 0,0 1 16,0 0-1,0 0-15,0 0 16,-21 21-16,0 0 0,21-21 15,-21 21-15,0 0 16,-1 0-16,1 21 16,21 0-16,-21 0 15,21 0 1,0 0-16,0 1 16,21-22-1,0 0 1,1 0-16,-1 0 15,0 0-15,0 0 0,-21-22 16,21 22-16,-21-21 16,0 0-16,0 0 0,0 0 15,0 0-15,-21-1 16,0 22-16,0-21 16,0 21-16,-1 0 15,1 0-15,0 0 0,0 0 16,21 21-16,-21-21 0,0 22 15,21-1-15,-22 0 0,22 0 16,0 0-16,0 0 31,22-21-31,-1 0 16,0 0-16,0 0 16,0 0-16,0 0 0,1-21 15,-1 21 1,-21-21-16,0 0 15,0 0 1,0 0-16,-21 21 0,-1 0 16,1 0-16,0 0 15,0 21 1,21 0-16,-21-21 0,21 21 0,0 0 16,0 0-1,0 1-15,21-22 16,0 0-1,0 0-15,0 0 16,1 0-16,-1 0 0,0 0 16,-21-22-16,21 22 15,-21-21-15,0 0 16,0 0-16,0 0 16,0 0-16,-21-1 15,0 22 1,0 0-16,21 22 15,0-1-15,0 0 32,0-42 15,0 0-32,21 21-15,0-22 0,0 1 0</inkml:trace>
  <inkml:trace contextRef="#ctx0" brushRef="#br0" timeOffset="141777.95">8657 13610 0,'0'0'0,"-21"0"31,21-21 32,0 0-63,21 21 0,-21-21 16,21 21-16,0-21 0,1-1 15,-1 22-15,0 0 0,0-21 0,0 21 16,0 0-16,22 0 0,-22 0 0,0 0 15,0 0-15,0 0 16,22 0-16,-22 0 0,0 0 0,0 21 16,0 1-16,-21-1 0,22 0 15,-22 0-15,0 0 0,0 0 16,0 22-16,0-22 0,0 0 0,0 0 16,0 22-16,0-22 0,0 21 0,-22-21 15,1 0-15,0 22 0,0-22 16,0 21-16,21-21 0,-21 22 0,-1-1 15,1-21-15,0 22 0,0-22 0,21 21 16,0 0-16,0-20 16,0 20-16,0 0 0,0-21 0,0 22 15,0-1-15,0-21 0,0 22 0,0-22 16,21 0-16,0 21 0,0-21 16,-21 1-16,22-1 0,-1 0 0,0 0 15,0 0-15,0-21 0,0 21 0,1-21 16,-1 0-16,0 0 0,0 22 15,0-22-15,0 0 0,1 0 0,-1 0 16,0 0-16,0 0 0,0-22 16,0 22-16,-21-21 0,22 0 15,-22 0-15,0 0 16,-22 42 31,1-21-47,21 21 15,-21 0-15,21 0 16,0 1-16,-21-22 0,21 21 0,-21 0 16,21 0-16,-21 0 0,21 0 15,0 1-15,0-1 16,0 0-16,0 0 0,0 0 0,0 0 16,0 1-16,0-1 0,0 0 15,0 0-15,0 0 0,0 0 0,0 1 16,0-1-16,0 0 0,21 0 15,-21 0-15,0 0 16,0 1-16,0-1 0,0 0 16,0 0-16,0 0 15,0 0-15,0 1 16,0-1-16,0 0 0,0 0 16,0 0-16,0 0 15,-21-21-15,21 22 0,-22-1 16,1-21-1,0 21-15,0-21 16,0 0 0,0 0-16,21 21 0,-22-21 15,1 0-15,0 0 16,0 0-16,0 0 16,0 0-16,-1 0 0,1 0 15,0 0-15,0 21 0,0-21 16,0 0-16,-1 0 0,1 0 15,0 0-15,0 0 16,0 0-16,0 0 16,21 21-1,-22-21 48,1 0-63,0 0 31,0 0-15,0 0-1,0 0-15</inkml:trace>
  <inkml:trace contextRef="#ctx0" brushRef="#br0" timeOffset="145750.48">10562 14393 0,'-42'0'0,"21"0"16,-1 0-16,1 0 15,21 22 17,21-22-17,1 0-15,20 0 0,0 0 0,1 0 16,-1 0-16,21 0 0,1-22 0,-1 1 16,22 21-16,-21-21 0,-1 21 15,22-21-15,-22 21 0,22 0 0,-22-21 16,1 21-16,-1 0 0,1-21 0,-1-1 15,-20 22-15,20 0 0,-20 0 16,-1-21-16,-21 21 0,21 0 0,-20 0 16,-1 0-16,-42 0 31,-1 0-15,1 0-16,0 0 0,-21 0 0,21 0 15,-22 0-15,1 0 0,0 21 0</inkml:trace>
  <inkml:trace contextRef="#ctx0" brushRef="#br0" timeOffset="146098.28">10731 14499 0,'-21'0'15,"0"0"1,42 0 15,0 0-31,22 0 16,-22 0-16,21 0 0,1 0 0,20 0 15,-21-21-15,22 21 0,-1-21 0,1 21 16,-1-21-16,1 21 0,-1-21 16,1 21-16,-22-22 0,22 22 15,-22 0-15,22-21 0,-22 21 0,0 0 16,1 0-16,-22 0 0,0-21 15,0 21-15,0 0 0,-21-21 32,-21 21-17,0-21-15,0 21 0,0 0 16,-1-21-16,1 21 0,0 0 0,21-22 16</inkml:trace>
  <inkml:trace contextRef="#ctx0" brushRef="#br0" timeOffset="146530.82">11557 13970 0,'0'21'31,"0"0"-15,21-21-16,0 0 0,0 22 0,1-22 15,-1 21-15,0-21 0,21 0 16,-21 0-16,22 0 0,-22 21 0,21-21 16,-21 0-16,1 0 0,20 0 15,-21 0-15,0 21 0,0-21 16,1 0-16,-22 21 16,0 0-16,0 1 0,0-1 15,0 0-15,-22 0 16,-41 85-16,21-85 15,20 21-15,1-20 0,-21 20 0,0-21 16,20 21-16,-20-20 0,21-1 16,-21 21-16,20-21 0,1 0 0,-21 1 15,21-1-15,0 0 0,-1 0 16,22 0-16,-21 0 0,21-42 47,0 0-32,21-21-15,-21 21 0</inkml:trace>
  <inkml:trace contextRef="#ctx0" brushRef="#br0" timeOffset="147389.9">12848 14224 0,'0'0'0,"0"21"15,0 0 1,21-21 31,0 0-47,1 0 15,-22-21-15,21 21 0,0-21 16,0 0-16,0 0 0,22-22 16,41-20-1,-84 21-15,21 20 0,1-20 16,-22 21-16,21-21 0,-21-1 0,0 1 16,0 21-16,0-22 0,0 1 0,-21 21 15,-1-21-15,1 20 0,0 1 16,-21-42-16,21 42 0,-22-1 15,43 1-15,-21 21 16,0 0-16,0 0 0,0 0 16,21 21-16,0 1 0,0-1 15,-22 21-15,22 0 0,0 1 16,0-1-16,-21 22 0,21-1 16,0-21-16,0 22 0,0 63 15,0 21-15,0-84 16,0-1-16,0 1 0,0-1 0,0 22 15,0-22-15,0 1 0,0-1 0,21 1 16,-21-1-16,22 1 0,-22-1 0,0 1 16,0-22-16,21 22 0,0 41 15,0 22 1,-21-105-16,21 20 0,0-21 0,-21 0 16,22 0-16,-22 1 0,0-1 15,21-21-15,0 0 16,0 0-16,0-21 15,0-1 1,-21 1-16,22 0 0,-1 0 0,-21-21 16,21 20-16,21-62 0,-42 63 15,21-22-15,1 1 0,-22 0 0,0-1 16,0 1-16,0 0 0,0-1 16,-64-84-1,-21 64-15,43 42 16,0-1-16,-1 22 0,22-21 15,-21 21-15,21 0 0,0 0 0,-1-21 16,1 21-16,21-21 16,0 0-16,21 21 15,1-21-15,-1 21 0,0-22 16,21 22-16,1-21 0,-22 0 0,21 0 16,0 0-16,1 0 0,-22-1 15,21 1-15,1 0 0,-22 0 0</inkml:trace>
  <inkml:trace contextRef="#ctx0" brushRef="#br0" timeOffset="147893.79">13885 14076 0,'0'-21'15,"0"0"-15,-21-22 16,0 22-16,0 0 15,-43 0-15,43 0 16,0 21-16,0 0 0,0 0 16,-1 0-16,1 21 0,-21 0 0,21 0 15,0 0-15,-1 0 0,-41 85 16,42-63-16,0 20 16,21-42-16,0 0 0,0 22 15,0-22-15,0 0 0,0 0 0,0 0 16,0 1-16,21-22 0,0 0 15,0 0-15,0 0 0,0 0 0,22 0 16,-22 0-16,21-22 0,1 22 16,-22-21-16,21 0 0,0 0 0,-20 0 15,41-43-15,-42 43 16,-21 0-16,21 0 0,-21 0 0,0-22 16,0 1-16,0 21 15,0 42 16,-21 0-31,21 0 0,0 0 0,0 1 16,0 20-16,0-21 0,-21 0 16,21 22-16,0-22 0,0 0 0,0 21 15,0-21-15,0 1 0,0-1 16,0 0-16,21-21 31,0 0-31,1 0 0,-1 0 0,0-21 16,0 21-16,0-21 0</inkml:trace>
  <inkml:trace contextRef="#ctx0" brushRef="#br0" timeOffset="148296.25">14478 14034 0,'21'-22'0,"-21"1"15,-21 21 1,0 0-16,-22 0 0,1 0 15,21 21-15,0 1 0,-22-22 16,22 21-16,0-21 0,0 21 16,0 0-16,0-21 0,-1 21 0,22 0 15,0 22 1,22-22-16,-1 0 16,21-21-16,-21 21 0,0 0 0,1-21 15,20 22-15,-21-1 0,0-21 16,0 21-16,1 0 0,-22 0 0,0 22 15,0-1 1,-22-42 0,1 21-16,0-21 0,0 21 0,0-21 15,0 0-15,-22 0 0,22 0 0,0 0 16,-43 0-16,43 0 0,0 0 16,-42 0-1,41-21-15,1 0 0,0 0 16,21 0-16,0-1 15,0 1 1,0 0-16,21 21 0</inkml:trace>
  <inkml:trace contextRef="#ctx0" brushRef="#br0" timeOffset="148619.07">14901 13568 0,'0'-21'0,"0"42"0,0-63 16,0 20-16,0 1 15,-21 42 1,0 1-16,21-1 0,-21 0 16,0 21-16,-1 1 0,22-1 0,-21 0 15,0 64 1,21 42-16,0-105 15,0-1-15,0 0 0,0 1 0,0-1 16,0 0-16,0-21 0,0 1 16,0 20-16,0-21 0,0 21 15,21-42 1,0 0 0,-21-21-1,22 0-15,-22 0 0</inkml:trace>
  <inkml:trace contextRef="#ctx0" brushRef="#br0" timeOffset="148975.38">14986 14203 0,'21'21'16,"0"-21"-16,0 0 16,1 0-16,-1 0 15,0 0-15,21-21 0,-21 21 0,22-21 16,-22 21-16,0-21 0,0 21 15,0-43-15,-21 22 16,0 0-16,0 0 0,0 0 16,-21 21-16,0 0 15,0 0-15,0 0 0,0 0 16,-1 21-16,1 0 0,0-21 0,-21 63 16,42-41-16,0-1 15,-21 0-15,21 0 0,0 21 0,-22-20 16,22-1-16,0 0 0,0 0 0,0 0 15,0 0-15,22-21 0,-1 22 16,0-22-16,0 21 0,0-21 0,0 0 16,22 0-16,-22 0 0,0 0 0,21-21 15,-20-1-15,20 22 0,-21-21 16,0 0-16,0 0 0,1 0 0</inkml:trace>
  <inkml:trace contextRef="#ctx0" brushRef="#br0" timeOffset="149362.16">15515 14097 0,'0'-21'15,"0"42"-15,0-63 0,0 21 0,0-1 0,21 1 16,-21 0-16,21 21 0,1 0 16,20 0-1,-21 0-15,0 0 0,0 0 0,1 0 16,-1 21-16,0 0 0,21 1 16,-21-1-16,1 0 0,-22 0 15,0 0-15,21 0 0,-21 64 16,0-43-1,-21-20-15,-1-1 16,1 0-16,0-21 0,21 21 16,-21-21-16,0 0 15,21-21 1,0 0-16,0-22 16,42-20-16,-21 21 15,0 20-15,1-20 0,-1 0 16,0 21-16,21-64 0,-21 64 15,1 0-15,-1-1 0,0 1 16,0 0-16,0 21 0,0-21 16,1 21-1,-44 0 1,1 0 0,0 0-16,-21 0 0,21 0 15</inkml:trace>
  <inkml:trace contextRef="#ctx0" brushRef="#br0" timeOffset="149645">14753 13801 0,'-21'0'0,"42"0"0,-42 21 15,42-21 1,21 0-16,-20 0 0,20 0 15,0-21-15,22 21 0,-1-21 0,1-1 16,-1 22-16,1-21 0,-1 21 16,1-21-16,-22 21 0,127-42 15,-147 42 1,-1 0-16,-21-21 16,-21 21-1,-1 0 1</inkml:trace>
  <inkml:trace contextRef="#ctx0" brushRef="#br0" timeOffset="152079.1">17335 14055 0,'-21'-21'0,"42"42"0,-42-64 0,0 43 0,21-21 16,-21 0-16,0-42 16,21 41-16,0 1 15,-21 21-15,21 21 16,0 1-16,0 20 16,0-21-16,0 0 0,0 22 15,0-1-15,0-21 0,0 21 16,0-20-16,0 20 0,-22 0 15,22-21-15,0 22 0,0-22 0,0 0 16,0 21-16,-21-20 0,21-1 0,0 0 16,0 0-16,0-42 31,0 0-15,0 0-16,0-1 0,0 1 15,0 0-15,0 0 0,0-21 0,0 20 16,0-20-16,21 21 0,-21-21 0,22 20 15,-1 1-15,0-21 0,0 21 16,0 21-16,0-21 0,1 21 16,20 0-16,0 0 0,-21 0 15,1 21-15,-1-21 0,0 21 16,-21 0-16,21 0 0,0 22 0,-21-22 16,21 0-16,-21 0 0,0 21 0,0-20 15,22-1-15,-22 21 0,0-21 16,0 0-16,0 1 0,0-1 0,0 0 15,0 0-15,21-21 0,-21 21 16,21-21 15,-21-21-31,21 0 0,-21 0 16,0 0-16,0-1 0,21 1 16,0 0-16,1-21 0,-22 21 0,21-22 15,0 22-15,-21-21 0,21 21 0,0-22 16,0 22-16,1-21 0,-1 21 15,0-1-15,0 22 0,0-21 0,0 21 16,1 0-16,-1 21 16,-21 1-16,0-1 15,0 0-15,0 0 0,0 21 0,0-20 16,0-1-16,0 0 0,0 0 0,0 0 16,0 0-16,0 1 15,0-1-15,0 0 0,21-21 0,-21 21 16,21 0-16,0-21 0,-21 21 15,21-21-15,1 0 0,-1 0 16,0 0-16,0 0 0,21 0 16,-20-21-16,20 0 0,-21 21 0,0-21 15,0 0-15,1 0 0,-1-1 16,0 1-16,0 0 0,0 0 0,-21 0 16,0 0-16,21-1 0,1-41 15,-22 84 16,0 0-15,0 0-16,0 1 16,0-1-16,0 0 0,0 0 0,0 0 15,0 0-15,0 1 0,0-1 0,0 0 16,0 0-16,0 0 16,0 0-16,21-21 0,0 0 15,0 0-15,0 0 0,0 0 16,1 0-16,-1 0 15,0-21-15,0 0 0,0 0 0,-21 0 16,21 0-16,-21-1 0,0 1 16,0 0-16,0-21 0,0 21 15,0-1-15,0 1 0,-21 0 0,0 0 16,0 21-16,0 0 16,0 0-16,-1 0 0,1 0 15,0 0-15,0 0 0,42 0 31,0 0-15,22 0-16,-22 0 0,21 0 0,0 0 16,1 0-16,-1 0 0,0 0 0,1 0 15,-1-21-15,22 21 0,-22-21 16,21 21-16,1 0 0,-22-22 0,22 22 16,-22 0-16,0 0 0,1-21 0,-1 21 15,-21 0-15,0 0 0,-42 0 31,0 0-15,0 21-16,-21-21 0,20 22 16,1-1-16,-21 0 0,21 0 0,-22 0 15,22 0-15,0 1 0,0-1 0,-21 0 16,20 0-16,1 0 0,0 22 16,0-22-16,21 0 0,0 0 0,0 0 15,-21 0-15,21 1 0,0-1 16,21 0-1,0-21-15,0 0 0,0 0 0,1 0 16,-1 0-16,0 0 0,0-21 0,0 21 16,0-21-16,22-1 15,-22 1-15,0 0 0,0 0 0,0 0 16,1-22-16,-1 22 0,0-21 0,0 21 16,-21-22-16,21 1 0,-21 0 15,21-1-15,1 1 0,-22 0 0,0-1 16,0 1-16,21 0 0,-21-1 15,21 1-15,-21 0 0,0-1 0,0 22 16,0-21-16,0 21 0,0 0 0,0-1 16,0 1-16,0 42 31,0 1-31,0-1 16,0 0-16,0 21 0,0-21 0,0 22 15,0-1-15,-21-21 0,21 22 16,0-1-16,0-21 0,-21 21 0,21-20 15,0 20-15,0-21 0,0 21 0,0-20 16,0 20-16,0-21 0,0 0 16,0 0-16,0 1 0,0-1 0,0 0 15,21 0-15,0 0 0,-21 0 16,21-21-16,0 0 0,0 22 16,1-22-16,-1 0 15,0 0-15,0 0 0,21 0 0,-20 0 0,20 0 16,-21 0-16,21 0 15,1-22-15,-22 1 0,0 21 0,21-21 16,-20 0-16,-1 0 0,21 0 0,-21-1 16,0 1-16,1-42 15,-22 42-15,21-1 0,-21 1 16,0 0-16,0 0 0,0 0 0,0 0 16,-21 21-16,-1 0 0,1 0 15,0 21-15,0 0 0,21 0 16,0 0-16,-21 0 0,21 1 0,-21-1 15,21 0-15,0 0 16,0 0-16,0 0 0,0 1 0,0 20 16,0-21-16,21 0 15,0-21 1,0 0-16,0 0 16,0 0-16,1 0 0,-1 0 15,0 0 1,0 0-1,0 0 1,-21-21 0,21 21 31,1 0-32,-22-21 188</inkml:trace>
  <inkml:trace contextRef="#ctx0" brushRef="#br0" timeOffset="167063.79">0 14224 0,'0'-21'110,"0"0"-63</inkml:trace>
  <inkml:trace contextRef="#ctx0" brushRef="#br0" timeOffset="168642.65">0 13822 0,'0'-21'63,"0"0"-47,0-1-1,0 1 16,0 42 32,0 1-63,0-1 16,0 0-16,0 0 0,0 0 15,0 0 1</inkml:trace>
  <inkml:trace contextRef="#ctx0" brushRef="#br0" timeOffset="171127.33">2498 6371 0,'0'0'0,"0"21"0,-22-21 62,22-21-62,0 0 16,22 0-16,-1 21 15,0-21-15,0 21 0,0-21 0,0 21 16,1 0-16,-1-22 0,0 22 16,-21-21-16,-21 21 31,-22 0-15,22 0-16,0 0 0,0 21 15,0 1-15,0 20 0,-1-21 0</inkml:trace>
  <inkml:trace contextRef="#ctx0" brushRef="#br0" timeOffset="171662.55">2244 11621 0,'0'21'0,"0"-42"0,0 63 16,-22-21-16,1 0 0,0-21 0,21 21 15,-21-21 1,42 0 15,0 0-31,0-21 0,1 21 0,-1-21 16,0 21-16,0-21 15,0 21-15,0 0 0,1 0 0,-22-21 16,21 21-16,0 0 16,-21 21-1,21-21-15,0 21 0,0 0 0,-21 0 16,22 1-16,-1-1 16,0 0-16,-21 0 0,0 0 15,21 0-15,-21 1 16,-21-22-1,-21-22 1,20 1-16</inkml:trace>
  <inkml:trace contextRef="#ctx0" brushRef="#br0" timeOffset="176372.46">1122 16785 0,'21'0'47,"0"0"-31,0 0 171,-21-21-171,21 21-16,-21-21 0,0 0 15,0 0-15,0-1 16,0 1-16,0 0 16,0 0-16,0 0 0,0 0 15,0-1-15,-21 1 16,0 21-16,0 0 16,0 0-16,0 0 0,-22 0 15,22 0-15,0 0 0,-21 21 16,20 1-16,1-1 0,0 0 15,-21 0-15,21 21 0,-1 1 0,1-1 16,0 0-16,0 1 0,0 20 16,0-20-16,-1 20 0,22-21 15,0 1-15,-21-1 0,21 22 0,0-22 16,0 0-16,0-21 0,0 22 16,21-1-16,1-21 0,-1 0 15,0 22-15,0-22 0,21-21 0,-20 21 16,20-21-16,0 0 0,1 0 15,-1 0-15,0 0 16,1-21-16,-1 0 0,0 0 0,1-1 16,20 1-16,-21 0 0,1-21 15,-1 21-15,0-22 0,1 1 16,-1 0-16,0-1 0,-20-20 0,20 20 16,-21-20-16,0 21 0,0-22 15,1 22-15,-1-1 0,-21-20 0,21 21 16,-21 20-16,21-20 0,-21 21 15,0 0-15,0 0 0,21-1 16,-21 44 15,0 20-15,-21-21-16,0 21 0,21-20 16,-21 41-16,0-21 0,-1 1 15,1-1-15,21 0 0,-21 22 0,0-22 16,0 1-16,0-1 0,-1 0 15,1 1-15,0-22 0,21 21 16,0-21-16,0 22 0,0-22 0,0 0 16,0 0-16,0 0 0,0 0 15,21-21-15,0 0 0,1 22 16,20-22-16,-21 0 0,0 0 0,22 0 16,-1-22-16,-21 1 0,21 21 15,-20-21-15,20 0 0,-21 0 0,21 0 16,-20-1-16,20-20 15,-21 21-15,0-21 0,22 20 0,-22-20 16,21 0-16,-21-1 0,0-20 16,1 21-16,-1-22 0,0 22 15,0-22-15,0 22 0,-21-43 16,0 43-16,0 21 0,21-22 16,-21 22-16,0 0 0,0 0 15,0 42 16,-21 0-31,21 0 16,-21 1-16,21-1 0,0 21 0,0-21 16,-21 22-16,21-1 0,-21 0 15,0 1-15,21-1 0,-22 0 16,1 1-16,21-1 0,-21 0 0,0 1 16,0-1-16,0 0 0,21 1 15,0-22-15,-22 21 0,22-21 16,0 0-16,0 1 0,0-1 15,0 0-15,22-21 16,-1 0-16,0 0 16,0 0-16,0 0 15,22 0-15,-22 0 0,0-21 0,0 0 16,21-1-16,-20 22 0,-1-21 0,0 0 16,0 0-16,-21 0 15,21 0-15,0 21 0</inkml:trace>
  <inkml:trace contextRef="#ctx0" brushRef="#br0" timeOffset="176662.37">2011 16955 0,'21'0'31,"0"0"-31,21 0 0,-20 0 16,20-22-16,0 22 0,1 0 16,-1 0-16,0-21 0,1 21 0,-22-21 15,21 21-15,-21 0 0,0 0 16,1 0-16,-1 0 0,0 0 0,-21-21 16</inkml:trace>
  <inkml:trace contextRef="#ctx0" brushRef="#br0" timeOffset="177182.64">3810 16785 0,'0'0'0,"0"-21"0,-21 0 0,21-21 16,0 20-16,0 1 16,0 0-16,0 0 0,0 42 46,0 0-46,0 22 0,0-22 16,0 21-16,0 22 0,0-22 0,0 0 16,0 22-16,-21-1 0,21-20 15,-22-1-15,1 21 0,21-20 0,0-1 16,-21-21-16,21 22 0,-21-1 16,21-21-16,-21 0 0,21 0 15,0 1-15,0-1 0,0-42 47,0-1-47,0 1 16,-21 0-16,21 0 0</inkml:trace>
  <inkml:trace contextRef="#ctx0" brushRef="#br0" timeOffset="177446.49">3323 17124 0,'0'0'0,"0"21"15,21-21 1,0 0-16,1 0 16,20 0-16,-21 0 0,21 0 15,1 0-15,-22 0 0,21 0 16,1 0-16,-1 0 0,0-21 16,1 21-16,-1 0 0,0 0 15,-21 0-15,22-21 0,-22 21 0,21 0 16,-21 0-16,1 0 15,-1 0-15,0 0 16,0 0 0,0 0-1,0 0-15</inkml:trace>
  <inkml:trace contextRef="#ctx0" brushRef="#br0" timeOffset="177822.28">4974 16785 0,'0'-63'16,"0"42"-16,-21 21 15,21-22-15,-21 22 0,21-21 16,-21 42-1,21 1-15,0-1 16,0 21-16,0 0 0,0 1 16,-22-1-16,22 0 0,0 1 0,0 20 15,0-20-15,-21-1 0,21 0 16,-21 1-16,0-1 0,21 0 0,0 1 16,0-22-16,-21 0 0,21 21 15,-21-21-15,21 1 0,0-1 0,0 0 16,0 0-1,0-42 1,0 0 0,0 0-16,0-1 0,0-20 15,0 21-15</inkml:trace>
  <inkml:trace contextRef="#ctx0" brushRef="#br0" timeOffset="178083.13">4847 16722 0,'0'0'0,"21"0"31,0-21-31,1 21 0,-1-22 16,21 22-16,-21 0 0,0-21 15,1 21-15,20 0 0,-21 0 0,0-21 16,0 21-16,1 0 0,-1 0 15,0 0-15,-21 21 32,0 0-32,-21-21 0,0 22 15,-1-1-15,1-21 0,0 21 0,0 0 16</inkml:trace>
  <inkml:trace contextRef="#ctx0" brushRef="#br0" timeOffset="178307">4657 17209 0,'0'0'16,"0"21"-16,0 0 0,0 0 0,0 0 15,21-21-15,0 0 16,0 0-16,0 0 0,0 0 16,1 0-16,20 0 0,-21 0 0,0 0 15,0 0-15,1 0 0,-1 0 16,0-21-16,0 21 0,0 0 15,-21-21-15,0 0 16,0 0-16,21 21 16,-21-22-16</inkml:trace>
  <inkml:trace contextRef="#ctx0" brushRef="#br0" timeOffset="178972.65">5990 17039 0,'0'-42'15,"0"21"1,0 0-16,0-1 0,0 1 15,0 0-15,0 0 0,0 0 16,0 0-16,21 21 16,0 0-1,1 0-15,-1 21 16,-21 0-16,21 0 0,-21 0 0,0 22 16,21-22-16,-21 21 0,21 0 15,-21 1-15,0-1 0,0-21 16,0 22-16,0-1 0,-21 0 0,0 1 15,0-22-15,-22 21 0,22 0 0,-21-20 16,0 20-16,-1 0 16,-20-21-16,20 22 0,-20-22 0,21 0 15,-1 0-15,1 0 0,0 1 16,-1-22-16,1 0 0,0 0 0,20 0 16,1 0-16,0 0 0,0-22 15,0 1-15,21 0 0,0 0 16,0-21-16,0-1 0,0 1 0,21 0 15,0-1-15,0 1 0,0 0 16,1 20-16,20-20 0,0 21 0,-21 21 16,22-21-16,-1 21 0,0 0 15,-20 0-15,20 21 0,-21 0 16,0 0-16,0 22 0,22-22 16,-43 21-16,21 0 0,0 1 0,0-1 15,-21-21-15,0 22 0,21-22 16,1 21-16,-1-21 0,-21 0 0,21-21 15,0 22-15,0-22 16,0 0-16,1 0 0,-1 0 0,0 0 16,0-22-16,21 1 0,-20 0 15,-1 0-15,0 0 0,-21-22 0,21 22 16,0-21-16</inkml:trace>
  <inkml:trace contextRef="#ctx0" brushRef="#br0" timeOffset="179430.68">4889 17209 0,'22'0'62,"-1"21"-62,0-21 0,21 0 16,-21 0-16,22 0 16,-22 0-16,21 0 0,-21 0 0,22 0 15,-22 0-15,0 0 0,21 0 16,-20 0-16,-1 0 0</inkml:trace>
  <inkml:trace contextRef="#ctx0" brushRef="#br0" timeOffset="179930.39">7789 17272 0,'43'0'46,"-22"0"-46,21 0 0,0 0 16,22 0-16,-1 0 0,1 0 16,-1 0-16,1 0 0,21 0 15,-22 0-15,22 0 0,-22 0 16,1 0-16,-1 0 0,1 0 0,-22 0 16,0 0-16,1 0 0,-22 0 15,0 0-15,-42 0 16,0 0-1,0 21-15,-22-21 0,1 0 0,0 0 16,-22 0-16,22 0 0,-43 0 16,22 0-16</inkml:trace>
  <inkml:trace contextRef="#ctx0" brushRef="#br0" timeOffset="180174.25">7705 17336 0,'0'0'0,"-22"0"15,1 0-15,0 21 16,42-21-1,0 0-15,1 0 0,20 0 16,0 0-16,1 0 0,-1 0 0,21 0 16,1 0-16,-1 0 0,1 0 15,21 0-15,-22 0 0,1 0 0,-1 0 16,1 0-16,-1 0 0,1 0 16,-22 0-16,21 0 0,-20 0 0,-22 0 15,21 0-15,-21 0 0,1 0 16,-22-21 15,-22 21-31,1-22 0</inkml:trace>
  <inkml:trace contextRef="#ctx0" brushRef="#br0" timeOffset="180566.02">8742 16997 0,'0'0'0,"-21"0"16,42 0 15,0 0-31,0 0 0,21 0 16,-20 0-16,20 0 0,0 0 0,-21 0 16,22 0-16,-1 0 0,-21 0 15,22 0-15,-22 0 0,0 0 0,0 0 16,0 21-16,-21 0 15,0 0-15,0 1 0,0-1 16,0 0-16,-21 21 0,0-21 16,0 22-16,-22-22 0,1 21 0,0 1 15,21-1-15,-22 0 0,1 1 16,0-1-16,-1 0 0,1-21 0,21 22 16,-22-1-16,22-21 0,0 0 15,0 1-15,0-1 0,0 0 16,21 0-16,-22-21 0,22 21 15,0-42 1,0 0 0,22 0-16,-1 0 0,0-22 0</inkml:trace>
  <inkml:trace contextRef="#ctx0" brushRef="#br0" timeOffset="180990.78">11409 16785 0,'21'-21'0,"-42"42"0,42-63 0,-21 0 16,0 20-16,0 1 0,0-21 0,0 21 15,0 0-15,0-1 0,0 1 16,-21 21 0,0 21-16,-1 1 15,1 20-15,0 0 0,-21 22 16,21-1-16,-1 1 0,1-1 16,0 1-16,-21-1 0,21 1 15,-1-1-15,-41 64 0,42-84 16,0 20-16,21-21 0,0 22 15,0-22-15,0 1 0,0-22 0,0 0 16,0 21-16,0-21 0,21-21 16,0 22-16,0-22 0,0 0 0,0 0 15,22 0-15,-22 0 0,21-22 16,-21 1-16,1 0 0,-1 0 0,0 0 16,0-22-16,0 22 0,-21-21 15</inkml:trace>
  <inkml:trace contextRef="#ctx0" brushRef="#br0" timeOffset="181171.68">10837 17251 0,'0'0'0,"-42"0"0,21 0 0,0 0 0,21-21 16,21 21 0,0 0-16,21 0 0,-21 0 0,43-21 15,-22 21-15,1 0 0,20 0 16,1-22-16,-1 22 0,1 0 0,-22-21 15,21 21-15,-20-21 0,-1 21 0,0-21 16,1 21-16</inkml:trace>
  <inkml:trace contextRef="#ctx0" brushRef="#br0" timeOffset="181546.46">11620 17314 0,'0'0'0,"0"22"0,-21 20 15,21-21-15,0 0 16,21-21 0,1 0-16,-1 0 0,0 0 15,0 0-15,0-21 0,22 21 0,-22-21 16,0 0-16,21 21 0,-21-21 16,1-1-16,-22 1 0,0 0 15,0 0-15,0 0 0,0 0 0,0-1 16,-22 1-16,1 21 15,0 0-15,0 0 0,0 0 0,0 0 16,-1 0-16,-20 0 0,21 21 16,0 22-16,0-22 0,-1 0 0,1 21 15,0-20-15,21 20 0,0 0 16,-21 1-16,21-22 0,0 21 0,0-21 16,0 22-16,42-1 15,-21-21-15,22 0 0,-1-21 16,0 0-16,1 0 0,-1 0 15,0 0-15,22 0 0,-22 0 0,1-21 16,-22 0-16,21 0 0</inkml:trace>
  <inkml:trace contextRef="#ctx0" brushRef="#br0" timeOffset="181891.54">12298 17293 0,'0'0'0,"21"-21"0,0-21 15,-21 21-15,21-1 16,-21 1-16,21 21 0,1-21 15,-1 21-15,0 0 0,0 0 16,0 0-16,0 21 0,1 0 16,-22 1-16,21-1 0,0 0 15,0 0-15,-21 21 0,0-20 0,21 20 16,-21-21-16,0 21 0,0-20 16,0 20-16,0-21 0,-21 0 0,0 0 15,0 1-15,21-1 0,-21 0 16,-1 0-16,1-21 0,21-21 31,0 0-31,0 0 16,0-1-16,0-20 0,21 21 15,1-21-15,-1-1 0,0 22 0,0-21 16,0 21-16,0-22 16,1 22-16,-1 0 0,0 0 0,-21 0 15,21 21-15,0 0 0,0-22 16,1 22-16,-1 0 0</inkml:trace>
  <inkml:trace contextRef="#ctx0" brushRef="#br0" timeOffset="184097.51">13166 17251 0,'0'21'31,"0"0"-31,0 0 15,0 1-15,0-1 16,-22 0-16,1 0 0,21 0 0,-21 0 16,21 1-16,0-1 0,-21 0 15,0 0-15,21 0 0,-21-21 0,21 21 16,0 1-16,0-1 16,0-42 15,0-1-31,0 1 15,0 0 1,0 0-16,0 0 0,21-22 0,0 22 16,0-21-16,0 21 0,0 0 15,1-22-15,-1 22 0,0 0 0,0 21 16,0-21-16,0 21 0,1 0 0,-1 0 16,0 0-16,-21 21 15,0 0-15,21 0 0,-21 0 0,0 1 16,0-1-16,0 0 0,0 21 15,0-21-15,-21 1 0,0 20 0,21-21 16,0 0-16,0 0 0,0 1 16,-21-1-16,21 0 15,0-42 17,21 0-17,-21-1-15,21 1 0,0-21 0,0 21 16,22 0-16,-22-22 0,0 1 15,21 21-15,-21-22 0,43 1 16,-43 21-16,21 21 0,-20 0 16,-1 0-16,0 0 0,0 0 15,-21 21-15,0 0 0,0 0 16,0 1-16,0-1 0,0 0 0,0 21 16,0-21-16,0 1 0,-21-1 15,21 0-15,0 0 0,0 0 0,0 0 16,0 1-16,0-1 15,21-21-15,0 21 0,0-21 16,1 0-16,-1 0 0,21 0 16,-21 0-16,0-21 0,1 21 0,20-21 15,-21-1-15,0 1 0,0 0 16,1 0-16,-1 0 0,-21 0 16,0-22-16,0 22 0,0 0 0,0 0 15,0 0-15,0-1 0,0 44 31,0-1-15,0 0-16,0 0 0,0 0 16,-21 0-16,21 1 0,0-1 15,0 21-15,0-21 0,0 0 0,21 22 16,0-22 0,0-21-16,21 21 0,-20-21 0,-1 0 15,0 0-15,21 0 0,-21 0 16,1-21-16,20 0 0,-21 0 0,0-1 15,0 1-15,22 0 0,-22 0 16,0-21-16,0 20 0,0-20 16,1 21-16,-1-21 0,0 20 0,0-20 15,0 21-15,0 0 0,1 21 16,-22 21 15,0 0-31,0 0 0,-22 0 0,1 1 16,0-1-16,21 0 0,-21 21 15,0-21-15,0 1 0,-1-1 0,1 21 16,0-21-16,0-21 0,21 43 16,-21-22-16,0-21 15,42-21 17,0-1-32,-21 1 0,21 0 15,0 0-15,0 0 0,1 0 0,-1-1 16,21-20-16,-21 21 15,0 0-15,1 21 0,-1-21 0,21 21 16,-21 0-16,0 0 0,1 0 16,-1 0-16,0 21 0,-21 0 15,0 0-15,0 0 0,0 0 16,0 1-16,0-1 0,0 0 0,-21 0 16,21 0-16,0 0 0,0 1 15,0-1-15,0 0 0,21-21 16,21 21-16,-21-21 15,22 0-15,-1 0 0,0 0 16,22 0-16,-22 0 0,22 0 0,-22-21 16,22 21-16,-22-21 0,0 0 15,1-1-15,-1 1 0,-21 0 0,0-21 16,0 21-16,1-22 0,-22 22 16,0-21-16,0 21 0,0-1 0,0 1 15,-22 21-15,1 0 16,0 0-16,0 0 0,-21 0 0,20 21 15,-20 1-15,0-1 0,21 0 16,-22 21-16,22-21 0,0 22 0,0-1 16,0-21-16,21 22 0,0-22 15,0 0-15,0 21 0,0-21 16,21-21-16,0 22 0,0-1 16,0-21-16,0 0 0,1 0 0,-1 0 15,0 0-15,0 0 0,0-21 16,0-1-16,1 1 0,20 21 0,-21-42 15,0 21-15,0 0 0,1-22 16,-1 22-16,0 0 0,0-21 0,0 20 16,0 1-16,1 0 0,-1 21 0,-21 21 31,0 0-15,0 22-16,0-22 15,0 0-15,0 0 0,-21 0 0,21 22 16,0-22-16,0 0 0,0 0 15,0 0-15,21-21 0,0 22 0,0-22 16,0 0-16,0 0 0,1 0 16,20 0-16,-21 0 0,21 0 0,-20 0 15,20 0-15,-21-22 0,21 1 16,1 0-16,-22-21 0,21 21 16,1-22-16,-1 1 0,0-22 0,1 22 15,-22-21-15,21-1 0,0 1 0,1-1 16,-1 1-16,0-1 0,-20 1 15,-1-1-15,21 1 0,-42 20 16,0 22-16,0 0 0,0 0 16,0 0-16,-21 21 15,0 21-15,0 0 0,-1 0 16,1 0-16,0 22 0,-21-1 0,21 0 16,-1 22-16,-20-22 0,21 22 0,0-22 15,-22 0-15,22 22 0,0-22 16,0 0-16,21 1 0,-21-1 0,21 0 15,-21 1-15,21-1 0,0-21 16,0 22-16,0-22 0,0 0 0,0 0 16,21 0-16,0-21 0,0 0 15,21 21-15,-20-21 0,-1 0 0,21 0 16,-21 0-16,22-21 16,-22 21-16,21-21 0,0 0 0,-20 0 15,-1 0-15,21-22 0,-21 22 16,0-21-16,-21 21 0,0-1 0,22 1 15,-22 0-15,0 0 0,-22 21 16,1 0-16,0 0 16,0 0-16,0 21 0,0 0 15,-1 0-15,1 1 0,0-1 0,21 0 16,-21 21-16,21-21 0,0 1 0,0-1 16,0 0-16,0 0 15,0 0-15,0 0 0,0 1 0,21-22 0,0 21 16,0-21-16,1 0 15,20 0-15,-21 0 0,21 0 0,1 0 16,-1 0-16,0 0 0,1 0 16,-1-21-16,-21-1 0,22 22 15,-22-21-15,21 0 0,-21 0 0,0 0 16,1 0-16,-1-1 0,0 1 0</inkml:trace>
  <inkml:trace contextRef="#ctx0" brushRef="#br0" timeOffset="184347.36">16404 16976 0,'0'0'0,"0"21"16,21 0-1,0-21-15,1 21 0,20-21 16,0 0-16,-21 21 0,22-21 0,-1 0 15,0 0-15,1 0 0,-1 0 16,0 0-16,1 0 0,-22 0 0,0 0 16,21 0-16,-42-21 0,0 0 15,0 0 1,0 0-16,-21 21 0,0-21 0,0-1 16</inkml:trace>
  <inkml:trace contextRef="#ctx0" brushRef="#br0" timeOffset="184575.24">14817 16849 0,'0'0'0,"-43"0"0,1 21 15,21-21-15,0 0 16,42 0 31,-21-21-47,21 21 15,0-21-15,0-1 0</inkml:trace>
  <inkml:trace contextRef="#ctx0" brushRef="#br0" timeOffset="185055.26">17928 16658 0,'0'0'0,"42"-42"15,-20 21 1,-1 21-16,0-21 0,0-1 0,21 1 16,-20 0-16,-1 0 0,0 21 0,-21-21 15,21 0-15,-21-1 0,21 22 16,-21-21-16,21 21 0,-21 43 31,0-22-31,-21 21 16,21 0-16,-21 1 0,0 20 15,21-20-15,0 20 0,-21 1 0,0-1 16,-1 1-16,22-1 0,-21-21 0,21 1 16,0-1-16,-21 0 0,21 1 15,-21-22-15,21 0 0,0 0 16,0 0-16,-21-21 15,21 22-15,-21-22 0,-1 0 16,1-22-16,0 1 16,-21 0-16</inkml:trace>
  <inkml:trace contextRef="#ctx0" brushRef="#br0" timeOffset="185858.81">17505 16997 0,'21'0'16,"21"0"-16,1 0 15,-1 0-15,0 0 16,22 0-16,20 0 0,-20 0 0,21-21 16,20 21-16,-20-21 0,21 21 0,-21-22 15,20 1-15,-20 0 0,0 0 16,-22-21-16,1 20 0,-22-20 0,0 21 16,1-21-16,-22-1 0,0 1 15,0 0-15,-21-1 0,0 1 0,0 0 16,0 20-16,0 1 0,0 0 15,-21 0-15,0 21 0,0 0 16,0 21-16,-1 0 0,1 0 16,0 22-16,0-1 0,21 0 0,-21 1 15,0 20-15,21-20 0,0 20 16,-22 1-16,22-22 0,-21 21 16,21-20-16,-21-1 0,21 0 0,0 1 15,0-1-15,-21 0 0,21-20 16,-21 20-16,21-21 0,-21 0 0,21 0 15,0 1-15,0-1 0,0 0 16,21-42 0,0 21-1,0-21-15,21-1 0,-20 1 16,-1 0-16,0-21 0,21 21 0,-21-1 16,1 1-16,-1-21 0,21 42 15,-21-21-15,-21 0 0,21 21 16,1 0-16,-22 21 15,0 0-15,0 0 16,0 0-16,0 0 0,0 22 16,-22-22-16,22 0 0,-21 0 15,21 0-15,0 1 0,0-1 0,0 0 16,21 0-16,1-21 16,-1 0-16,0 0 0,0 0 0,0 0 15,22 0-15,-22 0 0,21 0 16,0 0-16,1 0 0,-1-21 0,0 0 15,1 0-15,-22-1 0,21 1 16,-21-21-16,22 21 0,-22-22 16,0 1-16,0 0 0,-21 21 0,0-22 15,0 22-15,0 0 0,-21 21 16,0 0-16,-21 0 16,20 21-16,1 0 0,0 0 15,0 1-15,21-1 0,0 0 0,-21 21 16,21-21-16,0 1 0,0-1 0,0 21 15,0-21-15,21 0 0,-21 1 16,21-22-16,0 21 0,0 0 0,1-21 16,20 0-16,-21 0 15,21 0-15,-20 0 0,20 0 0,-21 0 16,21 0-16,-20-21 0,20 0 16,-21-1-16,0 1 0</inkml:trace>
  <inkml:trace contextRef="#ctx0" brushRef="#br0" timeOffset="189127.49">20489 17251 0,'0'0'0,"-21"0"0,0 21 16,0 0-16,21 0 0,0 1 16,21-22-1,0 0 1,21 0-16,-20 0 0,20-22 15,21 1-15,-20 0 0,20 0 0,-20 0 16,20 0-16,-21-22 0,1 1 16,-1 0-16,0-1 0,1 1 15,-22 0-15,0-22 0,-21 22 16,0-1-16,0 1 0,0 0 0,0 21 16,-21-1-16,0 1 0,-22 21 15,1 0-15,21 0 0,-21 21 0,-1 1 16,1 20-16,0 0 0,-1 1 15,1 20-15,21-21 0,0 22 0,-1-22 16,22 1-16,0 20 0,0-21 0,22-20 16,20 20-16,-21-21 0,43 21 15,-22-20-15,64 20 16,-43-42-16,-20 21 0,20-21 16,1 0-16,-22 0 0,0 0 0,1 0 15,-1 0-15,21-21 0,-20 0 16,-22 0-16,0-1 0,0-20 15,0 21-15,1-21 0,-1-1 0,0 1 16,21 0-16,-21-1 16,1 1-16,20 21 0,-21-22 0,21 22 15,-20 0-15,20 0 0,-21 21 0,43 0 16,-22 0-16,-21 21 0,0 0 16,0 0-16,1 22 0,-22-22 15,21 21-15,-21-21 0,0 22 16,0-22-16,-43 42 0,22-41 15,0-1-15,0 0 0,0 0 16,0 0-16,-1 0 0,1 1 0,0-22 16,21 21-16,0-42 31,21-1-31,0 22 16,1-21-16,-1 0 0,0-21 15,0 21-15,21-1 0,22-62 16,-43 63-16,0-22 0,22 1 15,-22 0-15,0 20 0,0-20 0,-21 21 16,0 0-16,0 0 16,-21 21-16,0 0 15,0 21-15,-1 0 0,1 0 16,0 0-16,0 0 0,0 22 0,0-22 16,-1 21-16,1-21 0,21 22 0,0-22 15,0 21-15,0-21 0,0 1 16,0 20-16,21-21 0,-21 0 0,43 0 15,-22 1-15,21-1 0,1 0 16,-1 0-16,0-21 0,22 21 0,-1-21 16,22 0-16,-22 0 0,22 0 15,-21 0-15,-1 0 0,-21-21 0,22 0 16,-22 21-16,1-21 16,-22-22-16,21 22 0,-21-21 0,0 21 15,-21-22-15,0 1 0,0 0 0,0 21 16,0-1-16,0 1 0,0 0 15,0 0-15,-21 21 0,0 0 0,0 0 16,0 21-16,-22 0 0,22 0 16,0 1-16,0-1 0,0 0 0,0 21 15,21-21-15,0 22 0,0-1 16,0 0-16,21-20 0,0-1 16,0 0-16,0-21 0,0 21 15,1 0-15,-1-21 0,21 0 0,0 21 16,-20-21-16,20 0 0,0 0 15,-21 0-15,1 0 0,20-21 16,-21 0-16,0 21 0,0-21 0,1-21 16,-1 20-16,0 1 0,0-21 15,0 0-15,0 20 0,1-20 0,-1 0 16,0-1-16,-21 22 0,21-21 16,-21 21-16,21 21 0,0 0 15,-21 21 1,0 0-16,0 0 0,0 0 15,0 1-15,0-1 0,0 0 16,0 0-16,0 0 16,22-21-16,-1 0 15,0 0 1,0 0-16,-21-21 16,21 0-16,0 0 15,-21 0-15,0-1 0,0 1 0,0 0 16,0 0-16,0 0 0,0 0 15,-21 21 1,0 0-16,0 0 0,0 21 0,0 0 16,-22 0-16,22 0 0,0 0 15,0 1-15,0 20 0,-1-21 16,1 0-16,21 22 0,0-22 16,0 0-16,0 0 0,0 21 0,0-20 15,0-1-15,0 0 0,0 0 16,21 0-16,1 0 0,20 1 0,-21-22 15,21 21-15,1-21 0,-22 0 16,21 0-16,-21 0 0,22 0 0,-22 0 16,21 0-16,-21-21 0,1-1 0,-1 22 15,0-21-15,0-21 0,21 21 16,-20 0-16,-1-22 0,0 22 0,0-21 16,0-1-16,0 22 15,-21-21-15,22 21 0,-22 0 16,0 42-1,0 0-15,-22 0 16,22 0-16,0 0 0,-21 1 16,21-1-16,0 0 0,0 0 0,0 0 15,0 0-15,0 1 0,21-1 16,1 0-16,-1-21 0,0 21 0,21-21 16,-21 21-16,1-21 0,-1 0 15,21 0-15,-21 0 0,0 0 16,1-21-16,-1 0 0,0 21 0,0-21 0,-21 0 15,21-1-15,0 1 16,1 0-16,-22-21 0,0 21 0,21-1 16,0-20-16,-21 21 0,0 0 15,0 42 17,0 0-32,0 0 0,0 0 0,0 1 15,0-1-15,0 0 0,0 0 16,0 0-16,0 0 0,0 1 0,0-1 15,0 21-15,21-21 16,0-21-16,0 0 0,1 21 16,-1-21-16,21 0 0,-21 0 0,0 0 15,1 0-15,-1-21 16,0 21-16,21-21 0,-21 0 0,1 0 16,-1 0-16,0-22 0,0 1 15,0 21-15,0-43 0,1 22 0,-1 0 16,0-22-16,0 1 0,0-1 15,0 1-15,1 20 0,-1-20 16,-21 20-16,0 1 0,0 21 0,0-21 16,0 20-16,0 44 15,-21-1 1,-1 0-16,22 0 0,-21 21 0,0 1 16,0-1-16,0 0 0,21 1 0,0-1 15,-21 0-15,21 22 16,-22-22-16,22 1 0,0-22 0,0 21 15,0 0-15,0 1 0,0-22 16,0 21-16,0-21 0,0 1 0,22-1 16,-1 0-16,-21 0 0,21 0 15,0 0-15,21-21 0,-42 22 16,22-22-16,-1 0 0,0 0 16,0 0-16,0 0 0,-21-22 0,21 1 15,1 21-15,-1-21 16,0 0-16,0 0 0,-21-22 0,21 22 0,0 0 15,1-21-15,-1 21 0,0-1 16,-21 1-16,21 21 16,-21 21-1,0 1-15,0-1 16,-21 0-16,21 0 0,-21 0 16,21 0-16,0 1 0,0-1 15,0 0-15,0 0 0,0 0 0,21 0 16,0-21-16,0 22 0,0-22 15,1 0-15,-1 0 0,0 0 0,0 0 16,0 0-16,0 0 16,1 0-16,-1 0 0,0-22 0,0 22 15,0-21-15,0 0 0,1-21 16,-1 21-16,0-1 0,0 1 0,0 0 16,-21 0-16,21 0 0,-21 0 15,22 21-15,-22 21 31,0 0-31,-22 0 0,22 0 16,-21 0-16,21 1 0,0-1 16,0 0-16,0 0 15,21 0-15,1-21 0,-1 0 0,0 21 16,0-21-16,21 0 0,-20 0 16,-1 0-16,0 0 0,0 0 0,0 0 15,-21-21-15,21 0 0,1 21 16,-1-21-16,-21 0 0,0 0 15,21-1-15,-21-20 0,0 21 16,0 0-16,0 0 0,0-1 0,0 1 16,-21 21-1,0 0-15,-1 0 0,1 0 16,0 0-16,21 21 16,-21-21-16,21 22 15,21-22 1,0 0-16,0 0 15,1 0-15,-1 0 0,21 0 16,-21 0-16,0 0 0,1 0 16,20 0-16,0 0 15,-21-22-15,22 22 0,-1 0 0,0 0 16,-20 0-16,-1-21 0,0 21 16,0 0-16,0 0 0,-21 21 15,0 1-15,0-1 0,-21 0 16,0 0-16,21 0 15,-21 0-15,0 1 0,-1-1 0,1 0 16,21 0-16,-21 0 16,0 0-16,21-42 62,21 0-62,0 21 16,0-21-16,1 0 0,-1 0 15,21-1-15,0 1 0,-20-21 16,20 21-16,0 0 0,1-1 16,-1 1-16,-21 0 0,0 0 0,22 21 15,-43 21 1,0 0-16,-22 22 16,1-22-16,0 0 0,0 0 0,0 21 15,21-20-15,-21 20 0,21-21 0,0 0 16,0 22-16,0-22 15,21 0-15,0 0 0,21 0 0,-21 0 16,22 1-16,20-1 0,-20-21 16,-1 0-16,0 0 0,-21 0 15,22 0-15,-22-21 0,21 21 0,-21-22 16,1-20-16,-1 21 0,21 0 16,-21-22-16,0 22 0,1-21 15,-1 0-15,0-1 0,0 1 0</inkml:trace>
  <inkml:trace contextRef="#ctx0" brushRef="#br0" timeOffset="189502.46">26585 16722 0,'0'0'0,"-21"21"0,-21-21 15,21 0-15,-1 0 0,1 21 0,42-21 47,1-21-31,-1 21-16,-21-21 0,21 0 15,-21-1-15,0 1 16,0 0-16,0 0 16,-21 21-1,0 0-15,-1 0 16,1 0-16,21 21 0,-21 0 16,0-21-16,0 21 0,0 1 0,-1-1 15,1 0-15,0-21 0</inkml:trace>
  <inkml:trace contextRef="#ctx0" brushRef="#br0" timeOffset="189830.92">24765 16870 0,'0'0'0,"-42"0"0,-1 0 0,22 0 0,0 0 16,42 0-1,21 0-15,1 0 16,-1 0-16,22 0 0,-1 0 16,1 0-16,-1 0 0,22 0 0,-22 0 15,1 0-15,-1 21 0,1-21 16,-22 0-16,0 0 0,-20 21 0,-1-21 15,0 0-15,-42 0 32,0 0-32,-1 0 15,1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1EBB-2341-4BF7-BDC3-927BA300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F3A69-7B95-453C-94C7-1D07767AF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60A9-4C07-42AA-B4DB-0BB8B7C6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5199-CFB4-48F3-BD40-9AB1EEDE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0E54-3A18-4703-882E-D637CEA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DA32-7597-4352-87DB-5A0BB5A1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4C82-58C6-40F9-B746-F40C4ABB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0E33-CCFE-432E-8206-F377530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E11-5663-4BE0-9FFE-29E49B36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5DA7-D6E3-40F9-BE4C-6F810EDA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97006-3E7C-44AC-A6CE-02EA1D36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DCEB-AA28-4D46-A325-01C05113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E230-1B98-4A05-A131-03871FF6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5BDC-CB61-42B6-9E60-1083FAE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BED1-A0CE-42C2-8DF6-A11ECA81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3EF-820E-4890-82CB-AF30B734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B232-DDF1-4B43-ADFB-40B9949B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9771-5056-43A7-AD24-77AC167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CF17-F8C3-4E15-8929-11B03E42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625B-4E81-4F31-9C5B-47CD1365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1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B817-8D42-4C49-8B03-A385AE71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DB2E-203F-4FA7-AD77-6A1B9CCB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8F914-AD8E-4889-8EBB-5FB99C2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2DB2-226E-426E-AEAC-BFC4F692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647F-9B4B-4FD0-8947-87AB563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9E12-EDD8-403B-8CAF-2304B38A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7F30-CFE5-4CFD-85AB-1D1B93001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2127C-31AE-4587-94D3-9CEF0619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AFB6-E9EA-4FF2-99BF-804B77C4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F9C04-1F5C-4677-B2A5-649C047C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A4773-EB9C-4F6A-A9CB-632044D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349-B547-4A73-936C-AA00A2BD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D37F-89D8-49FF-BDF1-408FC3F2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D6411-8A2D-4BAC-91DB-E6299D21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5DF5-9BAF-47CC-A0C7-00A0701BC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9AC3-61BB-498B-BD29-C0FC70E3C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570E7-C180-4C82-A8DD-76B1A5C5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2EDAB-8422-4045-B9B8-55F7060E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2202-6EE3-416F-8182-81CF24A9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2486-5C56-44D3-8C59-2FA89921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F4C09-768A-404A-B5F0-727D69E0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3FE57-C850-4F81-A427-B48188BC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B008-1B57-4ED5-95FB-C4ED6D74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0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CA4F4-927E-4EF2-A502-DEDEBCD8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819C1-E7F1-4931-9573-6938C5DC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86D6-F0B8-4A0F-86F6-79EBAA05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CC4B-4859-4AC0-8E3E-B907046E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E885-4A1D-4FD9-AB5A-FC7E47D3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B603-F5E9-4540-8E10-55ABAB91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C4BD-1CAA-4856-98EE-7DC57C00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D0ED-9514-4955-B9DB-3DD823B4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CAE84-4F35-403E-8573-A123662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1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B7FB-58A0-4CE8-A41C-EB26D3EA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6AF88-EFD6-480E-B683-0CDCB691A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19F7-5DBF-4731-A920-296B1E37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CF9F-2222-4424-93FC-5C2A7BF1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04EA-B244-4D1F-8F41-32CE7A1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C41B-1EDA-47B0-B41B-8304E8B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03C9B-8EF7-4B96-A464-E6B0C899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9D2B-3A99-464A-9C15-1FCC0F9D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48B6-9E0D-4E11-8055-3342AA4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A114-F39C-421E-BB94-CAA3B487C4F1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6BB9-37C7-4D9B-9DB2-10A8D5CE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5BC4-7A41-4527-AD6C-A32B9FBE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0B30-06E5-4F5C-AD4E-A3C7D250E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F1B1A-D553-4E17-806B-46B80EB8D5C4}"/>
                  </a:ext>
                </a:extLst>
              </p14:cNvPr>
              <p14:cNvContentPartPr/>
              <p14:nvPr/>
            </p14:nvContentPartPr>
            <p14:xfrm>
              <a:off x="388440" y="190440"/>
              <a:ext cx="899208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F1B1A-D553-4E17-806B-46B80EB8D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81080"/>
                <a:ext cx="901080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6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077D9-25FA-46CD-8429-3548FF4EEDAF}"/>
                  </a:ext>
                </a:extLst>
              </p14:cNvPr>
              <p14:cNvContentPartPr/>
              <p14:nvPr/>
            </p14:nvContentPartPr>
            <p14:xfrm>
              <a:off x="175320" y="83880"/>
              <a:ext cx="914436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077D9-25FA-46CD-8429-3548FF4EE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74520"/>
                <a:ext cx="916308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07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93D3D-EFD5-4F65-AF9E-0F6A39D00112}"/>
                  </a:ext>
                </a:extLst>
              </p14:cNvPr>
              <p14:cNvContentPartPr/>
              <p14:nvPr/>
            </p14:nvContentPartPr>
            <p14:xfrm>
              <a:off x="380880" y="251640"/>
              <a:ext cx="8588160" cy="320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493D3D-EFD5-4F65-AF9E-0F6A39D00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42280"/>
                <a:ext cx="860688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59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356E2-BC69-49C8-A101-987F047FD906}"/>
                  </a:ext>
                </a:extLst>
              </p14:cNvPr>
              <p14:cNvContentPartPr/>
              <p14:nvPr/>
            </p14:nvContentPartPr>
            <p14:xfrm>
              <a:off x="762120" y="152280"/>
              <a:ext cx="867924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356E2-BC69-49C8-A101-987F047FD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42920"/>
                <a:ext cx="869796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1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21169-0C02-469A-AA03-89BA1F9EA1A0}"/>
                  </a:ext>
                </a:extLst>
              </p14:cNvPr>
              <p14:cNvContentPartPr/>
              <p14:nvPr/>
            </p14:nvContentPartPr>
            <p14:xfrm>
              <a:off x="358200" y="167760"/>
              <a:ext cx="894600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21169-0C02-469A-AA03-89BA1F9EA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8400"/>
                <a:ext cx="896472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40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75A7A-409F-4B58-B825-4C84E4F0BBCC}"/>
                  </a:ext>
                </a:extLst>
              </p14:cNvPr>
              <p14:cNvContentPartPr/>
              <p14:nvPr/>
            </p14:nvContentPartPr>
            <p14:xfrm>
              <a:off x="716400" y="129600"/>
              <a:ext cx="923580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75A7A-409F-4B58-B825-4C84E4F0B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20240"/>
                <a:ext cx="925452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9C789-4796-404F-9BA4-5FB0AD645A89}"/>
                  </a:ext>
                </a:extLst>
              </p14:cNvPr>
              <p14:cNvContentPartPr/>
              <p14:nvPr/>
            </p14:nvContentPartPr>
            <p14:xfrm>
              <a:off x="457200" y="0"/>
              <a:ext cx="875556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9C789-4796-404F-9BA4-5FB0AD645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877428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52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7C84B9-ACCD-45B9-A243-EDE411AD0A9F}"/>
                  </a:ext>
                </a:extLst>
              </p14:cNvPr>
              <p14:cNvContentPartPr/>
              <p14:nvPr/>
            </p14:nvContentPartPr>
            <p14:xfrm>
              <a:off x="281880" y="266760"/>
              <a:ext cx="8336520" cy="237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7C84B9-ACCD-45B9-A243-EDE411AD0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57400"/>
                <a:ext cx="835524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66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EF2-1101-46D5-8F54-FAD36C94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E970-36B8-49F0-A2AE-18F506A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F7F59-3673-4EF5-8364-6966B141C082}"/>
                  </a:ext>
                </a:extLst>
              </p14:cNvPr>
              <p14:cNvContentPartPr/>
              <p14:nvPr/>
            </p14:nvContentPartPr>
            <p14:xfrm>
              <a:off x="0" y="297360"/>
              <a:ext cx="9883440" cy="611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F7F59-3673-4EF5-8364-6966B141C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9902160" cy="61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77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2021-01-28T08:39:46Z</dcterms:created>
  <dcterms:modified xsi:type="dcterms:W3CDTF">2021-01-28T10:14:08Z</dcterms:modified>
</cp:coreProperties>
</file>