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8:43:16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9356 6054 0,'0'0'0,"-149"-21"156,-20 190-140,127-148-16,21 0 0,-1 0 15,22 1-15,0-1 0,22-21 16,20 0-16,0-21 0,22-1 15,-1 1-15,22-21 0,21 0 0,0-22 16,21 22-16,0-22 0,0 22 16,-22 0-16,1-1 0,-42 22 0,-1 0 15,-20 0-15,-22 21 0,-21 21 16,-21 0-16,-22 21 0,-20 1 16,-1-1-16,1 0 0,-22 1 15,0-1-15,22 22 0,-22-22 16,22 0-16,-1 1 0,1 20 0,-1-21 15,22 1-15,0-1 0,20-21 16,1 22-16,21-22 0,0 0 0,0 0 16,43-21-16,-1-21 0,21 0 15,22 0-15,0-22 0,21 1 16,-1 0-16,1-1 0,0 1 0,-21 0 16,-1 20-16,1-20 0,-43 21 15,22 0-15,-43 21 0,21 0 0,-42 21 16,0 0-16,-42 21 15,21 1-15,-21-1 16,-1 0-16,1 22 0,0-22 0,-1 1 16,-20 20-16,42-21 0,-22-20 0,22 20 15,0-21-15,0 0 0,42-42 32,-21 0-32,21 0 0,21 0 0,-20-1 15</inkml:trace>
  <inkml:trace contextRef="#ctx0" brushRef="#br0" timeOffset="1936.46">14541 6054 0,'-63'0'15,"126"0"-15,-211 0 0,64 0 0,-22 21 16,21-21-16,0 0 0,1 0 0,20 0 16,-20 0-16,41 0 0,1-21 15,0 21-15,20-21 0,22-22 0,0 22 16,43 0-16,-22-21 0,42 20 16,1-20-16,21 21 0,-1-21 0,1 20 15,0 1-15,-1 21 0,-41 0 16,20 0-16,-42 21 0,-21 1 0,0-1 15,-21 0-15,0 21 0,-21 1 16,-22-1-16,22 0 0,-22 22 0,-20-22 16,20 0-16,-21 1 0,22 20 0,-1-20 15,1-1-15,-1 0 0,22 1 16,0-1-16,21 0 0,21-21 0,0 1 16,21-1-16,0-21 0,42 0 15,1 0-15,21-21 0,20-1 16,22 1-16,22-21 0,-22 42 0,21-21 15,0 21-15,0 0 0,-21 0 16,0 21-16,-42 0 0,-22 0 0,-20 22 16,-22-1-16,-21 21 0,-43-20 0,-20 20 15,-1 1-15,-20-1 0,-22 22 16,0-22-16,0 22 0,0-21 0,-21 20 16,22-20-16,-1 20 0,0-20 0,0 21 15,21-22-15,1 1 0,20-22 16,22 21-16,0-20 0,42-1 0,0-21 15,42 0-15,21 1 0,22-1 16,0-21-16,42 0 0,0 0 16,0 0-16,21 0 0,0 0 0,21 0 15,-42 21-15,22 0 0,-44 21 0,1-20 16,-42 20-16,-22 21 0,-21-20 16,-21 20-16,-42 1 0,0 20 0,-43-20 15,0 21-15,1-1 0,-22 1 0,0 0 16,0-1-16,-21 1 0,21 0 15,22-1-15,-22 1 0,21-22 0,22 22 16,-1-21-16,1-1 0,41 1 16,1-22-16,21 0 0,21 1 0,22-22 15,20 0-15,22 0 0,21-21 16,0 0-16,42 0 0,0 0 0,21 0 16,22-21-16,-22 21 0,22 0 0,-1 0 15,-21 21-15,1 0 0,-22 0 16,-21 22-16,-42-1 0,-1 0 0,-41 1 15,-22-1-15,-21 22 0,-21-1 16,-22 1-16,1-1 0,-43 1 0,22 20 16,-22-20-16,-21 20 0,22-20 0,-22 21 15,21-22-15,-21 1 0,22 20 0,20-20 16,-21-1-16,43 1 16,0-1-16,-1 1 0,22-22 0,21 0 15,43 1-15,20-22 0,1 0 0,41-21 16,22 0-16,43 0 0,-1 0 15,22 0-15,20 0 0,-20 0 0,-1 0 16,1 0-16,-43 21 0,0 0 0,-42 1 16,-21 20-16,-43 0 0,-21 22 15,-21-22-15,-42 22 0,-1 20 0,-20-20 16,-22 20-16,1-20 0,20 21 16,1-1-16,-1 1 0,22 0 0,21-22 0,21 22 15,0-1-15,42-20 0,0-1 16,43 1-16,21-1 0,42-20 15,0-1-15,21-21 0,43-21 0,21 0 16,21-21-16,21-21 0,0-22 0,22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9:38:15.0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3154 783 0,'0'-21'16,"0"0"-1,0 0-15,21 21 0,-21-21 16,0-1-16,21 1 16,-21 0-16,0 0 15,0 0-15,21 0 16,0-1-16,-21 1 15,0 0-15,0 0 0,0 0 16,0 0-16,0-1 16,0 1-1,-21 21-15,0 0 0,-21 0 16,21 0-16,-1 0 0,-20 0 16,21 0-16,0 21 0,-22 1 15,22-22-15,-21 21 0,21 0 16,-22 21-16,22-21 0,0 1 0,0-1 15,0 21-15,21-21 0,0 0 16,0 1-16,0-1 0,0 0 16,21 0-16,0 0 0,21 0 0,-20 1 15,20-1-15,0 0 0,1-21 16,-1 21-16,-21 0 0,21 0 0,1 1 16,-22-1-16,0 0 0,0 0 15,0 21-15,-21-20 0,0-1 16,0 0-16,-21 21 0,0-21 15,0 22-15,-21-22 0,-1 0 16,-20 0-16,20 0 0,-20 1 0,21-22 16,-22 0-16,22 21 0,-1-21 15,1 0-15,21 0 0,-21 0 0,20-21 16,1-1-16,0 1 0,21 0 16,0 0-16,-21 0 0,21 0 15,0-1-15,0-20 0,0 21 0,0 0 16,0 0-16,0-1 15,21 22 1,0 22-16,0-1 16,-21 0-16,22 0 0,-1 0 15,0 0-15,-21 1 0,21-1 16,0 21-16,-21-21 0,21 0 16,1 1-16,-1-1 0,0 0 0,0-21 15,0 21-15,0-21 0,22 0 16,-22 0-16,21 0 0,-21 0 0,22 0 15,-1 0-15,0-21 0,1 0 16,-1 0-16,0-1 0,1 1 16,20-21-16,-20 21 0,-22 0 0,21-22 15,-21 22-15,22 0 0,-22 0 16,-21 0-16,21-1 0,-21 1 0,21 21 16,-21-21-1,0 42 1,-21 0-16,0 1 15,21-1-15,-21 0 0,-1 0 0,22 21 16,0-20-16,0-1 0,0 0 16,0 0-16,0 0 0,0 0 15,0 1-15,22-22 0,-1 0 0,0 21 16,21-21-16,-21 0 0,22 0 16,-1 0-16,0-21 0,-20 21 0,20-22 15,0 1-15,-21 0 0,1 0 16,-1 21-16,0-21 0,0 0 15,0-1-15,-21 1 0,0 0 16,0 0-16,0 0 0,21 0 0,-21-1 16,0 1-1,0 42 1,0 1 0,0-1-16,0 0 0,0 21 0,0-21 15,0 22-15,0-1 0,-21 0 16,21 22-16,0-1 0,-21 1 0,21-1 15,0 1-15,0 21 0,-21-1 16,21 1-16,-21 0 0,21-22 0,-21 22 16,-1-1-16,22 1 15,-21-21-15,0 20 0,0-20 0,0-1 16,-22 1-16,22-1 0,-21 1 16,21-22-16,-43 0 0,22 1 0,0-22 15,-22 21-15,1-21 0,-22 1 16,21-22-16,1 0 0,-22 0 0,22 0 15,-22 0-15,22-22 0,20 1 16,-20-21-16,20 21 0,1-43 0,0 22 16,21-22-16,21 22 0,0-21 15,0-1-15,21 1 0,0-1 0,21 1 16,1-1-16,-1 22 16,21-22-16,1 1 0,-1-1 0,1 22 15,-1-22-15,22 1 0,0-1 16,-1 22-16</inkml:trace>
  <inkml:trace contextRef="#ctx0" brushRef="#br0" timeOffset="1659.07">4318 1164 0,'0'-21'0,"0"42"0,0-63 15,0 21 1,0 42-1,0 0 1,0 0-16,-21 0 0,21 22 16,-21-22-16,21 0 0,-22 0 15,22 22-15,0-22 0,0 0 16,0 0-16,0 0 0,0 0 16,0 1-16,0-44 31,0 1-31,0 0 15,0 0-15,22 0 0,-1 0 16,0-1-16,-21 1 0,21-21 0,0 21 16,-21 0-16,21-1 0,1 1 0,-1 0 15,0 0 1,0 21-16,0 0 0,0 21 16,-21 0-1,0 0-15,22 1 0,-22-1 0,0 0 16,0 21-16,0-21 0,0 1 15,0-1-15,0 0 0,21 0 16,0 0-16,0 0 0,-21 1 16,21-22-16,0 0 0,1 0 15,-1 0-15,0 0 0,0 0 16,21-22-16,-20 22 0,-1-42 16,0 21-16,0 0 0,0-22 0,0 1 15,1 0-15,-1-1 0,0-20 16,0 21-16,0-22 0,0 1 15,1-1-15,-1 1 0,-21 20 16,0-20-16,0 20 0,21 22 0,-21-21 16,0 21-16,0 0 0,0-1 15,0 1-15,0 42 16,0 22 0,0-22-16,0 21 0,0 1 0,-21 20 15,0-21-15,21 22 0,-22-1 16,1-20-16,21 20 0,-21 1 0,21-22 15,-21 0-15,21 1 0,0 20 16,0-42-16,0 22 0,0-1 16,0-21-16,0 0 0,21 1 15,-21-1-15,21 0 0,0-21 0,22 0 16,-22 0-16,0 0 0,21 0 16,-20 0-16,20-21 0,-21 21 0,21-21 15,-20-1-15,20-20 0,-21 21 16,21 0-16,-20-22 0,-1 1 0,0 0 15,0-1-15,0 1 0,-21 0 16,0 21-16,0-22 0,0 22 0,0 0 16,0 0-16,-21 0 15,0 21-15,-21 0 0,20 0 0,1 21 16,-21 0-16,21 0 0,0 0 16,-1 22-16,-20-22 0,21 21 0,0 0 15,0 1-15,-1-22 0,22 21 16,0-21-16,0 22 0,0-22 0,0 0 15,0 0-15,0 0 0,22 1 16,-1-22-16,0 0 0,0 0 0,0 0 16,0 0-16,1 0 0,20 0 15,-21 0-15,0-22 0,0 1 0,1 0 16,-1 0-16,0 0 16,0 0-16,-21-1 0,0 1 0,0-21 15,21 21-15,-21 0 0,0-1 16,0 44 15,0-1-31,-21 0 0,21 0 16,0 0-16,-21 0 0,21 1 15,0-1-15,0 0 0,0 0 0,0 0 16,0 0-16,0 1 0,21-1 16,0-21-16,0 0 15,1 0-15,-1 0 16,0 0-16,0-21 15,0-1-15,-21 1 0,21 0 16,1 0-16,-1-21 0,0 20 0,-21-20 0,21 21 16,0-21-16,22 20 15,-22-20-15,0 21 0,0 0 0,0 21 16,0-21-16,1 21 0,-1 0 16,0 0-16,0 0 0,0 0 0,0 21 15,1 0-15,-22 0 0,0 0 16,21 0-16,-21 22 0,0-22 0,0 0 15,0 21-15,0-20 0,0-1 16,0 0-16,-21 0 0,21 0 0,0 0 16,-22 1-16,22-1 15,-21-21-15,21 21 0,0-42 32,0 0-17,0-1-15,21 1 0,1 0 0,-22 0 16,21 0-16,0-22 0,0 22 15,0-21-15,0 21 0,1-22 0,-1 22 16,0-21-16,-21 21 0,21 0 16,0-1-16,-21 1 0,0 42 47,0 1-47,-21-1 0,0 0 15,0 21-15,21-21 0,-21 22 0,-1-1 16,1-21-16,21 22 0,0-22 15,-21 21-15,21-21 0,0 0 0,0 1 16,0 20-16,0-21 16,21 0-16,-21 0 0,43-21 0,-22 0 15,0 0-15,0 0 0,21 0 16,1 0-16,-22 0 0,21 0 0,-21-21 16,1 0-16,-1 21 0,21-21 15,-21 0-15,0 0 0,-21-1 0,22 1 16,-22 0-16,21 0 0,-21 0 15,0-22-15,0 22 0,0-21 16,0 21-16,0-22 0</inkml:trace>
  <inkml:trace contextRef="#ctx0" brushRef="#br0" timeOffset="1950.93">4911 741 0,'0'0'0,"-43"0"0,1 0 15,63 0 1,0 0-16,22-21 16,-1 21-16,0 0 0,1 0 0,-1 0 15,21-21-15,-20 21 0,20 0 16,1 0-16,-1-22 0,1 22 0,-22 0 15,22 0-15,-22-21 0,0 21 16,-21 0-16,1 0 0,-1 0 0,0 0 16,-21-21-1,-21 21-15,0 0 16</inkml:trace>
  <inkml:trace contextRef="#ctx0" brushRef="#br0" timeOffset="2084.34">7472 1270 0,'0'0'0,"127"0"0,63 21 16</inkml:trace>
  <inkml:trace contextRef="#ctx0" brushRef="#br0" timeOffset="3374.88">7937 1566 0,'0'-21'31,"22"21"-15,-1-21-16,0 0 0,0 0 15,0 21-15,0-21 0,1-1 0,-1 1 16,21-21-16,-21 21 0,22 0 16,-22-22-16,21 1 0,-21 0 15,0-1-15,22-20 0,-22 20 0,0-20 16,-21 21-16,21-1 0,-21 1 16,21 0-16,-21-1 0,0 1 15,0 21-15,0 0 0,0-1 16,0 1-16,0 0 0,0 42 31,0 0-31,0 1 0,0 20 16,0 0-16,0 22 0,0-1 15,-21 1-15,0-1 0,0 22 0,0-22 16,0 22-16,21-21 16,-22 20-16,1 1 0,0 0 0,-21-1 0,21 22 15,-1-21-15,1-1 0,0 22 16,0-21-16,0 21 0,0-22 15,-1 1-15,22 0 0,-21-1 0,21-20 16,-21-1-16,21 1 0,0-1 16,0-20-16,0-22 0,0 0 0,0 0 15,21 0-15,0-21 0,1 0 0,-1-21 16,0 21-16,21-42 0,-21 21 16,22-22-16,-1 1 0,-21 0 0,22-22 15,-1 1-15,-21-1 0,21 1 16,-20-1-16,-1 1 0,-21-1 15,0 1-15,0 20 0,0-20 16,0-1-16,-21 22 0,-1-21 0,1 20 16,0 1-16,-21 0 0,21 20 0,-22-20 15,22 21-15,-21 0 0,21 0 16,-1-1-16,1 1 0,21 0 0,0 0 16,0 0-16,21 0 15,22-1-15,-22 22 0,0-21 16,21 0-16,1 0 0,-1 0 15,22 21-15,-22-21 0,21-1 0,-20-20 16,-1 21-16,22 0 0,-43 0 16,21-1-16,0 1 0,-20 0 15,-1 0-15,0 0 0,0 0 16,0-1-16,-21 1 0,-21 42 47,0 1-47,0-1 15,21 0-15,0 0 0,-21 0 0,21 22 16,-22-22-16,22 0 0,0 0 16,0 0-16,0 0 0,0 1 0,0-1 15,22 0-15,-1 0 0,0-21 16,0 0-16,0 21 0,22-21 0,-22 0 16,0 0-16,21 0 0,-21 0 15,22-21-15,-22 0 0,0 21 16,0-21-16,0 0 0,1-1 0,-1 1 15,-21 0-15,0-21 0,0 21 16,0-1-16,0-20 0,0 21 0,-21 0 16,-1-22-16,1 22 0,0 0 15,0 21-15,0-21 0,0 21 0,-22 0 16,22 0-16,-21 0 0,21 21 16,-1 0-16,-20 0 0,21 1 0,0-1 15,0 0-15,21 0 0,0 21 16,0-20-16,0-1 0,0 0 0,0 0 15,21-21-15,0 21 16,21 0-16,-21-21 0,1 0 0,20 0 16,0 0-16,-21 0 0,22 0 15,-1 0-15,0-21 0,-20 0 0,20 21 16,-21-21-16,21 0 0,-20 0 16,-1-1-16,21 1 0,-21 0 15,0 0-15,1 21 16,-22 21 15,0 0-31,0 0 0,0 1 16,0-1-16,0 0 0,-22 0 15,22 0-15,0 0 16,-21 1-16,21-1 16,0-42 15</inkml:trace>
  <inkml:trace contextRef="#ctx0" brushRef="#br0" timeOffset="5384.19">11430 1291 0,'21'-63'15,"0"20"1,0 1-16,22-21 0,-43 20 0,21-20 16,-21-1-16,21 22 0,-21-22 15,0 22-15,0 0 0,0-1 0,0 22 16,0-21-16,-21 21 0,0 21 15,0 0-15,-1 0 0,1 21 16,0 0-16,0 21 0,0 22 16,21-1-16,-21 1 0,-1 21 0,1-1 15,0 1-15,0 0 0,0 20 16,0 1-16,-22 0 0,22 0 16,-21 0-16,21 0 0,-1 21 0,-20-22 15,21 22-15,-21 0 0,20-21 16,1 0-16,0 0 0,0-21 0,21-1 15,0-20-15,0-1 0,0 1 0,0-22 16,0 0-16,0-20 0,21-22 16,21 0-16,-20 0 0,20-22 15,0 1-15,1-21 0,-1 0 16,21-22-16,-20 22 0,-1-22 0,22-20 16,-22 20-16,0-21 0,-21 22 0,1-22 15,-1 22-15,-21-22 16,0 22-16,0-1 0,-43 1 0,22-1 15,0 22-15,-21-1 0,-1 1 0,1 0 16,0 21-16,-1-1 0,-20 1 16,21 0-16,-1 21 0,1 0 0,21-21 15,0 21-15,-1 0 0,22-21 16,22 0 0,-1 21-16,21-22 15,-21 1-15,22 0 0,-1 0 0,21-21 16,-20 20-16,20 1 0,-20-21 15,20 21-15,-21-22 0,1 22 0,-1-21 16,0 21-16,1-22 0,-22 22 16,21 0-16,-21 0 0,-21 0 15,0 0-15,22-1 0,-22 1 16,-22 42 0,1 1-1,0-1-15,21 0 0,-21 0 16,0 0-16,21 0 0,-21 1 0,21 20 15,-22-21-15,22 0 0,0 22 16,0-22-16,0 0 0,0 0 16,0 0-16,22-21 15,-1 0-15,21 0 0,-21 0 0,22 0 16,-22 0-16,21-21 16,0 21-16,-20-21 0,20 0 0,0 0 15,-21-1-15,1-20 0,-1 21 0,0 0 16,-21-22-16,0 22 0,0-21 15,0 21-15,0 0 0,-21-1 0,0 1 16,-1 21-16,1 0 0,-21 0 16,0 0-16,20 0 0,-20 21 0,0-21 15,-1 22-15,22-1 0,-21 0 16,21 0-16,0 0 0,-1 0 16,22 1-16,0-1 0,0 0 0,0 0 15,0 0-15,0 0 0,22 1 0,-1-22 16,0 0-16,0 21 15,21-21-15,1 0 0,-1 0 0,0 0 16,1 0-16,20-21 0,-20-1 0,-1 1 16,21 0-16,-20 0 0,-1 0 15,0-22-15,1 1 0,-1 0 0,-21-1 16,22 1-16,-22-21 0,0 20 16,0-20-16,-21 20 0,0-20 0,21 21 15,-21-22-15,0 22 0,0-1 16,0 22-16,0 0 0,0 0 15,0 0-15,0 42 16,-21 0-16,0 21 0,0 1 16,21 20-16,-21 1 0,-1-1 15,1 1-15,0 20 0,0-20 0,0-1 16,21 1-16,0-1 0,0-20 16,0 20-16,0-20 0,0-22 0,0 21 15,0-21-15,21 22 0,0-22 16,21-21-16,-20 0 0,-1 0 15,0 0-15,0-21 0,21-1 16,-20 1-16,20 0 0,-21 0 0,21-21 16,-20-1-16,20 1 0,-21 0 0,0-22 15,22 1-15,-22-1 16,0 1-16,0-1 0,0-21 0,0 22 16,1 21-16,-22-22 0,0 22 15,0-1-15,0 22 0,0 0 0,0 0 16,0 0-16,0 42 15,0 21-15,-22-21 16,22 22-16,-21-1 0,0 22 16,0-1-16,21 1 0,-21-1 0,0 1 15,-1-1-15,22 1 0,0-22 16,-21 21-16,21-20 0,0-1 0,-21 0 16,21-20-16,0 20 15,0-21-15,0 0 0,21 0 0,0-21 16,1 0-16,-1 0 0,0 0 0,0 0 15,0 0-15,22-21 0,-22 0 16,21 0-16,-21 0 0,22 0 0,-22-1 16,21-20-16,-21 21 0,0 0 15,1-22-15,-22 22 0,0 0 0,21 0 16,-21 0-16,-21 42 31,-1 0-15,22 0-16,0 0 0,-21 1 15,21 20-15,0-21 0,-21 0 0,21 0 16,0 1-16,0-1 0,0 0 16,21 0-16,0 0 0,1-21 15,-1 0-15,0 0 0,21 0 16,-21 0-16,1 0 0,20 0 0,-21-21 16,0 0-16,0 0 0,1 0 15,-1-1-15,0 1 0,-21-21 0,0 21 16,0-22-16,0 1 0,0 0 0,0-1 15,0 22-15,-21-21 0,0 21 16,-1 0-16,1 21 0,0 0 0,-21 0 16,21 0-16,-22 0 15,22 0-15,-21 21 0,-1 0 0,22 21 16,0-21-16,0 1 0,0 20 16,0-21-16,21 0 0,0 22 0,0-22 15,0 0-15,0 0 0,21-21 16,0 21-16,0-21 0,0 0 0</inkml:trace>
  <inkml:trace contextRef="#ctx0" brushRef="#br0" timeOffset="6958.92">13674 1207 0,'0'0'0,"0"21"31,0 0-31,-22 0 15,22 0-15,0 0 0,-21 1 0,21 20 16,-21-21-16,21 0 0,0 0 16,0 1-16,0-1 0,0 0 0,0 0 15,0 0-15,0 0 0,21-21 47,0-21-47,1 0 0,-1 0 16,0-21-16,-21 20 0,21 1 15,0 0-15,0-21 0,-21 21 16,0-1-16,22 1 0,-22 42 31,0 1-15,0-1-16,-22 0 0,22 0 16,0 0-16,0 0 0,0 1 15,0-1-15,0 0 0,0 0 16,0 0-16,0 0 0,22-21 0,-1 22 15,0-22-15,0 0 0,0 0 16,0 0-16,1 0 0,-1 0 0,0 0 16,0 0-16,0-22 0,0 1 0,1 0 15,-1 0-15,0 0 16,0-22-16,0 1 0,0 21 0,1-21 16,-1-1-16,-21 1 0,21 21 15,-21-22-15,21 22 0,-21 0 0,0 0 16,0 0-16,-21 42 15,0 0-15,21 0 16,-21 0-16,-1 1 0,1 20 0,0-21 16,0 21-16,0-20 0,21 20 15,0-21-15,0 0 0,0 22 0,0-22 16,0 0-16,0 0 0,0 0 16,21-21-16,0 21 0,0 1 15,0-22-15,22 0 0,-22 0 16,21 0-16,-21 0 0,22 0 0,-22-22 15,21 1-15,-21 0 0,1 0 0,-1 0 16,21 0-16,-21-1 0,0-20 16,1 21-16,-1-21 0,-21-1 0,21 22 15,-21 0-15,21 0 0,-21 0 16,0-1-16,-21 44 16,0-1-1,0 0-15,21 0 0,0 0 0,-22 22 16,22-22-16,-21 0 0,21 0 15,0 21-15,0-20 0,0-1 16,0 0-16,21 0 0,1-21 16,-1 0-16,0 0 15,0 0-15,0 0 0,0 0 0,1 0 16,-1 0-16,0-21 0,0 0 16,0 0-16,-21-1 0,21 1 0,1-21 15,-1 21-15,0-22 0,-21 22 0,0 0 16,21 0-16,-21 0 0,-21 42 31,0 0-31,0 0 16,21 0-16,-22 1 0,1-1 15,0 0-15,0 0 0,0 0 16,21 0-16,-21-21 0,21 22 0,0-1 16,21-42 15,-21-1-31,21 22 15,0-21-15,0-21 0,0 21 16,1 0-16,-1-1 0,0 1 0,21 0 16,-21 0-16,1 0 0,-1 21 15,0 0-15,-21 21 16,0 0 0,0 0-16,0 0 0,-21 1 15,0 20-15,21-21 16,0 0-16,0 0 0,-22 1 0,22-1 15,0 0-15,0 0 0,0 0 16,22-21-16,-1 0 0,0 0 16,21 0-16,1 0 0,-22 0 0,21 0 15,0 0-15,1 0 0,-1-21 16,22 0-16,-22 0 0,0 0 0,-21-1 16,22-20-16,-1 0 0,-21 21 15,22-22-15,-22 1 0,0 0 0,-21-1 16,0 22-16,0-21 0,0 21 0,0-1 15,-21 22-15,0 0 16,-1 0-16,-20 0 0,0 0 0,21 22 16,-22-1-16,1 0 0,0 0 15,20-21-15,-20 21 0,21 0 0,0 1 16,0-1-16,21 0 0,0 0 16,0 0-1,21-21-15,0 0 16,0 21-16,0-21 0,-21 22 0,21-22 15,1 21-15,-22 0 0,21 0 0,-21 0 16,21 22-16,-21-1 0,0 0 16,0 22-16,0-1 0,-21 1 0,0 20 15,-22-20-15,1 21 0,0-1 16,-1 1-16,1 0 0,-22-1 16,1 1-16,21 0 0,-22-1 0,22-20 15,-1-1-15,1 1 0,21-1 16,-21-20-16,20-1 0,1 0 0,21-21 15,0 1-15,-21-1 0,21-42 32,0-1-32,21 1 15,0-21-15,1 0 0,-1-1 0,0-20 16,0 20-16</inkml:trace>
  <inkml:trace contextRef="#ctx0" brushRef="#br0" timeOffset="7111.83">14541 868 0,'0'0'0,"0"-21"0,43 0 0</inkml:trace>
  <inkml:trace contextRef="#ctx0" brushRef="#br0" timeOffset="7187.78">14605 847 0,'21'0'15,"0"0"-15</inkml:trace>
  <inkml:trace contextRef="#ctx0" brushRef="#br0" timeOffset="7750.88">17399 1249 0,'-21'0'0,"21"-21"15,0 0-15,21 21 0,42-22 16,-63 1-16,43-21 0,-1 42 16,0-21-16,1 0 15,-1-1-15,0-20 0,1 21 0,-22-21 16,21-1-16,-21 22 0,1-21 15,-1 21-15,-21-22 0,0 22 0,-21 0 16,-1 21-16,1 0 16,-21 0-16,-22 0 0,22 21 0,-21 0 15,-22 0-15,21 22 0,1-1 16,-1 0-16,22-20 0,0 20 0,-1 0 16,22 1-16,0-22 0,21 21 15,0-21-15,21 0 0,0 1 0,22-1 16,-1 21-16,0-21 0,22 0 15,-22 1-15,22-1 0,-22 0 16,22 0-16,-22 0 0,0 0 16,1 1-16,-22-1 0,0 0 0,0 0 15,-21 0-15,0 0 0,-21 1 16,0-1-16,-22-21 0,1 21 0,-21-21 16,-1 0-16,1 0 0,-1 0 15,-21 0-15,22 0 0,-1 0 0,1-21 16</inkml:trace>
  <inkml:trace contextRef="#ctx0" brushRef="#br0" timeOffset="7840.81">16997 1376 0,'42'0'16,"-21"0"-16,0 0 15,1 0-15,20 0 0,-21 0 16,21 0-16,-20 0 0,20 0 0,0 0 16</inkml:trace>
  <inkml:trace contextRef="#ctx0" brushRef="#br0" timeOffset="8076.68">17949 1270 0,'0'21'16,"0"0"-16,-21 1 16,0-1-16,0 0 0,21 0 0,-21 0 15,-1 0-15,1 22 16,0-22-16,0 0 0,21 0 0,-21-21 15,21 21-15,-21 1 0,21-1 16,0-42 15,0-1-31,21 1 16</inkml:trace>
  <inkml:trace contextRef="#ctx0" brushRef="#br0" timeOffset="8356.51">17992 1122 0,'-43'0'32,"22"0"-17,423-106 48,-423 85-48,0 0-15,0 21 0,0-21 16,-1 21-16,1 0 0,0-22 16,0 22-16,0 0 0,0 0 0,-1 0 15,1 0-15,21 22 0,0-1 16,21 0 0,1-21-16,-1 0 15</inkml:trace>
  <inkml:trace contextRef="#ctx0" brushRef="#br0" timeOffset="9124.08">18648 762 0,'0'0'15,"0"-21"-15,0 0 16,0 0-16,-21 21 16,-1 21-1,22 21-15,0-21 0,-21 22 0,21-1 0,0 0 16,-21 22-16,21-22 15,-21 22-15,0-22 0,0 21 0,21-20 16,-22-1-16,1 0 0,0 1 16,21-22-16,0 21 0,-21-21 0,21 1 15,-21-22-15,21 21 0,0-42 32,21-1-17,0 1-15,-21 0 0,21 0 0,0-21 16,1 20-16,20-20 0,-21 21 15,0 0-15,22 0 0,-22-1 0,21 1 16,0 21-16,-20 0 0,-1 0 16,21 0-16,-21 21 0,0 1 15,22-22-15,-43 21 0,21 21 0,0-21 16,-21 0-16,21 1 0,-21 20 16,0-21-16,0 0 0,0 0 0,-42 1 15,21-1-15,0 0 0,-22-21 16,1 21-16,0 0 0,-1-21 0,1 0 15,0 0-15,-1 0 0,-20 0 16,20 0-16,22 0 0,-21 0 0,21-21 16,-22 0-16,22 21 15,21-21-15,21 21 32,1 0-32,20 0 0,-21 0 15,21 21-15,1-21 0,-22 0 0,21 0 16,22 21-16,-22-21 0,0 0 15,1 0-15,-1 0 0,0 0 0,1 0 16,20-21-16,-20 21 0,-1-21 16,21 0-16,-20-1 0,-1 1 0,-21 0 15,22-21-15,-1-1 0,-21 1 16,0-21-16,0 20 0,1-20 0,-1-22 16,0 22-16,0-1 15,0 1-15,-21-1 0,0 1 0,0 20 16,21 1-16,-21 0 0,0 20 15,0 1-15,-21 21 16,0 21-16,0 1 0,0 20 16,0 0-16,-1 1 0,1-1 0,0 21 15,0 1-15,0-1 0,0 1 16,21-1-16,0 1 0,0-1 0,0-20 16,0-1-16,0 0 0,0 1 15,0-22-15,42 21 0,-21-42 0</inkml:trace>
  <inkml:trace contextRef="#ctx0" brushRef="#br0" timeOffset="9911.62">19854 1312 0,'0'-63'16,"0"42"-16,0 0 16,-21 42-1,0 0 1,0 0-16,0 0 0,-1 0 0,1 1 15,21-1-15,-21 0 16,0 0-16,0 0 0,21 0 0,0 1 0,0-1 16,0 0-16,21-21 31,0 0-31,0 0 0,0 0 0,-21-21 16,22 0-16,-1-1 0,-21 1 15,0 0-15,21 0 0,0 0 0,-21 0 16,0-1-16,0 1 0,21 0 15,-21 42 17,21 0-32,-21 1 0,0-1 0,0 0 15,0 0-15,22 0 16,-1 0-16,0 1 0,0-1 0,0-21 16,0 21-16,22-21 0,-1 0 15,0 0-15,1 0 0,-1 0 16,0 0-16,1 0 0,-1 0 15,0 0-15,1 0 0,-22 0 0,21-21 16,-21 0-16,1 21 0,-1-22 16,0 1-16,0-21 0,0 21 0,-21-22 15,0 22-15,0-21 0,0 0 16,0 20-16,0-20 0,0 21 0,0 0 16,-21 21-16,0 0 15,-21 0-15,20 21 0,-20 0 0,21 0 16,-21 0-16,20 1 0,-20-1 15,21 0-15,-21 0 0,42 0 16,-22 0-16,22 1 0,0-1 0,0 0 16,22-21-1,-1 0-15,0 0 0,0 0 16,0 0-16,0 0 0,1 0 16,-1 0-16,0 21 15,-21 0-15,0 0 16,0 1-16,0-1 0,0 21 0,-21 0 15,0 1-15,-1-1 0,1 22 16,-21-22-16,21 21 0,-22 1 0,22-22 16,-21 22-16,0-1 0,-1 1 15,22-22-15,0 43 0,-21-22 16,20-20-16,1-1 0,0 0 0,0 1 16,0-22-16,0 0 0,21 0 15,0 0-15,0-42 16,0 0-16,0-21 15,0 20-15,21-20 0,0 0 16,0-1-16,-21-20 0</inkml:trace>
  <inkml:trace contextRef="#ctx0" brushRef="#br0" timeOffset="10119.52">20320 635 0,'0'0'0,"0"-21"0,0 0 0,-21 21 15,0 0 1,-1 21 0,22 0-1,0 0-15,0 0 16,0 1-16,-21-1 16,21 0-16,-21-21 15,0 21-15,0 0 0,-22 0 16</inkml:trace>
  <inkml:trace contextRef="#ctx0" brushRef="#br0" timeOffset="11259.6">3916 1820 0,'0'0'0,"-21"22"0,-43-1 15,43 0-15,0-21 16,0 0-16,21 21 0,-22-21 15,22 21-15,22 0 32,-1-21-32,0 0 0,21 22 0,-21-22 15,22 0-15,-1 21 0,0-21 16,22 0-16,-1 21 0,1-21 0,21 0 16,20 21-16,-20-21 0,21 0 15,21 0-15,-21 21 0,21-21 0,-21 0 16,21 0-16,-22 21 0,22-21 15,0 0-15,-21 0 0,21 22 0,-21-22 16,0 0-16,0 21 0,0-21 16,-1 0-16,1 21 0,0-21 15,21 0-15,-21 21 0,0-21 0,21 0 16,0 0-16,0 0 0,21 21 16,-21-21-16,21 0 0,0 0 0,0 21 15,1-21-15,-1 0 0,-21 0 16,21 22-16,0-22 0,0 21 0,-21-21 15,21 0-15,1 0 0,-1 21 16,0-21-16,21 0 0,1 0 0,20 21 16,1-21-16,-1 0 0,22 0 0,-1 21 15,-20-21-15,21 0 0,-1 21 16,1-21-16,0 22 0,-1-22 0,1 21 16,0-21-16,-1 21 15,1-21-15,-22 21 0,22-21 0,0 21 16,-1-21-16,-20 21 0,21-21 0,-1 0 15,1 22-15,0-22 0,-1 0 16,1 21-16,0-21 0,20 21 0,-20-21 16,0 0-16,-1 21 0,1-21 15,-21 0-15,20 0 0,1 0 0,0 21 16,-22-21-16,22 0 0,-1 0 16,1 0-16,0 0 0,-22 0 0,22 0 15,0 0-15,-1-21 0,-20 21 16,20 0-16,1-21 0,-21 0 0,20 21 15,-20 0-15,-22 0 0,0 0 16,1-21-16,-1 21 0,-42 0 16,21 0-16,-42 0 0,0-22 15,-21 22-15,-22 0 0,1 0 0,-22-21 16,-21 21-16,0 0 0,-42 0 16,0 0-1,-21 0-15,-1 0 0,1 0 0,-22 0 16,-20 0-16,-1 0 0</inkml:trace>
  <inkml:trace contextRef="#ctx0" brushRef="#br0" timeOffset="14579.29">1122 4974 0,'0'-21'31,"0"0"16,0 0-32,0 0 1,21-1-16,0 1 16,0 21-16,-21-21 0,21 0 0,-21 0 15,22 0-15,-22-1 16,21 1-16,-21 0 0,0 0 15,21 0-15,-21 0 16,0 42 31,-21 0-31,0 0-16,-1 21 0,1-20 0,0 20 15,0 0-15,-21 22 0,-1-22 16,22 22-16,-21-22 0,-1 21 0,1 1 15,0-22-15,-1 22 0,1-1 16,0-20-16,-1-1 0,1 21 16,21-20-16,-21-1 0,-1 0 0,22 1 15,-21-22-15,21 21 0,-1-21 16,1 1-16,0-1 0,0 0 16,0 0-16,21 0 0,0 0 31,0-42 0,0 0-31,21 0 0,0 21 0,-21-21 16,42-22-16,-20 22 0,-1 0 15,0-21-15,21-1 0,1 22 16,-22-21-16</inkml:trace>
  <inkml:trace contextRef="#ctx0" brushRef="#br0" timeOffset="15015.35">1460 4784 0,'0'0'0,"0"-21"0,22-1 16,-22 1-16,21 21 0,-21-21 0,0 0 16,21 21-16,-21-21 15,21 21-15,-21 21 47,0 0-47,0 21 0,-21-20 16,0 20-16,-22 0 0,22 1 15,0 20-15,-21-21 0,-1 22 16,22-1-16,-21-20 0,0 20 16,-22 1-16,22-1 0,-1-20 15,1 20-15,0-21 0,-22 1 0,22 20 16,0-20-16,-1-22 0,22 21 15,-21 0-15,-1-20 0,22 20 0,0-21 16,0 0-16,0 0 0,0-21 16,21 22-16,0-1 15,21-21 17,0-21-32,-21-1 15,21 22-15,-21-21 0,21 21 16,0-21-16,1 0 0,-22 0 0,21 0 15,0-1-15</inkml:trace>
  <inkml:trace contextRef="#ctx0" brushRef="#br0" timeOffset="15839.96">2138 4805 0,'0'0'0,"0"-42"16,0 20 15,0 44-15,0-1-16,0 0 0,0 0 15,0 21-15,-21 1 0,-1-1 16,1 22-16,21-22 0,-21 21 16,0 1-16,0-1 0,0-20 0,-22 20 15,22 1-15,0-22 0,0 0 16,21 1-16,0-1 0,-21 0 16,21 1-16,0-22 0,0 0 0,0 0 15,0 0-15,21-21 16,0 0-16,0 0 15,0 0-15,0 0 0,1 0 16,-22-21-16,21 21 0,0-21 0,0 0 16,0 0-16,-21 0 0,21-1 15,1 1-15,-1 0 0,-21 0 16,0 0-16,0 0 0,0-22 16</inkml:trace>
  <inkml:trace contextRef="#ctx0" brushRef="#br0" timeOffset="16142.78">1757 5334 0,'21'0'32,"0"0"-32,0 0 15,0 0-15,1-21 0,20 21 16,0-21-16,-21 21 0,22-21 15,-1-1-15,0 22 0,22-21 0,-22 21 16,1-21-16,-1 21 0,-21 0 16,0 0-16,0 0 0,1-21 0,-1 21 15,-42 0 17,-1 21-17,22 0 1</inkml:trace>
  <inkml:trace contextRef="#ctx0" brushRef="#br0" timeOffset="18140.18">3027 5503 0,'0'-21'16,"21"21"-16,-21-21 15,0 0-15,0 0 16,21 21 0,-21-21-16,0-1 0,0 1 15,0 0 1,0 0-16,0 0 15,0 0-15,0-1 16,-21 22-16,21-21 0,-21 21 16,0 0-16,-1 0 0,1 0 15,0 21-15,0 1 16,0-22-16,-22 21 0,22 0 0,0 21 16,0-21-16,0 1 0,0 20 15,-1-21-15,1 0 0,0 22 16,21-22-16,0 21 0,-21-21 0,21 0 15,0 1-15,0-1 16,0 0-16,21-21 16,0 0-16,0 0 0,1 0 15,-1 0-15,0-21 0,21 0 16,-21 21-16,1-22 0,-1 1 0,0 0 16,0 0-16,0 0 0,0 0 15,1-1-15,-1-20 0,-21 21 0,0 0 16,21 0-16,-21-1 0,21 1 15,-21 0-15,0 0 0,0 0 32,0 42 15,0 0-32,0 0 1,0 0-1,0-42 48,0 0-32,0 0 282,0 0-282,0 42 63,0 0-79,0 0 1,0 0-16,0 1 16,-21-1-16,21 0 15,0 0-15,-21 0 0,21 22 0,0-22 16,0 0-16,0 0 0,0 21 15,0-20-15,0-1 0,0 0 0,0 0 16,0 0-16,21-21 16,0 0-16,0 0 0,0 0 15,22 0-15,-22 0 0,21 0 0,1 0 16,-1-21-16,0 0 0,1 0 16,-1 21-16,0-21 0,22-22 0,-22 22 15,-21 0-15,22 0 0,-1 0 16,-21-22-16,0 22 0,0 0 15,-21 0-15,0 0 0,0-1 0,0 1 16,0 0-16,-21 21 0,0-21 16,0 21-16,-21 0 0,20 0 15,-20 0-15,0 0 0,-1 0 0,1 0 16,0 0-16,21 21 0,-22 0 0,1 0 16,21 1-16,0-1 0,-1 0 15,1 0-15,21 0 0,0 0 16,0 1-16,0-1 0,0 0 15,21-21-15,1 0 0,-1 0 16,21 0-16,-21 0 0,22 0 0,-22 0 16,21 0-16,-21 0 0,0 0 15,1-21-15,-1 21 0,0-21 16,0 21-16,0 0 0,-21 21 31,0 0-31,0 0 16,0 0-16,0 22 0,0-1 15,-21 0-15,21 1 0,-21 20 0,21 1 16,-21-22-16,21 21 0,0 1 16,-21 21-16,-1-22 0,1 1 0,21 20 15,-21 1-15,21-22 0,-21 22 0,0 0 16,0-22-16,21 1 16,-22 20-16,1-20 0,0-22 0,0 22 15,0-1-15,0-20 0,-1-1 0,1 0 16,0 1-16,0-1 0,-21-21 15,20 0-15,-20 0 0,21 1 0,-21-22 16,-1 0-16,1 0 0,21 0 16,-22-22-16,1 1 0,0 0 0,-1 0 15,1-21-15,21-1 0,-21 22 16,20-21-16,1 21 0,0-22 0,21 1 16,0 0-16,0 20 0,0-20 0,21 0 15,0-1-15,22 1 0,-1 0 16,0-22-16,1 1 0,-1-1 15,22 1-15</inkml:trace>
  <inkml:trace contextRef="#ctx0" brushRef="#br0" timeOffset="19961.08">4064 5355 0,'-21'0'31,"21"21"-31,-21 1 0,21-1 16,0 0-16,-22 0 0,22 0 0,0 0 16,0 1-16,0-1 0,-21 0 15,21 0-15,0 0 0,-21 0 16,21-42 15,0 0-15,0 0-16,0 0 15,21 0-15,0-1 0,-21-20 0,22 21 16,-1 0-16,0 0 0,-21-1 16,21 1-16,0 0 0,0 0 0,1 0 15,-1 21-15,0 0 16,0 0-16,0 0 0,0 0 15,1 0-15,-1 21 0,0 0 0,-21 0 16,21 0-16,0 1 0,-21 20 16,0-21-16,0 21 0,21-20 0,-21 20 15,22-21-15,-22 21 0,21-20 16,-21-1-16,0 0 0,21-21 0,0 21 16,0-21-16,0 0 15,1 0-15,-1 0 16,0-21-16,-21 0 0,21 0 15,0-1-15,0 1 0,1-21 16,-1 21-16,0 0 0,21-22 16,-21 1-16,1 21 0,20 0 15,-21-22-15,0 22 0,22 0 0,-22 21 16,0-21-16,0 21 0,0 0 0,0 0 16,1 0-16,-1 0 0,0 0 15,-21 21-15,0 0 16,0 0-16,21-21 0,-21 21 15,0 1-15,0-1 0,0 0 16,0 0 0,0-42 31,0 0-47,0 0 15,0-1-15,0 1 0,0 0 16,0 0-16,-21 0 15,0 21-15,0 0 0,21-21 0,-22 21 16,1 0-16,0 0 0,0 0 16,-21 0-16,20 21 0,1-21 0,0 21 15,-21 0-15,21 0 0,-1 0 0,1 22 16,0-22-16,0 21 16,0-21-16,0 1 0,21 20 0,0-21 0,0 21 15,0-20-15,0-1 16,0 0-16,0 0 0,21 0 15,0-21-15,0 0 0,0 0 0,0 0 16,1 0-16,-1 0 0,21 0 16,-21-21-16,0 0 0,1 0 0,-1 0 15,0-1-15,0 1 0,0 0 16,0-21-16,1 21 0,-22-1 0,0-20 16,21 21-16,-21 0 0,21 0 15,-21-1-15,0 1 0,0 42 31,0 1-15,0-1-16,0 0 16,0 0-16,0 0 0,0 0 0,0 1 15,0-1-15,0 0 0,0 0 16,0 0-16,0 0 0,0 1 16,21-22-16,0 0 0,0 0 15,1 0-15,-1 0 0,0 0 0,0 0 16,0 0-16,0 0 15,1-22-15,-1 1 0,-21 0 0,0 0 16,21 0-16,0 0 0,-21-1 0,0 1 16,0 0-16,0 0 15,0 0-15,0 0 0,0-1 0,0 44 47,0-1-47,0 0 16,0 0-16,0 0 0,0 0 15,0 1-15,-21-1 0,21 0 0,0 0 16,-21 0-16,21 0 0,0 1 16,0-1-1,0-42 17,0-1-32,0 1 15,0-21 1,0 21-16,0 0 0,0-1 0,21 1 15,-21 0-15,21-21 0,0 21 16,-21-1-16,21 1 0,1 0 0,-1 21 16,-21-21-16,21 21 0,0 0 0,0 0 15,0 0-15,1 0 16,-1 0-16,-21 21 0,0 0 16,21 0-16,-21 1 0,0-1 15,0 0-15,21 0 0,-21 21 0,0-20 16,0-1-16,0 21 0,0-21 15,0 0-15,0 1 0,0-1 16,0-42 31,0-1-47,0 1 0,0 0 16,0 0-16,21 0 0,-21-22 15,21 22-15,1 0 0,-1-21 0,0 21 16,0-1-16,21-20 0,-20 21 0,-1 0 15,0 21-15,0-21 0,0 21 16,0 0-16,1 21 16,-22 0-16,0 0 15,0 0-15,0 0 0,0 1 0,0-1 16,0 0-16,0 0 0,0 21 0,0-20 16,-22-1-16,1 0 15,21 0-15,0 0 0,0 0 16,0-42 46,0 0-62,21 0 0,1 0 16,-1 0-16,0-1 0</inkml:trace>
  <inkml:trace contextRef="#ctx0" brushRef="#br0" timeOffset="20376.27">6181 5398 0,'21'0'31,"0"0"-31,0 0 16,0 0-16,0 0 0,1 0 15,-1 0-15,0-22 0,0 1 16,0 21-16,22-21 0,-22 0 0,0 21 15,0-21-15,-21 0 0,21-1 16,-21 1-16,0 0 16,-21 21-1,0 0-15,0 0 0,0 0 16,-1 0-16,1 0 0,-21 21 0,21 0 16,0 1-16,-1-1 0,1 0 0,0 21 15,0-21-15,0 1 0,21 20 16,0-21-16,0 0 0,0 22 0,0-22 15,0 0-15,0 0 0,0 0 16,0 0-16,0 1 0,21-1 0,0-21 16,0 21-16,0-21 0,1 0 15,-1 0-15,0 0 0,0 0 16,0 0-16,0 0 0,1 0 0,-1 0 16,0-21-16,-21 0 0,21-1 0,-21 1 15,21 0-15,-21 0 0,0 0 16,0 0-16</inkml:trace>
  <inkml:trace contextRef="#ctx0" brushRef="#br0" timeOffset="24187.47">7641 4551 0,'-21'0'0,"0"-21"15,0 21-15,21-21 16,-22 21-16,22-22 0,-21 22 16,21-21-16,0 0 15,0 0 17,21 21-32,1 0 0,-1 0 15,21-21-15,-21 21 0,22 0 0,-1 0 16,0 0-16,1-21 0,-1 21 0,0 0 15,1 0-15,-1 0 16,0-22-16,-21 22 0,22 0 0,-22 0 16,0 0-16,0 0 0,-42 0 31,-21 0-31,21 0 0,-22 0 16,1 0-16,0 0 0,-22 0 15,22 0-15,-22 0 0,22 0 0,-22 0 16,22 0-16,0 0 0,21 0 15,-22 0-15,22 0 0,0-21 0,0 21 16,0 0-16,-1 0 16,22 21 31,0 1-32,-21-1-15,21 0 0,0 0 16,0 0-16,0 22 0,-21-22 0,21 21 15,0-21-15,0 22 0,0-1 0,0 0 16,0 22-16,0-22 0,0 22 16,0-22-16,0 21 0,0 1 0,0-22 15,0 22-15,-21-1 0,0-20 16,21 20-16,-21-21 0,21 22 0,-22-22 16,1 22-16,0-1 0,21-20 0,-21 20 15,0 1-15,0-22 16,-1 21-16,22 1 0,-21-22 0,0 22 15,0-22-15,0 0 0,0 22 0,21-22 16,0 1-16,0-1 0,0 0 16,0 1-16,0-1 0,0-21 0,0 21 15,21-20-15,0-1 0,0 0 0,0 0 16,22-21-16,-22 0 0,0 0 16,21 0-16,1 0 0,-22 0 0,21 0 15,0 0-15,-20 0 0,20-21 16,0 0-16,-21 21 0,22-21 0,-22-1 15,21 1-15,-21 0 0,1 0 0,20 0 16,-21 0-16,0-22 0,0 22 16,1 0-16,-1-21 0,0-1 15,0 22-15</inkml:trace>
  <inkml:trace contextRef="#ctx0" brushRef="#br0" timeOffset="25110.98">8276 5313 0,'0'0'0,"0"-21"0,0 0 16,0-1-16,0 1 0,-21 0 15,21 0-15,-21 0 0,0 0 16,-1-1-1,1 22-15,0 0 0,0 0 16,0 22-16,21-1 16,-21 0-16,-1 0 0,1 21 0,0-20 15,0 20-15,0-21 0,21 0 0,-21 22 16,21-22-16,-22 0 16,22 0-16,0 0 0,0 0 0,0 1 15,0-1-15,22 0 16,-1-21-16,0 0 15,0 0-15,0-21 0,0 0 16,1 21-16,-1-22 0,0 1 0,0 0 16,0 0-16,0-21 0,1 20 15,-22 1-15,21 0 0,0-21 0,-21 21 16,0-1-16,0 1 0,21 0 16,-21 0-16,0 42 15,0 0 1,0 0-1,0 1-15,0-1 0,-21 0 0,21 21 16,0-21-16,0 1 0,0-1 0,0 0 16,0 21-16,0-21 0,0 1 15,0-1-15,21 0 0,0 0 16,0-21-16,1 21 0,-1-21 16,0 0-16,0 0 0,0 0 15,22 0-15,-22-21 0,0 0 0,0 0 16,0 0-16,0-1 0,1-20 15,-1 21-15,0-21 0,0-1 0,0 1 16,-21 0-16,0-1 0,21 1 0,-21-22 16,0 22-16,0-21 15,0 20-15,0-20 0,0 20 0,0 1 16,-21 0-16,0-1 0,0 22 0,21 0 16,-42-21-16,20 42 0,1-21 15,0-1-15,-21 22 0,21 0 0,-22 0 16,22 0-16,-21 0 0,-1 0 15,1 22-15,-21-1 0,20 21 0,-20-21 16,-1 22-16,1 20 0,-1-21 0,22 22 16,-22-1-16,22 1 0,-21 21 15,41-22-15,-20 1 0,21-1 0,0 1 16,0-1-16,21 1 0,0-1 0,0 1 16,21-22-16,0 0 15,0 1-15,21-1 0,1 0 0,20-21 16,-20 1-16,20 20 0,1-42 0,-1 21 15,1-21-15,-1 0 0,1 0 16,-1 0-16,-21 0 0,1 0 0,20 0 16,-20 0-16,-1-21 0,-21 21 0,21-21 15,-20 21-15,-1-21 0,0-1 16,0 22-16,0-21 0,0 0 0,-21 0 16,0 0-16,22 0 0,-22-1 0,21 1 15</inkml:trace>
  <inkml:trace contextRef="#ctx0" brushRef="#br0" timeOffset="27735.84">9398 5017 0,'0'-22'16,"21"1"-16,0 0 15,-21 0-15,0 0 0,21 0 16,-21-1-16,22 1 0,-22 0 15,0 42 32,-22 0-47,1 22 0,0-22 16,21 21-16,-21 1 0,0-1 0,0 21 16,-1-20-16,-20-1 0,21 22 15,0-22-15,-22 0 0,22 1 0,0-1 16,-21-21-16,21 21 0,-1-20 15,1-1-15,21 0 0,0 0 0,-21-21 16,21-21 15,0 0-31,21 0 0,0-1 16,1-20-16,-1 21 0,0-21 16,0-1-16,0 1 0,22 0 15,-22-1-15,0-20 0,0 20 0,0 1 16,0-21-16,22 20 0,-22 1 15,0 0-15,-21-1 0,21 22 0,0 0 16,1 0-16,-22 0 0,21 21 16,-21 21-1,0 0-15,0 21 0,0 1 16,0-1-16,0 0 0,0 1 16,0 20-16,0-21 0,0 1 0,0-1 15,0 22-15,-21-43 0,21 21 16,0 0-16,0-20 0,0 20 0,0-21 15,0 0-15,0 0 0,0 1 16,-22-22 15,1 0-15,21-22-16,0 1 16,-21 21-16,0-21 0,0 0 0,0 21 15,-1-21-15</inkml:trace>
  <inkml:trace contextRef="#ctx0" brushRef="#br0" timeOffset="27955.72">9102 5334 0,'0'0'0,"-22"0"0,44 0 31,-1 0-31,0-21 0,21 21 16,-21 0-16,1 0 0,-1-21 0,21 21 15,-21 0-15,22-21 0,-22-1 16,21 22-16,-21 0 0,0 0 0,1-21 15,-1 21-15,0 0 0,0 0 16,-21-21 0,21 21-16,0-21 15,1 21-15,-22-21 16,21 0-16</inkml:trace>
  <inkml:trace contextRef="#ctx0" brushRef="#br0" timeOffset="28239.55">10139 4868 0,'0'0'0,"0"-21"0,-21 42 31,-1 1-15,1-1-16,21 21 0,-21 0 15,0-20-15,21 20 0,-21 0 0,0 1 16,-1-1-16,22 0 15,-21 1-15,0-22 0,0 21 0,0-21 16,21 22-16,-21-22 0,21 0 0,-22 0 16,22 0-16,22-21 31,-1-21-15,0 0-16,-21 0 15,21-22-15,0 22 0</inkml:trace>
  <inkml:trace contextRef="#ctx0" brushRef="#br0" timeOffset="28504.91">10139 4868 0,'0'0'0,"21"-21"0,-21 0 0,0 0 15,21 0-15,-21 42 16,21 0 0,-21 0-16,21 22 0,-21-22 15,22 21-15,-22 0 0,0 1 0,21-1 16,0 0-16,-21 1 0,0-22 15,21 21-15,0 1 0,-21-1 0,21-21 16,-21 0-16,0 22 0,22-22 0,-1 0 16,-21 0-16,21 0 15,0-21-15,0-21 47,-21 0-47,0 0 0,21 0 0,-21-22 16,22 22-16,-22-21 0</inkml:trace>
  <inkml:trace contextRef="#ctx0" brushRef="#br0" timeOffset="28755.77">10668 4741 0,'0'0'0,"21"-21"0,-21-42 16,0 84 15,0 0-31,-21 21 0,0 1 0,21-1 16,-21 0-16,-1 1 0,22 20 15,-21-20-15,0 20 0,0-21 16,0 22-16,0-22 0,21 1 0,-22-1 16,1-21-16,21 21 0,-21-20 15,21-1-15,0 0 0,0 0 0,0 0 16,21-21 0,0 0-1,1 0-15,-1-21 0,0 0 16,0 0-16,0-22 0</inkml:trace>
  <inkml:trace contextRef="#ctx0" brushRef="#br0" timeOffset="29027.62">11176 5017 0,'21'0'47,"0"0"-47,0 0 15,1 0-15,20 0 0,-21 0 16,0 0-16,0 0 0,1 0 0,-1 0 16,0 0-1,-21 21 1,0 0-16,-21-21 15,0 21-15,-1-21 0,-20 21 16</inkml:trace>
  <inkml:trace contextRef="#ctx0" brushRef="#br0" timeOffset="29195.52">11112 5228 0,'0'0'16,"0"21"-16,22-21 31,-1 22-31,0-22 16,0 0-16,0 0 0,0 0 0,1 0 15,-1 0-15,21 0 0,-21 0 0,22-22 16,-22 22-16,0-21 16,0 21-16,21 0 0,-20-21 0,-1 21 15,0-21-15,0 21 0,0-21 0</inkml:trace>
  <inkml:trace contextRef="#ctx0" brushRef="#br0" timeOffset="29607.28">12128 4509 0,'-21'0'16,"0"0"0,0 0-16,0 0 15,21 21 16,21-21-15,0 0-16,0 0 16,0 0-16,1 0 0,-1-21 15,-21-1 1,0 1-16,0 0 16,0 0-16,0 0 15,-21 21-15,-1 0 16,1 0-16,0 0 0,0 0 0,0 21 15,0 0-15,-1 0 0,1 0 16,0 1-16,0 20 0,21-21 0,-21 0 16,0 22-16,21-22 0,0 0 15,0 0-15,0 21 0,0-20 0,0-1 16,0 0-16,0 0 0,0 0 16,42-21-16,-21 0 0,0 0 15</inkml:trace>
  <inkml:trace contextRef="#ctx0" brushRef="#br0" timeOffset="30183.95">12721 4784 0,'0'0'0,"-21"-43"16,0 43-16,0 0 15,-1 0-15,1 22 16,0-1-16,0 0 0,21 21 16,-21-21-16,0 22 15,21-1-15,-22 0 0,1 1 0,0 20 16,0-20-16,0-1 0,0 0 0,-1-21 16,1 22-16,0-1 0,0-21 15,21 0-15,0 1 0,0-1 0,0 0 16,0 0-16,0-42 31,21 0-31,0 0 16,-21-22-16,21 22 0,1-21 15,-1-1-15,-21 1 0,21 0 0,0-22 16,0 22-16,0-22 0,1 22 16,-1 0-16,0-22 0,0 22 15,-21 21-15,21 0 0,-21-1 0,0 1 16,0 0-16,21 21 15,1 21-15,-22 0 16,0 1-16,0 20 0,21-21 0,-21 21 16,0 1-16,0-1 0,0 22 15,21-22-15,-21 0 0,0 1 0,0-1 16,0 0-16,0 1 0,0-22 16,0 21-16,0-21 0,0 0 0,0 1 15,0-1-15,0 0 0,0 0 16,0-42 15,-21 0-31,0 21 16,21-21-16,-22-1 0,1 1 15</inkml:trace>
  <inkml:trace contextRef="#ctx0" brushRef="#br0" timeOffset="30367.85">12361 5228 0,'0'0'0,"21"0"47,1 0-47,-1 0 0,0 0 16,21 0-16,-21 0 0,1 0 15,20 0-15,-21-21 0,21 21 16,-20 0-16,-1-21 0,21 21 0,-21 0 16,0-21-16,1 21 0,-1-21 15,0 21-15,0-22 0,21 22 0</inkml:trace>
  <inkml:trace contextRef="#ctx0" brushRef="#br0" timeOffset="30647.77">13187 4847 0,'0'0'0,"0"-21"0,21 0 16,-21 0 0,0 42 15,0 0-31,21 0 0,-21 0 0,0 22 15,0-22-15,0 21 0,0 1 0,0-1 16,0-21-16,0 21 0,0 1 16,21-1-16,-21-21 0,0 22 0,0-22 15,0 21-15,0-21 0,21 0 16,-21 1-16,0-1 0,22 0 0,-22 0 16,21-21 15,-21-21-31,21 0 0,-21 0 15,21-1-15,-21 1 0</inkml:trace>
  <inkml:trace contextRef="#ctx0" brushRef="#br0" timeOffset="30912.18">13674 4784 0,'0'0'0,"21"-21"15,-42 21 1,-1 0-1,22 21-15,-21 21 0,0-21 0,0 22 16,0-1-16,0 0 0,-1 1 16,-20-1-16,21 0 0,0 1 15,0-1-15,-1-21 0,1 21 0,0 1 16,21-22-16,-21 0 0,21 0 16,-21 0-16,21 1 0,-21-22 0,21 21 15,21-42 16,0 21-31,0-22 0,0 1 0,0 0 16,1 0-16,-1-21 0</inkml:trace>
  <inkml:trace contextRef="#ctx0" brushRef="#br0" timeOffset="31563.02">14203 4509 0,'0'21'31,"-21"-21"-15,-1 0-1,1 0 1,0 0-16,21-21 47,0-1-47,21 22 16,-21-21-16,21 21 15,1 0-15,-1 0 16,-21 21-1,0 1-15,0-1 16,0 0-16,0 0 16,-21 0-16,21 0 15,-22-21-15,22 22 0,-21-22 0,0 0 16,0 0 0,0 0-1,21-22 1,0 1-1,0 0-15,21 0 16,-21 0-16,21 21 16,0-21-16,0 21 0,1 0 15,-1 0-15,0 21 32,-21 0-32,0 0 0,0 0 15,0 0-15,0 1 0,0-1 16,-21 0-16,0 0 0,21 0 15,-22 0-15,1 1 0,0-1 0,21 0 16,-21 0-16,0-21 0,21 21 0,-21-21 16</inkml:trace>
  <inkml:trace contextRef="#ctx0" brushRef="#br0" timeOffset="32404.74">14499 4128 0,'0'0'0,"21"0"62,0 0-62,1 0 0,-1 0 0,0 0 16,0 0-16,0 0 0,22 0 16,-22 0-16,0 0 0,0 0 0,0 0 15,22 0-15,-22 0 0,0 0 16,0 0-16,0 0 0,0 0 16,1 0-16,-1 0 31,-21 21 0,0 0-31,0 0 0,0 0 16,0 0-16,-21 22 0,21-22 15,-22 0-15,22 21 0,-21 1 0,0-22 16,21 21-16,-21 1 0,21-22 0,0 21 16,-21 0-16,21 1 0,-21-1 15,21 0-15,0 1 0,0-1 0,0 0 16,0 1-16,0 20 0,0-20 15,-22-1-15,22 0 0,0 1 16,0-1-16,0 0 0,0 1 0,-21-1 16,21-21-16,0 21 0,0-20 15,0 20-15,0-21 0,-21 0 0,21 0 16,-21 1-16,0-1 0,21 0 16,-21 0-16,-1-21 0,1 21 0,0-21 15,-21 0-15,21 21 0,-1-21 0,-20 0 16,0 0-16,21 0 0,-22 0 15,1 0-15,21 0 0,-22 0 0,1 0 16,21 0-16,0 0 0,-22 0 16,22 0-16,0 0 0,0 0 15,21-21-15,-21 21 0,0 0 32,21-21-17,0 0 1,0 0-1,0 0-15,0-1 16</inkml:trace>
  <inkml:trace contextRef="#ctx0" brushRef="#br0" timeOffset="34599.53">15854 4170 0,'0'0'0,"21"-21"16,0 0-16,0-1 0,22 1 15,-22 0-15,0 21 0,0-21 0,0 0 16,-21 0-16,21-1 0,1 22 16,-22-21-16,21 21 0,-21-21 15,-21 21 32,21 21-47,-22 0 0,1 1 0,-21 20 16,21-21-16,-22 21 0,22 22 0,-21-22 15,0 22-15,-1-1 0,1 1 16,-22-1-16,22 1 0,-21 20 0,20-20 16,-20-1-16,-1 22 0,22-21 15,0 20-15,-1-20 0,1-1 0,0-20 16,-1 20-16,1-21 0,21 1 16,-22-1-16,22 0 0,0-20 0,0-1 15,0 21-15,0-21 0,-1 0 0,1 1 16,0-1-16,0-21 15,21 21-15,-21-21 0,21 21 16,-21-21-16,42 0 31,0-21-31,0 0 16,21 0-16,-20-1 16,20 1-16,0 0 0</inkml:trace>
  <inkml:trace contextRef="#ctx0" brushRef="#br0" timeOffset="36079.41">15896 5144 0,'0'0'0,"-21"0"16,21 21-16,0-42 62,21 21-62,0-22 16,0 22-16,1-21 0,20 0 16,-21 0-16,21 0 0,-20 0 0,20-1 15,0 1-15,1-21 0,-22 21 16,21-22-16,-21 1 0,22 21 0,-22-21 16,21-1-16,-21 22 0,0-21 15,-21 21-15,22-22 0,-22 22 0,21 0 16,-21-21-16,0 20 0,0 1 15,0 0-15,-21 42 32,-1 0-17,22 1-15,0-1 0,-21 21 0,0 0 16,0 1-16,21 20 0,-21 1 16,0-1-16,-1 1 0,1 20 0,0-20 15,0-1-15,-21 22 0,20-21 0,1 20 16,0 1-16,-21-22 0,21 22 15,-1 0-15,1-22 0,0 22 0,0 0 16,0-22-16,0 22 0,-1-22 0,1 1 16,0 20-16,0-20 0,21-1 15,0-20-15,0 20 0,0-20 0,0-1 16,0 0-16,0-21 0,0 22 0,21-22 16,0-21-1,22 0-15,-22 0 0,21-21 0,0 0 16,1-1-16,-1 1 0,22-21 0,-22 0 15,0-1-15,22 1 0,-22-22 16,0 22-16,1 0 0,-22-22 0,21 22 16,-21-22-16,-21 22 0,0-21 0,0-1 15,0 1-15,0 20 0,-42-20 16,21-1-16,-21 22 0,20-22 0,-20 22 16,0 0-16,-1 21 0,22-1 15,-21 1-15,0 0 0,20 0 0,-20 21 16,21 0-16,0 0 15,21-21-15,21 21 16,0 0-16,0-21 16,22 21-16,-22-22 0,21 1 0,22 21 15,-22-21-15,0 0 0,22 0 16,-22 0-16,0-1 0,1 1 0,-1-21 16,0 21-16,-20 0 0,20-1 15,-21-20-15,0 21 0,-21 0 0,21-22 16,-21 22-16,22 0 0,-22-21 15,0 21-15,0-1 0,0 1 0,0 0 16,0 0-16,21 21 0,-21 21 31,0 0-31,0 0 16,0 1-16,0-1 0,-21 0 16,21 21-16,0-21 0,-22 22 0,1-22 15,21 0-15,-21 21 0,21-20 0,0-1 16,0 0-16,21-21 15,0 0-15,1 0 16,-1 0-16,0 0 0,0-21 16,0 0-16,0-1 0,1 22 0,20-42 15,-42 21-15,21 0 0,0 0 16,-21-22-16,21 22 0,-21-21 16,0 21-16,0-22 0,0 22 0,0 0 0,-21 0 15,0 0-15,0 21 16,0 0-16,0 0 0,-1 0 15,1 0-15,0 0 0,21 21 16,-21 0-16,0 0 0,21 0 16,-21 0-16,42-21 31,0 0-31</inkml:trace>
  <inkml:trace contextRef="#ctx0" brushRef="#br0" timeOffset="36383.24">17526 4360 0,'0'0'0,"0"-21"0,21 0 0,-21 0 16,-21 42 0,0 0-16,21 0 15,-21 22-15,-1-22 0,-20 21 0,21 1 16,0-1-16,0 0 0,-1 1 15,1-1-15,0 21 0,0-20 0,0-1 16,21 0-16,-21 1 0,21-1 16,-22-21-16,22 22 0,0-22 15,0 21-15,0-21 0,0 0 16,0 1-16,22-22 16,-1 0-1,0-22-15,0 1 16,-21 0-16,21 0 0,0-21 0</inkml:trace>
  <inkml:trace contextRef="#ctx0" brushRef="#br0" timeOffset="36663.37">17738 4339 0,'0'0'16,"21"-21"-16,-21 0 0,0 42 31,0 0-31,-21 0 0,-1 22 15,1-22-15,21 21 0,-21 1 16,0-1-16,0 0 0,21 22 0,-21-22 16,-1 22-16,1-22 0,0 21 15,0-20-15,0-1 0,0 0 0,-1 1 16,22-1-16,-21-21 0,21 22 0,0-22 16,0 0-16,0 0 15,21-21 1,1 0-1,-22-21-15,21 21 0,0-21 0,0 0 16,0-22-16,0 22 0,1 0 0</inkml:trace>
  <inkml:trace contextRef="#ctx0" brushRef="#br0" timeOffset="37027.17">17822 4784 0,'-21'21'16,"21"0"-1,-21 0-15,21 0 0,0 1 0,-21-1 16,21 21-16,-21-21 0,21 0 16,0 1-16,0-1 0,0 0 15,0 0-15,0 0 0,0 0 0,0 1 16,21-22-16,0 0 16,0 0-16,0 0 0,0 0 15,1 0-15,-1-22 0,0 1 16,0 0-16,-21 0 0,21 0 0,0 0 15,1-1-15,-22 1 0,21-21 0,-21 21 16,0-22-16,0 22 0,0-21 16,0 21-16,0 0 0,0-1 0,-21 1 15,-1 21-15,1 0 0,0 0 16,0 0-16,0 0 0,0 0 0,-1 0 16,22 21-16,-21 1 15,0-22-15,21 21 0,0 0 0,0 0 16,0 0-16,0 0 0,0 1 15,21-22 1</inkml:trace>
  <inkml:trace contextRef="#ctx0" brushRef="#br0" timeOffset="37594.75">18373 4720 0,'-22'21'47,"22"1"-47,-21-1 0,0 0 0,0 21 15,21-21-15,-21 1 0,0 20 16,21-21-16,0 21 0,-22-20 0,22-1 16,-21 0-16,21 0 0,0 0 0,0 0 15,21-21 1,1 0-16,-1-21 15,0 21-15,-21-21 16,21 0-16,0 0 0,0 0 0,1-1 16,-22 1-16,21 0 0,0 0 15,0 0-15,-21 0 0,0-1 16,0 1-16,21 21 0,-21 21 31,0 1-31,0-1 0,0 0 16,0 0-16,0 0 0,0 0 0,0 1 15,0-1-15,0 0 0,0 0 16,21 0-16,1-21 0,-1 0 16,0 0-16,0 0 15,0 0-15,0 0 0,1 0 0,-1-21 16,21 21-16,-21-21 0,0 0 0,-21 0 16,22-1-16,-1-20 0,-21 21 15,0-21-15,0 20 0,0-20 16,0 21-16,0-21 0,0 20 15,0 1-15,0 0 0,-21 0 0,-1 21 16,1 0-16,0 0 0,0 0 16,21 21-1,-21 0-15,21 0 16,0 1-16,21-22 16</inkml:trace>
  <inkml:trace contextRef="#ctx0" brushRef="#br0" timeOffset="37853.6">19071 4741 0,'0'22'31,"-21"-1"-31,21 0 0,-21 0 0,21 0 16,0 0-16,-21 1 0,21-1 0,-22 0 15,22 0-15,-21 0 0,21 0 16,0 1-16,0-1 0,0 0 16,0-42 15,21 0-15,1-1-16,-22 1 0</inkml:trace>
  <inkml:trace contextRef="#ctx0" brushRef="#br0" timeOffset="38175.42">19262 4424 0,'-22'0'0,"44"0"0,-65 0 0,22 0 16,-21 0-16,21 0 0,-1 21 16,1 0-16,21 0 0,0 1 15,0-1-15,0 0 16,21-21-1,1 0-15,-1 0 0,0 0 16,0 0-16,0 0 0,0 0 0,1-21 16,-1 0-16,-21-1 15,0 1-15,0 0 0,0 0 0,0 0 16,-21 0-16,-1-1 16,1 22-16,0 0 0,0 0 0,0 0 15,0 0-15,-1 0 0,1 22 0,21-1 16,0 0-16,-21 0 0,21 21 15,-21-20-15,21-1 0,0 0 0,0 0 16,0 0-16,0 0 16,21 1-16,0-1 0</inkml:trace>
  <inkml:trace contextRef="#ctx0" brushRef="#br0" timeOffset="38636.16">19494 4763 0,'0'0'0,"0"21"16,-21-21-16,21 21 0,-21-21 0,0 21 16,21 0-16,-21 0 15,0-21-15,21 22 0,-22-1 16,22 0-16,0 0 0,-21 0 16,0-21 15,21-21-16,0 0 1,0 0-16,0 0 0,0-1 0,0 1 16,21 0-16,0-21 0,1 21 15,-1-1-15,0 1 0,21 0 0,-21 0 16,1 0-16,20 0 0,-21 21 16,21 0-16,-20 0 0,-1 0 15,0 0-15,0 0 0,0 21 0,0 0 16,-21 0-16,0 0 15,0 0-15,0 1 0,0-1 0,0 0 16,0 0-16,0 21 0,0-20 16,-21-1-16,0 0 0,0 0 15,0 0-15,21 0 0,0 1 16,-21-22-16,42 0 31,0 0-15,0-22-16,21 1 15</inkml:trace>
  <inkml:trace contextRef="#ctx0" brushRef="#br0" timeOffset="39395.43">20341 4720 0,'0'0'0,"0"-21"0,0 0 15,0 0-15,0 0 16,-21 21-16,21-22 0,-21 22 15,0 0-15,-1-21 0,1 21 0,0 0 16,0 0-16,0 0 0,0 0 0,-1 21 16,1-21-16,0 22 15,0-1-15,-21 0 0,20 0 0,22 0 16,-21 22-16,0-22 0,21 0 0,-21 0 16,21 0-16,0 0 0,0 1 15,21-1-15,0-21 0,0 0 16,1 0-16,-1 0 0,0 0 15,0 0-15,21 0 0,-20 0 0,-1-21 16,0-1-16,21 22 0,-21-21 0,1 0 16,-1 0-16,0 21 0,-21-21 15,21 0-15,-21-1 0,21 22 0,-21-21 16,0 0 0,0 42 15,-21 0-16,21 1-15,-21-1 0,0 0 0,21 0 16,-21 21-16,21-20 0,-22 20 0,1 0 16,21 1-16,-21-1 0,0 0 15,21 1-15,-21 20 0,21-21 0,0 22 16,-21-1-16,-1-20 0,22 20 16,-21 1-16,21-1 0,0 22 0,0-22 15,-21 1-15,21-1 0,-21 1 16,0-1-16,21 1 0,-21-1 0,21 1 15,0-1-15,-22 1 0,22-1 0,-21-20 16,21 20-16,-21-20 0,0-1 16,0 21-16,0-41 0,-1 20 15,1 0-15,0-21 0,0 1 0,-21-1 16,-1 0-16,1 0 0,0-21 0,-1 0 16,-20 0-16,20 0 0,-20 0 15,21-21-15,-22 0 0,22 0 0,-1-22 16,1 1-16,0 0 0,21-22 0,-1 1 15,1-1-15,21-21 0,0 1 16,0 20-16,21-20 0,1-1 0,-1 0 16,21 1-16,0-1 0,1 0 0,-1 1 15,0 20-15,1 1 16,-1-1-16,0 22 0,1-1 0,20 1 16,-20 0-16,-22 21 0,21-1 0,-21 1 15,0 0-15,1 0 0,-1 21 16,-21-21-16,0 0 0,0-1 15,0 1-15</inkml:trace>
  <inkml:trace contextRef="#ctx0" brushRef="#br0" timeOffset="39955.41">20574 4868 0,'21'0'31,"0"0"-31,0 0 16,1 0-16,-1 0 0,21 0 15,-21 0-15,0 0 0,22 0 0,-22-21 16,0 21-16,0 0 0,-21-21 62,21 21-46,1 0-16</inkml:trace>
  <inkml:trace contextRef="#ctx0" brushRef="#br0" timeOffset="40443.64">21505 4720 0,'0'0'0,"21"0"0,1 0 0,-1 0 0,-21-21 16,21 21-16,0-21 0,-21 0 16,21 21-16,0-21 0,-21-1 15,0 1 1,-42 21-1,21 0-15,0 0 0,0 0 16,-22 0-16,22 0 0,-21 0 16,21 21-16,-22 1 0,1-22 0,21 21 15,0 0-15,-1-21 0,1 21 0,0 0 16,21 0-16,0 1 16,0-1-16,0 0 0,21 0 15,0-21-15,1 21 16,20 0-16,-21 1 0,0-1 0,0-21 15,1 21-15,-1 0 0,0 0 16,-21 0-16,0 1 0,0-1 0,0 0 16,0 0-16,0 0 0,-42 0 15,20-21 1,1 22-16,-21-22 0,0 0 0,-1 0 16,1 0-16,0 0 0,20 0 0,-20 0 15,21 0-15,0-22 0,-22 22 16,22-21-16,0 0 15,21 0-15,0 0 16,21 21-16,0-21 0,1 21 16,-1 0-16,0-22 0,0 22 0,21 0 15,1-21-15</inkml:trace>
  <inkml:trace contextRef="#ctx0" brushRef="#br0" timeOffset="40716.49">21759 4868 0,'-21'0'47,"21"22"-47,0-1 16,0 0-16,-21 0 0,21 0 0,-21 0 15,21 1-15,0-1 0,-21 0 16,21 0-16,-22 0 15,1 0-15,21-42 63,0 0-63,21 0 16</inkml:trace>
  <inkml:trace contextRef="#ctx0" brushRef="#br0" timeOffset="41015.31">21929 4614 0,'-22'0'15,"1"22"1,21-1 0,21-21 15,1 0-31,-1 0 15,0 0-15,-21-21 32,0-1-32,-21 22 15,0 0-15,-1 0 0,1 0 16,0 0-16,0 0 16,42 0 15,0 0-16,0 0-15</inkml:trace>
  <inkml:trace contextRef="#ctx0" brushRef="#br0" timeOffset="41579.99">22331 4382 0,'0'0'0,"21"0"0,-21-22 16,-21 22 15,21 22-15,-21-1-16,21 0 0,0 21 0,-22-21 15,1 1-15,21 20 0,-21-21 0,21 21 16,0 1-16,-21-1 0,0 0 16,21 1-16,-21-1 0,-1 0 0,22 1 15,0-22-15,-21 21 0,0 1 16,21-22-16,0 0 0,0 0 0,-21 0 15,21 0-15,0 1 0,-21-22 16,21-22 15,0 1-15,0 0-16,0 0 0,21 0 0,0 0 16,0-1-16,0-20 0,1 21 15,-1 0-15,0-22 0,0 22 0,21 0 16,-20 0-16,20 0 0,-21 21 0,21 0 15,-20 0-15,20 0 0,-21 0 16,0 0-16,22 0 0,-22 21 0,0 0 16,-21 0-16,0 0 0,0 1 15,0 20-15,0-21 0,0 0 0,0 0 16,-21 22-16,0-22 0,-1 0 0,-20 0 16,21 0-16,-21 1 15,-1-22-15,1 21 0,21-21 0,-22 0 16,22 21-16,0-21 0,0 0 15,0 0-15,0 0 0,-1 0 0,1 0 16,21-21 0,0 0-1,21 21-15,1-22 0,-1 22 16,0-21-16</inkml:trace>
  <inkml:trace contextRef="#ctx0" brushRef="#br0" timeOffset="41911.8">23072 4445 0,'0'0'0,"0"-42"16,0 21-16,21 21 0,-21-22 0,0 1 16,0 42 15,0 1-31,0 20 0,-21 0 0,-1 1 15,1-1-15,0 0 0,0 1 16,0 20-16,0-21 0,-1 22 0,1-22 16,0 1-16,0-1 0,21 0 0,-21-21 15,21 22-15,-21-22 16,21 0-16,-22 0 0,22 0 0,0 1 16,0-1-16,22-42 46,-1 21-46,0-22 0,0 1 16,0 0-16,0 21 0</inkml:trace>
  <inkml:trace contextRef="#ctx0" brushRef="#br0" timeOffset="42155.67">23177 4826 0,'0'-21'15,"0"42"1,0 0-1,-21 0-15,21 1 16,0-1-16,0 0 0,-21 0 0,21 0 16,-21 0-16,21 1 0,-21-1 15,21 0-15,0 0 0,0 0 0,-21-21 16,21 21-16,-22 1 16,22-44 30,22 1-46,-1 0 0,0 0 16</inkml:trace>
  <inkml:trace contextRef="#ctx0" brushRef="#br0" timeOffset="42453.49">23283 4636 0,'0'0'0,"0"-22"0,-21 22 46,21 22-30,21-22 0,0 0-16,1 0 15,-1 0-15,-21-22 16,21 22-16,-21-21 16,0 0-16,0 0 15,-21 21 1,0 0-16,-1 0 0,1 0 15,0 0-15,21 21 16,-21 0-16,21 0 0,0 1 16,0-1-16,0 0 0,0 0 15,21-21-15,0 0 16</inkml:trace>
  <inkml:trace contextRef="#ctx0" brushRef="#br0" timeOffset="42969.99">23643 4741 0,'0'0'0,"-21"0"15,0 0-15,0 0 16,-1 0-16,1 22 0,21-1 16,-21 0-16,21 0 15,-21 0-15,0 22 0,21-22 0,-21 0 16,21 0-16,0 0 0,0 0 0,-22 1 15,22-1-15,0 0 16,-21 0-16,21 0 0,0 0 16,0-42 15,0 0-15,0 0-16,0 0 0,0 0 15,0-22-15,21 22 0,1-21 0,-1 21 16,0-22-16,21 1 0,-21 21 15,22 0-15,-1-1 0,-21 1 16,22 0-16,-22 21 0,21 0 0,-21 0 16,0 0-16,22 0 0,-22 0 0,0 0 15,-21 21-15,0 0 16,0 22-16,0-22 0,0 0 16,0 0-16,0 22 0,-21-22 0,21 0 15,-21 0-15,0 0 0,-1 0 0,1 1 16,0-1-16,0 0 0,0-21 15,0 21-15,-1-21 0,1 0 16,21 21-16,21-21 31,1 0-15,-1-21-16,0 21 0,0 0 16</inkml:trace>
  <inkml:trace contextRef="#ctx0" brushRef="#br0" timeOffset="43699.48">24215 4911 0,'21'-21'0,"-42"42"0,63-64 16,-21 1-16,-21 21 0,0 0 0,0 0 15,0-1-15,0 1 0,0 0 16,-21 21 0,0 0-16,0 0 0,-1 0 15,22 21-15,-21 0 0,0 1 16,0-1-16,0 0 0,0 0 0,-1 0 15,1 0-15,21 1 0,0-1 16,0 0-16,0 0 0,0 0 16,0 0-16,0 1 0,0-1 15,21-21-15,1 21 0,-1-21 16,0 0-16,0 0 16,0 0-16,-21-21 0,21 0 0,1 21 15,-1-22-15,-21 1 0,21 0 16,0 0-16,-21-21 0,0 20 0,21 1 15,-21 0-15,21 0 0,-21 0 16,0 0-16,0-1 16,0 44 15,0-1-31,-21 0 0,0 0 16,21 0-16,-21 0 0,0 1 0,0 20 15,21 0-15,-22-21 0,1 22 16,0-1-16,21 22 0,0-22 0,-21 0 15,21 22-15,-21-22 0,0 22 16,21-1-16,0 1 0,-22-1 0,1 1 16,21-1-16,-21 1 0,0 20 0,21-20 15,-21-1-15,0 22 0,-1-22 16,1 1-16,-21 21 0,21-22 0,-22 1 16,22-1-16,0 1 0,-21-22 15,21 0-15,-22 1 0,22-1 16,0 0-16,0-21 0,0 1 0,-1-1 15,1 0-15,-21-21 0,21 0 0,0 0 16,-1 0-16,1 0 0,-21 0 16,21-21-16,0 0 0,-22-1 0,22-20 15,0 0-15,-21-1 0,20-20 0,1-1 16,0 1-16,0-1 0,21 1 16,0-22-16,0 22 0,0-22 0,21 22 15,0-22-15,0 21 0,22-20 16,-22 20-16,21 22 0,1-22 0,-1 22 15,0-21-15,1 20 0,20 22 0,-21-21 16,1-1-16,20 22 0,-20 0 16,-1-21-16,0 21 0,1-1 15,-1 1-15,-21-21 0,0 21 0</inkml:trace>
  <inkml:trace contextRef="#ctx0" brushRef="#br0" timeOffset="45088.16">20807 4826 0,'-21'0'32,"-1"0"-32,1 0 0,0 0 0,0 0 0,0 0 15,0 0-15,-1 0 0,1 0 0,0 0 16,0 0-16,0 0 15,42 0 32,0 0-31,0 0-16,0 0 0,1 0 16,-1 0-16,0 0 0,21 0 0,-21 0 15,1 0-15,-1 0 0,0 0 16,0 0-16,0 0 0,0 0 15,-42 0 32,0 0-47,0 0 0,0 0 16,-22 0-16,22 0 0,0 0 16,-21 0-16,21 0 0,-1 0 0,1 0 15,-21 0-15,21 0 0,0 0 16,42 0 15,0 0-31,0 0 16,0 0-16,0 0 0,22 0 0,-22 0 15,21 0-15,-21 0 0,1 0 16,20 0-16,-21 0 0,0 0 0,-42 0 47,0 0-32,0 0-15,0 0 0,-1 0 16,1 0 0</inkml:trace>
  <inkml:trace contextRef="#ctx0" brushRef="#br0" timeOffset="56404.56">24934 4572 0,'0'0'0,"0"-21"16,21 21-16,-21-21 16,22 21-1,-22 21 17,0 0-32,-22 0 15,22 0 1,0 1-1,22-22 1,-1 0-16,0 0 16,0 0-16,-21-22 0,0 1 15,21 21-15,-21-21 16,0 0-16,0 0 0,0 0 16,0-1-16,-21 22 31,0 0-16,0 22-15,0-1 16,-1 0-16,1-21 0,21 21 16,0 0-16,0 0 15,0 1 1,21-22 0,1 0-16,-1 0 0,0 0 15,-21-22-15,21 1 16,-21 0-16,0 0 15,0 0-15,0 0 16,-21 21 0,0 0-1,0 21-15,-1 0 16,22 0-16,0 0 16,-21-21-16,21 21 0,0 1 15,-21-22-15,21 21 0,0 0 16,0 0-16,0 0 15,0 0-15,0 1 16</inkml:trace>
  <inkml:trace contextRef="#ctx0" brushRef="#br0" timeOffset="57076.84">24850 5313 0,'0'21'47,"21"-21"-16,0 0-31,0 0 16,0-21-1,0 0-15,-21 0 16,0-1-1,-21 22 1,0 0-16,0 0 16,0 22-16,0-1 15,-1-21 1,22 21-16,0 0 16,22-21-1,-1 0-15,0 0 16,0 0-16,0 0 0,0-21 15,1 0 1,-22 0-16,0-1 16,0 1-1,-22 21-15,1 0 16,0 0-16,0 0 16,0 0-16,21 21 0,0 1 15,0-1 1,0 0-1,21-21 17,0 0-32,0-21 15,43-22 1,-22 43-16</inkml:trace>
  <inkml:trace contextRef="#ctx0" brushRef="#br0" timeOffset="57777.43">25887 4657 0,'0'-21'16,"-21"21"31,-1 0-47,1 21 31,0-21-31,21 21 15,0 0 1,21-21 0,0 0-16,1 0 15,-1 0-15,0 0 16,-21-21-16,0 0 16,0 0-16,0-1 15,-21 22 1,0 0-1,-1 0-15,1 0 0,0 0 32,21 22-32,0-1 15,0 0 1,21-21 15,-21 21 0</inkml:trace>
  <inkml:trace contextRef="#ctx0" brushRef="#br0" timeOffset="58867.32">25696 5292 0,'-21'0'109,"21"21"-109,21-21 63,0 0-63,-21-21 0,22 21 15,-22-21-15,0-1 0,0 1 16,0 0 0,-22 21 15,1 0-31,0 21 0,0-21 15,21 21-15,-21-21 0,21 22 0,0-1 16,0 0 0,21-21 15,0 0-31,0 0 16,0 0-16,1 0 0,-22-21 0,21 0 15,-21-1 1,0 1-16,0 0 15,-21 21 1,-1 0 0,1 0-16,0 0 15,21 21 1,-21-21-16,21 21 0,-21-21 16,21 22-1,0-1 1,21-21 15,0 0-31,0-21 16,0 21-1,-21-22-15,22 22 125,-1 0-125,0 0 0,-21-21 16,0 0-16,21 21 16,-21-21-16,0 0 15,0 0-15,-21-1 16,0 22-16,0 0 15,-1 22 1,22-1 0,-21 0-1,42-21 32</inkml:trace>
  <inkml:trace contextRef="#ctx0" brushRef="#br0" timeOffset="60817.52">26860 4382 0,'0'-22'0,"0"44"0,0-65 0,0 22 16,0 0-16,0 0 15,0 0-15,0-1 0,22 1 16,-22 0-16,21 0 0,-21 0 0,21 21 16,-21-21-16,0-1 0,0 44 47,0 20-47,0-21 0,-21 0 15,0 22-15,-1-1 0,1 0 16,0 1-16,0 20 0,0-21 0,0 1 15,-1 20-15,-20-20 0,21 20 16,0 1-16,-22-22 0,22 21 16,0 1-16,-21-22 0,21 22 0,-1-22 15,1 22-15,0-22 0,21-21 16,0 21-16,0 1 0,0-22 0,0 0 16,0 0-16,21-21 15,22 0-15,-22 0 0,0 0 0,21 0 16,1 0-16,-22 0 0,21 0 0,-21-21 15,22 0-15,-22 21 0,0-21 16,21 0-16,-21-1 0,1 1 16,-1 0-16,-21 0 0,21 0 0,0 0 15,-21-1-15</inkml:trace>
  <inkml:trace contextRef="#ctx0" brushRef="#br0" timeOffset="61063.37">26522 4763 0,'0'0'0,"-21"0"15,21-22-15,21 22 16,0 0-16,0 0 0,21 0 16,1-21-16,-1 21 0,0 0 0,1 0 15,-1-21-15,0 21 0,1 0 0,-1 0 16,-21 0-16,22 0 15,-22 0-15,0 0 16</inkml:trace>
  <inkml:trace contextRef="#ctx0" brushRef="#br0" timeOffset="62147.05">27347 5249 0,'0'0'0,"21"0"16,1 0-16,-1 0 16,-21-21-16,21 0 15,0 0-15,-21 0 0,0 0 0,0-1 16,21 1-16,-21 0 0,21 0 15,-21-21-15,0 20 0,0-20 0,0 21 16,0 0-16,0 0 0,0-1 16,0 1-16,-21 21 15,0 0-15,0 0 0,0 0 16,0 21-16,-1 1 16,1-1-16,21 0 0,-21 0 0,0 0 15,0 22-15,0-22 0,-1 0 16,1 21-16,0-21 0,21 1 0,0-1 15,-21 0-15,21 0 0,0 0 16,0 0-16,0 1 0,21-22 16,0 0-1,0 0-15,1 0 16,-1 0-16,0 0 0,0-22 0,0 1 16,0 21-16,1-21 15,-22 0-15,21 0 0,0 0 0,-21-1 0,21 1 16,-21 0-16,0 0 0,0 0 15,0 0-15,21-1 0,-21 1 16,0 0-16,0 42 31,0 0-31,0 1 16,0-1-16,0 0 0,0 0 16,0 0-16,-21 0 0,21 1 0,-21-1 15,21 0-15,0 0 0,0 0 16,0 0-16,0 1 0,0-1 0,0 0 15,0 0-15,21-21 16,0 0-16,0 0 0,1 0 16,-1 0-16,21 0 0,-21 0 0,0 0 15,22 0-15,-1 0 0,0-21 16,-20 21-16,20-21 0,0 0 0,1-1 16,-1 1-16,0 0 0,-21 0 0,1 0 15,-1 0-15,0-22 0,0 22 16,-21 0-16,0 0 0,0 0 0,0-1 15,0 1-15,-21 21 0,0 0 16,0 0-16,-22 0 0,22 0 0,-21 0 16,21 0-16,-22 0 0,22 21 15,-21-21-15,21 22 0,-1-1 16,1 0-16,0-21 0,0 21 0,21 0 16,0 0-16,0 1 15,21-22-15,0 0 16,0 0-16,1 0 0,-1 0 15,0 0-15,0 21 0,0-21 0,-21 21 16,0 0 0,0 0-16,0 0 0,0 1 15,0-1-15,0 21 0,0-21 0,0 22 16,-21-1-16,0 0 0,21 1 16,-21 20-16,0 1 0,-1-22 15,1 21-15,0 1 0,0-1 0,0 1 16,0-1-16,-1 1 0,1-1 15,0 1-15,0-1 0,-21 1 0,20-22 16,1 22-16,0-22 0,0 22 16,0-22-16,0 0 0,-1 1 0,1-1 15,0-21-15,0 21 0,0-20 0,0-1 16,21 0-16,-22-21 16,22-21-1,0 0-15,0-1 0,22-20 0,-1 21 16,0-21-16,0-1 0,0 1 15,0-22-15,22 1 0</inkml:trace>
  <inkml:trace contextRef="#ctx0" brushRef="#br0" timeOffset="62689.11">28279 5038 0,'0'-21'0,"0"42"0,0-64 0,0 22 16,0 0-16,0 0 0,0 42 31,0 0-15,0 0-16,0 1 15,-22-1-15,22 0 0,0 0 0,-21 0 16,21 0-16,0 1 0,0-1 15,0 0-15,0 0 16,-21-21 0,21-21 15,0 0-31,0 0 16,0-1-16,21 1 15,0 0-15,-21-21 0,22 21 16,-1-1-16,0 1 0,0 0 0,0 0 15,0 0-15,1 21 0,-1-21 0,0 21 16,0 0-16,0 0 0,0 0 16,1 0-16,-1 21 0,-21 0 0,21 0 15,-21 0-15,21 0 0,-21 1 16,0-1-16,0 0 0,0 0 0,0 21 16,-21-20-16,0-1 0,0-21 15,-1 21-15,22 0 0,-21-21 16,21 21-16,-21-21 15,21-21 17,21 0-17,0 21-15</inkml:trace>
  <inkml:trace contextRef="#ctx0" brushRef="#br0" timeOffset="63191.75">29104 4953 0,'0'0'16,"0"-21"-16,0 0 15,0 0-15,0-1 0,0 1 16,0 0-16,-21 21 16,0 0-16,0-21 0,-1 21 0,1 0 15,0 0-15,0 0 0,0 21 16,0-21-16,-1 21 0,-20 0 0,21 22 15,0-22-15,0 0 0,-1 21 16,1-20-16,0-1 0,0 21 0,21-21 16,0 0-16,0 1 0,0-1 15,0 0-15,21-21 16,0 0-16,0 0 0,22 0 16,-22 0-16,0 0 15,0 0-15,22-21 0,-22 21 0,0-21 16,0-1-16,0 1 0,0 0 15,1 0-15,-1-21 0,0 20 0,-21 1 16,21 0-16,-21 0 0,0 0 16,0 0-16,0 42 31,0 0-31,-21 0 0,21 0 0,-21 0 16,0 1-16,21 20 0,0-21 0,0 0 15,0 0-15,0 1 16,0-1-16,0 0 0,0 0 15,21-21-15,-21 21 16,21-21-16,0 0 0,0 0 16,0 0-16,1 0 0,-1 0 15,0-21-15,0 21 0</inkml:trace>
  <inkml:trace contextRef="#ctx0" brushRef="#br0" timeOffset="63923.33">29464 4932 0,'0'0'15,"0"-21"-15,-21 21 32,0 21-17,21 0-15,0 0 0,-22 0 16,22 1-16,-21-1 16,21 0-16,0 0 0,-21 0 0,21 0 15,0 1-15,0-1 16,0 0-16,0 0 31,-21-21-31,0-21 31,21 0-31,0 0 0,0-1 16,0 1-16,0 0 16,0 0-16,0-21 0,21 20 0,0 1 15,0 0-15,-21 0 0,21 0 16,1 0-16,-1-1 0,-21 1 15,21 21-15,0 0 0,0-21 0,0 21 16,1 0-16,-1 0 16,0 21-16,-21 0 0,0 1 0,0-1 15,0 0-15,0 21 0,0-21 16,0 22-16,0-22 0,0 21 0,0-21 16,-21 1-16,21-1 0,-21 0 15,21 0-15,0 0 0,-22 0 16,22-42 15,0 0-15,0 0-16,0 0 0,0 0 15,22-1-15,-22-20 0,21 21 0,0-21 16,0-1-16,0 22 0,0-21 16,1 21-16,-22-22 0,42 22 0,-21 0 15,0 0-15,0 21 0,1 0 16,-1 0-16,0 0 0,0 21 15,-21 0-15,0 21 16,0-20-16,0 20 0,0-21 0,-21 21 16,0 1-16,0-22 15,21 0-15,-22 21 0,1-20 0,21-1 0,0 0 16,-21-21-16,21 21 0,-21-21 16,21 21-16,0-42 46,0 0-46,0 0 16,21 0-16,-21-1 16,21 1-16</inkml:trace>
  <inkml:trace contextRef="#ctx0" brushRef="#br0" timeOffset="66079.53">30120 4974 0,'0'0'0,"-21"0"16,42 0 31,0 0-47,0 0 0,1 0 0,-1 0 15,0-21-15,0 21 0,0-21 16,0 0-16,22 21 0,-22-21 15,0-1-15,0 1 0,-21 0 16,21 0-16,-21 0 0,0 0 16,0-1-16,0 1 15,-21 21-15,0 0 0,0 0 16,-21 0-16,20 21 0,-20 1 16,21-1-16,-21 0 0,20 0 0,-20 21 15,21-20-15,0 20 0,0-21 16,-1 21-16,22-20 0,-21 20 0,21-21 15,0 0-15,0 0 0,0 1 16,0-1-16,0 0 0,0 0 16,21-21-16,1 0 15,-1 0-15,0 0 0,0 0 16,0 0-16,0 0 16,1 0-1,-1 0 1,-21-21-1,0 0 1642,0 0-1642,0-1-15,0 1 0,21 0 16,0 0-16</inkml:trace>
  <inkml:trace contextRef="#ctx0" brushRef="#br0" timeOffset="66839.5">31136 4043 0,'-21'-21'0,"42"42"0,-63-63 0,-1 42 16,22-22-16,0 1 0,0 21 16,0-21-16,21 0 15,0 0-15,21 21 16,0 0 0,0 0-16,22 0 0,-22 0 0,21 0 15,0 0-15,1 21 0,-1-21 16,-21 0-16,22 0 0,-22 21 0,21-21 15,-21 0-15,0 0 0,-63 0 47,21 0-47,0 0 16,-22 0-16,1 0 0,21 0 16,-21 0-16,20-21 0,-20 21 15,21 0-15,0 0 0,0 0 0,-1 0 16,1 0-1,0 0-15,0 21 16,21 0 0,-21-21-16,21 21 0,0 1 0,0-1 15,-21-21-15,21 21 0,-22 0 16,22 0-16,-21 22 0,21-22 16,-21 0-16,21 21 0,0 1 0,-21-1 15,21 0-15,-21 1 0,21-1 16,-21 0-16,21 1 0,-22-1 15,1 21-15,21-20 0,-21-1 16,0 22-16,21-22 0,0 21 0,-21-20 16,0 20-16,-1 1 0,22-22 15,-21 0-15,21 1 0,-21 20 0,21-20 16,0-22-16,-21 21 0,21 0 16,0-20-16,0-1 0,0 0 0,0 21 15,0-21-15,0 1 0,0-1 16,21-21-16,0 0 15,0 0-15,1 0 16,-1 0-16,0-21 16,0 21-16,0-22 0,0 1 0,1 21 15,-1-21-15,21-21 0,-21 21 16,0-1-16,22 1 0,-22-21 16</inkml:trace>
  <inkml:trace contextRef="#ctx0" brushRef="#br0" timeOffset="67659.55">31348 4741 0,'0'-42'15,"0"21"1,0 0-16,-21 0 31,-1 21-31,1 0 16,0 0-16,0 21 0,-21 0 16,20 0-16,1 0 0,0 0 0,0 1 15,0-1-15,21 0 16,0 0-16,0 0 0,0 0 0,0 1 15,0-1-15,0 0 16,21-21-16,0 0 16,0 0-16,0 0 0,1-21 15,-1 0-15,0 21 0,0-22 0,-21 1 16,21 0-16,0 0 0,1 0 16,-1 0-16,-21-1 0,0 1 0,21 0 15,-21 0 1,0 42-1,-21-21-15,21 21 16,0 0-16,0 1 0,-21-1 0,21 0 16,0 0-16,0 0 15,0 0-15,0 1 0,0-1 16,0 0-16,21 0 16,0-21-16,0 0 0,0 0 15,0 0-15,1 0 0,-1 0 16,0 0-16,0-21 0,0 0 15,-21 0-15,0-1 0,21 1 16,1-21-16,-22 21 0,0-22 16,0 1-16,0 0 0,21 21 0,-21-22 15,0 1-15,0 0 0,0 20 16,-21 1-16,-1 0 0,1 0 0,0 0 16,-21 21-16,-1 0 15,1 0-15,0 0 0,-1 0 0,-20 21 16,-1 0-16,22 0 0,-21 22 15,-1-22-15,22 21 0,-1 0 0,22 1 16,-21-1-16,21 0 0,0 22 16,21-22-16,0 1 0,0-1 0,0 21 15,0-20-15,21-1 0,0-21 16,0 22-16,0-22 0,0 21 0,1-21 16,-1-21-16,0 21 0,0 1 15,0-22-15,0 0 0,1 0 0,-1 0 16,0 0-16,0 0 0,0 0 15,0-22-15,1 1 0,-1 21 0,21-21 16,-21 0-16</inkml:trace>
  <inkml:trace contextRef="#ctx0" brushRef="#br0" timeOffset="68183.25">31940 4636 0,'0'0'0,"-21"0"16,0 0-1,0 21-15,0-21 16,0 21-16,21 0 0,-22 21 0,1-20 16,21-1-16,-21 21 0,21-21 15,-21 0-15,0 22 0,21-22 0,-21 0 16,21 0-16,0 0 0,-22 1 15,22-1-15,-21-21 0,21 21 16,0-42 0,0 0-1,21-1-15,1 1 16,-22 0-16,21-21 0,0 21 0,0-22 16,0 1-16,0 0 0,-21 20 15,22-20-15,-1 21 0,0 0 16,0 0-16,-21-1 0,21 1 15,0 21-15,1 0 0,-22 21 32,0 1-32,0-1 15,0 0-15,0 21 0,0-21 0,0 22 16,0-22-16,0 21 0,0-21 16,0 1-16,0 20 0,-22-21 0,22 0 15,0 0-15,-21 1 0,21-1 16,0 0-16,-21 0 0,21 0 15,-21-21 1,0 0 0,21-21-16,-21 0 15</inkml:trace>
  <inkml:trace contextRef="#ctx0" brushRef="#br0" timeOffset="68352.16">31686 4911 0,'0'-21'15,"22"21"1,-1 0 0,0 0-16,0 0 15,0 0-15,0 0 0,1 0 0,-1 0 16,0 0-16,0 0 0,0 0 16,22 0-16,-22-22 0,0 22 0</inkml:trace>
  <inkml:trace contextRef="#ctx0" brushRef="#br0" timeOffset="68610.95">32385 4678 0,'0'0'0,"0"-21"0,-21 21 32,0 0-32,-1 21 0,1 0 15,0 0-15,0 0 0,21 1 16,-21-1-16,0 21 0,-1-21 15,1 0-15,21 22 0,0-22 0,-21 0 16,0 0-16,21 0 0,0 1 16,0-1-16,0 0 0,-21 0 15,21 0-15,21-42 32,-21 0-17,0 0-15</inkml:trace>
  <inkml:trace contextRef="#ctx0" brushRef="#br0" timeOffset="68844.81">32258 4699 0,'0'0'0,"21"-21"0,-21 0 0,0 0 15,21-1-15,-21 44 32,0-1-17,0 0-15,0 0 0,21 0 16,-21 22-16,22-22 0,-22 21 15,21-21-15,-21 22 0,21-22 0,0 0 16,-21 21-16,0-21 0,21 1 16,-21-1-16,0 0 0,0 0 0,0 0 31</inkml:trace>
  <inkml:trace contextRef="#ctx0" brushRef="#br0" timeOffset="69139.64">32681 4509 0,'0'0'0,"0"-22"0,-21 22 47,0 22-47,21-1 0,-21 0 0,0 0 15,-1 0-15,22 22 0,-21-22 16,0 21-16,0 0 0,0-20 0,0 20 16,21 0-16,-22 1 0,1-22 15,21 0-15,-21 21 0,21-21 16,0 1-16,0-1 0,0 0 16,0-42 15,21 21-16,0-21-15</inkml:trace>
  <inkml:trace contextRef="#ctx0" brushRef="#br0" timeOffset="69407.49">32829 4741 0,'22'0'47,"-1"0"-31,0 0-16,0 0 15,0 0-15</inkml:trace>
  <inkml:trace contextRef="#ctx0" brushRef="#br0" timeOffset="69579.39">32745 4890 0,'0'0'0,"0"21"16,21-21 15,0 0-31,0 0 16,0 0-16,1 0 15,-1 0-15,0 0 16</inkml:trace>
  <inkml:trace contextRef="#ctx0" brushRef="#br0" timeOffset="69836.25">33316 4445 0,'0'-21'15,"-21"21"-15,0 0 16,0 0-1,0 0-15,-1 21 16,22 0-16,-21-21 16,21 21-16,0 1 15,0-1-15,-21 0 0,21 0 16,0 0-16</inkml:trace>
  <inkml:trace contextRef="#ctx0" brushRef="#br0" timeOffset="70390.75">33380 4720 0,'-21'0'16,"-1"0"-16,1 0 15,0 0-15,0 21 0,0 1 16,21-1-16,-21 0 0,-1 0 16,1 0-16,0 0 0,0 1 0,21-1 15,-21 0-15,0 0 0,-1 0 16,1 0-16,21 1 0,-21-1 16,21 0-16,-21 0 0,0-21 15,21 21-15,0-42 31,0 0-31,21 0 16,0 0-16,0-1 0,-21 1 16,21 0-16,1-21 0,-1 21 15,0-22-15,-21 22 0,21-21 16,0 21-16,0-1 0,-21 1 0,22 0 16,-22 0-16,21 21 0,-21 21 46,0 0-46,0 0 16,0 1-16,0-1 0,-21 0 0,21 0 16,0 0-16,0 22 0,-22-22 15,22 0-15,-21 0 0,21 0 16,0 0-16,0 1 16,0-1-16,0 0 15</inkml:trace>
  <inkml:trace contextRef="#ctx0" brushRef="#br0" timeOffset="70583.64">33041 4953 0,'0'0'16,"-21"0"-1,21-21-15,21 21 31,0 0-31,0 0 16,1 0-16,-1 0 0,0 0 16,0 0-16,0 0 0,0 0 15,1 0-15,-1 0 0,0 0 0</inkml:trace>
  <inkml:trace contextRef="#ctx0" brushRef="#br0" timeOffset="70880.47">33380 4720 0,'0'0'0,"0"-21"16,0 42 15,0 0-16,0 1-15,0-1 0,-21 0 16,21 0-16,0 0 16,0 0-16,0 1 0,0-1 0,-22 21 15,22-21-15,0 0 0,0 1 16,0-1-16,0 0 16</inkml:trace>
  <inkml:trace contextRef="#ctx0" brushRef="#br0" timeOffset="71132.33">33528 4763 0,'0'0'0,"21"-22"15,-21 1-15,-21 42 47,0 1-47,0-1 0,21 21 16,-22-21-16,1 0 0,0 1 15,0-1-15,21 0 0,-21 0 16,0 0-16,21 0 0,-22 1 0,22-1 16</inkml:trace>
  <inkml:trace contextRef="#ctx0" brushRef="#br0" timeOffset="71539.6">33655 4530 0,'0'21'15,"0"0"1,0 0 0,-21-21-1,21-21 32,0 0-47,0 0 16,21 21 31,-21 21-32,0 0 1,-21 0-16,0-21 0,21 21 15,-22-21 1,1 0-16</inkml:trace>
  <inkml:trace contextRef="#ctx0" brushRef="#br0" timeOffset="72292.95">33401 3768 0,'0'0'0,"0"-21"15,21 21 1,0 0 0,0 0-16,1 0 0,-1 0 0,21 0 15,-21 0-15,0 0 0,22 0 16,-22 0-16,21 0 0,-21 21 16,22-21-16,-22 0 0,21 0 15,-21 0-15,-21 21 16,0 0-1,0 0 1,0 0-16,0 1 0,0-1 16,0 21-16,0-21 15,0 0-15,0 22 0,0-22 0,0 21 16,0 1-16,0-1 0,0 0 16,0 1-16,0-1 0,0 0 15,0 1-15,-21-1 0,0 0 16,0 1-16,0-1 0,0 21 15,-1-20-15,1-1 0,0 0 0,0 22 16,0-22-16,0 22 0,-1-22 16,1 0-16,0 1 0,21 20 15,0-20-15,-21-1 0,21 0 0,-21-21 16,21 22-16,-21-1 0,21-21 16,0 22-16,0-22 0,0 21 15,0-21-15,0 22 0,-22-22 0,22 0 16,-21 0-16,21 0 0,0 0 15,-21 1-15,0-1 0,0-21 16,0 0-16,-1 0 16,-20 0-16,21 0 0,-21 0 0,20 0 15,-20-21-15,21-1 0,-21 22 16,-1-21-16,22 21 0,-21 0 0,21-21 16,-22 21-16,22 0 0,0 0 15,0-21-15,0 21 0,-1 0 16,1 0-16</inkml:trace>
  <inkml:trace contextRef="#ctx0" brushRef="#br0" timeOffset="73816">889 7472 0,'0'0'0,"21"-42"0,0-1 16,0 22-16,1-21 0,-1 21 0,0-22 16,-21 22-16,0-21 0,21 21 15,-21-1-15,0 1 16,0 42-1,0 1-15,-21 20 16,0 0-16,0 1 0,-1 20 0,-20 1 16,21-1-16,-21 1 0,-1-1 15,1 1-15,0-1 0,-1 22 16,1-22-16,0 1 0,-1-1 0,1-20 16,0 20-16,-1-21 0,22 1 15,-21-1-15,21-21 0,-1 22 0,1-43 16,0 21-16,0 0 0,21-42 31,0 0-15,0-1-16,0 1 15,21 0-15,0-21 0</inkml:trace>
  <inkml:trace contextRef="#ctx0" brushRef="#br0" timeOffset="74199.28">1312 7345 0,'0'0'0,"0"-21"0,0-43 16,-21 64 15,0 43-31,0-22 15,0 21-15,-22 22 0,22-22 0,-21 21 16,-1 1-16,1-1 0,0 22 16,-22-21-16,22-1 0,-22 22 15,1-22-15,21 1 0,-1-1 0,1 1 16,0-1-16,-1-20 0,22-1 16,0-21-16,0 21 0,0-20 0,21-1 15,-22-21-15,22 21 0,-21-21 31,21-21 16,0 0-47</inkml:trace>
  <inkml:trace contextRef="#ctx0" brushRef="#br0" timeOffset="75043.78">1587 7747 0,'22'-21'0,"-44"42"0,44-63 0,-22 21 16,21-1-16,-21 1 16,0 0-16,21 21 0,-21 21 31,0 0-31,-21 22 0,0-1 0,-1 0 15,1 1-15,0 20 0,0 1 16,0-1-16,-22 1 0,1-1 16,21 1-16,-21-1 0,20-20 0,1-1 15,0 0-15,0 1 0,21-22 16,0 0-16,0 0 0,0 0 0,21-21 31,0 0-31,0 0 0,1 0 16,-1 0-16,0-21 0,0 0 15,21 21-15,-20-21 0,-1 0 16,0-1-16,0 1 0,-21 0 0,21 0 16</inkml:trace>
  <inkml:trace contextRef="#ctx0" brushRef="#br0" timeOffset="75279.64">1291 8149 0,'21'0'31,"0"-21"-31,1 21 0,20-21 16,-21 21-16,0-21 0,22 21 15,-22-21-15,21 21 0,-21 0 16,0-22-16,1 22 0,-1 0 0,0-21 15,0 21-15,0 0 0,0 0 16</inkml:trace>
  <inkml:trace contextRef="#ctx0" brushRef="#br0" timeOffset="76216.14">1947 8467 0,'21'0'16,"1"0"-16,-1 0 0,-21-21 16,21-1-16,0 1 15,0 0-15,-21 0 0,21 0 0,1-22 16,-22 22-16,21-21 16,-21 21-16,21-22 0,-21 22 0,0-21 0,0 21 15,0-22-15,0 22 16,-21 0-16,0 21 0,-1 0 0,1 0 15,0 0-15,0 0 0,-21 21 16,20 0-16,-20 22 0,21-22 16,-21 21-16,20 1 0,1-22 0,-21 21 15,21 0-15,21 1 0,0-22 16,-21 21-16,21-21 0,0 1 0,0-1 16,21 0-16,0-21 15,0 0-15,0 0 0,22 0 16,-22 0-16,0-21 0,0 0 15,21 21-15,-20-22 0,-1 1 16,0 0-16,21-21 0,-21 21 16,1-1-16,-1-20 0,-21 21 0,21 0 15,0-22-15,0 22 0,-21 0 16,0 0-16,0 0 0,0 42 31,0 0-31,0 0 16,0 0-16,0 22 0,-21-22 15,21 21-15,0-21 0,-21 1 16,21 20-16,0-21 0,0 0 0,0 22 16,0-22-16,0 0 0,0 0 15,21-21-15,0 21 0,0 0 0,22-21 16,-22 0-16,21 0 0,1 0 16,-1 0-16,0 0 0,1 0 15,20-21-15,-21 21 0,22-21 0,-22 0 16,1 0-16,-1 0 0,0-22 15,1 22-15,-22-21 0,21 21 0,-42-22 16,0 1-16,0 21 0,0-22 16,0 22-16,0 0 0,0 0 0,-21 21 15,0-21-15,-22 21 0,22 0 16,-21 0-16,21 0 0,-22 21 16,1-21-16,0 21 0,21 0 15,-1 0-15,-20 22 0,21-22 0,21 21 16,0-21-16,0 22 0,0-1 15,0-21-15,0 22 0,0-1 0,0 0 16,0-21-16,0 22 0,0-1 16,21 0-16,0 1 0,-21-1 0,0 22 15,0-22-15,0 21 0,0 1 16,0-22-16,0 22 0,0-1 0,-21 1 16,0-1-16,-21 1 0,-1-1 15,1 1-15,0-22 0,-1 22 0,1-1 16,0-21-16,-1 22 0,1-22 15,0-21-15,20 22 0,-20-22 16,21 0-16,0 0 0,0-21 0,21-21 31,0 0-31,21-21 0,0-1 16,0 1-16,21 0 0,1-1 16</inkml:trace>
  <inkml:trace contextRef="#ctx0" brushRef="#br0" timeOffset="77884.19">3302 8192 0,'0'0'0,"-21"0"0,0 0 0,-1 21 15,1-21-15,0 21 0,21 0 16,0 0-16,-21 22 0,0-22 0,21 0 15,-21 0-15,21 0 0,0 0 16,0 1-16,-22-1 0,22 0 0,0 0 16,0-42 15,0 0-15,22 0-16,-22-1 0,21 1 15,0-21-15,0 21 0,0-22 16,0 22-16,1-21 0,-1 21 0,0-22 15,21 22-15,-21 21 0,1-21 16,-1 21-16,0 0 0,0 0 16,-21 21-16,21 0 0,-21 1 0,0-1 15,0 21-15,0-21 0,0 22 16,0-22-16,0 21 0,0-21 0,0 22 16,21-22-16,1 0 0,-1 0 15,0 0-15,0 0 0,0 1 0,0-1 16,22-21-16,-22 0 15,21 0-15,1 0 0,-1 0 0,0 0 16,1 0-16,-22-21 0,21 21 0,0-22 16,-20 1-16,20 0 0,-21 0 15,0 0-15,0-22 0,1 1 0,-22 21 16,0-21-16,0-1 0,0 1 16,0 0-16,0 20 0,-22-20 0,1 21 15,0 0-15,0 0 0,0 21 16,0 0-16,-22 0 0,22 0 0,-21 21 15,-1 0-15,22 0 0,-21 21 0,21-20 16,0 20-16,-22-21 0,22 21 16,0 1-16,21-22 0,0 0 0,0 21 15,0-20-15,0-1 16,0 0-16,21 0 0,0-21 16,0 0-16,22 0 0,-22 0 15,0 0-15,0 0 0,22 0 0,-22-21 16,21 21-16,-21-21 0,0 0 0,1-1 15,-1 1-15,0 0 0,0-21 16,0 21-16,0-1 0,-21 1 0,0-21 16,0 21-16,0 0 15,0-1-15,0 44 16,0-1 0,0 0-16,0 0 0,-21 21 0,21-20 15,-21-1-15,21 21 0,0-21 16,0 0-16,0 1 0,0-1 15,0 0-15,0 0 0,21 0 0,0 0 16,1-21-16,-1 0 0,0 0 16,21 0-16,-21 0 0,1 0 0,20 0 15,-21 0-15,21-21 0,-20 0 0,20 0 16,-21 21-16,21-42 0,-20 20 16,-1 1-16,0-21 0,0 21 0,0-22 15,0 1-15,-21 21 0,0 0 16,0-22-16,0 22 0,-21 42 31,21 1-31,0-1 16,-21 0-16,21 0 0,-21 21 0,21-20 15,-21-1-15,21 0 0,-21 21 16,21-21-16,0 1 0,0-1 0,-22 0 16,22 0-16,-21-21 0,21 21 15,0-42 16,0 0-15,0 0-16,0 0 0,0-1 0,21-20 16,1 21-16,-1-21 0,0 20 0,0-20 15,0 0-15,0 21 0,1-1 16,-1-20-16,0 42 0,0-21 16,0 21-16,0 0 0,1 0 15,-1 0-15,0 21 0,-21 0 16,21 0-16,-21 22 0,0-22 0,0 0 15,0 21-15,0-20 0,0-1 16,0 0-16,0 0 0,0 0 0,-21 0 16,21 1-16,-21-1 0,0 0 15,21-42 32,0 0-47,0-1 0,21 1 0,0 0 0,0 0 16,0-21-16,0 20 0,1-20 15,20 21-15,-21-21 0,0 20 16,22 1-16,-22 0 0,0 0 0,0 21 16,0 0-16,0 0 0,-21 21 15,0 0-15,0 0 0,0 1 0,0-1 16,0 21-16,0-21 0,0 43 16,0-22-16,0-21 0,0 0 15,0 1-15,0-1 0,0 0 0,0 0 16,0 0-16,22 0 0,-1-21 15,21 22-15,-21-22 16,0 0-16,22 0 0,-22 0 0,21 0 16,1 0-16,-22-22 0,21 1 15,-21 21-15,0-21 0,22 0 0,-22 0 16,0 0-16,0-22 0,-21 22 0,0-21 16,21 21-16,-21-22 0,0 22 15,0-21-15,0 21 0,0-1 0,0 1 16,-21 21-16,0 0 15,0 21-15,0 1 0,0-1 0,-1 21 16,1-21-16,0 22 0,0-22 0,0 21 16,0 0-16,21-20 15,-22 20-15,22-21 0,0 0 0,0 22 16,0-22-16,22 0 0,20 0 16,-21-21-16,0 0 0,22 0 15,-22 0-15,21 0 0,-21 0 0,22 0 16,-22-21-16,0 0 0,0 21 0</inkml:trace>
  <inkml:trace contextRef="#ctx0" brushRef="#br0" timeOffset="78687.23">6900 7303 0,'0'0'0,"-21"0"0,0 0 16,42 0 0,21 0-16,-20 0 15,20 0-15,0 0 0,22 0 0,-22-22 0,0 22 16,22 0-16,-22 0 16,22-21-16,-22 21 0,0 0 0,-20 0 15,-1 0-15,0 0 0,-21-21 16,-21 21-16,0 0 15,-22 0-15,22 0 0,-21 0 16,-1 0-16,-20 0 0,21 0 0,-1 0 16,1 0-16,0 0 0,-1 0 15,1 0-15,21 0 0,0 0 0,-1 0 16,1 0-16,0 0 16,21 42-1,0-20-15,0-1 16,0 21-16,0 0 0,0 1 15,-21-1-15,0 22 0,0-1 0,-1 1 16,1-1-16,0 1 0,0 20 16,0-20-16,0 20 0,-22-20 0,22 21 15,0-22-15,0 1 0,-22-1 0,22 1 16,0-1-16,21-21 0,-21 1 16,21-1-16,0 0 0,0 1 0,0-22 15,0 0-15,0 0 0,0 0 16,21 1-16,0-22 0,22 0 15,-22 0-15,21 0 0,0 0 0,1 0 16,-1-22-16,0 1 0,1 0 16,-1 0-16,0 0 0,1 0 0,-1-22 15,0 22-15</inkml:trace>
  <inkml:trace contextRef="#ctx0" brushRef="#br0" timeOffset="91951.28">5397 6837 0,'0'0'0,"212"21"0,-106-21 16,21 21-16</inkml:trace>
  <inkml:trace contextRef="#ctx0" brushRef="#br0" timeOffset="93003.67">7895 7874 0,'0'0'0,"0"-21"0,0 0 0,0 0 15,0-1-15,0 1 0,0 0 16,0 0-16,0 0 0,0 0 0,21-1 16,-21 1-16,0 0 0,0 0 31,0 42-15,-21 0-1,0 22-15,0-22 0,-22 21 0,22 0 16,-21 1-16,0-1 0,20 22 0,-20-22 15,0 21-15,21 1 0,-22-1 16,22-20-16,0-1 0,0 22 0,21-43 16,-21 21-16,21-21 0,0 22 15,21-22-15,0-21 0,0 0 16,21 0-16,-20 0 0,20 0 0,-21 0 16,21-21-16,-20-1 0,20 1 15,-21 0-15,21 0 0,-20-21 16,-1 20-16,0-20 0</inkml:trace>
  <inkml:trace contextRef="#ctx0" brushRef="#br0" timeOffset="93187.08">7472 7980 0,'0'0'16,"-21"0"-16,-43 21 15,43-21-15,42 0 16,0 21-16,0-21 0,22 0 15,-22 0-15,21 0 0,-21 0 16,22 0-16,-1-21 0,0 21 16,1-21-16,-1 21 0,-21-21 0,22 21 15,-22 0-15</inkml:trace>
  <inkml:trace contextRef="#ctx0" brushRef="#br0" timeOffset="94219.46">8001 8170 0,'0'0'0,"21"0"16,0 0-1,0 0-15,1 0 0,-1-21 16,0 0-16,21 0 0,-21 0 0,22 0 16,-22-1-16,0 1 0,0 0 15,0 0-15,-21 0 0,0 0 0,0-1 16,-21 22-1,0 0-15,-21 0 0,21 22 16,-22-1-16,22 0 0,-21 21 0,21-21 16,-1 1-16,-20 20 0,21 0 15,0 1-15,21-22 0,0 21 0,0-21 16,0 22-16,0-22 0,0 0 0,0 0 16,0 0-16,21 0 15,0-21-15,0 0 0,0 22 0,1-22 16,-1 0-16,0 0 0,0 0 0,21 0 15,-20-22-15,-1 1 0,0 21 16,0-21-16,0 0 0,0 0 0,1 0 16,-1-22-16,0 22 0,0 0 15,21-21-15,-20 20 0,-1 1 0,0 0 16,0 0-16,0 0 0,22 0 0,-22-1 16,0 22-16,0 0 0,0 0 15,0 0-15,1 0 0,-1 22 0,-21-1 16,21 0-16,-21 0 0,0 0 15,0 0-15,0 1 0,-21-1 16,0 21-16,-1-21 0,1 0 0,0 1 16,21-1-16,-21 0 0,0 0 15,0 0-15,21-42 32,21 0-17,-21 0-15,21 0 0,0-1 0,21-20 16,-20 21-16,-1-21 0,0-1 0,0 22 15,21-21-15,-20 21 0,-1-1 16,0 1-16,0 0 0,-21 42 47,0 0-47,-21 22 0,0-22 0,0 0 16,-1 21-16,1-20 0,21 20 15,0-21-15,-21 21 0,21-20 0,0-1 16,0 0-16,0 0 0,0 0 0,0 0 15,0 1-15,21-22 16,0 0-16,1 0 0,-1 0 0,21 0 16,-21 0-16,22 0 0,-22-22 0,21 22 15,0-21-15,1 0 0,-22-21 16,21 21-16,-21-22 0,22 1 0,-22 0 16,0-1-16,0 1 0,0 0 15,1-22-15,-1 22 0,0-1 16,-21-20-16,0 21 0,0-1 0,21 1 15,-21 0-15,0 20 0,0-20 16,0 21-16,0 0 0,0 42 31,0 0-31,0 0 0,-21 22 16,21-1-16,-21 0 0,21 1 0,-21-1 16,21 21-16,-22-20 0,1 20 0,21 1 15,-21-22-15,21 0 16,0 1-16,-21-1 0,21 0 0,0-20 15,0-1-15,0 21 0,0-21 0,0 0 16,21-21-16,0 0 16,0 0-16,1 0 0,-1 0 15,0-21-15,0 0 0,0 21 0,0-21 16,1 0-16,-1-22 0,-21 22 16,0 0-16</inkml:trace>
  <inkml:trace contextRef="#ctx0" brushRef="#br0" timeOffset="94391.36">9250 8001 0,'0'0'0,"-21"0"0,-1 0 0,1 0 15,21 21 1,21-21-16,1 0 16,20 0-16,-21 0 0,0 0 15,22 0-15,-22 0 0,21 0 16,-21 0-16,22 0 0,-1-21 0,-21 21 15,21-21-15</inkml:trace>
  <inkml:trace contextRef="#ctx0" brushRef="#br0" timeOffset="94655.21">10118 7789 0,'0'0'15,"-22"0"-15,1-21 0,0 21 0,0 0 16,0 0-16,0 0 15,21 21-15,-22 1 0,1-1 16,0 0-16,0 0 0,0 21 0,0 1 16,21-1-16,-43 0 0,43 1 0,-21-1 15,0 0-15,21-20 0,-21 20 16,21 0-16,0-21 0,0 1 0,0 20 16,0-21-16,21 0 0,0-21 0,0 21 15,0-21-15,1 0 0,20 0 16,-21 0-16,21 0 0,-20 0 15,20 0-15,-21 0 0,21-21 0,-20 0 16,20 0-16</inkml:trace>
  <inkml:trace contextRef="#ctx0" brushRef="#br0" timeOffset="94928.06">10541 7747 0,'0'0'15,"0"-42"1,21 42-16,0 0 0,0 0 15,-21 21-15,22 0 0,-1 0 0,0 22 16,0-22-16,-21 21 0,0 0 16,21 1-16,-21-1 0,0 0 15,0 1-15,0-1 0,0 0 0,-21 1 16,0-1-16,0 0 0,0 1 16,-22-22-16,22 0 0,-21 21 0,21-20 15,-1-1-15,1 0 0,0-21 0,0 21 16,42-21 15,0-21-31,0 0 0,1 0 0,20-1 16,-21-20-16,21 21 0</inkml:trace>
  <inkml:trace contextRef="#ctx0" brushRef="#br0" timeOffset="95155.93">11261 8065 0,'0'21'0,"0"-42"0,0 63 15,21-42 1,0 0-16,0 0 16,0 0-16,0 0 0,1 0 0,20 0 15,-21 0-15,0 0 0,0 0 0,1 0 16,-1 0-16,0 0 15,-42 0 1</inkml:trace>
  <inkml:trace contextRef="#ctx0" brushRef="#br0" timeOffset="95298.84">11261 8255 0,'-22'0'16,"44"0"-16,-44 21 0,22 0 15,22-21 1,-1 0-16,0 0 0,0 0 0,0 0 15,22 0-15,-22 0 0,21 0 0,-21 0 16,22-21-16,-1 0 0,0 21 16,1-21-16</inkml:trace>
  <inkml:trace contextRef="#ctx0" brushRef="#br0" timeOffset="95679.09">12255 7557 0,'0'0'0,"0"-22"0,-21 22 16,42 0 46,1-21-62,-1 21 0,-21-21 16,21 21-16,-21-21 16,21 21-16,-21-21 0,0 0 15,-21 21 1,0 0-16,0 0 16,-1 21-16,1-21 0,21 21 0,-21 21 15,0-21-15,0 1 0,0-1 16,-1 0-16,22 21 0,0-21 0,0 1 15,0-1-15,0 0 16,0 0-16,22-21 0,-1 0 16,21 0-16,-21 0 0,22 0 0</inkml:trace>
  <inkml:trace contextRef="#ctx0" brushRef="#br0" timeOffset="96002.9">12848 7641 0,'0'0'0,"0"-21"0,-21-42 16,21 41-16,0 1 15,0 0-15,0 0 0,0 42 32,-21 0-32,0 22 15,-1-22-15,22 21 0,-21 0 0,0 1 16,0-1-16,-21 22 0,20-22 15,1 21-15,0-20 0,0-1 0,-21 22 16,20-22-16,22 0 0,-21 1 0,21-1 16,-21-21-16,21 21 0,0-20 15,0-1-15,0 0 0,0 0 0,21 0 16,0-21-16,1 0 0,-1 0 16,0 0-16,0 0 15,0-21-15,0 21 0,1-21 0,-1 0 16,0 0-16,0-1 0</inkml:trace>
  <inkml:trace contextRef="#ctx0" brushRef="#br0" timeOffset="96166.87">12404 8001 0,'0'0'0,"-22"-21"0,1 21 0,-21-21 0,63 21 16,0 21-1,0-21-15,22 21 0,-22-21 16,21 0-16,-21 0 0,22 0 0,-1 0 15,0 0-15,1 0 0,-1 0 16,0-21-16,1 21 0,-1 0 16</inkml:trace>
  <inkml:trace contextRef="#ctx0" brushRef="#br0" timeOffset="96423.72">13144 7726 0,'22'21'31,"-22"0"-31,0 0 16,0 1-16,0 20 0,0-21 15,0 21-15,0-20 0,0 20 16,0 0-16,0-21 0,0 22 0,21-22 16,-21 21-16,21-21 0,-21 1 15,0-1-15,0 0 0,21 0 0,-21 0 16,21-21-16,0 0 15,1 0-15,-1 0 16,0-21-16,0 0 16,0 0-16</inkml:trace>
  <inkml:trace contextRef="#ctx0" brushRef="#br0" timeOffset="96639.64">13652 7853 0,'0'0'0,"0"-42"0,22 20 15,-22 1-15,0 0 16,-22 21-1,1 21-15,0 0 16,0 1-16,0 20 0,-22-21 0,22 21 16,0 1-16,-21-22 0,21 21 0,-22 1 15,22-1-15,-21 0 0,21-21 16,-1 22-16,-20-22 0,42 0 0,-21 21 16,21-20-16,0-1 0,21-21 31,0 0-31,0 0 0,22-21 0,-22-1 15</inkml:trace>
  <inkml:trace contextRef="#ctx0" brushRef="#br0" timeOffset="96996.11">14055 7684 0,'-22'0'0,"1"0"15,21 21-15,-21-21 16,21 21-16,0 0 0,-21-21 16,21-21 31,21 0-32,-21 0-15,0-1 0,21 1 16,0 21-16,-21-21 0,22 0 0,-1 21 15,-21 21 1,0 0-16,0 0 16,0 1-16,0-1 0,0 0 0,0 0 15,-21 0-15,-1 22 0,1-22 0,0 0 16,0 0-16,0 0 0,0 0 16,-1 1-16,1-22 0,0 21 15,0-21-15</inkml:trace>
  <inkml:trace contextRef="#ctx0" brushRef="#br0" timeOffset="97479.04">14520 7176 0,'0'0'0,"21"0"32,1-22-32,20 22 0,-21 0 15,21 0-15,-20 0 0,20-21 0,0 21 16,1 0-16,-22 0 0,21 0 16,-21 0-16,0 0 0,1 0 0,-1 0 15,-21 21 1,0 1-16,-21-1 15,-1 0-15,1 21 0,0-21 0,0 22 16,0-1-16,0-21 0,21 22 16,-22-1-16,1 0 0,21 1 0,-21-1 15,21 21-15,0-20 0,0-1 16,-21 0-16,21 1 0,-21-1 16,21 22-16,-21-22 0,21 0 0,0 22 15,-22-22-15,22 0 0,-21 1 16,0-1-16,21 0 0,-21 1 0,0-1 15,0-21-15,-1 22 0,-20-22 0,21 0 16,-21 0-16,-1-21 0,1 0 16,0 21-16,-1-21 0,22 0 0,-21 0 15,-1 0-15,1 0 0,21 0 0,0-21 16,0 0-16,-1 0 0,1 0 0,21-1 16,0 1-16,0 0 15</inkml:trace>
  <inkml:trace contextRef="#ctx0" brushRef="#br0" timeOffset="98171.62">15706 7599 0,'0'0'0,"0"-21"0,21 0 15,0 21-15,0-22 0,-21 1 0,21 0 16,0 0-16,1 0 0,-1 0 16,0-1-16,0 1 0,0 0 0,22 0 15,-22-21-15,0 20 0,21-20 0,-21 21 16,1 0-16,-1-22 0,-21 22 16,0 0-16,0 0 0,-21 21 31,-1 0-31,1 21 0,0 0 0,-21 22 15,21-1-15,-22 21 0,1 1 0,-22 21 16,22-1-16,-21 1 0,-1 0 16,1 20-16,-1 1 0,1 0 0,-1-21 15,1 21-15,-1-22 0,22 22 16,-22-21-16,1-1 0,20 1 0,1-21 16,0-1-16,-1 1 0,22-1 0,-21-21 15,21 1-15,0-22 0,21 0 16,0 0-16,0 0 0,0-42 15,0 0-15,21-21 16,0 21-16,0-22 16,0-20-16</inkml:trace>
  <inkml:trace contextRef="#ctx0" brushRef="#br0" timeOffset="99206.87">15875 7959 0,'-21'0'16,"21"21"-16,-21-21 16,42 0 15,21 0-31,-21 0 0,22-21 0,-1 0 15,0-1-15,1 1 0,20 0 16,-21 0-16,22-21 0,-22 20 0,1 1 16,-1-21-16,0 0 0,-21 20 15,22-20-15,-22 0 0,-21-1 0,0 1 16,0 0-16,0-1 0,0 1 0,0 21 16,0-21-16,0 20 0,0 1 15,-21 21-15,0 0 0,-1 43 16,1-22-16,0 21 15,0 22-15,0-1 0,-22 1 0,22-1 16,-21 22-16,0-1 0,-1 22 0,1-21 16,-22 21-16,22-22 0,-21 22 15,20 0-15,1-21 0,-22 21 0,22-22 16,0 22-16,21-21 0,-22-1 0,22 22 16,0-21-16,-21-22 0,20 22 15,1-21-15,21 20 0,0-41 0,0 20 16,0-21-16,0 1 0,0-1 0,0-21 15,21-21-15,1 0 0,20 0 16,-21 0-16,21-21 0,22 0 16,-22-21-16,1-1 0,20 1 0,1 0 15,-1-1-15,-21-20 0,1-1 16,-1 22-16,0-22 0,-20-20 0,-22 20 16,0 1-16,0-1 0,0 1 0,-22-1 15,1 1-15,-21-1 0,0 1 16,-1 20-16,1 1 0,0 0 0,20 21 15,-20-1-15,0 1 0,21 0 0,-1 0 16,1 21-16,21-21 16,0 0-1,21 21-15,1 0 0,-1-22 0,21 22 16,-21-21-16,22 0 0,20 0 16,-21 0-16,22 0 0,-1-1 0,1 1 15,-1 0-15,1-21 0,-1 21 16,1-22-16,-22 22 0,1-21 0,-1 21 15,-21-1-15,0 1 0,0 0 0,-21 0 16,0 0-16,0 0 0,0-1 16,-21 22-1,0 0-15,0 0 16,0 22-16,0-1 16,-1 0-16,22 21 0,-21-21 15,0 1-15,21 20 0,0-21 16,0 0-16,0 22 0,0-22 0,0 0 15,0 0-15,0 0 0,21-21 16,0 0-16,1 0 0,-1 0 16,21 0-16,-21-21 0,22 0 0,-22 21 15,21-21-15,-21 0 0,0-22 16,1 22-16,-1 0 0,0-21 0,-21 20 16,0 1-16,0-21 0,0 21 0,0-22 15,0 22-15,0 0 0,-21 0 16,0 0-16,-1 21 0,1 0 0,0 0 15,-21 0-15,21 0 16,-1 0-16,-20 21 0,21 0 0,0 0 16,0 0-16,21 1 0,0-1 15,21-21 1</inkml:trace>
  <inkml:trace contextRef="#ctx0" brushRef="#br0" timeOffset="99471.29">17357 7324 0,'0'0'16,"21"-43"-16,0 22 0,0-21 0,-21 21 15,0 42 1,0 21 0,-21-21-16,21 43 0,-21-22 0,-22 1 15,22 20-15,0 1 0,-21-1 0,21-21 16,-22 22-16,22-1 0,-21-20 15,21 20-15,-22-20 0,22-1 0,0 0 16,21 1-16,0-22 0,-21 0 16,21 0-16,21-21 15,0 0-15,21-21 16,-20 0-16,-1 0 16,21-22-16,0 1 0</inkml:trace>
  <inkml:trace contextRef="#ctx0" brushRef="#br0" timeOffset="99699.16">17653 7324 0,'0'0'0,"21"-43"0,-21 1 16,0 21-16,0 42 15,0 0-15,0 22 0,0-1 16,0 0-16,-21 1 0,0 20 16,0-21-16,-1 22 0,1-22 0,-21 1 15,21 20-15,0-21 0,-1 1 16,-20-1-16,21 0 0,0 1 15,21-1-15,0-21 0,0 0 0,0 1 16,0-1-16,0 0 0,21-21 16,0-21-1,0 0-15,0 21 0,22-22 16</inkml:trace>
  <inkml:trace contextRef="#ctx0" brushRef="#br0" timeOffset="100028.98">17695 7832 0,'-21'0'15,"21"21"-15,-21 0 16,0 0-16,0 0 0,21 1 16,0-1-16,-22 0 0,22 0 15,0 0-15,0 0 0,0 1 0,0-1 16,0 0-16,22-21 0,-1 21 16,0-21-16,0 0 0,0 0 0,0 0 15,1 0-15,-1 0 0,21-21 16,-21 0-16,0 0 0,1-1 0,-1 1 15,0 0-15,0-21 0,-21 21 0,0-22 16,0 1-16,0 21 0,0-22 16,0 22-16,0-21 0,0 21 0,-21 21 15,0-21-15,0 21 0,-1 0 0,-20 0 16,21 21-16,0 0 0,0 0 16,-1 0-16,-20 0 0,42 1 15,-21 20-15,21-21 0,-21 0 0,21 22 16,0-22-16,0 0 0,0 0 15,21-21-15,0 21 0,0-21 0,0 0 16</inkml:trace>
  <inkml:trace contextRef="#ctx0" brushRef="#br0" timeOffset="100528.69">18182 7811 0,'0'0'0,"-21"21"47,0 0-47,21 0 0,-21 0 0,-1 22 16,1-22-16,21 0 0,0 0 15,-21 21-15,21-20 0,-21-1 0,21 0 16,0 0-16,21-21 31,0 0-31,0 0 0,1-21 16,-1 0-16,-21 0 0,21-1 0,0 1 15,0 0-15,0 0 0,1 21 16,-22-21-16,21 21 0,0 0 16,-21 21-1,0 0-15,0 0 0,0 0 16,21 1-16,-21-1 0,21 0 16,0 0-16,-21 0 0,22-21 15,-1 0-15,0 21 0,21-21 0,-21 0 16,1 0-16,-1 0 0,0 0 0,0-21 15,0 0-15,0 21 0,1-21 16,-1 0-16,-21 0 0,0-22 0,0 22 16,0 0-16,0-21 0,0 20 0,0-20 15,0 21-15,0-21 0,0 20 16,0 1-16,-21 0 0,-1 21 0,1 0 16,0 0-16,21 21 31,0 0-31,-21-21 0,21 22 0,0-1 15,0 0-15,0 0 16</inkml:trace>
  <inkml:trace contextRef="#ctx0" brushRef="#br0" timeOffset="100739.57">18965 7832 0,'0'21'31,"-21"-21"-31,21 21 0,0 0 16,-21 0-16,0 1 0,0-1 16,21 0-16,0 0 0,-22-21 15,1 21-15,0 0 0,21 1 16,0-44 15</inkml:trace>
  <inkml:trace contextRef="#ctx0" brushRef="#br0" timeOffset="100907.48">18965 7641 0,'0'0'0,"0"-21"0,0 0 0,0 0 16,0 0-16,-21 21 31,21 21-15,0 0-16,21 0 15,-21 0-15,21-21 16,1 21-16</inkml:trace>
  <inkml:trace contextRef="#ctx0" brushRef="#br0" timeOffset="101335.23">19389 7874 0,'0'0'0,"-22"21"0,-41 22 16,42-22-16,0 0 16,21 0-16,-22 0 0,1-21 15,21 21-15,-21 1 0,21-1 0,-21 0 16,0 0 0,21-42 15,0 0-31,0-22 15,21 22-15,0 0 0,0-21 0,0 21 16,22-22-16,-22 22 0,21-21 16,-21-1-16,22 22 0,-1 0 15,0 0-15,-20 0 0,20 21 0,0 0 16,-21 0-16,1 0 0,-1 21 0,21 0 16,-42 0-16,21 0 0,-21 1 15,21-1-15,-21 21 0,0-21 0,0 22 16,0-22-16,-21 0 0,0 21 0,21-21 15,-21 1-15,0-1 0,0 0 16,21 0-16,-22-21 16,22 21-16,22-42 31</inkml:trace>
  <inkml:trace contextRef="#ctx0" brushRef="#br0" timeOffset="101991.28">20362 7874 0,'0'0'0,"0"-21"15,0-21-15,-21 20 0,0 1 16,0 21-16,0 0 16,-22 0-16,22 0 0,-21 0 15,21 0-15,-22 21 0,22 1 0,-21-1 16,21 21-16,-1-21 0,1 0 15,0 22-15,0-22 0,21 21 0,0-21 16,0 1-16,0-1 0,0 0 0,0 0 16,0 0-16,21-21 0,0 0 15,0 0-15,1 0 0,-1 0 0,0 0 16,0 0-16,0 0 0,0-21 0,1 0 16,-1 0-16,0 0 0,0-22 15,-21 22-15,21 0 0,0-21 0,1 20 16,-22 1-16,0 0 0,21 0 15,-21 0-15,21 0 16,-21 42 0,-21 0-16,0 0 15,21 0-15,-22 22 0,1-22 16,21 21-16,-21 0 0,0 1 0,0-1 16,0 22-16,-1-22 0,1 21 15,21 1-15,-21-22 0,0 22 0,0-1 16,0 1-16,-1-1 0,22 1 0,-21-1 15,0 1-15,0-1 0,21 22 16,-21-22-16,0 1 0,-1-1 0,22 1 16,-21-1-16,0-20 0,0 20 15,0-20-15,0-1 0,-1 0 0,1 1 0,0-22 16,-21 0-16,21 0 16,-1-21-16,-20 0 0,21 0 0,-21 0 15,20-21-15,-20 0 0,0 0 0,-1-1 16,1-20-16,0 0 0,-22-22 0,22 22 15,0-22-15,-1 1 0,22-1 16,0 1-16,21-1 0,0 1 0,0-1 16,0 1-16,21-1 0,0 1 0,22 21 15,-1-1-15,0 1 0,1 0 16,-1 20-16,0-20 0,22 21 16,-1-21-16,-20 20 0,20 1 0,1-21 0,-1 21 15,1 0-15</inkml:trace>
  <inkml:trace contextRef="#ctx0" brushRef="#br0" timeOffset="102204">20489 8086 0,'0'-21'0,"-21"21"16,42 0-1,0 0 1,1 0-16,-1 0 0,21 0 15,-21 0-15,0 0 0,1 0 16,-1 0-16,21 0 0,-21 0 0,0 0 16,1 0-16,-1 0 15,-21-22 1</inkml:trace>
  <inkml:trace contextRef="#ctx0" brushRef="#br0" timeOffset="102863.7">21759 7938 0,'0'0'0,"21"0"0,43-43 16,-43 22-16,0 0 16,0 21-16,1-21 0,-22 0 0,0-1 15,21 1-15,-21 0 0,-21 21 16,-22-21-16,22 21 16,-42 0-16,20 0 0,1 0 0,-22 0 15,1 21-15,21-21 0,-1 21 16,1 0-16,0 1 0,20-1 0,1 0 15,21 0-15,0 0 0,0 0 16,0 1-16,21-1 0,1 21 16,20-21-16,-21 0 0,21 1 0,1-1 15,-22 21-15,21-21 0,1 0 0,-1 1 16,0-1-16,-21 0 0,1 0 16,-1 0-16,-21 0 0,0 1 0,-21-22 15,-1 21-15,-20-21 0,0 0 0,-1 0 16,-20 0-16,-1 0 0,22 0 15,-21 0-15,20 0 0,-20 0 0,20-21 16,1-1-16,21 22 0,0-21 16,0 21-16,-1-21 0,22 0 0,0 0 15,22 21 1,-1-21-16,0 21 0,0-22 16,21 22-16,1-21 0,20 21 0,-20-21 15,20 0-15,22 21 0</inkml:trace>
  <inkml:trace contextRef="#ctx0" brushRef="#br0" timeOffset="103063.59">22140 7916 0,'-21'22'31,"0"-22"-31,0 21 0,21 0 16,-21 0-16,-1 0 0,22 0 15,-21 22-15,0-22 0,0 0 16,0 0-16,21 0 0,-21 1 0,-1-1 15,22 0-15,22-42 47,-1 21-47</inkml:trace>
  <inkml:trace contextRef="#ctx0" brushRef="#br0" timeOffset="103379.23">22204 7705 0,'0'0'0,"0"-21"0,-21 21 32,21 21-32,0 0 15,0 0 1,21 0 0,0-21-16,0 0 0,21 0 0,-20 0 15,-1 0-15,21 0 0,-21-21 16,0 0-16,1 21 0,-22-21 0,0 0 15,0-1-15,0 1 16,-22 0-16,1 21 0,0-21 0,0 21 16,-21-21-16,20 21 0,1 0 15,-21 0-15,21 0 0,0 21 16,-1 0-16,1-21 0,21 21 0,0 0 16,0 1-16,0-1 15,0 0-15,43-21 16,-22 0-16,0 0 0</inkml:trace>
  <inkml:trace contextRef="#ctx0" brushRef="#br0" timeOffset="103875">22860 7430 0,'0'-22'0,"0"44"0,0-65 0,-21 64 31,21 1-16,0 20-15,-21 0 0,-1-21 0,22 43 16,-21-22-16,0 1 0,0-1 0,0 0 16,21 22-16,-21-22 0,-1 22 15,1-22-15,0 0 0,0 1 0,21-1 16,0 0-16,-21-21 0,21 1 16,-21-1-16,21 0 0,0 0 0,0 0 15,0-42 16,0 0-31,0 0 0,0 0 0,21-1 16,-21-20-16,21 21 0,21-21 0,-21-1 16,1 1-16,20 21 0,0-22 15,-21 22-15,22 0 0,-1 0 0,0 0 16,-20 21-16,20 0 0,-21 0 16,0 0-16,22 0 0,-22 21 0,0 0 15,0 0-15,0 0 0,-21 1 0,0-1 16,0 21-16,0-21 0,0 0 15,0 1-15,-21-1 0,0 0 0,0 0 16,-22 0-16,22 0 0,-21 1 0,-22-22 16,22 21-16,0 0 15,-1-21-15,-20 0 0,21 0 0,-1 0 16,1 0-16,21 0 0,0 0 0,-1 0 16,22-21-1,22 0-15,20 21 0,-21-22 16,21 1-16</inkml:trace>
  <inkml:trace contextRef="#ctx0" brushRef="#br0" timeOffset="104323.75">23622 7514 0,'0'0'16,"0"-21"-16,0 0 0,0 0 0,-21 21 31,0 21-31,-1 0 0,1 21 15,21-20-15,-21 20 0,0 0 0,0 1 16,0 20-16,-1-21 0,1 22 16,0-22-16,0 1 0,0 20 0,21-21 15,-21 1-15,21-1 0,0 0 0,0-20 16,0 20-16,0-21 0,0 0 16,0 0-16,21-21 0,0 0 0,0 0 15,0 0-15,0 0 0,1 0 0,-1 0 16,0-21-16,0 21 0,0-21 15,22 0-15,-22-21 0,0 20 16,0-20-16,21 21 0,-20-21 0,-22-1 16,21 22-16,0-21 0,-21 21 15,21 21-15,-21-22 0,0 44 16,-21-22 0,0 21-16,0 0 0,21 0 15,0 21-15,-22-20 0,1-1 0,21 0 16,-21 0-16,21 0 15,0 0-15,0 1 16,21-22 0,-21-22-1,21 22-15,1-21 0,-22 0 16</inkml:trace>
  <inkml:trace contextRef="#ctx0" brushRef="#br0" timeOffset="104503.29">23855 7705 0,'0'0'0,"-21"0"0,-64 0 16,64 0-16,0 0 0,-1 0 16,1 0-16,21 21 0,-21-21 15,21 21-15,21-21 32,0 0-32,1 0 15,-1 0 1,-21-21-16</inkml:trace>
  <inkml:trace contextRef="#ctx0" brushRef="#br0" timeOffset="104987.13">24066 7874 0,'0'21'0,"-21"-21"16,0 21-16,21 1 0,-21-22 0,21 21 15,-21 0-15,0 0 16,21 0-16,-22 0 0,22 1 0,-21-1 16,21 0-16,-21 0 15,21 0-15,-21 0 0,0-21 16,21 22-16,-21-22 0,21 21 16,0-42 15,0-1-31,21 1 0,-21 0 15,42-21-15,-21 21 0,0-22 16,22 1-16,-22 0 0,21 20 0,-21-20 16,22 0-16,-1 21 0,-21-1 15,22 1-15,-22 21 0,0 0 16,0 0-16,0 0 0,0 21 0,1-21 16,-22 22-16,0 20 0,0-21 15,0 0-15,0 22 0,0-22 0,0 21 16,0-21-16,0 0 0,0 22 0,-22-22 15,1 0-15,21 0 0,-21 0 16,0 1-16,0-22 0,21 21 0,-21-21 16,-1 0-16,22 21 0,-21-21 0,0 0 15,21-21 17,21 0-17,0-1-15</inkml:trace>
  <inkml:trace contextRef="#ctx0" brushRef="#br0" timeOffset="105578.8">24723 8022 0,'21'-21'0,"-42"42"0,63-63 0,-42 21 0,0 0 16,0-1-16,0 1 0,0 0 16,0 0-16,0 0 0,0 0 0,0-1 15,-21 22-15,0 0 16,-22 0-16,22 22 0,0-22 15,0 21-15,-22 0 0,22 21 16,0-21-16,0 1 0,0 20 16,0-21-16,21 0 0,-22 0 0,22 22 15,0-22-15,0 0 0,22 0 16,-1-21-16,0 0 0,0 0 16,0 0-16,22 0 0,-22 0 15,0 0-15,0 0 0,0-21 0,0 0 16,-21 0-16,22 0 0,-1-1 15,0 1-15,-21 0 0,0 0 0,21 0 16,-21 0-16,0-1 0,21 22 16,-21 22-1,-21-22 1,0 21-16,21 21 0,-21-21 16,0 22-16,21-1 0,-22-21 0,1 21 15,0 22-15,21-22 0,0 1 0,0 20 16,0-21-16,0 22 0,0-22 15,0 22-15,0-1 0,0 1 0,-21-22 16,21 22-16,-21-1 0,0 1 0,21-1 16,-22 1-16,1-1 0,0 1 15,0-22-15,0 21 0,0-20 0,-1-1 16,-20 22-16,0-22 0,-1-21 0,1 21 16,0-20-16,-1-1 0,-20 0 0,21 0 15,-22-21-15,1 0 0,20 0 16,-20 0-16,20-21 0,1 0 15,0 0-15,-1-22 0,22 22 0,-21-21 16,42-1-16,-21 1 0,21 0 0,0-1 16,0-20-16,0-1 0,0 1 15,0-1-15,0 22 0,0-21 0,21-1 16,0 1-16</inkml:trace>
  <inkml:trace contextRef="#ctx0" brushRef="#br0" timeOffset="106475.54">25146 7832 0,'0'-21'16,"21"21"93,-21-22-109,21 22 0,-21-21 16,21 21-16,-21-21 0,-21 21 47,0 0-32,0 0-15,21 21 16,0 0 0,0 1-1,0-1 17</inkml:trace>
  <inkml:trace contextRef="#ctx0" brushRef="#br0" timeOffset="106839.84">25104 8107 0,'0'0'16,"0"21"-16,-22 0 0,1 0 0,0 1 15,21-1-15,0 0 16,21-21-1,0 0 1,1 0-16,-1 0 16,0 0-16,-21-21 15,-21 21 17,0 0-17,-1 0-15,1 0 0,0 0 16,21 21-1,-21-21-15,21 21 16,21-21 15,-21-21-15,21 21-16,0-21 0,1 0 16</inkml:trace>
  <inkml:trace contextRef="#ctx0" brushRef="#br0" timeOffset="107399.71">25802 7789 0,'0'-21'0,"-21"21"188,0 0-173,0 0 1,21 21-16,-22-21 0,22 22 16,22-22 46,-1 0-46,-42 0 62,-1 0-63,22 21-15</inkml:trace>
  <inkml:trace contextRef="#ctx0" brushRef="#br0" timeOffset="107751.02">25654 8213 0,'0'0'0,"0"21"0,21-21 31,0 0-15,-21-21-16,0 0 31,-21 21 0,0 0-15,0 0-16,21 21 0,-21 0 16,-1-21-1,22 21-15,0-42 47,0 0-31,0 0-16</inkml:trace>
  <inkml:trace contextRef="#ctx0" brushRef="#br0" timeOffset="108165.79">26924 7430 0,'0'0'0,"0"-22"15,0-20 1,21 21-16,0 0 0,-21 0 0,21-1 16,1 22-16,-22-21 0,0 42 31,0 22-31,0-22 0,0 21 0,-22 1 16,22-22-16,-21 21 0,0 0 15,0 22-15,0-22 0,0 1 0,-1-1 16,-20 21-16,21-20 0,21-1 0,-42 0 15</inkml:trace>
  <inkml:trace contextRef="#ctx0" brushRef="#br0" timeOffset="108418.65">26712 10520 0,'43'0'16,"-22"0"-16,0 0 0,21 0 0,-21 0 15,1 0-15,20 0 0,-21 0 0,0 0 16,22 0-16,-22 21 0,0-21 0,21 21 16</inkml:trace>
  <inkml:trace contextRef="#ctx0" brushRef="#br0" timeOffset="108775.95">27347 8086 0,'-21'-21'16,"42"21"-16,0-22 0,1 1 15,-1 21-15,0-21 0,21 0 16,-21 0-16,1 0 0,-1-1 0,0 1 16,0 0-16,0-21 0,0 21 15,-21-22-15,0 22 0,0 0 0,0 0 16,0 0-16,0-1 0,-21 1 15,0 21-15,0 0 0,0 0 16,-22 0-16,22 0 0,0 21 0,0 1 16,-21-22-16,20 21 0,1 0 15,0-21-15,0 21 0,21 0 0,0 0 16,0 1 0,0-1-1</inkml:trace>
  <inkml:trace contextRef="#ctx0" brushRef="#br0" timeOffset="109251.68">26585 7726 0,'0'0'0,"-21"0"16,42-21 15,0 21-16,1 0-15,20 0 0,-21 0 0,21-21 16,1 21-16,-1 0 0,-21 0 16,22 0-16,-1 0 0,0-22 15,-21 22-15,22 0 0,-22 0 0,0 0 16,0 0-16,-21 22 47</inkml:trace>
  <inkml:trace contextRef="#ctx0" brushRef="#br0" timeOffset="109883.82">26691 7726 0,'0'-21'16,"21"0"-16,0 21 0,-21-22 16,22 22-16,-1-21 15,-21 42 17,0 1-32,0-1 15,0 0-15,0 0 0,0 21 16,-21-20-16,21 20 0,-22 0 0,22-21 15,0 22-15,0-1 0,0 0 16,-21-20-16,21 20 0,0-21 0,0 0 16,0 0-16,0 1 0,0-1 15,0 0 1,21-21 0,1-21-1,-1 0-15,-21-1 0,21 1 0,-21 0 16,21 0-16,0-21 0,-21 20 0</inkml:trace>
  <inkml:trace contextRef="#ctx0" brushRef="#br0" timeOffset="110859.78">27517 7916 0,'0'0'15,"0"-21"-15,0 0 0,0 0 16,0 0-16,0 0 15,0-1-15,0 1 16,-22 21-16,1 0 16,0 0-16,0 0 0,0 0 0,0 0 15,-1 0-15,-20 21 0,21 1 16,-21-22-16,-1 21 0,22 21 16,-21-21-16,-1 0 0,1 22 15,0-22-15,21 21 0,-1-21 0,1 1 16,0 20-16,21-21 0,-21 0 15,21 0-15,0 1 0,0-1 16,21-21-16,0 0 0,0 0 0,1 0 16,20 0-16,-21 0 0,21 0 15,-20-21-15,20 21 0,0-22 0,-21 1 16,22 0-16,-22 0 16,21-21-16,-21 20 0,1 1 0,20-21 15,-21 21-15,0-22 0,-21 22 16,21 0-16,-21 0 0,22 0 0,-22 0 15,21 21-15,-42 0 32,-1 0-32,1 21 0,21 0 15,-21-21-15,0 21 0,21 0 16,0 22-16,-21-22 0,21 0 0,-21 0 16,21 21-16,0-20 0,0-1 15,0 0-15,0 0 0,21 0 0,0 0 16,0 1-16,0-22 0,0 0 15,1 21-15,-1-21 0,21 0 16,0 0-16,1 0 0,-1-21 0,0-1 16,-20 1-16,20 21 0,0-21 15,1 0-15,-22 0 0,21 0 0,-21-1 16,0-20-16,1 21 0,-22-21 0,21 20 16,-21-20-16,0 21 0,0 0 15,-21 0-15,-1-1 0,1 1 0,-21 21 16,21 0-16,-22 0 0,22 0 15,-21 0-15,21 0 0,0 21 0,-22-21 16,22 22-16,21-1 0,-21 0 16,0 0-16,21 0 0,-21 22 0,21-22 15,0 21-15,0 0 0,0 1 16,0-1-16,0 22 0,-22-22 16,22 0-16,-21 22 0,21-1 0,-21-20 15</inkml:trace>
  <inkml:trace contextRef="#ctx0" brushRef="#br0" timeOffset="110994.7">27453 8932 0,'-63'85'15,"126"-170"-15,-148 191 0,43-63 0,21-1 16,-21-21-16,20 21 0,-20-20 0,21 20 16,0-21-16,-22 0 0,22 0 0,0 1 15,21-44 17,21 1-32,0 0 0,22-21 0,-22 21 15,21-22-15,1 1 16</inkml:trace>
  <inkml:trace contextRef="#ctx0" brushRef="#br0" timeOffset="111477.42">28363 7747 0,'-21'0'15,"0"0"-15,0 0 0,21 21 0,-21 0 16,-1-21-16,1 22 0,0-1 0,0 0 15,0 0-15,0 0 0,-1 0 16,22 1-16,-21 20 0,21-21 16,-21 0-16,21 0 15,0 1-15,0-1 0,21-42 47,0-1-31,-21 1-16,22 0 0,-1 0 0,-21 0 15,21-22-15,0 22 0,0 0 16,0-21-16,1 21 0,-1-22 0,0 22 16,0 0-16,0 0 0,0 21 0,1 0 15,-22 21 17,0 0-32,0 0 0,0 0 15,0 1-15,0 20 0,0-21 0,-22 0 16,22 0-16,-21 1 0,21-1 15,0 0-15,-21-21 0,0 21 0,21 0 16,-21-21-16,21 21 0,-21 1 16,42-22 15,0 0-15,0 0-16,0-22 0,0 1 0</inkml:trace>
  <inkml:trace contextRef="#ctx0" brushRef="#br0" timeOffset="112707.72">28702 7747 0,'-21'0'16,"0"0"-1,-1 0-15,1 0 0,0 21 16,0-21-16,0 21 0,0 1 15,-22-1-15,22 0 0,0 0 16,0 0-16,21 0 0,-21 1 0,21-1 16,0 0-16,0 0 15,0 0-15,21-21 16,0 0-16,0 0 16,0 0-16,0 0 0,1-21 15,-1 0-15,0 0 0,0 0 16,0-1-16,-21 1 0,21 0 0,-21 0 15,22 21-15,-22-21 0,0 0 16,0 42 15,0 0-31,0 0 16,0 0-16,-22 0 0,22 1 16,0-1-16,0 0 0,0 0 15,22-21-15,-1 0 0,-21 21 16,21-21-16,0 0 0,0 0 15,0 0-15,1 0 0,-1 0 0,-21-42 16,21 21-16,0 21 0,0-21 16,0-1-16,1 22 0,-1-21 0,0 0 15,-21 0-15,21 0 0,-21 0 16,-21 21 15,0 21-31,0 0 16,-1 0-16,1 0 0,21 0 15,0 1-15,-21-1 0,0 0 16,21 0-16,-21-21 0,21 21 16,0-42 31,0 0-47,0 0 0,21 0 15,-21-1-15,21 1 0,0 0 16,0 0-16,1 0 0,-1 0 0,0-1 15,21 1-15,-21 21 0,1-21 16,-1 21-16,0 0 0,0 0 16,0 0-16,-21 21 15,0 0-15,0 1 16,0-1-16,0 0 0,0 0 0,0 0 16,-21 0-16,0 1 15,21-1-15,-21-21 0,21 21 0,0 0 16,-21-21-1,-1 0-15,22-21 16,0 0 0,0 0-16,22-1 0,-1 1 15,0 0-15,0 0 16,0 21-16,0-21 0,22 0 0,-22-1 16,0 1-16,0 21 0,0 0 15,1-21-15,-1 21 0,0 0 0,-21 21 16,0 0-1,0 1-15,0-1 16,-21 0-16,0 0 0,21 0 0,0 0 16,-22 1-16,22-1 15,0 0-15,0 0 0,0 0 16,22 0 0,-1-21-16,0 0 0,21 0 15,-21 0-15,1 0 16,-1-21-16,0 21 0,21-21 0,-21 0 15,1 0-15,-1 0 0,0-1 16,0 1-16,-21 0 0,0 0 0,0 0 16,0 0-16,0-1 15,-21 22-15,0 0 16,0 0-16,-1 0 0,1 22 16,0-1-16,0-21 0,21 21 0,0 0 15,-21 0-15,21 0 0,0 1 16,0-1-16,0 0 0,0 0 0,0 0 15,0 0-15,0 1 16,21-22-16,0 0 0,0 0 16,0 0-16,1 0 0,-1 0 15,0 0-15,0-22 0,-21 1 16,21 0-16,0 0 0</inkml:trace>
  <inkml:trace contextRef="#ctx0" brushRef="#br0" timeOffset="113283.2">30543 7027 0,'-42'0'15,"0"0"-15,21 0 16,-22 0-16,22 0 0,-21 0 15,21 0-15,-1 0 0,1 0 16,0 0-16,0 0 0,0 0 0,21 22 16,-21-22-16,-1 21 15,22 0-15,0 0 0,0 21 0,-21-20 16,21 20-16,-21 0 0,0-21 16,21 22-16,-21-1 0,0 0 0,21 1 15,-22 20-15,1-20 0,-21-1 16,21 0-16,0 22 0,-1-22 0,1 22 15,0-22-15,0 21 0,0-20 16,0 20-16,-1-20 0,22 20 16,0-21-16,0 1 0,0-1 0,0 0 15,0 1-15,0-1 0,0-21 16,0 0-16,22 1 0,-1-1 0,0 0 16,0-21-16,21 21 0,-20-21 15,-1 0-15,0 0 0,0 0 0,0 0 16,0 0-16,1 0 0,-1-21 15,0 0-15,0 0 16</inkml:trace>
  <inkml:trace contextRef="#ctx0" brushRef="#br0" timeOffset="114100">30099 7705 0,'-21'0'16</inkml:trace>
  <inkml:trace contextRef="#ctx0" brushRef="#br0" timeOffset="114202.94">30141 7726 0,'0'0'16,"21"0"-16,1 0 0,-1 0 15,0 0-15,0 0 16,0 0-16,0 0 0,1 0 16,-1-21-1</inkml:trace>
  <inkml:trace contextRef="#ctx0" brushRef="#br0" timeOffset="115223.31">30057 7662 0,'0'0'0,"-22"0"16,22 22 15,22-22-31,-1 0 0,0 0 16,21 0-16,-21 0 15,1 0-15,20 0 0,-21 0 0,21 0 16,-20 0-16,20 0 0,-21 0 0,0 0 15,22 0-15,-22 0 16,0 0-16,0 0 0,0 0 0,0 0 16,1 0-1,-22-22 1</inkml:trace>
  <inkml:trace contextRef="#ctx0" brushRef="#br0" timeOffset="115563.01">30501 7324 0,'-21'0'0,"21"-21"0,-21 21 16,0 0-1,-1 0-15,1 0 16,21 21-16,0 0 0,-21 0 0,21 21 16,-21-20-16,0 20 0,0 0 15,21 1-15,-22-22 0,1 21 16,0 0-16,0 1 0,0-22 0,21 21 16,-21 1-16,-1-22 0,22 21 15,-21-21-15,21 0 0,0 1 0,0-1 16,0 0-16,0 0 0,21 0 15,1-21-15,-1 0 16,0 0-16,0 0 0,0-21 16,0 21-16,1-21 0,-1 0 15</inkml:trace>
  <inkml:trace contextRef="#ctx0" brushRef="#br0" timeOffset="115951.78">30586 7726 0,'21'0'62,"0"0"-62,-21-21 0,21 21 0,0 0 16,1-21-1,-1 21-15,-21-22 0,0 1 16,-21 0 0,-1 21-16,1 0 15,0 0-15,0 0 0,0 0 16,0 21-16,-1 0 0,22 1 16,-21-22-16,21 21 0,-21 0 0,21 0 15,0 0-15,0 0 0,0 1 16,0-1-16,0 0 0,0 0 0,21 0 15,-21 0-15,21-21 0,1 22 16,-1-22-16,0 0 0,0 0 16,0 0-16,0 0 0,1 0 15,-1-22-15,-21 1 16</inkml:trace>
  <inkml:trace contextRef="#ctx0" brushRef="#br0" timeOffset="116655.2">30797 7747 0,'0'0'0,"22"0"16,-22-21-16,21 0 0,0 21 15,0-21-15,-21-1 0,21 22 0,0 0 16,1 0-16,20 0 0,-21 0 16,0 0-16,0 0 0,-21 22 15,22-22-15,-22 21 0,0 0 16,0 0-16,0 0 0,0 0 0,-22 1 16,1-1-16,0 0 0,21 0 15,-21 0-15,0-21 0,21 21 0,-21-21 16,-1 22-16,1-22 15,21-22 17,0 1-32,21 21 15,1-21-15,-1 0 0,0 0 16,0 0-16,21-1 0,-20 1 0,-1 0 16,0 0-16,0 0 0,0 0 15,-21-1-15,-21 22 31,21 22-31,-21-1 0,0 0 16,0 0-16,-1 0 0,1 0 16,21 1-16,-21-1 0,21 0 0,-21 0 15,21 0-15,0 0 0,0 1 16,0-1 0,21-21-16,0 0 0,0 0 15,1 0-15,-1 0 0,0 0 16,0 0-16,21 0 0,-20-21 15,-1-1-15,21 22 0,-21-42 0,0 21 16,1 0-16,-1 0 0,21-22 0,-21 1 16,0 0-16,1 20 0,-1-20 15,0-21-15,0 20 0,-21 1 16,21 0-16,0 20 0,-21-20 0,0 21 16,0 0-16,0 0 0,0-1 15,-21 44 1,0-1-16,0 0 15,21 0-15,-21 21 0,0 1 0,-1-1 16,1 0-16,21 1 0,-21-22 16,0 21-16,0 1 0,0-1 0,21-21 15,-22 21-15,22 1 0,-21-22 16,21 0-16,0 0 0,0 0 0,0 1 16,0-1-16,0 0 0,21-21 15,1 0 1,-1 0-16,0 0 15,0-21-15,-21 0 0,21-1 16,0 22-16</inkml:trace>
  <inkml:trace contextRef="#ctx0" brushRef="#br0" timeOffset="116823.1">31305 7705 0,'-21'-21'0,"42"21"46,1 0-46,-1 0 0,0 0 16,0 0-16,21 0 0,-20 0 0,20 0 16,-21 0-16,0 0 0,22 0 15,-22 0-15,0 0 0,21 0 16</inkml:trace>
  <inkml:trace contextRef="#ctx0" brushRef="#br0" timeOffset="117077.87">31856 7535 0,'-21'0'16,"21"-21"-16,-22 21 16,1 0-16,0 21 0,21 1 15,0-1-15,-21 0 16,0 0-16,21 0 0,-21 22 16,-1-22-16,22 0 0,0 0 15,-21 21-15,0-20 0,21-1 0,0 0 16,0 0-16,0 21 0,0-20 15,0-1-15,0 0 0,0 0 16,21-21 0,0 0-16,1 0 15,-1 0-15,0-21 0,0 21 16</inkml:trace>
  <inkml:trace contextRef="#ctx0" brushRef="#br0" timeOffset="117377.7">32046 7493 0,'0'0'0,"21"0"31,1 21-31,-22 0 16,21-21-16,-21 22 0,0-1 15,21 0-15,-21 21 0,0-21 0,0 1 16,0-1-16,0 21 0,-21-21 15,21 0-15,-21 22 0,-1-22 0,1 0 16,-21 0-16,21 0 0,0 1 16,-1-1-16,1 0 0,0 0 0,0-21 15,0 21-15,21-42 47,21 21-47,-21-21 0,21 0 16,0 0-16</inkml:trace>
  <inkml:trace contextRef="#ctx0" brushRef="#br0" timeOffset="117651.93">32406 7705 0,'0'0'0,"21"0"31,0 0-15,1 0-16,-1 0 16,0 0-16,-21 21 46,-21 0-30</inkml:trace>
  <inkml:trace contextRef="#ctx0" brushRef="#br0" timeOffset="117818.84">32321 7832 0,'0'21'15,"22"-21"1,-1 0-16,0 0 15,0 0-15,0 0 0,0 0 0,1 0 16,-1 0-16,0 0 16,-21-21-16,21 21 15,0-21-15</inkml:trace>
  <inkml:trace contextRef="#ctx0" brushRef="#br0" timeOffset="118228.14">32914 7260 0,'-21'-21'16,"42"42"-16,-63-42 0,21 21 0,21-21 15,0 42 16,21-21 1,0 0-32,0 0 15,0-21 1,-21 0-16,0 0 16,0-1-16,-21 22 15,0 0-15,0 0 16,0 22-16,-1-1 0,1 0 15,0 0-15,0 21 0,0-20 16,0 20-16,21 0 0,-22-21 0,22 22 16,-21-22-16,21 0 0,0 0 15,0 0-15,0 1 0,0-1 16,0 0-16,21 0 16,1-21-16</inkml:trace>
  <inkml:trace contextRef="#ctx0" brushRef="#br0" timeOffset="118550.95">32999 7578 0,'0'0'0,"0"-43"16,0 22-1,0 42 16,0 1-31,-21-22 0,-1 21 16,1 21-16,0-21 0,0 0 16,21 1-16,-21 20 0,0-21 0,-1 21 15,1-20-15,21 20 0,0-21 16,-21 21-16,21-20 0,0-1 16,0 0-16,0 21 0,0-21 15,0 1-15,0-1 16,21-21-16,0 0 15,1 0-15,-1-21 16,-21-1-16,21 1 0,-21 0 16</inkml:trace>
  <inkml:trace contextRef="#ctx0" brushRef="#br0" timeOffset="118727.89">32766 7832 0,'-21'0'16,"42"0"31,0 0-47,0 0 0,0 0 0,1 0 15,-1 0-15,0 0 0,0 0 16,0 0-16,22 0 0,-22 0 0,0 0 16,0 0-16</inkml:trace>
  <inkml:trace contextRef="#ctx0" brushRef="#br0" timeOffset="118999.24">33126 7726 0,'0'0'0,"-21"-21"16,-1 21 0,22 21 15,0 0-31,0 0 15,0 0-15,0 1 16,0-1-16,0 0 0,0 0 0,0 0 16,0 0-16,0 1 15,0-1-15,0 0 0,0 0 16,22-21 31,-1 0-47</inkml:trace>
  <inkml:trace contextRef="#ctx0" brushRef="#br0" timeOffset="119232.13">33359 7705 0,'0'0'0,"0"-21"16,-22 42 15,1 0-31,0-21 0,21 21 15,-21 0-15,0 0 0,-22 1 16,22-1-16,0 0 0,0 0 0,0 0 16,0 0-16,-1 1 0,22-1 15,-21 0-15,21 0 16,21-21 0,1 0-1</inkml:trace>
  <inkml:trace contextRef="#ctx0" brushRef="#br0" timeOffset="119807.83">33613 7430 0,'0'0'15,"-22"0"-15,1 0 16,42 0 15,1 0-15,-22-22 0,21 22-16,0-21 15,-21 0 1,0 42 31,0 0-47,-21-21 15,21 22-15,-21-1 16,-1-21-16,22 21 0,-21-21 0,21 21 16,0-42 30,21 0-30,1 0-16,-22-1 16,21 22-16,-21-21 0,-21 42 47,21 1-32,0-1-15,-22-21 0,1 21 0,0 0 16,21 0-16,-21-21 0,21 21 15,-21-21-15,21 22 0,-21-22 16,-1 0-16</inkml:trace>
  <inkml:trace contextRef="#ctx0" brushRef="#br0" timeOffset="120480.45">33613 6943 0,'0'0'0,"21"0"31,0-21-31,0 21 0,0 0 16,22 0-16,-1 0 0,0 0 0,-21 0 16,-21 21 46,0 0-31,0 0-31,0 0 0,0 0 16,0 1 0,0 20-16,0-21 0,0 21 0,0-20 15,0 20-15,0 0 0,0 1 16,0 20-16,0-21 0,0 22 0,0-22 16,0 22-16,0-22 0,0 22 15,-21-22-15,0 21 0,0 1 16,0-22-16,0 22 0,-1-1 0,22-20 15,0 20-15,-21-21 0,21 1 16,-21 20-16,21-20 0,-21-1 0,21 0 16,-21 1-16,21-1 15,0-21-15,-21 21 0,-1-20 0,1-1 16,0 0-16,0 0 0,-21 0 16,20-21-16,-20 0 0,-21 0 15,20 0-15,-20 0 0,-1 0 0,1 0 16,-1 0-16,-20 0 0,20-21 15,1 21-15,20-21 0,-20 21 0,20 0 16,1-21-16,21 21 0,0-21 16,0 21-16,42 0 31,0 0-15</inkml:trace>
  <inkml:trace contextRef="#ctx0" brushRef="#br0" timeOffset="172290.82">3429 11240 0</inkml:trace>
  <inkml:trace contextRef="#ctx0" brushRef="#br1" timeOffset="-109285.6">16743 4974 0,'0'0'0,"-21"0"15,-1 0-15,1 0 0,0 0 16,42 0 62,0 0-62,1 0-16,-1 0 15,0 0-15,0 0 16,0 0-16,22 0 0,-22 0 16,21 0-16,0 0 0,1 0 0,20 0 15,1 0-15,-1 0 0,22 0 16,0 0-16,-1 0 0,1 0 0,0 0 16,20 0-16,-20 0 0,21 0 0,0 0 15,-22 0-15,22 0 16,0 0-16,0 0 0,-21 0 0,20 0 15,-20 0-15,0 0 0,-1 0 16,1 0-16,-21 0 0,20 0 0,-20 0 16,-1 0-16,1 0 0,-1 0 15,-20-21-15,-1 21 0,0 0 0,1 0 16,-1 0-16,-21-21 0,0 21 16,0 0-16,1 0 0,-22-21 0,21 21 15,-21-21 32,-21 21-31,-22 0-16,22 0 0,-21-22 0,-1 22 15,1 0-15,0 0 0,-22 0 16,1 0-16,-1-21 0,1 21 0</inkml:trace>
  <inkml:trace contextRef="#ctx0" brushRef="#br1" timeOffset="-108765.9">16679 4826 0,'-63'-21'31,"2201"63"-15,-4213-63-16,2012-21 0,84 42 31,0 0-31,21 0 0,-20 0 16,20 0-16,0 0 15,1 0-15,-1 0 0,21 0 0,22 0 16,0 0-16,-1 0 0,22 0 15,0 0-15,21 0 0,-21 0 0,21 0 16,0 0-16,0 0 0,0 0 16,0 0-16,0 0 0,-21 0 0,21 0 15,-43 0-15,22 0 0,-21 0 16,0 0-16,-1 0 0,-20 0 0,20 0 16,-20 0-16,-22 0 0,22 0 15,-22 0-15,0-21 0,-20 21 0,20 0 16,-21 0-16,0 0 0,0 0 15,1 0-15,-44 0 63,1-22-63,0 22 16,0 0-16,-21-21 0,20 21 0,-20-21 15</inkml:trace>
  <inkml:trace contextRef="#ctx0" brushRef="#br1" timeOffset="-107580.87">16954 3408 0,'0'-21'0,"0"0"15,0-1 1,0 1-16,0 0 0,0 0 16,0 0-16,0 0 15,-21 21 17,0 21-32,21 0 0,0 0 15,0 21-15,-21-20 0,0 20 16,21 0-16,-21 1 0,-1 20 0,22-21 15,0 1-15,-21-1 0,0 0 16,21 1-16,-21-1 0,21 0 0,0-20 16,-21 20-16,21-21 0,-21 21 15,21-20-15,0-1 0,0 0 16,0 0-16,0 0 16,-22-21-1,22-21 1,0 0-1,0 0-15,0 0 16,22-22-16,-22 22 0,21 0 0</inkml:trace>
  <inkml:trace contextRef="#ctx0" brushRef="#br1" timeOffset="-107169.71">16679 3344 0,'0'0'0,"0"-21"0,0 0 0,0 0 15,0 0-15,0 0 0,0-1 16,0 1-16,0 0 0,21 0 16,1 0-16,-1 0 0,21-1 0,-21 22 15,22-21-15,-1 0 0,0 21 16,1 0-16,-1-21 0,0 21 0,22 0 15,-22 0-15,0 0 0,1 21 16,-22 0-16,21 0 0,-42 1 0,0-1 16,0 21-16,-21 0 15,0 1-15,0-1 0,-22 0 0,1 1 16,-21-1-16,20 0 0,1-20 16,0 20-16,-1-21 0,22 0 0,-21 0 15,21 1-15,-1-1 0,1-21 16,0 21-16,42-21 62,0 0-62,1 0 16</inkml:trace>
  <inkml:trace contextRef="#ctx0" brushRef="#br1" timeOffset="-106688.47">17124 3683 0,'-21'0'16,"21"-21"15,0 0-31,21 21 31,0 0-31,0 0 0,0 0 16,0 0-16,1 0 0,-1 0 16,0 21-16,0 0 0,0 0 15,0 0-15,-21 1 0,0-1 16,0 0-16,0 0 0,0 0 0,0 0 16,0 1-16,0-1 0,0 0 15,0 0-15,-21 0 0,0 0 0,0-21 16,21 22-16,0-44 31,0 1-31,0 0 16,0 0-16,0 0 15,0 0-15,21-1 0,0 1 0,0 0 16,-21 0-16,22 0 0,-1 0 16,0 21-16,-21-22 0,21 1 0,0 0 15,0 21 1,1 0-16</inkml:trace>
  <inkml:trace contextRef="#ctx0" brushRef="#br1" timeOffset="-106256.54">17632 3810 0,'0'21'0,"21"-21"31,0 0-31,0 0 16,0 0-16,1-21 0,-1 0 16,0 21-16,-21-21 0,21 0 15,0 21-15,-21-22 16,0 1-16,0 0 15,-21 21 17,0 0-32,0 0 0,0 0 15,-1 0-15,1 21 0,0 0 16,0-21-16,0 22 0,21-1 16,-21 0-16,21 0 15,0 0-15,0 0 0,0 1 16,0-1-16,0 0 15,21-21 1,-21 21-16,21-21 16,0 0-16,0 0 0,0 0 15,1 0 1,-1 0-16,0 0 0,0 0 16,0-21-16,22 0 15,-22 21-15,0-21 0</inkml:trace>
  <inkml:trace contextRef="#ctx0" brushRef="#br1" timeOffset="-105856.84">18224 3683 0,'0'-21'16,"0"0"-1,0 0-15,0-1 16,-21 22 0,0 0-16,0 0 15,0 0-15,0 22 16,-1-1-16,1 0 0,21 0 15,-21 0-15,21 0 0,-21 1 16,21-1-16,0 0 0,0 0 16,0 0-16,0 0 15,21-21-15,0 0 16,0 0-16,1 0 16,-1 0-16,0 0 15,0 0-15,0 0 0,0 0 16,1 0-16,-1-21 0,0 0 15</inkml:trace>
  <inkml:trace contextRef="#ctx0" brushRef="#br1" timeOffset="-105484.05">18373 3768 0,'21'0'46,"0"0"-46,0 0 16,0 0-16,0 0 0,1-21 16,-1 21-1,-21-22-15,0 1 16,0 0 0,0 0-16,-21 21 0,-1 0 15,1 0-15,0 0 0,0 0 16,0 0-16,0 21 0,-1 0 0,1-21 15,21 21-15,0 1 0,-21-22 16,21 21-16,0 0 0,0 0 16,0 0-16,0 0 15,0 1-15,21-22 16,0 0-16,1 0 0,20 0 16,-21 0-16,0 0 0,0 0 15,22 0-15,-22 0 0,0 0 16,21 0-16,-20-22 0,-1 22 15</inkml:trace>
  <inkml:trace contextRef="#ctx0" brushRef="#br1" timeOffset="-104745.7">18838 3704 0,'0'-21'0,"0"0"16,-21 21 15,0 0-16,0 21-15,0 0 0,-1-21 16,22 21-16,-21 1 16,0-1-16,21 0 0,-21 0 0,21 0 15,0 0-15,0 1 16,0-1 0,0 0-16,21-21 15,0 0-15,0 0 0,1 0 16,-1 0-16,0-21 0,-21 0 15,21-1-15,0 22 0,0-21 16,-21 0-16,22-21 0,-1 21 0,-21-22 16,21 22-16,0-21 0,-21-1 15,0-20-15,21 21 0,-21-1 0,21-20 16,-21 20-16,0 1 16,0 0-16,0-1 0,0 22 0,0-21 15,0 21-15,0 0 0,0-1 16,0 44-1,0-1 1,0 0-16,-21 21 0,21 1 0,-21-1 16,21 0-16,-21 1 0,21 20 15,0-21-15,-21 1 0,21-1 16,-21 0-16,21 1 0,-22-1 0,22 0 16,0-20-16,0 20 0,0-21 0,0 0 15,0 0-15,0 1 0,0-1 16,0 0-16,22-21 0,-1 0 15,-21 21-15,21-21 0,0 0 16,0 0-16,0 0 0,1-21 16,-1 21-16,0-21 0,0 0 15,0-1-15,22 1 0,-22 0 0,0 21 16,0-21-16,0 0 0,-21 0 16,0-1-16,0 44 31,-21-1-16,21 0 1,-21 0-16,21 0 0,-21-21 0,21 21 0,0 1 16,0-1-1,21-21 32,-21-21-47,21-1 0,0 1 16</inkml:trace>
  <inkml:trace contextRef="#ctx0" brushRef="#br1" timeOffset="-104573.79">19262 3577 0,'-22'0'0,"44"0"0,-65 0 16,43-21-16,-21 21 15,21 21 16,0 0-15</inkml:trace>
  <inkml:trace contextRef="#ctx0" brushRef="#br1" timeOffset="-104117.2">19537 3683 0,'-21'21'0,"-1"-21"16,1 0-16,21 21 0,-21 1 16,0-1-1,21 0-15,0 0 0,-21 0 16,21 0-16,-21 1 16,21-1-16,0 0 15,-22-21 1,22-21 15,0 0-15,0-1-16,0 1 0,22 0 15,-1 0-15,0 0 0,0 0 16,0-1-16,0 1 0,1 0 0,-1 21 16,0 0-16,0-21 0,0 21 15,0 0-15,1 0 0,-1 21 16,-21 0-16,0 0 15,0 1-15,0-1 0,0 0 16,0 0-16,0 0 16,-21 0-16,-1 1 0,22-1 15,-21-21-15,21 21 16,-21-21 0,42 0-1,0 0 1,1 0-16,-1 0 0</inkml:trace>
  <inkml:trace contextRef="#ctx0" brushRef="#br1" timeOffset="-103393.68">19960 3747 0,'0'-22'0,"0"44"0,0-65 0,0 22 16,0 0-16,-21 21 15,0 0 1,0 0-16,-1 0 15,1 21-15,0 0 0,0 0 16,0 1-16,0-1 0,-1 0 16,1 0-16,0 0 0,21 0 0,-21 1 15,21-1-15,0 0 16,0 0-16,21-21 16,0 0-16,0 0 0,1 0 15,-1 0-15,21 0 0,-21-21 0,0 0 16,1 21-16,-1-21 0,-21-1 15,21 1-15,0 0 0,0 0 16,-21 0-16,0 0 0,21-1 0,-21 1 16,22 0-16,-22 0 15,0 42 32,0 0-47,0 0 16,0 1-16,-22-1 0,22 0 15,0 0-15,0 0 0,0 0 16,-21 1-16,21-1 0,-21 21 0,21-21 16,-21 22-16,21-22 0,0 21 15,-21 0-15,21 1 0,-21-1 0,21-21 16,-22 22-16,22-1 0,0 0 16,0-21-16,0 22 0,-21-1 15,21 0-15,0-20 0,-21 20 0,21-21 16,0 21-16,-21 1 0,21-22 15,0 21-15,0-21 0,-21 1 0,21 20 16,-21-21-16,21 0 0,-22 0 16,22 1-16,-21-22 0,0 21 0,0-21 15,0 0-15,0 0 16,-1-21-16,22-1 16,-21 1-16,21-21 0,-21 21 0,21-22 15,0 1-15,0 0 16,0-1-16,0 1 0,21-21 0,0-1 15,1 1-15,-1-1 0,0 22 16,0-22-16,0 1 0,0 20 0,1 1 16,-1 21-16,21-21 0,-21 20 15,0 1-15,1 0 0,-1 21 0,0-21 16,21 21-16,-21 0 0,1-21 16,20 21-16,-21-21 0,0 21 0</inkml:trace>
  <inkml:trace contextRef="#ctx0" brushRef="#br1" timeOffset="-102329.83">16827 7789 0,'-21'0'16,"0"0"-1,0 0-15,0 0 16,0 0-16,-1 0 0,1 0 15,0 0-15,0 0 0,0 0 16,0 0-16,-1 0 16,44 0 15,20 0-31,-21 0 0,21 0 0,22 0 16,-1 0-16,1 0 15,21 0-15,20 0 0,22 0 0,0 0 16,0 0-16,22 0 0,-1 0 15,21 0-15,0 0 0,-20 0 0,20 0 16,0 0-16,-21 0 0,1 0 0,-1 0 16,-21 0-16,0 0 0,-21 0 15,-1 0-15,-20 0 0,0 0 0,-22 0 16,1 0-16,-22 0 0,-21 0 0,22 0 16,-22 0-16,0 0 0,-63 0 46,20 0-46,-20 0 0,-21 0 16,20 0-16,-41 0 0,20 0 0,-21 0 16</inkml:trace>
  <inkml:trace contextRef="#ctx0" brushRef="#br1" timeOffset="-101950.08">16510 8086 0,'-42'0'0,"84"0"0,-127 0 0,43 21 15,21-21-15,42 0 16,21 0-16,-21 0 16,43 0-16,-22-21 0,22 21 15,20 0-15,1 0 0,21-21 0,0 21 16,21 0-16,0 0 0,0 0 0,21-22 15,0 22-15,0 0 0,0 0 16,1 0-16,-1 0 0,0 0 0,-21 0 16,0 0-16,0-21 0,0 21 15,-21 0-15,-22 0 0,22-21 0,-21 21 16,0-21-16,-22 21 0,1 0 0,-1 0 16,-21 0-16,-20 0 0,20 0 15,-21 0-15,0 0 0,-21-21 31,-21 21-15,-21-21-16,21 21 0,-22-22 0,1 1 16,-22 21-16</inkml:trace>
  <inkml:trace contextRef="#ctx0" brushRef="#br1" timeOffset="-101501.84">17145 6837 0,'0'0'0,"0"-21"0,0 0 16,0-1-16,0 1 0,0 0 16,0 0-16,21 21 0,-21-21 0,0 0 15,0-1 1,0 44 0,-21-1-1,0 0-15,0 0 0,-1 21 0,1-20 16,0 20-16,0 21 0,0-20 0,0-1 15,-1 22-15,-20-1 0,21-21 16,0 22-16,0-22 0,-1 1 0,22-1 16,0-21-16,-21 21 0,21-20 15,0-1-15,-21 0 0,21 0 16,0-42 15,0 0-31,0 0 0,21-1 0,-21 1 16</inkml:trace>
  <inkml:trace contextRef="#ctx0" brushRef="#br1" timeOffset="-101185.02">16870 6773 0,'0'0'16,"0"-21"-16,0 0 0,-21 0 0,21 0 0,0 0 16,0-1-16,0 1 0,0 0 15,0 0-15,21 0 0,0 0 0,21-1 16,-21 1-16,22 0 0,-1 0 15,0 21-15,1 0 0,-1 0 16,0 0-16,1 0 0,-1 21 0,0 0 16,-20 0-16,20 22 0,-21-1 15,-21 0-15,0 1 0,0-1 0,0 0 16,-21 1-16,-21-1 0,20 0 16,-20-20-16,0 20 0,-1-21 0,22 0 15,-21 0-15,21 1 0,0-22 16,-22 21-16,22-21 0,42 0 47,0 0-47,1 0 0,-1 0 0,0 0 15</inkml:trace>
  <inkml:trace contextRef="#ctx0" brushRef="#br1" timeOffset="-100822.05">17314 7049 0,'0'-22'0,"0"1"16,0 0 0,21 21-1,1 0-15,-1 0 16,0 0-16,0 21 0,0-21 16,0 21-16,-21 1 0,0-1 0,0 0 15,0 0-15,0 0 0,0 22 16,0-22-16,0 0 0,0 0 15,0 0-15,0 0 0,-21-21 0,21 22 16,-21-22-16,0 0 16,21-22-1,0 1-15,0 0 0,0 0 0,0 0 16,0 0-16,21-1 0,0-20 16,-21 21-16,21 0 0,1 0 0,-1-1 15,-21 1-15,21 0 0,0 0 16,0 21-16,0-21 0,1 21 15,-1 0-15,0 0 16,0 0 0,-21 21-16,21-21 0</inkml:trace>
  <inkml:trace contextRef="#ctx0" brushRef="#br1" timeOffset="-100478.24">17716 7133 0,'0'21'16,"22"-21"15,-1 0-31,-21-21 0,21 21 16,0-21-16,0 21 0,0-21 0,1 21 15,-1-21-15,0 21 0,0-21 16,-21-1-16,0 1 16,0 0-16,0 0 0,-21 21 15,0 0 1,0 0-16,-1 0 0,-20 0 0,21 21 15,0 0-15,0-21 0,-1 21 16,1 1-16,21-1 0,-21 0 0,21 0 16,0 21-16,0-20 0,0-1 0,0 0 15,21 0-15,0 0 16,1-21-16,-1 21 0,0-21 16,0 0-16,0 0 0,0 0 15,22 0-15,-22 0 0,0-21 16,0 21-16,0-21 0,1 0 0,-1 21 15,21-21-15</inkml:trace>
  <inkml:trace contextRef="#ctx0" brushRef="#br1" timeOffset="-100211.75">18394 6922 0,'0'-22'15,"-21"22"-15,-1 0 0,1 0 16,0 0-16,0 0 0,21 22 15,-21-1-15,0-21 16,-1 21-16,1 0 0,21 0 0,-21 22 16,21-22-16,-21 0 0,21 0 15,0 0-15,0 0 0,0 1 0,0-1 16,0 0-16,0 0 0,21-21 16,0 0-16,0 0 15,1 0-15,-1 0 0,0 0 0,0 0 16,0 0-16,0 0 0,1-21 15,-1 21-15,0-21 0,21 0 0,-21 21 16,1-22-16</inkml:trace>
  <inkml:trace contextRef="#ctx0" brushRef="#br1" timeOffset="-99849.95">18669 7049 0,'21'0'63,"0"-22"-63,0 22 0,-21-21 15,22 21-15,-1 0 0,0-21 0,0 0 16,-21 0-16,-21 21 47,0 0-47,0 0 0,-1 0 15,1 21-15,0 0 0,0 0 0,0 0 16,0-21-16,-1 22 0,22-1 0,-21 0 16,21 0-16,0 0 0,0 0 15,0 1-15,21-22 16,1 21-16,-1-21 0,0 0 16,0 0-16,21 0 0,-20 0 15,-1 0-15,0 0 0,21 0 0,-21 0 16,22 0-16,-22 0 0,21 0 15,-21 0-15,22-21 0</inkml:trace>
  <inkml:trace contextRef="#ctx0" brushRef="#br1" timeOffset="-98721.39">19219 7049 0,'0'0'16,"0"-22"-16,0 1 0,0 0 16,0 0-16,0 0 0,-21 21 15,0 0-15,0 0 16,0 0-16,-1 0 0,1 21 15,0 0-15,0 0 0,0 0 16,0 1-16,-1-1 0,1 0 16,21 21-16,0-21 0,0 1 0,0-1 15,0 0-15,0 0 16,0 0-16,0 0 0,21-21 16,1 0-16,-1 0 0,0 0 15,0 0-15,0 0 0,0 0 16,1-21-16,-1 0 0,0 0 0,21 0 15,-21 0-15,1-22 0,-1 1 16,0 21-16,0-22 0,0-20 0,0 21 16,1-22-16,-22 1 0,21-1 0,0 1 15,-21 20-15,0-20 0,0 20 16,0 1-16,0 0 0,0 21 0,0-1 16,0 1-16,-21 42 31,0 22-31,-1-22 0,1 21 15,0 1-15,0-1 0,0 21 0,0-20 16,21 20-16,-22-20 0,22-1 0,-21 21 16,21-20-16,0-1 0,0-21 15,0 22-15,0-1 0,0-21 0,0 21 16,0-20-16,21-1 0,1 0 16,-1 0-16,0-21 0,-21 21 15,21-21-15,0 0 0,0 0 16,1 0-16,-1-21 0,0 21 0,0-21 15,0 0-15,0 0 0,1 21 0,-1-22 16,0 1-16,0 0 16,-21 42 15,-21 0-15,21 1-16,0-1 15,21-21 32,0 0-47,0 0 0,1 0 16,-1 0-16,0 0 15,0 0-15,0 0 0,0-21 16,1 21-16,-1 0 16,0 0-16,0 0 15,0 0-15,0 0 0,1 0 16,-1 0-16,0 0 15,0 0-15,0 0 0,0 0 16,1 0 0,-1 0-16,-21-22 0,21 1 15,-21 0-15,0 0 0,0 0 16,0 0-16,0-1 16,0 1-16,0 0 0,0 0 0,0 0 15,-21 21-15,0 0 16,-1 0-16,1 21 15,0 0-15,0 0 0,0 0 16,0 1-16,-1-1 0,1 0 16,0 21-16,0-21 0,21 1 0,0 20 15,0-21-15,0 21 0,0-20 0,0 20 16,0-21-16,0 21 0,21-20 16,-21 20-16,0-21 0,0 21 0,0 1 15,0-22-15,0 21 0,0-21 16,0 22-16,0-1 0,-21 0 0,0 1 15,-22-1-15,22 0 0,-21 1 0,0-1 16,20 0-16,-20 1 0,21-22 16,-21 21-16,20-21 0,1 22 15,0-22-15,21 0 0,-21 0 16,21-42 15,0 0-15,21-21-16,0 20 0,0-20 15,1 21-15,-1-21 0,0-1 0</inkml:trace>
  <inkml:trace contextRef="#ctx0" brushRef="#br1" timeOffset="-98505.45">19685 6752 0,'0'0'0,"0"-21"0,-21 21 0,0-21 16,21 0 15,0 42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0:03:41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3196 0,'0'-21'94,"0"0"-94</inkml:trace>
  <inkml:trace contextRef="#ctx0" brushRef="#br0" timeOffset="614">0 1397 0,'0'0'0,"0"21"16,0 0 15,0 1 16,0-1-32,0 0 1,0 0 0,0 0-1,0 0 1</inkml:trace>
  <inkml:trace contextRef="#ctx0" brushRef="#br0" timeOffset="1284.21">0 2286 0,'0'21'16,"0"0"-16,0 1 0,0-1 16,0 0-16,0 0 0,0 0 15,0 0-15,0 1 0,0-1 0,0 0 16,0 0-16,0 0 0,0 0 15,0 1-15,0-1 0,0-42 47,0-1-47,0 1 16,0-21-16,0 21 0,0-22 16,21 22-16,43-21 0,-22 21 15,0 0-15,1 21 0,-22 0 0,-64 21 31,22 0-31,-42 21 0,-1 1 16,22-1-16,42 0 0,0 22 16,0-22-16,0 0 0,0 1 15,0-22-15,0 21 0,0-21 0,0 1 16,0-1-16,0 0 0,0 0 16,0-42-1,0 0-15,0-22 0,0 1 16,42 0-16,43-1 0,-22-20 0,-20 21 15,-1-22-15,0 22 0,-42-22 16,0 22-16,-42 0 0,-21 20 0</inkml:trace>
  <inkml:trace contextRef="#ctx0" brushRef="#br0" timeOffset="4078.78">3683 2709 0,'0'0'0,"148"-63"0,-21 21 0</inkml:trace>
  <inkml:trace contextRef="#ctx0" brushRef="#br0" timeOffset="6181.36">2307 1291 0,'0'-21'78,"0"0"-15,0 0-48,0 0 1,0-1-1,-21 1 1,0 0-16,0 21 16,-1 0-16,1 0 15,0 0-15,0 21 0,0 0 16,0 1-16,-1-1 0,1 21 16,0-21-16,0 22 0,0 20 0,0-21 15,-1 22-15,1-1 0,0 22 16,0-21-16,21 20 0,-21 1 15,21-22-15,0 1 0,0-1 0,0-20 16,0 20-16,42-20 16,-21-22-16,0 21 0,22-21 0,-22-21 15,21 21-15,1-21 0,-1 0 16,21 0-16,-20-21 0,-1 0 0,0 0 16,1 0-16,-1 0 0,0-22 15,1 1-15,-1 0 0,-21-1 0,0-20 16,1-1-16,-1 1 0,-21-1 15,0 1-15,0-22 0,0 22 16,0-1-16,-21 1 0,-1 20 0,-20-20 16,0 20-16,-1 1 0,1 21 15,-21 0-15,20 0 0,-20 21 0,20 0 16,-20 0-16,21 21 16,-1-21-16,1 42 0,0 0 15,20 1-15,1-1 0,0 22 0,21-1 16,-21 1-16,21 20 0,0 1 15,0-22-15,0 22 0,21-21 0,0-1 16,0-21-16,22 22 0,-22-43 16,21 21-16,1-20 0,-1-1 15,21-21-15,-20 0 0,20 0 0,1 0 16,-1-21-16,1-1 0,-1 1 16,-20-21-16,20 21 0,-21-22 15,1 1-15,-1 0 0,0-1 0,-20 22 16,-1-21-16,0 21 0,-21 0 15,0-1-15,0 1 0,0 0 16,0 42 0,0 0-16,0 1 0,0-1 15,0 0-15,0 0 0,0 21 0,0-20 16,-21 20-16,21-21 0,0 0 16,0 0-16,0 22 0,-21-22 0,21 0 15,0 0-15,21-42 31,-21 0-15,21 0-16,-21 0 0,21-22 0,-21 22 16,0-21-16,21-1 15,-21 22-15,21 0 0,-21-21 0,0 21 16,0-1-16,22 22 16,-1 0-16,-21 22 15,0-1-15,21 0 16,-21 0-16,21 0 0,-21 22 0,0-22 15,0 0-15,21 0 0,0 0 16,-21 0-16,22 1 0,-1-1 0,0-21 16,0 0-16,0 21 0,0-21 15,1 0-15,20 0 0,-21 0 16,21-21-16,1 0 0,-1-1 16,0 1-16,1-21 0,-22 21 0,21-22 15,1 1-15,-22 0 0,0-1 16,0 1-16,0 0 0,-21-1 0,0 1 15,0 21-15,0 0 0,0 0 16,-21 21-16,0 0 16,0 21-16,0 0 0,-1 21 15,1 1-15,0-1 0,21 0 16,0 1-16,-21-1 0,21 0 16,0 1-16,0-1 0,0-21 0,0 21 15,21-20-15,-21-1 0,21 0 0,0-21 16,1 21-16,-1-21 0,0 0 15,21 0-15,-21 0 0,1 0 16,-1 0-16,0-21 0,21 0 0,-21 0 16,1-1-16,-1 1 0,-21-21 15</inkml:trace>
  <inkml:trace contextRef="#ctx0" brushRef="#br0" timeOffset="7477.32">5524 2011 0,'0'0'16,"-21"0"-16,0 0 0,0 0 16,21-21-16,0 0 15,0-1-15,0 1 0,21 0 16,0 0-16,0 0 0,-21-22 0,22 22 16,-22-21-16,21 0 15,-21-1-15,0 22 0,0-21 0,0-1 16,-21 22-16,-1 0 0,1 0 15,0 0-15,-21 21 0,21 0 0,-22 0 16,1 0-16,0 21 0,-1 0 16,1 21-16,0 1 0,20 20 0,-20 1 15,21-1-15,-21 1 0,20-1 16,1 1-16,21-1 0,0 1 0,0-22 16,0 0-16,0-20 0,0 20 15,43-21-15,-22-21 0,0 21 0,21-21 16,-21 0-16,22 0 0,-1-21 15,0 0-15,1 0 0,-1 0 16,0-1-16,1-20 0,-1 0 0,-21-1 16,22 1-16,-22-21 0,-21 20 15,0 1-15,0-22 0,21 22 0,-21 0 16,0-1-16,0 22 0,0 0 16,0 0-16,-21 21 15,21 21-15,0 21 16,0-20-16,0 20 0,0 0 15,0 1-15,0-1 0,0 0 0,0 1 16,0-1-16,21 0 0,0 1 16,0-22-16,0 0 0,1 0 15,20 0-15,-21 0 0,0-21 0,22 0 16,-22 0-16,21 0 0,-21 0 16,0-21-16,22 21 0,-22-21 0,21 0 15,-21-21-15,1 20 0,-1-20 16,-21 0-16,0-1 0,0 1 0,0 0 15,0-1-15,0 1 0,0 21 16,0-21-16,0 20 0,0 1 0,0 42 31,0 1-31,0-1 0,0 0 16,0 21-16,0 1 16,0-1-16,0-21 0,0 21 0,0 1 15,0-22-15,0 21 0,0-21 0,0 1 16,0-1-16,0 0 0,0 0 15,0-42 17,0 0-32,0-22 0,0 22 15,21-21-15,-21 0 0,0 20 16,21-20-16,-21 0 0,0-1 0,0 1 16,21 21-16,-21 0 0,21 0 15,-21-1-15,0 1 0,22 21 0,-1 0 16,0 21-1,-21 1-15,21-1 0,0 0 0,-21 0 16,21 21-16,-21-20 0,22 20 16,-1-21-16,-21 21 0,21-20 0,-21 20 15,21-21-15,0 0 0,-21 0 16,0 1-16,21-22 0,1 21 16,-1-21-16,0-21 15,0-1-15,-21 1 0,21 0 16,0 0-16,-21 0 0,22-22 0,-1 1 15,-21 0-15,21-1 0,0 1 16,0 0-16,0-1 0,1 22 16,-1-21-16,0 21 0,0 0 15,0 21-15,-21 21 16,0 0-16,0 0 0,21 0 16,-21 22-16,0-1 0,0 0 0,0-21 15,0 22-15,0-1 0,0 0 16,0 1-16,0-22 0,0 0 0,0 21 15,0-20-15,0-1 0,22 0 16,-1 0-16,0-21 0,0 0 16,0 0-16,22 0 0,-22 0 15,0-21-15,0 0 0,21 0 16,-20 21-16,-1-22 0,21 1 0,-21-21 16,0 21-16,1 0 15,-1-1-15</inkml:trace>
  <inkml:trace contextRef="#ctx0" brushRef="#br0" timeOffset="8119.95">7239 1905 0,'0'-21'0,"0"42"0,21-84 16,-21 41-16,21 1 0,-21 0 15,0 0-15,0 0 0,0 0 0,0-1 16,-21 22 0,0 0-16,0 22 0,0-1 15,21 0-15,-22 21 0,1-21 16,0 22-16,21-1 0,0-21 0,0 22 16,-21-22-16,21 21 0,0-21 0,0 0 15,0 1-15,0-1 16,0 0-16,21 0 15,0-21-15,0 0 16,1 0-16,-22-21 0,21 21 0,-21-21 16,21 0-16,-21-1 0,0 1 15,0 0-15,0-21 0,0 21 0,0-22 16,0 1-16,0 21 0,0-22 16,0 22-16,0-21 0,21 21 0,-21 0 15,21-1-15,0 1 0,-21 0 16,22 21-16,-1 0 0,21 0 0,-21 0 15,0 0-15,1 0 0,20 0 16,-21 21-16,0 0 0,22 22 16,-22-22-16,0 21 0,-21-21 0,21 22 15,0-22-15,-21 21 0,0 1 16,0-22-16,0 21 0,21-21 0,-21 0 16,0 1-16,0-1 0,0 0 15,0 0-15,-21-21 31,21-21-31,0 0 0,0 0 0,0-1 16,0 1-16,0-21 0,0 21 0,0-22 16,21 1-16,1 0 0,-1-22 15,0 22-15,21 21 0,-21-22 0,22 1 16,-1 21-16,0 0 0,-20 21 16,20 0-16,0 0 0,-21 0 15,22 0-15,-22 21 0,21 0 16,-21 0-16,1 22 0,-1-22 0,-21 21 15,0 0-15,0 1 0,0-22 16,0 21-16,0 1 0,0-22 0,0 21 16,0-21-16,-21 0 0,21 1 0,0-1 15,-22-21-15,22 21 0,-21-21 16,21-21 15,21 0-31,1-1 16,-1 1-16,0 0 0</inkml:trace>
  <inkml:trace contextRef="#ctx0" brushRef="#br0" timeOffset="8833.54">8911 1820 0,'0'0'0,"21"-21"0,-21 0 16,0 0-16,0 0 15,0 0-15,0-1 0,0 1 0,0 0 16,-21 0-16,0 21 15,0 0-15,0 0 0,-1 0 16,1 0-16,0 0 0,0 0 0,-21 21 16,20 0-16,1 0 0,-21 22 15,21-22-15,0 21 0,-1 1 0,1-22 16,0 21-16,0 0 0,21-20 16,0-1-16,0 21 0,0-21 0,0 0 15,0 1-15,21-22 16,0 0-16,22 0 0,-22 0 0,0 0 15,0-22-15,21 1 0,-20 0 16,-1 0-16,0 0 0,0 0 0,0-1 16,0 1-16,1 0 0,-1 0 15,0 0-15,-21 0 0,0-1 16,0 1-16,0 0 16,0 42-1,0 0 1,0 1-16,0-1 0,0 0 15,0 21-15,-21 1 0,0-1 0,21 21 16,-22-20-16,22 20 0,0 1 0,0 20 16,0 1-16,0 0 0,0-1 15,22 1-15,-1 21 0,-21 0 0,21 0 16,0-1-16,-21 1 16,21 0-16,0 0 0,-21 0 0,0 0 0,0-1 15,0-20-15,0 21 0,0-21 16,0-1-16,0 1 0,-21-22 15,0 1-15,0-1 0,-21-20 0,-1-1 16,1 0-16,0-20 0,-1-22 0,-20 0 16,-1 0-16,1-22 0,-1-20 15,1 0-15,-1-22 0,-20 1 0,20-43 16,1 21-16,-1-21 0,22 1 16,-22-22-16,43 21 0,-21-21 0,42 21 15,0-21-15,0 21 0,21 0 0,0 22 16,21-1-16,1 0 0,20 1 15,-20 20-15,20-21 0,1 43 0,-1-21 16,1 20-16,-1 1 16,22 21-16,-1-22 0,-20 22 0,-1 0 15,1 0-15,-1 0 0,-20 21 16,-1-21-16,-21-1 0,0 22 0</inkml:trace>
  <inkml:trace contextRef="#ctx0" brushRef="#br0" timeOffset="9688.83">10477 1820 0,'-21'0'63,"0"0"-63,0 0 0,0 0 15,0-21-15,-1 21 0,1-21 16,0 0-16,0 21 0,0-21 16,0 0-16,-1-1 0,22 1 0,0 0 15,0-21-15,0 21 0,0-1 16,0 1-16,22-21 0,-1 21 0,0 0 15,21-1-15,-21 1 0,22 0 16,-22 0-16,0 21 0,21 0 0,1 0 16,-22 0-16,0 21 0,21 0 15,-20 0-15,-22 22 0,0-1 0,0 0 16,0 1-16,-22 20 0,1 1 16,0-1-16,-21-20 0,-1 20 0,22 1 15,-21-22-15,0 21 0,20-20 16,1-1-16,0-21 0,21 22 15,0-22-15,0 0 0,21-21 16,0 0-16,1 0 16,-1 0-16,21 0 0,-21-21 0,22 0 15,-22-1-15,21 1 0,-21 0 16,22-21-16,-22 21 0,0-22 16,-21 22-16,0-21 0,0 21 0,0-22 0,0 22 15,0 0-15,-21 0 16,0 0-16,-1-1 0,1 22 0,-21 0 15,21 0-15,0 0 0,-1 0 16,22 22-16,-21-22 0,21 21 16,0 0-16,0 0 15,0 0-15,21 0 0</inkml:trace>
  <inkml:trace contextRef="#ctx0" brushRef="#br0" timeOffset="10416.44">11366 2180 0,'0'0'16,"22"0"-16,-1 0 0,-21-21 15,21 0 1,-21 0-16,21-22 0,0 22 0,-21-21 16,21 0-16,1-1 0,-1-20 15,-21-1-15,21 22 0,0-22 0,0 1 16,0-1-16,1 1 0,-22-1 15,21 1-15,0 21 0,-21-1 0,0 1 16,21 21-16,-21 0 0,0-1 16,0 44-1,0-1-15,0 0 0,-21 21 16,21 1-16,-21 20 0,0-21 16,21 22-16,-22 21 0,1-22 15,0 1-15,21 20 0,-21-20 0,21-1 16,-21 1-16,21-1 0,0-20 15,0-1-15,0 0 0,0-21 0,0 1 16,21-1-16,0 0 0,0-21 16,0 0-16,1 0 0,20 0 0,-21 0 15,21-21-15,1 0 0,-1-1 0,0 1 16,-20-21-16,20 0 0,0 20 16,-21-20-16,1 0 0,20-1 0,-21 1 15,0 21-15,-21 0 0,0 0 16,21-1-16,-21 44 31,-21-1-31,21 0 0,-21 21 0,21-21 16,0 1-16,-21 20 0,21 0 0,0-21 15,0 1-15,0 20 0,0-21 16,0 0-16,21 0 0,0-21 0,0 22 16,1-22-16,-1 0 0,0 0 15,21 0-15,-21 0 0,1 0 0,20-22 16,-21 1-16,0 0 0,22 0 15,-22-21-15,0-1 0,0 1 0,-21 0 16,0-1-16,0-20 0,0 20 16,0-20-16,0 21 0,-21-1 15,0 22-15,0 0 0,-1 0 0,-20 0 16,21 21-16,0 0 0,-22 21 16,22 0-16,-21 0 0,21 0 0,0 22 15,-22-22-15,43 21 0,-21 0 16,21 1-16,-21-1 0,21 0 0,0-20 15,0 20-15,21-21 0,0 0 16,22 0-16,-22 1 0,21-22 0,0 0 16,22 0-16</inkml:trace>
  <inkml:trace contextRef="#ctx0" brushRef="#br0" timeOffset="10672.3">12954 1820 0,'0'0'0,"21"-42"0,0-85 16,-21 106-1,0 0-15,-21 21 0,0 0 16,0 0-16,0 0 0,-22 21 16,22 0-16,0 21 0,0 1 15,0-1-15,-22 0 0,43 1 0,-21-1 16,0 22-16,21-22 0,0-21 16,0 21-16,0 1 0,0-22 15,21 0-15,0 0 0,0 0 0,1 1 0,-1-22 16,21 0-16,-21 0 15,22 0-15,-22 0 0,21 0 0,0-22 16,1 1-16,-1 0 0,0 0 16,1-21-16,-1-1 0,0 1 0</inkml:trace>
  <inkml:trace contextRef="#ctx0" brushRef="#br0" timeOffset="11587.79">13631 1291 0,'0'0'0,"0"-63"0,0-85 15,0 105 1,-21 22-16,0 0 0,0 0 0,0 21 15,-1 0-15,1 21 16,0 0-16,0 0 0,21 22 16,-21-1-16,0 0 0,21 22 15,0-1-15,0 1 0,0-1 0,0 22 16,0-22-16,0 22 0,0 0 16,0-22-16,0 1 0,0-1 0,0 1 15,0-22-15,0 0 0,21 1 0,0-22 16,-21 21-16,21-42 0,0 21 15,0-21-15,1 0 0,-1 0 16,0 0-16,0-21 0,-21 0 16,21 0-16,0-21 0,22-1 0,-22 22 15,0-42-15,0 20 0,0 1 0,1 0 16,-22-1-16,21 1 16,-21 21-16,21 0 0,-21-1 0,0 44 31,-21-1-31,0 0 15,21 21-15,0-21 0,-22 22 16,22-22-16,-21 21 0,21 1 0,0-22 16,0 0-16,0 21 0,0-21 0,0 1 15,0-1-15,21 0 0,1-21 16,-1 0-16,0 0 0,0 0 0,0 0 16,22 0-16,-22 0 0,21-21 15,-21 21-15,22-21 0,-22-22 0,0 22 16,21-21-16,-42-1 0,21 1 15,-21 0-15,0-22 0,0 22 16,0 0-16,0-1 0,-21 22 0,0-21 16,0 42-16,-21 0 0,20 0 15,-20 0-15,21 0 0,-21 21 0,-1 0 16,22 21-16,0-20 0,-21 20 0,42 0 16,-22 1-16,22-22 0,0 21 15,0-21-15,0 22 0,22-22 0,-1 0 16,21-21-16,0 21 0,1-21 15,20 0-15,-20 0 0,20 0 0,-21 0 16,1-21-16,-1 21 0,0-21 0,1 0 16,-22-1-16,0 1 15,0 0-15,-21 0 0,0-21 0,0 20 16,0 1-16,21 0 0,-21-21 16,0 21-16,22 21 0,-22-22 0,21 1 15,0 21-15,0 0 16,0 0-16,0 0 0,1 0 0,-1 21 15,0 22-15,0-22 0,0 0 0,-21 21 16,0 1-16,21-1 0,-21 0 16,0 1-16,0-22 0,0 21 0,0 1 15,0-22-15,0 21 0,0-21 16,0 0-16,0 1 16,-21-22-16,21-22 15,0 1 1,0 0-16,0 0 0,0-21 0,21-1 15,1 1-15,-1 0 0,-21-1 0,21 1 16,0 0-16,0-1 0,0 1 16,1 21-16,20 0 0,-21-1 0,0 22 15,0 0-15,1 0 0,-1 0 16,0 0-16,0 0 0,0 0 0,0 22 16,1-1-16</inkml:trace>
  <inkml:trace contextRef="#ctx0" brushRef="#br0" timeOffset="11908.61">15367 1820 0,'0'0'16,"21"-21"0,-21 0-16,0 0 0,0 0 0,-21 0 15,0-1-15,0 22 0,-22 0 16,22-21-16,0 21 0,0 0 0,0 0 16,-1 0-16,1 0 0,21 21 15,0 1-15,0-1 0,0 0 16,0 0-16,21 0 0,1 0 15,-1 22-15,0-22 0,0 0 16,0 21-16,0-20 0,1-1 0,-1 21 16,0-21-16,0 0 0,0 1 15,-21-1-15,21 0 0,-21 0 0,0 0 16,0 0-16,0 1 0,-21-22 0,0 21 16,-21-21-16,-1 21 0,1-21 15,0 0-15,-22 0 0,22 0 0,-22 0 16,22 0-16,-21 0 0,20 0 15,1 0-15,0-21 0,-1 0 0,1-1 16,0 1-16,-1 0 0,1-21 0</inkml:trace>
  <inkml:trace contextRef="#ctx0" brushRef="#br0" timeOffset="12088.51">13398 1185 0,'22'0'16,"20"0"-16,-21 0 0,43-21 16,-22 21-16,21 0 0,1 0 0,-1-21 15,1 21-15,-1 0 0,1 0 16,-22 0-16,1 0 0,-1 0 16,-21 0-16,0-21 0</inkml:trace>
  <inkml:trace contextRef="#ctx0" brushRef="#br0" timeOffset="12569.91">17060 2032 0,'0'0'0,"21"-106"16,-21 64-16,22 0 0,-22-1 0,0 1 16,21 21-16,0-22 0,-21 22 15,0 0-15,0 42 32,21 0-32,-21 22 0,0-22 0,21 21 0,-21 1 15,0-1-15,0-21 16,0 21-16,0 1 0,0-22 0,0 0 15,0 0-15,0 0 0,0 1 0,0-1 16,0 0-16,-21-42 31,21 0-31,-21-1 16</inkml:trace>
  <inkml:trace contextRef="#ctx0" brushRef="#br0" timeOffset="12879.93">17145 1397 0,'0'0'0,"-21"0"16,0 0-1,21 21-15,0 0 16,0 1-16,21-22 16,0 0-16,0 0 0,0 0 15,0 0-15,1 0 0,-1-22 0,0 1 16,0 0-16,-21 0 15,0 0-15,0 0 16,-21-1-16,-21 22 16,20-21-16,1 21 0,0 0 0,0 0 15,0 0-15,0 21 0,-1 1 16,22 20-16,0-21 0,0 0 16,0 0-16,0 22 0,22-22 15,-22 0-15,42 21 0,-21-20 0,21-22 16,1 21-16,20 0 0,-20-21 15</inkml:trace>
  <inkml:trace contextRef="#ctx0" brushRef="#br0" timeOffset="13288.77">17780 1630 0,'0'21'16,"0"0"-16,0 0 16,0 1-16,0-1 15,0 0-15,0 0 0,0 0 16,0 0-16,0 1 0,0-1 0,0 0 15,0 0-15,0 0 0,0 0 16,-21-21-16,21 22 0,-21-44 31,21 1-15,0 0-16,0 0 0,0 0 16,0 0-16,0-22 0,0 1 0,21 0 15,0-1-15,0 1 16,0 0-16,22-1 0,-22 22 0,0-21 15,21 21-15,-21-1 0,22 22 16,-22 0-16,21 0 0,-21 0 0,22 22 16,-22-1-16,0 0 0,0 21 15,0-21-15,1 22 0,-22-1 0,0 0 16,0 1-16,0-1 0,0 0 16,0 1-16,-22-1 0,22-21 0,-21 0 15,21 1-15,0-1 0,0 0 0,-21-21 16,42 0-1,0 0 1,1-21-16,-1 0 16,21-1-16</inkml:trace>
  <inkml:trace contextRef="#ctx0" brushRef="#br0" timeOffset="13977.59">19960 1312 0,'0'0'0,"0"-21"0,0-21 16,0 21-16,0-22 0,0 22 15,0 0-15,0 0 0,0 0 0,0 42 31,-21 0-31,21 0 0,-21 22 0,21-1 16,0 0-16,-21 22 0,-1-22 16,22 22-16,-21-22 0,0 21 0,0-20 15,21-1-15,-21 0 0,21 1 16,-21-1-16,21-21 0,0 0 0,0 1 16,0-1-16,0-42 31,21-1-31,0 1 15,0 0-15,0-21 0,0-1 0,1 1 16,20 0-16,-21-1 0,0 1 16,0 0-16,22-1 0,-22 1 0,0 21 15,0 0-15,0 21 0,1 0 16,-1 0-16,0 21 0,-21 21 16,0-21-16,0 22 0,0-1 15,0 22-15,0-22 0,21 0 0,0 1 16,-21-1-16,21 0 0,1 1 15,20-22-15,-21 0 0,21 0 0,1 0 16,-1-21-16,0 0 0,1 0 0,-1 0 16,22 0-16,-22-21 15,0 0-15,1 0 0,-1-22 0,-21 1 16,0 0-16,0-1 0,1-20 16,-22-1-16,0 1 0,0-1 0,0-20 15,0-1-15,-22 22 0,1-1 16,0 1-16,-21-1 0,21 22 0,-22 21 15,1-1-15,21 22 0,-22 0 16,1 0-16,0 22 0,21 20 0,-22-21 16,22 21-16,0 1 0,0-1 15,21 22-15,0-22 0,0 0 0,0 1 16,42-22-16,-21 21 0,22-21 16,-1 0-16,0 1 0,1-1 15,-1 0-15</inkml:trace>
  <inkml:trace contextRef="#ctx0" brushRef="#br0" timeOffset="14227.53">21251 1164 0,'21'-42'0,"-42"84"0,42-148 15,-21 85-15,0-21 0,0 21 16,0 0-16,0 42 16,0 0-16,0 21 15,0 1-15,0-1 0,0 0 16,0 22-16,0-22 0,0 22 0,0-1 15,0 1-15,0-22 0,-21 21 16,21-20-16,-21 20 0,21-20 16,0-1-16,0 0 0,-21-21 0,21 1 15,0-1-15,-21 0 0,21 0 16,0-42 0,0 0-16,0 0 15,0-22-15</inkml:trace>
  <inkml:trace contextRef="#ctx0" brushRef="#br0" timeOffset="14504.37">21082 1037 0,'0'0'0,"-21"-127"15,21 106-15,0 0 0,0 0 16,21 21-16,0 0 16,21 0-16,1 0 0,20 21 0,1 0 15,-1 0-15,22 22 0,-22-22 16,1 21-16,-1 0 0,1 22 0,-22-22 15,-21 22-15,1-1 0,-22 1 16,0-1-16,-22 1 0,1-1 0,-21 1 16,0-1-16,-22 1 0,22-22 15,-22 22-15,1-22 0,-1-21 0,1 21 16,-1 1-16,22-22 16,-22 0-16,22 0 0,0 0 0,-1-21 15,1 22-15,21-22 0,0 0 0,0 0 16,21-22-1</inkml:trace>
  <inkml:trace contextRef="#ctx0" brushRef="#br0" timeOffset="16800.63">23220 1863 0,'21'0'47,"-21"-21"-31,0-1-16,21 1 16,0 0-16,-21 0 15,0 0-15,0 0 16,0-1-16,21 1 0,-21 0 15,0 0-15,0 0 0,0 0 16,0 42 15,0 0-31,0 21 0,0-21 16,-21 43-16,21-22 0,0 1 16,0-1-16,-21 21 0,21-20 0,-21-1 15,21 0-15,-21-20 0,21 20 16,0-21-16,0 0 0,0 0 15,0 1-15,0-1 0,21-42 47,0-1-47,0 1 0,-21 0 16,21 0-16,1-21 0,-1 20 16,0 1-16,0-21 0,0 21 15,-21 0-15,21-22 0,1 22 16,-1 21-16,-21 21 15,0 0-15,0 1 16,0 20-16,0-21 0,0 0 16,0 22-16,0-22 0,0 0 0,21 0 15,-21 0-15,21 0 0,-21 1 16,21-1-16,0-21 16,1 0-16,-1 0 15,0 0-15,0 0 0,0-21 0,22-1 16,-22 1-16,21 0 0,-21 0 15,0 0-15,22-22 0,-22 22 0,0-21 16,0 0-16,-21-1 0,0 1 16,21 0-16,-21 20 0,0-20 0,0 21 15,0 0-15,0 0 0,0 42 16,0 0-16,0 0 16,0 21-16,0 1 0,0-1 15,-21 0-15,21 22 0,0-22 0,0 1 16,0-1-16,0 0 15,0 1-15,0-22 0,0 0 0,21 21 16,1-21-16,-1-21 0,0 22 16,0-22-16,0 0 0,0 0 0,22 0 15,-22-22-15,21 22 0,-21-21 16,22-21-16,-22 21 0,21 0 0,-21-22 16,22 1-16,-22-22 0,21 1 15,-21-1-15,1 1 0,-1-22 0,21 22 16,-21-1-16,-21 1 0,21-1 15,-21 1-15,22 20 0,-22 22 16,0-21-16,0 21 0,0 42 16,0 0-16,0 0 15,0 22-15,-22 20 16,1 1-16,0-1 0,0 1 0,0-1 16,0 1-16,-1-1 0,22 1 15,-21-1-15,0-21 0,0 1 0,21-1 16,0-21-16,-21 22 0,21-22 15,-21 0-15,21-42 32,21 0-32,0-1 15,0 1-15,0-21 0,0 0 16,22-1-16,-22 1 0,21-22 0,1 22 16,-22 0-16,21 21 0,-21-22 15,0 22-15,22 21 0,-22 0 16,0 21-16,-21 22 0,21-22 15,-21 21-15,0-21 0,0 22 16,0-1-16,0-21 0,0 21 0,21-20 16,-21 20-16,22-21 0,-1 0 15,0 0-15,0-21 0,0 0 16,0 0-16,1 0 16,-1 0-16,21 0 0,-21-21 0,0 0 15,1 0-15,-1-21 0,-21 20 16,21-20-16,0 0 0,0-1 15,-21 1-15,0 0 0,0-1 0,0 1 16,0 21-16,0 0 0,0 0 16,0 42-1,0 21-15,-21-21 0,21 22 0,-21-1 16,0 0-16,21 1 0,-21-22 16,21 21-16,-22-21 0,22 22 0,0-22 15,0 0-15,0 0 16,0-42 15,0 0-31,0 0 16,0-1-16,22 1 0,-22-21 0,21 0 15</inkml:trace>
  <inkml:trace contextRef="#ctx0" brushRef="#br0" timeOffset="16964.53">25252 1524 0,'0'0'16,"-21"0"-1,-1 0-15,1 0 0,0 21 32,0-21-32,21 21 15,21-21 1,0 0 0,0 0-16</inkml:trace>
  <inkml:trace contextRef="#ctx0" brushRef="#br0" timeOffset="17632.66">25802 1503 0,'-21'0'15,"0"0"1,0 0-16,-1 0 0,-20 21 0,21 0 16,-21 0-16,20 1 0,-20 20 15,21-21-15,-21 21 0,20 1 0,1-1 16,0 0-16,21-20 15,0 20-15,0 0 0,0-21 0,0 22 16,0-22-16,0 0 0,21 0 16,0-21-16,1 21 0,20-21 0,-21 0 15,21 0-15,1 0 0,-1 0 16,0 0-16,1-21 0,-1 0 0,0 0 16,-20 0-16,20-22 0,0 1 15,1 0-15,-22-22 0,21 22 0,-21-22 16,0 1-16,1-1 0,-1 1 15,-21-1-15,0 22 0,0-21 0,21 41 16,-21-20-16,0 21 0,0 0 16,0 0-16,-21 42 15,21 0-15,-21 0 16,-1 21-16,1-20 0,21 41 0,-21-21 16,0 22-16,0-22 0,21 22 15,-21-1-15,21 1 0,-22-1 0,22-20 16,0-1-16,0 0 0,-21 1 15,21-22-15,0 0 0,0 0 0,0 0 16,0-42 0,21 21-16,1-42 15,-1 21-15,0-22 0,21 1 16,-21 0-16,22-1 0,-1-20 0,0 20 16,-20-20-16,20 21 15,0-1-15,1 1 0,-22 21 0,0 0 16,0 21-16,0 0 0,0 21 15,-21 0-15,0 0 0,0 21 16,0 1-16,-21-1 0,0 0 16,21 1-16,-21-1 0,0 0 0,0 1 15,21-1-15,-22-21 0,22 22 16,-21-22-16,21 0 0,-21 0 0,21 0 16,0-42 15,21 0-31,22 0 15,-1 0-15</inkml:trace>
  <inkml:trace contextRef="#ctx0" brushRef="#br0" timeOffset="17793.58">27707 1334 0,'0'0'16,"-21"21"-1,0 0-15,0 0 16,-1 0-16,1 0 16,-21 1-16</inkml:trace>
  <inkml:trace contextRef="#ctx0" brushRef="#br0" timeOffset="17896.52">27707 1715 0,'21'-22'0,"22"1"0,-1 0 16</inkml:trace>
  <inkml:trace contextRef="#ctx0" brushRef="#br0" timeOffset="18240.32">28427 1355 0,'0'0'0,"21"-21"0,-21-1 0,0 1 15,-21 21 1,-22 0-16,22 0 0,-21 0 0,0 0 15,-1 0-15,1 21 0,-22-21 16,22 22-16,-21-1 0,20 0 0,1 0 16,21 0-16,0 0 0,21 1 15,0-1-15,0 0 0,21 0 16,0-21 0,21 0-16,1 0 0,-1 21 0,21-21 0,-20 0 15,-1 0-15,0 21 0,-20 1 16,20-22-16,-21 21 0,-21 0 15,0 0-15,0 0 16,0 0-16,0 1 0,-42-22 16,21 0-16,-22 21 0,22 0 0,21 0 15,-21-21-15,-21 0 0,20 21 0,1-21 16,0 0-16,-21 0 0,21 0 16,-1 0-16,-20 0 0,0-21 0,-1 0 15,1 0-15,-21 0 0,20-1 16</inkml:trace>
  <inkml:trace contextRef="#ctx0" brushRef="#br0" timeOffset="18364.25">27305 3895 0,'0'0'0,"-21"-191"0,21-232 0,0-22 0,0 43 16,0 85-16,0 42 0,-21 84 15,21 43-15,-22 42 0,-20 21 0</inkml:trace>
  <inkml:trace contextRef="#ctx0" brushRef="#br0" timeOffset="18432.21">27432 3598 0,'0'0'0,"21"-402"0,21 0 15,1 21-15</inkml:trace>
  <inkml:trace contextRef="#ctx0" brushRef="#br0" timeOffset="18664.08">29527 974 0,'-21'0'32</inkml:trace>
  <inkml:trace contextRef="#ctx0" brushRef="#br0" timeOffset="18839.22">29443 1185 0,'0'43'16,"0"-22"-16,0 0 16,0 0-16,0 0 0,0 1 15,0-1-15,0 0 0,0 0 16,21-21-16,0 0 0,0 21 15,0-21-15,1 0 16,-1 0-16,0 0 0,0 0 0,0 0 0,22-21 16,-22 0-16,0 0 15,0 21-15,0-21 0,22-22 0,-22 22 16,-21 0-16,21-21 0,0 20 16,-21 1-16</inkml:trace>
  <inkml:trace contextRef="#ctx0" brushRef="#br0" timeOffset="18900.18">29908 3556 0,'0'-381'0,"0"762"0,0-1143 0,-21 402 15,0 64-15,21 84 0,-21 43 0,-21 42 16</inkml:trace>
  <inkml:trace contextRef="#ctx0" brushRef="#br0" timeOffset="19048.09">29803 1418 0,'21'0'15,"0"21"1,0-21-16,0 0 0,0 0 16,1 0-1,20 0-15,-21 0 0,0-21 0,0 0 16,22 21-16,-22-21 0,21 0 15,-21-22-15,1 22 0,-22 0 0,0-21 16,21 21-16</inkml:trace>
  <inkml:trace contextRef="#ctx0" brushRef="#br0" timeOffset="19227">30522 1143 0,'0'21'0,"0"0"0,0 1 16,0-1-16,0 0 15,-21 0-15,21 0 0,-21 0 16,0 1-16,21-1 0,-21 0 0,-1-21 15,1 21-15,0-21 0,0 0 16,21 21-16,-21-21 0,-22 0 16,22 0-16,0 0 15,21-21-15,-21 21 16,21-21-16,0 0 16</inkml:trace>
  <inkml:trace contextRef="#ctx0" brushRef="#br0" timeOffset="19320.93">30247 1355 0,'0'21'31,"21"-21"-31,0 21 0,1-21 16,-1 21-16,21-21 0,-21 0 15,22 21-15,-1-21 16</inkml:trace>
  <inkml:trace contextRef="#ctx0" brushRef="#br0" timeOffset="19717.22">30946 1228 0,'-22'0'125,"1"0"-109,21 21-16,0 0 16,-21-21-16,21 21 15,-21 0-15,0 1 0,0-1 16,21 0-16,0 0 0,0 0 15,0 0-15,-43-21 0,43 22 0,0-1 16,0 0-16,0 0 16,21 0-16,1 0 15,-44-21-15,44 0 16,-1 0-16,0 0 0,0 0 0,0 0 16</inkml:trace>
  <inkml:trace contextRef="#ctx0" brushRef="#br0" timeOffset="22215.49">29506 1016 0,'0'0'16,"0"-21"-16,0 0 0,0 0 16,21-1-16,-21 1 0,0 0 15,0 42 16,0 0-31,0 1 0,-21-1 16,21 0-16,-21 21 0,0 1 0,0-1 16,21-21-16,-21 21 0,-1 1 15,22-1-15,0-21 0,0 22 16,0-22-16,0 21 0,0-21 0,0 0 16,0 1-16,0-1 15,22-21-15,-1 0 0,0 0 16,0 0-16,0 0 0,0 0 15,1 0-15,-1-21 0,21 21 0,-21-22 16,0 1-16,22 0 16,-22 0-16,21 0 0,-21-22 0,1 22 15,20-21-15,-21 21 0,0-22 16,0 22-16,1-21 0,-1 21 0,0-22 16,0 22-16,-21 0 0,0 0 15,0 0 1,0 42-1,0 0-15,0 0 0,0 0 16,-21 1-16,21 20 0,0-21 0,-21 21 16,0-20-16,21 20 0,0-21 15,0 0-15,-22 22 0,22-22 0,0 0 16,0 0-16,0 0 16,0 0-16,22-21 0,-1 22 15,0-22-15,0 0 16,21 0-16,-20 0 0,20 0 0,-21 0 15,21-22-15,1 1 0,-1 0 16,0 0-16,1 0 0,-1 0 0,0-1 16,1 1-16,-22-21 0,21 21 15,-21-22-15,1 22 0,-1-21 16,-21 21-16,0 0 0,0-1 16,-21 22-1,-1 0-15,1 0 0,0 0 0,0 22 16,0-1-16,0 21 15,-1-21-15,22 0 0,0 1 0,0 20 16,0-21-16,0 0 0,0 22 16,0-22-16,0 0 0,22 21 0,-22-21 15,21 1-15,0-1 0,-21 0 16,21 0-16,-21 0 0,21 0 16,-42-42 30,21 0-46,-21 21 0,21-21 16,-21 21-16,21-21 0,-21 21 16,21-21-16,0 42 47,0 0-32,21-21-15,0 0 0,0 0 16,-21 21-16,21-21 0,0 0 0,1 0 15,-1 0-15,0 0 0,21 0 16,-21 0-16,22 0 0,-1-21 0,0 0 16,1 21-16,-1-21 0,0-1 15,1 22-15,-1-21 0,-21 0 0,22 0 16,-22-21-16,0 20 16,0 1-16,-21-21 0,0 21 0,0 0 15,0-22-15,0 22 16,0 0-16,-21 21 15,0 0-15,0 0 0,-1 0 0,1 21 16,0 0-16,0 0 0,0 1 16,0-1-16,21 0 0,0 21 0,-22-21 15,22 22-15,0-22 0,0 0 16,0 0-16,0 0 0,0 1 0,22-1 16,-1 0-16,0 0 0,0-21 15,0 21-15,22-21 0,-22 0 16,21 0-16,0 0 0,1 0 15,20 0-15,-20 0 0,-1 0 0,0 0 16,22-21-16,-22 0 0,0 21 16,22-21-16,-22 0 0,1-1 0,-1 1 15,21 0-15,-41 0 0,20-21 16,0 20-16,-21 1 0,1 0 16,-22 0-16,0 0 0,0 0 0,0-1 15,0 1-15,-22 21 16,1-21-16,0 21 15,0 0-15,0 0 0,0 0 0,-1 21 16,1 0-16,0-21 16,-21 43-16,21-22 0,-1 0 0,1 21 15,0-20-15,21-1 0,-21 21 16,21-21-16,0 0 0,0 1 0,0-1 16,0 0-16,0 0 0,0 0 15,0 0-15,21-21 0,0 22 16,0-22-16,1 0 0,-1 0 15,0 0-15,0-22 0,0 1 16,22 21-16,-22-21 0,0-21 0,0 21 16,0-22-16,0 22 0,22-42 15,-22 20-15,0-20 0,0-1 16,22 1-16,-22-22 0,0 22 16,21-22-16,-21 21 0,1 1 15,20-22-15,-21 43 0,0-22 0,0 22 16,-21 0-16,0 21 0,0-22 15,-21 64 1,0 1-16,0 20 16,-21 0-16,20 22 0,-20-1 15,21 1-15,-21 20 0,20-20 16,22 21-16,0-22 0,0 22 0,0-22 16,22-20-16,-1 20 0,21-21 15,0 1-15,1-1 0,20 0 16,1-20-16,-22-1 0,22 0 15,-1 0-15,-21 0 0,22-21 16,-22 0-16,22 0 0,-22 0 0,22 0 16,-22 0-16,21 0 0,-20 0 15,-1-21-15,22 0 0,-43 0 16,21 21-16,-21-21 0,0-1 0,-21 1 16,0 0-16</inkml:trace>
  <inkml:trace contextRef="#ctx0" brushRef="#br0" timeOffset="23284.92">1693 3725 0,'0'0'0,"0"-21"16,21 0-16,-21 0 15,0 0-15,22 0 0,-22-1 16,0 1-16,0 0 0,0-21 16,0 21-16,0-1 0,0 1 0,0 0 15,0 0-15,0 0 16,-22 42 15,22 0-31,-21 21 0,0 1 16,21-1-16,0 0 0,-21 22 0,21-22 15,-21 22-15,21-1 0,0-20 16,0 20-16,0 1 0,0-22 16,0 0-16,0 22 0,0-43 0,0 21 15,0-21-15,0 22 0,0-22 16,0 0-16,0-42 31,0 0-31,0 0 0,0-1 16</inkml:trace>
  <inkml:trace contextRef="#ctx0" brushRef="#br0" timeOffset="23625.72">2032 3683 0,'0'21'15,"0"0"-15,0 1 0,0-1 16,-21 21-16,0-21 0,21 22 0,0 20 16,0-21-16,-22 1 0,22-1 15,0 22-15,0-22 0,0-21 16,0 21-16,0-20 0,0-1 16,0 0-16,22 0 0,-1-21 15,0 0-15,21 0 0,-21-21 16,1 0-16,-1 0 0,0-1 15,21 1-15,-42-21 0,21 21 0,-21-22 16,0 22-16,0-21 0,0 0 16,0 20-16,0-20 0,-21 21 0,0-21 15,0 20-15,0 1 0,0 0 16,-1 0-16,1 21 0,0-21 16,0 21-16,21-21 0,-21-1 15,0 22-15,-1-21 16,1 21-16</inkml:trace>
  <inkml:trace contextRef="#ctx0" brushRef="#br0" timeOffset="23839.6">1482 3789 0,'0'0'0,"-22"21"0,44-21 31,20 0-15,0-21-16,1 21 0,20-21 0,1 0 15,-22 21-15,21-22 0,1 22 16,-1-21-16,1 0 0,-1 21 16,1 0-16,-22 0 0,1 0 15,20 0-15,-42 0 0,22 0 0,-22 0 16,0 0-16,0 0 0,0 0 16,0 0-16,1 0 0</inkml:trace>
  <inkml:trace contextRef="#ctx0" brushRef="#br0" timeOffset="24144.69">3789 3852 0,'0'0'0,"0"22"31,0-1-31,0 0 16,0 0-16,0 0 0,0 0 0,-21 1 16,21 20-16,-22 0 0,22-21 15,0 22-15,0-1 0,-21-21 0,21 0 16,0 22-16,-21-22 0,21 0 16,0 0-16,-21-21 15,21-21 16,0 0-31,0 0 0,0 0 16</inkml:trace>
  <inkml:trace contextRef="#ctx0" brushRef="#br0" timeOffset="24300.6">3789 3768 0,'0'0'0,"0"-43"0,0-41 16,0 63-16,0-1 15,-21 22-15,-1-21 0,22 0 16,-21 21-16,42 0 47,1 0-47,-1 0 15</inkml:trace>
  <inkml:trace contextRef="#ctx0" brushRef="#br0" timeOffset="27011.83">4889 4043 0,'0'0'0,"0"-21"16,0 0-16,0-1 0,0 1 15,0 0-15,0 0 0,0 0 16,0-22-16,0 22 0,0 0 16,0 0-16,0 0 0,0 0 0,0-22 15,0 22-15,0 0 0,-21 0 16,0 21-16,0-21 0,0 21 0,-22 0 16,22 0-16,-21 0 15,0 21-15,-1 0 0,1 21 0,0-21 0,20 22 16,-20-1-16,0 0 15,21 1-15,-1 20 0,1-20 0,21-1 16,0 0-16,0 1 0,0-1 16,0-21-16,0 0 0,21 0 0,1 1 15,-1-22-15,0 0 0,21 0 16,-21 0-16,1 0 0,20-22 0,-21 1 16,21-21-16,1 21 0,-22-22 0,21 22 15,1-21-15,-22 0 0,21-1 16,-21-20-16,22 20 0,-22-20 0,0 21 15,0-22-15,0 1 0,0-1 16,1-21-16,-22 22 0,0-1 0,0 1 16,0 21-16,0-22 15,0 22-15,0 21 0,0-22 0,-22 43 16,1 0 0,0 0-16,0 21 0,21 22 0,-21-1 15,0 22-15,-1-1 0,1 1 16,21 20-16,0-20 0,0-1 0,0 22 15,0-22-15,0 1 0,0-1 0,21 1 16,1-1-16,-1-20 0,0 20 16,0-42-16,21 22 0,-20-22 0,20 0 15,0 0-15,-21-21 0,22 0 16,-1 0-16,-21 0 0,22-21 0,-1 0 16,0 0-16,1-22 15,-1 22-15,-21-21 0,21 0 0,-20 20 16,-1-20-16,0 0 0,-21-1 0,0 1 15,0 0-15,0 21 0,0-22 16,0 22-16,0 0 0,-21 0 0,0 0 16,-1 21-16,1 0 0,0 0 15,0 21-15,0 0 0,0 0 0,-1 21 16,1-20-16,0 20 0,21 0 16,0 1-16,0-1 0,0 0 15,0 1-15,0-1 0,0 0 0,21 1 16,0-22-16,22 0 0,-22 0 15,21 0-15,1 0 0,-1-21 16,0 0-16,22 0 0,84-42 16,-106 21-16,22 0 0,-22 0 15,0-22-15,1 1 0,-1 0 16,-21-1-16,22 22 0,-22-21 0,0-1 16,0 1-16,-21 21 0,0-21 15,0 20-15,0 1 0,0 42 31,0 1-31,0-1 0,-21 21 16,21-21-16,-21 0 0,21 22 16,-21-22-16,21 0 0,-22 21 15,22-20-15,0-1 0,0 0 0,0 0 16,0 0-16,0 0 0,0-42 47,0 0-47,0 0 0,0-21 15,0 20-15,0 1 0,22-21 0,-22 0 16,21 20-16,-21-20 0,0 21 16,21 0-16,-21 0 0,21-1 0,-21 44 31,21-1-31,-21 0 16,0 0-16,0 0 15,0 22-15,0-22 0,0 21 0,21-21 16,-21 22-16,0-22 0,22 0 15,-1 21-15,0-21 0,-21 1 0,42-1 16,-21-21-16,1 0 0,20 21 0,-21-21 16,21 0-16,1 0 0,-1-21 15,0 0-15,1-1 0,-1 1 0,-21 0 16,22-21-16,-1-1 0,-21 22 16,21-42-16,-20 20 0,20-20 15,-21-1-15,21 1 0,-20-1 0,-1 1 16,0-1-16,0 1 0,-21-1 15,0 1-15,0-1 0,0 43 0,0-21 16,0 21-16,0 0 0,0-1 16,0 44-16,-21-1 15,0 0-15,0 21 0,-1 1 16,1 20-16,21 1 0,-21-1 0,0 1 16,21-1-16,0 1 0,0-1 15,0-21-15,0 22 0,0-22 0,0 1 16,0-1-16,0 0 0,0 1 0,21-22 15,0 0-15,0 0 16,1 0-16,-1-21 0,0 0 0,21 0 16,-21 0-16,1-21 0,-1 0 0,21 0 15,-21 0-15,0-22 0,1 22 16,-1 0-16,0-21 0,0 20 0,-21-20 16,0 21-16,21-21 0,-21 20 15,0 1-15,0 0 0,-21 42 31,21 0-31,-21 22 16,21-22-16,0 0 0,0 21 16,0-20-16,0 20 0,0-21 0,0 21 15,0-20-15,0-1 0,21 21 16,0-21-16,22-21 0,-22 21 16,0-21-16,21 0 0,1 0 0,-1 0 15,0 0-15,1-21 0,-1 0 16,0 0-16,1 0 0,-1 0 0,0-22 15,1 1-15,-1 0 0,-21-1 16,21 1-16,-20-22 0,-1 1 0,0-1 16,0 1-16,0-1 0,0 1 0,-21 21 15,0-22-15,0 22 0,0-1 16,0 22-16,0 0 0,0 0 0,0 0 16,-21 21-1,0 21-15,0 0 16,21 21-16,-21 1 0,0-1 0,-1 0 15,22 22-15,-21-1 0,0 1 16,0-1-16,0 22 0,0-21 0,-1 20 16,1-20-16,0 20 0,0 1 15,0 0-15,0-1 0,-1-20 0,22-1 16,-21 22-16,21-21 0,-21-1 16,21 1-16,0-22 0,0 21 0,0-20 15,0-1-15,21 0 0,0-20 0,-21-1 16,22 0-16,-1-21 0,21 0 15,-21 0-15,0 0 0,22-21 0,-22 0 16,21-1-16,-21-20 0,22 21 0,-22-21 16,0-1-16,-21 1 15,0 0-15,0-1 0,0-20 0,0 20 16,0-20-16,0 21 0,0-22 0,-21 22 16,0-22-16,-22 22 0,22 0 15,0 20-15,-21-20 0,21 21 0,-1 0 16,1 21-16,0-21 0,0 21 15,42 0 1,0 0 0,0 0-16,1 0 0,20-22 0,0 22 15,1-21-15,-1 0 0,0 21 0,1-21 16,-1 0-16,0 0 16,1-1-16,-1 1 0,0 0 0,1-21 15,-1 21-15,0-1 0,-21 1 16,1 0-16,-1 0 0,0 0 0,-21 0 15,21 21-15,-21-22 0,-21 22 32,0 22-17,21-1-15,0 0 0,0 0 16,0 0-16,0 22 0,0-22 0,0 0 16,0 21-16,0-21 0,21 1 15,0-1-15,0 0 0,0 0 16,1-21-16,-1 0 0,0 0 0,21 0 0,1 0 15,-22 0-15,21 0 16,-21 0-16,22-21 0,-1 0 0,-21 0 16,21-22-16,-20 22 0,-1 0 0,0-21 15,0 20-15,-21-20 0,0 21 16,21 0-16,-21 0 0,0-1 0,0 1 16,-21 42 15,21 1-31,0 20 15,-21-21-15,0 21 0,21 1 16,-21-1-16,-1 0 0,22 22 0,-21-1 16,0 1-16,0 21 0,0-22 0,0 22 15,21-22-15,-22 22 0,1 0 16,21-1-16,-21 1 0,21 0 0,0 20 16,0-20-16,0 0 0,0-1 15,0 1-15,0-21 0,0 20 0,0-20 16,0-1-16,0-20 0,0 20 0,0-21 15,0 1-15,0-22 0,0 0 16,-21 0-16,0 0 0,0-21 16,-1 0-16,1 0 0,0-21 0,-21 21 15,21-42-15,-1 21 0,-20 0 16,21-22-16,-21 1 0,20 0 16,-20-1-16,21 1 0,0 0 0,21-1 15,0 1-15,0-22 0,0 22 0,0-21 16,0 20-16,0-20 0,0 20 15,0-20-15,0-1 0</inkml:trace>
  <inkml:trace contextRef="#ctx0" brushRef="#br0" timeOffset="27241.69">7853 3196 0,'-21'0'16,"-1"-21"-16,1 21 16,21-21-16,0 0 15,0 0 1,-21 21 15,0 0-15</inkml:trace>
  <inkml:trace contextRef="#ctx0" brushRef="#br0" timeOffset="27441.6">6731 3535 0,'0'0'16,"0"21"-16,0 0 0,21-21 31,0 0-31,22 0 0,-1 0 15,0-21-15,1 0 0,20 21 0,-21-21 16,1 0-16,-1-1 0,0 22 16,-20-21-16,-1 21 0,0-21 0,0 21 15,-21-21-15</inkml:trace>
  <inkml:trace contextRef="#ctx0" brushRef="#br0" timeOffset="28156.24">10710 3577 0,'0'-42'15,"21"21"1,1-22-16,-1 22 0,0 0 0,21-21 16,-21-1-16,22 1 0,-1 0 15,0-1-15,1 22 0,-22-21 0,21 0 16,-21-1-16,1 22 0,-22 0 16,0-21-16,0 20 0,-22 22 0,-20 0 15,0 0-15,-22 0 0,1 0 16,-22 0-16,0 22 0,1-1 0,-1 0 15,22 21-15,-22-21 0,21 1 16,22-1-16,0 21 0,-1-21 0,22 0 16,21 1-16,0-1 0,21 0 15,1 0-15,20 0 0,0 0 0,22 22 16,-1-22-16,1 21 0,-1-21 16,1 22-16,-1-1 0,1 0 15,-1 1-15,1-22 0,-22 21 0,-21 1 16,0-22-16,-21 21 0,0-21 15,0 22-15,-21-22 0,-21 0 0,0 0 16,-22 0-16,22 0 0,-22 1 16,-20-22-16,20 0 0,1 0 0,-1 0 15,1-22-15,20 1 0,-20 0 0,20 0 16,22 0-16,-21 0 0,21-22 16,0 22-16,21-21 0,0 21 0,0-22 15,0 22-15,21-21 0,0 21 16,0-22-16,21 22 0,1 0 15,-1 0-15,0 0 0,1-1 0,20 1 16,1 0-16,-1 0 0</inkml:trace>
  <inkml:trace contextRef="#ctx0" brushRef="#br0" timeOffset="28484.45">11472 3090 0,'-21'0'15,"0"22"-15,21-1 0,-21 0 16,21 21-16,0 1 16,0 20-16,0 1 0,0-1 0,0 22 15,0-1-15,0 1 0,0 0 16,0 21-16,0 21 0,0-22 0,0 22 16,0 0-16,0 0 0,0 22 0,0-22 15,0 21-15,0 0 0,-21-21 16,-1 0-16,1 0 0,21-21 0,-21 21 15,0-43-15,0 1 0,21 0 0,-21-22 16,21 1-16,-22-22 0,22 0 0,-21 1 16,21-22-16,0 0 0,0-42 15,0 0 1,0 0-16,0-22 0,0-20 16,0 20-16,0-41 0,21-1 15,1 0-15,-1-20 0,0-1 0</inkml:trace>
  <inkml:trace contextRef="#ctx0" brushRef="#br0" timeOffset="29602.32">11451 4106 0,'0'0'0,"0"-84"0,0-1 0,0 22 0,0-1 15,0 22-15,0-1 0,0 22 16,0-21-16,0 21 0,0 0 0,0-22 16,0 22-16,42 0 0,-20 0 15,-1 21-15,21-21 0,0-1 16,-20 22-16,20 0 0,0 0 0,1 0 15,-1 22-15,-21-1 0,-21 21 16,0-21-16,0 22 0,0-1 0,-21 0 16,-21 1-16,-1-22 0,1 21 0,21 0 15,-22-20-15,1 20 0,0-21 16,21 0-16,-1 0 0,1-21 0,0 0 16,42 0-1,0-21 1,1 0-16,-1 0 0,21 21 0,-21-21 15,0 0-15,22-1 0,-22 22 16,21-21-16,-21 0 0,1 21 0,-1-21 16,0 21-16,0-21 0,0 21 15,0-21-15,1 21 0,-1-22 16,0 22-16,21-21 0,-21 0 0,1 0 16,-1 0-16,0 21 0,0-21 15,0-1-15,0 22 0,-21-21 0,22 0 16,-22 0-16,0 0 15,0 0-15,-22 21 0,1-22 16,0 22-16,0 0 0,0 0 16,0 0-16,-22 0 0,22 0 15,0 22-15,0-1 0,0 21 0,21-21 16,-22 22-16,22-1 0,0 0 16,0 1-16,0-22 0,0 21 15,0-21-15,0 22 0,22-22 0,-1 0 16,0 0-16,0-21 0,0 0 15,0 0-15,1 0 0,20 0 0,-21 0 16,21 0-16,-20-21 0,20 0 0,-21 0 16,21-1-16,-20 1 0,20 0 15,-21-21-15,21 21 0,-20-22 0,-1 1 16,0 0-16,21 20 0,-21-20 16,1 21-16,-1 0 0,0 0 15,0-1-15,0 22 0,0 0 16,-21 22-1,0-1-15,0 0 0,0 0 16,0 0-16,0 0 16,0 1-16,22-22 31,-22-22-15,21 1-16,-21 0 15,0 0-15,0 0 0,0 0 16,0-1-16,0 1 15,-21 21-15,21-21 0,-22 21 16,1 0 0,0 21-16,0 0 0,21 1 15,0 20-15,-21-21 0,0 21 16,21-20-16,-22 20 0,22 0 0,0-21 16,0 22-16,0-1 0,0-21 15,0 0-15,0 1 0,0 20 0,22-21 16,-1 0-16,0-21 0,0 0 15,21 0-15,-20 0 0,20 0 16,-21-21-16,21 21 0,1-21 0,-22 0 16,21 0-16,1-22 0,-22 22 15,21-21-15,-21 21 0,0-22 0,1 1 16,-22 0-16,0-1 0,21 22 16,-21 0-16,0 0 0,0 0 15,-21 21 1,21 21-16,0 0 15,-22 0-15,22 21 0,-21-20 0,21-1 16,0 0-16,0 21 0,0-21 0,0 1 16,0-1-16,0 0 15,0 0-15,0 0 16,0-42 0</inkml:trace>
  <inkml:trace contextRef="#ctx0" brushRef="#br0" timeOffset="29781.87">13060 3217 0,'0'0'0,"-43"0"16,22 0 0,0 0-16,0 0 0,0 22 15,21-1 1,0 0-1,0 0 1,0 0-16,21-21 0</inkml:trace>
  <inkml:trace contextRef="#ctx0" brushRef="#br0" timeOffset="31076.66">13123 3725 0,'0'0'0,"0"22"15,21 20 1,1-21-16,-1-21 15,0 0-15,0 0 0,0 0 16,0-21-16,22 0 0,-22 0 16,0-1-16,21-20 0,1 21 0,-1-21 15,-21-1-15,22 1 16,-1-22-16,-21 1 0,21-1 0,-20 1 16,-1-1-16,0 22 0,0-21 0,-21 20 15,0-20-15,0 20 0,0 22 16,0 0-16,0 0 0,0 0 0,0 0 15,-21 21-15,0 0 0,0 21 16,-1 0-16,22 0 0,0 21 16,-21 1-16,0-1 0,21 0 15,-21 22-15,21-1 0,0 22 0,0 0 16,0-1-16,0 1 0,-21 0 0,21 21 16,0-22-16,-21 22 0,21 0 15,0 0-15,0-22 0,-22 22 16,1-21-16,0 21 0,21-22 0,-21 1 15,0 21-15,21-21 0,-21-1 16,-1 1-16,22 0 0,-21-22 0,21 22 16,0-22-16,0 1 0,0-22 0,21 22 15,1-22-15,-1 0 0,0-21 16,0 1-16,21-1 0,-20 0 0,20 0 16,-21-21-16,21 0 0,1 0 0,-22-21 15,21 0-15,1 0 0,-1-22 0,0 1 16,-21 21-16,22-43 0,-22 22 15,21 0-15,-21-22 0,1 1 0,-1-1 16,0-21-16,-21 1 0,0-1 16,0 0-16,-21 1 0,0-1 15,-1 0-15,-20 1 0,0-1 0,-1 0 16,-20 22-16,21-1 0,-22 1 0,22 21 16,-22-1-16,22 1 0,0 21 15,-1 0-15,22 21 0,-21-22 0,21 22 16,-1-21-16,22 0 15,0 0 1,22 0-16,-1 21 0,0-21 0,0-1 16,21 1-16,-20 0 0,20 0 15,0 0-15,1 0 0,-1-1 0,-21 1 16,21 0-16,1-21 0,-22 21 0,21-1 16,-21 1-16,1-21 15,-1 21-15,-21 0 0,0-22 0,0 22 16,0 0-16,0 0 0,0 0 15,0-1-15,0 1 0,0 42 16,0 1-16,-21-1 16,21 0-16,-22 21 0,22-21 15,0 22-15,0-1 0,0 0 0,0 1 16,0-22-16,0 21 0,22-21 16,-1 22-16,0-22 0,0 0 0,0 0 15,22-21-15,-22 0 0,21 0 16,-21 0-16,22 0 0,-1 0 15,0 0-15,-21 0 0,22-21 0,-22 0 16,0-21-16,21 20 0,-20 1 0,-1-21 16,0 0-16,-21-1 0,21 22 15,0-21-15,0-1 0,1 1 0,-22 21 16,21 0-16,-21 0 0,21-1 16,-21 1-16,21 21 15,-21 21 1,21 1-1,-21-1-15,0 0 32,21-21-1,-21-21-15,0 0-16,0-1 15,-21 22 16,0 0-31,21 22 16,-21-1-16,21 0 16,-21 21-16,21-21 0,0 22 0,0-1 15,0 0-15,0 1 0,0-22 0,0 21 16,0 1-16,0-22 16,0 21-16,21-21 0,0 0 0,0 1 15,0-1-15,1 0 0,20 0 16,-21-21-16,0 0 0,22 0 0,-22 0 15,0 0-15,0 0 0,21-21 0,-20 0 16,-1 0-16,0-1 0,0 1 16,0-21-16,-21 21 0,0-22 0,21 1 15,-21 21-15,0-21 0,0-1 0,0 1 16,0 21-16</inkml:trace>
  <inkml:trace contextRef="#ctx0" brushRef="#br0" timeOffset="31284.54">14520 3048 0,'0'0'16,"-21"0"-16,0 0 0,0 0 0,0 0 16,-1 0-16,1-21 0,0 21 15,0 0 16,0 0-15</inkml:trace>
  <inkml:trace contextRef="#ctx0" brushRef="#br0" timeOffset="32908.11">16341 3260 0,'0'0'0,"21"-43"0,-21 1 16,21 0-16,-21-1 15,0 22-15,0-21 0,0 21 16,0 42 0,0 0-16,0 21 15,0 1-15,-21-1 0,0 22 16,21-1-16,-22 1 0,1-1 0,21 1 16,-21-1-16,0-21 0,0 22 0,21-22 15,0 1-15,-21-1 0,21 0 16,0-21-16,0 1 0,0-1 0,21-21 31,0-21-15,0-1-16,0 1 0,22-21 15,-22 21-15,0-22 0,0 1 16,0-21-16,22 20 0,-22 1 0,0 0 16,0-1-16,0 22 0,0-21 15,-21 21-15,22 21 0,-22 21 16,21 0-16,-21 0 15,0 21-15,0 1 0,0-22 0,0 21 16,0 1-16,0-1 0,0 0 0,0 1 16,21-1-16,-21-21 0,21 21 15,0-20-15,-21-1 0,21 0 0,1 0 16,-1 0-16,0-21 16,0 0-16,0 0 0,0 0 0,22 0 15,-22-21-15,21 0 0,-21 0 0,22 0 16,-22-22-16,21 22 0,-21-21 15,22-1-15,-22 1 0,0-21 0,0 20 16,0-20-16,1-1 0,-22 1 16,0-1-16,0 1 0,0-1 0,0 22 15,0 0-15,0-1 0,0 1 16,0 21-16,0 0 0,-22 21 16,1 0-16,21 21 15,0 0-15,-21 21 0,0-21 0,21 22 16,0 20-16,0-20 0,0 20 15,0 1-15,0-22 0,0 21 16,0 1-16,0-22 0,0 1 0,21 20 16,0-21-16,0-20 0,1 20 15,-1-21-15,0 21 0,21-20 0,-21-22 16,22 21-16,-1-21 0,-21 0 16,22 0-16,-1 0 0,-21 0 0,21-21 15,1 21-15,-22-22 0,21 1 0,-21 0 16,1 0-16,-1-21 0,0 20 15,-21-20-15,0 21 0,0-21 16,0-1-16,0 1 0,0 21 0,0-22 16,0 22-16,0 0 0,0 0 15,-21 21 1,0 0-16,21 21 0,0 0 16,0 22-16,-22-22 0,22 21 0,0-21 15,-21 22-15,21-1 0,0-21 16,0 21-16,0 1 0,0-22 0,0 0 15,21 0-15,1 0 0,-1 1 16,0-1-16,0-21 0,0 0 0,22 0 16,-22 0-16,21 0 0,-21 0 0,22 0 15,-22 0-15,21-21 0,-21-1 16,22 1-16,-1 0 0,-21-21 16,0 21-16,22-22 0,-22 1 15,0 0-15,0-22 0,0 1 0,0-1 16,1 1-16,-1-1 0,-21 1 15,0 20-15,0 1 0,0 0 0,0-1 16,0 22-16,-21 21 16,21 42-1,-22-20-15,1 20 0,21 0 16,0 1-16,-21 20 0,21-21 0,-21 22 16,21-22-16,-21 22 0,21-1 15,0-20-15,0-1 0,-21 0 16,21 1-16,0-22 0,-22 21 0,22-21 15,0 0-15,-21 1 0,21-1 16,0-42 0,0-1-1,0 1-15,0 0 16,0-21-16,21 21 0,1-1 0,-1-20 16,0 0-16,0-1 0,0 22 15,0-21-15,1 0 0,20 20 0,-21 1 16,21 0-16,-20 0 0,20 21 0,-21 0 15,0 0-15,22 21 16,-22 0-16,0 0 0,0 1 0,0-1 0,0 21 16,-21-21-16,0 22 15,0-22-15,0 0 0,0 21 0,0-21 16,-21 1-16,0-1 0,0 0 0,0 0 16,-22-21-16,22 21 0,0 0 15,0-21-15,0 0 0,0 0 0,-1 0 16,1 0-16,0 0 0,21-21 15,0 0-15,0 0 16,0 0-16,0 0 0,21-22 0</inkml:trace>
  <inkml:trace contextRef="#ctx0" brushRef="#br0" timeOffset="35460.61">19283 3281 0,'0'0'0,"-21"-21"15,-1 21-15,22-21 16,0-1-16,0 1 0,22 21 16,20-21-16,-21 21 0,21-21 15,-20 0-15,20 0 0,0-1 0,1 1 16,-1 0-16,0 0 15,-21 0-15,22-22 0,-22 22 0,0-21 16,0 0-16,-21 20 0,0 1 16,0 0-16,0 0 0,-21 21 0,0 0 15,0 0-15,-22 0 0,1 21 16,0 0-16,-1 0 0,1 1 0,0 20 16,-1 0-16,1 1 0,0-1 0,21-21 15,-1 21-15,1 1 0,21-22 16,0 21-16,0-21 0,0 1 0,21-1 15,1 0-15,20-21 0,-21 21 16,21-21-16,1 0 0,-1 0 16,-21 0-16,22 0 0,-1 0 15,-21 0-15,0 0 0,0 0 0,-21 21 32,-21 0-32,0 1 15,0-1-15,-21 0 0,20 21 0,-20-21 16,21 22-16,0-22 0,-22 21 15,22-21-15,0 22 0,0-22 0,21 0 16,0 21-16,0-20 0,0-1 16,21 0-16,0-21 0,0 0 15,1 0-15,20 0 0,-21 0 16,21 0-16,-20 0 0,20 0 16,0-21-16,-21 21 0,22-21 0,-1-1 15,-21-20-15,22 21 0,-1-21 16,-21-1-16,21 1 0,-20-22 0,20 1 15,-21-1-15,21 1 0,-20-22 16,20 22-16,-21-22 0,21 22 0,-20-22 16,-22 21-16,21 22 0,-21 0 0,0-1 15,0 22-15,0 0 0,-21 21 16,21 21-16,-22 0 0,1 22 16,0-1-16,0 0 0,0 22 15,0-22-15,21 22 0,0-1 16,-22 1-16,22-1 0,-21 1 15,21-22-15,0 22 0,0-1 0,0-21 16,0 1-16,0-1 0,21 0 0,1 1 16,-22-22-16,21 21 0,0-21 15,0 1-15,0-22 0,0 21 0,1-21 16,-1 0-16,0 0 0,0 0 16,0 0-16,22-21 0,-22-1 0,0 1 15,21 0-15,-21 0 0,1-21 0,-1 20 16,0-20-16,0 0 0,0-1 15,-21 22-15,0-21 0,0 21 0,0 0 16,0-1-16,0 1 16,-21 21-16,0 0 15,0 21-15,0 1 0,-1-1 0,1 0 16,0 21-16,0-21 0,0 22 16,21-22-16,0 21 0,0-21 0,0 1 15,0 20-15,0-21 0,0 0 16,0 0-16,21 1 0,0-22 0,0 21 15,0-21-15,1 0 0,-1 0 0,0 0 16,21 0-16,-21 0 0,22 0 16,-22-21-16,21-1 0,-21 22 0,1-21 15,20 0-15,-21-21 0,0 21 16,0-1-16,22-20 0,-43 21 16,21 0-16,-21-22 0,21 22 0,-21 0 15,0 0-15,0 42 31,0 0-31,0 22 16,0-22-16,0 0 0,0 0 0,0 21 16,0-20-16,0-1 0,0 0 0,-21 21 15,21-21-15,0 1 0,-21-1 16,21 0-16,0 0 16,0-42 15,0 0-31,0 0 15,0-1-15,0 1 0,21-21 16,0 21-16,0-22 0,0 1 0,1 0 16,-1-1-16,0 1 0,0 0 0,0-1 15,22 22-15,-22 0 0,0 0 16,0 21-16,0 0 0,0 0 0,1 0 16,-1 0-16,0 21 15,-21 0-15,0 0 0,21 22 0,-21-22 16,21 0-16,-21 21 0,0-20 15,0-1-15,0 21 0,0-21 16,0 0-16,0 1 0,0-1 0,0 0 16,0 0-16,0 0 0,-21-21 15,0 0 1,21-21 0,0 0-16,0 0 15,0 0-15,21-22 0,0 22 0,-21-21 16,21-1-16,1 1 0,-1 21 15,0-21-15,21-1 0,-21 22 0,1-21 16,20 21-16,-21-1 0,0 1 0,22 21 16,-22-21-16,0 21 0,0 0 15,0 0-15,-21 21 16,21-21-16,-21 21 0,0 1 16,0 20-16,0-21 0,0 0 0,0 22 15,0-1-15,0-21 0,0 21 0,0-20 16,0 20-16,0-21 0,0 0 15,0 0-15,0 1 0,22-1 0,-1 0 16,-21 0-16,21-21 0,0 0 16,21 0-16,-20 0 0,-1 0 0,21 0 15,-21 0-15,22 0 0,-22 0 0,21-21 16,-21 0-16,0 0 0,22-1 16,-22-20-16,0 21 0,0 0 0,0-22 15,-21 1-15,0 21 0,0-21 16,0 20-16,0 1 0,0 0 15,0 0-15,0 0 0,-21 21 16,0 0 0,21 21-16,0 0 0,-21 0 0,0 0 15,21 1-15,0 20 0,0-21 16,0 0-16,0 22 0,0-22 0,0 0 16,0 0-16,0 0 0,0 0 0,0 1 15,21-1-15,0 0 0,0-21 16,0 0-16,1 21 0,-1-21 0,21 0 15,-21 0-15,22 0 0,-22 0 16,21-21-16,0 0 0,-20 0 16,-1-1-16,21 1 0,-21-21 0,0 21 0,1-22 15,-1 22-15,0-21 16,-21 21-16,0 0 0,0-1 0,0 1 16,0 0-16,0 42 31,-21 0-31,0-21 0,-1 43 0,22-22 15,0 0-15,-21 0 0,0 22 16,21-22-16,-21 0 0,21 0 0,0 0 16,-21 0-16,21 1 0,0-1 0,-21 0 15,21 0 1,0-42 15,0 0-31,21 0 0,0-1 16,0 1-16,0-21 0,0 0 0,1-1 15,-1 22-15,0-21 0,21-1 16,-21 1-16,1 0 0,20 21 0,-21-1 16,0 1-16,0 0 0,1 21 15,-1 0-15,-21 21 0,0 0 16,0 1-16,0-1 0,0 0 0,0 21 16,0-21-16,0 22 0,0-22 15,0 21-15,21-21 0,-21 22 16,21-22-16,-21 0 0,21 0 0,0 0 15,-21 1-15,22-22 0,-1 0 16,-21 21-16,21-21 0,0 0 0,0 0 16,0 0-16,-21-21 0,22-1 15,-1 22-15,0-42 0,0 21 0,0 0 16,-21-22-16,21 1 0,1 0 0,-1-1 16,-21-20-16,21-1 0,0 22 15,0-21-15,0-1 0,1 1 16,-1 20-16,0-20 0,-21 20 0,0 1 15,21 21-15,-21 0 0,0 0 0,0-1 16,0 44 0,-21-1-16,0 0 15,21 21-15,-21-21 0,-1 22 0,1-1 16,0 22-16,0-22 0,21 0 16,0 22-16,-21-22 0,21 0 0,-21 22 15,21-22-15,0 1 0,0-1 16,0 0-16,0-21 0,0 22 0,0-22 15,0 0-15,0 0 0,0 0 16,21 1-16,0-22 0,0 0 16,0 0-16,0-22 15,1 1-15,-22 0 16,21 0-16,0 0 0,-21 0 16,21-22-16</inkml:trace>
  <inkml:trace contextRef="#ctx0" brushRef="#br0" timeOffset="35704.48">23072 3048 0,'0'0'0,"-22"0"0,1-21 0,42 21 31,1 0-31,-1 0 0,0 0 16,0 0-16,0 0 0,22 0 15,-22 0-15,0 0 0,21 0 0,-21 0 16,1 0-16,-1 0 0,0 0 15,0-21 1,-42 21 0,0 0-1,0 0-15,-1 0 0,1 0 0,0 0 16,0 0-16,-21 0 0,20 0 0</inkml:trace>
  <inkml:trace contextRef="#ctx0" brushRef="#br0" timeOffset="36231.9">24384 3112 0,'0'-22'0,"0"44"0,21-65 0,-21 22 15,0 0-15,0 0 16,0 42 0,0 0-1,0 0-15,0 0 16,0 22-16,0-22 0,0 21 0,0 1 15,0-22-15,0 21 0,0 0 0,-21-20 16,21-1-16,-21 0 0,21 0 16,0 0-16,0 0 0,0 1 0,-21-22 15,21-22 17,0 1-32,0 0 15,0-21-15,21 21 0</inkml:trace>
  <inkml:trace contextRef="#ctx0" brushRef="#br0" timeOffset="36571.69">24574 2836 0,'0'0'0,"-21"-21"0,0 21 0,0 0 16,0 0-16,0 0 0,-1 21 15,1-21-15,0 22 0,21-1 16,0 0-16,0 0 15,21 0-15,0-21 16,1 0-16,-1 0 0,21 0 16,-21 0-16,0 0 0,1 0 0,-1 0 15,0 0-15,-21-21 0,21 21 16,-21-21-16,0 0 16,0 0-16,-21 21 0,0-22 15,0 22-15,-1 0 0,1 0 16,0 0-16,0 0 0,0 0 15,21 22-15,-21-1 0,21 0 16,0 0-16,0 0 16,0 0-16,0 1 15,21-1-15,0-21 0,21 21 0,-21-21 16,22 0-16</inkml:trace>
  <inkml:trace contextRef="#ctx0" brushRef="#br0" timeOffset="37074.42">25167 3069 0,'0'21'31,"0"1"-31,-21-1 16,0 0-16,21 0 0,0 21 16,0-20-16,0 20 0,0-21 15,-21 21-15,21-20 0,0 20 0,0 0 16,0-21-16,0 22 0,0-22 0,0 0 15,0 0-15,0 0 0,-22 1 16,22-1-16,-21 0 16,0-42 15,21 0-31,0-1 0,0 1 16,0-21-16,0 0 0,0-1 15,21 1-15,0 0 0,1-22 0,20 22 16,-21-22-16,21 22 0,1 0 15,-1-1-15,0 1 0,22 21 0,-22 0 16,22-1-16,-22 22 0,22 0 16,-22 0-16,0 0 0,-21 0 0,22 22 15,-22-1-15,0 0 0,0 0 0,0 21 16,-21-20-16,22 20 16,-22-21-16,0 21 0,0 1 0,0-22 15,-22 21-15,1-21 0,0 1 0,0 20 16,0-21-16,21 0 0,-21 0 15,-1-21-15,1 22 0,21-1 0,21-42 47,1 21-47,20-22 0,-21 1 0,43 21 16</inkml:trace>
  <inkml:trace contextRef="#ctx0" brushRef="#br0" timeOffset="37392.23">26966 2921 0,'0'0'15,"21"-63"1,-21 41-16,-21 22 31,21 22-31,-21 20 0,21-21 0,0 21 16,0 1-16,0-1 0,-21 22 15,21-22-15,-21 21 0,21 1 0,0-22 16,0 22-16,-21-22 0,21 0 16,-22 22-16,22-43 0,-21 21 15,21 1-15,-21-22 0,21 0 0,0 0 16,0 0-16,0 1 0,0-44 47,0 1-47,0 0 0,21 0 15,0-21-15,1 20 0,-1-20 0</inkml:trace>
  <inkml:trace contextRef="#ctx0" brushRef="#br0" timeOffset="37490.17">26966 2942 0,'-21'-21'0,"42"42"0,-63-63 0,21 42 15,0-21-15,-22 0 0</inkml:trace>
  <inkml:trace contextRef="#ctx0" brushRef="#br0" timeOffset="37744.01">26945 2794 0,'21'0'16,"0"0"-16,22 0 0,-22 0 0,21 0 16,22 0-16,-22 0 0,0 0 15,1 21-15,-1-21 0,0 21 0,-20 1 16,20-1-16,-21 21 0,0-21 16,0 22-16,-21-22 0,22 42 0,-22-20 15,0-1-15,0 21 0,0-20 16,-22 20-16,-20-20 0,21-1 15,0 0-15,-22 1 0,22-1 0,-21-21 16,21 21-16,-22-20 0,1-22 16,21 21-16,-21 0 0,20-21 0,1 0 15,-21 0-15,21 0 0,0 0 16,21-21 0,0 0-16,21-1 15,0 1-15,0 0 0,21 0 16,-20 0-16</inkml:trace>
  <inkml:trace contextRef="#ctx0" brushRef="#br0" timeOffset="38208.9">27961 3006 0,'0'0'0,"0"-21"15,0-1-15,0 1 0,0 0 16,-21 21-1,0 0-15,0 21 16,-1-21-16,1 21 0,0 1 0,0-1 16,0 21-16,0-21 15,-1 22-15,22-22 0,0 21 0,-21 0 0,21 1 16,0-1-16,0 0 0,0-20 16,0 20-16,0 0 0,21-21 15,-21 1-15,22 20 0,-1-42 16,0 21-16,0 0 0,21-21 0,-20 0 15,-1 0-15,21 0 0,-21 0 0,22 0 16,-1-21-16,-21 0 0,21 0 16,-20 0-16,-1-1 0,21-20 0,-21 0 15,0-1-15,1-20 0,-22 21 16,0-1-16,21-20 0,-21 20 0,0 1 16,0 0-16,0-1 0,-21 22 15,-1 0-15,1 0 0,0 0 16,0 0-16,0-1 0,-22 22 0,1 0 15,21 0-15,0 0 0,-22 22 16,22-22-16,0 21 0,0 0 0,0 0 16,21 0-16,0 0 0,0 1 15,0-1-15,0 0 0,21 0 0,0 0 16,21 0-16,-20-21 0,20 22 16</inkml:trace>
  <inkml:trace contextRef="#ctx0" brushRef="#br0" timeOffset="38747.62">28660 2985 0,'0'0'0,"21"0"16,-21-22-16,0 1 0,0 0 15,0 42 17,0 0-32,0 1 15,-21-1-15,21 21 0,-22-21 16,22 22-16,0-22 0,0 21 0,-21 0 15,21 1-15,-21-22 0,21 21 16,0 1-16,0-22 0,0 21 0,0-21 16,0 0-16,0 1 0,0-1 0,0-42 47,0-1-47,0 1 15,0-21-15,0 21 0,0-22 0,0 1 16,0 0-16,0-1 0,0 1 15,0 0-15,0-1 0,21 1 0,-21 21 16,21 0-16,1 0 0,-1-1 0,-21 1 16,21 0-16,0 21 0,0 0 15,0 0-15,1 0 16,-1 21-16,-21 0 16,21 1-16,0-1 0,-21 0 0,0 0 15,21 21-15,-21-20 16,21 20-16,-21-21 0,0 21 0,0 1 15,0-22-15,0 21 0,0-21 16,0 1-16,0-1 0,0 0 0,0 0 16,0-42 15,0 0-31,0 0 0,0-22 16,0 22-16,22 0 0,-1-21 15,0 20-15,0-20 0,0 0 0,-21-1 16</inkml:trace>
  <inkml:trace contextRef="#ctx0" brushRef="#br0" timeOffset="38975.49">29337 2815 0,'21'0'16,"-42"0"-16,63 0 16,-21 0-16,1 21 15,-22 1-15,21-1 0,-21 0 16,0 21-16,0-21 0,0 22 16,0-1-16,0 0 0,-21-20 0,-1 20 15,1 0-15,0 1 0,0-1 16,0 0-16,-22-21 0,22 22 0,21-22 15,-21 0-15,0 0 0,21 0 0,-21 1 16,0-22 0,-1 0-1,22-22-15,0 1 0,0 0 16,0 0-16,0 0 16,0 0-16,22-1 15</inkml:trace>
  <inkml:trace contextRef="#ctx0" brushRef="#br0" timeOffset="39723.72">29019 2985 0,'0'0'0,"-21"0"16,21 21-16,-21-21 0,21 21 31,21-21 0,0 0-15,1 0-16,-1 0 16,0 0-16,0 0 0,0 0 15,0-21-15,1 21 0,-1-21 16,0-1-16,0 22 0,0-21 0,0 0 16,1 21-16,-1-21 0,-21 0 0,21 21 15,-21-21-15,21 21 16,-21-22-16,-21 22 62,21 22-46,21-1 0,0-21-1</inkml:trace>
  <inkml:trace contextRef="#ctx0" brushRef="#br0" timeOffset="40174.5">30289 2900 0,'0'-21'15,"-21"21"1,0 0-16,0 0 15,0 0-15,0 0 0,-1 21 0,1 0 16,0 0-16,0 0 0,0 1 16,0 20-16,-1-21 0,22 21 15,0-20-15,0 20 0,0 0 0,0-21 16,0 22-16,0-22 0,0 21 16,22-21-16,-1 22 0,0-22 15,0 0-15,21-21 0,-20 21 0,-1-21 16,21 0-16,-21 0 0,0 0 15,1 0-15,-1-21 0,0 0 0,0 0 16,0 0-16,-21-1 0,0-20 16,21 21-16,-21-21 0,0-1 0,0 22 15,0-21-15,0 21 0,0-1 16,-21 1-16,21 0 0,-21 0 0,0 21 16,0 0-16,0 0 0,-1 0 15,1 0-15,0 0 0,0 0 16,21 21-1,0 0-15,0 0 16,21 1 0,21-1-16,-20-21 0</inkml:trace>
  <inkml:trace contextRef="#ctx0" brushRef="#br0" timeOffset="40560.29">30501 3154 0,'0'-64'15,"0"43"-15,0 0 16,21 21-16,0-21 0,1 0 0,-1 0 16,0 21-16,0 0 15,0 0-15,22 0 0,-22 0 16,0 0-16,0 0 0,0 0 16,0 21-16,-21 0 0,22 0 15,-22 0-15,0 0 0,0 1 16,0 20-16,0-21 0,0 21 0,0 1 15,0-22-15,0 21 0,0-21 16,-22 22-16,22-22 0,0 0 0,-21 0 16,21 0-16,0-42 31,0 0-31,0 0 16,0-21-1,0 20-15,0 1 0,0 0 0,0-21 16,0 21-16,21-1 0,1-20 15,-22 21-15,21 0 0,0-22 0,-21 22 16,21 0-16,0 0 0,0 0 16,1 0-16,-22-1 0,21 1 0,0 21 15,-21-21-15</inkml:trace>
  <inkml:trace contextRef="#ctx0" brushRef="#br0" timeOffset="41041.01">31094 2688 0,'0'0'0,"-21"-42"0,-1 21 15,1 0-15,0-22 0,-21 22 0,21 0 16,-22-21-16,1 20 0,0 1 16,-1 0-16,1 21 0,0 0 0,-1-21 15,-20 21-15,20 0 0,-20 21 16,-1 0-16,22 0 0,-21 1 0,-1-1 15,1 21-15,-1 0 0,1 1 16,-1-1-16,22 22 0,-22-22 0,22 21 16,0 1-16,-1-1 15,1 1-15,0 21 0,-1-22 0,22 22 16,21-22-16,0 1 0,0 20 16,0-20-16,21-1 0,0 1 0,22-1 15,-1-20-15,0-1 0,22 0 16,-22 1-16,22-22 0,-22 21 0,22-21 15,-1-21-15,1 0 0,-1 0 16,1 0-16,-1 0 0,22-21 0,-22 21 16,1-42-16,20 21 0,-20-22 15,-1 1-15,22 0 0,-21-22 16,-1 1-16,22-1 0,-43 1 0,22-22 16,-22 22-16,0-1 0,1 1 15,-22-1-15,-21 1 0,0 20 16,-21-20-16,-1 20 0,-20-20 0,-21 21 15,-1-1-15,1 1 0,-1 0 16,-21-1-16,22 1 0,-22 21 0,1-22 16</inkml:trace>
  <inkml:trace contextRef="#ctx0" brushRef="#br0" timeOffset="41095.98">30311 2625 0,'0'21'16,"0"-42"-16,-43 63 0,22-21 0,0-21 16,-21 21-16,-1 1 0,1-1 15</inkml:trace>
  <inkml:trace contextRef="#ctx0" brushRef="#br0" timeOffset="42273.01">2625 8170 0,'0'-21'16,"0"0"-16,0 0 0,0-21 15,0 20-15,0 1 0,0-296 0,0-107 16,0 22-16,0 42 0,0 64 16,0 63-16,0 43 0,0 42 0,0 42 15,0 21-15,0 22 0,0 20 16,0 1-16</inkml:trace>
  <inkml:trace contextRef="#ctx0" brushRef="#br0" timeOffset="42357.97">2752 5842 0,'-64'85'15,"128"-170"-15,-170 212 16,85-85-16,21 1 0,-22-1 0,22 0 16,0-20-16,-21 20 0,21-21 15</inkml:trace>
  <inkml:trace contextRef="#ctx0" brushRef="#br0" timeOffset="42489.01">2582 6244 0,'0'-21'32,"0"0"-1,0 0-15,0 0-16,0-1 15,0 1-15,0 0 0</inkml:trace>
  <inkml:trace contextRef="#ctx0" brushRef="#br0" timeOffset="44312.12">2540 5842 0,'0'-21'16,"-21"21"-16,21-21 0,0 0 15,0-1-15,0 1 16,0 0-16,0 0 0,0 0 0,0-22 16,0 22-16,0 0 0,0 0 15,0 0-15,0-22 0,0 22 0,21 0 16,-21 0-16,0 0 15,21 0-15,0 21 32,-21 21-32,21 0 0,-21 0 15,22 0-15,-22 22 0,0-1 16,0 0-16,0 22 0,0-22 0,0 22 16,0-1-16,0 1 15,0-1-15,0 1 0,-22-22 0,1 21 16,0 1-16,21-1 0,-21 1 15,0-22-15,21 22 0,-21-22 0,21 0 16,0-20-16,0 20 16,0-21-16,0-42 31,21 0-31,-21 0 0,21-22 0,0 22 16,0-21-16,0-1 0,1 1 15,-1 0-15,0-22 0,21 22 0,-21 0 16,1-22-16,-1 22 0,0-1 15,0 1-15,0 21 0,0-21 16,1 20-16,-1 22 0,0 0 0,0 0 16,0 0-16,0 0 0,1 43 15,-22-22-15,21 21 0,-21-21 0,21 22 16,-21-1-16,0 0 0,0 1 16,0-1-16,0 0 0,0 1 0,0-22 15,0 21-15,-21-21 0,21 1 16,0-1-16,0 0 0,0-42 47,21 0-47,0-1 0,-21 1 15,21-21-15,0 21 0</inkml:trace>
  <inkml:trace contextRef="#ctx0" brushRef="#br0" timeOffset="44589.96">3598 5567 0,'0'0'0,"0"-42"0,0-1 0,0 22 0,0 0 16,0 0-16,0 42 31,-21 21-31,0-21 0,21 22 0,-21-1 16,0 22-16,21-22 16,-22 21-16,1 1 0,21-1 0,-21-20 15,0 20-15,21 1 0,-21-22 16,21 0-16,0 1 0,0-1 0,0 0 15,0-20-15,0 20 0,0-21 16,21-21-16,0 21 0,0 0 0,0-21 16,1 0-16,-1 0 0,0 0 15,21-21-15,-21 0 0,1 0 0,-1 0 16,-21 0-16,0-1 0,0 1 0,0 0 16</inkml:trace>
  <inkml:trace contextRef="#ctx0" brushRef="#br0" timeOffset="44735.88">3365 6054 0,'0'0'16,"-21"0"-16,0 0 0,0-21 16,21-1-16,21 1 15,0 0-15,22 21 0,-1-21 0,0 0 16,1 0-16,20-1 0,-21 1 16,22 0-16,-1 0 0,-20-21 0,20 20 15,-20 1-15,20 0 0</inkml:trace>
  <inkml:trace contextRef="#ctx0" brushRef="#br0" timeOffset="45352.46">4297 5821 0,'0'0'0,"-21"42"16,-1 1-16,1-1 16,0-21-16,0 21 0,0-20 0,21 20 15,-21-21-15,21 21 0,-22 1 16,1-22-16,21 21 0,0-21 0,-21 1 15,21 20-15,-21-21 0,21 0 0,0 0 16,0-42 15,0 0-31,0 0 16,0 0-16,21 0 0,0-22 16,-21 1-16,0 21 0,21-22 0,-21 1 15,22 0-15,-1-1 0,-21 22 16,21-21-16,0 0 0,0 20 0,0 1 15,1 0-15,-1 21 0,0 0 16,0 0-16,21 0 0,-20 0 0,-1 0 16,21 21-16,-21 0 0,0 1 15,1-1-15,-1 21 0,0-21 0,-21 22 16,0-22-16,0 21 0,0-21 16,0 0-16,0 22 0,0-22 0,-21 0 15,21 0-15,-21-21 0,-1 0 16,22-21 15,0 0-31,0 0 0,0 0 0,0-1 16,22-20-16,-1 21 0,0-21 15,0-1-15,21 1 0,-20 21 0,20-22 16,-21 22-16,21 0 0,1 0 16,-1 0-16,-21 21 0,22 0 0,-22 0 15,21 21-15,-21-21 0,22 21 16,-22 21-16,0-20 0,-21-1 0,0 21 15,0-21-15,0 22 0,0-1 0,0-21 16,0 21-16,0-20 16,0 20-16,0-21 0,-21 0 0,0 0 15,21 1-15,-22-22 0,22 21 0,22-21 47,-1-21-47</inkml:trace>
  <inkml:trace contextRef="#ctx0" brushRef="#br0" timeOffset="45744.78">5186 6392 0,'0'0'0,"0"22"0,0-1 16,21-21 0,0-21-1,0 21-15,0-22 0,22 1 0,-22 0 16,21 0-16,-21 0 0,22-22 0,-1 22 15,0-21-15,1 21 0,-1-22 16,0-20-16,1 21 0,-22-22 0,21 22 16,1-22-16,-1 1 0,-21-22 15,0 22-15,0 20 0,1-20 0,-22-1 16,0 22-16,0 21 0,0-22 0,-22 22 16,1 21-16,0 0 0,-21 0 15,21 21-15,-22 1 0,22 20 0,0 21 16,-21-20-16,20 20 15,1 22-15,0-22 0,0 22 0,0-21 16,21 20-16,-21-20 0,21-1 0,0 1 16,0-22-16,0 22 0,21-22 15,0 0-15,21 1 0,-21-1 0,22-21 16,-22 0-16,42 0 0,-20 1 16,-1-22-16,22 0 0,-22 0 0,21 0 15,1-22-15,-22 1 0,22 0 0,-1-21 16,22 21-16</inkml:trace>
  <inkml:trace contextRef="#ctx0" brushRef="#br0" timeOffset="46092.91">7683 5398 0,'0'-22'0,"0"44"0,0-65 0,0 22 0,-21 21 15,0 21 1,0 22 0,21-22-16,0 21 0,-21 0 0,0 22 15,-1-1-15,22 1 0,-21-22 0,21 22 16,0-1-16,-21 1 0,21-1 15,-21-20-15,21-1 0,-21 0 0,21 1 16,0-1-16,0-21 0,0 0 16,0 0-16,0 1 0,0-44 31,0 1-15,0 0-16,0 0 0</inkml:trace>
  <inkml:trace contextRef="#ctx0" brushRef="#br0" timeOffset="46274.81">7260 5990 0,'0'0'0,"0"-21"0,0 0 16,0 0-16,0 0 15,0-1-15,21 22 0,0-21 16,1 0-16,20 21 0,-21-21 0,21 21 16,1-21-16,-1 21 0,0-21 15,22 21-15,-22 0 0,1 0 0,20 0 16,-21 0-16,22 0 0,-22 0 0,1 0 15,-1 0-15,-21 0 0,21 0 16</inkml:trace>
  <inkml:trace contextRef="#ctx0" brushRef="#br0" timeOffset="46660.59">8022 5969 0,'0'0'0,"-21"0"0,-21-42 15,42 21 1,0-1-16,0 1 0,0 0 15,21 21-15,0-21 0,-21 0 0,21 0 16,21 21-16,-20-22 0,-1 22 16,0 0-16,0 0 0,21 0 0,-20 0 15,-1 0-15,0 22 0,0-1 0,0 0 16,0 0-16,1 0 16,-22 22-16,0-22 0,21 21 0,-21-21 15,0 0-15,0 22 0,0-22 0,0 0 16,0 0-16,0 0 15,0-42 1,0 0 0,0 0-16,0 0 0,0 0 15,0-1-15,0-20 0,0 0 0,21 21 16,0-22-16,-21 1 0,0 0 0,21-1 16,0 22-16,-21-21 0,0 21 15,22-1-15,-22 1 0,21 21 16,0-21-16,0 21 15,0 0-15,0 21 16,-21 0-16,22 1 0,-22-1 16</inkml:trace>
  <inkml:trace contextRef="#ctx0" brushRef="#br0" timeOffset="47179.81">8763 6138 0,'0'0'16,"21"0"-1,0 0-15,0 0 0,1-21 0,-1 0 16,0 0-16,0 0 0,0 0 16,22-1-16,-22 1 0,21 0 0,-21 0 15,0-21-15,22 20 0,-22-20 16,0 21-16,0 0 0,-21 0 0,0-1 16,21 1-16,-42 21 15,0 0 1,0 21-16,0 1 0,-22-1 0,22 0 15,0 21-15,0-21 0,0 22 0,0-1 16,-1-21-16,22 22 0,0-22 16,0 21-16,0-21 0,0 0 0,0 1 15,22-1-15,-1 0 0,0-21 0,0 0 16,21 0-16,-20 0 16,20 0-16,0 0 0,-21 0 0,22-21 15,-1 0-15,0 21 0,1-22 0,-1 1 16,0-21-16,1 21 0,-1 0 15,0-22-15,1 1 0,-22 0 0,21 20 16,-21-20-16,-21 0 0,0-1 0,0 1 16,0 21-16,0 0 0,0 0 15,-21 21-15,0 0 0,0 0 16,-21 0-16,20 21 0,1 21 0,0-21 16,0 22-16,21-22 0,0 21 15,-21 0-15,21 1 0,0-22 16,0 21-16,0-21 0,0 22 0,0-22 15,0 0-15,0 0 0,21 0 16,0 1-16,0-22 0,0 0 0,22 0 16,-22 0-16,21 0 0,-21 0 0,22-22 15,-22 1-15</inkml:trace>
  <inkml:trace contextRef="#ctx0" brushRef="#br0" timeOffset="48107.83">11112 6223 0,'-21'0'15,"0"0"1,21-21-16,0 0 16,0 0-16,0-1 15,21-20-15,0 21 0,1-21 0,20 20 16,-21-20-16,21-21 0,-20 20 15,20 1-15,0-22 0,1 1 0,-22 21 16,21-22-16,-21 22 0,0-1 0,1 22 16,-22-21-16,0 21 0,-22 21 15,-20 0-15,21 21 16,-21 21-16,20-21 0,-20 22 16,21-1-16,0 0 0,0 22 15,21-22-15,0 22 0,0-22 0,0 0 0,21 1 16,0-1-16,0 0 0,21 1 15,-20-22-15,20 21 0,-21-21 16,21 1-16,-20-1 0,-1 21 0,0-21 16,-21 0-16,0 1 15,-21-22-15,0 0 16,-22 0-16,22 0 0,0 0 0,-21 0 16,20-22-16,-20 1 0,21 0 15,-21 0-15,20 0 0,-20 0 0,21 21 16,0-22-16,0 1 0,21 42 31,0 1-31,21-22 16,-21 21-16,21 0 0,0 0 15,21 0-15,-20-21 0,-1 21 16,0 1-16,21-22 0,-21 0 0,22 0 16,-1 0-16,-21 0 0,43 0 0,-22-22 15,0 1-15,22 0 0,-22 0 16,22 0-16,-1 0 0,-20-22 0,-1 22 15,0-21-15,1-22 0,-1 22 0,-21 0 16,21-22-16,-42 1 0,22-1 16,-22-21-16,0 22 0,0-1 0,0 1 15,0-22-15,0 22 16,0-1-16,0 22 0,0 0 0,0-1 16,-22 1-16,22 21 0,-21 21 15,0 21-15,0 0 0,21 21 16,0 22-16,-21-1 0,0 22 0,-1-21 15,22 20-15,-21 1 0,21 0 16,-21-1-16,21 1 0,0 0 0,0-22 16,0-21-16,0 22 0,0-22 0,21-21 15,0 22-15,1-22 0,-1 0 16,-21 0-16,21 0 0,0-21 0,0 0 16,0 0-16,1 0 15,-22-21-15,0 0 0</inkml:trace>
  <inkml:trace contextRef="#ctx0" brushRef="#br0" timeOffset="48299.72">11938 5800 0,'0'0'0,"0"-21"0,-21-1 0,21 1 16,0 0-16,0 0 15,21 0-15,0 21 16,0-21-16,22 21 0,-1-22 0,0 1 15,1 21-15,20 0 0,-21-21 16,1 21-16,-1 0 0,22 0 16,-43 21-16,21 0 0,0 1 0,-20-1 15</inkml:trace>
  <inkml:trace contextRef="#ctx0" brushRef="#br0" timeOffset="48695.49">12573 6033 0,'0'0'0,"-21"21"0,0-21 16,-22 0-16,22 0 0,-21 0 15,21 0-15,-1-21 0,1 21 0,0-22 16,0 1-16,21 0 0,0 0 0,0 0 16,0-22-16,21 22 0,0 0 15,22-21-15,-22 21 0,21-1 0,0 1 16,-20 21-16,20 0 0,0 0 16,1 0-16,-1 0 0,0 0 15,-21 21-15,22 1 0,-1-1 0,-21 0 16,0 0-16,1 21 0,-1-20 0,0 20 15,-21-21-15,0 21 0,0-20 16,0-1-16,0 0 0,0 0 0,0 0 16,0 0-16,0-42 31,-21 21-31,0-21 16,-1 0-16,1 0 0,21 0 0,0-1 15,0 1-15,0-21 0,0 0 16,0-1-16,0 1 0,21 0 15,1-1-15,-1 1 0,21 0 0,-21 20 16,0-20-16,22 21 0,-22 0 16,0 0-16,21-1 0,-20 22 0,-1 0 15,21-21-15,-21 21 0,0 0 0,22 0 16</inkml:trace>
  <inkml:trace contextRef="#ctx0" brushRef="#br0" timeOffset="49083.8">13547 5503 0,'0'0'0,"0"22"0,-22 62 15,1-63-15,21 1 0,-21 20 16,21 0-16,-21 1 0,0-22 16,21 21-16,0 0 0,0 1 15,0-22-15,0 21 0,0-21 0,0 22 16,0-22-16,0 0 0,21-21 16,0 21-16,0 0 0,0-21 0,1 0 15,-1 0-15,0 0 0,21 0 0,-21 0 16,1-21-16,20 0 0,-21 0 15,21 0-15,-20 0 0,-1-1 0,0 1 16,0-21-16,0 21 0,-21-22 0,21 1 16,1 0-16,-1-1 15,-21 1-15,21 0 0,-21 21 0,21-1 16,-21 1-16,0 42 16,0 1-1,0 20-15,-21-21 0,21 21 0,-21 1 16,0-22-16,21 21 0,-22 1 0,22-1 15,0-21-15,0 21 0,0-20 16,0-1-16,0 0 0,22 0 0,-1 0 16,0-21-16,21 0 0,-21 0 0,22 0 15,-1 0-15,0 0 0,1 0 16,-1 0-16,0-21 0,-20 21 0,20-21 16</inkml:trace>
  <inkml:trace contextRef="#ctx0" brushRef="#br0" timeOffset="50356.27">14690 5694 0,'0'0'0,"21"-42"0,-21-1 0,0 22 16,0 0-16,0 0 0,-21 42 16,-1 0-1,-20 0-15,21 22 0,0-1 0,0 0 16,-1 1-16,1-1 0,0 0 16,21 1-16,-21-1 0,21 0 0,0-21 15,0 22-15,0-22 0,21 21 0,0-21 16,0 1-16,22-22 0,-1 21 15,-21 0-15,22-21 0,20 0 0,-21 0 16,1 0-16,-1 0 0,22-21 16,-22 0-16,21 21 0,-20-22 0,-1-20 15,0 21-15,1-21 0,-1-1 16,0 1-16,-20 0 0,-1-22 0,0 1 16,0-1-16,0-21 0,0 1 0,-21-1 15,0 0-15,22 1 0,-22-1 16,0 0-16,0 1 0,0 20 0,0 22 15,0 0-15,0-1 0,0 22 16,-22 21-16,1 21 0,0 0 16,0 22-16,-21-1 0,20 0 0,1 22 15,0-1-15,0 1 16,0 21-16,21-22 0,0 22 0,0-1 16,0-20-16,0 21 0,0-22 0,0 22 15,0-22-15,21-20 0,0 20 16,-21-21-16,21 1 0,0-1 0,1-21 15,-1 0-15,0 1 0,0-1 0,0 0 16,22-21-16,-22 0 0,0 0 16,0 0-16,21 0 0,-20 0 0,-1 0 15,21-21-15,-21 0 0,0-1 0,22-20 16,-22 21-16,0-21 0,0 20 16,0-20-16,1 0 0,-22 21 0,0-22 15,0 22-15,0 0 0,0 42 31,0 0-15,-22 0-16,22 22 0,0-22 0,0 0 16,0 0-16,0 22 0,0-22 15,0 0-15,0 0 0,0 0 0,0 0 16,22 1-16,-1-1 0,0 0 16,0-21-16,0 0 0,22 0 15,-22 0-15,0 0 0,0 0 0,0 0 16,0 0-16,1-21 0,20 0 0,-21-1 15,0 1-15,0 0 0,1-21 0,-1 21 16,0-22-16,0 1 16,0 0-16,0 20 0,-21-20 0,0 21 15,22 0-15,-22 0 0,21-1 0,-21 44 32,0-1-32,0 0 0,0 0 0,0 0 15,0 0-15,0 22 0,0-22 0,0 0 16,0 0-16,0 0 0,0 1 15,0-1-15,0 0 0,0 0 16,21 0-16,0-21 0,0 0 16,0 0-16,1 0 0,-1 0 15,0 0-15,0-21 0,-21 0 0,21 0 16,0 0-16,1-1 0,-1 1 16,-21 0-16,21-21 0,0-1 0,0 1 15,0 21-15,1-21 0,-1 20 16,0-20-16,0 21 0,0 21 0,0 0 15,1 0-15,-22 21 16,0 21-16,0-20 0,0-1 16,0 21-16,0-21 0,0 22 0,0-22 15,0 21-15,0-21 0,0 0 16,21 1-16,0-1 0,-21 0 0,21-21 16,0 21-16,0-21 0,1 0 15,-1 0-15,0 0 0,0 0 0,0 0 16,0 0-1,1-21-15,-1 0 0,-21 0 0,21-1 16,0 1-16,-21 0 0,0-21 0,21 21 16,-21-22-16,21 1 0,1 0 15,-22 20-15,0-20 0,0 21 0,21 0 16,-21 42 0,0 0-16,0 0 0,0 0 15,-21 22-15,21-22 0,0 21 0,0-21 16,0 1-16,0-1 0,0 0 0,0 0 15,0 0-15,21 0 0,0-21 16,0 22-16,0-22 0,0 0 0,22 0 16,-22 0-16,0 0 0,21 0 15,-20 0-15,-1 0 0,21 0 16,-21-22-16,0 22 0,-21-21 0,22 0 16,-1 0-16,-21 0 0,0 0 15,0-22-15,0 22 0</inkml:trace>
  <inkml:trace contextRef="#ctx0" brushRef="#br0" timeOffset="50644.1">14182 5165 0,'0'0'0,"-85"21"0,0-21 0,43 0 15,0 0-15,63 0 16,21 0-16,22 21 0,20-21 16,1 0-16,0 21 0,20-21 0,-20 0 15,0 0-15,21 0 0,-22 0 16,-20 0-16,20 0 0,-20 0 0,-22 0 16,1 0-16,-1 0 0,0 0 15,-21 0-15,1 0 0,-22-21 0,0 0 16,0 0-16,0 0 15,-22 21-15,1-22 16</inkml:trace>
  <inkml:trace contextRef="#ctx0" brushRef="#br0" timeOffset="69464.46">2053 8382 0,'0'-21'15,"0"0"-15,0 0 0,0-1 16,0 1-16,0 0 16,0 0-16,0 0 0,0 0 15,0-1 1,0 44-1,-21-1-15,21 21 16,0 0-16,0 1 0,-21-1 16,21 0-16,0 1 0,-21 20 0,-1-20 15,22 20-15,-21 1 0,0-1 16,21 1-16,-21-1 0,21-21 0,-21 1 16,21-1-16,-21 0 15,21 1-15,0-22 0,0 0 0,21-42 31,0 0-15,0 0-16,0-22 0,0 1 16,1 0-16,-22-1 0,21-20 15,0 20-15,0 1 0,0 0 0,0-1 16,1 22-16,-1-21 0,0 21 16,0 21-16,0 0 15,0 0-15,-21 21 0,22 0 16,-22 21-16,0-20 0,0 20 0,0 0 15,0 1-15,0-1 0,0 0 16,0 1-16,0-1 0,21 0 16,-21-21-16,21 22 0,-21-22 15,21 0-15,0-21 0,0 21 0,1-21 16,-1 0-16,0 0 0,0-21 16,21 0-16,1 0 0,-1 0 15,0-1-15,-20-20 0,20 0 0,0-1 16,1 1-16,-22 0 0,0-22 15,0 22-15,0 0 0,0-22 0,1 22 16,-22-1-16,0-20 0,21 42 16,-21-22-16,0 22 0,0 0 0,0 0 15,0 42 1,0 0-16,0 0 16,-21 22-16,21-1 0,-22 0 15,1 1-15,0-1 0,21 0 0,-21 22 16,21-22-16,-21 1 0,21-1 15,0 0-15,0 1 0,0-1 0,0-21 16,0 21-16,21-20 0,0-1 16,21-21-16,-20 0 0,-1 0 0,21 0 15,0 0-15,1-21 0,-1-1 16,0 1-16,22 0 0,-22-21 0,1-1 16,20 1-16,-21-21 0,1 20 15,-1-20-15,0-1 0,1 1 16,-22-1-16,21 1 0,-42-1 15,21-20-15,-21 20 0,0 1 0,0-1 16,0 22-16,0-1 0,0 1 16,-21 21-16,21 0 0,-21 21 0,0 0 15,0 21-15,0 0 0,21 21 16,-22 1-16,1-1 0,0 22 0,21-1 16,0 1-16,-21-1 0,21 1 15,0-1-15,0 1 0,0-1 0,0 1 16,0-22-16,0 21 0,0-20 15,0-1-15,0 0 0,0 1 0,0-22 16,0 0-16,0 0 16,0-42 15,0 0-31,21-21 0,-21 20 0,21-20 16,0 21-16,-21-21 0,0-1 15,22 22-15,-1 0 0,-21 0 0,0 0 16,0-1-16,21 22 0,0 0 15,-21 22-15,0-1 16,0 21-16,0-21 0,0 0 0,0 22 16,0-1-16,0-21 0,21 22 15,-21-22-15,21 21 0,-21-21 0,22 0 16,-22 1-16,21-1 16,0 0-16,0-21 0,21 0 15,-20 0-15,-1 0 0,0-21 16,21 21-16,-21-21 0,1-22 0,20 22 15,-21-21-15,0 21 0,22-22 16,-22 1-16,0 0 0,-21 20 0,21-20 16,0 21-16,-21 0 0,21 0 15,-21-1-15,0 44 32,0-1-32,0 0 0,0 0 15,0 21-15,0-20 0,0-1 0,0 21 16,0-21-16,-21 0 15,21 22-15,0-22 0,0 0 0,0 0 16,0 0-16,21-21 0,-21 22 16,22-22-16,-1 0 0,0 0 0,0 0 15,0-22-15,22 1 0,-22 0 16,0 0-16,0 0 0,21 0 0,-20-22 16,-1 1-16,0 21 0,0-22 15,0 22-15,0-21 0,-21 21 0,0 0 16,22-1-16,-1 1 15,-21 42 1,0 1-16,0 20 16,0-21-16,0 0 15,0 22-15,0-1 0,-21 21 0,21-20 16,-22 20-16,22 1 0,-21-1 16,21 1-16,0-1 0,0 22 0,0-22 15,0 22-15,0 0 0,0-1 0,0 1 16,0-21-16,0 20 0,0 1 15,0-22-15,-21 22 0,0 0 0,21-22 16,-21 1-16,0 20 0,-22-41 16,22 20-16,-21-20 0,-1-1 0,22 0 15,-21-21-15,0 1 0,-1-22 0,22 0 16,-21-22-16,21 1 16,-22 0-16</inkml:trace>
  <inkml:trace contextRef="#ctx0" brushRef="#br0" timeOffset="69592.14">3852 10139 0,'0'-127'16,"0"254"-16,0-318 0,21 128 15,1-1-15,-1-20 0,0 20 0,0 1 16,0 20-16,0-20 0,1 21 16,20-22-16,-21 22 0,21-1 0,-20 1 15,20 0-15,21-1 0,-20 1 16,-1 21-16,22-21 0,-1-1 0,1 1 16,-1 0-16,1 20 0</inkml:trace>
  <inkml:trace contextRef="#ctx0" brushRef="#br0" timeOffset="69953.21">5884 7980 0,'0'0'0,"0"-21"0,0 0 16,21 21-16,1 0 0,-1 21 16,0 21-16,0-21 0,0 22 15,0-1-15,22 21 0,-22-20 16,0-1-16,0 22 0,0-22 16,1 21-16,-1-20 0,0-1 0,-21 0 15,0 1-15,21-1 0,-21-21 0,21 22 16,-21-22-16,0 0 0,21 0 15,-21 0-15,0-42 32,0 0-32,0 0 15,0-22-15,0 1 0,0 21 16,22-21-16,-1-22 0</inkml:trace>
  <inkml:trace contextRef="#ctx0" brushRef="#br0" timeOffset="70164.11">6583 8022 0,'0'0'0,"21"-42"0,-21 0 0,0 20 15,0 1-15,0 0 0,0 0 16,-21 21 0,0 0-16,-1 21 0,-20 0 0,21 22 15,-21-1-15,20 0 0,-20 1 16,0 20-16,21 1 0,-22-1 0,1-21 16,0 22-16,-1-1 0,1 1 15,0-22-15,-1 1 0,22-1 0,-21 0 16,21 1-16,-1-1 0,1-21 15,21 0-15,0 0 0,0 1 16</inkml:trace>
  <inkml:trace contextRef="#ctx0" brushRef="#br0" timeOffset="70229.07">6498 8551 0,'85'-21'15</inkml:trace>
  <inkml:trace contextRef="#ctx0" brushRef="#br0" timeOffset="70507.91">6752 8403 0,'21'-21'0,"-42"42"0,42-63 0,-21 21 16,21 21-16,-21 21 31,0 0-31,0 0 0,0 0 16,0 22-16,0-22 0,0 21 16,-21 1-16,21 20 0,0 1 0,0-1 15,0 1-15,0-1 0,-21 1 0,0 20 16,21-20-16,-21-1 0,0 1 15,-1 20-15,1-20 0,21-1 0,-21 1 16,0-1-16,0 1 0,21-22 16,-21 22-16,-1-22 0,22 22 0,0-43 15,0 21-15,0-21 0,0 22 16,0-22-16,0 0 16,22-21-16,-1 0 0,0-21 15,0 0-15,-21-22 0,21 22 16,0-42-16,1 20 0,-22-20 15,21-1-15</inkml:trace>
  <inkml:trace contextRef="#ctx0" brushRef="#br0" timeOffset="70792.07">6816 8763 0,'0'0'0,"-22"-63"0,1-22 16,0 64-16,21-22 16,0 22-16,0-21 0,0 21 0,0 0 15,0-22-15,42 22 16,-20 0-16,-1 21 0,21-21 0,-21 0 15,22 21-15,-22 0 0,21 0 0,0 0 16,-20 0-16,-1 0 0,21 21 16,-21 0-16,-21 0 0,0 21 0,21-20 15,-21-1-15,0 21 0,0-21 16,-21 0-16,21 1 0,-21 20 0,-21-21 16,21 0-16,-1 0 0,-20-21 0,21 22 15,0-1-15,0-21 0,-1 0 16,1 21-16,42-21 31,1-21-31,20 0 0,-21-1 16,21 22-16</inkml:trace>
  <inkml:trace contextRef="#ctx0" brushRef="#br0" timeOffset="71075.91">7514 8509 0,'0'0'0,"21"-21"0,0-43 16,-21 43-1,0 0-15,0 0 0,0 0 16,-21 21-16,0 0 16,0 0-16,0 0 0,0 0 15,-1 21-15,1 0 0,-21 0 16,21 0-16,0 22 0,-1-22 0,1 21 0,0 1 16,21-22-16,-21 21 15,21 0-15,-21-20 0,21 20 0,0-21 16,0 0-16,0 0 0,0 1 15,0-1-15,21-21 0,0 0 16,0 0-16,0 0 0,1-21 16,-1-1-16,0 1 0,0 0 15,21-21-15,-20 21 0,-1-22 0,-21 22 16,21-21-16</inkml:trace>
  <inkml:trace contextRef="#ctx0" brushRef="#br0" timeOffset="71427.71">7535 8340 0,'0'21'31,"0"0"-16,0 0-15,0 0 0,-21 22 16,21-22-16,-21 21 0,21-21 0,0 22 16,0-22-16,0 21 0,0 1 15,0-22-15,0 21 0,0-21 0,21 22 16,-21-22-16,21 0 0,0 0 16,1-21-16,-1 0 0,0 0 0,21 0 15,-21 0-15,1 0 0,20 0 0,0-21 16,-21 0-16,22 0 0,-22-1 15,21-20-15,-21 21 0,1-21 0,20-22 16,-21 22-16,0-22 16,0 22-16,1-43 0,-1 1 0,0 20 15,-21 1-15,21-1 0,-21 1 0,0 20 16,0 1-16,0 21 0,0 0 16,0-1-16,0 1 0,0 42 15,0 1-15,-21-1 16,0 21-16,21-21 0,-21 43 0,-1-22 15,22 22-15,-21-22 0,21 21 0,0 1 16,0-22-16,0 22 0,0-22 16,21-21-16,-21 22 0,0 20 0</inkml:trace>
  <inkml:trace contextRef="#ctx0" brushRef="#br0" timeOffset="71873.08">8657 8509 0,'21'-42'16,"0"21"-16,1-1 15,-1 1-15,-21 0 0,21 21 0,-21 21 32,21 0-32,-21 1 15,0 20-15,0-21 0,0 0 16,0 22-16,0-22 0,0 0 0,0 0 16,0 21-16,0-20 0,21-1 0,-21 0 15,0 0-15,0 0 16</inkml:trace>
  <inkml:trace contextRef="#ctx0" brushRef="#br0" timeOffset="71972.02">8890 8573 0,'-21'-22'15</inkml:trace>
  <inkml:trace contextRef="#ctx0" brushRef="#br0" timeOffset="72795.39">7832 8170 0,'-22'0'0,"1"0"15,42 0 16,1 0-15,20 0-16,-21 0 0,21 0 16,1 0-16,-1 0 0,0 0 0,1-21 15,-22 0-15,21 21 0,1-21 16,-1 21-16,-21-21 0,21 21 0,-20 0 16,-1 0-16,0-21 0,0 21 0,0 0 31,-42 0 0,0 0-31,0 21 0,-22 0 16</inkml:trace>
  <inkml:trace contextRef="#ctx0" brushRef="#br0" timeOffset="73160.19">8170 8086 0,'0'0'16,"0"-21"-16,0-1 0,0 1 15,0 0-15,-21 0 16,21 0-16,-21 21 16,21 21-1,0 0 1,0 0-16,0 22 0,0-1 0,0 0 15,0 1-15,0-1 0,0 0 0,0 1 16,0 20-16,0-21 0,-21 1 16,21 20-16,0-20 0,0-1 0,0 0 15,0 1-15,0-1 0,0-21 16,0 0-16,0 0 0,21 1 0,-21-1 16,21-21-16,0 0 0,0 0 0,1 0 15,-1 0-15,21-21 0,-21-1 16,0 1-16,1 0 0,20 0 0,-21-21 15,0 20-15,0-20 16,1 0-16,-1 21 0,0-22 0,0 1 16</inkml:trace>
  <inkml:trace contextRef="#ctx0" brushRef="#br0" timeOffset="73647.91">8784 7768 0,'0'0'0,"-21"0"0,0 0 16,0 0-16,-1 0 0,1 0 0,21 21 16,-21 1-16,0 20 0,21-21 15,0 21-15,-21 1 0,21 20 16,-21-20-16,21 20 0,0-21 0,0 22 16,-22-22-16,22 22 0,0-22 15,0 0-15,0 1 0,0-1 0,0 0 16,0-20-16,-21 20 0,21-21 15,0 21-15,0-20 0,0-1 0,0 0 16,-21-21-16,21 21 0,0-42 31,-21 0-15,21 0-16,0-1 0,0-20 16,0 21-16,0 0 0,0-22 0,0 22 15,21-21-15,0 0 0,0 20 0,1-20 16,-1 21-16,21-21 0,-21 20 15,22 1-15,-22 0 0,0 21 0,21 0 16,-21 0-16,1 21 0,-1 0 16,-21 22-16,0-22 0,21 21 0,-21 1 15,0-22-15,0 21 0,0 0 0,0 1 16,0-1-16,-21-21 0,21 22 16,-21-1-16,21-21 0,0 0 0,-22 0 15,1 1-15,21-1 0,-21 0 16,21 0-16,-21-21 15,0 0-15,0 0 0,-1 0 16,1 0-16</inkml:trace>
  <inkml:trace contextRef="#ctx0" brushRef="#br0" timeOffset="74299.53">2286 9610 0,'0'0'0,"-64"21"0,22-21 0,-85 21 16,85-21 0,21 21-16,-22-21 0,22 0 0,0 21 15,0-21-15,0 0 0,-1 0 16,22 22-16,-21-22 0,21 21 31,21-21-31,1 0 16,20 0-16,0 0 0,1 0 0,20 0 15,22 21-15,-1-21 0,43 0 16,-21 0-16,42 0 0,1 0 0,-1 0 16,21-21-16,0 21 0,43-21 15,-21-1-15,20 1 0,22 0 16,0 0-16,0 0 0,21 0 0,0 21 15,21-22-15,-21 1 0,0 0 16,21 21-16,-21 0 0,0-21 0,-21 21 16,0 0-16,-22 0 0,1 0 15,-21 0-15,-1 0 0,-21 0 0,-20 0 16,-1 0-16,-21 0 0,0 0 0,-21 0 16,-1 0-16,-20 0 0,-21 21 15,-1-21-15,-21 0 0,1 0 0,-22 21 16,0-21-16,0 0 0,-21 21 15,-21-21-15,-21 0 16,-1 0-16,-20 0 0,-22 0 16,1 0-16,-1 0 0,-42 0 15</inkml:trace>
  <inkml:trace contextRef="#ctx0" brushRef="#br0" timeOffset="75004.58">2328 9885 0,'21'0'63,"1"0"-63,-1 0 16,21 0-16,-21 21 0,22-21 15,-1 21-15,0-21 0,22 21 16,-1-21-16,22 22 0,-22-22 0,43 0 15,-21 0-15,42 0 0,0 0 16,21 0-16,0 0 0,0 0 16,43 0-16,-1 0 0,22-22 15,0 22-15,21-21 0,21 0 0,0 21 16,21-21-16,0 0 0,0 21 0,0-21 16,0 21-16,-21 0 0,22 0 15,-22 0-15,-22-22 0,-20 22 0,0 0 16,-43 0-16,0 0 0,1 0 15,-43 0-15,0 0 0,-21 0 0,-22 0 16,1 0-16,-22 0 0,-20 0 16,20 0-16,-42 0 0,22 0 0,-22 0 15,0 0-15,0 0 16,-21-21 0,-21 0 15,0 21-31,0 0 0,-22-21 0,1 21 15</inkml:trace>
  <inkml:trace contextRef="#ctx0" brushRef="#br0" timeOffset="101343.89">1524 12171 0,'0'0'0,"0"21"15,0-42 48,0 0-63,0 0 16,0-1-16,0 1 0,0-21 15,0 21-15,0-22 0,0 22 0,0-21 16,0 0-16,21-22 15,-21 22-15,21-22 0,-21 22 0,0-22 16,21 1-16,-21-1 0,22 1 16,-22 21-16,0-22 0,0 22 0,0-1 15,0 1-15,0 21 0,0-21 16,0 20-16,0 1 0,0 42 47,0 22-47,0-1 0,0 0 15,0 22-15,0-22 0,0 43 16,0-22-16,0 1 0,0 21 16,-22-22-16,22 22 0,0-22 15,0 22-15,0-22 0,0 1 0,0-1 16,0-20-16,0-1 0,22 0 16,-1 1-16,0-22 0,-21 0 15,21 0-15,0-21 0,0 0 0,1 0 16,20 0-16,-21 0 0,0 0 15,0 0-15,1-21 0,-1 0 0,0 0 16,0-22-16,0 22 0,0-21 16,1 0-16,-1-22 0,0 22 0,0-22 15,0 1-15,0-1 0,1 1 16,-1-1-16,-21 1 0,0-1 16,21-20-16,-21 20 0,21 1 15,-21-1-15,0 22 0,0-1 0,0 1 16,0 21-16,0 0 0,0 42 31,0 21-31,0 1 16,0 20-16,0-21 0,0 22 15,0-1-15,-21 22 0,0-21 0,21-1 16,-21 22-16,21-22 0,0 1 16,0-1-16,0 1 0,0-22 0,0 0 15,0 1-15,0-1 0,21-21 16,0 0-16,0 1 0,0-22 15,0 0-15,22 0 0,-22 0 16,21 0-16,-21-22 0,22 1 0,-1-21 16,-21 21-16,22 0 0,-1-22 15,-21 1-15,0 0 0,0-1 0,1 1 16,-1 0-16,0-1 0,-21 22 16,21-21-16,-21 21 0,0-1 0,0 1 15,0 42 16,0 1-31,0-1 0,0 0 0,-21 21 16,21-21-16,0 22 0,-21-1 0,21 0 16,-21 1-16,-1-22 15,22 21-15,0 1 0,0-1 0,-21-21 16,21 0-16,0 0 0,-21 1 16,21-1-16,0-42 31,0-1-31,0-20 15,0 21-15,0-21 0,0 20 16,21-20-16,0 0 0,1-1 0,-22 22 16,21-21-16,0 0 0,0 20 15,0-20-15,22 21 0,-22 0 0,0 21 16,0-21-16,0 21 0,0 0 16,1 0-16,-1 0 0,-21 21 15,21-21-15,0 21 0,-21 0 0,0 0 16,21 22-16,0-22 0,-21 0 15,22 21-15,-22-21 0,0 22 0,21-22 16,0 0-16,-21 0 0,21 0 16,0 1-16,-21-1 0,21-21 0,1 0 15,-1 0-15,21 0 0,-21 0 16,0 0-16,1 0 0,20-21 0,-21-1 16,0 1-16,22 0 0,-22 0 15,0-21-15,0 20 0,0-20 0,0 21 16,1-21-16,-1 20 15,0-20-15,0 21 0,-21 0 0,0 0 16,0-1-16,21 22 0,-21 22 31,0-1-31,0 0 0,0 0 16,0 21-16,0-20 0,0 20 16,-21-21-16,21 21 0,0-20 0,0 20 15,0-21-15,0 0 0,0 0 16,0 1-16,0-1 0,21-21 15,0 0 1,1 0-16,-1 0 0,0 0 0,-21-21 16,21-1-1,-21 1-15,21 0 0,-21 0 0,0-21 16,0 20-16,0-20 0,0 21 0,0-21 16,0 20-16,0-20 0</inkml:trace>
  <inkml:trace contextRef="#ctx0" brushRef="#br0" timeOffset="101516.79">3683 11430 0,'0'0'0,"-21"-42"16,0 42-1,-1 0-15,44 0 63,-1 21-63,0-21 0,0 21 15,0-21-15,-21 21 0,21 0 0</inkml:trace>
  <inkml:trace contextRef="#ctx0" brushRef="#br0" timeOffset="102919.59">4339 11980 0,'0'0'0,"21"0"0,0 0 0,1 0 0,-1-21 16,0 0-16,0 21 0,0-21 16,0 0-16,1 0 0,-1-1 0,-21 1 15,21-21-15,0 21 0,-21 0 0,21-1 16,-21 1-16,0 0 0,0 0 16,0 0-16,-21 21 15,0 0-15,0 0 0,-22 0 16,22 21-16,-21 0 0,21 0 0,-22 0 15,1 22-15,21-22 0,0 21 16,-22 1-16,22-1 0,21 0 0,-21-21 16,21 22-16,0-22 0,0 21 15,0-21-15,0 1 0,0-1 16,21-21-16,0 0 16,1 0-16,-1 0 0,0 0 15,0-21-15,0-1 0,22 1 0,-22 0 16,0-21-16,0 21 0,21-22 15,-20 22-15,-1 0 0,0-21 0,-21 20 16,21 1-16,0 0 0,-21 0 0,0 0 16,21 0-1,-21 42 17,0 0-32,0 0 15,0 0-15,0 22 0,0-22 0,-21 21 16,0 22-16,0-22 0,0 21 15,0 1-15,-22-1 0,22 22 0,0 0 16,-21-1-16,20 1 0,1 21 16,-21-21-16,21 20 0,0 1 0,-1 0 15,22-21-15,-21 21 0,0-1 0,0-20 16,21 0-16,0-1 0,0-20 16,-21 21-16,21-43 0,0 21 0,0-20 15,0-1-15,0 0 0,0-20 16,0-1-16,0 0 0,0 0 0,0-42 15,21 0 1,-21-22-16,21 1 0,21 0 16,-20-43-16,-1 22 0,21-22 0,0-21 15,-20 21-15,20-20 0,0-1 0,1 0 16,-1 0-16,-21-21 0,21 42 16,-20-20-16,20 20 0,-21 0 0,21 1 15,-20-1-15,-1 0 0,0 1 0,21 20 16,-21 1-16,1-1 0,-1 1 15,0-1-15,0 1 0,-21 20 16,21 1-16,-21 0 0,21 20 0,-21-20 16,0 21-16,0 42 31,0 0-15,0 22-16,0-22 0,0 21 0,0-21 15,0 22-15,-21-1 0,21 0 16,0-21-16,0 22 0,-21-22 0,21 21 15,0-21-15,0 1 0,0-1 0,21-21 16,0 0-16,1 0 16,-1 0-16,0 0 0,0-21 15,21-1-15,-20 1 0,-1 0 16,0-21-16,21 21 0,-21-22 16,1 1-16,-1 21 0,0-22 0,21 1 15,-21 0-15,-21 21 0,22-22 16,-1 22-16,-21 0 0,21 0 0,-21 0 15,0 42 17,0 0-32,0 0 15,0 0-15,0 0 0,0 1 16,0-1-16,0 0 0,0 0 0,0 0 16,0 0-16,0 1 0,21-1 0,0 0 15,-21 0-15,21 0 16,1 0-16,-1 1 0,0-22 0,0 21 15,0-21-15,22 0 0,-22 0 0,0 0 16,21 0-16,1 0 0,-1-21 16,0 21-16,-21-22 0,22 1 0,-1 0 15,0 0-15,-20 0 0,20 0 16,-21-22-16,0 22 0,0 0 0,1-21 16,-1 20-16,0 1 0,-21-21 0,0 21 15,0 0-15,0-1 0,0 1 16,0 0-16,0 0 0,-21 21 15,0 0-15,-1 0 16,1 21-16,0 0 16,0 0-16,21 22 0,-21-22 0,21 0 15,0 21-15,0-20 0,0 20 16,0-21-16,0 0 0,21 22 0,0-22 16,0 0-16,-21 0 0,21 0 0,1-21 15,-1 21-15,0-21 0,0 0 16,0 0-16,0 0 0,1 0 15,-22-21 1,0 0-16,0 0 0,0 0 16,0 0-16</inkml:trace>
  <inkml:trace contextRef="#ctx0" brushRef="#br0" timeOffset="104840.08">7408 11769 0,'21'0'15,"1"0"-15,-1 0 16,0-21-16,0 21 16,-21-22-16,21 1 0,0 21 15,1-21-15,-1-21 0,-21 21 0,21-1 16,-21 1-16,0-21 0,0 0 16,0-1-16,0 22 0,0-21 0,-21-1 15,0 1-15,-1 21 0,1-21 16,0 20-16,-21 1 0,21 0 15,-1 21-15,-20 0 0,21 0 0,0 0 16,-22 21-16,22 0 0,0 22 0,-21-1 16,21 0-16,-1 22 0,1-1 15,0-20-15,0 20 0,0 1 0,21-22 16,0 22-16,0-22 0,0 0 16,0-21-16,0 22 0,0-22 0,21 0 15,-21 0-15,21 0 0,0-21 16,0 0-16,1 0 0,-1 0 15,21-21-15,-21 0 0,0 0 0,22 0 16,-22 0-16,0-22 0,21 22 16,-20-21-16,-1 21 0,0-22 0,0 1 15,-21 0-15,21-1 0,-21 1 0,21 0 16,-21-1-16,22 22 0,-22 0 16,0 0-16,0 0 0,0 42 15,0 0-15,0 0 16,0 0-16,21 22 0,-21-22 0,0 21 15,0 0-15,0 1 0,0-1 0,0-21 16,0 22-16,21-1 16,0-21-16,0 21 0,0-20 0,1 20 15,-22-21-15,42 0 0,-21-21 16,0 21-16,0-21 0,22 0 0,-22 0 16,21-21-16,-21 0 0,22 0 0,-1 0 15,-21 0-15,22-22 0,-1 22 16,-21-21-16,21-1 0,-20-20 0,-1 21 15,0-22-15,0 1 0,0-22 16,0 21-16,1 1 0,-22-22 0,0 22 16,0-1-16,0 1 0,0 20 0,21-20 15,-21 21-15,0 20 0,0 1 16,0 0-16,0 42 16,0 0-1,0 22-15,-21-1 0,21 0 0,-22 22 16,22-1-16,0 1 0,-21 21 0,0-22 15,21 1-15,-21-1 0,21 1 16,0-1-16,0 1 0,0-22 0,0 0 16,0 1-16,0-1 0,0-21 15,21 21-15,0-20 0,0-1 16,1-21-16,-1 0 0,0 0 0,0 0 16,0-21-16,0-1 0,1 1 15,-1-21-15,21 0 0,-21-1 0,0 1 16,1 0-16,20-22 0,-21-21 15,0 22-15,0-22 0,1 1 16,-1 20-16,0-21 0,0 22 0,0-1 16,-21 1-16,0-1 0,21 22 15,-21 21-15,0-21 0,-21 63 32,21 21-32,-21 0 0,0 1 15,21-1-15,-21 0 0,0 22 0,21-1 16,-22 1-16,22-1 15,0 22-15,0-21 0,0-1 0,0 1 0,0-22 16,0 21-16,0-20 0,0-1 16,0 0-16,22 1 0,-1-22 15,0 0-15,-21 21 0,42-42 0,-21 22 16,1-22-16,-1 0 0,21 0 16,-21 0-16,0 0 0,22 0 0,-22-22 15,21 1-15,1 0 0,-22-21 0,21 21 16,-21-22-16,0 1 0,1 0 15,-1-1-15,0 1 0,-21 0 0,21 20 16,-21-20-16,0 21 0,0 0 16,-21 21-16,0 0 15,0 0-15,-1 21 0,1-21 0,21 21 16,0 0-16,-21 0 0,21 1 16,0-1-16,0 0 15,21 0-15,-21 0 0,21-21 16,1 21-16,-22 1 15,21-22-15,0 21 0,-21 0 16,0 0-16,0 0 16,0 0-1,0 1-15,21-22 32,0 0-32,0 0 15,1 0-15,-1-22 0,-21 1 16,42 0-16,-21 0 0,0 0 15,1 0-15,20-22 0,-21 1 16,0 21-16,0-22 0,1 22 0,-1 0 16,0 0-16,-21 42 31,-21 0-15,0 0-16,21 22 0,0-22 0,0 0 15,-22 0-15,22 0 0,0 1 0,0-1 16,0 0-16,0 0 0,0 0 15,0 0-15,0 1 16,22-22 15,-22-22-31,0 1 16,21 0-16,-21-21 0,21 21 0,-21-22 16,0 1-16</inkml:trace>
  <inkml:trace contextRef="#ctx0" brushRef="#br0" timeOffset="104991.99">9737 10986 0,'0'-22'0,"0"44"0,-22-44 0,1 1 16,0 21-1,0 0 1</inkml:trace>
  <inkml:trace contextRef="#ctx0" brushRef="#br0" timeOffset="105132.03">8064 11282 0,'0'0'0</inkml:trace>
  <inkml:trace contextRef="#ctx0" brushRef="#br0" timeOffset="105287.94">10350 10605 0,'0'-43'16</inkml:trace>
  <inkml:trace contextRef="#ctx0" brushRef="#br0" timeOffset="105327.91">10350 10541 0,'0'-21'0,"-63"21"31,126 21-31</inkml:trace>
  <inkml:trace contextRef="#ctx0" brushRef="#br0" timeOffset="105459.84">10202 10605 0,'-63'169'15,"126"-360"-15,-63 213 0,-63 210 16,63-168-16,0-1 0,0 1 15,0-1-15,0 22 0,0-21 0,0 20 16,0-20-16,0-1 0,0-20 0,0 20 16,0-21-16,0 1 0,0-1 15,0 0-15,0-20 0,0 20 16,0-21-16</inkml:trace>
  <inkml:trace contextRef="#ctx0" brushRef="#br0" timeOffset="105600.76">10054 11663 0,'0'-21'32,"0"0"-32,21 21 0,-21-22 15,21 1-15,1 21 16,-22-21 0</inkml:trace>
  <inkml:trace contextRef="#ctx0" brushRef="#br0" timeOffset="105937.14">10118 11536 0,'-22'0'16,"1"85"-16,21-64 16,0-42-16,0-1 0,0 1 15,0 0-15,0 0 0,0 0 0,0 0 16,21-1-16,-21 1 15,22 0-15,-1 0 0,0 0 16,0 0-16,0 21 0,0-22 16,1 22-16,-1 0 0,0 0 15,0 0-15,0 0 0,0 22 0,1-1 16,-1 0-16,0 0 0,0 0 0,0 0 16,-21 22-16,0-22 0,21 0 15,-21 21-15,0-20 0,0-1 0,0 0 16,0 21-16,-21-21 0,0 1 15,63-22-15,-42 21 0,-42 0 0,0-21 16,-1 21-16,1-21 0,0 21 0,-1-21 16,1 0-16,21 0 0,-21 0 0,-1-21 15,22 0-15</inkml:trace>
  <inkml:trace contextRef="#ctx0" brushRef="#br0" timeOffset="106092.05">8022 11324 0,'-21'0'0</inkml:trace>
  <inkml:trace contextRef="#ctx0" brushRef="#br0" timeOffset="106211.98">8975 11240 0,'42'0'16,"-21"0"-16,21 0 15,-20 0-15,20 0 0,0 0 0,-21 0 16,22 0-16,-22 0 0,21 0 16,1 0-16</inkml:trace>
  <inkml:trace contextRef="#ctx0" brushRef="#br0" timeOffset="106995.53">10753 11430 0,'0'0'0,"0"-21"0,0 0 16,0 0-16,-43 21 15,43 21 32,0 0-47,0 0 0,0 0 0,0 0 16,0 22-16,0-22 0,0 21 0,0 1 15,0-22-15,0 21 0,0-21 16,0 22-16,0-22 0,0 0 0,0 0 16,0 0-16,0 0 0,0 1 0,0-1 15,21-21 1,1 0-16,-1 0 16,0-21-16,0-1 0,0 22 15,0-21-15,1 0 0,-1-21 16,0 21-16,0-1 0,0-20 0,0 21 15,1-21-15,20-1 0,-21 22 16,0 0-16,0-21 0,-21 20 0,22 22 16,-22-21-16,21 21 0,0 0 15,-21 21 1,0 1-16,0-1 16,0 0-16,0 0 0,0 0 0,0 0 15,0 1-15,0 20 0,0-21 16,0 0-16,0 0 0,21 1 15,0-1-15,0-21 0,-21 21 0,22-21 16,-1 0-16,0 0 16,0 0-16,0 0 0,0 0 15,1 0-15,-1-21 0,0 21 0,0-21 16,0-1-16,0-20 0,1 21 16,-1-21-16,0-1 0,0 1 0,0-22 15,22 1-15,-22-1 0,0 1 0,-21-1 16,42 22-16,-21-21 0,-21 20 15,0-20-15,0 42 0,0-22 0,0 22 16,0 0-16,0 0 0,-42 21 0,21 0 16,0 21-1,21 0-15,0 0 0,0 0 16,-43 1-16,22 20 0,21 0 16,0 1-16,0 20 0,0-21 15,0 22-15,0-22 0,0 22 0,0-22 16,-42 0-16</inkml:trace>
  <inkml:trace contextRef="#ctx0" brushRef="#br0" timeOffset="107156.54">12044 11599 0,'21'-63'15,"-21"42"-15,21 0 0,-21-1 16,0 1-16,0 0 15,-42 21 1</inkml:trace>
  <inkml:trace contextRef="#ctx0" brushRef="#br0" timeOffset="107352.42">12531 11472 0</inkml:trace>
  <inkml:trace contextRef="#ctx0" brushRef="#br0" timeOffset="107466.36">13462 0 0,'0'0'0,"-212"0"0,1 0 16,-22 0-16</inkml:trace>
  <inkml:trace contextRef="#ctx0" brushRef="#br0" timeOffset="107776.18">12277 11007 0,'0'0'0,"63"0"0,1 0 0</inkml:trace>
  <inkml:trace contextRef="#ctx0" brushRef="#br0" timeOffset="109456.8">13843 10964 0,'0'-21'0,"0"0"0,0 0 16,0 42 15,0 21-31,-21-20 16,21-1-16,0 21 0,-21 0 15,21 1-15,0-1 0,0 0 0,-22 1 16,22-22-16,-21 21 0,21 1 15,0-22-15,0 21 0,0-21 0,0 0 16,0 1-16,0-1 0,0-42 47,0-1-47,0 1 0,0-21 16</inkml:trace>
  <inkml:trace contextRef="#ctx0" brushRef="#br0" timeOffset="109832.1">13843 10499 0,'0'0'0,"-42"0"16,20 0 0,22 21-16,-21 0 0,0 0 15,21 0-15,0 1 16,0-1-16,0 0 0,0 0 15,0 0-15,21-21 16,0 0-16,1 0 16,-1 0-16,0 0 0,0 0 15,0-21-15,0 21 0,1-21 0,-1 0 16,0 0-16,-21-1 16,0 1-16,0 0 0,0 0 0,0 0 15,-21 21-15,0-21 0,-1 21 16,1 0-16,0 0 0,0 0 0,0 0 15,0 0-15,-1 21 0,22 0 16,-21 0-16,21 0 0,-21 0 16,21 1-16,0-1 0,0 0 0,0 21 15,0-21-15,0 1 0,21-1 16,0 0-16,-21 0 0,22 0 0,-1 0 16</inkml:trace>
  <inkml:trace contextRef="#ctx0" brushRef="#br0" timeOffset="110407.77">14605 10964 0,'0'0'0,"0"-21"15,0 0-15,0 0 16,-21 21-16,0-21 0,-1 21 15,1 0-15,0 0 16,0 21-16,0 0 0,0 0 16,-1 0-16,1 1 0,0-1 15,-21 21-15,21-21 0,-1 22 0,1-1 16,0 0-16,21-21 0,-21 22 0,21-1 16,0-21-16,0 22 0,0-22 15,0 0-15,0 0 0,0 0 0,0 0 16,21-21-16,0 0 0,0 0 15,1 0-15,-1-21 16,21 21-16,-21-21 0,0 0 0,22-21 16,-22 20-16,0-20 0,21 0 15,-20-1-15,20 1 0,-21-21 0,0 20 16,43-84 0,-43 64-16,0-1 0,-21 1 0,21 20 15,0-20-15,1-1 0,-22 22 0,0 0 16,0-1-16,0 22 0,21 0 0,-21 42 31,0 0-31,-21 22 16,21-22-16,-22 42 0,22-20 0,0-1 15,0 22-15,0-22 0,0 21 16,0-20-16,0 20 0,0-20 0,0-1 16,0 21-16,0-20 0,0-1 15,0-21-15,0 22 0,0-22 0,0 21 16,0-21-16,0 0 0,0 1 15,22-1-15,-1-21 16,0 0-16,0 0 0</inkml:trace>
  <inkml:trace contextRef="#ctx0" brushRef="#br0" timeOffset="110672.16">15325 11367 0,'0'21'32,"0"0"-17,0 0-15,0 0 0,0 0 16,0 1-16,0-1 0,0 21 0,0-21 16,-22 0-16,1 1 0,0-1 0,0 21 15,-21-21-15,20 0 16,1 1-16,0-1 0,0 0 0,0 0 0,0 0 15,-1-21-15,22 21 0,0-42 32,22 0-32,-1 0 0</inkml:trace>
  <inkml:trace contextRef="#ctx0" brushRef="#br0" timeOffset="112580.97">16192 10964 0,'-21'0'31,"21"22"-31,0-1 0,-21 0 16,0 0-16,21 0 0,-21 22 0,21-22 15,-21 21-15,21-21 0,-22 22 0,22-22 16,0 0-16,-21 21 0,21-21 15,-21 1-15,0-1 0,21 0 16,0-42 15,0 0-31,21-22 16,0 22-16,0 0 16,1-21-16,-1-1 0,0 1 0,0 0 0,0 20 15,22-20-15,-22 0 0,0 21 16,0-1-16,21 1 0,-20 0 15,-1 21-15,0 0 0,-21 21 32,0 0-32,0 1 0,0-1 0,0 0 15,0 21-15,0-21 0,0 22 0,0-1 16,0-21-16,21 22 0,-21-22 16,21 0-16,-21 0 0,21 0 0,1 0 15,-1 1-15,0-1 0,0-21 16,0 0-16,0 0 0,22 0 15,-22 0-15,0 0 0,21 0 0,-20 0 16,20 0-16,-21-21 0,21-1 16,1 1-16,-22 0 0,21 0 0,1-21 15,-22 20-15,21-20 0,-21 0 0,22 21 16,-22-22-16,0 1 0,0 21 16,0-22-16,-21 22 0,0-21 0,0 21 15,0 0-15,-21-1 16,0 22-16,0 0 0,-22 0 0,22 0 15,-21 0-15,21 22 0,-22-1 0,22 0 16,0 0-16,-21 0 16,21 0-16,-1 1 0,1 20 0,21-21 15,0 0-15,-21 22 0,21-22 16,0 21-16,0-21 0,0 0 0,0 1 16,0-1-16,0 0 0,0 0 0,21 0 15,0-21-15,1 0 16,-1 0-16,0 0 0,0 0 15,0 0-15,-21-21 0,21 0 0,1 0 16,-1 0-16,0-1 16,0-20-16,0 21 0,0 0 0,1-22 0,-1 22 15,0-21-15,0 21 0,-21 0 16,0-1-16,21 1 0,-21 0 16,0 42-1,0 0 1,0 1-16,0 20 0,0-21 15,0 0-15,0 0 0,0 1 0,0 20 16,0-21-16,0 0 0,0 0 16,0 1-16,0-1 0,21-21 0,1 21 15,-1-21-15,0 0 0,0 21 16,0-21-16,0 0 0,1 0 0,20 0 16,-21 0-16,0 0 0,22-21 0,-22 21 15,0-21-15,0 0 0,0-1 16,0 1-16,1 0 0,-22 0 15,21 0-15,-21-22 0,21 22 0,0 0 16,-21 0-16,0 0 0,0 0 16,0 42 15,-21 0-31,21 0 0,-21 0 16,0 0-16,21 1 0,0 20 0,0-21 15,-22 0-15,22 0 0,0 1 16,-21-1-16,21 0 0,0 0 0,0 0 15,0 0-15,0-42 47,0 0-31,0 0-16,0 0 0,0 0 16,0-1-16,21 1 0,1-21 0,-1 21 15,-21-22-15,21 22 0,0 0 16,0-21-16,0 21 0,1-1 0,-22 1 15,21 21-15,0 0 0,-21-21 0,21 21 16,0 0-16,0 21 16,-21 0-16,0 1 0,0-1 15,0 0-15,0 0 0,0 0 0,0 22 16,0-22-16,0 0 0,0 0 16,0 21-16,0-20 0,0-1 15,0 0-15,0 0 0,0 0 31,22-21-15,-1-21-16,-21 0 16,21 21-16,0-21 0,-21 0 0,21-1 15,0 1-15,1 0 0,-22-21 0,21 21 16,0-22-16,21 22 0,-21 0 16,1-21-16,-1 20 0,0 1 0,0 0 15,0 0-15,0 21 0,1 0 0,-1 0 16,-21 21-1,0 0 1,0 0-16,0 1 0,0-1 16,0 0-16,-21 0 0,21 0 15,-22 22-15,22-22 0,0 0 0,0 21 16,0-21-16,0 1 0,0-1 16,0 0-16,0 0 0,0 0 0,22 0 15,-1 1-15,0-22 0,0 0 16,0 0-16,0 0 0,1 0 15,-1 0-15,0 0 0,0 0 16,21 0-16,-20-22 0,20 22 0,-21-21 16,21 0-16,1 0 0,-1 0 15,-21 0-15,22-22 0,-1 22 0,-21-21 16,21 21-16,-20-22 0,20 1 0,-21 21 16,0-22-16,0 1 0,-21 21 15,0 0-15,0 0 0,0-1 0,0 1 16,-21 21-1,0 0-15,0 21 0,0 1 16,0-1-16,-1 0 0,1 0 0,0 21 16,0-20-16,0-1 0,21 21 15,-21-21-15,21 22 0,0-22 0,0 0 16,0 0-16,0 0 0,0 0 16,0 1-16,0-1 0,21-21 15,0 0-15,0 0 0,0 0 16,0 0-16,1 0 15,-1 0-15,0-21 0,0-1 0,0 22 16,0-21-16,1 0 0,-1 0 0,0 0 16,0 0-16,0-1 0,0 1 15,1 0-15,-22 0 0,21 21 0,-21-21 16,21 21-16</inkml:trace>
  <inkml:trace contextRef="#ctx0" brushRef="#br0" timeOffset="112796.36">19135 11113 0,'0'42'15,"0"-21"1,21-21 46,-21-21-46,21 21-16,-21-21 16,21 21-16,0-21 0</inkml:trace>
  <inkml:trace contextRef="#ctx0" brushRef="#br0" timeOffset="113168.42">20024 11070 0,'21'0'0,"0"0"16,0 0-16,0 0 16,0 0-16,1 0 0,-1-21 15,0 21-15,0 0 0,0 0 16,22-21-16,-22 21 15,0 0-15,21 0 0,-21 0 0,22-21 16,-22 21-16,21 0 0,-21-21 0,1 21 16,20 0-16</inkml:trace>
  <inkml:trace contextRef="#ctx0" brushRef="#br0" timeOffset="133468.03">1101 13991 0,'0'0'0,"-22"-21"0,1 21 31,0 0-15,21 21-16,0 0 15,0 1-15,0-1 0,0 0 16,0 0-16,0 0 0,0 0 15,0 1-15,0-1 0,0 0 0,21-21 16,0 21-16,1-21 0,-1 0 16,0 0-16,21 0 0,-21 0 15,1 0-15,20 0 0,-21-21 16,21 0-16,-20 0 0,20-1 0,-21 1 16,21 0-16,-20 0 0,-1 0 15,-21 0-15,21-22 0,-21 22 0,0 0 16,0 0-16,0 0 0,0-1 15,0 1-15,0 42 32,0 1-17,0-1-15,0 21 0,0 0 16,0 1-16,0-1 0,0 0 0,-21 22 16,21-22-16,0 22 0,0-1 15,0 1-15,0-1 0,0 1 16,0-1-16,0 1 0,0-22 0,-21 0 15,21 1-15,0-1 0,-22-21 16,22 0-16,0 22 0,0-22 16,-21-21-16,0 21 0,0-21 15,0 0-15,0 0 16,-22 0-16,22 0 0,0 0 0,-21 0 16,-1-21-16,1 0 0,21 0 15,-22-22-15,1 22 0,21 0 16,-21 0-16,20 0 0,1 21 0,0-22 15,0 22 1,21 22-16,0 20 16,0-21-16,0 0 15,0 0-15,21 22 0,0-22 16,-21 0-16,21 21 0,22-20 16,-22-1-16,0 0 0,21 0 0,1-21 15,-1 0-15,0 0 0,1 0 16,20 0-16,1 0 0,-22-21 15,22 21-15,-22-21 0,21 0 0,-20-1 16,-1-20-16,0 21 0,-20 0 16,-1-22-16,0 22 0,0 0 15,0-21-15,0 21 0,-21-1 0,0 1 16,0 0-16,0 0 0,0 42 47,0 0-47,0 0 15,0 1-15,0-1 0,0 21 16,0-21-16,0 0 0,0 1 16,0-1-16,0 0 0,0 0 0,0 0 15,0 0-15,0 1 16,0-44 15,0 1-15,0-21-16,0 21 15,0 0-15,22-22 0,-22 1 0,21 21 16,0-22-16,0 22 0,0-21 16,0 21-16,22 0 0,-22-1 15,0 22-15,0 0 0,0 0 16,1 0-16,-1 0 0,0 22 0,0-1 16,-21 0-16,0 0 0,0 21 15,0-20-15,0-1 0,0 21 16,0-21-16,0 0 0,0 22 0,0-22 15,0 0-15,0 0 0,0 0 16,0 1-16,0-1 16,0-42 15,21-1-15,22-20-16,-22 21 0</inkml:trace>
  <inkml:trace contextRef="#ctx0" brushRef="#br0" timeOffset="134007.74">3831 14076 0,'0'0'0,"0"-42"15,-21 63 16,21 0-31,-21 0 0,0 0 0,-1 22 16,1-1-16,0 0 0,0 22 16,-21-22-16,20 22 0,1-1 0,-21 1 15,21-1-15,0-21 0,-1 1 16,1 20-16,0-42 0,21 22 16,0-1-16,0-21 0,-21 0 0,21 1 15,0-1-15,0-42 31,0-1-15,0 1-16,21-21 0,0 0 0,-21-1 16,21-20-16,1-1 0,-1 1 15,21-22-15,-21 22 0,0-22 0,1 21 16,20 1-16,-21 21 0,0-22 16,0 43-16,1-21 0,-1 42 0,0 0 15,0 0 1,-21 21-16,0 21 0,0 0 0,0 1 15,0-1-15,0 22 0,0-1 16,0 1-16,0-1 0,-21 1 0,21-22 16,0 21-16,0-20 0,0-22 15,0 21-15,0-21 0,0 1 16,0-1-16,0 0 0,0 0 16,0-42 15,-21 21-31,21-21 0,-21 0 0,-1-1 15,1 22-15</inkml:trace>
  <inkml:trace contextRef="#ctx0" brushRef="#br0" timeOffset="134514.16">3450 14711 0,'0'0'0,"-21"0"0,0 21 16,42-21 15,0 0-31,21 0 16,-20 0-16,20-21 0,0 21 0,1-21 15,-1 0-15,0 21 16,1-22-16,-1 1 0,0 21 0,1-21 16,-22 0-16,21 0 0,0 21 15,1-21-15,-22-1 0,21 1 0,-21-21 16,22 21-16,-22 0 0,21-1 16,-21 1-16,1 0 0,-1 0 0,-21 0 15,0 42 16,0 0-31,0 21 16,0-20-16,0 20 0,0 0 0,0 1 16,0-1-16,0 21 15,0-20-15,0 20 0,0-20 0,0 20 16,0-21-16,21 22 0,-21-1 16,21-20-16,-21 20 0,0 1 0,0-1 15,0-20-15,0 20 0,0 1 16,0-22-16,0 0 0,0 1 0,0-1 15,0 0-15,0 1 0,0-22 16,0 21-16,-21-21 0,21 0 0,-21 1 16,21-1-16,-21-21 15,-1 0-15,1 0 0,0 0 16,0 0-16,0-21 0,21-1 16,-21 1-16,-1 21 0,1-42 15,21 21-15,0 0 0,-21-1 16,21-20-16,-21 0 0,21 21 0,0-43 15,0 22-15,0-22 0</inkml:trace>
  <inkml:trace contextRef="#ctx0" brushRef="#br0" timeOffset="134836.14">4445 14012 0,'0'0'0,"-21"-21"16,0 21-16,21-21 47,0 0-31,0 0-1,0 0-15,-22 21 31,1 0-15,0 0-16,21 21 16,0 0-16,0 0 15,0 0-15,0 0 16,0 1-16,0-1 0,21 0 0,0 0 16</inkml:trace>
  <inkml:trace contextRef="#ctx0" brushRef="#br0" timeOffset="135340.21">4953 14415 0,'21'0'16,"-21"-22"-16,0 1 16,0 0-16,0 0 0,0 0 15,0 0-15,0-1 0,0 1 16,0 0-16,-21 0 15,0 21-15,0 0 16,-1 21-16,1 0 0,0 0 0,0 1 16,0 20-16,-22 0 0,22 1 15,0-1-15,0 0 0,0 1 0,0 20 16,-1-42-16,22 22 0,0-1 16,0-21-16,0 0 0,0 0 0,0 1 15,22-22-15,-1 0 16,0 0-16,0 0 0,0 0 0,0-22 15,1 1-15,-1 0 0,0 0 16,0-21-16,0 20 0,0-20 16,1 0-16,-1 21 0,-21-22 0,0 1 15,0 0-15,0 20 0,0-20 16,0 21-16,21 21 0,-21 21 31,0 0-31,0 0 0,0 1 0,0 20 16,0 0-16,21-21 0,-21 22 15,21-22-15,0 21 0,-21-21 0,22 1 16,-22-1-16,21 0 0,0 0 16,-21 0-16,21-21 0,0 21 15,0-21-15,1 0 16,-1 0-16,0 0 0,-21-21 16,21 0-16,0 0 0</inkml:trace>
  <inkml:trace contextRef="#ctx0" brushRef="#br0" timeOffset="135776.96">5292 14351 0,'0'0'0,"0"-21"0,0 0 0,21 21 31,0 0-31,0 0 0,0 0 16,22 0-16,-22 21 15,0 0-15,21 0 0,-21 0 0,22 1 16,-22-1-16,21 0 0,-21 0 15,1 0-15,-1 0 0,0 1 0,-21-1 16,21 0-16,0 0 0,-21 0 16,21-21 15,-21-21-15,0 0-16,22 0 0,-22-22 0,21 22 15,-21-21-15,0 21 0,0-22 16,21 22-16,-21-21 0,0 21 0,0 0 15,0-1-15,0 1 16,-21 21 0,0 0-16,-22 21 0,22 1 15,-21 20-15,21-21 0,-22 0 16,-20 22-16,20-1 0,1 0 0,0-21 16,-1 22-16,1-22 0,21 21 15,0-21-15,0 1 0,-1-1 0,22 0 16,0 0-16,-21-21 0,21 21 15</inkml:trace>
  <inkml:trace contextRef="#ctx0" brushRef="#br0" timeOffset="136727.97">6625 14605 0,'0'0'0,"0"-21"0,0 0 16,0 0-16,21 21 0,0-22 15,1 22-15,-1-21 0,0 21 16,21-21-16,-21 0 0,22 21 0,-22-21 16,21 0-16,-21 21 0,22-22 15,-22 1-15,0 0 0,0 0 0,0 0 16,-21 0-16,0-22 0,0 22 15,0 0-15,0 0 16,0 0-16,-21 21 0,0 0 0,0 0 16,-21 0-16,-1 21 0,22 0 15,-21 0-15,-1 0 0,1 22 0,0-1 16,-1 21-16,1-20 0,21-1 16,-21 0-16,20 1 0,22-1 0,0 0 15,0-20-15,0-1 0,0 0 16,0 0-16,22-21 0,-1 0 0,21 0 15,-21 0-15,22-21 0,-1 0 16,0 0-16,1-1 0,-1-20 0,0 21 16,1-21-16,-1-1 0,-21 1 15,21 0-15,-20-1 0,-1 1 16,-21 0-16,0 20 0,21-20 0,-21 21 16,0 42-1,0 0 1,0 22-16,0-22 0,0 21 15,0 0-15,0-20 0,0 20 0,0 0 16,0-21-16,21 1 0,0-1 0,-21 0 16,21 0-16,1-21 0,-1 0 15,21 0-15,-21 0 0,0 0 16,22 0-16,-22-21 0,21 0 16,1 0-16,-22-22 0,21 22 0,0-21 15,-20-1-15,20 1 0,-21 0 16,0-1-16,0 1 0,1 21 0,-22 0 15,0 0-15,0-1 0,-22 44 32,1 20-32,21 0 0,-21 1 0,0-1 15,0 43-15,21-22 0,-21 1 16,-1 20-16,1 1 0,0 0 0,0-1 16,21 1-16,-21 21 0,0 0 15,-1-1-15,22 1 0,-21-21 0,0 21 16,0 0-16,0-1 0,21 1 15,-21-21-15,-1 21 0,1-22 16,21-20-16,0-1 0,-21-20 0,21-1 16,0-21-16,-21 0 0,21-42 15,0 0-15,0 0 16,21-43-16,0 22 0,0-43 16,1 1-16,-1-1 0,21-21 0,-21 0 15,0 1-15</inkml:trace>
  <inkml:trace contextRef="#ctx0" brushRef="#br0" timeOffset="137011.81">7578 14626 0,'0'0'0,"0"-42"0,0-106 15,0 105 1,21 22-16,21-21 0,-21 21 16,22 0-16,-22-1 0,21 1 0,0 21 15,1 0-15,-22 0 0,21 0 16,1 21-16,-22 1 0,0 20 0,0-21 15,0 21-15,-21 1 0,0-1 16,0-21-16,0 22 0,-21-1 0,0 0 16,0 1-16,0-1 0,-22 0 0,1-21 15,21 1-15,-22 20 16,22-42-16,-21 21 0,42 0 0,-21-21 16,0 0-16,21-21 15,21 0 1,0 0-16,21-22 0,-21 22 15,1-21-15,20-22 0</inkml:trace>
  <inkml:trace contextRef="#ctx0" brushRef="#br0" timeOffset="137295.59">8340 14097 0,'0'0'0,"0"42"16,0-20-16,0 20 15,0 0-15,0 1 0,0 20 16,-22 1-16,22 20 0,-21-20 15,0 20-15,21 1 0,-21-21 0,0 20 16,21 22-16,-21-21 0,-1-1 16,1 22-16,0-21 0,0 0 0,0-1 15,0 1-15,-22 0 0,22-22 0,0 22 16,0-1-16,0-20 0,-1-1 16,1 1-16,0-1 0,21-20 0,-21-1 15,21-21-15,0 0 0,0 1 16,0-65-1,21 22-15,0-21 0,0-1 16,-21-20-16,22-1 16,-1 1-16,0-22 0,0 1 0</inkml:trace>
  <inkml:trace contextRef="#ctx0" brushRef="#br0" timeOffset="137936.21">8213 14436 0,'0'0'0,"0"-43"0,0 1 15,0 0-15,0-1 0,0 22 16,0-21-16,21 21 0,0-22 0,-21 22 16,21 0-16,0 21 0,0-21 15,1 21-15,-1 0 0,0 0 0,0 0 16,21 21-16,-20 0 0,-1 0 16,21 22-16,-21-1 0,0 0 15,1 1-15,-1-1 0,-21 0 0,0 1 16,0-1-16,0 0 0,0 1 15,-21-1-15,-1-21 0,1 0 0,0 1 16,-21-1-16,21 0 0,-1-21 16,1 0-16,0 0 0,-21 0 0,21 0 15,-1 0-15,1-21 0,0 0 0,21-1 16,-21 22-16,21-21 0,-21 0 16,21 42 15,0 0-31,21-21 0,0 22 15,0-1-15,0-21 0,1 21 16,-1-21-16,21 0 0,-21 21 0,22-21 16,-1 0-16,0 0 0,1 0 0,-1-21 15,21 21-15,-20-21 0,20 0 16,1-22-16,-22 22 0,22-21 0,-22-1 16,0 1-16,1-21 0,-22 20 15,21-20-15,-21-1 0,0 1 0,1-22 16,-22 22-16,0-1 0,0-21 15,0 22-15,0 21 0,0-1 0,0 1 16,0 21-16,0 0 0,-22 21 0,1 0 16,0 21-1,0 21-15,0 0 0,0 1 0,-1 20 16,1 1-16,0-1 0,0 1 16,0 20-16,0-20 0,21-1 0,0-20 15,0 20-15,0-20 0,0-1 16,21 0-16,0-21 0,0 1 0,0-1 15,0 0-15,1-21 0,-1 0 0,21 0 16,-21 0-16,22 0 0,-22-21 16,21 0-16,-21-22 0,22 22 0,-22-21 15,21-1-15,-21 1 0</inkml:trace>
  <inkml:trace contextRef="#ctx0" brushRef="#br0" timeOffset="138311.99">9758 13547 0,'0'0'0,"0"-21"0,0-1 0,-21 22 16,-1 0-16,22 22 15,-21-1 1,21 0-16,0 0 0,-21 21 0,21-20 16,0-1-16,0 21 0,0-21 0,-21 0 15,21 1-15,0-1 0,-21 0 16,21 0-16,0 0 15,0-42 1,0 0 0,0-21-16,0 20 15,0 1-15,0-21 0,21 0 0,0-1 16,-21 22-16,21-21 0,0 21 16,1-1-16,-1 1 0,0 0 0,0 21 15,0 0-15,0 0 0,1 0 0,-1 0 16,0 21-16,0 0 0,0 1 15,0-1-15,1 0 0,-22 0 0,21 0 16,-21 22-16,21-22 16,-21 21-16,0-21 0,0 0 0,0 22 0,0-22 15,0 21-15,-21-21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0:07:18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4826 0,'0'0'0,"-21"0"32</inkml:trace>
  <inkml:trace contextRef="#ctx0" brushRef="#br0" timeOffset="3688.21">2963 635 0,'0'0'0,"0"-21"16,-21 0-16,0 0 0,21-1 15,-21 1-15,21 0 0,0 0 0,0 0 16,0 0-16,0-1 16,-21 22-16,21 22 31,0-1-31,21 0 0,0 0 16,-21 21-16,21-20 0,21 20 0,-20 21 15,-1-20-15,21 20 0,-21 1 16,22-1-16,-1 1 0,-21-1 15,21 1-15,1-22 0,-1 22 16,0-22-16,1 0 0,-22 1 16,21-22-16,-21 21 0,22-21 0,-22 0 15,-21 1-15,21-1 0,-21 0 16,21 0-16,-21 0 16,0-42 15,0 0-31,0 0 0,-21 0 15,21-1-15,0-20 0,0 21 16</inkml:trace>
  <inkml:trace contextRef="#ctx0" brushRef="#br0" timeOffset="4028.04">3662 466 0,'-21'0'16,"-1"0"-16,1 21 0,0 0 15,0 0-15,0 0 0,-22 22 16,22 20-16,-21-20 0,21 41 0,-22-20 16,1 20-16,0 1 15,-1 0-15,22-1 0,-21 1 0,0-21 16,-1 20-16,1-20 0,21-1 15,0 1-15,-1-22 0,1 0 0,0 1 16,21-22-16,0 0 0,0 0 16,0 0-16,21-21 31,0-21-31,1 21 16,-1-21-16,0 0 0,0 0 0,21 0 15,-20-1-15,20-20 16</inkml:trace>
  <inkml:trace contextRef="#ctx0" brushRef="#br0" timeOffset="4383.92">3895 1207 0,'21'0'0,"-21"21"46,0 0-46,0 21 0,0-21 0,0 22 16,21-1-16,-21 22 16,0-1-16,21 1 0,-21-1 0,21 22 15,-21-1-15,0 1 0,21 0 16,-21 21-16,22-22 0,-22 1 0,0 21 16,0-22-16,0 22 0,0-21 15,0 0-15,0-1 0,0 1 0,0 0 16,0-22-16,0 22 0,0-22 0,0-20 15,0 20-15,0-21 0,0-20 16,0 20-16,0-21 0,0-42 31,0-21-31,0 20 0,0-41 16,0 21-16,0-1 16,0-20-16,0-1 0,0-20 0</inkml:trace>
  <inkml:trace contextRef="#ctx0" brushRef="#br0" timeOffset="4724.72">3916 1757 0,'0'0'0,"-21"-64"0,-1 1 0,22 21 16,0-1-16,-21 1 0,21 0 0,0-1 16,0 22-16,0-21 0,0 21 15,21-22-15,1 22 0,-1-21 0,21 21 16,-21-1-16,22 1 15,-1 0-15,-21 21 0,21 0 0,1 0 16,20 0-16,-20 0 0,-1 21 16,-21 0-16,0 1 0,0 20 15,-21 0-15,0 1 0,0-1 0,0 0 16,-21 1-16,0-22 0,-21 21 16,-1 0-16,1-20 0,21 20 0,-21-21 15,20 0-15,-20 0 0,21 1 16,0-1-16,0-21 0,-1 0 15,44 0 1,-1-21 0,21 21-16,-21-22 15,0 1-15,22 0 0</inkml:trace>
  <inkml:trace contextRef="#ctx0" brushRef="#br0" timeOffset="5260.31">5080 1312 0,'0'0'0,"0"-21"15,0-21-15,0 21 0,0 0 16,0-22-16,-21 22 0,0 0 16,21 0-16,-22 21 0,1-21 15,0 21-15,0 0 0,0 0 0,0 0 16,-1 21-16,1 0 0,0 0 15,0 21-15,0 1 0,0-22 16,-1 21-16,1 1 0,0-1 0,0 0 16,21 1-16,-21-1 0,21 0 15,0-21-15,0 22 0,0-22 0,0 0 16,0 0-16,21-21 0,0 0 16,0 0-16,0 0 0,1 0 0,20 0 15,-21 0-15,0-21 0,22 0 16,-22 0-16,21-22 0,-21 22 15,22-21-15,-22 21 0,0-22 16,0 1-16,0 0 0,0-1 0,1 1 16,-22 21-16,0-21 0,0 20 15,0 1-15,0 0 0,0 42 32,0 0-32,0 1 0,0-1 0,0 21 15,0 0-15,-22 1 0,22-22 16,-21 21-16,21 1 0,0-1 15,0 0-15,0 1 0,0-22 0,0 21 16,0-21-16,0 0 0,0 1 16,21-1-16,-21 0 0,22-21 0,-1 0 15,0 0-15,0 0 16,0 0-16,0-21 0,1-22 16,20 22-16,-21-21 0,21 0 0</inkml:trace>
  <inkml:trace contextRef="#ctx0" brushRef="#br0" timeOffset="5576.13">5863 593 0,'0'0'0,"0"-21"0,0-1 16,-21 22 0,21 22-16,-21-1 15,0 0-15,-1 21 0,22 1 16,-21-1-16,21 0 0,0 22 0,-21-1 15,0 1-15,21-1 0,0 22 16,0-22-16,-21 1 0,21-22 0,0 22 16,0-22-16,0 22 0,0-22 15,0 0-15,0 1 0,0-22 0,0 21 16,0-21-16,0 0 0,0 1 16,0-1-16,21-42 31,-21-1-31,21 1 15,0 0-15,0-21 0,1-1 16,-1 1-16,0 0 0,0-1 0,0-20 16</inkml:trace>
  <inkml:trace contextRef="#ctx0" brushRef="#br0" timeOffset="6112.04">6223 572 0,'0'0'0,"0"21"31,-21 0-31,21 0 0,0 0 0,0 22 16,-21-1-16,-1 0 0,22 22 15,-21-22-15,21 22 0,0-1 16,0 1-16,0-1 0,-21-21 16,21 22-16,0-22 0,0 22 0,0-22 15,0 0-15,0 1 0,0-22 16,0 21-16,0-21 0,0 22 15,0-22-15,0 0 0,0 0 16,-21-21 0,21-21-1,0 0-15,0 0 16,0 0-16,0-1 0,0-20 0,0 21 16,0-21-16,0-1 0,0 22 15,21-21-15,0-1 0,0 1 16,1 0-16,-1-1 0,21 1 0,-21 21 15,0 0-15,22 0 0,-22-1 16,0 22-16,21 0 0,-20 0 16,-1 22-16,0-1 0,0 21 0,0-21 15,0 22-15,-21-22 0,0 21 16,0 0-16,22 1 0,-22-1 0,0-21 16,0 22-16,0-22 0,0 21 15,0-21-15,-22 22 0,22-22 16,-21 0-16,21 0 0,0 0 15,0-42 17,0 0-32,-21 0 15,21 0-15,0-1 0,0 1 0,-21-21 16</inkml:trace>
  <inkml:trace contextRef="#ctx0" brushRef="#br0" timeOffset="6447.85">5355 1101 0,'0'0'0,"-21"0"16,0 0-16,0 0 0,-1 0 16,44 0 15,20-21-31,-21 21 0,21 0 15,22 0-15,-22-22 0,1 22 0,20 0 16,-21 0-16,22-21 0,-22 21 16,1-21-16,-1 21 0,0 0 0,1 0 15,-22 0-15,0 0 0,0 0 16,0 0-16,-21 21 62</inkml:trace>
  <inkml:trace contextRef="#ctx0" brushRef="#br0" timeOffset="9443.79">7916 1185 0,'0'0'0,"0"-21"16,0 0 0,0 0 15</inkml:trace>
  <inkml:trace contextRef="#ctx0" brushRef="#br0" timeOffset="10796.02">8467 1228 0,'0'0'0,"0"-21"0,21 21 0,-21-22 16,21 1-16,-21 0 0,21 0 0,0 0 16,0 0-16,1-22 0,-1 22 15,0-21-15,0 21 0,21-22 16,-20 1-16,-1 0 0,0 20 0,0-20 15,0 21-15,0 0 0,-21-22 16,0 22-16,0 0 0,0 0 16,-21 21-16,0 0 15,-21 0-15,21 0 0,-22 0 0,1 21 16,21 0-16,-22 0 0,1 1 16,0 20-16,-1-21 0,22 21 0,0 1 15,-21-22-15,21 21 0,21 1 16,0-1-16,-22 0 0,22 1 0,0-22 15,0 21-15,0-21 0,22 22 16,-22-22-16,21 21 0,21-21 0,-21 0 16,0 22-16,1-22 0,20 21 15,-21-21-15,0 1 0,0 20 16,1-21-16,-22 21 0,0-20 0,0-1 16,0 21-16,-22-21 0,1 0 15,0 1-15,-21-1 0,21 0 16,-22 0-16,1 0 0,-22-21 0,22 0 15,0 0-15,-22 0 0,22 0 16,-22 0-16,22-21 0,0 0 0,-1 0 16,22-22-16,-21 1 0,0 21 15,20-21-15,1-1 0,0 1 0,0 0 16,0-1-16,21 1 0,0 0 16,0-1-16,0 22 0,0-21 0,0 21 15,0-1-15,0 1 0,21 21 16,0 0-16,0 0 0,0 0 15,1 21-15,20 1 0,-21-1 16,0 21-16,0-21 0,1 22 0,20-1 16,-21 0-16,-21 1 0,21-1 15,0 0-15,1 1 0,-1-1 0,0 0 16,0 1-16,0-22 0,0 21 16,1-21-16,-1 0 0,21-21 0,-21 22 15,0-22-15,22 0 0,-22 0 16,21 0-16,-21 0 0,22-22 0,-1 1 15,0 0-15,1 0 0,-22 0 16,21 0-16,1-22 0,-1 22 0,-21-21 16,21 21-16,-20-22 0,20 22 15,-21-21-15,0 21 0,22-1 16,-22 1-16,-21 0 0,0 0 16,21 21-16,-42 21 15,0-21 1,21 21-16,-22 22 0,1-22 0,0 0 15,0 21-15,21-21 0,0 22 16,-21-1-16,21-21 0,0 0 0,0 22 16,0-22-16,0 0 0,0 0 15,21-21-15,-21 21 0,42-21 0,-21 0 16,1 0-16,-1 0 16,21-21-16,-21 21 0,22-21 0,-1 0 15,0-21-15,-21 20 0,22 1 16,-22-21-16,21 21 0,-21-22 0,1 22 15,-1 0-15,0-21 0,-21 21 16,0-1-16,0 1 0,0 0 0,21 0 16,-21 42 15,0 0-15,0 22-16,0-22 0,-21 0 0,21 21 15,0 1-15,0-1 0,0 21 16,0-20-16,0 20 0,0 1 0,0-22 15,21 22-15,-21 20 0,21-20 0,-21-1 16,0 1-16,0 20 16,21-20-16,-21 21 0,0-22 0,0 22 15,0-22-15,0 1 0,0-1 16,-21 1-16,0-1 0,-21-20 0,21-1 16,-22 21-16,1-20 0,21-1 0,-43 0 15,22-20-15,0-1 0,-22 0 16,22 0-16,-22-21 0,1 0 0,-22 0 15,22 0-15,-1-21 0,-21 0 16,22 0-16,-1-1 0,-20-20 16,41 0-16,-20-1 0,21 1 0,-1 0 15,1-1-15,21-20 0,0 21 16,21-22-16,0 22 0,0-22 0,21 22 16,0-22-16,0 22 0,21 0 15,1-22-15,-1 22 0,0 0 0,1-1 16,20 1-16,1-22 0,-1 22 15</inkml:trace>
  <inkml:trace contextRef="#ctx0" brushRef="#br0" timeOffset="11512.02">9864 1249 0,'-22'-21'16,"1"21"-16,0 0 0,0 0 16,21 21-16,-21 0 0,21 0 15,0 22-15,0-22 0,0 21 0,0-21 16,0 22-16,0-1 0,0 0 16,0 1-16,0-1 0,0-21 0,-21 21 15,21-20-15,0-1 0,0 0 16,0 0-16,0 0 0,0-42 47,0 0-47,0 0 0,0 0 0,0-1 15,0-20-15,0 21 0,0-21 16,0-1-16,21 1 0,-21 21 0,21-22 16,0 1-16,0 21 0,0 0 15,1 0-15,20-1 0,-21 1 0,0 21 16,0 0-16,22 0 0,-22 0 15,0 21-15,0 1 0,0-1 0,1 0 16,-1 21-16,0-21 16,-21 22-16,21-22 0,-21 21 0,0 1 0,0-22 15,0 0-15,0 21 16,0-21-16,0 1 0,0-1 16,0 0-16,0-42 31,0 0-31,0-1 0,0 1 0,0-21 15,0 21-15,21-22 0,0 1 16,1 0-16,-1-1 0,0 1 0,0 0 16,21-1-16,-20 1 0,20 0 15,-21 21-15,21-1 0,-20 22 0,20 0 16,-21 0-16,0 22 16,22-1-16,-22 0 0,-21 21 0,21-21 15,-21 22-15,0-1 0,0 0 16,0 1-16,0-1 0,0 0 0,0 1 15,0-1-15,-21-21 0,21 22 16,0-22-16,0 0 0,0 0 0,0 0 16,21-21-1,0-21 1,0 0-16,0 0 0,1-22 16,20 1-16,-21 0 0,21-1 0</inkml:trace>
  <inkml:trace contextRef="#ctx0" brushRef="#br0" timeOffset="12033.73">11261 656 0,'0'0'15,"-43"-21"-15,22 21 16,0 21-16,21 22 16,0-22-16,-21 21 0,21 0 15,0 22-15,0-22 0,0 22 16,0-1-16,0 22 0,0-22 0,0-20 15,0 20-15,0 1 0,0-22 16,0 22-16,0-22 0,0 0 16,0 1-16,0-1 0,-21-21 15,21 21-15,0-20 0,0-1 16,-22-42 15,22-1-31,0-20 0,0 21 0,0-21 16,0 20-16,0-20 0,0 0 15,0 21-15,22-22 0,-1 22 0,0-21 16,0 21-16,0-1 0,22 1 16,-22 21-16,0-21 0,21 21 0,-21 0 15,1 0-15,-1 0 0,0 21 16,0 0-16,0 1 0,0-1 16,1 0-16,-22 0 0,0 0 15,0 22-15,0-22 0,0 0 0,0 0 16,-22 21-16,1-20 0,0-1 15,0 0-15,0 0 0,0 0 0,-1 0 16,1-21-16,0 22 0,0-22 0,21 21 16,-21-21-16,0 0 15,21-21 17,21 21-32,0-22 0,-21 1 15,21 0-15,0 0 0,0 21 16</inkml:trace>
  <inkml:trace contextRef="#ctx0" brushRef="#br0" timeOffset="12851.34">11874 1228 0,'0'0'0,"43"-64"16,-43 43 0,-21 21-1,-1 21 1,1 0-16,0 1 0,21-1 0,-21 0 15,0 21-15,21-21 0,0 22 16,-21-22-16,21 21 0,-22-21 0,22 22 16,0-1-16,-21-21 15,21 0-15,0 22 0,0-22 0,0 0 16,0 0-16,21 0 0,1 1 16,-22-1-16,21-21 0,0 0 0,0 0 15,21 0-15,-20 0 0,-1-21 0,21-1 16,-21 1-16,22 0 0,-1 0 15,-21 0-15,0-22 0,0 22 0,1-21 16,-1 0-16,-21-1 0,0 1 16,0 0-16,0-1 0,0 1 0,0 21 15,-21 0-15,-1-22 0,1 43 16,0-21-16,0 21 0,-21 0 0,20 0 16,1 0-16,-21 21 15,21-21-15,0 21 0,-1 1 0,22-1 16,0 0-16,0 0 15,0 0-15,0 0 0,0 1 16,22-1-16,20-21 0,-21 0 0,0 0 16,22 0-16,-22 0 0,21 0 15,0 0-15,1 0 0,-1-21 0,0-1 16,1 1-16,-1 0 0,0 0 16,1 0-16,-1-22 0,0 22 0,1-21 15,-1 0-15,0-22 0,-20 22 16,-1-1-16,0-20 0,0-1 0,-21 22 15,21-21-15,-21 20 16,0 1-16,0 0 0,0-1 0,0 22 16,0-21-16,0 21 0,-21 21 15,0 0 1,0 0-16,21 21 0,-21 0 16,-1 21-16,22 1 0,-21 20 0,0-21 15,21 43-15,-21-21 0,0 20 16,21 1-16,-21-22 0,21 22 15,0-21-15,0 20 0,0-20 0,0-22 16,0 22-16,0-22 0,0 21 0,0-20 16,21-22-16,-21 21 0,21-21 15,0 1-15,0-1 0,0 0 16,1-21-16,-1 0 0,0 0 0,21 0 16,-21 0-16,22-21 0,-22 0 15,21-1-15,1 1 0,-1 0 0,-21 0 16,21 0-16,1 0 0,-22-1 0,21 22 15,-21-21-15,1 0 0,-1 21 16,0 0-16,0-21 0,0 21 16,-21-21-16,-21 21 15</inkml:trace>
  <inkml:trace contextRef="#ctx0" brushRef="#br0" timeOffset="13920.83">1968 2900 0,'0'-42'16,"-21"42"-16,21-22 0,-21 1 15,0 21-15,21-21 0,-21 21 16,21-21-16,-21 21 16,21-21-16,-22 21 15,44 0 17,-1 0-32,0 0 15,0 0-15,0 0 0,0 0 16,1 0-16,20 0 15,-21 0-15,21 21 0,1-21 0,20 0 16,1 0-16,-1 0 0,1 0 16,20 0-16,-20 21 0,42-21 0,-22 0 15,1 0-15,21 0 0,0 0 16,0 0-16,21 0 0,0 0 0,21 0 16,-21 0-16,21 0 0,0 0 15,0 0-15,22 0 0,-1 0 0,0 0 16,1 0-16,-1 0 0,0 0 15,22 0-15,-22 0 0,22 0 0,-22 0 16,43 0-16,-22 0 0,22 0 16,-1 0-16,22 0 0,0 0 15,0 0-15,0 0 0,0 0 0,21 0 16,-22 0-16,1 21 0,0 0 16,0-21-16,0 0 0,0 0 0,-1 22 15,-20-22-15,0 0 0,-1 0 16,-20 0-16,-22 21 0,1-21 0,-1 0 15,-21 0-15,-21 0 0,0 0 0,-21 0 16,0 0-16,-22 21 0,-20-21 16,-1 0-16,1 0 0,-22 0 0,-21 0 15,1 0-15,-1 0 0,0 0 16,-42-21 0,0 21-1,-22-21-15,1 21 0,0-22 16,-1 22-16,-20-21 0,20 0 0,-41 21 15</inkml:trace>
  <inkml:trace contextRef="#ctx0" brushRef="#br0" timeOffset="14853.23">3514 2688 0,'0'0'0,"-43"0"0,1 0 16,0 0-16,-1 0 0,1 0 16,0 0-16,-1 21 0,22-21 0,-21 0 15,21 0-15,-1 0 0,1 0 16,21 22-1,21-1 17,1-21-32,-1 0 15,21 0-15,0 0 0,1 0 16,-1 0-16,22 0 0,20 0 0,-20 0 16,20 0-16,22-21 0,-21 21 15,21 0-15,0-22 0,21 22 16,21 0-16,0-21 0,21 21 0,1 0 15,20 0-15,1 0 0,-1-21 16,1 21-16,-1 0 0,22 0 0,-1 0 16,22 0-16,-21 0 0,0 0 15,20 0-15,-20 0 0,21 0 0,0 0 16,-22 0-16,22 0 0,0 0 16,0 0-16,-21 0 0,42 0 0,-22 0 15,1 0-15,0 0 0,0 0 16,0 0-16,-22 21 0,22-21 0,-21 0 15,-22 21-15,1-21 0,-1 0 0,-20 0 16,-1 22-16,-21-22 16,0 0-16,-21 0 0,-21 21 0,0-21 0,-21 0 15,-1 0-15,-20 0 16,-1 0-16,-41 0 0,20 0 0,-21 0 16,0 0-16,-21-21 62,-21 21-62,0 0 16,0 0-16,0 0 0,-22 0 0,1 0 15,0 0-15</inkml:trace>
  <inkml:trace contextRef="#ctx0" brushRef="#br0" timeOffset="25956.06">1757 4022 0,'0'0'0,"0"-21"31,21 21-31,-21-22 15,0 1-15,21 21 16,-21-21-16,21 21 0,-21-21 16,0 0-16,21 0 0,1-1 15,-22 1-15,21 0 0,-21 0 16,0 0-16,0 0 16,21-1-16,-21 1 15,21 21-15,-21-21 16,0 42-1,0 0 1,0 1-16,0-1 16,0 21-16,-21-21 0,0 22 15,0-1-15,-1 0 0,1 1 0,-21 20 16,21 1-16,-22-22 16,22 21-16,-21 1 0,0-1 0,20 1 15,-20-22-15,0 22 0,-1-22 16,22 22-16,-21-22 0,21 21 15,-22-20-15,22-1 0,0 0 0,0 1 16,0-22-16,21 0 0,0 0 16,0 0-16,0 1 0,0-44 31,0 1-31,0 0 0,0 0 16,0-21-16,21 20 0,0-20 15,0 0-15,0-1 0,1-20 0,-1 21 16,0-22-16,21 1 15,-21-1-15,22-21 0,-1 22 0,0-1 16,1-20-16,-1 20 0,0 22 16,1-22-16,-22 22 0,21 0 15,-21-1-15,1 22 0,-1-21 0,0 21 16,0 0-16,-21-1 0,21 1 16,-21 0-16,-21 42 46,0 0-46,0 1 0,0-1 16,-1 21-16,-20 0 0,21 1 16,0 20-16,-22 1 15,1-1-15,21 22 0,-21-22 0,-1 1 16,22-1-16,-21 22 0,21-21 16,-22-1-16,22 1 0,0-22 15,-21 21-15,42-20 0,-22 20 0,1-20 16,0-1-16,21 0 0,0-21 15,0 1-15,-21 20 0,21-21 16,0 0-16,0 0 16,-21-21-1,21-21 1,0 0 15,0 0 0,21 0-15,0 21-16,0-21 0,0-1 0,1 1 16,20-21-16</inkml:trace>
  <inkml:trace contextRef="#ctx0" brushRef="#br0" timeOffset="27036.22">3302 4445 0,'-21'0'16,"0"0"-1,-1 0-15,1 0 0,0 0 16,0 0-16,0 0 16,0 0-16,-1 0 0,1 0 15,0 0 1,0 0-16,0 0 16,42 0 46,0 0-62,0 0 16,22 0-16,-22 0 0,21 0 0,0 0 15,1 0-15,20 0 0,-20-21 16,20 21-16,1 0 0,-1 0 16,1 0-16,-1-21 0,1 21 0,-1 0 15,1 0-15,-1-21 0,-21 21 16,22-22-16,-22 22 0,1 0 0,-1 0 15,0-21-15,1 21 0,-22 0 16,21 0-16,-21-21 0,0 21 16,1 0-16,-1-21 15,-21 0 1,0 0-16,-21 21 16,-1-22-16,1 22 0,21-21 15,-42 21-15,21-21 0,0 0 16,-1 21-16,1-21 0,0 0 0,-21 21 15,21-22-15,-1 22 0,1 0 16,0-21-16,0 21 0,0 0 16,0 0-16,-1 0 0,44 0 62,-1 0-62,0 0 16,0 0-16,0 0 0,22 0 0,-22 0 15,0 0-15,21 0 0,-21 0 16,22 0-16,-22 0 0,0 0 0,21 0 16,-20 0-16,-1 0 0,0 0 15,0 0-15,-21 21 16,0 1-16,-21-1 16,21 0-16,-42 0 0,20 21 15,1-20-15,-21 20 0,0-21 16,20 21-16,1-20 0,-21 20 0,21 0 15,0-21-15,-1 1 0,1 20 16,0-21-16,0 0 0,-43 43 16,64-43-16,-21-21 15,21 21-15,0-42 47,0 0-31</inkml:trace>
  <inkml:trace contextRef="#ctx0" brushRef="#br0" timeOffset="27731.82">5397 3662 0,'-21'0'0,"0"0"15,0 0-15,63 0 31,-21 0-15,22 0-16,20-21 0,1 21 16,-1 0-16,1-21 0,20 21 0,-20 0 15,21-22-15,-1 22 0,-20-21 16,20 21-16,1-21 0,-21 21 0,20 0 16,-20 0-16,-1 0 0,1 0 15,-22 0-15,-21 0 0,22 0 0,-22 0 16,-42 0-1,-1 21 1,-20-21-16,21 21 16,-21-21-16,-1 0 0,22 22 0,-21-22 15,-1 0-15,1 0 0,21 0 16</inkml:trace>
  <inkml:trace contextRef="#ctx0" brushRef="#br0" timeOffset="28032.4">6075 3598 0,'0'22'16,"0"-1"-16,0 0 0,0 0 15,0 21-15,-21-20 16,21 20-16,0-21 0,0 21 16,-22 1-16,22 20 0,0-20 15,0 20-15,0 1 0,0-22 0,0 21 16,0-20-16,0-1 0,0 0 15,0 1-15,0-1 0,0-21 0,0 22 16,-21-22-16,21 0 0,0 0 16,0 0-1,0-42 17,0 0-32,21 0 15,-21 0 1,22-1-16</inkml:trace>
  <inkml:trace contextRef="#ctx0" brushRef="#br0" timeOffset="28466.42">6308 4064 0,'0'0'0,"0"-21"15,0 0-15,0 0 16,21-1-16,0 22 15,0 0-15,0 0 16,0 0-16,22 0 0,-22 0 16,21 22-16,-21-1 0,22 0 0,-1 0 15,-21 21-15,22-20 0,-22 20 16,0-21-16,0 21 0,0 1 0,0-22 16,-21 21-16,22-21 0,-22 22 15,0-22-15,0 0 0,0 0 0,0 0 16,-22 1-16,1-1 15,0-21 1,21-21 0,-21-1-16,21 1 15,0 0-15,0 0 0,0-21 0,0 20 16,0-20-16,0 0 0,21-1 16,0 22-16,-21-21 0,21 0 0,1 20 15,-22 1-15,21 0 0,-21 0 16,21 21-16,-21-21 0,21 21 0,0 0 15,0 0-15,1 0 16,-1 0-16,0 0 0,0 0 16,0 0-16,0 0 0</inkml:trace>
  <inkml:trace contextRef="#ctx0" brushRef="#br0" timeOffset="29036.3">7620 4297 0,'21'-21'15,"-42"42"-15,63-63 0,-21 42 0,-21-22 0,0 1 0,0 0 16,0 0-16,0 0 0,0 0 16,0-1-16,-21 1 0,21 0 0,-21 0 15,-21 0-15,21 0 0,-1 21 16,-20 0-16,21 0 0,-21 0 0,20 0 15,-20 21-15,21 0 16,-21 0-16,20 0 0,-20 64 16,21-64-16,0 21 0,0 1 15,-1-1-15,22 0 0,0 1 0,0-22 16,0 21-16,0-21 0,0 22 16,0-22-16,0 0 0,0 0 0,22-21 15,-22 21-15,21-21 0,0 0 0,0 0 16,0 0-16,0 0 0,1-21 15,-1 0-15,21 21 0,-21-21 0,0 0 16,1 0-16,-1-22 0,0 22 16,0-21-16,0 21 0,-21-22 0,0 22 15,21-21-15,-21-1 0,0 22 16,0-21-16,0 21 0,0 0 0,0 42 47,0 0-47,0 0 0,0 21 0,0-20 15,0-1-15,0 21 0,0-21 16,0 22-16,22-22 0,-22 0 0,0 0 16,0 0-16,21 0 0,0 1 15,0-22-15,-21 21 0,21-21 0,0 0 16,1 0 0,-1 0-16,0 0 0,-21-21 15,0-1-15,21 1 16,-21 0-16</inkml:trace>
  <inkml:trace contextRef="#ctx0" brushRef="#br0" timeOffset="29432.37">7789 4064 0,'0'0'0,"0"-21"16,21 21 0,1 0-1,-22 21-15,21 0 0,0-21 16,0 21-16,0 1 0,0 20 15,1-21-15,-1 0 0,-21 0 16,21 22-16,0-22 0,-21 21 0,21-21 16,-21 1-16,21 20 0,-21-21 0,0 0 15,0 0-15,0 1 0,0-1 16,0 0-16,0-42 47,0 0-47,0-1 0,0 1 15,0 0-15,0-21 0,0 21 0,0-22 16,22-20-16,-1 20 0,0 1 16,-21 0-16,0-1 0,21 22 0,-21-21 15,21 21-15,-21 0 16,21-1-16,1 22 31,-22 22-31,21-1 16,-21 0-16,0 0 15,21-21-15,-21 21 0</inkml:trace>
  <inkml:trace contextRef="#ctx0" brushRef="#br0" timeOffset="29800.33">8382 4297 0,'42'0'16,"-21"0"-16,1 0 0,-1 0 0,0-21 15,0 0-15,0-1 16,0 1-16,1 0 0,-1 0 16,0 0-16,0 0 0,-21-1 0,0 1 15,0 0-15,0 0 16,0 0-16,-21 21 0,0 0 16,0 0-16,-1 0 0,1 21 15,0-21-15,0 21 0,0 0 0,0 22 16,-1-22-16,1 0 0,21 21 0,0 1 15,0-22-15,0 21 16,0 0-16,0-20 0,0 20 0,0-21 0,0 0 16,0 0-16,0 1 15,21-1-15,-21 0 0,22-21 0,-1 21 16,0-21-16,0 0 0,0 0 16,0 0-16,1 0 0,-1 0 0,0 0 15,0 0-15,0 0 0,22-21 0,-22 0 16,0 0-16,0-1 0,0 1 15,0 0-15</inkml:trace>
  <inkml:trace contextRef="#ctx0" brushRef="#br0" timeOffset="30448.43">9017 4191 0,'-21'-42'16,"21"21"-1,0-1-15,0 1 0,0 0 16,0 0-16,21 21 15,0 0 1,0 21-16,0 0 0,1 0 16,-22 1-16,21-1 15,0 21-15,0-21 0,0 0 0,-21 22 16,0-22-16,21 21 0,-21-21 16,0 22-16,0-22 0,0 0 0,0 0 15,0 0-15,0 1 0,-21-22 31,0 0-31,21-22 16,0 1-16,0 0 16,0 0-16,0-21 0,0 20 0,0-20 15,0 0-15,21-1 0,0 22 16,-21-21-16,22 0 0,-22 20 0,21-20 16,-21 21-16,21 0 0,0 0 15,-21-1-15,0 1 16,21 21-16,0 0 0,1 0 15,-1 0 1,0 0-16</inkml:trace>
  <inkml:trace contextRef="#ctx0" brushRef="#br0" timeOffset="30924.07">9779 4128 0,'0'0'0,"21"-22"0,21 1 0,-20 21 16,20-21-16,-21 0 0,0 0 16,22-22-16,-22 22 0,0 0 0,0 0 15,0 21-15,-21-21 0,0 0 16,-21 21-16,0 0 16,0 0-16,-22 0 0,22 0 0,-21 0 15,0 0-15,20 21 0,-20 0 16,21 0-16,-21 21 0,20-20 0,1-1 15,0 21-15,0-21 16,21 0-16,0 22 0,0-22 0,0 0 16,0 0-16,0 0 0,21 1 15,0-1-15,22 0 0,-22 0 0,0-21 16,0 21-16,21-21 0,-20 21 0,-1-21 16,0 22-16,0-22 0,0 0 15,0 21-15,-21 0 0,0 0 16,-21-21-1,0 0-15,0 21 0,-21-21 0,-1 0 16,22 0-16,-21 0 0,-1 21 0,1-21 16,0 0-16,21 0 0,-22 0 15,22 0-15,0 0 0,0 0 0,0 0 16,-1 0 0,22-21-1,22 0-15,-1 21 16,0-21-16,0 0 0,21 0 15,1-1-15</inkml:trace>
  <inkml:trace contextRef="#ctx0" brushRef="#br0" timeOffset="31327.84">10287 4170 0,'21'0'15,"0"0"-15,0 0 0,1 0 16,-1 0-16,21 0 16,-21 0-16,0-21 0,1 0 0,-1 21 15,0-22-15,0 1 0,0 21 16,0-21-16,1 0 0,-22 0 0,0 0 16,0-1-16,0 1 0,0 0 15,0 0-15,-22 21 16,22-21-16,-21 21 0,0 0 0,0 0 15,0 0-15,0 21 0,-22-21 16,22 21-16,21 0 0,-21 22 16,0-22-16,0 0 0,21 21 0,-22 1 15,22-22-15,0 21 0,0-21 16,0 0-16,0 1 0,0-1 0,0 0 16,22 0-16,-1 0 0,0-21 15,0 0-15,-21 21 0,21-21 0,0 0 16,1 0-16,-1 0 0,0 0 0,0 0 15,-21-21-15,21 21 0,0-21 16,1 0-16,-22 0 0,21 0 0,0-22 16</inkml:trace>
  <inkml:trace contextRef="#ctx0" brushRef="#br0" timeOffset="33348.22">11663 4233 0,'21'0'0,"0"-21"16,0 0-16,22 0 16,-22 0-16,21-22 0,0 22 0,-20-21 15,20 21-15,0-22 0,1 1 16,-1 21-16,0-21 0,-21-1 0,22 1 15,-22 0-15,0-1 0,-21-20 16,0 20-16,0 1 0,0 0 0,0-1 16,0 1-16,0 0 0,0-1 15,-21 1-15,0 21 0,0 0 16,-1 0-16,22-1 0,-21 1 0,0 21 16,0 0-16,0 21 15,21 1-15,-21 20 0,21-21 16,0 43-16,0-22 0,0 21 15,0 1-15,0-1 0,0 1 0,0-1 16,0 22-16,0 0 0,-22-1 16,22 1-16,-21 0 0,21-1 0,0 22 15,0-21-15,0 0 0,0 20 0,0-20 16,0 21-16,0-21 0,0 20 16,0-20-16,0 0 0,0-1 15,0 1-15,-21-21 0,21 20 0,-21-20 16,21-1-16,-21 1 0,21-22 15,0 22-15,0-22 0,0-21 0,0 21 16,0-20-16,21-44 31,0 1-31,0 0 0,22-21 0,-22 21 16,21-43-16,-21 22 0,22-1 0,-1-20 16,0-1-16,-21 1 0,22-1 15,-22-20-15,0 20 0,0-20 0,-21-1 16,0 21-16,0-20 0,0 20 0,0-20 15,-21 20-15,0 1 16,-21 20-16,20 1 0,-20 0 0,0-1 16,-1 22-16,1 0 0,0 0 15,-1 21-15,22 0 0,0 0 0,0-21 16,0 21-16,42 0 31,0 0-31,21-22 0,-20 1 0,20 21 16,0-21-16,-21 0 0,22 0 15,-1 0-15,0-1 0,1-20 16,-1 0-16,0 21 0,1-22 0,-22 1 16,21 0-16,-21-1 0,1 1 15,-1 21-15,-21-22 0,0 22 0,0-21 16,0 21-16,0 0 0,0-1 16,-21 1-16,-1 21 15,1 0-15,0 0 16,21 21-16,0 1 0,0-1 15,0 0-15,0 21 0,0-21 16,0 1-16,0 20 0,0-21 0,0 21 16,21-20-16,-21 20 0,0-21 0,21 0 15,-21 0-15,22 1 0,-1-1 16,-21 0-16,21 0 0,0-21 16,0 0-16,0 0 15,1 0-15,-1 0 0,0-21 0,0 21 16,0-21-16,0 0 0,1-1 0,-1 1 15,0 0-15,-21-21 0,21 21 16,0-1-16,-21-20 0,0 21 0,21 0 16,-21 0-16,0-1 0,22 22 15,-22-21-15,0 42 32,0 1-32,0-1 0,0 0 0,0 0 15,0 0-15,0 0 0,-22 22 0,22-22 16,-21 0-16,21 21 15,0-20-15,0-1 0,0 0 0,0 0 16,0 0-16,0 0 16,21-21-16,1 0 0,-1 0 15,0 0-15,0-21 0,0 0 16,0 21-16,1-21 0,-1 0 16,0 0-16,0-1 0,0-20 0,-21 21 15,0 0-15,0 0 0,0-22 16,0 22-16,0 0 0,-21 0 15,0 21-15,0 0 0,-22-21 16,22 21-16,0 0 0,0 0 16,0 0-16,0 0 0,42 0 31,0 0-31,0 0 16,21-22-16,-20 22 0,20 0 0,0-21 15,-21 21-15,22 0 0,-1 0 16,0 0-16,-20-21 0,20 21 0,-21 0 15,0 0-15,0 0 0,1 21 16,-1-21-16,-21 21 0,21 1 0,-21-1 16,0 0-16,0 21 15,0-21-15,0 1 0,0-1 0,0 0 16,0 0-16,0 0 0,0 0 0,0 1 16,0-1-1,0 0-15,0 0 16,-21-21-1,0 0-15,-1-21 16,22 0-16,0 0 16,0-1-16,0-20 0,0 21 15,0 0-15,0-22 0,0 22 0,0-21 16,22 21-16,-1 0 0,-21-22 16,21 22-16,0 0 0,0 0 0,0 21 15,22 0-15,-22 0 0,0 0 0,0 0 16,0 0-16,-21 21 15,0 0-15,22 0 0,-1-21 16,-21 21-16,0 1 0,0-1 16,0 0-16,0 0 0,0 0 0,0 0 15,0 1-15,0-1 0,-21-21 32,-1 0-17,22-21 1,0-1-16,0 1 0,0 0 0,0 0 15,0 0-15,22-22 0,-1 22 16,0-21-16,0 0 0,0 20 16,22-20-16,-22 21 0,21 0 0,-21 0 15,22 21-15,-22 0 0,0 0 16,0 0-16,0 0 0,0 21 0,-21 0 16,0 21-16,0-21 0,0 1 0,0 20 15,0-21-15,0 21 0,0-20 16,0 20-16,0-21 0,0 0 0,0 0 15,0 1-15,0-1 0,0 0 16,-21-21 0,0 0-16,21-21 15</inkml:trace>
  <inkml:trace contextRef="#ctx0" brushRef="#br0" timeOffset="33972.26">15600 2963 0,'0'0'0,"21"-21"0,-21-63 15,0 62-15,0 1 16,-21 21-1,0 0 1,-1 21-16,1 1 16,0 20-16,21 0 0,0 1 0,-21 20 15,21 1-15,0-1 0,0 22 16,0-1-16,0 1 0,0 0 0,-21-1 16,21 1-16,0-21 15,0 20-15,0-20 0,0-22 0,0 22 16,0-22-16,0 0 0,0 1 15,0-22-15,0 0 0,0 0 0,0 0 16,0-42 0,0 0-16,21 0 15,-21 0-15</inkml:trace>
  <inkml:trace contextRef="#ctx0" brushRef="#br0" timeOffset="34320.06">15303 3154 0,'0'-42'0,"0"84"0,0-127 0,0 43 16,0 21-16,22-22 0,-1 22 15,0-21-15,0 0 0,21 20 0,1-20 16,-1 21-16,0-21 0,1 20 16,20 1-16,-20 21 0,20 0 0,1 0 15,-22 0-15,21 21 0,-20 1 16,-1 20-16,0-21 0,-20 43 0,-22-22 15,0 0-15,0 1 0,-22 20 16,1-21-16,-21 1 0,0 20 0,-1-20 16,1-1-16,0 0 0,-1-21 15,22 22-15,-21-22 0,21 0 16,-1 0-16,1 0 0,0 1 0,0-22 16,21 21-16,0 0 31,21-21-31,0 0 15,0 0-15,1 0 0,-1 0 0,0 0 16,0 0-16,21 21 0</inkml:trace>
  <inkml:trace contextRef="#ctx0" brushRef="#br0" timeOffset="36000.64">16446 3747 0,'0'0'0,"0"-22"0,43-20 16,-43 21-16,0 0 16,0 0-16,0-1 0,0 1 0,-21 0 15,-1-21-15,1 21 0,0-1 16,0 1-16,-21 0 0,20 21 0,-20 0 16,21 0-16,0 0 0,-22 0 15,22 0-15,0 21 0,0 0 16,0 22-16,0-22 0,-1 21 15,1-21-15,21 22 0,0-1 0,-21-21 16,21 22-16,0-1 0,0-21 0,0 0 16,0 0-16,0 1 0,0-1 15,21 0-15,0 0 0,1-21 16,-1 0-16,0 0 0,0 0 16,0 0-16,22 0 0,-22-21 0,0 0 15,0 0-15,0 21 0,0-22 16,1 1-16,-1 0 0,0-21 0,0 21 15,-21-1-15,0-20 0,0 21 16,21 0-16,-21 0 0,0-1 16,21 1-16,-21 0 0,0 0 0,0 42 31,0 0-31,0 0 16,0 1-16,0-1 0,0 0 15,0 0-15,0 0 0,0 0 0,22 1 16,-22-1-16,0 0 0,0 0 15,0 0-15,21 0 0,-21 1 0,21-22 16,-21 21-16,21-21 0,0 0 16,0 0-16,1 0 15,-1 0-15,0 0 0,0 0 0,0-21 16,0-1-16,1 22 16,20-21-16,-21 0 0,0 0 0,0 0 0,1 0 15,-1-1-15,0-20 16,-21 21-16,0 0 0,0 0 0,0-1 15,0 1-15,-21 21 32,0 0-32,21 21 0,-22-21 0,22 22 15,0-1-15,0 0 16,0 0-16,0 0 0,0 0 16,22 1-16,-1-1 0,0 0 15,-21 0-15,0 0 0,21-21 16,0 21-16,-21 1 0,21-1 15,1-21-15,-22 21 16,21-21-16,0 0 0,0 0 16,0 0-16,0 0 0,1 0 15,-1 0-15,0 0 0,21 0 0,-21 0 16,1 0-16,20-21 0,-21 0 16,0 21-16,22-22 0,-22 1 0,0 0 15,0 0-15,0 0 0,-21 0 16,0-1-16,0-20 0,21 21 0,-21 0 15,0 0-15,0-1 16,-21 22-16,0 0 16,0 0-16,0 0 0,0 0 15,-1 22-15,1-1 0,0 0 16,0 0-16,0 0 0,21 0 0,0 1 16,-21-1-16,21 0 0,0 0 15,0 0-15,0 0 0,0 1 0,21-22 16,0 21-16,0-21 0,0 0 15,0 21-15,22-21 0,-22 0 0,21 0 16,1 0-16,-22 0 0,21 0 0,-21-21 16,22 21-16,-22-21 0,21 21 15,-21-22-15,0 1 0,1 0 0,-1 0 16,0 0-16,-21 0 16,0-1-16,0 1 0,21 0 15,-21 0-15,-21 21 31,21 21-31,-21 0 0,21 0 16,-21 1-16,21-1 16,-22 0-16,22 0 0,-21 0 0,21 0 15,0 1-15,0-1 16,-21-21-16,21-21 47,21-1-47,0 1 15,1 0-15,-1 0 0,-21 0 16,21-22-16,0 22 0,0 0 0,0 0 16,1 0-16,-1 0 15,0 21-15,0 0 16,-21 21-16,0 0 16,0 0-16,0 0 0,0 22 15,0-22-15,0 0 0,0 0 0,0 0 16,0 0-16,0 1 0,0-1 15,0 0-15,0 0 16,21-21-16,0 0 16,1 0-16,-1 0 0,0 0 0,0 0 15,0 0-15,22 0 0,-22-21 0,21 0 16,-21 21-16,22-21 0,-22-1 16,21 1-16,-21-21 0,22 21 0,-22-22 15,0 22-15,21-21 0,-21 0 16,1-22-16,-1 22 0,-21-1 0,0-20 15,21 21-15,-21-1 0,0 1 16,21 0-16,-21 20 0,0 1 0,0 42 31,-21 1-31,21 20 16,-21-21-16,0 21 0,-1 22 16,1-22-16,0 1 0,0 20 0,21-21 15,-21 1-15,0-1 0,-1 0 0,22 1 16,-21-22-16,21 21 0,0-21 15,0 1-15,0-1 0,0 0 0,0 0 16,21-21-16,1 21 16,-1-21-16,0 0 0,0 0 15,0 0-15,0-21 0,-21 0 16,22 0-16,-22 0 0,21-1 16</inkml:trace>
  <inkml:trace contextRef="#ctx0" brushRef="#br0" timeOffset="36188.76">18224 3556 0,'0'0'0,"-42"0"16,63 0 15,0 0-31,1 0 0,20 0 16,0 0-16,1 0 0,-1 0 0,0 0 15,1 0-15,-1 0 0,0-21 16,1 21-16,-1-21 0,0 21 0,1-21 15,-1-1-15,-21 22 0,21-21 16</inkml:trace>
  <inkml:trace contextRef="#ctx0" brushRef="#br0" timeOffset="36872.14">20087 2985 0,'0'0'0,"0"-22"0,0 1 0,-21 0 0,21 0 15,-21 21 1,0 42 0,21-21-16,-22 1 0,22 20 15,0 21-15,0-20 0,-21 20 16,21-20-16,-21 20 0,21 1 0,-21-22 15,21 21-15,-21-20 0,0-1 16,21 0-16,-22 1 0,1-1 16,0-21-16,21 22 0,-21-22 0,21 0 15,-21-21-15,21 21 0,-21-21 32,21-21-32,0 0 15,0-22-15,0 22 16,0 0-16,0-21 0,21 21 0,0-22 15,0 1-15,0 0 16,0-1-16,1 1 0,-1 21 0,21 0 0,-21-1 16,0 1-16,1 21 15,20 0-15,-21 0 0,0 21 0,0 1 16,1-1-16,-22 0 0,0 21 16,21-21-16,-21 22 0,0-22 0,0 21 15,0 1-15,0-22 0,0 0 0,0 21 16,-21-21-16,21 1 0,0-1 15,-22-21-15,22 21 0,-21-21 0,21 21 16,0-42 15,21 0-31,1 0 16,-1-1-16,0 1 0,21-21 16</inkml:trace>
  <inkml:trace contextRef="#ctx0" brushRef="#br0" timeOffset="37117.39">20595 3048 0,'0'0'0,"0"-42"16,21-1 0,-42 65-1,0-1-15,0 21 0,21-21 0,-21 22 16,-1 20-16,1-21 0,0 1 16,0 20-16,0-20 0,21 20 0,0-21 15,-21 1-15,21-1 0,0-21 16,0 22-16,0-22 0,0 0 0,0 0 15,0 0-15,21 0 16,0-21-16,0 0 16,0 0-16,0 0 15,-21-21-15,0 0 16,0 0-16,0 0 0</inkml:trace>
  <inkml:trace contextRef="#ctx0" brushRef="#br0" timeOffset="37860.37">20299 3471 0,'0'0'15,"-21"0"-15,21-21 16,21 21 0,0 0-16,0 0 15,0-21-15,22 21 0,-1 0 16,-21 0-16,21 0 0,1-21 0,-1 21 16,0 0-16,22-21 0,-22 21 15,1 0-15,-22-21 0,21 21 0,0 0 16,-20 0-16,-1 0 0,-21-22 15,0 44 1,-21-22-16,-1 21 16,22 0-16,-21 0 0,0 0 0,0 22 15,0-22-15,21 0 0,-21 0 16,21 0-16,-22 22 0,22-22 16,0 0-16,0 0 0,0 0 15,0 0-15,0 1 16,0-44 15,0 1-31,0 0 0,0 0 16,0-21-16,0 20 15,0 1-15,22-21 0,-1 21 0,-21-22 16,21 22-16,0-21 0,-21 21 0,21 0 16,0-1-16,1 22 0,-1 0 15,0 0-15,0 0 0,0 0 16,-21 22-16,21-1 15,-21 0-15,22 0 0,-22 0 0,0 0 16,0 22-16,0-22 0,0 0 16,0 0-16,0 0 0,0 1 0,0-1 15,0 0-15,-22-21 32,22-21-17,0 0 1,0-1-16,0 1 0,0 0 0,22 0 15,-1 0-15,0-22 0,0 22 16,0-21-16,0 21 0,1-22 0,20 22 16,-21 0-16,0 21 15,0 0-15,1 0 0,-1 0 0,0 0 16,0 21-16,-21 0 16,0 1-16,0-1 0,0 21 0,0-21 15,0 0-15,0 22 0,0-22 0,-21 0 16,21 0-16,-21 0 0,21 1 15,0-1-15,0 0 0,0 0 16</inkml:trace>
  <inkml:trace contextRef="#ctx0" brushRef="#br0" timeOffset="38213.3">21463 3704 0,'21'0'32,"0"-21"-32,0 0 15,1 0-15,20 0 16,-21-1-16,0 1 0,0 0 0,22 0 16,-22-21-16,0-1 0,21 1 15,-20 0-15,-1-22 0,0 22 0,0-1 16,0-20-16,0 21 0,-21-1 0,0 1 15,0 0-15,0 20 16,0 1-16,0 0 0,-21 21 0,0 0 16,0 0-16,0 21 0,0 0 15,-22 1-15,22 20 0,0 0 0,0 22 16,0-22-16,-1 22 0,22-1 16,-21-21-16,21 22 0,0-1 0,0-20 15,0-1-15,21 0 0,22 1 16,-22-1-16,21-21 0,-21 22 0,22-22 15,-1-21-15,-21 21 0,22-21 0,-22 0 16,21 0-16,-21 0 16,0-21-16,1 21 0,-1-21 0</inkml:trace>
  <inkml:trace contextRef="#ctx0" brushRef="#br0" timeOffset="38740.01">23050 2752 0,'0'0'0,"0"-43"16,22 1-16,-22 21 0,0 0 15,0 0-15,0-1 0,0 65 32,0-22-32,0 21 15,0-21-15,0 43 0,0-22 16,-22 1-16,1-1 0,21 0 0,-21 22 16,0-22-16,21 0 0,-21 1 15,21-1-15,-21 0 0,21 1 0,0-22 16,0 21-16,0-21 0,0 1 15,0-1-15,0 0 0,0 0 0,0-42 47,0 0-47,0 0 0,0-1 16,0 1-16</inkml:trace>
  <inkml:trace contextRef="#ctx0" brushRef="#br0" timeOffset="38904.91">22754 3154 0,'0'0'0,"0"-21"0,-21 21 15,21-21 1,21 21-16,0 0 16,0 0-16,22 0 0,-22-22 15,0 22-15,21 0 0,1 0 0,-22-21 16,21 21-16,-21 0 0,22 0 16,-22-21-16,0 21 0,21 0 15,-20 0-15,-1 0 0,0 0 0,21 0 16</inkml:trace>
  <inkml:trace contextRef="#ctx0" brushRef="#br0" timeOffset="40020.26">23749 3175 0,'0'0'15,"0"-42"1,0 21-16,0-1 15,0 1-15,0 0 0,0 0 16,-21 0-16,0 0 0,-1-1 16,1 22-16,0 0 0,0 0 15,-21 0-15,20 0 0,1 0 0,0 0 16,0 22-16,0-1 0,0 0 16,-1 0-16,1 0 0,0 22 0,0-22 15,21 21-15,0-21 0,-21 22 16,21-22-16,0 0 0,0 0 0,0 21 15,0-20-15,0-1 16,21-21-16,0 0 0,0 0 16,0 0-16,1 0 15,-22-21-15,42 21 0,-21-22 0,0 1 16,0 0-16,1 0 0,-1 0 16,0-22-16,0 22 0,0 0 0,0 0 15,1-21-15,-22 20 0,0 1 16,21 0-16,-21 0 0,0 0 15,0 42 17,0 0-32,0 0 0,-21 0 0,21 1 15,0-1-15,0 0 0,0 21 16,0-21-16,0 1 0,0-1 0,0 21 16,0-21-16,21 0 15,0 1-15,0-22 0,0 21 0,0-21 16,1 0-16,-1 0 0,21 0 15,-21 0-15,22 0 0,-22 0 0,21 0 16,-21-21-16,22-1 0,-1 1 16,-21 0-16,0 0 0,0 0 0,1-22 15,-1 22-15,0 0 0,-21-21 0,0 21 16,0-1-16,0-20 0,0 21 16,0 0-16,0 0 0,-21 21 0,0 0 15,-1 0-15,1 0 16,0 0-16,0 0 0,21 21 15,-21 0-15,0 0 0,-1 0 16,1 0-16,21 1 0,0-1 0,0 0 16,0 0-16,0 0 0,0 0 15,21-21 1,1 0-16,-1 0 16,0 0-16,0-21 0,0 0 0,0 21 15,1-21-15,-1 0 16,0 21-16,-21-21 15,0 42 17,0 0-32,0 0 15,0 21-15,0-20 0,-21 20 16,0 0-16,21 1 0,-22-1 0,22 21 16,0-20-16,0-1 0,0 22 15,0-22-15,0 21 0,0-20 0,0 20 16,-21-20-16,21 20 0,0 1 0,0-1 15,0 1-15,-21-22 0,21 21 16,-21 1-16,0-1 0,0 1 0,-1-22 16,1 22-16,0-22 0,0 22 15,-21-22-15,20 0 0,-20 1 0,21-22 16,0 0-16,-22 0 0,22 0 0,0-21 16,0 0-16,0 0 15,0-21-15,-1 0 0,1 0 0,0 0 16,0-1-16,21-20 0,-21 0 0,0-22 15,21 22-15,0-22 0,0 1 16,0-1-16,0 1 0,0-22 0,21 22 16,0-1-16,0 1 0,0 20 15,0 1-15,1 0 0,-1-1 0,21 1 16,-21 21-16,0-21 0,22 20 0,-22-20 16,21 21-16,-21-21 0,22 20 15,-1-20-15</inkml:trace>
  <inkml:trace contextRef="#ctx0" brushRef="#br0" timeOffset="40300.11">25125 2498 0,'0'0'0,"0"-21"0,-21 42 16,-1 0-16,1 0 15,0 21-15,0 1 0,0-1 16,0 0-16,-1 22 0,1-22 16,0 1-16,21 20 0,-21-21 0,21 1 15,-21-1-15,21 0 0,-21 1 16,21-1-16,0 0 0,0-20 0,0 20 16,0-21-16,0 0 0,0 0 15,0 1-15,21-22 16,0-22-1</inkml:trace>
  <inkml:trace contextRef="#ctx0" brushRef="#br0" timeOffset="40615.94">25231 3006 0,'0'21'0,"-22"-21"15,1 21-15,0 0 0,21 0 0,0 1 16,-21 20-16,21-21 0,0 0 15,0 0-15,0 1 0,0-1 0,0 0 16,0 0-16,0 0 0,21-21 16,0 21-16,0-21 0,1 0 15,-1 0-15,0 0 0,0-21 0,-21 0 16,21 21-16,0-21 0,-21 0 16,0-22-16,0 22 0,0 0 0,0-21 15,0 21-15,0-1 16,0 1-16,0 0 0,0 0 0,-21 0 15,21 0-15,-21 21 0,0 0 16,0 0 0,0 0-16,-1 0 15,1 0-15,0 0 16,0 0-16,0 0 0</inkml:trace>
  <inkml:trace contextRef="#ctx0" brushRef="#br0" timeOffset="40831.83">24744 2900 0,'21'0'16,"0"0"-16,0-21 0,0 21 16,1 0-16,20 0 0,-21-21 0,21 21 15,-20 0-15,20 0 0,0-22 16,-21 22-16,1-21 0,20 21 0,-21 0 15,-21-21-15</inkml:trace>
  <inkml:trace contextRef="#ctx0" brushRef="#br0" timeOffset="41380.26">26374 2794 0,'0'0'0,"0"-21"0,0-21 16,0 20-16,-22 1 0,1 21 16,0 0-16,0 0 0,0 0 15,0 0-15,-1 21 16,-20 1-16,21-1 0,0 0 0,0 21 16,-22 1-16,22-22 0,0 21 15,0 22-15,21-22 0,0 0 0,0 1 16,0-1-16,0 0 0,0 1 15,0-1-15,21-21 0,0 0 0,0 0 16,0 1-16,22-1 0,-22-21 16,21 0-16,-21 0 0,22 0 0,-22 0 15,21 0-15,-21-21 0,22-1 0,-22 1 16,21 0-16,-21 0 0,22-21 16,-22 20-16</inkml:trace>
  <inkml:trace contextRef="#ctx0" brushRef="#br0" timeOffset="42014.9">26755 2773 0,'0'0'0,"0"-106"16,0 64-16,0-1 0,0 1 0,0 21 16,0 0-16,0 0 0,-22 42 15,1 0 1,21 0-16,-21 21 0,0 1 16,21 20-16,-21-20 0,21-1 0,0 21 15,-21-20-15,-1 20 0,22-20 16,-21 20-16,21-21 0,0 1 0,0-1 15,-21 0-15,21-20 0,0 20 16,-21-21-16,21 0 0,0 0 16,21-42 15,0 0-31,-21 0 0,21-21 16,1 20-16,-1-20 0,0 21 15,0-21-15,0 20 0,0 1 0,1-21 16,-1 21-16,0 21 0,0-21 15,0 21-15,-21 21 16,0 0 0,0 0-16,0 0 0,21 0 15,-21 1-15,0-1 0,22 21 16,-22-21-16,0 0 0,21 1 16,0-1-16,0-21 0,0 21 15,0-21-15,1 0 0,-1 0 16,21 0-16,-21 0 0,0-21 0,1 0 15,-1 21-15,0-22 0,0 1 16,0 0-16,0 0 0,-21-21 0,0 20 16,22 1-16,-22 0 0,0 0 15,0 0-15,21 0 0,-21 42 32,0 0-17,-21 0-15,21 0 0,-22 0 16,22 1-16,-21 20 0,21-21 0,0 0 15,0 0-15,-21 1 0,21-1 16,0 0-16,21-21 47,-21-21-47,21 0 0,1-1 0,-22 1 16,21 0-16,-21 0 0</inkml:trace>
  <inkml:trace contextRef="#ctx0" brushRef="#br0" timeOffset="42304.74">27326 2942 0,'0'0'0,"0"-21"0,0-21 0,0 21 0,0-1 16,0 1-16,0 42 47,21-21 0,-21-21-32,0 0-15,0 0 16,0 0-16,0 0 16,-21 21-16,0 0 15,0 0 1,21 21 0,0 0-16,0 0 15,21 0 1,0-21-16,0 0 0,0 0 0,1 0 15,-1 0-15</inkml:trace>
  <inkml:trace contextRef="#ctx0" brushRef="#br0" timeOffset="42559.58">27813 2625 0,'0'0'0,"21"-43"16,-21 22-16,-21 42 31,0 1-31,21-1 15,-21 21-15,-1 0 0,22-20 16,-21 20-16,0 0 0,0 22 0,0-22 16,0 0-16,21 1 0,-22-1 15,1 0-15,0 1 0,21-1 0,-21-21 16,21 22-16,0-22 0,0 0 16,0 0-16,0 0 0,0 0 0,0 1 15,21-22 1,0 0-1,0-22-15,22 1 0,-22 0 0,21 0 16</inkml:trace>
  <inkml:trace contextRef="#ctx0" brushRef="#br0" timeOffset="43097.71">28279 3048 0,'0'-21'31,"0"0"-16,-22 21 1,1-21-16,0 21 16,0 0-1,0 0-15,0 0 16,-1 0-16,1 21 0,0 0 16,0 0-16,0 0 0,0 0 0,-1 1 15,1 20-15,0 0 0,0-21 16,21 22-16,0-22 0,0 0 0,0 0 15,0 0-15,0 1 0,0-1 0,21-21 16,0 0-16,0 0 0,1 0 16,-1 0-16,0 0 0,21-21 0,-21-1 15,22 1-15,-22 0 0,0 0 16,21-21-16,-20 20 0,20-20 16,-21 0-16,0-1 0,0 1 15,1 0-15,-1-1 0,0 1 0,-21-21 16,0-1-16,21 1 0,-21-1 15,0 22-15,0-22 0,0 22 0,0 0 16,0 20-16,-21 22 16,0 43-16,21-1 15,-21 0-15,-1 1 0,22-1 16,0 22-16,0-22 0,0 0 0,0 22 16,0-22-16,0 0 0,0 1 15,0-1-15,0-21 0,0 22 0,22-1 16,-1-21-16,0 0 15,0 0-15,0 1 0,0-1 0,1-21 16,-1 0-16,0 21 0,0-21 0,21 0 16,-20 0-16,20 0 0,0-21 15,1 0-15</inkml:trace>
  <inkml:trace contextRef="#ctx0" brushRef="#br0" timeOffset="43779.82">29464 2519 0,'0'0'0,"21"-42"0,-21 20 16,0 1-16,0 0 0,0 42 16,0 0-1,-21 1-15,0-1 0,21 21 0,-21 22 16,-1-22-16,1 0 0,21 22 16,-21-1-16,0-20 0,21-1 0,0 21 15,-21-20-15,0-1 0,21 0 16,0 1-16,0-1 0,-22 0 0,22-20 15,-21-1-15,21 0 0,0 0 16,0-42 15,0 0-31,0 0 0,0-22 16,21 22-16,1-21 0,-22 21 0,21-22 16,0 22-16,0-21 15,0 21-15,-21-1 0,0 1 0,21 21 16,1 0-16,-22 21 15,0 1-15,0-1 16,0 0-16,0 0 0,0 0 16,21 0-16,-21 1 0,21 20 0,-21-21 15,21 0-15,0 0 0,0 1 16,1-1-16,-1-21 0,0 0 16,0 0-16,0 0 0,0 0 15,1-21-15,-1 21 0,0-22 16,0 1-16,-21 0 0,21-21 15,0 21-15,-21-22 0,0 1 16,22 0-16,-1-1 0,-21-20 16,21-1-16,-21 1 0,0-1 0,0 1 15,21-1-15,-21 22 0,21 0 16,-21-1-16,0 22 0,0 0 0,-21 42 31,0 21-31,0 1 0,21-1 0,-21 0 16,-1 22-16,22-22 0,-21 22 15,21-22-15,0 22 0,0-22 0,0 0 16,0 1-16,0-1 0,0 0 16,0-21-16,21 22 0,1-22 15,-1 0-15,0 0 0,0-21 16,0 0-16,0 0 16,1 0-16,-1 0 0,-21-21 0,21 0 15,-21 0-15,21 0 0,-21-1 16</inkml:trace>
  <inkml:trace contextRef="#ctx0" brushRef="#br0" timeOffset="44473.44">29718 2879 0,'21'0'32,"0"0"-17,0 0-15,1 0 0,20 0 0,-21-21 16,21 21-16,1 0 0,-1 0 15,0-22-15,1 22 0,-1 0 0,0 0 16,-20 0-16,20 0 0,-21 0 16,0 0-16,0 0 0,-21 22 15,0-1-15,0 0 16,-21 0-16,0 0 0,21 0 16,-21 1-16,0-1 0,0 21 15,-1-21-15,1 0 0,21 1 16,-21-1-16,21 0 15,0-42 17,0 0-17,0-1-15,0 1 16,21 0-16,-21-21 0,21 21 0,1-1 16,-1 1-16,0-21 0,-21 21 15,21 21-15,0-21 0,-21-1 0,21 22 16,-21 22-1,0-1-15,0 0 0,0 0 16,0 0-16,0 0 0,0 1 16,0-1-16,0 0 0,0 0 15,0 0-15,0 0 0,0 1 16,0-44 31,0 1-47,22 0 15,-1 0-15,0 0 0,0 0 0,0-22 16,0 22-16,1-21 0,20 21 16,-21-22-16,0 22 0,0 0 0,1 21 15,-1 0-15,-21 21 16,0 0-16,0 0 16,0 1-16,0-1 15,0 0-15,0 0 0,0 21 0,0-20 16,0-1-16,0 0 0,-21 0 15,21 0-15,0 0 16,-22-21-16</inkml:trace>
  <inkml:trace contextRef="#ctx0" brushRef="#br0" timeOffset="44868.21">30692 3154 0,'21'-21'47,"0"0"-47,0-1 16,0 1-16,-21 0 16,21 21-16,1-21 0,-22-21 0,21 20 15,-21 1-15,0-21 0,21 0 16,-21-1-16,21 1 0,-21 0 0,0-22 15,21 22-15,0-22 0,-21 22 16,0 0-16,0-1 0,22 22 0,-22 0 16,0 0-16,0 42 15,-22 0-15,22 21 16,-21 1-16,0-1 0,0 22 16,21-22-16,0 0 0,-21 22 0,21-22 15,0 0-15,0 22 0,0-22 16,0 1-16,21-22 0,-21 21 0,21-21 15,0 0-15,0 1 0,1-1 16,-1 0-16,0-21 0,0 0 16,0 0-16,0 0 0,1 0 15,-1 0-15,0-21 0,0 21 16,21-21-16,-20-1 0</inkml:trace>
  <inkml:trace contextRef="#ctx0" brushRef="#br0" timeOffset="45156.04">31962 2307 0,'0'0'0,"0"-21"0,0 42 31,-22 0-31,1 1 16,21-1-16,-21 21 0,21 0 15,0 1-15,-21-1 0,0 22 0,0-22 16,21 0-16,-22 22 15,22-22-15,0 0 0,-21 1 0,21-22 0,0 21 16,0-21-16,0 1 16,0 20-16,0-21 0,0 0 15,21-21-15,1 21 16,-1-21-16,21 0 0,-21 0 0,22 0 16,-1 0-16,0 0 0,1-21 15,-22 21-15,21-21 0,0 21 16</inkml:trace>
  <inkml:trace contextRef="#ctx0" brushRef="#br0" timeOffset="45723.78">32279 3006 0,'42'-43'15,"-126"107"-15,126-85 0,22-43 0,-43 43 0,-21 0 16,0 0-16,0 0 0,0-1 16,-21 22-1,-1-21-15,1 21 0,-21 0 0,21 0 16,0 0-16,-1 21 0,-20-21 16,21 22-16,0-1 0,0 0 15,-1 0-15,22 0 0,0 0 0,-21 1 16,21-1-16,0 0 0,0 0 15,0 0-15,21-21 16,1 0 0,-1 0-16,0 0 0,0 0 15,0-21-15,0 21 0,1-21 16,-1 0-16,0 21 0,0-21 16,0-1-16,0 1 0,1 0 15,-22 0-15,21 21 16,-21 21 15,-21 0-31,21 0 0,0 1 16,0-1-16,0 0 15,0 0-15,21 0 0,0-21 16,0 21-16,0 1 0,22-22 0,-1 0 16,-21 21-16,21-21 0,1 0 15,-1 0-15,0 0 0,1 0 16,-22 0-16,21-21 0,-21-1 15,22 1-15,-22 0 0,0 0 16,0 0-16,0-22 0,1 22 0,-22-21 16,0 21-16,0-22 0,0 22 15,0 0-15,0 0 0,-22 21 0,1 0 16,0 0-16,0 0 0,0 0 16,-22 21-16,22 0 0,0 0 15,0 1-15,0-1 0,21 0 0,0 0 16,0 0-16,0 0 0,0 1 15,0 20-15,0-21 0,0 0 16,0 0-16,0 22 0,0-22 16,-21 21-16,21 22 0,-22-22 15,1 0-15</inkml:trace>
  <inkml:trace contextRef="#ctx0" brushRef="#br0" timeOffset="45855.7">32512 3852 0,'0'22'16,"0"-44"-16,0 65 0,0-22 0,0 21 15,0-21-15,0 22 0,0-22 0,0 0 16,0 0-16,0 0 0,0 1 15,0-44 17,0 1-32,21 0 0,0 0 15,-21 0-15,21-22 0,1 22 0</inkml:trace>
  <inkml:trace contextRef="#ctx0" brushRef="#br0" timeOffset="46152.05">31686 2350 0,'0'0'0,"0"-22"0,0-20 16,0 21-16,22 21 0,-1-21 0,21 21 15,0 0-15,1 0 0,20-21 16,-20 21-16,20 0 0,1 0 15,-1 0-15,1 0 0,-1 0 16,1 0-16,-1 0 0,1-22 16,-22 22-16,0 0 0,1 0 15,-1 0-15,-21 0 0,0 0 0,0 0 16,1 0 0,-44 22-1,1-22-15</inkml:trace>
  <inkml:trace contextRef="#ctx0" brushRef="#br0" timeOffset="47912.32">1270 6392 0,'0'0'0,"-21"0"0,0 0 172,21-21-157,0 0 1,0 0-16,0 0 16,0 0-16,21-1 15,-21 1-15,21 0 0,-21 0 16,0 0-16,21 0 0,-21-22 16,21 22-16,0 0 0,-21 0 0,0 0 15,0-22-15,22 22 0,-22 0 16,0 0-16,0-22 0,0 22 15,0 0-15,0 0 0,0 42 47,-22 21-47,1-20 0,0 20 0,0 0 16,0 1-16,0 20 0,-1-21 16,1 22-16,0-1 0,-21 22 15,21-21-15,-1-1 0,1 1 0,-21-1 16,21 1-16,0-1 0,-1-21 15,1 1-15,0-1 0,0 0 0,0 1 16,0-22-16,21 0 0,0 0 16,0 0-16,0-42 47,0 0-32,0 0-15,21 0 0,-21 0 16,21-22-16,0 1 0</inkml:trace>
  <inkml:trace contextRef="#ctx0" brushRef="#br0" timeOffset="48275.62">1841 5800 0,'0'0'0,"0"-21"15,0-1-15,0 44 32,-21-1-32,0 21 15,21 0-15,-21 1 0,0-1 0,0 0 16,-22 22-16,22-1 0,-21 1 16,21-1-16,-22 22 0,1-21 15,0 20-15,-1-20 0,1-1 0,21 1 16,-22-22-16,22 0 0,0 1 15,0-22-15,21 21 0,0-21 16,0 1-16,-21-22 16,42-22 31,0 22-47,0-21 0,0 0 15,1 0-15,20 0 0</inkml:trace>
  <inkml:trace contextRef="#ctx0" brushRef="#br0" timeOffset="49125.26">2392 6541 0,'-21'0'15,"42"0"-15,-64 0 0,22 0 0,0 0 16,0 0-16,0 0 0,0 0 0,-1 0 31,44 0 0,-1 0-31,21 0 0,-21 0 16,22 0-16,20 0 0,-21 21 16,22-21-16,-22 0 0,22 0 0,-1 0 15,22 0-15,-22 0 0,1 0 16,21 0-16,-22-21 0,1 21 0,-1 0 16,1-22-16,-1 22 0,-21 0 15,22-21-15,-22 21 0,-21 0 0,22 0 16,-22 0-16,0-21 0,-21 0 31,-21 21-15,0-21-16,0 0 0,-1 21 15,1 0-15,0-22 0,0 22 0,-21-21 16,20 21-16,1-21 0,0 21 16,0-21-16,0 21 0,-22 0 0,22-21 15,0 21-15,0 0 0,0-21 16,0 21-16,-1 0 0,1 0 15,42 0 32,1 0-47,-1 0 16,0 0-16,0 0 0,0 0 0,0 0 16,22 0-16,-22 0 0,21 0 15,-21 0-15,22 0 0,-22 0 16,0 0-16,21 0 0,-20 0 0,-1 0 15,0 0-15,0 0 16,-21 21 0,-21 0-16,0 21 15,0-21-15,-1 1 0,-20 20 0,21-21 16,-21 21-16,-1 1 0,1-22 16,21 21-16,-22-21 0,1 22 0,21-22 15,0 21-15,0-21 0,-1 1 16,1-1-16,21 0 0,0-42 78,0 0-78,0-1 0</inkml:trace>
  <inkml:trace contextRef="#ctx0" brushRef="#br0" timeOffset="55213.23">4932 6054 0,'-21'0'16,"-1"0"-16,1 0 15,0 0-15,0 0 0,0 0 16,0 0-16,-1 0 16,1 0-16,0 0 0,0 0 0,0 0 15,0 0-15,-1 0 16,1 0-1,42 0 48,1 0-63,-1 0 0,0 0 16,21 0-16,-21 0 0,22 0 15,-1 0-15,0 0 0,1 0 0,-1 0 16,22 0-16,-22 0 0,0 0 15,22 0-15,-22 0 0,0 0 16,22 0-16,-22 0 0,1 0 0,-22 0 16,21 0-16,-21 0 0,0 0 15,1 0-15,-1 0 0,0 0 16,-42 0 343,0 0 360,-1 0-703</inkml:trace>
  <inkml:trace contextRef="#ctx0" brushRef="#br0" timeOffset="56764.31">5101 6011 0,'0'0'0,"0"-21"16,0 0-16,-21 21 0,21-21 15,0 0-15,-21 0 16,21-1-16,0 1 16,0 0-16,0 0 0,-21 21 15,21-21-15,0 0 16,-22 21-16,22 21 31,0 0-15,0 21-16,0-21 0,0 22 15,0-1-15,22 22 0,-22-22 0,0 21 16,0-20-16,0 20 0,0 22 0,0-22 16,0 1-16,0-1 0,0 1 15,0-22-15,0 22 0,0-22 0,-22 0 16,22 1-16,0-1 0,0-21 15,-21 0-15,21 1 0,0-1 0,-21-21 16,21-21 15,0-1-15,0 1-16,0-21 0,-21 21 0,21-22 16,0 22-16,0-21 0,0-22 15,0 22-15,0 0 0,0-22 0,0 22 16,0-22-16,0 22 0,0-21 15,0 20-15,0-20 0,0 20 0,0 1 16,21 0-16,-21-22 0,0 22 16,21 0-16,0-1 0,1 1 0,-1 0 15,0 20-15,-21-20 0,21 21 16,0 0-16,0 0 0,1 21 16,20 0-16,-21 0 0,0 0 0,22 0 15,-22 0-15,21 21 0,-21 21 16,0-21-16,22 22 0,-22-22 0,-21 21 15,0 0-15,0-20 0,0 20 16,0 0-16,0-21 0,-21 22 0,0-22 16,-1 0-16,1 0 0,0 0 15,0 1-15,0-22 0,0 0 16,-1 0-16,1 0 0,0 0 0,0 0 16,0 0-16,21-22 15,-21 1-15,-1 21 16,22-21-16,-21 21 15,21 21 1,0 0 0,0 1-16,21-1 0,1 21 15,-22-21-15,0 22 0,21-1 0,0 0 16,0 22-16,-21-22 0,21 0 16,0 1-16,-21-1 0,22 0 0,-1 1 15,0-22-15,0 21 0,21-21 16,-20 1-16,-1-1 0,0-21 0,21 21 15,-21-21-15,1 0 0,20 0 0,-21 0 16,0 0-16,22 0 16,-22-21-16,0 0 0,21-1 0,-21 1 15,22 0-15,-22 0 0,21-21 0,-21-1 16,1 1-16,-1 0 0,-21 20 16,21-20-16,-21 0 0,21-1 0,-21 22 15,0 0-15,0 0 0,0 0 16,0 0-16,-21 21 15,0 0-15,21 21 0,-21-21 16,-1 21-16,1 21 0,0-21 16,0 22-16,0-22 0,21 21 0,-21 1 15,21-1-15,-22 0 0,22-21 16,0 22-16,0-22 0,0 0 16,0 21-16,22-20 0,-1-22 0,-21 21 15,21 0-15,0-21 0,21 0 16,-20 0-16,-1 0 0,21 0 0,-21 0 15,22-21-15,-22 0 0,21-1 0,-21 1 16,22-21-16,-22 21 0,21-22 16,-21 1-16,22 0 0,-22-1 0,0 1 15,0 0-15,0-1 0,0 1 16,-21 0-16,0-1 0,0 1 0,0 21 16,0 0-16,0 0 0,0-1 15,0 1-15,-21 21 16,0 0-16,21 21 15,-21 1-15,21-1 16,-21 21-16,21-21 0,0 43 0,0-22 16,0 0-16,-21 22 0,21-1 15,0 1-15,-22-1 0,22 1 0,0-1 16,0 1-16,0-1 0,0 22 0,0-21 16,0 20-16,0-20 0,0-1 15,0 22-15,0-22 0,0 1 0,0-1 16,0 1-16,0-22 0,22 1 0,-22-1 15,0 0-15,0 1 0,0-22 16,0 0-16,0 0 0,0 0 0,0-42 31,0 0-31,0 0 0,0 0 16,-22-22-16,22 1 0,0 0 16,0-22-16,0 22 0,0-22 0,0-20 15</inkml:trace>
  <inkml:trace contextRef="#ctx0" brushRef="#br0" timeOffset="57071.58">6286 6562 0,'0'-43'16,"0"86"-16,0-128 0,0 64 0,0-21 15,0 20-15,0-20 0,0 21 0,0 0 16,22 0-16,-1-1 0,21 1 16,-21 0-16,22 0 0,-22 21 15,21-21-15,0 21 0,1 0 0,-1 0 16,0 0-16,-20 21 0,-1-21 15,0 21-15,0 0 0,-21 0 0,0 1 16,0 20-16,-21-21 0,0 21 16,0-20-16,-22 20 0,22-21 0,-21 0 15,-1 0-15,22 1 0,0-1 0,-21 0 16,21 0-16,-1-21 16,1 21-16,42-21 46,1 0-46,-1 0 0,0 0 0,0 0 16,0 0-16,0-21 0</inkml:trace>
  <inkml:trace contextRef="#ctx0" brushRef="#br0" timeOffset="59268">6816 6625 0,'0'0'0,"21"0"16,0-21-1,0 21-15,0-21 0,0 0 16,-21 0-16,22-1 0,-1-20 16,0 21-16,0-21 0,0-1 15,0 1-15,1 21 0,-1-22 0,0 22 16,0 0-16,-21 0 0,0 0 16,0 0-16,-21 21 15,0 0-15,0 0 0,-22 0 16,22 21-16,0 0 0,0-21 15,21 21-15,0 0 0,0 0 16,0 1 0,21-22-16,0 0 0,0 21 0,0-21 15,22 21-15,-22-21 0,0 21 0,0-21 16,-21 21-16,21 0 0,1-21 16,-22 22-16,0-1 0,0 0 15,0 0-15,0 0 0,0 0 0,0 1 16,0-1-16,0 0 15,21 0-15,-21 0 0,21-21 16,0 21-16,0-21 16,0 0-16,1 0 15,-1 0-15,0 0 0,0-21 0,0 21 16,0-21-16,22 21 0,-22-21 16,0 0-16,21 0 0,-20-1 15,20-20-15,-21 21 0,0 0 0,0-22 16,1 22-16,-1 0 0,-21-21 15,0 21-15,0-1 0,0 1 0,0 0 16,0 0-16,0 0 0,0 0 16,-21 21-16,-1 0 0,1 0 15,0 0-15,0 0 0,0 21 16,0 0-16,21 0 0,0 0 16,0 0-16,-22 22 0,22-22 0,0 21 15,-21-21-15,21 22 0,0-22 16,0 21-16,0-21 0,0 1 0,0-1 15,21-21-15,1 21 0,-1-21 16,0 0-16,0 0 0,0 0 0,22 0 16,-22 0-16,21 0 0,-21-21 15,22 0-15,-22-1 0,21 1 16,0 0-16,1 0 0,-22-21 0,21 20 16,-21 1-16,1-21 0,-1 21 0,0 0 15,0-1-15,-21 1 0,21 21 16,-21-21-16,0 42 31,0 0-31,0 1 16,0-1-16,0 21 0,0-21 15,0 0-15,0 1 0,0-1 16,0 0-16,0 0 0,21 0 0,1 0 16,-22 1-16,21-1 0,-21 0 15,21 0-15,-21 0 16,-21-21 15,0 0-31,21-21 16,-22 21-16,1-21 0,0 0 15,0 21-15,0 0 0,21-21 16,-21 21 0,21 21-1,0 0-15,0 0 16,0 0-16,0 0 15,21 1-15,0-1 16,0-21-16,0 0 0,0 0 0,1 0 16,-1 0-16,21 0 0,-21 0 15,22 0-15,-22 0 0,21-21 0,-21 21 16,22-22-16,-22 1 0,21 21 16,-21-21-16,0 0 0,22 0 0,-22-22 15,0 22-15,0 0 0,0-21 0,-21 21 16,0-1-16,22-20 0,-22 21 15,0 0-15,0 0 0,0-1 0,0 1 16,0 0-16,-22 21 31,22 21-31,-21 0 0,0 1 16,21 20-16,0-21 0,0 0 16,0 22-16,0-22 0,0 0 15,0 21-15,0-21 0,0 1 0,0-1 16,21 0-16,0 0 0,1-21 0,-1 0 15,0 0-15,0 0 0,0 0 16,22 0-16,-22 0 0,0 0 0,21-21 16,-21 21-16,1-21 0,20 0 0,-21-1 15,0 1-15,-21 0 0,21 0 16,1 0-16,-22 0 0,0-1 0,0 1 16,0 0-16,0 0 0,0 0 0,0 42 46,0 0-46,0 0 0,-22 0 16,22 1-16,-21-1 0,21 0 16,0 0-16,-21 0 0,21 0 0,-21 1 15,21-1-15,0 0 0,-21-21 16,21 21-16,0-42 31,0 0-31,0 0 16,21-1-16,0 1 0,0 0 0,-21 0 15,21 0-15,1-22 0,-1 22 16,0 0-16,0-21 0,0 21 16,0-1-16,1 22 0,-22-21 0,21 21 15,0 0-15,0 0 0,0 0 16,0 0-16,-21 21 16,0 1-16,0-1 0,0 0 15,0 0-15,0 0 0,0 0 0,0 22 16,0-22-16,0 0 0,0 0 15,0 0-15,0 1 0,0-1 0,0 0 16,22 0-16,-1 0 0,0-21 16,0 21-16,0-21 15,0 0-15,1 0 0,-1 0 16,0 0-16,0 0 0,0-21 0,22 0 16,-22 21-16,0-21 0,0 0 15,21 0-15,-20-1 0,-1-20 0,0 21 16,0-21-16,0-1 0,22 1 0,-22 0 15,0-1-15,0 1 0,0 0 16,0-1-16,1-20 0,-22 20 0,21 1 16,0 0-16,0-1 0,-21 22 0,0-21 15,0 21-15,0 0 16,0 42 0,-21 21-1,0-21-15,21 0 16,-21 22-16,-1-22 0,22 21 0,-21 1 15,21-22-15,0 21 0,-21 0 16,21 1-16,-21-22 0,21 21 0,0 1 16,-21-22-16,21 21 0,0-21 0,0 22 15,0-22-15,0 0 0,0 0 16,0 0-16,21-21 16,0 0-16,0 0 0,0 0 0,22 0 15,-22 0-15,21-21 16,-21 0-16,22 0 0,-22 0 0,21-1 0,-21 1 15,22 0-15,-22 0 0,0 0 16,0 0-16,0-1 0,1 1 16,-22 0-16,0 0 0,-22 21 31,1 21-31,0 0 16,0 0-16,21 1 0,0-1 0,-21-21 15,21 21-15,0 0 0,0 0 0,0 0 16,0 1-16,0-1 0,0 0 15,0 0-15,-21-21 63,-1 0-63,22-21 0,-21 0 16,-21 21-16,21-21 0,0-1 0,-1 1 15</inkml:trace>
  <inkml:trace contextRef="#ctx0" brushRef="#br0" timeOffset="59487.87">9504 5990 0,'21'0'32,"21"0"-32,1 0 0,-1-21 0,0 21 0,22-21 15,-1 21-15,1 0 0,-22-21 16,22 21-16,-1 0 0,-21-21 15,1 21-15,-22 0 0,21-22 0,-21 22 16,1 0-16,-44 0 31,1 0-31,0 0 0,0 0 0,-21 0 16,20 0-16</inkml:trace>
  <inkml:trace contextRef="#ctx0" brushRef="#br0" timeOffset="60404.34">12467 5990 0,'0'-21'31,"0"0"-31,0 0 16,0 0-16,0-1 0,0-20 15,21 21-15,0 0 0,-21 0 16,0-1-16,22-20 0,-22 21 0,0 0 16,0-22-16,0 22 0,0 0 15,0 0-15,0 0 0,-22 21 16,22-21-16,-42 21 0,21 0 0,0 0 15,-22 0-15,22 21 0,-21 0 0,0 0 16,20 21-16,-20-20 0,21 20 16,-21 0-16,20 1 0,22-22 0,0 21 15,0 0-15,0-20 0,0-1 16,0 0-16,0 0 0,0 0 0,22-21 16,-1 0-16,21 0 0,-21 0 0,22 0 15,-22 0-15,21 0 0,-21-21 16,22 0-16,-22 0 0,21 0 15,-21-1-15,0 1 0,1 0 0,-1 0 16,-21 0-16,21 21 0,-21-21 16,0-1-16,0 1 15,0 42 1,0 1-16,0-1 16,0 21-16,-21-21 0,21 22 0,0-1 15,0 0-15,0 22 0,0-22 16,0 22-16,0-1 0,0 1 0,0-1 15,0 22-15,0-22 0,0 22 0,0-22 16,21 22-16,-21-21 0,0-1 16,0 1-16,0-1 0,0-21 15,0 22-15,0-22 0,0 1 0,-21-22 16,-22 21-16,22-21 0,0 0 16,-21 1-16,-1-1 0,1-21 0,-21 0 15,-1 0-15,22 0 0,-22-21 0,1-1 16,-1 1-16,1-21 0,20 0 15,-20-1-15,21 1 0,20-22 0,-20 22 16,21-21-16,0-1 0,21 1 0,0-1 16,0 1-16,0 20 0,0-20 15,21 20-15,0 1 0,21 0 0,-20-1 16,20 1-16,21 21 0,-20 0 0,20-22 16,1 22-16,-22 0 15,22 0-15,-1 0 0,1 0 0,-1-1 16</inkml:trace>
  <inkml:trace contextRef="#ctx0" brushRef="#br0" timeOffset="60816.11">13208 5673 0,'0'0'16,"0"-43"-16,-21 43 15,0 0-15,-1 0 0,-20 0 0,21 0 16,0 22-16,0-1 0,-22 0 0,22 21 15,0-21-15,0 22 16,0-1-16,-1 0 0,1-20 0,21 20 16,-21 0-16,21-21 0,0 1 15,0 20-15,0-21 0,21-21 0,22 21 16,-22-21-16,0 0 0,21 0 0,-21 0 16,22 0-16,-1 0 0,0 0 15,-20-21-15,20 0 0,-21 0 0,21 0 16,-20-1-16,-1 1 0,-21 0 0,0-21 15,0 21-15,0-22 0,0 1 16,0 0-16,-21 20 0,-1-20 0,1 21 16,-21-21-16,21 20 0,0 1 15,-22 21-15,22 0 0,0 0 16,-21 0-16,20 0 0,1 0 0,0 21 16,21 1-16,0-1 0,-21 0 15,21 21-15,0-21 0,0 1 0,0-1 16,0 21-16,21-21 0,0-21 15,0 21-15,1 1 0,20-22 0,0 0 16,1 0-16</inkml:trace>
  <inkml:trace contextRef="#ctx0" brushRef="#br0" timeOffset="61104.18">14414 5271 0,'0'0'15,"0"-22"-15,-21 44 32,0-1-32,21 0 0,-21 21 0,0-21 15,21 22-15,0-1 0,-21 22 0,-1-22 16,1 0-16,21 22 0,-21-22 16,0 0-16,0 1 0,0-1 0,21 0 15,-22-20-15,22 20 0,-21-21 16,21 0-16,0 0 0,0 1 15,21-22 17,1-22-32,-1 1 0,0 0 15,0 0-15,21 0 0,-20 0 0</inkml:trace>
  <inkml:trace contextRef="#ctx0" brushRef="#br0" timeOffset="61427.99">14563 5652 0,'0'0'0,"21"0"0,-21 21 15,0 0-15,0 0 0,0 0 16,-21 0-16,21 1 16,-22-1-16,22 21 0,0-21 0,0 0 0,0 22 15,0-22-15,0 0 0,0 0 16,0 0-16,22-21 16,-1 0-16,0 0 0,0 0 15,0 0-15,0 0 0,1 0 16,-1-21-16,-21 0 0,21 0 0,0 0 15,0 0-15,-21-1 0,21-20 0,-21 21 16,0-21-16,0 20 0,0-20 16,0 21-16,-21-21 0,0 20 0,0 1 15,0 0-15,0 21 0,-1 0 0,-20-21 16,21 21-16,0 0 0,0 0 16,-22 0-16,22 0 0,0 0 15,0 21-15,0-21 16,-1 0-16,1 0 0,0 21 15,0-21-15</inkml:trace>
  <inkml:trace contextRef="#ctx0" brushRef="#br0" timeOffset="61651.88">13885 5525 0,'0'-22'0,"0"1"0,21 0 16,1 21-16,-1-21 15,21 21-15,0-21 0,1 21 0,-1-21 16,22 21-16,-22 0 0,21-22 0,-20 1 16,20 21-16,-20 0 0,-1 0 15,0-21-15,1 21 0,-22 0 0,0 0 16,0 0-16,0 0 0,0 0 16</inkml:trace>
  <inkml:trace contextRef="#ctx0" brushRef="#br0" timeOffset="63712.47">15769 6054 0,'0'-21'31,"21"21"-15,-21-22-16,21 1 0,1 0 15,-1 0-15,0 0 0,0 0 0,21-1 16,-20 1-16,-1-21 0,21 21 15,-21-22-15,0 1 0,1 21 16,-1-21-16,-21-1 0,21 22 0,-21-21 16,0 21-16,0-1 0,0 1 0,-21 21 15,0 0-15,-1 0 0,1 0 16,-21 0-16,21 21 0,0 1 0,-22-1 16,22 0-16,0 21 0,0 1 15,21-1-15,0 0 0,0 1 0,0-1 16,0 0-16,0 1 0,0-1 15,0 0-15,21-21 0,0 1 0,0-1 16,22 0-16,-22 0 0,21-21 0,0 0 16,1 0-16,-1 0 15,0 0-15,1 0 0,-1 0 0,22-21 16,-22 0-16,0 0 0,1-22 0,-1 22 16,0 0-16,1-21 0,-22 20 15,21-20-15,-21 0 0,-21 21 0,21-22 16,-21 22-16,0-21 0,0 21 15,0-1-15,0 1 0,0 0 0,-21 21 32,0 21-32,21 0 0,-21 1 15,0 20-15,21-21 0,-21 0 0,21 22 16,-22-22-16,1 21 0,21-21 16,0 0-16,0 1 0,-21-1 15,21 0-15,0 0 0,-21 0 0,21-42 47,0 0-47,0 0 16,21 0-16,0-22 0,0 22 15,1-21-15,-1-1 0,0 1 0,0 0 16,0-1-16,0 1 0,22 21 16,-22 0-16,0 0 0,0-1 15,0 22-15,22 0 0,-22 0 0,0 22 16,-21-1-16,21 0 0,-21 0 15,0 21-15,0 1 0,0-22 16,0 21-16,0 1 0,0-22 16,0 21-16,0 0 0,0-20 0,0-1 15,0 0-15,0 0 0,0 0 0,21-21 16,1 0 0,-1 0-16,0 0 0,0 0 0,21 0 15,-20-21-15,-1 0 0,0 0 16,21 0-16,-21-1 0,1-20 0,-1 21 15,0-21-15,0-1 0,0-20 0,0 20 16,-21-20-16,22 21 0,-22-22 16,21 1-16,-21-1 0,0 22 0,0-22 15,21 1-15,-21 20 16,0 1-16,21 0 0,-21 21 0,0-22 16,0 64-1,0 22 1,0-22-16,0 21 0,0 1 0,-21 20 15,21-21-15,-21 22 0,0-22 16,21 22-16,0-22 0,0 22 0,-22-22 16,22 21-16,0-20 0,0-1 15,0 0-15,0 1 0,0-1 0,0-21 16,0 22-16,0-22 0,0 0 16,0 0-16,0 0 15,22-21-15,-1 0 0,0 0 16,0 0-16,0 0 0,0-21 15,1 0-15,-1 0 0,0 0 16,0-1-16,0 1 0,0-21 0,-21 21 16,22-22-16,-22 1 0,21 21 15,-21-21-15,0 20 0,21 1 0,-21 0 16,0 0-16,0 42 31,0 0-15,0 0-16,0 1 0,0-1 15,0 0-15,-21 21 0,21-21 16,0 1-16,0-1 0,0 21 0,0-21 16,0 0-16,0 1 0,0-1 15,0 0-15,21-21 0,0 0 16,0 0-16,0 0 0,1 0 0,-1 0 16,0 0-16,21 0 0,-21-21 15,1 21-15,20-21 0,-21-1 0,0 1 16,22 0-16,-22 0 0,0-21 15,0 20-15,-21 1 0,0 0 0,21 0 16,-21 0-16,0 0 0,0-1 0,0 1 16,-21 21-1,21 21 17,0 1-17,0-1-15,0 0 16,21-21-16,-21 21 0,21 0 15,-21 0-15,0 1 0,0-1 16,0 0-16,0 0 16,0 0-16,0 0 15,22-21-15,-22 22 0,21-22 0,0 21 16,0-21-16,-21 21 16,21-21-16,0 0 0,1 0 15,-1 0-15,0 0 0,21 0 16,-21 0-16,1 0 0,-1 0 15,21-21-15,-21 0 0,22 21 0,-22-22 16,0 1-16,21 0 0,-21 0 0,1 0 16,-1 0-16,0-22 15,0 22-15,-21-21 0,0-1 0,21 22 0,-21 0 16,0-21-16,0 21 0,0-1 16,0 1-16,-21 21 15,0 0 1,0 21-16,0 1 15,-1-1-15,22 21 0,-21-21 0,0 0 16,0 22-16,21-22 0,0 0 0,0 0 16,0 22-16,0-22 0,0 0 15,0 0-15,0 0 0,21 0 16,0 1-16,0-22 16,1 0-16,-1 0 0,0 0 15,0 0-15,0 0 0,0 0 0,1 0 16,-1-22-16,-21 1 0,21 21 15,0-21-15,0 0 0,-21 0 0,0 0 16,21-22-16,-21 22 0,0 0 0,0-21 16,0 20-16</inkml:trace>
  <inkml:trace contextRef="#ctx0" brushRef="#br0" timeOffset="63913.37">18627 5165 0,'0'0'0,"-43"0"16,22 0-16,0 0 0,0 0 16,0 0-1,-1 0 32,1 0-31,0 0-16</inkml:trace>
  <inkml:trace contextRef="#ctx0" brushRef="#br0" timeOffset="64119.25">17060 5398 0,'0'0'0,"-21"0"0,0 0 0,21 21 16,21-21-1,0 0 1,0 0-16,22 0 0,-22 0 0,21 0 16,1-21-16,-1 21 0,0 0 15,1-22-15,-1 22 0,-21-21 0,0 21 16,0 0-16,1-21 0</inkml:trace>
  <inkml:trace contextRef="#ctx0" brushRef="#br0" timeOffset="66384.37">20024 5334 0,'0'0'0,"21"-21"0,0-21 0,-21 20 15,0 1-15,21 0 0,0 0 0,-21 0 16,0 0-16,0-1 0,0 1 16,0 42-1,0 1-15,0-1 16,0 21-16,0 0 0,-21 1 16,0-1-16,21 0 0,-21 22 0,0-1 15,21-20-15,-22 20 0,1-20 16,0 20-16,21-21 0,0 1 0,-21-22 15,21 21-15,-21-21 0,21 1 16,0-1-16,0-42 31,0-1-15,0 1-16,0 0 0,21-21 0,0 21 16,0-22-16,0 1 0,-21 0 0,22-1 15,-1 1-15,0 0 0,0 20 16,0 1-16,0 0 0,-21 0 0,22 0 15,-1 21-15,-21 21 16,0 0-16,0 0 0,21 0 16,-21 22-16,0-22 15,0 21-15,0 1 0,0-22 0,0 21 16,21 0-16,-21-20 0,0 20 0,21-21 16,-21 0-16,21 0 0,1 1 15,-1-1-15,-21 0 0,21-21 0,0 0 16,0 0-16,22 0 0,-22 0 15,0 0-15,21-21 0,-21 0 0,22-1 16,-22 1-16,0 0 0,21-21 0,-20-1 16,-1 1-16,0 0 0,0-1 15,0-20-15,0 21 0,1-1 16,-1-20-16,-21 20 0,21-20 0,-21 21 16,0-1-16,0 1 0,0 0 15,0 20-15,0 1 0,0 0 0,-21 42 31,21 0-31,-21 1 0,-1 20 16,22-21-16,-21 21 0,0 1 16,21-1-16,0 0 0,-21 1 0,21-1 15,0 22-15,-21-22 0,21 0 16,0-21-16,0 22 0,0-1 16,0-21-16,0 0 0,0 22 0,21-43 0,0 21 15,-21 0-15,21-21 16,-21 21-16,21-21 0,1 0 15,-1 0 1,0 0-16,0 0 0,0 0 16,0 0-16,1-21 0,-1 21 15,0-21-15,0 21 0,0-21 16,0 0-16,1-1 0,20 1 0,-21 0 16,0 0-16,0 0 0,1 0 0,-22-1 15,21 1-15,-21 0 0,21 0 16,-21 0-16,21 21 0,-21-21 0,0-1 15,0 44 32,-21-1-31,21 0-16,-21 0 0,21 0 0,-21 0 16,21 1-16,0-1 0,-22 21 15,1-21-15,21 0 0,-21 1 0,0-1 16,21 0-16,0 0 0,0 0 15,-21-21-15,21-21 79,0 0-64,0 0 157,0 0-156,0-1-16,0 1 15,0 0-15,0 0 16,21 0-16,-21 0 16,0-1-16,21 1 15,-21 0-15,21 21 0,-21-21 16,0 0-16,21 0 0,1 21 0,-22-22 15,21 1-15,0 21 0,-21-21 0,21 21 16,0 0 0,0 0-16,1 0 0,-1 0 15,0 0-15,0 0 16,0 0-16,-21 21 0,0 0 0,0 1 16,21-22-16,-21 21 0,0 21 0,22-21 15,-22 0-15,0 1 0,0-1 16,0 0-16,0 21 0,0-21 15,0 1-15,0-1 0,0 0 0,-22 0 16,1-21 0,21 21-16,0-42 31,0 0-15,0 0-16,0 0 15,0-22-15,0 22 0,21-21 16,1 21-16,-1-22 0,21 1 0,-21 21 15,0-22-15,1 22 0,-1-21 16,21 21-16,-21 0 0,0 21 0,1-22 16,-1 22-16,0 0 0,0 22 15,-21-1-15,0 0 16,0 0-16,0 0 0,0 0 0,0 1 16,0 20-16,0-21 0,0 21 15,0-20-15,0-1 0,21 21 0,-21-21 16,0 0-16,21 1 15,1-1-15,-1-21 0,0 21 16,0-21-16,0 0 16,0 0-16,1 0 0,-1 0 0,0-21 15,0 0-15,0-1 0,0 1 16,1 0-16,-1 0 0,0 0 0,-21-22 16,21 1-16,0 21 0,0-21 15,-21-1-15,0-20 0,22 20 0,-22 1 16,21-21-16,-21 20 0,0-20 0,21 20 15,-21 1-15,0 21 0,0 0 16,0 0-16,0-1 0,-21 22 16,0 22-16,-1-1 15,22 0-15,-21 21 0,0 1 0,21-1 16,-21 0-16,21 1 0,-21 20 0,21-21 16,0 1-16,0-1 0,0 0 15,0 1-15,0-1 0,0 0 0,0-20 16,21 20-16,0-21 0,-21 0 15,21 0-15,0-21 0,1 22 0,-1-22 16,0 0-16,0 0 0,0 0 0,22 0 16,-22 0-16,0 0 0,0-22 15,0 1-15,0 0 0,1 0 0,-1 0 16,-21 0-16,0-22 0,0 22 16,0-21-16,0 21 0</inkml:trace>
  <inkml:trace contextRef="#ctx0" brushRef="#br0" timeOffset="66612.25">20722 5355 0,'0'0'16,"-42"0"-16,21 0 0,-1 0 15,22 21-15,22-21 16,-1 0-16,21 0 0,-21 0 15,22 0-15,-1-21 16,0 21-16,1 0 0,-1-21 0,0 21 16,1 0-16,-1-21 0,0 21 15,-21-21-15,22 21 0,-22 0 0,0-21 16,0 21-16</inkml:trace>
  <inkml:trace contextRef="#ctx0" brushRef="#br0" timeOffset="70760.78">23029 5376 0,'0'0'0,"0"-21"16,0 0-16,21 0 0,-21 0 16,22 0-16,-22-1 0,21 22 15,-21-21-15,0 42 16,0 1-1,0-1-15,0 0 0,0 0 0,0 21 16,0-20-16,0-1 0,-21 21 16,-1-21-16,22 0 0,-21 1 0,0-1 15,0 0-15,21 0 0,-21 0 16,0-21 0,21-21 15,0 0-31,0 0 15,21 0-15,-21-1 0,0 1 0,21 21 16,-21-21-16,0-21 0,0 21 16,0-1-16,0 1 0,0 0 0,21 0 15,-21 0-15,21 0 0,-21-1 16,0 1-16,21 0 0,-21 0 16,22 21-16,-22-21 15,-22 21 16,1 21-31,0-21 16,0 21-16,0-21 0,0 21 0,-1-21 16,1 21-16,0 1 0,0-1 0,0 0 15,0 0-15,-1 21 0,22-20 16,-21 20-16,0-21 0,21 0 0,0 22 16,0-22-16,0 21 0,0-21 15,0 0-15,0 1 0,0-1 0,21 0 16,0-21-16,1 0 0,-1 0 15,0 0-15,0 0 0,0 0 16,22 0-16,-22-21 0,0 0 0,0 21 16,0-22-16,0 1 15,1-21-15,-1 21 0,0 0 0,-21-22 16,21 1-16,0 0 0,-21-1 0,21 1 16,1-22-16,-22 22 0,0-21 15,21-1-15,0 1 0,-21-1 0,21 22 16,-21-22-16,0 22 0,0 0 15,0-1-15,0 1 0,0 21 0,0 0 16,0-1-16,0 44 16,0-1-16,0 21 15,-21 0-15,0 22 0,21-22 16,-21 22-16,-1-1 0,22 1 0,0-1 16,0 1-16,-21-1 0,21 1 15,0-22-15,0 0 0,0 1 16,0 20-16,0-42 0,0 22 0,21-1 15,1-21-15,-22 22 0,21-22 16,0 0-16,0-21 0,0 21 0,0-21 16,22 0-16,-22 0 0,0 0 0,21 0 15,-20-21-15,20 0 0,-21 21 16,21-21-16,-20-22 0,20 22 0,-21 0 16,0 0-16,0-22 0,1 22 15,-1 0-15,-21-21 0,0 21 16,0-1-16,0 1 0,0 0 15,-21 21 1,-1 21-16,1 0 0,0 1 16,0-1-16,0 0 0,0 0 0,21 21 15,0-20-15,-22 20 0,22-21 16,0 0-16,0 0 0,0 22 0,22-22 16,-1-21-16,0 21 0,0 0 15,0-21-15,0 0 0,1 0 0,20 0 16,-21 0-16,21 0 0,1-21 0,-22 21 15,21-21-15,-21 0 0,22 0 16,-22-22-16,21 22 0,-21 0 16,1-21-16,-1-1 0,0 22 0,-21-21 15,0-1-15,0 1 0,0 0 16,0-1-16,0 22 0,0-21 0,-21 21 16,0 0-16,-1 21 0,1 0 15,0 0-15,-21 0 0,-1 21 0,22 0 16,-21 21-16,21-21 0,-22 22 0,22-22 15,0 21-15,0 1 0,0-22 16,21 21-16,0 0 0,0-20 0,0 20 16,0-21-16,21 0 0,0 0 15,21 1-15,-20-22 0,-1 0 0,0 21 16,21-21-16,-21 0 0,1 0 0,20 0 16,-21-21-16,21-1 0,-20 1 15,-1 0-15,21 0 0,-21 0 16,0 0-16,1-1 0,20-20 15,-21 21-15,0 0 0,0-22 0,1 22 16,20 0-16,-42 0 0,21 0 0,0 21 16,0 0-16,-21 21 15,0 0 1,0 0-16,0 0 16,0 1-16,0-1 15,0-42 32,0-1-31,0 1-16,22 0 0,-22 0 15,0 0-15,0 0 0,0-1 16,0 1-16,-22 21 16,1 0-1,0 21-15,0 1 16,0-1-16,21 0 0,-21 0 0,21 0 15,-22 0-15,22 22 0,0-22 0,-21 0 16,21 0-16,0 22 16,0-22-16,0 0 0,0 0 0,0 0 0,0 0 15,21-21-15,-21 22 16,22-1-16,-1-21 0,21 0 0,-21 0 16,0 0-16,22 0 0,-22 0 0,21-21 15,-21-1-15,22 1 0,-22 0 16,0 0-16,21 0 0,-20-22 0,-1 22 15,0-21-15,0 21 0,0-22 0,0 22 16,-21-21-16,22 21 0,-22 0 16,0-1-16,0 1 0,-22 21 31,1 21-31,0 1 0,21-1 16,-21 21-16,0-21 0,21 0 0,-21 1 15,21 20-15,0-21 0,0 0 16,0 0-16,0 1 0,0-1 0,0 0 15,21 0-15,-21 0 16,21-21-16,0 0 0,0 0 0,0 0 16,22 0-16,-22 0 0,0 0 0,21-21 15,-20 0-15,-1 21 0,21-21 16,-21 0-16,0-1 0,1 1 0,-1-21 16,0 21-16,0 0 0,0-22 15,0 22-15,-21-21 0,0 21 0,0-1 16,0 1-16,0 0 0,0 0 15,0 42 1,0 0 0,-21-21-16,21 21 0,0 1 0,0-1 15,0 21-15,-21-21 0,21 0 16,0 1-16,0-1 0,0 0 0,0 0 16,21 0-16,0 0 15,1 1-15,-1-22 0,0 0 0,21 0 16,-21 0-16,1 0 0,-1 0 0,0 0 15,0 0-15,0 0 0,0-22 16,1 1-16,-1 21 0,0-21 0,0 0 16,0 0-16,-21-22 0,0 22 0,21 0 15,1-21-15,-22 21 16,0-1-16,0 1 0,0 0 16,0 42-1,-22 0-15,1-21 16,0 22-16,21-1 0,-21 0 0,0 0 15,0 0-15,21 0 0,0 1 16,-22-1-16,22 0 0,-21 0 0,21 0 16,0 0-16,0-42 47,0 0-47,21 21 15,-21-21-15,22 0 16,-1 0-16,-21-22 0,21 22 0,0 0 15,0 0-15,-21 0 0,21-22 0,1 43 16,-1-21-16,0 0 0,0 21 16,0 0-16,0 0 15,-21 21 1,0 0-16,0 0 0,0 1 16,0-1-16,0 0 0,0 0 0,0 0 15,0 0 1,0 1-16,22-22 0,-22 21 0,21-21 47,0 0-47,-21-21 15,0-1-15,21 1 0,0 0 16,0 0-16,1 0 0,-22 0 0,21-22 16,21 22-16,-21 0 0,0 0 0,1 0 15,-1-1-15,-21 1 0,21 21 16,0 0-16,-21-21 0,21 42 15,-21 0 1,0 1-16,0-1 16,0 0-16,0 0 0,0 21 0,-21-20 15,21-1-15,0 0 0,0 0 16,0 0-16,0 0 0,0 1 0,0-1 16,21 0-16,0-21 15,1 0-15,20 0 0,-21 0 0,0 0 16,22 0-16,-22 0 0,21 0 0,-21 0 15,22 0-15,-22-21 0,0 0 16,21-1-16,-21 22 0,1-42 0,-1 21 16,0 0-16,0 0 0,0-22 15,-21 22-15,0 0 0,0 0 0,0 0 16,0-1-16,0 1 0,-21 21 31,0 0-31,0 21 16,0 1-16,-1-1 0,1 0 0,21 0 15,0 0-15,0 0 0,0 1 16,0-1-16,0 0 0,0 0 0,0 0 16,21 0-1,1-21-15,-1 0 0,0 0 16,0 0-16,0 0 0,22 0 0,-22 0 16,0 0-16,21 0 0,-21-21 15,22 0-15,-22 21 0,0-21 16,21 0-16,-20 0 0,-1-22 15,0 22-15,-21 0 0,21 0 0,-21 0 16,21-1-16,-21 1 16,-21 21-1,0 21-15,0 1 0,21-1 16,0 0-16,-21 0 0,-1 0 16,22 0-16,-21 1 0,21-1 15,0 0-15,0 0 0,-21-21 16,21 21-16,0-42 47,0 0-47,21 0 15,-21 0-15,21 21 0,1-22 0,-1 1 16,0-21-16,0 21 0,0 0 16,0-1-16,1 1 0,-1 0 0,-21 0 15,21 21-15,0-21 16,0 21-16,-21 21 15,0 0-15,0 0 16,0 0-16,0 1 0,0-1 0,0 0 16,0 0-16,0 0 0,0 0 15,0 1-15,0-1 16,0 0-16,21-21 0,1 0 16,-22 21-16,21-21 0,0 0 15,0 0-15,0 0 0,0 0 0,1 0 16,-1 0-16,0 0 0,0-21 0,0 0 15,0 0-15,1-1 16,-22 1-16,21-21 0,0 21 0,-21-22 16,0 1-16,0 0 0,21-1 15,0 1-15,-21 0 0,0-22 0,21 22 16,1 0-16,-1-1 0,-21 1 16,0 21-16,21-22 0,-21 22 0,21 0 15,-21 0-15,0 0 0,0 0 16,0 42-1,0 0 1,-21 0-16,0 0 0,21 0 16,-21 22-16,21-1 0,-22 0 0,1 1 15,21-1-15,0 0 0,-21 1 16,21-1-16,0 0 0,-21 1 0,21-1 16,0 0-16,0-20 0,0 20 15,0-21-15,0 0 0,0 0 0,0 1 16,21-22-1,0 0-15,0 0 16,1 0-16,-1 0 16,0 0-16,0-22 15,0 1-15,0 21 0,1-21 16,-22 0-16,21 21 0,0-21 0,-21 0 16,0-1-16,21 1 0</inkml:trace>
  <inkml:trace contextRef="#ctx0" brushRef="#br0" timeOffset="71078.6">27136 4784 0,'0'0'16,"-64"0"0,64-21-16,21-1 15,22 22 1,-22 0-16,21 0 0,0-21 0,1 21 15,-1-21-15,0 21 0,1 0 16,-1 0-16,0 0 0,1 0 0,-22 0 16,21 0-16,-21 0 0,1 0 15,-1 0-15,0 0 0,-42 0 47,0 0-31,21 21-16,-22 0 15,22 1-15,-21-22 0,0 0 16,0 21-16,0 0 16</inkml:trace>
  <inkml:trace contextRef="#ctx0" brushRef="#br0" timeOffset="72810.21">1079 8382 0,'0'0'0,"0"-21"0,0 0 0,0 0 15,22-1-15,-22 1 0,21-21 16,-21 21-16,0-22 0,21 22 0,0-21 16,0 0-16,-21 20 15,0-20-15,21 21 0,1-21 0,-22 20 0,21 1 16,-21 0-16,0 0 15,-21 42 17,-1 21-32,1-20 0,0 20 15,0 21-15,-21-20 0,-1 20 16,22 1-16,-21-1 0,-1 1 0,1 20 16,-21-20-16,20 21 0,-20-1 15,20 1-15,-20-22 0,21 22 0,-1-21 16,1-1-16,21-21 0,-22 1 15,22-1-15,21 0 0,0-20 16,-21-1-16,21 0 0,0 0 16,21-21 31,-21-21-47,21 0 15,1 0-15,-1-1 16,0 22-16,0-21 15,0 0-15,-21 0 0,21 0 0</inkml:trace>
  <inkml:trace contextRef="#ctx0" brushRef="#br0" timeOffset="73439.75">1101 9017 0,'0'-21'31,"0"42"16,0 0-47,0 0 16,0 1-16,0-1 15,0 0-15,21-21 63,0-21-63,-21 0 0,0-1 16,21 1-16,-21 0 15,0 0-15,0 0 16,0 0-16,-21 21 15,0 0 1,21 21-16,0 0 16,0 0-16,0 0 0,0 0 15,0 1-15,0-1 16,0 0-16,21-21 16,0 0-16,0 0 15,0 0-15,1-21 0,-22 0 16,0-1-16,0 1 15,0 0 1,0 0-16,-22 21 16,1 0-1,0 0 1,0 0 0,21 21-16,0 0 15,0 0 1,0 1-16,21-22 15,0 0-15,0 0 0,1 0 16</inkml:trace>
  <inkml:trace contextRef="#ctx0" brushRef="#br0" timeOffset="73831.52">1820 8975 0,'-21'21'32,"0"0"-32,21 0 15,0 0 1,0 1-16,21-22 47,0-22-32,-21 1-15,0 0 16,0 0 0,0 0-16,-21 21 15,0 0 1,0 0-16,0 0 0,-1 0 16,22 21-16,-21 0 15,0 0 1,21 0-16,21-21 31,0 0-31,1 0 0,-1 0 0,0-21 16,0 21-16</inkml:trace>
  <inkml:trace contextRef="#ctx0" brushRef="#br0" timeOffset="74429.46">2646 8784 0,'0'0'0,"-21"0"0,-1 0 0,1 0 16,0 0 0,21 21-16,0 1 15,21-22-15,0 0 16,22 0-16,-1 0 0,0 0 15,1 0-15,20 0 0,-20 0 0,20 0 16,1 0-16,-1 0 0,1 0 16,-1 0-16,1 0 0,-1-22 0,1 22 15,-22 0-15,0 0 0,1-21 16,-22 21-16,21 0 0,-21 0 0,-21-21 16,0 0-1,0 0-15,-21 21 16,-21-21-16,21 21 0,-1-22 15,1 22-15,0-21 0,0 21 16,0 0-16,0 0 0,-1-21 0,1 21 16,0 0-1,42 0 17,0 0-32,1 0 15,-1 0-15,0 0 0,21 0 0,-21 0 16,1 0-16,-1 0 0,0 21 15,0 0-15,-21 1 0,0-1 16,0 0-16,0 0 0,0 0 16,-63 64-1,20-43-15,22-21 0,0 1 0,-21-1 16,20 0-16,-20 0 0,21 0 0,0 0 16,0 1-16,-1-1 15,22-42 16,22 21-31</inkml:trace>
  <inkml:trace contextRef="#ctx0" brushRef="#br0" timeOffset="74872.53">4212 8170 0,'0'-21'15,"21"0"1,0 21-16,1 0 0,20 0 16,0 0-16,1-21 0,20 21 0,-21 0 15,22 0-15,-1-21 0,-20 21 16,20-21-16,1 21 0,-22 0 0,0 0 15,1 0-15,-1-22 0,0 22 16,-20 0-16,20 0 0,-21 0 16,-42 22-1,0-22-15,0 0 16,-22 0-16,1 21 0,0-21 0</inkml:trace>
  <inkml:trace contextRef="#ctx0" brushRef="#br0" timeOffset="75129.39">4678 8086 0,'-21'0'0,"-1"21"16,22 0-16,0 0 15,0 22-15,0-22 0,0 21 0,0 0 16,0 1-16,0 20 0,0-20 16,0 20-16,0-21 0,-21 22 0,21-22 15,-21 22-15,21-22 0,0 0 16,0 1-16,-21-1 0,21 0 0,-21 1 15,21-22-15,0 21 0,0-21 16,-21-21-16,21 22 0,0-1 16,0-42 15,21 21-31,0-22 0,0-20 0,0 21 16,0 0-16</inkml:trace>
  <inkml:trace contextRef="#ctx0" brushRef="#br0" timeOffset="75516.17">4911 8615 0,'0'-21'16,"0"0"-16,0-1 15,0 1-15,0 0 16,21 21-16,0 0 16,0-21-16,0 21 0,0 0 15,22 0-15,-22 0 0,0 21 0,21-21 16,-20 21-16,-1 0 0,21 22 15,-21-22-15,0 21 0,1-21 0,-1 22 16,0-22-16,-21 21 0,0 1 16,0-22-16,0 0 0,0 21 0,0-21 15,0 1-15,-21-22 16,0 0-16,-1 0 16,1-22-16,21 1 15,0-21-15,0 21 16,0 0-16,0-22 0,0 1 0,0 21 15,0-22-15,0 1 0,0 0 16,0-1-16,21 1 0,1 21 0,-1-21 16,0 20-16,0 1 0,0 0 0,22 0 15,-22 21-15,21 0 0,-21 0 16,0 0-16,22 0 0,-22 21 0,0 0 16,21 0-16,-20 1 0,-1-1 15</inkml:trace>
  <inkml:trace contextRef="#ctx0" brushRef="#br0" timeOffset="77580.25">6138 8827 0,'0'0'0,"21"-43"16,1 43-16,-22-21 0,0 0 16,21 0-16,-21 0 0,0-1 0,0-20 15,0 21-15,0-21 0,-21 20 16,-1 1-16,1-21 0,0 21 0,0 0 15,0-1-15,0 1 0,-1 21 16,1 0-16,0 0 0,-21 0 16,21 21-16,-1 1 0,-20 20 0,21-21 0,0 21 15,-22 1-15,22-1 16,0 0-16,0 1 0,0-1 0,21 0 16,0 1-16,0-1 0,0 0 15,0-20-15,0-1 0,0 21 0,21-42 16,0 21-16,0-21 0,0 0 0,1 0 15,-1 0-15,21 0 0,-21-21 16,0 21-16,1-21 0,20 0 0,-21-22 16,0 22-16,0 0 0,1-21 15,-1-1-15,0 22 0,0-21 0,0 21 16,-21-22-16,0 22 0,0-21 16,0 21-16,21 0 0,-21-1 0,0 44 31,0-1-16,0 0-15,0 21 0,0-21 16,0 22-16,0-22 0,0 21 0,0-21 16,0 1-16,0 20 0,0-21 15,0 0-15,22 0 0,-1 1 0,0-22 16,0 21-16,0-21 16,0 0-16,1 0 0,-1-21 15,0-1-15,0 1 0,0 0 0,0 0 16,1 0-16,-1 0 15,21-22-15,-42 22 0,21-21 0,0 21 16,1-1-16,-22-20 0,0 21 0,0 0 16,21 0-16,-21-1 0,0 1 15,21 21-15,-21 21 16,0 1 0,0-1-16,0 0 0,0 0 15,0 21-15,0-20 0,0 20 0,0-21 16,0 21-16,0 1 0,0-22 15,0 0-15,0 21 0,0-20 0,21-1 16,-21 0-16,21-21 0,0 21 16,1-21-16,-1 0 0,0 0 15,0 0-15,0 0 0,0-21 0,1 0 16,-1 0-16,21-1 0,-21 1 0,0 0 16,1 0-16,-1-21 0,0 20 15,0-20-15,0 21 0,0-21 0,-21 20 16,0-20-16,22 21 0,-22 0 15,21 0-15,-21-1 0,0 44 32,0-1-17,0 0-15,0 0 0,0 0 0,0 0 16,-21 1-16,21 20 0,0-21 16,0 21-16,0-20 0,0 20 15,0-21-15,0 0 0,0 0 0,21 1 16,0-1-16,0-21 0,0 21 15,0-21-15,1 0 16,-1 0-16,0 0 0,0-21 0,0 0 16,0-1-16,1 1 0,-1 0 15,0 0-15,0 0 0,0 0 0,0-22 16,-21 22-16,22-21 0,-22-1 0,21 22 16,-21-21-16,0 21 0,0 0 15,0-1-15,0 1 0,0 0 16,-21 21-1,-1 0-15,1 0 16,21 21-16,0 0 0,-21 1 0,21-1 16,-21 0-16,0 0 0,21 21 15,0-20-15,0-1 0,0 21 0,0-21 16,0 22-16,0-22 0,0 0 0,0 0 16,0 0-16,0 0 0,0 1 15,0-1-15,21-21 0,0 0 16,0 0-16,0 0 0,1 0 15,-1 0-15,0 0 0,21 0 0,-21-21 16,1-1-16,20 1 0,-21 0 0,21 0 16,-20-21-16,-1 20 15,0-20-15,0 21 0,0-21 0,-21 20 16,0-20-16,0 21 0,0 0 0,0 0 16,0-1-16,-21 22 15,21 22 16,21-1-31,0 0 16,1 0-16,-1 0 0,-21 0 0,21 1 16,0-1-16,-21 0 0,0 21 15,21-21-15,-21 1 0,0-1 0,21 0 16,-21 0-16,0 0 0,0 0 0,0 1 16,0-1-1,22-21-15,-1 0 0,0 0 16,0 0-16,0 0 0,0 0 0,1 0 15,-1 0-15,21-21 0,-21-1 16,0 1-16,22 0 0,-22 0 0,21 0 16,1-22-16,-22 1 0,21 21 0,0-21 15,1-1-15,-22 22 0,21-21 16,-21 21-16,1-22 0,20 22 0,-21 0 16,-21 42 15,-21 0-31,21 0 0,-21 1 15,21-1-15,-21 0 0,21 0 16,-22 0-16,22 0 0,0 1 0,0-1 16,0 0-16,0 0 0,0 0 0,0 0 15,0 1-15,22-1 16,-1-21-16,0 21 16,-42-42 30,0 21-30,-1-21-16,1 21 0,0 0 0,0-22 16,0 22-16,0 0 0,-1 0 15,1 0-15,21 22 16,0-1 0,0 0-16,0 0 15,0 0-15,21-21 0,1 21 16,-1-21-16,0 0 0,0 0 0,0 0 15,22 0-15,-22 0 0,21 0 0,-21 0 16,22 0-16,-22 0 0,21-21 16,0 0-16,-20 21 0,20-21 0,0 0 15,-21 0-15,22-22 0,-1 22 16,-21 0-16,22-21 0,-22-1 16,21 22-16,-21-21 0,0 21 0,1-22 15,-22 22-15,0-21 0,0 21 16,0-1-16,-22 22 15,-20 0-15,21 0 0,-21 22 0,20-1 16,-20 0-16,21 0 0,-21 0 16,20 0-16,1 22 0,0-22 0,21 0 15,0 21-15,0-20 0,0-1 0,0 21 16,21-21-16,22-21 0,-22 21 16,0 1-16,0-22 0,0 0 15,22 0-15,-22 0 0,0 0 0,0 0 0,0 0 16,0 0-16,1 0 15,-1-22-15,-21 1 16,0 0-16,0 0 0,0 0 16,0 0-16</inkml:trace>
  <inkml:trace contextRef="#ctx0" brushRef="#br0" timeOffset="79476.69">10287 8594 0,'0'0'0,"-85"21"15,64-21-15,0 0 0,21 21 16,-21-21-16,21 21 16,21-21-1,0 0-15,0-21 16,0 0-16,1 0 0,20 0 16,0-1-16,1-20 0,-1 0 0,0-1 15,1 1-15,-1-21 0,21-1 16,-20 1-16,-1-1 0,0-21 0,1 22 15,-22-1-15,0-20 0,0 20 0,0 1 16,-21 20-16,0-20 0,0 21 16,0-1-16,-21 22 0,0-21 0,0 42 15,-21-21-15,20 21 0,-20 0 0,21 0 16,-21 21-16,20 0 0,-20 21 16,21-21-16,0 22 0,21 20 0,-21-20 15,21 20-15,-22 1 16,22 20-16,0 1 0,0 0 0,0-1 15,0 22-15,-21-21 0,21 21 0,-21-22 16,21 22-16,-21 0 0,21 0 16,-21 0-16,0-1 0,-1 1 0,1 0 15,0 0-15,0 0 0,0 0 0,0-1 16,-1-20-16,1 21 0,0-21 0,0-1 16,0-20-16,21 20 0,0-41 15,0 20-15,0-20 0,0-1 0,0 0 16,0-21-16,0 1 0,21-22 0,0 0 15,0-22-15,22-20 16,-22 21-16,21-21 0,-21-1 16,22 1-16,-1-22 0,-21 1 0,21-1 15,1 1-15,-1-22 0,-21 22 0,22-22 16,-22 0-16,-21 1 0,0-1 16,0 0-16,0 1 0,-21 20 0,-22-20 15,22 20-15,-21 1 0,-1-1 0,1 22 16,21-1-16,-21 22 0,-1-21 15,22 42-15,-21-21 0,21 21 0,21-21 16,21 21 0,0-22-1,0 22-15,21-21 0,-20 0 0,20 0 16,21 0-16,-20 0 16,-1-1-16,22 1 0,-1-21 0,1 21 15,-22-22-15,21 1 0,-20 0 0,-1-1 16,-21 1-16,22 21 0,-22-21 15,-21 20-15,0 1 0,0 0 0,0 0 16,-21 0-16,-1 21 0,1 0 0,0 0 16,-21 0-16,21 21 0,-1 0 15,1 0-15,0-21 0,0 21 0,21 1 16,0-1-16,0 0 0,0 0 0,0 0 16,0 0-16,0 1 0,21-1 15,0 0-15,0-21 16,1 0-16,20 0 0,-21 0 15,0 0-15,0 0 0,1 0 16,20 0-16,-21 0 0,0 0 0,22 0 16,-22-21-16,21 21 0,-21-21 15,0-1-15,22 22 0,-22-21 0,0 21 16,0-21-16,0 21 0,1-21 0,-22 0 16,21 21-16,0 0 15,-21 21 1,0 0-16,0 0 15,0 0-15,0 1 0,0-1 16,-21 0-16,21 0 0,0 0 0,0 22 16,0-22-16,0 0 0,0 0 15,21-21-15,-21 21 16,21-21-16,0 0 0,0 0 0,1 0 16,-1 0-16,0 0 0,0-21 15,0 21-15,0-21 0,1 0 16,-22 0-16,21-1 0,0 1 0,0 0 15,-21 0-15,21-21 0,-21 20 0,0 1 16,0-21-16,0 21 0,-21 0 16,0-1-16,0 1 0,0 21 0,-22 0 15,22 0-15,-21 0 0,21 0 0,-22 0 16,22 0-16,0 0 0,0 21 16,0-21-16,21 22 15,21-22 1,0 0-16,0 0 0,0 0 15,22 0-15,-1 0 0,-21 0 0,21-22 16,1 22-16,-1 0 0,-21 0 0,22 0 16,-1 0-16,-21 0 0,21 0 15,-20 0-15,-1 0 0,0 0 0,0 0 16,-21 22-16,21-1 0,-21 0 16,0 0-16,0 0 0,0 0 15,0 1-15,0-1 0,0 0 16,0 0-16,-21 0 0,21 0 15,-21-21-15,0 0 32,0 0-17,21-21-15,0 0 16,0 0-16,0 0 0,0-22 0,0 22 16,21-21-16,0 0 0,0-1 0,0 1 15,0 0-15,22-1 0,-22 22 16,21 0-16,-21 0 0,22 0 0,-22 21 15,0 0-15,0 0 0,0 21 16,-21 0-16,0 0 0,0 0 16,0 0-16,0 22 0,0-22 0,0 21 15,0-21-15,0 22 0,0-22 16,0 0-16,-21 0 0,21 0 0,-21 1 16,21-1-16,0 0 15,0-42 16,0 0-31,0-1 0,0 1 0,21 0 16,0-21-16,1 21 0,-1-22 16,21 1-16,-21 0 0,22-1 0,-22 1 15,21 21-15,0 0 0,-20-1 16,-1 22-16,0 0 0,0 0 16,0 0-16,-21 22 0,0 20 0,0-21 15,0 21-15,0-20 0,0 20 0,0 0 16,0 1-16,-21-22 0,0 21 15,21-21-15,-21 22 0,21-22 0,-21 0 16,-1 0-16,22 0 0,-21-21 16,0 0-1,21-21-15</inkml:trace>
  <inkml:trace contextRef="#ctx0" brushRef="#br0" timeOffset="80531.84">13652 7916 0,'0'0'0,"22"-42"0,-22 21 0,0-21 15,0 20-15,0 1 0,0-21 16,0 21-16,0 0 0,0-22 0,-22 43 15,22-21-15,-21 21 0,0 0 0,0 0 16,0 0-16,0 21 0,-1 0 16,1 22-16,0-22 0,0 42 0,0-20 15,0 20-15,21 1 0,-22-1 16,22 1-16,-21-1 0,21-20 0,0 20 16,0-21-16,0 1 0,21-1 0,1 0 15,-1-20-15,0-1 16,21 0-16,-21 0 0,22-21 0,-1 0 15,0 0-15,1 0 0,-1-21 0,0 0 16,1 0-16,20-1 0,-20-20 16,-1 21-16,0-21 0,1-1 0,-1-20 15,-21 20-15,21-20 0,-20-1 16,-1 1-16,0-1 0,0 1 0,-21 21 16,21-22-16,-21 22 0,0-1 0,0 1 15,0 21-15,0 0 16,0 0-16,-21 42 15,0 0-15,0 0 0,21 21 0,-21 1 16,-1-1-16,22 0 0,-21 22 16,0-22-16,21 22 0,-21-1 0,0-20 15,21-1-15,0 21 0,-21-20 0,21-1 16,-22-21-16,22 22 0,0-22 16,0 0-16,0 0 0,0-42 31,22 21-31,-1-21 15,0-22-15,0 22 0,0-21 0,0 0 16,22 20-16,-22-20 16,0 0-16,21-1 0,-20 22 0,-1-21 0,0 21 15,0 21-15,0 0 0,0 0 16,1 0-16,-22 21 16,0 0-16,0 0 0,21 0 0,-21 22 15,0-22-15,0 0 0,0 0 0,0 22 16,0-22-16,21 0 0,-21 0 15,0 0-15,21-21 0,0 0 16,0 0-16,1 0 16,-1 0-16,0 0 0,0 0 15,0-21-15,-21 0 0,21 0 0,1 0 16,-1-1-16,0-20 0,-21 21 16,21-21-16,0 20 0,-21-20 15,21 21-15,-21 0 0,0 42 31,0 21-31,0-21 16,0 1-16,0-1 0,0 0 0,0 21 16,-21-21-16,21 1 0,0-1 15,0 0-15,0 0 0,0 0 0,0 0 16,21-21 0,1-21-1,-1 0-15,0-21 0,0 21 16</inkml:trace>
  <inkml:trace contextRef="#ctx0" brushRef="#br0" timeOffset="80852.66">14922 7641 0,'0'0'16,"-42"0"0,21 21-16,0-21 0,21 22 0,0-1 0,-21-21 15,21 21-15,0 0 16,21-21-1,0 0-15,0 0 16,0 0-16,0-21 0,1 0 16,-22 0-16,21-1 15,-21 1-15,0 0 0,0 0 16,-21 0-16,-1 21 0,1-21 16,0 21-16,0 0 0,0 0 0,0 0 15,-1 21-15,1-21 16,0 21-16,0 0 0,21 0 0,0 22 15,0-22-15,0 0 0,0 0 0,0 0 16,0 0-16,21-21 0,0 22 16,0-22-16,22 0 0,-22 0 0,21 0 15,-21 0-15,22 0 0</inkml:trace>
  <inkml:trace contextRef="#ctx0" brushRef="#br0" timeOffset="81115.5">15473 7472 0,'0'0'0,"0"-21"0,0 0 0,0-1 0,0 1 16,-21 64 0,-1-22-1,22 21-15,-21-21 0,21 22 0,-21-1 16,21 21-16,-21-20 0,0-1 16,0 22-16,21-22 0,-22 0 0,1 22 15,21-22-15,-21 0 0,0 22 0,21-22 16,0 1-16,-21-22 15,0 21-15,21-21 0,-22 0 0,22 1 16,0-1-16,0 0 0,22-21 31,-1-21-15,0 0-16,21 21 0</inkml:trace>
  <inkml:trace contextRef="#ctx0" brushRef="#br0" timeOffset="81652.2">15917 8001 0,'0'0'0,"21"0"0,-21-21 15,0 0-15,0 0 0,0-1 0,0 1 16,0 0-16,0 0 16,0 0-16,0 0 0,0-1 15,-21 22-15,0 0 16,0 0-16,0 22 0,0-22 15,-1 21-15,1 0 0,0 21 0,0-21 16,-21 22-16,20-1 0,1 0 16,0 1-16,0-1 0,0-21 0,21 22 15,0-22-15,0 21 0,0-21 0,0 0 16,0 1-16,21-22 16,0 0-16,0 0 0,0 0 15,1 0-15,20 0 0,-21-22 0,0 1 16,0 0-16,22 0 0,-22 0 15,21-22-15,-21 22 0,1-21 0,-1 0 16,0-22-16,0 22 0,0-1 0,0-20 16,-21-1-16,0 22 0,22-21 15,-22 20-15,0-20 0,0 20 0,0 1 16,0 0-16,0 21 0,0-1 16,0 44-16,0 20 15,-22-21-15,22 21 0,-21 22 16,21-22-16,0 1 15,-21 20-15,21 1 0,-21-22 0,21 21 16,0 1-16,0-22 0,-21 22 0,21-22 16,0 0-16,0-20 0,0 20 15,0-21-15,0 0 0,21 0 0,-21 1 16,21-22-16,0 0 0,0 0 0,1 0 16,-1 0-16,0 0 0,21-22 15,1 1-15,-1 0 0,0 0 0</inkml:trace>
  <inkml:trace contextRef="#ctx0" brushRef="#br0" timeOffset="82420.05">17399 7472 0,'0'0'0,"0"-21"0,-21 21 16,21-21-16,-21 42 16,21 0-1,-22 0-15,22 21 0,0 1 0,-21-22 16,0 21-16,21 1 16,-21-1-16,21 21 0,0-20 0,-21-1 0,0 0 15,21 22-15,0-22 16,0 1-16,-22-1 0,22 0 0,-21-21 15,21 22-15,0-22 0,-21 0 16,21 0-16,0-42 16,0 0-1,0 0-15,21 0 0,0-1 0,1-20 16,-22 0-16,21-1 0,0 1 16,21 0-16,-21-1 0,1 1 0,20 0 15,-21-1-15,0 22 0,0 0 16,22 0-16,-22 0 0,0 21 15,0 0-15,0 21 0,-21 0 0,22 0 16,-22 0-16,0 1 16,21 20-16,-21-21 0,21 21 0,-21 1 15,21-22-15,0 21 0,-21-21 0,21 22 16,1-22-16,-1 0 0,0 0 16,0 0-16,21 1 0,-20-22 0,-1 0 15,0 0-15,0 0 0,0 0 16,0 0-16,1-22 0,-1 22 0,0-21 15,0-21-15,0 21 0,0-22 0,1 1 16,-1 0-16,0-1 16,0 1-16,0-21 0,0-1 0,1 1 15,-22-1-15,21 1 0,-21-1 0,21 22 16,-21-22-16,0 43 0,0-21 16,0 21-16,0-1 0,-21 44 15,0-1-15,-1 21 16,1-21-16,0 43 0,0-22 0,21 0 15,-21 22-15,0-22 0,-1 22 0,22-22 16,0 22-16,0-22 0,0 0 16,0 1-16,0-1 0,0 0 0,0-21 15,0 1-15,0-1 0,22 0 16,-1 0-16,0-21 0,0 0 16,0 0-16,0 0 0,-21-21 15,22 0-15,-1 0 0,-21-1 16,21 1-16,-21 0 0,0 0 15</inkml:trace>
  <inkml:trace contextRef="#ctx0" brushRef="#br0" timeOffset="82594.95">17949 7768 0,'21'0'47,"1"0"-47,-1 0 0,0 0 0,0 0 15,0-21-15,22 21 0,-1 0 0,0 0 16,1-21-16,-22 21 0,21-21 16,0 21-16,1 0 0,-1 0 0,0 0 15</inkml:trace>
  <inkml:trace contextRef="#ctx0" brushRef="#br0" timeOffset="83176.13">18627 7726 0,'0'0'0,"0"21"0,0 0 15,0 0-15,-22 1 16,1-1-16,21 0 0,0 0 0,-21 0 15,0 0-15,21 22 0,-21-22 16,21 0-16,0 0 0,0 22 16,0-22-16,-21 0 0,21 0 0,-22-21 15,22 21-15,0-42 47,0 0-47,0 0 0,0-22 16,0 22-16,22 0 0,-1-21 0,0 21 15,0-22-15,0 1 0,0 21 0,1 0 16,-1-22-16,0 43 0,0-21 16,0 0-16,0 21 0,1 0 0,-1 0 15,-21 21-15,0 0 16,21 0-16,-21 1 16,0 20-16,0-21 0,0 0 0,0 0 15,0 1-15,0-1 0,0 21 16,0-21-16,0 0 0,21-21 47,-21-21-47,0 0 0,21 0 15,0 0-15,-21 0 0,22-22 0,-1 22 16,0 0-16,0-21 0,0-1 16,22 22-16,-1-21 0,-21 21 0,21-22 15,-20 43-15,20-21 0,-21 21 16,21 0-16,-20 0 0,-1 0 15,-21 21-15,21 0 0,-21 1 16,0-1-16,0 21 0,0-21 16,0 22-16,0-1 0,0-21 0,-21 21 15,0 1-15,21-22 0,0 21 0,-22-21 16,22 22-16,-21-22 0,21 0 16,0 0-16,0 0 0,21-42 31,1 0-16</inkml:trace>
  <inkml:trace contextRef="#ctx0" brushRef="#br0" timeOffset="83535.92">19346 8107 0,'0'-21'31,"21"21"-31,-21-21 0,22 21 16,-1-22-16,0 1 0,0 0 0,0 0 15,0 0-15,1 0 0,-1-1 16,21 1-16,-21-21 0,0 0 0,1 20 16,-1-20-16,0 0 0,0-1 0,0-20 15,0 21-15,-21-22 0,0 22 16,0-22-16,0 22 0,0 0 16,0 20-16,0 1 0,-21 42 15,0 1-15,0 20 16,0-21-16,0 43 0,-1-22 0,1 0 15,21 22-15,-21-1 0,21-20 16,-21 20-16,21-21 0,0 22 0,0-22 16,0 1-16,0-1 0,21 0 0,0 1 15,-21-22-15,21 0 0,1 21 16,-1-42-16,0 21 0,0-21 0,0 0 16,0 0-16,1 0 15,-1-21 1,-21 0-16,0 0 0</inkml:trace>
  <inkml:trace contextRef="#ctx0" brushRef="#br0" timeOffset="84119.69">20997 7133 0,'0'0'0,"21"0"0,-21 64 15,0-22-15,0 0 16,0-20-16,0 41 0,0-21 0,0 1 16,-21-1-16,21 22 0,-21-22 0,21 0 15,0 1-15,0-22 16,0 21-16,0 0 0,0-20 0,0-1 15,0 0-15,0 0 0,0 0 16,0 0-16,0-42 47,-21 21-47,21-21 0,-21 0 0</inkml:trace>
  <inkml:trace contextRef="#ctx0" brushRef="#br0" timeOffset="84304.34">20743 7684 0,'0'0'0,"0"-22"32,21 22-17,1-21-15,-1 0 0,0 21 16,21 0-16,1-21 0,-22 21 16,21-21-16,0 21 0,1 0 0,-22-21 15,21 21-15,-21 0 0,22 0 16,-22 0-16,0-22 0,0 22 0,22 0 15,-22 0-15</inkml:trace>
  <inkml:trace contextRef="#ctx0" brushRef="#br0" timeOffset="85421.39">21590 7747 0,'0'0'0,"21"0"16,0 0-16,-21-21 0,21 0 15,1 21-15,-22-21 0,21-1 16,0 1-16,-21 0 0,0 0 16,0 0-16,0 0 0,0-1 0,0 1 15,0 0-15,-21 21 0,0 0 16,-1 0-16,1 0 0,0 0 0,0 0 16,-21 0-16,20 21 0,-20 0 15,21 1-15,0 20 0,-22-21 0,22 21 16,0-20-16,0 20 0,21-21 0,0 0 15,0 22-15,0-22 16,0 0-16,0 0 0,21-21 16,0 0-16,0 0 15,1 0-15,20 0 0,-21 0 16,0-21-16,22 21 0,-22-21 0,21 0 16,-21-1-16,0 1 0,22 0 15,-22 0-15,0-21 0,0 20 0,0 1 16,1-21-16,-22 21 0,21 0 0,-21-1 15,21 1-15,-21 0 0,0 42 47,0 0-47,0 1 0,-21-1 0,21 21 16,-21-21-16,-1 0 0,22 22 0,0-22 16,0 0-16,0 21 0,0-20 15,0-1-15,0 0 0,0 0 0,0 0 16,22 0-16,-1 1 0,0-22 0,21 0 15,-21 0-15,22 0 0,-1 0 16,0 0-16,1 0 0,-22 0 0,21-22 16,1 22-16,-1-21 0,-21 0 15,21 0-15,-20 0 0,20 0 0,-21-1 16,0 1-16,-21-21 0,0 21 0,0-22 16,0 22-16,0 0 0,0 0 15,0 0-15,0 0 0,-21 21 16,0 0-16,0 0 0,-22 0 15,22 21-15,0 0 0,0 0 0,0 0 16,0 0-16,-1 1 0,1-1 0,21 0 16,0 0-16,0 0 0,0 0 15,0 1-15,21-22 16,1 0-16,-1 0 16,0 0-16,0 0 0,0 0 15,0 0-15,1-22 0,-1 22 16,-21-21-16,21 21 0,-21-21 15,0 42 17,0 0-17,0 1-15,0-1 0,0 21 0,0-21 16,0 22-16,-21-1 0,0 21 0,21-20 16,-22-1-16,1 22 0,21-1 15,-21-21-15,0 22 0,21-1 0,-21 1 16,0-22-16,21 43 0,-22-22 0,22 1 15,0-1-15,0 22 0,-21-21 16,21-1-16,0 1 0,0-1 0,-21 1 16,21-1-16,0 1 0,0-22 15,-21 0-15,0 1 0,21-1 0,0-21 16,-21 21-16,-1-20 16,1-22-16,0 0 0,0-22 15,0 22-15,21-42 0,-21 21 0,-1-21 16,1-1-16,0 1 0,0-22 15,0 1-15,0-1 0,-1-20 0,1-1 16,0 0-16,21 1 0,0-1 0,0 22 16,0-22-16,0 0 0,21 22 15,22-1-15,-22 1 0,0-1 0,21 1 16,1-1-16,-1 22 0,0 0 0,1-22 16,-1 22-16,0 21 15,1-22-15,-1 22 0,0-21 0,22 21 16,-22-22-16,22 22 0,-22 0 0,21 0 15</inkml:trace>
  <inkml:trace contextRef="#ctx0" brushRef="#br0" timeOffset="85752.21">23495 6879 0,'0'0'0,"0"21"15,-21 1-15,0-1 0,-22 0 16,22 21-16,0 1 0,0-1 0,0 21 16,-22 1-16,22-1 0,0 1 15,0-1-15,21-20 0,-21 20 0,21-20 16,-22-1-16,22 0 0,0 1 15,0-1-15,0-21 0,0 0 0,0 0 16,0 1-16,0-1 0,22-42 47,-1-1-47,0 1 0,0 0 16</inkml:trace>
  <inkml:trace contextRef="#ctx0" brushRef="#br0" timeOffset="86129.99">23749 7366 0,'-21'0'15,"0"21"-15,21 0 0,-22 1 16,1-1-16,0 0 0,21 0 0,-21 21 16,0-20-16,21-1 15,0 21-15,-21-21 0,21 0 0,-22 22 16,22-22-16,0 0 0,0 0 0,0 0 15,22-21-15,-22 22 0,21-22 16,0 0-16,21 0 0,-21 0 0,1 0 16,-1 0-16,21 0 0,-21 0 0,0 0 15,22-22-15,-22 1 0,0 0 16,-21 0-16,21 0 0,-21 0 16,21-22-16,-21 22 0,0 0 0,0-21 15,0 20-15,0-20 0,0 21 0,0 0 16,-21 0-16,0 21 0,0 0 0,0-22 15,0 22-15,-1 0 16,1 0-16,0 0 0,-21 0 0,21 0 16,-1 22-16,1-22 0,0 0 15,21 21-15,-21-21 0,0 0 32</inkml:trace>
  <inkml:trace contextRef="#ctx0" brushRef="#br0" timeOffset="86442.51">22818 7324 0,'0'0'0,"-22"0"0,22-21 16,0-1 0,22 22-16,-1 0 0,21-21 15,-21 21-15,22 0 0,20-21 16,-21 0-16,1 21 0,-1 0 0,22 0 15,-22-21-15,0 21 0,1 0 16,-1 0-16,0 0 0,1 0 0,-22 0 16,0 0-16,0 0 0,0 0 0,0 0 15,1 0 17,-1 0-17,-21 21 1,21-21-16,-21 21 15</inkml:trace>
  <inkml:trace contextRef="#ctx0" brushRef="#br0" timeOffset="89628.39">24850 6773 0,'0'0'0,"21"-21"0,-21 0 16,21 0-16,0 21 16,-21 21-1,0 0-15,0 22 16,0-1-16,0 0 0,0 1 0,0 20 16,0 1-16,0-1 0,0 1 15,0-1-15,0 1 0,0-1 16,-21 1-16,0-1 0,0-21 0,-1 22 0,22-22 15,-21-21-15,0 22 16,21-22-16,-21 0 0,21 0 0,0 0 16,0-42 15,0 0-31,0 0 0,0 0 16,0-22-16</inkml:trace>
  <inkml:trace contextRef="#ctx0" brushRef="#br0" timeOffset="89931.74">24596 7070 0,'0'0'0,"-22"-21"16,22-64-16,0 64 15,0-22-15,43 22 0,-22 0 16,0-21-16,21 21 0,1-1 0,-1 1 16,0 0-16,22 0 0,-1 21 15,-20-21-15,-1 21 0,22 0 0,-22 0 16,0 0-16,1 21 0,-22 0 15,0 0-15,0 22 0,-21-1 0,0 0 16,0 1-16,-21-1 0,-21 0 16,-1 22-16,1-22 0,-22 0 0,22 1 15,-21-1-15,20 0 0,1 1 16,0-22-16,-1 0 0,22 0 16,0 0-16,0 1 0,42-22 15,0 0 1,0 0-16,22-22 0,-22 1 0,21 21 15,0-21-15,1 21 0</inkml:trace>
  <inkml:trace contextRef="#ctx0" brushRef="#br0" timeOffset="91516.16">25612 7345 0,'21'0'0,"-42"0"0,63 0 15,-42-21-15,0 0 16,0-1-16,0 1 15,0 0-15,0 0 16,0 0-16,0 0 0,0-1 0,-21 22 16,0-21-16,21 0 0,-22 21 15,1 0-15,0 0 0,0 21 16,0 0-16,0 1 0,-1 20 16,1 0-16,0 1 0,-21-1 0,21 21 15,-1-20-15,1-1 0,21 0 0,-21 1 16,21-1-16,-21 0 0,21-20 15,0-1-15,0 0 0,0 0 0,21-21 16,0 0-16,0 0 16,1 0-16,-1 0 0,0-21 15,0 0-15,0 0 0,0-1 0,22 1 16,-22 0-16,0-21 0,0 21 16,0-22-16,1 1 0,-1 0 0,-21-1 15,0 22-15,0-21 0,0 21 16,0-1-16,21 1 0,-21 42 31,0 22-31,0-22 0,-21 0 16,21 21-16,0 1 0,0-22 15,-21 21-15,21-21 0,0 22 0,0-22 16,0 0-16,0 0 0,0 0 16,0 1-16,21-1 15,0-21-15,0 0 0,0 0 0,0 0 16,1 0-16,20 0 0,-21-21 15,21-1-15,-20 22 0,20-21 0,-21 0 16,21-21-16,-20 21 0,-1-22 16,0 1-16,0 0 0,0-1 0,-21 1 15,0 21-15,0-22 0,0 1 16,0 21-16,0 0 0,-21 21 16,0 0-16,0 0 15,0 21-15,21 0 0,0 0 0,0 0 16,0 22-16,0-22 0,0 21 15,0-21-15,0 22 0,21-22 16,-21 21-16,21-21 0,0 22 0,0-22 16,0 0-16,-21 21 0,22-20 15,-1-1-15,0 0 0,0 0 0,0-21 16,0 21-16,1-21 0,-1 0 0,0 0 16,0 0-16,0 0 0,0 0 15,1 0-15,20 0 0,-21 0 0,21-21 16,-20 0-16,20 21 0,-21-21 15,21-22-15,-20 22 0,-1 0 0,21-21 16,-21 21-16,-21-22 0,21 1 0,-21 0 16,0-1-16,0 1 0,0 0 15,0 20-15,0 1 0,-21 21 16,0 0-16,0 0 16,0 21-16,0 22 0,-1-22 15,1 21-15,0-21 0,0 22 16,21-1-16,0-21 0,0 22 0,0-1 15,0-21-15,0 0 0,0 22 0,0-22 16,21-21-16,0 21 0,0 0 16,1-21-16,20 0 0,-21 0 0,21 0 15,-20 0-15,20 0 0,0 0 16,1 0-16,-22-21 0,21 0 0,0 0 16,-20-1-16,-1 1 0,21 0 15,-21 0-15,0-21 0,-21 20 16,0-20-16,22 21 0,-22 0 0,0 0 15,0-1-15,0 1 0,-22 21 16,22 21 0,-21 1-16,0-1 0,21 0 0,-21 21 15,21-21-15,-21 1 0,0 20 16,21-21-16,-22 0 0,22 0 0,-21 1 16,0-1-16,21 0 0,0 0 15,0-42 32,21 0-47,0 0 0,1-1 0,-1 1 16,0-21-16,0 0 0,0-1 0,22 22 15,-22-21-15,0-1 0,21 22 16,-21 0-16,1 0 0,-1 0 0,0 21 16,-21 21-16,0 0 15,0 0-15,0 0 0,0 22 0,0-22 16,0 0-16,0 21 0,0-20 15,0 20-15,0-21 0,21 0 0,-21 0 16,21 1-16,-21-1 0,21 0 0,1-21 16,-1 0-16,0 0 15,21 0-15,-21 0 0,1 0 16,-1 0-16,0 0 0,21-21 16,-21 0-16,1-1 0,20 1 0,-21 0 15,0-21-15,0 21 0,1-22 0,20-20 16,-21 20-16,0-20 0,0-1 15,-21 1-15,22-1 0,-1 1 0,0 21 16,0-22-16,-21 1 0,0 20 16,21-20-16,-21 42 0,0-22 0,0 22 15,0 0-15,0 42 16,-21 0-16,0 22 0,0-1 16,0 0-16,-1 22 0,1-1 15,0 1-15,0-1 0,0 22 16,21-22-16,0 1 0,-21-1 0,21 1 15,0-22-15,0 1 0,0-1 16,0 0-16,0-21 0,0 1 0,21-1 16,-21 0-16,21-21 0,0 0 0,0 0 15,0 0-15,1 0 16,-1 0-16,0-21 0,0 0 0,0-1 16,0 1-16,-21 0 0,0-21 15</inkml:trace>
  <inkml:trace contextRef="#ctx0" brushRef="#br0" timeOffset="91681.06">27665 7260 0,'0'0'0,"0"-21"16,21 21 0,0 0-16,0-21 0,22 21 0,-22 0 15,21-21-15,0 21 0,1-21 16,20-1-16,-20 22 0,-1-21 0,0 0 15,22 21-15,-22-21 0</inkml:trace>
  <inkml:trace contextRef="#ctx0" brushRef="#br0" timeOffset="92477.02">29316 6668 0,'0'0'0,"0"-22"0,-21 1 0,-1 0 16,22 0-16,0 0 0,-21 21 16,0 0-16,21 42 15,-21-21-15,21 22 0,0-1 16,-21 0-16,0 22 0,-1-22 0,22 22 15,-21-1-15,0 1 0,21-1 16,-21 1-16,0-1 0,21 1 0,-21-22 16,-1 21-16,22-20 0,0-1 15,0-21-15,-21 0 0,21 22 0,-21-43 16,21 21-16,-21-21 16,21-21-1,0 0-15,0-1 0,0 1 16,21-21-16,0 21 0,0-22 0,1 1 15,20-21-15,-21 20 0,21 1 16,-20 0-16,20-1 0,-21 1 16,21 21-16,-20 0 0,-1-1 0,0 22 15,0 22 1,-21 20-16,0-21 0,0 21 0,0 1 16,0-1-16,0 0 0,0 22 15,0-22-15,21-21 0,-21 22 0,21-1 16,1-21-16,-22 0 0,21 1 15,0-1-15,0-21 0,21 0 0,-20 0 16,-1 0-16,0 0 0,21 0 0,-21 0 16,1-21-16,20 21 0,-21-22 15,0-20-15,22 21 0,-22-21 16,0 20-16,0-41 0,0 21 16,22-1-16,-22-20 0,0-1 0,-21 22 15,21-22-15,0 1 0,0 21 16,1-22-16,-22 22 0,0-1 0,0 22 15,0 0-15,0 0 0,0 42 16,0 0-16,0 22 16,-22-22-16,22 21 0,-21 22 15,0-22-15,0 0 0,0 22 0,0-22 16,-1 22-16,1-22 0,0 21 16,0-20-16,21-1 0,-21-21 0,21 22 15,0-22-15,0 0 0,0 0 16,0 0-16,0 0 0,21-21 15,0 0-15,0 0 0,0 0 16,1 0-16,-1-21 0,0 21 16,0-21-16,-21 0 0,21 0 0,0 0 15,1-22-15,-22 22 0</inkml:trace>
  <inkml:trace contextRef="#ctx0" brushRef="#br0" timeOffset="92667.91">29760 7133 0,'0'0'16,"-21"0"-16,21-21 16,21 21-1,0 0-15,1 0 0,-1-21 16,21 21-16,-21 0 0,22 0 16,-22 0-16,21-21 0,0 21 0,1 0 15,-22 0-15,21-21 0,1 21 16,-1 0-16,0 0 0,-21 0 0</inkml:trace>
  <inkml:trace contextRef="#ctx0" brushRef="#br0" timeOffset="93235.59">30374 7070 0,'-42'-21'0,"84"42"0,-42 0 0,0 0 15,0 0-15,-21 0 0,0 1 0,21 20 16,0-21-16,-21 0 0,21 0 16,-22 22-16,22-22 0,0 0 0,0 0 15,0 0-15,0 1 0,0-1 16,0-42 31,0-1-47,0 1 0,22 0 0,-22 0 15,21-21-15,-21 20 0,21-20 16,0 0-16,0 21 0,0-22 16,1 22-16,-1-21 0,0 21 15,0-1-15,0 22 0,0 0 16,1 0-16,-22 22 15,0-1-15,0 0 0,0 0 16,0 21-16,0-20 0,0 20 16,0-21-16,0 0 0,0 22 0,0-22 15,0 0-15,0 0 0,0 0 16,-22 0-16,1-21 16,21-21-1,0 0 1,0 0-16,0 0 0,0 0 15,21-1-15,1 1 0,-1-21 16,0 21-16,21-22 0,1 1 0,-22 21 16,21-21-16,0 20 0,-20 1 15,20 0-15,-21 21 0,21 0 0,-20 21 16,-22 0-16,0 1 16,0-1-16,0 21 0,0-21 0,-22 22 15,22-1-15,-21 0 0,0-21 16,21 22-16,-21-22 0,21 21 0,0-21 15,-21 1-15,21-1 0,0 0 16,0 0-16,21-21 31,0 0-31,0 0 16,0-21-16</inkml:trace>
  <inkml:trace contextRef="#ctx0" brushRef="#br0" timeOffset="93608.37">31094 7472 0,'0'-21'16,"0"0"0,21 21-16,-21-22 0,0 1 0,21 0 15,0-21-15,-21 21 16,21-1-16,1-20 0,-1 0 0,0-1 16,0 22-16,0-21 15,0-22-15,-21 22 0,22 0 0,-1-22 16,0 22-16,0-22 0,-21 22 15,0-21-15,0 41 0,0-20 0,0 21 16,0 0-16,0 42 16,0 21-16,-21 1 0,0-1 15,0 0-15,-1 1 0,22 20 16,0-21-16,-21 22 0,21-22 0,0 22 16,-21-22-16,21 0 0,0 1 15,0-1-15,0 0 0,0-20 0,0 20 16,0-21-16,0 0 0,21 0 15,-21 1-15,21-22 0,1 21 16,-1-21-16,0 0 16,0 0-16,0 0 0,22 0 0,-22-21 15,21-1-15,0 1 0,1 21 16</inkml:trace>
  <inkml:trace contextRef="#ctx0" brushRef="#br0" timeOffset="93892.21">32448 6541 0,'0'0'0,"-21"21"31,0 21-31,0-21 0,0 22 16,0 20-16,-1-21 0,1 1 0,0 20 15,-21-20-15,21-1 0,-1 21 16,1-20-16,0 20 0,21-20 0,-21-1 15,21 0-15,-21-21 0,21 22 16,0-22-16,0 0 0,0 0 0,0 0 16,0 1-16,21-22 0,0 0 15,0 0-15,0 0 0,1 0 16,-1-22-16,0 1 0,0 0 16,-21 0-16,21 0 0,-21-22 15</inkml:trace>
  <inkml:trace contextRef="#ctx0" brushRef="#br0" timeOffset="94060.07">32110 6985 0,'0'0'0,"-43"0"0,22 0 0,0 0 15,21 21 1,21-21 0,0 0-16,22 0 15,-22 0-15,21 0 0,1 0 16,20 0-16,-21-21 0,1 21 15,-1-21-15,22 21 0,-22 0 16</inkml:trace>
  <inkml:trace contextRef="#ctx0" brushRef="#br0" timeOffset="94964.45">32808 7006 0,'0'21'15,"0"-42"32,0 0-47,0 0 0,0 0 16,0 0-1,0-1-15,0 1 0,-21 21 16,0 0-16,0 0 16,0 0-16,-22 21 0,22-21 15,-21 43-15,21-22 0,-22 0 0,1 21 16,21-20-16,0-1 0,-1 21 15,1-21-15,21 0 0,0 1 0,0-1 16,0 0-16,0 0 0,21-21 16,1 0-16,-1 0 0,0 0 15,0 0-15,0 0 0,0 0 16,1-21-16,-22 0 0,21 21 16,0-21-16,0-1 0,-21 1 15,21 0-15,0 0 0,-21 0 16,0 0-16,22-1 0,-22 44 31,0-1-15,0 0-16,-22 0 0,22 0 0,0 0 15,0 1-15,0-1 0,0 0 16,0 0-16,0 0 0,22 0 16,-1 1-16,0-22 0,0 0 0,0 0 15,0 0-15,1 0 0,20 0 16,-21 0-16,0 0 0,22 0 0,-22-22 15,0 1-15,0 0 16,0 0-16,22 0 0,-22-22 0,0 22 16,0-21-16,0 0 0,-21 20 15,0-20-15,0 21 0,0 0 16,0 0-16,-21 21 0,0 0 16,-21 0-16,-1 0 0,1 0 15,21 21-15,-22-21 0,1 21 0,21 0 16,0-21-16,0 21 0,21 0 15,21-21 1,0 0 0,0 0-16,0 0 15,0 0-15,1 0 0,-1 0 16,0 0-16,-21 22 0,0-1 16,0 0-16,0 0 0,0 0 15,0 22-15,-21-22 0,21 21 16,-21 22-16,-1-22 0,1 21 0,0-20 15,0 20-15,21 1 0,0-1 16,-21-20-16,21 20 0,-21 1 16,21-1-16,-22-21 0,22 22 0,0-1 15,-21 1-15,0-22 0,21 22 16,-21-22-16,21 0 0,0 1 0,-21-1 16,0 0-16,21-20 15,-22 20-15,22-21 0,0 0 0,0 0 16,0 1-16,0-44 47,-21 22-47,0-21 0,0 21 0</inkml:trace>
  <inkml:trace contextRef="#ctx0" brushRef="#br0" timeOffset="98084.25">847 10837 0,'0'-21'110,"0"0"-79,0 0-15,21 21-16,-21-21 15,0 0 1,0-1-16,21 22 0,-21-21 0,0 0 16,0 0-16,21 0 15,-21 0-15,21 21 0,-21-22 0,0 1 16,0 0-16,21-21 0,-21 21 15,22-1-15,-22 1 0,21 0 16,-21 0-16,0 0 0,0 0 16,0-1-16,21 1 0,-21 0 15,0 0-15,0 0 0,0 0 0,0-1 32,21 22-32,-21 22 46,0-1-30,-21 21-16,21-21 0,-21 43 0,0-22 16,-1 22-16,-20 20 0,21-20 15,-21-1-15,20 22 0,-20-22 16,0 22-16,-22 0 0,22-1 16,0-20-16,-1 21 0,1-22 15,0 1-15,20-22 0,-20 0 0,21 1 16,0-1-16,21-21 0,0 0 15,-21 0-15,21 1 32,0-44 46,0 1-63,0 0-15,21 21 0,0-21 16,-21 0-16,21 0 0,0-1 16,-21 1-16,21 0 0</inkml:trace>
  <inkml:trace contextRef="#ctx0" brushRef="#br0" timeOffset="99662.06">1291 11134 0,'0'0'0,"-21"0"15,21 21-15,-21-21 16,21 21-16,21-21 47,0 0-31,0-21-16,0 21 15,1-21-15,-1 0 0,0-1 16,0 1-16,0 0 0,0 0 0,1 0 15,-1-22-15,0 22 0,0-21 16,-21 21-16,0-22 0,21 1 0,-21 21 16,0-21-16,0-1 0,0 22 15,0-21-15,-21 21 0,0-22 16,0 22-16,0 0 0,-1 21 16,1 0-16,0 0 0,0 21 15,21 0-15,-21 0 16,21 22-16,0-1 0,0 22 15,-21-1-15,21 22 0,-22-22 0,22 43 16,-21-21-16,21 21 0,-21-1 16,21 1-16,-21-21 0,21 21 15,0 0-15,0-1 0,-21-20 0,21 21 16,0-21-16,0-1 0,0-20 16,0-1-16,0 1 0,21-22 0,0 0 15,-21-20-15,21-1 0,0 0 16,1-21-16,-1 0 0,0 0 15,0 0-15,0-21 0,22 0 16,-22-22-16,0 22 0,0-21 0,0-1 16,0 1-16,1 0 0,-1-22 15,-21 22-15,0 0 0,0-22 16,0 22-16,0-22 0,-21 22 0,-1 0 16,-20-1-16,0 1 0,-1 21 15,1-22-15,-21 1 0,20 21 0,-20 0 16,20 0-16,-20-1 0,21 22 15,-1 0-15,22-21 0,0 21 16,0 0-16,21-21 0,0 0 16,0 0-16,21 21 15,0-21-15,21-1 0,1-20 16,-1 21-16,0 0 0,1-22 16,-1 1-16,0 0 0,22-1 0,-22 1 15,1 0-15,-1 21 0,0-22 16,1 1-16,-1 21 0,-21 0 15,0-1-15,0 22 0,-21-21 0,-21 42 32,0-21-32,0 22 15,0-1-15,21 0 0,-21 21 16,21-21-16,-22 22 0,22-22 0,-21 21 16,21-21-16,0 22 0,0-22 15,0 0-15,0 0 0,0 0 16,0 1-1,21-22 1,1 0-16,-1-22 0,0 22 0,0-21 16,0 0-16,-21 0 0,21 0 15,1 0-15,-1-22 0,0 22 0,-21 0 16,0-21-16,0 20 0,0-20 16,0 21-16,0 0 0,0-22 0,0 22 15,0 0-15,-21 0 0,0 0 16,-1 0-16,1 21 0,0 0 15,0 0-15,0 0 0,0 0 16,-1 21-16,1 0 0,0 0 16,0 0-16,0-21 0,21 21 0,0 1 15,0-1-15,0 0 0,0 0 16,0 0-16,21-21 16,21 0-16,-21 0 0,1 0 15,20 0-15,-21 0 0,21-21 16,-20 0-16</inkml:trace>
  <inkml:trace contextRef="#ctx0" brushRef="#br0" timeOffset="99927.9">2222 10372 0,'0'0'16,"-21"0"-1,0 21-15,21 0 0,-21 21 0,0-20 16,0 20-16,21 0 0,0 22 15,0-1-15,-22-20 0,22 20 0,-21 1 16,0-1-16,21 1 0,0-1 16,-21 1-16,21-1 0,-21-21 0,21 22 15,-21-43-15,21 21 0,0-20 16,0-1-16,0 0 0,21-42 31,0 0-31,0-22 0,0 22 16,0-21-16,1-22 0,-1 22 15,0-22-15,21 22 0</inkml:trace>
  <inkml:trace contextRef="#ctx0" brushRef="#br0" timeOffset="100167.77">2455 10372 0,'0'0'0,"0"21"16,0 21-1,0-21-15,0 22 0,0-1 16,0 0-16,-21 1 0,0 20 15,21-20-15,-21-1 0,0 21 16,21-20-16,-22 20 0,1-20 0,0 20 16,21-21-16,-21 1 0,0 20 15,21-42-15,0 22 0,-21-1 0,21-21 16,0 0-16,0 1 0,21-44 31,0 1-31,0 0 16,0-21-16,22 21 0,-22-22 0</inkml:trace>
  <inkml:trace contextRef="#ctx0" brushRef="#br0" timeOffset="100532.24">2667 10880 0,'0'21'16,"0"0"-16,-21 0 15,0 0-15,21 1 0,0 20 0,-22-21 16,22 21-16,-21-20 0,21 20 15,0-21-15,0 21 0,0-20 16,0 20-16,0-21 0,0 0 16,21-21-16,1 0 0,-1 0 15,0 0-15,21 0 0,-21-21 0,22 0 16,-22 0-16,0 0 0,21-1 16,-20 1-16,-1 0 0,0-21 15,-21 21-15,0-1 0,0 1 0,0-21 16,0 21-16,0 0 0,0-1 15,-21 1-15,21 0 0,-21 21 0,-1 0 16,-20 0-16,21 0 0,0 0 16,0 21-16,-1 0 0,1-21 0,0 22 15,0-1-15,0 0 0,0 0 16,21 0-16,0 0 0,0 1 0,0-1 16,0 0-16,0 0 0,21-21 15,0 0-15,0 0 0,0 0 0,22 0 16</inkml:trace>
  <inkml:trace contextRef="#ctx0" brushRef="#br0" timeOffset="101083.93">3175 10943 0,'-21'21'31,"21"1"-31,0-1 16,-21 0-16,21 0 0,-22 21 15,22-20-15,0-1 0,0 21 16,0-21-16,-21 22 0,21-22 0,0 0 16,0 0-16,0 0 0,0 0 15,0-42 17,21 21-32,-21-21 15,22 0-15,-22 0 0,21 0 0,0-1 16,-21-20-16,21 21 0,-21 0 15,0 0-15,21 21 0,-21-22 0,21 22 16,-21 22 0,0-1-16,0 0 15,0 0-15,0 0 16,0 0-16,0 1 0,0 20 0,0-21 16,22-21-16,-1 21 0,-21 0 0,21-21 15,0 0-15,0 0 0,0 0 16,1 0-16,-1 0 0,0 0 15,0-21-15,0 0 0,22 21 0,-22-21 16,0 0-16,0-22 0,-21 22 16,21 0-16,0-21 0,-21 21 0,0-1 15,0-20-15,0 0 0,0 21 0,0-22 16,0 22-16,0 0 0,0 0 16,0 0-16,-21 21 31,21 21-31,-21 0 15,21 0-15,0 0 16,0 0-16,0 1 16,21-22-16,0 0 0</inkml:trace>
  <inkml:trace contextRef="#ctx0" brushRef="#br0" timeOffset="101327.99">3916 10816 0,'-21'0'31,"21"21"-31,0 1 0,-22-1 16,22 21-16,-21-21 0,21 0 15,0 1-15,-21 20 0,21-21 16,0 0-16,0 22 0,-21-22 0,21 0 16,0 0-16,0 0 0,0 0 15,21-42 16,-21 0-31,0 0 0,21 0 16,0 0-16,-21-1 0,22 1 16</inkml:trace>
  <inkml:trace contextRef="#ctx0" brushRef="#br0" timeOffset="101616.34">3852 10605 0,'-21'0'16,"0"0"-16,21 21 15,0 0-15,0 0 16,21 0-16,0-21 16,0 0-16,1 0 0,-22-21 15,21 21-15,-21-21 16,21 0-16,-21 0 0,0-1 16,0 1-1,-21 21-15,0 0 16,-1 0-16,1 0 15,0 21-15,21 1 0,0-1 16,0 0-16,0 21 16,0-21-16,0 1 0,0-1 0,0 0 15,0 0-15,21 0 0,0-21 16</inkml:trace>
  <inkml:trace contextRef="#ctx0" brushRef="#br0" timeOffset="102671.85">4212 10859 0,'0'0'0,"0"21"16,0 0-16,0 0 15,0 0-15,0 0 16,0 1-16,0-1 16,0 0-16,0 0 0,0 0 15,0 0-15,0 1 0,-21-1 16,21 0-16,0 0 0,0 0 15,-21-21-15,21 21 0,-21-21 16,21 22-16,0-44 16,0 1-1,0 0-15,0 0 0,0 0 16,0 0-16,0-22 0,21 22 16,-21-21-16,21 21 0,0-22 0,0 22 15,0-21-15,1 21 0,-1-1 16,-21 1-16,21 21 0,0 0 0,0 0 15,0 0 1,1 0-16,-22 21 0,0 1 16,0-1-16,0 0 0,0 0 15,0 0-15,0 22 0,0-22 0,0 0 16,0 0-16,0 0 0,0 0 16,0 1-16,0-1 0,0 0 0,0 0 15,21-21-15,-21 21 0,21-21 0,0 0 16,0 0-16,0 0 0,1 0 15,-1 0-15,21 0 0,-21 0 16,22-21-16,-1 21 0,-21-21 16,21 0-16,1 0 0,-22-1 0,21 1 15,-21 0-15,1 0 0,-1 0 0,0 0 16,0-1-16,-21 1 0,0 0 16,0-21-16,0 21 0,0-1 0,0 1 15,0 0-15,0 0 0,0 0 16,-21 21-16,0 0 15,0 21-15,-1 0 16,22 0-16,-21 0 0,0 1 0,0-1 16,21 0-16,0 0 0,-21 0 15,21 0-15,0 1 0,0-1 16,0 0 0,21-21-16,0 0 15,0 0-15,0 0 16,1-21-16,-1 21 0,-21-21 0,21-1 15,0 22-15,-21-21 0,0 0 16,21 21-16,-21-21 0,21 21 16,-21-21-16,0 42 31,0 0-31,0 0 16,-21-21-16,21 21 0,0 22 15,-21-22-15,21 21 0,0-21 0,0 22 16,0-1-16,0 22 0,21-22 0,0 0 15,-21 22-15,0-22 0,22 22 16,-1-22-16,-21 21 0,21-20 0,-21 20 16,0 1-16,0-1 0,0 1 15,0-1-15,0 1 0,0-1 0,0 1 16,-21-22-16,21 22 0,-21-1 0,-22-21 16,22 1-16,0-1 0,-21-21 15,20 22-15,-20-22 0,21 0 0,0-21 16,-22 0-16,22 0 0,-21 0 0,0 0 15,-1 0-15,22 0 16,-21-21-16,-1 0 0,1-1 0,0 1 16,21 0-16,-22-21 0,22 21 0,0-1 15,0-20-15,0 0 0,-1 21 16,22-22-16,0 1 0,0 0 0,0-1 16,0 1-16,0 0 0,0-22 15,0 22-15,0-1 0,22 1 0,-22 0 16,21-22-16,21 22 0,-21-22 15</inkml:trace>
  <inkml:trace contextRef="#ctx0" brushRef="#br0" timeOffset="102916.71">5143 10964 0,'22'0'47,"-1"0"-47,0 0 0,0 0 0,21 0 16,-20 0-16,-1 0 0,0 0 0,0 0 15,0 0-15,0 0 16,1 0 0,-22-21-1,0 0 1,21 21-16</inkml:trace>
  <inkml:trace contextRef="#ctx0" brushRef="#br0" timeOffset="103708.59">6244 10795 0,'21'0'31,"0"0"-31,-21-21 16,22 21-16,-1-21 0,0 0 15,0 21-15,0-22 0,22 1 0,-22 0 16,-21 0-16,21 0 0,0 0 16,-21-1-16,0 1 15,0 0-15,-21 21 0,-21 0 16,20 0-16,1 0 0,-21 21 15,0 0-15,20-21 0,-20 22 0,0 20 16,-1-21-16,22 0 0,-21 0 0,21 22 16,0-22-16,21 0 0,0 0 15,0 0-15,0 1 0,0-1 16,21-21-16,0 21 0,21 0 16,-21-21-16,1 21 0,20-21 0,-21 21 15,0 1-15,22-1 0,-22-21 0,0 42 16,0-21-16,-21 0 15,0 1-15,0-1 0,0 0 0,0 0 16,-21 21-16,0-20 0,0-1 16,-22-21-16,22 21 0,-21 0 0,21-21 15,-22 0-15,22 0 0,-21 0 0,21 0 16,-22 0-16,22-21 0,0 0 16,0 0-16,0-1 0,-1 1 0,22-21 15,0 21-15,-21 0 0,21-1 16,0 1-16,0 0 0,0 0 0,0 0 15,21 21-15,1-21 0,-1-1 16,0 22-16,0 0 16,0-21-16</inkml:trace>
  <inkml:trace contextRef="#ctx0" brushRef="#br0" timeOffset="103990.43">6625 10795 0,'0'21'31,"0"0"-15,0 1-16,0-1 0,0 0 0,0 0 16,0 0-16,0 22 0,-21-22 15,21 0-15,0 0 0,-21 21 16,21-20-16,0-1 0,0 0 0,0 0 15,0-42 17,21 0-17,-21 0-15,21-1 0,-21 1 16,0-21-16</inkml:trace>
  <inkml:trace contextRef="#ctx0" brushRef="#br0" timeOffset="104300.25">6752 10499 0,'0'0'0,"-21"21"32,21 0-32,0 0 0,-21 0 15,21 1-15,0-1 16,0 0-16,21-21 16,0 0-16,0 0 15,0 0-15,1 0 0,-22-21 0,21 0 16,0 21-16,-21-22 0,21 1 0,-21 0 15,0 0 1,0 0-16,0 0 0,-21 21 0,0-22 0,0 22 16,-1 0-16,1 0 0,0 0 15,0 0-15,0 0 16,21 22-16,0-1 0,0 0 16,0 0-16,0 0 0,0 0 15,0 1-15,21-22 0,0 0 16,0 0-16,0 0 0,1 0 15,20 0-15</inkml:trace>
  <inkml:trace contextRef="#ctx0" brushRef="#br0" timeOffset="105068.43">7324 10308 0,'0'-21'31,"0"0"-31,0 0 15,0 0 1,0-1-16,0 1 16,0 42 15,0 1-31,0 20 16,0-21-16,0 43 0,0-22 0,0 0 15,0 22-15,0-1 0,-22-20 16,22 20-16,-21 1 0,0-22 0,21 0 15,0 22-15,-21-22 0,0 0 16,21 1-16,0-22 0,-21 21 16,21-21-16,0 1 0,0-1 15,0-42 1,0-1 0,0 1-16,0 0 0,0-21 15,0 21-15,0-1 0,0-20 16,0 21-16,21-21 0,0-1 0,-21 22 15,21 0-15,0-21 0,0 20 16,1 1-16,-1 21 0,0-21 0,0 21 16,0 0-16,0 0 0,1 0 15,-1 0-15,0 21 0,0-21 0,-21 21 16,21 1-16,0-1 0,-21 21 16,0-21-16,0 0 0,0 1 15,0-1-15,0 0 0,0 0 0,0 0 16,0 0-16,-21 1 0,0-1 0,0-21 15,0 21-15,21 0 0,-21-21 16,-1 21-16,1-21 0,0 21 16,0-21-16,0 0 0,0 0 15,-1 0-15,22-21 78,0 0-78,22 0 16,-1 0-16</inkml:trace>
  <inkml:trace contextRef="#ctx0" brushRef="#br0" timeOffset="105787.41">7832 10266 0,'0'0'0,"0"-21"0,0 0 0,0-1 16,0 1-16,0 0 0,0 42 47,0 0-31,0 1-1,0-1 95,0 0-95,0 0-15,21 0 0,-21 0 16,21 22-16,-21-1 0,0 0 15,0 1-15,0 20 0,0-20 0,0-1 16,0 0-16,0 1 0,0-1 0,0 0 16,0 1-16,0-1 0,0-21 15,0 0-15,0 0 0,0 1 0,0-1 16,0 0-16,0-42 47,0 0-32,0-1-15,0 1 0,0 0 0,0 0 16,0-21-16,0 20 0,0 1 0,21-21 16,0 21-16,0 0 0,1-1 15,-1 1-15,0 0 0,0 0 0,0 21 16,0 0-16,1 0 0,-1 0 16,0 21-16,0 0 0,0 0 15,-21 1-15,21-1 0,-21 0 0,0 0 16,0 0-16,0 0 0,0 1 15,0-1-15,0 0 0,0 0 0,-21 0 16,0 0-16,0 1 0,0-22 0,0 21 16,-1 0-16,1-21 15,-21 0-15,21 0 0,0 0 16,-1 0-16,22-21 31,0 0-31,22 21 0,-1-22 16,0 22-16,0-21 0</inkml:trace>
  <inkml:trace contextRef="#ctx0" brushRef="#br0" timeOffset="106360.08">8318 11007 0,'0'0'0,"0"21"0,22-21 0,-1 0 16,0 0-1,0-21 1,0 21-16,-21-21 0,21-1 0,1 1 15,-1 0-15,-21 0 0,21 0 0,0 0 16,0-22-16,0 1 0,1 0 16,-1-1-16,0-20 0,-21 20 0,0-20 15,21-1-15,-21 1 0,0 21 16,0-22-16,0 22 0,0-1 0,0 22 16,0-21-16,0 21 0,0 42 31,-21 0-31,21 0 0,-21 22 0,21-1 15,0 0-15,-21 22 16,-1-22-16,22 22 0,0-1 0,0-21 16,0 22-16,0-22 0,0 1 0,0-1 15,0 0-15,0 1 0,0-22 16,0 0-16,0 0 0,22 0 0,-1 0 16,0 1-16,0-22 0,0 0 0,0 0 15,1 0-15,20 0 0,-21 0 16,0-22-16,0 1 0,1 0 0,-1 0 15,0 0-15,0 0 0,0-1 16,0 1-16,-21 0 0,0 0 0,22 0 16,-22 0-16,0-1 0,0 44 31,0-1-31,0 0 16,0 0-16,-22 0 0,22 0 0,0 1 15,0-1-15,0 0 0,-21 0 16,21 0-16,0 0 0,0 1 15,0-44 17,21 1-32,-21 0 15,22 0-15,-1 0 16</inkml:trace>
  <inkml:trace contextRef="#ctx0" brushRef="#br0" timeOffset="106632.43">9059 10499 0,'0'0'0,"-21"0"15,21 21 1,-21 0 0,21 0-16,21-21 31,-21-21-15,0 0-16,0 0 15,0 0-15,0-1 16,0 1-16,0 0 0,-21 0 15,0 21 1,0 0-16,-1 0 16,22 21-16,0 0 0,0 0 0,0 1 15,0-1-15,0 0 0,0 0 16,0 0-16,0 0 0,22 1 16,-1-1-16,0-21 0</inkml:trace>
  <inkml:trace contextRef="#ctx0" brushRef="#br0" timeOffset="107096.17">9334 10710 0,'0'0'0,"0"22"15,0-1 1,0 0-16,0 0 16,-21-21-16,21 21 0,0 0 15,0 1-15,0-1 0,-21 0 16,21 0-1,0 0-15,0 0 0,-21-21 16,21 22-16,0-44 47,0 1-47,0 0 0,0 0 16,0 0-16,0 0 0,21-22 15,-21 22-15,21-21 0,0-1 16,1 1-16,-1 21 0,21-21 0,-21 20 15,0 1-15,1 0 0,-1 0 16,0 21-16,0 0 0,0 0 0,-21 21 16,21 0-16,-21 0 15,0 1-15,0 20 0,0-21 0,0 0 16,0 0-16,0 1 0,0-1 0,0 0 16,0 0-16,0 0 0,0 0 15,0 1-15,0-1 0,-21 0 16,21 0-1,21-21 17,1-21-32,-1 21 0,21-21 15,0 0-15</inkml:trace>
  <inkml:trace contextRef="#ctx0" brushRef="#br0" timeOffset="107899.46">10223 10583 0,'0'0'0,"0"-21"0,0 0 0,0 0 16,-21 21-16,0 0 15,0 0-15,0 0 16,-22 0-16,22 0 0,0 21 0,0 0 16,-21 0-16,20 1 0,1-1 15,-21 0-15,21 21 0,0-21 0,21 1 16,0 20-16,-22-21 0,22 0 0,0 0 15,0 1-15,0-1 0,0 0 16,0 0-16,22 0 0,-1-21 0,0 0 16,0 21-16,0-21 0,0 0 15,1 0-15,-1 0 0,21 0 0,-21-21 16,0 21-16,1-21 0,-1 0 16,0 21-16,0-21 0,0 0 0,-21-1 15,0-20-15,21 21 0,-21 0 16,22 0-16,-22-1 0,0 1 0,0 0 15,0 0-15,0 42 32,0 0-32,0 0 15,0 1-15,0-1 16,0 0-16,0 0 0,-22 0 0,22 0 16,0 1-16,-21 20 0,21-21 0,0 21 15,0-20-15,0 20 16,0 0-16,0 1 0,0-1 0,0 0 15,0 1-15,21-1 0,-21 21 0,0-20 16,0-1-16,0 22 0,0-22 16,0 0-16,0 22 0,0-22 0,0 0 15,0 22-15,0-22 0,-21 22 16,0-22-16,0 22 0,21-22 0,-21 21 16,0-20-16,-1-1 0,1 0 0,0 1 15,0-22-15,0 0 0,0 0 16,-1 0-16,1 1 0,0-22 0,0 0 15,-21 0-15,20 0 0,1 0 0,-21-22 16,21 1-16,-22 0 0,1-21 16,21 21-16,-21-22 0,20-20 15,1 20-15,0-20 0,0-1 0,21 1 16,0-22-16,0 22 0,0-22 0,0 0 16,21 1-16,21-1 0,-20 0 15,20 1-15,0 20 0,-21 1 0,22 20 16,-1 1-16,0 0 0,-20 21 15,20-1-15,-21 1 0,0 0 0,0 21 16,1 0 0,-1 0-16,0 0 15</inkml:trace>
  <inkml:trace contextRef="#ctx0" brushRef="#br0" timeOffset="110668.16">7959 10753 0,'-22'0'31,"1"0"-31,0 21 0,0 0 15,42-42 32,0 21-31,0-21-16,1 0 0,-1-1 0,0 22 16,0-21-16,0 0 0,0 21 15,-21-21-15,22 21 0,-44 0 31,1 21-31,0-21 0,0 21 16,0 0-16,0 1 0,-22 20 0,22-21 16,0 0-16,0 0 15,21 1-15,-21-1 0,21 0 0,0 0 32,21-21-32,0 0 0,0 0 15,0 0-15,0 0 0,1-21 0,20 0 16,-21 21-16,0-21 0,0 21 15,1-22-15,-1 1 0,0 21 16,-21-21-16,-21 21 16,0 0-16,-1 0 15,1 0-15,0 21 0,0 0 16,0-21-16,0 22 0,-1-1 0,1-21 16,0 21-16,21 0 15,21-21 1,0 0-1,1 0-15,-1 0 0,0 0 16,0 0-16,0-21 0,-21 0 16,21 21-16,1-21 0,-22-1 15,0 1 1,-22 21 0,1 0-16,0 21 15,0-21-15,0 22 0,-22-1 0,22-21 16,0 21-16,0 0 0,21 0 15,0 0-15,-21-21 0,21 22 0,0-1 16,21-21 0,0 0-16,0 0 0,0 0 15,1 0-15,-1 0 0,0-21 16,0 21-16,0-22 0,0 22 16,1-21-16,-1 0 0,-21 0 0,0 0 15,21 21-15,-21-21 0,0-1 16,0 1-16,0 0 0,0 0 15,-21 21-15,0 0 0,-1-21 0,1 21 16,-21 0-16,21 0 0,0 0 16,-1 0-16,-20 0 0,21 21 0,0-21 15,21 21-15,-21-21 16,21 21-16,21-21 31,0 0-31,0-21 16,0 21-16,0-21 0,-21 0 15,22 0-15,-1-1 16,-21 1-16,0 0 0,0 0 16,0 0-1,-21 21-15,-1 0 0,1 0 0,0 0 16,0-21-16,0 21 0,0 0 16,-1 0-16,1 0 0,0 0 15,0 0-15,21-22 16,-21 22-16,21-21 0,0 0 15,0 0-15,0 0 16,0 0-16,21-1 16,-21 1-16,21 0 0,-21 0 0,0 0 15,0 0-15,-21 21 32,0 0-32,0 0 0,-1 0 15,1 21-15,0-21 0,21 21 16</inkml:trace>
  <inkml:trace contextRef="#ctx0" brushRef="#br0" timeOffset="112188.8">11091 10435 0,'0'0'0,"0"-21"16,0 0 124,-21 21-108,0 0-17,21 21 1,0 0 0,0 0-1,21-21 32</inkml:trace>
  <inkml:trace contextRef="#ctx0" brushRef="#br0" timeOffset="112580.69">11091 10816 0,'0'21'0,"0"1"16,0-1-16,0 0 16,21-21 31,1 0-47,-22-21 15,0 0 1,-22 21 15,1 0-31,0 0 16,21 21-16,-21 0 0,0 0 15,21 0 1,0-42 46,0 0-46,21 21-16,0-21 0,-21 0 0,21 21 16,0-22-16</inkml:trace>
  <inkml:trace contextRef="#ctx0" brushRef="#br0" timeOffset="113040.43">11832 10393 0,'0'0'0,"0"-21"0,-21 42 47,21 0-47,0 0 15,21-21 17,0 0-17,-21-21 1,0 0-16,0 0 16,0 0-1,-21 21-15,0 0 16,0 0-1,21 21-15,0 0 16,0 0-16,0 0 16,0 0-1</inkml:trace>
  <inkml:trace contextRef="#ctx0" brushRef="#br0" timeOffset="113999.49">11790 10901 0,'-21'21'15,"21"0"-15,0 0 16,0 1 0,0-1-1,21-42 48,-21-1-48,0 44 32,-21-22-31,21 21-16,0 0 15,21-21 17,0 0-32,0 0 15,-21-21-15,21 21 0,-21-21 16,21-1-16,-21 1 16,0 0-16,-21 21 15,21-21 1,-21 21-16,0 0 15,0 0-15,0 0 16,21 21-16,0 0 16,-22-21-16,22 21 15,0 1-15,22-22 157,-22-22-95,21 22-62,-21-21 16,21 21-16,-21-21 0,0 0 31,-21 21-15,0 21-1,-1 0 1,22 0-1,0 1 1,0-44 31,0 1-47</inkml:trace>
  <inkml:trace contextRef="#ctx0" brushRef="#br0" timeOffset="114641.39">11112 10499 0,'0'-21'16,"22"21"-16,-22-22 15,0 1-15,0 0 16,-22 21 31,1 0-47,0 0 15,42 21 142,-21 0-157,0 1 15</inkml:trace>
  <inkml:trace contextRef="#ctx0" brushRef="#br0" timeOffset="114904.24">11112 10943 0,'0'0'15,"-21"21"1,21 1-16,-21-22 15,21-22 48,21 1-47,0 21-1,1-21-15,-1 21 16</inkml:trace>
  <inkml:trace contextRef="#ctx0" brushRef="#br0" timeOffset="115808.71">12890 10689 0,'-21'0'15,"0"0"-15,0 0 16,0 0 0,0 0-16,-1 0 15,1 0 1,0 0-16,21-21 16,-21 21-16,0 0 15,42 0 32,0 0-47,0 0 0,0 0 16,22 0-16,-1 0 0,0 0 0,22 0 15,-22 0-15,22 0 0,-1 0 16,1 0-16,-1-21 0,1 21 16,-1 0-16,1 0 0,-22-21 0,22 21 15,-22-21-15,21 21 0,-20 0 16,-22 0-16,21-22 0,-21 22 0,22 0 15,-22 0-15,-21-21 0,21 21 16,-21-21 0,0 0-16,-21 0 15,0 21-15,0-21 0,-1 21 16,-20-22-16,21 22 0,0-21 0,-22 0 16,22 0-16,0 21 0,0-21 15,0 0-15,0 21 0,-1-22 0,1 22 16,0 0-1,21-21-15,21 21 47,-21 21-47,21-21 0,1 0 0,-1 0 16,0 0-16,0 0 0,0 0 0,0 0 16,1 0-16,-1 0 0,0 0 15,-21 22-15,21-22 0,0 21 16,-21 0-16,0 0 15,0 0-15,-21 0 0,0 22 16,0-22-16,-22 0 0,22 21 0,0-20 16,-21 20-16,-1-21 15,1 21-15,21 1 0,-21-22 0,-1 0 16,22 21-16,-21-20 0,21-1 0,-1 0 16,1 0-16,0-21 0,0 21 15,0-21-15,21 21 16,0-42-1</inkml:trace>
  <inkml:trace contextRef="#ctx0" brushRef="#br0" timeOffset="116324.38">14266 9610 0,'0'0'0,"-21"-21"0,-42-1 15,41 22-15,1 0 16,0-21-16,0 21 15,21-21-15,42 21 16,-21 0-16,22-21 0,20 21 16,1 0-16,-1-21 0,1 21 15,20-21-15,-20 21 0,21-22 16,-22 22-16,22 0 0,-1-21 0,-20 21 16,21 0-16,-22 0 0,-21 0 0,22 0 15,-22 0-15,-21 0 0,1 0 16,-1 0-16,-42 0 15,-22 0-15,22 0 16,-21 0-16,-1 0 0,1 21 0</inkml:trace>
  <inkml:trace contextRef="#ctx0" brushRef="#br0" timeOffset="116584.06">14774 9462 0,'0'0'0,"-21"0"16,21 21-16,-21 0 0,21 0 15,-21 21-15,21 1 0,0-1 0,-21 0 16,-1 1-16,1 20 0,0 1 16,21-22-16,0 22 0,0-22 0,-21 21 15,21-20-15,-21-1 0,21 0 0,0 1 16,0-22-16,0 21 0,0-21 16,0 1-16,0 20 0,0-21 0,0 0 15,0 0-15,0-42 47,0 0-47,0 0 0,0 0 16,21 0-16,0-1 0</inkml:trace>
  <inkml:trace contextRef="#ctx0" brushRef="#br0" timeOffset="119020.61">15155 10329 0,'0'0'16,"21"0"0,1 0-1,-1 0-15,0-21 0,21 21 0,-21-21 0,22 0 16,-22 0-16,21 0 0,1-1 16,-22 1-16,21-21 0,0 21 15,-20-22-15,20 1 0,-21 21 0,0-21 16,-21-1-16,0 22 0,0 0 15,0 0-15,0 0 0,-21 21 16,0 0-16,0 0 0,-22 21 16,1-21-16,21 21 0,0 0 0,-22 0 15,43 0-15,0 1 0,0-1 0,0 0 16,0 0-16,0 0 16,0 0-16,43-21 0,-22 22 0,0-1 15,21 0-15,-20-21 0,-1 21 16,21 0-16,-21 0 0,0-21 0,-21 22 15,22-1-15,-22 0 0,21 0 0,-21 0 16,0 0-16,0 1 16,21-22-16,-21 21 0,21-21 0,0 0 15,0 0-15,1 0 16,-1 0-16,21 0 0,-21 0 0,0 0 16,22-21-16,-1-1 0,0 1 15,1 0-15,-1 0 0,0 0 0,1 0 16,-1-22-16,-21 22 0,22 0 15,-22-21-15,21 20 0,-21-20 16,-21 0-16,0 21 0,0-1 0,0 1 16,0 0-16,0 0 0,0 0 0,-21 21 15,0 0-15,0 0 0,-22 0 16,1 21-16,21 0 0,-21-21 0,-22 21 16,22 22-16,-1-22 0,1 0 15,0 21-15,-1-21 0,1 22 0,21-1 16,0-21-16,0 22 0,21-22 15,-22 0-15,22 0 0,0 21 0,0-20 16,22-1-16,-1-21 0,0 0 16,21 0-16,-21 0 15,1 0-15,-1 0 0,21 0 0,-21-21 16,22-1-16,-22 1 0,0 0 16,21 0-16,-21 0 0,1 0 0,-1-22 15,0 22-15,0 0 0,0-21 0,0 20 16,-21 1-16,0 0 0,22 0 15,-22 0-15,0 0 0,0 42 32,0 0-32,0 0 0,0 0 0,0 0 15,0 1-15,0 20 0,0-21 16,0 0-16,0 0 0,0 22 16,0-22-16,0 0 0,0 21 0,21-20 0,-21-1 15,21 0-15,0-21 16,0 21-16,0-21 0,1 0 0,-1 0 15,0 0-15,0 0 0,0 0 0,0-21 16,1 0-16,-1 0 0,0-1 16,0 1-16,0 0 0,-21 0 0,21-21 15,1 20-15,-22-20 0,21 21 16,0-21-16,-21 20 0,0 1 0,21-21 16,0 42-16,-21-21 0,21 21 31,-21 21-31,0 0 0,0 0 15,0 0-15,0 1 0,0 20 16,0-21-16,0 0 0,0 0 16,0 22-16,0-22 0,0 0 0,0 0 15,0 0-15,0 1 0,22-1 16,-1-21-16,0 0 16,0 0-16,0 0 15,0 0-15,-21-21 0,22 21 0,-1-22 16,0 1-16,0 0 0,0 0 0,0-21 15,1 20-15,-1 1 0,0-21 16,-21 0-16,21 20 0,0-20 16,0 21-16,1-21 0,-22 20 0,0 1 0,21 0 15,-21 42 17,0 0-17,0 22-15,0-22 0,0 0 16,0 0-16,0 0 0,0 22 0,0-22 15,0 0-15,0 0 0,0 22 16,0-22-16,0 0 0,0 0 0,0 0 16,0 0-16,21-21 0,0 22 15,0-22-15,0 0 0,1 0 16,-1 0-16,0 0 0,0 0 0,21 0 0,-20 0 16,20-22-16,-21 1 0,21 21 15,-20-21-15,-1 0 0,0 0 16,0 0-16,0-22 0,0 22 0,-21 0 15,0 0-15,0 0 0,0-1 16,0 1-16,0 0 0,0 0 0,0 0 16,0 42 15,-21 0-31,0 0 16,21 0-16,0 1 0,0-1 15,-21 0-15,21 0 0,0 0 0,0 0 16,-21 1-16,21-1 0,0 0 15,0 0-15,0 0 0,0 0 16,0 1-16,21-22 16,0 0-16,0 0 15,0 0-15,1 0 0,-1 0 0,21-22 16,-21 22-16,0-21 0,1 0 0,-1 0 16,0 21-16,0-21 0,21-22 15,-20 22-15,-22 0 0,21 0 0,0-21 16,0 20-16,0 1 0,-21 0 15,0 0-15,21 0 0,-21 0 0,0 42 47,0 0-47,0 0 0,0 0 16,0 0-16,0 1 0,0-1 16,0 0-16,0 0 15,-21 0-15,21 0 0,0 1 0,0-1 16,0 0-16,0 0 15,0 0-15,0 0 0,0 1 16,0-1-16,21-21 0,1 0 16,-1 0-1,0 0-15,0 0 0,0 0 0,0 0 0,22 0 16,-22-21-16,0 21 0,21-22 16,-20 1-16,-1 0 0,0 0 15,21 0-15,-21 0 0,1-1 0,-1 1 16,0 0-16,0-21 0,0 21 15,-21-1-15,0 1 0,0 0 16,-21 42 0,21 0-1,-21 1-15,21-1 0,-21 0 16,21 0-16,0 0 0,0 0 16,0 1-16,0-1 0,0 0 15,0 0-15,0 0 0,0 0 16,0 1-16,21-22 15,-21 21-15,21-21 0,-21 21 0,0-42 63,-21 21-63,0 0 0,0-21 16,-1-1-16,1 22 15,0 0-15,21 22 16,-21-22-1,21 21-15,0 0 0,0 0 16,21-21 0,-21 21-16,21-21 0,0 0 15,1 0-15,-1 0 0,0 0 0,0 0 16,21 0-16,-20 0 0,-1 0 16,21-21-16,-21 21 0,22-21 0,-22 0 15,0 21-15,21-21 0,-21-1 0,1-20 16,20 21-16,-21 0 0,0 0 15,0-22-15,1 22 0,-1-21 16,0 21-16,-21-22 0,0 22 0,0 0 16,0-21-16,0 20 0,0 1 15,-21 21 1,0 0-16,-1 21 0,1 1 0,0-1 16,21 0-16,-21 0 0,21 0 15,-21 0-15,21 22 0,0-22 0,0 0 16,0 0-16,0 0 0,0 1 15,0-1-15,0 0 0,0 0 0,21 0 16,0-21-16,0 0 0,-21 21 16,21-21-16,1 0 0,-1 0 15,0 0-15,0 0 16,-21-21-16,0 0 16,0 0-16,-21 0 15</inkml:trace>
  <inkml:trace contextRef="#ctx0" brushRef="#br0" timeOffset="120964.97">19897 10160 0,'21'0'63,"0"-21"-63,0 21 0,0-21 16,0 0-16,22-1 0,-22 1 15,21 0-15,-21 0 0,22 0 16,-1-22-16,0 22 0,1-21 0,-22 21 15,21-22-15,-21 1 0,1 0 0,-1-22 16,0 22-16,-21 0 0,0-1 16,0 1-16,0 0 0,0-1 0,0 1 15,0 21-15,0-22 0,0 22 16,-21 21-16,21-21 0,-21 21 16,21 21-16,0 22 15,-22-22-15,22 21 0,-21 22 16,0-22-16,21 21 0,-21 22 0,0-21 15,0-1-15,-1 22 16,1-22-16,0 22 0,0-22 0,-21 22 16,20 0-16,1-1 0,21-20 0,-21 21 15,0-1-15,0 1 0,21-22 16,0 22-16,-21-21 0,-1-1 0,22 1 16,0-1-16,0 1 0,0-1 15,0-21-15,0 1 0,0-1 0,22-21 16,-1 22-16,-21-22 0,21-21 0,0 21 15,0-21-15,22 0 0,-22 0 16,0-21-16,21 0 0,-21-1 0,22-20 16,-1 0-16,-21-1 0,22 22 15,-22-42-15,0 20 0,0 1 16,0 0-16,-21-22 0,0 22 0,0-22 16,0 1-16,0 21 0,-21-22 0,0 1 15,0-1-15,-22 1 0,22-1 16,-21 22-16,0-1 0,-1 22 0,22-21 15,-21 21-15,-1 21 0,22-21 16,0 21-16,0 0 0,0 0 0,0 0 16,42 0 15,21-22-31,-21 22 0,22-21 16,-1 21-16,0-21 0,1 0 0,20 21 15,-21-21-15,22 0 16,-22-1-16,1 1 0,-1 0 0,0-21 15,1 21-15,-22-1 0,0 1 16,0 0-16,-21 0 0,21 0 0,-21 0 16,0-1-16,0 1 15,0 42 1,0 1-16,0-1 16,0 0-16,0 0 0,0 0 15,21 0-15,-21 1 0,0-1 16,22 0-16,-22 0 0,0 0 0,0 0 15,21 1-15,0-1 0,0 0 16,0-21-16,0 0 0,1 0 16,-1 0-16,21 0 15,-21 0-15,0-21 0,1 21 0,-1-21 16,21-1-16,-21 1 0,0 0 0,1 0 16,20 0-16,-21-22 0,0 22 15,0 0-15,-21 0 0,0 0 0,22 0 16,-22 42 15,0 0-31,0 0 16,0 0-16,0 0 0,0 1 0,0-1 15,0 0-15,0 0 0,0 21 0,0-20 16,0-1 0,0 0-16,21 0 0,0-21 0,0 21 15,0-21-15,0 0 0,1 0 0,-1 0 16,0 0-16,0 0 0,0 0 15,0 0-15,1-21 0,-22 0 0,21 21 16,-21-21-16,21 0 0,-21-1 0,0 1 16,0 0-16,0 0 0,0-21 15,0 20-15,-21 1 0,0-21 0,-1 21 16,1 0-16,0-1 16,0 1-16,0 0 0,0 21 0,21-21 15,0 0 16,21 21-31,0 0 0,0 0 16,0 0-16,22 0 0,-22 0 16,0 0-16,0 0 0,0 0 0,22 0 15,-22 21-15,0 0 0,0-21 0,-21 21 16,21 22-16,-21-22 0,21 0 16,-21 0-16,0 21 0,0-20 0,0-1 15,0 0-15,0 21 0,0-21 16,0 1-16,22-1 0,-22 0 15,0 0-15,0-42 47,0 0-47,0 0 16,0-1-16,0 1 0,0 0 16,21-21-16,-21 21 0,21-22 0,-21 1 15,21 21-15,0-22 0,0 22 16,-21 0-16,22 0 0,-1 21 0,0 0 15,-21 21-15,21 0 16,-21 0-16,0 22 0,0-22 0,0 21 16,0-21-16,21 22 0,-21-22 15,0 0-15,0 0 0,0 0 16,0 1-16,0-1 0,0 0 0,0 0 16,21-21 15,-21-21-31,0 0 0,22 0 15,-22-1-15,21 1 0,0-21 16,0 21-16,0-22 0,0 22 0,1-21 16,20 0-16,-21-1 0,21 22 0,1-21 15,-1 21-15,0 21 0,-20 0 16,-1 0-16,0 0 0,0 21 0,-21 0 16,0 0-16,0 0 0,0 22 15,0-22-15,0 21 0,0-21 16,0 0-16,0 1 0,-21-1 0,21 0 15,0 0-15,0 0 0,0 0 16,-21-21-16</inkml:trace>
  <inkml:trace contextRef="#ctx0" brushRef="#br0" timeOffset="123247.98">23939 9525 0,'0'0'0,"0"-21"0,0 0 0,0 0 0,22-22 16,-22 22-16,21-21 0,0 21 0,-21-22 16,21 1-16,-21-22 0,0 22 15,0 0-15,0-1 0,0 1 0,0 0 16,0-1-16,0 22 0,-21 0 15,0 0-15,0 21 0,-1 0 0,1 21 16,-21 21-16,0-20 0,20 41 16,-20 1-16,0-1 0,-1 1 0,1 20 15,0 1-15,21 0 0,-22-1 0,22 1 16,0-22-16,0 22 16,21-21-16,0-1 0,0-21 0,0 1 15,0-1-15,21-21 0,0 22 16,0-22-16,22-21 0,-22 0 0,21 0 15,0 0-15,1 0 0,-1-21 0,0 21 16,1-22-16,-1 1 0,-21-21 16,22 21-16,-22-22 0,0 22 0,0-21 15,0 0-15,-21-1 0,21 1 16,-21 21-16,0-22 0,0 22 0,0 0 16,0 42-1,0 0-15,0 22 16,-21-22-16,21 21 0,-21 1 15,21-22-15,0 21 0,0 0 0,0-20 16,0-1-16,0 21 0,0-21 16,0 0-16,0 1 0,21-1 15,0-21-15,1 0 0,-1 0 16,0 0-16,0-21 0,21-1 16,-20 22-16,-1-21 0,0 0 0,0-21 15,0 21-15,0-22 0,1 22 16,-22-21-16,21-1 0,0 1 0,-21 0 15,21-1-15,-21 22 0,0 0 16,0 0-16,0 0 0,0 42 16,0 0-1,0 0-15,0 0 0,0 1 16,0 20-16,0-21 0,0 21 0,-21-20 16,21 20-16,0-21 0,0 0 15,0 0-15,0 1 0,21-1 0,-21 0 16,21-21-16,0 0 0,1 0 0,-1 0 15,0 0-15,0 0 0,21 0 16,-20 0-16,20-21 0,-21 0 0,21-1 16,-20 1-16,20 0 0,-21 0 0,0-21 15,22 20-15,-22-20 0,-21 0 16,0 21-16,21-22 0,-21 22 0,0 0 16,0 0-16,0 0 15,-21 21-15,0 0 0,-1 0 16,1 0-16,0 0 0,0 0 0,21 21 15,0 0-15,0 0 16,0 0-16,21 0 0,0-21 16,0 22-16,1-1 0,20-21 15,-21 21-15,0 0 0,0 0 0,1 0 16,-1 1-16,0-1 0,0-21 0,-21 21 16,0 0-16,21 0 0,-21 0 15,0 1-15,0-1 0,21 0 16,1-21-1,-1 0 1,0 0-16,0-21 0,0 0 16,0 21-16,22-22 0,-22 1 15,0 0-15,0-21 0,0 21 0,1-22 16,-1 22-16,0-21 0,0-1 0,0 1 16,-21 0-16,0-1 0,21 22 15,-21 0-15,0 0 0,0 0 0,0 0 16,-21 21-16,0 0 15,0 0-15,0 21 0,0 0 0,-1 0 16,22 0-16,0 0 0,0 1 16,0-1-16,22 0 15,20-21 1,-21 0-16,0 21 0,0-21 0,1 21 16,-1-21-16,0 21 0,0 1 15,0-22-15,-21 21 0,0 0 0,0 0 16,0 0-16,0 0 15,0 1-15,0-1 0,0 0 0,0 0 16,0 0-16,0 0 0,0 1 16,21-22-1,1 21-15,-1-21 0,0 0 16,0 0-16,0 0 0,22 0 16,-22 0-16,21-21 0,-21 21 0,22-22 15,-1 1-15,-21 21 0,21-21 16,-20 0-16,-1 0 0,0-22 15,0 22-15,0 0 0,0-21 0,-21 21 16,0-22-16,0 22 0,0 0 0,0 0 16,0 0-16,0-1 0,-21 22 15,0 22 1,0-1-16,0 0 0,0 0 16,-1 0-16,22 0 0,0 1 0,-21-1 15,21 21-15,0-21 0,0 0 0,0 1 16,0-1-16,0 0 0,0 0 15,0 0-15,21-21 0,1 21 0,-1-21 16,0 0-16,0 0 0,21 0 16,-20 0-16,20 0 0,-21 0 15,21 0-15,-20-21 0,20 21 0,-21-21 16,0 0-16,0 0 0,1 0 16,-1-1-16,0 1 0,0 0 0,0-21 15,0 21-15,-21-1 0,0 1 0,0 0 16,22 0-16,-22 0 0,0 0 15,0 42 1,0 0-16,0 0 16,0 0-16,0 0 0,0 1 0,0-1 15,0 21-15,0-21 0,0 0 16,-22 1-16,22-1 0,-21 0 16,21-42 15,0 0-16,21-1-15,1 1 0,-22 0 0,21 0 16,0 0-16,0-22 0,21 22 16,-20-21-16,-1 21 0,0-22 0,21 22 15,-21 0-15,1 0 0,-1 21 0,0 0 16,0 0-16,-21 21 16,0 0-1,0 0-15,0 1 0,0 20 0,0-21 16,0 0-16,21 0 0,-21 22 15,21-22-15,1 0 0,-1 0 0,0 0 16,21 1-16,-21-22 0,1 0 16,-1 0-16,21 0 0,-21 0 15,0 0-15,1 0 0,-1-22 0,0 1 16,0 0-16,0 0 0,0 0 16,1-22-16,-1 22 0,0-21 0,0 0 15,-21-1-15,21 1 0,0-22 0,-21 22 16,0-21-16,0 20 0,22-20 15,-22 20-15,0-20 0,21 21 16,-21-1-16,0 1 0,0 21 16,0 0-16,0-1 0,0 44 15,0-1-15,0 0 0,0 0 16,-21 21-16,-1 1 0,22-1 16,-21 22-16,21-22 0,-21 0 0,0 22 15,21-22-15,-21 0 0,0 1 16,21-1-16,-22 0 0,22 1 0,-21-1 15,21-21-15,0 22 0,0-22 0,0 0 16,0 0-16,21-21 31,1-21-31,-1 21 0,-21-21 0,0-22 16,21 22-16,-21 0 16</inkml:trace>
  <inkml:trace contextRef="#ctx0" brushRef="#br0" timeOffset="123427.88">27220 9313 0,'0'22'0,"0"-1"31,21-21-31,1 0 16,-1 0 0,21 0-16,-21 0 0,0 0 0,1 0 15,20 0-15,-21-21 0,21 21 0,1 0 16,-1-22-16,0 1 0,22 21 15,-22-21-15,22 21 0</inkml:trace>
  <inkml:trace contextRef="#ctx0" brushRef="#br0" timeOffset="124979.59">28617 8996 0,'0'0'0,"0"-21"0,0 0 16,-21 42 15,21 0-31,-21 0 0,21 0 0,0 22 16,-21-1-16,0-21 0,-1 21 15,22 1-15,-21-1 0,0 0 0,21 1 16,-21-22-16,0 21 0,21 1 16,0-22-16,-21 21 0,-1 0 0,22-20 15,-21-1-15,21 0 0,-21 0 0,21 0 16,0-42 15,0 0-31,21 0 0,0 0 16,1-1-16,-1-20 0,0 21 15,0-21-15,0 20 0,0-20 0,-21 21 16,22 0-16,-1 0 0,0-1 16,-21 1-16,21 21 15,-21 21-15,21 1 16,-21-1-16,0 0 15,0 0-15,0 0 0,0 0 0,0 1 16,0-1-16,21 0 0,-21 0 0,22 0 16,-1 0-16,0-21 0,-21 22 15,42-22-15,-21 0 0,1 0 0,20 0 16,-21 0-16,0 0 16,22 0-16,-22 0 0,0-22 0,0 1 15,0 0-15,0 0 0,1 0 0,-1-22 16,0 22-16,0-21 0,0-22 15,0 22-15,1 0 0,-1-22 0,0 1 16,0 20-16,-21-20 0,21 21 16,-21-1-16,21 22 0,-21 0 0,0 0 15,-21 42 1,0 21-16,0-21 0,0 22 16,21-1-16,0-21 0,-21 22 0,21-1 15,0 0-15,-22 1 0,22-1 16,0-21-16,0 21 0,0 1 15,0-22-15,0 0 0,0 21 0,22-20 16,-1-1-16,0 0 0,0-21 16,-21 21-16,21-21 0,0 0 0,22 0 15,-22 0-15,0 0 0,0 0 16,22 0-16,-22-21 0,0 21 0,0-21 16,21 0-16,-20-1 0,-1 1 15,0-21-15,0 21 0,-21 0 0,21-1 16,-21-20-16,21 21 0,-21 0 0,0 0 15,0 42 17,0 0-17,-21 0-15,21 0 0,-21 0 0,21 1 16,0-1-16,0 0 0,-21 0 0,0 0 16,21 0-16,-21 1 15,21-1-15,0-42 47,0-1-47,0 1 0,21 0 16,0 0-16,0 0 0,-21 0 0,21-1 15,0 1-15,1-21 0,20 21 0,0 0 16,-42-1 0,21 22-16,1 0 0,-1 0 15,-21 22-15,0-1 0,0 0 16,0 0-16,0 0 15,0 22-15,0-22 0,0 0 0,0 0 16,0 0-16,0 0 16,0 1-16,0-1 0,0 0 15,21-42 17,0 0-32,-21-1 0,21 1 15,0 0-15,-21 0 0,22-21 16,-1 20-16,0 1 0,0-21 0,21 21 15,-20 0-15,-1-1 0,0 22 16,0-21-16,0 21 16,-21 21-16,0 1 15,0-1-15,0 0 0,0 0 16,0 0-16,0 22 0,0-22 0,0 0 16,0 0-16,0 0 0,0 0 15,0 1-15,0-1 0,0 0 0,21 0 16,1-21-16,20 21 0,-21-21 0,21 0 15,-20 0-15,20 0 0,-21 0 16,21 0-16,-20 0 0,-1-21 0,0 0 16,0 0-16,0 0 0,0-1 15,1-20-15,-1 21 0,-21-21 16,21-1-16,0 1 0,-21 0 16,21-22-16,-21 22 0,0-22 0,0 22 15,0 0-15,0 20 0,0-20 16,0 21-16,0 42 15,-21 21 1,0-20-16,0 20 0,21 0 0,-21 22 16,-1-22-16,22 0 0,-21 1 0,21-1 15,0 0-15,0 1 0,0-1 16,0-21-16,0 22 0,0-22 16,0 0-16,0 0 0,21 0 15,-21 0-15,22-21 0,-1 0 0,0 0 16,0 0-16,0 0 0,0 0 15,22 0-15,-22-21 0,0 0 0,0 0 16,0 0-16,22 0 0,-22-1 0,0 1 16,0 0-16,0 0 0,-21-21 15,0 20-15,0-20 0,0 21 0</inkml:trace>
  <inkml:trace contextRef="#ctx0" brushRef="#br0" timeOffset="125122.03">28977 8869 0,'0'0'0,"-42"21"0,-22-21 15,43 0-15,0 0 16</inkml:trace>
  <inkml:trace contextRef="#ctx0" brushRef="#br0" timeOffset="125215.98">29125 8848 0,'148'0'16,"-105"-21"-16,41 21 15,-41 0-15,-22 0 0,0 0 0,0 0 16,-21 21 0,-42 0-16,0 0 15</inkml:trace>
  <inkml:trace contextRef="#ctx0" brushRef="#br0" timeOffset="126415.56">14795 11409 0,'0'0'0,"22"-21"0,-22 0 15,0-1-15,0 1 0,21 0 16,-21-21-16,21 21 0,-21-1 0,0 1 16,0 0-1,0 42 1,0 0 0,0 1-16,-21 20 0,0 0 0,21 1 15,0-1-15,-22 21 0,1 1 0,21-22 16,0 22-16,0-1 0,0-20 15,0-1-15,0 21 0,0-20 0,0-1 16,0 0-16,0-20 0,0-1 16,0 21-16,0-21 0,0 0 15,21-21-15,1 0 16,-1 0-16,0 0 0,0-21 16,0 0-16,0 0 0,1 0 15,-1 0-15,-21-1 0,0-20 16,0 21-16,0 0 0,0-22 0</inkml:trace>
  <inkml:trace contextRef="#ctx0" brushRef="#br0" timeOffset="126643.43">14478 11748 0,'0'0'15,"42"0"1,-21 0-16,22 0 0,-22 0 0,0-22 15,0 22-15,0-21 16,22 21-16,-22-21 0,0 21 0,21-21 16,-20 21-16,-1-21 0,21 21 15,-21-21-15,0 21 0,1 0 0,-1-22 16,0 22-16,-21-21 16,21 21-16,0 0 15</inkml:trace>
  <inkml:trace contextRef="#ctx0" brushRef="#br0" timeOffset="127899.78">15430 11853 0,'0'0'0,"22"0"0,-1 0 0,0 0 15,0 0-15,0 0 0,0 0 0,1 0 16,-1 0-1,-21-21-15,0 0 0,21 0 16,-21 0 0,0 0-16,21 21 0,-21-22 0,0 1 15,0 0-15,0 0 0,0 0 16,0 0-16,0-1 0,-21 1 16,0 21-16,0 0 0,-1 0 15,1 0 1,0 0-16,21 21 0,-21 1 15,0-1-15,0 0 0,-1 0 0,22 0 16,-21 22-16,0-22 0,21 0 16,0 21-16,0-21 0,0 22 0,0-22 15,0 0-15,0 0 0,0 0 16,0 1-16,0-1 0,21-21 16,0 0-16,1 0 0,-1 0 15,0-21-15,0-1 16,0 1-16,0 0 0,1 0 15,-1 0-15,0-22 0,0 22 16,0 0-16,-21 0 0,21-21 0,-21 20 16,22 1-16,-22-21 0,21 21 0,-21 0 15,0-1-15,0 44 32,0-1-17,0 0-15,0 0 0,0 21 16,0-20-16,0-1 0,0 0 0,0 21 15,0-21-15,0 22 0,21-22 16,0 21-16,-21-21 0,21 1 0,0-1 16,1 0-16,-1 0 0,0 0 15,21 0-15,-21-21 0,22 0 16,-1 0-16,0 0 0,22 0 0,-22 0 16,1 0-16,-1 0 0,21-21 15,-20 0-15,-1 0 0,0 0 0,-20 0 16,20-1-16,-21 1 0,0-21 0,0 21 15,1 0-15,-22-1 0,0-20 16,0 21-16,0 0 0,0-22 0,0 22 16,0 0-16,0 0 0,-22 0 15,1 21-15,0-21 0,0 21 16,0 0-16,0 0 0,-1 21 0,1-21 16,-21 21-16,21 0 15,0 0-15,-1 0 0,1 1 0,21-1 16,0 0-16,-21 0 0,21 0 0,0 0 15,0 1-15,0-1 16,21-21-16,0 0 0,1 0 16,-1 0-16,21 0 0,-21 0 15,0 0-15,22-21 0,-22 21 0,0-22 16,0 22-16,0-21 0,1 0 0,-1 21 16,-21-21-16,0 0 0,0 0 15,21 21-15,-21-22 16,0 1-16,0 42 47,0 1-47,-21-1 15,21 0-15,0 21 0,0-21 16,0 22-16,0-1 0,0 0 0,0 22 16,0-22-16,0 22 0,0-1 15,0 1-15,0-1 0,0 1 0,0-22 16,0 22-16,21-1 0,0 1 0,-21-1 15,21 1-15,-21-1 0,21 1 16,-21-1-16,0-21 0,0 1 16,22 20-16,-22-20 0,0-1 0,0-21 15,0 21-15,0-20 0,-22-1 16,1 0-16,0 0 0,0 0 0,0-21 16,0 0-16,-22 0 0,22 0 0,-21-21 15,21 0-15,-22 0 0,1-22 16,21 22-16,-22-21 0,22-22 0,-21 22 15,21-21-15,0-1 0,21-21 16,0 22-16,0-1 0,0-20 0,0 20 16,0 1-16,21-1 0,0 1 0,21 20 15,-21-20-15,22-1 16,-1 22-16,0 0 0,1-1 0,-1 1 16,0 0-16,1-1 0,20 1 15,-20 21-15,20-21 0,-21 20 0</inkml:trace>
  <inkml:trace contextRef="#ctx0" brushRef="#br0" timeOffset="128244.58">18076 11134 0,'0'0'0,"-21"-21"16,0-1-16,0 44 31,21 20-31,0-21 0,-21 21 16,21 1-16,0 20 0,0-20 16,0-1-16,-22 21 0,22-20 0,-21-1 15,0 22-15,21-22 0,-21 21 16,0-20-16,21-1 0,-21-21 15,21 22-15,0-22 0,0 0 0,0 0 16,0 0-16,21-42 31,-21 0-31,21 0 16,21 0-16,-21-22 0</inkml:trace>
  <inkml:trace contextRef="#ctx0" brushRef="#br0" timeOffset="128572.4">18309 11494 0,'0'0'0,"0"21"32,-21 21-32,0-21 0,0 0 15,21 22-15,0-22 0,-22 21 0,22-21 16,-21 22-16,21-22 0,0 21 16,0-21-16,0 1 0,21-1 15,1 0-15,-1 0 0,0-21 0,0 0 16,21 0-16,-20 0 0,20 0 15,-21 0-15,21-21 0,-20 0 0,20 21 16,-21-21-16,0-1 0,0 1 0,-21 0 16,0 0-16,22 0 0,-22-22 15,0 22-15,0 0 0,0-21 0,0 21 16,-22-22-16,1 22 0,0 0 16,0 0-16,0 21 0,21-21 0,-21 21 15,-1 0-15,1 0 0,0 0 16,0 0-1,0 0-15,0 0 16,21-22-16,-22 22 0</inkml:trace>
  <inkml:trace contextRef="#ctx0" brushRef="#br0" timeOffset="128797.27">17738 11367 0,'0'0'0,"21"0"32,21 0-32,-21 0 0,22 0 0,-1-22 15,0 22-15,1-21 0,-1 21 16,21-21-16,-20 21 0,20 0 16,-20 0-16,-1-21 0,0 21 0,1 0 15,-22 0-15,0 0 0,0 0 16,0 0-16,-21 21 0</inkml:trace>
  <inkml:trace contextRef="#ctx0" brushRef="#br0" timeOffset="130491.85">20574 11472 0,'0'0'0,"0"-21"16,-21 21-16,21-21 15,0 0 1,0 0-16,0 0 16,21-1-16,-21 1 15,21 0-15,0 0 16,0 21-16,-21-21 0,22 0 16,-1-1-16,0 22 0,0-21 0,21 0 15,-20 21-15,-1 0 0,0 0 0,0 0 16,0 0-16,0 21 15,-21 0-15,0 22 0,0-22 0,0 21 16,0 1-16,0-1 0,0 0 16,0-21-16,0 22 0,-21-1 0,0-21 15,21 0-15,0 1 0,-21-1 16,21 0-16,-21 0 0,21-42 47,0 0-47,0 0 0,21-1 15,0 1-15,0-21 0,0 21 0,1-22 16,-1 1-16,0 0 0,0-1 16,0 1-16,0 0 0,22-1 0,-22 22 15,0 0-15,0 0 0,0 21 16,1 0-16,-22 21 16,21 0-16,-21 22 0,0-22 0,0 21 15,0-21-15,0 22 0,0-22 16,0 21-16,0-21 0,0 22 15,21-22-15,-21 0 0,21 0 16,0 0-16,0 0 0,1 1 0,-1-22 16,0 0-16,0 0 0,21 0 0,-20 0 15,20 0-15,-21 0 0,21 0 16,-20-22-16,20 1 0,-21 21 0,0-21 16,22 0-16,-22 0 0,-21 0 15,21-22-15,-21 22 0,0 0 0,0-21 16,0 20-16,0 1 0,0 0 0,0 0 15,0 0-15,0 0 0,-21 21 16,0 21 0,21 0-16,-22 0 15,22 0-15,0 22 0,0-22 0,0 21 16,0-21-16,0 0 0,0 22 0,0-22 16,0 0-16,22 0 0,-22 0 15,21-21-15,0 22 0,0-22 16,0 0-16,0 0 15,1 0-15,-22-22 16,21 1-16,0 0 0,0 0 0,-21 0 16,21 0-16,0-22 0,1 22 15,-1-21-15,0-1 0,0 22 16,0-21-16,0 0 0,1 20 0,-1 1 16,0 0-16,0 21 0,0 0 15,0 0-15,1 0 0,-22 21 16,21 0-16,-21 1 0,0-1 15,0 21-15,0-21 0,0 0 0,0 22 16,0-22-16,0 0 0,-21 0 16,-1 0-16,22 1 0,0-1 0,-21 0 15,21 0-15,-21-21 0,21-21 32,0 0-17,21 21-15,0-43 0,1 22 16,-22 0-16,21 0 0,0-21 0,-21-1 15,21 22-15,0-21 0,-21 21 16,21-22-16,-21 22 0,22 0 16,-1 0-16,-21 42 15,0 0 1,0 0-16,0 0 0,0 22 16,0-22-16,0 21 0,-21-21 0,21 22 15,0-22-15,0 0 0,0 21 16,0-20-16,0-1 0,0 0 0,21 0 15,0-21-15,0 21 16,21-21-16,-20 0 0,-1 0 16,21 0-16,0 0 0,-20-21 15,20 0-15,0 21 0,1-42 0,-22 20 16,21 1-16,0 0 0,-20-21 16,-1-1-16,0 1 0,0 0 0,0-1 15,0-20-15,1 21 0,-22-1 16,0 1-16,0 0 0,0-1 0,21 1 15,-21 21-15,0-22 0,0 22 0,0 0 16,0 42 0,0 0-1,-21 1-15,21 20 0,-22 0 16,22 1-16,0-1 0,0 0 16,0 22-16,-21-22 0,21 0 0,0 1 15,0-1-15,0 0 0,0 1 16,0-22-16,0 21 0,0-21 0,0 1 15,0-1-15,21 0 0,1-21 16,-1 21-16,0-21 16,0 0-16,0 0 0,0 0 0,1-21 15,-1 0-15,-21 0 0,21-1 16,-21 1-16,0 0 0</inkml:trace>
  <inkml:trace contextRef="#ctx0" brushRef="#br0" timeOffset="130696.74">22818 11113 0,'0'0'0,"0"-22"16,0 1-1,21 0-15,0 21 0,0-21 16,0 21-16,22-21 0,-22 0 16,0 21-16,21-22 0,-21 22 0,1-21 15,20 0-15,-21 21 0,0-21 0,0 0 16,1 21-16,-1 0 0,0-21 15,0-1-15</inkml:trace>
  <inkml:trace contextRef="#ctx0" brushRef="#br0" timeOffset="130868.64">24363 10859 0</inkml:trace>
  <inkml:trace contextRef="#ctx0" brushRef="#br0" timeOffset="131428.24">24574 10795 0,'0'-42'16,"22"42"-16,-22-21 0,0-1 0,21 22 15,0-21-15,0 0 16,-21 0-16,21 0 0,0 0 0,1-1 16,-1 1-16,0 21 0,0-21 15,-21 0-15,-21 21 16,0 0-16,-22 0 0,1 21 16,21 0-16,-21 0 0,-22 1 15,22-1-15,-1 21 0,1-21 0,21 22 16,0-22-16,0 21 0,-1-21 15,22 0-15,0 1 0,0-1 0,22 0 16,-1 0-16,0 0 0,0-21 0,21 21 16,-20 1-16,20-1 15,0-21-15,1 21 0,-1 0 0,-21 0 16,21 0-16,-20 1 0,-1-1 0,0-21 16,0 21-16,0 0 0,-21 0 15,0 0-15,0 1 0,-21-1 0,0 0 16,0 0-16,-22 0 0,22-21 15,-21 21-15,0 1 0,-22-22 0,22 0 16,-1 0-16,1 0 0,21 0 0,-21 0 16,20 0-16,-20-22 0,21 22 15,0-21-15,21 0 0,0 0 0,-21 0 16,21 0-16,0-1 0,0 1 16,0 0-16,21 0 15,0 21-15,0-21 16,0 0-16,0 21 0,22 0 15,-22 0-15,0-22 0</inkml:trace>
  <inkml:trace contextRef="#ctx0" brushRef="#br0" timeOffset="131708.07">25188 10986 0,'0'21'15,"0"0"1,0 0-16,0 0 0,0 0 16,-21 1-16,21-1 0,0 0 15,-21 21-15,21-21 0,0 1 0,0-1 16,0 0-16,-21-21 0,21 21 0,-21 0 16,21 0-16,0 1 15,-22-22-15,1 0 16,21-22 15,0 1-31,0-21 0,0 21 16,0 0-16</inkml:trace>
  <inkml:trace contextRef="#ctx0" brushRef="#br0" timeOffset="132001.91">25252 10795 0,'0'0'0,"0"21"15,21-21 32,0 0-31,0-21-16,-21 0 16,0 0-16,0 0 31,-21 21-31,0 0 0,0 0 15,0 0-15,21 21 16,-22-21-16,22 21 16,0 0-16,22-21 31,-1 0-31,21 0 0,-21 0 16</inkml:trace>
  <inkml:trace contextRef="#ctx0" brushRef="#br0" timeOffset="134048.31">25823 10583 0,'0'0'16,"0"-21"-16,0 42 31,0 1-15,0 20-16,-21-21 0,21 21 15,0-20-15,-21 20 0,21 0 0,0 1 16,0-1-16,0-21 0,-21 21 0,21 1 16,-21-1-16,21 0 0,-22-20 15,22 20-15,-21-21 0,21 21 16,0-20-16,0-1 0,0 0 0,-21 0 16,0-21 15,21-21-31,0 0 0,0 0 0,0-22 15,0 22-15,21 0 0,21-21 16,-20 20-16,-1-20 0,21 0 0,0 21 16,1-1-16,-1-20 0,0 21 15,1 21-15,-22-21 0,21 21 16,1 0-16,-22 0 0,0 0 0,0 0 0,0 21 16,0 0-16,1 0 0,-22 0 15,0 1-15,0-1 0,0 0 16,0 0-16,-22 0 0,1 22 0,0-22 15,0 0-15,-21 0 0,20 0 16,-20 0-16,21 1 0,-21-22 0,20 21 16,1-21-16,-21 0 0,21 0 0,0 0 15,-1 0-15,1 0 0,42 0 47,1 0-47,-1 0 0,21 0 0,-21 0 16,0 0-16,22 0 0,-22 0 0,21 0 15,1 0-15,-1 0 16,0 0-16,1-21 0,-1 21 0,0-22 16,1 1-16,-1 21 0,0-21 0,1 0 15,-1 0-15,-21 0 0,21-1 16,-20-20-16,20 21 0,-21-21 0,0 20 16,0-20-16,1 0 0,-22-1 0,21 1 15,-21 0-15,0-1 0,21 1 16,-21-21-16,0 20 0,0 1 0,0 21 15,0-22-15,0 22 0,-21 21 16,0 21 0,21 1-16,-22 20 15,22-21-15,0 21 0,0 1 16,0-1-16,0 0 0,0 1 0,-21-1 16,21 0-16,0 1 0,-21-22 0,21 21 15,0 1-15,0-22 0,0 0 16,0 0-16,0 0 0,0 0 0,21 1 15,0-22-15,1 0 0,20 0 16,-21 0-16,0 0 0,0 0 16,22-22-16,-22 22 0,0-21 0,0 0 15,0 0-15,22 0 0,-43 0 16,21-1-16,0 1 0,0 0 0,-21 0 16,0 0-16,0 0 0,0-1 15,0 44 16,0-1-31,0 0 0,0 0 16,0 0-16,-21 0 0,21 1 16,0-1-16,0 0 0,0 0 0,0 0 15,0 0-15,21 1 16,0-22-16,-21 21 0,22-21 0,-1 0 16,21 0-16,-21 0 0,0 0 0,1 0 15,-1 0-15,0-21 0,0 21 16,0-22-16,0 1 0,-21 0 0,22 0 15,-22 0-15,21 0 0,-21-1 16,0 1-16,0 0 16,0 0-16,0 42 31,-21 0-31,21 0 16,-22 1-16,22-1 0,0 0 0,0 0 15,-21 0-15,21 0 0,0 1 16,-21-1-16,21 0 0,0 0 15,0 0-15,0-42 32,0 0-17,0 0-15,0 0 0,21-1 16,-21 1-16,21 0 0,1-21 16,-1 21-16,0-1 0,0-20 0,0 21 15,22 0-15,-22 0 0,0-1 0,0 22 16,0 0-16,0 0 15,-21 22 1,0-1-16,0 0 0,0 0 16,0 0-16,0 0 0,0 1 0,0-1 15,0 0-15,0 0 0,0 0 0,0 0 16,22 1-16,-1-1 16,0 0-16,0 0 0,0-21 0,0 0 15,1 21-15,20-21 0,0 0 0,-21 0 16,22 0-16,-1 0 0,0-21 15,1 21-15,-1-21 0,0 0 0,-20 0 16,20-1-16,-21 1 0,21 0 0,-20 0 16,-1-21-16,0 20 0,-21 1 15,0-21-15,0 21 0,0 0 0,0-1 16,0 1-16,-21 21 16,0 0-16,-1 0 0,1 0 15,0 21-15,0-21 0,-21 22 0,20-1 16,1 0-16,0 21 15,0-21-15,21 1 0,0-1 0,-21 0 16,21 0-16,0 0 0,0 0 16,21-21-16,0 0 15,0 0-15,0 0 0,1 0 16,-1 0-16,0 0 0,0-21 0,0 0 16,0 0-16,1 0 15,-1 0-15,-21-1 0,0 1 16,0 0-16,21 21 15,-21-21-15,0 42 32,0 0-17,-21 0-15,21 1 0,-21-1 16,21 0-16,0 21 0,0-21 0,-22 22 16,22-1-16,0 0 0,0 1 15,0-1-15,0 22 0,0-22 0,0 21 16,0-20-16,0 20 0,0-20 0,0 20 15,22 1-15,-22-1 0,0 1 16,0-1-16,0 1 0,0-1 0,0 1 16,0-1-16,0 1 0,0-22 15,-22 21-15,22-20 0,-21-1 0,21 0 16,0 1-16,-21-22 0,21 0 0,-21 0 16,21 0-16,-21-21 0,0 0 31,21-21-31,-22 0 0,22 0 0,0-21 15,-21-1-15,0 1 0,0 0 16,0-22-16,21 1 0,-21-22 0,-1 21 16,22-20-16,0 20 0,0-20 0,0 20 15,0-21-15,0 22 0,0-1 16,0 22-16,22-21 0,-1 20 0,0 1 16,0 0-16,21-1 0,-20 1 0,-1 0 15,0 20-15,21-20 0,-21 0 16,1 21-16,-1-22 0,0 22 15,0-21-15</inkml:trace>
  <inkml:trace contextRef="#ctx0" brushRef="#br0" timeOffset="134540.03">27305 10435 0,'-42'0'15,"42"21"1,0 1 78,0-1-79,0 0-15,0 0 16,0 0 47,0 0-48,21-21-15,0 0 16,0 0-16,0 0 0</inkml:trace>
  <inkml:trace contextRef="#ctx0" brushRef="#br0" timeOffset="137895.59">29400 10605 0,'0'-22'297,"0"1"-282,0 0-15,0 0 0,0 0 16,0 0-16,0-1 16,0 1-16,0 0 0,0 0 15,0 0-15,0 0 0,0-1 16,0 1-16,0 42 47,0 1-47,0-1 0,0 0 15,0 21-15,0 1 0,0-1 0,0 0 16,0 1-16,0-1 0,0 21 16,0-20-16,-21-1 0,21 0 0,-21 1 15,21-1-15,-21-21 0,21 22 16,0-22-16,0 0 0,-21 0 0,21 0 16,0 0-16,0-42 31,0 0-16,0 0 1,0 0-16,21 0 0,0-22 0,-21 22 16,21-21-16,0 21 0,1-22 15,-1 22-15,0-21 0,0 21 0,0-1 16,0 1-16,1 0 0,-1 21 16,0 0-16,-21 21 15,0 0-15,0 1 0,0-1 0,0 21 16,0-21-16,0 22 0,0-22 15,0 0-15,0 0 0,0 0 0,0 0 16,21 1-16,-21-1 0,21 0 16,0-21-16,-21 21 0,22-21 15,-1 0-15,0 0 16,0 0-16,0 0 0,0 0 0,1-21 16,-1 21-16,0-21 0,0 0 0,0-1 15,0 1-15,1 0 0,-1 0 16,0-21-16,0 20 0,-21-20 0,21 0 15,0-1-15,-21 1 0,22 0 16,-22-1-16,0-20 0,21 21 0,-21-1 16,0 1-16,0 21 0,0 0 15,0-1-15,0 44 16,0-1 0,0 21-16,0-21 0,0 22 0,0-1 0,-21 0 15,21 1-15,0-1 16,0 0-16,0 1 0,0-1 0,0-21 15,0 21-15,0-20 0,0-1 16,0 0-16,21 0 0,0-21 0,-21 21 16,21-21-16,0 0 0,0 0 0,1 0 15,-1 0-15,0 0 0,21 0 16,-21-21-16,1 0 0,-1 21 0,0-21 16,21 0-16,-21-1 0,1 1 15,-22-21-15,21 21 0,0 0 0,0-22 16,-21 22-16,0 0 0,0 0 15,0 0-15,0-1 0,0 44 32,0-1-32,0 0 15,0 21-15,-21-21 0,0 1 16,21-1-16,-21 0 0,21 21 0,0-21 16,-22 1-16,1-1 0,21 0 15,-21 0-15,21 0 0,-21 0 16,21-42 15,0 0-15,0 0-16,0 0 0,0 0 15,21-1-15,0 1 0,-21-21 0,21 21 16,1 0-16,-1-22 0,-21 22 16,21 0-16,0 0 0,0 21 0,0 0 15,1 0 1,-22 21-16,21 0 0,-21 21 15,21-20-15,-21-1 0,0 0 16,0 0-16,0 0 0,0 0 0,0 1 16,0-1-16,0 0 15,0 0-15,0-42 47,0 0-31,0 0-16,21-1 0,-21 1 15,0 0-15,0 0 0,21 0 0,0-22 16,-21 22-16,22-21 0,-1 21 16,0 0-16,0-1 0,0 1 0,0 0 15,1 21-15,-1 0 16,-21 21-16,21 0 0,-21 22 16,0-22-16,0 0 0,0 21 15,0-20-15,0 20 0,0-21 0,0 0 16,0 22-16,0-22 15,0 0-15,0 0 0,0 0 0,0 0 16,21-21-16,0 0 16,0 22-16,1-22 0,-1 0 0,0 0 15,0 0-15,0 0 0,0 0 0,1-22 16,-1 22-16,0-21 0,0 0 16,-21 0-16,21 0 0,0 0 0,1-1 15,-22-20-15,21 0 0,0-1 16,-21 1-16,21 0 0,-21-1 0,21-20 15,-21 21-15,0-1 0,21 1 16,-21 0-16,22-1 0,-22 22 16,0 0-16,0 0 0,0 42 15,0 0 1,-22 21-16,22 1 0,0-1 16,-21 0-16,21 1 0,-21-1 15,21 0-15,0 1 0,0-1 0,-21 0 16,21 1-16,0-1 0,0-21 0,0 22 15,0-22-15,0 0 0,0 0 16,0 0-16,0 0 0,21-21 16,0 22-16,0-22 0,1 0 15,-1 0-15,0-22 0,0 1 16,0 0-16,0 0 16,-21 0-16,22 0 0,-22-1 15,0-20-15</inkml:trace>
  <inkml:trace contextRef="#ctx0" brushRef="#br0" timeOffset="138124.45">29824 10583 0,'0'0'0,"-21"0"0,-22 0 0,22 0 16,0 0-16,42 0 31,21 0-31,-20-21 0,20 0 16,0 21-16,1-21 0,-1 21 0,21-21 15,-20 0-15,20-1 0,-20 22 16,20-21-16,1 0 0,-1 0 0,1 0 16</inkml:trace>
  <inkml:trace contextRef="#ctx0" brushRef="#br0" timeOffset="138596.17">31877 10414 0,'0'0'16,"0"-21"-1,0 0-15,21 0 16,0-1-16,0 1 16,1 21-16,-22-21 0,0 0 0,21 21 15,-21-21-15,0 0 0,0-1 16,0 1-16,0 0 0,0 0 16,0 0-16,-21 21 15,21-21-15,0 42 31,0 0-31,0 21 0,0 1 16,0-1-16,0 0 0,-22 22 16,1-22-16,0 22 0,0-1 0,21-21 15,-21 1-15,0 20 0,21-20 16,0-22-16,0 21 0,0-21 0,0 22 16,0-22-16,0 0 0,21 0 15,0-21-15,21 21 0,-21-21 16,1 0-16,20 0 15,0 0-15,-21-21 0,22 0 0,-22 21 16,0-21-16,0 0 0,0-1 16,1-20-16,-22 21 0,0-21 0,0 20 15</inkml:trace>
  <inkml:trace contextRef="#ctx0" brushRef="#br0" timeOffset="138752.07">31898 10456 0,'0'0'0,"-21"0"0,-43 0 16,86 0 15,-1 0-31,0 0 16,21 0-16,1 0 0,-1 0 15,0-21-15,1 21 0,-1-21 16,21 21-16,-20-21 0,20 21 16,-20-21-16</inkml:trace>
  <inkml:trace contextRef="#ctx0" brushRef="#br0" timeOffset="139707.57">32829 10647 0,'0'0'0,"0"21"16,22-42 15,-1 21-31,-21-21 16,21 0-16,-21-1 15,0 1-15,0 0 0,0 0 0,0 0 16,0 0-16,0-1 0,0 1 16,0 0-16,0 0 0,-21 21 15,0 0-15,-1 0 0,1 0 16,0 21-16,-21 0 0,21 0 16,-1 22-16,-20-22 0,21 21 0,0-21 15,0 22-15,-1-22 16,1 21-16,21-21 0,0 1 0,0-1 15,0 0-15,0 0 0,21 0 16,1-21-16,-1 0 16,0 0-16,0 0 0,0 0 15,0-21-15,1 0 0,-1 21 16,0-21-16,0 0 0,0-1 0,-21 1 16,21 0-16,1 0 0,-1-21 15,-21 20-15,0 1 0,21 0 0,-21 0 16,0 42-1,0 0 1,-21 0-16,21 22 16,0-22-16,-21 0 0,21 0 0,-22 22 15,22-22-15,0 0 0,0 0 16,0 0-16,0 0 0,22 1 16,-1-22-16,0 0 0,0 0 15,0 0-15,0 0 0,22 0 16,-22 0-16,21 0 0,-21 0 0,22-22 15,-22 1-15,21 21 0,-21-21 16,22 0-16,-22 0 0,0-22 0,21 22 16,-20-21-16,-1 21 0,0-22 15,-21 1-15,0 21 0,21 0 16,-21 0-16,0-1 0,0 1 16,-21 21-16,0 0 15,0 0-15,-1 21 0,-20 1 0,21-1 16,0 0-16,0 0 0,-1 0 15,22 0-15,0 1 0,0-1 0,0 0 16,0 0-16,0 0 0,0 0 16,0 1-16,0-1 15,0 0-15,22 0 0,-22 0 16,0 0-16,0 1 16,0-1-16,0 0 0,0 0 15,0 21-15,0 1 0,-22-1 0,1 22 16,0-22-16,0 21 15,0 1-15,0 21 0,-1-22 0,1 22 16,0-22-16,0 22 0,0-22 16,-22 1-16,22 21 0,0-22 0,0 1 15,0-1-15,0-21 0,-1 1 16,1-1-16,0 0 0,0 1 0,21-22 16,0 0-16,-21 0 0,21 0 15,-21-21-15,21-21 31,21 0-15,-21 0-16,21 0 0,-21 0 0,0-22 16,0 22-16</inkml:trace>
  <inkml:trace contextRef="#ctx0" brushRef="#br0" timeOffset="141417.32">571 13716 0,'0'21'0,"22"-21"47,-1 0-32,0-21 1,0 0-16,-21 0 16,21 21-16,0-21 0,-21-1 15,22 1-15,-1-21 0,-21 21 0,21 0 16,-21-1-16,21 1 0,-21 0 15,0 0-15,0 0 0,0 42 47,-21 21-47,0-21 16,0 22-16,-1 20 0,1 1 0,-21-1 16,0 1-16,-1-1 0,-20 1 15,20 20-15,-20-20 0,-1-1 16,1 1-16,21 21 0,-22-43 0,22 21 15,-1 1-15,1-22 0,21 1 16,21-22-16,0 0 0,0 0 0,0 0 16,21-21 15,0-21-15,0 0-16,1 21 15,20-21-15,-21-22 0,21 22 0,1 0 16,-1-21-16,22-1 0</inkml:trace>
  <inkml:trace contextRef="#ctx0" brushRef="#br0" timeOffset="141745.14">1101 13716 0,'0'21'31,"-22"0"-31,22 1 0,0-1 15,-21 21-15,21 0 0,-21 1 16,21-1-16,0 0 0,-21 22 16,21-1-16,0 1 0,0 21 0,0-22 15,0 22-15,0-1 0,0 1 16,-21 0-16,21-1 0,-21 1 16,21-21-16,0 20 0,0 1 0,0-22 15,0 1-15,0-1 0,0 1 16,0-22-16,0 1 0,0-1 0,0-21 15,0 0-15,0 0 16,0-42 0,0 0-16,0-21 0,0-1 15,0 1-15,0 0 16,-22-22-16,22 1 0,0-1 0</inkml:trace>
  <inkml:trace contextRef="#ctx0" brushRef="#br0" timeOffset="142051.96">825 14224 0,'0'-42'0,"0"84"0,-21-105 0,21 20 16,0 1-16,0 21 0,21-22 15,1 1-15,-1 21 0,0-21 0,21 20 16,1-20-16,-1 21 16,0 0-16,1 0 0,-1 21 0,21 0 15,-20 0-15,-1 21 0,-21 0 16,0 0-16,1 0 0,-22 22 15,0-22-15,0 21 0,0 0 0,-22-20 16,1 20-16,-21-21 0,21 21 16,-22-20-16,22-1 0,0 0 15,-21 0-15,21-21 0,21 21 0,-22-21 16,1 0-16,42 0 47,1-21-47,-1 21 0,0-21 0,0 0 15,0 21-15</inkml:trace>
  <inkml:trace contextRef="#ctx0" brushRef="#br0" timeOffset="143705.39">1545 14182 0,'21'0'31,"-21"-21"-16,21-1-15,1 22 0,-1-21 16,0 0-16,0-21 0,0 21 0,0-22 16,1 22-16,-22-21 0,21 21 15,0-22-15,-21 22 0,21 0 16,-21 0-16,0 0 0,-42 21 31,21 21-31,-1 0 0,1 0 16,21 0-16,-21-21 0,21 21 15,-21 1-15,21-1 0,21-21 16,0 21 0,0 0-16,1-21 15,-1 0-15,0 21 0,0-21 0,0 0 16,0 21-16,-21 1 16,22-1-16,-22 0 15,0 0-15,21 0 16,-21 0-16,0 1 15,21-22 1,0 0-16,0 0 0,0 0 16,1 0-16,-1-22 15,0 22-15,0-21 0,0 0 16,0 21-16,22-21 0,-22 0 16,0 0-16,21-1 0,-20-20 15,-1 21-15,0 0 0,0-22 0,0 22 16,0-21-16,-21 21 0,0 0 15,0-1-15,0 1 16,-21 21 0,0 0-16,0 0 0,0 21 0,21 1 15,-21-1-15,-1 0 0,1 0 16,21 0-16,-21 0 0,21 1 0,0-1 16,0 0-16,0 0 0,0 0 15,0 0-15,0 1 0,0-1 0,0 0 16,0 0-16,21 0 0,0 0 15,1-21-15,-1 0 0,-21 22 16,42-22-16,-21 0 0,0 0 0,22 0 16,-22-22-16,21 1 0,1 21 15,-1-21-15,-21 0 0,21 0 16,1 0-16,-22-1 0,21 1 16,-21-21-16,1 21 0,20-22 0,-21 22 15,-21 0-15,21-21 0,-21 21 16,21-1-16,-21 1 0,-21 21 31,0 0-31,0 21 0,21 1 16,0-1-16,0 0 15,0 0-15,0 0 0,0 0 0,21 1 16,0-1-16,0-21 0,-21 21 16,22 0-16,-1 0 0,-21 0 15,21-21-15,-21 22 16,0-1-16,0 0 15,-21-21 1,0 0-16,-1 0 0,1 0 16,0 0-16,0 0 0,0 0 15,0 0-15,-1 0 0,1 0 0,0 0 16,21 21 31,0 0-47,21-21 0,0 21 15,1-21-15,-1 22 16,21-22-16,-21 0 0,0 0 0,22 0 16,-22 0-16,0 0 0,21 0 15,-20 0-15,20 0 0,-21 0 0,21-22 16,-20 1-16,20 21 0,-21-21 16,0 0-16,0 0 0,1 0 0,-1-1 15,0 1-15,-21 0 16,21 0-16,-21 0 0,21 0 15,-21-1-15,0 1 16,21 21 93,1 0-93,-22-21 0,21 0-1,-21 0-15,0 0 16,0-1 0,0 44 77,-21-22 110</inkml:trace>
  <inkml:trace contextRef="#ctx0" brushRef="#br0" timeOffset="144036.2">3365 13758 0,'-21'0'31,"0"22"79,0-1-95,0 0-15,21 0 16,0 0-16,-21 0 15,21 1-15,0-1 0,-22 0 0,22 0 16,0 0-16,0 0 0,0 1 16,0-1-16,0 0 0,0 0 15,22-21-15,-1 21 16,0-21-16,0 0 0,0 0 0,0 0 16,1 0-16,20 0 0,0 0 15,-21-21-15,22 0 0,-1 21 0,0-21 16,1 0-16</inkml:trace>
  <inkml:trace contextRef="#ctx0" brushRef="#br0" timeOffset="144840.63">4043 13695 0,'-21'-21'16,"-1"21"-16,1 0 0,0 0 16,0 0-16,0 0 0,0 0 15,-1 0-15,1 21 16,0 0-16,0-21 0,0 21 16,0 0-16,21 1 0,-22 20 0,1-21 15,0 0-15,0 22 0,0-22 16,21 0-16,0 0 0,0 21 0,0-20 15,0-1-15,0 0 0,21 0 16,-21 0-16,21-21 0,0 0 16,22 0-16,-22 0 0,0 0 0,0 0 15,0 0-15,22-21 0,-22 0 16,0 21-16,0-21 0,0 0 0,0 21 16,1-22-16,-1 1 15,-21-21-15,0 21 0,21 0 0,0-22 16,-21 1-16,0 0 0,0-1 15,0 1-15,0 0 0,0-22 0,0 22 16,0-1-16,0 1 0,0 0 16,0-1-16,0 1 0,0 21 0,0-21 15,0 20-15,0 1 0,-21 21 16,0 21 0,21 1-16,0-1 0,0 0 15,0 0-15,0 21 16,0 1-16,0-1 0,0 0 0,0 1 0,0 20 15,0-20-15,0-1 16,0 0-16,0 22 0,0-22 0,0 0 16,0-20-16,0 20 0,0-21 15,0 21-15,0-20 0,0-1 0,21 0 16,0-21-16,0 0 0,0 0 16,1 0-16,-1 0 0,0 0 15,21-21-15,-21 0 0,1-1 0,-1 1 16,0 0-16,0 0 0,0 0 15,-21 0-15,21-22 0,1 22 0,-22 0 16,21 0-16,-21 0 0,0-1 16,0 44-1,0-1-15,0 0 16,0 0-16,0 0 0,-21 0 16,21 1-16,0-1 0,0 0 15,0 0-15,0 0 0,0 0 16,0-42 31,21 0-47</inkml:trace>
  <inkml:trace contextRef="#ctx0" brushRef="#br0" timeOffset="145019.56">4466 13547 0,'0'0'15,"-21"-21"-15,0 21 0,21-22 0,-21 22 16,21 22 15,0-1-15,0 0 0,21-21-1,0 21-15</inkml:trace>
  <inkml:trace contextRef="#ctx0" brushRef="#br0" timeOffset="145500.29">4889 13716 0,'0'21'0,"-21"-21"15,0 0-15,0 21 0,0-21 16,21 22-16,-21-22 0,21 21 15,0 0-15,-22-21 0,22 21 16,0 0-16,-21 0 0,21 1 16,0-1-1,0 0-15,0 0 0,-21-21 16,21 21-16,0-42 47,0 0-47,0 0 0,0 0 15,21-1-15,0 1 0,1-21 0,-1 0 16,0 20-16,0-20 0,0 0 16,0 21-16,1-1 0,-1 1 0,0 0 15,0 21-15,0 0 0,0 0 16,1 0-16,-1 21 0,-21 0 16,0 1-16,21-1 0,-21 0 15,0 0-15,0 0 0,21 0 16,-21 1-16,0-1 0,0 0 0,0 0 15,0 0-15,0 0 0,0 1 16,0-1-16,0 0 16,0-42 15,0 0-31,21 21 16</inkml:trace>
  <inkml:trace contextRef="#ctx0" brushRef="#br0" timeOffset="146168.26">5715 13547 0,'0'0'0,"0"-43"15,-21 43-15,0 0 0,-1-21 16,1 21-16,0 0 0,0 0 0,0 0 16,-22 0-16,22 0 0,-21 21 15,21 1-15,-22-1 0,22 0 0,-21 0 16,21 0-16,0 22 0,-1-22 0,22 0 15,0 21-15,0-21 0,0 1 16,0-1-16,0 0 0,0 0 0,0 0 16,0 0-16,22-21 15,-1 0-15,0 0 0,0 0 16,0 0-16,0 0 0,1 0 0,-1 0 16,0-21-16,0 0 0,0 0 15,0 0-15,1 0 0,-1-1 0,0-20 16,-21 21-16,0 0 0,0 0 15,0-1-15,0 1 0,0 0 16,0 42 15,0 0-31,0 1 0,0-1 16,0 0-16,0 21 0,0-21 16,0 22-16,0-1 0,21 0 15,-21 1-15,21-1 0,-21 0 0,0 1 16,21-1-16,-21 0 0,22 22 15,-22-22-15,21 22 0,-21-1 0,0 1 16,0-22-16,0 22 0,0-1 16,0-21-16,0 22 0,0-1 0,0-20 15,-21-1-15,21 0 0,-22 1 0,1-1 16,21 0-16,-21 1 0,0-22 16,21 21-16,-21-21 0,0-21 0,-1 22 15,1-22-15,-21 0 0,21 0 16,0 0-16,-1-22 0,1 1 15,-21 0-15,21 0 0,0 0 16,-1 0-16,1-22 0,0 1 16,0 21-16,21-22 0,0 1 0,-21 0 15,21-1-15,0 1 0,0 0 0,0 21 16,0-22-16,0 1 0,0 0 16,0-1-16,0 1 0,0 21 0,21-22 15,-21 1-15,21 0 0,0-1 16,0 1-16,1 0 0,20-1 0</inkml:trace>
  <inkml:trace contextRef="#ctx0" brushRef="#br0" timeOffset="146387.71">5969 13737 0,'0'21'0,"21"-21"16,0 0-1,0 0-15,1 0 16,-1 0-16,0 0 0,0 0 0,0-21 16,0 21-16,1 0 0,-1 0 15</inkml:trace>
  <inkml:trace contextRef="#ctx0" brushRef="#br0" timeOffset="147104.29">6964 13547 0,'21'-21'16,"-42"42"-16,63-64 0,-21 22 0,0 0 16,1 0-16,-1 0 15,0 0-15,0-1 0,0 1 0,0 0 16,-21 0-16,0 0 15,0 0-15,-21 21 16,0 0-16,0 0 16,0 0-16,-22 21 0,22-21 15,-21 21-15,0 0 0,20 0 0,-20 0 16,21 1-16,0-1 0,21 0 16,0 0-16,0 0 15,0 0-15,21 1 0,0-1 0,0 0 16,0 0-16,1 0 0,-1 0 15,21 1-15,-21-1 0,0 0 0,1 0 16,-1 0-16,0 0 0,-21 1 16,0-1-16,0 0 0,0 0 0,0 0 15,-21-21-15,0 0 0,-22 21 16,22-21-16,0 0 0,-21 0 16,20 0-16,1 0 0,-21-21 0,21 0 15,0 21-15,-1-21 0,1 0 16,21 0-16,0-1 0,-21 1 15,21 0-15,0 0 0,0 0 0,0 0 16,0-1-16,21 1 0,-21 0 16,21 0-16,1 0 0,20 21 0,-21-21 15,0-1-15,22 1 0</inkml:trace>
  <inkml:trace contextRef="#ctx0" brushRef="#br0" timeOffset="147307.73">7408 13314 0,'0'0'15,"0"42"1,0-21-16,0 1 0,0-1 0,-21 0 0,21 21 16,-21-21-16,21 1 0,0-1 15,0 21-15,-21-21 0,21 0 16,0 1-16,-21-1 0,21 0 16,0-42 15,0 0-31,0-1 15,0 1-15,0 0 0</inkml:trace>
  <inkml:trace contextRef="#ctx0" brushRef="#br0" timeOffset="147599.76">7366 13081 0,'0'0'0,"-21"0"0,0 0 0,-1 0 16,22 21-1,22-21 1,-1 0-16,0 0 16,0 0-16,0 0 0,0 0 0,1 0 15,-1-21-15,-21 0 0,0 0 16,0 0-16,0-1 16,-21 22-16,-1 0 15,1 0 1,0 0-16,0 0 0,0 0 0,0 0 15,21 22 1,0-1 0,21-21-1,0 0-15</inkml:trace>
  <inkml:trace contextRef="#ctx0" brushRef="#br0" timeOffset="148105.17">7853 12764 0,'-21'21'16,"21"0"-16,0 0 15,0 21-15,-22-20 0,22 20 16,0 0-16,0 1 0,0-1 0,0 0 16,0 1-16,0-1 0,0 0 0,0-21 15,0 22-15,0-1 0,0-21 16,0 22-16,0-1 0,0-21 0,0 21 15,0-20-15,0-1 0,0 0 16,0 0-16,0 0 0,-21 0 16,0-21-16,0 0 15,0-21-15,0 0 16,21 0-16,0 0 0,0 0 16,0-22-16,0 22 0,0-21 15,0 21-15,21-1 0,0-20 0,0 21 16,21 0-16,1 0 0,-22-1 0,21 1 15,1 21-15,-1 0 0,-21 0 16,21 0-16,-20 0 0,-1 21 0,21 1 16,-21-22-16,-21 21 0,0 0 15,21 0-15,-21 21 0,0-20 0,0-1 16,0 0-16,-21 0 0,0 21 0,0-20 16,0-1-16,0 0 0,-1 0 15,1 0-15,0 0 0,-21-21 0,21 22 16,-1-22-16,1 0 0,0 0 15,0 0-15,21-22 16,0 1 0,21 0-16,0 0 0,0 0 15,1 0-15,-1-22 0,0 22 0</inkml:trace>
  <inkml:trace contextRef="#ctx0" brushRef="#br0" timeOffset="148387.73">8509 12742 0,'0'0'16,"0"-21"-16,0 42 16,0 1-16,0-1 15,0 0-15,0 21 0,0 1 16,0-1-16,-21 0 0,21 1 0,-21-1 16,21 0-16,-22 1 0,22-1 15,0 0-15,0 22 0,0-22 0,0-21 16,0 22-16,0-1 0,0 0 15,0-21-15,0 22 0,0-22 0,0 0 16,0 0-16,0 0 0,22-21 16,-1 0-16,0 0 15,-21-21-15,21 21 0,0-21 0,0 0 16,-21 0-16,22-22 0,-1 22 16,0-21-16,0 21 0,-21-22 15</inkml:trace>
  <inkml:trace contextRef="#ctx0" brushRef="#br0" timeOffset="148592.73">8763 13123 0,'-21'64'16,"42"-128"-16,-21 86 0,0-1 16,0 0-16,0 0 15,0 0-15,0 0 0,-21 22 0,21-22 16,-21 0-16,21 0 0,0 0 16,0 1-16,0-1 0,-22 0 0,22 0 15,0 0-15,-21 0 0,21 1 16,0-44 31,0 1-47,21 0 0,1 0 15</inkml:trace>
  <inkml:trace contextRef="#ctx0" brushRef="#br0" timeOffset="148919.19">8869 12891 0,'-43'21'16,"22"0"-16,21 0 16,0 0-16,0 0 15,0 1 1,21-22-16,1 0 0,-1 0 16,0 0-16,0 0 15,0 0-15,-21-22 0,21 1 16,-21 0-16,0 0 15,0 0-15,0 0 0,-21-1 16,21 1-16,-21 21 0,0-21 16,0 21-16,0 0 0,-1 0 15,1 0-15,21 21 16,-21 0-16,21 1 0,0 20 16,0-21-16,0 0 0,0 0 15,0 1-15,21-1 0,0 0 0,1 0 16,-1 0-16,0 0 0,21-21 0</inkml:trace>
  <inkml:trace contextRef="#ctx0" brushRef="#br0" timeOffset="149379.54">9313 13145 0,'-21'0'15,"21"21"-15,-21 0 16,0 0-16,21 0 0,-21-21 15,21 21-15,0 1 0,0-1 0,0 0 16,0 0-16,-22 0 16,22 0-16,0 1 0,-21-22 0,21 21 15,0 0 1,-21-21 0,0 0-16,21-21 15,-21 0 1,21-1-16,0 1 0,0-21 0,0 21 15,0-22-15,21 22 0,0-21 0,0 0 16,22 20-16,-22 1 0,0-21 16,0 21-16,21 0 0,-20 21 15,-1 0-15,21 0 0,-21 0 16,0 0-16,1 0 0,-1 21 0,0 0 16,0 0-16,-21 0 0,0 0 0,0 1 15,0-1-15,0 0 0,0 0 16,0 21-16,0-20 0,0-1 0,0 0 15,0 0-15,-21 0 16,21 0-16,-21 1 0,42-22 31,0 0-31,0 0 16,0 0-16,1 0 0,20-22 0,-21 1 16,21 21-16</inkml:trace>
  <inkml:trace contextRef="#ctx0" brushRef="#br0" timeOffset="150016.2">10075 13018 0,'0'0'16,"0"-22"-16,0 1 0,-21 21 15,0 0-15,0 0 0,0 0 0,-1 0 16,1 0-16,0 21 0,0 1 16,-21-1-16,20 0 0,1 0 0,-21 0 15,21 22-15,21-22 0,0 0 16,-21 0-16,21 0 0,0 22 0,0-22 15,0 0-15,21 0 16,0 0-16,0-21 0,0 0 16,-21 21-16,43-21 0,-22 0 0,0 0 15,0 0-15,0 0 0,0-21 0,1 21 16,20-21-16,-21 0 0,0 0 16,-21 0-16,21-1 0,1 1 0,-22 0 15,21 0-15,-21 0 0,0 0 0,0-1 16,0 44 15,0-1-15,0 0-16,0 0 0,0 0 0,0 0 15,0 1-15,0-1 0,0 0 16,0 21-16,0-21 0,0 22 16,0-1-16,0 0 0,0 1 0,0-1 15,0 0-15,0 1 0,0 20 0,0-20 16,0-1-16,0 21 0,0-20 15,0 20-15,0-20 0,0-1 0,0 21 16,0 1-16,0-22 0,0 22 0,-21-22 16,21 22-16,-22-22 0,22 0 15,-21 1-15,21-1 0,0 0 0,-21-21 16,0 1-16,21-1 0,-21 0 0,0 0 16,-1-21-16,1 0 0,-21 0 15,21 0-15,-22 0 0,1 0 16,0-21-16,-1 0 0,1 0 0,0-1 15,-1 1-15,1-21 0,0 21 16,-1-22-16,22 22 0,-21-21 0,21 21 16,21-22-16,0 22 0,0-21 0,0 21 15,0-22-15,0 22 0,0-21 16,0 21-16,21-22 0,21 1 0,-21 0 16,22-1-16,-1 1 0,0-21 15</inkml:trace>
  <inkml:trace contextRef="#ctx0" brushRef="#br0" timeOffset="150375.99">10668 13123 0,'-21'0'0,"42"0"0,-63 0 0,20 0 16,1 22-16,0-22 15,21 21-15,0 0 16,0 0 0,21-21-16,0 0 15,1 0-15,-1 0 16,-21-21 0,0 0-1,-21 21 1,-1 0 31,22 21-47,0 0 15,22-21 17</inkml:trace>
  <inkml:trace contextRef="#ctx0" brushRef="#br0" timeOffset="150695.82">10668 13441 0,'0'0'0,"-21"21"16,21 0-16,21-21 47,0 0-47,0 0 15,0 0-15,-21-21 16,22 0-16,-22 0 16,-22 21 15,1 0-31,0 0 16,0 0-16,21 21 15,0 0 1,21-21-1,0 0 1,0 0-16</inkml:trace>
  <inkml:trace contextRef="#ctx0" brushRef="#br0" timeOffset="151056.07">11218 13145 0,'-42'0'16,"42"21"0,0 0-16,21-21 31,0 0-31,0 0 16,1 0-1,-22-21 16,-22 21-31,1 0 16,21 21 31,-21-21-47,21 21 16,0 0-16,0 0 15,0 1-15,0-1 16,0 0-1</inkml:trace>
  <inkml:trace contextRef="#ctx0" brushRef="#br0" timeOffset="151344.54">11303 13568 0,'0'0'0,"-21"0"0,0 21 0,-1-21 16,22 21-16,-21-21 0,21 21 15,21-21 17,1 0-17,-1 0-15,-21-21 16,21 0-16,-21 0 16,-21 21 30,0 0-30</inkml:trace>
  <inkml:trace contextRef="#ctx0" brushRef="#br0" timeOffset="151892.24">12150 13420 0,'0'0'0,"-22"0"0,1 0 16,21-21-1,21 21 1,22 0-16,-22 0 0,21 0 0,1 0 15,-1 0-15,0 0 16,1 0-16,-1 0 0,0 0 0,22 0 16,-22 0-16,0 0 0,1 0 0,-1 0 15,0 0-15,1 0 0,-1 0 16,0 0-16,-20 0 0,20 0 0,-21-22 16,0 22-16,-21-21 15,0 0-15,0 0 0,-21 0 16,0 21-16,0-21 0,-22 21 15,22-22-15,-21 1 0,21 21 16,-22 0-16,22-21 0,0 21 16,21-21-16,21 21 31,0 0-31,1 0 16,-1 0-16,0 0 0,0 0 0,0 21 15,-21 0-15,21-21 16,-21 21-16,0 1 0,0-1 15,0 0-15,-21 0 0,21 0 0,-21 0 16,0 22-16,0-22 0,0 0 16,-22 0-16,22 22 0,0-22 0,-21 0 15,20 21-15,-20-21 0,21 1 0,-21-1 16,20 0-16,-20 0 16,21 0-16,-21 0 0,20-21 0,1 0 0,0 0 15</inkml:trace>
  <inkml:trace contextRef="#ctx0" brushRef="#br0" timeOffset="152400.39">13631 12891 0,'0'0'0,"-21"0"0,-21 21 15,21-21-15,42 0 31,0 0-31,21 0 0,1 0 0,-1-21 16,21 21-16,1-22 0,-1 1 0,22 21 16,-21-21-16,20 21 0,-20-21 15,-1 0-15,-20 21 0,-1 0 0,0 0 16,-21 0-16,1 0 0,-44 0 16,1 0-1,0 0-15,-21 0 0,-1 0 0</inkml:trace>
  <inkml:trace contextRef="#ctx0" brushRef="#br0" timeOffset="152640.25">13970 12827 0,'-21'0'15,"0"0"-15,21 21 16,0 0-16,0 1 0,0-1 16,0 0-16,0 21 0,0 1 0,0-1 15,0 0-15,0 1 0,0-1 16,0 0-16,0 1 0,0-1 0,0 0 15,0 22-15,0-22 0,0 0 16,0 1-16,0-22 0,0 21 16,0 1-16,0-22 0,0 0 0,0 0 15,0 0-15,21-21 16,0 0-16,0 0 0,0-21 16,0 0-16,1 0 0,20 0 15</inkml:trace>
  <inkml:trace contextRef="#ctx0" brushRef="#br0" timeOffset="153011.56">14224 13335 0,'-21'-42'15,"21"21"-15,0-1 16,0 1-16,0 0 0,21 21 16,0-21-16,0 0 0,0 21 0,22 0 15,-22 0-15,21 0 0,-21 0 0,1 0 16,20 21-16,-21 0 0,0 0 15,0 0-15,1 1 0,-1 20 0,-21-21 16,0 0-16,0 22 0,21-22 0,-21 21 16,0-21-16,0 22 0,0-22 15,0 0-15,0 0 0,0 0 0,0 0 16,-21-21 0,21-21-1,0 0-15,0 0 0,0 0 16,0-22-16,0 22 0,0-21 15,0 21-15,0-22 0,0 1 0,21 0 16,0 21-16,-21-22 0,21 22 0,0 0 16,1-21-16,-1 42 0,0-22 15,0 1-15,0 21 0,0 0 0,1 0 16,-1 0-16,0 0 0,-21 21 0,21 1 16,0-22-16,0 21 0</inkml:trace>
  <inkml:trace contextRef="#ctx0" brushRef="#br0" timeOffset="154911.57">15367 13335 0,'0'-21'0,"0"-21"16,0 20-16,0 1 16,0 0-16,0-21 0,0 21 15,-21-1-15,0 1 0,-1 21 16,1 0-16,0 0 0,0 0 0,0 0 15,0 21-15,-22 1 0,22-1 16,-21 0-16,-1 0 0,22 21 0,-21-20 16,21 20-16,0-21 0,21 21 15,0-20-15,0 20 0,0-21 16,0 0-16,0 0 0,0 1 0,0-1 16,21-21-16,0 0 0,21 0 15,-21 0-15,1 0 0,-1 0 0,21 0 16,-21-21-16,22-1 0,-22 1 0,0 0 15,21 0-15,-21 0 0,1 0 16,-1-1-16,0-20 0,0 21 0,-21-21 16,21 20-16,0 1 0,-21-21 0,0 21 15,0 0-15,22 21 16,-22 21 0,0 0-1,0 0-15,0 0 0,0 0 0,0 1 16,0-1-16,-22 21 0,22-21 0,0 0 15,0 1-15,0-1 0,0 0 16,0 0-16,22 0 0,-1 0 0,0 1 16,0-22-16,0 0 0,0 0 15,1 0-15,-1 0 0,0 0 16,21 0-16,-21-22 0,1 1 0,-1 0 16,0 0-16,0 0 0,0 0 15,0-22-15,1 22 0,-1 0 0,0 0 16,0 0-16,0-1 0,0 1 0,-21 0 15,0 42 17,0 0-32,0 1 15,0-1-15,0 0 16,0 0-16,0 0 0,0 0 0,0 1 16,0-1-16,0 0 0,0 0 15,22-21 1,-1 0-16,0 0 0,0 0 15,0 0-15,0 0 16,1 0-16,-1-21 0,0 0 0,0 21 16,0-21-16,0-1 0,-21 1 0,22 0 15,-1 0-15,0 0 16,0 0-16,0-1 0,0 1 0,-21 0 16,22 21-16,-22-21 0,0 42 31,0 0-31,0 0 15,0 1-15,0-1 0,0 0 16,0 0-16,0 0 0,0 0 16,0 1-16,0-1 0,0 0 15,0 0-15,0 0 0,21 0 16,0-21-16,0 0 0,0 22 16,0-22-16,1 0 0,-1 0 15,21 0-15,-21 0 0,22-22 16,-22 22-16,0-21 0,21 0 0,-21 0 15,1 21-15,-1-21 0,0 0 0,-21-1 16,21 1-16,-21 0 0,21 0 16,-21 0-16,0 0 0,0-1 0,0 1 15,0 0-15,0 0 16,0 42 0,-21 0-1,21 0-15,0 1 0,0-1 16,-21 0-16,21 0 0,0 0 0,-21 0 15,21 1-15,0-1 16,0 0-16,0 0 16,0 0-16,21 0 15,0-21-15,0 0 0,0 0 16,1 0-16,-1 0 0,21-21 16,-21 0-16,0 21 0,1-21 0,-1 0 15,0 0-15,0-1 0,0 1 0,22-21 16,-22 21-16,0 0 0,0-1 15,0 1-15,0 0 0,-21 0 0,22 0 16,-22 0-16,21 21 0,-21 21 31,0 0-15,0 0-16,0 0 0,-21 0 0,21 1 16,0-1-16,0 0 0,0 0 15,0 0-15,0 0 0,0 1 16,0-1-16,0 0 0,0 0 15,21-21-15,0 0 16,0 0-16,0 0 0,0 0 0,1 0 16,20 0-16,-21-21 0,21 0 15,-20 21-15,-1-21 0,21-1 0,0 1 16,-20-21-16,-1 21 0,21 0 16,-21-22-16,0 22 0,1 0 15,-1 0-15,-21 0 0,0-1 0,0 1 16,0 42 15,0 1-31,-21-22 0,21 21 0,0 0 16,0 0-16,0 0 0,0 0 15,0 1-15,0-1 0,0 0 16,0 0-16,0 0 16,0 0-16,0 1 15,-22-22-15,1 0 16,0 0-1,0 0-15,0 0 0,0 0 16,-1 0-16,1 0 16,0 0-1,21 21-15,0 0 16,0 0 0,21 0-1,0-21-15,1 0 16,-1 0-16,0 0 0,0 0 15,0 0-15,0 0 0,1 0 0,20 0 0,-21 0 16,21 0-16,-20-21 0,-1 21 16,21-21-16,-21 0 0,22 21 15,-1-21-15,-21-1 0,21 1 0,-20 0 16,20 0-16,-21-21 0,0 20 16,22 1-16,-22 0 0,-21 0 0,21 0 15,-21 0-15,-21 21 31,0 21-31,21 0 0,0 0 16,-22 0-16,1 0 0,21 1 16,0-1-16,0 0 15,0 0-15,0 0 16</inkml:trace>
  <inkml:trace contextRef="#ctx0" brushRef="#br0" timeOffset="156924.22">18605 13145 0,'22'0'16,"-1"0"-16,0 0 0,0-22 16,-21 1-16,21 21 0,0-21 15,22 0-15,-22 0 0,0 21 0,0-21 16,22-22-16,-22 22 0,0 0 15,21 0-15,-21 0 0,1-22 0,-1 22 16,0-21-16,0 21 0,0-1 0,-21-20 16,0 21-16,0 0 0,0 0 15,0-1-15,0 1 0,0 0 0,0 0 16,0 0-16,-21 21 0,0 0 16,0 0-16,0 0 15,-1 0-15,22 21 0,0 21 16,0-21-16,-21 43 0,21-22 15,-21 1-15,0 20 0,21 1 0,-21-1 16,21 1-16,-21 20 0,-1-20 0,22-1 16,-21 1-16,0-1 0,21 1 15,0-1-15,-21 1 0,0-1 0,0 1 16,21-1-16,-22 1 0,1-1 16,21 1-16,-21-1 0,21 1 0,-21-22 15,21 0-15,0 1 0,0-1 0,0 0 16,0 1-16,21-22 15,0 0-15,0-21 0,1 0 0,-1 0 16,21 0-16,-21 0 0,0 0 0,22-21 16,-22 0-16,0 0 0,21-22 15,-20 22-15,-1-21 0,0-1 0,-21 22 16,0-21-16,0-22 0,0 22 0,0 0 16,0-22-16,0 22 0,-21-22 15,0 22-15,-1 0 0,1-22 0,0 22 16,0 0-16,0 20 0,-22 1 15,22-21-15,0 42 0,21-21 0,-21 0 16,0 21-16,21-22 16,21 1-1,0 21-15,21-21 16,-20 21-16,20-21 0,-21 21 0,21-21 16,1 0-16,-1-1 0,0 1 15,1 0-15,-1 0 0,-21 0 0,22 0 16,-1-1-16,-21 1 0,0 0 15,0 0-15,-21 0 0,0 0 0,22-1 16,-22 1-16,0 0 16,0 0-16,21 21 47,-21 21-32,0 0-15,0 0 0,0 1 16,21-1-16,0 0 15,0 0-15,-21 0 0,21-21 16,1 0-16,-1 0 0,0 0 16,0 0-16,0 0 0,0 0 15,1 0-15,-1 0 0,21-21 0,-21 0 16,0 21-16,1-21 0,-1 0 16,0-1-16,0 1 0,0 0 0,0 0 15,1 0-15,-1 0 0,-21-1 0,0 1 16,0 0-16,21 21 15,-21-21-15,21 21 16,-21 21 0,0 0-16,0 0 15,0 1-15,0-1 0,0 0 0,0 21 16,0-21-16,0 1 0,-21-1 16,21 0-16,0 0 0,0 0 15,21-21 16,0 0-31,0 0 0,1 0 16,-22-21-16,21 21 0,0-21 16,-21 0-16,0 0 0,0-1 0,21 1 15,-21 0-15,0 0 0,0 0 16,0 0-16,0-1 0,0 1 16,-21 21-16,0-21 0,21 0 0,-21 21 15,-1 0-15,1 0 0,0 0 16,42-21 15,0 21-15,1 0-16,-1-21 0,21 21 15,-21 0-15,0-22 0,1 22 0,-1 0 16,0 0-16,0 0 0,0 0 16,0 0-16,1 0 0,-1 0 15,0 22-15,-21-1 0,21 0 16,-21 21-16,0-21 0,21 1 15,-21-1-15,0 0 0,0 0 0,0 0 16,0 0-16,0 1 0,0-1 16,0 0-16,0 0 15,-21-21 17,21-21-32,0 0 15,0 0-15,0-1 16,0 1-16,0 0 0,0 0 0,0-21 15,21 20-15,0-20 0,-21 0 16,22 21-16,-1-1 0,0 1 16,0 0-16,0 0 0,-21 0 0,21 21 15,1 0-15,-1 0 0,-21 21 16,0 0-16,21 0 0,-21 0 16,0 1-16,0 20 0,0-21 0,0 0 15,0 0-15,0 22 0,0-22 0,0 0 16,0 0-16,0 0 0,0 1 15,0-1-15,0-42 47,0-1-47,0 1 0,0 0 16,0 0-16,0 0 0,21 0 16,0-22-16,0 22 0,1-21 0,-1-1 15,0 1-15,0 21 0,0-21 0,22 20 16,-22 1-16,0 21 0,21 0 15,-21 0-15,1 0 0,-1 0 0,0 21 16,0 1-16,-21-1 0,0 0 0,0 0 16,21 0-16,-21 22 0,0-22 15,0 0-15,0 0 0,0 0 0,0 0 16,0 1-16,0-1 0,0 0 16,0 0-16,0 0 15,21-21 16</inkml:trace>
  <inkml:trace contextRef="#ctx0" brushRef="#br0" timeOffset="159265.43">22521 12446 0,'0'0'0,"21"-21"0,-21 0 0,22 21 16,-22-21-16,21-1 0,0 1 0,-21-21 16,0 21-16,21 0 0,-21-1 0,21-20 15,-21 21-15,0 0 0,0 0 16,0-1-16,0 1 0,0 0 0,-21 21 15,0 0-15,0 0 0,0 0 16,-22 0-16,22 21 0,0 22 0,-21-22 16,20 21-16,1 0 0,-21 1 0,21 20 15,0-20-15,21 20 0,0-21 16,-22 22-16,22-22 0,0 1 0,0 20 16,0-21-16,0-20 0,0 20 15,22 0-15,-22-21 0,21 1 16,0-1-16,0-21 0,0 0 0,22 0 15,-22 0-15,0 0 0,21 0 16,1-21-16,-22 21 0,21-22 0,-21 1 16,22-21-16,-1 21 0,-21 0 0,0-22 15,0 22-15,1-21 0,-1 21 16,0-22-16,-21 22 0,21 0 0,-21 0 16,0 0-16,0-1 0,0 44 31,0-1-31,-21 21 15,21-21-15,0 0 0,0 1 16,0-1-16,0 21 0,0-21 16,0 0-16,0 1 0,0-1 0,21 0 15,0-21 1,0 0-16,1 0 0,-1 0 0,0 0 16,0 0-16,0 0 0,0-21 15,22 0-15,-22 21 0,0-22 0,0 1 16,0-21-16,-21 21 0,22 0 0,-1-22 15,0 22-15,-21-21 0,0 21 16,0-1-16,21-20 0,-21 21 16,21 21-16,-21-21 0,0 42 31,0 0-31,0 0 16,0 0-16,0 1 0,0-1 15,0 21-15,0-21 0,0 0 0,0 1 16,0-1-16,0 0 0,0 0 0,0 0 15,0 0-15,0 1 0,21-1 16,1-21-16,-22 21 0,21-21 16,0 0-16,0 0 0,0 0 15,0 0-15,22-21 0,-22 0 0,0 21 16,21-22-16,-20 1 0,20-21 16,-21 21-16,21 0 0,-20-22 15,-1 22-15,0 0 0,0-21 0,0 20 16,-21 1-16,0 0 0,0 0 0,-21 21 31,0 0-31,21 21 16,0 0-16,0 0 15,0 1-15,21-1 16,0 0-16,0-21 0,-21 21 16,0 0-16,22-21 0,-22 21 0,21 1 15,-21-1-15,21 0 16,-21 0-16,0 0 0,0 0 15,0 1-15,21-22 16,0 21-16,0-21 16,1 0-16,-1 0 0,0 0 0,0 0 15,0 0-15,0-21 0,22-1 16,-22 1-16,0 0 0,0 21 16,0-21-16,1-21 0,-1 20 0,0 1 0,-21 0 15,0 0-15,21-21 0,-21 20 16,0 1-16,0 0 0,0 0 0,0 0 15,-21 21-15,0 0 0,0 0 16,-1 0-16,1 0 16,21 21-1,0 0 1,21-21-16,-21 21 16,22-21-16,-1 0 0,0 21 0,0-21 15,0 22-15,0-1 16,1-21-16,-22 21 0,21 0 15,-21 0-15,21 0 0,-21 1 16,0-1-16,0 0 0,21 0 16,-21 0-16,21 0 0,-21 1 15,21-22-15,1 0 16,-1 0-16,0 0 16,0 0-16,0 0 0,0 0 15,1 0-15,20 0 0,-21-22 0,21 22 16,-20-21-16,-1 0 0,21 0 15,-21 0-15,0 21 0,1-21 0,-1-22 16,0 22-16,0 0 0,-21 0 0,0 0 16,0-1-16,0 1 0,0 0 15,0 0-15,-21 21 16,0 21 0,0-21-16,-1 21 0,1 0 15,21 1-15,-21-1 0,21 0 0,-21 21 16,21-21-16,0 1 0,0-1 15,0 0-15,0 0 0,0 0 16,0 0-16,21 1 0,0-22 0,0 21 16,1-21-16,-1 0 0,21 0 15,-21 0-15,0 0 0,22 0 0,-22 0 16,21 0-16,-21-21 0,1-1 0,20 1 16,-21 21-16,0-21 0,0 0 15,1 0-15,-22 0 0,21-1 0,-21 1 16,21 0-16,-21 0 0,0 0 0,0 42 47,0 0-47,0 0 15,-21 0-15,21 1 0,-21-1 16,-1 0-16,22 0 0,0 0 16,-21 0-16,0 1 15,21-44 16,0 1-15,21 0-16,-21 0 0,21 0 0,1 0 16,-1-1-16,0-20 0,0 21 0,0 0 15,0 0-15,1-22 0,-1 43 16,0-21-16,0 0 0,0 21 0,0 0 16,1 0-1,-22 21-15,0 0 0,0 0 16,0 1-16,0-1 0,0 0 0,-22 0 15,22 0-15,-21 0 0,21 1 16,0 20-16,0-21 0,0 0 0,0 0 16,0 1-16,0-1 0,0 0 0,21-21 15,1 21-15,-1-21 0,0 0 16,0 0-16,21 0 0,-20 0 0,20 0 16,-21-21-16,0 0 0,22 0 15,-22 21-15,21-43 0,-21 22 0,0 0 16,22 0-16,-22-22 0,21 1 15,-21 21-15,1-21 0,-1-1 0,0 1 16,0 0-16,0 20 0,0-20 16,-21 0-16,0 21 0,0-1 0,0 1 15,0 0-15,-21 42 16,0 0 0,21 22-16,-21-22 0,0 21 0,0-21 15,-1 22-15,1-1 0,0 0 16,21 1-16,-21-1 0,0-21 0,21 22 15,0-1-15,-21-21 0,21 21 0,-22-20 16,22-1-16,0 0 16,0 0-16,0 0 0,22-21 15,-1 0-15,0 0 0,0 0 16,0 0-16,0-21 16,1 21-16,-1-42 0,0 21 0,-21-1 15</inkml:trace>
  <inkml:trace contextRef="#ctx0" brushRef="#br0" timeOffset="159472.32">25802 12446 0,'0'0'0,"0"21"16,21-21 0,0 0-16,1 0 15,20 0-15,-21 0 0,0 0 0,22 0 16,-22 0-16,0-21 0,0 21 15,0 0-15,0-21 0,1 21 0,-1-21 16,-21 0-16,0-1 16,0 1-1</inkml:trace>
  <inkml:trace contextRef="#ctx0" brushRef="#br0" timeOffset="161281.26">26987 12615 0,'-21'0'125,"0"0"-110</inkml:trace>
  <inkml:trace contextRef="#ctx0" brushRef="#br0" timeOffset="161520.12">27199 12192 0,'0'0'0,"0"-63"15,0 41 1,-21 22 15,21 22-31,0-1 16,-21-21-16,21 21 15</inkml:trace>
  <inkml:trace contextRef="#ctx0" brushRef="#br0" timeOffset="162295.67">27368 12002 0,'0'0'0,"0"-22"15,-21 22 1,0 22-16,0-1 15,0 0-15,21 0 0,-21 21 0,-1 1 16,22-1-16,0 0 0,-21 1 16,21-1-16,-21 0 0,21 1 0,-21-22 15,21 21-15,-21-21 0,21 22 16,0-22-16,0 0 0,-21 0 16,21 0-16,0 1 0,-22-22 0,22 21 15,0-42 32,0-1-31,0 1-16,0 0 0,0 0 15,0 0-15,0 0 0,0-1 16,0 1-16,0-21 0,22 21 16,-1 0-16,0-22 0,0 22 15,0 0-15,0 0 0,1 0 0,20 21 16,-21 0-16,0 0 0,0 0 15,1 21-15,-22 0 0,0 0 16,0 0-16,0 0 0,0 22 16,0-22-16,0 0 0,0 0 0,0 0 15,0 1-15,0-1 0,0 0 16,0 0 0,21-21-16,0 0 0,0 0 15,0 0-15,0 0 16,1 0-16,-22-21 0,21 0 15,0 21-15,21-21 0,-21-1 0,1 1 16,-1-21-16,0 21 0,0-22 16,21 1-16,-20 0 0,-1-1 0,0 1 15,-21 21-15,21-21 0,-21-1 0,21 22 16,-21-21-16,0 21 16,0 42-1,-21 0-15,0 0 0,21 21 16,-21 1-16,21-1 0,-21 0 0,21-20 15,0 20-15,0 0 0,-22 1 0,22-22 16,0 21-16,0-21 0,0 0 16,0 1-16,0-1 0,0 0 15,0 0-15,22 0 16,-1-21 0,0-21-1,-21 0 1,0 0-16,0 0 0,0-1 0,0 1 15</inkml:trace>
  <inkml:trace contextRef="#ctx0" brushRef="#br0" timeOffset="162460.56">27601 12361 0,'0'22'16,"21"-22"0,22 0-1,-22 0-15,21 0 0,-21 0 0,22 0 16,-1 0-16,0 0 0,1-22 15,20 22-15,-20-21 0,-1 21 0,21-21 16,-20 21-16,20-21 0,-20 0 0,-1 0 16,0 21-16</inkml:trace>
  <inkml:trace contextRef="#ctx0" brushRef="#br0" timeOffset="163035.97">28511 12277 0,'0'0'0,"0"21"0,-21 0 0,21 0 15,-21 0-15,0 1 0,0-1 0,0 0 16,21 0-16,-22 0 0,22 0 15,-21 1-15,0-1 0,21 0 16,0 0-16,0 0 0,-21-21 16,21 21-16,-21-21 15,21-21 17,0 0-32,21 0 15,0 0-15,-21 0 0,21-1 0,0-20 16,1 21-16,-1-21 0,-21 20 15,21 1-15,0-21 0,0 21 0,0 21 16,-21-21-16,22 21 16,-1 0-16,-21 21 0,21 0 15,-21 0-15,0 0 0,0 0 16,0 1-16,0-1 0,0 0 16,0 0-16,0 0 0,0 0 0,0 1 15,0-1-15,0-42 47,0-1-31,0 1-16,21-21 0,0 21 15,22 0-15,-22-22 16,0 1-16,21 21 0,1-22 0,-22 22 0,21 0 16,0 0-16,-20 0 0,20 21 0,-21 0 15,0 0-15,0 21 16,-21 0-16,0 0 0,0 22 0,0-22 15,0 0-15,0 21 0,0-21 16,-21 22-16,0-22 0,0 0 0,21 0 16,0 0-16,-21 1 0,21-1 0,-21 0 15,21 0-15,0 0 16,0 0-16,21-21 31,0 0-31,0-21 16,0 21-16</inkml:trace>
  <inkml:trace contextRef="#ctx0" brushRef="#br0" timeOffset="163411.69">29168 12615 0,'0'0'0,"21"0"47,0 0-47,0 0 0,0 0 16,0-21-16,1 0 0,20 21 0,-21-21 15,0 0-15,22 0 0,-22-1 0,21-20 16,-21 21-16,0-21 16,22-1-16,-22 1 0,0 0 0,0-1 15,0 1-15,-21 0 0,0-22 16,22 43-16,-22-21 0,0 20 0,0 1 16,0 0-16,-22 42 15,1 0-15,0 1 16,0 20-16,0 0 0,0 1 0,-1-1 15,1 0-15,21 1 0,0-1 16,-21 0-16,21 1 0,0-22 0,0 21 16,0-21-16,0 22 0,0-22 0,21 0 15,0 0-15,1-21 0,-22 21 16,21-21-16,21 0 0,-21 0 16,0 0-16,1 0 0,20 0 15,0 0-15,-21-21 0,22 0 0,20 0 16,-20 0-16,20-1 0</inkml:trace>
  <inkml:trace contextRef="#ctx0" brushRef="#br0" timeOffset="163684.54">31051 11811 0,'0'-21'16,"0"42"-16,0-63 0,0 63 31,0 21-16,-21-21-15,0 22 0,0-1 16,21 0-16,-21 1 0,0-1 0,21 0 16,0-20-16,-22 20 0,22 0 0,0-21 15,-21 22-15,21-22 0,0 0 16,0 0-16,0 0 0,0 1 0,0-1 16,21-21-16,1 0 15,-1 0-15,0 0 0,0 0 16,0 0-16,0 0 0,-21-21 15,22-1-15,-22 1 0,21 0 16</inkml:trace>
  <inkml:trace contextRef="#ctx0" brushRef="#br0" timeOffset="163859.44">30861 12107 0,'0'0'0,"-42"0"0,20 0 0,1 0 16,21-21-1,21 21-15,1 0 16,20 0-16,-21 0 0,21-21 15,1 0-15,-1 21 0,0-21 0,1 21 16,-1-21-16,0 21 0,1-22 16,-1 22-16,-21 0 0,22-21 0,-1 21 15,-21 0-15,0 0 0,22 0 16</inkml:trace>
  <inkml:trace contextRef="#ctx0" brushRef="#br0" timeOffset="165055.75">31559 12023 0,'0'21'0,"0"-106"0,0 149 0,0-22 0,0-21 15,0 0-15,0 1 0,0-1 16,22 0 0,-1-21-16,0 0 0,0 0 15,0 0-15,22 0 0,-22 0 16,0 0-16,21 0 0,-21 0 0,1 0 16,-1-21-16,0 21 0,0-21 15,0-1-15,-21 1 0,0 0 0,0 0 16,0 0-16,0 0 0,0-1 15,0 1-15,-21 0 0,0 0 16,-21 21-16,20 0 0,-20 0 0,21 0 16,-21 0-16,-1 21 0,1 0 15,21 0-15,-22 1 0,1-1 0,21 21 16,-21-21-16,20 22 0,-20-22 16,21 21-16,0-21 0,21 22 0,0-22 15,0 0-15,0 0 0,0 0 16,0 0-16,0 1 0,21-22 0,0 0 15,0 0-15,22 0 0,-22 0 16,0 0-16,0 0 0,21 0 0,-20 0 16,-1-22-16,21 1 0,-21 0 15,0 0-15,22 0 0,-22 0 16,0-22-16,0 22 0,0 0 16,1-21-16,-1 20 0,-21 1 0,0 0 15,0 0-15,0 42 31,-21 0-31,21 0 0,-22 1 16,22-1-16,0 0 0,0 0 16,0 0-16,0 0 0,0 1 0,0-1 15,0 0-15,0 0 0,0 0 16,22 0-16,20-21 0,-21 22 0,21-22 16,1 0-16,-1 0 0,22 0 15,-22 0-15,21 0 0,-20 0 16,20 0-16,-20 0 0,20 0 15,-21-22-15,1 1 0,-1 0 0,0 0 16,1 0-16,-22-22 0,0 22 16,0-21-16,-21 21 0,21-22 0,-21 22 15,0 0-15,0 0 0,-42 0 16,21 21-16,0 0 0,-22 0 16,1 0-16,21 0 0,-21 0 0,20 0 15,-20 21-15,21 0 0,0 0 16,0 0-16,-1 1 0,22-1 15,0 0-15,0 0 0,-21 0 0,21 0 16,0 1-16,0-1 0,0 0 16,21-21-16,1 0 15,-1 0-15,0 0 0,0 0 16,0 0-16,0 0 0,1 0 16,-1-21-16,0 21 0,0-21 0,-21-1 15,21 1-15,0 21 0,-21-21 16,0 0-16,0 0 0,22 21 0,-22-21 15,21 21-15,-21 21 47,0 0-47,0 0 0,-21 21 0,21-20 16,0 20-16,0 0 0,0 1 16,0-1-16,0 0 0,0 22 0,0-1 15,21 1-15,-21-1 0,0 1 16,21-1-16,-21 1 0,21 20 15,-21-20-15,0 21 0,0-22 0,0 22 16,0-22-16,0 22 0,21-22 16,-21 1-16,0 21 0,0-22 0,0 1 15,0-1-15,0-21 0,0 1 16,-21-1-16,21 0 0,-21-20 16,0-1-16,0 0 0,-1-21 15,1 0-15,0 0 0,-21-21 0,21 0 16,-22-1-16,1-20 0,0 0 15,-22-1-15,1 1 0,20-21 0,1-1 16,0-21-16,-1 22 0,22-1 16,0 1-16,21-1 0,0-20 0,21 20 15,0 1-15,0-1 0,22-20 16,20 20-16,-20 1 0,20-1 0,1 1 16,20-1-16,-20 1 0,-1 20 15,1-20-15,-1 20 0,-20 1 0,20 0 16,-21 21-16,1-22 15,-22 22-15,0 0 0,-21 0 0</inkml:trace>
  <inkml:trace contextRef="#ctx0" brushRef="#br0" timeOffset="168724.31">14499 14520 0,'0'0'0,"0"-21"0,0 0 16,42 21 0,-63 0 30,0 0-30,21 21 0,-21-21-1,0 0-15</inkml:trace>
  <inkml:trace contextRef="#ctx0" brushRef="#br0" timeOffset="169028.29">14436 14118 0,'0'0'0,"0"-21"0,0 0 0,0 0 15,-22 21-15,1 0 16,21 21 0,-21 21-16,21-21 0,-21 22 0,21-1 15,0 22-15,0-22 0,-21 21 16,0 1-16,21-1 0,-22 1 0,22-1 15,-21 1-15,0-22 0,0 22 16,0-22-16,0 0 0,-1 1 0,22-1 16,0 0-16,0 1 0,0-22 15,0 21-15,0-21 0,0 1 16,22-22-16,-1-22 16,21 1-16,-21 0 0,0-21 15,22 21-15,-22-22 0,21 1 0</inkml:trace>
  <inkml:trace contextRef="#ctx0" brushRef="#br0" timeOffset="169336.1">14668 14605 0,'0'21'15,"0"0"-15,-21 1 16,0-1-16,21 0 0,-21 21 16,0-21-16,21 22 0,-21-22 0,21 0 15,0 21-15,0-20 0,0-1 16,0 0-16,0 0 0,0 0 0,0 0 15,0 1-15,21-22 0,0 0 0,0 0 16,0 0-16,0 0 16,1 0-16,20 0 0,-21-22 0,0 1 0,22 0 15,-22 0-15,0 0 16,0 0-16,0-1 0,-21 1 0,0-21 16,0 21-16,0 0 0,0-22 0,-21 22 15,0 0-15,-21 0 0,20 21 16,1-21-16,0 21 0,-21 0 0,21 0 15,-22 0-15,22 0 0,-21 0 16,21 0-16,-22 0 0,22 0 0,0 0 16,0 0-16,0 0 0</inkml:trace>
  <inkml:trace contextRef="#ctx0" brushRef="#br0" timeOffset="169551.98">14076 14563 0,'21'-21'32,"0"21"-32,21-22 15,1 1-15,-1 0 0,0 0 0,1 0 16,-1 21-16,22-21 0,-22-1 16,0 1-16,1 0 0,-22 21 0,21-21 15,-21 21-15,22 0 0,-22-21 0,0 21 16,0 0-16,21 0 0,-20 0 15,-1 0-15</inkml:trace>
  <inkml:trace contextRef="#ctx0" brushRef="#br0" timeOffset="169764.17">16827 14711 0,'0'0'0,"-21"0"0,0 21 0,0-21 16,0 0-16,0 0 0,-1 0 15</inkml:trace>
  <inkml:trace contextRef="#ctx0" brushRef="#br0" timeOffset="170104.27">16616 14584 0,'0'-21'0,"0"42"0,0-85 0,0 22 15,0 21-15,-21-21 0,21-1 16,0 22-16,0 0 0,0-21 0,0 20 16,-22 22-1,1 0-15,21 22 16,-21-1-16,21 21 0,0 0 0,0 1 15,0-1-15,0 22 0,0-1 16,0 1-16,0-1 0,0 1 0,0-1 16,-21 1-16,21 20 0,-21-20 15,21-1-15,0 22 0,-21-22 0,-1 22 16,1-21-16,21-1 0,-21-21 0,0 22 16,21-1-16,-21-20 0,0-1 15,21 0-15,0 1 0,-22-22 0,1 0 16,21 0-16,0 0 0,0 1 15,-21-22 1,21-22-16,0 1 0,0 0 16,0 0-16,0-21 0,0-1 15,0 1-15,0 0 0,0-22 0</inkml:trace>
  <inkml:trace contextRef="#ctx0" brushRef="#br0" timeOffset="170413.64">16277 14605 0,'21'-42'0,"-42"84"0,42-127 16,-21 43-16,21 0 0,1-1 0,-1 22 16,0-21-16,0 21 0,21 0 15,1-22-15,-22 43 0,21-21 16,1 0-16,-1 21 0,-21 0 0,21 0 16,1 0-16,-22 21 0,0 0 15,0 0-15,0 1 0,-21 20 0,0-21 16,0 21-16,0 1 0,0-22 15,-21 21-15,0 1 0,0-22 0,0 0 16,0 21-16,-1-21 0,-20 1 16,21-1-16,0-21 15,21 21-15,21-21 32,0 0-17,0-21-15,0 21 16,1 0-16,-1-21 0</inkml:trace>
  <inkml:trace contextRef="#ctx0" brushRef="#br0" timeOffset="172097.21">16891 14690 0,'-64'-21'15,"128"42"-15,-43-21 0,0 0 32,0 0-32,1 0 15,-1-21-15,0 21 0,0-22 0,0 1 16,0 0-16,1 0 15,-1-21-15,21 20 0,-21-20 0,0 21 16,1-21-16,-22-1 0,0 22 16,0-21-16,0 21 0,0-1 0,0 1 15,-22 21 1,1 0-16,0 21 0,0 1 16,0-1-16,21 0 0,-21 0 15,21 0-15,0 0 0,0 1 0,0-1 16,0 0-16,21-21 0,0 21 0,0 0 15,-21 0-15,21-21 0,0 22 16,1-22-16,-1 21 0,0 0 0,0-21 16,-21 21-16,21 0 15,0 0-15,-21 1 0,22-1 16,-1 0-16,0-21 16,0 0-16,0 0 15,0 0-15,1 0 0,-1 0 16,-21-21-16,21 21 0,0-21 15,21-1-15,-20 1 0,-1 0 0,0 0 16,0 0-16,21-22 0,-42 22 16,22-21-16,-1 21 0,-21-22 0,21 1 15,-21 21-15,0-21 0,0 20 0,0 1 16,0 0-16,0 0 16,-21 21-1,0 0-15,-1 0 16,22 21-16,-21 0 0,0 0 0,21 1 15,0 20-15,0-21 0,0 0 0,-21 22 16,21-22-16,0 21 0,0-21 16,0 0-16,0 1 0,21-1 0,-21 0 15,21 0-15,0-21 0,-21 21 16,22-21-16,-1 0 0,0 0 0,0 0 16,0 0-16,0 0 0,1-21 15,-1 21-15,21-21 0,-21 0 16,0 0-16,1-1 0,-1 1 0,0-21 15,0 21-15,-21 0 16,21-22-16,-21 22 0,21 0 0,-21 0 16,0 0-16,0-1 0,22 22 15,-22 22 17,0-1-32,0 0 0,0 0 15,0 0-15,0 0 0,0 1 0,0-1 16,0 0-16,0 0 0,0 0 15,21 0-15,-21 1 0,0-1 0,0 0 16,21 0-16,0-21 0,0 21 16,0-21-16,1 0 15,-1 0-15,0 0 0,0-21 16,0 21-16,22-21 0,-22 0 16,0 0-16,0-1 0,-21 1 0,21 0 15,0-21-15,1 21 0,-22-22 16,0 22-16,21-21 0,-21 21 0,0-1 15,0 1-15,21 0 0,-21 0 0,0 42 47,0 0-47,0 0 0,0 1 16,0-1-16,0 0 0,0 0 0,0 0 16,0 0-16,0 1 0,0-1 15,0 0-15,0 0 0,0 0 16,21 0-16,0 1 0,0-22 0,-21 21 15,22-21-15,-1 0 0,0 0 16,0 0-16,0 0 0,0 0 0,1 0 16,-1 0-16,0 0 0,0 0 0,0-21 15,0-1-15,1 22 0,-1-21 16,-21 0-16,0 0 0,21 0 0,-21 0 16,21-1-16,-21-20 0,0 21 15,0 0-15,0 0 0,0-1 0,0 1 16,0 0-16,0 0 0,0 0 15,0 0 17,-21 21 77,0 0-31,21 21-31,0 0-47,0 0 16,0 0-16,0 0 15,0 1-15,0-1 0,0 0 0,0 0 16,0 0-16,0 0 0,0 1 16,0-1-16,0 21 0,0-21 15,0 0-15,0 1 0,0-1 16,0 0-16,21-21 0,-21 21 0,21 0 15,0-21-15,0 0 0,-21 21 16,22-21-16,-1 0 16,0 0-16,-21-21 15,21 21-15,-21-21 16,0 0 0,0 0 15,0 0 16,-21 21-47</inkml:trace>
  <inkml:trace contextRef="#ctx0" brushRef="#br0" timeOffset="172700.91">18923 14288 0,'-21'0'0,"0"0"15,21-22 32,0 1-47,0 0 16,21 21-16,-21-21 15,21 0 1,-21 0-16,21 21 16,-21-22-16,0 1 15,-21 21 16,0 21-15,21 1 0,0-1-16,0 0 15,0 0-15,0 0 16,0 0-16,0 1 0,0-1 16,0 0-1,0-42 16,0 0-15,0-1-16,21 22 16</inkml:trace>
  <inkml:trace contextRef="#ctx0" brushRef="#br0" timeOffset="174344.23">19283 14161 0,'0'0'0,"0"-22"0,0-20 15,0 21-15,-21 21 32,-1 0-32,1 0 0,21 21 0,-21 0 15,21 0-15,0 1 0,-21 20 16,0-21-16,21 0 0,-21 22 0,21-1 15,0-21-15,0 21 0,0 1 0,0-22 16,0 21-16,0-21 0,0 1 16,0-1-16,0 0 0,0 0 15,0 0-15,21-21 16,0 0-16,0 0 0,0 0 0,0 0 16,1 0-16,20 0 0,-21-21 0,21 0 15,-20 0-15,20 0 0,-21-1 16,21 1-16,-20-21 0,-1 21 0,0-22 15,-21 22-15,0-21 0,0 0 16,0 20-16,0-20 0,0 0 0,0 21 16,-21-22-16,21 22 0,-21 0 0,-22 0 15,22 0-15,0 21 0,-21 0 16,-1 0-16,22 0 0,-21 0 0,-1 0 16,22 21-16,-21 0 15,21 0-15,0 0 0,-1 0 0,1 22 16,21-22-16,-21 21 0,21-21 0,0 22 15,0-1-15,0-21 0,21 22 16,0-22-16,1 0 0,20 0 0,-21 0 16,21 0-16,-20-21 0,20 0 15,0 0-15,-21 0 0,22 0 0,-1 0 16,0 0-16,1-21 0,-1 0 0,0 0 16,1 0-16,-1 0 0,0-1 15,-20 1-15,20 0 0,-21 0 0,0 0 16,0 0-16,-21-1 0,0 1 15,22 0-15,-22 0 16,0 42 31,0 0-47,0 0 16,0 1-16,0-1 0,0 0 15,0 0-15,0 0 0,0 0 0,0 1 16,21-22-16,-21 21 0,0 0 15,21-21-15,0 0 0,0 21 0,0-21 16,1 0-16,-1 0 16,0 0-16,0 0 0,0-21 15,0 0-15,1 0 0,-1-1 16,0 1-16,-21 0 0,21 0 16,0 0-16,-21 0 0,21-22 0,-21 22 15,22 0-15,-22 0 0,0 0 16,21-1-16,-21 44 47,-21-1-47,21 0 15,-22 0-15,22 0 0,0 0 16,0 1-16,-21-1 0,21 0 16,0 21-16,0-21 0,0 1 0,0-1 15,0 0 1,0 0-16,21-21 0,-21 21 0,22-21 15,-1 0-15,0 0 0,0 0 16,0 0-16,22 0 0,-22 0 16,0-21-16,21 21 0,-21-21 0,1 0 15,20 0-15,-21-1 0,0 1 16,22-21-16,-22 21 0,0 0 0,0-1 16,0-20-16,0 21 0,1 0 0,-22 0 15,0-1-15,0 1 16,-22 21-1,1 0-15,0 21 16,0 1 0,21-1-16,0 0 0,0 0 15,0 0-15,0 0 16,0 1-16,0-1 0,0 0 0,21-21 16,-21 21-16,0 0 0,0 0 0,0 1 15,0-1 1,0 0-1,-21-21-15,0 0 16,0 0-16,-1 0 16,1 0-16,0 0 0,0 0 0,0 0 15,0 0 1,-1 0 78,1 0-94,0 0 15</inkml:trace>
  <inkml:trace contextRef="#ctx0" brushRef="#br0" timeOffset="176188.12">22098 13970 0,'0'21'0,"-21"0"15,21 1 1,-21-22 0,21-22 30,21 1-46,0 0 16,-21 0-16,21 0 16,0 0-16,22-1 0,-22 1 0,0-21 15,21 0-15,1-1 0,-22 22 16,21-21-16,-21-22 0,22 43 0,-22-21 16,0-1-16,-21 1 0,0 21 15,0 0-15,0 0 0,-21 21 16,0 0-16,-1 0 0,1 0 0,0 21 15,-21 0-15,21 0 0,-1 21 16,1-20-16,21 20 0,0 0 16,0 1-16,0-22 0,0 21 0,0 0 15,0-20-15,0 20 0,21-21 16,1 0-16,-1 0 0,0 1 0,0-1 16,0 0-16,0 0 0,1 0 15,-22 0-15,21-21 0,-42 0 31,-1 0-31,1 0 16,0 0-16,0 0 0,0-21 16,0 21-16,-22-21 0,22 0 0,0 21 15,0-21-15,0 21 0,21-21 16,-22 21-16,22 21 31,0 0-31,0 0 16,22 0-16,-1-21 0,0 21 0,0 1 15,0-22-15,0 21 0,1-21 16,-1 0-16,21 0 0,-21 0 0,22 0 16,-22 0-16,21 0 0,0 0 0,1-21 15,-22-1-15,21 1 0,1 21 16,-1-21-16,-21 0 0,0 0 0,22-22 16,-22 22-16,0 0 0,-21 0 15,0-21-15,0 20 0,0 1 0,0 0 16,0 0-16,0 0 0,0 0 0,0 42 31,0 0-31,-21 0 0,21 0 16,0 0-16,0 1 0,-21-1 15,21 21-15,-22-21 0,22 0 0,0 1 16,0-1-16,-21 0 0,21 0 16,0 0-16,-21-21 0,21 21 15,0-42 16,21 0-31,-21 0 0,21 0 16</inkml:trace>
  <inkml:trace contextRef="#ctx0" brushRef="#br0" timeOffset="176514.94">22966 13420 0,'0'21'16,"0"0"-1,0 0 1,21-21 15,0 0-31,-21-21 16,21 21-16,-21-21 0,21 21 0,-21-21 16,0 0-1,0-1-15,-21 22 16,0-21-16,0 21 0,0 0 15,0 0-15,-1 0 16,1 21-16,21 1 0,0-1 16,0 0-16,0 0 15,0 0-15,0 0 0,21 1 16,1-1-16,-1-21 0,0 0 16,0 0-16,0 0 0,0 0 0</inkml:trace>
  <inkml:trace contextRef="#ctx0" brushRef="#br0" timeOffset="178376.16">23558 13293 0,'0'-21'0,"-21"21"16,0 21 0,0 0-16,21 0 0,-21 0 15,21 0-15,-21 1 0,-1 20 0,22-21 16,0 21-16,0 1 0,-21-22 15,21 21-15,0 1 0,-21-22 0,21 21 16,0 0-16,0-20 0,-21-1 16,21 21-16,0-21 0,-21 0 15,21 1-15,0-1 0,0 0 0,0 0 16,-21-21-16,21 21 16,-22-21-16,22-21 15,0 0 1,0 0-16,0 0 0,0-1 0,0 1 15,0-21-15,0 21 0,0-22 0,22 22 16,-1-21-16,21 21 0,-21 0 16,0-1-16,22 1 0,-1 21 0,-21 0 15,22 0-15,-1 0 0,0 0 16,1 21-16,-22-21 0,21 22 16,0-1-16,-20 0 0,-1 0 0,0 0 15,0 0-15,-21 1 0,0 20 16,0-21-16,0 0 0,0 0 0,0 1 15,-21-1-15,21 0 0,-21-21 16,-22 21-16,22 0 0,0-21 0,-21 0 16,21 21-16,-22-21 0,22 0 0,-21 0 15,21 0-15,-1 0 0,-20 0 16,21 0-16,0 0 0,0-21 0,-1 21 16,22 21 30,22-21-46,-1 22 16,0-22-16,-21 21 0,21-21 16,0 0-16,22 21 0,-22-21 0,0 0 15,21 0-15,-21 0 0,22 0 16,-1 0-16,0 0 0,1 0 0,-1-21 16,0 0-16,1 21 0,-1-22 15,0 1-15,1 0 0,-22 0 0,21 0 16,-21 0-16,1-22 0,-1 22 0,0-21 15,0-1-15,0 1 0,0 0 16,1-1-16,-22 1 0,0-21 16,0 20-16,21 1 0,-21 21 15,0-22-15,0 22 0,0 0 0,0 0 0,-21 21 47,21 21-47,0 0 0,0 22 16,-22-22-16,22 0 0,0 21 15,-21 1-15,21-1 0,0-21 0,0 21 16,0 1-16,0-1 0,0-21 16,0 22-16,0-22 0,0 0 0,0 21 15,21-21-15,1 1 0,-22-1 0,21-21 16,0 21-16,0-21 16,0 0-16,0 0 0,1 0 0,20 0 0,-21 0 15,0 0-15,22-21 0,-22 21 16,0-21-16,0-1 0,0 1 15,0 0-15,1 0 0,-1-21 0,0 20 16,0 1-16,0-21 0,-21 21 16,0 0-16,21-1 0,-21 1 15,0 42 1,0 1 0,0-1-16,0 0 0,0 0 15,0 0-15,0 0 0,0 1 16,0-1-16,22 0 0,-1 0 15,0 0-15,0-21 0,0 0 16,0 0-16,22 0 0,-22 0 16,21 0-16,-21 0 0,22 0 0,-1 0 15,-21 0-15,0-21 0,22 0 0,-22 0 16,0 21-16,0-21 0,-21-1 16,0 1-16,21 0 0,-21 0 0,0 0 15,0 0-15,0-1 0,-21 44 31,21-1-15,-21 0-16,21 0 16,-21 0-16,21 0 0,0 1 0,0-1 15,0 0-15,-21 0 0,21 0 16,0 0-16,-21-21 16,21-21 15,21 0-31,0 21 15,-21-21-15,21 0 0,0-22 16,-21 22-16,21 0 0,1 0 0,-22 0 16,21 0-16,0-1 0,0 22 0,0 0 31,-21 22-31,0-1 16,21 0-16,-21 0 15,0 0-15,0 0 0,0 1 16,0-1-16,22 0 0,-1 0 0,-21 0 15,21 0-15,0 1 0,0-22 16,22 21-16,-22-21 0,21 0 0,0 0 16,1 0-16,-1 0 0,0 0 0,22 0 15,-22 0-15,1 0 0,20-21 16,-21-1-16,1 1 0,-1 0 0,-21 0 16,22 0-16,-22-22 0,21 22 15,-21-21-15,-21 0 0,0 20 0,0-20 16,0 21-16,0 0 0,0 0 0,0-1 15,-21 22-15,0 0 16,0 0-16,0 0 0,-22 0 0,22 0 16,-21 0-16,21 22 0,-1-22 0,-20 21 15,21 0-15,0 0 0,0 0 16,-1 0-16,22 1 0,0-1 0,0 0 16,0 0-16,0 0 15,0 0-15,0 1 0,0-1 16,0 0-16,0 0 0,0 0 15,0 0-15,0 1 0,0 20 16,0-21-16,0 21 0,0 1 0,0-22 16,0 42-16,0-20 0,22-1 15,-22 0-15,0 22 0,0-1 16,0-20-16,0 20 0,0 1 0,0-1 16,0-20-16,0 20 0,0-21 0,0 22 15,-22-22-15,22 1 0,-21-1 16,21 0-16,0 1 0,-21-1 0,21-21 15,-21 21-15,21-20 0,-21-1 16,21 0-16,-21-21 16,-1-21-1,22 0-15,0-1 16,-21 1-16,0-21 0,0 21 16,21-22-16</inkml:trace>
  <inkml:trace contextRef="#ctx0" brushRef="#br0" timeOffset="178600.03">24977 13526 0,'0'0'15,"-22"-22"-15,1 1 0,0 21 0,21-21 16,-21 0-16,0 0 15,42 0-15,0 21 32,0 0-17,0 0-15,1 0 0</inkml:trace>
  <inkml:trace contextRef="#ctx0" brushRef="#br0" timeOffset="180262.21">26860 13272 0,'0'0'0,"22"-22"0,-1 1 16,-21 0-16,21 21 0,0-21 16,-21 42-1,0 0 1,0 22-16,0-22 0,0 21 15,0 22-15,0-22 0,0 0 0,0 22 16,0-22-16,-21 22 0,21-22 0,-21 0 16,0 1-16,21-1 0,0 0 15,-22-21-15,1 1 0,21-1 0,-21 0 16,21 0-16,21-42 31,0 0-15,22 0-16,-22-22 0,0 22 0,21-21 15,-20-1-15,-1 1 0,21 0 16,-21-1-16,0 1 0,22 21 16,-22 0-16,0 0 0,-21-1 0,21 22 15,-21 22-15,0-1 16,0 0-16,0 21 0,21-21 16,-21 1-16,0 20 0,22-21 0,-22 21 15,0-20-15,21-1 0,0 0 16,-21 0-16,21 0 0,0-21 0,0 21 15,1 1-15,-1-22 0,0 0 16,0 0-16,0 0 16,22 0-16,-22-22 0,0 1 0,0 0 0,0 0 15,0 0-15,1 0 16,-1-22-16,0 22 0,0-21 0,0-1 16,0-20-16,1 21 0,-22-1 0,21-20 15,0 20-15,-21 1 0,0 0 16,0-1-16,0 22 0,0 0 0,0 0 15,-21 21 1,0 21-16,-1-21 0,1 42 0,0-20 16,0-1-16,0 21 0,0 0 0,-1 1 15,22-1-15,0 0 0,0 1 16,0-1-16,0 0 0,0 1 0,0-1 16,0-21-16,22 22 0,-1-22 15,0 0-15,0 0 0,21 0 16,1 0-16,-1-21 0,0 0 0,1 0 15,20 0-15,-20 0 0,-1 0 16,0-21-16,1 0 0,-1 0 0,0 0 16,-21 0-16,1-1 0,20 1 15,-21-21-15,-21 21 0,0 0 0,21-1 16,-21 1-16,0 0 0,-21 21 16,0 0-1,0 21-15,0 0 0,-1 1 16,22-1-16,-21 0 15,21 0-15,-21 0 0,0 0 0,21 1 16,0-1-16,0 0 0,0 0 0,0 0 16,-21 0-16,42-42 47,0 21-47,-21-21 15,21 0-15,0 0 0,-21 0 0,22-1 16,-1-20-16,0 21 0,-21 0 15,21 0-15,0-1 0,-21 1 0,0 0 16,21 21-16,1 0 16,-22 21-1,0 0-15,0 1 0,0-1 16,0 0-16,0 0 0,0 0 16,0 0-16,0 1 0,0-1 15,21-21 1,0 0-16,0 0 31,0 0-31,-21-21 0,21-1 0,1 1 16,-22 0-16,0 0 0,21 0 0,0 0 15,0-1-15,-21-20 0,21 21 16,0 0-16,1 21 16,-22 21-1,0 0-15,0 0 16,0 0-16,0 1 0,0-1 0,0 0 15,0 0-15,0 0 16,0 0-16,21 1 0,-21-1 0,21-21 16,-21 21-16,21-21 0,0 0 15,0 0-15,1 0 0,-1 0 0,0 0 16,0 0-16,21 0 0,-20 0 0,-1 0 16,0-21-16,0 21 0,0-21 15,0-1-15,1-20 0,-1 21 0,0-21 16,0-1-16,0 1 0,0 0 15,-21-1-15,0 1 0,22 0 16,-22-1-16,0 1 0,0 0 0,0 20 16,0 1-16,0 0 0,-22 21 15,1 0-15,0 21 16,0 0-16,0 22 0,0-22 16,21 0-16,0 21 0,-22-20 0,22 20 15,0 0-15,0-21 0,0 22 0,0-22 16,0 21-16,0-21 0,22 22 15,-1-22-15,-21 0 0,21 0 0,0-21 16,0 21-16,0 1 0,1-22 16,-1 0-16,0 0 0,0 0 15,-21-22-15,21 1 16,-21 0-16,0 0 16,0-21-16,-21 20 0,0 1 0</inkml:trace>
  <inkml:trace contextRef="#ctx0" brushRef="#br0" timeOffset="180439.6">27961 13441 0,'-42'21'0,"84"-42"0,-127 63 0,64-42 0,0 0 16,21 21-16,21-21 16,0 0-1,22 0-15,-1 0 0,0 0 0,22 0 16,-22 0-16,22 0 0,-1-21 15,1 0-15,20 21 0,-20-21 0,21 0 16,-1 21-16</inkml:trace>
  <inkml:trace contextRef="#ctx0" brushRef="#br0" timeOffset="180760.42">30395 13123 0,'-21'22'32,"0"-1"-32,0 0 0,21 21 15,-21-21-15,-1 1 0,1 20 0,-21-21 16,21 21-16,0 1 0,-1-22 0,-20 21 15,21-21-15,0 22 0,21-22 16,-21 21-16,21-21 0,-22 1 0,22-1 16,0 0-16,0 0 15,0 0-15,22-21 16,-22-21 0,0 0-16</inkml:trace>
  <inkml:trace contextRef="#ctx0" brushRef="#br0" timeOffset="180956.31">29866 13526 0,'0'0'0,"-21"0"0,42 0 47,0 0-47,0-22 0,22 22 15,-22 0-15,0 0 0,0-21 16,22 21-16,-22-21 0,21 21 0,-21 0 15,0-21-15,22 21 0,-22 0 16,21-21-16,-21 21 0,1 0 0,-1 0 16,21 0-16</inkml:trace>
  <inkml:trace contextRef="#ctx0" brushRef="#br0" timeOffset="182246.36">30607 13610 0,'21'0'16,"0"0"-16,0-21 16,1 0-1,-22 0-15,21 0 0,-21-1 0,21 22 16,-21-21-16,0 0 0,0 0 16,0 0-16,0 0 0,0-1 15,-21 22 1,0 22-1,-1-22-15,1 21 0,0 0 16,0 0-16,0 0 0,0 0 16,-1 22-16,22-22 0,-21 0 0,0 0 0,21 0 15,-21 1-15,21-1 16,0 0-16,0 0 0,21-21 31,0 0-31,0 0 0,1 0 16,-1-21-16,0 0 0,0 21 15,0-21-15,0-1 0,1 1 0,-22 0 16,21-21-16,0 21 0,0-1 16,-21 1-16,21 0 0,-21 0 15,21 21-15,-21 21 32,0 0-32,0 0 15,0 1-15,0-1 16,0 0-16,0 0 0,0 0 0,0 0 15,0 1-15,0-1 0,22 0 16,-1-21-16,0 21 0,0 0 0,21 0 16,-20-21-16,20 22 0,0-22 15,1 0-15,-22 0 0,21 0 0,0 0 16,1 0-16,-22 0 0,21 0 16,-21 0-16,22-22 0,-22 1 0,0 0 15,0 0-15,0 0 0,-21 0 16,0-22-16,0 22 0,22 0 15,-22 0-15,0 0 0,0-1 16,0 1-16,-22 21 0,1 0 0,0 0 16,0 0-16,-21 0 15,20 0-15,1 0 0,0 0 0,0 21 16,0 1-16,0-22 0,21 21 16,0 0-16,-22 0 0,22 0 15,0 0-15,0 1 16,0-1-16,22-21 15,-1 0 1,0 0-16,0 0 0,0 0 0,0 0 16,1 0-16,-1 0 0,0 0 15,0-21-15,0-1 0,0 22 16,-21-21-16,22 21 0,-1 0 16,-21-21-16,0 42 46,0 0-46,-21 1 0,-1-1 16,22 0-16,-21 0 0,21 0 16,0 22-16,0-22 0,0 21 0,0 0 15,-21-20-15,21 20 0,0 0 16,0 1-16,0-1 0,0 0 0,0 22 16,0-22-16,0 22 15,0-1-15,0-21 0,0 22 0,0-1 16,0 1-16,0-1 0,0 1 15,0-1-15,0-20 0,0 20 0,0 1 16,21-22-16,-21 22 0,0-22 16,0 0-16,21 1 0,-21-1 0,22 0 15,-22-21-15,0 22 0,0-22 16,0 0-16,0 0 0,-22-21 31,1-21-31,0 0 0,-21 21 0,21-21 16,-22 0-16,1-22 0,21 22 15,-22-21-15,1 21 0,21-22 16,-21 1-16,20 0 0,1-1 0,0 1 16,21 0-16,0-1 0,0 1 15,0 0-15,0-22 0,21 22 0,0-22 16,22 1-16,-1 20 0,0-20 16,1 21-16,-1-22 0,0 22 0,22-1 15,-22 1-15,1 21 0,-1-21 16,-21 20-16,21 1 0,1 0 0,-22 0 15,0 0-15,0 0 0,0-1 16,-21 1 15,-21 21-15</inkml:trace>
  <inkml:trace contextRef="#ctx0" brushRef="#br0" timeOffset="185355.5">1016 16531 0,'-21'0'15,"21"-21"63,0 0-62,0 0-16,0 0 16,0-1-16,0 1 15,21 0-15,-21 0 16,21 0-16,-21 0 0,0-1 15,0 1-15,21 21 0,-21-21 16,0 0 0,0 42-1,-21 0 1,21 0-16,-21 1 0,0 20 16,0 0-16,-1-21 0,1 22 0,0-1 15,0 22-15,-21-22 0,20 21 16,-20 1-16,21-1 0,-21 1 15,-1-22-15,1 22 0,21-1 16,-22-20-16,22-1 0,0-21 16,0 21-16,0-20 0,21-1 15,-21 0-15,21 0 0,0 0 0,0-42 78,0 0-62,0 0 0,21 0-16,0-1 15,0 1-15,0 0 0,0 0 0</inkml:trace>
  <inkml:trace contextRef="#ctx0" brushRef="#br0" timeOffset="186462.16">2074 16955 0,'0'0'0,"0"-22"94,0 1-79,21 0 1,-21 0-16,0 0 16,22 21-16,-22-21 0,0-1 0,0 1 15,0 0-15,0 0 0,0 0 16,0 0-16,0-1 0,0 1 16,0 0-16,-22 0 0,1 0 15,0 0-15,0 21 16,0 0-16,0-22 15,-1 22-15,1 0 0,0 0 16,0 0-16,0 22 0,0-1 16,-1 0-16,1 0 0,0 0 15,21 22-15,-21-22 0,0 21 16,21 0-16,-21 1 0,21-22 16,0 21-16,0 1 0,0-22 15,0 21-15,0-21 0,0 0 0,0 1 16,0-1-16,21 0 0,0 0 15,0-21-15,-21 21 0,21-21 16,0 0-16,1 0 0,-1 0 16,0 0-16,0-21 15,0 0-15,0 0 0,-21 0 16,22-1-16,-1 1 0,-21 0 16,0-21-16,21 21 0,0-22 0,-21 1 15,0 21-15,0-22 16,0 1-16,0 21 0,0 0 0,0 0 15,0-1-15,0 1 0,0 0 16,0 0 0</inkml:trace>
  <inkml:trace contextRef="#ctx0" brushRef="#br0" timeOffset="188307.61">2074 17039 0,'0'0'15,"21"21"-15,1 1 16,-1-1-16,0 0 0,0-21 15,0 21-15,0-21 16,1 0-16,-1 0 16,0 0-16,0 0 0,0 0 0,0 0 15,1 0-15,-22-21 0,21 0 16,0 21-16,0-21 0,-21-1 16,0 1-16,21 0 0,0-21 0,-21 21 15,22-22-15,-1 1 0,-21 0 16,21-1-16,0 1 0,0 0 15,-21 20-15,21-20 0,1 21 0,-1 0 16,0 0-16,0 21 16,0 0-1,-21 21-15,0 0 16,0 0-16,0 0 0,0 0 16,21 1-16,-21-1 0,0 0 15,0 0-15,0 0 16,0-42 31,0 0-32,0 0-15,0 0 16,0-1 0,0 1-1,0 0 1,0 0-1,22 21 17,-22 21-17,0 0-15,21 0 16,-21 1-16,21-1 0,-21 0 16,0 0-16,0 21 0,0-20 15,0 20-15,0-21 0,0 0 0,0 22 16,0-22-16,0 21 0,0-21 15,0 0-15,0 1 0,-21-1 16,21 0-16,-21-21 31,21-21-15,0 0-16,0-1 16,0 1-16,0-21 0,0 0 15,0 20-15,21-20 0,0 0 0,-21-1 16,21 1-16,0 0 0,-21-1 15,21 1-15,1 21 0,-1 0 0,0 0 16,0-1-16,0 22 16,0 0-16,1 0 0,-22 22 15,0-1-15,21 0 16,-21 21-16,0-21 0,0 22 16,21-1-16,-21-21 0,0 22 0,0-22 15,21 21-15,-21-21 0,21 0 16,0 1-16,1 20 15,-1-21-15,0-21 0,0 0 0,0 0 16,0 0-16,1 0 0,20 0 16,-21 0-16,21-21 0,-20 0 15,-1 21-15,0-21 0,0-1 0,0-20 16,0 21-16,1 0 16,-22-22-16,0 1 0,0 21 0,0-21 15,0-1-15,21 22 0,-21-21 16,21 21-16,-21-1 0,0 1 15,21 0-15,0 21 16,0 0-16,1 0 16,-1 0-16,-21 21 0,21-21 15,-21 21-15,0 1 16,21-22-16,-21 21 0,21-21 16,0 0 15,-21-21-16,0-1 1,0 1-16,0 0 16,0 0-16,-21 21 0,0-21 15,0 21-15,21-21 0,-21 21 0,0 0 16,-1 0-16,1 0 16,0 0-16,21 21 15,-21 0-15,21 0 0,-21 21 16,21-20-16,0-1 0,0 21 15,0 0-15,0-20 0,0 20 0,0 0 16,0-21-16,0 22 16,21-22-16,0 0 0,0 21 15,0-20-15,1-1 0,-1-21 0,0 21 16,0 0-16,0-21 0,22 0 16,-22 0-16,0 0 0,0 0 0,21 0 15,-20 0-15,-1-21 0,21 0 16,-21 0-16,0-1 0,1 1 15,-1-21-15,21 0 0,-42 20 0,21-20 16,0 0-16,1-1 0,-22 22 16,0-21-16,0 21 0,0 0 0,0-1 15,0 1-15,0 0 0,-22 21 32,1 0-32,0 0 15,21 21-15,0 0 16,-21 1-16,21 20 0,0-21 0,0 0 15,0 22-15,0-22 0,0 21 16,0-21-16,0 22 0,0-22 0,0 0 16,0 21-16,21-21 0,-21 1 15,21-22-15,0 21 0,1-21 16,-1 0-16,0 0 0,0 0 0,0 0 16,22 0-16,-22 0 0,0-21 15,21-1-15,1 1 0,-22-21 0,0 21 16,21 0-16,-21-22 15,1 1-15,-1 21 0,0-22 0,-21 22 16,0 0-16,0 0 0,0 0 16,0 0-16,0 42 31,0 0-15,0 0-16,0 0 0,21 0 0,0 1 15,0-1-15,1 0 0,-1 0 16,0 0-16,0 0 0,0-21 0,-21 22 15,0-1-15,21 0 0,-21 0 16,0 0-16,-21 0 16,0-21-1,0 0-15,0 0 0,0 0 16,-1 0-16,1 0 0,0 0 0,0 0 16,0 0-16,0 0 0,21-21 15,0 0 1,0 0-16,0 0 15,21 0-15,-21-1 0</inkml:trace>
  <inkml:trace contextRef="#ctx0" brushRef="#br0" timeOffset="188651.41">5165 16044 0,'0'0'0,"0"-21"0,0-21 16,0 21-16,0 42 31,0 21-31,-22-21 16,22 22-16,-21-1 0,21 0 15,0 1-15,0-1 0,-21 0 0,0 22 16,21-22-16,-21 1 0,21-22 15,0 21-15,-21 0 0,21-20 16,-22 20-16,22-21 0,0 21 16,0-20-16,0-1 0,0 0 15,22-21 1,-1 0 0,0 0-16,-21-21 0,21 0 0,0-1 15,-21 1-15,21 0 0</inkml:trace>
  <inkml:trace contextRef="#ctx0" brushRef="#br0" timeOffset="189038.1">5334 16404 0,'0'0'0,"-21"21"32,21 1-32,0-1 15,0 0-15,-21 0 16,21 0-16,0 0 0,0 1 0,0-1 15,0 0-15,0 0 0,21 0 16,0-21-16,-21 21 0,21-21 16,0 0-16,0 0 0,1 0 0,-1 0 15,0 0-15,21 0 0,-21 0 16,1-21-16,-1 0 0,21 0 0,-21 0 16,0 0-16,-21-1 0,0 1 15,22 0-15,-22 0 0,0 0 16,0 0-16,0-22 0,-22 22 15,22 0-15,-21 0 0,0 21 0,0-21 16,0 21-16,-22 0 0,22 0 16,0 0-16,-21 0 0,21 0 0,-1 21 15,1 0-15,0-21 0,0 21 16,0-21-16,0 21 0,21 0 16,0 1-16</inkml:trace>
  <inkml:trace contextRef="#ctx0" brushRef="#br0" timeOffset="189312.4">4974 16256 0,'0'0'0,"-21"0"16,21-21-16,0 0 15,21 21-15,0 0 0,0-21 16,1 21-16,-1 0 0,21-22 0,-21 22 16,0 0-16,1 0 15,-1-21-15,21 21 0,-21 0 0,0 0 16,1 0-16,-1 0 16,0 0-16,0 0 0,0 0 15,0 0 1</inkml:trace>
  <inkml:trace contextRef="#ctx0" brushRef="#br0" timeOffset="189845.1">5905 16298 0,'-21'0'32,"21"-21"-32,0 0 0,0 0 15,21 21-15,-21-21 0,22 21 16,-1 0-16,0-21 0,0-1 0,0 22 16,0 0-16,1 0 15,-1 0-15,0 0 0,0 22 16,0-1-16,-21 0 0,21 0 15,-21 0-15,22 0 0,-22 1 16,0-1-16,0 0 0,0 0 16,0 0-16,0 22 0,0-22 0,0 0 15,0 0-15,0 0 0,0 0 16,-22 1-16,1-1 0,21 0 16,-21-21-16,21 21 15,-21-21-15,21-21 16,0 0-1,0 0-15,21-1 16,0 1-16,0-21 0,1 21 0,-22 0 16,21-22-16,0 1 0,0 21 15,0-22-15,0 22 0,-21-21 16,22 21-16,-1 0 0,0-1 16,-21 1-16,21 0 15,-21 42 32</inkml:trace>
  <inkml:trace contextRef="#ctx0" brushRef="#br0" timeOffset="190891.49">7408 16404 0,'0'0'0,"0"-21"16,-21 21-16,0 0 31,0-21-31,0 21 0,-1 0 16,1 0-16,0 0 15,-21 0-15,21 0 0,-1 0 0,1 0 16,0 0-16,0 0 0,0 0 16,0 0-16,-1 0 0,1 0 15,21-21 1,21 21 15,1 0-31,-1 0 0,21 0 0,0 0 16,1 0-16,-1 0 0,0 0 15,22 0-15,-1 0 0,1 0 0,-1 0 16,22 0-16,-21 0 16,20 0-16,-20 0 0,20 0 0,-20 0 15,-1-21-15,1 21 0,-1 0 16,-20 0-16,-1 0 0,-21 0 0,22 0 15,-22 0-15,0-22 0,-21 1 32,0 0-32,-21 0 15,0 21-15,-1-21 0,1 0 16,0 21-16,-21-22 0,21 1 16,-22 21-16,22-21 0,-21 0 0,-1 21 15,1-21-15,0 21 0,21 0 16,-22-21-16,22 21 0,0 0 15,0 0-15,0 0 0,42 0 47,0 0-47,0 0 16,0 0-16,22 0 0,-22 0 0,21 0 16,0 0-16,1 0 0,-1 0 15,-21 0-15,22 0 0,-1 0 0,-21 0 16,0 0-16,0 0 0,1 0 15,-1 0-15,0 0 0,0 0 0,-21 21 32,0 0-17,-21 0-15,0 0 0,0-21 16,-1 21-16,1 1 0,0-1 0,0 0 16,0 21-16,0-21 0,-1 1 15,1-1-15,21 0 0,-21 0 0,0 0 16,0 0-16,0 1 15,-1-1-15,1 0 0,21 0 16,-21-21-16,21 21 16,-21-21-16,21 21 31</inkml:trace>
  <inkml:trace contextRef="#ctx0" brushRef="#br0" timeOffset="191436.19">8996 15515 0,'0'0'0,"-21"-21"16,-1 21-16,22-21 15,0 0 1,22 0-16,-1 21 0,21-22 0,0 1 15,1 21-15,20-21 0,-20 0 16,20 0-16,1 21 0,-1-21 0,22 21 16,-22-22-16,1 22 0,-1 0 15,1 0-15,-1 0 0,-20 0 0,-1 0 16,0 0-16,-21 0 0,1 0 16,-1 0-16,-21 22 0,0-1 15,-21 0 1,-1-21-16,1 21 0,0-21 0,-21 21 15,21-21-15,-22 0 0,1 21 16</inkml:trace>
  <inkml:trace contextRef="#ctx0" brushRef="#br0" timeOffset="191733.04">9588 15388 0,'0'0'0,"-21"0"15,0 0 1,21 21-16,-21 1 15,0-1-15,0 0 0,21 21 16,-22 1-16,1-22 0,21 21 16,0 0-16,-21 1 0,0 20 15,0-20-15,21 20 0,0-21 0,-21 22 16,21-22-16,-22 1 0,22-1 16,0 0-16,0-21 0,0 22 0,0-22 15,0 0-15,0 0 0,0 0 16,0 1-16,0-44 31,22 1-15,-1 0-16,0 0 0,0 0 15,0 0-15,0-22 0,1 22 16</inkml:trace>
  <inkml:trace contextRef="#ctx0" brushRef="#br0" timeOffset="193941.28">9715 16171 0,'0'0'16,"0"22"-16,0-1 0,22-21 47,-1 0-47,0-21 0,0 21 16,0-22-16,22 1 0,-22 0 15,0-21-15,21 21 0,-21-22 16,1 22-16,20-21 0,-21-1 15,0 1-15,0 21 0,1-21 0,-22 20 16,0 1-16,0 0 0,0 0 16,-22 21-16,1 0 0,0 0 15,0 0-15,-21 21 0,20-21 16,1 21-16,0 0 0,0 1 16,21-1-16,0 0 0,42 0 15,-21 0-15,1 0 0,-1 1 16,0-1-16,0 0 15,21 0-15,-20 0 0,-1 0 0,-21 1 16,21 20-16,0-21 0,-21 0 16,0 0-16,0 1 0,0-1 0,0 0 15,0 0-15,21 0 0,-21 0 16,21 1-16,1-1 0,-1-21 16,0 0-16,0 0 15,0 0-15,22 0 0,-22 0 0,0-21 16,21-1-16,-21 1 0,22 0 15,-22 0-15,21-21 0,-21 20 0,22-20 16,-22 0-16,21-1 0,-21 22 16,1-21-16,-22 0 0,0 20 15,0 1-15,0 0 0,0 0 16,0 0-16,-22 21 0,1 0 16,0 0-16,0 0 0,-21 0 15,20 0-15,1 21 0,-21-21 0,21 21 16,0 21-16,-1-20 0,1-1 15,0 21-15,21-21 0,0 0 0,0 22 16,0-22-16,0 21 0,0-21 16,0 1-16,0-1 0,0 0 0,0 0 15,21 0-15,0-21 16,1 0-16,-1 0 0,0 0 16,0 0-16,0-21 0,0 21 15,1-21-15,-1 0 0,0 0 0,0-1 16,0-20-16,-21 21 0,21-21 15,1 20-15,-22-20 0,21 21 0,-21-21 16,0 20-16,0 1 0,0 0 16,0 0-16,0 42 31,0 0-31,0 0 0,0 1 0,0 20 16,0-21-16,0 21 0,0-20 15,0-1-15,0 21 0,0-21 0,0 0 16,0 1-16,0-1 15,0 0-15,0 0 0,21-21 0,0 21 16,0-21-16,0 0 16,1 0-16,-1 0 0,0 0 0,0-21 15,0 21-15,0-21 0,1 0 16,-1 0-16,21-1 0,-21 1 0,0 0 16,1-21-16,-1 21 0,0-1 15,0 1-15,-21-21 0,21 42 0,0-21 16,-21 0-16,22 21 15,-22 21 1,0 0 0,0 0-16,0 0 0,0 0 15,0 22-15,0-22 0,0 0 16,0 0-16,0 0 0,0 1 0,0-1 16,0 0-16,0 0 0,21 0 15,-21 0-15,21-21 0,0 0 16,0 0-16,0 0 15,1 0-15,-1 0 0,0-21 0,0 0 16,-21 0-16,21 0 0,0 0 16,1-1-16,-1-20 0,0 21 0,0-21 15,-21 20-15,21-20 0,0 21 16,-21 0-16,0-22 0,0 22 0,22 21 16,-22-21-16,0 42 31,0 0-16,0 22-15,0-22 0,0 0 16,0 0-16,0 22 0,0-22 16,0 0-16,0 21 0,0-21 0,0 1 15,0-1-15,0 0 0,0 0 16,0 0-16,21 0 0,-21 1 0,21-22 16,0 0-16,-21 21 0,21-21 15,0 0-15,1 0 0,-1 0 0,0 0 16,0 0-16,0-21 0,22-1 15,-22 22-15,0-21 0,0 0 16,0 0-16,22-21 0,-43 20 16,21-20-16,0 21 0,0-21 0,-21 20 15,0-20-15,0 21 0,0 0 16,0 0-16,0-1 0,0 1 0,0 0 16,-21 21-1,0 0-15,21 21 0,-21 0 16,21 1-16,-22-1 0,22 21 15,-21-21-15,21 0 0,0 22 0,0-22 16,0 21-16,0-21 0,0 1 16,0-1-16,0 0 0,0 0 15,0 0-15,0 0 0,0 1 0,21-22 16,1 21-16,-1-21 0,0 0 16,0 0-16,0 0 0,0 0 15,22 0-15,-22-21 0,0 21 16,0-22-16,0 1 0,1 0 0,20 0 15,-21 0-15,0 0 0,0-22 16,1 22-16,-1 0 0,0-21 0,0 20 16,0 1-16,-21 0 0,0 0 15,0 0-15,21 42 32,1 0-17,-22 0-15,0 0 16,0 1-16,21-1 0,-21 0 0,21 0 15,-21 0-15,0 0 0,0 1 16,0-1-16,0 0 0,0 0 16,0 0-16,0 0 15,0 1-15,-21-22 32,0 0-17,-1 0-15,1 0 16,0 0-16,0 0 15,0 0 1,42 21 15,0-21-15,-21 21-16,21-21 0,0 0 16,1 0-16,-1 0 0,-21 21 0,42-21 15,-21 0-15,0 0 0,1 0 16,-1 0-16,21 0 0,-21 0 0,22-21 15,-22 21-15,21-21 0,-21 0 16,22 21-16,-1-22 0,0 1 0,-21 0 16,22 0-16,-22 0 0,21 0 15,-21-22-15,1 22 0,-22 0 16,0-21-16,0 20 0,0 1 0,0 0 16,0 0-16,0 0 0,-22 21 15,1 0-15,21 21 16,-21 0-16,21 0 15,-21 22-15,21-22 0,0 0 0,0 21 16,0-21-16,0 1 0,0-1 16,0 0-16,0 21 0,0-21 15,21 1-15,0-1 0,0-21 16,1 21-16,-1-21 16,0 0-16,0 0 15,0 0-15,0 0 0,1 0 16,-22-21-16,0 0 15,0-1-15,0 1 16</inkml:trace>
  <inkml:trace contextRef="#ctx0" brushRef="#br0" timeOffset="195920.22">13928 16383 0,'0'-21'0,"0"0"15,0 0 1,21-1-16,0 1 15,0 0-15,0 0 0,0 0 16,1-22-16,20 22 0,-21-21 0,0 0 16,22-1-16,-22 1 0,0 0 15,0-1-15,0 22 0,0-21 0,-21-1 16,0 22-16,0-21 0,0 21 16,0-22-16,0 22 0,0 0 15,-21 21-15,0-21 0,0 21 16,0 0-16,0 0 0,21 21 15,-22 0-15,1 0 0,0 22 16,21-1-16,-21 0 0,21 22 0,-21 21 16,0-22-16,-1 22 0,22-1 15,-21 1-15,0-21 0,0 20 0,0 1 16,0 0-16,-1-1 0,1 1 16,0-22-16,0 22 0,21 0 0,0-22 15,0 1-15,0-1 0,0 1 16,0-22-16,0 22 0,0-22 15,0 0-15,21 1 0,0-1 16,0-21-16,1 0 0,-1 0 16,0-21-16,21 0 0,-21 0 0,22-21 15,-1 0-15,0-21 0,1 21 16,-1-22-16,0 1 0,1 0 0,-22-22 16,21 1-16,-21-1 0,1 1 15,-1-1-15,-21-21 0,0 22 0,0-1 16,0 1-16,-21-1 0,-1 1 15,1 21-15,-21-1 0,0 1 16,-1 21-16,1 0 0,0-1 0,-1 1 16,1 21-16,21 0 0,-22 0 15,22 0-15,0 0 0,0 0 16,42 0 0,21-21-16,-20 21 15,20-21-15,0 21 0,1-21 16,-1 0-16,0-1 0,22 1 0,-22 21 15,0-21-15,-20 0 0,20-21 16,-21 20-16,21 1 0,-20 0 0,-22 0 16,21 0-16,-21 0 0,21-1 15,-21 1-15,0 42 32,0 1-32,0-1 15,0 21-15,0-21 16,0 22-16,0-22 0,21 0 0,-21 21 15,21-21-15,-21 1 0,0-1 16,21 0-16,1 0 0,-1 0 0,0-21 16,0 0-16,21 0 15,-20 0-15,-1 0 0,0 0 0,21 0 16,-21-21-16,22 0 0,-22 0 16,21 0-16,-21-1 0,22 1 0,-22 0 15,0 0-15,0-21 0,0 20 16,-21 1-16,22 0 0,-22 0 15,0 0-15,0 42 32,0 0-32,0 0 0,0 0 15,0 1-15,0 20 0,0-21 0,0 0 16,0 0-16,21 22 0,-21-22 16,21 0-16,-21 0 0,21-21 0,0 21 15,0 1-15,1-22 16,-1 0-16,0 0 0,0 0 0,0 0 15,0 0-15,22 0 0,-22 0 16,0-22-16,0 1 0,0 0 0,1 0 16,-1 21-16,-21-21 15,0-22-15,21 22 0,-21 0 0,0 0 16,0-21-16,0 20 0,0 1 16,-21-21-16,0 21 0,-1 0 0,1 21 15,0-22-15,-21 22 0,21 0 16,-1 0-16,-20 0 0,21 22 0,-21-22 15,20 21-15,1-21 0,0 0 16,21 21-16,0 0 16,21-21-16,22 0 15,-22 0-15,0 0 0,21 0 0,-21-21 16,22 0-16,-1 21 0,0-21 16,-20 21-16,20 0 0,-21-22 15,21 22-15,-20 0 0,-1 0 16,21 0-16,-21 22 0,0-1 0,-21 0 15,22 0-15,-22 0 0,21 0 16,-21 1-16,0 20 0,0-21 0,0 0 16,0 0-16,0 1 0,0-1 15,0 0-15,0 0 0,0 0 0,0 0 16,-21-21 0,-1 0-1,22-21 1,0 0-16,0 0 0,0 0 15,0 0-15,0-22 16,0 22-16,0-21 0,0-1 0,0 1 16,22 0-16,-1 21 0,-21-1 15,21 1-15,0 0 0,0 0 0,0 21 16,1 0-16,-1 0 0,0 21 16,-21 0-16,21 0 0,0 1 0,-21 20 15,21-21-15,-21 21 0,0-20 16,0-1-16,0 21 0,0-21 0,0 0 15,0 1-15,-21-1 0,21 0 16,-21 0-16,21-42 47,0 0-47,0 0 0,21-1 16,0 1-16,22 0 0,-22-21 0,0-1 15,21 1-15,1 0 0,-1-1 16,0 22-16,1-21 0,-1 21 0,-21 0 15,22 21-15,-22 0 0,21 0 16,-42 21-16,21 0 0,-21 0 0,21 0 16,-21 22-16,0-22 0,0 21 15,0-21-15,0 22 0,0-22 0,0 0 16,-21 21-16,21-21 0,-21 1 16,21-1-16,0 0 0,0 0 0,0 0 15,0 0-15,0 1 16,21-22-16,0 0 15</inkml:trace>
  <inkml:trace contextRef="#ctx0" brushRef="#br0" timeOffset="198193.75">18415 15812 0,'0'0'0,"0"-22"0,0 1 16,0 0-16,21 0 0,0 0 16,22 0-16,-22-1 15,0 1-15,0 0 0,0 0 0,0-21 16,1 20-16,-22 1 0,0 0 16,0 0-16,0 0 0,0 0 0,-22-1 15,1 22-15,0 0 0,0 0 16,-21 0-16,-1 0 0,1 43 0,0-22 15,-1 21-15,1 1 0,0 20 16,-1-21-16,1 43 0,0-21 0,20 20 16,1-20-16,21 20 0,0-20 15,0-1-15,0 1 0,0-22 0,0 1 16,0-1-16,0 0 0,21-21 16,22 1-16,-22-1 0,21-21 15,1 0-15,-1 0 0,21 0 16,-20 0-16,-1-21 0,0 21 0,1-43 15,-1 22-15,0 0 0,-20 0 16,20-22-16,-21 1 0,0 0 0,-21 21 16,0-22-16,21 1 0,-21 21 15,0-22-15,0 22 0,0 0 0,0 42 32,0 0-32,-21 1 15,21-1-15,0 21 0,-21-21 16,21 0-16,0 1 0,0-1 0,0 0 15,0 0-15,0 0 0,21-21 16,0 0-16,1 21 0,-1-21 16,0 0-16,0 0 0,0-21 15,0 0-15,1 21 0,-1-21 16,0 0-16,0 0 0,0-22 0,0 22 16,1 0-16,-22-21 0,0 20 15,21 1-15,-21 0 0,0 0 16,0 0-16,0 42 15,0 0 1,0 21-16,0-20 0,0-1 16,0 0-16,0 21 0,0-21 15,0 1-15,0 20 0,0-21 16,0 0-16,0 0 0,0 1 16,0-1-16,21-21 15,0 0-15,0 0 0,22 0 16,-22 0-16,0 0 0,0-21 15,21 21-15,-20-22 0,20-20 16,0 21-16,-21 0 0,22-22 0,-22 1 16,21 0-16,-21-1 0,1 22 15,-1-21-15,-21 21 0,0-22 0,0 22 16,0 0-16,-21 21 16,-1 0-16,1 0 0,0 0 15,21 21-15,0 0 16,0 1-16,0-1 15,0 0-15,21 0 0,0 0 16,-21 0-16,22 1 0,-1-1 16,0 0-16,-21 0 0,0 0 0,21-21 15,-21 21-15,0 1 0,21-1 16,-21 0-16,0 0 0,0 0 16,21-21-1,1 0-15,-1 0 16,0 0-16,0 0 0,0-21 15,22 21-15,-22-21 0,21-21 0,-21 20 16,0 1-16,22-21 16,-22 0-16,0-1 0,0 22 0,0-21 15,1-1-15,-22 22 0,21 0 16,-21 0-16,0 0 0,-21 21 16,-1 0-1,1 0-15,21 21 16,0 0-16,0 0 15,0 0-15,21 1 16,1-22-16,-1 0 16,-21 21-16,42-21 0,-21 21 0,0-21 15,1 21-15,-1 0 0,0-21 0,-21 21 16,21 1-16,-21-1 0,21 0 16,-21 0-16,0 0 0,0 0 15,0 1-15,0-1 0,0 0 16,-21 0-16,21 0 0,0 0 15,21-21 1,0 0-16,1 0 16,-1 0-16,0 0 0,21-21 0,-21 21 15,22-21-15,-1 0 0,-21 0 16,22 0-16,-1-1 0,0 1 0,1-21 16,-22 21-16,21-22 15,-21 22-15,0-21 0,22 21 0,-43-22 16,21 22-16,-21 0 0,0 0 15,-21 21 1,0 0-16,-1 0 0,1 21 16,0 0-16,0 0 0,0 1 0,0-1 15,-1 21-15,1-21 0,21 0 16,0 22-16,0-22 0,0 0 0,0 0 16,0 0-16,0 1 0,21-1 15,1-21-15,-1 21 0,21-21 0,-21 0 16,0 0-16,22 0 0,-22 0 15,0 0-15,21 0 0,-20-21 16,-1 21-16,0-21 0,0-1 0,0 1 16,0 0-16,1 21 0,-22-21 15,0 0-15,21 0 0,-21-1 0,21 22 16,-42 22 15,0-1-31,-1 0 16,22 0-16,0 0 0,-21-21 15,21 21-15,-21 1 0,21-44 63,0 1-47,21 0-16,-21 0 0,21 0 0,1 0 15,-1-22-15,0 22 0,0 0 16,0 21-16,0-21 0,1 21 15,-1 0-15,-21 21 16,0 0-16,0 0 0,0 0 16,0 1-16,0-1 0,0 0 15,0 0-15,0 0 0,0 0 16,0 1-16,0-1 16,21-21-16,0 0 15,0 0-15,0 0 16,1 0-16,20 0 0,-21-21 0,0-1 15,22 1-15,-1 0 0,-21 0 16,21 0-16,-20-22 0,20 22 0,0-21 16,-21 0-16,22-1 0,-22 1 15,21 0-15,-21 20 0,1-20 0,-1 0 16,0-1-16,0 1 0,0 21 16,-21-21-16,21 20 0,-21 1 0,-21 21 31,0 21-31,0 22 15,0-22-15,0 21 0,-1 1 16,1-1-16,0 0 0,0 1 16,0-1-16,21 0 0,0 1 0,0-1 15,0-21-15,0 21 0,0-20 16,0-1-16,0 0 0,0 0 0,21 0 16,0-21-16,0 0 15,0 0-15,1 0 0,-1 0 0,0 0 16,0-21-16,0 0 15,0 0-15,-21-22 0,0 22 0,0-21 16,0 21-16</inkml:trace>
  <inkml:trace contextRef="#ctx0" brushRef="#br0" timeOffset="198381.36">21653 15706 0,'0'-21'16,"22"21"-1,-1 0-15,0-22 0,0 22 16,0 0-16,0-21 0,22 0 16,-22 21-16,0-21 0,21 21 0,-20-21 15,20 21-15,-21-21 0,0 21 16,0-22-16,22 22 0,-43-21 0,21 21 16</inkml:trace>
  <inkml:trace contextRef="#ctx0" brushRef="#br0" timeOffset="200131.43">23050 16193 0,'0'-22'31,"22"1"-31,-1 0 0,0 0 16,0 0-16,21-22 0,-20 22 16,-1 0-16,0-21 0,0 21 0,0-22 15,22 1-15,-43 21 0,21-22 16,0 1-16,0 21 0,-21-21 16,0-1-16,0 22 0,0-21 0,0 21 15,0-22-15,0 22 0,0 0 16,-21 21-16,0 0 15,0 0-15,-1 0 0,22 21 0,-21 21 16,0-20-16,21 20 0,-21 0 16,21 1-16,0-1 0,-21 0 0,0 1 15,21-1-15,0 64 16,-22-64-16,22-21 0,0 22 16,0-22-16,0 0 0,0 0 15,0-42 16,22 21-31,-22-21 0,21-22 16,0 22-16,-21 0 0,21-21 0,0 21 16,0-22-16,1 22 0,-1 0 15,0 0-15,0 0 0,0-1 0,0 22 16,1 0-16,-1 22 16,0-1-16,-21 0 0,0 0 15,21 21-15,-21-20 0,21-1 16,-21 21-16,21-21 0,1 0 0,-22 1 15,21-1-15,0 0 0,0 0 16,0-21-16,22 0 0,-22 0 16,0 0-16,21 0 0,-21 0 15,22-21-15,-1 21 0,-21-21 0,0 0 16,22-1-16,-22-20 0,0 21 16,0-21-16,0 20 0,-21-20 0,22 0 15,-22-1-15,21 1 0,-21 0 16,0-1-16,0-20 0,0 21 0,0-1 15,0 22-15,0-21 0,0 21 16,0-1-16,-21 22 16,-1 22-16,22-1 0,0 0 15,-21 21-15,0 1 0,21-22 0,-21 21 16,21 0-16,0 1 0,0-1 16,0 0-16,0 1 0,0-1 15,0 0-15,21-20 0,0 20 0,0-21 16,-21 0-16,43 0 0,-22 1 15,0-1-15,21-21 0,-20 0 0,20 0 16,0 0-16,1 0 0,-1 0 16,0-21-16,1-1 0,-1 1 0,21 0 15,-41-21-15,20 21 0,0-1 16,-21-20-16,1 21 0,-1-21 0,0 20 16,-21 1-16,0 0 15,0 0-15,-21 21 16,0 0-16,-1 0 15,1 0-15,0 21 0,21 0 0,-21-21 16,0 21-16,21 1 0,0-1 16,-21 0-16,21 0 0,-22 0 0,22 0 15,0 1-15,0-1 16,0-42 15,22-1-31,-1 1 0,0 21 16,-21-21-16,21 0 15,0 0-15,0 0 0,1-1 0,-1 1 16,0 21-16,-21-21 0,21 21 16,-21 21-1,0 0-15,0 1 16,0 20-16,0-21 0,0 0 16,0 0-16,0 1 0,0-1 0,21 0 15,-21 0-15,21 0 16,1-21-1,-1 0-15,0 0 16,0-21-16,-21 0 0,21 0 0,0 21 16,1-21-16,-1-22 15,0 22-15,0 0 0,0 0 0,0-22 16,-21 22-16,22 0 0,-1 0 16,0 0-16,0 21 0,-21-21 15,0 42 1,0 0-16,0 0 0,0 0 15,0 0-15,0 1 0,0-1 16,0 0-16,0 0 0,0 0 0,0 0 16,0 1-16,0-1 0,21 0 15,0-21-15,1 21 0,-1-21 0,0 0 16,0 0-16,0 0 0,22 0 16,-22 0-16,0-21 15,0 0-15,0 0 0,0-1 0,1 1 16,-1 0-16,0 0 0,0-21 15,0-1-15,-21 22 0,21-21 0,-21-1 16,22 1-16,-22 0 0,0-22 16,0 22-16,0 0 0,0 20 0,0-20 15,0 21-15,-22 42 16,1 0-16,21 22 16,-21-22-16,0 21 0,0 0 15,21 1-15,0-1 0,-21 0 0,21 1 16,0-1-16,0 0 0,0 1 15,0-1-15,0-21 0,21 22 16,0-22-16,-21 0 0,21 0 16,0 0-16,22 0 0,-22-21 0,0 0 15,0 0-15,0 0 0,0 0 0,1-21 16,-1 0-16,-21 0 0,0 0 16,0 0-16,0-22 0</inkml:trace>
  <inkml:trace contextRef="#ctx0" brushRef="#br0" timeOffset="200348.17">23876 15812 0,'0'0'0,"-42"0"0,20 0 0,1 0 15,0 0-15,0 0 16,42 0-16,0 0 0,43-22 0,-22 22 15,22-21-15,-1 21 0,22-21 0,-22 0 16,43 21-16,0-21 0,0 0 16,0-1-16,21 1 0,-22 0 0,22 0 15</inkml:trace>
  <inkml:trace contextRef="#ctx0" brushRef="#br0" timeOffset="201504.25">26564 16002 0,'0'0'16,"0"21"-16,0 0 0,0 1 15,21-22 17,0 0-32,1-22 0,-1 1 0,0 0 15,0 0-15,0-21 0,0 20 16,1-20-16,-1 0 0,0-1 0,0 1 15,0 0-15,-21-22 0,21 22 16,1-22-16,-22 1 0,0 21 16,0-22-16,0 22 0,0-1 0,0 22 15,0 0-15,0 0 0,-22 42 16,1 21-16,0-20 16,-21 20-16,21 0 0,-1 1 15,1-1-15,0 0 0,0 1 0,0 20 16,21-21-16,0 1 0,0-1 15,0 0-15,0 1 0,0-1 0,0 0 16,21 1-16,0-22 0,21 0 16,-20 21-16,-1-20 0,21-1 15,-21-21-15,22 0 0,-1 0 16,0 0-16,1 0 0,-1 0 0,0 0 16,1-21-16,-1-1 0,0 1 15,1 0-15,-22 0 0,21-21 0,-21 20 16,0 1-16,1-21 0,-1 21 15,-21-22-15,21 22 0,-21 0 0,0 0 16,0 0-16,-21 0 0,0 21 16,-22 0-16,22 0 0,-21 0 0,-1 0 15,22 0-15,-21 21 0,0-21 16,20 21-16,1 0 0,0 0 0,0 22 16,21-22-16,-21 0 0,21 0 15,0 21-15,0-20 0,0-1 16,21 0-16,0 0 0,0-21 0,-21 21 15,21-21-15,1 21 0,-1-21 16,21 0-16,-21 0 0,0 0 0,1-21 16,-1 0-16,0 21 0,0-21 15,0 0-15,0 0 0,1-1 0,-22 1 16,21 0-16,-21 0 16,0 42-1,-21-21 1,-1 21-16,1 0 0,21 1 0,0-1 15,0 0-15,0 0 16,0 0-16,0 0 0,0 1 0,0-1 16,0 0-16,21 0 0,1-21 15,-1 21-15,0-21 0,21 0 0,-21 0 16,22 0-16,-1 0 0,0 0 16,1 0-16,-1 0 0,0-21 0,22 0 15,-22 0-15,1 0 0,20-1 16,-21-20-16,1 0 0,-1 21 0,-21-22 15,22 1-15,-22 21 0,0-22 16,-21 22-16,0-21 0,0 21 0,0 0 16,-21-1-16,-22 1 0,22 21 15,-21 0-15,21 0 0,-22 0 16,1 0-16,21 0 0,0 0 0,0 21 16,-1 1-16,1-22 0,21 21 15,0 0-15,0 0 0,0 0 16,0 0-16,0 1 0,0-1 15,21 0-15,-21 0 0,0 0 0,0 0 16,0 22-16,0-22 0,0 21 16,0 1-16,0-1 0,0 0 0,0 1 15,0-1-15,0 21 0,0-20 16,0-1-16,0 22 0,0-1 0,0-21 16,0 22-16,0-1 15,0 1-15,0-1 0,0 1 0,0-1 16,0-20-16,0 20 0,0-20 15,22-1-15,-22 0 0,21 1 0,-21-22 16,0 0-16,0 0 0,0 0 16,0-42-1,0 0 1,0 0-16,-21-22 0,21 1 16,-22 0-16</inkml:trace>
  <inkml:trace contextRef="#ctx0" brushRef="#br0" timeOffset="201748.11">26479 15558 0,'0'0'0,"-21"0"16,42-22-16,1 22 15,20-21-15,21 21 0,-20-21 16,20 0-16,1 21 0,-1-21 16,1 0-16,-22 21 0,22-22 0,-22 1 15,0 21-15,1-21 0,-1 0 16,0 0-16,-21 21 0,22-21 16</inkml:trace>
  <inkml:trace contextRef="#ctx0" brushRef="#br0" timeOffset="202568.21">28850 15536 0,'0'0'0,"21"22"0,22-22 0,-22 21 16,0-21-16,21 0 0,1 0 0,-1 0 15,-21 0-15,21 0 0,1 0 16,-1-21-16,-21-1 0,22 1 0,-22 0 16,0 0-16,0-21 0,0 20 15,0-20-15,1 0 0,-1-1 16,0-20-16,-21 21 0,0-1 0,21 1 15,-21-22-15,21 22 0,-21 21 16,0-21-16,21 20 0,-21 1 16,0 0-16,-21 21 15,0 0-15,-21 42 16,21-20-16,-1-1 0,1 21 0,-21 0 16,21 22-16,0-22 0,-1 22 15,22-22-15,0 0 0,0 22 0,0-22 16,0 1-16,22-1 0,-1-21 15,0 21-15,0-20 0,0-1 0,0 0 16,22 0-16,-22-21 16,21 0-16,-21 21 0,22-21 0,-22 0 15,21 0-15,-21 0 0,22-21 16,-1 0-16,-21 0 0,22 0 0,-22-1 16,21 1-16,-21-21 0,0 21 15,1-22-15,-1 22 0,0-21 0,0 21 16,-21 0-16,21-1 0,-42 22 15,0 0 1,0 22-16,0-1 0,-1 0 16,1 0-16,0 0 0,0 22 0,21-22 15,0 0-15,0 0 0,0 0 16,0 0-16,21 1 0,0-1 16,22 0-16,-22-21 0,21 21 15,0-21-15,-20 0 0,20 0 0,0 0 16,1 0-16,-1 0 0,0 0 15,1-21-15,-22 0 0,0 21 0,0-21 16,0-1-16,0-20 0,-21 21 16,0 0-16,0-22 0,0 1 0,0 21 15,0-21-15,-21 20 0,0-20 16,0 21-16,0 21 0,-22-21 0,22 0 16,0 21-16,-21 0 0,21 0 15,-22 0-15,22 0 0,-21 0 0,21 21 16,-1-21-16,-20 21 0,21-21 15,0 0-15,-22 0 0,22 0 16,0 0-16,0 0 0</inkml:trace>
  <inkml:trace contextRef="#ctx0" brushRef="#br0" timeOffset="202816.07">28850 15155 0,'0'0'0,"21"-21"31,22 21-31,20 0 0,1-21 16,-1 21-16,22 0 0,-1-21 0,22 21 15,-21 0-15,21-21 16,-22 0-16,22 21 0,-21-22 0,21 22 16,-43-21-16,22 21 0,-22-21 15,-20 21-15,-1 0 0,-21 0 0,0 0 16,-21-21-16,-21 21 15,-21 0-15,-22 21 0,1-21 16,-1 21-16</inkml:trace>
  <inkml:trace contextRef="#ctx0" brushRef="#br0" timeOffset="204128.59">9377 17780 0,'0'0'0,"21"-63"16,-21 41-16,0 1 15,0 0-15,0 0 0,0 0 16,0 0-16,0-1 0,-21 1 16,0 0-16,-1 0 0,1 0 0,-21 21 15,21 0-15,-22 0 16,1 0-16,-21 0 0,20 21 0,-20 0 16,20 0-16,-20 22 0,-1-1 15,22 0-15,-21 22 0,20-22 16,1 22-16,0-22 0,20 0 0,1 1 15,21-1-15,0 0 0,0-21 16,21 1-16,22-1 0,-1-21 16,0 0-16,22 0 0,-22 0 0,22-21 15,-1-1-15,1 1 0,-1 0 16,1-21-16,-22 21 16,0-1-16,-20 1 0,-1 0 0,0 0 15,-42 21 1,0 0-1,-22 21-15,22 0 0,-21 0 0,-1 1 16,1 20-16,0 0 0,21-21 16,-22 22-16,22-1 0,0 0 15,21 1-15,0 20 0,0-20 0,0-1 16,0 0-16,0 1 0,0-1 16,0 0-16,0 1 0,0 20 15,0-21-15,0 22 0,0-22 0,0 43 16,-21-22-16,0 1 15,-1-64-15,-20 0 0,21 0 0,-21 0 16,-1 0-16,22 0 0,-21 0 16,21 0-16,-1 0 0,1 0 0,42 0 31,1 0-31,-1 0 0,0 0 16,21 0-16</inkml:trace>
  <inkml:trace contextRef="#ctx0" brushRef="#br0" timeOffset="204535.87">9334 17865 0,'0'-21'0,"0"42"0,0-64 16,0 22-1,0 0-15,22 0 16,-1 21-16,0 0 0,0 0 15,0 0-15,0 21 0,1 0 16,-1 0-16,0 1 0,0-1 0,-21 0 16,0 21-16,0-21 0,0 22 15,0-22-15,0 0 0,0 0 16,-21 0-16,0 1 0,21-1 0,-21 0 16,-1-21-1,1 0 1,21-21-16,0 0 0,0-1 15,0-20-15,0 21 0,0-21 16,0-1-16,0 1 0,0 0 16,0-1-16,0 1 0,21 0 0,1-1 15,-1 22-15,-21 0 0,21 0 16,-21 0-16,21 21 0,0 0 16,0 0-16,1 21 0,-1 0 0,0 0 15,0 0-15,0 0 0,0 1 16,1-1-16</inkml:trace>
  <inkml:trace contextRef="#ctx0" brushRef="#br0" timeOffset="205755.97">9906 17928 0,'21'0'0,"-127"-63"0,191 126 0,-43-63 15,-21 0-15,1-21 16,-1 21-16,0-21 0,-21 0 16,21 0-16,0-1 0,0-20 0,-21 21 15,0-21-15,22 20 0,-22-20 16,0 21-16,0-21 0,0 20 15,-22 1-15,1 21 0,0 0 0,0 0 16,-21 0-16,20 21 0,1 1 16,-21 20-16,21 0 0,0-21 15,-22 22-15,22-1 0,21-21 16,0 22-16,0-22 0,0 0 16,0 21-16,0-21 0,0 1 15,21-22 1,0 0-16,1 0 15,-1 0-15,0 0 0,-21-22 16,21 1-16,0 0 0,-21 0 16,21 0-16,-21 0 0,22-1 15,-22 1-15,0 0 0,0 0 0,21 21 16,-21 21 15,0 0-31,0 0 0,21 1 16,-21-1-16,21 0 0,0 0 15,-21 0-15,21-21 0,1 21 0,-1-21 16,0 0-16,0 0 0,0 0 16,0 0-16,1 0 0,-1 0 15,0-21-15,21 21 0,-21-21 0,1 0 16,-1 0-16,0 0 0,0-1 16,0 1-16,-21 0 0,0 0 15,0 0-15,0 0 0,0 42 31,0 0-15,0 0-16,0 0 0,-21 0 16,21 1-16,-21-22 0,21 21 15,0 0-15,-21-21 16,21-21 15,21 21-31,-21-21 16,21-1-16,0 22 0,-21-21 0,0 0 15,21 0-15,-21 0 0,22 21 16,-22-21-16,21 21 16,-21 21-16,21-21 15,-21 21-15,21 0 16,-21 0-16,21 0 0,0 1 16,1-1-16,-1 0 15,21-21-15,-21 0 0,0 0 16,22 0-16,-1 0 0,-21 0 0,22 0 15,-1 0-15,0-21 0,1 0 16,-1 21-16,0-22 0,-21 1 16,1 0-16,-1 21 0,0-21 0,-21 0 15,0 0-15,0-1 0,0 1 16,-21 0-16,21 0 0,-43 0 0,22 0 16,0 21-16,-21 0 0,21 0 15,-22 0-15,1 0 16,21 21-16,-22 0 0,22 0 0,-21 0 15,21 22-15,0-22 0,21 0 16,0 0-16,0 0 0,0 0 16,0 1-16,0-1 0,21-21 0,0 0 15,0 0-15,21 0 0,-20 0 16,-1 0-16,21 0 0,-21 0 0,22-21 16,-22-1-16,0 1 0,21 0 15,-21-21-15,1 21 0,-1-22 16,-21 22-16,21-21 0,0-1 0,-21 1 15,0 0-15,0-22 16,21 22-16,-21 0 0,0-1 0,0 1 16,0 0-16,-21 20 0,0-20 15,0 21-15,0 21 0,-1 0 16,1 0-16,0 21 0,0 0 16,0 0-16,21 22 0,0-1 15,0 0-15,0 1 0,0 20 0,0-20 16,21-1-16,0 0 0,0 1 15,0-1-15,1 0 0,20-21 16,-21 22-16,0-22 0,0 0 16,22-21-16,-22 21 0,0-21 0,21 0 15,-20 0-15,20 0 0,-21 0 0,21-21 16,-20 0-16,-1 0 16,0 0-16,0-22 0</inkml:trace>
  <inkml:trace contextRef="#ctx0" brushRef="#br0" timeOffset="206000.35">11663 17399 0,'0'-21'0,"0"0"0,0 148 0,0-212 16,0 64 0,-21 42-16,21 0 15,0 22-15,0-1 0,-22 0 0,22 22 16,-21-22-16,21 22 0,0-1 16,-21 1-16,21-22 0,-21 21 15,0 1-15,21-1 0,-21 1 16,-1-1-16,22 22 0,-21-21 15,21-1-15,0 1 0,0-1 0,0-21 16,0 1-16,0-1 0,0 0 16,0-20-16,0-1 0,21-21 15,1 0 1,-1 0-16,-21-43 0,21 22 0,-21-21 16</inkml:trace>
  <inkml:trace contextRef="#ctx0" brushRef="#br0" timeOffset="206280.19">11620 17632 0,'0'0'0,"0"-42"0,0-22 15,0 22-15,0 21 0,0-1 16,22 1-16,-1 0 0,0 0 16,0 21-16,0 0 0,0 0 0,1 0 15,20 0-15,-21 21 16,0 0-16,-21 0 0,0 22 0,0-22 15,0 21-15,0-21 0,-21 22 16,0-22-16,-21 21 0,20-21 16,1 22-16,0-22 0,0 0 0,0-21 15,0 21-15,-1 0 16,44-21 0,-1-21-1,0 0-15,0 0 0,21 0 16</inkml:trace>
  <inkml:trace contextRef="#ctx0" brushRef="#br0" timeOffset="207480.03">12255 17399 0,'0'0'0,"0"-21"16,-21 21-16,-21 0 0,21 0 15,0 0-15,-22 21 0,22 0 16,0 0-16,0 1 0,0-1 15,-1 0-15,22 21 0,-21-21 16,21 22-16,0-22 0,0 21 0,0-21 16,0 1-16,21-1 0,1-21 15,-1 21-15,0-21 0,0 0 16,0 0-16,0 0 0,1 0 16,-1-21-16,0 0 0,0-1 15,-21 1-15,21 0 0,0 0 16,-21 0-16,0 0 0,22-22 0,-22 22 15,21 0-15,-21 0 16,21 21 0,-21 21-1,21 0-15,-21 0 0,0 0 0,0 1 16,0-1-16,0 21 0,0-21 16,21 0-16,-21 1 0,21-1 15,-21 0-15,0 0 0,22-21 0,-1 21 16,0-21-16,0 0 15,0 0-15,0 0 0,1 0 16,-1-21-16,0 0 0,0 0 0,0 21 16,0-43-16,-21 22 15,22 0-15,-1 0 0,-21-21 0,21 20 16,-21 1-16,0 0 0,0 0 16,21 21-1,-21 21 1,0 0-16,0 0 15,0 1-15,0-1 0,21 0 0,-21 0 16,0 0-16,21 0 0,1 1 16,-1-1-16,0-21 15,0 0-15,0 21 0,0-21 0,1 0 16,-1 0-16,0 0 0,0 0 16,21-21-16,-20 0 0,-1 21 15,0-22-15,0 1 0,0 0 16,0 0-16,1-21 0,-22 20 15,0 1-15,0 0 0,0-21 0,0 21 16,-22 21 0,1 21-1,0 0-15,21 0 0,0 21 16,0-20-16,-21-1 0,21 21 16,0-21-16,0 0 0,0 1 0,0-1 15,0 0-15,0 0 16,21-21-1,0 0-15,0-21 16,1 21-16,-22-21 0,21 0 16,0-1-16,0 1 0,-21 0 15,21 0-15,0-21 0,1 20 16,-22 1-16,21 0 0,0 0 0,0 21 31,0 0-31,-21 21 16,0 0-16,0 0 0,0 1 15,0-1-15,21 0 16,1 0-16,-1 0 0,0-21 16,0 0-16,0 0 15,0 0-15,1 0 0,-1 0 16,0 0-16,0-21 0,0 0 16,0 21-16,1-21 0,-22-22 0,21 22 15,0 0-15,-21-21 0,21 21 16,-21-22-16,0 1 0,0 21 15,0-22-15,0 1 0,0 0 0,0-1 16,0 22-16,0-21 0,0 0 16,0 20-16,0 1 0,0 42 31,0 1-31,0 20 0,0-21 0,0 0 16,0 22-16,0-22 15,0 21-15,0-21 0,0 22 0,0-22 16,0 21-16,0-21 0,0 0 15,0 1-15,0-1 0,0 0 16,21 0-16,-21-42 31,0 0-31,0 0 0</inkml:trace>
  <inkml:trace contextRef="#ctx0" brushRef="#br0" timeOffset="207656.51">13547 17272 0,'21'0'47,"0"0"-47,0 0 0,0 0 0,0 0 16,-21-21-16,22 21 0,-1-21 16,0 21-16,-21-21 0,21 21 15,-21-22-15,21 22 0,-21-21 16</inkml:trace>
  <inkml:trace contextRef="#ctx0" brushRef="#br0" timeOffset="208575.92">15134 16849 0,'0'0'15,"0"-43"-15,0 22 0,0 0 0,0-21 0,0 21 16,-21 21 0,21 21-16,0 21 15,0-21-15,0 22 0,0-1 16,-21 21-16,0-20 0,21-1 15,-22 0-15,1 1 0,0-1 16,21 0-16,-21-20 0,0 20 0,21-21 16,0 0-16,0 0 0,0 1 15,-21-22-15,21-22 32,21 1-17,0 0-15,0-21 0,0 21 0,0-22 16,1 1-16,-1 0 0,21-1 15,-21 22-15,22-21 0,-22 21 0,0-1 16,0 1-16,0 21 0,0 0 16,1 0-16,-22 21 0,0 1 15,21-1-15,-21 0 0,0 0 16,0 21-16,0-20 0,0-1 0,0 21 16,21-21-16,-21 0 0,0 1 15,21-1-15,0 0 0,0 0 0,1-21 16,-1 21-16,0-21 0,0 0 15,21 0-15,-20 0 0,20 0 0,-21 0 16,21 0-16,-20-21 0,-1 0 16,21 0-16,-21 0 0,22-22 0,-22 22 15,21-21-15,-21-1 0,0 1 16,1-21-16,-1 20 0,0-20 16,0 20-16,-21 1 0,0 0 15,0-1-15,0 22 0,0 0 0,0 0 16,-21 21-1,0 21-15,21 0 0,-21 0 0,21 1 16,-22 20-16,1 0 0,21 1 16,0-1-16,-21 0 0,21-21 0,-21 22 15,21-1-15,0 0 0,0-20 16,0 20-16,0-21 0,0 0 16,0 22-16,0-22 0,0 0 0,0 0 15,21-21-15,0 0 16,0 0-1,1 0 1,-22-21-16,0 0 0,0 0 16</inkml:trace>
  <inkml:trace contextRef="#ctx0" brushRef="#br0" timeOffset="208771.93">15896 17018 0,'0'0'0,"21"0"16,0 0 0,1 0-16,-1 0 0,0 0 0,0 0 15,0 0-15,0-21 0,1 21 16,-1-21-16,0 21 0,21-21 0,-21-1 16,22 22-16,-22-21 0,21 0 15,-21 0-15,1 21 0</inkml:trace>
  <inkml:trace contextRef="#ctx0" brushRef="#br0" timeOffset="209391.69">16531 16870 0,'0'21'0,"-42"-84"15,84 105-15,-42 0 0,0-21 0,0 1 16,0-1-16,0 0 0,0 0 16,-21 0-16,21 22 15,-21-22-15,21 0 0,-21-21 0,21 21 16,0 0-16,0 0 0,0 1 15,0-1-15,0-42 47,0-1-47,21 1 16,0 0-16,0 0 0,-21 0 0,21 0 16,0-22-16,1 22 0,-1 0 15,-21 0-15,21 0 0,0-1 16,0 1-16,0 21 15,1 0-15,-22 21 16,0 1 0,0-1-16,0 0 0,0 0 15,0 0-15,0 0 16,0 1-16,0-1 0,0 0 16,0-42 30,21 21-46,0-21 0,-21-1 0,21 1 16,0 0-16,-21 0 16,21-21-16,1 20 0,-1-20 0,-21 21 15,21-21-15,0 20 0,0 1 16,0 0-16,1 0 0,-1 21 0,0 0 16,0 21-1,-21 0-15,0 0 0,0 1 0,0-1 16,0 0-16,0 0 0,0 0 15,0 0-15,0 22 0,0-22 0,0 0 16,0 0-16,0 0 16,0 1-16,0-1 0,0 0 31,21-21-15,0 0-1</inkml:trace>
  <inkml:trace contextRef="#ctx0" brushRef="#br0" timeOffset="209832.44">17314 17187 0,'0'22'16,"21"-22"0,1 0-1,-1-22-15,0 1 0,0 21 16,21-21-16,-20 0 0,-1 0 15,21 0-15,-21-1 0,22 1 16,-22 0-16,0-21 0,21 21 0,-21-22 16,1 1-16,-1 0 0,0-1 15,0 1-15,0 0 0,0-1 0,-21 1 16,22 0-16,-22-1 0,0 22 16,0-21-16,0 21 0,0-1 0,0 1 15,-22 21-15,1 0 0,0 0 16,0 0-16,0 21 0,0 1 0,-1-1 15,1 21-15,0 0 0,0 1 0,21-1 16,0 0-16,0 1 0,0 20 16,0-20-16,0-1 0,21 0 15,0 1-15,-21-22 0,21 21 16,1-21-16,-1 0 0,0 1 0,0-1 16,0 0-16,0-21 0,1 0 15,-1 0-15,0 0 0,0 0 0,0-21 16,0 0-1,-21-1-15,0 1 0,22 21 0,-22-21 16,0 0-16,0 0 0,0 0 16,0-1-16</inkml:trace>
  <inkml:trace contextRef="#ctx0" brushRef="#br0" timeOffset="210813.2">18859 16743 0,'0'-21'78,"0"0"-63,0-1 1,0 1-16,0 0 0,22 0 16,-1 0-16,0 0 15,0-1-15,0 1 0,0-21 0,-21 21 16,22 0-16,-1-22 0,0 22 16,-21-21-16,0 21 0,0-22 0,0 22 15,0 0-15,0 0 0,0 0 16,-21 21-1,0 21-15,21 0 16,-22 21-16,22-21 0,0 22 0,0-1 16,0 0-16,-21-20 0,21 20 15,0 0-15,0 1 0,-21-1 16,21 0-16,0-21 0,0 22 16,0-1-16,0-21 0,0 0 0,0 1 15,21-1-15,0-21 0,1 0 16,-1 0-16,0 0 0,-21-21 15,0-1 1</inkml:trace>
  <inkml:trace contextRef="#ctx0" brushRef="#br0" timeOffset="211010.33">18796 16574 0,'0'-22'31,"21"22"-31,0 0 0,0-21 16,1 21-16,-1 0 0,21 0 16,-21-21-16,22 21 0,-1 0 0,0-21 15,1 21-15,-1 0 0,0 0 16,1 0-16,-1 0 0,-21 0 0,21 21 16,-20-21-16</inkml:trace>
  <inkml:trace contextRef="#ctx0" brushRef="#br0" timeOffset="211896.88">19600 16912 0,'0'0'0,"21"0"15,1 0-15,-1-21 16,0 0-16,0 0 16,0 0-16,0-1 0,-21 1 0,22 0 15,-1-21-15,-21 21 0,21-22 16,-21 22-16,0 0 0,0-21 0,0 20 15,0 1-15,-21 21 0,0 0 16,-1 0-16,1 0 0,-21 0 0,21 0 16,-22 21-16,1 1 0,0 20 15,21-21-15,-1 0 0,-20 22 16,42-22-16,-21 21 0,21-21 16,0 0-16,0 22 0,0-22 0,0 0 15,21 0-15,0-21 16,0 0-16,1 0 0,-1 0 0,21 0 15,-21 0-15,0 0 0,22-21 16,-22 0-16,0 0 0,0 0 0,0-1 16,1 1-16,-1 0 0,0 0 15,0-21-15,-21 20 0,0 1 0,0 0 16,0 0-16,21 0 0,-21 42 47,0 0-47,0 0 0,0 0 15,0 22-15,0-22 0,0 21 16,0-21-16,0 1 0,0 20 0,0-21 16,0 0-16,0 0 0,21 1 15,1-1-15,-1 0 0,0 0 0,0-21 16,0 0-16,0 0 0,22 0 16,-22 0-16,21 0 0,1-21 0,-22 21 15,21-21-15,0 0 0,1-1 16,-1 1-16,-21-21 0,22 21 0,-22-22 15,21 1-15,-21 21 0,-21-21 16,0 20-16,0-20 0,0 21 16,0 0-16,-21 0 15,0 21-15,0 0 0,-22 0 0,22 0 16,-21 21-16,0-21 0,20 21 16,-20 0-16,21 0 0,0 0 0,0 1 15,-1-1-15,22 0 0,0 0 16,0 0-16,22-21 15,-1 21-15,0-21 0,21 0 16,-21 0-16,1 0 0,20 0 16,0 0-16,-21 0 0,1 0 15,20 0-15,-21 0 0,0 0 0,0 22 16,-21-1 0,0 0-16,0 0 0,0 21 0,-21 1 15,21-1-15,-21 0 0,0 1 16,-21-1-16,20 0 0,1 22 0,0-22 15,0 1-15,-21 20 0,20-21 16,1 1-16,21-1 0,-21 22 0,21-22 16,-21-21-16,21 21 0,-21 1 15,21-22-15,0 0 0,0 0 16,21-21 0,0-21-1,21-21-15,-20 21 0</inkml:trace>
  <inkml:trace contextRef="#ctx0" brushRef="#br0" timeOffset="212400.59">21675 16298 0,'0'0'0,"-22"22"31,1-1-31,0 21 0,0-21 16,0 22-16,0-22 0,-22 21 16,22 0-16,0 1 0,0-1 0,0 0 15,21-20-15,-22 20 0,22-21 16,-21 21-16,21-20 0,0-1 0,0 0 16,0-42 15,0 0-16,21-22-15,1 22 0,-1-21 0,21 21 16,-21-22-16,22 22 0,-22-21 16,21 21-16,0-22 0,1 22 15,-22 0-15,21 21 0,1 0 16,-22 0-16,0 0 0,21 0 0,-21 0 16,-21 21-16,22-21 0,-22 21 0,21 0 15,-21 1-15,0-1 0,0 0 16,0 0-16,0 0 0,0 0 0,-21 1 15,-1-1-15,1 0 0,0 0 16,0 0-16,-21-21 0,20 21 0,1-21 16,0 22-16,0-22 0,0 0 15,0 0-15,21-22 16,21 1 0,21 0-16,-21 0 15,22 21-15,-1-21 0</inkml:trace>
  <inkml:trace contextRef="#ctx0" brushRef="#br0" timeOffset="213028.23">22161 16595 0,'0'0'0,"0"21"31,0 0-31,0 0 16,-21 0-16,21 1 0,0-1 15,0 0-15,0 0 16,0 0-16,21 0 15,1-21-15,-1 22 16,0-22-16,0 0 0,0 0 0,0 0 16,1 0-16,-1 0 0,0-22 15,0 22-15,0-21 0,0 0 0,1 0 16,-1 0-16,-21 0 0,21-1 16,-21 1-16,21 21 0,-21-21 0,21 0 15,-21 0 1,0 42-1,0 0 1,0 0-16,-21 0 0,0 22 0,0-22 16,0 21-16,21 1 0,-22-1 15,1 0-15,21 1 0,0 20 16,0-21-16,0 22 0,-21-22 0,21 22 16,0-1-16,0 1 0,0 20 15,21-20-15,-21-1 0,21 22 16,1-21-16,20 20 0,-21-20 0,0-1 15,22 22-15,-22-22 0,21 1 16,-21-1-16,0 1 0,-21-1 0,0 1 16,0-1-16,0-20 0,0-1 15,0-21-15,-21 22 0,0-43 16,-21 21-16,-1-21 0,1 0 0,0 0 16,21-21-16,-1-22 15,-20 22-15,21-21 0,21-22 0,-21 22 16,0-22-16,-1-20 0,1 20 15,21-20-15,0 20 0,-21-21 16,0-20-16,21 20 0,-21 0 0,21 1 16,0-1-16,0 0 0,0 22 15,0-1-15,0 1 0,0-1 0,0 1 16,0 20-16,0-20 0,21 21 16,0-22-16,0 22 0,0-1 0,1 1 15,-1 21-15,21-21 0</inkml:trace>
  <inkml:trace contextRef="#ctx0" brushRef="#br0" timeOffset="213675.85">23707 17378 0,'0'0'0,"-22"21"0,1 0 16,42-42 31,1 21-47,-1-21 0,0 0 16,21 0-16,1-22 0,-1 22 0,0-21 15,1 21-15,-1-22 16,0 1-16,-21 0 0,22-1 0,-22 1 15,21 21-15,-42-22 0,0 22 16,0 0-16,0 0 0,-21 21 16,-21 21-16,21 0 15,-22 0-15,22 1 0,0-1 16,0 0-16,0 21 0,21-21 0,0 1 16,0-1-16,0 0 0,21 0 15,0 0-15,0 0 0,0 1 16,0-22-16,1 21 0,20 0 15,-21 0-15,-21 0 0,21 0 0,-21 1 16,0-1-16,0 0 16,-21 0-16,0-21 0,0 0 15,-22 0-15,22 0 0,0 0 16,0 0-16,-21 0 0,20 0 0,22-21 16,0 0-16,0 0 15,0-1-15,0 1 0,0 0 16,22-21-16,-1 21 0,0-22 0,21 22 15,-21-21-15</inkml:trace>
  <inkml:trace contextRef="#ctx0" brushRef="#br0" timeOffset="213871.74">24405 16976 0,'0'0'0,"21"21"16,-21 0-16,0 0 0,0 0 16,0 22-16,0-22 0,0 0 0,0 0 15,0 0-15,-21 1 0,0-1 16,21 0-16,-21 0 0,21 0 15,-21 0 1,21 1 0,0-44-1,21 1-15,-21 0 16,21 0-16,-21 0 0,21 0 16</inkml:trace>
  <inkml:trace contextRef="#ctx0" brushRef="#br0" timeOffset="214176.07">24490 16722 0,'0'0'0,"-21"0"16,-22 21-1,22 0-15,0 0 0,21 0 0,0 1 16,21-22 0,0 0-16,22 0 15,-22 0-15,0 0 0,0 0 0,0 0 16,22-22-16,-22 1 15,-21 0-15,0 0 0,0 0 16,-21 0 0,-1 21-16,1 0 0,0 0 0,0 0 15,-21 0-15,20 0 0,1 0 16,21 21-16,-21 0 0,21 0 16,0 0-16,0 0 0,0 1 15,0-1-15,21 0 0,-21 0 0,43 0 16,-22-21-16,0 21 0,21-21 15,-21 0-15</inkml:trace>
  <inkml:trace contextRef="#ctx0" brushRef="#br0" timeOffset="214491.89">24998 16912 0,'0'0'0,"0"-21"0,0 0 15,0 0-15,0 0 0,0 42 31,0 0-31,-21 0 0,21 21 16,-22-20-16,22 20 0,-21 21 16,21-20-16,-21-1 0,0 22 0,21-22 15,-21 21-15,0 1 0,-1-1 16,22 22-16,0-21 0,-21-1 16,21 1-16,-21-1 0,21 1 0,0-1 15,-21-21-15,21 22 16,0-22-16,0 1 0,0-1 0,0-21 15,0 0-15,0 0 0,0 1 16,0-44 0,0 1-16,21 0 15,0-21-15,0-1 0,1 1 16,-1 0-16,0-22 0</inkml:trace>
  <inkml:trace contextRef="#ctx0" brushRef="#br0" timeOffset="-214721">24955 17230 0,'0'0'0,"0"-43"0,0 22 0,0-21 0,0 21 16,0-22-16,22 22 16,-1 0-16,0 21 0,0-21 0,21 0 15,-20 21-15,20 0 0,-21 0 16,0 0-16,0 21 0,1 0 16,-1-21-16,0 21 0,-21 0 0,0 1 15,0-1-15,0 0 0,0 21 16,-21-21-16,0 1 0,-1-1 0,-20-21 15,21 21-15,-21 0 0,-1 0 16,22-21-16,-21 21 0,21-21 0,-1 0 16,1 0-16,42 0 31,1 0-31,-1-21 0,21 0 16,0 0-16,-20 0 0,20 0 0,0-22 15,-21 22-15,22-21 0</inkml:trace>
  <inkml:trace contextRef="#ctx0" brushRef="#br0" timeOffset="-214441.16">25506 16828 0,'84'-64'32,"-189"170"-32,126-148 0,63-1 0,-84 64 15,0 1-15,0 20 0,0 0 16,0 1-16,0-1 0,0 21 16,-21 1-16,21-22 0,-21 22 15,0-1-15,21 1 0,0-1 0,-21 1 16,0 20-16,-1-20 0,1-1 15,21 1-15,-21-1 0,0-20 16,0 20-16,21-20 0,-21-1 0,21 0 16,-22 1-16,22-1 0,0-21 15,0 0-15,0-42 32,0 0-32,0 0 15,0-22-15,22 22 0,-1-42 0,0 20 16,-21 1-16,21-21 15,0-1-15,-21 1 0,0-1 0</inkml:trace>
  <inkml:trace contextRef="#ctx0" brushRef="#br0" timeOffset="-214169.1">25442 17251 0,'43'-191'16,"-86"424"-16,43-275 0,64-191 0,-43 212 16,0 0-16,0 0 0,22-1 0,-22 1 15,21 21-15,0 0 0,-20 0 16,20 21-16,-21 1 0,0-1 0,0 0 15,1 0-15,-22 0 0,0 22 16,0-22-16,-22 21 0,1-21 0,0 0 16,-21 1-16,21 20 15,-22-21-15,1 0 0,21-21 0,-22 21 16,22 1-16,0-22 0,0 0 16,0 0-16,0 0 0,42-22 31,0 22-31,0-21 0,0 0 15,22 0-15,-1 0 0,0 0 0,1-1 16,-1 1-16,0 0 0</inkml:trace>
  <inkml:trace contextRef="#ctx0" brushRef="#br0" timeOffset="-213896.57">26162 16976 0,'0'-21'0,"0"42"31,-21 0-31,21 0 0,-21 0 16,-1 0-16,1 1 0,21 20 16,-21-21-16,0 0 0,21 0 15,0 1-15,0-1 0,-21 0 0,21 0 16,0 0-16,0 0 16,21-21 30,-21-21-46,0 0 16,21 0-16,-21 0 16,0 0-16,21-1 15,-21 1-15,21 0 0</inkml:trace>
  <inkml:trace contextRef="#ctx0" brushRef="#br0" timeOffset="-212540.71">26120 16976 0,'0'0'0,"-22"-21"16,22-1-1,0 1 1,0 0-16,0 0 31,0 0 141,-21 21-78,0 0-79,21-21 157,0-1-109,-21 22 577,0 0-624,21-21 0</inkml:trace>
  <inkml:trace contextRef="#ctx0" brushRef="#br0" timeOffset="-211477.1">24342 16362 0,'0'42'0,"0"-21"16,0 1-16,0 20 0,0 0 15,0-21-15,0 22 0,0-1 0,21 0 16,-21 1-16,0-1 0,0 0 16,0-20-16,0 20 0,0-21 15,0 21-15,0-20 0,0-1 0,0 0 16,0 0-16,-21-21 15,21 21-15,-22-21 0,22-21 32,0 0-17,0 0-15,0 0 0,0-1 16,22-20-16,-22 21 0,21-21 0,0-1 16,21 22-16,-21-21 0,22-1 15,-22 22-15,21 0 0,-21 0 0,1 0 16,20 0-16,-21 21 0,0 0 15,0 0-15,-42 0 32,0 0-32,0 21 0,0 0 0,0-21 15,-1 0-15,-20 0 0,21 21 16,0-21-16,-22 0 0,22 0 16,0 0-16,0 0 0,21 21 15,0 0 1,0 1-16,0-1 15,21 0-15,0 21 0,0-21 16,22 1-16,-22 20 0,0-21 0,21 0 16,-20 22-16,20-22 0,-21 0 15,0 0-15,0 0 0,22-21 0,-22 21 16,-21 1-16,21-22 0,0 0 16,0 21-16,1-21 0,-1 0 15,0 0-15</inkml:trace>
  <inkml:trace contextRef="#ctx0" brushRef="#br0" timeOffset="-210029.27">26395 16933 0,'0'22'63,"0"-1"-63,0 0 0,0 0 0,0 21 16,-21-20-16,21-1 0,-22 0 15,22 0-15,0 0 0,-21 0 0,21 1 16,0-1-16,-21-21 15,42-21 17,0 21-17,1-22-15,-22 1 0,21 0 16,0 0-16,0-21 0,0 20 16,22 1-16,-22-21 0,21 21 0,-21-22 15,22 22-15,-22 0 0,0 21 16,0 0-16,0 0 0,-21 21 15,0 0 1,0 1-16,0 20 0,0-21 0,0 0 16,0 22-16,0-22 0,0 0 15,0 21-15,0-21 0,0 1 0,0-1 16,21-21-16,1 21 0,-1 0 16,0-21-16,0 0 0,21 0 15,-20 0-15,20 0 0,0 0 16,1 0-16,-1-21 0,0 21 0,1-21 15,-22 0-15,21-1 0,0 1 16,-20 0-16,20 0 0,-21-21 16,0 20-16,-21 1 0,0-21 0,0 21 15,0 0-15,0-1 0,0 1 16,0 0-16,-21 21 0,0 0 0,0 0 16,0 0-16,-1 0 0,1 0 15,0 21-15,-21-21 0,21 21 0,-1 1 16,1-22-16,21 21 0,0 0 15,0 0-15,0 0 0,0 0 32,21-21-32,1 0 0,-1 0 0,0 0 15,21 0-15,-21 0 0,1 0 16,-1 0-16,0-21 0,0 21 0,-21-21 16,21 21-16,-21-21 0,21 21 15,-21-21 1,0 42-1,0 0-15,0 21 16,-21-20-16,0-1 0,21 21 16,0 0-16,0 1 15,-21-1-15,21 0 0,0 1 0,-21 20 16,21-20-16,0 20 0,0 1 16,0-1-16,0 1 0,0-1 0,0 1 15,0-1-15,0 1 0,0-1 16,0 22-16,0-22 0,0 1 15,0-1-15,0 1 0,0-1 0,-21-20 16,21-1-16,-22 0 0,1 1 16,0-22-16,21 0 0,-21-21 15,0 0-15,0 0 0,-22-21 0,22 0 16,0-1-16,-21-20 0,-1 0 16,22-22-16,-21 1 0,-1-1 15,1 1-15,21-1 0,-21-20 16,20 20-16,1-21 0,-21 22 0,42-22 15,-21 22-15,21-1 0,0 1 16,0-1-16,0 1 0,21-1 16,0 1-16,21-1 0,1 1 0,-1-1 15</inkml:trace>
  <inkml:trace contextRef="#ctx0" brushRef="#br0" timeOffset="-208944.94">28956 16870 0,'0'0'0,"0"-21"16,0 0-16,0-1 15,0 1-15,21 0 0,0 0 16,0-21-16,1 20 0,-1-20 0,-21 21 16,21-21-16,0 20 15,-21 1-15,0 0 0,0 0 0,0 0 16,0 0-16,-21 21 16,0 0-16,0 21 0,-22 0 15,22 0-15,0 0 0,-21 22 16,20-22-16,-20 21 0,21 0 0,0 1 15,0-1-15,21-21 0,0 22 16,0-22-16,0 0 0,0 0 0,0 0 16,0 0-16,0 1 0,21-22 15,0 0-15,0 0 0,0 0 16,0 0-16,22 0 16,-22-22-16,0 1 0,0 0 0,22 0 15,-22-21-15,0 20 0,0-20 16,0 21-16,0-21 0,-21 20 0,0-20 15,22 21-15,-22 0 0,0 0 16,0-1-16,0 44 16,0-1-1,-22 21-15,22-21 0,-21 22 0,0-22 16,21 21-16,-21 0 0,21-20 16,0 20-16,0-21 0,0 21 0,0-20 15,0-1-15,0 0 0,0 0 16,21-21-16,0 21 0,0-21 15,1 0-15,-1 0 0,0 0 16,21 0-16,-21 0 0,1-21 0,-1 0 16,21 0-16,-21 0 0,22-22 15,-22 1-15,0 21 0,0-43 16,21 22-16,-20 0 0,-1-1 0,-21 1 16,0 0-16,21-1 0,-21 1 15,0 0-15,0 20 0,0 1 0,0 0 16,-21 21-1,0 0-15,21 21 0,-22 0 0,1 22 16,0-22-16,21 21 0,0 1 16,-21-22-16,21 21 0,0 0 15,-21 1-15,21-1 0,0 0 16,0 1-16,0-1 0,0-21 0,21 0 16,0 22-16,0-43 0,-21 21 15,21 0-15,1-21 0,-1 0 0,21 0 16,-21 0-16,0 0 0,1-21 15,20 21-15,-21-21 0,21-22 16,1 22-16,-22-21 0,21 0 0,1-1 16,-1 1-16,0 0 0,1-22 15,-22 22-15,21-1 0,0-20 0,-20 21 16,-1-1-16,-21 1 0,0 0 16,0 20-16,0 1 0,-21 21 15,-1 0-15,-20 21 16,21 1-16,-21 20 0,20 0 0,1 1 15,0-1-15,0 0 0,21 1 16,0-1-16,0 0 0,0 1 0,21-1 16,0 0-16,0 1 0,22-22 15,-22 21-15,21-21 0,1 0 0,-1 1 16,0-22-16,1 0 0,-1 0 16,0 0-16,1 0 0,-1 0 0,21-22 15,-20 22-15,-1-21 0,22 0 16,-22 0-16,0 0 0,1 0 15,-22-1-15</inkml:trace>
  <inkml:trace contextRef="#ctx0" brushRef="#br0" timeOffset="-208071.11">16870 17717 0,'0'0'0,"0"-22"0,0-41 16,-21 42 0,-1 21-16,1 0 15,0 0-15,21 21 16,0 0-16,-21 21 0,21-20 0,-21 20 15,21 0-15,0 1 0,-21-1 16,21 0-16,0 1 0,0-1 16,-22 0-16,1-21 0,21 22 0,-21-22 15,21 0-15,0 0 0,0 0 16,0 22-16,0-22 16,0 0-16,0 0 0,0 0 15,0-42 16</inkml:trace>
  <inkml:trace contextRef="#ctx0" brushRef="#br0" timeOffset="-207745.29">16468 17759 0,'0'-21'15,"0"42"-15,0-85 0,0 43 0,0-21 0,0 21 16,0-22-16,42 22 15,-21 0-15,0-21 0,22 21 0,-1 21 16,0-22-16,1 22 0,-22 0 16,21 0-16,0 0 0,1 22 15,-1-1-15,0 21 0,-20-21 0,-1 22 16,-21-1-16,0 0 0,0 1 16,-21-1-16,-1 0 0,-20-21 0,21 22 15,-21-1-15,-1-21 0,1 22 16,0-22-16,-1 0 0,1 0 15,0 0-15,20-21 0,1 0 0,21 21 16,21-21 0,22 0-1,-22 0-15,0 0 0,21-21 16,1 21-16,-1 0 0,-21 0 16,22 0-16</inkml:trace>
  <inkml:trace contextRef="#ctx0" brushRef="#br0" timeOffset="-205852.55">17335 18098 0,'43'0'16,"-86"0"-16,170 0 16,-105 0-16,-22-22 15,0 1-15,0 0 16,0 0 0,-22 21-16,1-21 0,0 0 15,0 21-15,0 0 0,0-22 16,-22 22-16,22 0 0,0 0 0,0 0 15,0 22-15,-1-1 0,1 0 16,0 0-16,0 0 0,0 22 0,21-22 16,0 21-16,-21-21 0,21 22 15,0-22-15,0 21 0,0-21 16,0 0-16,0 1 0,0-1 16,21-21-16,0 0 0,0 0 15,0 0-15,0-21 0,1-1 16,20 22-16,-21-21 0,0-21 0,0 21 15,22 0-15,-22-1 16,0 1-16,0-21 0,0 21 0,-21 0 16,0-1-16,22 1 0,-22 0 15,0 0-15,0 42 32,0 0-32,0 0 15,0 1-15,0 20 0,0-21 0,0 0 16,0 22-16,21-22 0,-21 0 15,21 21-15,0-21 0,-21 1 16,21-22-16,0 21 0,1-21 0,-1 21 16,0-21-16,0 0 0,0 0 15,0-21-15,22 0 0,-22 21 16,0-22-16,0 1 0,0 0 16,1 0-16,-1-21 0,0 20 15,0 1-15,0 0 0,0 0 0,1 0 16,-22 0-16,0-1 0,21 22 15,0 0-15,-21 22 16,0-1 0,0 0-16,21 0 0,-21 0 15,0 0-15,21 1 0,-21-1 0,0 21 16,0-21-16,21-21 0,-21 21 16,22 1-16,-22-1 0,21-21 15,0 0-15,0 0 16,0 0-16,0 0 0,22 0 15,-22-21-15,0 21 0,21-22 0,-20 1 16,-1 0-16,0 0 0,21 0 16,-42 0-16,21-1 0,1 1 0,-22 0 15,0 0-15,0-21 0,0 20 16,0 1-16,0 0 0,-22 21 0,1-21 16,0 21-16,0 0 0,0 0 15,0 21-15,-1 0 16,22 0-16,-21 1 0,21-1 15,0 21-15,0-21 0,0 0 16,0 22-16,21-22 0,1 0 0,-1 0 16,0 0-16,21 1 0,-21-22 15,1 21-15,-1-21 0,21 0 16,-21 0-16,0 0 0,22 0 0,-22-21 16,21-1-16,-21 22 0,1-21 15,-1 0-15,21-21 0,-21 21 0,0-1 16,-21 1-16,22 0 0,-22-21 15,21 42-15,-21-21 0,0-1 16,0 44 0,0-1-1,-21 0-15,-1 0 0,22 0 16,-21 0-16,21 22 0,-21-22 16,21 0-16,0 0 0,0 0 15,-21-21-15,21 22 0,0-44 47,21 1-47,-21 0 16,0-21-16,21 21 0,0-1 15,-21 1-15,22 0 0,-22 0 16,0 0-16,21 0 0,-21 42 31,21 21-15,-21-21-16,0 0 0,0 1 15,0 20-15,21-21 0,-21 0 16,0 0-16,0 22 0,21-22 0,0-21 16,1 21-16,-1 0 0,0-21 15,0 0-15,21 0 16,-20 0-16,-1 0 0,0 0 0,21-21 16,-21 0-16,1 0 0,20 0 15,-21-1-15,21-20 0,-20 21 16,20-21-16,-21-1 0,0 1 0,0 0 15,1-1-15,-22 1 0,0 0 16,0-1-16,0 1 0,0 0 16,0 20-16,0-20 0,0 21 15,-22 21-15,1 0 0,0 0 16,21 42-16,-21-21 16,21 1-16,0 20 0,0 0 0,0-21 15,0 22-15,0-1 0,0 0 16,0-20-16,0 20 0,0-21 15,21 0-15,0 0 0,-21 1 0,21-1 16,-21 0-16,22 0 0,-22 0 16,0-42 15,0 0-15,0 0-1,21 21 1,0-21-16,-21-1 15,21 22-15,0-21 16,0 21-16,-21-21 16,22 0-16,-22 0 15,21 0-15,0-1 0,-21 1 16,21 0-16,0 0 0,-21 0 0,21 0 16,1-1-16,-1 22 15,-21-21-15,-21 21 31,-1 21-31,-20 1 16,21-1-16,0 0 0,0 0 16,-1 0-16,1 0 0,21 1 15,-21-1-15,21 0 0,0 0 16,21-21 0,0 0-16,1 0 0,-1 0 15,0 0-15,0 0 0,0 0 16,0 21-1,-21 0-15,0 1 16,0-1 0,-21 0-16,0 0 0,0-21 15,0 21-15,-22 0 0,22-21 16,0 0-16,0 0 0,0 0 16,0 0-16,-1 0 0,1 0 0,0 0 15,0-21-15</inkml:trace>
  <inkml:trace contextRef="#ctx0" brushRef="#br0" timeOffset="-205664.15">19135 17928 0,'0'0'0,"21"0"0,21-42 16,-21 42-16,0-21 0,22 0 0,-1 21 15,0-22-15,1 22 0,-1-21 16,0 0-16,22 21 0,-22-21 0,22 0 15,-22 21-15,22-21 0,-22 21 16,21-22-16,1 1 0,-22 21 16,22 0-16</inkml:trace>
  <inkml:trace contextRef="#ctx0" brushRef="#br0" timeOffset="-205429.26">20934 17653 0,'0'0'0,"0"21"15,0 0-15,0 22 16,0-1-16,-21-21 0,-1 22 0,22-1 16,-21 0-16,0-21 0,0 22 15,0-1-15,0-21 0,21 22 0,-22-22 16,1 21-16,21-21 0,-21 0 16,21 1-16,-21-22 0,21 21 15,0 0-15,-21-21 31,21-21-31,0 0 16,0-1-16</inkml:trace>
  <inkml:trace contextRef="#ctx0" brushRef="#br0" timeOffset="-205092.48">20701 17865 0,'0'-127'16,"0"402"-16,0-571 0,0 444 0,21-339 0,0 170 0,0 0 15,-21 0-15,43 21 0,-22 0 16,0 0-16,0 0 0,0 21 0,22 21 15,-22-21-15,0 22 0,0-22 16,0 21-16,1 1 0,-1-1 16,0-21-16,0 21 0,0 1 0,-21-22 15,0 21-15,0-21 16,0 1-16,0-1 0,21 0 0,-21 0 16,0-42 15,0 0-31,0 0 15,0-22-15,0 22 0,0-21 16,22-1-16,-22-20 0,0 21 0,21-22 16,0 22-16,0-22 0,-21 1 15,21 20-15,-21 22 0,21-21 16,-21 21-16,22 21 0,-1 0 16,0 0-16,-21 21 15,21 0-15,21-21 0,-20 21 16</inkml:trace>
  <inkml:trace contextRef="#ctx0" brushRef="#br0" timeOffset="-204760.67">21611 17780 0,'-63'21'15,"41"0"-15,107-126 0,-85 168 16,-106 1-16,85-64 0,0 21 0,0 0 0,0 0 16,-1 0-16,1 0 0,21 1 15,0-1-15,0 0 0,0 0 16,0 0-16,0 0 0,0 1 15,21-22-15,1 0 16,20 0-16,-21 0 0,21 0 0,-20 0 16,20 0-16,0 0 0,1-22 15,-22 22-15,21-21 0,-21 0 0,0 21 16,1-21-16,-22 0 0,0 0 16,0-1-16,0 1 0,0 0 15,-22 0-15,1 0 0,0 0 0,0 21 16,0 0-16,0 0 0,-1 0 15,1 0-15,0 0 0,0 0 0,21 21 16,0 0 0,21 0-16,0-21 0,0 21 15,22 0-15,-22-21 0,21 0 16,1 22-16</inkml:trace>
  <inkml:trace contextRef="#ctx0" brushRef="#br0" timeOffset="-203840.07">22373 17949 0,'0'-42'16,"-21"21"-16,0 21 0,-22 0 15,22 0-15,-21 0 0,0 0 16,20 21-16,-20 0 0,0 0 0,21 1 16,-22-1-16,22 0 15,0 0-15,0 0 0,0 22 0,21-22 16,-22 0-16,22 0 0,0 21 15,0-20-15,0-1 0,22 0 16,-1 0-16,0-21 0,0 0 16,0 0-16,0 0 0,22 0 15,-22-21-15,0 0 0,0 0 0,0-1 16,22 1-16,-22-21 0,0 21 16,0-22-16,0 1 0,1 0 15,-1-1-15,0 1 0,-21-21 0,21-1 16,-21 22-16,0-22 15,0 1-15,0 20 0,0 1 0,0 0 16,0-1-16,0 22 0,0 0 16,-21 42-1,21 0-15,-21 1 0,0 20 16,21-21-16,0 43 0,0-22 0,-22 0 16,22 1-16,0 20 0,-21-21 15,21 1-15,0-1 0,0 0 16,0 1-16,0-1 0,0-21 0,21 22 15,-21-22-15,22 0 0,-1 0 16,0-21-16,0 21 0,0-21 16,22 0-16,-1 0 0,0 0 15,1 0-15,-1-21 0,0 0 0,1 0 16,-1 0-16,-21-1 0,21 1 16,1 0-16,-22 0 0,0-21 15,0 20-15,-21 1 0,0 0 0,0 0 16,0 0-16,-21 21 15,0 0-15,-21 0 0,20 0 0,1 21 16,0 0-16,-21 0 0,21 0 16,-1 1-16,1-1 0,21 0 15,0 0-15,0 0 0,0 0 0,0 1 16,0-1-16,0 0 16,0 0-16,0 0 0,21-21 15,1 0-15,-1 21 0,21-21 16,-21 0-16,0 0 0,22 0 0,-1 0 15,0-21-15,-20 0 0,20 0 16,0 0-16,1 0 0,-1-1 16,-21 1-16,21-21 0,-20 21 0,-1-22 15,0 22-15,-21 0 0,21-21 16,-21 21-16,0-1 0,-21 22 31,21 22-15,0-1-16,0 0 0,0 0 0,0 0 15,21 0-15,0 1 16,-21-1-16,0 0 16,0 0-16,0 0 15,-21-21-15,0 21 16,-21-21-16,20 0 0,-20 0 0,21 0 16,-21 0-16,20 0 0,-20 0 15,21 0-15,-21 0 0,20 0 0,1 0 16</inkml:trace>
  <inkml:trace contextRef="#ctx0" brushRef="#br0" timeOffset="-119425.6">0 9335 0</inkml:trace>
  <inkml:trace contextRef="#ctx0" brushRef="#br0" timeOffset="-119370.65">0 9483 0,'0'21'31</inkml:trace>
  <inkml:trace contextRef="#ctx0" brushRef="#br0" timeOffset="-119313.68">0 9821 0,'0'43'0,"0"-424"0,0 868 31</inkml:trace>
  <inkml:trace contextRef="#ctx0" brushRef="#br0" timeOffset="-119261.72">0 10097 0,'0'-43'15,"0"22"-15</inkml:trace>
  <inkml:trace contextRef="#ctx0" brushRef="#br0" timeOffset="-118879.93">4868 9694 0,'21'0'0,"1"0"15</inkml:trace>
  <inkml:trace contextRef="#ctx0" brushRef="#br0" timeOffset="-118510.15">5059 9546 0,'106'-21'15,"-128"42"1,1 0-16,0 1 16,0-22-16,21 21 0,-21 21 0,0-21 15,-22 0-15,22 1 16,-21 20-16,-1-21 0,22 21 0,-21-20 16,21-1-16,0 0 0,-1 0 0,1 0 15,21 0-15,0 1 0,21-22 16,1 0-1,20 0-15,-21 0 0,21-22 0,1 1 16,-1 0-16,22 0 0,-22-21 16,21 20-16,-20-20 0,20 21 0,-20-21 15,-1 20-15,0 1 0,1-21 16,-22 42-16,0-21 0,-63 42 31,42 0-31,-22 0 0,-20 0 0,0 22 16,-1-22-16,-20 21 0,-1 1 15,1-1-15,-22-21 0,1 21 0,-1 1 16,0-22-16,1 21 0,20-21 0,1 1 16,-1 20-16,22-21 0,-1-21 15,1 0-15,0 0 0,21 0 0,-1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0:11:35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2307 0,'21'0'16,"0"0"-16,1-21 16,-22 0-16,21 0 15,0 21-15,0-21 16,0-1-16,0 22 15,1-21-15,-1 21 0,-21-21 16,0 0 0,21 0-16,-21 0 15</inkml:trace>
  <inkml:trace contextRef="#ctx0" brushRef="#br0" timeOffset="553.67">3619 550 0,'0'0'0,"-21"-21"0,0 21 0,21-21 31,0 0-31,0 0 16,0 0-16,0-1 15,21 1-15,-21 0 0,21 0 16,-21 0-16,0 0 0,0-1 0,22 1 15,-22 0-15,21 21 16,0 0 0,0 0-16,0 42 0,0-20 0,1 20 15,20 0-15,-21 22 0,21-22 16,-20 22-16,20 20 0,-21 1 0,21-22 16,-20 22-16,20 0 0,-21-1 15,0 1-15,0 0 0,-21-1 16,22-20-16,-22 21 0,21-22 15,0 1-15,-21-1 0,0-21 0,21 1 16,-21-1-16,21-21 0,-21 22 16,0-22-16,0 0 15,21-21-15,-21-21 16,0 0-16,0-22 16,0 1-16,0 0 0,0-1 0,0-20 15,0-1-15</inkml:trace>
  <inkml:trace contextRef="#ctx0" brushRef="#br0" timeOffset="825.63">4318 572 0,'0'0'0,"-21"0"0,0 21 0,-43 42 16,22 1-16,-1-1 15,1 22-15,-21 0 0,-1-1 0,1 1 16,-22 0-16,0 20 0,1-20 15,-1 21-15,0 0 0,1-22 0,-1 22 16,21-42-16,1 20 0,-1-20 16,22-22-16,21 1 0,-21-1 15,20 0-15,22-21 0,0 1 16,0-1-16,22-21 16,-1 0-16,0 0 0,21 0 15,-21-21-15,22-1 0,-1 1 16,0-21-16,1 21 0,20-22 0,1 22 15</inkml:trace>
  <inkml:trace contextRef="#ctx0" brushRef="#br0" timeOffset="1133.45">4381 1397 0,'43'0'15,"-43"21"1,0 0-16,21 22 0,-21-1 0,21 0 15,-21 22-15,21-1 0,-21 22 16,0-21-16,0 20 0,0 1 0,0 0 16,0-1-16,0 22 0,-21 0 15,0 0-15,21 0 0,-21-22 0,21 22 16,-21 0-16,21-21 0,-22 20 16,22-20-16,-21 0 0,21-1 0,0-20 15,0-1-15,0 1 0,0-22 0,0 1 16,0-1-16,0-21 15,21-42 1,-21-21 0,22-1-16,-22 1 0,0-22 0,21 1 15,-21-1-15,21-20 0,-21 20 0</inkml:trace>
  <inkml:trace contextRef="#ctx0" brushRef="#br0" timeOffset="1438.27">4424 1926 0,'0'0'0,"-21"-63"0,-1-43 16,22 64-16,0-22 0,0 22 0,0 21 16,0-22-16,0 22 15,22-21-15,-1 21 0,21 21 0,-21-22 16,22 22-16,-22 0 0,21 0 16,0 0-16,1 0 0,-1 22 0,-21-1 15,22 0-15,-22 21 0,0-21 16,-21 22-16,0-1 0,0 0 0,0 1 15,-21-22-15,0 21 0,-22 1 16,22-22-16,-21 21 0,21-21 0,-22 0 16,22 1-16,-21-1 0,21 0 15,-1 0-15,1-21 0,0 0 0,21 21 16,0-42 15,21 0-31,22 0 0,-22 21 16,21-21-16</inkml:trace>
  <inkml:trace contextRef="#ctx0" brushRef="#br0" timeOffset="1909.38">5461 1482 0,'0'0'0,"0"-21"0,0-1 0,-21 1 0,0 21 15,-1 0-15,1 0 0,0 0 16,0 0-16,0 0 0,-22 0 0,22 21 15,0 1-15,0-1 16,0 21-16,0 0 0,-1 1 0,22 20 16,-21-20-16,21 20 0,-21-21 15,21 1-15,0-1 0,0 0 0,0-20 16,0 20-16,21-21 0,0-21 16,1 21-16,-1-21 0,0 0 0,0 0 15,0 0-15,0 0 0,1-21 16,-1 0-16,0 0 0,0 0 0,21-22 15,-20 22-15,-1-21 0,-21-22 16,21 22-16,0-22 0,-21 22 0,21 0 16,-21-22-16,0 22 0,0 21 15,0-22-15,21 22 0,1 21 16,-22 21 0,0 1-16,0 20 0,0-21 15,21 21-15,-21 1 0,0-1 16,0 0-16,0 1 0,21-1 0,-21-21 15,21 22-15,0-1 0,-21-21 16,0 0-16,21 0 0,1 1 0,-1-1 16,0-21-16,0 0 0,0 0 15,0 0-15,1 0 0,-1-21 16,21-1-16,-21 1 0,0-21 16,1 21-16</inkml:trace>
  <inkml:trace contextRef="#ctx0" brushRef="#br0" timeOffset="2193.39">6117 1016 0,'0'0'0,"-21"-148"16,0 106-16,21 20 0,0 1 15,-21 0-15,-1 21 16,22 21-16,0 0 0,0 22 16,0 20-16,0 1 0,0-1 15,0 22-15,0-22 0,0 22 0,-21 0 16,21-1-16,0 1 0,0 0 15,0-22-15,-21 22 0,21-22 16,-21 1-16,21-22 0,-21 1 16,21-1-16,0 0 0,0-21 0,0 1 15,0-1-15,21-42 32,0-1-32,0 1 0,-21-21 0,21 0 15,1-1-15,-1-20 0,0-1 16,-21 1-16,21-1 0</inkml:trace>
  <inkml:trace contextRef="#ctx0" brushRef="#br0" timeOffset="2641.16">6244 1058 0,'0'0'0,"0"-42"0,21 0 15,-21 21-15,0-1 0,0 44 16,0-1 0,0 21-16,0 0 0,21 1 15,-21 20-15,0-20 0,0 20 0,0 1 16,0-1-16,0 1 0,0-22 15,0 21-15,0 1 0,0-22 0,0 22 16,0-22-16,0 0 0,0 1 16,0-22-16,0 0 0,0 0 0,0 0 15,0 1-15,0-44 32,0-20-32,0 21 0,0-21 15,0-1-15,0 1 0,22 0 16,-1-1-16,0-20 0,0 20 0,0 1 15,0 21-15,1 0 0,20 0 16,-21-1-16,0 22 0,22 0 0,-22 0 16,21 22-16,-21-1 0,0 0 15,1 0-15,-1 0 0,0 22 0,0-1 16,-21-21-16,0 21 0,0 1 16,0-22-16,0 21 0,0-21 0,0 22 15,0-22-15,-21 0 0,0 0 16,21 0-16,-21 1 0,21-1 15,-22-21-15,1 0 16,0 0-16,0 0 16,0-21-16,21-1 0,-21 1 15,-1 0-15,22-21 0,-21-1 16,0 1-16</inkml:trace>
  <inkml:trace contextRef="#ctx0" brushRef="#br0" timeOffset="2861.47">5884 1418 0,'0'0'0,"-21"21"0,0-21 16,21 22-16,21-22 16,0 0-1,0 0-15,22 0 0,-1 0 16,22 0-16,-22 0 0,0-22 16,22 1-16,-22 21 0,22-21 15,-1 0-15,-21 21 0,22-21 0,-22 21 16,1-21-16,-22 21 0,0 0 15,0-22-15,0 22 0,-21-21 0,0 0 16,0 0 0</inkml:trace>
  <inkml:trace contextRef="#ctx0" brushRef="#br0" timeOffset="3265.95">8213 953 0,'0'0'0,"-22"-22"0,1 1 16,0 21-16,0-21 0,0 21 16,21-21-16,0 0 15,21 21-15,21-21 16,-21 21-16,22-22 0,-1 22 0,22-21 16,-22 21-16,21-21 0,1 21 15,21-21-15,-22 21 0,22-21 16,-22 21-16,1 0 0,-1 0 0,1-21 15,-22 21-15,0 0 0,1 0 16,-22 0-16,0 0 0,-42 0 16,0 0-1,-22 0-15,22 0 0,-21 0 16,0 21-16</inkml:trace>
  <inkml:trace contextRef="#ctx0" brushRef="#br0" timeOffset="3582.81">8657 783 0,'-21'0'31,"21"21"-31,0 1 0,0-1 16,0 0-16,0 0 0,-21 21 16,21 1-16,-21-1 0,21 0 15,0 1-15,0 20 0,-22-20 16,22 20-16,-21-21 0,0 22 0,21-22 15,-21 22-15,21-22 0,0 0 16,0 1-16,0-1 0,0 0 0,-21-20 16,21 20-16,0-21 0,0 0 15,0 0-15,0 1 0,0-1 16,21-21 0,0-21-1,0-1-15,0 1 0,1 0 0,-1-21 16,0-1-16,21 1 0,-21 0 15,22-1-15</inkml:trace>
  <inkml:trace contextRef="#ctx0" brushRef="#br0" timeOffset="4157.45">8932 1355 0,'0'0'0,"21"-21"0,1-1 0,20 1 15,-21 0 1,-21 42 0,0 0-1,0 1-15,-21-1 0,21 21 0,-21-21 16,21 0-16,0 1 0,0-1 15,0 21-15,0-21 0,0 0 0,0 1 16,0-1-16,21 0 16,0-21-16,0 0 0,0 0 15,1 0-15,-1 0 0,0 0 16,0-21-16,0 0 0,0-1 16,1 1-16,-1 0 0,0 0 0,0 0 15,0 0-15,-21-1 0,0 1 16,21 0-16,-21 0 0,0 0 0,0 0 15,0-1 1,0 44 0,0-1-16,0 21 15,0-21-15,0 0 0,0 22 0,0-1 16,0 22-16,0-22 16,0 21-16,0 1 0,0-1 0,0 1 15,-21-1-15,21 1 0,0 21 0,-21-22 16,21 1-16,0-1 0,0 1 15,0-1-15,0 1 0,0-22 0,0 21 16,0-20-16,0 20 0,0-20 16,0-1-16,0-21 0,0 21 0,-21-20 15,21-1-15,-21 0 0,0 0 0,-1 0 16,1-21-16,0 0 0,0 0 16,-21 0-16,-1 0 0,1 0 0,0-21 15,-1 21-15,-20-21 0,20 0 0,1-22 16,-21 22-16,20 0 15,22-21-15,-21 21 0,21-22 0,-1 22 16,1-21-16,21 21 0,0-1 16,0 1-16,0-21 0,0 21 0,0 0 15,21-1-15,1-20 0,20 21 0,0 0 16,1-22-16,-1 22 0,0-21 16,22 21-16</inkml:trace>
  <inkml:trace contextRef="#ctx0" brushRef="#br0" timeOffset="4504.88">9821 1376 0,'0'0'0,"0"-42"0,0 20 16,0 1-16,0 0 0,-21 21 16,0 21-1,21 0-15,0 1 0,0 20 16,0 0-16,0 1 0,0 20 15,0 1-15,0-1 0,0 22 0,0-22 16,0 22-16,0-22 0,0 22 0,0-21 16,0-1-16,-21 1 0,0-1 15,21 1-15,-22-22 0,1 21 0,21-20 16,-21-1-16,0 0 0,21 1 16,-21-1-16,21-21 0,0 22 15,-21-22-15,21 0 0,-22 0 0,22 0 16,-21-21-1,0-21 1,21 0-16,0 0 0,0 0 0,0-22 16,0 1-16,0 0 0,21-22 15,0 22-15,-21-22 0</inkml:trace>
  <inkml:trace contextRef="#ctx0" brushRef="#br0" timeOffset="4817.71">9652 1651 0,'0'0'0,"-21"-42"0,21-22 15,0 43-15,0 0 0,0 0 16,0 0-16,0-1 0,21-20 16,0 21-16,0 21 0,22-21 0,-1 0 15,0-1-15,1 1 0,-1 0 0,21 21 16,-20 0-16,-1 0 0,0 0 16,1 0-16,-22 21 0,0 0 0,21 1 15,-42-1-15,0 0 0,0 0 16,0 0-16,0 0 0,0 22 0,-21-22 15,0 0-15,0 0 0,-21 22 16,20-22-16,-20 0 0,21 0 0,-21-21 16,20 21-16,-20 0 0,21-21 15,0 0-15,21 22 0,-21-22 16,21-22 0,0 1-1,21 0-15,0 0 0,0 0 16,0 21-16</inkml:trace>
  <inkml:trace contextRef="#ctx0" brushRef="#br0" timeOffset="5454.34">10308 1588 0,'0'0'0,"21"0"0,0 0 0,1 0 16,-1 0-16,0 0 0,0 0 15,0-22-15,0 22 16,-21-21-16,22 0 0,-1 21 0,0-21 15,0 0-15,0 0 0,-21-1 0,21-20 16,-21 21-16,22 0 0,-22-22 16,0 22-16,0 0 0,0 0 0,0 0 15,0 0 1,-22 42 0,1-21-16,0 21 0,21 0 15,-21 0-15,0 22 0,21-22 16,-21 0-16,21 21 0,0-21 15,0 22-15,0-22 0,0 21 0,0-21 0,0 22 16,0-22-16,0 0 16,0 0-16,21 0 0,0 1 15,0-22-15,0 0 0,0 0 16,1 0-16,-1 0 0,21 0 0,-21 0 16,22-22-16,-22 1 0,21 0 0,0 0 15,1 0-15,-1-22 0,-21 22 16,22-21-16,-1 21 0,-21-22 0,21 22 15,-20-21-15,-1 0 0,-21 20 16,0 1-16,0 0 0,0 0 0,-21 21 31,-1 0-31,1 0 0,0 21 0,0 0 16,0 0-16,21 1 0,0-1 16,0 0-16,0 0 0,0 0 15,0 0-15,0 1 0,21-1 0,0 0 16,0 0-16,0 0 0,1 22 15,-1-22-15,-21 0 0,21 0 0,-21 0 16,0 0-16,21-21 0,-21 22 16,0-1-16,0 0 0,-21 0 15,0-21-15,0 0 0,-1 21 0,-20-21 16,21 0-16,0 0 16,0 0-16,-22 0 0,22 0 0,0 0 15,0 0-15,-22 0 0,22 0 16,-21-21-16,0 21 0,20 0 0,-41-21 15,21 21-15</inkml:trace>
  <inkml:trace contextRef="#ctx0" brushRef="#br0" timeOffset="6170.14">3090 2794 0,'0'0'0,"-42"0"15,-43 0-15,64 0 16,0-21-16,0 0 15,21 0-15,0-1 16,21 22-16,0 0 16,0-21-16,0 21 0,1 0 0,20 0 15,0 0-15,1 0 0,-1 0 16,21 0-16,1 0 0,21 0 0,20 0 16,1 0-16,0 0 15,21 21-15,21-21 0,0 0 0,43 0 16,-1 0-16,1 0 0,42 0 15,-22 0-15,43 0 0,-21 0 0,42 0 16,-21 0-16,22 0 0,-1-21 16,21 21-16,0-21 0,-20 21 0,20-21 15,0 21-15,1-21 0,-1 21 16,0-21-16,-21 21 0,22 0 0,-22-22 16,0 22-16,-21 0 0,0 0 15,-21-21-15,0 21 0,-22 0 0,1 0 16,-21-21-16,-1 21 0,-42 0 0,0-21 15,-21 21-15,-21-21 16,0 21-16,-21 0 0,-22 0 0,1 0 16,-22 0-16,-21-21 0,0 21 15,-42 0 1,0 21-16,0-21 0,-21 0 16,-1 21-16,1 0 0,-22-21 15</inkml:trace>
  <inkml:trace contextRef="#ctx0" brushRef="#br0" timeOffset="7282.07">1566 4339 0,'0'0'0,"0"-21"16,0 0-16,0 0 0,0 0 15,0-1-15,0 1 0,0 0 16,0 42 15,0 0-31,0 1 16,0 20-16,0 0 0,0 1 15,0 20-15,0 1 0,0-1 16,0 1-16,0-1 0,0 22 0,0-1 16,0-20-16,0 21 0,0-22 15,-21 1-15,0-1 0,21-21 16,0 22-16,0-43 0,0 21 0,0-20 15,0 20-15,0-21 16,0 0-16,0-42 47,0 0-47,0 0 16,0 0-16</inkml:trace>
  <inkml:trace contextRef="#ctx0" brushRef="#br0" timeOffset="7654.39">1990 4974 0,'0'21'0,"0"1"15,0-1-15,0 0 0,21 0 16,-21 0-16,21-21 15,0 0 1,0-21 0,0 21-16,-21-21 0,22 0 15,-22 0-15,21-1 0,-21 1 0,0 0 16,0 0-16,0 0 16,0 0-16,0-1 0,-21 1 15,-1 21-15,1 0 16,0 0-16,0 0 15,0 0-15,0 21 16,-1 1 0,22-1-16,22-21 31,-1 0-31,0 0 16</inkml:trace>
  <inkml:trace contextRef="#ctx0" brushRef="#br0" timeOffset="8282.02">3746 4233 0,'0'0'16,"0"-21"-16,0 0 0,0 0 0,0 0 15,0-22-15,0 22 0,0 0 0,-21-21 16,0 21-16,21-1 0,-21 1 16,0 21-16,0 0 15,21 21-15,0 1 0,-22-1 16,1 21-16,0 22 16,21-22-16,-21 21 0,0 22 0,21-21 15,-21 20-15,-1 1 0,1 0 16,0-1-16,0 1 0,-21 0 0,20-22 15,1 1-15,0-1 0,21 1 16,0-22-16,0-21 0,0 21 0,0-20 16,0-44 15,0-20-31,21 21 0,0-21 16,1-22-16,-22 22 0,21-22 0,0 1 15,-21-1-15,21-20 0,0 20 16,-21 1-16,21-22 0,1 21 0,-22-20 15,21 20-15,0-20 16,-21 20-16,21 22 0,-21-1 16,21 1-16,-21 21 0,0 42 15,21 0-15,-21 22 16,22 20-16,-22 1 0,0-1 0,0 1 16,0-1-16,21 1 0,-21-1 15,0 22-15,21-22 0,-21 1 0,0 20 16,0-41-16,0 20 0,21 1 15,-21-22-15,21 0 0,-21-20 0,0 20 16,0-21-16,21 0 0,-21 0 16,-21-42 15,0 0-31,0 0 16,-21 0-16</inkml:trace>
  <inkml:trace contextRef="#ctx0" brushRef="#br0" timeOffset="8457.92">3111 4868 0,'0'0'16,"-21"-21"-16,42 21 16,1 0-1,-1 0-15,21 0 0,22 0 16,-1 0-16,1-21 0,-1 0 0,1 0 16,20 0-16,1-1 0,0 1 15,-22 0-15,22-21 0,-1-1 16,-20 22-16,21-21 0,-22-22 15,1 22-15,-1 0 0</inkml:trace>
  <inkml:trace contextRef="#ctx0" brushRef="#br0" timeOffset="8941.65">4508 3979 0,'0'0'0,"0"-42"15,0 21-15,0 0 0,-21 0 16,0-1-16,0 22 0,0 0 0,0 22 16,-1-1-16,-20 0 0,21 21 15,21 1-15,-21 20 0,21 1 0,-21-1 16,21 22-16,-22-22 0,22 1 15,0 20-15,0-20 0,0-1 16,0 22-16,0-21 0,0-1 16,0 22-16,0-22 0,0-20 0,0 20 15,0-21-15,0 1 0,0-1 16,0-21-16,0 0 0,0 1 0,0-1 16,0-42 15,-21-1-31,21 1 0,-21 0 15,21-21-15,-21-1 0,21 1 0,0 0 16,0-22-16,0 22 0,0 0 16,42-22-16,-21 22 0,1 21 15,20-22-15,0 22 0,1 0 16,-1 21-16,0 0 0,1 0 0,-1 0 16,0 0-16,1 21 0,-22 0 15,21 22-15,-21-22 0,0 21 0,-21-21 16,0 22-16,0-22 0,0 21 15,0 0-15,-21-20 0,0 20 0,-21-21 16,21 0-16,-22 0 0,1 1 16,0-1-16,20 0 0,-20 0 0,0-21 15,21 0-15,-22 21 16,22-21-16,0 0 0,21-21 16,0 0-1,21 0-15,0 0 0,0-22 0,22 22 16,-1 0-16,0 0 0</inkml:trace>
  <inkml:trace contextRef="#ctx0" brushRef="#br0" timeOffset="9349.41">5165 4720 0,'0'0'0,"63"-63"16,-63 42-16,0-1 0,0 1 15,0 0-15,0 0 16,-21 21-1,0 0-15,0 0 0,-1 21 16,1-21-16,0 21 0,0 0 0,0 22 16,-22-22-16,22 21 0,21-21 15,0 22-15,0-22 0,0 0 0,0 21 16,0-20-16,0-1 0,21 0 0,1 0 16,-1-21-16,21 21 0,-21 0 15,0-21-15,22 22 0,-22-1 0,21 0 16,-21-21-16,1 21 0,-1 0 15,0 0-15,-21 1 0,0-1 16,0 0-16,-21 0 16,0 0-16,-1-21 0,-20 21 0,21 1 0,-21-22 15,20 0-15,-20 21 16,0-21-16,-1 0 0,22 0 0,-21 0 16,21 0-16,0 0 0,-1 0 15,1-21-15,42-64 16,1 64-1,20 0-15,-21-22 0,0 1 0,22 0 16,-1-1-16,-21-20 0</inkml:trace>
  <inkml:trace contextRef="#ctx0" brushRef="#br0" timeOffset="9641.42">5736 4064 0,'21'-21'16,"-42"42"-16,42-63 0,-42 63 31,21 0-31,-21 21 0,21 1 16,-21-1-16,21 0 0,-21 22 0,21-1 15,0 1-15,0-22 0,-22 22 16,22-1-16,-21 1 0,21-1 0,-21 22 16,21-22-16,0-20 0,0 20 15,-21 1-15,21-22 0,0 0 0,0-20 16,0 20-16,0-21 0,0 0 15,0 0-15,21-21 0,0 0 16,0 0-16,1-21 16,-1 0-16,0 0 0,21 0 15,-21-22-15,1 1 0,20 0 0,-21-1 16,0-20-16</inkml:trace>
  <inkml:trace contextRef="#ctx0" brushRef="#br0" timeOffset="11042.21">6054 4636 0,'0'0'0,"0"21"15,0 0-15,-22 0 16,1 0-16,21 0 0,-21 22 16,0-1-16,0-21 0,21 22 15,-21-1-15,21 0 0,-22 1 16,22-1-16,0-21 0,0 21 0,0-20 16,0-1-16,0 0 0,22 0 15,-1-21-15,0 0 0,0 0 0,0 0 16,0 0-16,1 0 0,20 0 0,-21-21 15,0 0-15,22 0 0,-22-1 16,21 1-16,-21-21 0,0 21 0,1-22 16,-1 1-16,-21 0 0,0-1 15,0 1-15,0 0 0,0-1 0,0 1 16,0 0-16,0 21 16,-21-1-16,-1 1 0,1 0 0,0 21 15,-21 0-15,21 0 0,-1 21 16,1 0-16,0 1 0,0-1 15,0 21-15,0 0 0,-1 1 0,22-1 16,0 0-16,0 1 0,0-1 16,0 0-16,0 1 0,0-1 0,0 0 15,0-20-15,22-1 0,-1 0 16,0 0-16,0 0 0,0 0 0,0-21 16,1 0-16,20 0 0,-21 0 15,0 0-15,22 0 0,-1 0 0,-21-21 16,21 0-16,1 0 0,-22-21 15,21 20-15,-21 1 0,1-21 16,-1 21-16,0-22 0,0 1 0,0 21 16,-21 0-16,21-22 0,-21 22 15,0 0-15,0 0 16,0 42 0,0 0-16,0 0 0,0 1 15,0-1-15,0 21 0,0-21 0,0 0 16,0 22-16,0-22 0,0 0 15,0 0-15,0 0 0,0 1 0,0-1 16,22 0-16,-1 0 0,0-21 16,0 0-16,0 21 0,0-21 15,1 0-15,-1 0 0,0 0 0,0-21 16,0 0-16,0 0 0,1 0 16,-1-1-16,0 1 0,0 0 0,0-21 15,-21 21-15,21-22 0,-21 1 16,22 21-16,-22-22 0,21 1 0,-21 21 15,0 0-15,21 0 0,-21-1 16,0 44 0,0-1-16,0 0 0,0 0 15,0 0-15,0 22 0,0-22 16,0 21-16,0-21 0,0 22 0,0-22 16,0 21-16,0-21 0,0 0 15,0 1-15,0-1 0,0 0 16,0 0-16,21 0 0,0-21 0,0 0 15,1 0-15,-1 0 0,0 0 16,21 0-16,-21 0 0,1-21 0,-1 21 16,0-21-16,21 0 0,-21-22 15,1 22-15,-1-21 0,0 0 0,21-1 16,-21-20-16,-21 20 0,22-20 0,-1-1 16,0 22-16,-21-21 0,0-1 15,0 1-15,0-1 0,0 1 16,0 20-16,0-20 0,0 20 15,0 22-15,0-21 0,0 21 0,0 0 16,0 42 0,-21 0-16,0 0 0,21 21 15,0 1-15,0-1 0,-22 0 16,22 1-16,0 20 0,-21-20 0,21 20 16,0-21-16,0 22 0,0-1 0,0-20 15,0 20-15,0 1 0,0-22 16,0 0-16,0 22 0,0-22 0,0-21 15,0 22-15,0-22 0,21 21 16,1-21-16,-1 1 0,0-22 0,0 21 16,21-21-16,-20 0 0,20 0 0,0 0 15,1 0-15,-1-21 16,-21-1-16,21 1 0,1 0 0,-1 0 16,-21 0-16,22-22 0,-22 22 15,0-21-15,21 0 0,-21-1 16,1 1-16,-22 0 0,21 20 0,-21-20 15,0 21-15,0 0 0,0 0 0,0-1 16,-21 22-16,-1 22 16,1-1-16,21 0 0,-21 21 15,0-21-15,0 22 0,21-1 16,0-21-16,-21 22 0,21-1 0,0-21 16,0 21-16,0-20 0,0-1 15,0 0-15,0 0 0,21 0 16,0-21-16,0 0 0,0 0 15,0 0-15,1 0 0,-1 0 0,21 0 16,-21 0-16,0-21 0,22 21 0,-22-21 16,0 0-16,0 0 0,0-1 15,1 22-15,-1-42 0,0 21 16,0 0-16,0 0 0,-21-22 0,0 22 16,0-21-16,21 21 0,-21-22 0</inkml:trace>
  <inkml:trace contextRef="#ctx0" brushRef="#br0" timeOffset="11338.18">7133 4509 0,'0'0'0,"21"0"31,0 0-31,22-22 0,-1 1 0,0 21 15,22-21-15,-1 0 0,1 21 16,-1-21-16,22 0 0,-21-1 0,-1 22 16,1-21-16,-1 0 15,-21 21-15,1-21 0,-1 21 0,0 0 16,-20-21-16,-1 21 0,0 0 0,-42 0 47,0 0-47,-1 21 0,-20 0 15,0 0-15,-1 0 0,-20 1 0</inkml:trace>
  <inkml:trace contextRef="#ctx0" brushRef="#br0" timeOffset="12300.63">1122 6752 0,'0'-21'15,"0"0"-15,0 0 16,0 0 0,-21-1-16,21 1 0,0 0 15,0 0-15,0 0 0,0 0 16,21-1-16,0-20 0,0 21 0,0 0 16,0 0-16,22 21 0,-1 0 15,0 0-15,1 0 0,-1 21 16,0 0-16,1 21 0,-1 1 15,-21-1-15,22 21 0,-22 1 16,0-22-16,-21 22 0,0-1 0,0 22 16,-21-22-16,-22 1 0,22-1 15,-42 22-15,20-21 0,1-22 0,-21 21 16,20-20-16,-20-1 0,20 0 16,-20-20-16,21-1 0,-1 0 15,22-21-15,-21 0 0,21 0 0,-22 0 16,22 0-16,0-21 0,0 0 15,0-1-15,-1-20 0,22 0 0,0-1 16,0-20-16,0 21 16,0-22-16,0 22 0,0-22 15,22 43-15,-1-21 0,0 21 0,0-1 16,21 1-16,-20 21 0,-1 0 16,0 21-16,21 1 0,-21-1 15,1 21-15,-1 0 0,0 1 0,0-1 16,0 0-16,-21 22 0,0-22 15,21 1-15,-21-1 0,22 0 0,-22-21 16,21 22-16,-21-22 0,0 0 16,21 0-16,0 0 0,-21 1 15,21-22-15,-21 21 0,21-21 16,1 0-16,-1 0 16,0 0-16,0-21 0,0-1 0,0-20 15,22 21-15</inkml:trace>
  <inkml:trace contextRef="#ctx0" brushRef="#br0" timeOffset="12593.23">1968 7049 0,'0'0'0,"0"21"31,0 0-15,22-21 15,-1 0-31,0-21 15,0 0-15,-21-1 16,0 1 0,-21 21 15,0 0-31,0 0 16,21 21-1,21-21 16,0 0-31,21 0 0,-21 0 0,43-21 16,-22 0-16</inkml:trace>
  <inkml:trace contextRef="#ctx0" brushRef="#br0" timeOffset="12938.03">3408 6160 0,'0'0'0,"-64"-43"16,43 43-1,0-21-15,0 21 0,0 0 16,-1 0-16,22 21 0,0 0 16,-21 22-16,21-22 0,0 42 15,0-20-15,-21 41 0,21-20 0,0 21 16,-21-1-16,21-20 0,0 20 15,-21 1-15,0 0 0,-1-1 0,22 1 16,-21 0-16,21-22 0,-21 1 16,21-22-16,-21 22 0,21-43 0,0 21 15,0-21-15,0 0 0,0 1 16,21-22 0,-21-22-16,21 1 15,-21-21-15,0 21 0,0-22 0,21 1 16,-21 0-16</inkml:trace>
  <inkml:trace contextRef="#ctx0" brushRef="#br0" timeOffset="15421.47">3006 6646 0,'0'0'15,"-22"-63"-15,22-1 0,0 1 0,0-1 0,0 22 16,0-21-16,0 20 0,0 1 16,22 21-16,-1-22 0,21 22 0,0 0 15,-20 0-15,41 0 0,-21 21 16,22 0-16,-22 0 0,22 21 15,-22 0-15,22 21 0,-22 1 16,0-1-16,-21 0 0,1 22 0,-22-22 16,0 22-16,0-1 0,-22 1 15,1-1-15,0-20 0,-21 20 0,-22-21 16,22 1-16,-22-1 0,22 0 16,0-20-16,-1-1 0,1 0 0,21-21 15,-21 0-15,20 0 0,1 0 16,21-21-16,0 0 15,0-1-15,0 1 16,21 21-16,-21-21 0,22 21 16,20 0-16,-21 0 0,0 21 15,0 0-15,22 1 0,-22-1 16,0 0-16,21 21 0,-20-21 16,-1 22-16,0-1 0,21-21 0,-21 22 15,1-1-15,-1-21 0,21 21 16,-21-20-16,0-1 0,22 0 0,-22 0 15,21 0-15,1-21 0,-22 0 16,21 0-16,0 0 0,1-21 0,-1 0 16,0 0-16,1 0 0,-1-22 15,0 1-15,1 21 0,-1-22 16,0 1-16,1 0 0,-22-1 0,21 1 16,-21 0-16,-21-1 0,0 1 15,0 0-15,0-1 0,0 22 0,0 0 16,-21 0-16,0 0 0,0 21 15,0 0-15,0 0 0,-22 21 0,22 0 16,0 0-16,0 0 0,21 22 16,-21-22-16,-1 21 0,22 1 0,0-1 15,0 0-15,0 1 0,0-1 16,0 0-16,0 1 0,0-1 0,0-21 16,43 0-16,-22 22 0,0-22 0,0-21 15,22 21-15,-1-21 0,0 0 16,1 0-16,-1 0 0,0 0 15,1-21-15,-1 0 0,0-1 0,1 1 16,-1 0-16,0-21 0,1 21 16,-22-22-16,21 1 0,-21 0 0,22-1 15,-22-20-15,0 20 0,0-20 16,0-1-16,0 1 0,-21-22 0,0 22 16,0-1-16,0 1 0,0-1 15,0 1-15,0 20 0,0 1 0,0 0 16,0 21-16,0-1 0,-21 22 15,21 22-15,-21-1 16,21 0-16,-21 21 0,21 22 16,-21-1-16,21 1 0,-21-1 0,-1 22 15,22-22-15,0 1 0,0-1 16,0 1-16,0-1 0,0-20 16,0 20-16,0-20 0,0-1 0,0 0 15,22-21-15,-1 22 0,0-22 16,0 0-16,0-21 0,22 21 0,-22-21 15,21 0-15,-21 0 0,22 0 16,-22 0-16,21-21 0,0 0 0,1 0 16,20 0-16,-20-1 0,-22-20 0,21 21 15,0-21-15,-20 20 0,20-20 16,-21 0-16,0 21 0,-21-22 16,0 1-16,0 0 0,0 20 0,0-20 15,0 21-15,-21 0 0,0 21 16,0 0-16,0 0 0,-22 0 0,1 0 15,21 21-15,-22 0 0,1 0 16,21 22-16,-21-22 0,20 21 0,1-21 16,0 22-16,21-1 0,0 0 15,0 1-15,0-22 0,0 21 0,0 0 16,0-20-16,0 20 0,0-21 0,21 0 16,0 0-16,1-21 0,-1 0 15,0 0-15,0 0 0,0 0 0,0 0 16,1 0-16,-1-21 0,21 0 15,-21 0-15,0 0 0,1-22 0,-1 22 16,0 0-16,-21-21 0,21-1 16,0 22-16,-21-21 0,21 0 15,-21-1-15,0 22 0,0-21 0,0 21 16,0-1-16,0 44 31,0-1-31,0 0 0,0 0 0,0 0 16,-21 22-16,21-22 0,-21 21 15,21 0-15,0-20 0,0 20 0,0-21 16,0 21-16,0-20 0,0-1 0,0 0 16,21 0-16,0 0 0,1 0 15,20-21-15,-21 0 0,21 0 0,-20 0 16,20 0-16,0-21 0,1 21 16,-22-21-16,21-21 0,0 21 15,-20-1-15,20-20 0,-21 0 0,0 21 16,22-43-16,-22 22 0,-21-1 15,21-20-15,0-1 0,-21 1 0,0-1 16,0 1-16,0-1 0,0-20 16,0 20-16,0 22 0,0-22 0,0 22 15,0 0-15,0-1 0,0 22 0,-21 21 32,0 0-32,21 21 0,0 1 0,0 20 15,-21 0-15,21 1 0,-22 20 16,22 1-16,-21-1 0,21 1 0,0 20 15,0-20-15,0-1 0,0-20 0,0 20 16,0 1-16,0-22 0,0 0 16,0 1-16,0-1 0,0 0 0,21-21 15,-21 22-15,22-22 0,-1 0 16,0-21-16,0 21 0,21-21 0,-20 0 16,-1 0-16,0 0 0,0-21 0,0 0 15,0 0-15,1 0 0,-1-1 16,0-20-16,0 21 0,0-21 15,0 20-15,1 1 0,-1-21 0,0 21 16,-21 0-16,0-1 0,21 1 16,-21 0-16,21 21 0,-21 21 31,0 0-31,0 1 0,0-1 16,0 0-16,0 0 0,0 0 0,0 0 15,0 1-15,0 20 0,0-21 16,0 0-16,0 0 0,0 1 15,21-1-15,1-21 16,-1 0-16,0 0 16,-21-21-16,21-1 0,0 22 0,22-21 15,-22-21-15,0 21 0,0 0 16,0-1-16,0-20 0,22 0 16,-22 21-16,0-1 0,0-20 0,0 21 15,1 0-15,-1 0 0,-21 42 31,0 0-31,0 0 16,0 0-16,0 0 0,0 1 16,0-1-16,0 21 0,0-21 0,0 0 15,0 1-15,0-1 0,0 0 0,0 0 16,0 0 0,21-21-16,0 0 0,0 0 0,0 0 15,1 0-15,-1 0 0,0 0 16,0-21-16,0 0 0,0 21 0,1-21 15,-1 0-15,0-1 0,0-20 0,-21 21 16,21 0-16,0-22 0,1 22 16,-1 0-16,-21 0 0,21 0 0,0 0 15,-21-1-15,21 22 16,-21 22 0,0-1-16,0 0 0,0 0 15,0 0-15,0 22 0,0-22 16,0 0-16,0 0 0,0 0 0,0 0 15,0 1-15,21-1 0,-21 0 0,22-21 16,-1 21-16,0 0 16,0-21-16,21 0 0,-20 0 0,20 0 15,0 0-15,1 0 0,-22 0 16,21-21-16,-21 21 0,22-21 0,-22 0 16,21 0-16,-21-1 0,0 1 15,1 0-15,-1 0 0,0-21 0,0 20 16,-21-20-16,0 21 0,0-21 0,0 20 15,0-20-15,0 21 0,0 0 0,0 0 16,-21 21 0,21 21-16,0 0 0,-21 0 15,0 0-15,21 22 0,-22-22 16,22 21-16,0 0 0,0-20 16,0 20-16,0-21 0,0 0 0,0 0 15,0 1-15,0-1 0,0 0 16,0 0-16,22-21 0,-1 0 15,0 0-15,0 0 0,0 0 16,0 0-16,1 0 0,-1-21 16,0 0-16,0 0 0,0-1 0,0 22 15,1-42-15,-1 21 0,0 0 0,0 0 16,0-22-16,0 22 16,-21-21-16,0 21 0,0-22 0,0 22 0,0-21 15</inkml:trace>
  <inkml:trace contextRef="#ctx0" brushRef="#br0" timeOffset="15669.33">7810 6202 0,'0'0'0,"-21"0"0,0-21 0,0 21 0,0-21 16,0 21-16,21-22 15,-22 1 1,1 21-16,21-21 16,-21 21 31,0 0-47,0 0 0,0 0 15</inkml:trace>
  <inkml:trace contextRef="#ctx0" brushRef="#br0" timeOffset="15957.17">6159 6456 0,'0'0'0,"-21"21"0,-21-21 16,21 0-16,0 0 0,-1 0 0,44-21 15,-1 21 1,21-21-16,0 0 0,22-1 0,-1 1 15,1 0-15,-1 0 0,22-21 16,-21 20-16,20 1 0,-20 0 0,-1 0 16,1 21-16,-22-21 0,0 0 0,1 21 15,-22 0-15,0-22 0,0 22 16,-42 0 15,0 0-31,0 0 16,0 22-16,-22-22 0,22 21 0,0-21 15,21 21-15,-21-21 0</inkml:trace>
  <inkml:trace contextRef="#ctx0" brushRef="#br0" timeOffset="16242.01">8742 7027 0,'0'0'0,"-43"0"16,22 0-1,0 0-15,0 0 16,21-21 0</inkml:trace>
  <inkml:trace contextRef="#ctx0" brushRef="#br0" timeOffset="25217.3">1460 11091 0,'0'0'0,"-42"-21"0,0 21 0,-43-21 16,64 21-16,-21 0 15,-1-21-15,22 0 0,0 21 0,0-21 16,-22 21-16,22-22 0,0 1 16,0 0-16,0-21 15,21 21-15,-21-1 0,21 1 0,0-21 16,0 0-16,0-1 0,0 1 15,0 0-15,0-1 0,21-20 0,0-1 16,0 22-16,0-22 0,0 22 16,1-21-16,-1-1 0,0 22 15,0-22-15,0 1 0,0 20 0,1-20 16,-22 21-16,0-1 16,0-20-16,0 42 0,0-22 0,0 22 15,0-21-15,0 21 16,-22 21-16,1 0 15,0 21-15,21 21 0,-21 0 0,0 22 16,0-1-16,-1 1 0,1 21 16,-21-1-16,21 22 0,0-21 15,-22 21-15,1-1 0,0 1 0,-1-21 16,22 0-16,-21-1 0,21-20 16,-22-1-16,22 1 0,0-43 15,21 21-15,0-21 0,0 1 16,21-22-1,0-22-15,0-20 0,22 21 16,-22-21-16,21-22 0,1 1 16,-22-1-16,21-21 0,0 1 0,1-1 15,-1 0-15,-21 1 0,22-1 16,-1 0-16,-21 1 0,0-22 0,22 42 16,-22-20-16,0-1 0,-21 22 15,21 20-15,-21 1 0,21 21 16,-21 0-16,0 42 0,21 21 15,-21 0-15,22 22 16,-22-1-16,0 22 0,21 0 0,-21-1 16,21 1-16,-21 0 0,0-1 15,0 1-15,0 0 0,0-1 0,0-20 16,0-1-16,0-20 0,0-1 16,0 0-16,0-20 0,21-1 15,-21 0-15,0 0 0,21 0 0,-21-42 31,-21 0-31,0-21 0,-21 20 16</inkml:trace>
  <inkml:trace contextRef="#ctx0" brushRef="#br0" timeOffset="25822.11">868 10456 0,'21'0'15,"0"0"-15,0 0 16,0 0-16,22 0 0,-22 0 0,21 0 15,22-21-15,-1 0 0,-20 0 16,41 0-16,-20 0 0,-1-22 0,1 22 16,20-21-16,-20-1 15,-1 1-15,1 0 0,-22-1 0,22 1 0,-22 0 16,-21-22-16,0 22 0,1-22 16,-22 22-16,0 0 0,0-1 15,0 1-15,0 21 0,-22 0 16,1 21-16,0 21 15,0 0-15,0 21 0,0 22 0,-1-22 16,1 22-16,0-1 0,21 22 16,0-22-16,0 22 0,0-21 0,0 20 15,-21 1-15,21-22 0,0 1 16,0-1-16,0 1 0,0-22 0,0 1 16,0-1-16,0 0 0,0-21 15,0 1-15,0-1 0,0-42 31,0-1-31,0-20 16,0 21-16,0-21 0,0-22 16,0 22-16,0-22 0,21 22 0,0-22 15,22 22-15,-22 0 0,21 21 16,0-1-16,1 1 0,-1 21 0,0 0 16,22 0-16,-22 21 0,1 1 15,-22-1-15,21 21 0,-21 0 0,-21-20 16,0 20-16,0 0 0,0 1 15,-21-1-15,-21-21 0,21 21 0,-22 1 16,1-22-16,0 21 0,-1-21 16,1 1-16,0-1 0,20 0 15,-20 0-15,21-21 0,-21 0 16,20 0-16,1 0 0,21-21 16,0 0-16,0 0 0,0-1 15,21 1-15,22-21 0,-22 0 0,21 20 16,1-20-16,-1 0 0</inkml:trace>
  <inkml:trace contextRef="#ctx0" brushRef="#br0" timeOffset="26178.03">2836 10139 0,'0'0'0,"0"-21"16,-21 21-1,0 0-15,-21 0 0,-1 21 0,1 0 16,0 0-16,-1 0 0,1 1 15,0 20-15,20-21 0,1 21 0,21-20 16,0 20-16,0-21 0,0 0 16,21 22-16,1-22 0,-1 0 0,21 21 15,0-21-15,-20 1 0,20-1 16,-21 0-16,21 21 0,-20-21 0,-1 1 16,0-1-16,-21 0 0,0 0 0,0 0 15,0 0-15,-21-21 0,-22 22 16,22-1-16,-21-21 0,0 21 0,-1 0 15,1-21-15,0 0 16,-22 0-16,22 0 0,-1 0 0,1 0 16,0 0-16,-1 0 0,22-21 15,0 0-15,0 21 0,21-21 0,0-1 16,0 1-16,21-21 0,0 21 16,0-22-16,22 1 0,-22 21 0,21-21 15,1-1-15</inkml:trace>
  <inkml:trace contextRef="#ctx0" brushRef="#br0" timeOffset="26517.99">3027 9948 0,'0'0'0,"0"-21"0,0 0 0,0 0 15,0 0-15,0 42 31,0 0-31,0 0 16,0 0-16,0 22 0,0-1 0,0 0 16,0 1-16,0 20 0,0 1 15,-21-1-15,21 1 0,-22 20 0,1-20 16,0 21-16,21-22 0,0 1 16,-21-1-16,21 1 0,0-22 0,0 0 15,0 1-15,0-1 16,0 0-16,21-21 0,-21 1 0,0-1 15,0 0-15,21-21 0,0 0 16,1 0 0,-22-21-16,0 0 0,21-1 15,0 1-15,-21 0 0,0-21 16,21 21-16</inkml:trace>
  <inkml:trace contextRef="#ctx0" brushRef="#br0" timeOffset="27789.77">3365 10520 0,'0'0'0,"22"-21"0,-22 42 16,0 0-1,0 0-15,0 0 0,-22 1 0,22 20 16,-21 0-16,21-21 0,0 22 16,0-1-16,0-21 0,0 22 0,0-22 15,0 21-15,0-21 0,0 0 0,0 1 16,21-1-16,1-21 0,-1 21 15,0-21-15,0 0 0,0 0 0,0 0 16,22 0-16,-22-21 0,21 0 16,-21 21-16,22-43 0,-22 22 15,21 0-15,-21-21 0,1 20 0,-1-20 16,-21 0-16,0-1 0,0-20 16,0 21-16,0-1 0,-21 1 0,-22 0 15,22 20-15,-21-20 0,21 21 16,-22 21-16,22 0 0,-21 0 0,-1 0 15,22 0-15,-21 42 0,21-21 16,-22 22-16,22-1 0,21 0 0,0 1 16,0-1-16,0 0 0,0 1 15,0-1-15,21 0 0,1-20 0,-1 20 16,0-21-16,0 0 0,21 0 0,-20-21 16,20 0-16,-21 0 0,21 0 15,1 0-15,-1 0 0,0 0 16,-20-21-16,20 0 0,0 0 15,-21 0-15,22-22 0,-22 22 0,0-21 16,21 0-16,-42 20 0,22-20 0,-1 21 16,-21-21-16,0 20 0,0 1 15,0 42 1,0 1 0,0-1-16,0 21 0,0-21 0,0 0 15,0 1-15,0-1 0,0 0 0,0 21 16,21-42-16,-21 21 0,0 1 15,21-1-15,0-21 16,0 0 0,1 0-16,-1-21 15,0 21-15,-21-22 0,21 1 0,0 0 16,0-21-16,-21 21 0,22-22 16,-1 1-16,-21 21 0,21-22 0,-21 22 15,21-21-15,-21 21 0,21 0 16,-21 42-1,0 0 1,0 0-16,0 21 0,0-20 16,0-1-16,0 21 0,0-21 0,0 22 15,21-22-15,1 0 0,-22 0 16,21 0-16,0 0 0,0 1 16,0-1-16,0 0 0,1-21 0,20 0 15,-21 0-15,21 0 0,-20 0 16,20 0-16,-21 0 0,21-21 0,1 21 15,-22-21-15,21-22 0,-21 22 0,22-21 16,-1 21-16,-21-22 0,0-20 16,1 20-16,20-20 0,-42 21 0,21-22 15,0 22-15,-21-22 0,0 22 16,0-22-16,0 22 0,0 0 0,0 21 16,0-1-16,0-20 0,0 21 15,-21 21-15,0 0 16,21 21-16,0 0 0,0 0 15,-21 22-15,21-22 0,0 21 0,0 1 16,0-1-16,0 21 0,0-20 16,0-1-16,0 0 0,0 1 0,0-1 15,0 0-15,0 1 0,0-22 16,21 0-16,0 21 0,0-42 0,-21 22 16,21-1-16,1-21 0,-1 0 0,0 0 15,0 0-15,0-21 16,0-1-16,1 1 0,-1 0 0,0 0 15,0 0-15,0-22 0,0 22 16,1-21-16,-22 21 0,0-22 16,0 22-16,0 0 0,0 0 0,0 0 15,-22 42 1,22 0-16,-21 0 0,0 0 16,21 22-16,0-22 0,-21 21 0,21 1 15,0-22-15,0 21 0,0-21 16,0 22-16,0-22 0,0 0 0,21 0 15,0 0-15,0-21 0,1 21 16,-1-21-16,21 0 0,-21 0 0,0 0 16,22 0-16,-22 0 0,0-21 0,21 0 15,-20 21-15,-22-21 0,21 0 16,-21 0-16,21-22 0,-21 22 16,0-21-16,0 21 0,-21-22 0</inkml:trace>
  <inkml:trace contextRef="#ctx0" brushRef="#br0" timeOffset="27963.67">4911 10245 0,'0'0'16,"-22"0"-16,-20 0 0,21 0 0,0 0 0,42 0 31,0 0-31,21-21 16,1 21-16,-1 0 0,0 0 0,1-22 15,-1 22-15,0 0 0,1-21 16,-22 0-16,21 21 0,1-21 0,-1 0 15,-21 21-15,21-21 0</inkml:trace>
  <inkml:trace contextRef="#ctx0" brushRef="#br0" timeOffset="28225.04">6456 10033 0,'0'0'0,"0"21"15,21 0-15,0 1 0,-21-1 16,21 0-16,22 0 0,-22 21 16,21-20-16,-21 20 0,22 0 0,-1 1 15,0-1-15,1 0 0,-22 1 16,21-22-16,-21 21 0,22-21 0,-22 22 16,0-22-16,-21 0 0,21 0 0,-21 0 15,21 0-15,-21 1 16,21-22-16,1 0 15,-1-22-15,-21 1 0,21 0 16,0 0-16</inkml:trace>
  <inkml:trace contextRef="#ctx0" brushRef="#br0" timeOffset="28450.91">7197 10097 0,'0'0'0,"0"-22"0,0 1 0,-22 21 15,1 0-15,0 0 0,0 0 16,-21 21-16,20 1 0,1-1 15,-21 0-15,0 21 0,-1 1 0,1-22 16,0 42-16,-1-20 0,-20-1 0,20 0 16,1 1-16,0-1 0,-1 0 15,22 1-15,-21-22 0,42 0 0,0 21 16,0-21-16,0 1 0,21-22 16,0 0-1,0 0-15,22-22 0,-1 22 0,22-21 16,-22-21-16,21 21 0,-20-22 0,20 1 15</inkml:trace>
  <inkml:trace contextRef="#ctx0" brushRef="#br0" timeOffset="28749.73">7493 9927 0,'0'0'0,"0"21"16,0 1-1,0-1-15,0 21 0,0-21 0,0 22 16,0-1-16,0 0 0,0 1 15,0 20-15,-21 1 0,21-22 16,0 21-16,0 1 0,0-1 0,0 1 16,-21-1-16,21-20 0,0 20 15,0 1-15,0-1 0,-22 1 0,22-1 16,-21 1-16,0-1 0,21 1 0,-21-1 16,21 1-16,0-1 0,0 1 15,0-22-15,-21 0 0,21 1 0,0-1 16,0 0-16,0-20 0,0-1 0,0 0 15,21-21-15,0 0 16,0-21 0,0 0-16,-21-22 0,22 22 0,-1-21 0,0-1 15</inkml:trace>
  <inkml:trace contextRef="#ctx0" brushRef="#br0" timeOffset="29046.56">7535 10372 0,'0'0'0,"0"-43"0,0-84 16,0 85-16,0 0 0,21-1 16,22 22-16,-22 0 0,21 0 0,-21 0 15,22 0-15,-1-1 0,22 22 16,-22 0-16,0 0 0,1 0 16,-1 22-16,0-1 0,-21 0 0,22 0 0,-22 0 15,-21 0-15,0 22 16,0-22-16,0 0 0,0 21 0,-21-20 15,0-1-15,-1 0 0,-20 0 0,0 0 16,-1 0-16,1 1 0,0-1 16,-1-21-16,1 0 0,0 21 0,-1-21 15,22 0-15,0 0 0,0 0 16,42 0 0,0 0-16,0 0 0,22 0 0,-1 0 15</inkml:trace>
  <inkml:trace contextRef="#ctx0" brushRef="#br0" timeOffset="30153.46">8530 10075 0,'0'0'0,"21"-21"0,-21 0 16,0 0-16,0 0 0,-21 21 16,0 0-16,0 0 15,0 21-15,-1 0 0,-20 0 0,21 0 16,0 1-16,0-1 0,-1 0 15,1 21-15,0-21 0,21 22 0,0-22 16,0 0-16,0 21 16,0-20-16,0-1 0,0 0 0,0 0 15,0 0-15,21-21 0,0 0 16,1 0 0,-1 0-16,0-21 0,0 0 15,0 0-15,-21 0 0,21-1 0,1 1 16,-22-21-16,21 21 0,0-22 15,-21 22-15,0-21 0,21 21 0,-21 0 16,21-1-16,-21 1 0,0 42 31,0 1-31,0-1 0,0 0 16,0 0-16,0 21 16,0-20-16,0-1 0,0 21 0,0-21 15,0 0-15,21 1 0,1 20 0,-1-21 16,0-21-16,0 21 0,0 0 15,0-21-15,22 0 0,-22 0 0,0 0 16,0 0-16,22 0 0,-22 0 0,0-21 16,21 0-16,-21 0 0,1 0 15,-1-22-15,21 22 0,-21-21 0,0 0 16,1-22-16,-1 22 0,0-22 16,0 22-16,0-22 0,0 1 0,1-1 15,-22-20-15,0 41 0,21-20 0,-21 21 16,0-1-16,0 1 15,0 21-15,0 0 0,-21 21 16,-1 0-16,22 21 0,-21 21 0,0 0 16,0 1-16,0-1 0,21 0 15,0 22-15,-21-22 0,21 22 0,0-22 16,0 22-16,0-22 0,0 0 16,0 1-16,0-1 0,0 0 0,0 1 15,21-22-15,0 21 0,-21-21 0,21 0 16,0 1-16,0-1 0,1-21 15,-1 0-15,21 0 0,0 0 16,-20 0-16,-1-21 0,0-22 16,0 22-16,0 0 15,0-21-15,-21-1 0,22 1 0,-1 0 16,-21-22-16,0 22 0,0-22 0,0 1 16,0-1-16,0 1 0,0 20 15,0 1-15,0 0 0,0 21 0,0-1 16,0 1-16,0 42 15,0 1-15,0-1 0,0 21 16,0 0-16,0 1 0,0-1 0,0 0 16,0 22-16,0-22 0,0 1 15,0-1-15,0 0 0,-21 1 0,21-1 16,0-21-16,0 21 0,-22-20 16,22-1-16,0 0 0,0 0 15,0 0-15,-21-21 16,21-21-1,0 0-15,0 0 16,0 0-16,21-22 0,1 22 0,-1-21 16,0-1-16,0 22 0,0-21 15,0 21-15,1-22 0,20 22 0,-21 0 16,0 21-16,0 0 0,1 0 16,-1 0-16,0 0 0,0 21 0,-21 0 15,0 1-15,0 20 0,0-21 0,0 21 16,0-20-16,0-1 0,0 21 15,0-21-15,-21 0 0,21 1 16,-21-1-16,21 0 0,-21 0 0,21 0 16,-22 0-16,1-21 15,0 0 1,0-21-16,0 0 16</inkml:trace>
  <inkml:trace contextRef="#ctx0" brushRef="#br0" timeOffset="30349.34">8869 9779 0,'0'0'0,"-127"0"15,106 0-15,-1 0 0,1 0 0,0 0 16,42 0 15,0 0-31,1 0 0,20 0 0,0 0 16,1-21-16,-1 21 0,21 0 15,1 0-15,-1-21 0,22 21 0,-21 0 16,20 0-16,1 0 0</inkml:trace>
  <inkml:trace contextRef="#ctx0" brushRef="#br0" timeOffset="30785.09">10731 9948 0,'0'0'0,"-21"0"15,0 0-15,0 0 16,42 0 0,21 0-16,1 0 15,-1 0-15,22 0 0,20 0 16,1 0-16,-22 0 0,22 0 0,0 0 16,-1 0-16,-20 0 0,-1 0 15,1 0-15,-22 0 0,1-21 0,-22 21 16,0 0-16,0-21 0,0 21 15,-21-21-15,0 0 16,-21 0-16,0 21 0,-21-22 16,20 1-16,-20 0 0,21 0 0,-21 0 15,20 21-15,1-21 0,0 21 16,0 0-16,42 0 31,0 0-31,0 21 0,1-21 0,-1 21 16,0 0-16,0-21 0,-21 21 0,21 0 15,-21 1-15,21-1 0,-21 0 16,0 0-16,0 0 0,0 0 0,0 1 16,-21-22-16,0 21 15,-21 0-15,-1 0 0,-20 0 0,-1 0 16,-20-21-16,-22 22 0,0-22 0,-21 21 16,-21-21-16,0 0 0</inkml:trace>
  <inkml:trace contextRef="#ctx0" brushRef="#br0" timeOffset="85461.6">13144 9673 0,'0'-21'94,"0"0"-79,0 0 48,22 21-47,-1 0-1</inkml:trace>
  <inkml:trace contextRef="#ctx0" brushRef="#br0" timeOffset="87674.04">13356 9525 0,'0'0'15,"0"-21"-15,21 21 0,22-42 16,-22 20-16,0 22 16,0-21-16,0 0 0,0 0 0,1 0 15,-22 0-15,21-1 0,0 1 0,0 0 16,0-21-16,-21 21 0,21-1 16,1 1-16,-22-21 0,0 21 15,21 0-15,-21-1 0,21 1 0,-21 0 16,0 0-16,0 0 0,0 0 15,0-1-15,0 1 0,0 42 47,-21 22-31,0-22 0,-1 21-16,1-21 0,0 22 0,0 20 0,0-20 15,-22 20-15,1-21 16,21 22-16,-21-1 0,-22 22 0,22-21 15,-1-1-15,1 22 0,0-22 0,-22 1 16,22-22-16,21 22 0,-22-22 16,1 0-16,21 1 0,0-1 0,0-21 15,-1 0-15,22 0 0,-21 1 16,21-1-16,0 0 16,21-42-1,1 21 1,-22-21-16,21-1 0,0 1 15,0-21-15,21 21 0,-20-22 16,-1 1-16,21-21 0,0-1 0,1 1 16,-1-1-16,0-21 0,1 22 0,-1-22 15,22 1-15,-22 20 0,0-21 16,1 22-16,-1-22 0,-21 22 0,21-1 16,-20 1-16,20-1 0,-21 1 15,0 20-15,0 1 0,-21 21 0,22-21 16,-22 20-16,21 1 0,-21 0 15,0 42 1,0 0 0,-21 22-16,-1-1 0,1 0 15,0 22-15,-21-1 0,-1 1 16,22 21-16,-21-22 0,0 22 0,-22-22 16,22 22-16,-1 0 0,1-1 15,-21-20-15,20-1 0,1 1 0,0-1 16,-1 1-16,1-22 0,21 0 0,0 1 15,-1-1-15,1-21 0,0 0 16,0 1-16,21-1 0,0 0 0,-21-21 16,21 21-16,0-42 31,21 0-31,0 21 0,-21-21 16,21-1-16,0 1 15,1-21-15,-1 21 0,0-22 0,21 1 16,-21 0-16,22-1 0,-22-20 15,21-1-15,1 1 0,-1-1 0,21-20 16,-20 20-16,-1-20 0,22-1 0,-22 21 16,0-20-16,1-1 0,-1 22 15,0-1-15,-21 1 0,22 20 0,-43 22 16,21-21-16,-21 21 0,-21 21 31,0 42-31,-1-21 0,1 21 16,0 1-16,-21 20 0,21 1 0,-22-1 15,1 1-15,0 20 16,-1 1-16,1 0 0,0-22 0,-1 22 16,-20 0-16,20-1 0,1-20 0,0-1 15,-1 1-15,22-22 0,-21 0 16,21 1-16,0-1 0,-1-21 0,1 0 16,0 1-16,21-1 0,-21-21 15,21 21-15,0-42 16,0 0-1,21-1-15,0 1 0,0-21 16,1 0-16,-1-22 0,21 22 16,-21-22-16,22-20 0,-1 20 0,0-21 15,-21 22-15,43-22 0,-22 1 16,1-1-16,-1 0 0,0 22 16,1-22-16,-1 22 0,0-1 0,-21 22 15,22-1-15,-22 1 0,0 21 0,21 0 16,-42 0-16,22-1 0,-1 22 15,-21 22 1,0-1-16,0 21 0,-43 22 16,22-22-16,0 21 0,-21 22 0,-1-21 15,-20 20-15,21 1 0,-22 0 16,1-1-16,-1 1 0,22-22 16,-22 22-16,1-21 0,20-1 0,1 1 15,0-22-15,21 0 0,-22 1 16,22-22-16,0 21 0,21-21 0,0 0 15,-21-21-15,42-21 32,0 0-32,0-21 15,22-1-15,-1 1 0,-21-21 0,21-1 16,22 1-16,-22-22 0,1 0 0,20 22 16,-21-22-16,1 0 15,20 1-15,-20-1 0,-1 0 0,0 1 0,1 20 16,-1 1-16,-21-1 15,0 22-15,0 21 0,1 0 0,-22-1 16,21 1-16,-21 42 16,0 1-16,-21 20 15,-1 21-15,1 1 0,-21-1 16,21 1-16,-22 21 0,1-1 0,0 1 16,-22 0-16,22-1 0,-22 1 15,22 0-15,0-1 0,-1-20 0,1-1 16,0 1-16,-1-1 0,22-20 0,-21-22 15,21 21-15,21-21 0,-21 0 16,21 1-16,-22-22 0,22-22 31,22 1-31,-1 0 16,0-21-16,21-1 0,-21 1 0,22-21 16,-1-1-16,0 1 0,1-22 15,-1 0-15,0 22 0,1-22 0,-1 0 16,22-20-16,-22 20 0,0 0 15,1 1-15,-1 20 0,-21 1 0,21 20 16,-20 1-16,-1 21 0,-21 0 16,0 63-1,-21 0-15,-1 1 16,-20 20-16,21 22 0,-21-22 0,-1 22 16,1 0-16,0 20 0,-22-20 15,1 0-15,20-1 0,-20 1 16,-1-21-16,22-1 0,0 1 0,-1-22 15,22 0-15,0 1 0,0-22 0,0 0 16,21 0-16,21-42 16,0-21-1,0 20-15,21-20 0,1-21 16,-1-1-16,0 1 0,1-1 16,-1-21-16,22 22 0,-22-22 0,0 1 15,1 20-15,-1-21 0,0 22 16,-21-1-16,22 22 0,-22 0 0,-21 21 15,0 42 1,0 0-16,-21 21 0,0 22 0,-22-22 16,22 22-16,-21-1 0,-1 1 15,1 20-15,0-20 0,-1-1 0,1 1 16,0-1-16,-1-20 0,22-1 16,-21 0-16,21-21 0,21 1 0,-21-1 15,21 0-15</inkml:trace>
  <inkml:trace contextRef="#ctx0" brushRef="#br0" timeOffset="-144238.79">4043 11811 0,'0'21'78,"21"-21"-78,-21 21 0,21 1 16,-21-1-16,0 0 15,0 0-15,21 0 0</inkml:trace>
  <inkml:trace contextRef="#ctx0" brushRef="#br0" timeOffset="-143491.22">2032 12510 0,'0'0'0,"0"-22"0,0 1 15,-21 21 1,21 21-1,0 22 1,0-1-16,0 0 0,0 43 0,0-21 16,0 20-16,0 22 0,0-21 15,-21 21-15,-1-22 0,1 1 16,0 21-16,0-22 0,0 1 16,21-21-16,-21-1 0,-1 1 0,1-22 15,21 0-15,0-21 0,0 1 16,0-1-16,0 0 0,0-42 31,0 0-31,0-1 16,-21-20-16,0 0 0,21-1 0,-21-20 15,0 21-15</inkml:trace>
  <inkml:trace contextRef="#ctx0" brushRef="#br0" timeOffset="-142978.5">1587 12700 0,'0'0'0,"22"-42"0,20-22 15,-21 43-15,21-21 0,1 21 16,-1-1-16,0-20 0,1 21 16,-1 0-16,22 0 0,-22 21 0,0-22 15,22 22-15,-1 0 0,-20 0 16,20 0-16,-21 22 0,1-1 0,-1 0 15,-21 0-15,0 0 0,-21 22 16,0-1-16,0 0 0,-21 1 16,-21 20-16,0 1 0,-1-1 0,1 1 15,-22-22-15,1 21 0,21 1 16,-22-22-16,22 1 0,-22-1 16,22 0-16,0-21 0,-1 1 15,22-1-15,0 0 0,0-21 0,0 0 16,21 21-1,21-21 1,0 21-16,0-21 16,21 21-16,-20 1 0,20-1 15,0 0-15,-21 0 0,22 21 0,-1-20 16,0-1-16,1 21 16,-22-21-16,21 22 0,1-22 0,-22 0 15,0 0-15,21 0 0,-21 0 0,1 1 16,-1-22-16,0 21 15,0-21-15,0 0 16,0 0-16,1 0 16,-22-21-16,0-1 0,0 1 15,0 0-15,0-21 0,0 21 16,0-22-16</inkml:trace>
  <inkml:trace contextRef="#ctx0" brushRef="#br0" timeOffset="-140610.08">2603 13483 0,'22'0'15,"-1"0"1,0 0-16,0 0 0,0 0 16,0 0-16,1-21 15,-1 21-15,0-21 0,21 0 0,-21 0 16,1-1-16,-1 1 0,21 0 15,-21 0-15,0 0 0,1 0 0,-1-1 16,-21 1-16,0 0 0,0 0 16,-21 21 15,21 21-31,-22 0 0,1 0 16,0 1-16,0-1 0,0 0 15,21 21-15,0 1 0,-21-22 0,21 21 16,0 0-16,0-20 0,0 20 15,0-21-15,0 0 0,0 0 0,21 1 16,0-1-16,0-21 16,0 0-16,0 0 0,1 0 0,-1 0 15,0 0-15,0-21 0,21-1 16,-20 1-16,20 0 0,-21-21 0,21 21 16,-20-22-16,20 22 15,-21-21-15,21-1 0,-20 22 0,-1-21 16,0 0-16,0 20 0,0 1 15,-21 0-15,0 0 0,21 0 0,-21 0 16,-21 21 31,21 21-47,-21-21 16,21 21-1,-21-21-15,21-21 125,0 0-125,0-1 16,0 1-16,0 0 15,21 0-15,-21 0 0,0 0 0,0-22 16,0 22-16,0-21 0,0 21 16,0-22-16,0 1 0,0 0 0,0-1 15,0 22-15,0-21 0,0-1 16,0 22-16,0 0 0,0 0 16,0 0-1,0 42 1,0 0-16,0 21 0,0 1 15,0-1-15,0 22 0,0-1 0,0 1 16,0-1-16,0 1 0,-21-1 16,21 1-16,0-1 0,0 1 0,0-1 15,0-21-15,0 1 0,0-1 16,21 0-16,0-20 0,0 20 16,1-21-16,-1 0 0,0-21 0,21 0 15,1 0-15,-22 0 0,21 0 16,0 0-16,1 0 0,20-21 15,-20 0-15,-1 0 0,0 0 0,1-1 16,-1-20-16,-21 21 0,21 0 0,1-22 16,-22 22-16,0 0 0,0-21 15,0 21-15,-21-22 0,0 22 0,0 0 16,0 0-16,0 0 0,0-1 16,0 1-16,-21 21 0,0 0 0,0 0 15,0 0-15,21 21 0,-21 1 16,-1-1-16,1 0 0,0 0 0,0 21 15,0-20-15,0-1 0,21 21 16,-22-21-16,22 0 0,0 22 0,0-22 16,0 0-1,0 0-15,22-21 0,-1 0 16,0 0-16,0 0 16,0-21-16,0 0 0,1 0 15,-22 0-15,21-1 0,0 1 0,0-21 16,-21 21-16,0 0 0,21-1 15,0 1-15,-21 0 0,22 21 16,-22 21 0,21 0-16,-21 22 0,0-22 15,0 0-15,0 21 16,0 1-16,0-22 0,21 21 0,0-21 16,-21 1-16,21-1 0,0 0 15,1 0-15,-1 0 0,0-21 0,0 0 16,0 0-16,22 0 0,-22-21 15,21 0-15,-21 0 0,22 0 0,-22-22 16,21 22-16,0-21 0,-20-1 16,20 1-16,-21-21 0,0-1 15,0 1-15,1-1 0,-1-21 0,0 1 0,-21-1 16,0 22-16,0-22 0,0 21 16,0-20-16,0 20 0,0 22 15,-21 0-15,0-1 0,-1 22 16,1 0-16,0 21 0,0 0 0,0 0 15,0 21-15,21 0 0,-22 22 16,1-1-16,21 0 0,-21 1 0,21 20 16,0 1-16,0-1 0,0 1 15,0 20-15,0-20 0,0 20 0,0-20 16,21-1-16,0 1 0,1-1 0,-1-20 16,0-1-16,0 0 0,0-20 15,0 20-15,22-21 0,-22 0 0,0 0 16,0-21-16,0 0 0,1 0 15,-1 0-15,0 0 0,0-21 16,0 0-16,0 0 16,1 0-16,-1 0 0,0-1 0,0 1 15,0-21-15,-21 21 0,21 0 0,1-1 16,-22 1-16,0 0 0,0 0 16,21 21-16,0 0 15,-21 21 1,0 0-16,0 0 0,0 1 0,0-1 15,0 0-15,0 0 0,21 0 16,-21 0-16,21 1 0,-21-1 0,21 0 16,1 0-16,-1-21 0,0 0 15,0 0 1,0 0-16,0 0 0,1 0 16,-1-21-16,0 0 0,0 0 15,-21-1-15,21 1 0,0 0 0,1 0 16,-22 0-16,21 0 0,-21-1 0,21 1 15,-21 0-15,21 21 16,0 0-16,0 0 16,-21 21-16,0 0 15,0 1-15,0-1 16,0 0-16,22 0 0,-22 0 16,0 0-1,21-21-15,0 0 0,0 0 16,0 0-1,0 0-15,1 0 0,-1-21 16,0 0-16,-21 0 0,21 0 0,0 0 16,0-1-16,-21 1 15,0 0-15,22 21 0,-22-21 16,21 21 0,-21 21-1,0 0-15,0 0 0,21 1 16,-21-1-16,0 0 15,0 0-15,21-21 16,0 21-16,0 0 0,1-21 0,-1 0 16,0 0-16,0 0 0,0 0 15,22 0-15,-22 0 0,0 0 0,0 0 16,21 0-16,-20-21 0,-1 0 0,21 0 16,-21 0-16,0 0 0,1-1 15,-1-20-15,0 21 0,0-21 0,0-1 16,-21 1-16,21 21 0,-21-22 15,0 1-15,0 21 0,0 0 0,-21 21 32,0 21-32,0 21 0,21-21 15,-21 22-15,0-1 0,21-21 16,0 22-16,0-1 0,0 0 0,0-21 16,0 1-16,0 20 0,0-21 15,0 0-15,21 0 0,0-21 16,0 0-16,0 0 0,0 0 15,1 0-15,-1 0 0,0 0 16,0 0-16,0-21 0,0 0 0,1 0 16,-1 0-16,-21-22 0,21 22 15,-21-21-15,21 21 0,-21-22 0</inkml:trace>
  <inkml:trace contextRef="#ctx0" brushRef="#br0" timeOffset="-140429.18">6435 12658 0,'0'0'0,"-22"0"0,-20 0 15,21 0-15,0 0 16,0 0 15,21-21-31,-22 21 0,1 0 16</inkml:trace>
  <inkml:trace contextRef="#ctx0" brushRef="#br0" timeOffset="-140211.21">4889 12975 0,'0'0'0,"-63"21"0,-22 1 15,43-1-15,21-21 16,0 0-16,-1 0 0,22 21 15,22-21 1,-1 0-16,0 0 0,21 0 0,-21-21 16,22 21-16,-1-21 0,0-1 15,22 1-15,-22 0 0,1 0 0,20 0 16,-21 0-16,22-1 16,-22 1-16,22 0 0</inkml:trace>
  <inkml:trace contextRef="#ctx0" brushRef="#br0" timeOffset="-139679.47">8318 12891 0,'0'0'0,"0"-43"0,-21-41 16,21 62-16,0 1 0,0 0 16,0 0-16,0 42 15,0 0 1,0 22-16,21-22 0,-21 21 15,22 0-15,-22 1 0,0-1 0,21 0 16,-21 1-16,21-1 0,-21-21 16,0 22-16,0-22 0,0 0 0,0 0 15,0 0-15,0 0 0,0 1 16,21-1-16,-21-42 47,0-1-47,0 1 0</inkml:trace>
  <inkml:trace contextRef="#ctx0" brushRef="#br0" timeOffset="-139415.58">8763 12742 0,'0'-21'16,"-21"21"-1,0 0-15,-1 0 16,1 0-16,-21 0 0,21 21 15,0 22-15,-22-22 0,1 21 0,21 1 16,-22-1-16,22 21 0,-21-20 16,21 20-16,-22-20 0,22-1 0,0 0 15,0 1-15,0-1 0,0 0 0,-1 1 16,22-22-16,-21 0 0,21 0 16,0 0-16,21-21 31,1 0-31,-1-21 0,0 0 15,0 0-15</inkml:trace>
  <inkml:trace contextRef="#ctx0" brushRef="#br0" timeOffset="-139099.48">8890 12764 0,'0'-22'15,"0"44"-15,21-44 0,-21 44 16,0-1-16,0 0 0,0 0 15,0 0-15,0 22 0,-21-1 0,21 21 16,-21-20-16,21 20 0,0-20 16,0 20-16,-21 1 0,-1 20 15,1-20-15,21 20 0,0-20 0,-21 21 16,0-1-16,21 1 0,-21-22 16,21 22-16,-21 0 0,21-22 0,-22 22 15,1 0-15,21-22 0,0 22 0,0-22 16,-21 1-16,21-22 0,0 0 15,0 1-15,0-1 0,0-21 0,0 0 16,0 1-16,0-44 16,0 1-1,0-21-15,0 0 0,0-1 0,0-20 16,0-1-16,0 1 0</inkml:trace>
  <inkml:trace contextRef="#ctx0" brushRef="#br0" timeOffset="-138771.67">8869 13123 0,'0'0'0,"21"-127"15,-21 106-15,0 0 0,21-21 16,0 21-16,0-1 0,1 1 16,20 0-16,-21 0 0,21 0 0,-20 0 15,20-1-15,-21 22 0,21 0 16,-20 0-16,-1 0 0,21 0 0,-21 22 15,-21-1-15,0 0 0,21 0 16,-21 0-16,0 22 0,0-1 16,-21-21-16,0 21 0,0-20 0,0 20 15,-22-21-15,22 21 0,-21-20 16,21-1-16,-22 0 0,22 0 0,0-21 16,0 21-16,0 0 0,0-21 15,42-21 32</inkml:trace>
  <inkml:trace contextRef="#ctx0" brushRef="#br0" timeOffset="-137583.31">9779 12848 0,'0'0'0,"-42"-42"16,20 42-16,1 0 0,0 0 0,0 0 15,0 0-15,0 0 16,-1 0-16,1 21 0,21 0 0,-21 0 16,21 1-16,-21-1 15,21 21-15,-21-21 0,21 22 0,0-22 16,0 21-16,0-21 0,0 0 0,0 1 15,0-1-15,0 0 0,0 0 16,21-21 0,0 0-16,0 0 0,0 0 15,1-21-15,-1 0 0,0 0 16,0-1-16,0 1 0,0-21 16,-21 21-16,22-22 0,-1 22 0,-21-21 15,0 21-15,0-22 0,21 22 0,-21 0 16,0 0-1,0 42 1,0 0-16,0 0 16,0 22-16,0-22 0,0 0 0,0 21 15,0-20-15,0 20 0,0-21 0,0 0 16,0 0-16,0 22 0,21-43 16,-21 21-16,21 0 0,0-21 0,1 0 15,-1 21-15,0-21 0,21 0 16,-21 0-16,1 0 0,20-21 0,-21 21 15,21-21-15,-20 0 0,20 0 0,-21-1 16,0-20-16,22 21 0,-22-21 16,0-1-16,0 1 0,0-22 0,0 22 15,1 0-15,-1-22 0,-21 22 16,0 0-16,21-1 0,-21 22 16,0-21-16,0 21 0,0-1 0,0 1 15,0 42 1,-21-21-1,21 22-15,-21-1 0,21 21 0,0-21 16,0 22-16,-22-1 0,22-21 16,0 21-16,0 1 0,0-1 0,0 0 15,0 1-15,0-1 0,22-21 16,-22 0-16,21 22 0,0-22 16,-21 0-16,21-21 0,0 21 0,0-21 0,1 0 15,-1 0-15,0 0 16,0 0-16,0 0 0,0 0 0,1-21 15,-1 0-15,21 0 0,-21-22 16,0 22-16,1-21 0,-22 0 0,21-1 16,0-20-16,-21 20 0,21-20 0,-21 21 15,0-1-15,0 1 0,0 0 16,21 20-16,-21-20 0,0 21 0,0 0 16,0 42-1,0 0 1,-21 0-16,21 0 0,0 22 0,-21-22 15,0 21-15,21 1 0,-21-1 16,-1 21-16,22-20 0,0-1 16,0 0-16,-21 1 0,21-1 0,0-21 15,0 22-15,-21-22 0,21 0 16,0 0-16,0 0 0,0 0 16,0-42 15,0 0-31,0 0 0,0-21 15,21 20-15,0-20 0,1 21 16,-1-21-16,0-1 0,0 1 0,0 21 16,0 0-16,1-22 0,20 43 15,-21-21-15,0 0 0,0 21 0,1 0 16,-1 0-16,0 0 0,-21 21 16,0 0-16,0 0 0,0 1 15,0 20-15,0-21 0,0 0 0,0 0 16,0 1-16,0 20 0,0-21 15,0 0-15,0 0 0,0 1 0,-21-22 16,21 21-16,-21 0 0,-1-21 31,1 0-15,0-21-16,21 0 16,0-1-16,-21 1 0</inkml:trace>
  <inkml:trace contextRef="#ctx0" brushRef="#br0" timeOffset="-137282.48">10033 12637 0,'0'0'0,"0"-22"16,21 22 0,0 0-16,0 0 15,1 0-15,-1-21 0,0 21 16,21 0-16,-21 0 0,1 0 0,-1 0 16,0 0-16,0 0 0,0 0 0,0 0 15,1 0 1,-1 0-16,0 0 15,0 0-15,-21-21 16</inkml:trace>
  <inkml:trace contextRef="#ctx0" brushRef="#br0" timeOffset="-136455.3">11917 12615 0,'0'0'0,"-21"0"0,-1 0 15,1 0-15,0 0 0,42 0 32,0 0-32,1 0 15,20 0-15,0 0 0,1 0 0,-1 0 16,21 0-16,1 22 0,-1-22 16,22 0-16,-21 0 0,-1 0 0,1 0 15,-1 0-15,22 0 0,-22 0 16,1 0-16,-22 0 0,22 0 15,-22 0-15,0-22 0,1 22 0,-22-21 0,0 21 16,0 0-16,0-21 16,0 0-16,-21 0 15,0 0-15,-21-1 0,0 1 16,-21 0-16,21 21 0,-1-21 16,-20 0-16,21 21 0,-21-21 0,20 21 15,1 0-15,0 0 0,0 0 16,0-22-16,42 22 62,21 0-62,-21 0 0,1 0 16,-1 0-16,0 0 0,21 0 16,-21 0-16,1 0 0,-1 0 0,0 0 15,0 0-15,0 0 0,0 22 16,-21-1-16,0 0 0,0 0 15,0 0-15,-21 22 0,0-22 16,0 0-16,-21 0 0,20 0 16,-20 22-16,0-22 0,21 0 0,-22 21 15,1-21-15,21 1 0,-22-1 16,22 21-16,0-21 0,0-21 0,0 21 16,0 1-16,-1-1 0,22 0 15,-21-21-15,0 21 16,0-21 46,0 0-46,0 0-16,-1 0 16,1-21-16,0 21 0</inkml:trace>
  <inkml:trace contextRef="#ctx0" brushRef="#br0" timeOffset="45466.03">1799 3429 0,'0'0'0,"0"21"0,0 22 16,0-22-16,0 0 0,0 0 16,0 0-16</inkml:trace>
  <inkml:trace contextRef="#ctx0" brushRef="#br0" timeOffset="47093.63">9165 2096 0,'0'0'0,"0"-22"15,0 1-15,-21 0 0,21 0 0,0 0 16,0 211 109,21 64-125,-21 0 15,0-42-15,0-43 0,21-42 0</inkml:trace>
  <inkml:trace contextRef="#ctx0" brushRef="#br0" timeOffset="48172.5">5651 5228 0,'22'0'78,"-1"0"-78,21 0 16,-21 0-16,43 0 0,-22 0 15,0 0-15,1 0 0,-1 0 0,0 0 16,1 0-16,-22 0 0,0 0 16,-42 0 15,0 0-31,-22 0 0,-20 0 16,-1 0-16,1 0 0,-1-21 15,-20 21-15,20 169 0,1 64 0,-1 0 16,22-42-16,21-22 15,0-42-15,21-42 0,0-1 0,21-20 16,21-22-16,0-21 0,22-232 16,21-22-16,-22 21 0,22 43 0,-1 21 15,1 42-15,-21 21 0,20 22 16,-20 20-16,-1 1 0,-20 21 0,20 21 16,-21-21-16,-20 21 0,-1-22 15,0 22-15,-42 0 31,0-21-31,-22 21 16,22 0-16,-21 0 0,-1 0 0,1 0 16,0-21-16,-1 21 15,22 0-15,-21-21 0,0 0 0,20 211 16,1 64-16,-21-42 0,21 0 16,21-64-16,0-21 0,-21-21 0,21-22 15</inkml:trace>
  <inkml:trace contextRef="#ctx0" brushRef="#br0" timeOffset="48867.92">6202 3641 0,'0'-21'16,"21"21"15,0-22-31,0 213 16,0 42-16,22 21 0,-22-64 15,-21-20-15,21-43 0,-21-22 0,0-20 16,21-21-16,-21-22 0,0-21 16,0 21-16,0-20 0,-21-22 0,0 0 15,0 0-15,0 0 0,-1 0 16,22 211-16,-21 22 0,0 0 16,0-21-16,0-43 0,0-42 0,21-21 15,0-43-15,-22 1 0,22-22 0,0-21 16,0 22-16,0-22 0,0 0 15,22-21 1,-1 0-16,21 0 0,0-233 16,22-21-16,-1 21 0</inkml:trace>
  <inkml:trace contextRef="#ctx0" brushRef="#br0" timeOffset="48996.84">9207 2159 0,'0'0'0,"22"148"0,-22-21 0,-22-42 16,-20-22-16,-21-20 0,-1-1 0,-42-21 16,22-21-16,-22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10:19:40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2413 0,'21'-21'0,"1"0"15,-1 21-15,-21-21 0</inkml:trace>
  <inkml:trace contextRef="#ctx0" brushRef="#br0" timeOffset="727.58">6752 1799 0,'0'0'0,"21"0"0,43-21 16,63 0-16</inkml:trace>
  <inkml:trace contextRef="#ctx0" brushRef="#br0" timeOffset="1590.72">6562 2096 0,'0'0'0,"21"-106"0,21 0 0,0 42 16,-20-20-16,-1 20 0,21 1 15,-21 20-15,0-20 0,1 21 16,-22-1-16,21 1 0,-21 0 15,21 20-15,-21-20 0,0 0 0,0 21 16,0-1-16,0 1 0,0 0 16,0 0-16,-21 21 31,21 21-31,-21 21 0,-1 1 0,-20 20 16,21-20-16,-21 41 0,20-20 15,-20 20-15,0 1 0,-1 21 0,1-21 16,21-1-16,-21-20 0,20 20 15,-20 1-15,21-21 0,0-1 0,0 1 16,-1-1-16,1 1 16,0-22-16,21 21 0,-21-20 0,21-1 15,-21-21-15,21 22 0,0-22 16,0 0-16,0 0 0,-21-21 16,21-21 30,0 0-46,0 0 16,0-1-16,0 1 0</inkml:trace>
  <inkml:trace contextRef="#ctx0" brushRef="#br0" timeOffset="2044.36">7197 2350 0,'0'-22'16,"-22"22"-1,1 22-15,0-1 0,0-21 0,21 21 16,-21 0-16,0 0 0,21 22 15,0-22-15,0 0 0,-22-21 16,22 21-16,0 0 0,0 0 0,22-21 31,-1 0-31,0 0 0,0 0 16,0-21-16,-21 0 16,21 0-16,-21 0 15,0 0 1,-21 21-1,0 0-15,0 0 16,0 21-16,21 0 0,-21 0 16,-1 0-1,22 0 1,22-21 0,-1 0-16,0 0 15,0 0-15,0-21 0</inkml:trace>
  <inkml:trace contextRef="#ctx0" brushRef="#br0" timeOffset="2382.17">7810 2434 0,'0'21'31,"-21"-21"-15,21 22-16,21-22 47,1 0-47,-1-22 15,-21 1-15,0 0 16,0 0 0,-21 21-1,-1 0 1,1 0-16,0 0 0,0 0 15,0 0-15,21 21 16,0 0-16,21-21 31,0 0-31,0 0 0,0 0 16,22-21-16</inkml:trace>
  <inkml:trace contextRef="#ctx0" brushRef="#br0" timeOffset="2730.21">9483 1418 0,'0'0'0,"21"-21"0,-21 0 0,0-21 16,0 20-16,0 1 16,-21 21-16,-1 0 15,1 21-15,0 1 0,0-1 16,0 0-16,-22 21 0,1 1 0,0 20 15,-1 1-15,-20 20 0,-149 191 16,128-169-16,-1-21 16,0 21-16,22-22 0,-1 22 15,1-21-15,-1-22 0,22 22 16,0-21-16,20-22 0,1 0 0,0 1 16,0-1-16,21-21 0,-21 0 15,21 0-15,0 1 16,0-44-1,21 1 1,0 0-16,-21-21 0,42 21 0,-20-22 16,-1 1-16</inkml:trace>
  <inkml:trace contextRef="#ctx0" brushRef="#br0" timeOffset="3075.45">8975 2477 0,'0'63'16,"0"-42"-16,0 0 16,0 1-16,0-1 15,21-21-15,0 0 16,0 0-16,0 0 0,-21-21 16,21-1-16,1 22 0,-22-21 0,0 0 15,21 0-15,-21 0 16,0 0-16,0-1 0,0 1 15,-21 21 1,-1 21-16,1 1 16,0-22-16,0 42 15,21-21-15,-21 0 0,0 0 0,21 1 16,-22-1-16,22 0 0,0 0 16,22-21-1,-1 0-15,21 0 16,-21 0-16,0-21 0,22 21 15,-22-21-15,21 0 0</inkml:trace>
  <inkml:trace contextRef="#ctx0" brushRef="#br0" timeOffset="3398.78">9737 2455 0,'0'0'0,"0"22"15,-22-1 1,1-21-16,21 21 0,0 0 15,0 0-15,-21-21 0,21 21 16,21-21 0,0 0-1,1 0-15,-1 0 16,0 0-16,-21-21 0,0 0 0,21 21 16,-21-21-16,0 0 0,0 0 15,0-1-15,0 1 16,0 0-16,-21 21 15,0 0-15,0 0 16,-1 0-16,1 0 0,0 0 16,21 21-1,21-42 17,22 21-32</inkml:trace>
  <inkml:trace contextRef="#ctx0" brushRef="#br0" timeOffset="3723.1">11197 1439 0,'0'0'0,"21"-42"0,-21 0 16,-21 63-1,0 0-15,0 0 16,-22 0-16,22 22 0,-21 20 15,0 1-15,-22-1 0,22 22 0,-22 0 16,1-1-16,-1 1 0,1 0 16,-1-1-16,1 1 0,-1 0 0,1-1 15,20-20-15,-20 20 0,21-20 16,-1-22-16,1 22 0,21-22 16,-22 0-16,22 1 0,0-22 0,0 0 15,0 0-15,21 0 0,0 1 16,21-22-1,0-22-15,0 1 0,22 0 16,-1-21-16,0 21 0,22-22 16</inkml:trace>
  <inkml:trace contextRef="#ctx0" brushRef="#br0" timeOffset="4046.92">10985 2371 0,'0'21'15,"-21"0"-15,0 0 0,0 0 0,0 1 16,0-1-16,21 0 0,-22 0 16,22 0-16,0 0 15,22-21 1,-1 0 0,0-21-16,-21 0 0,21 0 0,0 21 15,0-21-15,-21 0 0,0-1 16,0 1-16,0 0 0,0 0 0,-21 21 31,0 0-15,0 0-16,0 21 0,0 0 0,-1-21 15,1 21-15,21 1 0,-21-1 16,21 0-16,-21-21 0,21 21 0,21-21 16,0 0-1,0 0-15,1 0 0</inkml:trace>
  <inkml:trace contextRef="#ctx0" brushRef="#br0" timeOffset="4354.74">11747 2413 0,'-21'21'16,"0"0"-1,0-21-15,21 22 0,-21-1 16,21 0-16,0 0 15,21-21 1,0 0 0,0-21-16,-21 0 15,0 0-15,0-1 16,0 1-16,0 0 16,0 0-16,0 0 15,-21 21-15,21-21 16,-21 21-1,21-22 1,21 1 0,21 21-16</inkml:trace>
  <inkml:trace contextRef="#ctx0" brushRef="#br0" timeOffset="4698.05">13589 1185 0,'0'0'0,"0"-21"15,-21 21-15,0 0 16,-1 0-16,1 21 0,0 1 16,0-1-16,0 0 0,-22 21 15,22 1-15,-21 20 0,0 1 0,-1-1 16,-20 22-16,20-1 0,-20 1 15,-1 21-15,1-21 0,-1-1 0,1 22 16,21-21-16,-22-1 0,1 1 16,20 0-16,-20-22 0,20 1 0,1-1 15,0-20-15,21-1 0,-1 0 16,-20-21-16,21 1 0,21-1 16,0 0-16,-21-21 0,42 0 31,0 0-31,0-21 0,22 0 0,-1-22 15,0 22-15,1-21 0</inkml:trace>
  <inkml:trace contextRef="#ctx0" brushRef="#br0" timeOffset="5018.87">13229 2392 0,'0'21'15,"-21"0"1,0 0-16,0-21 0,-1 22 0,1-1 15,0 0-15,0 0 0,21 0 16,-21 0-16,21 1 0,-21-1 0,21 0 16,21-21 15,0-21-15,0 0-16,0 21 0,-21-22 0,0 1 15,0 0-15,0 0 0,0 0 16,-21 21 15,0 0-31,0 0 16,0 0-16,21 21 0,0 0 15,21-21 1,0 0-16,0 0 0,21 0 16</inkml:trace>
  <inkml:trace contextRef="#ctx0" brushRef="#br0" timeOffset="5282.5">13610 2519 0,'0'21'16,"-21"0"-1,21-42 48,0 0-48,-21 21 32,0 0-31,-1 0-16,1 0 0,0 0 0,0 0 16,0 0-16,-22 0 0,1 21 0</inkml:trace>
  <inkml:trace contextRef="#ctx0" brushRef="#br0" timeOffset="6334.47">5715 2836 0,'-85'0'16,"64"22"-16,0-1 15,0 0-15,0 0 0,21 21 16,0-20-16,0 20 0,0 0 0,0 22 15,21-1-15,0-20 0,21 20 16,-21 1-16,22-1 0,20-21 0,-20 22 16,20-22-16,1 1 0,20-1 15,-20-21-15,20 21 0,22-20 0,-21-1 16,21-21-16,0 21 16,-1-21-16,22 0 0,-21 0 0,0 0 15,21 0-15,-21-21 0,21 0 0,0-1 16,0 1-16,0 0 0,0 0 15,0-21-15,0 20 0,0-20 0,21 21 16,-21-21-16,21 20 0,0-20 16,1 21-16,-1 0 0,-21 0 0,21 21 15,0 0-15,-21 0 0,21 0 16,-42 0-16,21 21 0,-21 0 0,-21 0 16,-1 0-16,1 22 0,-22-22 15,1 21-15,-1-21 0,-20 22 16,20-1-16,-20-21 0,-1 21 0,0-20 0,-21 20 15,22-21-15,-22 21 0,0-20 16,0-1-16,0 0 0,1 0 0,-22 0 16,0 0-16,21 1 0,0-22 15,0 0 17,0-22-32,-21 1 0,21 0 15,1 0-15,20-21 0,-21 20 0,21-20 16,1 0-16,20-1 0,1 1 0,-1-21 15,22 41-15,0-20 0,-1 0 16,1 21-16,105-1 16,-105 22-16,21 0 0,-43 22 15,22-1-15,0 0 0,-22 0 0,1 21 16,-1-20-16,1 20 0,-1-21 0,1 21 16,-1-20-16,22 20 0,-22-21 15,1 0-15,21 22 0,-22-22 0,22-21 16,-22 21-16,1-21 0,-1 0 0,-20 0 15,20 0-15,-21 0 0,1 0 16,-1-21-16,0 0 0,-20 21 0,20-22 16,-21-20-16,0 21 0,0 0 15,1 0-15,-1-22 0,0 22 0,-21-21 16,0 21-16,21-22 0,-21 22 0,21 0 16,-21 0-16,0 0 15,0-1-15,-21 22 31,0 0-31,-21 0 0,20 0 16,-20 22-16</inkml:trace>
  <inkml:trace contextRef="#ctx0" brushRef="#br0" timeOffset="29790.7">8255 5313 0,'0'21'0,"0"0"15,21-21 48,-21-21-48,21 21-15,-21-21 0,21 0 16,-21 0-16,0-1 16,0 1-16,0 0 15,0 0-15,0 0 0,0 0 16,0-1-16,-21 1 0,0 0 15,0 0 1,0 21-16,0 0 0,-1-21 0,1 21 16,0 0-16,0 0 0,0 0 15,0 0-15,-1 0 0,-20 0 0,21 0 16,0 0-16,0 21 0,-1-21 0,1 21 16,-21 0-16,42 0 15,-21 1-15,0-1 0,-1 0 0,1 0 0,21 0 16,-21 0-16,21 1 0,0-1 15,0 21-15,0-21 0,0 0 16,0 1-16,0-1 0,0 0 16,0 0-16,0 0 0,0 0 0,0 1 15,21-1-15,-21 0 0,21-21 16,1 21-16,-22 0 0,21-21 0,0 0 16,0 0-16,0 0 15,0 0-15,1 0 0,-1 0 0,0 0 16,0 0-16,0 0 0,0 0 0,1-21 15,-1 0-15,0 21 0,0-21 16,0 0-16,0-1 0,1 1 0,-1 0 16,0-21-16,0 21 0,0-22 15,0 1-15,1 21 0,-1-22 0,0-20 16,0 21-16,0-1 16,0 1-16,1 0 0,-1-22 0,0 22 15,0-1-15,0 1 0,-21 21 16,0-21-16,21 20 0,-21-20 0,22 21 15,-22 0-15,0 0 0,0-1 16,0 1-16,0 0 0,0 0 31,-22 42 1,22 0-32,-21-21 0,21 21 0,0 1 15,0 20-15,-21-21 0,0 0 16,21 22-16,-21-1 0,21-21 15,0 21-15,0 1 0,0-1 0,-21 0 16,21 1-16,0-1 0,0-21 16,0 22-16,0-1 0,0-21 0,0 21 15,0-20-15,0-1 0,0 0 16,0 0-16,0 0 0,0 0 0,0 1 16,0-1-16,21-21 0,-21 21 15,21 0-15,0-21 0,0 0 16,0 21-16,1-21 0,-1 0 15,0 0-15,0 0 16,0 0-16,0 0 0,22-21 0,-22 0 16,0 21-16,0-21 0,22 0 15,-22-1-15,21 22 0,-21-21 0,0 0 16,1 0-16,-1 0 0,0 0 16,0-1-16,0-20 0,-21 21 0,0 0 15,0 0-15,0-1 0,0 1 16,0-21-16,0 21 0,0 0 0,0-1 15,0 1-15,-21 21 32,0 0-32,0 0 15,21 21-15,-21 1 16,-1-1-16,22 21 0,-21-21 0,21 0 0,-21 22 16,21-22-16,-21 21 15,21-21-15,0 22 0,0-22 0,0 0 16,0 21-16,0-20 0,0-1 15,0 0-15,0 0 0,21-21 16,-21 21-16,21-21 0,0 0 0,1 0 16,-1 0-16,0 0 15,0 0-15,21 0 0,-20-21 0,-1 21 16,0-21-16,21 0 0,-21 0 16,1-1-16,-1 1 0,21 0 15,-21 0-15,0-21 0,22 20 0,-22 1 16,0-21-16,0 21 0,0 0 15,1-1-15,-22 1 0,0 0 0,-22 42 47,1 0-31,21 1-16,-21-22 0,21 21 0,0 0 16,0 0-16,0 0 15,0 0-15,0 1 0,0-1 16,21 0-16,-21 0 0,0 0 15,21 0-15,1-21 0,-22 22 16,21-22-16,-21 21 0,0 0 16,0 0 15,-21-21-15,-1 0-16,1-21 15,0 21-15,0-21 0,0 21 0,0-21 16,-1 21-16,1 0 15,0 0-15,21 21 32,0 0-32,0 0 15,0 0-15,21 0 0,0-21 0,1 22 16,-1-22-16,0 21 0,0-21 16,0 0-16,0 0 0,1 0 15,-1 0-15,0 0 0,21 0 16,-21 0-16,1 0 0,20 0 0,-21-21 15,21-1-15,1 22 0,-22-21 16,21 0-16,1 0 0,-22 0 0,21-22 16,-21 22-16,0 0 0,22-21 0,-22 21 15,0-22-15,0 22 0,0 0 16,1 0-16,-1 0 0,0 21 0,0-22 16,0 22-16,0 22 31,1-1-31,-22 0 15,0 0-15,21 0 16,-21-42 31,21 0-31,-21 0-16,0 0 15,0-1-15,0 1 0,0 0 16,-21 21-1,0 0 1,-1 0 0,1 0-16,0 21 0,0 0 15,0 1-15,0 20 0,-1-21 0,22 0 16,-21 0-16,0 1 0,21 20 16,-21-21-16,21 0 0,0 0 0,0 1 15,0-1-15,0 0 0,0 0 16,0 0-16,21-21 0,0 21 0,0-21 15,1 0-15,20 0 0,-21 0 16,0 0-16,22 0 0,-1 0 0,-21 0 16,21 0-16,1-21 0,-1 21 0,0-21 15,-20 0-15,20 0 0,0 0 16,-21-1-16,1 1 0,-1 0 16,0 0-16,0 0 0,0-22 15,-21 22-15,0 0 0,0 0 0,0-21 16,0 20-16,0 1 0,-21 21 15,0 0-15,0 0 16,0 0-16,-1 21 0,1-21 16,21 22-16,-21-1 0,0 21 15,0-21-15,21 0 0,0 22 0,0-22 16,0 0-16,0 21 0,0-20 16,0-1-16,0 0 0,0 0 0,0 0 15,21-21-15,0 21 0,21-21 16,-20 0-16,-1 0 15,0 0-15,21 0 0,-21 0 0,22 0 16,-22-21-16,21 21 0,1-21 16,-22 0-16,0 0 0,0 0 0,0-1 15,0 1-15,1 0 0,-1 0 0,-21-21 16,21 42-16,-21-22 0,0 1 16,0 42 15,0 1-31,-21-1 0,21 0 15,0 0-15,-21 0 0,-1 0 16,22 1-16,0-1 16,-21 0-16,21 0 0,0 0 15,-21-21-15,21-21 32,21 0-17,0 0-15,1 0 16,-22-1-16,21 1 0,0 0 0,0 0 15,0 0-15,0 0 16,1 21-16,-1 0 16,0 0-16,0 21 15,-21 0-15,0 0 16,0 0-16,0 0 0,0 1 16,0-1-16,21 0 0,0-21 15,-21 21-15,22 0 0,-1-21 0,0 21 16,0-21-16,21 0 0,-20 0 15,-1 0-15,0 0 0,21 0 16,-21 0-16,22 0 0,-22 0 0,21-21 16,-21 0-16,22 0 0,-22 21 15,0-21-15,0-22 0,0 22 0,1 0 16,-22 0-16,0-21 0,0 20 0,0 1 16,0 0-16,0 0 0,0 0 15,0 0-15,0-1 0,-22 22 16,1 0-16,0 0 15,0 0-15,0 0 0,0 22 0,-1-1 16,1 0-16,0 0 0,0 0 16,0 0-16,0 1 0,-1 20 0,22-21 15,0 0-15,-21 0 0,21 1 0,0-1 16,0 0-16,0 0 0,0 0 16,0 0-16,21-21 0,1 0 15,-1 0-15,0 0 16,0 0-16,0 0 0,0-21 15,1 0-15,20 21 0,-21-21 0,0 0 0,0-22 16,22 22-16,-22-21 16,0 0-16,21-1 0,-20 1 0,-1 0 15,0-22-15,0 1 0,-21 20 16,0-20-16,21 20 0,-21 1 0,0 0 16,0 21-16,0-22 0,0 22 15,0 0-15,-21 42 16,21 0-1,-21 0-15,0 1 0,0 20 16,21 0-16,0 1 0,-22-1 0,22 0 16,-21 22-16,21-22 0,0 0 15,0 1-15,0-1 0,0 0 16,0 1-16,0-1 0,0 0 0,0-20 16,0-1-16,0 21 0,21-21 15,1 0-15,-1 1 0,0-22 0,21 21 16,-21-21-16,22 0 0,-22 0 15,21 0-15,1 0 0,-1 0 0,0 0 16,-21 0-16,22-21 0,-1-1 16,0 1-16,-20 0 0,-1 0 0,21 0 15,-21 0-15,-21-22 0,21 22 0,-21-21 16,0 21-16,0-22 0,0 22 16,0 0-16,0 0 0,0 0 0,-21 21 15,0 0-15,0 0 16,0 0-16,-22 0 0,22 0 0,0 21 15,0 0-15,0 0 0,0 0 16,-1 22-16,1-22 0,0 0 16,21 0-16,0 0 0,0 0 0,0 1 15,0-1-15,0 0 0,0 0 16,0 0-16,21-21 16,0 0-16,1 0 0,-1 0 0,0 0 15,0 0-15,21 0 0,-20-21 16,-1 21-16,0-21 0,0 0 0,0 0 15,-21-1-15,21-20 16,1 21-16,-1 0 0,-21 0 0,0-1 16,0 1-16,21 0 0,-21 0 15,0 42 1,0 0 0,0 0-16,0 1 15,0-1-15,0 0 0,0 0 0,0 0 16,0 0-16,21-21 0,-21 22 15,21-22-15,0 0 16,1 0-16,-1 0 0,0 0 0,0 0 16,0 0-16,22-22 0,-22 22 15,21-21-15,-21 0 0,22 0 16,-22 0-16,0 0 0,0-1 0,-21 1 16,21 21-16,-21-21 0,21 21 15,-42 0 1,21 21-1,-21 0-15,0-21 0,21 22 0,-21-1 16,21 0-16,-21 0 0,21 0 0,-22-21 16,22 21-16,0 1 15,0-44 17,22 22-17,-22-21-15,21 0 0,0 0 16,-21 0-16,21 0 0,0-1 15,-21 1-15,21 0 0,-21 0 0,22 21 16,-1 0 0,-21 21-1,0 0-15,0 0 0,21 1 0,-21-1 16,0 0-16,0 0 0,0 0 16,21-21-16,-21 21 0,21 1 0,0-22 15,1 21-15,-1-21 16,0 0-16,0 0 0,0 0 15,0 0-15,1 0 0,-1-21 0,0 21 16,-21-22-16,21 1 16,0 0-16,0-21 0,1-1 0,-1 1 15,0 0-15,0-22 0,21 1 0,-20-1 16,-1 1-16,0-1 0,0 1 16,0-1-16,-21 22 0,21-22 0,-21 22 15,0 21-15,0-21 0,0 20 16,0 1-16,0 42 15,0 1 1,-21-1-16,21 0 0,0 21 0,-21 1 16,0-1-16,21 0 0,-21 22 15,21-22-15,0 22 0,0-1 0,0 1 16,0-22-16,0 21 0,0-20 16,0-1-16,-21 0 0,21 1 15,0-1-15,0-21 0,0 22 0,0-22 16,0 0-16,21 0 0,0 0 15,0-21-15,0 0 16,0 0-16,22 0 0,-22 0 0,21-21 16,-21 0-16,22 0 0,-1 0 15,-21-1-15,0 1 0,22 0 0,-22-21 16,0 21-16,-21-1 0,0 1 16,0 0-16,0 0 0,0 0 0,0 0 15,0-1-15</inkml:trace>
  <inkml:trace contextRef="#ctx0" brushRef="#br0" timeOffset="30010.58">13377 4974 0,'0'0'0,"-21"0"0,63 0 31,-20 0-31,20 0 0,0 0 16,1 0-16,20 0 0,1 0 15,-1 0-15,1 0 0,20 0 0,-20 0 16,20 0-16,-20-21 0,-1 21 15,1-21-15,-1 21 0,-20-21 16,-1 21-16,-21 0 0,0-21 0,1 21 0,-22-22 16,0 1-1,0 0-15,-22 21 0,1-21 16,-21 21-16,21-21 0</inkml:trace>
  <inkml:trace contextRef="#ctx0" brushRef="#br0" timeOffset="35118.87">2307 7980 0,'0'-21'16,"21"21"-16,-21-21 0,21-1 16,1 1-16,-22 0 0,21 0 15,0 0-15,-21 0 0,21-1 16,-21-20-16,21 21 0,-21 0 15,21 0-15,-21-1 0,22 1 16,-22 0-16,0 0 0,21 21 16,-21-21-16,0 42 31,0 0-31,0 0 0,0 0 16,-21 22-16,-1-22 0,1 21 15,0 1-15,0 20 0,-21 1 0,20-1 16,-20 1-16,0-1 0,21 22 0,-22-22 15,1 1-15,0 20 16,-1-20-16,1-1 0,0 22 0,-1-43 0,1 22 16,0-1-16,20-20 15,-20-1-15,21 0 0,0 1 0,0-22 16,-1 0-16,22 0 0,0 0 16,0 1-1,0-44 16,0 1-31,22 21 16,-1-21-16,0 0 16,0 0-16,0 0 0,-21-1 15,21 1-15</inkml:trace>
  <inkml:trace contextRef="#ctx0" brushRef="#br0" timeOffset="37526.01">3154 8742 0,'0'0'0,"0"-21"15,0 0-15,0-1 16,0 1-16,0 0 16,21 0-16,0 0 0,-21 0 0,21-1 15,-21 1-15,0 0 0,0 0 16,0 0-16,0 0 0,0-1 0,0 1 15,0 0-15,0 0 0,-21 0 16,0 21-16,-21-21 0,20 21 16,1-22-16,-21 22 0,21 0 0,-22 0 15,1 22-15,21-1 0,-21 0 0,-1 0 16,22 0-16,-21 0 0,21 22 16,-1-1-16,1-21 0,0 22 0,21-1 15,0 0-15,0 1 0,0-22 0,0 21 16,0-21-16,0 22 0,0-22 0,21 0 15,0 0-15,1 0 0,-1 0 0,0-21 16,0 22-16,21-22 16,-20 0-16,-1 0 0,0 0 0,0-22 15,0 1-15,0 0 0,1 0 0,20 0 16,-21 0-16,0-22 0,22 22 0,-22-21 16,0-1-16,21 1 15,-21 0-15,22-1 0,-22-20 0,21-1 16,-21 1-16,22-1 0,-22 1 0,0-1 15,21-20-15,-20 20 0,-22 1 0,21 20 16,-21-20-16,0 21 0,0 20 0,0-20 16,0 21-16,0 0 0,0 0 15,-21 21-15,-1 0 0,1 0 16,0 21-16,0 0 0,0 21 0,0-21 16,-1 22-16,1 20 15,0-20-15,0 20 0,21 1 0,-21-1 0,21 1 16,-21-1-16,21-21 0,0 22 15,0-1-15,0-20 0,0-1 0,0 0 16,0 1-16,21-1 0,0 0 16,-21 1-16,21-22 0,0 0 0,0 21 15,1-20-15,-1-1 0,0 0 0,0-21 16,0 21-16,0 0 0,22-21 0,-22 0 16,0 0-16,0 0 0,0 0 0,22 0 15,-22-21-15,0 21 0,21-21 16,-20 0-16,-1 0 0,21-1 0,-21-20 15,22 21-15,-22 0 0,0-22 16,0 22-16,0-21 0,0 21 0,1-22 16,-22 22-16,21-21 0,-21 21 0,0-22 15,0 22-15,0 0 0,0 0 0,0 0 16,-21 0-16,-1 21 16,1 0-1,21 21-15,-21-21 0,0 21 0,21 0 16,0 21-16,0-20 0,-21-1 0,21 21 15,0-21-15,0 22 0,0-22 0,0 21 16,0-21-16,0 0 0,0 1 0,0 20 16,0-21-16,0 0 0,21 0 15,-21 1-15,21-22 0,0 0 16,0 0-16,1 0 0,-1 0 0,0 0 16,21-22-16,-21 1 0,22 21 15,-22-21-15,21 0 0,1-21 0,-1 20 16,0 1-16,1 0 0,-1-21 0,-21 21 15,21-1-15,-20-20 0,-1 21 16,0 0-16,-21 0 0,0-1 0,0 1 16,-21 21-1,0 21-15,-1-21 16,1 22-16,21-1 0,-21 0 16,21 0-16,0 0 0,0 0 0,0 1 15,0-1-15,21 0 0,-21 0 16,21 0-16,1 0 0,-1 1 15,-21-1-15,21 0 0,0-21 16,0 21-16,-21 0 0,21 0 16,1-21-16,-22 22 15,-22-44 1,1 22 0,0-21-16,0 0 0,21 0 0,-21 21 15,0-21-15,21 0 0,-22 21 16,1 0-16,21 21 31,0 0-31,0 0 0,0 0 16,0 0-16,21-21 0,1 22 15,-22-1-15,21-21 0,0 0 0,0 21 16,0-21-16,22 0 0,-22 0 0,0 0 16,21 0-16,1-21 0,-22 0 0,21 21 15,0-22-15,-20 1 0,20 0 0,-21 0 16,21 0-16,-20 0 0,-1-22 15,0 22-15,0-21 0,0 21 0,0-22 0,-21 22 16,22 0-16,-1-21 0,-21 20 16,21 1-16,0 21 0,-21-21 0,21 21 15,0 0-15,1 0 16,-22 21-16,21 0 0,0 1 16,-21-1-16,0 0 15,21 0-15,0-21 16,-21 21-16,21-21 0,1 0 15,-1 0 1,-21-21-16,21 0 0,-21 0 16,0 0-16,0-1 15,0 1-15,0 0 0,0 0 16,0 0-16,-21 21 0,0-21 0,-1 21 16,1-22-16,0 22 15,0 0-15,0 0 0,0 0 16,21 22-16,-22-1 0,1 0 0,0 0 15,21 0-15,0 0 0,-21 22 16,21-22-16,-21 0 0,21 21 0,-21 1 16,21-22-16,0 21 0,0-21 0,0 22 15,0-22-15,0 0 0,0 21 0,0-20 16,21-1-16,0-21 0,0 21 0,0 0 16,0-21-16,1 0 0,-1 21 0,21-21 15,-21 0-15,22 0 0,-1 0 0,0-21 16,1 21-16,20-21 0,-21 0 0,1 0 15,-1-1-15,0 1 0,1 0 16,-22-21-16,0 21 0,21-1 0,-20 1 16,-1-21-16,-21 21 0,0 0 0,21-22 0,-21 22 15,0 0-15,0 0 0,0 0 16,0-1-16,-21 22 0,0 0 16,-1 0-16,1 0 15,0 0-15,0 22 0,0-1 0,0 0 16,21 0-16,-22 0 0,22 0 0,-21 22 15,21-22-15,-21 0 0,21 21 0,0-20 16,0 20-16,0-21 0,0 21 0,0-20 16,21-1-16,0 0 0,1 0 0,-1-21 15,21 0-15,-21 21 0,22-21 16,-1 0-16,-21 0 0,21 0 0,1 0 16,-22-21-16,21 0 0,-21 0 0,22 0 15,-22 21-15,0-22 0,0 1 0,0-21 16,1 21-16,-1 0 0,-21-1 0,0 1 15,21-21-15,-21 21 0,0 0 0,0-1 16,0 1-16,-21 42 31,21 1-31,0-1 16,-21 0-16,21 0 0,-22 0 0,22 0 16,-21 22-16,21-22 0,0 0 0,0 0 15,-21 0-15,21 1 0,0-1 16,0 0-16,0 0 0,0 0 15,0-42 17,0 0-32,0 0 15,21 0-15,-21-1 0,21 1 0,1-21 16,-22 21-16,21 0 0,0-1 0,0-20 16,0 21-16,-21 0 0,21 21 0,1-21 15,-1-1-15,0 22 0,0 0 0,0 0 16,0 0-1,-21 22-15,0-1 0,0 0 0,0 0 16,0 0-16,0 0 0,0 1 16,0-1-16,0 0 0,22 0 0,-22 21 15,0-20-15,21-1 0,0 0 16,0 0-16,0 0 0,0 0 0,1-21 16,20 0-16</inkml:trace>
  <inkml:trace contextRef="#ctx0" brushRef="#br0" timeOffset="39226.99">7027 8932 0,'21'0'16,"-42"0"-16,64-21 0,-22 21 0,21-21 0,-21 0 0,22 0 15,-1 0-15,-21-1 0,21 1 16,-20 0-16,20-21 0,-21 21 0,0-22 16,0 22-16,-21-21 0,0 21 0,0-1 15,0 1-15,0 0 0,0 0 16,-21 0-16,0 21 0,0 0 16,0 0-16,0 0 0,-22 0 0,22 0 15,-21 21-15,21 0 0,-22 0 16,1 0-16,21 1 0,-22 20 0,22 0 15,0-21-15,0 22 0,0-22 0,0 21 16,21 1-16,0-22 0,0 0 16,0 0-16,0 0 0,0 0 0,0 1 15,21-22-15,0 0 16,0 0-16,21 0 0,-20 0 0,-1 0 16,0-22-16,0 1 0,21 0 15,-20 0-15,-1-21 0,0 20 16,0-20-16,0 0 0,0-1 0,-21 1 15,22 0-15,-1-22 0,0 22 16,-21-22-16,21 22 0,0-21 0,-21 20 16,21-20-16,-21 20 0,0 1 0,0 0 15,0 21-15,0-22 0,0 22 16,0 0-16,0 0 0,0 0 0,-21 21 31,21 21-31,-21 0 16,21 21-16,-21-21 0,21 22 15,0-1-15,-21 0 0,21 1 0,-21 20 16,21-20-16,-22 20 0,22-21 16,0 22-16,0-22 0,0 1 0,0 20 15,0-21-15,0 1 0,0-22 0,0 21 16,0-21-16,22 1 0,-1-1 16,0 0-16,0 0 0,0 0 0,0-21 15,1 0-15,-1 0 0,0 0 0,21 0 16,-21 0-16,22-21 0,-22 0 15,21 0-15,-21 0 0,22-1 0,-22 1 16,21 0-16,-21-21 0,22 21 0,-22-22 16,21 22-16,-21-21 0,1 21 15,-1-22-15,-21 22 0,0 0 0,0 0 16,0 0-16,0-1 0,-21 22 16,-1 0-1,1 0-15,0 0 0,0 0 0,0 22 16,0-1-16,-1 0 0,1 0 0,0 0 15,0 0-15,0 22 0,0-22 0,-1 0 16,22 21-16,0-20 0,-21-1 16,21 0-16,0 21 0,0-21 15,0 1-15,0-1 16,21-21 0,1 0-16,-1-21 0,0 21 0,0-22 15,0 1-15,-21 0 0,21 0 0,1 0 16,-1 0-16,0-1 0,0 1 15,-21 0-15,0 0 0,21 0 16,-21 0-16,21-1 0,-21 1 16,22 21-16,-22 21 31,-22 1-31,22-1 0,-21 0 16,21 0-16,0 0 0,0 0 0,0 1 15,0-1-15,0 0 0,0 0 16,0 0-16,21-21 15,1 0-15,-1 0 0,0 0 16,0 0-16,0 0 0,0 0 16,1 0-16,-1-21 0,0 21 0,0-21 15,0 0-15,0 0 0,1-1 16,-1 1-16,0 0 0,0 0 0,0-21 16,0 20-16,1 1 0,-22 0 0,21 0 15,-21 0-15,0 0 16,0 42-1,0 0-15,0 0 16,-21 0-16,21 22 0,0-22 16,-22 0-16,1 0 0,21 0 15,0 22-15,0-22 0,-21 0 16,0 0-16,21 0 0,0 0 0,0 1 16,0-44 30,0 1-46,0 0 0,0 0 0,21 0 16,-21 0-16,21-1 0,0-20 0,1 21 16,-22 0-16,21-22 0,0 22 0,0 0 15,0 0-15,-21 0 0,21 21 16,1 0-16,-22 21 31,0 0-31,0 0 0,0 22 16,0-22-16,0 0 0,0 0 0,0 0 15,21 0-15,-21 1 0,21-1 16,-21 0-16,21 0 0,0-21 16,0 21-16,1-21 15,-1 0-15,0 0 0,0 0 16,0-21-16,0 0 0,1 0 16,-1 0-16,0-22 0,-21 22 15,21-21-15,0 21 0,0-22 16,1 1-16,-22-22 0,21 22 0,0-21 15,0-1-15,0 1 0,-21-1 16,0 1-16,21-1 0,-21 1 16,0 20-16,22 1 0,-22 0 0,0 20 15,0 1-15,0 0 0,0 0 0,-22 21 32,1 21-32,0 0 0,0 0 0,21 22 15,-21-22-15,0 21 0,21 22 0,-22-22 16,22 22-16,-21-22 0,21 21 0,0 1 15,-21-22-15,21 22 0,-21-22 16,21 22-16,-21-22 0,21 0 0,0 1 16,0-1-16,0 0 0,0-21 0,0 1 15,0 20-15,0-21 16,0 0-16,0 0 0,21-21 16,0 0-16,0 0 15,0 0-15,1 0 0,-1 0 0,0 0 16,-21-21-16,21 0 0,0 21 15,0-21-15,1 0 0,-1-22 0,0 22 16,0 0-16,0 0 0,-21-21 0,0 20 16,0 1-16</inkml:trace>
  <inkml:trace contextRef="#ctx0" brushRef="#br0" timeOffset="39490.48">8551 8276 0,'0'0'0,"-21"0"0,-21 0 0,21 0 15,42 0 17,0 0-32,21 0 0,1 0 15,-1 0-15,0 0 0,1 0 0,-1 0 16,21 0-16,-20 0 0,-1 0 0,0 0 16,1-21-16,-1 21 0,-21 0 0,0 0 15,1 0-15,-1 0 0,0 0 16,0 0-16,-42 0 47,0 0-47,0 0 15,-1 0-15</inkml:trace>
  <inkml:trace contextRef="#ctx0" brushRef="#br0" timeOffset="40239.05">10118 8424 0,'0'0'0,"-22"0"46,1 0-30,0 0-16,0-21 16,0 21-1,42 0 17,0 0-32,21 0 0,-20 0 15,20 0-15,21 0 0,1 0 0,-22 0 16,43 0-16,-22 0 0,22 0 0,0 0 15,-1 0-15,1 0 0,21-21 16,-21 21-16,20 0 0,-20 0 0,0 0 16,-22 0-16,22 0 0,-22-21 0,1 21 15,-22 0-15,1 0 16,-22 0-16,21 0 0,-21 0 0,0 0 16,-42 0 30,0 0-46,0 0 0,0 0 16,0 0-16,-22 0 0,1 0 16,0 0-16,-1 0 0,1 0 0,-22 0 15</inkml:trace>
  <inkml:trace contextRef="#ctx0" brushRef="#br0" timeOffset="40567.32">10287 8488 0,'0'0'0,"-21"0"0,21 21 16,-21-21-16,42 0 31,0 0-31,21 0 0,-21 0 16,43 0-16,-22 0 0,22 0 16,-1 0-16,1 0 0,20 0 0,1 0 15,0 0-15,-22-21 0,22 21 0,0 0 16,-22 0-16,1 0 0,-1 0 15,1 0-15,-22 0 0,0 0 0,-21-21 16,22 21-16,-22 0 0,0 0 16,-21-21 15,-21 21-15,21-22-1,-21 22 1,21-21-16,0 0 0,-21 21 0,21-21 15</inkml:trace>
  <inkml:trace contextRef="#ctx0" brushRef="#br0" timeOffset="40966.15">11324 8001 0,'0'0'0,"-21"-21"15,0 21-15,0 0 16,21 21-1,0 0-15,0 0 0,21-21 16,21 0-16,-21 22 0,22-22 16,-1 0-16,0 0 0,1 0 0,-1 21 15,0-21-15,22 0 0,-22 0 0,0 0 16,1 0-16,-1 0 0,0 0 16,1 0-16,-22 21 0,0-21 0,0 0 15,-21 21-15,0 0 16,0 0-16,0 1 0,-42-1 15,21 0-15,-22 21 0,1-21 0,0 22 16,-22-1-16,1 0 0,-1 1 0,1-1 16,-1 0-16,1 1 0,-1-1 15,1 0-15,-1 1 0,1-1 0,20 0 16,1-20-16,0 20 0,-1-21 0,22 0 16,-21 0-16,42 1 0,-21-22 0,21 21 15,21-42 16,-21-1-31,42 1 0,-21 0 16,22 0-16,-1-21 0,0-1 0</inkml:trace>
  <inkml:trace contextRef="#ctx0" brushRef="#br0" timeOffset="41625.87">13123 7789 0,'-21'0'0,"0"-21"15,0 21-15,21-21 0,0 0 16,21 0 0,21 21-16,1 0 0,-1-21 15,0 21-15,1 0 0,20 0 0,1-22 16,-22 22-16,21 0 0,1 0 16,-1 0-16,1 0 0,-1 0 0,-20 0 15,20 0-15,-20 0 0,-1 0 16,0 0-16,-21 0 0,1 0 15,-1 0-15,-42 0 16,-22 0 0,1 0-16,0 0 0,-1 0 0,-20 0 15,20 0-15,-20 0 0,21 0 0,-22 0 16,22 0-16,21 22 0,-22-22 16,22 0-16,0 0 0,0 0 0,0 0 15,21 21 16,0 0-15,0 0-16,0 21 0,0-20 16,0 20-16,0 0 0,0 1 15,0 20-15,0 1 0,0-1 0,-22-21 16,1 22-16,0-1 0,0-20 0,21 20 16,-21-20-16,0-1 0,-1 0 15,1 1-15,0-22 0,0 0 0,21 0 16,0 0-16,0 0 0,21-42 47,0 0-47,0 0 0,1 0 15,20 0-15,-21-1 0</inkml:trace>
  <inkml:trace contextRef="#ctx0" brushRef="#br0" timeOffset="42017.66">13843 8255 0,'0'0'0,"0"-21"16,0 0-16,0 0 0,0-1 16,21 1-16,0 21 15,0 0-15,1-21 0,-1 21 16,0 0-16,0 0 0,0 0 0,0 21 16,22 0-16,-22 1 0,0-1 15,0 0-15,0 21 0,1-21 0,-1 1 16,-21 20-16,0 0 0,0-21 15,0 22-15,0-22 0,0 0 16,0 21-16,0-20 0,-21-1 0,-1 0 16,1-21-16,21 21 0,-21-21 0,0 0 15,0 0-15,21-21 16,0 0-16,0 0 16,0-1-16,0-20 0,0 21 0,21-21 15,0-1-15,0 1 0,0 0 0,22-1 16,-22 1-16,0 0 15,21-1-15,-20 22 0,20-21 0,-21 21 0,21-1 16,-20 22-16,-1 0 0,0 0 0,0 0 16,0 0-16,0 22 15,1-22-15,-22 21 0,21 21 16,-21-21-16,0 0 0,21 1 0,-21 20 16</inkml:trace>
  <inkml:trace contextRef="#ctx0" brushRef="#br0" timeOffset="43894.14">15007 8509 0,'21'-21'0,"-42"42"0,63-42 0,-20 0 0,-22 0 15,0-1-15,21 1 0,-21 0 0,0-21 16,0 21-16,0-22 0,0 22 16,0 0-16,0-21 0,-21 42 15,-1-22-15,1 22 0,0 0 0,0 0 16,-21 0-16,20 0 0,-20 22 15,21-1-15,-21 0 0,20 0 0,-20 0 16,21 22-16,0-22 0,0 21 0,-1-21 16,1 22-16,21-22 0,0 21 15,0-21-15,0 0 0,0 1 0,0-1 16,0 0-16,0 0 0,21-21 16,1 0-16,-1 0 0,0 0 15,0 0-15,21 0 0,-20-21 0,-1 0 16,21 0-16,-21-1 0,0 1 0,1-21 15,-1 21-15,0 0 0,-21-22 16,21 1-16,-21 21 0,21 0 16,-21-22-16,0 22 0,0 0 0,0 42 31,0 0-15,0 22-16,0-22 0,0 0 15,0 0-15,0 21 0,0-20 0,0-1 16,0 21-16,0-21 0,0 0 15,0 1-15,0-1 0,21 0 16,1-21-16,-1 0 0,0 0 16,0 0-16,0 0 0,0 0 15,22 0-15,-22 0 0,0-21 16,0 0-16,0-1 0,22 1 0,-22 0 16,0-21-16,0 21 0,0-22 0,22 22 15,-22 0-15,0-21 0,-21 20 16,21 1-16,0 0 0,-21 42 31,0 0-31,0 1 16,0-1-16,0 21 0,0-21 15,-21 0-15,21 1 0,0-1 16,0 21-16,0-21 0,0 0 0,0 1 16,0-1-16,21 0 0,1 0 15,-1-21-15,-21 21 0,21-21 0,0 0 16,0 0-16,0 0 0,1 0 15,-1 0-15,0 0 0,0-21 0,-21 0 16,21 21-16,0-21 0,1 0 0,-1-22 16,0 22-16,0 0 0,-21-21 15,21 20-15,0-20 0,1 21 0,-22 0 16,0 0-16,21-1 0,-21 1 0,21 21 16,-21 21 15,0 1-31,0-1 0,-21 21 15,21-21-15,-21 0 0,21 1 16,-22-1-16,22 0 0,0 0 16,0 21-16,0-20 0,0-1 0,0 0 15,0 0-15,22 0 0,-1 0 16,0-21-16,0 0 0,0 22 16,0-22-16,1 0 0,20 0 0,-21 0 15,21 0-15,-20 0 0,20-22 0,-21 22 16,21-21-16,-20 0 0,20 0 15,-21 0-15,0 0 0,0-1 16,1 1-16,-1 0 0,-21 0 0,21-21 16,-21 20-16,0 1 0,0 0 15,0 0-15,-21 21 16,0 0-16,-1 0 0,1 0 16,0 21-16,21 0 15,-21 0-15,21 1 0,0-1 0,-21 0 16,21 0-16,-21 0 0,21 0 0,0 1 15,0-1-15,0 0 0,0 0 0,0 0 16,0 0-16,0 1 16,0-1-16,21-21 0,0 0 0,0 0 15,0 0-15,0 0 0,1 0 16,-1 0-16,0 0 0,0-21 16,21 21-16,-20-22 0,-1 1 0,0 0 15,0 0-15,0 0 0,0 0 0,1-22 16,-1 22-16,-21 0 0,0 0 15,0 0-15,0-1 0,21 1 16,-21 42 15,21-21-31,-21 22 0,0-1 16,0 0-16,0 0 0,0 0 0,0 0 16,0 1-16,0-1 0,0 0 0,0 0 15,0 0-15,0 0 0,21-21 16,-21 22-16,21-1 0,-21 0 15,22-21-15,-1 0 0,0 0 16,0 0-16,0 0 16,0 0-16,1 0 0,-1 0 0,0 0 15,0-21-15,0 21 0,0-21 0,1-1 16,-1 1-16,0-21 0,0 21 16,0 0-16,0-22 0,1 22 0,-22 0 15,21 0-15,-21 0 0,0-1 0,0 1 16,-21 42 15,21 1-31,-22-1 0,22 0 0,0 0 16,0 0-16,0 0 0,0 1 15,0-1-15,0 0 16,0 0-16,0 0 0,0 0 0,0 1 16,0-1-16,-21-21 62,21-21-62,-21 21 0,0 0 31,21 21-15,0 0-16,0 0 16,21 0-1,-21 0-15,21-21 0,0 0 0,1 22 16,20-22-16,-21 0 0,0 0 0,22 0 15,-22 0-15,21 0 0,-21 0 0,0 0 16,22 0-16,-22-22 0,0 22 16,0-21-16,0 0 0,1 0 0,-1 0 15,0 0-15,0-1 0,0 1 16,0-21-16,-21 21 0,0 0 0,22-22 16,-22 22-16,0 0 0,0 0 0,-22 42 31,1 0-16,0 0-15,21 0 0,0 1 0,-21-1 16,21 0-16,-21 0 0,21 21 0,0-20 16,0-1-16,0 0 15,21-21-15,0 0 16,0 0-16,0 0 0,22 0 0,-22-21 16</inkml:trace>
  <inkml:trace contextRef="#ctx0" brushRef="#br0" timeOffset="45717.73">18902 8382 0,'0'0'0,"-21"0"0,-1 0 16,1 0-16,21-21 16,0 0-16,0 0 15,21-1-15,1 1 0,-1 0 16,0 21-16,0-42 0,0 21 0,0-1 15,22-20-15,-22 21 0,21-21 16,1-1-16,-22 1 0,0 0 0,21-22 16,-21 22-16,1-22 0,-1 22 0,0-22 15,0 1-15,-21-1 0,21 22 16,-21-21-16,0 20 0,0 1 0,0 0 16,0-1-16,0 22 0,0 0 15,0 0-15,0 0 0,-21 21 16,0 0-16,0 0 0,0 21 0,-1 0 15,1 0-15,0 21 0,-21 22 16,21-22-16,-22 43 0,22-22 0,-21 22 16,21 21-16,-22-21 0,1 20 0,21 1 15,-22 0-15,22 0 0,0 0 16,-21 0-16,-1-1 0,22 1 0,-21 0 16,21 0-16,-22 0 0,22 0 0,0-1 15,-21 1-15,21 0 0,-1-21 16,1 21-16,21-22 0,0 1 0,-21 0 15,21-22-15,0 1 0,0-1 0,0-21 16,0 1-16,0-22 0,0 21 16,21-21-16,0-21 0,1 0 15,-1 0-15,0 0 0,0 0 0,21-21 16,-20 0-16,20 0 0,-21 0 0,21-22 16,1 22-16,-22-21 0,21 0 0,-21-22 15,22 22-15,-1-22 0,-21-20 16,0 20-16,1 1 0,-1-22 0,0 0 15,-21 1-15,0-1 0,0 0 0,0-21 16,0 22-16,-21-1 0,0 22 16,-1-1-16,1 1 0,0 20 0,0 1 15,0 21-15,21-22 0,-21 22 0,21 0 16,-22 21 0,22-21-1,22 21-15,-1 0 16,0 0-16,0-21 0,21 21 15,-20-21-15,20-1 0,0 22 0,1-21 16,-1 0-16,0 21 0,1-21 0,-1 0 16,0 0-16,1-1 0,-22 1 15,0 21-15,0-21 0,0 21 0,0 0 16,-21 21 15,-21 0-31,0 1 16,21-1-16,-21 0 0,0 0 15,21 0-15,-21 0 0,21 1 16,0-1-16,0 0 0,0 0 0,0 0 16,21-21-16,0 0 15,0 0-15,0 0 0,22 0 16,-22 0-16,21 0 0,0 0 0,-20 0 16,20-21-16,0 0 0,1 21 0,-22-21 15,21 0-15,-21-22 0,22 22 16,-22 0-16,0 0 0,0 0 0,-21-1 15,21 1-15,-21 42 32,0 1-32,-21-1 15,21 0-15,0 0 0,0 0 0,-21 0 16,21 1-16,0-1 0,0 0 16,0 0-1,21-21 1,0 0-16,0 0 0,1 0 15,-1 0-15,-21-21 16,21 0-16,-21 0 0,0-1 16,0 1-16,0 0 0,-21 0 15,0 0-15,-1 0 16,1 21-16,21-22 0,-21 22 0,0-21 16,21 0-1,0 0 1,21 21-16,0-21 0,0 21 0,22 0 15,-22-21-15,21 21 0,-21 0 0,22 0 16,-22 0-16,21 0 0,-21 0 16,22 0-16,-22 21 0,0 0 0,0 0 15,0 0-15,-21 0 0,0 1 0,0-1 16,0 21-16,0-21 0,0 0 16,0 1-16,0-1 0,0 0 0,0 0 15,0 0-15,-21 0 16,0-21-1,0 0 1,21-21-16,-21 21 0,21-21 16,0 0-16,0 0 0,0 0 15,0-1-15,21-20 0,-21 21 0,21-21 16,0 20-16,22-20 0,-22 0 0,21 21 16,-21-1-16,0 1 0,22 0 15,-22 0-15,0 21 0,21 0 0,-20 0 16,-1 21-16,0 0 0,-21 0 0,0 1 15,21-1-15,-21 21 0,0-21 0,0 22 16,0-22-16,0 0 16,0 0-16,0 21 0,-21-20 0,0-22 15,21 21-15,-21 0 0,-1-21 16,1 0 0,0 0-16,21-21 15,0 0-15,0-1 0,0 1 16,0 0-16,21 0 0,0-21 15,22 20-15,-22-20 0,21 0 0,22-1 16,-22 22-16,0-21 0,1 21 0,-1 0 16,0 21-16,1 0 0,-1 0 15,-21 0-15,22 21 0,-22 0 0,-21 21 16,0 1-16,0-1 0,0-21 16,0 21-16,0 1 0,0-1 0,-21 0 15,21-20-15,-22 20 0,1-21 16,0 0-16,0 0 0,21 1 0,-21-22 15,0 0-15,-1 0 0,1 0 0,0 0 16,21-22-16</inkml:trace>
  <inkml:trace contextRef="#ctx0" brushRef="#br0" timeOffset="48006.92">22945 7789 0,'0'0'0,"42"-21"16,-21 0-16,21 0 0,-20-21 0,-1 20 15,0-20-15,0 0 0,0-1 16,-21-20-16,0 21 0,0-22 0,0 22 16,0-22-16,-42 22 0,21 0 0,-22-1 15,22 22-15,-42-21 0,20 42 16,-20 0-16,21 0 0,-22 0 0,1 0 15,-22 42-15,21 0 0,1 22 16,-1-1-16,22 22 0,-21 0 0,20-1 16,1 22-16,21-21 0,0 21 0,-1-22 15,22 1-15,0-21 16,0 20-16,0-20 0,22-1 0,20-20 16,-21-1-16,21 0 0,1-21 15,20 1-15,-20-1 0,-1 0 0,21-21 16,-20 0-16,-1 0 0,22 0 0,-22-21 15,0 0-15,-21-1 0,22 1 16,-1-21-16,-21 21 0,0-22 0,1 1 16,-22 0-16,0 21 0,21-22 0,-21 1 15,0 21-15,0 0 0,0-1 16,0 44 0,-21-1-16,-1 21 0,1-21 15,21 22-15,-21-22 0,0 21 16,0 0-16,21-20 0,0-1 0,0 21 15,0-21-15,0 0 0,0 1 16,0-1-16,21-21 16,0 0-16,0 0 0,0 0 0,22 0 15,-22-21-15,21-1 0,-21 1 16,1 0-16,20 0 0,-21 0 0,0 0 16,0-22-16,1 22 0,-1-21 0,0 21 15,0-1-15,0-20 0,-21 21 16,0 0-16,0 42 15,0 0 1,0 21-16,-21-20 16,0-1-16,21 0 0,-21 21 0,21-21 15,-21 1-15,21-1 0,0 0 16,0 0-16,0 0 0,0 0 16,21-21-16,0 0 15,0 0-15,0 0 0,0 0 16,22-21-16,-22 21 0,0-21 0,21 0 15,-20 21-15,20-42 0,0 20 0,-21 1 16,22-21-16,-22 21 0,21-22 16,-21 1-16,1 21 0,-22-21 0,0 20 15,0 1-15,0 0 0,0 0 16,0 0-16,-22 21 16,1 0-16,0 0 0,0 21 0,0 0 15,0 0-15,21 0 0,0 1 16,0-1-16,0 0 0,0 0 0,21 21 15,0-20-15,0-1 0,0 0 0,0-21 16,1 21-16,-1 0 0,0 0 16,0-21-16,0 22 0,0-22 0,1 21 15,-22 0-15,0 0 16,0 0-16,0 0 16,-22-21-16,44 0 62,-1 0-62,0-21 0,0 0 16,0 21-16,0-21 0,1 0 15,20-22-15,-21 22 0,0 0 0,22 0 16,-22-21-16,21 20 0,-21-20 0,0 21 16,-21 0-16,0 0 15,-21 42 1,0-21-1,0 21-15,0 0 0,0-21 0,-1 21 16,1 0-16,0 1 16,21-1-16,0 0 15,0 0-15,21-21 16,0 0-16,-21 21 0,22-21 16,-1 0-16,-21 21 0,0 1 15,21-1-15,-21 0 16,0 0-16,0 0 15,0 0-15,0 1 16,0-1-16,0 0 0,21 0 16,0-21-16,0 0 15,1 0-15,-1 0 0,0 0 16,0 0-16,21 0 0,-20 0 16,20 0-16,0 0 0,1 0 0,-1-21 15,0 0-15,1 0 0,-1 21 16,0-22-16,1-20 0,-22 21 0,21 0 15,-21-22-15,0 22 0,1 0 0,-1 0 16,-21 0-16,0 0 0,0-1 16,-21 22-1,-22 0-15,22 22 0,0-1 16,0 0-16,0 0 0,-1 0 16,1 0-16,0 1 0,21-1 0,0 21 15,0-21-15,-21 0 0,21 1 0,0-1 16,0 0-1,21-21-15,0 21 0,0-21 16,1 0-16,-1 0 0,0 0 0,21 0 16,1 0-16,-22 0 0,21 0 15,-21-21-15,22 21 0,-22-21 0,21 0 16,-21-1-16,0 22 0,1-21 0,-1 0 16,-21 0-16,0 0 0,21 21 15,-21 21 1,-21-21-16,21 21 15,-21 0-15,-1 0 0,1 1 16,0-22-16,21 21 0,-21 0 16,0 0-16,0-21 0,21 21 15,0-42 17,21 21-17,-21-21-15,21 0 0,0 21 16,0-21-16,0-1 0,1 1 0,-1 0 15,0 0-15,0 0 0,0 0 0,0-1 16,1 22-16,-22 22 31,0-1-31,0 0 0,0 0 0,0 0 16,0 0-16,0 1 16,0-1-16,0 0 0,0 0 0,0 0 15,0 0-15,0 1 0,21-1 16,0-21-16,0 0 0,0 21 0,0-21 15,22 0-15,-22 0 0,0 0 16,0 0-16,22 0 0,-22 0 0,0-21 16,0 21-16,0-21 0,0-1 0,1 1 15,-1 0-15,0 0 0,0-21 16,-21-1-16,21 1 0,22 0 0,-22-1 16,0-20-16,0-1 0,0 22 15,22-22-15,-22 22 0,0-21 0,0 41 16,0-20-16,0 21 0,1 0 15,-22 0-15,0 42 16,-22 0-16,-20 21 16,21-21-16,-21 22 0,20 20 0,-20-20 15,21-1-15,-21 21 0,20-20 16,1-1-16,-21 22 0,42-22 0,-21 0 16,0-21-16,21 22 0,0-1 0,-22-21 15,22 0-15,0 1 0,0-1 16,0 0-16,0 0 0,22-21 15,-1 0-15,0 0 0,0 0 16,0 0-16,0 0 16,22-21-16,-22 0 0,0 0 15,0-1-15,0 1 0,-21 0 0,22-21 16,-22 21-16</inkml:trace>
  <inkml:trace contextRef="#ctx0" brushRef="#br0" timeOffset="48182.82">25675 8170 0,'0'0'0,"-21"0"16,42 22 15,0-22-31,0 0 0,22 0 16,-1 0-16,0 0 0,1 0 16,20 0-16,-20 0 0,20 0 15,22 0-15,-22 0 0,1 0 0,20 0 16,1 0-16,-21 0 0</inkml:trace>
  <inkml:trace contextRef="#ctx0" brushRef="#br0" timeOffset="48450.66">27347 8022 0,'0'0'0,"0"-21"0,0-42 16,0 41-16,0 1 0,0 42 46,0 22-46,-21-22 0,0 21 16,21 1-16,-21 20 0,0-21 16,21 1-16,-22-1 0,1 0 0,21 1 15,-21-1-15,0 0 0,21 1 0,-21-22 16,21 21-16,0-21 0,-21 1 16,21-1-16,-22-21 0,22 21 0,22-42 46,-1 21-46</inkml:trace>
  <inkml:trace contextRef="#ctx0" brushRef="#br0" timeOffset="48693.75">27644 7980 0,'0'-42'16,"0"84"-16,0-127 0,0 64 0,0 0 15,0 0-15,-22 42 16,1 0-16,0 21 15,21-20-15,-21 20 0,21 0 16,-21 1-16,21 20 0,0-21 0,0 1 16,0-1-16,-21 0 0,21 1 15,0-1-15,-22-21 0,22 22 0,0-22 16,-21 0-16,21 0 0,0 0 0,-21 0 16,0 1-1,0-22-15,0 0 16,-1 0-16,1-22 0,0 1 15,0 21-15</inkml:trace>
  <inkml:trace contextRef="#ctx0" brushRef="#br0" timeOffset="48838.53">27114 8382 0,'0'0'15,"-21"0"-15,0-21 0,63 21 32,-20-21-17,-1 21-15,21 0 0,-21 0 0,22 0 16,-1-21-16,21 21 0,-20 0 15,-1-22-15,0 1 0,1 21 16,20-21-16,-42 21 0</inkml:trace>
  <inkml:trace contextRef="#ctx0" brushRef="#br0" timeOffset="49267.09">27686 8043 0,'0'0'0,"-21"-21"0,0 0 0,21 0 15,-22 0-15,22 0 0,0-1 16,22 22-1,-1 0-15,0 0 16,0 0-16,21 0 0,-20 0 0,20 0 16,0 0-16,1 0 0,-22 0 15,21 0-15,0 0 0,-20 0 0,20 0 16,-21 0-16,21 0 0,-20 0 16,-44 0 15,1 0-31,0-21 0,0 21 15,0 0-15,0 0 0,-1 0 0,1 0 16,0 0-16,0 0 16,21 21-16,-21 1 0,21-1 15,-21 0-15,-1 0 0,22 0 0,0 22 16,-21-22-16,0 21 0,0 0 16,21 1-16,0-22 0,0 21 15,-21-21-15,21 22 0,-21-22 0,21 0 16,0 21-16,0-20 0,0-1 15,0 0-15,0 0 16,21-21 15,0 0-31,0-21 0,0 21 16,22-21-16,-22 0 0,21-1 0</inkml:trace>
  <inkml:trace contextRef="#ctx0" brushRef="#br0" timeOffset="49895.51">28363 8043 0,'21'-21'0,"-42"42"0,42-21 32,-42 22-32,0 20 15,21-21-15,-21 21 0,0 1 0,0-1 16,21-21-16,0 22 0,-22-1 16,22 0-16,0-21 0,-21 1 0,21 20 15,0-21-15,0 0 0,0 0 16,0 1-16,-21-44 31,21 1-31,0 0 0,0 0 16,0 0-16,0 0 15,21-22-15,-21 1 0,21 21 0,1-22 16,-1 1-16,0 0 0,0-1 0,0 22 16,0 0-16,1 0 0,-1 21 15,0 0 1,-21 21-16,21 0 0,-21 0 15,0 1-15,0-1 0,0 21 0,0-21 16,0 22-16,0-22 0,0 0 16,0 0-16,0 0 0,0 0 0,0 1 15,21-22 17,-21-22-17,21 22-15,-21-21 0,22 0 0,-1-21 16,0 21-16,0-22 0,0 22 15,0-21-15,22-1 0,-1 1 0,0 0 16,-20-1-16,20 22 0,0 0 16,-21 0-16,1 21 0,-1 0 15,-21 21-15,0 21 0,0-20 16,0 20-16,-43 0 0,22-21 0,0 22 16,0-1-16,0 0 0,0 1 15,-1-1-15,1 0 0,0-20 0,21 20 16,0-21-16,-21 0 0,21 0 15,-21 1-15,21-1 0,0 0 16,0-42 15,0 0-31,21-1 16,0 1-16,0 0 0,0 0 16</inkml:trace>
  <inkml:trace contextRef="#ctx0" brushRef="#br0" timeOffset="50162.36">29316 7980 0,'0'0'0,"0"-21"0,0 0 0,-21 42 31,-1 0-31,1 0 16,0 0-16,0 22 0,0-22 16,-22 21-16,22-21 0,0 22 0,0-1 15,0-21-15,-22 21 0,43 1 16,-21-22-16,0 0 0,21 21 0,-21-20 15,21-1-15,0 0 0,0 0 16,0 0 0,21-21-16,0 0 0,0 0 15,1 0-15,-1-21 16,0 0-16,0 21 0,21-21 0,-20 0 16,20-1-16,0 1 0,1 0 15,20 21-15</inkml:trace>
  <inkml:trace contextRef="#ctx0" brushRef="#br0" timeOffset="50518.16">30078 8107 0,'0'0'0,"21"-42"0,42-64 16,-63 63-16,22 1 15,-1 21-15,-21 0 0,0 0 16,21-1-16,-21 1 0,21 21 0,-21 21 31,-21 1-15,0-1-16,0 21 0,-1-21 16,1 22-16,0-1 0,0 0 0,-21 1 15,20-1-15,1 0 0,0 1 0,21-1 16,0 0-16,-21 1 0,21-22 15,0 21-15,0-21 0,0 0 16,0 1-16,0-1 0,0 0 16,21-21-16,-21 21 0,21-21 15,0 0-15,1 0 0,-1 0 0,0 0 16,0 0-16,0-21 0,0 0 16</inkml:trace>
  <inkml:trace contextRef="#ctx0" brushRef="#br0" timeOffset="50734.45">30035 8213 0,'0'0'16,"-21"-21"-16,-21 21 0,21-22 0,0 22 16,-1 0-16,1 0 0,0 0 15,42 0 1,0 0-16,1 0 16,20 0-16,-21-21 0,21 21 15,22 0-15,-22 0 0,1-21 16,20 21-16,-21 0 0,22 0 0,-22-21 15,22 21-15,-22 0 0,0-21 16,1 21-16,-1 0 0,0 0 0,-20 0 16,20 0-16</inkml:trace>
  <inkml:trace contextRef="#ctx0" brushRef="#br0" timeOffset="51666.38">30840 8297 0,'42'0'16,"-21"-21"-1,-21 0-15,21 0 0,-21 0 16,0 0-16,0-1 0,0 1 16,0 0-16,0 0 0,-21 21 15,0 0-15,0 0 0,-21 0 16,20 0-16,1 0 0,-21 21 0,21 0 15,-22 0-15,22 1 0,0-1 16,0 0-16,0 0 0,21 0 16,0 22-16,0-22 0,0 0 15,0 0-15,0 0 16,21-21-16,0 0 0,0 0 0,0 0 16,1 0-16,-1 0 0,0 0 15,0 0-15,0 0 0,0 0 0,1-21 16,-1 0-16,0 0 15,0 0-15,0 21 0,0-22 0,-21 1 16,0 42 15,-21 1-31,21-1 16,-21 0-16,0 0 0,21 0 0,0 0 16,0 1-16,0 20 0,0-21 15,0 0-15,0 0 0,0 1 16,21-1-16,0-21 0,0 21 0,1 0 15,20 0-15,0-21 0,-21 0 16,22 0-16,-1 0 0,0 0 0,1 0 16,-1 0-16,0 0 0,-20-21 15,20 21-15,0-21 0,-21 0 0,22-22 16,-22 22-16,21 0 0,-21-21 16,-21 21-16,0-1 0,0-20 0,0 21 15,-21 0 1,0 0-16,0 21 0,-21 0 0,-1 0 15,22 0-15,-21 0 0,21 0 16,-1 0-16,-20 0 0,21 0 16,21 21-16,21-21 31,0 21-31,0-21 0,1 0 16,-1 0-16,0 0 0,0 0 15,0 0-15,0 21 0,-21 0 16,0 0-1,0 1-15,0-1 0,-21 21 0,0-21 16,-21 0-16,21 22 16,-1-1-16,-20 0 0,21 1 0,0-1 15,-22 22-15,22-22 0,0 21 16,0 1-16,0-1 0,0 1 0,-1-1 16,1 1-16,-21-1 0,21 1 15,0-1-15,-1 1 0,-20-1 0,21 1 16,0 21-16,0-43 0,-1 21 0,1 1 15,0-22-15,0 22 0,0-22 16,0 0-16,21 1 0,0-22 0,-22 21 16,22-21-16,-21 1 0,21-1 15,-21 0-15,0 0 0,0-21 16,0 0-16,-1 0 0,1 0 16,-21-21-16,0 0 0,20 0 15,-20-1-15,-21 1 0</inkml:trace>
  <inkml:trace contextRef="#ctx0" brushRef="#br0" timeOffset="52618.85">4318 10097 0,'0'0'0,"21"-22"0,-21 1 0,0-21 16,21 21-16,-21 0 0,0-1 0,0 44 31,-21-1-15,0 0-16,0 21 0,0-21 0,21 22 15,-22 20-15,1-20 0,0 20 0,21 1 16,-21-22-16,21 21 0,-21 1 16,0-1-16,21 1 0,-22-22 0,22 22 15,0-22-15,-21 0 0,21 1 0,-21-1 16,21-21-16,0 0 0,0 1 15,0-1-15,0-42 16,21-1 0,0 1-16,1-21 0,-1 21 15,0 0-15</inkml:trace>
  <inkml:trace contextRef="#ctx0" brushRef="#br0" timeOffset="52969.65">4551 10499 0,'0'0'0,"21"0"0,-21 21 31,-21 0-31,0 21 0,-1-20 16,1-1-16,0 21 0,-21 0 15,21 1-15,-1-22 0,1 21 0,21 1 16,0-22-16,-21 0 0,21 21 0,0-21 16,0 1-16,21-22 15,0 0-15,1 0 0,-1 0 16,21-22-16,-21 22 0,22-21 15,-22 0-15,21 0 0,-21 0 16,22 0-16,-22-1 0,0-20 0,-21 21 16,0 0-16,0 0 0,0-1 0,0 1 15,0 0-15,-21 21 0,0-21 16,-1 21-16,1 0 0,0 0 0,0 0 16,0 0-16,0 0 0,-1 0 0,1 0 15,0 0-15,0 0 0,0 0 16,0 0-16,-1 0 0,1-21 15,0 21-15,21-21 16,-21 21-16,0-22 0</inkml:trace>
  <inkml:trace contextRef="#ctx0" brushRef="#br0" timeOffset="53234.78">3831 10414 0,'-21'0'15,"0"0"-15,21-21 16,21 21-16,0 0 0,0-21 16,22 21-16,-1 0 0,21-21 15,-20-1-15,20 22 0,1 0 0,-1-21 16,1 21-16,-1 0 16,1 0-16,-22-21 0,22 21 0,-1 0 15,-21 0-15,1 0 0,-22 0 0,21 0 16,-21 0-16,1 0 0,-1 0 15,-21 21 1</inkml:trace>
  <inkml:trace contextRef="#ctx0" brushRef="#br0" timeOffset="53970.47">7832 10541 0,'0'0'15,"0"-21"-15,21-64 16,-21 43-16,21 21 0,-21-22 0,0 1 16,21 21-16,-21-21 0,21-1 15,-21 22-15,0-21 0,0-1 0,0 22 16,0 0-16,0 0 0,-21 21 16,-21 0-1,21 0-15,-22 21 0,1 21 0,0-20 16,-22 20-16,1 21 0,-1 1 15,1-1-15,-1 22 0,1-21 0,-1 20 16,1 1-16,-1 0 0,1-22 0,20 1 16,1-1-16,21 1 0,0-1 15,21-21-15,0-20 0,0 20 0,21-21 16,21-21-16,-21 0 0,22 0 16,-1 0-16,21 0 0,-20 0 15,20-21-15,-20 0 0,20 0 0,1-1 16,-22-20-16,21 21 0,-20 0 0,-1 0 15,-21-22-15,0 22 0,1 0 16,-22 0-16,0 0 0,-22-1 16,1 22-1,0 0-15,0-21 0,0 21 16,0 0-16,-1 0 0,1 0 16,21 21-1,0 1 1,21-1-16,1 21 0,-22 0 15,0 22-15,0-22 0,0 43 0,0-22 16,0 1-16,0 21 0,-22-22 0,1 22 16,0-22-16,0 22 0,0-22 15,-22 1-15,22 21 0,-21-22 0,21 1 16,-22-1-16,22-21 0,0 22 0,-21-22 16,21 1-16,21-22 0,-22 21 15,22-21-15,-21-21 0,21-21 16,21 0-1,1-21-15,-1-1 0,0 1 16,0 0-16,0-22 0,0 1 0</inkml:trace>
  <inkml:trace contextRef="#ctx0" brushRef="#br0" timeOffset="54326.23">7916 11049 0,'0'0'0,"0"-106"15,21 85-15,1 0 0,-22 0 0,21 0 16,0-1-16,0 1 0,0 21 16,0 0-16,1 0 0,-1 0 0,21 0 15,-21 21-15,0 1 0,1-1 16,-1 0-16,0 0 0,0 0 0,-21 22 16,0-22-16,0 21 0,0 0 15,0-20-15,0 20 0,0-21 0,-21 21 16,0-20-16,21-1 0,-21 0 15,-1-21-15,22-21 16,0 0-16,0-1 16,0 1-16,0 0 0,0 0 0,0-21 15,0-1-15,0 22 0,22-21 16,-1-1-16,0 1 0,-21 21 0,21-21 16,0 20-16,0 1 0,1 21 15,-1 0-15,0 0 0,0 0 16,0 0-16,0 21 0,1 1 0,-22-1 15,21 0-15,0 0 0,0 0 0</inkml:trace>
  <inkml:trace contextRef="#ctx0" brushRef="#br0" timeOffset="55619.04">8826 11240 0,'0'0'0,"22"0"15,-22-22-15,21 1 16,0 0-16,-21 0 0,21 0 0,0 0 15,0-1-15,1 1 0,-1 0 16,0 0-16,-21 0 0,0 0 0,21-22 16,-21 22-16,0 0 0,0 0 15,-21 0-15,0 21 0,0 0 16,-1 0-16,-20 21 0,0-21 0,-1 21 16,1 0-16,21 21 0,-21-20 15,-1-1-15,1 21 0,21 0 0,0-20 16,-1 20-16,1 0 0,0-21 0,21 1 15,0-1-15,0 0 0,0 0 16,21-21-16,22 0 16,-22 0-16,0 0 0,21-21 0,1 0 15,-1 0-15,-21-1 16,21 1-16,1 0 0,-1 0 0,-21-21 16,22 20-16,-22 1 0,0-21 0,0 21 15,0 0-15,-21-1 16,0 44-1,-21-22-15,0 21 16,21 0-16,0 0 0,-21 0 16,21 0-16,0 22 0,0-22 0,0 0 15,0 0-15,0 0 0,21-21 16,0 0-16,0 0 16,0 0-16,1 0 0,-1 0 0,0 0 15,21-21-15,-21 0 0,22 0 16,-22 0-16,21 0 0,1-1 0,-22 1 15,21 0-15,-21 0 0,0 21 16,1-21-16,-1 21 0,0 0 0,-21 21 31,0 0-31,-21 0 16,0 0-16,21 1 0,-22-1 16,22 0-16,0 0 0,-21-21 0,0 21 15,21 0 1,0-42 15,0 0-31,21 0 16,0 0-16,1 0 0,-1-1 0,0 1 15,0 0-15,0 0 0,0 21 0,1-21 16,-1 0-16,0 21 0,0 0 16,-21 21-1,0 0-15,0 0 0,0 0 16,0 0-16,0 1 0,0-1 0,0 0 15,0 0-15,0 0 0,21 0 16,0-21-16,1 22 0,-1-1 0,0-21 16,21 0-16,1 0 0,-22 0 0,21 0 15,0 0-15,1 0 0,-1 0 16,0 0-16,1-21 0,-1 21 16,0-22-16,-20 1 0,-1 21 0,21-21 15,-21 0-15,0 0 0,1 0 16,-22-1-16,0 1 0,0 0 15,0 0-15,0 0 0,0 0 0,0-1 16,-22 1-16,1 21 0,0 0 16,0 0-16,0 0 0,0 0 15,-1 0-15,1 21 0,-21-21 0,21 22 16,0-1-16,-1 0 0,1 0 0,0 21 16,0-20-16,0-1 15,0 21-15,21-21 0,0 0 0,0 1 0,0-1 16,0 0-16,0 0 0,0 0 15,21-21-15,0 0 0,0 0 0,0 0 16,0 0-16,1 0 0,-1 0 16,21 0-16,-21-21 0,0 0 0,1 0 15,20 0-15,-21-1 0,0 1 0,0 0 16,1-21-16,-1 21 0,21-22 16,-42 1-16,21 21 0,0-22 0,1-20 15,-22 21-15,0-1 0,0 1 0,0-22 16,21 22-16,-21 0 0,0-1 15,0 22-15,0 0 0,0 0 16,0 42 0,-21 21-16,-1-20 15,22 20-15,-21 0 0,0 22 0,21-22 16,-21 0-16,0 22 0,21-22 0,0 1 16,0-1-16,0 0 0,-21 1 15,21-1-15,0 0 0,0-21 0,0 22 16,0-22-16,21 0 0,-21 0 0,21-21 15,0 0-15,0 0 0,0 0 16,1 0-16,-1 0 0,0 0 0,0 0 16,21-21-16,-20 0 0,20 0 0,-21-22 15,21 22-15</inkml:trace>
  <inkml:trace contextRef="#ctx0" brushRef="#br0" timeOffset="56057.99">11261 10562 0,'0'0'0,"0"-42"0,42-106 15,-21 84-15,0 22 16,0-22-16,22 1 0,-22-1 16,21 22-16,-21-21 0,22 20 0,-22 1 15,0 21-15,0 0 0,0-1 0,1 22 16,-22 22 0,0 20-16,0 0 0,-22 22 0,1-1 15,0 1-15,-21 20 0,21 1 16,-22 21-16,22-21 0,-21 20 0,-1 1 15,1-21-15,21 21 0,-21-22 0,-1 1 16,22 0-16,-21-1 0,-1-20 16,22-1-16,-21 1 0,21-22 15,0 1-15,-1-1 0,1-21 0,21 0 16,0-42 0,0 0-1,21-21-15,1-1 0,-22 1 0,21 0 16,-21-1-16,21-20 0</inkml:trace>
  <inkml:trace contextRef="#ctx0" brushRef="#br0" timeOffset="56377.81">10858 10393 0,'0'0'0,"-42"-42"0,21-1 0,21 1 0,0 21 16,-21-22-16,21 22 0,0-21 15,21 0-15,0-1 0,21 22 0,1-21 16,20-1-16,1 1 0,-1 21 15,22-21-15,-22 20 0,22 1 0,-21 0 16,20 21-16,-20 0 0,-1 0 0,1 21 16,-1 22-16,-20-1 0,-1 0 15,0 1-15,-21-1 0,1 21 0,-22 1 16,0-1-16,-43 1 0,1-1 0,0 22 16,-1-21-16,-20-22 0,20 21 15,-20 1-15,-1-22 0,22 1 16,-21-22-16,20 21 0,1-21 0,0 0 15,-1 1-15,22-22 0,21 21 16,0 0 0,21-21-16,0 21 0,1-21 15,-1 21-15,21-21 0,-21 21 16</inkml:trace>
  <inkml:trace contextRef="#ctx0" brushRef="#br0" timeOffset="57833.97">12150 10943 0,'0'0'0,"0"-21"0,0 0 15,-22 0-15,1 0 0,-21-1 16,21 22-16,0-21 0,-22 21 0,22 0 16,0 0-16,-21 0 0,-1 21 0,22 1 15,0-1-15,-21 0 0,20 0 16,1 21-16,0-20 0,0 20 0,21 0 15,0-21-15,-21 22 0,21-22 0,0 21 16,0-21-16,0 1 0,0-1 16,21 0-16,0-21 0,0 0 0,0 0 15,1 0-15,-1 0 0,21 0 0,-21 0 16,0 0-16,1-21 16,-1 0-16,0-1 0,21 1 0,-21-21 15,1 21-15,-1 0 0,0-22 0,-21 22 16,21-21-16,0 21 0,0-1 15,1 1-15,-1 0 16,-21 42 0,0 0-16,0 1 0,0-1 0,0 0 15,0 0-15,0 0 0,0 0 16,0 22-16,0-22 0,0 0 0,0 0 16,0 0-16,21 1 0,-21-1 15,21-21-15,0 0 0,0 0 16,1 0-16,-1 0 15,0-21-15,0-1 0,0 22 0,0-21 16,1 0-16,-1 0 0,0 0 16,0 0-16,0-1 0,0 1 0,1 0 15,-22 0-15,21 0 0,0 0 16,0 21-16,-21 21 31,0 0-31,0 0 0,0 0 16,0 0-16,0 1 0,0-1 0,0 0 15,0 0-15,0 0 0,0 0 16,21 1-16,-21-1 0,21-21 0,1 21 16,20-21-16,-21 0 0,0 21 15,22-21-15,-22 0 0,21 0 0,0 0 16,-20 0-16,20 0 0,0-21 16,-21 0-16,22 21 0,-22-21 0,21-1 15,-21 1-15,1 0 0,20 0 0,-21-21 16,0 20-16,-21 1 0,21 0 15,-21 0-15,0 0 0,0 0 0,0-1 16,-21 22 0,0 0-16,0 0 15,0 0-15,0 22 0,-1-1 16,1 0-16,21 0 0,-21 0 16,21 0-16,0 1 0,0-1 15,0 0-15,21-21 16,0 0-16,1 21 0,-1-21 0,0 0 15,0 0-15,0 0 0,0 0 0,1 0 16,20 0-16,-21-21 0,0 21 16,0-21-16,1 0 0,-1 21 0,0-22 15,0 1-15,0 0 0,0 0 0,-21 0 16,22 21-16,-1-21 0,-21-1 0,0 44 31,0-1-15,0 0-16,0 0 15,0 0-15,0 0 0,0 1 0,0-1 16,0 0-16,0 0 0,0 0 16,0 0-16,0 1 0,21-22 15,0 0-15,0 0 16,0 0-16,1-22 16,-1 1-16,0 21 0,0-21 15,-21 0-15,21 0 0,0 0 0,1 21 16,-22-22-16,21 22 15,0 0 1,-21 22 0,21-22-1,-21 21-15,21-21 16,0 0-16,-21 21 0,22-21 16,-1 0-16,0 0 0,0 0 0,0 0 15,0 0-15,1 0 0,-1 0 0,0-21 16,0 0-16,0-1 15,-21 1-15,0 0 0,21 0 0,1 0 16,-22-22-16,21 22 0,-21-21 0,21-22 16,0 22-16,-21-21 0,21-1 15,0 1-15,1-1 0,-1 1 16,21-1-16,-21 1 0,0 20 0,1 1 16,-1 21-16,-21-22 0,0 86 31,-21-22-31,-1 21 0,1 1 0,0 20 15,0-21-15,0 22 0,-22-1 16,22-20-16,0 20 0,0 1 0,0-22 16,0 0-16,21 1 0,-22-1 0,22 0 15,0-20-15,0 20 0,0-21 0,0 0 16,0 0-16,0 1 0,0-1 16,22 0-16,-1-21 15,0 0-15,0 0 16,0-21-16,0 0 15,1-1-15,-22 1 0,21 0 0,-21 0 16,21 0-16</inkml:trace>
  <inkml:trace contextRef="#ctx0" brushRef="#br0" timeOffset="58034.86">14033 10837 0,'0'0'0,"0"22"15,22-22 1,-1 0-16,0 0 0,0 0 0,0 0 16,22 0-16,-22 0 0,21 0 15,-21-22-15,22 1 0,-1 21 0,-21-21 16,21 21-16,1-21 0,-1 0 0,0 0 16,1-1-16,-1 1 0</inkml:trace>
  <inkml:trace contextRef="#ctx0" brushRef="#br0" timeOffset="59677.74">15896 10901 0,'0'0'16,"0"-42"-16,0-1 0,0 1 0,21 0 15,0-22-15,1 1 0,-22-1 0,21 1 16,0 20-16,0-20 0,-21 20 15,21 1-15,-21 21 0,0 0 16,0 0-16,0 42 16,0 0-16,0 0 0,-21 43 15,0-22-15,0 21 0,0 22 0,-1-21 16,1 20-16,0-20 0,0-1 0,-21 22 16,20-22-16,1 1 0,-21-1 15,21-20-15,21-1 0,-21 0 0,21 1 16,0-22-16,0 0 0,0 0 0,0 0 15,21-42 1,0 0 0,0 0-16,0 0 0,0-22 0,1 1 15,20 0-15,-21-1 0,21 1 16,-20 0-16,20 21 0,-21-22 0,21 22 16,-20 0-16,-1 0 0,0 21 0,-21 21 15,0 0 1,0 0-16,0 22 0,0-22 0,0 21 15,0 0-15,0 1 0,0-1 0,0-21 16,0 22-16,0-22 0,0 0 16,21 0-16,0 0 0,0 0 0,1-21 15,-1 0-15,21 0 0,-21 0 0,22 0 16,-22 0-16,21 0 0,0-21 16,1 0-16,-1 0 0,0-21 15,1 20-15,-1-20 0,-21 0 0,22-1 16,-22 1-16,0 0 0,21-22 15,-21 1-15,1-1 0,-1 1 0,-21-1 16,21 1-16,-21-1 0,0 1 0,0 20 16,0 1-16,0 21 0,-21 21 15,0 21-15,-1 0 16,-20 22-16,21-1 0,0 21 16,-22 1-16,22-22 0,0 22 0,-21-1 15,21-20-15,-1 20 0,1-21 16,0 22-16,21-22 0,0 1 0,0-1 15,0-21-15,0 21 0,21-20 16,0-1-16,1 0 0,20 0 0,0-21 16,-21 0-16,22 0 0,-1 0 15,0 0-15,1 0 0,-1-21 0,0 0 16,1 0-16,-1-1 0,0-20 0,1 21 16,-1-21-16,0 20 0,-20 1 15,20 0-15,-21 0 0,0 0 0,-21 42 31,-21-21-15,21 21-16,-21 0 0,0 0 16,0 1-16,-1 20 0,1-21 0,0 0 15,21 0-15,-21 1 0,0-1 16,21 0-16,21-42 47,0 0-47,-21-1 15,21 1-15,0 0 0,1 0 0,-1 0 16,0 0-16,0-1 0,0 1 0,0 21 16,1 0-1,-22 21 1,0 1-16,0-1 16,0 0-16,0 0 15,0 0 1,21-21 15,0-21-31,0 21 16,-21-21-16,21 0 0,0 0 0,-21-1 15,22 1-15,-1 0 0,0 0 16,0 0-16,0 0 0,0-1 0,1 22 16,-1 0-1,-21 22 1,0-1-16,0 0 15,0 0-15,0 0 0,0 0 0,0 1 16,0-1-16,0 0 16,0 0-16,21 0 0,0 0 15,0-21-15,0 0 0,1 0 16,-1 0-16,0 0 16,0 0-16,0 0 0,0-21 0,1 0 15,-1 0-15,0 0 0,0 0 0,0-1 16,0-20-16,1 0 0,-1 21 15,0-22-15,0-20 0,0 20 0,0-20 16,1 21-16,-1-22 0,0 1 16,0-1-16,0 1 0,0-1 15,1 22-15,-22 21 0,21-22 0,-21 22 16,0 42 0,-43 22-16,22-1 15,0 0-15,0 1 0,-21 20 0,-1-21 16,22 22-16,0-22 0,-21 22 0,20-22 15,1 0-15,0 1 0,0-1 16,21 0-16,0 1 0,0-22 0,0 21 16,0-21-16,0 1 0,0-1 0,0 0 15,21-21-15,0 0 16,0 0-16,1 0 0,-1 0 16,0 0-16,0 0 0,0-21 0,-21 0 15,21-1-15,1 1 0,-22 0 16,21 0-16</inkml:trace>
  <inkml:trace contextRef="#ctx0" brushRef="#br0" timeOffset="59877.62">17018 10710 0,'0'0'0,"-64"0"16,-63 0-16,85 22 15,21-22-15,42 0 31,0 0-31,22 0 0,-22 0 0,21 0 16,0 0-16,22 0 0,-1 0 16,1 0-16,-1-22 0,1 1 0,21 21 15,-1-21-15,-20 0 0,20 0 0,-20 21 16</inkml:trace>
  <inkml:trace contextRef="#ctx0" brushRef="#br0" timeOffset="60264.61">20172 10287 0,'-21'-21'0,"42"42"0,-42-63 0,-1 21 0,1-1 16,0 1-16,-21 21 0,21 0 0,-1 0 15,1 21-15,-21 22 16,21-22-16,-22 21 0,22 22 0,0-1 0,-21 1 16,21-1-16,-22 1 0,22-1 15,0 1-15,0-1 0,0-20 16,-1 20-16,1-21 0,21 1 0,0-1 15,0 0-15,0-20 0,0 20 0,0-21 16,0 0-16,0 0 0,0 1 16,0-44-1,0 1 1,0 0-16</inkml:trace>
  <inkml:trace contextRef="#ctx0" brushRef="#br0" timeOffset="61167.11">19452 10880 0,'0'0'0,"21"0"16,0 0-16,1-21 0,20 21 16,-21 0-16,0 0 0,22 0 15,-1 0-15,0 0 0,1 0 16,-1-22-16,21 22 0,-20 0 0,-1 0 16,22 0-16,-22 0 0,21 0 0,-20 0 15,20 0-15,1 0 0,-22 0 16,22-21-16,-22 21 0,21 0 0,-20 0 15,-1-21-15,0 21 0,-20 0 0,20-21 16,-21 21-16,-21-21 0,0 0 16,-42 21-1,21 0-15,-22 0 16,1 0-16,0 21 0,-1 0 16,-20 0-16,20-21 0,1 21 0,0 0 15,21 1-15,-22-1 0,22 0 16,0 0-16,0 0 0,21 0 15,0 1-15,21-22 16,0 0-16,0 0 16,22 0-16,-1 0 0,0 0 0,1 0 15,-1 0-15,0-22 0,1 22 0,-1-21 16,-21 21-16,21-21 0,-20 0 16,-1 0-16,0 21 0,0-21 15,-21-1-15,0 1 16,-21 21-1,0 0-15,0 0 16,-1 21-16,1 1 0,0-22 0,21 21 16,0 0-16,-21-21 0,21 21 15,0 0-15,0 0 0,0 1 16,21-1-16,0-21 16,22 21-16,-22-21 0,0 0 15,21 0-15,1 0 0,-1 0 16,0 0-16,1 0 0,-1 0 0,0-21 0,1 21 15,-1-21-15,0-1 16,1 1-16,-1 0 0,0 0 0,-21 0 16,1 21-16,-1-21 0,0-1 0,-21 1 15,0 0-15,0 0 16,0 0-16,-21 21 0,0-21 0,-1 21 16,1 0-16,-21-22 0,21 22 0,0 0 15,-22-21-15,22 21 0,0 0 16,0 0-16,21 21 15,-21-21-15,21 22 0,0-1 16,0 0-16,21 0 16,-21 0-16,0 22 0,0-22 15,21 0-15,-21 21 0,0 1 0,0-1 16,0 0-16,0 1 0,-21 20 16,0-21-16,-22 22 0,22-1 0,-21 1 15,-1-1-15,1 22 0,-21-21 0,20-1 16,-20 1-16,-1-1 0,22 22 15,-22-22-15,22 1 0,0-22 0,-1 22 16,1-22-16,0 0 0,21-21 0,-1 22 16,1-22-16,0 0 0,0 0 15,21-42 17,0 0-32,0 0 0,21 0 0,0-22 15,0 1-15</inkml:trace>
  <inkml:trace contextRef="#ctx0" brushRef="#br0" timeOffset="63322.26">22458 10372 0,'0'0'0,"0"-21"0,0-1 16,0 1-16,0 0 16,0 0 15,0 0-31,21 0 31,0 21-15,-21-22 15,0 1 16,-21 21 1437</inkml:trace>
  <inkml:trace contextRef="#ctx0" brushRef="#br0" timeOffset="70098.86">7641 11070 0,'-21'0'16,"0"0"15,42 0 63,0 0-78,0 0-16,0 0 0,1 0 15,20 0-15,-21 0 0,21 0 0,1 0 16,-1 0-16,22 0 0,-22 0 0,0 0 15,22 0-15,-22 0 0,22 0 16,-1 0-16,-21 0 0,22 0 16,-1 21-16,22-21 0,-21 0 0,20 0 15,1 0-15,21 0 0,-22 0 16,22 0-16,0 0 0,-21 22 0,21-22 16,-1 0-16,22 0 0,0 0 15,-21 0-15,21 21 0,0-21 0,0 0 16,0 0-16,0 0 0,0 21 0,21-21 15,-21 0-15,22 0 0,-22 0 16,0 0-16,21 0 0,-21 0 0,21 0 16,0 0-16,0 0 0,-21 0 15,21 0-15,1 0 0,-22 0 16,21 0-16,0 0 0,0 0 0,-21 0 16,21 0-16,-21 0 0,21 0 15,-21 0-15,0 0 0,0 0 0,22 0 16,-22 0-16,21 0 0,-21 0 0,0 0 15,0 0-15,21 0 0,-21 0 16,0 0-16,0 0 0,0 0 0,0 0 16,-21 0-16,0 0 0,21 0 15,-22 0-15,22 0 0,-21 0 0,0 0 16,21 0-16,-21 0 0,-21 0 0,20 0 16,1-21-16,-21 21 0,21 0 15,-22 0-15,22 0 0,-21 0 16,21 0-16,-22 0 0,22 0 15,-21 0-15,0 0 0,20 0 0,-20 0 16,0 0-16,21 0 0,-22 0 0,22 0 16,0 0-16,-21 0 0,20 0 15,-20 0-15,21 0 0,-21 0 0,-1 0 16,1 0-16,0 0 0,-1 0 16,1 0-16,0 0 0,-1 0 0,-20 0 15,20 0-15,-20 0 0,21 0 16,-22 0-16,1 0 0,-1 0 0,1 0 15,-1 0-15,1 0 0,-1-21 0,1 21 16,-22 0-16,21 0 16,-20 0-16,-1-22 0,0 22 0,-20 0 15,-1 0-15,0 0 0,0 0 0,-21-21 16,-21 0 0,-21 21-16,20 0 15,-20 0-15,0-21 0,-22 21 16,22 0-16,-22 0 0,-20 0 0,20 0 15,-20 0-15,-1 0 0,0 0 0,-21 0 16,1 0-16,-1 0 0,0 0 16</inkml:trace>
  <inkml:trace contextRef="#ctx0" brushRef="#br0" timeOffset="70534.62">16425 10922 0,'0'0'0,"-84"0"0,20-21 0,1 21 0,20-21 16,-20 21-16,20 0 0,1-21 15,0 21-15,-1-22 0,22 22 0,-21 0 16,21 0-16,0 0 0,-1 0 0,22 22 31,22-22-31,-1 0 0,0 0 0,21 21 16,22-21-16,-1 0 0,22 0 15,21 21-15,0-21 0,-1 21 16,22-21-16,22 21 0,-1-21 0,0 21 16,21-21-16,1 22 0,-1-22 15,0 21-15,1-21 0,-1 21 0,0-21 16,1 21-16,-1-21 0,-21 0 0,21 0 16,-20 21-16,-1-21 0,-21 0 15,0 0-15,0 0 0,-21 0 0,-1 0 16,-20 0-16,0 0 0,-22 0 15,-20 0-15,20 0 0,-42 0 0,22 0 16,-22 0-16,-21-21 0,-21 21 31,-22-21-31,22 21 0,-42 0 16,-1 0-16,1-21 0,-22 21 0,0-21 16,-21 21-16,1 0 0,-22 0 15</inkml:trace>
  <inkml:trace contextRef="#ctx0" brushRef="#br0" timeOffset="74626.77">13568 10181 0,'0'-21'47,"0"0"-31,21 0-16,-21 0 15,0-1-15,0 1 16,21 0-16,-21 0 0,0 0 16,0 0-16,0-1 0,0 1 15,-21 21-15,0-21 0,0 21 16,-1 0-16,1 0 15,0 0-15,0 0 0,-21 21 0,20-21 16,1 21-16,0 1 0,0-1 16,0 0-16,-22 21 0,43-21 0,-21 1 15,0 20-15,21-21 0,-21 21 0,21-20 16,-21 20-16,21-21 0,0 0 16,0 22-16,0-22 0,0 0 0,0 0 15,0 0-15,0 0 0,21-21 16,0 0-16,0 22 0,0-22 0,1 0 15,-1 0-15,0 0 0,21-22 0,-21 1 16,1 21-16,20-21 0,-21 0 16,21 0-16,1-22 0,-22 22 0,21-21 15,-21 21-15,1-22 0,20 1 16,-21 0-16,0-1 0,0 1 16,1 0-16,-1-1 0,0-20 0,-21 21 15,21-22-15,-21 22 0,21-22 0,-21 22 16,0 21-16,0-22 0,0 22 15,0 0-15,21 0 0,-21 42 32,0 0-32,-21 0 0,0 22 15,21-1-15,0 0 0,-21 1 16,21-1-16,-21 22 0,0-22 0,21 0 16,0 22-16,0-22 0,0 0 15,-22 1-15,22-1 0,0 0 0,0 1 16,0-1-16,0-21 0,0 22 15,0-22-15,0 0 0,0 0 0,22 0 16,-1 0-16,0 1 0,0-22 0,0 0 16,0 0-16,1 0 0,20 0 15,-21 0-15,21 0 0,-20-22 0,20 1 16,0 0-16,-21 0 0,22 0 16,-22 0-16,21-1 0,-21 1 0,1-21 15,20 21-15,-21-22 0,-21 22 16,21 0-16,0-21 0,-21 21 0,22-1 15,-22 1-15,0 0 16,0 0-16,-22 21 31,1 21-31,0 0 0,0-21 16,21 21-16,-21 1 0,0 20 0,21-21 16,-22 0-16,22 0 0,0 1 15,0 20-15,0-21 0,0 0 0,0 0 16,0 1-16,0-1 0,0 0 0,0 0 15,22-21 1,-1 0-16,0 0 16,0 0-16,21 0 0,-20 0 0,20 0 15,-21-21-15,21 0 0,1 0 16,-1-1-16,0 1 0,1 0 0,-1 0 16,0 0-16,-20-22 0,20 22 15,-21 0-15,0 0 0,0 21 0,-21-21 16,-21 21-1,0 21 1,0 0-16,0 0 16,0 0-16,21 1 0,-22-1 0,22 0 15,0 0-15,0 0 0,0 0 16,0 1-16,0-1 0,0 0 16,0 0-16,0 0 15,0 0-15,-21-42 47,0 21-47,21-21 16,-21 0-16,0 21 0,21-21 0,-21 21 15,-1 0-15,1 0 16,0 0 0,21 21-16,0 0 15,0 0-15,0 0 16,0 1-16,0-1 0,21 0 0,-21 0 15,21-21-15,1 21 0,-1-21 16,21 0-16,-21 21 0,0-21 0,22 0 16,-22 0-16,21 0 0,-21 0 0,22 0 15,-22 0-15,21-21 0,1 21 16,-22-21-16,0 0 0,21 0 0,-21 0 16,22-22-16,-22 22 0,21-21 15,-21 21-15,22-22 0,-22 22 0,0-21 16,21 21-16,-20-22 0,20 22 0,-21 0 15,0 0-15,0 21 0,1 0 16,-1 0-16,-21 21 16,21 0-1,-21 0-15,0 0 16,0 1-16,0-1 0,0 0 16,0 0-16,0 0 15,21-21 1,-21-21-1,21 0 1,0 0-16,-21 0 0,0-1 16,0 1-16,0 0 0,0 0 0,0 0 15,0 0-15,0-1 0,0 1 16,-21 21 0,0 0-16,0 0 15,0 21-15,0 1 16,-1-1-16,1 0 0,0 0 0,0 0 15,0 0-15,0 1 0,21 20 16,-22-21-16,22 0 0,-21 0 0,21 22 16,0-22-16,0 0 0,0 0 0,0 0 15,0 1-15,0-1 0,21 0 16,1-21-16,-1 0 0,21 0 16,-21 0-16,0 0 0,1 0 0,20 0 15,-21 0-15,21 0 0,-20-21 16,20 0-16,-21-1 0,21 1 15,1 0-15,-22 0 0,21 0 16,-21 0-16,22-22 0,-22 22 0,21-21 16,-21 21-16,-21-22 0,22 22 0,-22 0 15,0 0-15,0 0 0,0-1 16,0 1-16,-22 21 0,1 0 0,-21 0 16,21 0-16,0 21 0,-1 1 15,1-1-15,0 0 0,0 0 16,0 0-16,0 0 0,21 1 0,0 20 15,0-21-15,0 0 0,0 0 16,0 1-16,0-1 0,21 0 0,0 0 16,0-21-16,0 21 0,22-21 15,-22 0-15,21 0 0,-21 0 16,22 0-16,-1 0 0,0 0 0,1-21 16,-1 0-16,0 0 0,1 0 0,-22-1 15,21 1-15,0 0 0,-20 0 16,-1 0-16,0-22 0,0 22 0,0 0 15,-21 0-15,0 0 0,0 0 0,-21 42 47,0 0-47,0 0 0,21 0 16,-21 0-16,-1 1 0,1-1 0,21 0 16,-21 21-16,21-21 0,0 1 15,0-1-15,0 0 16,0 0-16,0-42 47,21 0-47,-21 0 0,21-1 0,1 1 15,-1 0-15,0 0 0,0 0 0,0-22 16,0 22-16,1 0 16,-1 0-16,0 0 0,0 21 0,0 0 15,0-21-15,1 21 16,-22 21-16,0 0 0,0 0 15,21 0-15,-21 0 0,0 1 16,0-1-16,0 0 0,0 0 16,0 0-16,21 0 0,0 1 0,0-22 15,-21 21-15,21 0 0,1-21 0,-1 0 16,21 0-16,-21 0 0,0 0 16,22 0-16,-22 0 0,0 0 0,21-21 15,-20 21-15,20-21 0,-21-1 0,21 1 16,-20 0-16,20 0 0,-21 0 15,0-22-15,0 22 0,1-21 16,-1 21-16,-21-22 0,0 1 0,0 21 16,0 0-16,0 0 0,-21 21 0,-85 0 31,85 0-31,-22 21 0,22 0 16,-21 0-16,21 21 0,-22-20 0,22 20 15,0-21-15,0 0 0,21 22 0,0-22 16,0 21-16,0-21 0,0 0 15,0 1-15,0-1 0,0 0 16,21-21-16,0 0 0,0 0 16,0 0-16,1 0 0,20 0 15,-21 0-15,0-21 0,0 0 16,1-1-16,-1 1 0,0 0 16,0 0-16,0-21 0,22 20 0,-43-20 15,21 0-15,0-1 0,0 1 0,0 0 16,0-1-16,-21-20 0,22 21 15,-22-22-15,21 22 0,-21-1 0,0 1 16,0 0-16,0 21 0,0-1 16,-21 44-1,-1-1 1,1 21-16,0 0 0,0 1 16,-21-1-16,20 0 0,1 22 0,0-22 15,0 1-15,0 20 0,0-21 16,21 1-16,0-22 0,0 21 15,0 1-15,0-22 0,0 0 0,21 0 16,0 0-16,21 0 0,-21 1 16,1-22-16,20 0 0,0 0 0,-21 0 15,22 0-15,-1 0 0,0 0 0,1-22 16,-22 1-16,21 0 0,1 0 16,-22 0-16,0 0 0,21-1 0,-21-20 15,1 21-15,-22 0 0,0-22 16,21 22-16,-21 0 0,0 0 15,-21 21 1,-1 0-16,1 21 16,0-21-16,0 21 0,0 22 0,0-22 15,21 0-15,0 0 0,-22 21 0,22-20 16,0-1-16,0 21 0,0-21 16,0 0-16,0 1 0,0-1 0,22 0 15,-1 0-15,0-21 0,0 0 16,0 0-16,0 0 15,1 0-15,-1 0 0,0-21 0,-21 0 16,21 21-16,0-21 0,0-1 16,1-20-16,-1 21 0,0 0 15,-21 0-15,21-1 0,0 1 0,0 0 16,-21 42 15,0 0-15,0 1-16,0-1 15,0 0-15,0 0 16,0 0-16,22 0 0,-1 1 16,0-1-1,-21 0-15,21 0 16,0 0-16,-21 0 16,21-21-16,1 22 15,-1-22-15,0 0 0,0 0 16,0 0-16,0 0 15,1 0-15,-1-22 16,0 22-16,21-21 0,-21 0 0,1-21 16,-1 21-16,21-1 0,-21-20 15,22 0-15,-22-1 0,21 1 0,0 0 16,-20-1-16,20-20 0,0 21 16,-21-22-16,22 1 0,-22-1 0,0 1 15,21-1-15,-42 22 0,22-1 0,-1 1 16,-21 21-16,0 0 0,0 0 15,-21 42 1,-1 21-16,1-21 0,0 22 16,0-1-16,0 21 0,-22-20 15,22 20-15,0 1 0,0-22 0,0 22 16,0-22-16,-1 0 0,22 1 0,-21-1 16,21 0-16,0-21 0,0 22 15,0-1-15,0-21 0,0 0 0,0 1 16,0-1-16,0 0 0,0 0 15,21-21-15,1 0 16,-1 0-16,0 0 0,-21-21 16,21 21-16,-21-21 0,0 0 15,21-22-15,-21 22 0,0 0 0</inkml:trace>
  <inkml:trace contextRef="#ctx0" brushRef="#br0" timeOffset="74846.32">18563 9948 0,'-21'22'15,"21"-1"1,21-21-16,0 0 0,0 0 16,1 0-16,20 0 0,-21 0 15,21 0-15,-20 0 0,-1 0 0,21 0 16,-21 0-16,22 0 0,-22 0 0,0 0 15,21-21-15,-21 21 16,1-22-16,-22 1 0,21 0 16</inkml:trace>
  <inkml:trace contextRef="#ctx0" brushRef="#br0" timeOffset="75342.03">20532 9906 0,'0'0'0,"21"-21"0,0-21 15,0 20-15,0-20 16,0 21-16,1-21 0,-1-1 0,0 22 16,0-21-16,0 21 0,0-1 15,-21 1-15,0 0 0,22 21 16,-22 21-1,-22 0-15,22 22 0,-21-1 16,0 0-16,0 22 0,0-22 0,0 22 16,-1-22-16,-20 22 0,21-22 0,21 0 15,-21 1-15,0-1 0,-1-21 16,22 21-16,-21-20 0,21-1 0,0 0 16,0 0-16,0 0 15,21-21 16,1-21-31,-1 0 0,0 0 16,21-22-16,-21 22 0,22 0 0</inkml:trace>
  <inkml:trace contextRef="#ctx0" brushRef="#br0" timeOffset="75566.91">21082 9673 0,'0'0'16,"0"-21"-16,21 0 0,-21 0 0,0 42 15,0 0 1,0 0-16,-21 22 0,0-22 0,0 21 15,21 0-15,-22 1 0,1-1 16,0 0-16,21 1 0,0-22 16,0 21-16,-21-21 0,21 22 0,0-22 15,0 0-15,0 0 0,0 0 16,0 1-16,0-1 0,0-42 47,-21-1-47,0 1 0,-1 21 15</inkml:trace>
  <inkml:trace contextRef="#ctx0" brushRef="#br0" timeOffset="75737.81">20637 10033 0,'0'0'15,"-21"0"-15,0 0 0,0 0 16,21-21-16,42 21 16,-21 0-1,1 0-15,20 0 0,0 0 16,1 0-16,-1 0 0,0 0 0,1 0 15,20 0-15,-21 0 0,22 0 0,-22 0 16,22-21-16,-22 21 0,0 0 16,22-21-16,-22 21 0,1-22 0,-22 22 15</inkml:trace>
  <inkml:trace contextRef="#ctx0" brushRef="#br0" timeOffset="76202.06">21569 9864 0,'21'0'47,"0"0"-47,0 0 0,0 0 15,22 0-15,-22 0 0,21 0 0,-21 0 16,22 0-16,-1 0 0,0 0 16,-20 0-16,20 0 0,-21 0 0,0 0 15,0 0-15,-42 0 47,0-21-47,0 21 16,0 0-16,-22 0 0,43-22 0,-21 22 15,0 0-15,0-21 0,21 0 32,-21 21-17,0 0-15,-1 21 16,22 0-16,-21 1 0,0-1 0,0 21 15,0-21-15,0 22 0,21-1 0,-22-21 16,1 21-16,21 1 0,-21-1 16,21-21-16,0 22 0,-21-22 0,21 21 15,-21-21-15,21 0 0,0 1 16,0-1-16,0 0 16,21-21 15,0-21-31,21 0 15,-20-1-15,-1 1 0,21 0 0</inkml:trace>
  <inkml:trace contextRef="#ctx0" brushRef="#br0" timeOffset="76873.67">22056 9970 0,'0'0'16,"21"-22"-16,0 1 16,-21 42-1,0 1 1,0-1-16,0 0 0,0 0 15,-21 21-15,21-20 0,-21-1 0,21 21 16,-22-21-16,22 0 0,0 22 16,0-22-16,0 0 0,0 0 0,-21 0 15,21 1-15,0-1 0,0-42 47,0-1-47,0 1 0,0 0 0,0 0 16,0 0-16,21-22 0,1 22 15,-22-21-15,21 0 0,0 20 0,0-20 16,0 0-16,0-1 16,22 22-16,-22-21 0,0 21 0,0 0 15,0 21-15,1 0 0,-1 0 0,0 0 16,-21 21 0,0 0-16,0 21 0,0-21 0,0 1 15,0 20-15,0-21 0,0 21 0,-21-20 16,21 20-16,0-21 0,-21 0 15,21 0-15,-22 1 0,22-1 0,-21 0 16,21 0-16,0 0 16,0-42 15,0 0-15,0 0-16,0 0 0,21-1 0,-21 1 15,22-21-15,20 21 0,-21-22 0,21 22 16,-20-21-16,20 21 0,0-22 15,1 22-15,-1 0 0,-21 0 0,21 21 16,-20 0-16,-1 0 0,0 0 16,-21 21-16,0 0 0,0 0 0,0 1 15,0-1-15,-21 21 0,0-21 0,21 0 16,-22 22-16,1-22 16,0 21-16,0-21 0,0 1 0,0-1 15,-1 0-15,1 0 0,0 0 0,21 0 0,0 1 16,-21-1-1,21-42 32,21-1-47,0 1 0,22 0 0</inkml:trace>
  <inkml:trace contextRef="#ctx0" brushRef="#br0" timeOffset="77216.39">23283 9821 0,'0'0'16,"0"-21"0,-21 21-1,0 21-15,0 1 16,0-1-16,-1 0 0,22 0 0,-21 0 16,-21 22-16,21-22 0,0 21 15,-1-21-15,1 22 0,0-1 0,0-21 16,0 21-16,0 1 0,-1-22 0,22 21 15,0-21-15,0 1 0,0-1 16,0 0-16,0 0 0,22 0 0,-1 0 16,0-21-16,21 22 0,-21-22 15,22 0-15,-1 0 0,0 0 16,1 0-16,-1 0 0,0 0 0,1 0 0,-22-22 16,21 22-16,-21 0 15,1-21-15,-1 21 0,-21-21 16,21 21-16,-21-21 0,0 0 15,0 0 1</inkml:trace>
  <inkml:trace contextRef="#ctx0" brushRef="#br0" timeOffset="77879.95">25082 10520 0,'0'0'0,"22"0"0,-22-21 0,0 0 15,0-1-15,21 1 0,-21 0 0,21 0 16,0 0-16,-21 0 0,21-22 16,0 22-16,1 0 0,-1-21 0,0-1 15,0 1-15,0 0 0,0-1 16,1 1-16,-1 0 0,0-22 16,21 22-16,-21-22 0,1 22 0,20 0 15,-21-1-15,0 1 0,-21 21 16,0 0-16,21-1 0,-21 44 15,-21 20-15,0 0 16,0 1-16,0 20 0,-22-21 16,22 22-16,-21-1 0,21 1 0,-43 42 15,43-43 1,0-20-16,0 20 0,21-21 0,0-20 0,0 20 16,0 0-16,0-21 0,0 1 0,0-1 15,0 0-15,21-21 16,0 21-16,0-21 0,0 0 15,1 0-15,-1 0 0,21 0 0,-21-21 16,0 21-16,1-21 0,20 0 16,-21-1-16,0-20 0,22 21 0,-22-21 15,-21 20-15,0 1 0,0 0 16</inkml:trace>
  <inkml:trace contextRef="#ctx0" brushRef="#br0" timeOffset="78049.85">25358 10202 0,'0'0'0,"-22"0"15,-20-21-15,42 0 32,21 21-32,0 0 15,1 0-15,-1-21 0,21 21 0,-21-21 16,22 21-16,-1 0 0,0-21 16,1 21-16,-1 0 0,0-22 0,22 22 15,-22 0-15,0 0 0,1 0 0,-1 0 16</inkml:trace>
  <inkml:trace contextRef="#ctx0" brushRef="#br0" timeOffset="79002.49">26120 10456 0,'21'22'0,"0"-22"15,0 0-15,0 0 16,0-22-16,1 22 15,-1-21-15,0 0 0,0 21 0,0-21 16,0 0-16,1-22 0,-1 22 16,0 0-16,-21 0 0,0-21 0,0 20 15,0-20-15,0 21 0,0 0 0,0 0 16,-21 21-16,0 0 16,-22 0-16,22 0 0,-21 21 0,21 0 15,-22 0-15,1 0 0,21 22 16,-22-22-16,1 21 0,21 0 15,0 1-15,0-1 0,-1-21 0,1 22 16,21-22-16,0 0 0,0 0 16,0 0-16,0 0 0,0 1 0,21-22 15,1 0-15,-1 0 0,21 0 0,-21 0 16,22 0-16,-22 0 0,21 0 16,-21-22-16,22 1 0,-22 0 0,21 0 15,0 0-15,-20 0 0,-1-22 16,21 22-16,-21-21 0,0-1 0,1 22 15,-22-21-15,21 21 0,-21 0 0,0-1 16,21 22-16,-42 22 31,0-1-31,-1 0 0,1 0 0,0 21 16,21-20-16,-21-1 0,21 21 16,0-21-16,-21 0 0,21 22 0,0-22 15,0 0-15,21 0 16,0 0-16,0-21 0,0 0 0,1 0 15,20 0-15,-21 0 0,21 0 0,-20 0 16,20 0-16,0 0 0,1-21 16,-1 21-16,0-21 0,1 0 0,-1-21 15,21 20-15,-20-20 0,-22 21 16,21-21-16,1-1 0,-22 22 16,0-21-16,-21-1 0,0 22 0,0 0 15,0 0-15,0 0 0,-21 21 16,-22 0-16,1 0 0,0 0 0,-1 0 15,1 21-15,0 0 0,-22 0 16,22-21-16,21 21 0,-22 1 0,22-1 16,0 0-16,0 0 0,21 0 0,0 0 15,0 1-15,0-1 16,21-21-16,0 0 0,0 0 0,1 0 16,-1 0-16,21 0 0,-21 0 15,22 0-15,-22 0 0,0 0 16,21 0-16,-21 0 0,1 0 0,-22 21 15,0 0-15,0 0 16,0 22-16,0-22 0,0 21 0,0 0 16,-22 1-16,1-1 0,0 0 0,0 22 15,21-22-15,-21 22 0,0-1 16,-1-20-16,1 20 0,0 1 0,-21-22 16,21 21-16,-1 1 0,22-22 0,-21 1 15,0-1-15,0 0 0,0 1 16,0-22-16,21 21 0,0-21 0,-22-21 15,22 21-15,0 1 0,0-44 32,22 1-32,-1 0 0,0 0 15,21 0-15,-21-22 0,22 1 0,-1 0 16</inkml:trace>
  <inkml:trace contextRef="#ctx0" brushRef="#br0" timeOffset="80318.34">28638 9694 0,'0'0'0,"-63"43"16,42-22-16,0 0 15,-1 0-15,-20 22 0,21-1 16,0-21-16,0 21 0,-1 1 0,1 20 16,0-20-16,0 20 0,0-21 0,0 22 15,21-22-15,-22 22 0,1-22 16,0 0-16,21 1 0,0-1 0,-21-21 16,21 0-16,-21 1 15,21-1-15,0 0 16,0-42-1,21 21-15,0-21 16,-21-1-16,21 1 0,22 0 0,-22 0 16,0-21-16,21 20 0,1 1 15,-22-21-15,21 21 0,0 0 0,1-1 16,-1 1-16,-21 21 0,22 0 16,-22 0-16,0 0 0,0 0 0,0 0 15,0 0-15,-21 21 0,0 1 16,0-1-16,0 0 0,0 0 15,0 0-15,0 0 0,0 1 0,-21-1 16,21 0-16,-21 0 16,0 0-16,-21 0 0,20 1 0,1-22 15,0 21-15,-21-21 0,21 0 0,-1 0 16,-20 0-16,21 0 0,0 0 16,0 0-16,-1 0 15,44 0 16,-1 0-31,0 0 16,0 0-16,0 0 0,0 0 16,22 0-16,-22 0 0,21 0 0,-21 0 15,22 0-15,-1 0 16,0 0-16,1 0 0,-1-21 0,0 21 16,1-22-16,-22 1 0,21 21 0,1-21 15,-22 0-15,0 0 0,0-22 16,0 22-16,0 0 0,1 0 0,-22 0 15,21 0-15,-42 21 32,-1 21-32,22 0 15,0 0-15,-21 0 0,21 0 0,0 1 16,0-1-16,0 0 0,0 0 16,0 0-16,0 0 0,0 1 0,21-22 15,22 21-15,-22 0 0,21-21 0,1 21 16,20-21-16,1 21 15,-22-21-15,0 0 0,22 0 0,-22 0 16,-21 0-16,22 0 0,-22-21 16,0 0-16,0 0 0,-21 0 0,0-1 15,0 1-15,0 0 0,0 0 16,0 0-16,0 0 0,0 42 47,0 0-47,-21 0 0,0 0 0,0 22 15,21-22-15,-22 21 0,1 0 16,0 1-16,0-1 0,21 0 0,-21 1 16,0 20-16,21-20 0,-22 20 15,22 1-15,0 20 0,0-20 16,0-1-16,0 22 0,0-22 0,0 22 16,0-21-16,0 20 0,-21 1 15,21-22-15,0 22 0,0 0 0,-21-1 16,0-20-16,0 21 0,21-22 0,-21 1 15,-1-1-15,1-21 0,0 1 16,0-1-16,0 0 0,0-20 0,21-1 16,-22 0-16,1 0 0,0-21 15,0 0-15,0 0 0,0-21 0,-1 0 16,1-22-16,0 22 0,-21-21 0,21 0 16,-22-22-16,22-21 15,0 22-15,-21-22 0,20-21 0,22 22 16,0-1-16,0 0 0,22-20 0,-1 20 15,21 0-15,22 1 0,-22-1 16,21 0-16,22 1 0,-21 20 0,-1 1 16,22 20-16,-22-20 0,1 20 15,-22 1-15,22 21 0,-1-21 0,-21 20 16,22 1-16,-22 0 0,1 0 16,-1 21-16,0 0 0,1 0 15,-22 0-15,0 0 0,-21 21 16,-21-21-16,0 21 15</inkml:trace>
  <inkml:trace contextRef="#ctx0" brushRef="#br0" timeOffset="81302.17">17547 12764 0,'0'0'0,"-21"0"0,0 0 16,-22 0-16,22 0 0,0 0 0,0 0 16,0 0-16,21-22 15,0 1-15,0 0 16,21 0-16,21 0 16,-21 0-16,22-1 0,-22 1 0,21 0 15,1-21-15,-22 21 0,21-1 0,-21 1 16,0-21-16,1 21 0,-22 0 15,0-1-15,0 1 0,0 0 0,0 0 16,-22 21-16,1 0 16,-21 0-16,21 0 0,0 0 15,-22 0-15,1 0 0,21 21 0,-22 0 16,22 0-16,-21 1 0,21-1 16,0 21-16,21-21 0,0 22 0,0-1 15,0-21-15,0 21 0,0 1 0,42-1 16,-21 0-16,0 22 0,22-22 15,-22 1-15,21-1 0,-21 0 0,0 1 16,1-1-16,-1 0 0,-21 1 0,0-22 16,0 21-16,0-21 0,0 0 15,0 1-15,-43-1 0,22 0 16,0 0-16,-21 0 0,-1-21 0,22 0 16,-21 0-16,0 0 0,-1 0 15,1-21-15,0 21 0,20-21 0,-20 0 16,0-22-16,21 22 0,-22-21 0,22 0 15,0-1-15,0 1 0,0 0 16,-1-22-16,22 22 0,0-22 0,-21 22 16,21 0-16,0-1 0,0 1 0,0 0 15,0 20-15,0 1 0,0 0 16,0 0-16,21 21 0,1 0 0,20 0 16,-21 0-16,0 0 15,0 0-15,22 0 0,-1 0 16,0 0-16</inkml:trace>
  <inkml:trace contextRef="#ctx0" brushRef="#br0" timeOffset="81993.91">18161 12361 0,'0'0'16,"0"-21"-16,0 0 15,0 42 1,0 0-16,0 22 15,0-22-15,0 21 16,0 1-16,0-1 0,0 0 0,0 1 16,0 20-16,-21-21 0,21 1 0,0 20 15,-21-20-15,21-1 0,-22 0 16,22 1-16,0-1 0,-21 0 0,0-21 16,21 22-16,-21-22 0,21 0 15,0 0-15,-21 0 0,0-42 31,21 0-15,0 0-16,0 0 0,0 0 0,0-1 16,0-20-16,21 21 0,0-21 0,0 20 15,0 1-15,0 0 0,22-21 16,-22 42-16,0-21 0,21-1 16,-20 22-16,20 0 0,-21 0 0,0 0 15,22 22-15,-22-22 0,-21 21 16,21 0-16,-21 0 0,0 0 0,0 0 15,0 1-15,0-1 0,0 0 0,-21-21 16,0 21-16,-1 0 0,1-21 16,0 0-16,0 21 0,0-21 0,0 0 15,-1 0-15,1 0 0,0 0 0,0 0 16,21-21 0,0 0-1,0 42 16,21-21-31,-21 21 0,21 1 16,0-1-16,-21 0 0,22 21 0,-1-21 16,0 1-16,-21-1 0,21 0 15,0 0-15,-21 0 0,0 0 0,21-21 16,-21 22-16,22-22 0,-1 0 16,-21 21-16,21-21 15,0 0-15,-21-21 16,21 21-16,0-22 15,1 1 1,-1 21-16,-21-21 16,21 21-16,-21-21 0,0 0 15,21 21-15</inkml:trace>
  <inkml:trace contextRef="#ctx0" brushRef="#br0" timeOffset="82290.75">18817 13102 0,'0'21'47,"-21"1"-31,21-1-16,-21 0 0,21 0 15,0 0-15,-21 0 0,-1 1 0,22-1 16,-21-21-16,21 21 0,0 0 0,0 0 16,-21-21-16,21-21 47,0 0-32,0 0-15</inkml:trace>
  <inkml:trace contextRef="#ctx0" brushRef="#br0" timeOffset="82622.39">18817 12742 0,'0'0'0,"42"-42"15,-42 21 1,0 42 31,0 0-31,-21-21-16,0 21 0,0-21 0,21 22 15,-21-22-15,21 21 16,21-21 15,0 21-15,0-21-16,0 0 0,1 0 15,-1 21-15</inkml:trace>
  <inkml:trace contextRef="#ctx0" brushRef="#br0" timeOffset="82898.34">19198 12933 0,'0'42'16,"0"-21"-16,-21 1 0,0-1 0,0 0 15,21 21-15,-22 1 0,1-1 0,21 0 16,-21 1-16,0 20 0,21-21 16,0 22-16,-21-1 0,0 1 15,-1-1-15,22 1 0,-21-1 0,0-20 0,21 20 16,-21 1-16,0-22 15,0 0-15,-1 1 0,22-1 0,-21 0 16,0-20-16,0-1 0,21 21 0,0-21 16,0-42-1,0 0-15,0 0 16,0 0-16,0-22 0,0 1 0,0 0 16,21-22-16</inkml:trace>
  <inkml:trace contextRef="#ctx0" brushRef="#br0" timeOffset="83185.71">19092 13208 0,'0'0'0,"21"-63"16,22-1-16,-43 43 16,0 0-16,21 0 0,0-1 0,-21 1 0,21 21 15,0 0-15,-21-21 0,22 21 16,-1 0-16,0 0 0,0 0 16,0 0-16,0 0 0,1 0 15,-1 0-15,0 0 0,-21 21 16,0 0-16,0 1 15,-21-1-15,0 0 0,-22 21 0,22-21 16,0 1-16,-21-1 0,20 0 0,-20-21 16,21 21-16,-21 0 0,20 0 15,1-21-15,0 22 0,0-22 16,42 0 0,21 0-1,-20-22-15,-1 1 0,21 0 0,0 0 16,1 0-16,-22 0 0,21-1 0</inkml:trace>
  <inkml:trace contextRef="#ctx0" brushRef="#br0" timeOffset="83442.56">19643 12954 0,'0'0'0,"21"0"15,-21 21-15,0 22 16,0-22-16,-21 21 0,21 0 16,-22 1-16,1-1 0,21 0 15,-21 22-15,-21 105 16,21-105-16,-1-1 0,22 1 15,-21-1-15,0 1 0,0-1 0,0 1 16,0-22-16,-1 22 0,1-22 16,0 0-16,0 22 0,21-22 0,0-21 15,-21 22-15,21-22 0,-21 0 0,21 0 16,0 0-16,0-42 31,0 0-31,21 0 0,0 0 0,-21-22 16,21 1-16,0 0 0,0-1 0,1-20 15</inkml:trace>
  <inkml:trace contextRef="#ctx0" brushRef="#br0" timeOffset="84295.65">19558 13123 0,'0'0'0,"21"-63"0,-21 21 0,0-22 0,21 43 16,0-21-16,1 20 0,-22-20 0,21 42 15,0-21-15,21 0 0,-21 21 16,1 0-16,-1 0 0,0 21 0,0 0 15,-21 0-15,0 22 0,21-22 0,-21 21 16,0 0-16,0-20 0,0 20 16,0-21-16,0 21 0,-21-20 0,0-1 15,0 0-15,0 0 0,-22 0 16,22 0-16,0-21 0,0 22 16,0-22-16,-1 0 0,1 0 15,42 0 32,1 0-47,-1 0 0,0 0 16,0 0-16,0 0 0,0 0 15,1 0-15,-1 0 0,0 0 0,0 0 16,0 0-16,0 0 0,1 0 0,-1 0 16,0-22-16,0 22 0,0-21 15,0 21-15,1-21 0,-1 21 16,-21-21-16,21 21 0,0 0 0,-21-21 15,21 21-15,-21-21 16,21 21-16,1 21 47,-22 0-31,0 0-16,0 0 0,21-21 15,0 21-15,-21 1 0,21-22 16,0 21-16,0 0 0,1-21 0,-1 21 15,0-21-15,0 0 0,21 0 0,-20 0 16,-1 0-16,0 0 16,0 0-16,0 0 0,0 0 0,1-21 15,-1 21-15,21-21 0,-21 0 0,0-1 16,1 1-16,20-21 0,-21 21 16,0-22-16,0 1 0,1 0 0,-1-1 15,0 1-15,-21 0 0,0 21 0,0-1 16,0 1-16,0 0 0,-21 21 15,0 0-15,-1 21 0,1 0 16,-21 1-16,21-1 0,0 21 0,-22-21 16,22 22-16,0-1 0,-21 0 15,20-21-15,1 22 0,0-1 0,0 0 16,21 1-16,-21-1 0,0 0 16,21 22-16,-22-22 0,22 22 15,-21-22-15,0 22 0,0-1 0,21 1 16,-21-1-16,0 1 0,-1-22 0,1 21 15,0 1-15,0-1 0,-21-20 16,20 20-16,1-20 0,-21 20 0,21-21 16,0 1-16,-1-1 0,1-21 0,-21 0 15,21 1-15,21-1 0,-21 0 0,-1-21 16,1 0-16,21-21 16,-21 0-16,21-22 0,0 1 15,0 0-15,0-1 0</inkml:trace>
  <inkml:trace contextRef="#ctx0" brushRef="#br0" timeOffset="84486.06">19981 12764 0,'0'-22'0,"0"1"0,0 0 15,21 21 48,1 21-63</inkml:trace>
  <inkml:trace contextRef="#ctx0" brushRef="#br0" timeOffset="85598.25">22310 13272 0,'0'-22'0,"0"44"0,0-65 16,0 22-16,0 0 0,0 0 0,0 0 15,0-1-15,21 1 0,0-21 16,0 21-16,-21-22 0,21 22 0,-21-21 16,21 0-16,-21 20 0,0 1 15,0 0-15,0 0 0,-21 21 16,-21 0-16,0 0 0,20 21 15,-20 0-15,0 22 0,-22-22 0,22 21 16,21 0-16,-22 1 0,1-1 16,21 0-16,0 1 0,0-22 0,-1 21 15,22-21-15,0 1 0,0-1 0,0 0 16,0 0 0,22-21-16,-1 0 0,0 0 15,0 0-15,0-21 0,22 0 16,-22 0-16,0-1 0,0 1 0,21 0 15,-20-21-15,-1 21 0,0-22 16,21 1-16,-21 0 0,1-22 16,-1 43-16,0-21 0,0-1 0,-21 22 15,0 42 1,-21 0-16,21 22 16,-21-22-16,0 21 0,21 22 0,-22-22 15,22 0-15,-21 1 0,21-1 16,0-21-16,0 22 0,0-22 0,0 21 15,0-21-15,0 0 0,21 1 0,1-22 16,-1 21-16,0-21 0,0 0 16,0 0-16,22 0 0,-22 0 0,21-21 15,0-1-15,-20 1 0,20 0 0,0 0 16,1-21-16,-22 20 0,21-20 16,-21-21-16,22 20 0,-22-20 15,0-1-15,21 1 0,-21-1 0,1 1 16,-1-1-16,0 1 0,-21-1 15,0 22-15,21 0 0,-21-1 0,0 22 16,-21 21 0,0 42-16,0-20 0,-1 41 15,1-21-15,0 22 0,-21-1 16,42 1-16,-21-1 0,-1 1 0,1-22 16,21 22-16,0-1 0,0-20 15,0-1-15,0 0 0,0 1 0,0-22 16,21 0-16,1 21 0,-1-42 0,21 21 15,-21 1-15,0-22 0,22 0 16,-22 0-16,0 0 0,21 0 16,1-22-16,-22 1 0,21 0 0,-21-21 15,22 21-15,-22-22 0,21 1 0,-21-22 16,22 22-16,-22-21 0,0-1 16,0-21-16,0 22 0,1-1 0,-1 1 15,0-1-15,0 1 0,-21 21 16,0-22-16,21 22 0,-21 21 0,0-1 15,0 1-15,0 42 16,0 1-16,-21 20 0,0 0 0,0 1 16,0 20-16,-1 1 0,1-1 15,0 1-15,0 20 0,0-20 0,0-1 16,21 1-16,-22-1 0,22 1 16,0-22-16,0 0 0,0 1 0,0-22 15,0 21-15,0-21 0,0 1 16,0-1-16,22 0 15,-1-21-15,0 0 0,0 0 16,-21-21-16,21 0 0,0-1 16</inkml:trace>
  <inkml:trace contextRef="#ctx0" brushRef="#br0" timeOffset="86978.26">23961 13441 0,'0'0'15,"21"0"17,0 0-17,0-21-15,0 0 0,0-1 0,22 1 16,-22 0-16,21 0 0,-21-21 0,22 20 16,-1-20-16,0 0 0,1-22 15,-1 22-15,0-22 0,-20 1 16,20 21-16,-21-22 0,0 22 0,-21 21 15,0-1-15,0 1 0,-21 21 16,0 0-16,-21 0 0,20 21 16,-20 22-16,0-22 0,-1 21 0,22 1 15,-21-1-15,21-21 0,0 21 16,-1 1-16,22-1 0,0 0 0,0-20 16,0 20-16,22-21 0,-22 21 15,21-20-15,0 20 0,0-21 0,0 0 16,-21 0-16,21 1 0,1-1 0,-22 0 15,0 0-15,0 0 16,0-42 15,0 0-31,0 0 16,-22 0-16,1-1 0,21 1 16,-21 0-16,21 0 0,-21 21 31,21 21-31,0 0 15,0 0-15,0 1 16,0-1-16,0 0 0,21-21 16,-21 21-16,21-21 0,0 0 0,1 0 15,-1 0-15,0 0 0,0 0 16,0 0-16,0 0 0,1 0 16,-1 0-16,0-21 0,0 0 0,0 21 15,0-21-15,1-1 0,-1 1 16,0-21-16,0 21 0,0-22 0,0 22 15,1-21-15,-1 0 0,0 20 0,0 1 16,0 0-16,-21 0 0,0 42 16,0 0-1,0 0-15,-21 1 0,0-1 16,0 21-16,0-21 0,21 0 0,0 1 16,-22 20-16,22-21 0,0 0 0,0 0 15,0 1-15,0-1 16,22-21-1,-1 0-15,0 0 0,0 0 0,0 0 16,22 0-16,-22 0 0,21-21 16,-21 21-16,22-22 0,-22 1 0,21 0 15,-21 0-15,22 0 0,-22-22 0,21 22 16,-21-21-16,0 21 0,1-22 16,-22 22-16,21 0 0,-21 42 15,-21 0 1,-1 1-16,1-1 0,0 21 15,0-21-15,21 22 0,-21-22 16,21 0-16,0 21 0,0-21 0,0 1 0,0-1 16,0 0-16,21 0 15,0 0-15,21-21 0,-20 21 0,20-21 16,-21 0-16,21 0 0,1 0 16,-22 0-16,21 0 0,-21 0 0,1 0 15,-1 0-15,0-21 0,0 0 0,0 0 16,0 0-16,1 0 0,-1-22 15,0 1-15,0 0 0,-21-1 0,21-20 16,0 20-16,1-20 0,-1-1 0,21 1 16,-21-1-16,0 22 0,-21 0 15,22-1-15,-22 22 0,0 0 0,0 42 16,0 0 0,-22 1-16,1 20 0,0-21 15,0 21-15,0 1 0,21 20 0,-21-20 16,-1-1-16,1 0 0,21 1 15,0-22-15,0 21 0,0-21 0,0 22 16,0-22-16,0 0 0,0 0 0,0 0 16,-21-21-1,21-21 1,0 0-16,0 0 16,21-22-16,0 22 15,1 0-15,-1 0 0,21-21 16,-21 20-16,22 1 0,-22 0 0,21 0 15,0 0-15,1 21 0,-22 0 16,0 0-16,21 21 0,-20 0 0,-22 0 16,0 22-16,0-22 0,0 21 15,0-21-15,0 22 0,0-22 0,-43 21 16,22-21-16,-21 22 0,21-22 0,-22 0 16,1 0-16,0 0 0,-22-21 15,22 21-15,-1-21 0,22 0 0,-21 22 16,21-22-16,0 0 0,-1 0 0,22-22 31,22 1-31,-1 0 0,21 0 16,0 0-16</inkml:trace>
  <inkml:trace contextRef="#ctx0" brushRef="#br0" timeOffset="88701.88">27051 13145 0,'0'0'16,"21"0"-16,-21 21 16,0 0-16,0 0 0,-21 0 15,0 0-15,0 22 0,-1-22 16,1 21-16,21 1 0,-21-22 0,21 21 16,-21 0-16,21-20 0,0 20 15,0-21-15,0 0 0,0 0 0,0 1 16,0-1-16,21-42 31,0-1-15,-21 1-16,21-21 0,1 21 15,-1-22-15,0 1 0,21 21 0,-21-21 16,22-1-16,-22 1 0,21 0 16,1 20-16,-22-20 0,0 21 0,0 0 15,0 21-15,0 0 0,1 0 16,-1 0-16,-21 21 0,0 0 15,0 0-15,0 0 0,0 1 16,0 20-16,0-21 0,0 0 0,0 0 16,0 22-16,0-22 0,21 0 15,0 0-15,0 0 0,0 1 16,1-22-16,-1 0 0,0 0 16,0 0-16,0-22 15,0 1-15,1 0 0,-1 0 16,-21 0-16,21 0 0,21-1 0,-21 1 15,1-21-15,-1 21 0,0 0 16,0-1-16,0 1 0,0 21 16,-21 21-1,0 1-15,0-1 16,-21 0-16,0 21 0,21-21 0,0 1 16,-21 20-16,21-21 0,-21 0 15,21 22-15,0-22 0,0 0 0,0 0 16,0 0-16,0 0 0,21 1 15,0-22-15,0 0 16,0 0-16,1 0 0,-1 0 0,0-22 16,0 22-16,0-21 0,0 0 15,1 0-15,-22-21 16,21 20-16,0 1 0,-21-21 0,0 21 16,21-22-16,-21 22 0,0 0 0,0 0 15,0 0-15,0 0 0,-21 21 16,0 0-16,0 0 0,-1 0 0,1 0 15,0 0-15,0 0 16,21 21 0,21-21-1,0 21-15,0-21 0,1 0 16,20 0-16,0 0 0,1 0 0,-1 0 16,21 0-16,1 0 0,-1 21 0,1-21 15,-22 0-15,22 0 16,-1 0-16,-20 0 0,20 0 0,-21 0 15,1-21-15,-1 0 0,0 21 0,-20 0 16,-1 0-16,-21-21 16,-21 21-16,-1 0 15,-20 0-15,21 21 0,-21 0 16,-1-21-16,1 21 0,0 0 0,-1 0 16,1 1-16,21-1 0,-22 0 0,22 21 15,0-21-15,21 1 0,0 20 16,0-21-16,0 0 0,0 0 0,0 1 15,0-1-15,0 0 0,21 0 16,0-21 0,1 0-16,-1 0 0,0 0 0,0-21 15,0 0-15,0 0 16,1-1-16,20 1 0,-21 0 0,0-21 16,0-1-16,1 1 0,20 0 0,-21-1 15,21-20-15,1 21 0,-22-22 16,21 22-16,1-22 0,-22 22 0,21-22 15,-21 22-15,0 0 0,1-1 16,-22 22-16,0 0 0,0 0 0,0 0 16,-22 21-1,1 0-15,0 21 0,0 0 16,0 0-16,0 22 0,-1-1 0,1 0 0,0 1 16,0-1-16,0 0 0,21 1 15,0-1-15,0 0 0,0 1 16,0-1-16,0 0 0,21 1 15,0-1-15,0 0 0,0-21 0,1 22 16,20-22-16,-21 0 0,0 0 0,22-21 16,-22 21-16,21-21 0,-21 0 15,0 0-15,22 0 0,-22 0 0,0-21 16,0 21-16,0-21 0,1 0 16,-1 0-16,0 0 0,-21-1 0,0 1 15,21 0-15,-21 0 0,0 0 16,-21 42-1,0 0 1,0 0-16,-1 0 0,1 1 16,0-1-16,0 0 0,21 0 0,-21 0 15,21 0-15,0 1 0,-21-1 0,21 0 16,0 0-16,0 0 16,21-21-16,0 0 0,0 21 0,0-21 15,0 0-15,1 0 0,-1 0 16,21 0-16,0 0 0,-20-21 0,20 21 15,0-21-15,1 0 0,-1 0 16,0-22-16,1 22 0,-1-21 16,0 0-16,-21-1 0,22 22 0,-22-21 15,0 21-15,-21-1 0,0 1 16,-21 21 0,-21 0-16,20 21 15,1 1-15,0-1 0,21 0 0,-21 21 16,21-21-16,0 1 0,0 20 0,0-21 15,0 0-15,0 22 0,0-22 16,0 0-16,21 0 0,0 0 0,-21 0 16,0 1-16,-21-22 47,0 0-32,0-22-15,21 1 0,-21 21 16,21-21-16,0 0 0,0 0 15</inkml:trace>
  <inkml:trace contextRef="#ctx0" brushRef="#br0" timeOffset="88882.36">30268 13737 0,'-21'-21'0,"21"0"16,-21 21-1,21-21-15,0 0 16,0-1 0,0 1-16,0 0 0,21 0 15,-21 0-15,0 0 0,21-22 16,0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8:43:21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2392 0,'0'0'0,"0"-21"0,0 0 15,0-1 1,0 1 46,0 0-30,0 0-32,0 0 15,21 0-15</inkml:trace>
  <inkml:trace contextRef="#ctx0" brushRef="#br0" timeOffset="1182.5">4254 720 0,'0'0'0,"22"-21"0,-22-1 16,0 1-16,21 0 0,0 0 15,-21 0-15,0 0 0,0-1 0,0 1 16,0 42 15,0 1-31,0 20 16,-21 0-16,0 1 0,21-1 15,-22 21-15,1 1 0,0 21 0,-21-22 16,21 22-16,-1-22 0,-20 22 16,0 0-16,-1-1 0,-20 1 15,21 0-15,-1-1 0,1-20 16,0 20-16,-1-20 0,1-1 15,0 1-15,-1-22 0,22 22 0,0-43 16,0 21-16,0-21 0,21 1 16,0-1-16,-22-21 15,22-21 1,0-1-16,0 1 0,0-21 0,0 0 16,22-1-16,-22 1 0,21 0 15,0-22-15,0 22 0,-21-1 16,21 1-16,0 0 0,1-1 15,-22 22-15,21 0 0,0 0 16,-21 0-16,21 0 0,0 21 16,0 21-16,1 0 15,-22 0-15,0 21 0,21-20 16,0 20-16,-21-21 0,21 21 0,-21 1 16,21-1-16,0-21 0,-21 22 15,22-22-15,-1 0 0,0 21 0,0-21 16,21-21-16,-20 22 0,-1-1 15,21-21-15,-21 0 0,22 0 0,-1 0 16,0 0-16,1 0 16,-1-21-16,0-1 0,1 1 0,20 0 15,-21 0-15,-20 0 0,20-22 16,0 1-16,-21 0 0,1-22 0,20 1 16,-21-1-16,0 1 0,-21-1 15,21-20-15,-21 20 0,0-21 16,0 1-16,0-1 0,0 22 0,0-22 15,-21 0-15,0 22 0,-21-1 16,-1 22-16,1 0 0,-21-1 0,20 1 16,-20 21-16,-1 0 0,1 21 15,-1 0-15,1 21 0,-1 0 16,22 0-16,-22 21 0,22 22 0,0-1 16,-1 1-16,22-1 15,0 1-15,21 21 0,0-22 0,0 1 16,0-1-16,21-21 0,0 22 15,1-22-15,20 1 0,-21-22 16,21 21-16,1-21 0,-1 0 0,0 1 16,1-22-16,-1 0 0,22 0 15,-22 0-15,0 0 0,1 0 16,-1 0-16,-21 0 0,21-22 0,-20 1 16,-1 21-16,0-21 0,0 21 15,0-21-15,0 21 0,1 0 0</inkml:trace>
  <inkml:trace contextRef="#ctx0" brushRef="#br0" timeOffset="1972.06">4889 1842 0,'0'0'0,"-21"21"15,0-21-15,0 0 16,21-21-16,0-1 15,0 1-15,21 0 16,0-21-16,0 21 0,1-1 16,-1 1-16,0 0 0,0 0 15,21 0-15,-20 0 0,-1-1 16,0 22-16,0 0 0,0 0 16,-21 22-1,0-1-15,0 0 0,0 0 0,0 21 16,0 1-16,-21-22 0,21 21 15,0 1-15,-21-22 0,0 21 0,21 0 16,-21-20-16,21-1 0,0 0 16,0 21-16,0-21 0,0 1 15,21-22-15,0 0 16,21 0-16,-21 0 0,1 0 0,20-22 16,0 1-16,1 0 15,-1 0-15,0 0 0,-21-22 0,22 1 16,-1 21-16,0-21 0,-20-1 15,20 1-15,-21 0 0,0-1 0,0 1 16,1 0-16,-1 20 0,0-20 16,-21 21-16,0 0 0,0 0 15,0 42 17,0 0-32,0 0 0,0 21 0,0 1 15,-21-1-15,21 22 16,-21-1-16,21 1 0,-22-1 0,22 1 15,0 20-15,0 1 0,-21 21 16,21-22-16,-21 22 0,21 0 0,0 21 16,0-21-16,-21 0 0,21 21 15,0-21-15,-21 21 0,21-22 0,0 1 16,0-21-16,0 0 0,0-1 0,0-20 16,0-1-16,-21-20 0,21-1 15,-22 0-15,1-21 0,-21-21 0,21 0 16,-22 0-16,1 0 0,0-21 15,-22-21-15,1 21 0,-1-22 0,1-20 16,-1 21-16,-20-43 16,20 21-16,1-20 0,-1 20 0,1-20 15,20-1-15,1 21 0,0-20 0,20 20 16,22-20-16,0 20 0,0 1 16,43-1-16,-22-21 0,21 22 15,1-1-15,20 1 0,1-1 0,-1 1 16,1 21-16,20-1 0,-20-20 15,20 20-15,-20 1 0,21 21 0,-1-21 16,-20-1-16,20 22 0</inkml:trace>
  <inkml:trace contextRef="#ctx0" brushRef="#br0" timeOffset="4320.51">6244 1630 0,'0'0'0,"0"-21"0,0-22 15,0 65 17,0-1-17,0 0-15,-21 0 0,21 21 0,-21 1 16,21-1-16,0-21 0,-21 22 16,21-1-16,-22-21 0,22 21 0,-21-20 15,21-1-15,0 0 0,0 0 16,0-42 15,0 0-31,0 0 0,0-1 16,0-20-16,0 21 0,0-21 15,21-1-15,1 22 0,-1-21 0,-21 21 16,0-22-16,21 22 0,0 0 16,0 21-1,0 0-15,-21 21 16,22 21-16,-22-20 0,0-1 0,0 21 15,0 0-15,21-20 0,0 20 16,0-21-16,0 21 0,0-20 0,1-1 16,-1 0-16,21 0 15,-21 0-15,22-21 0,-22 0 0,21 0 16,0 0-16,1 0 0,-1 0 16,22 0-16,-22-21 0,0 0 0,1 0 15,20 0-15,-21-22 0,1 1 16,-1 0-16,0-1 0,1 1 0,-1 0 15,-21-1-15,22 22 0,-22-21 16,0 21-16,0-1 0,0 22 0,0 0 16,1 0-16,-1 0 0,0 22 15,-21-1 1,21 0-16,-21 0 0,0 0 16,0 0-16,0 22 0,0-22 0,0 0 15,0 0-15,0 0 0,0 1 16,21-1-16,0-21 15,-21-21 1,0-1 0,0 1-16,0 0 0,0 0 15,0-21-15,0 20 0,-21-20 16,21 21-16,-21 0 0,0 0 0,21-1 16,-21 1-16,0 0 0,21 0 15,-22 21-15,1 0 0,0 0 0,0 0 16,0 21-16,0 0 0,-1 0 15,1 1-15,-21 20 0,21-21 16,0 21-16,-1 1 0,1 20 16,0-20-16,21-1 0,0 0 0,-21 1 15,21-22-15,0 21 0,0-21 16,0 22-16,0-22 0,21 0 0,0 0 16,0-21-16,1 0 15,-1 0-15,21 0 0,-21 0 0,0-21 16,1 0-16,-1 0 0,0-1 15,21 1-15,-21-21 0,1 0 16,-1-1-16,-21 1 0,21 0 0,0-1 16,0 1-16,-21 0 0,0 20 0,0 1 15,21 0-15,-21 0 16,0 0-16,0 42 16,0 0-1,-21 0-15,21 0 0,-21 22 0,21-22 16,0 21-16,0-21 0,0 22 15,0-1-15,0-21 0,0 22 0,0-22 16,21 0-16,0 0 0,1 0 16,-1 0-16,0 1 0,21-22 0,-21 0 15,22 0-15,-22 0 0,21 0 16,1 0-16,-22 0 0,21-22 16,-21 1-16,22 0 0,-22 0 0,0-21 15,0 20-15,0-20 0,0 0 16,1-1-16,-22 1 0,0 21 0,0-21 15,21 20-15,-21 1 0,0 0 16,0 0-16,0 0 0,0 42 31,0 0-31,-21 0 0,-1 0 16,22 22-16,-21-22 0,21 21 0,0 1 16,-21-22-16,0 21 0,21 0 0,-21-20 15,21-1-15,0 21 0,-21-21 16,21 0-16,0 1 15,0-1-15,0-42 32,0-1-32,21 1 15,-21-21-15,21 21 0,0-22 0,-21 1 16,21 0-16,0-1 0,-21 22 16,22-21-16,-1 0 0,0-1 0,0 22 15,-21 0-15,21 0 0,-21 0 16,21 21-16,1 0 15,-22 21 1,0 0-16,21 0 0,-21 0 0,0 22 0,0-1 16,0-21-16,0 21 15,0 1-15,0-22 0,21 21 0,-21-21 16,0 1-16,21-1 0,-21 0 16,0 0-16,0 0 0,21-21 0,0 0 15,1 0-15,-1 0 16,0 0-16,0 0 0,0-21 15,0 0-15,1 0 0,-1-22 16,0 22-16,0-21 0,0 21 0,-21-22 16,21 22-16,1-21 0,-1 21 15,-21-22-15,21 22 0,0 0 16,-21 0-16,0 42 31,0 0-31,0 0 0,0 1 0,0 20 16,0-21-16,0 0 0,0 22 15,0-22-15,0 21 0,0-21 0,0 22 16,21-22-16,-21 0 0,21 0 16,1 0-16,-1 0 0,0-21 0,0 22 15,0-22-15,22 0 0,-22 0 16,21 0-16,-21 0 0,22-22 0,-22 22 16,0-21-16,21 0 0,-21 0 15,1-21-15,-1 20 0,0-20 16,0 0-16,0-1 0,0 22 0,1-21 15,-22 0-15,0-1 0,21 22 16,-21 0-16,0 0 0,0 42 31,0 0-31,-21 0 16,21 22-16,0-22 0,0 21 0,0 0 16,0 1-16,0-1 0,0-21 15,0 22-15,0-1 0,0-21 0,21 0 16,-21 22-16,21-22 0,0-21 0,0 21 15,0 0-15,1-21 16,-1 0-16,0 0 0,0 0 0,0 0 16,0-21-16,1 0 0,-1 0 15,0-22-15,-21 22 0,21-21 16,0-1-16,0 1 0,1 0 16,-1-1-16,0 1 0,0 0 0,21-1 15,-42 22-15,22 0 0,-1 0 16,0 0-16,0 21 15,-21 21-15,21 0 16,-21 0-16,0 0 0,0 1 16,21-1-16,-21 0 0,22 0 15,-1 0-15,0-21 16,0 0-16,0 0 16,-21-21-1,0 0-15,0 0 0,0 0 16,0-1-16,0 1 0,0 0 15,0 0-15,0 0 0,0 0 0,0-1 16,-21 22 0,0 0-16,0 0 15,-22 0-15,22 22 0,0-1 16,0 0-16,-21 21 0,20-21 0,1 22 16,0-1-16,0 0 0,21 1 15,0-22-15,0 21 0,0 1 0,0-1 16,0-21-16,0 0 0,0 22 15,21-22-15,0 0 0,0 0 16,1-21-16,-1 21 0,21-21 0,-21 0 16,22 0-16,-22 0 0,21 0 15,-21 0-15,22-21 0,-22 0 0,21 0 16,-21 0-16,0-1 0,1 1 16,-1 0-16,0 0 0,0-21 15,0 20-15,0-20 0,-21 0 0,0-1 16,22 1-16,-22 0 0,0-1 0</inkml:trace>
  <inkml:trace contextRef="#ctx0" brushRef="#br0" timeOffset="4628.34">9398 889 0,'0'0'0,"-148"42"16,105-20-16,22-1 0,0 0 15,0 0-15,21 0 0,0 0 16,0 1-16,21-1 0,0 0 0,0-21 16,22 21-16,-22-21 0,21 0 15,1 0-15,-1 0 0,-21 0 0,21-21 16,-20 21-16,-1-21 0,-21 0 16,0-1-16,0 1 0,0 0 0,0 0 15,-21 0-15,-22 0 16,22-1-16,-21 22 0,21 0 0,-22 0 15,1 0-15,0 0 0,20 0 16,1 22-16,0-1 0,0-21 0,0 21 16,21 0-16,0 0 0,0 0 15</inkml:trace>
  <inkml:trace contextRef="#ctx0" brushRef="#br0" timeOffset="5140.06">12382 1080 0,'0'0'0,"22"-43"0,-1-20 0,-21-1 15,0 22-15,0-22 0,21 22 0,-21 0 16,0-1-16,0 22 0,0-21 15,0 21-15,21 63 16,-21 0 0,21 1-16,-21 20 0,21 22 15,1 0-15,-1-1 0,-21 1 0,21 0 16,0 20-16,0-20 0,-21 0 16,21-1-16,1 1 0,-22 0 15,21-1-15,0-20 0,-21-22 0,21 22 16,-21-22-16,0 0 0,21-20 15,-21-1-15,0 0 0,21 0 0,-21-42 32,0 0-32,0 0 0,0-22 15,0 1-15,22 0 0,-1-22 16,0 1-16</inkml:trace>
  <inkml:trace contextRef="#ctx0" brushRef="#br0" timeOffset="5418.9">13314 762 0,'0'-42'0,"0"84"0,0-127 16,21 64-16,-21 0 0,-21 21 16,0 21-1,-22 22-15,1-1 0,0 21 0,-22 1 16,1-1-16,-1 22 0,-21 0 16,22-1-16,-22 22 0,-21 0 0,22 0 15,-1 0-15,-21-22 0,22 22 16,-1-21-16,0-22 0,1 1 15,20-1-15,22 1 0,-22-22 0,43-21 16,-21 22-16,21-22 0,-1-21 0,22 21 16,22-21-1,20-21 1,-21 0-16,21 0 0,1-1 0,20-20 16,-20 21-16,20-21 0,1 20 15</inkml:trace>
  <inkml:trace contextRef="#ctx0" brushRef="#br0" timeOffset="5749.94">13271 1503 0,'0'0'0,"22"0"0,-44 21 31,1 21-15,0 1-16,0-1 0,0 0 15,0 22-15,-22-1 0,22 1 0,0-1 16,0 22-16,-22-21 0,22 20 15,0 22-15,0 0 0,0 0 0,-22 0 16,22-1-16,-21 22 0,0 0 16,-1 0-16,1 0 0,0-21 0,-22 21 15,22-21-15,-1-21 0,1-1 0,21 1 16,-21-21-16,20-1 0,1-21 16,0 1-16,21-22 0,0 0 0,0 0 15,-21-21-15,21-21 16,0 0-16,21 0 15,0-22-15,0 1 0,1 0 0,-1-22 16,0 1-16,21-1 0,-21-20 0,22-1 16,-1 0-16,-21-21 0,22 1 15</inkml:trace>
  <inkml:trace contextRef="#ctx0" brushRef="#br0" timeOffset="6024.78">12890 2392 0,'0'-85'0,"0"170"0,0-254 0,0 105 15,0-21-15,22 22 0,-22-1 0,21 1 16,-21-1-16,21 1 0,21 21 15,-21-1-15,1 1 0,20 0 16,0 20-16,1 1 0,20 0 0,-21 21 16,1 0-16,-1 0 0,22 21 15,-43 0-15,21 1 0,0 20 16,-20 0-16,-1 1 0,-21-1 0,0 0 16,0 1-16,-21-1 0,-22 0 15,22 1-15,-21-1 0,-1-21 0,1 0 16,0 0-16,-22 1 0,22-1 15,0-21-15,20 0 0,-20 0 0,21 0 16,0 0-16,0 0 0,42 0 31,0-21-31,21 21 0,-21-22 0,22 1 16,-1 0-16,0 21 0</inkml:trace>
  <inkml:trace contextRef="#ctx0" brushRef="#br0" timeOffset="7240.6">14076 1757 0,'42'-42'0,"-84"84"0,126-106 0,-62 43 16,-1-21-16,-21 21 0,0 0 0,0-1 15,0 1-15,-21 21 16,-1 0-16,1 0 0,-21 0 0,21 0 16,-22 21-16,22-21 0,-21 43 15,21-22-15,-22 21 0,1 1 0,21-1 16,-21 0-16,20 22 0,1-22 15,0 0-15,21-20 0,0 20 16,0 0-16,0-21 0,0 1 0,0-1 16,21 0-16,0-21 15,22 0-15,-22 0 0,0 0 0,21 0 16,1-21-16,-22 0 0,21-1 16,1-20-16,-22 21 0,21-21 0,-21-1 15,0-20-15,22 20 0,-22-20 16,0 21-16,0-1 0,-21 22 0,0-21 15,21 21-15,-21-1 0,0 44 32,0-1-32,-21 0 0,0 0 15,21 21-15,0 1 16,0-22-16,0 21 0,0 1 0,0-1 16,0 0-16,0-21 0,0 22 15,21-1-15,0-21 0,1 0 0,-1 1 16,21-1-16,-21 0 0,22 0 15,-1-21-15,0 0 0,-21 0 0,22 0 16,-1 0-16,0-21 0,-20 0 0,20 0 16,0-22-16,-21 1 0,22 0 15,-1-22-15,-21 1 0,0-1 16,22-21-16,-22 1 0,21-1 0,-21 0 16,1 1-16,-1-1 0,-21 0 15,0 1-15,0 20 0,0 1 16,0-1-16,0 22 0,0 21 0,0 0 15,0-1-15,0 1 0,-21 21 16,-1 21-16,1 22 0,0-22 16,0 21-16,21 22 0,0-1 15,-21 1-15,21-1 0,-21 1 0,21 20 16,0-20-16,0 21 0,0-22 16,0 22-16,0-22 0,21 1 0,0-1 15,0 1-15,0-22 0,22 0 16,-22-20-16,21 20 0,-21-21 0,22-21 15,-1 0-15,0 0 16,-21 0-16,22 0 0,-1-21 0,0 0 16,1 0-16,-22-22 0,21-20 15,-21 20-15,22-20 0,-1-1 0,-21-20 16,22 20-16,-22-20 0,0-1 0,0 0 16,0 1-16,0-1 0,1 0 15,-22 22-15,0-1 0,0 22 16,0 21-16,0-22 0,0 65 31,0 20-31,-22 0 0,22 1 0,0 20 16,-21-21-16,21 22 0,-21 21 15,21-22-15,-21 1 0,21-1 16,0 1-16,0-1 0,0 1 0,0-1 16,-21 1-16,21-1 0,0-21 15,-21 1-15,21-22 0,0 21 0,0-21 16,-22 1-16,22-44 31,0-20-31,22 21 16,-1-21-16,0-1 0,-21 1 0,21 0 15,0-1-15,0 1 0,1 0 16,-1-1-16,0 22 0,0 0 0,0 0 16,-21 0-16,21 21 15,1 0-15,-22 21 16,0 0-16,0 21 0,0-21 0,0 22 15,0-1-15,0 0 0,21 1 16,-21-22-16,21 21 0,-21 1 0,21-1 16,0-21-16,0 21 0,1-20 15,-1-1-15,0-21 0,21 21 0,-21-21 16,22 0-16,-22 0 0,21 0 16,-21 0-16,1 0 0,20-21 0,-21 0 15,0-1-15,22-20 0,-22 0 16,0 21-16,-21-22 0,21 1 0,-21 21 15,21-22-15,-21 1 0,0 0 16,0 21-16,0-22 0,0 1 16,0 21-16,0-22 0,-21 22 0</inkml:trace>
  <inkml:trace contextRef="#ctx0" brushRef="#br0" timeOffset="7508.45">14901 1228 0,'0'0'16,"-127"21"-16,148-21 31,22-21-31,-1 21 16,0 0-16,22 0 0,-1-21 15,1-1-15,21 22 0,-22 0 0,1 0 16,-1-21-16,1 21 0,-22 0 15,0 0-15,1 0 0,-22 0 0,-21-21 16,-43 21 0,1 0-16,-21 21 15,-1 0-15,-42-21 0,22 22 16</inkml:trace>
  <inkml:trace contextRef="#ctx0" brushRef="#br0" timeOffset="8212.04">4868 2053 0,'0'0'16,"-63"0"-16,20 0 0,-20 21 0,21-21 0,-22 0 15,22 0-15,-22 22 0,22-22 16,0 21-16,20-21 0,-20 21 0,21-21 16,21 21-16,0 0 15,21 0-15,21-21 0,1 22 0,41-1 16,1-21-16,21 21 16,21-21-16,0 21 0,21-21 0,21 0 15,-20 21-15,41 0 0,-21-21 16,22 0-16,-1 22 0,1-22 0,-1 0 15,1 21-15,-1-21 0,1 0 16,-22 21-16,1-21 0,-1 0 0,-21 21 16,-21-21-16,0 0 0,-42 0 15,-1 0-15,-20 0 0,-1 0 0,-41 0 16,20 0-16,-63-21 47,21 0-32,21 21-15,0 0 16</inkml:trace>
  <inkml:trace contextRef="#ctx0" brushRef="#br0" timeOffset="8849.19">12488 2836 0,'0'-21'16,"0"0"-1,-21 0-15,0 21 16,0-21-16,0 21 0,-1 0 0,1-21 15,0 21-15,0 0 0,0 0 16,0 0-16,-1-22 0,1 22 0,0 0 16,42 0-1,22 0 1,-1 0-16,21 0 0,22 0 16,21 0-16,21 0 0,21-21 0,21 21 15,22 0-15,-1 0 0,22 0 16,0 0-16,-1 0 0,1 0 15,0 0-15,-1 0 0,1 0 0,-21 0 16,-22 0-16,0 0 0,-21 0 16,1-21-16,-22 21 0,-22 0 0,1 0 15,-21 0-15,0 0 0,-22 0 16,1 0-16,-22 0 0,0 0 0,1 0 16,-22 0-16,0 0 0,0 0 15,0 0-15,-21-21 16,-21 21 15,0-21-31,0 21 0</inkml:trace>
  <inkml:trace contextRef="#ctx0" brushRef="#br0" timeOffset="51136.34">2984 4868 0,'0'-21'31,"0"0"-31,0 0 16,0 0 0,0 0-16,0-1 0,0 1 15,0 0-15,0 0 16,0 0-16,0 0 0,0-1 16,0 1-16,0 0 0,0 0 15,0 0-15,0 0 0,0-1 16,-21 22-16,21-21 0,-21 21 0,21-21 15,0 42 17,0 0-32,0 1 15,0-1-15,0 21 0,0 0 16,0 1-16,0 20 0,0 22 16,0 0-16,-21-1 0,21 1 15,-21 21-15,21 0 0,-21-1 0,21 1 16,-22 21-16,22 0 0,-21 0 15,0 0-15,0 0 0,0 21 0,0-21 16,-1 0-16,1 0 0,0 0 16,0 0-16,0 0 0,0 0 0,21-21 15,0 21-15,-22-21 0,1 0 0,21 0 16,-21 0-16,21-22 0,0 22 16,0-21-16,-21-1 0,21-20 0,-21 21 15,21-22-15,0 1 0,0-1 16,-21-21-16,-1 1 0,22-1 15,-21-21-15,21 22 0,0-65 32,0 1-32,0-21 0,0-22 0,0 1 15,21-22-15,1-21 0,-1 1 0,0-1 16</inkml:trace>
  <inkml:trace contextRef="#ctx0" brushRef="#br0" timeOffset="52369.35">3111 4657 0,'0'0'0,"-21"0"16,0 0 0,0 0 15,42 0 16,0-21-47,0 21 0,22 0 0,-1 0 15,22-22-15,-1 22 0,1 0 16,20 0-16,22-21 0,0 21 16,0 0-16,21 0 0,0 0 15,21 0-15,21 0 0,1 0 0,20 0 16,-21 0-16,22 0 0,-1 0 15,-20 0-15,20 0 0,-20 0 0,20 0 16,1 0-16,-22 0 0,21 0 16,-20 0-16,-1 0 0,-21 21 0,0-21 15,1 22-15,-1-22 0,-21 0 16,0 0-16,-21 0 0,-1 21 0,1-21 16,-21 0-16,-22 0 0,22 0 0,-21 0 15,-22 0-15,0 0 16,1 0-16,-1 0 0,-21 0 0,0 0 15,0 0-15,1 0 16,-22 21-16,0 21 16,0-21-16,-22 22 0,1-1 15,0 0-15,0 22 0,0-1 16,-22 1-16,22-1 0,0 1 0,0 21 16,0-1-16,0-20 0,-1 20 15,1 1-15,21 21 0,-21-21 0,21-1 16,0 1-16,0 0 0,0-1 0,-21 1 15,0 21-15,21-22 0,-21 22 16,-1-21-16,1 0 0,21 20 16,-21-20-16,0 21 0,0-21 0,0 20 15,-1-20-15,1 21 0,0-21 0,0 20 16,21-20-16,0 0 0,-21-1 16,21 1-16,-21-21 0,21 20 0,-22-20 15,22 20-15,-21-20 0,21-1 0,0 1 16,0-22-16,-21 22 0,21-22 0,-21 0 15,21 1-15,0-1 0,-21 0 16,21 1-16,-21-22 0,21 21 0,-22-21 16,22 1-16,0-1 0,0 0 0,0 0 15,-21-21-15,0 0 32,0 0-32,0 0 15,0 0-15,-22 0 0,22 0 16,-21 0-16,21 0 0,-22 0 0,1 0 15,0 0-15,-22 0 0,22 0 16,-22 0-16,22 0 0,-22 0 0,1 0 16,-1 0-16,1 0 0,-22 0 0,22 0 15,-22 0-15,0 0 0,1 0 0,-22 0 16,21-21-16,-21 21 0,1 0 16,-1 0-16,-21 0 0,21-21 0,-21 21 15,0 0-15,0 0 0,0 0 0,-21 0 16,21 0-16,-21 0 0,-1 0 15,22 0-15,-21 0 0,21 0 16,0 0-16,0 0 0,21 0 0,-21 0 16,22 0-16,-1 0 0,0 0 0,21 0 15,1-21-15,-1 21 0,0 0 16,22 0-16,-1-22 0,1 1 0,20 0 16,1 21-16,0 0 0,-1 0 0,22-21 15,0 21-15,0 0 0,0 0 0,0-21 16,21 0-1,0-1-15,0 1 16,21 21-16,0-21 0,0 21 16,0-21-16,0 0 0,22 0 15</inkml:trace>
  <inkml:trace contextRef="#ctx0" brushRef="#br0" timeOffset="53372.74">3683 5398 0,'0'0'0,"0"-22"0,0 1 15,0 0-15,0 0 0,0 0 16,0 0-16,0-1 0,0 44 47,0-1-47,0 0 0,0 21 0,0 1 15,-21-22-15,21 42 0,-21-20 16,-22 20-16,22-21 0,0 22 16,0-1-16,-22 1 0,22-22 15,-21 22-15,21-22 0,0 0 0,-1 1 16,1-1-16,0-21 0,21 0 15,0 1-15,0-44 32,21 1-32,-21 0 0,21-21 15,1-1-15,-1-20 0,0-1 0,0 1 16,21-1-16,-20-20 0,-1 20 16,0 1-16,0-1 0,0 22 15,-21 0-15,21-1 0,1 1 16,-22 21-16,0 0 0,0-1 0,21 22 15,0 0-15,0 22 16,-21-1-16,21 0 0,0 21 0,-21 1 16,0-1-16,0 0 0,22 1 15,-22 20-15,21 1 0,-21-22 16,0 21-16,0-20 0,0 20 0,0-20 16,0-1-16,0 0 0,21-21 15,-21 22-15,0-22 0,0 0 0,0 0 16,0 0-16,0 1 0,-21-44 47,0 1-47,-1 0 15,1 0-15</inkml:trace>
  <inkml:trace contextRef="#ctx0" brushRef="#br0" timeOffset="53572.11">3344 5927 0,'-21'0'15,"42"0"1,0 0 0,22 0-16,-22-21 0,21 21 15,-21-22-15,22 22 0,-1-21 0,0 21 16,1-21-16,-1 0 0,-21 0 16,22 21-16,-22-21 0,21-1 15,-21 1-15,0 0 0,1 0 16,-1 0-16,0 0 0,0-22 0</inkml:trace>
  <inkml:trace contextRef="#ctx0" brushRef="#br0" timeOffset="54212.75">4043 5144 0,'-21'-43'0,"42"86"0,-42-107 15,-1 43-15,1-21 0,0 20 0,-21 1 16,21 0-16,-22 0 15,22 0-15,-21 0 0,-1-1 0,1 22 16,0 0-16,-1 0 0,1 0 16,0 22-16,-22-1 0,22 0 0,-22 0 15,22 21-15,-21 1 0,20-1 16,1 0-16,0 1 0,-1 20 16,1 1-16,0-22 0,20 43 0,1-22 15,0 1-15,0 20 0,21-20 16,0-1-16,0 22 0,0-21 0,0-1 15,0-21-15,21 22 0,0-22 16,-21 1-16,21-1 0,22 0 0,-22 1 16,0-1-16,0-21 15,22 21-15,-1-20 0,0 20 0,1-21 16,-1 0-16,0 0 0,22-21 16,-22 0-16,22 0 0,-1 0 0,1 0 15,-22 0-15,21 0 0,1-21 16,-1 0-16,1-21 0,-1 21 15,1-1-15,-22-20 0,22 0 0,-22 21 16,22-22-16,-22 1 0,-21 21 0,21-22 16,-20 1-16,-1 0 15,0-22-15,-21 22 0,0 0 0,0-22 16,0 22-16,0-22 0,0 1 0,0 20 16,0-20-16,-21 21 0,0-22 15,-1 22-15,1-1 0,0 1 16,0-21-16,-21 20 0,-1 22 15,22-21-15,-21-1 0,-1 1 0,1 21 16,-21 0-16,20-22 0,1 22 16,-22 21-16,22-21 0,0 21 0,-22 0 15,22 0-15,0 0 0,-1 0 16,-20 21-16,20 0 0,1 1 0,0-1 16,-1 0-16,1 0 15,21 0-15,0 22 0,0-22 0,-1 21 16,22 0-16,0 1 0,0-1 15,0 0-15,0 1 0,22-1 16</inkml:trace>
  <inkml:trace contextRef="#ctx0" brushRef="#br0" timeOffset="56996.42">11536 4720 0,'-43'0'16,"22"0"15,0 0 94,0 0-109,0 0-1</inkml:trace>
  <inkml:trace contextRef="#ctx0" brushRef="#br0" timeOffset="57642.05">11303 4720 0,'21'0'0,"-21"21"78,-21 1-78,21-1 16,-21 21-16,21-21 0,-21 43 15,21-22-15,0 0 0,-22 22 0,1-22 16,0 1-16,21 20 0,-21-21 16,0 1-16,0-1 0,-1 0 0,1 1 15,0-22-15,0 21 0,0-21 0,0 1 16,21-1-16,-22 0 0,22 0 15,0-42 17,0 0-32,0 0 15,0-22-15,0 22 0,0-21 16,0 21-16,0-22 0,22-20 0,-1 20 16,0-20-16,0-1 0,0 1 15,0-1-15,1 1 0,-1-1 0,0 22 16,0 0-16,0-1 0,-21 1 15,21 21-15,1 0 0,-1 0 0,0 21 16,0 0-16,0 0 16,0 21-16,1 0 0,-1 0 0,0 21 15,-21 1-15,21-1 0,0 22 16,-21-1-16,0-21 0,0 22 16,0-1-16,21-20 0,-21-1 0,0 22 15,0-22-15,0-21 0,0 21 16,0-20-16,0 20 0,0-21 0,0 0 15,0 0-15,0 1 0,-21-1 16,0-21 0,0 0-1,0-21-15,21-1 0,-21 1 16,-1 0-16</inkml:trace>
  <inkml:trace contextRef="#ctx0" brushRef="#br0" timeOffset="57820.95">11112 5313 0,'0'0'16,"22"0"15,-1 0-31,21-21 16,-21 21-16,0 0 0,22 0 16,-1 0-16,-21-21 0,22 21 0,-22-22 15,21 22-15,-21-21 0,0 21 16,22-21-16,-22 0 0,0 21 0</inkml:trace>
  <inkml:trace contextRef="#ctx0" brushRef="#br0" timeOffset="58360.77">11959 4868 0,'0'0'0,"0"-21"16,0 0-16,0 0 15,21 21-15,-21-21 16,21 21-16,22-21 0,-22 21 0,0 0 16,21-22-16,-20 22 0,20 0 15,-21 0-15,21 0 0,-20 0 0,-1-21 16,0 21-16,-42 0 47,0 0-47,-1 0 0,1 0 0,-21 0 15,21 0-15,-22 0 0,22 0 16,-21 0-16,21 0 0,0 0 0,-1 0 16,1 0-16,0 0 0,0 0 15,0 0 1,21 21-16,0 1 16,0-1-16,-21 0 15,21 21-15,0-21 0,0 22 16,0-22-16,0 21 0,-22 1 15,22-1-15,-21 0 0,21 1 0,0-1 16,-21 0-16,0 1 0,0-1 16,21 0-16,0 1 0,0-1 0,-21 0 15,21 1-15,0-1 0,0 0 16,0-21-16,0 22 0,0-22 0,0 0 16,0 0-16,21 0 0,0 1 15,0-22-15,0 0 0,0 0 16,1 0-16,-1 0 0,0 0 15,0-22-15,0 1 0,0 0 0,1 0 16,20-21-16,-21 20 0,0-20 16,0 0-16</inkml:trace>
  <inkml:trace contextRef="#ctx0" brushRef="#br0" timeOffset="58910.47">12488 5207 0,'0'-21'16,"0"0"-16,0 0 16,21-1-1,-21 1-15,0 0 0,0 0 0,0 0 16,0 0-16,22-1 0,-22 1 16,0-21-16,21 42 0,-21-21 15,0 0-15,0 42 31,0 21-15,0-21-16,0 22 0,0-1 0,0 0 16,0 1-16,0-1 0,0 0 15,0-21-15,0 22 0,-21-1 0,21-21 16,0 22-16,0-22 0,0 21 16,0-21-16,0 0 0,0 1 0,0-1 15,0 0-15,0 0 0,0 0 0,0 0 16,-22-21-1,1 0 1,0 0-16,0 0 16,0 0-16,0 0 0,-1 0 0,1 0 15,0-21-15,0 21 16,0-21-16,0 21 0,21-21 31,21 21-15,0 0-16,21 0 15,-21-21-15,1 21 0,-1 0 0,0 0 16,21 0-16,-21-21 0,1 21 0,-1 0 16,0 0-16,0-22 0,-21 1 15,21 21-15,0-21 0,1 21 16,-22-21-16,21 0 0,0 0 16,0-1-16,0 1 0</inkml:trace>
  <inkml:trace contextRef="#ctx0" brushRef="#br0" timeOffset="59446.17">12996 4763 0,'0'0'0,"-21"-22"0,21 1 16,0 0-1,21 21-15,0-21 16,1 21-16,-1 0 0,0-21 15,21 21-15,-21 0 0,1-21 0,20 21 16,-21 0-16,21 0 0,-20 0 0,-1 0 16,0 0-16,0 0 0,0 0 15,0 0-15,-21 21 16,0 0 0,0 0-16,0 0 0,0 22 0,0-22 15,0 21-15,0-21 16,-21 22-16,21-1 0,0 0 0,0 1 0,0-1 15,0 0-15,0 1 16,0-1-16,0 0 0,0 1 0,0-1 16,0 0-16,0-21 0,0 22 15,0-1-15,21 0 0,-21-20 0,0 20 16,0-21-16,0 21 0,0-20 16,0 20-16,0-21 0,-21 0 0,0 0 15,-21 22-15,21-22 0,-22-21 0,1 21 16,0 0-16,-22-21 0,22 21 15,-22-21-15,22 0 0,-22 0 0,22 0 16,0 0-16,21 0 16,-22 0-16,22 0 0,0 0 0,0 0 0,0 0 15,21-21 17,-22 0-32,1 0 15,0 21-15,21-21 16,-21 0-16,-21 21 0,20 0 0</inkml:trace>
  <inkml:trace contextRef="#ctx0" brushRef="#br0" timeOffset="64968.34">7260 7684 0,'0'0'0,"42"-22"16,-42 1-16,0 0 15,0 0-15,0 0 16,0 0-16,0-1 15,-21 1-15,0 21 16,0 0-16,0-21 0,0 21 16,-1 0-16,1 0 15,-21 0-15,21 0 0,0 0 16,-22 21-16,22 0 0,-21-21 0,-1 43 16,22-22-16,-21 21 0,0-21 15,-1 22-15,22-1 0,-21 0 0,21 1 16,-22 20-16,22-20 0,-21 20 0,21 1 15,-1-22-15,1 21 0,21-20 16,0 20-16,-21-20 0,21-1 0,0 0 16,0 1-16,0-1 0,0 0 15,0 1-15,0-1 0,21 0 0,0-21 16,1 22-16,-1-1 0,21-21 16,-21 0-16,22 1 0,-1-1 15,0 0-15,1 0 0,-1 0 0,0-21 16,22 0-16,-22 0 0,0 0 15,1 0-15,20 0 0,-20 0 0,-1 0 16,21 0-16,-20-21 0,-1 0 0,0 0 16,22 0-16,-22-1 0,1 1 15,-1 0-15,0 0 0,-21 0 0,22-22 16,-22 22-16,21 0 0,-21-21 16,22 21-16,-22-22 0,0 1 15,0 0-15,0 20 0,1-20 0,-1-21 16,0 20-16,-21 1 0,0 0 0,21-1 15,-21-20-15,0 20 0,0 1 16,0 0-16,0-1 0,-21 1 16,0 21-16,0-21 0,-22-1 0,22 22 15,-21-21-15,21 21 0,-22-22 0,1 22 16,0 0-16,-1 0 0,1 0 16,0-1-16,-1 1 0,1 21 0,0-21 15,-1 21-15,1-21 0,21 21 16,-22 0-16,1 0 0,21 0 0,-21 0 15,-1 21-15,22 0 0,-21 0 16,-1 1-16,1-1 0,0 0 16,-1 0-16,1 21 0,0-20 0,-1-1 15,1 21-15,0-21 0,-1 22 16,1-22-16,21 0 0,-21 21 0,20-21 16,1 1-16,21 20 0,0-21 15,0 0-15,0 0 0,0 1 0,0-1 16,0 0-16,0 0 0,21 0 15,1-21-15,-1 0 0,0 0 16,21 0-16</inkml:trace>
  <inkml:trace contextRef="#ctx0" brushRef="#br0" timeOffset="65559">7281 7959 0,'0'-43'16,"-21"43"-16,0 0 16,0 0-16,21 22 15,-21 20-15,-1-21 0,1 0 16,21 22-16,-21-1 0,0 0 0,21 1 16,-21-1-16,0 0 0,21 22 0,-22-22 15,1 0-15,21 1 16,0-22-16,-21 21 0,0 1 0,21-22 0,0 21 15,0-21-15,0 0 16,-21 1-16,21-1 0,0-42 47,0-1-47,0 1 0,0 0 0,0 0 16,0-21-16,21-1 0,-21 1 15,0 0-15,21-1 0,0-20 0,0-1 16,-21 1-16,22 20 0,-1-20 0,-21 21 15,21-1-15,0 1 0,-21 0 16,21 20-16,0 1 0,-21 0 16,22 0-16,-1 21 15,0 0-15,0 0 0,0 21 16,-21 21-16,0-20 0,21 20 16,1 0-16,-22 1 0,21 20 15,-21-21-15,0 1 0,0-1 0,0 0 16,21 1-16,-21-1 0,0 0 15,0-20-15,21 20 0,-21-21 0,0 0 16,0 0-16,0 1 0,0-1 16,0 0-16,0 0 15,0-42 32,0 0-47,-21 0 0,21-1 16</inkml:trace>
  <inkml:trace contextRef="#ctx0" brushRef="#br0" timeOffset="65783.97">7091 8446 0,'21'0'31,"0"0"-31,0 0 0,22-22 16,-22 22-16,0 0 15,21-21-15,-21 0 0,22 21 0,-22 0 16,0-21-16,21 21 0,-20 0 16,-1-21-16,0 0 15,-21-1 1,0 1 0</inkml:trace>
  <inkml:trace contextRef="#ctx0" brushRef="#br0" timeOffset="66980.24">3514 5482 0,'0'-21'32,"0"0"-17,0 0 1,0 0-16,0-1 15,0 44 48,0-1-63,0 0 0,0 0 16,0 21-16,0 1 0,0-1 15,0 0-15,0 22 0,0-22 0,0 1 16,0 20-16,0-21 0,0 1 15,-22-1-15,22 0 0,0-20 0,0 20 16,0-21-16,0 0 0,0 0 16,0 1-16,0-1 0,0 0 15,0-42 32,0 0-31,0-1-16,0 1 0,0 0 15,0 0-15,0 0 0,0 0 0,0-1 16,0 1-16,22 0 0,-22 0 16</inkml:trace>
  <inkml:trace contextRef="#ctx0" brushRef="#br0" timeOffset="68666.25">3556 5609 0,'0'0'16,"-21"0"-16,21-21 0,-21 0 0,21 0 16,-22 21-16,22-21 15,-21 21-15,21-22 0,0 1 16,0 0 0,21 21-16,1-21 15,-1 21-15,0 0 0,0-21 16,0 21-16,0 0 15,1 0-15,-1 0 0,0 0 16,0 0-16,0 0 0,0 0 0,1 21 16,-22 0-1,21-21-15,-21 21 0,0 0 0,0 1 16,0-1-16,0 0 0,0 0 16,0 0-16,0 0 0,0 1 15,0-1-15,0 0 0,0 0 16,-21 0-16,-1-21 0,1 21 0,0 1 15,0-1-15,0 0 0,0 0 16,-1-21-16,-20 21 0,21 0 16,0-21-16,0 22 0,-1-22 15,1 0-15,0 21 0,0-21 0,0 0 32,42-21 30,0 21-62,0 0 16,0-22-16,1 22 0,-1 0 0,0 0 15,0 0-15,21-21 0,-20 21 16,-1 0-16,0 0 0,21 0 16,-21 0-16,1 0 0,-1 0 15,0 0-15,0 0 0,0 21 16,-21 1-16,21-1 15,-21 0-15,22 0 16,-22 0-16,0 0 16,0 1-16,0-1 15,0 0-15,0 0 16,-22 0-16,1 0 16,0-21-16,0 22 0,0-22 15,0 21-15,-1-21 0,1 21 0,0-21 16,-21 0-16,21 21 0,-1-21 15,1 0-15,-21 0 0,21 21 16,0-21-16,-1 0 0,1 0 0,0 0 16,0 0-16,0 0 0,0 0 15,-1 0-15,1 0 0,0 0 0,0 0 32,42 0 30,0 0-62,0 0 16,1 0-16,-1 0 0,0 0 15,0 0-15,0 0 0,0 0 0,22-21 16,-22 21-16,21 0 0,-21-21 16,22 21-16,-22-21 0,21 21 0,-21-21 15,1 21-15,-1-22 0,0 1 16,0 21-16,-21-21 0,21 21 0,-21-21 15,21 0-15,-21 0 0,0-1 16,0 1-16,0 0 0,0 0 16,0 0-16,0 0 15,-21-1-15,0 22 0,0-21 0,21 0 16,-21 21-16,0 0 0,-1 0 0,22-21 16,-21 21-16,0 0 0,0 0 15,0 0-15,0 0 16,-1 0-16,1 0 0,0 0 15,21 21-15,-21-21 16,0 0-16,42 0 63,0 0-63,0 0 15,0 0-15,1-21 0,20 0 16,-21 0-16,0-1 15,0 22-15,1-21 0,-1 0 16,0 0-16,-21 0 0,0 0 16,0-1-16,0 1 0,21 0 0,-21 0 15,0 0-15,0 0 16,0-1-16,0 1 0,-21 21 16,0-21-16,0 0 15,-1 21-15,1 0 0,0 0 16,0-21-16,0 21 15,0 0-15,-1 0 0,1 0 16,0 0-16,0 0 0,0 0 16,0 0-1,-1 0 1,1 0 0,21 21-16,0 0 15,0 0 1,0 0-16,0 1 0,0-1 15,0 0-15,0 0 16,0 21-16,0-20 0,0-1 0,0 21 16,0-21-16,0 22 0,0-1 15,0 0-15,0 1 0,0-22 0,-21 21 16,21 0-16,0-20 0,-21 20 16,21-21-16,0 0 0,0 0 15,0 1-15,0-1 0,0 0 16,0 0-1,0-42 17,0 0-17,0 0-15,0-1 0,0 1 16,0-21-16,21 21 0,0-22 16,-21 1-16,21 21 0,1-21 0</inkml:trace>
  <inkml:trace contextRef="#ctx0" brushRef="#br0" timeOffset="69308.41">3598 5567 0,'0'0'16,"0"-21"0,-21 0-16,0-1 0,21 1 31,0 0-31,21 21 0,0 0 15,0-21-15,1 21 0,-1-21 16,0 21-16,21 0 0,-21 0 16,1 0-16,20 0 0,-21 0 15,0 0-15,0 21 0,1 0 0,-1-21 16,0 21-16,-21 0 0,0 1 16,0-1-16,0 0 0,0 0 0,0 0 15,-21 0-15,0 1 0,-1-1 16,1 0-16,-21 0 0,0 0 0,20 0 15,-20 1-15,21-1 0,-21 0 16,20-21-16,1 0 0,0 21 0,0-21 16,0 0-16,21-21 47,21 0-47,21 0 15,-21 21-15,1 0 0,20-22 16,-21 22-16,21 0 0,-20 0 15,20 0-15,-21 0 0,21 0 0,-20 0 16,-1 0-16,21 0 0,-21 22 16,0-22-16,1 21 0,-1 0 0,0 0 15,-21 0-15,0 0 0,21 1 16,-21-1-16,0 0 0,0 0 0,-21 0 16,0 22-16,0-22 0,-22 0 15,1 0-15,0 0 0,-1 0 0,1 1 16,0-22-16,-1 21 0,1 0 15,0-21-15,20 21 0,-20-21 16,21 0-16,0 0 0,0 21 0,-1-21 16,1 0-16,0 0 0,0 0 15,21 21-15,-21-21 0,0 0 16,42 0 15,0 0-31,0-21 16</inkml:trace>
  <inkml:trace contextRef="#ctx0" brushRef="#br0" timeOffset="71705.97">2392 5736 0,'21'0'32,"-21"-21"-1,21 42 47,-21 0-78,21 1 0,-21-1 16,21 21-16,-21-21 0,0 0 0,22 1 15,-22 20-15,21-21 0,-21 0 16,0 0-16,0 1 0,0 20 15,21-21-15,-21 0 0,0 0 0,0 1 16,0-1-16,21-21 16,-21 21-16,0 0 0,21-21 31,0 0-31,1 0 16,-1 0-16,0 0 15,0 0-15,0-21 16,22 21-16,-22-21 0,0 0 0,21 21 15,-21-22-15,22 1 0,-1 0 16,0-21-16,22 21 0,-22-22 0,22 1 16,-1 0-16,1-1 0,-1 1 15,22 21-15,-22-22 0,22 1 16,-21 21-16,20-21 0,-20 20 16,-1 1-16,-20 0 0,-1 0 0,0 0 15,1 21-15,-22 0 0,0-21 16,0 21-16,0 0 0,-42 0 109,0 21-109,0 0 0,-22-21 0,22 21 16,-21 0-16,0 0 15,-1-21-15,1 22 0</inkml:trace>
  <inkml:trace contextRef="#ctx0" brushRef="#br0" timeOffset="72428.32">2307 5779 0,'0'0'0,"0"-22"0,0 1 15,0 0-15,0 0 16,0 0-16,0 0 16,0 42 31,21 0-32,-21 0-15,0 0 0,0 22 16,0-22-16,0 21 0,0 0 0,0 1 15,0-22-15,0 21 0,0 1 16,0-22-16,0 21 0,0 0 0,0-20 16,0 20-16,0-21 0,0 0 15,0 22-15,21-22 0,-21 0 16,0 0-16,22 0 0,-1-21 0,0 21 16,0 1-16,0-22 0,0 0 15,22 0-15,-22 0 0,21 0 16,22-22-16,-22 1 0,22 0 0,-22 0 15,21-21-15,1 20 0,-1 1 16,1-21-16,21 21 0,-22-22 16,22 22-16,-22-21 0,22 0 15,0 20-15,-22-20 0,1 21 0,-1 0 16,1 0-16,-22-1 0,0 1 16,1 0-16,-1 21 0,-21 0 0,0-21 15,0 21-15,1 0 0,-1 0 16,0 0 78,0 0-79,0 0-15</inkml:trace>
  <inkml:trace contextRef="#ctx0" brushRef="#br0" timeOffset="73480.52">8361 8255 0,'-43'-21'16,"43"0"-16,-21 21 0,21-21 15,0-1-15,-21 22 0,0-21 32,21 42-17,0 1-15,0-1 16,21 0-16,0 21 16,0-21-16,1 1 0,-1-1 0,21 21 15,-21-21-15,0 0 0,22 22 16,-1-22-16,-21 0 0,22 21 0,-22-20 15,21-1-15,-21 0 0,0 0 16,1 0-16,20 0 0,-21 1 16,0-1-16,0-21 0,-21 21 0,22-21 15,-1 21-15,-21-42 47,-21 0-31,21 0-16,0-1 15,-22 22-15,22-21 0,-21 0 0,0 0 16,21 0-16,0 0 16</inkml:trace>
  <inkml:trace contextRef="#ctx0" brushRef="#br0" timeOffset="73840.31">8784 8319 0,'0'0'0,"0"-22"0,-21 22 78,21 22-78,-21-1 0,0 21 0,-22-21 16,22 22-16,0-22 0,-21 21 0,-1 0 15,22-20-15,-21 20 16,-1 0-16,22 1 0,-21-1 0,0-21 15,20 21-15,-20 1 0,21-22 16,0 21-16,0-21 0,-22 1 0,43-1 16,-21 0-16,0-21 0,21 21 15,-21-21-15,21 21 16,0-42 31,0 0-32,0 0-15,21 0 16</inkml:trace>
  <inkml:trace contextRef="#ctx0" brushRef="#br0" timeOffset="88380">3154 8234 0,'-43'21'16,"65"-21"31,-1 0-47,0 0 0,0 0 16,0 0-16,0 0 0,22 0 0,-1 0 15,0 0-15,1 0 0,-22 0 16,42 0-16,-20 0 0,-1 0 0,0 0 15,1 21-15,-1-21 0,-21 0 16,22 21-16,-1-21 0,0 0 16,1 0-16,-1 0 0,0 0 15,1 0-15,-22 0 0,21 0 0</inkml:trace>
  <inkml:trace contextRef="#ctx0" brushRef="#br0" timeOffset="89000.66">7006 5800 0,'0'0'0,"-21"21"0,0-21 0,0 0 16,-1 0 0,22 21-16,22-21 31,-1 0-31,0 0 0,21 0 0,1 0 15,-1 0-15,0 0 0,1 0 16,20-21-16,-21 21 0,22 0 0,-1-21 16,-20 0-16,20 21 15,-20 0-15,20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8:47:15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5630 10351 0,'-21'0'0,"0"-22"16,0 22-16,0 0 0,-1-21 15,1 21 1,21 21 15,0 1-15,0-1-16,21-21 16,1 21-16,-1-21 15,0 21-15,0-21 0,0 0 16,0 0-16,1 0 0,-1 0 15,21-21-15,-21 0 0,22 21 0,-22-21 16,21-1-16,-21 1 0,22 0 16,-22 0-16,0 0 0,-21 0 0,0-1 15,21 1-15,-21 0 16,0 0-16,0 0 0,0 0 16,-21 21 15,21 21-16,0 0-15,0 0 16,0 0-16,0 0 0,0 1 0,0 20 16,0 0-16,0 1 0,0-1 15,0 21-15,0-20 0,-21 20 0,21 1 16,0-22-16,-21 22 0,21-22 16,0 21-16,0-20 0,0-1 0,0 0 15,0 1-15,0-1 0,0 0 0,0-20 16,-22 20-16,22-21 0,-21 0 15,21 0-15,-21 1 0,21-1 0,-21 0 16,0-21-16,0 0 0,-22 0 16,22 0-16,0 0 0,-21 0 15,20-21-15,-20 21 0,0-21 16,21-1-16,-22 1 0,1 0 0,21-21 16,-22 21-16,22-1 0,-21 1 15,21 0-15,0 0 0,-1 21 0,22-21 16,-21 21-16,21 21 31,21 0-31,-21 0 16,22 0-16,20 22 0,-21-22 15,0 0-15,22 21 0,-22-20 0,21-1 16,-21 0-16,22 0 0,-1 0 16,0 0-16,-21-21 0,22 0 15,-1 0-15,0 0 0,1 0 0,-1 0 16,0-21-16,1 21 0,-22-21 15,21 0-15,-21 0 0,22-22 0,-22 22 16,-21 0-16,21-21 0,-21 21 16,21-22-16,-21 22 0,0 0 0,0-21 15,0 20-15,0 1 0,0 0 16,0 0-16,0 0 16,0 42 15,0 0-31,0 0 0,0 0 15,0 1-15,0-1 16,0 0-16,0 21 0,0-21 0,0 1 16,0-1-16,0 0 0,0 0 0,0 0 15,0 0-15,0 1 0,0-1 16,21-21-16,-21-21 31,0-1-15,0 1-16,0 0 0,0 0 15,0-21-15,0 20 0,0 1 0,0 0 16,22-21-16,-1 21 0,-21-1 0,21 1 16,0 0-16,21 21 0,-20-21 15,-1 21-15,0 0 0,0 0 16,0 0-16,0 0 0,1 0 16,-1 21-16,0 0 0,0 0 0,-21 1 15,0-1-15,0 0 0,0 0 0,0 21 16,0-20-16,0 20 0,0-21 15,0 0-15,0 22 0,-21-22 0,21 0 16,-21 0-16,21 0 0,0 0 16,-21-21-16,-1 0 15,22-21 17,0 0-32,22 0 0,-1 0 0,0 0 15</inkml:trace>
  <inkml:trace contextRef="#ctx0" brushRef="#br0" timeOffset="416.27">6837 11049 0,'0'0'0,"21"-21"0,0 21 16,0-21-16,0 0 0,1-1 15,-1 22-15,-21-21 0,21 0 16,0 21-16,-21-21 0,0 0 0,0 0 16,0-1-1,-21 22 1,0 0-16,0 0 0,-22 22 0,22-22 15,-21 21-15,21 0 0,-22 0 16,22 0-16,0 0 0,0 1 16,0-1-16,21 0 0,0 0 15,0 0-15,0 0 0,21 1 16,21-22-16,-21 21 0,0-21 0,22 21 16,-22 0-16,21-21 0,-21 21 15,22 0-15,-22-21 0,0 22 0,0-1 16,0 0-16,-21 0 15,0 0-15,0 0 0,-21 1 0,-21-1 16,21-21-16,-22 21 0,1 0 0,-21 0 16,20-21-16,1 0 15,0 21-15,-1-21 0,1 0 0,21 0 16,0 0-16,-1 0 0,1-21 16,0 0-16,21 0 0,0 0 15,0 0-15,21-1 0,0 1 16,1 21-16,20-21 0,-21 0 15,21 0-15,1 0 0,-22-1 0,21 1 16</inkml:trace>
  <inkml:trace contextRef="#ctx0" brushRef="#br0" timeOffset="806.05">7387 10668 0,'0'0'0,"0"-21"0,0 0 0,0 0 15,0-1-15,0 1 0,-21 0 0,0 0 16,21 42 0,0 0-1,0 0-15,0 22 0,0-1 16,0 0-16,0 1 0,0-1 0,0 22 16,0-1-16,21 1 0,-21-1 15,0 22-15,0-1 0,0 1 0,0 21 16,0-21-16,0 20 0,0 22 0,0 0 15,0 0-15,-21 0 16,0 0-16,-1 0 0,1 0 0,0-21 16,0 21-16,0-21 0,0 0 0,-1-21 15,1-1-15,0-20 0,21-1 16,-21-20-16,21-1 0,-21-21 0,21 0 16,-21 0-16,21-42 15,0-21-15,0 21 16,0-22-16,0-20 0,0-1 15,0-20-15,21-1 0,0 0 0,0-20 16,-21-1-16,21 0 0,0 21 0</inkml:trace>
  <inkml:trace contextRef="#ctx0" brushRef="#br0" timeOffset="1095.86">7175 11430 0,'-21'-42'0,"42"84"0,-63-127 15,21 64-15,0-21 0,21 21 16,0-22-16,0 22 0,0-21 0,0 21 15,21 0-15,0-1 0,0 1 16,22 0-16,-22 0 0,21 0 0,0 21 16,1 0-16,-1 0 0,0 0 0,1 0 15,-22 0-15,21 0 0,-21 21 16,1 0-16,-1 0 0,-21 0 16,0 1-16,0 20 0,-21-21 0,-22 0 15,22 22-15,-21-22 0,-1 21 16,1-21-16,0 22 0,-1-22 0,22 0 15,-21 0-15,21-21 0,0 21 16,-1 0-16,22-42 31,22 0-31,-1 21 0,0-21 0,0 0 16,0-22-16,0 22 0</inkml:trace>
  <inkml:trace contextRef="#ctx0" brushRef="#br0" timeOffset="3428.35">7641 11155 0,'0'0'0,"21"0"0,0 0 16,1-21-16,-1 21 0,0 0 15,-21-21-15,42-1 0,-21 22 16,1-21-16,20 0 0,-21 0 0,0 0 16,22 0-16,-22 21 0,0-22 0,-21 1 15,0 0-15,0 0 0,0 0 16,-21 21-1,0 0-15,-1 0 16,1 0-16,-21 0 0,21 21 0,0 0 16,-1 0-16,1 0 0,0 1 15,0-1-15,21 21 0,0-21 0,0 22 16,0-22-16,0 21 0,0-21 16,0 22-16,21-22 0,0 0 0,-21 0 15,43 0-15,-22 0 0,0-21 16,21 0-16,-21 22 0,22-22 0,-22 0 15,21 0-15,-21 0 0,1 0 16,20-22-16,-21 1 0,0 0 0,0 0 16,1 0-16,-22 0 0,21-1 0,0 1 15,-21-21-15,0 21 0,0-22 16,21 22-16,-21-21 0,21 21 16,0 0-16,-21-22 0,0 22 0,22 0 15,-1 0-15,0 21 0,-21-21 16,21-1-16,0 22 0,0 0 0,1 0 15,-1 0 1,0 0-16,-21 22 0,0-1 16,0 0-16,21-21 0,-21 21 15,0 0 1,0-42 15,0 0-15,0 0-16,0 0 15,-21-1-15,21 1 16,-21 21-16,21-21 16,-21 21-16,-1 0 15,1 0-15,0 21 16,0 0-16,0 1 0,21-1 16,-21 0-16,21 21 0,-22-21 15,22 1-15,0 20 0,0 0 0,0-21 16,0 22-16,0-22 0,0 0 0,0 21 15,0-20-15,22-1 0,-1 0 16,21 0-16,-21-21 0,0 0 0,22 0 16,-1 0-16,-21 0 0,22 0 15,-1 0-15,0-21 0,1 0 16,-1 0-16,0-1 0,1 1 0,-22 0 16,0-21-16,21-1 0,-21 1 15,1 0-15,-1-1 0,0-20 0,0 21 16,0-43-16,-21 21 0,0 1 0,0-22 15,0 22-15,0-1 0,0 1 16,0-1-16,0 22 0,0 0 0,0-1 16,0 1-16,0 21 0,0 0 15,-21 21 1,0 21-16,0 0 16,21 21-16,0 1 0,-21-1 15,21 0-15,-22 22 0,1-1 0,21 1 16,0-1-16,0 1 15,-21-1-15,21 1 0,0-22 0,0 22 16,0-22-16,0 21 0,0-20 0,0-1 16,0 0-16,0-20 0,21 20 15,0-21-15,1 21 0,20-42 0,-21 22 16,21-1-16,-20-21 0,20 0 0,0 0 16,-21 0-16,22-21 0,-22-1 15,21 1-15,-21 0 0,1 0 0,20-21 16,-21 20-16,0-20 0,0 21 15,-21 0-15,22-22 0,-1 22 16,-21 0-16,0-21 0,0 21 16,0-1-16,0 44 31,-21-1-31,21 0 0,0 21 16,0-21-16,0 1 0,0-1 15,0 0-15,0 21 0,0-21 0,0 1 16,0-1-16,0 21 0,21-21 15,0 0-15,0 1 16,0-22-16,22 0 0,-22 0 0,21 0 0,0 0 16,-20 0-16,20-22 0,0 22 15,-21-21-15,22 0 0,-22 0 16,0 0-16,0 0 0,0-22 0,1 22 16,-1 0-16,0-21 0,-21 20 15,0 1-15,0 0 0,0 0 0,0 0 16,0 0-16,0 42 31,0 0-31,-21 0 16,21 0-16,-21 0 0,21 1 0,0 20 15,0-21-15,-22 0 16,22 0-16,-21 1 0,21-1 0,0 0 16,0 0-16,0 0 0,-21-21 15,21 21-15,0-42 31,0 0-31,21-21 16,0 21-16,-21-1 0,22 1 0,-1 0 16,0-21-16,-21 21 0,21-1 0,0-20 15,0 21-15,-21 0 0,22 0 16,-1 21-16,-21-22 0,21 22 16,0 0-16,-21 22 31,0-1-31,0 0 0,0 0 15,0 0-15,0 0 0,21 1 0,-21-1 0,0 0 16,21 21-16,1-21 16,-1 1-16,0-1 0,0 0 0,21 0 15,-20-21-15,20 21 0,-21-21 16,21 0-16,1 0 0,-1 0 0,0 0 16,1 0-16,-22 0 0,21 0 0,1-21 15,-1 0-15,0 0 0,-21 0 16,1-22-16,20 22 0,-21 0 0,0-21 15,0-1-15,1 22 0,-1-21 16,-21 21-16,0-22 0,0 22 16,0-21-16,0 21 0,0-1 0,-21 22 15,-1-21-15,1 21 0,0 0 0,0 0 0,0 0 16,-22 21-16,22 1 16,0-1-16,0 21 0,-21-21 0,20 0 15,1 22-15,0-22 0,0 21 0,21-21 16,0 22-16,0-22 0,0 0 15,0 0-15,0 0 0,0 1 0,0-1 16,0 0-16,21-21 0,0 0 0,0 0 16,1 0-16,-1 0 0,0 0 15,0 0-15,0-21 0,22 0 0,-22-1 16,0 1-16,0 0 0,0 0 16,0 0-16,-21 0 0,22-1 15,-22 1-15,21 0 0,-21 0 0,0 0 16,0 0-16,0-1 0,0 1 15,0 42 17,0 1-32,-21-1 0,21 0 15,-22 0-15,1 0 0,21 22 0,-21-1 16,0 0-16,21 1 0,-21 20 0,21 1 16,-21-1-16,21 1 0,0-1 15,-22 1-15,22 20 0,0-20 0,0 20 16,0-20-16,0 21 0,0-1 15,0 1-15,0 0 0,0-1 0,0 1 16,0 0-16,0-1 0,0-20 16,0 20-16,0 1 0,0-21 0,0-1 15,0 1-15,-21-1 0,0 1 0,0-22 16,0 0-16,0-21 0,-1 1 16,1-1-16,0 0 0,0-21 0,0 0 15,0 0-15,-1 0 0,1-21 0,-21 0 16,21-1-16,-22-20 0,22 0 15,0-22-15,0 22 0,0-22 16,21 22-16,0-21 0,0-1 0,0 1 0,0-1 16,0 1-16,21-1 0,0 1 15,0-1-15,0 1 0,1-22 16,-1 21-16,21 1 0,-21-22 0,0 22 16,1-1-16,-1-20 0,0 20 15,21 1-15,-21-22 0,1 21 0,-1 1 16,21 21-16,0-64 0,-20 63 15,-22 22-15,0-21 0,0 21 16,0 0-16,0-1 0,0 1 0</inkml:trace>
  <inkml:trace contextRef="#ctx0" brushRef="#br0" timeOffset="3693.21">10202 10414 0,'0'0'0,"-42"0"16,21 0-16,0 0 15,-1 0 1,22-21 15,-21 21-15,0 0-16,0 0 0</inkml:trace>
  <inkml:trace contextRef="#ctx0" brushRef="#br0" timeOffset="3976.04">8996 10710 0,'0'0'0,"0"22"0,21-22 31,0 0-31,21 0 0,-20 0 0,20 0 16,0 0-16,1 0 0,-1 0 0,0 0 15,-21-22-15,22 22 0,-1 0 16,-21 0-16,22-21 0,-22 21 0,0 0 15,-21-21-15,21 21 16,0 0 0,0 0-1,1 0 1,-1 0-16,0 0 0</inkml:trace>
  <inkml:trace contextRef="#ctx0" brushRef="#br0" timeOffset="6596.3">14203 10689 0,'21'0'15,"0"0"32,-21-21-47,0 0 0,21 21 16,-21-21-16,21 0 0,-21-1 15,0 1-15,22 0 16,-22 0-16,0 0 0,0 0 16,-22-1-16,1 1 15,0 21-15,0-21 0,-21 0 0,20 21 16,1 0-16,-21-21 0,21 21 16,-22 0-16,22 0 0,0 21 0,-21 0 15,21 0-15,-22 0 0,22 22 16,0-1-16,0 22 0,0-22 0,-1 21 15,1-20-15,21-1 0,0 0 0,0 1 16,0-1-16,0 0 16,0-20-16,0-1 0,0 0 0,0 0 0,0 0 15,21-21-15,1 0 0,-1 0 16,0 0-16,0 0 16,0 0-16,0 0 0,1-21 0,-1 0 15,0 0-15,0 0 0,0-1 16,22-20-16,-22 21 0,0-21 0,0 20 15,0-20-15,0 21 0,1-21 0,-22-1 16,0 22-16,0-21 0,0 21 16,21-1-16,-21 1 0,0 42 31,0 1-15,0-1-16,0 21 0,0-21 0,0 22 15,0-22-15,0 21 0,0-21 16,0 22-16,0-22 0,0 0 0,0 0 15,0 0-15,21 0 0,-21 1 16,21-22-16,0 21 0,0-21 0,1 0 16,20 0-16,-21 0 0,0 0 15,0 0-15,1-21 0,20-1 16,-21 1-16,0 0 0,22 0 0,-22-21 16,0 20-16,0-20 0,0 0 15,-21-1-15,21-20 0,1 21 0,-22-22 16,0 22-16,0-22 0,21 22 0,-21 0 15,0 20-15,0-20 0,0 21 16,21 0-16,-21 42 31,0 0-31,0 0 0,0 22 0,-21-1 16,0 21-16,21-20 0,-22 20 0,1-20 16,21 20-16,-21 1 0,0-22 15,21 0-15,-21 22 0,21-22 0,0 0 16,0 1-16,0-22 0,0 21 15,0-21-15,0 1 0,21-1 0,0 0 16,0 0-16,0-21 0,1 0 16,20 0-16,-21-21 15,0 0-15,22 0 0,-22-1 0,0 1 16,21-21-16,-21 0 0,22-1 16,-22 1-16,0 0 0,21-22 0,-20 1 15,-1-1-15,0 1 0,0-1 0,0 1 16,-21-1-16,0 22 0,21-22 15,-21 43-15,22-21 0,-22 21 0,0-1 16,0 44 0,0-1-1,0 0-15,-22 21 0,22 1 16,-21 20-16,0-21 0,21 22 16,0-1-16,-21-20 0,21 20 0,-21 1 15,0-22-15,21 22 0,0-22 16,0 0-16,0 1 0,0-22 0,0 21 15,0-21-15,0 0 0,0 1 0,0-1 16,21 0-16,0-21 0,0 0 16,0 0-16,0 0 0,1 0 0,20-21 15,-21 21-15,21-21 0,1-1 16,-22-20-16,21 21 0,-21 0 0,22-22 16,-22 1-16,0 21 0,-21-21 0,0-1 15,21 22-15,-21 0 0,0 0 16,0 0-16,0-1 0,-21 22 15,0 0-15,0 0 16,0 0-16,-1 0 16,22 22-16,0-1 31,22-21-31,-1 21 0,0-21 0,0 21 16,0 0-16,0-21 15,-21 21-15,0 1 0,0-1 0,22 0 16,-22 0-16,0 0 0,0 0 15,0 1-15,0-1 0,0 0 16,0 0-16,0 0 0,21-21 16,-21 21-16,21-21 15,0 0-15,0 0 16,0 0-16,1 0 0,-1-21 0,0 0 16,0 21-16,-21-21 0,21 0 0,0 0 15,-21-1-15,22-20 0,-22 21 16,21-21-16,-21 20 0,0-20 0,0 21 15,0 0-15,0 0 0,21-1 16,-21 44 0,0-1-16,0 0 0,0 0 15,-21 0-15,21 0 0,0 22 16,0-22-16,0 0 0,0 0 0,0 0 16,0 1-16,0-1 0,0 0 15,0 0-15,0 0 16,0-42 15,0 0-15,0 0-16,0 0 0,0-1 0,0-20 15,0 21-15,0-21 0,21-1 16,-21 1-16,21 0 0</inkml:trace>
  <inkml:trace contextRef="#ctx0" brushRef="#br0" timeOffset="6776.2">15960 10372 0,'0'-21'0,"0"-1"0,0 1 15,-22 21 17,22 21-1,-21-21 16,0 0-32</inkml:trace>
  <inkml:trace contextRef="#ctx0" brushRef="#br0" timeOffset="7022.06">14753 10456 0,'-21'0'16,"42"0"-16,-63 0 0,21 0 0,-1 0 15,44 0 17,-1 0-32,0 0 0,0 0 0,21 0 15,1 0-15,-1 0 0,-21 0 16,22-21-16,-1 21 0,0 0 0,1 0 16,-1 0-16,0 0 0,1-21 15,-1 21-15,-21 0 0,21 0 16,1 0-16,-1 0 0,0 0 0</inkml:trace>
  <inkml:trace contextRef="#ctx0" brushRef="#br0" timeOffset="8964.2">16468 10372 0,'0'0'0,"0"-21"15,0-1-15,0 1 16,0 0-16,0 0 0,0 0 0,0 0 16,0-1-16,0 1 0,21 0 15,-21 0 1,0 42 0,-21 0-1,-1 0-15,22 1 0,0 20 0,-21 0 16,0 22-16,0-22 0,21 22 15,0-1-15,-21 1 0,21-1 0,-21 1 16,-1-22-16,22 21 0,0-20 0,0-1 16,-21 0-16,21 1 0,0-1 15,-21 0-15,21-20 0,0-1 16,0 21-16,0-21 0,0 0 16,0-42-1,0 0-15,0 0 16,0 0-16,0 0 0,0-1 15,0 1-15,0-21 0,0 21 0,0-22 16,0 22-16,21-21 0,0 21 0,1-22 16,-1 22-16,0 0 0,0 0 15,0 0-15,22 0 0,-22-1 16,21 22-16,-21 0 0,22 0 0,-1 0 16,-21 0-16,21 0 0,-20 22 15,20-1-15,-21 0 0,0 0 0,-21 0 16,0 0-16,0 1 0,0 20 15,0-21-15,0 0 0,0 0 0,-21 1 16,21-1-16,-42 0 0,21 0 0,-1 0 16,-20 0-16,21-21 0,0 22 15,-22-22-15,22 0 0,0 0 0,0 0 16,0 0-16,0 0 0,-1 0 16,1-22-16,21 1 0,-21 21 0,21-21 15,0 0-15,0 0 0,0 0 0,0-1 16,0 1-16,21 21 31,-21 21-31,21-21 16,1 22-16,-22-1 0,21 0 15,0-21-15,0 21 0,0 0 0,22 0 16,-22-21-16,0 22 0,21-22 16,-21 0-16,22 21 0,-1-21 0,0 0 15,-20 0-15,20 0 0,-21 0 0,21 0 16,-20 0-16,-1-21 0,0 21 15,0-22-15,0 1 0,0 0 0,1 0 16,-22 0-16,0-22 0,21 22 16,-21-21-16,0 21 0,21 0 0,-21-22 15,0 22-15,0 0 16,0 0-16,0 42 16,0 0-1,0 0-15,0 0 0,0 1 0,-21-1 16,21 0-16,0 0 0,0 21 15,0-20-15,0-1 0,0 0 0,0 0 16,21-21-16,0 21 0,0 0 16,0-21-16,1 0 0,-1 0 15,0 0-15,0 0 0,0 0 0,0 0 16,1 0-16,-22-21 0,21 0 16,0 0-16,0 0 0,0 0 15,-21-1-15,0 1 0,21-21 0,-21 21 16,0 0-16,22-22 0,-22 22 15,0 0-15,0 0 0,0 42 32,-22 0-32,22 0 0,-21 0 15,21 1-15,-21-1 0,21 21 0,0-21 16,0 0-16,0 1 0,0 20 16,0-21-16,0 0 0,21 0 0,0 1 15,1-1-15,-1 0 0,0 0 0,21-21 16,-21 0-16,1 21 0,-1-21 15,21 0-15,-21 0 0,0 0 16,1-21-16,-1 21 0,0-21 0,0 0 16,0 0-16,0-1 0,1-20 15,-1 21-15,0-21 0,-21-1 0,21 1 16,0-22-16,-21 1 0,21-1 16,-21 1-16,0-1 0,22 1 0,-22 21 15,0-1-15,0 1 0,0 0 0,0 20 16,0 1-16,0 0 0,0 0 15,0 42 1,-22 0-16,1 0 16,21 1-16,0 20 0,-21 0 0,0 1 15,21-1-15,-21 0 0,21 1 16,0 20-16,0-21 0,0 1 16,0-1-16,0 0 0,0 1 0,0-1 15,0 0-15,0-20 0,0 20 16,0 0-16,21-21 0,0 1 0,0-1 15,0 0-15,1 0 0,-22 0 0,42-21 16,-21 0-16,0 0 0,0 0 16,22 0-16,-22 0 0,0 0 0,0-21 15,0 21-15,1-21 0,-1 0 0,0 0 16,0-1-16,0-20 16,-21 21-16,21 0 0,-21 0 0,22-1 15,-22 1-15,0 0 0,0 0 0,0 0 16,-22 21-1,1 0-15,0 0 16,21 21-16,-21 0 16,21 0-16,-21 0 0,21 1 15,0-1-15,0 0 0,0 0 0,0 21 16,0-20-16,0-1 0,0 0 16,0 0-16,21 0 0,0 0 15,0-21-15,0 0 0,1 0 0,-1 0 16,21 0-16,-21 0 15,22 0-15,-22 0 0,21 0 0,-21 0 16,22-21-16,-22 0 0,21 0 0,-21 0 16,22 0-16,-22-1 0,0 1 15,21-21-15,-21 21 0,1-22 0,-1 22 16,-21-21-16,0 21 0,0 0 16,0-1-16,0 1 0,0 0 0,-21 21 15,-1 0-15,1 0 0,0 0 16,21 21-16,-21 0 15,21 1-15,0-1 0,0 0 0,0 0 16,0 21-16,0-20 0,0-1 0,0 0 16,0 0-16,0 0 15,0 0-15,0 1 0,0-1 0,0 0 16,0 0-16,0 0 16,-21-21-16,21 21 0,-21-21 0,-1 0 15,1 0-15,0 0 16,0 0-1,21-21 1,0 0 0,0 0-16,0 0 15,0 0-15,0-1 0,0 1 0,0 0 16</inkml:trace>
  <inkml:trace contextRef="#ctx0" brushRef="#br0" timeOffset="9248.04">17822 10605 0,'-21'0'0,"42"0"0,-63 0 0,21 0 0,21-22 16,21 1-16,0 21 16,0 0-16,22-21 0,-22 21 15,21 0-15,-21-21 0,22 21 0,-1 0 16,-21 0-16,21-21 0,1 21 15,-22 0-15,21 0 0,-21-21 16,22 21-16,-22 0 0,0 0 16,-42 0 31,0 0-47,0 0 0,-22 0 15,1 0-15</inkml:trace>
  <inkml:trace contextRef="#ctx0" brushRef="#br0" timeOffset="9871.7">14287 11409 0,'-21'0'0,"42"0"0,-63 0 16,21 0-16,0 0 0,0 0 15,-1 0 1,22 21 31,22-21-47,20 0 16,0 0-16,22 0 0,20 0 0,1 0 15,21 0-15,21 0 0,0 0 16,42 0-16,1 0 0,-1 21 0,0-21 15,22 0-15,-1 0 0,1 21 16,-1-21-16,-20 0 0,-22 0 16,-21 22-16,0-22 0,0 0 0,-21 0 15,-22 0-15,1 0 0,0 0 16,-22 0-16,-21 0 0,1 0 0,-1 0 16,0 0-16,-20 0 0,20 0 0,-21 0 15,0 0-15,0 0 16,-21 21-16,22-21 15,-1 0 1,-21 21-16,21-21 31,0 0 1,-21-21-17</inkml:trace>
  <inkml:trace contextRef="#ctx0" brushRef="#br0" timeOffset="16439.34">18351 11430 0,'-21'0'15,"0"0"-15,0 0 203,21 21-203,-21-21 16,0 0 0,-1 0-16</inkml:trace>
  <inkml:trace contextRef="#ctx0" brushRef="#br0" timeOffset="17287.87">12721 12404 0,'0'-21'0,"0"-1"0,0 1 16,0 0-1,0 0-15,0 0 0,0 0 16,0-1-16,0 1 16,21 21-16,-21-21 0,0 0 0,0 0 15,0 42 32,0 0-47,0 0 0,0 22 0,0-22 16,0 21-16,0 0 0,0 22 0,0-22 15,0 22-15,-21-22 0,0 22 16,0-1-16,0 1 0,21-1 16,-22 1-16,1-22 0,0 21 15,21-20-15,0-1 0,0-21 0,0 0 16,0 1-16,0-1 0,21-21 16,0 0-16,1 0 15,-1-21-15,0-1 0,21 1 0,-21 0 16,1 0-16,-1-21 0,0 20 15,0-20-15,-21 21 0,0-21 0</inkml:trace>
  <inkml:trace contextRef="#ctx0" brushRef="#br0" timeOffset="17476.75">12531 12615 0,'0'0'0,"-22"0"0,44 0 31,-1 0-31,21 0 0,-21-21 16,0 21-16,22 0 0,-1 0 16,0-21-16,1 21 0,-1 0 0,0-21 15,1 21-15,-22 0 0,21 0 16,1 0-16,-22-21 0,21 21 16</inkml:trace>
  <inkml:trace contextRef="#ctx0" brushRef="#br0" timeOffset="18612.09">13462 12975 0,'0'21'15,"0"-42"-15,0 64 0,21-43 32,-21-22-32,21 1 15,0 0-15,1 0 16,-22 0-16,0-22 0,0 22 15,0 0-15,0-21 0,0 21 0,0-22 0,0 22 16,0 0-16,0 0 16,-22 0-16,1 21 15,0 0-15,0 0 0,0 21 16,0 0-16,-22 0 0,22 0 0,0 22 16,-21-22-16,-1 21 0,22 0 0,-21 1 15,21-1-15,-22 0 16,22-20-16,0 20 0,21-21 0,0 21 0,0-20 15,0-1-15,0 0 0,21-21 16,0 0-16,22 0 16,-22 0-16,21-21 0,-21 21 15,22-21-15,-1-1 0,0-20 16,-21 21-16,22 0 0,-1-22 0,-21 1 16,22 21-16,-22-21 0,0 20 15,0-20-15,0 21 0,-21 0 0,21 0 16,-42 42 15,21 0-31,-21 0 16,0 0-16,21 0 0,0 22 0,0-22 15,0 21-15,0-21 0,0 1 0,0 20 16,0-21-16,0 0 16,0 22-16,21-22 0,0 0 0,0-21 15,1 21-15,20 0 0,-21-21 0,21 0 16,1 0-16,-1 0 0,0 0 15,1 0-15,-1-21 0,0 21 0,22-21 16,-22 0-16,1-22 0,20 22 16,-21-21-16,1 21 0,-22-22 0,0 1 15,0 0-15,-21-1 0,0 1 16,0 21-16,0-21 0,0 20 0,0 1 16,0 0-16,-21 21 0,0 0 0,0 0 15,0 0-15,-1 0 0,1 0 16,0 21-16,-21 0 0,21 22 15,-1-22-15,1 0 0,0 21 16,0-20-16,0-1 0,21 0 0,0 21 16,0-21-16,0 1 0,0-1 15,21-21-15,0 0 16,0 0-16,22 0 0,-22 0 0,21-21 16,-21-1-16,22 1 0,-22 0 15,21 0-15,-21 21 0,0-21 0,1 0 16,-22-1-16,0 1 0,21 21 0,-21-21 15,0 42 17,0 0-17,0 1-15,-21-1 0,21 0 0,0 21 16,0 1-16,-22-1 0,22 0 0,-21 1 16,21 20-16,-21-21 0,21 22 15,0-1-15,0 22 0,-21-21 0,21 20 16,-21-20-16,0 20 0,21 1 15,-22 0-15,1-22 0,0 22 0,0-22 16,0 22-16,0-21 0,-1-1 0,1 1 16,0-1-16,0-21 0,-21 1 15,20-1-15,1 0 0,0 1 16,0-22-16,0 0 0,-22-21 0,22 0 16,0 0-16,0 0 0,21-21 0,-21 0 15,0-22-15,-1 1 0,22 0 16,0-22-16,0 1 0,0-22 0,0 22 15,0-22-15,0 0 0,0 1 16,22-1-16,-1 21 0,0-20 0,0-1 16,0 22-16,22-1 0,-22 1 0,0-1 15,21 22-15,-21-22 0,1 22 16,20-22-16,-21 22 0,21-21 16,-20 20-16,20 1 0,0 21 0</inkml:trace>
  <inkml:trace contextRef="#ctx0" brushRef="#br0" timeOffset="18970.9">14880 12721 0,'0'0'0,"-21"0"32,0 0-32,0 0 0,-1 0 15,1 0-15,0 21 0,0-21 16,21 22-16,-21-1 0,0-21 0,21 21 15,-22-21-15,22 21 0,0 0 16,0 0-16,22 1 16,-1-22-16,0 0 15,0 21-15,0-21 0,0 0 16,1 21-16,20-21 0,-21 0 0,0 21 16,-21 0-16,21 0 15,-21 1-15,0-1 0,-21 0 16,0-21-16,0 21 0,0 0 0,-22 0 15,22-21-15,-21 22 0,21-22 16,-22 21-16,22-21 0,-21 0 0,21 0 16,0 0-16,-1-21 15,22-1-15,0 1 0,0-21 16,0 21-16</inkml:trace>
  <inkml:trace contextRef="#ctx0" brushRef="#br0" timeOffset="19544.25">13610 10626 0,'-21'0'0,"0"0"16,0 21-16,-1-21 0,1 21 15,0 0-15,-21 0 0,21 1 16,-22 20-16,1-21 0,-22 0 0,22 0 15,-21 1-15,-1-1 0,1 0 16,20 0-16,-20 0 0,20 0 0,1-21 16,0 0-16,21 22 0,-22-22 0,64 0 31,1 0-31,20 0 0,0 0 16,22 21-16,-1-21 15,1 21-15,20 0 0,-20 0 0,21-21 16,-22 21-16,22 1 0,-22-1 15,1 0-15,20-21 0,1 21 0,-21-21 16,20 0-16</inkml:trace>
  <inkml:trace contextRef="#ctx0" brushRef="#br0" timeOffset="20229.16">19664 10372 0,'-43'0'16,"86"0"-16,-128-21 0,43-1 15,-1 22-15,22 0 0,-21 0 0,21 0 16,0 0-16,-22 0 0,22 0 15,0 0-15,21 22 16,0-1 0,21-21-16,0 21 0,22-21 15,-22 21-15,42-21 0,-20 0 16,-1 21-16,0 0 0,22-21 0,-22 0 16,0 0-16,1 0 0,-22 22 15,0-22-15,0 0 0,0 0 0,-21 21 16,0 0-16,0 0 0,-21 0 15,0 0-15,-21 1 16,-1-1-16,1 0 0,0 21 0,-1-21 16,-20 22-16,-1-22 0,1 21 15,-22-21-15,22 22 0,-22-22 0,0 0 16,1 0-16,-1 0 0,-21 1 0,0-1 16</inkml:trace>
  <inkml:trace contextRef="#ctx0" brushRef="#br0" timeOffset="20836.5">15219 12615 0,'0'0'0,"-21"-21"15,21 0 1,21 0 0,0 0-1,0 21-15,0-21 0,0 21 0,22 0 16,-1-22-16,-21 22 0,22 0 0,-1 0 16,-21 0-16,21 22 0,-20-22 15,-1 21-15,0 0 0,-21 0 0,0 0 16,0 22-16,0-22 0,0 21 15,-42-21-15,20 22 0,-20-22 0,0 21 16,-1-21-16,1 22 0,-21-22 0,-1 0 16,1 0-16,-22 0 15,21 0-15,1-21 0,-22 22 0,1-1 16</inkml:trace>
  <inkml:trace contextRef="#ctx0" brushRef="#br0" timeOffset="21271.58">11853 12510 0,'0'0'16,"21"0"-16,22 0 15,-22 0-15,0 0 0,-21 21 16,0 0-16,0 21 0,0 1 0,0-1 15,0 0-15,0 22 0,-21-1 16,0 1-16,0-22 0,-22 22 16,22-1-16,-21-21 0,21 22 0,-22-22 15,22 1-15,0-22 0,0 21 16,0-21-16,42-21 16,0 0-1,21-21-15,1-21 0,-1 21 0,21-1 16,1 1-16,21 0 0</inkml:trace>
  <inkml:trace contextRef="#ctx0" brushRef="#br0" timeOffset="35467.89">18500 7535 0,'0'22'0,"0"-1"16,0 0 0,21-21-16,0 0 15,0 0 1,0 0-16,0-21 0,1 21 0,-1-21 15,0-1-15,0 22 0,0-21 16,-21 0-16,21 0 0,1 0 0,-22 0 16,0-1-16,0 1 15,0 0-15,-22 21 16,-20 0-16,0 0 0,21 0 16,-22 21-16,-20-21 0,20 21 0,1 1 15,0-1-15,-1 0 0,1 21 16,0-21-16,-1 1 0,22-1 0,0 21 15,0-21-15,0 0 0,21 1 16,0-1-16,0 0 16,21-21-16,0 0 0,0 21 15,0 0-15,1-21 0,20 0 16,-21 21-16,0-21 0,22 22 0,-1-22 16,-21 21-16,0 0 0,22-21 15,-22 21-15,0 0 0,0-21 0,0 21 16,0 1-16,-21-1 0,0 0 15,0 0-15,0 0 0,-21 0 0,0 22 16,-21-22-16,-1 0 0,1 0 16,0 0-16,-1 1 0,-20-1 15,21-21-15,-1 0 0,1 21 0,0-21 16,-1 0-16,1 0 0,21-21 16,0 0-16,-1 21 0,-20-22 0,21 1 15,21 0-15,-21-21 0,0 21 16,21-1-16,-22 1 0,22 0 0,0 0 15,0 0-15,22 0 16,-1 21 0,21 0-16,-21 0 0,22 0 15,-22 0-15,21 0 0,0 0 0,1 0 16,20 0-16</inkml:trace>
  <inkml:trace contextRef="#ctx0" brushRef="#br0" timeOffset="35747.73">18881 7832 0,'0'-21'15,"0"42"17,0 0-17,-22 0-15,22 0 0,0 0 0,0 1 16,-21-1-16,21 21 15,-21-21-15,21 0 0,-21 1 0,21-1 16,0 0-16,0 0 0,0 0 16,0 0-16,0 1 15,0-44 1,0 1-16,0 0 16,0 0-16,0 0 0,0 0 0,0-1 15</inkml:trace>
  <inkml:trace contextRef="#ctx0" brushRef="#br0" timeOffset="36080.31">18881 7641 0,'0'0'0,"0"-21"0,0 0 0,-22 21 31,22 21-31,0 0 16,0 0-16,0 1 15,0-1-15,0 0 16,22-21-1,-1 0-15,0 0 0,0 0 16,0 0-16,0 0 16,1-21-16,-22 0 0,0-1 15,0 1-15,0 0 16,0 0-16,-22 21 0,1-21 0,0 0 16,0 21-16,0 0 0,0-22 15,-1 22-15,1 0 0,0 0 16,0 0-16,0 22 0,0-1 15,21 0-15,0 0 16,0 0-16,0 0 0,21 1 16,0-22-16,0 0 0,0 0 15,22 0-15,-22 0 0</inkml:trace>
  <inkml:trace contextRef="#ctx0" brushRef="#br0" timeOffset="36637.99">19325 7303 0,'0'0'0,"0"-22"0,-21-41 16,0 63-1,21-21-15,0 42 16,0 0-16,0 21 16,0-20-16,0 20 15,0 0-15,0-21 0,0 22 0,0-1 16,0 22-16,0-22 0,-21 0 15,21 1-15,-22-1 0,1 0 0,21 1 16,-21-22-16,21 21 0,-21 0 16,21-20-16,-21 20 0,21-21 0,-21 0 15,21 0-15,0 1 16,0-1-16,-22-21 31,22-21-31,0-1 0,0 1 16,0 0-16,0-21 0,22 21 15,-1-1-15,0 1 0,0 0 0,0 0 16,0 0-16,22 0 0,-1-1 0,-21 1 16,22 21-16,-1-21 0,0 21 15,-21 0-15,22 0 0,-22 0 0,21 0 16,-21 0-16,1 21 0,-1-21 16,-21 21-16,0 1 0,21-1 15,-21 0-15,0 0 0,0 0 0,-21 22 16,0-22-16,-1 21 0,-20-21 15,0 0-15,21 22 0,-22-22 0,1 0 16,0 0-16,-1 0 0,1-21 16,21 22-16,-22-22 0,22 21 0,0-21 15,0 0-15,0 0 0,0 0 16,-1 0-16,22-21 0,0-1 16,0 1-16,22 0 15,-1 0-15,0 0 0,42 0 16</inkml:trace>
  <inkml:trace contextRef="#ctx0" brushRef="#br0" timeOffset="36996.3">20045 7387 0,'0'0'15,"0"-42"-15,0 21 0,0 0 16,0-1-16,0-20 0,0 21 0,0 0 16,21 21-1,-21 21-15,0 0 16,0 21-16,0-20 0,0 20 16,0 0-16,0 1 0,-21 20 0,0-21 15,21 1-15,-22-1 0,1 22 16,0-22-16,21 0 0,-21 1 0,0-1 15,21-21-15,0 21 0,0 1 0,-21-22 16,21 0-16,0 0 0,0 0 16,0 1-16,0-1 0,21-42 31,0-22-15,0 22-16,-21 0 15</inkml:trace>
  <inkml:trace contextRef="#ctx0" brushRef="#br0" timeOffset="37236.16">20214 7684 0,'0'21'16,"0"0"0,0 0-16,0 0 0,0 0 0,-21 1 15,21-1-15,-21 0 0,21 0 16,0 0-16,0 0 0,-21 1 0,21-1 15,0 0-15,0 0 16,0 0-16,0 0 0,0-42 47,0 0-47,21 0 16,0 0-16,-21-22 0</inkml:trace>
  <inkml:trace contextRef="#ctx0" brushRef="#br0" timeOffset="37575.96">20341 7387 0,'0'0'0,"-42"0"15,21 0 1,-1 21-16,22 1 0,0-1 16,-21-21-16,21 21 0,0 0 15,21-21 1,1 0-16,-1 0 0,0 0 15,0 0-15,21 0 0,-20 0 0,-1-21 16,0 0-16,0 21 0,0-21 16,0-1-16,-21 1 0,0 0 0,0 0 15,0 0-15,0 0 0,-21 21 16,-21-22-16,21 22 0,-22 0 0,22 0 16,-21 0-16,21 0 0,-22 0 15,22 0-15,0 22 0,0-1 16,21 0-16,-21 0 0,21 0 0,0 0 15,0 1-15,21 20 0,0-21 16,0 0-16,0 0 0,1 1 0,-1-1 16,0 0-16,0 0 0,0-21 15,0 21-15</inkml:trace>
  <inkml:trace contextRef="#ctx0" brushRef="#br0" timeOffset="38067.72">20680 7705 0,'-21'0'47,"21"21"-31,0 0-16,-22 0 16,22 0-16,-21 1 15,21-1-15,-21 0 0,21 0 0,0 0 16,0 0-16,-21 1 0,21-1 15,-21 0-15,21 0 0,-21-21 0,21 21 16,-22-21 0,1-21 15,21 0-31,0 0 0,0 0 16,0-22-16,0 22 0,21 0 0,1-21 15,-1 20-15,0-20 0,21 21 16,-21 0-16,22-22 0,-1 22 0,-21 0 15,22 21-15,-1 0 0,-21 0 16,21 0-16,-20 0 0,-1 0 0,0 0 16,0 21-16,-21 0 0,0 1 15,21-1-15,-21 0 0,0 0 0,0 21 16,0-20-16,0 20 0,-21-21 0,0 0 16,21 22-16,-21-22 0,0 0 15,21 0-15,0 0 0,-22 0 16,22 1-16,0-1 0,0 0 15,22-42 1,-1 21 0,-21-21-16,21-1 0</inkml:trace>
  <inkml:trace contextRef="#ctx0" brushRef="#br0" timeOffset="38867.69">21505 7747 0,'0'0'0,"21"-21"0,1 0 16,-1 0-16,-21-1 0,0 1 16,0 0-16,0 0 15,0 0-15,-21 21 0,-1 0 16,1 0-16,0 0 16,0 21-16,0-21 0,0 21 0,-1 0 15,1 0-15,0 1 0,0-1 16,-21 21-16,20-21 0,1 0 0,21 1 15,-21 20-15,21-21 0,-21 0 0,21 0 16,0 1-16,0-1 16,0 0-16,21-21 0,0 0 15,0 0-15,1 0 0,-1 0 16,21-21-16,-21 21 0,0-21 0,1-1 16,-1 1-16,0 21 0,0-21 15,-21 0-15,21 0 0,0 0 0,-21-1 16,22 1-16,-22 0 0,0 0 0,21 21 15,-21-21-15,21 21 16,-21 21 15,0 0-15,0 0-16,0 0 0,0 1 16,0-1-16,0 21 0,0 0 15,0 1-15,-21-1 0,21 0 0,-21 22 16,21-22-16,0 22 0,0-1 15,-22-20-15,22 20 0,-21 1 0,21-1 16,-21 1-16,21-1 0,0 22 0,0-22 16,0 1-16,0 20 0,0-20 15,0-1-15,0 1 0,21-1 0,-21 1 16,21-1-16,-21 1 0,0-1 16,0 1-16,0-1 0,0 1 0,0-22 15,-21 1-15,0-1 0,0 0 0,0 1 16,0-22-16,-22 0 0,22 0 15,-21-21-15,21 0 0,-22 0 0,1 0 16,21-21-16,-22 0 0,1 0 16,0-1-16,-1-20 0,22 0 15,-21-22-15,21 22 0,0-22 0,-1 22 16,1-21-16,0-1 0,21 1 0,0-22 16,0 21-16,0-20 0,0-1 15,21 22-15,0-22 0,1 21 0,-1 1 16,21-1-16,-21 1 0,22-1 0,-22 22 15,21-21-15,0 20 16,1-20-16,-1 20 0,0 22 0,-20-21 0,20 21 16,-21-22-16,0 22 15,0 0-15,1 21 0,-1-21 0,0 0 0,-21 0 16,21 21-16,0 0 16,-21-22-16,21 1 15</inkml:trace>
  <inkml:trace contextRef="#ctx0" brushRef="#br0" timeOffset="39383.92">22267 7620 0,'0'0'0,"21"-21"0,1 21 0,-22-21 16,21 21-16,-21-21 0,0-1 0,0 1 15,0 0 1,-21 21 15,-1 0-31,1 21 0,0-21 0,-21 21 16,21 1-16,-1-1 0,1 0 16,-21 0-16,21 0 0,0 0 0,-1 1 15,1-22-15,0 21 0,21 0 16,0 0-1,21-21 1,0 0-16,1 0 0,-1 0 16,0 0-16,0 21 0,21-21 0,-20 0 15,-1 0-15,21 21 0,-21-21 16,22 22-16,-22-22 0,0 21 0,0-21 16,0 21-16,-21 0 0,0 0 15,0 0-15,-21 1 16,0-1-16,0-21 0,-22 21 0,22 0 15,-21-21-15,0 21 0,20-21 16,-20 0-16,21 0 0,0 0 0,-22 21 16,22-21-16,0 0 15,0 0-15,0 0 16,0 0 0,-1 0-1,1 0-15,0 0 0</inkml:trace>
  <inkml:trace contextRef="#ctx0" brushRef="#br0" timeOffset="39995.57">18521 8551 0,'0'0'0,"-21"0"16,42 0 62,21 22-78,-21-22 0,22 0 0,-1 0 16,0 0-16,1 0 0,20 0 15,22 0-15,-22 0 0,22 0 16,21 0-16,0-22 0,21 22 0,0 0 16,-22 0-16,22-21 0,22 21 15,-22 0-15,21-21 0,0 21 0,0 0 0,-21 0 16,21 0-16,0 0 0,-21 0 16,22 0-16,-22 0 0,0 0 15,-22 0-15,22 0 0,-21 0 0,-21 0 16,0 0-16,-22 0 0,1 0 15,-22 0-15,0 0 0,1 0 0,-22 0 16,0 0-16,0 0 0,0 0 16,-21-21-16,-21 21 31,0 0-31,0 0 16,0-21-16,-22 21 0,1 0 15,0 0-15</inkml:trace>
  <inkml:trace contextRef="#ctx0" brushRef="#br0" timeOffset="40471.3">18500 8784 0,'-22'0'0,"44"0"0,-65 0 0,22 0 15,0 0-15,0 0 0,0 0 16,-1 0-16,1 0 16,21 21-1,21-21 1,1 0-1,-1 0-15,0 0 0,21 0 16,1 0-16,20 0 0,-21 0 0,22 0 16,-1 0-16,22 0 0,0 0 15,-1 0-15,22 0 0,0 0 16,21 0-16,0 0 0,0 0 0,0-21 16,0 21-16,21 0 0,0 0 15,22-21-15,-22 21 0,21-21 0,-21 21 16,22 0-16,-22 0 0,0 0 0,0 0 15,0 0-15,-21 0 0,0 0 16,-21 0-16,0 0 0,-21 0 0,-1 0 16,1 0-16,-21 0 0,-1 0 15,-21 0-15,22 0 0,-43 0 0,21 0 16,-20-21-16,-1 21 0</inkml:trace>
  <inkml:trace contextRef="#ctx0" brushRef="#br0" timeOffset="60340.82">18859 9377 0,'0'-21'31,"0"0"-15,-21 21 15,0 0-31,21 21 0,-21 0 16,0 0-16,0 0 0,-1 22 0,1-1 15,-21 0-15,21 1 0,-22-1 16,1 21-16,0-20 0,-1 20 0,1-20 16,-21 20-16,20-21 0,1 1 15,0-1-15,-1 0 0,1 1 0,0-22 16,20 21-16,-20-21 0,21 1 0,21-1 15,-21 0-15,42-21 32,0-21-32,0 0 0,0-1 0,1 1 15,20 0-15,-21-21 16,21 21-16</inkml:trace>
  <inkml:trace contextRef="#ctx0" brushRef="#br0" timeOffset="60648.16">18944 9377 0,'0'0'16,"0"-21"-16,0 0 15,-21 21-15,0 21 16,0 0-16,-1 0 0,-20 0 16,21 0-16,0 22 15,-22 20-15,1-20 0,21 20 0,-21 1 16,-1-22-16,1 21 0,0 1 15,-1-1-15,1-20 0,0 20 0,-1-20 16,22 20-16,-21-21 0,-1 1 0,22-1 16,0-21-16,-21 22 0,21-22 15,-1 0-15,1 0 0,21 0 0,-21 0 16,21 1-16,-21-22 0,21-22 31,0 1-31,0 0 0,0 0 16,0-21-16,21 20 0,0-20 0</inkml:trace>
  <inkml:trace contextRef="#ctx0" brushRef="#br0" timeOffset="61223.85">18902 9313 0,'0'0'0,"0"-21"16,-21 21 0,-1 0-16,1 0 15,0 21-15,0 1 0,0-1 16,0 0-16,-22 0 0,22 0 0,-21 22 16,-1-22-16,22 21 0,-21 0 15,0 1-15,-1-22 0,22 21 0,-21-21 16,21 22-16,-1-22 0,-20 0 0,21 0 15,0 0-15,0-21 16,42 0 15,0-21-31,0 0 0,0 0 0,0 0 16,22 0-16,-22-22 0,21 22 0,1-21 16,-1-1-16,-21 1 15,21 0-15,1 21 0,-1-22 0,-21 22 16,0-21-16,22 21 0,-22-1 0,0 22 15,0-21-15,0 21 0,1 0 16,-1 0 0,-21 21-16,0 1 0,0-1 15,0 0-15,0 0 0,0 21 0,21-20 16,-21 20-16,0 0 0,0-21 0,21 22 16,-21-1-16,0-21 0,0 22 15,0-22-15,0 0 0,0 0 0,0 0 16,0 0-16,0 1 15,0-1-15,0 0 0,0 0 16,0-42 31,0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8:48:24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1799 0,'0'-21'0,"0"0"0,0 0 16,0 0 0,0-1-16,0 1 15,0 0-15,0 0 16,0 0-16,-21 0 16,0-1-1,21 1-15,0 0 16,-21 21-16,0 0 0,21-21 0,-21 21 15</inkml:trace>
  <inkml:trace contextRef="#ctx0" brushRef="#br0" timeOffset="571.66">2222 1482 0,'0'0'0,"-21"0"0,0 0 16,42 0 31,0 0-47,22 0 15,-22 0-15,21 0 0,1-21 0,-1 21 16,0 0-16,1 0 0,-1 0 15,0 0-15,1 0 0,-1 0 0,0 0 16,-21 0-16,1 0 0,-1 0 16,-42 0-1,-1 0 1,1 0-16,0 21 0,-21-21 16,21 0-16,-1 0 0,1 0 0,-21 0 15,21 0-15,0 0 0,-1 0 16,1 0-16,0 0 0,0 0 0,0-21 15,0 21-15,-1-22 16,1 22 0,21 22 15,0-1-31,-21 21 0,21-21 16,-21 0-16,21 22 0,-21-1 15,21 0-15,0 1 16,-21 20-16,21 1 0,-22-22 0,1 22 15,21-1-15,-21 1 0,0-1 16,21 22-16,0-22 0,-21 22 0,0-22 16,21 22-16,0-21 0,0-1 15,0 1-15,0-1 0,0 1 16,0-22-16,0 21 0,0-20 0,21-1 16,-21-21-16,21 22 0,0-22 15,0 21-15,0-21 0,1 0 0,-1 1 16,0-22-16,0 21 0,0-21 15,0 21-15,1-21 0,-1 0 16,0 0-16,0 0 0,0 0 16,0-21-16,1 0 0,-1-1 0,0 22 15,0-21-15,0-21 0,22 21 16,-22 0-16,21-22 0,0 22 0</inkml:trace>
  <inkml:trace contextRef="#ctx0" brushRef="#br0" timeOffset="2495.83">22564 1545 0,'-22'0'15,"22"-21"-15,-21 21 0,0 0 32,0-21-32,42 21 78,0 21-78,0-21 0,1 0 15,20 21-15,-21-21 0,21 0 0,1 0 16,-1 0-16,0 0 0,1 0 16,-22 0-16,21 0 0,1 0 0,-1 0 15,-21 0-15,21 0 0,-20 0 16,-1 0-16,0 0 0,0 0 15,0 0-15,0 0 16,-21 21 47,-21-21-63,21 22 15,0-1-15,-21 0 0,0 0 16,0 0-16,0 0 0,-1 22 0,22-22 15,-21 21-15,0 1 0,0-22 16,0 21-16,0 0 0,-1-20 0,1 20 16,0 0-16,21-21 0,-21 22 15,0-1-15,0-21 0,-1 22 0,22-1 16,-21 0-16,21 1 16,-21-1-16,0 0 0,21 1 0,0-1 15,0 0-15,-21 1 0,21-22 16,0 21-16,0 0 0,-21-20 0,21 20 15,0-21-15,0 21 0,0-20 16,0-1-16,0 0 0,0 0 0,0 0 16,0 0-16,0 1 15,0-1-15,0 0 0,0 0 16,0 0 0,0 0-16,0 1 31,-22-22-16,1 0-15,0 0 16,0 0-16,0 0 0,0 0 16,-1 0-16,-20 0 0,21 0 15,-21 0-15,-1 0 0,1 0 0,0 0 16,-1 0-16,1 0 0,0 0 16,-1 0-16,1 0 0,0 0 0,-1 0 15,1 0-15,21 0 0,-22 0 16,22 0-16,0 0 0,0 0 0,0 0 15,0 0 1,-1 0-16,22-22 344,22 22-344,-1 0 0</inkml:trace>
  <inkml:trace contextRef="#ctx0" brushRef="#br0" timeOffset="5103.39">4233 4699 0,'0'-21'0,"0"0"16,0 0-16,0-1 15,0 1-15,0 0 16,0 0-1,0 0-15,0 0 16,0-1 0,0 44 46,0 20-46,0-21-16,0 0 0,-21 22 15,21-1-15,0 0 0,0 1 16,-21-1-16,21 21 0,-21-20 0,21 20 16,-21-20-16,21 20 0,-22 1 15,22-22-15,0 21 0,0 1 0,-21-1 16,21 1-16,-21-1 16,0 22-16,21-21 0,0 20 0,0-20 15,0-1-15,0 22 0,0-22 16,0 22-16,0-21 0,0 20 0,0 1 15,0-22-15,21 22 0,-21 0 16,21-22-16,-21 22 0,21-22 0,-21 1 16,0-1-16,0 1 0,0 21 0,0-22 15,0 1-15,0 20 0,0-20 16,0-1-16,0 22 0,0-22 0,0 1 16,-21-1-16,21 22 0,0-21 15,-21 20-15,0 1 0,21-22 16,-21 22-16,21 0 0,-21-1 0,-1 1 15,22 0-15,-21-1 0,21 1 16,0 0-16,-21-1 0,21 1 0,-21 0 16,21-1-16,-21 1 0,21 0 0,0-1 15,0-20-15,0 21 0,0-22 16,0 1-16,0-1 0,0 1 0,0-1 16,0 1-16,0-1 0,0-21 0,0 22 15,0-22-15,-21 22 0,21-22 16,0 0-16,0 1 0,0 20 15,0-20-15,-22-1 0,22 0 0,0 1 16,0-1-16,0 0 0,0 1 16,0-22-16,0 21 0,0-21 0,0 0 15,0 1-15,0-1 0,0-42 32,0-1-32,0-20 15,0-21-15,22-1 0,-22-21 0</inkml:trace>
  <inkml:trace contextRef="#ctx0" brushRef="#br0" timeOffset="6561.07">4276 4360 0,'0'22'15,"21"-22"-15,0 0 16,21 0-16,-21 0 0,43 0 0,-1 21 16,1-21-16,-1 0 0,22 0 15,-21 0-15,20 0 0,1 0 16,0 0-16,-1 0 0,22 0 0,0 0 15,21 0-15,0 0 0,-21 0 16,21 0-16,0 0 0,0 0 0,0-21 16,0 21-16,0 0 0,0 0 15,-21 0-15,-1 0 0,1 0 0,-21 0 16,0 0-16,-22 0 0,1-22 16,-1 22-16,-21 0 0,1 0 15,-22 0-15,0 0 0,0 0 16,0 0-16,1 0 0,-1 0 15,-21 22 1,21-22-16,-21 21 0,0 0 0,0 0 16,0 21-16,0-20 15,0 20-15,0 0 0,-21 1 16,0 20-16,-1 1 0,22 20 16,-21-20-16,0 20 0,0-20 0,0 21 15,21-1-15,0 1 0,-21 0 0,21 20 16,-22-20-16,22 0 0,-21 21 15,21-22-15,0 22 0,0-21 16,0 21-16,-21-1 0,21 1 0,0 0 16,0 0-16,0-21 0,-21 20 15,21 1-15,0 0 0,-21 0 0,0 0 16,-1 21-16,22-21 0,-21-1 0,-21 1 16,21 0-16,0 0 0,-1 0 15,1 0-15,0-1 0,0-20 0,0 21 16,0-21-16,-1-1 0,1 1 15,21 0-15,-21-22 0,0 22 0,21-22 16,-21 22-16,21-22 0,0 1 0,-21-1 16,21 1-16,-22-1 0,22-20 15,0 20-15,0 1 0,0-1 16,0-20-16,0 20 0,-21 1 0,21-22 16,-21 21-16,21 1 0,0-22 0,-21 22 15,0-22-15,21 22 0,-21-22 16,-1 21-16,22-20 0,-21-1 0,0 0 15,0 22-15,21-22 0,-21 1 0,0-22 16,21 21-16,-22 0 0,1-20 16,21 20-16,0-21 0,-21 0 0,0 0 15,0 1-15,21-1 0,-21-21 0,21 21 16,-22 0-16,1-21 0,0 0 0,0 0 16,0 0-1,0 0-15,-1 0 0,1 0 16,0 0-16,0 0 0,0 0 15,0 0-15,-1 0 0,-20-21 0,21 21 16,0-21-16,-22 21 0,1-21 16,0 21-16,-1-22 0,-20 22 0,21 0 15,-22-21-15,-21 21 0,22 0 0,-22-21 16,1 21-16,-22 0 0,21 0 16,-42 0-16,21 0 0,-21 0 0,21 0 15,-21 0-15,22 0 0,-22 0 0,42 0 16,-21 0-16,21 0 0,22 0 15,-22 0-15,43 0 0,-22-21 16,22 0-16,0 0 0,21-1 0,-22 1 16,22 0-16,0-21 0,0-22 15,21 22-15,0-22 0,0-20 0,0 20 16</inkml:trace>
  <inkml:trace contextRef="#ctx0" brushRef="#br0" timeOffset="7119.85">4085 5038 0,'0'0'0,"-21"0"0,0 0 16,0 0-16,-1 0 0,1 0 16,0 0-16,63-21 31,-20 21-31,41 0 0,1 0 0,20 0 16,22 0-16,21 0 0,0 0 15,21-22-15,22 22 0,-1 0 16,21 0-16,1 0 0,-1-21 0,1 21 15,-1 0-15,-20 0 16,20 0-16,-42 0 0,1 0 0,-1 21 16,-21-21-16,-21 0 0,-22 22 15,1-22-15,-22 0 0,-20 21 0,20-21 16,-42 0-16,22 21 0,-22-21 16,-21 21-16,0 0 15,-21-21-15,0 21 0,-43-21 0,1 22 16,-1-22-16,-42 21 0</inkml:trace>
  <inkml:trace contextRef="#ctx0" brushRef="#br0" timeOffset="7443.66">3873 6583 0,'0'0'16,"-84"42"-16,-22 22 0,64-43 15,20 0-15,22 0 0,43-21 0,-1 0 16,43 0-16,-1 0 0,1-21 16,42 0-16,21 21 0,22-21 0,-1 0 15,0-1-15,22 22 0,-1-21 0,1 0 16,-1 0-16,-20 21 16,-1-21-16,0 21 0,-21-21 0,-21 21 0,22 0 15,-44-22-15,1 22 16,0 0-16,-21 0 0,-22 0 0,1 0 15,-22 0-15,0 0 0,-20 0 16,-1 0-16,-21 22 0,0-1 16,-43 0-16,22-21 0,-42 21 15,-1 0-15,-20 0 0,-1 1 0,0-1 16,-21 0-16,-21 21 0</inkml:trace>
  <inkml:trace contextRef="#ctx0" brushRef="#br0" timeOffset="7739.66">4043 7874 0,'-85'64'0,"170"-128"0,-233 191 0,84-85 15,1 1-15,41-1 0,22 0 0,0-20 16,22-1-16,41 0 0,1-21 0,20 0 16,1 0-16,21 0 0,0 0 15,21 0-15,21 0 0,-21-21 0,21 21 16,-21-21-16,21 21 0,0-22 15,22 22-15,-22 0 0,0 0 0,0-21 16,0 21-16,0 0 0,-21 0 0,0 0 16,-21 0-16,0 0 0,0 0 15,-43 0-15,1 21 0,-1-21 16,-20 22-16,-22-1 0,0-21 16,-21 21-16,0 0 0,-42 0 0,21 0 15,-22 1-15,-20-1 0,-1 0 0,-20 0 16,-1 0-16,0 0 0</inkml:trace>
  <inkml:trace contextRef="#ctx0" brushRef="#br0" timeOffset="8051.99">3895 9610 0,'0'0'0,"-22"21"16,1 21-16,21-21 0,0 1 15,21-1-15,1-21 0,20 21 0,0-21 16,22 0-16,-1 0 0,1 0 0,20 0 16,22 0-16,0 0 0,0 0 15,21 0-15,21 0 0,-21 0 0,0 0 16,21 0-16,-21 0 0,21 0 0,-21 0 16,0 0-16,0 0 0,-21 0 15,0-21-15,-21 21 0,-1 0 0,1 0 16,-21 0-16,-22 0 0,0 0 0,1 0 15,-22 0-15,0 0 0,-21 21 16,-42 0 0,20 0-16,-20-21 0,0 21 0,-1 1 15,-20-22-15,-22 21 0</inkml:trace>
  <inkml:trace contextRef="#ctx0" brushRef="#br0" timeOffset="8306.84">4508 10245 0,'0'0'15,"-63"42"-15,-1-21 0,22 0 0,0 1 16,-1 20-16,22-21 0,0 0 0,21 0 16,0 1-16,21-1 0,22 0 15,-1 0-15,0-21 16,22 21-16,-1-21 0,22 0 0,0 0 16,20 0-16,1 0 0,0 0 0,0 0 15,0-21-15,21 21 0,-21-21 0,21 0 16,-22 0-16,1-1 0,0 1 15,0 0-15,-21 21 0,-22-21 0,22 0 16,-43 21-16,22-21 0,-22 21 0,-21 0 16,21 0-16,-20-22 0,-1 22 15,0 0-15,-21-21 0</inkml:trace>
  <inkml:trace contextRef="#ctx0" brushRef="#br0" timeOffset="9960.91">7027 10266 0,'21'0'0,"-21"-21"15,0 0-15,0-1 16,22 22 0,-22-21-16,0 42 47,0 1-32,0-1-15,0 0 0,0 0 16,0 0-16,0 22 0,0-22 0,0 21 15,0-21-15,-22 22 0,22-22 16,-21 21-16,21-21 0,-21 0 0,21 1 16,0-1-16,0 0 0,0 0 0,0 0 15,0-42 32,0 0-31,0 0-16,0 0 15,0-1-15,21 1 16,-21 0-16,0 0 16,0 0-16,0-22 0,0 22 0,0 0 15,0 0-15,0-21 0,0 20 16,0 1-16,0 0 0,0 0 16,0 0-16,0 42 31,0 0-31,0 0 15,0 0-15,0 1 0,0-1 0,0 0 16,0 21-16,0-21 0,0 22 16,-21-22-16,21 0 0,0 21 15,0-20-15,-21-1 0,21 0 0,0 0 16,-21 0-16,21 0 0,0 1 16,0-44 15,0 1-31,0 0 15,21 0-15,-21 0 0,21-22 0,-21 22 16,0-21-16,0 21 0,21-22 16,-21 22-16,21 0 0,-21 0 0,0 0 15,0 0-15,22 21 16,-22 21 0,0 0-16,0 0 15,0 0-15,0 0 0,0 1 0,0-1 16,0 21-16,0-21 0,-22 0 15,22 1-15,0-1 0,0 0 0,-21 0 16,21 0-16,0-42 47,0 0-47,0 0 16,21 0-16,-21-1 0</inkml:trace>
  <inkml:trace contextRef="#ctx0" brushRef="#br0" timeOffset="10587.55">7281 10033 0,'0'0'16,"-21"0"-16,0-21 0,0 21 0,0 0 15,-1 0-15,1 0 0,0 0 16,0 0-16,0 0 0,0 0 16,-1 0-16,1 0 0,0 0 0,0 21 15,0 0-15,0-21 16,-1 21-16,1 1 0,0 20 0,0-21 16,0 21-16,21-20 0,-21 20 0,-1 0 15,1 1-15,0 20 0,0-21 16,0 1-16,21 20 0,-21-20 0,-1-1 15,1 0-15,21 1 0,0-1 0,0 0 16,0-21-16,0 22 0,0-22 16,0 0-16,0 0 0,21 0 0,1 1 15,-1-1-15,0-21 0,21 21 0,1-21 16,-22 0-16,21 0 0,0 0 16,1 0-16,-1 0 0,0 0 0,1 0 15,-1-21-15,0 0 0,1-1 16,-1 22-16,-21-21 0,22 0 15,-1-21-15,-21 21 0,0-1 0,0 1 16,1-21-16,-1 21 0,0-22 16,-21 1-16,0 0 0,0-22 0,0 22 15,0 0-15,0-22 0,0 22 0,-21-22 16,0 22-16,-1 0 0,1-1 0,0 1 16,0 21-16,0-22 0,-22 22 15,22 0-15,-21 0 0,0 21 16,20 0-16,-20 0 0,0 0 0,-1 0 15,22 0-15,-21 0 0,21 0 0,-22 21 16,22-21-16,0 21 0,0 0 16,21 1-16,-21-1 15,21 0-15,0 0 0,21-21 32,0-21-32,0 21 0</inkml:trace>
  <inkml:trace contextRef="#ctx0" brushRef="#br0" timeOffset="11543.38">7556 3471 0,'0'0'0,"0"-21"0,0 0 16,0 0-16,0 0 0,0 0 16,0 42 30,0 0-46,22 21 0,-22-21 0,0 22 16,0-1-16,0 0 0,0-20 16,0 20-16,0 0 0,0-21 0,0 22 15,0-22-15,0 21 0,-22-21 16,22 1-16,0-1 0,0 0 0,0 0 16,0 0-16,0 0 0,0-42 46,0 0-30,0 0-16,0 0 16,0 0-16,0-1 0,22 1 15</inkml:trace>
  <inkml:trace contextRef="#ctx0" brushRef="#br0" timeOffset="12394.8">8022 3493 0,'-21'0'47,"0"21"-47,0 0 15,-1 0-15,22 0 16,-21 0-16,21 1 0,-21-1 0,0 0 16,21 21-16,0-21 0,0 1 15,0-1-15,0 0 0,0 0 0,0 0 16,0 0-16,0 1 0,21-1 16,0 0-16,0-21 0,1 21 15,-1 0-15,0-21 0,0 0 16,21 0-16,-20 0 0,-1 0 0,21 0 15,-21 0-15,0 0 0,1-21 0,-1 21 16,0-21-16,0 0 0,0 0 16,0-1-16,-21 1 0,0 0 0,22 0 15,-22 0-15,21 0 0,-21-1 16,0-20-16,0 21 0,0 0 0,0-22 16,0 22-16,0 0 0,-21 0 15,21 0-15,-22-22 0,1 43 0,21-21 16,-21 0-16,0 21 0,0-21 15,0 21-15,-1 0 16,1 0-16,0 0 16,0 0-16,21 21 0,-21-21 0,0 21 15,-1 0-15,1 1 0,0-1 16,21 0-16,-21 0 0,21 21 0,-21-20 16,21-1-16,0 0 0,0 0 15,0 21-15,0-20 0,0-1 0,0 0 16,0 0-16,0 0 0,21 0 15,0 1-15,-21-1 0,21 0 16,0-21-16,-21 21 0,22-21 16,-1 21-16,0-21 0,0 0 15,0 0-15,0 0 16,1 0-16,-1 0 0,0 0 0,0-21 16,0 0-16,0 0 0,1 0 15,-1-1-15,0 1 0,-21 0 0,0 0 16,0 0-16,0-22 0,0 22 15,0-21-15,0 21 0,0 0 0,0-22 16,0 22-16,-21 0 0,0 0 16,-1 0-16,22-1 0,-21 22 0,0 0 15,21-21-15,-21 21 16,0 0-16,0 0 0,-1 21 31,1-21-31,21 22 0,-21-22 0,21 21 16,0 0-16,-21 0 0,0 0 15,0 0-15,21 1 0,-22-22 16,1 21-16</inkml:trace>
  <inkml:trace contextRef="#ctx0" brushRef="#br0" timeOffset="13999.88">11282 4657 0,'0'0'0,"0"-21"0,0 42 47,0 0-31,0 0-16,0 21 0,0-20 0,0 20 15,0 0-15,-21 22 16,21-22-16,0 0 0,0 22 0,-22-22 15,22 1-15,-21-1 0,21 0 16,-21 1-16,21-22 0,0 21 0,0-21 16,0 22-16,0-22 0,0 0 0,0 0 15,0 0-15,0-42 47,21 0-47,0 0 16,1-22-16,-1 22 0,-21 0 15</inkml:trace>
  <inkml:trace contextRef="#ctx0" brushRef="#br0" timeOffset="14487.6">11705 4678 0,'0'0'0,"0"21"31,0 0-31,0 0 0,0 1 16,-21-1-16,0 21 0,21 0 15,0 1-15,0-1 0,-21 0 16,21 1-16,-22-1 0,22 0 16,-21 1-16,21-22 0,0 21 0,0 1 15,0-22-15,0 21 0,0-21 16,0 0-16,0 1 0,0-1 0,0 0 15,0 0-15,21-21 0,1 0 16,-1 0-16,0 0 0,0 0 16,0 0-16,0 0 0,22-21 0,-22 0 15,21 0-15,-21-1 0,22 1 16,-1 0-16,-21 0 0,22-21 0,-22-1 16,0 22-16,0-21 15,0-1-15,-21 1 0,0-21 0,0 20 16,0 1-16,-21 0 0,0-1 0,0 1 15,0 21-15,-1 0 0,1-1 16,-21 1-16,21 21 0,0 0 0,-1 0 16,1 0-16,-21 0 0,21 21 15,0-21-15,-1 22 0,1-1 0,21 0 16,0 0-16,-21 0 0,21 0 16,0 1-16,0-1 0,0 0 0,21-21 31,0 0-31,1 0 0</inkml:trace>
  <inkml:trace contextRef="#ctx0" brushRef="#br0" timeOffset="15195.71">12531 5101 0,'0'0'16,"-43"21"0,22-21-16,0 0 0,42 0 31,21 0-31,-20 0 15,20 0-15,0 0 0,1 0 16,-1 0-16,21 0 0,-20 0 0,20 0 16,-20 0-16,20 0 0,1 0 15,-22 0-15,21 0 0,1 0 0,-22 0 16,1 0-16,20 0 0,-21 0 0,1 0 16,-22 0-16,21 0 15,-21 0-15,1-21 16,-22 0-1,-22 21-15,22-21 0,-21 21 16,-21-21-16,21 21 0,-22-21 16,22 21-16,-21-22 0,21 22 0,-22-21 15,22 21-15,0-21 0,-21 21 16,21 0-16,-1 0 0,22-21 0,-21 21 16,42 0 15,1 0-31,20 0 15,-21 0-15,0 0 16,22 0-16,-1 21 0,-21-21 0,21 0 16,-20 21-16,20-21 0,-21 0 15,0 21-15,0-21 0,1 22 0,-22-1 16,0 0-16,0 0 16,0 0-16,-22 0 0,1 1 15,0-1-15,0-21 0,-21 21 0,20 0 16,-20 0-16,21 0 0,-21-21 15,20 22-15,1-1 0,0-21 0,0 21 16,0-21-16,0 0 0,21 21 16,-22-21-16,44 0 31,-1-21-31,0 21 0</inkml:trace>
  <inkml:trace contextRef="#ctx0" brushRef="#br0" timeOffset="15911.46">14414 4974 0,'0'0'0,"22"0"0,-22-21 0,42-42 15,-42 20-15,0 22 16,0 0-16,0 0 0,0 0 16,-21-1-16,0 1 0,-1 0 0,-20 0 15,21 21-15,0 0 0,-22 0 16,22 0-16,-21 0 0,0 0 0,20 0 16,-20 21-16,21-21 0,-21 21 0,-1 22 15,22-22-15,0 0 16,-21 21-16,20-21 0,1 22 0,21-22 15,0 21-15,-21-21 0,21 1 0,0-1 16,0 0-16,0 0 0,21-21 16,0 0-16,1 21 0,-1-21 15,0 0-15,21 0 0,1 0 0,-1-21 16,-21 21-16,21-21 0,1 0 0,-22 21 16,0-21-16,21-1 0,-20 1 15,-1 0-15,0 0 0,-21 0 0,21 0 16,-21-1-16,0 44 47,0-1-47,0 0 0,0 0 15,0 21-15,0-20 16,0-1-16,0 21 0,0-21 0,0 0 16,0 22-16,0-22 0,0 0 0,0 21 15,0-20-15,0-1 0,0 21 16,0-21-16,0 0 0,0 1 0,0 20 15,0-21-15,-21 0 0,0 0 16,0 1-16,-1-1 0,1-21 0,0 21 16,0 0-16,-21-21 0,20 0 0,-20 0 15,0 0-15,21 0 0,-22 0 16,22 0-16,-21 0 0,21 0 16,-22-21-16,22 21 0,0-21 15,0 0-15,21-1 16,0 1-1,21 21-15,0 0 16,0 0-16,0-21 0,22 0 0,-22 0 16,21 21-16,1-21 0</inkml:trace>
  <inkml:trace contextRef="#ctx0" brushRef="#br0" timeOffset="16536.09">14838 5249 0,'0'0'0,"-21"0"0,42 0 31,0 0-31,21 0 0,-21 0 16,22 0-16,-1 0 0,22 0 15,-22 0-15,0 0 0,1-21 0,20 21 16,-21 0-16,1 0 0,-1 0 16,0 0-16,1 0 0,-22 0 15,0 0-15,21-21 0,-20 21 16,-1 0-16,-21-21 16,0 0-16,-21 0 15,-1 21-15,-20-22 16,21 22-16,-21-21 0,20 0 0,1 21 15,-21 0-15,21-21 0,0 21 16,-1 0-16,22-21 16,22 21-1,-1 0 1,0 0-16,21 0 0,-21 0 0,22 0 16,-22 0-16,0 0 15,0 0-15,0 0 0,1 21 0,-1-21 16,-21 21-16,0 0 0,0 0 15,0 1-15,0-1 0,0 0 16,-21 0-16,-1 0 0,-20 0 0,21 1 16,0-1-16,-22 0 0,22 0 15,0 0-15,0 0 0,-21-21 0,20 22 16,1-1-16,0-21 16,0 21-16,0-21 15,42-21 32,0 21-47,0-21 0,22-1 16,-22 22-16,21-21 0</inkml:trace>
  <inkml:trace contextRef="#ctx0" brushRef="#br0" timeOffset="17234.81">16468 5080 0,'0'21'0,"-22"-21"31,1 0-15,0 0-16,0-21 15,0 21-15,0-21 0,-1 0 0,1 21 16,0-21-16,0-1 0,0 1 15,0 0-15,-1 0 0,1 0 0,21 0 16,0-1-16,0 1 0,0 0 16,0 0-16,21-21 0,1 20 0,-1 1 15,21 0-15,0 0 0,1 0 16,20 0-16,-20-1 0,-1 22 0,21 0 16,-20 0-16,-1 0 0,-21 0 15,22 0-15,-22 0 0,0 0 0,0 22 16,-21-1-16,0 21 0,0-21 0,-21 22 15,0-1-15,-22 0 16,1 1-16,-21-1 0,20 0 0,-20 1 16,-1-1-16,22 0 0,0 1 15,-1-1-15,22 0 0,0-21 0,0 22 16,21-22-16,0 0 0,0 0 16,21 0-16,0-21 0,21 22 0,1-22 15,-22 0-15,21 0 0,1 0 0,-1 0 16,0 0-16,1-22 0,-1 1 15,-21 21-15,0-21 0,0 0 0,1 0 16,-22 0-16,0-1 0,0 1 16,0-21-16,0 21 0,-22 0 0,-20-1 15,21 1-15,0 0 0,0 21 16,-1 0-16,1 0 0,-21 0 16,21 0-16,0 0 0,-1 0 0,1 0 15,0 0-15,0 0 0</inkml:trace>
  <inkml:trace contextRef="#ctx0" brushRef="#br0" timeOffset="17988.14">17674 5144 0,'0'0'0,"-21"0"16,0 0-16,0 0 0,42 0 47,0 0-47,0 0 15,21 21-15,1-21 0,-1 0 0,22 0 16,-22 0-16,21 0 0,1 0 16,-1 0-16,1 0 0,-22 0 0,22 0 15,-22 0-15,0 0 0,1 0 16,-22-21-16,0 21 0,-21-22 16,-42 1-16,21 21 15,-22-21-15,1 0 0,0 21 16,-1-21-16,1 21 0,0-21 0,20 21 15,-20-22-15,21 22 0,0 0 16,42 0 15,0 0-31,0 0 0,0 0 16,22 0-16,-1 0 16,0 22-16,1-22 0,-1 21 0,0-21 0,-20 21 15,-1-21-15,0 21 16,-21 0-16,0 0 0,0 1 0,0-1 15,-21 0-15,-22 0 0,22 0 0,-21 22 16,21-22-16,-22 0 0,1 0 16,0 0-16,21 0 0,-22-21 0,22 22 15,0-1-15,0-21 0,0 21 16,42-21 15,0 0-31,0-21 0,0 21 16,22-21-16</inkml:trace>
  <inkml:trace contextRef="#ctx0" brushRef="#br0" timeOffset="18443.88">19029 4636 0,'0'0'0,"-21"0"0,-1 0 16,22 21 15,0 0-31,22-21 16,-1 0-16,0 21 0,0-21 15,0 0-15,22 0 0,-1 0 0,-21 0 16,21 0-16,1 0 0,-1 0 16,0 0-16,1-21 0,-22 21 0,21-21 15,-21 21-15,1-21 0,-1-1 16,0 22-16,-21-21 0,0 0 15,-42 21 1,20 0-16,1 21 16,0 0-16,0 22 0,-21-22 15,20 21-15,-20 22 0,21-22 0,-21 22 16,20-22-16,1 21 0,-21-20 16,21 20-16,0-20 0,-1-1 15,1 0-15,0 1 0,21-22 0,-21 21 16,21-21-16,0 0 0,0 1 15,0-44 32,0 1-47,0 0 0,0 0 16,0 0-16,0 0 0</inkml:trace>
  <inkml:trace contextRef="#ctx0" brushRef="#br0" timeOffset="18640.27">18859 5101 0,'0'0'0,"22"0"32,-1 0-32,0 0 0,0 0 15,0 0-15,22 0 0,-22 0 16,21 0-16,0 0 0,1 0 0,-22 0 16,21 0-16,-21 0 0,22 0 15,-22 0-15,0 0 0,0 0 16,-21-21-16,21 21 15,-21-21-15,22 21 16</inkml:trace>
  <inkml:trace contextRef="#ctx0" brushRef="#br0" timeOffset="19138.99">19643 5144 0,'0'0'0,"-22"0"0,44 0 31,-1 0-31,21 0 0,0 0 16,1 0-16,-1 0 0,22 0 15,-1 0-15,1 0 0,-1 0 0,1 0 16,-1 0-16,1-22 0,-1 22 0,1 0 16,-22 0-16,21-21 15,-41 21-15,20 0 0,-21 0 0,0-21 16,0 21-16,-21-21 0,0 0 15,-21 0-15,0-1 16,-21 22-16,-1-21 0,1 21 16,21 0-16,-21-21 0,-1 21 0,22 0 15,-21 0-15,21 0 0,-1 0 16,44 0 0,20 0-1,-21 0-15,0 0 16,22 0-16,-22 0 0,0 0 0,21 0 15,-21 0-15,1 21 16,-1 0-16,0-21 0,-21 22 0,0-1 16,0 0-16,0 0 0,0 21 15,-21-20-15,0 20 0,-1-21 0,-20 21 16,21-20-16,-21-1 0,-1 21 16,22-21-16,-21 0 0,-1 1 0,22-1 15,0 0-15,0-21 0,0 21 0,0-21 16,63 0-1,-21-21 1</inkml:trace>
  <inkml:trace contextRef="#ctx0" brushRef="#br0" timeOffset="19603.13">21590 4657 0,'0'-21'0,"0"42"15,0-64-15,-21 43 32,0 0-32,-1 22 15,1-1-15,0 0 0,0 21 0,-21 1 16,20-1-16,1 0 0,-21 1 15,21 20-15,0-21 0,-1 1 0,1 20 16,21-20-16,-21-1 0,21-21 0,0 21 16,0-20-16,21 20 0,0-21 15,1 0-15,20-21 0,-21 21 0,21-21 16,1 0-16,-1 0 0,0 0 16,-20 0-16,20 0 0,0-21 0,-21 0 15,22 21-15,-22-21 0,0 0 16,-21 0-16,0-1 0,0-20 15,0 21-15,0 0 0,0 0 0,-21-1 16,-21 22-16,20-21 16,1 21-16,-21 0 0,0 0 0,20 0 15,-20 21-15,21-21 0,-21 22 16,20-1-16,22 0 0,0 0 16,22-21-1,20 0-15,-21 0 0</inkml:trace>
  <inkml:trace contextRef="#ctx0" brushRef="#br0" timeOffset="20079.8">22331 5038 0,'0'0'0,"0"-21"16,-21 21-16,-1 0 15,22-22-15,43 22 31,-22 0-31,21 0 0,1 0 0,20 0 16,1 0-16,-22 0 0,21 0 16,1 0-16,-1 0 0,1 0 0,-1 0 15,-20 0-15,-1 0 0,0 0 16,1-21-16,-22 0 0,0 21 0,0-21 16,-21 0-16,0 0 15,0-1-15,-21 1 16,-21 21-16,21 0 0,-1 0 0,-20 0 15,0 0-15,21 0 0,-1 0 16,1 0-16,0 0 0,42 0 31,0 0-31,1 0 16,-1 0-16,0 0 0,0 0 0,21 0 16,-20 0-16,-1 0 0,0 0 15,-21 21-15,0 1 16,0-1-16,0 21 0,0-21 0,-21 0 15,0 22-15,-1-22 16,1 21-16,0-21 0,-21 1 0,21 20 16,-1-21-16,-20 0 0,21 0 15,0-21-15,0 22 0,-1-22 0,1 0 16,0 0-16</inkml:trace>
  <inkml:trace contextRef="#ctx0" brushRef="#br0" timeOffset="20871.34">23516 4636 0,'0'0'0,"21"-22"16,22 22-16,-22 0 0,63 0 15,-62 0-15,20 0 16,-21 0-16,21 0 0,1 0 0,-1 0 16,0 0-16,1 0 0,-22 0 15,21 0-15,-21 0 0,1 0 0,-1 0 16,0 0-16,-42 0 31,-22 0-31,22 0 0,-21 0 16,0 0-16,-1 0 0,1 0 0,0 0 15,20 0-15,-20 0 16,0 0-16,21 22 0,-22-22 0,22 0 16,-21 21-16,21-21 0,-22 21 0,22-21 15,0 21-15,0 0 0,0-21 16,-1 21-16,1 1 0,0-1 0,0 0 16,21 0-16,0 0 0,0 0 15,-21-21-15,21 22 0,0-1 16,21-21 15,0 0-31,0 0 16,0 0-16,1 0 0,20 0 0,-21 0 15,21 0-15,-20 0 16,20 21-16,-21-21 0,21 21 0,-20 0 16,20-21-16,-21 21 0,21 1 0,-20-1 15,-22 0-15,21 0 16,-21 0-16,0 0 0,0 1 0,-21-1 15,-22-21-15,22 21 0,-21 0 16,-1 0-16,1-21 0,0 21 0,-1-21 16,1 0-16,0 0 0,21 22 15,-22-22-15,22 0 0,0 0 0,0 0 16,0 0-16,42 0 31,0-22-31,0 22 0,21-21 16,1 21-16,-22-21 0,21 0 15</inkml:trace>
  <inkml:trace contextRef="#ctx0" brushRef="#br0" timeOffset="21327.34">24151 5059 0,'21'0'16,"-42"0"-16,63 0 0,-20 0 15,-1 0-15,0 0 0,0 0 0,0 0 16,22 0-16,-22 0 15,21 0-15,0 0 0,1 0 0,-1 0 16,0 0-16,1 0 0,-1 0 0,-21 0 16,22 0-16,-1-21 0,-21 21 15,0 0-15,0-21 0,-21-1 16,0 1-16,0 0 16,-21 0-16,0 0 0,0 21 0,-21-21 15,-1-1-15,22 22 0,-21-21 16,21 21-16,-1 0 0,1 0 0,0 0 15,0 0-15,42 0 32,0 0-32,22 0 0,-22 21 15,0-21-15,21 0 0,-21 22 16,1-22-16,20 21 0,-21 0 0,-21 0 16,21 0-16,-21 0 15,0 1-15,0-1 0,-21 0 0,21 0 16,-21 0-16,-21 0 0,20 1 15,1-1-15,-21 0 0,21 0 0,0-21 16,-1 21-16,1-21 0,0 0 16,42 0 15,22-21-31,-22 21 16,0-21-16</inkml:trace>
  <inkml:trace contextRef="#ctx0" brushRef="#br0" timeOffset="21746.8">25252 4699 0,'0'0'16,"0"-21"-16,21 21 0,-21-21 15,0 42 1,-21 0-16,0 0 16,-1 22-16,1-22 0,0 21 0,0-21 15,0 22-15,0-1 0,-1-21 16,22 21-16,0-20 0,-21 20 15,21-21-15,0 0 0,0 0 0,0 1 16,0-1-16,21-21 16,1 21-16,-1-21 0,0 0 0,0 0 15,0 0-15,0-21 0,22 0 16,-22 21-16,0-22 0,0 1 0,0 0 16,1 0-16,-1 0 0,0 21 15,-21-21-15,0 42 31,-21 0-31,0-21 16,-1 21-16,1 0 0,0 0 0,0 1 16,21-1-16,-21 0 0,21 0 15,-21 0-15,21 0 0,-22-21 16,22 22-16,0-1 16,22-21 15,-1-21-31,0-1 0</inkml:trace>
  <inkml:trace contextRef="#ctx0" brushRef="#br0" timeOffset="22979.78">25590 5017 0,'22'0'47,"-1"0"-47,0 0 0,0 0 15,0 0-15,22 0 16,-1 0-16,-21 0 0,21 0 0,1 0 16,-22 0-16,21 0 0,-21 0 15,22 0-15,-22 0 0,0 0 0,-21-22 16,0 1-1,-21 0 1,0 21-16,0 0 0,-22-21 0,22 21 16,0 0-16,0-21 0,0 21 15,-1 0-15,1 0 0,42 0 32,1 0-17,-1 0-15,0 21 16,0-21-16,-21 21 0,0 0 15,0 0-15,0 1 0,0-1 16,0 0-16,0 0 16,-21 0-16,0-21 0,0 0 15,-1 21-15,1-21 16,42-21 15,1 21-15</inkml:trace>
  <inkml:trace contextRef="#ctx0" brushRef="#br0" timeOffset="23411.55">26247 4784 0,'0'0'0,"21"0"16,-21-21-16,21 21 16,0 0-1,0 0 1,0 0-16,-21 21 0,22 0 15,-22 0-15,0 0 0,0 0 16,0 1-16,0-1 0,0 0 0,0 0 16,-22 0-16,1 0 0,0 1 15,-21-22-15,21 21 0,-22 0 16,22-21-16,0 0 0,0 21 0,0-21 16,-1 0-16,44 0 31,-1 0-16,0 0-15,0 0 0,21 0 0,-20 21 16,-1-21-16,0 0 0,0 21 16,0-21-16,-21 22 0,21-22 15,-21 21-15,0 0 16,0 0-16,-21-21 16,0 0-16,0 21 0,0-21 0,0 0 15,-1 0-15,1 0 16,0 0-16,0 0 0,0 0 15,42-21 1,0 21 0,0-21-16,0 21 0</inkml:trace>
  <inkml:trace contextRef="#ctx0" brushRef="#br0" timeOffset="23583.55">26437 5101 0,'21'0'47,"0"0"-31,1 0-16,-1 0 0,0 0 15,0 0-15,0 0 16,0 0-16,1-21 0,-1 21 16,0 0-16</inkml:trace>
  <inkml:trace contextRef="#ctx0" brushRef="#br0" timeOffset="23919.93">26776 4974 0,'-21'0'32,"42"0"-1,0 0-16,0 0-15,-21 21 32,0 1-17,0-1-15,-21 0 16,0-21-16,0 21 16,-1-21-16,1 21 0,0-21 15,0 21-15,0-21 0,0 0 0,-1 22 0,1-22 16,0 0-1,21 21-15,21-21 32,0-21-32,1 21 0,-1-22 15</inkml:trace>
  <inkml:trace contextRef="#ctx0" brushRef="#br0" timeOffset="24228.73">26860 4890 0,'0'-22'0,"0"-20"15,0 21 1,22 21-16,-1 0 16,0 0-16,0 0 15,0 0-15,0 0 0,1 21 0,-22 0 16,21-21-16,-21 21 0,21 1 16,-21-1-16,0 21 0,0-21 0,0 0 15,-21 1-15,0-1 0,-1 21 16,1-21-16,0 0 0,0 1 0,0-1 15,0 0-15,-1 0 16,22 0-16,-21-21 0,21 21 16,21-21 15,1 0-31,20 0 0,0 0 0,1 0 16,-1 0-16,0-21 0,22 0 15,-22 21-15,22-21 0,-1 0 0</inkml:trace>
  <inkml:trace contextRef="#ctx0" brushRef="#br0" timeOffset="29347.39">13504 6138 0,'0'0'0,"-21"0"15,0 0 1,0 0-16,0 0 16,-1 0-16,1 0 15,0 0-15,0 0 16,0 0-16,0 0 0,-1 0 16,1 0-1,0 0-15,0 0 0,0 0 16,21 22-1,-21-22-15,-1 0 16,44 0 47,-1 0-48,0 0-15,0 0 0,0 0 16,0 0-16,22 0 0,-22 0 0,0 0 15,21 0-15,-20 0 0,20 0 16,-21 0-16,21 0 0,-20-22 0,20 22 16,0 0-16,-21 0 0,22 0 15,-1 0-15,-21 0 0,22 0 16,-1 0-16,-21 0 0,21 0 0,1 0 16,-1 0-16,0 0 0,1 0 15,-1 0-15,0 0 0,1 0 0,20 0 16,-20 0-16,-1 0 0,21 0 15,-20 0-15,-1 0 0,22 0 0,-22 0 16,0 0-16,1 0 0,-1 0 16,0 0-16,1 0 0,-1 0 0,21 0 15,-20 0-15,-1 0 0,22 0 16,-22 0-16,21 0 0,-20 0 0,20 0 16,1 0-16,-22 0 0,22 0 15,-1 0-15,1 0 0,-1 0 16,1 0-16,-1 0 0,-21 0 0,22 0 15,-1 0-15,1 0 0,-1 0 16,1 0-16,-1 0 0,-20 22 0,20-22 16,1 0-16,-1 0 0,-20 0 15,20 0-15,1 0 0,-22 0 0,21 0 16,-20 0-16,-1 0 0,22 0 16,-22 0-16,21 0 0,-20 0 0,-1 0 15,22 21-15,-22-21 0,0 0 16,22 0-16,-22 0 0,0 0 0,1 0 15,20 0-15,-20 0 0,-1 0 16,21 0-16,-20 0 0,-1 0 16,0 0-16,22 0 0,-22 0 0,1 0 15,-1 0-15,0 0 0,1 0 16,-1 0-16,0 0 0,1 0 0,-1 0 16,0 0-16,1 0 0,20 0 0,1 0 15,-22 0-15,21 0 0,1 0 16,-1 0-16,-20 0 0,20 0 0,1 0 15,-22 0-15,22 0 0,-22 0 16,0 0-16,1 0 0,-1 0 0,0 0 16,1 0-16,-1 0 0,21 0 15,-20 0-15,20 0 0,-20 0 16,20 0-16,-21 0 0,22 0 16,-1 0-16,1 0 0,-22 0 0,22 0 15,-22 0-15,0 0 0,1 0 16,-1 0-16,0 0 0,1 0 0,-1 0 15,0 0-15,-20 0 0,20 0 0,0 0 16,1 0-16,-1 0 0,0 0 16,1 0-16,-1 0 0,0-21 0,1 21 15,-1 0-15,0 0 0,1 0 16,-1 0-16,0 0 0,1 0 0,-1-22 16,0 22-16,1 0 15,-22 0-15,21 0 0,0 0 0,1 0 16,-1 0-16,-21 0 0,22 0 15,-1 0-15,-21 0 0,21 0 0,1 0 16,-22 0-16,21 0 0,1 0 16,-1 0-16,0 0 0,1 0 0,-22 0 15,42 0-15,-20-21 0,-1 21 0,0 0 16,22 0-16,-22 0 0,0 0 16,1 0-16,20 0 0,-20 0 0,-1 0 15,0 0-15,1 0 16,-1-21-16,0 21 0,1 0 0,-1 0 0,0 0 15,-21 0-15,22 0 16,-1 0-16,0 0 0,1 0 0,-1 0 16,0 0-16,1 0 0,-1 0 15,0 0-15,1 0 0,-1 0 0,0 0 16,-20 0-16,20 0 0,0 0 16,-21 0-16,22 0 0,-1 0 0,-21 0 15,22 0-15,-1 0 0,-21 0 16,21 0-16,-20 0 0,20 0 0,0 0 15,-21 0-15,22 0 0,-1 0 16,0 0-16,1 0 0,-1 21 0,0-21 16,1 0-16,20 0 0,-20 0 15,-1 0-15,0 0 0,1 0 0,-1 0 16,21 0-16,-20 0 16,-1 0-16,0 0 0,1 0 0,-1 0 15,0 0-15,-20 0 0,20 0 16,0 0-16,-21 0 0,22 21 0,-1-21 15,-21 0-15,22 0 0,-22 0 16,21 0-16,-21 0 0,22 0 0,-22 0 16,21 0-16,-21 0 0,22 0 15,-1 0-15,-21 0 0,21 0 0,1 0 16,-1 0-16,-21 0 0,22 0 16,-1 0-16,-21 0 0,21 0 15,-20 0-15,20 0 0,-21 0 0,21 0 16,-20 0-16,-1 22 0,0-22 15,0 0-15,0 0 0,0 0 16,1 0-16,20 0 0,-21 0 0,0 0 16,0 0-16,1 0 0,-1 0 0,0 0 15,21 0-15,-21 0 0,1 0 16,-1 0-16,0 0 0,21 0 0,-21 0 16,1 0-16,20 0 0,-21 0 15,0 0-15,22 0 0,-22 0 16,0 0-16,21 0 0,-21 0 0,1 0 15,-1 0-15,0 0 0,0 0 16,0 0-16,0 0 16,1 0-16,-1 0 0,0 0 15,0 0-15,0 0 0,0 0 16,1 0 0,-1 0-16,0 0 15,0 0 1,0 0 15,0 0-31,-21-22 31,0 1-15,0 0 0,-21 21-16,0-21 15,0 21-15,0-21 16,0 21-16,-1 0 0,1-21 15,21-1-15,-21 22 16,0 0-16,0-21 16,0 21-16,21-21 15,-22 21-15,1 0 16,21-21-16,-21 0 31,21 42 32,0 0-48,21-21-15,-21 21 16,21-21-16,1 21 0,-1 1 16,0-22-16,0 0 0,-21 21 15,21-21-15,0 0 0,1 0 16,-1 21-16,0-21 0,0 0 15,0 0-15,0 0 16,1 0-16,-1 0 31,-42 21 16,-1 0-31,1-21-16,21 21 0,-21-21 15,0 22-15,0-22 0,0 21 16,-1-21-16,-20 21 0,21-21 0,0 21 16,0-21-16,-1 21 0,-20 0 15,21-21-15,0 22 0,0-22 16,21 21-16,-22-21 0,1 21 16,0 0-16,0-21 0,21 21 0,-21-21 15,0 0-15,21 21 16,-22-21-1,22 22-15</inkml:trace>
  <inkml:trace contextRef="#ctx0" brushRef="#br0" timeOffset="59411.35">11959 4233 0,'0'0'0,"-21"0"0,0 0 16,0 22-16,-1-22 0,1 0 16,0 0-16,0 0 0,21 21 15,-21-21 1,21 21-16,-21 0 0,21 0 15,0 0 1,0 1-16,0-1 16,0 0-16,0 0 15,0 0 17,0-42 14,0 0-30,0 0-16,0 0 16,0-1-16,21 1 0,-21 0 15,21 0-15,-21 0 0,0 0 16,21 21-16,0-22 0,0 1 0,-21 0 16,22 0-16,-22-21 0,21 20 15,-21 1-15,21 0 0,0 0 0,-21 0 16,21 0-16,-21-1 0,21 1 15,1 0-15,-22 0 0,21 0 0,0 0 16,-21-1-16,21 1 0,0 0 16,-21 0-16,21 0 0,-21 0 0,22-1 15,-1 1-15,-21 0 16,21 0-16,0 0 0,-21 0 0,21-1 16,0 1-16,1 0 0,-1 0 15,0 0-15,0 0 0,0-1 0,0 1 16,1 0-16,-1 0 0,0 0 15,-21-22-15,21 22 0,0 0 0,0 0 16,1 0-16,-1 0 0,-21-22 16,21 22-16,0 0 0,-21 0 0,21 0 15,0-1-15,-21 1 0,22 21 16,-1-21-16,0 0 0,0 0 16,0 0-16,0-1 0,22 1 0,-22 0 15,0-21-15,0 21 0,0-1 16,22 1-16,-22 0 0,21-21 0,-21 21 15,1-1-15,20-20 0,-21 21 16,0 0-16,22-22 0,-22 22 16,21 0-16,-21-21 0,0 21 0,22-1 15,-22-20-15,0 21 0,0 0 16,22 0-16,-22-1 0,0 1 0,0 0 16,21 0-16,-20 0 0,-1 21 15,0-21-15,0-1 0,0 1 0,22 0 16,-22 21-16,0-21 0,0 0 15,21 0-15,-20-1 0,-1 1 16,21 0-16,-21 21 0,22-21 16,-22 0-16,21 0 0,0-1 0,-20 1 15,20 0-15,0 0 0,1 0 16,-1 0-16,0-1 0,1 1 0,-1 0 16,-21 0-16,21 0 0,1 0 15,-22-1-15,21 1 0,-21 0 0,1 21 16,20-21-16,-21 0 0,0 0 15,22 21-15,-22-22 0,21 1 16,0 21-16,-20-21 0,41 0 0,-21 21 16,1-21-16,-1 21 0,22-21 15,-22-1-15,0 22 0,22-21 0,-22 21 16,22-21-16,-22 21 16,0-21-16,1 21 0,-1-21 0,21 21 15,-20-21-15,-1-1 0,0 22 16,1-21-16,-1 21 0,0-21 0,1 21 15,-1-21-15,0 0 0,22 21 16,-22-21-16,1 21 0,20-22 0,-21 22 16,22-21-16,-22 21 15,1-21-15,20 21 0,-21-21 0,22 21 16,-22-21-16,1 21 0,20-21 0,-21 21 16,1-22-16,20 22 15,-20-21-15,20 21 0,1 0 0,-22-21 16,21 21-16,1 0 0,-22 0 15,22 0-15,-1 0 0,-20-21 0,20 21 16,-21 0-16,22 0 0,-22 0 16,22 0-16,-22 0 0,22 0 15,-1 0-15,-21 0 0,22 0 0,-1 0 16,-20 0-16,20 0 0,1 0 16,-1 0-16,1 0 0,-22 0 15,22 0-15,-1 21 0,-21-21 0,22 0 16,-1 0-16,-20 21 15,20-21-15,1 0 0,-22 0 0,22 21 16,-22-21-16,21 0 0,-20 0 16,20 22-16,-20-22 0,20 0 0,-21 0 15,22 21-15,-22-21 0,1 0 16,20 0-16,-21 21 0,1-21 0,-1 0 16,22 0-16,-22 21 0,0-21 15,1 21-15,-1-21 0,21 0 16,-20 21-16,-1-21 0,0 0 0,1 22 15,-1-22-15,0 21 0,1-21 16,-1 0-16,0 21 0,22-21 0,-22 21 16,1-21-16,-1 21 15,21-21-15,-20 21 0,20-21 0,-20 22 16,20-22-16,-21 21 0,22-21 16,-22 21-16,1-21 0,20 21 0,-21-21 15,-20 21-15,20-21 0,0 21 16,1-21-16,-1 22 0,-21-22 15,21 21-15,1-21 0,-1 21 0,0-21 16,1 21-16,-1 0 0,0-21 16,1 21-16,20-21 0,-20 22 0,20-1 15,-21-21-15,22 21 0,-22 0 16,22-21-16,-22 21 0,0 0 16,1 1-16,-1-22 0,0 21 0,-20 0 15,20-21-15,0 21 0,1 0 16,-1-21-16,-21 21 0,21 1 15,22-22-15,-22 21 0,1 0 16,-1 0-16,0-21 0,22 21 0,-22 0 16,0-21-16,1 22 0,-1-1 15,0-21-15,1 21 0,-1 0 0,0-21 16,1 21-16,-1-21 0,-21 21 16,22 1-16,-22-22 0,21 21 0,0-21 15,-20 21-15,20 0 0,0-21 16,1 21-16,-22 0 0,21-21 0,0 22 15,1-1-15,-1 0 16,0-21-16,1 21 0,-22 0 0,21 0 16,1-21-16,-22 22 0,21-1 15,-21 0-15,43 21 0,-43-42 16,0 21-16,21 1 0,-20-1 16,-1 0-16,21 0 0,-21 0 15,0 0-15,22 1 0,-22-22 16,21 21-16,22 21 0,-43-21 15,21-21-15,-21 21 0,22 1 0,-22-1 16,21 0-16,-21-21 0,22 21 16,-1 0-16,0 0 0,1-21 15,-1 22-15,-21-1 0,22 0 0,-1-21 16,0 21-16,1 0 0,-1 0 16,0-21-16,1 22 0,-1-1 15,-21 0-15,21 0 0,-20 0 0,20-21 16,-21 21-16,0 1 0,0-1 15,1 0-15,-1 0 0,0-21 0,0 21 16,0 0-16,-21 1 0,21-1 16,1 0-16,-22 0 15,21 0-15,0 0 16,0 1-16,0-1 0,0 0 16,-21 0-16,22-21 15,-1 21-15,0 0 0,0 1 0,0-1 16,0 0-16,1 0 15,20-21-15,-21 21 0,0 0 0,0 1 16,1-22-16,20 21 0,-21 0 16,0 0-16,22-21 0,-22 21 0,42 22 15,-20-22-15,-22-21 0,21 21 16,-21 0-16,22 0 0,-22-21 16,0 21-16,21 1 0,-21-22 0,1 21 15,-1-21-15,0 21 0,0 0 16,0-21-16,-21 21 0,21-21 15,1 21-15,-22 1 16,21-22-16,0 0 16,-21 21-16,21-21 15,0 21 1,0-21 15,-21 21-31,22-21 0,-1 0 16,-21 21-16,21-21 0,0 0 0,-21 21 15,21-21-15,0 0 0,-21 22 16,22-1-16,-1-21 0,0 21 16,0-21-16,0 21 15,0-21-15,1 0 0,-22 21 16,21-21 0,0 0-1,-21 21 1,21-21-1,0 0 17,0 0-17,-21-21 17,0 0-17,0 0-15,0 0 16,-21 0-16,0-1 15,0 22-15,21-21 0,-21 0 0,0 0 16,21 0-16,0 0 0,0-1 16,-22 1-16,22 0 0,-21 21 0,21-21 15,0 0-15,-21 0 0,21-1 16,0 1-16,0 0 16,0 0-16,0 0 0,0 0 31,0 42 31,0 0-46,21 0-16,0 0 16,-21 0-16,22 1 0,-22-1 15,21 21-15,0-21 0,-21 0 16,0 1-16,21-1 0,-21 0 0,21 21 15,-21-21-15,21 1 16,-21-1-16,0 0 0,0 0 16,0 0-1,0 0 1,-21-21 0,0 22-16,0-22 15,0 21-15,0-21 16,-1 0-16,1 21 0,0-21 15,0 0-15,0 0 0,0 21 16,-1-21-16,1 0 0,0 21 16,0-21-16,0 0 0,0 0 0,21 21 15,-22-21-15,1 0 0,0 22 16,0-22 0,0 0-1,0 0 48</inkml:trace>
  <inkml:trace contextRef="#ctx0" brushRef="#br0" timeOffset="62280.23">14012 4043 0,'-21'0'0,"0"0"15,21-21-15,-21 21 16,0 0-16,21-21 62,21 21-62,0 0 0,0 0 16,0 0-16,0 0 0,1 0 16,-1 0-16,0 0 0,21 0 15,-21 0-15,1 0 0,-1 0 0,0 0 16,0 0-16,-42 0 47,0 0-32,0 0-15,-1 0 0,1 0 16,0 0-16,0 0 0,-21 0 0,20 0 16,1 0-16,0 0 0,0 0 15,0 0-15,0 0 0,-22 21 0,22-21 16,0 0-16,0 0 16,0 21-16,-1-21 0,22 21 15,0 0-15,-21-21 16,21 21-16,0 1 0,0-1 15,-21 0-15,21 0 0,0 0 16,0 0-16,0 1 0,0-1 16,0 21-16,0-21 0,0 0 0,0 22 15,-21-22-15,21 21 0,0 1 16,-21-22-16,21 21 0,0 0 0,0 22 16,0-22-16,0 22 0,0-1 15,0 1-15,0-1 0,0 1 0,0-1 16,0 1-16,0-22 0,0 22 15,0-1-15,0-21 0,0 22 16,0-1-16,0-20 0,0 20 0,0 1 16,0-22-16,0 22 0,0-22 15,0 0-15,0 22 0,0-22 0,0 0 16,0 1-16,0-1 0,0 0 16,0 1-16,0-1 0,0 0 0,0 1 15,0-1-15,0 22 0,0-22 0,0 0 16,-21 1-16,21-1 0,-22 0 15,22 1-15,0-1 0,0 0 0,0-21 16,0 22-16,0-22 0,0 21 16,0-21-16,0 1 0,0-1 15,22 0-15,-1 0 0,0 0 0,0-21 16,0 21-16,22-21 0,-1 0 16,0 0-16,22 0 0,-22 0 0,22 0 15,-1 0-15,22-21 0,-22 0 0,1 21 16,20-21-16,-20 0 0,-1 0 15,1-1-15,-1 1 0,1 0 0,-1 0 16,1 0-16,-1 0 0,1-1 0,-1 1 16</inkml:trace>
  <inkml:trace contextRef="#ctx0" brushRef="#br0" timeOffset="63963.95">26289 4466 0,'-21'-21'31,"42"21"47,0 0-78,21 0 16,1 0-16,-22 0 0,21 0 16,1 0-16,20 21 0,-21-21 0,1 0 15,-1 0-15,22 0 0,-22 0 16,0 0-16,-21 0 0,22 0 0,-1 0 16,-21 0-16,0 0 15,22 0-15,-22 0 0,0 21 16,0-21-16,0 0 0,1 0 15,-1 0-15,0 22 0,0-22 16,0 0 0,-21 21-16,0 0 15,0 0 1,0 0-16,0 0 0,0 1 16,0-1-16,0 0 0,-21 0 15,21 21-15,-21-20 0,21 20 0,-21 0 16,21 1-16,0-1 0,-21 0 15,21 22-15,-22-22 0,22 0 16,-21 1-16,21 20 0,0-20 16,-21-1-16,0 0 0,21 1 0,-21 20 15,21-21-15,0 1 0,-21 20 16,21-20-16,-22-1 0,22 21 0,0-20 16,-21-1-16,0 0 0,0 1 15,21-1-15,0-21 0,-21 22 0,0-22 16,-1 21-16,22-21 0,-21 22 15,21-22-15,0 0 0,-21 0 0,0 0 16,0 0-16,21 1 0,0-1 16,-21 0-16,-1 0 0,22 0 15,-21 0-15,21 1 16,-21-1-16,21 0 16,0 0-16,-21-21 0,21 21 15,0 0-15,0 1 16,0-1-16,0 0 15,0 0 1,0 0-16,-21-21 16,0 21-1,-22-21-15,22 0 0,-21 0 0,-22 0 16,1 0-16,-22 0 0,0 0 0,-20-21 16,-22 21-16,0-21 15,0 21-15,0-21 0,0 21 0,-22 0 16,22-21-16,22 21 0,-1 0 15,0 0-15,21 0 0,1 0 0,20 0 16,22 0-16,-1 0 0,1 0 16,0 0-16,21 0 0,-1 0 0,1 0 15,0 0-15,0 0 16,21-21-16,-21 21 0,0-22 16,21 1-16,-43 0 0,22 0 0</inkml:trace>
  <inkml:trace contextRef="#ctx0" brushRef="#br0" timeOffset="65319.86">15727 6223 0,'0'0'0,"-21"0"0,-1 0 0,1 0 0,0 21 15,0-21-15,0 21 16,0-21-16,-1 22 0,1-1 0,21 0 0,-21 21 15,21 1-15,0-1 0,0 0 16,0 1-16,0 20 0,0-21 16,0 22-16,0-22 0,21 22 0,0-1 15,1-20-15,-1 20 0,0-21 16,21 22-16,-21-22 0,22 22 0,-1-22 16,22 0-16,-1 1 0,1-1 15,20 0-15,1-20 0,0-1 0,-1 0 16,1 0-16,21-21 0,-22 0 15,1 0-15,21 0 0,-21 0 0,20 0 16,-20 0-16,0-21 0,21 0 0,-22 0 16,1-1-16,-22 1 0,22 0 15,0 0-15,-22-21 0,22 20 0,0-20 16,-1 21-16,1-21 16,0 20-16,20-20 0,1 21 0,0-21 15,0-1-15,0 22 0,21-21 16,-21 21-16,-1-22 0,22 1 0,0 21 15,-21 0-15,21-22 0,-21 22 0,0 0 16,0 21-16,21-21 0,-21 0 16,-1 21-16,1 0 0,0 0 0,21-22 15,-21 22-15,0 0 0,0 0 16,-1 0-16,1 22 0,0-22 16,0 21-16,-21 0 0,-1 0 0,22 0 15,-42 0-15,20 1 0,-20-1 16,-1 0-16,1 0 0,-22 21 0,0-20 15,1-1-15,-22 0 0,21 21 16,-21-21-16,1 1 0,-1-1 0,0 21 16,0-21-16,0 0 0,0 1 0,1-1 15,-1 0-15,0 0 0,0 0 16,0-21-16,0 0 0,22 21 0,-22-21 16,0 0-16,0 0 0,0 0 15,1-21-15,-1 0 0,0 0 0,0 0 16,0 0-16,0-1 0,1-20 15,-1 21-15,0-21 0,21 20 16,1-20-16,-1 0 0,0 21 0,22-22 16,-22 1-16,22 21 0,-1-22 15,1 22-15,-1 0 0,-21 0 0,22 0 16,-1 21-16,1 0 0,-22 0 16,22 0-16,-1 21 0,1 0 0,-22 0 15,22 0-15,-1 1 0,-21 20 0,22-21 16,-22 21-16,22 1 0,-22-22 15,0 21-15,1 1 0,-22-1 16,21-21-16,1 21 0,-1-20 16,0-1-16,1 0 0,-1 0 0,0 0 15,1-21-15,20 0 0,-21 0 0,22 0 16,-22 0-16,22 0 0,-1 0 16,1-21-16,-22 0 0,22 0 0,-1-22 15,1 22-15,-1 0 0,-21 0 16,1-21-16,20 20 0,-20 1 0,-22 0 15,21 0-15,-21 0 0,0 0 0,-21-1 16,0 1 0,0 0-16,-21 21 15,0 0-15,-21 0 0,21 0 16,-22 0-16,1-21 0</inkml:trace>
  <inkml:trace contextRef="#ctx0" brushRef="#br0" timeOffset="66043.14">19219 4424 0,'0'0'15,"0"-21"-15,-21-22 0,21 22 0,0-21 16,0 0-16,0 20 0,0-20 0,0 21 16,0 0-16,0 0 0,0-1 15,21 22-15,0 22 16,1-1-16,-1 0 16,0 21-16,21 22 0,1-22 15,-1 43-15,43-22 0,-22 43 0,22 0 16,-1 0-16,1 21 0,21 21 15,0-21-15,0 21 0,21 0 0,0 22 16,0-22-16,0 0 0,21 21 16,-21-21-16,0 1 0,21-1 0,0-21 15,-21 0-15,0 0 0,0 0 0,0-21 16,-21-22-16,0 1 0,-22 0 16,1-22-16,-21-21 0,-1 22 0,-21-43 15,1 21-15,-1-20 0,-21-1 16,0-21-16,1 0 0,-1 0 15,-21-21 1,0-1-16,0 1 0,0 0 16,-21-21-16,-1-1 0,1 1 0,0-21 15</inkml:trace>
  <inkml:trace contextRef="#ctx0" brushRef="#br0" timeOffset="66511.88">22500 4424 0,'0'0'0,"0"-42"0,0 20 15,0 1-15,0 0 0,0 0 16,-21 21 0,0 0-16,0 21 0,-22 0 15,1 0-15,0 22 0,-1-1 0,1 0 16,-22 22-16,1-1 0,-1 22 16,-20 21-16,-22 0 0,21 0 15,-21-1-15,1 1 0,-22 21 16,21 0-16,-21 0 0,0 0 0,-21 0 15,21-21-15,0 21 0,0 0 16,0 0-16,0-21 0,21 0 0,-21 0 16,21-1-16,0-20 0,0 0 0,0-1 15,22 1-15,-22-21 0,21-1 16,22 1-16,-22-1 0,22-21 0,-1 1 16,22-1-16,-1 0 0,1 1 15,0-22-15,21 0 0,-1 0 0,1 0 16,21 1-16,-21-22 0,0 0 15,0 0-15,0 0 0,-1-22 16</inkml:trace>
  <inkml:trace contextRef="#ctx0" brushRef="#br0" timeOffset="67623.82">9567 10541 0,'0'-21'16,"0"0"-16,0 0 16,0-1-16,0 1 15,0 0-15,0 0 0,21 0 16,-21 0 0,0-1-16,0 1 0,0 0 15,0 0-15,-21 0 16,21 42 15,0 0-15,0 0-16,0 0 0,0 22 0,0-22 15,0 42-15,0-20 0,0-1 16,0 22-16,0-1 0,0 1 0,0-1 16,0 1-16,0-1 0,0 22 15,0-22-15,0 22 0,0-22 0,0 22 16,21 0-16,-21-22 0,0 22 0,0-22 15,0-20-15,0 20 16,0 1-16,0-22 0,0 0 0,0 1 16,0-22-16,0 0 0,0 0 0,0 0 15,0 1-15,-21-1 0,0-21 32,21-21-32,0-1 15,0 1-15,0-21 0,0 21 16,0 0-16,21-22 0,0 1 0,1 21 15</inkml:trace>
  <inkml:trace contextRef="#ctx0" brushRef="#br0" timeOffset="68187.56">10266 10859 0,'0'-22'0,"0"44"0,0-65 0,0 22 15,0 0-15,0 0 0,0 0 16,0-1 0,0 44-1,0-1 1,-21 21-16,21-21 0,-22 22 16,22-22-16,-21 21 0,0 0 0,0 1 15,21 20-15,-21-20 0,0 20 16,-1-21-16,1 22 0,0-1 15,0 1-15,0-1 0,21-20 0,0 20 16,-21 1-16,21-22 0,0 0 16,0 22-16,0-22 0,0 1 0,0-1 15,21 0-15,0-21 0,0 22 0,0-22 16,0 0-16,1-21 0,-1 0 16,21 0-16,0 0 0,-20 0 0,20-21 15,0 0-15,1 0 0,20-22 0,-21 1 16,1 0-16,20-1 0,-20 1 15,-1 0-15,0-22 0,1 1 16,-1-1-16,-21-21 0,0 22 0,-21-22 16,0 22-16,0-22 0,0 22 15,0-1-15,-42 1 0,21-1 0,0 22 16,-22-1-16,1 1 0,21 0 16,-22-1-16,1 22 0,21 0 0,-21 21 15,20 0-15,-20 0 0,0 0 0,21 0 16,-22 21-16,1 0 0,21 1 15,-22-1-15,22 0 0,0 21 0,0-21 16,0 22-16,21-22 0,0 0 16,0 21-16,0-20 0,42-1 0,-21 0 15,22 0-15,-1 0 0,0-21 0,22 0 16</inkml:trace>
  <inkml:trace contextRef="#ctx0" brushRef="#br0" timeOffset="68997.96">12213 11388 0,'0'0'0,"-106"0"16,85 0-16,-21 0 16,21 0-16,-22-21 0,22 21 0,0 0 15,-21 0-15,20 0 0,1 0 16,0 0-16,0 0 0,0 0 0,0 0 16,63 0 15,-21 0-31,43 0 15,-1 0-15,1 0 0,20 0 0,1 0 16,21 0-16,-22 0 0,22 0 16,0-22-16,0 22 0,21 0 0,-21 0 15,0 0-15,21 0 0,-22-21 16,-20 21-16,21 0 0,-43 0 0,22 0 16,-21 0-16,-1 0 0,-21-21 0,1 21 15,-1 0-15,0 0 0,-20 0 16,-1 0-16,-21-21 0,0 0 15,-21 0 1,-1-1-16,1 22 16,-21-21-16,0 21 0,-1-21 15,1 21-15,0-21 0,-1 21 0,22-21 16,-21 21-16,-1 0 0,22-21 16,0 21-16,0 0 0,0-22 0,0 22 15,42 0 16,0 0-31,0 0 16,21 0-16,-20 0 0,-1 0 0,21 0 16,-21 0-16,0 0 0,22 0 15,-22 0-15,21 0 0,-21 0 0,1 22 16,20-22-16,-21 0 0,0 21 16,-21 0-16,21 0 15,-21 0-15,0 0 0,0 1 0,-21-1 16,0 0-16,0 21 0,-21-21 15,20 22-15,-20-1 0,0-21 0,-1 22 16,1-1-16,0 0 0,-1-21 0,1 22 16,21-22-16,-21 21 0,-1-21 15,22 1-15,0-1 0,0 0 0,21 0 16,-21-21-16,21 21 0,21-21 31,21 0-31,-21-21 0,22 0 0,-22 0 16,21 0-16,22-1 0,-22-20 0</inkml:trace>
  <inkml:trace contextRef="#ctx0" brushRef="#br0" timeOffset="69822">15261 11197 0,'0'-21'0,"0"0"16,0 0-16,0 0 15,0-1 1,21 1-16,-21 0 0,0 0 0,0 0 16,0 0-16,21-1 0,-21-20 0,22 21 15,-22-21-15,0 20 0,0-20 16,0 21-16,0-21 0,0 20 0,0 1 15,0 0-15,0 0 0,0 0 16,0 0-16,0 42 31,0 0-15,0 0-16,0 0 0,0 0 0,0 22 0,0-22 16,0 0-16,0 21 0,0 1 15,0-22-15,0 21 0,0-21 16,0 22-16,0-1 0,-22 0 0,22 1 15,-21-22-15,21 21 0,0 1 16,0-1-16,0-21 0,0 21 0,0-20 16,0 20-16,-21-21 0,21 0 0,0 0 15,0 1-15,0-1 0,0 0 16,0 0-16,0 0 0,-21-21 16,21 21-1,-21-21 1,-43 0-1,43 0-15,0 0 0,0 0 0,0 0 16,-1 0-16,-20 0 0,21 0 16,0 0-16,-22 0 0,22 0 0,-21 0 15,21 0-15,-22 0 0,22 0 16,-21 0-16,21 0 0,0 0 0,-1 0 16,1 0-16,42 0 31,22 0-31,-22 0 15,21 0-15,1 0 0,20 0 16,-21-21-16,22 21 0,-22 0 0,22 0 16,-22-21-16,22 21 0,-22 0 15,21 0-15,-20-21 0,-1 21 16,0 0-16,1 0 0,-1-21 0,0 21 16,-20 0-16,-1 0 0,0 0 0,0 0 15,0-21 1,-21-1 15,-21 22-15,21-21-16,-21 21 0,0-21 0,0 21 15,21-21-15,-22 0 0,1 0 0,0 21 16,0-22-16</inkml:trace>
  <inkml:trace contextRef="#ctx0" brushRef="#br0" timeOffset="70575.57">15261 10922 0,'0'0'0,"-21"0"0,-21 0 0,20 0 16,1 0-16,0 0 15,42 0 32,0-21-47,1 0 0,-1 0 16,0-1-16,0-20 15,-21 21-15,21 0 0,0-22 0,-21 1 16,22 21-16,-22-21 0,0 20 0,21 1 16,-21-21-16,0 21 0,0 0 15,0-1-15,0 44 31,0 20-31,0-21 0,0 0 16,-21 22-16,21-1 0,-22 0 16,22 1-16,0 20 0,0-21 0,0 1 15,0-1-15,0 22 0,0-22 16,0 0-16,0 22 0,0-22 16,0 0-16,0 1 0,0-1 0,0 0 15,0 1-15,0-1 0,0-21 0,0 0 16,0 22-16,0-22 0,0 0 15,0 0-15,0 0 0,0 1 16,0-1 0,-21-21-1,0 0-15,0 0 0,0 0 0,0 0 16,-1 0-16,-20 0 0,0 0 16,-1 0-16,1 0 0,0 0 0,-22 0 15,22 0-15,-22 0 0,22 0 16,-21 0-16,41 0 0,-20 0 15,0 0-15,21 21 0,-1-21 0,22 21 16,43-21 0,-22 0-1,21 0-15,1 0 0,20 0 0,1 0 16,-1 0-16,-21 0 0,22 0 0,-1 0 16,1 0-16,-1 0 0,1 0 15,-1 0-15,-20 0 0,-1 0 0,0 0 16,1 0-16,-22 0 0,0 0 0,0 0 15,0 0-15,1-21 16,-44 21 15,1 0-31,-21-21 16,21 21-16,0 0 0,-22 0 0,1-21 16</inkml:trace>
  <inkml:trace contextRef="#ctx0" brushRef="#br0" timeOffset="71919.45">9610 12488 0,'0'-21'15,"0"42"-15,-22-63 0,22 21 16,-21 21-16,21-21 0,-21 21 0,21-21 15,-21 21 17,21 21-32,-21 0 15,21 0-15,0 0 0,0 0 0,0 22 16,0-22-16,0 21 0,0 1 16,0-1-16,0 0 0,0 1 0,21-1 15,0 0-15,0 1 0,0-1 16,1 0-16,-1 1 0,21-22 0,-21 21 15,22 0-15,-1-20 0,0 20 0,1-21 16,20 0-16,-21 0 0,22 1 16,-1-22-16,1 0 0,-1 0 15,1 0-15,-1 0 0,1 0 0,21 0 0,-1-22 16,1 1-16,0 0 16,-1 0-16,1-21 0,21 20 0,-22 1 15,1 0-15,0 0 0,-1 0 0,1-22 16,0 22-16,-22 0 0,22 0 15,-22 0-15,22 0 0,-21-1 0,-1 1 16,22 0-16,-22 21 0,1-21 0,-1 0 16,1 0-16,-1-1 0,1 22 15,-22 0-15,22-21 0,-22 21 0,21 0 16,-20 0-16,-1 0 0,0 0 16,-20 0-16,20 21 0,-21-21 0,21 22 15,-20-1-15,-1-21 0,0 21 16,0 0-16,-21 0 0,0 0 0,21 1 15,-21-1-15,0 0 0,21 0 0,-21 0 16,0 0-16,0 1 0,0-1 16,0 0-16,0 0 0,22 0 15,-22 0-15,21-21 16,-21-21 31,0 0-47,0 0 15,21 0-15,-21 0 0,21-1 0,0 1 16,22 0-16,-22 0 0,0 0 16,21 0-16,-21-1 0,22 1 15,-1 0-15,0 0 0,-20 0 0,20 0 16,0-1-16,1 1 0,-1 21 0,0-21 16,1 21-16,-1 0 0,0-21 15,1 21-15,-1 0 0,21 0 0,-20 0 16,-1 0-16,22 0 0,-1 0 0,1 0 15,-1 21-15,1-21 0,-1 21 16,-21 0-16,22 1 0,-1-1 0,1 0 16,-22 0-16,22 0 0,-22 0 0,0 1 15,22-1-15,-22 0 0,1 21 16,20-21-16,-21 1 0,22-22 16,-22 21-16,22 0 0,-22-21 0,22 21 15,-1-21-15,-21 0 0,22 0 16,-22 0-16,1 0 0,20 0 0,-21 0 15,1-21-15,-1 21 0,0-21 16,-20 0-16,20-1 0,-21 1 0,21 0 16,-20 0-16,-1-21 0,0 20 0,0-20 15,0 0-15,0 21 0,1-22 16,-1 22-16,-21-21 0,21 21 16,0-1-16,0 1 0,0 0 0,1 0 0,-22 0 15,21 21-15,0 0 16,-21-21-16,21 21 0,0 0 15,-42 0 17,0 0-17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8:59:42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2159 0,'0'21'32,"0"0"-17,0 1-15,0-1 0,0 21 16,0-21-16,21 22 0,-21-22 15,0 21-15,0 0 0,0 1 16,0-1-16,0 0 0,0 1 0,0-1 16,0 0-16,0-20 0,0 20 15,0-21-15,0 0 0,0 0 16,0 1-16,0-1 0,0 0 16,0-42 62,0 0-63,21 21-15</inkml:trace>
  <inkml:trace contextRef="#ctx0" brushRef="#br0" timeOffset="526.92">1757 2731 0,'0'-22'0,"0"1"31,0 42 0,0 1-31,0-1 16,0 0-16,0 0 16,21-21 15,0 0-31,-21-21 16,0 0-16,0 0 15,0-1 1,-21 22-16,0 0 15,0 0-15,-1 0 16,22 22 0,-21-22-16,21 21 0,0 0 15,21-21 1,1 0 0,-1-21-16,0 21 0</inkml:trace>
  <inkml:trace contextRef="#ctx0" brushRef="#br0" timeOffset="4056.31">2942 2519 0,'0'-21'16,"0"0"-16,21-1 15,0 22-15,1-42 0,-1 21 16,0 0-16,0 0 0,0-22 0,0 22 16,-21-21-16,22-1 0,-1 1 15,0-21-15,0 20 0,-21 1 0,0-22 16,0 22-16,0 0 0,0 21 16,0-22-16,0 22 0,0 0 15,0 63 1,0-21-1,-21 22-15,21-1 0,0 0 16,0 22-16,0-22 0,0 22 16,0-1-16,0 1 0,0-1 15,0 1-15,0-1 0,0 1 0,21-1 16,-21 1-16,0-1 0,0-20 16,0-1-16,0 21 0,0-41 0,0 20 15,0-21-15,0 0 0,0 0 16,0 1-16,-21-22 15,0 0-15,0 0 0,-1 0 0,1 0 16,0 0-16,0 0 0,0-22 16,0 1-16,-1 0 0,-20 0 0,21 0 15,0 0-15,0-1 16,-1 1-16,1 21 0,0-21 0,0 21 16,21-21-1,0 42 1,0 0-16,0 0 15,0 1-15,21-1 0,0-21 16,-21 21-16,21 0 0,1 0 0,20 0 16,-21 1-16,0-1 0,0 0 15,22 0-15,-22-21 0,21 21 0,1-21 16,-1 0-16,21 0 0,-20 0 16,20 0-16,1 0 0,-1 0 15,-20-21-15,20 0 0,1 0 16,-1 0-16,-21-1 0,1 1 0,-1 0 15,-21-21-15,0 21 0,1-22 16,-22 22-16,0-21 0,0-1 0,0 22 16,0 0-16,-22-21 0,1 21 15,0-1-15,-21 1 0,21 0 0,-22 21 16,1 0-16,21 0 0,-22 0 16,1 21-16,0 0 0,21 1 15,-22-1-15,22 0 0,-21 21 16,21 1-16,21-22 0,0 21 0,0-21 15,0 22-15,0-22 0,0 0 16,0 0-16,21 0 0,0 0 16,0 1-16,0-1 0,0-21 0,22 0 15,-22 0-15,0 0 0,21 0 16,-20 0-16,20 0 0,-21-21 0,0-1 16,0 1-16,1 0 0,-1 0 15,0-21-15,0-1 0,-21 1 0,21 0 16,-21-22-16,0 1 0,0-1 15,21-21-15,-21 22 0,22-1 16,-22 22-16,0-21 0,0 20 16,21 1-16,-21 0 0,0 20 0,0 1 15,0-21-15,0 21 16,0 42 0,0 0-16,-21 0 15,21 22-15,0-22 0,0 42 16,-22-20-16,1 20 0,21 1 0,-21-1 15,21 1-15,0-1 0,0 22 16,0-22-16,0-20 0,0 20 0,0-21 16,0 1-16,0-1 0,21 0 15,0 1-15,1-22 0,-1 0 16,0 0-16,21-21 0,-21 0 16,1 0-16,20 0 0,-21 0 0,21 0 15,-20-21-15,20 0 0,0 0 16,-21 0-16,22-1 0,-22-20 0,0 0 15,0 21-15,0-22 0,1 1 16,-22 0-16,0-1 0,0 1 0,0 0 16,0 20-16,0 1 0,0 0 15,0 0-15,-22 21 0,1 0 16,0 0-16,0 21 0,0 0 16,0 0-16,21 22 0,0-22 15,-22 21-15,22 1 0,-21-1 0,21 0 16,0-21-16,0 22 15,0-1-15,0-21 0,0 22 0,21-22 16,1 0-16,-1 0 0,0 0 16,21-21-16,-21 0 0,22 0 0,-1 0 15,0 0-15,1 0 0,-1 0 16,0 0-16,-20-21 0,20 0 0,0 0 16,1 0-16,-22-22 0,21 22 15,-21-21-15,0-1 0,1 1 0,-1 0 16,0 21-16,0-22 0,-21 22 15,21-21-15,-21 21 0,0-1 16,-21 44 0,0-1-1,21 0-15,-21 0 0,0 0 0,-1 22 16,22-22-16,-21 21 0,0-21 16,21 22-16,0-1 0,-21-21 0,21 21 15,-21-20-15,21-1 0,0 0 16,0 0-16,0 0 0,0 0 0,-21-21 15,21 22-15,0-44 32,0 1-32,21 0 0,-21 0 15,21 0-15,0-22 0,0 22 0,0-21 16,1 0-16,-1 20 16,0-20-16,0 21 0,0 0 0,-21 0 15,21-1-15,1 1 0,-1 21 16,0 0-16,0 21 15,-21 1-15,0-1 16,0 0-16,0 0 0,21 0 0,-21 0 16,0 22-16,21-22 0,-21 0 15,0 0-15,22 22 0,-1-22 0,-21 0 16,21 0-16,0 0 0,0-21 16,0 21-16,1-21 0,-1 0 0,21 0 15,-21 0-15,0 0 0,1 0 16,-1 0-16,21-21 0,-21 0 15,0 0-15,1-21 0,20 20 16,-21-20-16,0 0 0,0-22 0,1 1 16,-22-1-16,21 1 0,0-1 15,-21 22-15,0-22 0,0 22 0,0 0 16,0-1-16,0 22 0,0-21 16,0 21-16,0 0 0,0 42 31,0 0-31,0 21 15,0-21-15,-21 22 0,0 20 16,21-20-16,-22-1 0,1 21 16,0-20-16,21 20 0,-21-20 15,0 20-15,21-21 0,0 1 0,0-1 16,-21 0-16,21-20 0,0 20 16,0-21-16,0 0 0,0 0 0,0 1 15,21-22-15,0 0 0,0 0 16,0 0-16,0 0 0,1-22 15,-1 1-15,0 0 0,21 0 0,-21 0 16,1 0-16,-1-22 0,21 22 16,-21-21-16,0 21 0,-21-1 0,22-20 15,-1 21-15,-21 0 0,0 0 16,0 42 15,0 0-31,0 0 0,0 0 16,-21 0-16,-1 1 0,22 20 15,0-21-15,0 0 0,0 22 0,0-22 16,0 0-16,0 21 0,0-21 16,0 1-16,22-1 0,20-21 0,-21 21 15,21-21-15,-20 0 0,20 0 16,0 0-16,-21 0 0,22-21 0,-1 0 16,-21-1-16,22 1 0,-1-21 15,-21 0-15,21-1 0,-20 1 16,20-22-16,-21 1 0,0-22 0,0 22 15,1-1-15,-1 1 0,-21-1 16,0 22-16,0 0 0,0-1 0,0 22 16,0 0-16,0 0 0,0 0 15,0-1-15,-21 22 16,21 22 0,0-1-16,-22 21 0,22-21 0,-21 22 15,0 20-15,0 1 0,21-1 16,-21 1-16,0-1 0,-1 22 0,1-22 15,0 22-15,0 0 0,0-1 16,0 1-16,21 0 0,0 20 16,-22-20-16,22 0 0,0-1 15,0 1-15,0 0 0,0-1 0,0 1 16,0-21-16,0 20 0,0-20 0,22-22 16,-22 22-16,21-22 0,0-21 15,-21 21-15,21-20 0,0-22 0,0 0 16,1 0-16,-1-22 15,0 1-15,0 0 0,0-21 0,22-1 16,-22-20-16,0-1 0,0 1 0,-21-1 16,0 1-16,0-22 0,0 22 15,0-22-15,0 0 0,-21 1 16,0-1-16,0 22 0,-22-1 0,22 22 16,-21-1-16,21 1 0,-1 21 15,1 0-15,0 0 0,0-1 16,0 22-16,42 0 31,0 0-31,0 0 16,0 0-16,22 0 0,-1 0 0,-21 0 15,22-21-15,-1 21 0,0-21 16,1 0-16,-1 0 0,0 0 16,1-22-16,-1 22 0,0-21 15,22-22-15,-43 22 0,0 21 16,0 0-16,0-1 0,-21 1 15,22 0-15,-22 0 0,0 0 0,0 0 16,-22 42 0,1-21-1,21 21-15,0 0 0,0 21 16,0-20-16,0-1 0,0 21 0,0-21 16,0 0-16,0 22 0,21-22 15,-21 0-15,22 0 0,-1 0 16,0 1-16,21-22 0,-21 21 0,1-21 15,-1 0-15,21 0 0,-21 0 0,0 0 16,22-21-16,-22-1 0,0 22 16,0-21-16,0 0 0,1-21 15,-1 21-15,0-1 0,-21 1 0,21-21 16,-21 21-16,0 0 0,0-1 16,0 1-16,0 0 0,0 0 15,0 42 16,0 0-31,0 22 16,0-22-16,-21 21 0,21-21 0,-21 22 16,0-1-16,21 21 0,-22-20 15,1 20-15,21 1 0,-21-1 0,0 1 16,21 20-16,-21 1 0,0-21 16,-1 20-16,1 1 0,0 0 15,21-1-15,0 22 0,-21-21 0,21-1 16,0 22-16,0-21 0,0 0 15,0-1-15,0-20 0,0 20 0,0-20 16,0-1-16,0-20 0,0-1 0,0 0 16,21-20-16,-21-1 0,0-42 15,0-1 1,0 1-16,0-21 0,0 0 0,-21-22 16,21 1-16,-21-1 0,0 1 15,-1-1-15,22-21 0,0 22 16,-21-22-16,21 22 0,0-1 0,0 1 0,0 20 15,0-20-15,0-1 16,0 22-16,21 0 0,1-22 0,-1 22 16,0-22-16,0 1 0,0-1 15,0 22-15,1-21 0,-1 20 16,21-41-16,-21 41 0,-21 1 16,21 21-16,-21 0 0,0-22 15,0 22-15,0 0 16,-21 0-16</inkml:trace>
  <inkml:trace contextRef="#ctx0" brushRef="#br0" timeOffset="4296.3">6223 2244 0,'0'0'15,"-21"-21"-15,0 21 0,-1 0 16,22-22-16,-21 22 0,0 0 78,0 0-78,0 0 0,0 22 0</inkml:trace>
  <inkml:trace contextRef="#ctx0" brushRef="#br0" timeOffset="4496.78">5207 2625 0,'0'0'16,"0"21"-16,21-21 0,0 0 16,0 0-16,22 0 0,-22 0 15,21 0-15,1-21 0,-22 21 16,21 0-16,0-21 0,1 21 0,20-22 15,-20 1-15,-22 21 16,21-21-16,0 21 0,1-21 0,-1 21 16,-21-21-16,22 21 0,-22 0 15,0-21-15,0 21 0</inkml:trace>
  <inkml:trace contextRef="#ctx0" brushRef="#br0" timeOffset="4772.49">8467 2455 0,'0'0'0</inkml:trace>
  <inkml:trace contextRef="#ctx0" brushRef="#br0" timeOffset="5125.29">7980 2815 0,'21'0'16,"0"0"-16,21 0 0,1 0 0,-1 0 15,64-21-15</inkml:trace>
  <inkml:trace contextRef="#ctx0" brushRef="#br0" timeOffset="5154.27">8932 2604 0,'21'0'0,"-21"-22"0</inkml:trace>
  <inkml:trace contextRef="#ctx0" brushRef="#br0" timeOffset="5531.06">8594 2540 0,'0'-21'0</inkml:trace>
  <inkml:trace contextRef="#ctx0" brushRef="#br0" timeOffset="6151">8615 2074 0,'0'0'0,"0"-42"15,0 21 1,21 0-16,-21 0 15,0 42 17,0 21-17,0-21-15,0 22 0,0-22 0,0 42 16,-21-20-16,21-1 0,-21 21 16,-1 1-16,1 21 0,0-22 0,0 1 15,0 20-15,21-20 0,-21-22 16,-1 22-16,1-22 0,0 0 0,21 1 15,0-1-15,0-21 0,0 0 0,0 0 16,0 1-16,0-44 31,0 1-31,0 0 16,0 0-16,0 0 0,0-22 0,0 22 16,0-21-16,0 21 0</inkml:trace>
  <inkml:trace contextRef="#ctx0" brushRef="#br0" timeOffset="6959.05">8128 2667 0,'0'0'0,"-21"0"16,0 0-16,-1 0 0,22 21 15,0 0-15,22-21 16,-1 0-16,21 0 0,-21 0 0,22 0 16,20 0-16,-21 0 0,22-21 15,21 0-15,-1 0 0,1 0 0,0 0 16,-1-22-16,1 1 0,0 21 15,-1-22-15,-20 1 0,-1 0 16,-20-1-16,-22 1 0,0 21 0,0-21 16,-21-1-16,0 1 0,0 21 0,0 0 15,-21-22-15,0 22 0,0 21 16,-22-21-16,22 21 0,0 0 0,0 0 16,0 0-16,-1 21 0,1 0 15,0 0-15,21 1 0,0 20 0,0 0 16,0 1-16,-21 20 15,21 1-15,0-22 0,0 21 0,0 1 16,0-1-16,-21 1 0,21-1 16,0-20-16,0 20 0,-21-20 0,21-1 15,-22 0-15,22-21 0,-21 22 16,21-22-16,0 0 0,0 0 0,0-42 31,0 0-15,0 0-16,0-22 0,0 22 0,21-21 15,1 0-15,-1 20 0,0-20 16,0 0-16,0-1 0,0 22 0,1-21 16,20 21-16,-21 0 15,0-1-15,0 1 0,1 21 16,-1 0-16,-21 21 16,0 1-16,0-1 0,21 0 0,-21 21 15,0-21-15,21 1 0,-21 20 16,0-21-16,0 21 0,0-20 0,21-1 15,-21 0-15,21 0 0,-21 0 16,22 0-16,-1 1 0,0-22 0,0 0 16,0 0-16,22 0 0,-1 0 0,-21 0 15,21-22-15,1 1 0,-1 0 16,22 0-16,-22 0 0,0-22 0,-21 22 16,22-21-16,-22 0 15,0-1-15,0 1 0,-21 0 0,0 20 16,0-20-16,0 21 0,0 0 15,0 0-15,-21-1 0,0 22 0,0 0 16,0 22-16,-1-1 0,1 0 16,-21 0-16,42 21 0,-21-20 0,0 20 15,21 0-15,0 1 0,0-1 0,0-21 16,0 21-16,0-20 0,21 20 16,0-21-16,0 0 0,0 0 0,0 1 15,1-1-15,20-21 0,-21 0 16,0 0-16,0 0 0,1 0 0,-1 0 15,0 0-15,0 0 0,0-21 16,0-1-16</inkml:trace>
  <inkml:trace contextRef="#ctx0" brushRef="#br0" timeOffset="9207.4">10880 2963 0,'0'0'0,"-22"22"0,1-1 0,0-21 16,0 21-16,0-21 0,0 0 15,42-21 17,0 0-17,0-1-15,0 1 0,0-21 0,22 21 16,-22-22-16,21 1 0,1-21 0,-22 20 16,21-20-16,0-1 0,1 1 15,-22-1-15,21 1 0,-21 20 0,1 1 16,-1 0-16,0-1 0,-21 22 15,-21 21 1,-22 21-16,22-21 0,-21 43 16,0-22-16,-1 21 0,22 1 0,-21-1 15,21 0-15,-1 1 0,22-1 16,0 21-16,0-20 0,0-22 0,22 21 16,20 1-16,-21-22 0,21 0 15,-20 0-15,20 0 0,0 0 0,-21 1 16,22-22-16,-22 0 0,0 21 0,0-21 15,0 0-15,-42 0 32,0-21-32,-21 21 15,-1-22-15,1 1 0,0 21 0,-1-21 16,22 21-16,-21 0 0,0 0 16,20 0-16,1 0 0,21 21 15,0 0 1,0 1-16,0-1 0,21 0 15,1-21-15,-1 21 0,21 0 16,-21 0-16,22-21 0,-1 22 16,0-22-16,1 0 0,-1 0 0,0 0 0,1 0 15,-1 0-15,21-22 0,-20 22 16,-1-21-16,0 0 0,1 0 16,-1-21-16,0 20 0,-20-20 0,-1 0 15,21-22-15,-21 22 0,0-22 16,1 1-16,-22-22 0,21 22 0,-21-1 15,21 1-15,-21 20 0,0-20 16,0 21-16,0-1 0,0 1 0,21 21 16,-21 0-16,0-1 0,0 1 15,0 42-15,-21 1 16,0-1-16,0 21 16,21-21-16,0 22 0,-22 20 0,1-21 0,21 22 15,0-1-15,0-20 0,0 20 16,0 1-16,0-1 0,0 1 15,0-1-15,0-20 0,0 20 0,0-21 16,0 1-16,21-1 0,1-21 16,-1 22-16,21-22 0,0-21 0,-20 21 15,20-21-15,21 0 0,-20 0 0,-1 0 16,0 0-16,22-21 0,-22 0 16,1-1-16,20 1 0,-42 0 0,22-21 15,-1 21-15,-21-22 16,0 1-16,0 0 0,-21-1 0,0 1 15,0 0-15,0-1 0,0 1 16,0 21-16,-42 0 0,42-1 0,-42 1 16,21 21-16,-1 0 0,1 0 15,0 0-15,-21 21 0,21 1 0,-22-1 16,22 21-16,-21-21 0,21 22 0,-1-1 16,1 0-16,21 1 0,0-1 15,0-21-15,0 21 0,0-20 0,0 20 16,21-21-16,1 0 0,-1 0 15,0-21-15,0 0 0,0 22 0,0-22 16,22 0-16,-22 0 0,0-22 16,21 22-16,-20-21 0,-1 0 15,21 0-15,-21-21 0,0 20 0,-21-20 16,22 0-16,-1-1 0,-21 1 16,0 0-16,0-1 0,0 1 0,21 21 15,-21-21-15,0 20 0,0 1 16,0 0-16,0 42 15,-21 0 1,21 1-16,0-1 0,0 21 0,-21 0 16,21 1-16,-22-1 0,22 0 0,0-20 15,0 20-15,0 0 0,0 1 16,0-22-16,0 21 0,22-21 16,-1 0-16,0 1 0,0-22 15,21 21-15,-20-21 0,-1 0 0,21 0 16,0 0-16,1 0 0,-22-21 0,21-1 15,1 1-15,-1 0 0,-21-21 16,21 21-16,-20-22 0,-1 1 0,21-22 16,-21 1-16,0-1 0,1 1 15,-1-1-15,-21-20 0,21 20 0,-21 1 16,0 20-16,0-20 0,0 21 16,0-1-16,0 1 0,0 21 0,0 0 15,-21 42 1,0 0-16,21 0 15,-22 21-15,1 1 0,21-1 16,-21 22-16,0-22 0,21 21 16,-21 1-16,21-1 0,0 1 0,0-1 15,0-20-15,0 20 0,0-20 16,0-1-16,0-21 0,0 21 0,21-20 16,0-1-16,0 0 0,0 0 0,1-21 15,-1 0-15,21 0 0,-21 0 16,0 0-16,1-21 0,20 0 0,-21 0 15,0-1-15,22 1 0,-22 0 16,0-21-16,0-1 0,0 1 0,0 21 16,-21-21-16,0-1 0,22 22 15,-22 0-15,0 0 0,0 0 16,0 42 0,0 0-16,0 0 15,0 21-15,0-20 0,0 20 0,0 0 16,0 1-16,0-1 0,0 0 15,0-21-15,0 22 0,0-22 0,0 21 16,21-21-16,0 1 0,0-1 0,0-21 16,0 0-16,1 0 0,-1 0 15,21 0-15,-21 0 0,0 0 16,22 0-16,-1-21 0,-21-22 0,22 22 16,-22 0-16,21-21 0,-21-1 15,22 1-15,-1-22 0,-21 22 0,21-21 16,-20-1-16,-1 22 0,0-1 15,0 1-15,0 21 0,0 0 0,-21 0 16,0-1-16,0 44 16,0-1-16,0 0 15,0 0-15,0 0 0,0 0 0,0 1 16,0-1-16,0 0 0,0 0 16,0 0-16,0 0 0,22-21 31,-1 0-31,-21-21 15,21 0-15,-21 0 0,0 0 16,0 0-16,0-1 16,0 1-16,0 0 0,0 0 0,0 0 15,0 0-15,-21 21 16,0 0-16,-1 0 16,1 0-16,0 21 0,0 0 15,0 0-15,0 0 0,-1 22 16,1-1-16,0-21 0,21 21 0,-21 1 0,21-1 15,-21 0-15,21-20 0,0 20 16,0-21-16,0 21 0,0-20 16,21-1-16,0 0 0,0 0 0,0-21 15,22 0-15,-22 0 0,0 0 16,21 0-16,1 0 0,-22 0 0,21 0 16,1-21-16,-22 0 0,21 0 15,-21-22-15,22 22 0,-22-21 0,0 21 16,0-22-16,0 1 0,0 0 15,1-22-15,-22 22 0,21-1 0,-21-20 16</inkml:trace>
  <inkml:trace contextRef="#ctx0" brushRef="#br0" timeOffset="9407.28">14372 1905 0,'-21'0'0,"42"0"0,-63 0 16,21 0-16,-1 0 0,1 0 31,21 21-15,-21-21 31,0 0-47,0 0 0,0 0 0</inkml:trace>
  <inkml:trace contextRef="#ctx0" brushRef="#br0" timeOffset="9603.17">13166 2138 0,'0'0'0,"-43"21"0,22 0 0,21 0 16,21-21 0,0 0-16,1 0 0,20 0 15,0 0-15,1-21 0,20 21 16,-21 0-16,-20-21 0,20 21 0,-21 0 15,0-21-15,0 21 0,-21-21 16,0 0-16,-21 21 16,-21 0-16</inkml:trace>
  <inkml:trace contextRef="#ctx0" brushRef="#br0" timeOffset="9779.07">11853 2223 0,'0'0'0,"0"21"16,21-21 0,1 0-16,20 0 0,-21 0 15,21 0-15,1 0 0,-1 0 0,0 0 16,1 0-16,-22 0 0,21-21 16,-21 21-16,1-22 0</inkml:trace>
  <inkml:trace contextRef="#ctx0" brushRef="#br0" timeOffset="12438.57">16468 2498 0,'0'-21'46,"0"-1"-46,0 1 16,21 0-16,-21 0 16,42 0-16,-21 0 0,0-1 0,1 1 15,-1 0-15,21-21 16,-21 21-16,-21-22 0,21 22 0,-21-21 16,0 21-16,0-22 0,0 22 15,-21 0-15,0 0 0,-21 21 0,-1 0 16,1 0-16,0 0 0,-22 21 15,1 0-15,-1 0 0,1 0 0,20 22 16,-20-1-16,42 0 0,-22 1 16,22-1-16,0 0 0,21 1 0,0-22 15,0 21-15,21 1 16,0-22-16,22 0 0,-1 0 0,0 0 16,1 0-16,-1-21 0,22 0 15,-22 0-15,21 0 0,-20 0 0,-1 0 16,0 0-16,1-21 0,-22 21 15,0-21-15,-63 21 16,21 21 0,-22 0-16,1 1 0,0-1 0,-1 0 15,1 21-15,0-21 0,-1 22 0,1-22 16,0 21-16,20 1 0,1-22 16,0 21-16,21-21 0,0 0 0,0 1 15,0-1-15,21 0 0,0 0 16,1-21-16,20 0 0,0 0 15,1 0-15,-1 0 0,21 0 16,-20-21-16,20 0 0,1 0 0,-22-22 16,22 22-16,-1-21 0,1-1 15,-1 1-15,-21 0 0,22-22 0,-22 1 16,1-1-16,-1-20 0,0 20 16,-21 1-16,1-1 0,-1-21 0,-21 43 15,0-21-15,0-1 0,0 22 16,0-1-16,0 22 0,0 0 0,0 0 15,-21 21-15,-1 21 16,22 0-16,-21 0 0,0 22 16,0-1-16,21 0 0,-21 1 15,0 20-15,21 1 0,-22-1 0,1 22 16,21-22-16,-21 1 0,21 21 0,-21-22 16,21 1-16,0-1 0,0-21 15,0 1-15,0-1 0,21 0 0,21-20 16,-20-1-16,20 0 0,0-21 15,1 0-15,20 0 0,-21 0 0,22 0 16,-1-21-16,-20 0 0,20-1 16,1 1-16,-22 0 0,0-21 0,1-1 15,-1 1-15,-21 0 0,0-1 16,1 1-16,-22 0 0,0 21 16,0-22-16,0 22 0,0-21 15,0 21-15,-22 21 0,1 0 0,0 0 16,0 0-16,0 0 0,0 21 15,-1 0-15,1 21 0,0-21 0,0 22 16,0-1-16,21 0 0,0-20 16,0 20-16,0 0 0,21-21 0,0 1 15,0 20-15,0-21 0,1 0 16,20-21-16,0 21 0,-21-21 0,22 0 16,20 0-16,-20 0 0,-1-21 0,0 21 15,1-21-15,20 0 0,-21 0 16,-20 0-16,20-22 0,0 22 15,-21-21-15,1-1 0,-1 1 16,0 0-16,0-1 0,-21 22 0,0-21 16,0 21-16,0 0 15,0 42 1,0 0-16,-21 0 0,21 0 16,-21 22-16,0-1 0,-1-21 0,22 21 15,-21 1-15,0-1 0,0 0 16,21-20-16,0 20 0,-21-21 0,21 0 15,0 22-15,-21-43 0,21 21 16,0 0-16,0-42 31,0 0-31,21-22 16,0 22-16,0 0 0,-21-21 0,21-1 16,0 1-16,1 0 0,-1-1 15,0-20-15,0 42 0,0-22 0,0 1 16,1 21-16,-1 0 0,0 21 15,0 0-15,0 0 0,0 21 16,-21 0-16,0 0 16,22 21-16,-22-20 0,21 20 0,-21 0 15,0 1-15,0-22 0,0 21 16,0 0-16,0-20 0,0 20 16,0-21-16,21 0 0,-21 0 15,0 1-15,0-1 0,21-21 16,0-21-1,0 21-15,-21-22 16,22 1-16,-1-21 0,-21 21 0,21-22 16,0 1-16,0 0 0,0-1 15,1 1-15,-1-21 0,0 20 16,0 1-16,0 21 0,0-22 0,1 22 16,-1 0-16,0 21 0,0 0 15,-21 21 1,0 22-16,0-22 0,0 21 15,0 0-15,0-20 0,0 20 16,0 0-16,0 1 0,0-1 0,0 0 16,0-21-16,21 22 0,-21-22 15,21 0-15,1 0 0,-1 0 0,0 1 16,0-22-16,0 0 0,22 0 16,-22 0-16,21 0 0,0 0 0,1-22 15,-1 1-15,-21 21 0,22-42 16,-1 21-16,-21 0 0,21-22 0,-20 1 15,20 21-15,-21-22 0,-21-20 16,21 21-16,-21-1 0,0 22 16,0-21-16,0 21 0,0-1 15,-21 1-15,0 21 0,0 0 0,0 0 16,-22 21-16,22 1 0,-21-1 16,21 0-16,-1 21 0,1 1 0,0-1 15,0 0-15,21 1 0,0-1 16,0 0-16,0-21 0,0 22 0,21-22 15,0 0-15,0 0 0,22 0 0,-22 1 16,21-22-16,1 0 0,-1 0 16,21 0-16,-20 0 0,-1 0 0,0-22 15,1 1-15,-1 0 0,-21 0 16,22 0-16,-22-22 0,21 1 16,-21 21-16,0-21 0,1-1 15,-22 1-15,0 0 0,21-1 0,-21 22 16,0 0-16,0 0 0,0 42 31,-21 0-31,-1 21 0,22-20 16,-21 20-16,0 0 0,21 1 0,0-22 15,-21 21-15,0-21 0,21 22 16,0-22-16,0 0 0,0 0 0,0 0 16,-21-21-16,21-21 31,21 21-31,-21-21 0,21 0 15,0-22-15,0 22 0,-21-21 16,21 0-16,1-1 0,-1 1 0,0 21 16,0-22-16,0 22 0,0-21 15,-21 21-15,22 21 0,-1 0 16,0 21 0,-21 0-16,0 0 0,0 0 0,0 22 15,0-1-15,0-21 0,0 22 16,0-1-16,0-21 0,21 21 0,-21-20 15,21-1-15,-21 0 0,21 0 0,1 0 16,-1-21-16,0 0 16,21 0-16,-21 0 0,1 0 15,20 0-15,-21 0 0,21-21 16,-20 0-16,20-21 0,-21 20 0,21-20 16,-20 0-16,20-22 0,-21 1 15,0-1-15,0 1 0,22-1 0,-22 1 16,0-22-16,0 0 0,0 22 15,-21-22-15,0 22 0,22-1 0,-22 1 16,0 20-16,0 1 0,0 0 16,0 21-16,-22 21 15,1 21-15,21 21 16,-21 0-16,0 1 0,0-1 0,0 22 16,21-1-16,0 1 0,-22-1 15,22 1-15,0 20 0,0-20 0,0 20 16,0-20-16,0 21 0,0-22 15,0-21-15,0 22 0,22-22 0,-1-21 16,0 22-16,21-1 16,-21-21-16,1-21 0,-1 0 0,21 0 15,-21 0-15,0 0 0,22 0 16,-22-21-16,21 0 0,-21 0 0,22 0 16,-22-1-16,21-20 0,-21 21 0,1-21 15,-22-1-15,0 1 0,0 0 16,0-1-16,0 1 0,-22 0 15</inkml:trace>
  <inkml:trace contextRef="#ctx0" brushRef="#br0" timeOffset="12667.44">20532 2159 0,'0'0'16,"-43"0"-16,1 0 0,21 0 0,63 0 16,0 0-1,1 0-15,20 0 0,1 0 0,-1 0 16,22 0-16,0 0 0,-1-21 15,1 21-15,-22 0 0,22 0 0,0 0 16,-22-21-16,1 21 16,-22 0-16,0 0 0,-20 0 0,-1 0 15,-42 0 1,-1 0-16,-20 0 0,0 0 16,-22 0-16,-20 0 0,-1 21 15,-21-21-15,0 21 0</inkml:trace>
  <inkml:trace contextRef="#ctx0" brushRef="#br0" timeOffset="13239.11">10753 3747 0,'0'0'0,"-43"-22"0,22 1 0,21 0 0,-21-21 16,0 21-16,0-1 0,21-20 15,0 21-15,0 0 0,0 0 0,0-1 16,0 44-1,21-1-15,0 21 16,21 0-16,-21 1 0,1-1 16,20 22-16,0-1 0,-21 1 15,22-1-15,-22 22 0,21-22 0,1 1 16,-22-1-16,21 1 0,-21-1 16,0-20-16,1 20 0,-1-21 0,0-20 15,0 20-15,-21-21 0,0 0 16,0 0-16,0 1 0,0-44 31,0 1-31,0 0 0,0 0 16,0-21-16,0-1 0,0 1 0,0 0 15</inkml:trace>
  <inkml:trace contextRef="#ctx0" brushRef="#br0" timeOffset="13506.96">11366 3725 0,'0'0'0,"0"-42"0,0 21 16,0 0-16,0 0 0,0-1 0,0 44 31,-21-1-31,0 0 0,-21 0 0,-1 21 16,1 1-16,0-1 0,-22 0 0,22 1 15,-22 20-15,1 1 0,21-22 16,-22 22-16,1-1 0,20 1 0,-20-22 16,20 21-16,1 1 15,0-22-15,-1 1 0,22-22 0,0 21 16,0-21-16,21 0 0,-21 1 0,21-1 15,21-21 1,0 0-16,0 0 0,0 0 0,22-21 16,-22 21-16,21-22 0,1 1 15,-1 0-15,0 0 0,22 0 0,-22-22 16,22 22-16</inkml:trace>
  <inkml:trace contextRef="#ctx0" brushRef="#br0" timeOffset="13799.79">11451 4043 0,'21'0'0,"-42"0"0,63 0 0,-42 21 16,0 0 0,0 0-16,0 22 0,0-1 0,0 22 15,0-22-15,0 21 0,0 1 16,0-1-16,0 1 0,0 21 16,0-1-16,0 22 0,0 0 0,0 0 15,0 0-15,-21 21 0,0-22 16,0 22-16,0-21 0,0 0 0,-1 0 15,-20-21-15,21-1 0,0 1 0,21-22 16,-21 1-16,21-1 0,0-20 16,0-22-16,0 0 0,0 0 0,0-42 31,0 0-31,21-21 0,-21 20 16,21-20-16,0 0 0,0-22 15,-21 22-15,21-43 0,1 22 0,-1-22 16</inkml:trace>
  <inkml:trace contextRef="#ctx0" brushRef="#br0" timeOffset="14087.14">11536 4424 0,'0'0'0,"0"-42"16,0-1-16,0-63 16,21 85-16,0 0 0,0 0 0,0 0 15,1 0-15,-1-1 16,21 1-16,0 21 0,-20 0 0,20 0 15,0 0-15,1 21 0,-1 1 0,0-1 16,-21 0-16,1 21 0,-22-21 16,0 22-16,0-1 0,-22 0 0,1 1 15,-21-22-15,21 21 0,-22-21 16,-20 22-16,21-22 0,-1 21 0,22-21 16,-21 1-16,21-1 0,-1-21 15,1 21-15,42-21 31,1-21-31,20 21 0,-21-21 16,21-1-16</inkml:trace>
  <inkml:trace contextRef="#ctx0" brushRef="#br0" timeOffset="15291.45">12488 4360 0,'0'0'0,"43"-21"0,-22 0 15,21 0-15,-21 0 0,0 0 16,-21-1-16,0 1 0,0 0 0,0 0 15,0-21-15,0 20 0,0 1 16,0-21-16,0 21 0,-21 0 0,0-1 16,0 1-16,0 0 0,0 21 15,-1 0-15,1 0 0,0 21 16,0 0-16,0 22 0,-22-1 0,43 0 16,-21 1-16,0-1 15,0 0-15,21 1 0,-21-1 0,21 0 16,0-20-16,0 20 0,0-21 0,0 0 15,0 0-15,21 1 0,0-22 16,0 0-16,0 0 0,22 0 16,-22 0-16,0 0 0,0-22 15,0 1-15,1 0 0,-1 0 0,0 0 16,0-22-16,-21 22 0,21-21 16,-21 0-16,21-1 0,-21 1 0,0-22 15,0 22-15,22 0 0,-22 21 0,0-1 16,21-20-16,-21 21 15,0 42 1,0 0-16,0 0 0,0 22 16,0-22-16,0 42 0,0-20 0,0-1 15,0 0-15,0 1 0,0-1 16,0 0-16,0 1 0,0-1 0,21-21 16,-21 0-16,21 22 0,0-43 0,0 21 15,1-21-15,20 0 0,-21 0 16,0 0-16,22 0 0,-22 0 0,21-21 15,0 0-15,1-1 0,-22-20 16,21 0-16,1 21 0,-22-43 16,21 22-16,-21-22 0,22 1 0,-22-1 15,0 1-15,0-1 0,0-20 16,0 20-16,-21 22 0,0-22 0,0 22 16,0 0-16,0 20 0,0 1 15,0 0-15,-21 42 16,0 0-16,0 22 15,21-22-15,-21 21 0,0 22 0,21-22 16,0 22-16,0-1 0,0 1 16,-22-1-16,22-21 0,0 22 0,0-1 15,0 1-15,22-22 0,-1 1 0,0-1 16,0 0-16,0-21 16,0 1-16,1-1 0,20 0 0,-21-21 15,0 0-15,22 0 0,-22 0 0,21 0 16,-21-21-16,0 0 0,22-1 15,-22 1-15,0 0 0,0-21 0,0-1 16,1 1-16,-1-21 0,0-1 16,0 1-16,-21-1 0,0 1 0,21-1 15,-21 1-15,0-1 0,0 22 16,0-22-16,0 22 0,0 21 0,0 0 16,0-1-16,0 44 15,0 20 1,0-21-16,-21 21 0,21 1 0,-21-1 0,21 22 15,-21-22-15,21 21 16,-21 1-16,21-22 0,0 22 0,0-1 16,-22-20-16,22-1 0,0 0 15,-21 1-15,21-22 0,0 21 0,0-21 16,0 0-16,0 1 16,0-44-1,0 1-15,21 0 0,1 0 16,-22 0-16,21-22 0,0 1 15,0 0-15,0-1 0,22 1 0,-22 0 16,0-1-16,0 22 0,0-21 16,0 21-16,1 21 0,-1 0 15,-21 21 1,0 0-16,0 21 0,0-20 16,0 20-16,0 0 0,0-21 0,0 22 15,0-1-15,0-21 0,0 22 16,0-22-16,0 0 0,0 0 0,21 0 15,0 0-15,0-21 0,0 0 0,1 0 16,-1 0-16,21 0 0,-21 0 16,22 0-16,-22 0 0,21-21 0,-21 0 15,0 0-15,22-21 0,-22 20 16,0-20-16,0 21 0,0-21 16,-21-1-16,0 1 0,0 21 0,0-22 15,0 1-15,-42 21 0</inkml:trace>
  <inkml:trace contextRef="#ctx0" brushRef="#br0" timeOffset="15523.32">13060 3937 0,'-21'0'0,"42"0"0,-42 21 0,42-21 31,21 0-31,0 0 15,1 0-15,20 0 0,-20 0 0,20-21 16,-21 21-16,22 0 0,-22 0 16,1 0-16,-1 0 0,-21-21 0,0 21 15,0 0-15</inkml:trace>
  <inkml:trace contextRef="#ctx0" brushRef="#br0" timeOffset="16846.91">15219 3789 0,'0'0'0,"21"0"15,0 0-15,0 0 16,0 0-16,1 0 0,20-21 0,-21 21 16,21-21-16,-20-1 0,20 1 15,0 0-15,1 0 0,-1 0 0,0-22 16,-21 22-16,22 0 0,-22-21 15,0-1-15,-21 22 0,0-21 0,0 21 16,0 0-16,0-1 16,-42 1-16,21 0 0,-22 21 0,1 0 15,-22 21-15,1 0 0,-1 1 16,1-1-16,-1 0 0,22 21 0,-21-21 16,20 22-16,22-1 0,0-21 15,21 22-15,0-22 0,0 21 0,21-21 16,0 0-16,22 22 0,-1-43 0,21 21 15,-20 0-15,20 0 0,-20-21 16,20 0-16,-21 0 0,22 0 0,-22 0 16,1 0-16,-1 0 0,-21 0 15,0 0-15,0 0 0,-42 0 32,-21 21-32,0-21 0,-1 22 0,-20-22 15,-1 21-15,1 21 0,-1-21 0,1 0 16,-1 22-16,1-1 0,20-21 15,1 22-15,21-22 0,0 21 0,21-21 16,0 0-16,0 1 0,21-1 16,21 0-16,1-21 0,-1 0 0,0 0 15,22 0-15,-1 0 0,1 0 16,-22-21-16,22 21 0,-1-21 0,1-1 16,-1-20-16,-21 21 0,22 0 15,-22-22-15,1 22 0,-1 0 0,-21-21 16,0 21-16,-21-1 0,0-20 15,0 21-15,0 0 0,0 0 16,0-1-16,0 1 0,0 42 31,0 1-31,0-1 0,21 21 16,-21-21-16,22 22 0,-1-1 16,0 0-16,-21 1 0,21-1 0,0 0 15,0 1-15,1-22 0,-1 21 0,0-21 16,0 0-16,0 1 15,0-1-15,1-21 0,-1 0 0,0 0 16,-21-21 0,21-1-1,-21 1-15,0 0 0,0 0 0,0-21 16,0-1-16,21 1 0,-21 21 16,21-22-16,-21 1 0,0 0 0,0-1 15,22 1-15,-22 21 0,0 0 16,0 0-16,0-1 0,0 1 0,-22 21 31,1 21-31,0 1 0,0-1 16,0 0-16,0 0 0,-22 21 15,22 1-15,0-1 0,-21 0 16,20 1-16,1-1 0,-21 0 0,21 1 16,0-1-16,-1 0 0,1-20 15,0 20-15,0-21 0,21 0 0,0 0 16,0 1-16,0-1 0,42-21 15,-21 0 1,22-21-16,-1-1 0,0 1 0,22-21 16</inkml:trace>
  <inkml:trace contextRef="#ctx0" brushRef="#br0" timeOffset="17154.75">16806 3958 0,'0'0'0,"0"-21"0,21 0 0,-21 0 0,0 0 16,0 42 15,0 0-31,0 0 0,0 21 0,0 1 16,0-1-16,0 22 0,0-1 15,0 1-15,0-1 0,0 1 0,0-1 16,0 1-16,0 20 0,-21 1 16,21 0-16,-21-1 0,21 1 0,-21 0 15,0-22-15,21 22 0,-21-22 0,-1 22 16,1-22-16,21-20 0,-21 20 15,21-20-15,-21-1 0,21-21 16,0 21-16,0-20 0,0-44 31,0 1-31,0 0 0,21-21 16,0-1-16,0 1 0,-21 0 0,22-22 16,-1 22-16,0-22 0</inkml:trace>
  <inkml:trace contextRef="#ctx0" brushRef="#br0" timeOffset="17429.09">16785 4212 0,'0'0'16,"0"-42"-16,0 0 0,0-1 0,0 22 0,0 0 15,0-21-15,21 20 0,0 1 16,22 0-16,-22 0 0,21 21 0,-21 0 16,22 0-16,-1 0 15,0 0-15,-20 0 0,20 21 0,-21 0 16,0 22-16,-21-22 0,0 21 15,0 0-15,0-20 0,-42 20 0,21 0 16,0-21-16,-22 22 0,1-22 0,21 21 16,-22-21-16,22 1 0,-21-22 15,21 21-15,21 0 0,-21-21 16,42 0 0,0-21-16,0 0 15,21-1-15,-20 1 0,20 0 16</inkml:trace>
  <inkml:trace contextRef="#ctx0" brushRef="#br0" timeOffset="17802.82">17357 4022 0,'0'0'0,"0"-21"0,0-1 16,0 1-16,0 0 16,0 0-16,21 21 0,0 0 15,0 0-15,0 0 0,0 0 16,22 0-16,-22 0 0,0 0 0,21 21 15,-20 0-15,20 0 0,-21 22 16,0-22-16,0 21 0,-21 1 16,0-1-16,0-21 0,0 21 0,0 1 0,0-22 15,-21 0-15,0 0 16,0 0-16,0 1 0,0-1 0,-1-21 16,1 0-1,21-21-15,0-1 0,0 1 16,0 0-16,0 0 0,21-21 0,-21 20 15,22-20-15,-1 0 0,0-22 16,0 22-16,0 0 0,0 20 0,1-20 16,-1 21-16,0 0 0,0 0 15,0 21-15,0 0 0,1 0 16,-1 0 0,0 21-16,-21 0 15,0 0-15,21 0 0,-21 0 16</inkml:trace>
  <inkml:trace contextRef="#ctx0" brushRef="#br0" timeOffset="19806.88">17970 4191 0,'22'21'15,"-1"-21"-15,0 0 0,0 0 16,0-21-16,0 21 0,1-21 0,-1 0 16,0 0-16,21-1 0,-21 1 15,1 0-15,-1 0 0,0 0 16,-21 0-16,0-1 0,21 1 0,-21 0 15,0 0 1,-21 21-16,0 0 0,0 0 0,-1 0 16,1 21-16,0 0 0,0 0 15,0 1-15,0 20 0,-1-21 0,1 21 16,0 1-16,21-22 0,0 21 16,0 1-16,0-1 0,0-21 0,0 21 15,0-20-15,0-1 0,0 0 0,21 0 16,0-21-16,1 21 0,-1-21 15,21 0-15,-21 0 0,22 0 0,-1 0 16,0-21-16,1 21 0,-1-21 16,0-21-16,1 20 0,-1 1 15,0-21-15,1 0 0,-1-1 16,0 1-16,1 0 0,-22-1 0,0 22 16,0-21-16,-21 21 0,0-1 0,0 1 15,-21 21 1,0 21-16,0 1 0,21-1 15,0 0-15,-22 21 0,22-21 16,0 22-16,0-22 0,0 0 0,0 21 16,0-20-16,0 20 0,0-21 15,22 0-15,-1 0 0,-21 1 0,21-1 16,0 0-16,-21 0 0,-21-21 47,0 0-32,0-21-15,-1 21 0,22-21 16,-21 21-16,0 0 0,0 0 0,21-21 16,-21 21-16,0 0 15,21 21 1,0 0 0,21 0-16,0-21 0,0 0 15,0 21-15,0-21 0,22 0 16,-22 0-16,21 0 0,-21 0 15,22 0-15,-22 0 0,21 0 0,1-21 16,-1 21-16,-21-21 0,21 0 16,22 0-16,-22-22 0,-21 22 0,22-21 15,-1-1-15,-21 1 0,22 0 16,-22-1-16,0 22 0,-21-21 0,0 0 16,0 20-16,0 1 0,-21 21 15,0 0 1,-1 43-16,22-22 0,-21 0 15,21 21-15,0 1 0,0-1 16,0 0-16,0-21 0,0 22 16,0-1-16,0-21 0,0 0 15,21 22-15,-21-22 0,22 0 0,-22 0 16,21-21-16,-21 21 0,0 1 0,0-44 47,-21 1-47,-1 0 15,1 0-15,0 21 0,21-21 16,21 21 31,0 0-47,1 0 16,20 21-16,-21-21 0,0 0 0,22 21 15,-1-21-15,0 0 0,-21 0 0,22 0 16,-1 0-16,0 0 0,-20 0 15,20-21-15,-21 0 0,21 0 0,-20-1 16,-1 1-16,21 0 0,-42 0 16,21-21-16,0-1 0,1 1 0,-22 21 15,0-22-15,0 22 0,0-21 16,0 21-16,0 0 0,0 42 31,0 0-31,0 0 0,-22 21 0,1-20 16,21 20-16,-21-21 0,21 21 15,-21-20-15,21 20 0,0-21 16,0 0-16,0 0 0,0 1 0,0-1 16,0 0-16,21 0 0,0-21 15,0 0-15,1 0 0,-1 0 0,0 0 16,0 0-16,0 0 0,0 0 0,22-21 16,-22 21-16,0-21 0,21 0 15,-20-1-15,20-20 0,-21 21 16,21-21-16,-20 20 0,-1-20 0,0 21 15,0-21-15,0 20 0,-21 1 16,0 42 0,-21-21-1,0 22-15,21 20 0,-21-21 0,21 0 16,-21 22-16,21-22 0,0 21 16,0-21-16,0 0 0,0 1 0,0-1 15,0 0-15,21 0 0,0 0 16,0-21-16,0 0 0,0 0 0,1 0 15,-1 0-15,0 0 0,0 0 0,0 0 16,0 0-16,1-21 16,-1 0-16,-21 0 0,0 0 0,0-1 15,0-20-15,0 21 0,0-21 16,0-1-16,0 22 0,-21 0 0,-1-21 16,1 20-16,0 1 0,0 21 15,0 0-15,0-21 0,-1 21 16,44 0 15,20 0-15,-21 0-16,21 0 0,-20 0 15,20-21-15,0 21 0,-21-21 0,22 21 16,-1-21-16,0 21 0,-20 0 16,-1 0-16,0 0 0,0 0 0,0 0 15,0 0-15,-21 21 0,22 0 16,-22 0-16,21 0 15,-21 0-15,0 22 0,0-22 0,0 0 16,0 21-16,0-20 0,0-1 16,0 0-16,0 21 0,0-21 0,0 1 15,-21-1-15,21 0 0,-22-21 0,22 21 16,0 0-16,-21-21 0,0 21 16,21-42 15,0 0-31,0 0 15,0-21-15,0 20 16,0-20-16,21 21 0,0-43 0,1 22 16,-1 0-16,0-22 0,21 22 15,-21-22-15,22 22 0,-1 0 16,-21 21-16,22-1 0,-1 1 0,0 0 16,-21 21-16,22 0 0,-22 0 15,0 0-15,0 21 0,-21 0 0,0 22 16,0-1-16,0 0 0,0 1 15,0-1-15,0 0 0,-21 1 0,21-1 16,-21 0-16,0-20 0,21 20 0,0-21 16,-21 0-16,21 22 0,-22-43 15,22 21-15,-21 0 0,21-42 47,0 0-47,0-1 0,0 1 16,0 0-16,-21-21 0</inkml:trace>
  <inkml:trace contextRef="#ctx0" brushRef="#br0" timeOffset="20210.65">20447 3641 0,'-42'0'0,"84"0"0,-106 0 16,43 0-16,0 0 15,0 0-15,42 0 32,0 0-17,0 0-15,1-21 0,-1 21 16,-21-22-16,0 1 15,0 0-15,-21 21 32,-1 0-32,1 0 15,21 21-15,0 0 16,-21 1-16,21-1 16,-21 0-16,21 0 0,0 0 15,21 0 1,0 1-16</inkml:trace>
  <inkml:trace contextRef="#ctx0" brushRef="#br0" timeOffset="21470.39">931 6816 0,'-21'0'16,"0"0"-1,0 0 1,21-21-16,0-1 16,0 1-16,0 0 15,0 0-15,0-21 0,0 20 16,0 1-16,0 0 0,21 0 15,0 0-15,0 0 0,0-1 16,1 1-16,20 21 0,-21 0 16,21 0-16,-20 0 0,20 21 15,-21 1-15,21-1 0,-20 21 0,-1 0 16,0 1-16,0-1 0,-21 22 16,0-22-16,0 0 0,0 22 15,-21-22-15,0 22 0,0-1 0,-22-21 16,1 22-16,21-22 0,-22 22 15,1-22-15,0-21 0,-1 22 16,1-22-16,0 0 0,-1 0 0,1 0 16,0-21-16,21 0 0,-22 0 15,22-21-15,-21 0 0,21 0 16,-1 0-16,22-22 0,0 1 16,0 0-16,0-1 0,0 1 15,0 0-15,22 20 0,-1-20 0,0 21 16,0 0-16,0 0 0,22-1 15,-22 22-15,0 0 0,0 0 16,0 0-16,0 22 0,1-1 0,-1 0 16,0 21-16,0-21 0,0 22 15,-21-1-15,0 0 0,21-20 16,1 20-16,-22 0 0,0-21 0,21 22 16,0-22-16,0 0 0,-21 0 15,21 0-15,0 1 0,-21-1 16,22-21-16,-1 0 15,0 0-15,0 0 0,0-21 16,0-1-16,1 1 0,-1 0 16</inkml:trace>
  <inkml:trace contextRef="#ctx0" brushRef="#br0" timeOffset="21763.02">1841 7112 0,'0'0'0,"0"21"31,0 0-31,0 1 16,22-22-1,-1 0 1,-21-22 0,0 1-16,0 0 15,0 0 1,-21 21-16,-1 0 0,1 0 15,0 0-15,0 0 16,21 21 15,21-21-15,0 0-16</inkml:trace>
  <inkml:trace contextRef="#ctx0" brushRef="#br0" timeOffset="24999.1">3514 6858 0,'-22'0'0,"44"0"0,-44-21 16,44 0 46,-1 21-62,0-21 16,0-1-16,0 1 0,0 0 16,1 0-16,20-21 0,-21-1 0,0 1 15,22 0-15,-22-1 16,0-20-16,0 20 0,0 1 0,0 0 16,-21-1-16,0 1 0,0 21 15,0 0-15,0 0 0,0-1 0,-21 44 31,21-1-31,-21 21 0,21 0 0,-21 22 16,21-1-16,0 1 0,-21-1 16,21 22-16,0-21 0,0-1 0,0 22 15,0-22-15,0 1 0,0-1 16,0 1-16,0-1 0,0-20 0,0 20 16,-21-21-16,21 1 15,-22-22-15,1 21 0,21-21 0,-21-21 16,0 22-16,0-22 15,0 0-15,-1-22 0,1 1 0,0 0 16,0 0-16,0-21 0,-22-1 16,22 22-16,0-21 0,0-1 0,0 22 15,0-21-15,-1 21 0,1 0 16,21 42 0,0 21-1,0-21 1,21 0-16,1 22 0,-1-1 0,21-21 0,-21 22 15,22-22-15,-22 21 16,21-21-16,0 0 0,1 1 0,-1-1 16,22 0-16,-22-21 0,0 0 15,22 0-15,-22 0 0,22 0 0,-22-21 16,21 0-16,1-22 0,-1 22 16,-20-21-16,20 21 0,-20-22 15,-1 1-15,0 21 0,-21-22 0,1 1 16,-22 21-16,0-21 0,0 20 0,0 1 15,0-21-15,-22 21 0,1 0 16,-21 21-16,21-22 0,0 22 16,-1 0-16,-20 0 0,21 0 15,0 0-15,-22 22 0,22-1 0,0 0 16,0 0-16,0 0 0,0 22 16,-1-1-16,22-21 0,0 21 0,0 1 15,0-1-15,0-21 0,0 22 0,0-22 16,0 0-16,0 0 0,0 0 15,22-21-15,-1 0 0,0 0 16,0 0-16,0 0 0,0-21 16,1 0-16,20-21 0,-21 20 15,21-20-15,-20 0 0,-1-1 0,21-20 16,-21 21-16,0-22 0,1 22 16,-22-22-16,0 1 0,21-1 15,-21 1-15,0-1 0,0 1 0,0-1 16,0 22-16,0 0 0,0-1 15,0 22-15,-21 21 16,21 21-16,0 0 16,0 22-16,0-1 0,0 22 15,0-1-15,0-21 0,0 22 0,0-1 16,0 1-16,0-1 0,0 1 16,21-22-16,0 22 0,0-1 0,0-20 15,0 20-15,1-21 0,-1 1 0,21-22 16,0 0-16,-20 0 15,20 0-15,0-21 0,1 0 0,20 0 16,-21-21-16,1 0 0,-1 0 16,0 0-16,1-22 0,-1 22 0,-21-21 15,22 0-15,-22 20 0,0-20 16,0 0-16,-21-1 0,0 22 16,0-21-16,0 0 0,0 20 0,-21 1 15,0 0-15,0 0 0,-1 21 0,1 0 16,0 0-16,0 21 15,21 0-15,-21 0 0,0 22 16,21-22-16,0 21 0,0 1 0,0-22 16,0 21-16,0 0 0,0 1 15,0-1-15,0-21 0,21 22 0,-21-22 16,42 0-16,-21 0 0,0 0 16,22-21-16,-1 0 0,0 0 0,-20 0 15,20 0-15,0-21 0,1 0 16,-1 0-16,0 0 0,1-1 0,-1-20 15,-21 21-15,0-21 0,0-1 16,1 22-16,-1-21 0,-21 21 16,21-1-16,-21 1 0,0 0 0,0 0 15,0 0-15,0 42 16,0 0 0,-21-21-16,21 21 15,0 0-15,-21 22 0,21-22 0,0 0 16,0 21-16,0-20 0,0-1 15,0 21-15,0-21 0,-22 0 0,22 1 16,0-1-16,0 0 16,0-42-1,0 0-15,0-1 16,22 1-16,-1 0 0,-21 0 0,21-21 16,0-1-16,0 22 0,0-21 0,-21 21 15,22-22-15,-1 22 16,0 0-16,0 0 0,0 21 15,0 21 1,-21 0-16,0 0 0,0 0 16,0 1-16,0 20 0,0-21 15,0 21-15,22 1 0,-22-22 0,21 21 16,-21-21-16,21 22 0,0-22 0,-21 0 16,21-21-16,0 21 0,1-21 15,-1 0-15,21 0 0,-21 0 0,22-21 16,-1 0-16,-21 0 0,21 0 15,1-1-15,-22-20 0,21 0 16,-21 21-16,1-22 0,-1 1 0,0 0 16,0-1-16,0 1 0,-21-22 15,0 22-15,0-21 0,0-1 0,0 1 16,0-1-16,0 22 0,0-22 16,0 43-16,0-21 0,-21 21 0,21-1 15,-21 22-15,21 22 16,-21-1-16,21 0 0,0 21 0,-21 1 15,21 20-15,0-21 0,-22 22 16,22-22-16,0 22 0,0-1 0,0-20 16,0-1-16,0 21 0,0-20 15,0-1-15,0 0 0,0 1 0,22-22 16,-1 0-16,-21 0 0,21 0 16,0-21-16,21 0 0,-20 0 15,-1 0-15,21 0 0,-21-21 0,0 0 16,22 0-16,-22 0 0,0-22 15,21 22-15,-20 0 0,-1-21 0,0 21 16,-21-22-16,21 22 0,-21-21 16,21 21-16,-21-1 0,0 1 0,0 0 15,0 0-15,0 42 32,0 0-32,0 0 0,-21 1 15,21 20-15,0-21 0,0 21 0,0-20 16,0 20-16,0-21 0,0 21 0,0 1 15,0-22-15,0 21 16,21-21-16,0 1 0,1-1 0,-1 0 16,0-21-16,0 0 0,0 0 15,22 0-15,-22 0 0,21-21 0,-21 21 16,22-21-16,-22-22 0,21 22 16,-21-21-16,22 21 0,-22-22 0,0 1 15,0 0-15,0-1 0,0 1 16,-21-22-16,0 22 0,0-21 0,0 20 15,0-20-15,0 20 0,0 1 0,0 0 16,0 21-16,0-1 16,0 1-16,0 42 15,0 1-15,0 20 16,0 0-16,0 1 0,-21-1 0,0 21 16,21-20-16,0 20 0,-21 1 15,0 20-15,0-20 0,21 21 0,-22-1 16,22 1-16,-21 21 0,21-22 15,0 22-15,0-21 0,0 21 0,0 0 16,0-1-16,0 1 0,0-21 0,0 0 16,0-22-16,21 1 0,1-1 15,-1-21-15,0 1 0,0-22 16,0 0-16,22-21 0,-22 0 0,21 0 16,-21-21-16,22-21 0,-1 20 15,-21-20-15,0 0 0,22-1 0,-22 1 16,0-21-16,0-1 0,-21 1 0,0-22 15,0 21-15,0-20 0,0 20 16,-42-20-16,21-1 0,-22 21 0,22 1 16,-21-1-16,-22 22 0,22-21 0,-22 41 15,22 1-15,0 0 0,-1 21 16,22 0-16,0 0 0,0 0 0,21 21 16,0 0-16,0 1 15,21-22 1,21 0-16,-20 0 0,20 0 0,0 0 15,22-22-15,-22 22 0,22-21 16,-22-21-16,21 21 0,-20 0 0,-1-22 16,0 22-16,1-21 15,-1-1-15,-21 22 0,22-42 0,-22 42 16,-21-22-16,21 22 0,-21-21 16,0 21-1,0 42 1,0 0-1,0 0-15,0 0 0,0 0 16,0 22-16,0-22 0,0 0 16,0 21-16,21-20 0,0-1 0,0 0 15,1 0-15,-1 0 0,0-21 0,0 0 16,0 0-16,22 0 0,-22 0 16,21 0-16,-21-21 0,0 0 0,22 0 15,-22 0-15,0-1 0,0-20 16,0 21-16,-21 0 0,0-22 0,22 22 15,-22 0-15,0 0 0,0 0 16,0 0-16,0 42 31,0 0-15,0 0-16,0 21 0,-22 1 0,22-1 16,0 0-16,0 22 15,-21-1-15,0 1 0,21 21 0,-21-22 16,0 22-16,0-22 0,21 22 0,0 0 15,-22-1-15,22 1 0,0 0 16,0-1-16,0 22 0,22-21 0,-1-1 16,-21-20-16,21 21 0,0-22 0,0 22 15,-21-22-15,0-20 0,21 20 16,1-21-16,-22-20 0,0-1 0,0 0 16,0 0-16,0-42 15,0 0-15,0 0 16,0-1-16,0 1 0,0 0 15,-22-21-15,22-1 0,-21 22 0,21-21 16,-21 21-16,21-22 0,0 1 0,-21 21 16,0-21-16,0-1 0,21 1 15,-22 0-15,1-1 0,21-20 0</inkml:trace>
  <inkml:trace contextRef="#ctx0" brushRef="#br0" timeOffset="25226.52">7112 6583 0,'-21'-21'0,"0"0"16,21-1-1,0 1-15,-22 21 0,1 0 31,0 0-15,0 0-16,-21 0 16,20 21-16</inkml:trace>
  <inkml:trace contextRef="#ctx0" brushRef="#br0" timeOffset="25399.42">6075 6879 0,'0'0'0,"0"21"0,0 1 15,21-22-15,0 0 0,21 0 0,-20 0 16,20 0-16,0 0 0,22-22 16,-22 22-16,22-21 0,-1 21 0,1-21 15,-1 21-15,1-21 0,-22 21 16,0 0-16,1-21 0,-1 21 0,-21 0 16,0 0-16</inkml:trace>
  <inkml:trace contextRef="#ctx0" brushRef="#br0" timeOffset="28494.98">10223 7260 0,'0'0'0,"-21"0"0,21-21 31,0 0-15,21 21-16,1-21 15,-22 0-15,0-1 0,21 1 16,-21 0-16,0 0 0,21 0 0,-21 0 16,0-1-16,21 1 0,-21-21 15,0 21-15,21-22 0,-21 1 0,21 0 16,-21-1-16,22 1 16,-1-21-16,0 20 0,0-20 0,0-1 15,0 1-15,1 20 0,-1-20 0,0 42 16,0-22-16,0 22 0,22 0 15,-22 21-15,0 0 0,0 21 16,-21 0-16,0 22 0,0-22 16,0 21-16,0 1 0,0-1 0,0 0 15,0-21-15,0 22 0,0-22 16,0 0-16,0 0 0,0-42 47,0 0-47,0 0 0,0 0 15,0-1-15,0-20 0,0 21 0,0-21 16,0 20-16,0 1 0,0-21 16,-21 21-16,0 0 0,0-1 15,-1 22-15,1 0 0,0 0 16,0 22-16,0-1 0,0 0 16,-1 21-16,1 1 0,0 20 0,-21-21 15,21 22-15,-1-1 0,1 1 16,0-1-16,0 1 0,21-1 0,-21-20 15,21 20-15,0-20 0,0-1 16,21 0-16,0 1 0,0-1 0,0-21 16,1 0-16,20 0 0,-21-21 15,21 0-15,1 0 0,20 0 16,-20-21-16,-1 0 0,21 0 0,-20 0 16,20-22-16,-20 22 0,-1 0 15,0-21-15,1 21 0,-22-22 0,0 22 16,0-21-16,0 21 0,-21-22 0,0 22 15,0 0-15,0 0 0,0 0 16,0-1-16,-21 44 16,21-1-1,-21 0-15,21 0 0,0 0 16,0 22-16,0-22 0,0 21 0,0-21 0,0 22 16,0-1-16,0-21 15,0 21-15,0 1 0,0-22 0,21 21 16,0-21-16,0 1 0,1-22 15,-1 21-15,0-21 0,21 0 0,-21 0 16,22 0-16,-22-21 0,21-1 0,1 1 16,-22 0-16,21-21 0,-21 21 15,22-22-15,-22 22 0,0-21 0,0-1 16,-21 1-16,0 0 0,0-1 16,0 1-16,0 0 0,-21 21 0,0-22 15,-22 22-15,22 0 0,-21 0 0,21 21 16,-22 0-16,1 0 0,21 0 15,-21 21-15,-1 0 0,22 0 16,-21 0-16,21 22 0,-22-1 16,22-21-16,0 22 0,21-1 0,0 0 15,0 1-15,0-1 0,0 0 0,0 1 16,21-22-16,0 21 0,22-21 16,-22 0-16,21 1 0,0-22 15,1 0-15,-1 0 0,22 0 0,-22 0 16,21 0-16,-20-22 0,20 1 0,1 0 15,-22-21-15,0 21 0,1-1 16,-1-20-16,0 0 0,-20 21 0,20-22 16,-21 22-16,0-21 0,-21 21 15,0-22-15,0 22 0,0 0 0,0 0 16,0 42 0,0 0-1,0 21-15,0-20 16,0-1-16,0 21 0,0-21 0,-21 0 15,21 22-15,0-22 0,0 21 0,0-21 16,0 1-16,0-1 0,-21 21 16,21-21-16,0 0 0,0-42 47,0 0-47,0 0 0,0 0 0,0 0 15,0-22-15,0 22 0,0-21 16,21-1-16,-21 22 0,0-21 0,21 0 15,0-1-15,-21 22 0,22-21 16,-1 21-16,-21-1 0,21 22 0,0 0 16,0 0-16,0 22 15,-21-1-15,22 0 16,-22 0-16,0 0 0,0 22 0,0-22 16,21 21-16,-21-21 0,0 22 15,0-22-15,0 0 0,0 21 16,0-21-16,0 1 0,0-1 0,0 0 15,0 0 1,21-21-16,-21-21 16,21 0-16,0 0 0,-21-1 15,21 1-15,1-21 0,-22 21 16,21-22-16,0 22 0,0-21 0,-21 0 16,21-1-16,0 1 0,-21 21 15,0-22-15,22 22 0,-1 0 0,-21 0 16,21 21-1,-21 21-15,0 0 16,0 0-16,0 1 0,0-1 0,0 21 16,0-21-16,21 0 0,-21 22 15,0-22-15,0 21 0,21-21 16,-21 22-16,21-22 0,-21 0 0,22 0 16,-1 0-16,-21 1 0,21-1 15,0-21-15,0 0 0,0 0 0,22 0 16,-22 0-16,21 0 0,-21 0 0,22-21 15,-22-1-15,21 1 0,-21 0 16,1 0-16,-1 0 0,0 0 16,-21-22-16,0 22 0,21 0 0,-21-21 15,0 20-15,0-20 0,0 21 16,0 0-16,0 0 0,-21 21 31,21 21-31,0 0 16,-21 0-16,21 0 0,-21 22 0,21-22 15,0 0-15,0 21 0,-22-21 16,22 22-16,-21-22 0,21 0 0,0 0 16,0 0-16,0 1 0,0-1 15,0 0-15,0-42 32,0 0-32,0-22 15,0 22-15,21 0 16,1-21-16,-1 20 0,-21-20 15,21 21-15,0 0 0,0-22 0,0 22 16,1 0-16,-22 0 0,21 0 0,0 21 16,0 0-16,0 0 15,0 21-15,-21 0 0,22 0 16,-22 0-16,21 1 0,0-1 16,-21 0-16,0 21 0,0-21 0,0 22 15,0-22-15,21 0 0,-21 21 0,0-20 16,0-1-16,0 0 0,0 0 15,0 0-15,21-21 16,0 0-16,1-21 16,-1 0-16,0 0 15,0 0-15,-21-1 0,21 1 0,0-21 16,1 21-16,-1-22 0,0 1 16,0 0-16,0 21 0,0-22 0,1 1 15,-1 21-15,-21 0 0,21-1 0,-21 1 16,21 21-16,-21 21 15,21 1-15,-21-1 16,0 0-16,0 0 0,0 21 16,0-20-16,0 20 0,0-21 0,0 21 15,0-20-15,0 20 0,0-21 0,0 21 16,0-20-16,0-1 16,21 0-16,1 0 0,-22 0 0,21-21 15,0 0-15,0 0 0,21 0 16,-20 0-16,-1-21 0,0 21 15,0-21-15,0 0 0,22 0 0,-22-22 16,0 22-16,0 0 0,0-21 16,0 20-16,1-20 0,-1 0 0,-21 21 15,0-1-15,21 1 0,-21 0 0,0 0 16,0 0-16,0 42 16,0 0-1,-21 0-15,21 0 0,-21 1 16,21-1-16,0 21 0,0-21 15,0 0-15,0 22 0,0-22 0,0 0 16,0 21-16,0-20 0,0-1 16,0 0-16,21-21 0,0 0 15,0 0-15,0 0 0,0 0 16,1 0-16,-1 0 0,0-21 16,-21 0-16,0-1 0,21 1 0,-21 0 15,0 0-15,0 0 0,0 0 16,0-22-16,0 22 0,-21 0 0,0 0 15,0 0-15,-1-22 0,1 22 16,21 0-16,0 0 0,0 0 16,0-1-1,21 1-15,1 21 16,-1 0-16,21-21 0,-21 21 0,0 0 16,22 0-16,-22 0 0,0 0 0,0 0 15,22 21-15,-22 0 0,-21 1 16,21-1-16,0 0 0,0 0 0,0 0 15,-21 0-15,0 22 0,0-22 16,22 21-16,-22-21 0,0 1 0,21 20 16,-21-21-16,0 21 0,0-20 0,0-1 15,0 0-15,0 0 0,0 0 16,0 0-16,-21-21 31,21-21-15,0 0-16,0 0 0,0-21 0,0 20 15,0 1-15,0-21 0,21 0 0,0-1 16,0 22-16,0-21 0,0-1 16,1 1-16,-1 0 0,0-1 15,42 1-15,1 21 16,-43 21-16,21 0 0,-20 21 0,-1-21 16,0 42-16,0-20 0,-21-1 15,0 21-15,0 0 0,0-20 0,0 20 16,0 0-16,0-21 0,-21 22 0,21-22 15,-21 21-15,0-21 0,21 1 16,-22-1-16,22 0 16,-21-21-16,21-21 15</inkml:trace>
  <inkml:trace contextRef="#ctx0" brushRef="#br0" timeOffset="29015.19">15790 6668 0,'21'0'0,"-42"0"0,64-22 16,-43 1-1,0 42 1,0 1-16,21-1 15,-21 21-15,21 0 0,-21 1 16,21-1-16,-21 22 0,21-1 0,-21 22 16,21 21-16,-21-22 0,0 22 15,22 0-15,-22 0 0,0 0 0,0 21 16,0-22-16,-22 1 0,1 0 0,-21 0 16,21-21-16,0-1 0,-22 1 15,22-22-15,0 1 0,0-1 0,0-20 16,-1-1-16,22-21 0,-21 0 0,21-42 31,0 0-31,0-21 16,0 21-16,0-22 0,0 1 0,21-22 15,1 1-15,-22-1 0,21-20 0,-21-1 16,0 0-16,0 1 0</inkml:trace>
  <inkml:trace contextRef="#ctx0" brushRef="#br0" timeOffset="29271.15">15727 7176 0,'0'0'0,"0"-170"15,21 107-15,0 20 0,-21 1 16,21 21-16,0-21 0,1 20 0,20 1 16,-21 0-16,21 21 15,-20 0-15,20 0 0,0 0 0,1 21 16,-1 0-16,-21 1 0,0-1 16,0 0-16,-21 21 0,0-21 0,0 22 15,-21-22-15,0 21 0,0-21 0,-21 22 16,-1-22-16,1 0 0,21 0 15,-22 0-15,22 1 0,-21-1 0,21 0 16,21 0 0,21-21-1,0 0-15,0-21 0,22 0 0,-1 0 16,-21 21-16,21-22 0,1 1 16</inkml:trace>
  <inkml:trace contextRef="#ctx0" brushRef="#br0" timeOffset="30818.79">16722 6858 0,'0'0'0,"21"-21"0,0 0 16,-21 0-16,0-1 0,0 1 0,0 0 16,0 0-16,-21 0 15,0 0-15,-1 21 0,-20 0 0,21 0 16,0 0-16,0 0 0,-1 21 16,-20 0-16,21 0 0,0 21 0,0-20 15,-1 20-15,22 0 0,0 1 0,0-1 16,0-21-16,0 21 0,0-20 15,0 20-15,0-21 0,0 0 16,0 0-16,22 1 0,-1-22 0,0 0 16,0 0-16,0 0 0,0 0 15,22 0-15,-22-22 0,0 1 0,0 0 16,0 0-16,1-21 0,-1 20 16,0 1-16,0-21 0,-21 0 0,21 20 15,-21-20-15,21 0 0,-21-1 16,22 22-16,-22 0 0,0 0 0,0 0 15,0 0-15,0 42 16,0 0 0,0 0-16,0 21 0,0-20 15,0 20-15,0-21 0,0 21 0,0-20 16,0 20-16,0-21 0,0 21 16,0-20-16,0-1 0,0 0 0,0 0 15,21 0-15,0-21 0,0 0 0,0 0 16,0 0-16,1 0 0,-1 0 15,0 0-15,21 0 0,-21-21 0,22 0 16,-22 0-16,21 0 0,-21-22 16,1 22-16,-1-21 0,0 21 0,0-22 15,-21 22-15,0-21 0,0 21 0,0-1 16,0 1-16,0 0 16,0 0-16,21 21 15,0 0-15,1 0 16,-1 21-16,-21 0 0,21 0 15,0 1-15,0-1 0,-21 0 0,0 0 16,21 0-16,-21 0 0,22 1 16,-22-1-16,21 0 0,0 21 0,-21-21 15,21 1-15,0-1 0,0-21 0,1 21 16,-1 0-16,0-21 0,21 0 16,-21 0-16,1 0 0,20 0 0,-21 0 15,21 0-15,-20-21 0,20 0 16,-21 0-16,21-1 0,-20 1 15,-1 0-15,0 0 0,21-21 0,-42 20 16,21-20-16,1 0 0,-22 21 16,0-22-16,0 22 0,0-21 0,0 21 15,0-1-15,0 1 0,-22 0 16,1 21-16,0 0 0,0 0 0,0 21 16,0 0-16,-1 1 0,22-1 15,-21 21-15,21-21 0,0 22 16,0-22-16,0 21 0,0-21 0,0 22 15,0-22-15,0 0 0,21 0 16,1 0-16,-1 0 0,0 1 0,0-22 16,0 0-16,22 0 0,-1 0 15,0 0-15,-21 0 0,22 0 16,-1 0-16,0-22 0,1 1 0,-22 21 16,21-21-16,1 0 0,-22-21 0,0 20 15,21 1-15,-21-21 0,-21 21 16,22-22-16,-22 22 0,21 0 0,-21 0 15,0 0-15,0 0 0,0-1 16,0 44 0,-21-1-16,21 0 0,-22 0 15,22 0-15,0 22 0,-21-22 16,21 0-16,-21 21 0,21-21 0,-21 1 16,21-1-16,0 0 0,0 0 15,0 0-15,0 0 0,-21 1 16,21-44 15,0 1-31,21 0 0,0 0 16,-21 0-16,21 0 0,0-1 0,22-20 15,-22 21-15,0-21 0,0 20 16,0-20-16,1 21 0,-1 0 0,0 0 16,0-1-16,0 22 15,0 0-15,-21 22 16,0-1-16,0 21 0,0-21 15,0 0-15,22 1 16,-22 20-16,0-21 0,21 0 0,-21 0 16,0 1-16,21-1 0,0 0 0,0 0 15,0 0-15,22-21 0,-22 21 16,21-21-16,-21 0 0,1 0 0,20 0 16,-21 0-16,0 0 0,0-21 0,1 21 15,-1-21-15,0 0 0,0-21 16,-21 20-16,0-20 0,21 0 0,-21-1 15,21 1-15,-21-21 0,0-1 16,22 1-16,-22-22 0,0 21 0,0 1 16,21-1-16,-21 22 0,21 0 15,-21-1-15,0 1 0,0 21 16,0 42 0,-21 21-16,0-20 15,21 20-15,-22 21 0,1-20 0,0 20 16,0 1-16,0-1 0,0 1 0,-1-1 15,22-20-15,-21 20 0,21-21 16,0 1-16,0-1 0,0 0 0,0 1 16,0-22-16,21 0 0,1 0 0,-1 0 15,0-21-15,0 0 0,0 0 16,0 0-16,1 0 0,20 0 16,0-21-16,-21 0 0,1 21 0,20-21 15,-21 0-15,0 0 0,0-22 16,-21 22-16,0 0 0,0-21 0,0 20 15,0-20-15</inkml:trace>
  <inkml:trace contextRef="#ctx0" brushRef="#br0" timeOffset="30976.7">19092 6562 0,'0'0'16,"-21"0"-16,0 0 0,21 21 16,42-21-1,-21 0-15,22 0 0,-1 0 16,0 0-16,1 0 15,-1 0-15,0-21 0,1 21 0,-1-21 0,0 21 16,-20-22-16,20 1 0,0 0 16,-21 21-16</inkml:trace>
  <inkml:trace contextRef="#ctx0" brushRef="#br0" timeOffset="32550.16">21061 6858 0,'0'0'0,"0"21"16,21-42 15,0 21-31,0-21 16,0 0-16,1 0 0,-1-1 15,0-20-15,0 21 0,-21-21 16,0 20-16,0-20 0,0 0 0,0-1 0,0 1 16,-21 21-16,0-21 15,0 20-15,-1 1 0,-20 21 0,0 0 16,-1 0-16,1 21 0,-21 1 15,20-1-15,-20 21 0,20 0 0,1 1 16,0 20-16,-1-20 0,1 20 0,0-21 16,21 22-16,21-22 0,0 1 15,0-1-15,0-21 0,21 21 0,0-20 16,21-1-16,-21-21 0,22 0 16,20 0-16,-20 0 0,-1 0 15,21 0-15,-20 0 0,20-21 0,-20-1 0,-1 1 16,21 0-16,-20 0 0,-22-21 15,21 20-15,1-20 0,-22 0 16,0-1-16,-21 1 0,0 0 0,0-1 16,0 22-16,0 0 0,0-21 15,0 21-15,-21 42 16,0 0 0,21 0-16,0 0 0,-22 22 0,22-1 15,-21-21-15,21 21 0,0-20 16,0 20-16,0-21 0,0 0 0,21 0 15,1 1-15,-1-1 0,21 0 0,-21-21 16,22 0-16,-1 0 16,0 0-16,1 0 0,-1 0 0,0 0 15,22 0-15,-22-21 0,0 0 0,1-1 16,-22 1-16,21-21 0,-21 21 16,1-22-16,-1 1 0,0 21 0,-21-21 15,0 20-15,0-20 0,0 21 16,0 0-16,-21 42 31,0 0-31,21 0 0,-22 22 16,22-22-16,0 21 0,-21-21 0,0 22 15,21-22-15,-21 0 0,21 0 16,0 21-16,0-20 0,-21-22 0,21 21 16,0 0-16,21-21 31,-21-21-31,21 0 15,0-1-15,0 1 0,1 0 16,-1-21-16,0 21 0,0-22 0,21 22 16,-20-21-16,-1 21 0,0-1 0,0-20 15,0 42-15,0-21 0,1 0 16,-22 42 0,0 0-16,0 0 15,0 22-15,0-22 0,0 0 0,0 21 16,0-21-16,0 22 0,0-22 15,21 21-15,0-21 0,0 1 16,0-1-16,0 0 0,22 0 0,-1 0 16,0-21-16,1 0 0,20 21 0,-20-21 15,20 0-15,1 0 0,-22 0 16,21-21-16,1 21 0,-22-21 0,1 0 16,-1 0-16,0 0 0,1-1 15,-22-20-15,0 21 0,0-21 16,0-1-16,-21 1 0,0 21 0,0-22 15,0 1-15,0 21 0,0-21 16,-21 42-16,-21-22 0,21 22 0,-1 0 16,1 0-16,-21 0 0,0 0 15,20 22-15,-20-1 0,0 21 0,21-21 16,-22 0-16,22 22 0,0-1 0,0-21 16,21 22-16,0-22 0,0 21 15,0-21-15,0 0 0,0 1 0,0-1 16,21-21-16,0 21 0,0-21 15,0 0-15,1 0 0,20 0 0,-21 0 16,21 0-16,1-21 0,-22 21 0,21-21 16,-21-1-16,22 1 0,-22-21 15,0 21-15,21-22 0,-20-20 16,-1 21-16,0-22 0,0 1 0,-21-1 16,21 1-16,0-1 0,-21 1 15,22-22-15,-22 21 0,21-20 0,0 20 16,-21 1-16,0-1 0,0 1 15,21 20-15,-21 1 0,0 21 0,0 0 16,0 0-16,0 42 16,0 0-16,-21 21 0,0 1 0,0-1 15,-1 21-15,1 1 0,21 21 16,-21-22-16,0 22 0,21-22 0,0 22 16,0-22-16,0 22 0,0-21 0,0-1 15,21-21-15,21 1 0,-20-1 16,-1 0-16,21-20 0,0-1 15,1 0-15,-1-21 0,0 0 0,22 0 16,-22 0-16,1 0 0,-1 0 16,21-21-16,-20 0 0,-1 21 0,-21-22 15,22-20-15,-22 21 0,21 0 16,-21 0-16,-21-1 0,0 1 0,21 0 16,-21 0-16,0 0 0,0 0 0,-21 21 15,0-22-15,-21 22 0,21 0 16</inkml:trace>
  <inkml:trace contextRef="#ctx0" brushRef="#br0" timeOffset="33158.81">11853 8255 0,'0'-21'0,"0"0"0,-21 21 0,21-21 16,-21 21-16,21-22 0,0 1 15,0 42 1,0 22 0,0-1-16,21 0 0,0 22 0,0-22 15,1 43-15,20-22 0,-21 22 16,21-21-16,-20 20 0,-1 1 0,0 0 15,0-22-15,0 1 0,0-1 0,-21 1 16,22-1-16,-22-21 0,0 1 16,0-1-16,0-21 0,21 0 0,-21 1 15,0-1-15,0 0 0,21-21 16,-21-21 0,0 0-16,0-1 0,0 1 0,21-21 15</inkml:trace>
  <inkml:trace contextRef="#ctx0" brushRef="#br0" timeOffset="33431.65">12488 8551 0,'0'0'16,"0"-127"-1,0 106-15,-21 21 0,0 0 16,0 21-16,-22 1 0,1 20 16,0-21-16,-1 21 0,1 22 0,-21-22 15,20 22-15,-20-1 0,-1 1 16,22-1-16,-22 1 0,22-1 15,0 1-15,-1-1 0,1 1 0,0-22 16,-1 0-16,1 1 0,21-1 16,0-21-16,0 22 0,-1-22 0,22 0 15,0 0-15,22-21 16,-1 0-16,21 0 16,-21-21-16,22 0 0,-1 0 0,21-1 15,-20-20-15,20 21 0,1-21 16,-1-1-16</inkml:trace>
  <inkml:trace contextRef="#ctx0" brushRef="#br0" timeOffset="33694.51">12509 8869 0,'0'0'0,"22"-21"0,-1 21 15,0 0-15,-21 21 16,0 21-16,0 1 16,0-1-16,0 0 0,0 1 0,0 20 15,0 1-15,0-1 0,0 22 16,0-22-16,0 22 0,0 0 0,0-1 15,-21 1-15,21 0 0,-21-1 0,21 1 16,-22 0-16,22-1 16,0-20-16,-21 20 0,0-20 0,21-1 15,-21-20-15,21-1 0,0-21 0,0 22 16,0-22-16,0-42 16,0-1-16,0 1 15,21 0-15,0-21 0,0-1 0,-21 1 16,22 0-16,-1-22 0,-21 1 0,0-1 15</inkml:trace>
  <inkml:trace contextRef="#ctx0" brushRef="#br0" timeOffset="33958.35">12552 9313 0,'0'0'0,"-21"-63"16,21-1-16,-22 1 0,22-1 0,0 22 16,0 0-16,0-1 0,0 1 0,22 21 15,-1 0-15,0 0 0,21 21 16,1 0-16,-1 0 0,0 0 0,1 21 15,-1 21-15,0-21 0,-21 22 16,1-1-16,-1 0 0,-21 1 0,0-1 16,0 0-16,-21 1 0,-1-22 15,-20 21-15,21 0 0,-21-20 0,-1-1 16,1 21-16,21-21 0,-22-21 0,22 21 16,0-21-16,42 0 31,0 0-31,22-21 15,-1 0-15,0 0 0,1 0 16,-1 0-16</inkml:trace>
  <inkml:trace contextRef="#ctx0" brushRef="#br0" timeOffset="35098.92">13631 8975 0,'0'0'0,"0"-21"0,0-22 15,0 22-15,0 0 0,0-21 16,-21 20-16,0 1 0,0 0 15,-22 21-15,22 0 0,0 0 0,-21 21 16,21 0-16,-1 1 0,-20-1 16,21 21-16,0-21 0,0 22 15,-1-1-15,1 0 0,0-21 16,21 22-16,0-1 0,0 0 0,0-20 16,0-1-16,0 21 0,21-21 0,0 0 15,1-21-15,-1 22 0,0-22 16,0 0-16,0 0 0,0 0 0,1 0 15,20 0-15,-21-22 0,0 1 0,0 0 16,1 0-16,-1 0 0,0 0 16,0-22-16,-21 22 0,0-21 0,0-1 15,0 1-15,0 21 0,21-21 16,-21-1-16,0 22 0,0 0 0,0 0 16,0 0-16,0 42 31,0 0-31,0 21 0,-21-21 0,21 22 15,0-1-15,0 0 0,0 1 0,0-1 16,0-21-16,0 22 0,0-1 16,21-21-16,0 21 0,1-20 0,-1-1 15,0-21-15,0 21 0,21-21 16,-20 0-16,20 0 0,0 0 0,1 0 16,-1-21-16,0 0 0,1-1 0,-1 1 15,0 0-15,-21 0 16,22-21-16,-22-1 0,21 22 0,-21-42 0,1 20 15,-1 1-15,-21-22 0,0 1 16,21-1-16,-21 22 0,0-21 16,0 20-16,0 1 0,0 0 0,0 20 15,0 1-15,0 0 0,-21 21 16,0 0-16,21 21 0,-22 0 16,22 1-16,-21-1 0,21 21 0,-21 0 15,21 22-15,0-22 0,0 22 16,0-22-16,0 22 0,0-22 0,0 0 15,0 1-15,21-1 0,0 0 0,1-21 16,-1 1-16,0-1 16,0 0-16,21-21 0,-20 0 0,20 0 15,-21 0-15,21 0 0,-20 0 0,20 0 16,-21-21-16,0 0 0,0-1 16,1 1-16,-1-21 0,0 21 0,0-22 15,-21 1-15,0 0 0,21-22 16,-21 22-16,0-22 0,0 22 0,0 0 15,0-1-15,0 1 0,0 0 0,0 21 16,0-1-16,0 44 16,0-1-1,0 0-15,-21 21 0,21 1 16,0-1-16,0 0 0,0 22 16,0-22-16,0 0 0,0 1 0,0-1 15,0 0-15,0 1 0,0-22 16,0 0-16,0 21 0,0-20 15,0-1-15,0-42 32,0-1-32,21 1 15,-21 0-15,21-21 0,1 21 0,-22-22 16,21 1-16,0 21 0,0-22 16,-21 22-16,21 0 0,0 0 0,1 21 31,-22 21-31,0 0 0,21 0 0,-21 1 15,0 20-15,0-21 0,0 21 16,0-20-16,0-1 0,21 21 16,-21-21-16,21 0 0,0 1 0,0-1 15,1-21-15,-1 21 0,21-21 0,0 0 16,1 0-16,-1 0 0,0 0 16,1 0-16,-1 0 0,0-21 0,-20 21 15,-1-21-15,0-1 0,0 22 0,-21-21 16,21 0-16,-21-21 0,0 21 15,0-1-15,0 1 0,-21-21 0,0 0 16,0 20-16,-22-20 0,22 21 16,-21-21-16</inkml:trace>
  <inkml:trace contextRef="#ctx0" brushRef="#br0" timeOffset="35270.37">14351 8657 0,'0'0'0,"0"43"15,21-43-15,0 0 16,22 0-16,-22 0 0,21 0 0,0 0 16,1 0-16,-22 0 0,21 0 15,1 0-15,-22 0 0,0-22 0,0 22 16,0-21-16,0 0 0,1 0 16</inkml:trace>
  <inkml:trace contextRef="#ctx0" brushRef="#br0" timeOffset="35944.56">17145 8594 0,'0'0'0,"-21"0"0,21 21 0,21-21 47,0 0-47,0-21 0,22 21 0,-22-21 15,21-1-15,-21 1 16,22 21-16,-1-21 0,0-21 0,1 21 16,-22-1-16,21 1 0,-21 0 0,0-21 15,-21 21-15,0-1 0,0 1 16,0 0-16,-42 21 0,21 0 16,-21 0-16,-1 21 0,-20-21 15,20 43-15,-20-22 0,-1 0 0,22 21 16,0 1-16,-1-22 0,1 21 15,21 0-15,0 1 0,21-22 0,0 21 16,0-21-16,0 1 0,21-1 0,0 0 16,21 0-16,1 0 0,-1-21 15,22 0-15,-22 0 0,21 0 0,1 0 16,-22 0-16,22 0 0,-22 0 16,0 0-16,1 0 0,-22 0 15,0 0-15,-42 0 16,-21 21-16,-1-21 0,1 22 15,-22-1-15,1 0 0,-22 0 0,22 0 16,-1 22-16,22-22 0,-22 0 16,22 0-16,21 0 0,0 0 0,0 1 15,21-1-15,21-21 16,0 0-16,0 0 0,21 0 0,1 0 16,20 0-16,-20 0 0,20-21 0,1 21 15,-22-22-15,21 1 16,1 0-16,-22 0 0,1 0 0,-1-22 15,-21 22-15</inkml:trace>
  <inkml:trace contextRef="#ctx0" brushRef="#br0" timeOffset="36151.44">17843 8615 0,'22'-21'0,"-44"42"0,44-63 0,-22 20 16,21 22-16,0 0 16,0 22-16,0-22 15,0 21-15,1 21 0,-1-21 16,0 22-16,0-22 0,0 21 0,0 0 15,1-20-15,-1 20 0,0-21 16,0 0-16,0 22 0,0-22 16,-21 0-16,0 0 0,22 0 15,-1-21 1,0 0-16,-21-21 16,21 0-16,0 0 0</inkml:trace>
  <inkml:trace contextRef="#ctx0" brushRef="#br0" timeOffset="36358.32">18436 8657 0,'0'0'0,"0"-63"16,-21 63 0,0 0-16,0 0 0,-1 0 0,1 21 15,-21 0-15,0 0 0,-1 0 16,22 1-16,-21-1 0,-1 21 16,-20-21-16,21 22 0,-1-1 0,22-21 15,-21 21-15,-1-20 0,22 20 16,-21-21-16,42 0 0,0 0 0,0 1 15,21-22 1,0 0-16,0 0 0,22 0 0,-1 0 16,0-22-16,1 1 0,20 0 0</inkml:trace>
  <inkml:trace contextRef="#ctx0" brushRef="#br0" timeOffset="36662.15">18732 8573 0,'0'0'0,"43"-85"16,-43 64-16,21 0 15,-21-1-15,21 22 16,-21 22-16,0-1 16,0 0-16,0 21 0,0 1 0,21-1 15,-21 0-15,0 22 0,0-1 16,0 1-16,0-1 0,0 1 0,0 20 16,0-20-16,-21-1 0,21 1 0,-21 21 15,0-22-15,21 22 0,-21-22 16,-1 1-16,1 20 0,0-20 0,21-1 15,-21 1-15,0-1 0,0-20 0,21-1 16,0 0-16,0 1 16,-22-22-16,22 0 0,0 0 0,0 0 15,0-42 1,22 0-16,-22 0 16,21 0-16,0 0 0,0-22 0,-21 1 15,21 0-15</inkml:trace>
  <inkml:trace contextRef="#ctx0" brushRef="#br0" timeOffset="36946.99">18817 8954 0,'0'-85'0,"0"170"0,0-234 0,0 107 0,0-21 15,0 41-15,0-20 0,21 0 16,0 21-16,1-1 0,-1 1 0,21 0 16,-21 21-16,22-21 15,-1 21-15,0 0 0,22 0 0,-22 0 16,0 21-16,1 0 0,-22 0 0,21 22 15,-21-22-15,-21 21 0,0 1 16,0-1-16,0-21 0,-21 21 0,-21 1 16,21-22-16,0 21 0,-22-21 15,1 1-15,21-1 0,0 0 0,-22-21 16,22 21-16,0-21 0,21-21 31,21 0-31,0 0 16,0-22-16,1 22 0,20 0 15,-21 0-15</inkml:trace>
  <inkml:trace contextRef="#ctx0" brushRef="#br0" timeOffset="37318.93">19600 8594 0,'0'0'0,"-21"-43"15,0 22-15,21 0 16,0 0-16,21 0 15,0 0-15,22 21 0,-22 0 16,0 0-16,21 0 0,-21 0 16,22 0-16,-22 0 0,21 21 15,-21 0-15,22 0 0,-22 0 0,0 22 16,0-22-16,-21 0 0,0 21 16,0-21-16,0 1 0,0 20 0,0-21 15,0 0-15,-21 0 16,0-21-16,0 0 15,21-21-15,0 0 16,0 0-16,0 0 16,0-22-16,0 22 0,0 0 0,0 0 15,0-21-15,0 20 0,0-20 16,21 21-16,0 0 0,-21 0 0,0-1 16,21 1-16,0 0 0,1 21 15,-1 0 1,0 0-16,0 21 15,0-21-15</inkml:trace>
  <inkml:trace contextRef="#ctx0" brushRef="#br0" timeOffset="39427.23">20256 8678 0,'0'0'0,"0"22"0,22-22 16,-1 21-16,0-21 16,0 0-16,0 0 0,0 0 0,1 0 15,-1 0-15,21-21 0,-21 21 16,0-22-16,1 1 0,-1 21 15,0-21-15,0 0 0,0 0 0,-21-22 16,21 22-16,-21 0 0,0-21 16,0 21-16,0-1 0,-21 1 0,0 0 15,0 21-15,0 0 0,0 0 16,-1 0-16,1 0 0,-21 21 0,21 0 16,0 1-16,21-1 0,-22 0 0,1 21 15,21-21-15,-21 22 0,21-22 16,0 21-16,0 1 0,0-22 0,0 21 15,0-21-15,0 0 0,0 22 16,0-22-16,21 0 0,0-21 0,1 21 16,-1-21-16,0 0 0,21 0 0,1 0 15,-1 0-15,0 0 16,1 0-16,-1-21 0,0 0 0,22 0 16,-22 0-16,0-1 0,1-20 0,-1 21 15,0-21-15,1-1 0,-1 22 16,-21-21-16,0-1 0,1 1 0,-22 21 15,0-21-15,0 20 0,0 1 16,-22 21 0,22 21-16,-21 1 15,21-1-15,0 0 16,0 0-16,0 0 0,0 22 0,0-22 0,0 0 16,0 0-16,0 0 0,21 0 15,-21 1-15,0-1 0,22 0 16,-1 0-16,-21 0 0,21 0 0,-21 1 15,0-1 1,21-21-16,-42 0 16,21-21-1,-21 21-15,0-22 0,21 1 16,-22 21-16,22-21 0,-21 21 0,0-21 16,0 21-16,0 0 15,21 21 1,0 0-1,0 0-15,0 1 0,0-1 16,21 0-16,0 0 0,0-21 16,-21 21-16,21-21 0,22 0 0,-22 0 15,0 0-15,0 0 0,22 0 16,-1 0-16,-21 0 0,21 0 0,1-21 16,-1 21-16,0-21 0,1 0 15,-1 0-15,0-1 0,-20 1 0,20 0 16,-21-21-16,0-1 0,22 22 0,-22-21 15,0 0-15,-21 20 0,0-20 16,21 21-16,-21 0 0,0 0 16,0-1-16,0 1 0,0 42 31,0 1-31,0-1 0,0 21 16,0-21-16,0 0 0,0 1 15,0 20-15,0-21 0,0 0 0,0 0 16,0 22-16,0-22 0,0 0 15,0 0-15,0 0 0,0 1 16,-21-22-16,21 21 16,-21-21-16,0 0 15,-1 0-15,22-21 0,-21-1 16,21 1-16,-21 21 16,21-21-16,-21 21 15,42 21 16,0-21-31,0 21 16,1 1-16,-1-22 0,0 0 16,0 21-16,21-21 0,-20 0 15,-1 0-15,21 0 0,-21 0 0,22 0 16,-1 0-16,-21 0 0,21 0 16,1 0-16,-22 0 0,0 0 0,21-21 15,-20-1-15,-1 1 0,0-21 16,0 21-16,0 0 0,0-22 15,1 22-15,-22-21 0,21 21 0,-21-22 16,21 22-16,-21 0 0,0 0 16,0 42-1,0 0 1,-21 0-16,21 0 0,0 1 16,0 20-16,-21-21 0,21 0 0,0 22 15,0-22-15,0 0 0,0 0 0,0 0 16,0 0-16,0 1 0,0-1 15,21 0-15,0-21 16,0 0-16,0 0 0,0 0 16,1 0-16,-1 0 0,0 0 15,0-21-15,0 0 0,0-1 0,1 1 16,-1 0-16,0 0 0,21-21 16,-21 20-16,1 1 0,-1-21 0,0 21 15,0 0-15,0-1 0,0 1 16,-21 42-1,-21-21 1,0 22-16,21-1 0,0 0 0,0 0 16,0 0-16,0 22 0,0-22 15,0 0-15,0 0 0,0 0 16,0 0-16,0 1 16,21-1-16,0-21 0,1 0 0,-1 0 15,0 0-15,0 0 0,0 0 16,0 0-16,1 0 0,-1 0 15,-21-21-15,21-1 0,-21 1 0,21 0 16,-21 0-16,0 0 0,0 0 16,0-1-16,0 1 0,0 0 0,0 0 15,0-21-15,-21 42 0,0-22 0,0 1 16,-1 21-16,1 0 0,0 0 16,0 0-16,0 0 0,0 0 15,42 0 16,0 0-15,0-21-16,0 21 16,0 0-16,1-21 0,-1 21 0,0-21 15,0 21-15,0 0 0,0-21 0,22 21 16,-22 0-16,0 0 0,0 0 16,0 0-16,1 0 0,-1 0 0,0 21 15,-21 0-15,0 0 0,0 0 16,0 0-16,0 1 15,0 20-15,0-21 0,0 0 0,0 0 0,0 1 16,0-1-16,0 0 16,0 0-16,0 0 0,-21 0 15,21 1-15,-21-22 0,-1 0 16,22-22 15,0 1-31,0 0 16,0 0-16,0 0 0,0 0 0,0-1 15,0 1-15,22 0 0,-1-21 0,0 21 16,0-22-16,21 1 0,-20 21 16,20-22-16,-21 1 0,21 21 15,22-21-15,-43 20 0,0 22 16,0 0-16,1 0 0,-22 22 16,0-1-16,0 0 0,0 0 0,0 21 15,0-20-15,-22 20 0,1 0 0,0-21 16,0 22-16,0-1 0,0 0 15,-1-20-15,1 20 0,0-21 0,0 0 16,21 0-16,0 1 0,0-1 16,-21-21-16,21 21 0,0-42 31,0 0-31,0-1 16,0 1-16,0 0 0,0 0 0,0-21 15,0 20-15,0-20 0,0 21 0,0-21 16</inkml:trace>
  <inkml:trace contextRef="#ctx0" brushRef="#br0" timeOffset="39701.03">22796 7938 0,'0'-22'0,"0"44"0,-21-44 15,21 1-15,0 0 63,21 21-16,1 0-32,-1 0-15</inkml:trace>
  <inkml:trace contextRef="#ctx0" brushRef="#br0" timeOffset="41474.48">868 11642 0,'0'0'0,"-21"21"16,-1-21-16,22-21 31,0 0-31,0-1 0,0 1 16,0 0-16,0 0 0,22 0 16,-1 21-16,-21-21 0,21-1 0,0 22 15,0 0-15,0 0 16,1 0-16,-1 0 0,0 22 15,0-1-15,-21 21 0,21-21 16,-21 22-16,0-1 16,0 0-16,-21 1 0,0 20 0,0-21 15,-22 1-15,22 20 0,-21-20 16,21-1-16,-22 0 0,22 1 0,-21-22 16,21 0-16,0 0 0,21-42 31,21 0-31,-21 0 15,21-1-15,0 1 0,21 0 16,-20 0-16,-1 0 0,0 0 16,0-1-16,0 22 0,0 0 0,22 0 15,-22 0-15,0 0 16,0 0-16,0 22 0,1-1 0,-1 0 16,-21 21-16,0-21 0,0 22 15,0-1-15,0-21 0,0 22 16,-21-1-16,-1 0 0,1-21 0,-21 22 15,21-22-15,0 21 0,-22-21 16,22-21-16,0 22 0,-21-1 16,20-21-16,1 0 0,-21 0 0,21 0 15,0 0-15,-1 0 0,-20-21 16,21 21-16,0-22 0,0 1 16,-1 0-16,1 0 0,21 0 15,-21 21-15,21-21 16,0-1-16,0 1 0,0 0 15,21 21-15,0 0 0,1-21 16,-1 21-16,0 0 0,0-21 0,0 21 16</inkml:trace>
  <inkml:trace contextRef="#ctx0" brushRef="#br0" timeOffset="41662.37">1460 12150 0,'0'0'0,"22"0"0,20-21 0,-21 21 15,0 0-15,-21-22 79</inkml:trace>
  <inkml:trace contextRef="#ctx0" brushRef="#br0" timeOffset="44942.57">3344 12298 0,'0'-21'0,"0"0"31,0-1-31,0 1 16,21 0-16,1 21 16,-22-21-16,21 0 0,-21 0 0,21-1 15,0 1-15,0-21 0,0 21 16,-21 0-16,22-22 0,-1 22 0,-21-21 16,0-1-16,0 22 0,0-21 15,0 21-15,0-22 0,0 22 0,-43-21 16,22 21-16,0 0 0,-21-1 15,-1 1-15,22 0 0,-21 21 16,0 0-16,20 0 0,-20 21 0,0 0 16,21 1-16,-1 20 0,-20-21 15,21 43-15,0-22 0,0 21 16,-1 1-16,22-1 0,-21 1 0,21-1 16,0-20-16,0-1 0,0 0 15,21 1-15,1-1 0,-1-21 16,0 0-16,0-21 0,0 0 0,22 0 15,-22 0-15,21-21 0,0 0 16,1 0-16,-1 0 0,0 0 0,1-22 16,-1 1-16,-21 0 0,22-1 15,-22 1-15,21 0 0,-21-1 16,0-20-16,1 20 0,-22 1 0,0 21 16,0-21-16,0 20 0,0-20 15,0 21-15,-22 42 16,1-21-1,21 21-15,-21 22 0,21-22 16,0 21-16,0 0 0,0 1 0,0-1 16,0 0-16,0 1 0,0-1 15,0 0-15,0-20 0,21 20 0,-21-21 16,21 0-16,1 0 0,20-21 16,-21 0-16,0 0 0,22 0 0,-22 0 15,21 0-15,0-21 0,-20 0 16,20 0-16,-21 0 0,0-22 15,0 22-15,1-21 0,-1 0 0,0 20 16,-21-20-16,0 0 0,0 21 16,0-1-16,0-20 0,0 21 0,0 0 15,0 0-15,0 42 16,0 0 0,0 0-16,0 21 15,-21-20-15,21 20 0,0-21 0,-21 21 16,21 1-16,0-22 0,0 21 15,0-21-15,0 22 0,0-22 0,0 0 16,0 0-16,0 0 0,0 1 16,0-44-1,0 1 1,21-21-16,0 21 16,-21 0-16,21-22 0,0 1 0,-21 0 15,0-1-15,21 22 0,1-21 16,-22 21-16,21-1 0,-21 1 0,0 0 15,21 21-15,0 0 16,-21 21-16,0 0 0,21 1 16,0-1-16,-21 0 0,22 21 15,-1-21-15,-21 22 0,21-1 0,0-21 16,0 0-16,0 22 0,1-22 16,-1 0-16,0 0 0,0-21 15,0 0-15,22 21 0,-22-21 16,0 0-16,21 0 0,-21-21 0,1 21 15,-1-21-15,0 0 0,21 0 16,-21 0-16,1-22 0,-22 22 0,21-21 16,0-1-16,0 1 0,0 0 0,-21 21 15,21-22-15,1 1 0,-22 21 16,0 0-16,21-1 0,0 1 0,-21 0 16,21 21-16,0 21 31,-21 0-31,0 1 15,0-1-15,21 0 16,1-21 0,-1 0-1,-21-21 1,0 0 0,0-1-16,0 1 0,0 0 15,-21 21-15,21-21 16,-22 21-16,1 0 15,0 0-15,0 0 0,0 0 0,0 0 16,-1 21-16,22 0 16,-21 0-16,0 1 0,21 20 15,0-21-15,-21 21 0,21 1 16,-21-1-16,21 0 0,0-20 0,0 20 16,0 0-16,0 1 0,21-22 15,0 21-15,0-21 0,0 0 0,1 1 16,-1-1-16,21-21 0,-21 0 15,22 21-15,-1-21 0,-21 0 0,21 0 16,-20 0-16,20-21 0,0 0 16,1-1-16,-1 1 0,-21 0 15,21 0-15,-20-21 0,20 20 0,-21-20 0,-21 0 16,21 21-16,-21-22 0,21 1 16,-21 0-16,0 20 0,0-20 15,0 21-15,0 0 0,0 0 16,0-1-16,0 1 0,-21 42 31,0 1-31,21 20 16,0-21-16,-21 0 0,21 0 15,0 22-15,0-22 0,0 21 16,0 1-16,0-22 0,0 21 0,0-21 16,0 0-16,0 22 0,21-22 15,0 0-15,0-21 0,1 21 0,-1-21 16,21 0-16,-21 0 0,0 0 15,22 0-15,-1 0 0,-21-21 16,22 0-16,-22 0 0,21 0 0,0-1 16,-20 1-16,20-21 0,-21 0 15,0 20-15,-21-20 0,0 21 0,21-21 16,-21 20-16,0 1 0,0 0 16,-21 21-16,0 0 15,0 0-15,0 0 0,0 21 0,-1 0 16,22 1-16,0-1 0,0 0 15,0 0-15,0 0 0,0 0 16,22 1-16,-1-1 0,0 0 0,0 0 16,0 0-16,-21 0 0,21 1 15,-21-1-15,0 0 16,0 0-16,-21-21 16,0 0-16,-21 0 15,21 0-15,-1 0 0,1 0 16,0 0-16,0 0 0,0 0 0,0 0 15,21 21 1,21 0 0,0-21-16,0 22 15,0-22-15,0 0 0,22 21 0,-22-21 16,21 0-16,-21 0 0,22 0 0,-1 0 16,0 0-16,-20 0 15,20-21-15,0-1 0,1 1 0,-1 0 16,-21 0-16,21 0 0,-20 0 15,20-1-15,-21-20 0,0 0 0,0-1 16,1 22-16,-1-21 0,-21-22 16,0 22-16,0 0 0,0-22 0,0 1 15,0 20-15,0-20 0,0-1 0,0-20 16,0 41-16,0-20 0,0 21 16,-21-1-16,21 22 0,0 0 0,0 42 15,-22 0 1,22 22-16,0-1 0,0 0 15,0 22-15,0-22 0,0 22 0,0-1 16,0-21-16,-21 22 0,21-22 16,0 22-16,0-22 0,0 0 0,0 22 15,0-22-15,0 1 0,21-1 16,1 0-16,-1-21 0,0 22 0,0-22 16,43 21-16,-22-21 0,-21-21 15,21 0-15,-20 0 0,20 0 16,-21 0-16,21 0 0,-20-21 0,20 0 15,-21 0-15,0 0 0,0 0 16,1-22-16,-1 22 0,0-21 16,0 21-16,0-64 0,0 64 15,-21 0-15,0-1 0,0 1 16,0 0-16,0 0 0,-21 21 31,21 21-31,-21-21 0,21 21 0,-21 0 16,21 22-16,-21-22 0,21 0 0,0 21 15,0-20-15,0-1 0,0 21 16,0-21-16,0 0 0,0 22 0,0-22 16,21 0-16,-21 0 15,21-21-15,0 0 0,0 0 0,1 0 16,-1 0-16,0 0 0,0-21 0,0 0 16,0 0-16,1 0 15,-1-1-15,0 1 0,0-21 16,0 21-16,-21-22 0,0 1 0,0 21 0,0-21 15,0-1-15,0 1 0,0 21 16,0-22-16,0 22 0,-21-21 0,0 21 16,0 0-16,0 21 0,-1-22 15,1 22-15,0 0 0,0 0 0,0 0 16,0 0-16,-1 22 0,1-1 16,0 0-16,0 0 0,21 0 0,0 22 15,0-22-15,0 0 0,0 21 0,0-21 16,0 22-16,0-22 0,21 0 15,0 0-15,0 0 0,1 1 16,-1-1-16,0-21 0,0 0 0,0 0 16,0 0-16,22 0 0,-22 0 15,21-21-15,-21-1 0,1 1 0,20 0 16,-21 0-16,0 0 0,22 0 16,-22-1-16,0-20 0,0 21 0,0 0 15,-21 0-15,21-22 16,1 22-16,-22 0 0,0 0 0,-22 42 47,22 0-47,0 0 15,-21-21-15,21 21 0,21-21 32,1 0-17,-1 0-15,0 0 16,-21-21-16,21 21 0,-21-21 0,21 0 15,0 21-15,-21-21 0,22 21 16,-22-21-16,0 42 47,-22 0-47,22 0 16,-21 0-16,0 0 0,21 1 0,0 20 0,-21-21 15,0 21-15,21-20 16,-21 20-16,21 0 0,0-21 0,0 22 15,0-22-15,0 21 0,0-21 0,21 1 16,0-1-16,0 0 0,21-21 16,-20 0-16,-1 0 0,21 0 0,-21 0 15,22 0-15,-22 0 0,21 0 16,-21-21-16,0 0 0,1-1 0,-1 1 16,0-21-16,0 21 0,-21 0 15,21-43-15,-21 22 16,0 21-16,0-22 0,0 22 0,0 0 15,-21-21-15</inkml:trace>
  <inkml:trace contextRef="#ctx0" brushRef="#br0" timeOffset="45202.42">6159 11621 0,'0'0'16,"-84"21"-1,105-21-15,0 0 0,21 0 16,1 0-16,-1-21 16,0-1-16,22 1 0,-1 21 0,1-21 15,-1 0-15,1 0 0,-1 0 16,1-1-16,-1 1 0,-20 0 0,-1 21 16,0-21-16,-20 21 0,-1 0 0,0-21 15,0 21-15</inkml:trace>
  <inkml:trace contextRef="#ctx0" brushRef="#br0" timeOffset="45803.09">9144 11515 0,'0'0'0,"-21"21"46,21 0-46,0 0 16,0 0-16,-21 1 16,42-22 15,0 0-31,0-22 16,-21 1-16,0 0 15,0 0-15,0 0 16,-21 21 15,0 0-31,0 0 16,21 21-16,0 0 15,0 0 1,0 0-16,0 1 16,0-1-1,0 0 1</inkml:trace>
  <inkml:trace contextRef="#ctx0" brushRef="#br0" timeOffset="46230.12">9102 11980 0,'0'0'0,"0"22"0,-22-22 15,22 21 1,-21-21-16,21 21 0,-21-21 16,21 21-16,21-21 31,0 0-31,1 0 16,-1-21-16,0 0 15,0 21-15,-21-21 0,0-1 16,0 1-16,21 21 0,-21-21 15,-21 21 1,0 0 0,0 0-16,21 21 15,-21-21-15,21 21 0,-22 1 16,22-1-16,0 0 16,22-21 30,-1 0-46,-21-21 16,21 0-16,0-1 16,-21 1-16</inkml:trace>
  <inkml:trace contextRef="#ctx0" brushRef="#br0" timeOffset="46682.87">9800 11472 0,'0'0'0,"0"22"62,21-1-46,0-21 0,1 0-16,-1 0 15,0-21-15,0-1 16,-21 1 0,0 0-16,-21 0 15,0 0-15,0 21 16,-1 0-16,1 0 15,0 0-15,21 21 0,-21 0 16,0 0-16,21 0 16,0 1-16,0-1 15,0 0 1,21-21 0,-21 21-16,21-21 0,0 0 15,-21 21 1,21-21-16</inkml:trace>
  <inkml:trace contextRef="#ctx0" brushRef="#br0" timeOffset="47191.13">9906 11811 0,'0'0'0,"-21"0"0,0 21 15,21 0-15,-22 1 16,1-1-16,21 0 16,0 0-1,0 0 1,21-21 0,1 0-16,-1 0 0,0 0 15,0 0 1,-21-21-16,21 0 15,0 0-15,-21 0 16,0-1 0,0 1-16,-21 21 15,0 0-15,0 0 0,0 21 16,0 1 0,-1-1-16,22 0 0,0 0 15,0 0-15,0 0 16,22-21-1,-1 0-15,0 0 16,0-21-16,-21 0 16,21 21-16,-21-21 15,0 0 1,-21 21 0,0-21-1,0 21-15,21-22 31</inkml:trace>
  <inkml:trace contextRef="#ctx0" brushRef="#br0" timeOffset="49395.63">10795 11811 0,'0'0'0,"0"-21"16,0 0-16,0 0 16,0-1-16,0 1 15,0 0-15,0 0 16,0 0-16,0 0 31,0 42-15,0 0-16,0 0 15,0 0-15,21 22 0,0-1 0,0 0 16,-21 1-16,0 20 0,22-21 16,-22 22-16,21-1 0,-21 22 0,0-21 15,21-1-15,-21 1 0,0-1 0,0 1 16,0-1-16,0 1 16,0-1-16,-21 1 0,0-22 0,21 21 0,0-20 15,-22-1-15,1-21 0,21 0 16,0 1-16,-21-1 0,21-42 31,-21-1-31,21 1 16,-21 0-16,21 0 0,0-21 0,0-1 15,-21 1-15,-1 0 0,22-1 0,-21 1 16,0-22-16,21 22 0,-21-21 16</inkml:trace>
  <inkml:trace contextRef="#ctx0" brushRef="#br0" timeOffset="49670.48">10541 12002 0,'-21'-43'0,"42"86"0,-42-128 0,21 43 0,0 20 16,0 1-16,0-21 0,0 21 16,0 0-16,0-1 0,21 1 0,0 0 15,0 0-15,22 21 0,-1-21 16,0 21-16,1 0 0,-1 0 0,0 0 16,1 21-16,-1-21 0,-21 21 15,0 21-15,0-20 0,-21-1 0,0 21 16,0-21-16,0 22 0,0-22 0,-21 21 15,-21-21-15,21 0 0,0 1 16,-22-1-16,1 0 0,21 0 16,0-21-16,-1 0 0,1 21 15,42-21 1,1-21 0,20 0-16,0 21 0,-21-21 15,22 0-15,-1-1 0,0 22 0</inkml:trace>
  <inkml:trace contextRef="#ctx0" brushRef="#br0" timeOffset="50361.08">11409 11726 0,'0'0'15,"0"-42"-15,0 21 16,-21 21 0,-1 0-16,1 0 15,0 0-15,0 0 0,0 21 16,0 0-16,-1 0 0,1 1 15,21-1-15,-21 0 0,21 21 0,-21-21 16,21 1-16,-21 20 0,21-21 16,0 0-16,0 0 0,0 1 0,0-1 15,21-21 1,0 0-16,0 0 0,0 0 16,1 0-16,-1 0 0,0-21 0,0-1 0,0 1 15,0 0-15,1 0 0,-1 0 16,0-22-16,-21 22 0,21 0 15,-21-21-15,21 21 0,-21-1 16,0 1-16,0 0 0,0 0 0,0 42 47,0 0-47,-21 0 0,21 1 16,0 20-16,0-21 0,0 0 15,0 0-15,0 1 0,0 20 0,0-21 16,0 0-16,21-21 0,0 21 0,-21 1 15,22-22-15,-1 0 0,21 0 16,-21 0-16,0 0 0,22 0 0,-22 0 16,21-22-16,-21 1 15,22 0-15,-1 0 0,-21 0 0,22 0 16,-22-1-16,0 1 0,0 0 0,-21 0 16,0 0-16,0 0 0,0-1 15,0 1-15,-21 21 0,0 0 16,0 0-16,-1 0 0,1 0 15,0 21-15,0 1 0,21-1 0,0 0 16,0 0-16,0 0 0,0 0 16,21 1-16,0-1 0,-21 0 15,21-21-15,1 21 0,-22 0 0,0 0 16,0 1 0,-22-1-1,-20-21-15,21 0 0,0 0 0,0 0 16,-1 0-16,1 0 0,0 0 15,21-21-15,0-1 16,0 1-16,0 0 0,21 0 16,22 0-16,-22 0 0,0-1 0</inkml:trace>
  <inkml:trace contextRef="#ctx0" brushRef="#br0" timeOffset="50618.93">12255 11324 0,'0'0'16,"0"-21"-16,22 0 0,-22 0 0,0 42 31,0 0-15,0 21-16,0-20 0,0 20 15,0 0-15,0 1 0,-22-1 0,22 0 16,-21 1-16,0-1 0,21-21 16,0 21-16,-21-20 0,0 20 0,21-21 15,-21 0-15,21 0 0,0 1 0,0-1 16,21-21 15,0 0-31,0-21 16,0 21-16,-21-22 0,0 1 15,21 0-15,1 21 0</inkml:trace>
  <inkml:trace contextRef="#ctx0" brushRef="#br0" timeOffset="50956.74">12340 11769 0,'0'0'0,"21"0"16,0 0-16,1 0 15,-1-21-15,0 21 0,0-22 16,0 1-16,0 21 0,1-21 16,-1 0-16,0 0 0,0 0 15,0 21-15,-21-22 0,-21 22 32,0 0-17,0 0-15,0 22 0,-1-22 16,1 21-16,-21 0 0,21 21 0,0-21 15,-1 1-15,22-1 0,0 0 0,0 21 16,0-21-16,0 1 0,0-1 16,0 0-16,22 0 0,-1-21 15,0 0-15,0 0 0,21 0 16,-20 0-16,-1 0 0,0 0 0,21-21 16,-21 21-16,22-21 0,-22 0 0,0-1 15,0 1-15,0 0 16,1 0-16,-22 0 0,0-22 0,0 22 15,0 0-15,0 0 0,-22-21 16</inkml:trace>
  <inkml:trace contextRef="#ctx0" brushRef="#br0" timeOffset="51140.01">12255 11451 0,'0'0'0,"-21"0"0,42 0 31,1 0-31,-1 0 0,21 0 15,-21 0-15,22 0 0,-22 0 0,21 0 16,-21 0-16,22 0 16,-22-21-16,21 21 0,-21 0 0,0 0 0,1 0 15,-1 0-15,0 0 0,0 0 16,0 0-16,0 0 0</inkml:trace>
  <inkml:trace contextRef="#ctx0" brushRef="#br0" timeOffset="51486.81">13525 11536 0,'0'0'0,"-21"0"0,0 0 16,21 21-16,0 0 0,0 0 15,-21 1-15,21-1 0,0 0 16,-21 21-16,21 1 0,0-1 0,0 21 15,-21-20-15,-1 20 0,1 22 0,0-22 16,0 22-16,-21-21 0,20 20 16,1-20-16,-21 20 0,21-20 0,-22-1 15,22 22-15,-21-21 0,21-22 16,0 21-16,-1-20 0,1-1 0,21-21 16,0 0-16,0 1 0,0-1 0,0-42 31,0-1-31,21 1 0,1-21 15,-1 0-15,0 20 0,21-20 0,-21-21 16,1 20-16,-1 1 0,-21-22 16,21 22-16,-21 0 0,0-22 0,0 1 15</inkml:trace>
  <inkml:trace contextRef="#ctx0" brushRef="#br0" timeOffset="51742.66">13187 12150 0,'0'-64'0,"21"234"0,-42-276 16,21 0-16,-21 42 0,21 22 0,-22 0 0,22-1 15,0 1-15,0 21 0,22-21 16,-1-1-16,21 22 0,-21 0 0,22 0 15,-1 0-15,-21-1 0,21 1 0,1 21 16,-1 0-16,0 0 0,1 0 16,-22 0-16,0 0 0,0 0 0,0 21 15,-21 1-15,0-1 16,0 0-16,-21 0 16,0 0-16,0 0 0,0 1 0,-22-1 15,22-21-15,0 21 0,-21 0 16,21 0-16,-1-21 0,1 21 0,21 1 15,21-22 1,22 0 0,-22 0-16,0 0 0,0-22 0,0 1 15,22 21-15</inkml:trace>
  <inkml:trace contextRef="#ctx0" brushRef="#br0" timeOffset="53227.67">13864 11599 0,'0'0'16,"21"-21"-16,-21 0 0,0 0 0,0 0 15,0 0-15,-21 21 16,0 0 0,0 0-16,0 0 0,-1 21 15,1 0-15,0 0 0,21 0 0,-21 0 16,0 1-16,21 20 0,0-21 16,0 0-16,0 0 0,0 1 0,0 20 15,0-21-15,0 0 0,0 0 16,21-21-1,0 0-15,0 0 0,0 0 16,1 0-16,-1 0 0,0-21 16,0 0-16,0 0 0,0 0 0,1 0 15,-22-1-15,21 1 0,0 0 0,-21-21 16,21 21-16,-21-1 0,0 1 16,0 0-16,0 0 0,21 21 15,-21 21 1,0 0-1,0 0-15,0 1 0,0-1 16,0 0-16,0 0 0,0 0 16,0 0-16,0 1 0,0-1 15,0 0-15,21 0 0,1-21 16,-1 21-16,0-21 16,0 0-16,0 0 0,0 0 0,1 0 15,-1 0-15,0-21 0,0 21 0,0-21 16,0 0-16,1 0 0,-1-1 15,0 1-15,0 0 0,0 0 16,0 0-16,-21 0 0,0-1 16,22 22-16,-22-21 0,21 21 15,-21 21 17,0 1-32,0-1 0,0 0 15,0 0-15,0 0 0,0 0 16,0 1-16,0-1 0,0 0 15,0 0-15,21-21 0,0 0 0,-21 21 16,21-21-16,0 0 0,1 0 16,-1 0-16,21 0 0,-21 0 0,0 0 15,1-21-15,-1 0 0,21 21 16,-21-21-16,0 0 0,1-1 0,-1 1 16,0 0-16,0 0 0,-21 0 0,0-22 15,21 22-15,-21 0 0,0 0 16,0 0-16,0 0 15,-21 21-15,0 0 0,0 0 16,0 0-16,-1 21 0,1 0 16,0 0-16,21 0 0,0 0 0,0 1 15,0-1-15,0 0 0,0 0 16,0 0-16,0 0 0,0 1 0,21-1 16,0 0-16,1-21 0,-1 0 15,21 0-15,-21 0 0,22 0 16,-22 0-16,21 0 0,0 0 0,1 0 15,-22-21-15,21 0 0,-21 21 16,22-22-16,-22 1 0,0 0 0,0 0 16,0 0-16,1 0 0,-22-1 15,0 1-15,0 0 16,-22 42 15,1 0-15,21 1-16,-21-1 0,21 0 0,0 0 15,0 0-15,0 0 16,0 1-16,0-1 16,0-42 15,21 21-31,0-22 16,-21 1-16,22 0 0,-1 0 15,-21 0-15,21 21 0,0-21 16,0-1-16,-21 1 0,21 0 0,1 21 15,-22-21-15,0 42 32,0 0-32,0 0 0,0 1 15,0-1-15,0 0 16,0 0-16,21 0 0,0-21 16,-21 21-16,21-21 0,0 0 0,0 0 15,22 0-15,-22 0 16,0 0-16,0 0 0,0 0 0,1 0 15,-1-21-15,0 0 16,0 0-16,0 0 0,0 0 0,-21-1 16,22 1-16,-22-21 0,21 0 0,-21-1 15,0 1-15,0-22 0,0 22 16,0-21-16,0 20 0,0 1 0,0 0 16,0 20-16,0 1 0,0 0 0,0 0 15,0 42 1,0 0-16,0 22 15,0-1-15,0-21 0,-21 21 16,21 22-16,0-22 0,-22 1 0,22-1 16,0 0-16,0 22 0,0-22 0,0-21 15,0 22-15,0-1 16,0-21-16,0 0 0,0 0 0,0 1 16,22-22-16,-1 0 0,0 0 15,0 0-15,0 0 0,0 0 16,1 0-16,20-22 0,-21 1 0,0 0 15,0 21-15,1-21 0,-22-21 16,0 20-16,21 1 0,-21 0 0,0-21 16,0 21-16</inkml:trace>
  <inkml:trace contextRef="#ctx0" brushRef="#br0" timeOffset="53398.57">15769 11303 0,'-42'0'0,"84"0"0,-105 0 15,41 0-15,1 0 0,0 0 0,21 21 31,21-21-31,0 0 0,22 21 16,-22-21-16,0 0 0,21 0 16,-20 0-16,20 0 0,-21 0 0,0 0 15,22 0-15,-22 0 0,0 0 0,-21-21 16,0 0-16,21 0 16</inkml:trace>
  <inkml:trace contextRef="#ctx0" brushRef="#br0" timeOffset="53890.8">16679 10986 0,'0'0'15,"21"-22"-15,1 1 0,-22 0 0,0 0 0,0 0 16,0 0 0,0 42-1,0 0-15,21 0 0,-21 21 0,21-20 16,-21 41-16,21-21 16,0 1-16,0 20 0,-21 1 0,22-1 15,-1-20-15,0 20 0,0-21 16,-21 1-16,21-1 0,-21-21 0,21 22 15,-21-22-15,22 0 0,-22 0 0,0 0 16,0-42 15,0 0-31,0 0 0,0 0 16,0-22-16,0 22 0,0-21 0</inkml:trace>
  <inkml:trace contextRef="#ctx0" brushRef="#br0" timeOffset="54122.67">17103 11113 0,'0'-43'0,"0"86"0,0-107 15,21 22-15,-21 21 0,21-1 16,-21 1-16,0 0 0,-21 42 31,0 0-31,-22 1 0,22-1 16,0 21-16,-21-21 0,20 22 0,-20-1 16,0 21-16,21-20 0,-22-1 15,22 0-15,-21 22 0,21-22 0,-1-21 16,1 22-16,0-1 0,0-21 0,21 0 15,0 1-15,0-1 0,0 0 16,21-21 0,21 0-16,-20 0 15,-1-21-15,21 21 0</inkml:trace>
  <inkml:trace contextRef="#ctx0" brushRef="#br0" timeOffset="54467.47">17399 11303 0,'0'0'0,"0"-21"0,21 0 0,-21 0 16,0-1-16,0 44 31,0-1-31,0 0 0,0 0 16,21 21-16,-21 1 0,0-1 16,0 0-16,0 22 0,0-1 0,0-20 0,0 41 15,0-20-15,0 21 16,0-1-16,-21 1 0,0 0 0,0-1 15,0 1-15,-1 0 0,-20-1 0,21 1 16,-21-22-16,20 22 0,-20-21 16,21 20-16,0-20 0,0-22 0,-1 22 15,1-22-15,21-21 0,0 0 0,0 0 16,0 1-16,21-44 31,1 1-31,-22 0 0,21-21 16,0-1-16,0 22 0,0-42 15,-21 20-15,21 1 0,1-21 0,-1-1 16,0 1-16,0-22 0,0 21 0</inkml:trace>
  <inkml:trace contextRef="#ctx0" brushRef="#br0" timeOffset="54743.31">17357 11642 0,'0'-43'0,"0"86"0,-22-149 0,22 64 0,0-1 15,0 22-15,0-21 0,0 21 0,0-22 16,22 22-16,-1 0 0,21 21 15,-21-21-15,22 21 0,-1 0 0,0 0 16,1 0-16,-1 0 16,-21 0-16,21 21 0,1 0 0,-22 0 15,0 0-15,0 22 0,-21-22 0,0 0 16,0 21-16,0-20 0,-21-1 16,-21 0-16,21 0 0,-22 0 0,22 0 15,-21 1-15,-1-22 0,1 21 16,0-21-16,21 0 0,-1 0 0,1 21 15,0-21-15,42 0 32,0 0-32,1-21 0,-1 21 0,21-21 15,0 21-15</inkml:trace>
  <inkml:trace contextRef="#ctx0" brushRef="#br0" timeOffset="55978.36">18415 11282 0,'21'-21'16,"-42"42"-16,42-63 0,-21 20 0,0 1 16,0 0-16,-21 0 0,0 0 0,0 21 15,-1 0-15,1-21 0,0 21 16,0 0-16,-21 0 0,20 0 0,1 21 16,0 0-16,-21 0 0,21 0 0,-1 0 15,1 22-15,21-22 0,-21 21 16,21 1-16,0-22 0,-21 0 15,21 21-15,0-21 0,0 1 0,0-1 16,0 0-16,21 0 0,0 0 16,0-21-16,1 0 0,-1 0 0,0 0 15,0 0-15,21 0 0,-20 0 16,-1-21-16,0 21 0,0-21 0,0 0 16,0-22-16,1 22 0,-1 0 0,0-21 15,0-1-15,0 22 0,-21-21 16,0 0-16,0 20 0,0-20 15,21 21-15,-21 0 0,-21 42 32,0-21-32,21 21 15,0 21-15,0-20 0,-21-1 16,21 21-16,0 0 0,0-20 0,0 20 16,0-21-16,0 21 0,0-20 0,0-1 15,21 0-15,0 0 0,0 0 16,1 0-16,-1 1 0,21-22 0,-21 0 15,22 0-15,-22 0 0,21 0 16,-21 0-16,22 0 0,-22 0 0,21-22 16,-21 1-16,0 0 0,22 0 0,-22-21 15,0 20-15,0-20 0,0 0 16,1-22-16,-22 22 0,21-22 0,0 22 16,-21-21-16,0-1 0,0 22 15,0-1-15,0 1 0,0 0 16,0-1-16,0 22 0,0 0 0,-21 21 31,21 21-31,-21 0 0,21 1 0,0 20 16,0-21-16,-22 21 0,22 1 0,0-1 15,0 0-15,0 1 0,0-1 16,0 0-16,22 1 0,-22-1 0,21 0 16,0 1-16,0-22 0,0 21 15,0-21-15,22 1 0,-22-1 0,0-21 16,21 21-16,1-21 0,-22 0 0,21 0 15,-21 0-15,22 0 16,-22-21-16,21 0 0,-21-1 0,22 1 16,-22 0-16,0-21 0,21-1 0,-20 1 15,-1 0-15,0-1 0,-21-20 16,0 21-16,21-1 0,-21-20 0,0 20 16,0 1-16,0 21 0,0-21 15,0 20-15,0 1 0,0 0 0,-21 42 31,21 0-31,-21 22 16,21-22-16,-21 0 0,21 21 16,0-20-16,0 20 0,0 0 0,0 1 15,0-1-15,0 21 0,0-20 16,0-1-16,0 0 0,0-20 0,0 20 16,0 0-16,0-21 0,0 1 15,0-1-15,0 0 0,0 0 0,0-42 47,0 0-47,0 0 0,0-1 16,0-20-16,21 21 0,-21-21 15,21 20-15,0-20 0,0 21 0,0-21 16,-21 20-16,22-20 0,-1 21 16,0 21-16,-21-21 0,21 21 15,0 0-15,-21 21 16,0 0-16,0 0 0,0 22 15,0-22-15,0 21 0,0-21 16,0 22-16,21-22 0,-21 0 0,22 21 16,-22-21-16,0 1 0,21-1 0,0 0 15,0-21-15,0 0 16,0 0-16,1 0 0,-1 0 0,0 0 16,0-21-16,0 21 15,0-21-15,-21-1 0,22 1 0,-1 0 16,0-21-16,-21 21 0,0-1 15,21 1-15,-21 0 0,0-21 16,0 21-16,0-1 0,0 1 0,0 0 16,0 0-16</inkml:trace>
  <inkml:trace contextRef="#ctx0" brushRef="#br0" timeOffset="56219.22">18796 10986 0,'0'0'0,"-21"0"16,42 0-1,0 0-15,21 0 16,1-22-16,-1 22 0,0 0 16,1-21-16,-1 21 0,0-21 0,1 21 15,-22 0-15,21-21 0,-21 21 0,1 0 16,-44 0 15,1 0-31,0 0 0,0 21 0</inkml:trace>
  <inkml:trace contextRef="#ctx0" brushRef="#br0" timeOffset="58198.39">635 14097 0,'0'0'0,"-21"0"0,21-21 0,0 0 16,0 0-16,0-1 16,0 1-16,0 0 15,0 0-15,0 0 0,0 0 0,0-1 16,0 1-16,0 42 31,0 1-31,0-1 0,0 21 16,0-21-16,0 43 0,0-22 15,0 0-15,0 22 0,0-1 16,0 1-16,0-1 0,0-20 0,0 20 16,0 1-16,-21-22 0,-1 0 15,22-20-15,-21 20 0,21-21 16,-21 0-16,0-21 16,21-21-1,0 0-15,0 0 16,0 0-16,0-1 0,0-20 0,0 21 15,0 0-15,21 0 0,0-1 16,0 22-16,1-21 0,20 21 16,-21-21-16,21 21 0,1 0 0,-22 0 15,21 0-15,1 0 0,-22 0 16,21 0-16,-21 0 0,22 0 16,-22 0-16,0 0 0,0-21 0,0 21 15,0 0-15,1-21 0,-22 0 16,0-1-16,0 1 15,0 0-15,0 0 16,0 0-16,0 0 0,0-1 16,0 1-16,-22 0 0,1 21 15,0-21-15,0 21 16,0 0-16,21 21 16,-21 0-16,21 0 0,-22 22 15,1-22-15,21 21 0,0 1 0,-21-1 16,21 0-16,-21 1 0,21-1 15,0-21-15,0 21 0,0 1 16,0-22-16,0 21 0,0-21 16,0 1-16,0-1 0,0 0 15,0 0-15,21 0 16,0-42 15,-21 0-31,21 0 16,-21 0-16,0-1 0,22 1 15,-1 0-15,-21-21 0</inkml:trace>
  <inkml:trace contextRef="#ctx0" brushRef="#br0" timeOffset="58542.76">1566 14309 0,'-21'21'15,"0"-21"1,21 21-16,-21 0 16,21 0-16,0 1 0,0-1 15,21-21 1,0 0-16,0 0 16,0 0-16,1 0 0,-1-21 15,0-1-15,-21 1 16,0 0-16,0 0 0,0 0 15,-21 21 1,0 0-16,-1 0 16,1 0-16,0 0 15,0 0-15,21 21 16,0 0-16,0 0 0,0 0 16,21-21-1</inkml:trace>
  <inkml:trace contextRef="#ctx0" brushRef="#br0" timeOffset="59027.25">3450 14309 0,'21'-43'16,"-42"86"-16,42-107 0,0 43 0,-21-21 0,0 21 16,0-1-16,0 1 0,0 0 15,22 21-15,-22-21 0,0 42 32,0 0-32,0 0 0,0 22 0,0-1 15,0 0-15,0 1 0,0-1 16,0 0-16,0 1 0,0-1 15,-22 0-15,22-20 0,0 20 16,0-21-16,0 0 0,0 0 0,0 1 16,0-44 15,0 1-31,0 0 0,0-21 16,0 21-16,0-22 0</inkml:trace>
  <inkml:trace contextRef="#ctx0" brushRef="#br0" timeOffset="59335.07">3492 13780 0,'0'0'16,"0"-22"-16,0 1 0,0 42 15,0 1 1,0-1-16,0 0 0,0 0 0,0 0 16,0 0-16,0 1 0,0-1 15,22-21 1,-1 0-16,0 0 0,21 0 15,-21 0-15,1-21 0,-1-1 16,0 22-16,0-21 0,-21 0 0,0 0 16,0 0-16,0 0 0,-21-1 15,-21 22-15,20 0 0,1 0 16,0 0-16,0 0 0,0 22 16,0-1-16,-1 0 0,22 0 15,0 0-15,0 0 0,0 22 16,0-22-16,22 21 0,-1-21 0,0 22 15,21-22-15,1 21 0,-1-21 16,0 1-16</inkml:trace>
  <inkml:trace contextRef="#ctx0" brushRef="#br0" timeOffset="61906.88">4572 14309 0,'0'0'0,"0"-21"16,0-1-16,0 1 0,-21 0 15,0 0-15,-1 21 16,1-21-16,-21 0 0,21 21 16,-22 0-16,1-22 0,21 22 0,-21 0 15,20 0-15,-20 22 0,0-1 16,21 0-16,-22 0 0,22 21 0,-21 1 16,21-1-16,-22 0 0,22 22 15,0-22-15,0 1 0,21-1 0,0 21 16,0-41-16,0 20 0,21-21 15,0 21-15,0-20 0,0-22 0,1 0 16,20 0-16,0 0 0,1 0 16,-1-22-16,0 1 0,1 0 15,-1-21-15,0-1 0,22 1 0,-22 0 16,0-22-16,1 22 0,-1-22 16,-21 1-16,0-1 0,1 1 0,-1-1 15,-21 1-15,0-22 0,0 22 16,0-1-16,0 1 0,0-1 0,0 1 15,0 20-15,0 1 0,-21 0 16,21 21-16,-22 21 16,22 21-16,-21 0 0,21 21 0,-21 1 15,21-1-15,-21 21 0,0 1 16,21-1-16,0 22 0,0-21 16,-21 20-16,21-20 0,0 20 0,0-20 15,0 21-15,0-22 0,0 1 16,21-22-16,0 21 0,21-20 0,1-22 15,-1 0-15,0 0 0,1 0 16,20-21-16,-21 0 0,1 0 0,20-21 16,-20 0-16,20-21 0,-21 21 15,1-1-15,-1-20 0,0 0 0,-20-1 16,20 22-16,-21-21 0,0 0 16,-21-1-16,0 22 0,0-21 0,0-1 15,-21 22-15,0 21 16,0 0-16,0 0 0,-1 0 15,22 21-15,-21 1 0,0-1 16,0 0-16,21 21 0,-21 1 0,21-22 16,0 21-16,0-21 0,0 22 0,0-22 15,0 0-15,21 0 0,0 0 16,0 0-16,0-21 0,1 0 0,20 0 16,0 0-16,1 0 0,-22 0 15,42-21-15,-20 0 0,-1 21 0,0-21 16,-21 0-16,22 0 0,-22-1 15,0-20-15,0 21 0,0 0 0,1 0 16,-22-22-16,0 22 0,0 0 16,0 0-16,0 42 31,0 21-15,0-21-16,0 1 0,0 20 0,0-21 15,0 0-15,-22 22 0,22-22 16,0 0-16,0 0 0,0 0 0,0 0 15,0 1-15,-21-22 16,21 21-16,0-42 16,0-1-1,0 1-15,21-21 16,-21 21-16,22 0 0,-1-22 0,-21 1 16,21 0-16,0-1 0,-21 1 15,21 21-15,0-22 0,-21 22 0,0 0 16,22 21-16,-1 0 15,-21 21 1,21 22-16,-21-22 16,0 21-16,21-21 0,-21 22 0,0-1 15,0-21-15,21 21 0,0-20 0,1 20 16,-1-21-16,21 21 16,-21-20-16,22-22 0,-22 0 0,0 0 15,21 0-15,1 0 0,-22 0 16,21-22-16,0 1 0,-20 0 0,20-21 15,-21 21-15,0-22 16,22 22-16,-22-21 0,0-22 0,-21 22 16,21 0-16,-21-22 0,21 22 0,-21-22 15,0 1-15,0 20 0,0-20 16,0 21-16,0-1 0,0 22 0,0 0 16,0 0-16,-21 21 0,0 21 15,0 0-15,21 21 0,0-20 16,-21 20-16,21 21 0,0-20 15,-22-1-15,22 22 0,0-22 16,0 21-16,0-20 0,0 20 0,0-20 16,22-1-16,-1 0 0,0 1 15,-21-1-15,21-21 0,0 0 0,22 0 16,-22-21-16,0 0 0,21 0 16,-21 0-16,1 0 0,20 0 0,-21-21 15,21 0-15,-20 0 0,-1 0 0,0-22 16,0 22-16,0-21 0,0 0 15,1-1-15,-22 22 0,0-21 0,21 21 16,-21-1-16,0 1 0,0 0 16,0 42-1,0 0 1,0 1-16,-21-1 0,21 0 0,0 21 16,0-21-16,0 22 0,0-22 0,0 21 15,0-21-15,0 1 16,21-1-16,0 0 0,0 0 0,0-21 15,0 0-15,22 0 0,-22 0 0,21 0 16,1 0-16,-1 0 0,0-21 16,-21 0-16,22 0 0,-1-1 0,0 1 15,-20-21-15,20 0 0,-21-1 16,21 1-16,-20 0 0,-1-22 0,0 22 16,-21-1-16,0-20 0,21 21 15,-21-22-15,21 22 0,-21-1 16,0 22-16,0 0 0,0 0 0,0 0 15,0 0-15,0 42 16,0 0-16,0 0 16,-21 21-16,0 1 0,21-1 15,-21 0-15,21 1 0,-21 20 0,-1 1 16,1-1-16,0 1 0,0-1 0,0 1 16,0 20-16,-1-20 0,1 21 15,-21-22-15,21 1 0,0-1 0,-1 22 16,1-22-16,21 1 15,0-1-15,-21 1 0,21-1 0,0-20 0,0-1 16,0 0-16,0-21 0,0 1 16,21-1-16,0 0 0,1-21 15,-1 0-15,21 0 0,-21-21 0,0 0 16,22-1-16,-22-20 0,21 21 16,-21-21-16,1-1 0,-1 1 0,-21 0 15,0-1-15,0-20 0,0 20 0,0-20 16,0 21-16,0-22 0,-21 22 15,-1-22-15,1 22 0,0 0 0,0 20 16,-21 1-16,20-21 0,1 42 16,0-21-16,0 21 0,42 0 31,21 0-15,-20 0-16,20-21 0,0 21 0,1-22 15,-1 1-15,0 0 0,1 0 16,-1 0-16,21 0 0,-20-1 0,-1 1 15,22-42-15,-22 42 16,-21-1-16,0 1 0,-21-21 16,0 21-16,0 0 0,0-1 15,-21 22 1,21 22 0,0-1-1,0 0-15,0 0 0,0 0 0,0 0 16,0 22-16,21-22 0,-21 0 15,21 21-15,1-20 0,-22-1 16,21 0-16,0-21 0,0 21 0,0-21 16,22 0-16,-22 0 0,0 0 15,0 0-15,21-21 0,-20 0 0,-1 0 16,0-1-16,0 1 0,-21-21 16,21 21-16,-21 0 0,21-22 0,-21 22 15,22 0-15,-22 0 0,0 0 0,0-1 16,0 1-16,-22 42 31,22 1-15,-21 20-16,21-21 0,-21 43 15,21-22-15,0 21 0,-21-20 0,0 20 16,0 1-16,-1-1 0,22 1 16,-21-1-16,21 22 0,-21-22 15,21 22-15,0-21 0,0 20 0,0 1 16,0-22-16,0 22 0,0-21 0,0-1 15,0 22-15,0-43 0,0 22 0,0-1 16,0-21-16,0 1 0,21-1 16,-21-21-16,21 0 0,-21 1 0,0-1 15,0-42 1,0-1-16,0-20 0,0 21 16,0-21-16,0-1 0,0 1 15,0-22-15,0 22 0,-21-21 16,21-22-16,0 21 0,0 1 0,0-1 15,0 1-15,0-1 0,0 1 16,0 21-16,0-22 0,0 22 0,0-1 16,0 22-16,21-21 0,-21 21 0,0-22 15,0 22-15,22-21 0,-22 21 16,0-22-16,0 1 0,0 21 0,0-21 16,0-1-16,0 22 0</inkml:trace>
  <inkml:trace contextRef="#ctx0" brushRef="#br0" timeOffset="62122.76">7705 13864 0,'0'0'0,"-22"0"0,1 0 15,0 0-15,21-21 16,-21 21-16,0 0 31,21-21-31,-21 21 16,-1 0-1,1 0-15,0 0 0</inkml:trace>
  <inkml:trace contextRef="#ctx0" brushRef="#br0" timeOffset="62298.66">6498 14161 0,'-21'0'0,"42"0"0,-42 21 0,42-21 31,21 0-31,-20 0 16,20 0-16,0 0 16,1 0-16,-1-21 0,21 21 0,-20 0 15,20-22-15,1 1 0,-1 21 0,1-21 16</inkml:trace>
  <inkml:trace contextRef="#ctx0" brushRef="#br0" timeOffset="66928.41">11049 14584 0,'0'0'15,"-21"0"-15,0 0 0,-1 0 16,1 0-16,21-21 0,0 0 15,0-1-15,0 1 16,0 0-16,0 0 0,0 0 16,0 0-16,21-1 0,-21 1 15,0-21-15,0 21 0,0 0 16,0-1-16,-21-20 0,0 21 16,-21 0-16,21 0 0,-22-22 0,1 22 15,0 21-15,-1-21 0,1 21 0,21 0 16,-22 0-16,1 21 0,0 0 15,21 0-15,-22 22 0,22-1 0,0 0 16,0 1-16,0-1 0,-1 22 16,22-22-16,0 0 0,0 1 0,0-22 15,0 21-15,0-21 0,22 0 16,-1 1-16,0-22 0,0 0 16,21 0-16,-20-22 15,-1 22-15,21-21 0,-21-21 0,22 21 16,-1-22-16,-21 1 0,21-21 15,-20 20-15,-1 1 0,0-22 0,0 22 16,-21-21-16,21-1 0,-21 1 0,0-1 16,0 1-16,0-1 0,0 1 15,0 20-15,0 1 0,0 0 0,0 20 16,0 1-16,-21 42 16,0 1-16,0 20 0,21 0 15,-21 1-15,21 20 0,-22-21 16,22 22-16,0-1 0,0 22 15,0-21-15,0-1 0,0 22 16,0-22-16,0 1 0,22-22 0,-1 0 16,21 1-16,-21-1 0,22 0 15,-1-20-15,0-22 0,1 0 0,-1 0 16,0 0-16,1 0 0,-1 0 16,0-22-16,1 1 0,-22 0 0,21-21 15,-21 21-15,0-22 0,1 1 0,-1 0 16,-21-1-16,0 22 0,0-21 15,0 21-15,0-1 0,0 1 0,-21 21 32,-1 21-32,22 1 0,0 20 15,-21-21-15,0 21 16,21-20-16,-21 20 0,21 0 0,0-21 16,0 1-16,0 20 0,0-21 0,21-21 15,0 21-15,0-21 0,22 0 16,-22 0-16,0 0 0,21 0 0,1-21 15,-1 21-15,-21-21 0,22-21 16,-1 20-16,0 1 0,-21-21 0,22 0 16,-22 20-16,0-20 0,0 21 15,0-21-15,-21 20 0,22 1 0,-22 0 16,0 0-16,0 0 0,0 42 31,0 0-31,-22 0 16,22 22-16,0-1 0,0 0 15,0 22-15,0-1 0,0 1 0,0-1 16,0 1-16,0 20 0,22-20 16,-1 21-16,0 20 0,0-20 0,0 21 15,0 0-15,1-22 0,-1 22 16,0 0-16,0 0 0,-21-21 16,0 20-16,0-20 0,0 0 0,0-1 15,-21 1-15,0-21 0,-22-1 0,22-21 16,-21 1-16,0-22 0,-1 21 15,22-42-15,-21 0 0,-1 0 0,1 0 16,0 0-16,-1-21 0,1 0 16,0-21-16,-1-1 0,1 1 0,0 0 15,21-22-15,-22 1 0,22-1 0,0-21 16,21 22-16,0-22 0,0-21 16,0 22-16,21-22 0,0 0 0,22 0 15,-22 0-15,21 1 0,0-22 16,1 21-16,-1-21 0,0 21 0,22 0 15,-1 0-15,1 22 0,-1-1 0,-20 21 16,20 1-16,-20 21 16,-22 20-16,0-20 0,0 42 0,0 0 15,-21 21 1,0 0-16,0 1 0,0 20 16,0-21-16,0 21 0,0 1 15,0-22-15,0 21 0,0 1 0,0-22 16,0 0-16,21 21 0,-21-21 0,0 1 15,0-44 32,0 1-47,0 0 0,0-21 0,0 21 0,0-22 16,22 1-16,-22 21 16,21-22-16,-21 22 0,0-21 0,21 21 15,-21 0-15,21-1 0,-21 1 16,21 21-16,0 0 0,1 0 15,-1 0-15,-21 21 0,21-21 16,0 22-16,-21-1 0,21 0 16,0 0-16,1 0 0,-1 0 0,0 22 15,0-22-15,0 0 0,0 0 16,22 0-16,-22 1 0,21-1 0,1-21 16,-22 0-16,21 0 0,22 0 0,-22 0 15,0 0-15,1 0 0,20-21 16,-21-1-16,-20 1 0,20 0 15,-21 0-15,0 0 0,0 0 16,-21-1-16,22-20 0,-22 21 0,0 0 16,0-22-16,-22 22 0,1 0 15,0 0-15,0 0 0,0 0 0,0-1 16,-1 22-16,1 0 0,-21 0 0,21 0 16,0 22-16,-22-1 0,22 0 15,0 0-15,-21 0 0,20 22 16,1-1-16,21-21 0,0 21 0,-21 1 15,21-22-15,0 21 0,0-21 0,0 1 16,0-1-16,21 0 16,0 0-16,1-21 0,-1 0 0,0 0 15,21 0-15,-21 0 0,1 0 0,20-21 16,-21 0-16,0 0 0,0-1 16,1 1-16,-1-42 0,-21 42 15,0-22-15,0 22 0,0-21 16,0 21-16,0-1 0,0 1 0,0 0 15,-21 42 17,21 0-32,0 1 0,0-1 0,0 21 15,0-21-15,0 22 0,0-22 16,21 21-16,0-21 0,0 22 0,21-22 16,-20 0-16,20 0 15,0 0-15,1-21 0,-1 0 0,0 0 16,1 0-16,-1 0 0,0 0 0,-21 0 15,22-21-15,-22 0 0,21 0 16,-21 0-16,-21-1 0,22 1 0,-1-21 16,-21 21-16,0-22 0,0 22 15,0-21-15,0 21 0,0 0 0,0-1 16,0 1-16,0 42 31,0 1-31,0-1 16,0 0-16,-21 0 0,21 21 0,0 1 15,0-22-15,0 21 0,0-21 16,-22 22-16,22-22 0,0 0 16,0 0-16,0 0 0,0 1 15,0-44 1,0 1 0,0 0-16,0 0 0,0 0 0,22 0 15,-22-22-15,0 1 0,21 21 16,-21-22-16,0 22 0,0-21 0,0 21 15,0 0-15,0-1 0,21 1 16,0 21 0,-21 21-16,0 1 15,21-1-15,-21 0 0,21 0 16,-21 0-16,0 0 0,0 22 0,22-22 16,-22 0-16,21 0 0,-21 0 15,0 1-15,21-1 0,0-21 0,0 0 16,0 0-16,1 0 15,-1 0-15,0 0 0,-21-21 16,21-1-16,0 1 0,0 0 0,-21 0 16,22-21-16,-1 20 0,-21 1 15,21-21-15,0 0 0,-21 20 16,21-20-16,-21 21 0,21 0 0,-21 0 16,0-1-16,0 1 0,0 42 15,0 1 1,0-1-16,0 0 0,0 0 15,22 0-15,-22 22 0,0-22 0,0 0 16,21 21-16,-21-21 0,21 1 16,-21 20-16,21-21 0,0 0 15,0-21-15,1 21 0,-1 1 0,21-22 16,-21 0-16,0 0 0,22 0 0,-22 0 16,0-22-16,0 1 0,0 0 0,22 0 15,-43 0-15,21 0 16,0-1-16,0-20 0,-21 21 0,21 0 15,-21-43-15,0 22 0,0 21 16,0 0-16,0-1 0,0 1 16,0 42-1,-21 1 1,21-1-16,0 0 0,0 21 0,0-21 16,0 1-16,0 20 0,0-21 0,0 0 15,0 22-15,21-22 0,-21 0 16,22 0-16,20 21 15,-21-42-15,21 22 0,-20-22 16,-1 0-16,0 0 0,21 0 0,-21 0 0,1 0 16,-1-22-16,0 1 0,0 0 15,0 0-15,22-21 16,-22-22-16,0 43 16,0-21-16,-21 20 0,21-20 0,0 21 15,-21 0-15,0 0 0,22-1 0,-22 1 16,21 21-16,0 0 0,0 0 15,0 0-15,0 0 16,1 21-16,-22 1 16,21-22-1,-21 21-15,21-21 16,-21-21 15,0-1-31,0 1 16,0 0-16,-21 0 15,0 21-15,-1 0 16,1 0-16,0 0 16,0 0-16,0 0 0,0 21 15,21 0-15,-22 0 0,1 1 16,21-1-16,-21 21 0,21 0 16,0 1-16,0-22 0,0 0 0,0 21 15,21-20-15,0-1 0,1 0 16,-1 0-16,21 0 0,-21 0 15,43 1-15,-22-22 16,0 0-16,1 0 0,-1 0 0,0 0 16,1 0-16,-22-22 0,21 1 0,-21 0 15,22 0-15,-22 0 16,0 0-16,21-43 0,1 1 16,-22 41-16,-21-20 0,0 0 15,0 21-15,0-1 16,-21 1-16,0 21 0,-1 0 15,1 0-15,0 0 0,-21 21 0,21 1 16,-1-22-16,1 21 0,-42 42 16,63-42-16,-21 1 15,21 20-15,0-21 0,0 0 0,0 0 16,0 22-16,0-22 0,21 0 0,0 0 16,0 0-16,0-21 15,0 0-15,1 0 0,-1 0 0,0 0 16,0-21-16,0 0 0,0 21 15,-21-21-15,22 0 0,-1 0 0,-21-22 16,0 22-16,21 0 0,-21 0 16,21-22-16,-21 22 0,0 0 0,0 0 15,0 0-15,0 0 0,0 42 32,0 0-17,0 0-15,0 0 0,0 0 0,0 1 16,0-1-16,0 0 0,21 0 15,0 21-15,-21-20 0,22-1 16,-1 0-16,21-21 0,-21 21 0,64 0 16,-43-21-16,1 0 0,-1 0 15,0 0-15,1 0 0,-22-21 16,0 0-16,21 0 0,-21 0 16,1-1-16,20-41 0,-21-1 15,-21 22-15,21 0 16,-21-1-16,21-84 0,-21 85 15,0-85-15,0 85 16,0-1-16,0 1 0,0 0 0,0 21 16,0-1-16,-21 22 15,0 0-15,0 43 16,0-22-16,21 21 0,0 1 0,-21-1 16,21 0-16,0 22 0,-22-22 15,22 22-15,0-22 0,0 0 0,0 22 16,0-22-16,0 0 0,22 1 15,-1-1-15,0-21 0,-21 22 16,21-22-16,21 0 0,1 0 16,-22-21-16,0 0 0,0 0 15,22 0-15,-22-21 0,0 0 0,0 21 16,0-43-16,0 22 0,1 0 16,-1 0-16,0-21 0,0-1 0,0-41 15,-21 41-15,21 1 0,-21 0 16,0-1-16,0 22 0,0-21 15,0 21-15,0-1 0,-21 22 16,0 22 0,21-1-16,0 21 0,-21-21 0,21 22 15,-21-1-15,21 0 0,0 1 16,0-1-16,0-21 0,0 21 16,0 1-16,0-1 0,0 0 0,0-20 15,21-1-15,0 21 0,0-21 16,0-21-16,1 21 0,20-21 0,-21 0 15,0 0-15,22 0 0,-22 0 0,0-21 16,21 0-16,-21 0 0,1 0 16,-1 0-16,0-22 0,21 22 15,-21 0-15,-21 0 0,22 0 0,-1-1 16,-21 1-16,0 0 0,0 42 47,0 0-47,0 1 0,0-1 15,0 0-15,21-21 0,-21 21 0,21 0 16,-21 0-16,21 1 16,0-22-16,1 0 0,-1 0 15,0 0-15,0 0 16,0 0-16,-21-22 0,21 1 0,1 0 16,-1 0-16,0 0 15,-21 0-15,21-22 0,-21 22 16,21 0-16,-21-21 0,21 20 15,-21 1-15,0 0 0,0 0 16,0 42 0,0 0-1,0 0-15,-21 1 0,21-1 16,-21 0-16,21 21 0,-21 1 0,0-1 16,21 0-16,-21 1 0,21 20 15,0-21-15,0 22 0,0-1 0,0 1 16,0-1-16,0 1 0,0-1 0,0 1 15,21-1-15,-21 1 0,21-1 16,-21 22-16,0-21 0,0 20 16,0-20-16,0-1 0,0 1 0,0-1 0,0 1 15,0-22-15,0 22 0,0-22 16,-21-21-16,0 21 0,-1-20 0,22-1 16,-21 0-16,0-21 0,0 0 15,0 0-15,-22 0 0,22-21 16,0 0-16,-21-22 0,21 22 0,-1-21 15,-20-64-15,42 64 16,0-22-16,0 1 0,0-1 0,21-21 16,22 22-16,-22-1 0,21-20 0,0 20 15,1 1-15,-1-1 0,-21 22 16,22-22-16,-22 22 0,21-64 16,-42 43-16,0 20 15,0 1-15,-21 0 0,0 21 0,-22-22 16</inkml:trace>
  <inkml:trace contextRef="#ctx0" brushRef="#br0" timeOffset="67139.28">14097 13822 0,'-42'0'0,"84"0"0,-127 0 0,64 0 0,0 21 15,21 0 1,21-21 0,0 0-16,0 0 15,1 0-15,-1 0 0,0 0 16,0 0-16,21 0 0,-20 0 0</inkml:trace>
  <inkml:trace contextRef="#ctx0" brushRef="#br0" timeOffset="70334.64">18944 13780 0,'0'0'0,"21"-64"16,-21 43-16,0 0 0,0 0 16,0-22-16,-21 22 0,0 0 15,0 21-15,-22 0 0,22 0 0,0 0 16,-21 0-16,21 0 0,-22 42 16,1-21-16,21 22 0,-22-1 0,22 0 15,0 1-15,-21 20 0,42-20 0,-21-1 16,21 0-16,0 1 0,0-1 15,0-21-15,21 21 0,0-20 0,21-1 16,-21 0-16,22-21 16,-1 0-16,22 0 0,-22 0 0,21 0 15,-20 0-15,20-21 0,1 0 0,-1-22 16,1 22-16,-22 0 0,22-21 16,-22-1-16,0 1 0,1 0 0,-22-22 15,0 1-15,0 20 0,-21-20 16,0-1-16,0 1 0,0-1 0,0 22 15,0 0-15,0-1 0,0 22 0,0 0 16,-21 0-16,0 21 0,0 21 16,21 0-16,-22 0 0,22 22 15,-21-1-15,0 21 0,21 1 16,-21-22-16,0 22 0,0-1 16,21 1-16,0-22 0,-22 22 0,22-22 15,-21 0-15,21 1 0,0-22 16,0 0-16,0 21 0,0-21 15,21-21 1,1 0-16,-1-21 0,0 21 16,21-21-16,-21 0 0,1 0 0,-1-22 15,0 22-15,0 0 0,0 0 16,0 0-16,-21 0 0,22 21 16,-1 0-1,-21 21-15,0 0 16,21 0-16,-21 0 0,0 0 15,21 1-15,-21-1 0,21 0 16,0 0-16,1 0 0,-1 0 16,21-21-16,-21 22 0,22-22 15,-22 0-15,21 0 0,0 0 0,1 0 16,-1 0-16,0 0 0,1 0 0,-1 0 16,0-22-16,1 1 0,-22 21 15,21-21-15,-21 0 0,1-21 0,-1 20 16,0 1-16,-21-21 0,0 21 15,0-22-15,0 22 0,0 0 0,0-21 16,0 21-16,-21-1 0,0 22 16,-1 0-16,-20 0 0,21 0 15,0 22-15,-22-1 0,22 0 16,0 21-16,-21-21 0,21 22 16,-1-22-16,1 21 0,0-21 0,21 22 15,0-22-15,0 0 0,0 0 0,0 0 16,0 1-16,0-1 0,0 0 15,21-21-15,0 0 0,1 0 0,20 0 16,-21 0-16,21 0 0,-20-21 16,20 0-16,0 21 0,1-22 0,-22-20 15,21 21-15,-21 0 0,22-22 16,-22 22-16,0 0 0,0-21 16,-21 21-16,0-1 0,21 1 0,-21 0 0,0 42 46,0 0-46,-21-21 0,21 22 0,0-1 16,0 0-16,0 0 0,0 0 16,0 0-16,0 1 0,0-1 0,21 0 15,0-21-15,22 21 0,-22 0 16,21-21-16,-21 0 0,22 0 0,-1 0 16,0 0-16,1 0 0,-1 0 0,-21 0 15,22-21-15,-22 0 16,21 0-16,-21 0 0,0-1 0,1 1 15,-1-21-15,-21 21 0,0 0 16,21-1-16,-21-20 0,0 21 0,0 0 16,-21 21 15,21 21-31,-21 0 0,21 0 0,0 0 16,-22 1-16,22-1 0,-21 0 15,21 0-15,0 0 0,0 0 16,0 1-16,0-1 15,21-21 17,1-21-32,-22-1 0,21 22 15,0-21-15,-21 0 0,0 0 0,21 0 16,0 0-16,0-22 0,-21 22 0,22 0 16,-1 0-16,-21 0 0,0-1 15,0 44 16,0-1-31,0 0 0,0 0 0,0 0 16,0 0-16,0 1 0,0-1 16,21 0-16,0 21 0,0-42 0,0 21 15,22 1-15,-22-1 0,21-21 0,1 21 16,-1-21-16,0 0 16,1 0-16,-1 0 0,21 0 0,-20 0 15,-1 0-15,0-21 0,1 21 0,-22-21 16,21-1-16,-21 1 0,1 0 15,-1-21-15,0 21 0,0-22 0,-21 22 16,0-21-16,0 21 0,0-1 16,0 1-16,0 0 0,-21 0 0,-21 21 15,20 0-15,1 0 0,-21 0 16,21 0-16,-22 21 0,1 0 0,0 0 16,21 1-16,-1-1 0,1 0 0,0 21 15,21-21-15,0 1 0,0-1 16,0 0-16,21 0 15,0 0-15,1-21 0,-1 0 16,0 0-16,0 0 0,21 0 0,-20 0 16,-1 0-16,21 0 0,-21-21 0,0 21 15,1-21-15,-1 0 0,-21 0 16,21-1-16,0 1 0,-21 0 16,0 0-16,0 0 0,0 0 15,0-1-15,0 1 0,0 42 31,0 1-15,0 20-16,0-21 0,-21 0 16,21 22-16,0-22 15,-21 21-15,21 0 0,0 1 0,0-1 16,0 22-16,0-22 0,0 21 0,0 1 16,0-1-16,21 22 0,0-21 15,-21 20-15,0-20 0,21-1 0,-21 22 16,21 0-16,-21-22 0,0 22 15,0-22-15,0 1 0,0-1 0,0 1 16,0-22-16,0 22 0,-21-43 0,0 21 16,0-21-16,0 0 15,0 1-15,-1-22 0,-20 0 0,21 0 0,-21 0 16,-1 0-16,-20-22 0,-1 1 0,22 0 16,-22-21-16,22-1 15,0 1-15,21 0 0,-22-22 0,43 22 16,0-22-16,0 1 0,0-1 0,21 1 15,1-1-15,20 1 0,0-22 16,1 1-16,20 20 0,1-21 0,20 1 16,-20 20-16,-1 1 15,22-1-15,-22 1 0,1-1 0,-1 1 0,1 20 16,-22 1-16,1-21 0,-1 20 16,-21 22-16,0-21 0,-21-22 15,-21 43-15,0 21 16,0 0-16,-22 0 0,22 0 15,0 0-15,-21 21 0,21 0 0,-1 1 16,1-1-16,21 0 0,0 0 16,0 21-16,0-20 0,0-1 0,0 0 15,0 0-15,21 0 0,22-21 0,-22 21 16,0 1-16,21-22 0,1 0 16,-1 21-16,0-21 0,1 0 0,-1 0 15,0 0-15,1 0 0,-1 0 16,0 0-16,1 0 0,-1-21 0,0 21 15,-20-22-15,-1 1 0,0 21 0,0-21 16,0 0-16,-21 0 0,21 0 16,-21-1-16,0 1 15,-21 21 1,0 0-16,0 0 16,0 21-16,0 1 15,-1-1-15,22 0 0,0 0 16,0 0-16,-21 0 0,21 1 15,-21-1-15,21 0 16,21-21 15,0 0-31,-21-21 0,22 0 16,-1 21-16,0-22 0,0 1 0,0 0 16,-21 0-16,21 0 0,1 0 15,-1-1-15,0 1 0,0 0 16,-21 42 15,0 0-15,0 1-16,0-1 15,21 0-15,-21 0 0,21 0 0,-21 0 16,22 1-16,-1-22 0,0 21 0,0 0 16,0 0-16,22-21 15,-1 21-15,-21-21 0,21 0 0,22 21 16,-22-21-16,1 0 0,20 0 0,-21 0 15,1 0-15,-1 0 0,0-21 16,1 21-16,-1-21 0,-21 0 0,22 0 16,-22 0-16,0-22 0,0 22 15,-21-21-15,0 21 0,0-22 0,0 1 16,0 21-16,0 0 0,-21-1 16,0 1-16,0 0 0,-1 21 0,-20 0 15,21 0-15,-21 0 0,20 0 0,-20 21 16,21 0-16,0 1 0,0-1 15,-1 0-15,1 0 0,21 0 16,0 0-16,0 1 0,0-1 0,0 0 16,0 21-16,0-21 0,0 1 15,21-1-15,1 0 0,-22 0 0,0 21 16,21-20-16,-21 20 0,21 0 16,-21-21-16,0 43 0,0-22 0,0 1 15,0 20-15,0 1 0,0-22 0,0 21 16,-21 1-16,0-1 0,-1 1 15,1-1-15,0 22 0,0 42 16,0-42-16,21-22 0,-21 1 0,21-22 16,-22 22-16,22-22 0,0 0 15,0 1-15,0-22 0,0 21 16,0-21-16,0 0 0,0 1 16,0-44 15,0 1-31,0 0 15,0 0-15,0-21 0,0 20 16,0-20-16</inkml:trace>
  <inkml:trace contextRef="#ctx0" brushRef="#br0" timeOffset="70578.5">22712 13462 0,'0'-21'16,"0"42"-16,-21-63 0,21 21 15,-22-1-15,1 22 16,21-21-16,21 0 47,1 21-47,-1 0 15,21-21-15,-21 21 0,22-21 0</inkml:trace>
  <inkml:trace contextRef="#ctx0" brushRef="#br0" timeOffset="71343.28">25612 13102 0,'0'0'0,"-22"-21"0,1-21 16,21 21-16,0-1 16,0 44 15,0 20-31,21-21 0,1 21 0,-1 1 15,0 20-15,21-20 0,-21-1 16,22 21-16,-22 1 0,21-22 0,1 22 16,-1-1-16,0-20 0,1 20 15,-22-21-15,21 1 0,-21-1 0,22 0 16,-22-20-16,0-1 16,0 21-16,-21-21 0,0 0 15,0-42 1,-21 0-1,21 0-15,-21 0 0,21-22 0,-21 1 16,21 0-16,0-1 0</inkml:trace>
  <inkml:trace contextRef="#ctx0" brushRef="#br0" timeOffset="71583.16">26247 13018 0,'0'0'15,"21"-43"-15,-21 22 16,-21 42-16,-1 0 0,1 1 15,0 20-15,-21-21 0,-1 21 16,1 1-16,0 20 0,-1-20 0,-20-1 16,-1 21-16,22 1 0,-21-22 15,20 22-15,1-22 0,0 22 0,-1-22 16,1 21-16,21-20 0,0-1 16,-1-21-16,22 0 0,-21 1 0,21-1 15,0 0-15,21-21 16,22 0-16,-1 0 0,0-21 0,1 21 15,-1-21-15,22-22 0,-1 22 16</inkml:trace>
  <inkml:trace contextRef="#ctx0" brushRef="#br0" timeOffset="71858.99">26437 13441 0,'0'0'0,"21"0"0,0-21 16,1 21-16,-1 0 0,-21 21 15,0 0 1,0 0-16,0 22 0,0-1 0,0 0 15,0 22-15,0-22 0,0 22 16,0-1-16,0 22 0,-21-22 0,-1 22 16,1 0-16,21-1 0,-21 1 15,0 21-15,0-22 0,0 1 0,21 21 16,-22-21-16,1-22 0,0 22 0,0-22 16,0 1-16,0-1 15,-1-20-15,22-1 0,0 0 0,0-21 16,0 1-16,0-44 15,0 1-15,22 0 16,-1-21-16,0-1 0,0 1 0,0-21 16,-21 20-16,0-20 0,0-1 0</inkml:trace>
  <inkml:trace contextRef="#ctx0" brushRef="#br0" timeOffset="72134.98">26268 14161 0,'-21'-64'15,"42"128"-15,-42-191 0,-1 63 0,22 1 0,0 20 16,0-20-16,0 20 0,0 1 15,22 0-15,-1-1 0,0 1 0,0 21 16,21 0-16,-20 0 0,20-1 0,0 22 16,1 0-16,-1 0 0,0 0 15,-21 0-15,22 0 0,-22 22 0,0-1 16,0 0-16,-21 0 0,0 21 16,0-20-16,0-1 0,-21 0 0,0 21 15,0-21-15,-22 1 0,22-1 16,-21 0-16,0-21 0,20 21 0,-20 0 15,21-21-15,0 0 0,0 21 16,-1-21-16,44 0 16,-1-21-1,21 0-15,-21 21 0,22-21 16,20 0-16,-21 0 0</inkml:trace>
  <inkml:trace contextRef="#ctx0" brushRef="#br0" timeOffset="73237.86">27284 13547 0,'0'-21'16,"-21"21"0,-1 0-16,1 0 0,0 0 15,-21 0-15,21 0 0,-22 21 0,1 0 16,21 0-16,-22 21 0,22-20 16,-21 20-16,21-21 0,0 0 15,21 22-15,0-22 0,0 0 16,0 0-16,0 0 0,0 0 0,21 1 15,0-22-15,0 0 0,0 0 0,0 0 16,22 0-16,-22 0 0,0 0 16,0 0-16,22-22 0,-22 1 0,0 0 15,0 0-15,0-21 0,0 20 16,-21-20-16,22 21 0,-22-21 0,21-1 16,-21 22-16,0 0 0,0-21 15,0 20-15,0 44 31,0-1-31,0 0 16,0 0-16,0 0 0,0 22 0,0-22 16,0 0-16,0 21 0,21-21 15,0 1-15,-21-1 0,21 0 0,0 0 16,1 0-16,20-21 0,-21 0 16,0 0-16,22 0 0,-22 0 0,21 0 15,-21 0-15,22-21 0,-22 0 16,0 0-16,-21 0 0,21-1 0,-21-20 15,21 0-15,-21-1 0,0 1 16,0 0-16,0-22 0,0 22 0,0-22 16,0 22-16,0-21 0,-21 20 0,0-20 15,21 20-15,0 1 16,0 0-16,-21 21 0,0-1 0,-1 22 16,1 22-1,0 20-15,21-21 0,0 21 16,0 1-16,0-1 0,0 0 15,0 22-15,0-22 0,0 1 0,21-1 16,0 21-16,1-20 0,20-1 16,-21 0-16,0-20 0,22 20 0,-1-21 15,0 0-15,1 0 0,-1-21 0,0 0 16,1 0-16,-22 0 0,21 0 16,-21 0-16,22-21 0,-22 0 15,0 0-15,0 0 0,0-22 16,-21 1-16,21 0 0,-21-1 0,22 1 15,-22 0-15,0-22 0,0 22 16,0-22-16,21 22 0,-21 0 0,0-1 16,0 1-16,0 0 0,0 21 15,0 42 1,-21 0-16,21 21 16,-22-21-16,22 22 15,0-1-15,0 0 0,-21 1 0,21-1 0,-21 0 16,21 1-16,0-1 0,0 0 15,-21-20-15,21 20 0,-21 0 16,21-21-16,0 1 0,0-1 16,-21 0-16,21 0 0,0 0 0,0-42 31,0 0-31,0 0 16,0 0-16,0-1 0,21-20 15,0 21-15,0-21 0,-21 20 0,21-20 16,22 0-16,-22 21 0,0-1 0,0 1 15,0 0-15,0 0 0,1 21 16,-1 21-16,-21 0 16,0 0-16,0 1 0,0-1 15,0 21-15,0 0 0,0-20 16,0 20-16,0 0 0,0-21 16,0 22-16,0-22 0,0 21 0,0-21 15,0 1-15,0-1 0,0 0 16,0-42 15,0 0-31,0-1 16,0 1-16,0-21 0,-21 21 0</inkml:trace>
  <inkml:trace contextRef="#ctx0" brushRef="#br0" timeOffset="73439.25">27686 13229 0,'0'0'15,"-42"0"-15,-1 0 0,22 0 0,0 0 16,0 0-16,0 0 0,42 0 31,0 0-31,0 0 16,0 0-16,0 0 0,22 0 0,-1 0 16,0 0-16,1 0 0,20 0 15,1-21-15,-1 21 0,1-21 0,-1 0 16,22 0-16,-22-1 15</inkml:trace>
  <inkml:trace contextRef="#ctx0" brushRef="#br0" timeOffset="74414.72">29358 13060 0,'0'0'0,"0"21"0,0 0 15,0 0-15,21 1 16,0-22-16,1 0 15,-1 0-15,0 0 0,0 0 16,0 0-16,0 0 0,1 0 0,-1 0 16,21 0-16,-21-22 0,0 1 15,1 21-15,-1-21 0,0 0 16,-21 0-16,0 0 0,0-22 0,0 22 16,0 0-16,-21 0 0,0 0 15,-1-1-15,-20 1 0,21 21 0,-21 0 16,-1 0-16,1 0 0,0 21 15,-1 1-15,22 20 0,-21-21 0,-1 21 16,22-20-16,0 20 0,0 0 16,21-21-16,0 22 0,0-22 0,0 21 15,21-21-15,0 22 0,0-22 16,22 0-16,-22 0 0,21 0 0,-21-21 16,1 22-16,20-22 15,-21 0-15,0 0 0,0 0 0,1 0 16,-1 0-16,-21 21 15,-21-21 1,-1 0-16,1 21 0,-21-21 0,0 21 16,-1 0-16,1 0 0,0 1 15,-22-1-15,22 0 0,-1 0 0,22 0 16,-21 22-16,21-22 0,0 0 16,-1 0-16,22 0 0,0 0 0,0 1 15,22-1-15,-1-21 16,0 21-16,21-21 0,1 0 0,-22 0 0,21 0 15,0 0-15,22 0 16,-22 0-16,1 0 0,-1 0 0,0-21 16,-21 0-16,22-1 0,-22 1 0,0 0 15,0 0-15,0 0 0,1 0 16,-22-22-16,0 22 0,0-21 0,0-1 16,0 22-16,21-21 0,-21 21 15,0 0-15,0-1 0,0 1 0,0 0 16,21 21-16,0 0 15,0 21-15,-21 0 0,21 1 16,1-1-16,-1 0 0,0 21 16,0-21-16,0 1 0,0 20 0,1 0 15,-1-21-15,21 1 16,-21 20-16,22-21 0,-22 0 0,0-21 16,0 21-16,0 1 0,-21-44 31,0 1-16,-21 0-15,21-21 16,-21 21-16,21-1 0,0-20 0,-21 21 16,21-21-16,0-1 0,0 22 15,0-21-15,0 21 0,0-22 0,0 22 16,0 0-16,0 0 0,-21 42 31,-1-21-15,1 21-16,21 21 0,-21-20 0,0 20 15,-21-21-15,20 21 0,1 1 16,0-1-16,0-21 0,0 22 0,21-1 16,-21-21-16,21 21 0,-22-20 15,22-1-15,0 0 0,0 0 0,0 0 16,22-21-16,-1 0 16,0 0-16,21 0 0,-21 0 15,22 0-15</inkml:trace>
  <inkml:trace contextRef="#ctx0" brushRef="#br0" timeOffset="74758.52">30459 13441 0,'0'0'0,"0"-85"15,0 64-15,0 42 32,0 0-17,0 1-15,0 20 0,0 0 16,0 1-16,-21 20 0,-1-21 0,22 22 15,-21-1-15,0 1 0,21-22 16,-21 22-16,0-1 0,0 1 16,21-1-16,0 1 0,-22 20 0,22-20 0,0-1 15,0 22-15,0-21 16,0-1-16,0 1 0,0-1 0,0 1 16,0-22-16,22 0 0,-22 1 15,21-1-15,-21 0 0,0-21 0,0 1 16,21-1-16,-21-42 31,21-1-15,-21-20-16,0 21 0,21 0 0,-21-22 15,21 1-15,-21 0 0,22-22 0,-1 22 16</inkml:trace>
  <inkml:trace contextRef="#ctx0" brushRef="#br0" timeOffset="75042.12">30543 13547 0,'0'-43'16,"0"86"-16,-21-128 0,21 64 0,0 0 16,0-22-16,0 22 0,0 0 15,21 21-15,1 0 16,-1 0-16,0 0 0,0 0 0,0 0 16,0 0-16,1 0 0,20 21 15,-21 0-15,-21 22 0,0-22 0,21 21 16,-21 1-16,0-22 15,0 21-15,-21 0 0,0 1 0,0-22 16,0 21-16,-1-21 0,1 1 16,0-1-16,0-21 0,0 21 0,0-21 15,-1 0-15,44-21 47,-1 0-47,0-1 0</inkml:trace>
  <inkml:trace contextRef="#ctx0" brushRef="#br0" timeOffset="75407.45">31009 13356 0,'0'0'0,"0"-21"0,0 0 0,21 21 47,0 0-47,1 21 16,-1 0-16,0 0 0,21 1 15,-21-1-15,1 0 0,-22 0 16,21 0-16,0 22 0,-21-22 0,0 21 16,0-21-16,0 0 0,0 1 15,0-1-15,0 0 0,-21-21 16,0 0 0,21-21-1,0 0-15,0-1 16,0 1-16,0 0 0,0-21 0,0 21 15,0-1-15,0-20 0,21 21 16,-21 0-16,21-22 0,0 22 16,0 0-16,0 0 0,1 0 0,20 0 15,-21 21-15,0 0 0,0-22 16,1 22-16,-1 0 0,0 0 0,0 0 16,0 0-16</inkml:trace>
  <inkml:trace contextRef="#ctx0" brushRef="#br0" timeOffset="77315">31581 13547 0,'0'0'16,"-22"21"-16,44-21 31,-1 0-31,0 0 0,0-21 16,0 21-16,0-21 0,1-1 15,-1 1-15,0 21 0,0-21 0,0 0 16,-21 0-16,21 0 0,-21-1 15,0 1-15,0 0 0,0 0 0,-21 21 32,0 0-32,0 0 0,0 21 15,0 0-15,-1 0 0,1 1 16,0 20-16,0-21 0,0 21 16,21 1-16,0-22 0,-21 21 0,21-21 15,0 22-15,0-22 0,0 0 16,0 0-16,21 0 0,0 1 0,0-1 15,21-21-15,-20 0 16,-1 0-16,0 0 0,0 0 0,0 0 16,0-21-16,1-1 0,-1 1 15,0 0-15,0 0 0,0 0 0,0-22 16,1 22-16,-22-21 16,0 21-16,0 0 0,0-1 0,0 1 15,0 42 16,0 1-31,0-1 0,-22 0 0,22 0 16,0 0-16,0 22 0,0-22 16,0 0-16,0 0 0,0 0 0,0 0 15,0 1-15,0-1 0,0 0 16,-21-21 0,0 0-1,0 0-15,0 0 16,0 0-1,42 0 32,0 0-47,0 0 16,0 0-16,0 0 0,1-21 16,20 21-16,-21-21 0,0 21 15,0-22-15,22 1 0,-22 0 0,0 0 16,21 0-16,-20 0 0,-1-22 15,0 22-15,0-21 0,-21 21 16,0-22-16,21 22 0,-21 0 0,0 0 16,-21 21-1,0 0-15,21 21 16,-21-21-16,21 21 0,-21 0 16,21 0-16,-22 22 0,22-22 0,0 0 15,0 0-15,0 22 0,0-22 16,0 0-16,0 0 0,0 0 15,0 0-15,22 1 0,-1-22 16,0 0-16,0 0 16,0 0-16,-21-22 15,21 1-15,-21 0 16,22 0-16,-22 0 0,21 0 16,-21-1-16,0 1 0,0 0 15,0 0 1,21 42 15,-21 0-31,21 0 0,-21 1 16,21-1-16,0-21 15,1 21-15,-1-21 16,0 0-16,0 0 0,0 0 16,0 0-16,1 0 0,-1 0 15,0 0-15,0-21 16,-21 0-16,21-1 0,0 1 15,-21 0-15,0 0 0,22 0 16,-1 0-16,-21-1 0,0 1 16,0 42 15,0 1-31,0-1 0,0 0 16,-21 0-16,21 0 0,0 0 15,-22 1-15,22-1 0,0 0 16,0 0-16,0 0 0,22 0 15,-1-21-15,0 22 0,0-22 16,0 0-16,0 0 0,1 0 16,-1 0-16,0 0 0,0 0 15,0-22-15,0 22 0,1-21 16,-22 0-16,21 0 0,-21 0 16,21 0-16,-21-1 0,0 1 15,-21 21 16,0 21-31,21 1 0,0-1 16,0 0-16,0 0 16,0 0-16,0 0 15,0 1-15,21-22 47,0-22-31,-21 1-16,0 0 0,0 0 15,0 0-15,0 0 0,0-22 16,0 22-16,0 0 0,0 0 16,0 0-16,0-1 0,-21 1 15,21 0 1,21 21 15,0 0-31,0 0 16,0 0-16,1 0 15,-1 0-15,0 0 0,-21 21 16,21 0-16,-21 1 16,0-1-16,0 0 0,0 0 15,0 0-15,0 0 0,0 1 16,0-1-16,0 0 0,0 0 0,0 0 16,0 0-16,-21 1 15,0-1-15,0-21 16,-1 0-1,22-21-15,0-1 16,0 1-16,0 0 16,0 0-16,0 0 15,0 0-15,22-1 0,-1 1 0,0 0 16,21 0-16,-21 0 0,1 0 16,20-1-16,-21 1 0,21 0 0,-20 21 15,20 0-15,-21 0 0,0 0 16,0 0-16,1 0 0,-22 21 15,0 0-15,0 1 0,0-1 16,-22 0-16,1 0 0,0 0 16,0 0-16,0 1 0,0-1 15,-1 0-15,1-21 0,21 21 0,-21 0 16,0-21 0,0 0-16,0 0 15,21-21-15,0 0 16,-22 0-16,1 0 0,0-1 0,21 1 15</inkml:trace>
  <inkml:trace contextRef="#ctx0" brushRef="#br0" timeOffset="77506.89">32808 13039 0,'0'0'0,"-21"0"16,21-21 46,0-1-62,0 1 0</inkml:trace>
  <inkml:trace contextRef="#ctx0" brushRef="#br0" timeOffset="82198.37">9144 11494 0,'0'21'16,"-21"-21"-1,21 21-15,0 0 0,-21 0 16,-1 0 0,22 1-1,22-22 16,-1 0-15,-21-22 0,21 22-16,-21-21 0,0 0 15,0 0-15,0 0 16,-21 21 15,0 0-31,-1 0 16,1 21-16,21 0 0,-21 0 15,21 0-15,0 1 0,0-1 16,0 0-16,0 0 16,21-21-16,0 0 15,1 0-15,-1 0 0,0 0 16,0-21-16,0 0 16,-21 0-16,0-1 15,0 1-15,0 0 0,0 0 16,-21 0-16,0 21 15,0 0-15,0-21 0,-1 21 0,1 0 16,0 0-16,0 0 0,0 0 16,0 21-16,-1-21 0,1 21 15,21 0-15,-21 0 0,21 0 16,0 1-16,0-1 16,0 0-1,21-21-15,0 0 0,1 0 16,-1 0-16,21 0 0,-21 0 15,0 0-15,22 0 0</inkml:trace>
  <inkml:trace contextRef="#ctx0" brushRef="#br0" timeOffset="82770.03">9737 11472 0,'0'-21'16,"0"42"15,0 1-15,0-1-1,21-21 1,0 0 0,0 0-1,0-21-15,0-1 16,-21 1-16,0 0 16,0 0-1,-21 21 1,0 0-1,21 21 1,0 0 0,0 0-16,0 1 15,0-1-15,0 0 16,0 0 0</inkml:trace>
  <inkml:trace contextRef="#ctx0" brushRef="#br0" timeOffset="83194.39">10012 11938 0,'0'0'15,"-21"0"-15,21 21 47,21-21-15,-21-21-1,0 0-31,0 0 15,-21 21 1,-1-21 0,1 21-16,0 0 15,0 0 1,21 21 0,0 0-16,0 0 15,21 0 16</inkml:trace>
  <inkml:trace contextRef="#ctx0" brushRef="#br0" timeOffset="83736.09">8763 12383 0,'0'0'0,"-21"0"15,0 0-15,-1 0 16,1 0-16,0 0 0,0 0 31,42 0-15,0 0 0,22 0-16,-1 0 0,0-22 15,22 22-15,-1-21 0,1 21 0,-1 0 16,1-21-16,20 21 0,-20 0 0,21 0 15,-22-21-15,1 21 0,20 0 16,-20 0-16,-1 0 0,1 0 0,-22-21 16,0 21-16,1 0 0,-1 0 15,0 0-15,-20 0 0,-1 0 16,-42 0 31,-1 0-32,1 0-15,0 0 0,0 0 16,0 0-16,0 0 0,-1 0 16,1 0-16,0 0 0</inkml:trace>
  <inkml:trace contextRef="#ctx0" brushRef="#br0" timeOffset="84062.9">8784 12467 0,'0'0'0,"-21"21"0,0-21 0,0 0 15,21 22 1,21-22-16,0 0 16,0 0-16,21 0 0,22 0 0,-22 0 15,22 0-15,20-22 0,-20 22 16,-1-21-16,22 21 0,-21-21 0,20 21 15,-20-21-15,-1 21 0,-20 0 16,20-21-16,-21 21 0,1 0 16,-22 0-16,21 0 0,-21-21 0,-21-1 62,22 22-62,-22-21 0,0 0 16,21 21-16,-21-21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9:17:55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6752 3366 0,'0'21'63,"21"-21"-48,0 21 1</inkml:trace>
  <inkml:trace contextRef="#ctx0" brushRef="#br0" timeOffset="1204.45">12679 5122 0,'0'0'0,"0"-21"0,0 0 15,0 0 1,21 0-16,-21 0 0,0-1 16,0 1-16,0 0 15,21 0-15,-21 0 0,0 0 16,0-1-16,-21 22 15,0-21-15,0 21 16,-1 0-16,1 0 16,0 0-16,0 0 0,-21 21 15,20 1-15,1-1 0,-21 0 0,21 0 16,-22 21-16,1-20 0,21 20 16,-21 0-16,-1 1 0,1-1 0,0 21 15,20-20-15,-20-1 0,0 0 16,21 22-16,-1-22 0,1 1 0,0 20 15,21-21-15,0 1 0,0-1 16,0 0-16,0 1 0,21-1 0,0 0 16,1-20-16,20 20 0,-21-21 0,21 0 15,1 22-15,-1-22 0,0 0 16,1-21-16,-1 21 0,0 0 0,22-21 16,-22 0-16,22 0 0,-1 0 15,1 0-15,-1 0 0,1 0 16,20-21-16,-20 0 0,-1 21 0,1-21 15,-1 0-15,1-1 0,-1-20 16,-20 21-16,-1 0 0,0-22 0,1 1 16,-22 0-16,0-1 0,21 1 0,-20 0 15,-22-22-15,21 22 0,0-22 16,-21 22-16,0-21 0,0 20 0,0-20 16,0 20-16,0-20 0,0 21 15,-21-1-15,0 1 0,-1-22 0,-20 22 16,21 0-16,-21 21 0,-1-22 15,1 1-15,-22 21 0,22 0 16,-21-1-16,20 22 0,-20 0 0,-1 0 16,22 0-16,-22 0 0,22 0 15,-21 22-15,20-1 0,-20 21 0,20-21 16,1 22-16,0-1 0,-1 0 16,22 1-16,-21-1 0,21-21 0,0 21 15,-1 1-15,1-22 0,0 0 0,21 21 16,-21-20-16,21-1 15,0 0-15,0 0 0,0 0 16</inkml:trace>
  <inkml:trace contextRef="#ctx0" brushRef="#br0" timeOffset="1669.18">12425 5398 0,'0'21'47,"-21"-21"-32,21 21-15,0 0 16,0 0-16,21-21 31,0 0-15,0 0-16,-21-21 0,21 0 16,-21 0-1,0 0-15,0-1 16,-21 22 46,21 22-62,0-1 16,0 0 15,21-21-15,0 0-16</inkml:trace>
  <inkml:trace contextRef="#ctx0" brushRef="#br0" timeOffset="2020.98">12869 5355 0,'0'0'0,"-21"0"46,0 21-46,21 1 0,0-1 16,0 0 0,0 0-16,21-21 31,0 0-31,0 0 0,1 0 16,-1 0-16,-21-21 0,21 0 15,-21 0 1,0-1-16,0 1 15,0 0 1,-21 21-16,0 0 16,-1 0-1,22 21-15,0 0 16,-21 1-16,0-22 16,21 21-16,-21 0 0</inkml:trace>
  <inkml:trace contextRef="#ctx0" brushRef="#br0" timeOffset="2376.62">12552 5652 0,'0'0'16,"0"21"-16,0 0 0,0 0 15,0 0 1,21-21 0,-21 21-16,21-21 0,0 0 15,0 0-15,1 0 0,-1 0 16,21 0-16,-21 0 0,0 0 0,1 0 16,-1 0-16,21 0 0,-21-21 0,0 0 15,1 21-15,-1 0 16,-21-21-16,21 21 0,-21-21 15,0 42 32,0 0-31,-21-21-16,21 21 0</inkml:trace>
  <inkml:trace contextRef="#ctx0" brushRef="#br0" timeOffset="2836.36">12721 6202 0,'0'-42'15,"0"20"1,0 1-1,21 42 32,-21 1-47,0-1 16,0 0-16,0 0 0,0 21 0,0-20 16,0 20-16,0 0 0,-21 1 0,21 20 15,-21 1-15,0-1 0,21 1 16,-21-22-16,-1 21 0,1 1 0,0-1 15,0 1-15,0-1 0,21-20 16,-21 20-16,-1 1 0,22-22 0,0 0 16,-21 1-16,0-1 0,21 0 0,-21-20 15,21 20-15,0-21 0,0 0 16,0 0-16,-21-21 0,21 22 16,0-44 15,0 1-31,0 0 15,0 0-15,0-21 16,21 20-16,-21 1 0,0 0 0,0-21 16</inkml:trace>
  <inkml:trace contextRef="#ctx0" brushRef="#br0" timeOffset="3433.03">12615 6922 0,'0'0'0,"0"-22"16,0 1-16,0 0 0,0 0 15,0 0 1,-21 21 0,0 0-16,0 0 0,0 21 15,-1 0-15,1 0 16,0-21-16,0 43 0,0-22 0,0 0 16,-1 0-16,1 21 0,0-20 15,-21 20-15,21-21 0,-1 0 16,-20 22-16,21-22 0,0 0 0,0 0 0,-1 0 15,22 0-15,-21 1 16,42-44 31,1 1-47,-22 0 0,21 0 16,0 0-16,0 0 0,0-1 0,22 1 15,-22-21-15,0 21 0,21-22 0,-21 22 16,1-21-16,20 21 0,-21-22 15,21 22-15,-20 0 0,-1 0 16,0 0-16,0 0 0,0-1 0,0 1 16,-21 0-16,22 21 0,-1-21 15,0 21-15,0-21 0,0 21 16,0 0-16,1 0 16,-1 0-16,-21 21 0,21 0 15,-21 0-15,21 0 0,0 1 0,-21-1 16,0 21-16,21-21 0,-21 22 0,22-1 15,-22 0-15,0-21 0,0 22 16,0-1-16,21-21 0,-21 22 0,0-22 16,21 0-16,-21 21 0,0-21 0,0 1 15,0-1-15,21-21 16,-21 21-16,21-21 16,-21-21 15,0 0-31,21-1 0,-21 1 0,22 0 15,-1 0-15</inkml:trace>
  <inkml:trace contextRef="#ctx0" brushRef="#br0" timeOffset="4468.26">16023 5122 0,'21'-21'0,"-42"42"0,63-42 0,-20 0 16,-1 0-16,0-21 0,0 20 16,0 1-16,0 0 0,-21-21 0,22 21 15,-22-1-15,0 1 0,0 0 16,0 0-16,0 0 0,0 0 16,-22 21-16,1 0 0,0 0 15,0 0-15,0 0 0,-22 0 0,22 21 16,-21 0-16,0 0 0,-1 21 15,22 1-15,-21-1 0,-1 0 16,22 22-16,-21-22 0,0 22 0,20-1 16,-20 1-16,0-1 0,21 1 15,-22-1-15,22 1 0,0 20 0,0-20 16,0-22-16,21 22 0,0-1 16,0 1-16,0-22 0,21 0 0,21 1 15,0-1-15,1 0 0,-1-20 16,0-1-16,22 0 0,-1 0 0,22 0 15,0-21-15,-22 0 0,43 0 0,-21 0 16,-1 0-16,1-21 0,0 0 16,-1 0-16,1 0 0,0-1 15,-22-20-15,1-21 0,-1 20 16,1-20-16,-1-1 0,-20 1 0,-1-22 16,0 22-16,1-22 0,-1 21 15,-21 1-15,0-1 0,-21 1 0,0-22 16,0 43-16,-21-22 0,0 1 15,-21-1-15,-1 22 0,1 0 0,0-1 16,-22 1-16,22 0 0,-22 21 16,1-1-16,-1 1 0,1 21 0,-22 0 15,0 0-15,1 0 0,20 21 16,-20 1-16,-1 20 0,21-21 0,-20 21 16,20 1-16,22-1 0,-22 0 15,22 1-15,0-1 0,-1 0 16,22 1-16,0-22 0,0 21 0,21 1 15,0-1-15,0-21 0,0 0 16,0 22-16,0-22 0,0 0 0,0 0 16,21-21-16</inkml:trace>
  <inkml:trace contextRef="#ctx0" brushRef="#br0" timeOffset="4812.3">16108 5376 0,'0'0'0,"-21"0"32,-1 22-17,1-1-15,21 0 16,0 0-16,0 0 16,21-21-1,1 0 1,-1 0-16,0 0 15,-21-21-15,0 0 16,0 0-16,0 0 16,-21 21-1,21-22-15,-21 22 0,-1 0 16,1 0 0,0 22-16,21-1 0,0 0 15,21-21 16,0 0-31,22 0 0</inkml:trace>
  <inkml:trace contextRef="#ctx0" brushRef="#br0" timeOffset="5153.43">16489 5376 0,'0'22'62,"21"-22"-30,0 0-32,0 0 0,0 0 15,1 0-15,-1-22 0,-21 1 16,0 0-16,0 0 16,0 0-16,0 0 15,0-1-15,-21 22 31,-1 0-15,1 22-16,21-1 16,-21-21-16,0 21 15,21 0-15,-21-21 16,21 21-16,0 0 0,-21-21 16,21 22-16,-22-1 15,1-21-15</inkml:trace>
  <inkml:trace contextRef="#ctx0" brushRef="#br0" timeOffset="5482.27">16044 5736 0,'0'0'0,"-21"21"0,0-21 0,0 0 16,21 22-16,-21-22 15,21 21-15,21 0 16,0-21-1,0 0-15,0 0 0,22 0 16,-22 0-16,21 0 0,-21 0 0,22 0 16,-1 0-16,-21 0 0,21 0 15,-20-21-15,20 0 0,-21 21 0,0-22 16,0 1-16,1 0 0,-22 0 16,21 0-16,-21 0 15,21 21-15,-42 0 47,0 21-31,21 0-16,-22-21 0,22 21 0,-21 0 15,0 0-15</inkml:trace>
  <inkml:trace contextRef="#ctx0" brushRef="#br0" timeOffset="5860.57">16214 6371 0,'0'-21'0,"-22"21"16,22 21 15,0 22-31,0-22 15,0 21-15,0 0 0,0 1 0,0-1 16,0 22-16,0-22 0,0 21 0,-21-20 16,0 20-16,0 1 15,0-1-15,0-20 0,-1 20 0,1 1 16,0-22-16,0 21 0,0-20 0,0-1 16,-1 0-16,22 1 0,0-22 15,-21 21-15,21-21 0,-21 1 0,21-1 16,0 0-16,0-42 31,0 0-31,0-1 0,21 1 16,-21 0-16,21 0 0,-21 0 0,0-22 15,22 22-15</inkml:trace>
  <inkml:trace contextRef="#ctx0" brushRef="#br0" timeOffset="6284.33">16065 6943 0,'0'-21'0,"-21"21"15,0 0 1,0 0-16,0 21 0,0-21 0,-22 21 16,22-21-16,-21 21 0,21 0 15,-1 0-15,-20 1 0,21-22 0,-21 21 16,20 0-16,1 0 0,0-21 16,21 21-16,-21-21 0,42-21 46,0 0-46,0 0 0,22 0 16,-22-1-16,0 1 0,21 0 0,1 0 16,-22-21-16,21 20 0,1 1 15,-22 0-15,21 0 0,0 0 0,-20 21 16,20 0-16,-21 0 0,0 0 0,0 0 16,22 0-16,-22 0 0,0 21 15,0 0-15,0 0 0,1 22 0,-1-22 16,0 0-16,-21 21 0,21-21 0,0 22 15,-21-1-15,0-21 0,0 22 16,21-22-16,-21 0 0,22 0 0,-22 0 16,0 0-16,0 1 0,21-22 15,0 0 1,0 0-16,-21-22 16,21 1-16,0 0 0,-21 0 0,0 0 15,0 0-15,0-1 0,0 1 0</inkml:trace>
  <inkml:trace contextRef="#ctx0" brushRef="#br0" timeOffset="7276.76">8911 4551 0,'0'0'0,"0"-21"0,-21 0 0,-21-1 15,20 1 1,1 21-16,0-21 0,0 21 16,0 0-16,-22 0 0,22 0 0,0 0 15,-21 0-15,21 0 0,-22 0 16,22 0-16,-21 21 0,-1 0 16,22 1-16,-21-1 0,21 21 0,-22 0 15,1 22-15,21-22 0,-21 43 16,-1-22-16,1 22 0,21-21 0,0 20 15,-1-20-15,22-1 0,0 1 16,0-1-16,0 1 0,0-1 0,43-20 16,-22-1-16,21 21 0,1-20 15,-1-22-15,21 21 0,1-21 0,-1 22 16,1-22-16,-1-21 0,22 21 0,0-21 16,-1 0-16,-20 0 0,21 0 15,-22 0-15,22-21 0,-22 0 0,1 0 16,-1-1-16,1-20 15,-22 0-15,22-1 0,-22 1 0,0 0 16,-21-22-16,22 22 0,-22-22 0,0-20 16,-21 20-16,0-20 0,0-1 15,0 0-15,-21 22 0,0-22 0,0 22 16,-22-1-16,22 22 0,-21-22 16,-1 43-16,1-21 0,0 21 0,-22-1 15,1 1-15,20 21 0,-41 0 16,20 0-16,-20 21 0,20 1 0,1-1 15,-22 0-15,21 21 0,1-21 16,-1 22-16,1-1 0,21 0 0,-22 1 16,22-1-16,-1 22 0,22-22 15,-21 0-15,21-21 0,0 22 16,21-1-16,0-21 0,0 0 0,0 1 16,0-1-16,0 0 0,21-21 15,0 0-15</inkml:trace>
  <inkml:trace contextRef="#ctx0" brushRef="#br0" timeOffset="7617.29">8636 4974 0,'0'0'0,"-21"0"16,0 21-1,-1 1-15,1-1 0,0 0 16,0 0-16,21 0 0,0 0 0,-21-21 15,21 22-15,0-1 0,0 0 16,0 0-16,21-21 16,0 0-1,0 0 1,-21-21-16,0 0 16,0 0-16,0-1 0,-21 22 15,21-21-15,-21 21 16,0 0-1,21 21 17,21-21-17,0 0 1</inkml:trace>
  <inkml:trace contextRef="#ctx0" brushRef="#br0" timeOffset="7924.12">8911 4995 0,'0'0'0,"-21"22"16,0-1-1,21 0 1,0 0-16,0 0 16,21-21-1,0 0-15,0 0 16,0 0-16,1 0 0,-1 0 0,-21-21 15,21 21-15,-21-21 16,0 0-16,0 0 0,0-1 16,-21 1-16,0 21 15,-1 0 1,1 0-16,21 21 16,0 1-16,0-1 15,0 0-15,-21 0 16,21 0-16,-21 0 0</inkml:trace>
  <inkml:trace contextRef="#ctx0" brushRef="#br0" timeOffset="8240.93">8572 5398 0,'0'0'0,"-21"0"0,21 21 0,-21-21 0,21 21 15,-21-21-15,21 21 16,21-21-16,0 0 16,0 0-16,1 0 0,20 0 15,-21 0-15,21 0 0,1 0 0,-1 0 16,-21 0-16,22-21 0,-1 21 16,-21-21-16,0 0 0,0 21 0,1-22 15,-1 22-15,0-21 16,-42 21 15,0 21-15,21 1-1,-22-1-15,1 0 16</inkml:trace>
  <inkml:trace contextRef="#ctx0" brushRef="#br0" timeOffset="8649.7">8678 5969 0,'-21'0'0,"21"-21"0,0 42 31,0 0-31,0 0 16,0 1-16,0 20 0,0-21 16,0 0-16,0 22 0,0-1 15,0 0-15,0 22 0,0-1 0,0 1 16,-21-1-16,21 1 0,0-1 0,-21 1 16,0 20-16,21-20 0,-22-1 15,1 1-15,21-1 0,-21-20 0,0 20 16,21-20-16,0-1 0,0 0 15,-21 1-15,21-22 0,0 21 16,0-21-16,0 0 0,0 1 16,0-44 15,21 1-31,-21-21 16,0 21-16,21-22 0,0 22 0,0-21 15</inkml:trace>
  <inkml:trace contextRef="#ctx0" brushRef="#br0" timeOffset="9271.99">8784 6668 0,'-21'-22'16,"0"1"-16,0 21 0,-1 0 16,1 0-16,0 0 0,0 0 0,-21 0 15,20 0-15,1 0 0,0 0 0,0 0 16,-21 21-16,20-21 0,1 22 15,0-1-15,-21 0 0,21 0 0,-1 21 16,1-20-16,0-1 0,-21 0 0,21 0 16,-43 64-1,43-64-15,0 0 0,21 0 16,-21-21-16,21 21 16,21-42 30,0 0-46,0 21 16,0-21-16,0 0 0,1-22 16,-1 22-16,0 0 0,21-21 0,-21 21 15,1-22-15,20 1 0,-21 21 0,0-22 16,0 22-16,1 0 0,-1 0 16,0 0-16,0 21 15,0 0-15,0 0 16,-21 21-16,0 0 0,0 0 15,22 0-15,-1 22 0,-21-22 0,0 0 16,21 21-16,0 1 0,0-22 0,-21 21 16,21-21-16,1 22 0,-22-1 0,21-21 15,0 22-15,-21-22 0,21 21 16,0-21-16,-21 22 0,0-22 0,21 0 16,-21 21-16,22-21 0,-22 1 0,0-1 15,0 0-15,0 0 16,21-21-16,-21-21 62,0 0-46,0 0 0,0-1-1</inkml:trace>
  <inkml:trace contextRef="#ctx0" brushRef="#br0" timeOffset="10991.95">12679 3514 0,'21'0'0,"-21"-21"16,0-1-1,0 1 16,0 0 16,-21 21-31,0 0 0,21 21-1,0 0-15,0 1 16,0 20-16,-22-21 0,22 0 0,0 22 15,-21-1-15,21 0 0,0 1 0,0-22 16,0 42-16,-21-20 0,0-1 16,0 0-16,21 22 0,0-22 0,-21 0 15,-1 1-15,22-22 0,-21 21 16,21-21-16,0 22 0,0-22 16,0 0-16,0 0 0,-21 0 15,21-42 32,0 0-47,0 0 0,21 21 16,-21-21-16,21 0 0,-21-22 0,22 22 15,-22 0-15,21-21 0,-21 20 16</inkml:trace>
  <inkml:trace contextRef="#ctx0" brushRef="#br0" timeOffset="11699.4">12552 3641 0,'0'-21'16,"0"42"-16,-21-64 0,21 22 16,-22 0-16,22 0 15,0 0-15,0 0 16,22 21-16,-1-22 15,0 22-15,0-21 16,0 21-16,0 0 0,1 0 0,-1 0 16,0 0-16,21 0 15,-21 0-15,1 0 0,20 0 0,-21 0 16,0 21-16,22 1 0,-22-1 16,0 0-16,0 0 0,-21 0 0,0 22 15,0-22-15,0 0 0,0 21 0,0-21 16,0 22-16,-21-22 0,-21 0 15,20 0-15,-20 22 0,0-22 0,21 0 16,-22 0-16,1 0 0,21 0 16,0-21-16,-22 22 0,22-22 15,0 0-15,21-22 32,0 1-17,21 0-15,0 21 16,-21-21-16,21 21 0,1-21 0,-1 21 15,21 0-15,-21-21 0,22 21 0,-22 0 16,21 0-16,0 0 0,-20 0 16,20 0-16,0 0 0,1 0 0,-22 21 15,21 0-15,0 0 0,-20-21 16,20 21-16,0 0 0,-21 22 0,1-22 16,-1 0-16,0 0 0,-21 22 15,0-22-15,0 0 0,0 21 16,0-21-16,-21 22 0,-22-22 0,1 0 0,0 0 15,-1 0-15,-20 1 16,-1-1-16,22 0 0,-21 0 0,-1 0 16,1-21-16,20 21 0,1-21 0,-22 0 15,22 0-15,21 0 0,-21 0 16,20 0-16,1 0 0,0 0 0,0 0 16,0 0-16,21-21 15,-43 21 1,43-21-16,0 0 0,0 0 15,0 0-15</inkml:trace>
  <inkml:trace contextRef="#ctx0" brushRef="#br0" timeOffset="12524.45">9207 2836 0,'0'0'0,"0"-21"16,0 0-1,-42 21 1,42 21 0,0 0-16,-21 1 0,0 20 15,0 0-15,-1-21 0,-20 43 0,0-22 16,21 22-16,-22-22 0,1 22 16,0-1-16,20 1 0,-20-1 0,0-21 15,21 1-15,-1-1 0,1 0 0,0-20 16,0 20-16,21-21 15,0 0-15,0 0 0,0-42 32,0 0-32,21 0 15,0 0-15,-21-22 0,21 22 16,1-21-16,-1 0 0,0-22 0,0 1 16,0-1-16,22 22 0,-22-22 0,21 1 15,-21 20-15,22-20 0,-1 21 16,-21-1-16,21 22 0,-20-21 0,20 21 15,-21-1-15,0 22 0,0-21 16,22 21-16,-1 0 0,-21 21 16,0 1-16,1-1 15,-22 0-15,0 21 0,21 1 0,-21-22 16,0 42-16,0-20 0,0-1 16,0 21-16,0-20 0,0 20 15,0-20-15,0-1 0,-21 0 16,21 1-16,-22-1 0,22-21 0,0 0 15,0 22-15,0-22 0,0 0 16,0 0-16,0 0 16,0-42 31,0 0-47,0 0 0,-21 0 15</inkml:trace>
  <inkml:trace contextRef="#ctx0" brushRef="#br0" timeOffset="12822.31">8869 3450 0,'0'-21'31,"21"21"-31,21-21 0,-21 21 16,22 0-16,-1-21 0,0 0 15,1 21-15,-1 0 0,0 0 0,1-22 16,-1 22-16,0 0 0,1 0 16,-1 0-16,-21 0 0,0 0 0,1 0 15,-1 0-15,-21-21 78,0 0-78</inkml:trace>
  <inkml:trace contextRef="#ctx0" brushRef="#br0" timeOffset="14082.06">16891 3641 0,'0'0'0,"0"-21"0,0-1 0,0 1 15,0 0-15,0 0 0,-21 0 16,0 0-16,-1-1 16,1 22-16,0 0 0,-21-21 0,21 21 15,-1 0-15,-20 0 0,21 0 16,-21 21-16,20-21 0,-20 22 0,0 20 16,-1-21-16,1 0 0,0 22 15,-1-1-15,22-21 0,-21 21 16,0 1-16,20-1 0,-20-21 0,21 22 15,21-1-15,0-21 0,0 21 16,0-20-16,0-1 0,0 0 0,0 0 16,21 0-16,0 0 0,22-21 0,-22 22 15,21-22-15,0 0 0,1 0 16,-1 0-16,0 0 0,1 0 0,-1 0 16,0-22-16,1 1 0,-1 21 15,22-21-15,-22 0 0,-21 0 0,21 21 16,-20-21-16,20 21 0,-21 0 15,0 0-15,-42 0 32,21 21-32,-21-21 0,-21 21 15,20 0-15,1 0 0,0-21 16,-21 21-16,21 1 0,-1-22 0,-20 21 16,21 0-16,-21-21 0,20 0 15,-20 0-15,21 21 0,-21-21 0,-1 0 16,22 0-16,0 0 0,-21 0 0,20 0 15,-20 0-15,0 0 0,21-21 0,-1 0 16,1 0-16,21-1 16,-21-20-16,21 21 0,0 0 0,0-22 15,0 1-15,0 21 0,21-21 16,0-1-16,1 1 0,-1 0 0,21 20 16,-21-20-16,22 0 0,-1-1 15,0 22-15,-21-21 0,22 21 16,-1 21-16,0-21 0,1 21 0,-22 0 15,21 0-15,-21 0 0,1 0 16,-1 0-16,0 0 0,0 21 0,0-21 16,0 21-16,-21 0 15,0 0 1,0 0 15,0 1-15,-21-22-1,0 0-15,0 0 0,0 0 16</inkml:trace>
  <inkml:trace contextRef="#ctx0" brushRef="#br0" timeOffset="15150.34">12086 10160 0,'0'0'0,"0"-21"0,21 0 16,-21 0-16,0-1 0,0 1 16,0 0-1,0 42 16,0 0-15,0 1-16,0 20 0,0-21 0,0 21 16,0 1-16,0 20 0,-21 1 15,21-22-15,-21 22 0,0-1 0,21 1 16,-21-22-16,-1 21 0,22-20 16,-21-1-16,21 0 0,0 1 0,-21-1 15,21-21-15,0 0 0,0 1 0,0-1 16,0 0-16,0 0 15,0 0 1,-21-21-16,21-21 16,0 0-1,0 0-15,0 0 0,0-1 0,0 1 16,0 0-16,0 0 0,0 0 0,0-22 16,0 22-16,0-21 0,0 21 15</inkml:trace>
  <inkml:trace contextRef="#ctx0" brushRef="#br0" timeOffset="16021.03">12023 10266 0,'0'0'0,"0"-21"0,-22 21 16,22-21-16,-21 21 15,21-22-15,0 1 0,0 0 16,21 0 0,1 21-16,-1 0 0,0-21 15,-21 0-15,21 21 0,0-22 0,22 22 16,-22-21-16,0 0 0,21 21 0,-21 0 16,1-21-16,20 21 15,-21 0-15,0 0 0,22 0 0,-22 0 16,0 0-16,0 0 0,0 21 0,0-21 15,-21 21-15,0 0 0,22 1 16,-22 20-16,0-21 0,0 0 0,0 22 16,0-22-16,-22 21 0,1-21 15,0 22-15,0-22 0,-21 21 0,20-21 16,-20 0-16,21 22 0,-21-22 16,20 0-16,-20-21 0,21 21 0,0 0 15,0-21-15,-1 22 0,1-22 16,21-22 31,21 22-47,1-21 15,-22 0-15,21 21 0,0 0 0,21-21 16,-21 21-16,1 0 0,-1-21 0,21 21 16,-21 0-16,22 0 0,-22 0 15,0 0-15,21 0 0,-21 0 0,1 0 16,-1 0-16,0 0 0,0 21 15,0 0-15,0-21 0,1 21 0,-1 0 16,-21 1-16,21-1 0,0 0 0,-21 0 16,0 21-16,21-20 15,-21-1-15,21 0 0,-21 0 0,0 0 16,0 0-16,0 1 0,0-1 0,0 0 16,0 0-16,0 0 0,-21 0 15,0 1-15,-21-22 0,21 21 0,-22 0 16,1-21-16,0 21 0,-1-21 15,1 0-15,-22 0 0,1 0 16,21 0-16,-22 0 0,22 0 0,-22 0 0,22 0 16,0 0-16,-1 0 0,1 0 15,21-21-15,-22 21 0,22 0 16,0-21-16,0 21 0,0 0 16,0 0 30,42 0 33,0 0-79,0-21 0</inkml:trace>
  <inkml:trace contextRef="#ctx0" brushRef="#br0" timeOffset="26492.09">15430 6329 0,'22'0'0,"-44"0"0,65 0 0,-22 0 16,0 0-16,0 0 16,0 0-16,1 0 15,-1 0-15,0 0 0,0 0 16,0 0-16,0 0 0,1 0 16,-44 0 46,1 0-46,0 0-16,0 21 15,-21-21-15,20 0 0,-20 0 0,21 0 16,-21 0-16,-1 0 16,1 21-16,0-21 0,-1 0 0,1 0 15,0 0-15,-22 0 0,22 0 16,-1 0-16,1 0 0,0 0 0,-1 0 15,1 0-15,0 0 0,-1 0 16,1 0-16,-21 0 0,20 0 0,1 0 16,0 0-16,-22 0 0,22 0 15,-1 0-15,1 0 0,0 0 0,-22 0 16,22 0-16,0 0 0,-1 0 16,1 0-16,0 0 0,-1 0 0,1 0 15,21 0-15,-22 0 0,1 0 16,21 0-16,0 0 0,0 0 15,-1 0-15,1 0 0,0 0 16,0 0 15,21-21 141,21 0-141,0 21-31,0 0 16,1-21-16,-1 0 16,0 21-16,0 0 0,0-22 15,22 22-15,-22-21 0,0 21 16,21-21-16,-21 0 0,22 21 0,-1-21 16,-21 0-16,22 21 0,-1-22 15,-21 22-15,21-21 0,-20 21 16,20 0-16,-21-21 0,21 21 15,-20-21-15,-1 21 0,21 0 0,-21 0 16,0 0-16,1 0 0,-1 0 16,0 0-1,-42 0 17,0 21-32,-1-21 0,1 0 15,0 21-15,0-21 16,-21 0-16,20 0 0,1 21 15,-21-21-15,21 0 0,-22 0 16,22 22-16,-21-22 0,0 0 0,20 21 16,-20-21-16,21 0 0,-21 21 15,20-21-15,1 21 0,-21-21 0,21 21 16,0-21-16,-22 21 0,22-21 0,0 22 16,0-22-16,0 21 0,-1-21 15,1 21-15,0-21 0,21 21 16,-21-21-16,21 21 62,0 0-30,21-21-17,0 22-15,-21-1 16,21-21-16,1 21 0,-1 0 15,0 0-15,0 0 0,0-21 16,-21 22-16,21-1 0,1 0 16,-1 0-16,0 0 0,21 0 15,-42 1-15,43-1 0,-43 0 0,21-21 16,0 21-16,0 0 0,0-21 0,-21 21 16,21-21-16,-21 22 15,-21-22 32,0 0-31,0 0-16,0-22 0,0 22 0,-1-21 15,1 0-15,0 21 0,0-21 16,0 21-16,0-21 0,-1 21 0,1-21 16,0-1-16,0 22 0,0-21 15,0 21-15,-1-21 0,1 21 0,0 0 16,0-21-1,0 21-15,0 0 0,-1 0 16,22-21-16,-21 21 0,0 0 31,21-21 16,0-1-16,21 1-15,0 0-16,1 0 16,-1 21-16,-21-21 15,21 0-15,0 21 0,0-22 0,0 1 16,1 0-16,-1 0 0,0 0 0,21 0 16,-21-1-16,22 1 0,-1 0 15,-21 0-15,64-21 0,-43 20 16,1 22-16,-22-21 0,21 21 15,0 0-15,-20-21 0,-1 21 0,0 0 16,0 0-16,0 0 0,0-21 16,-42 42 46,0-21-62,0 0 0,0 0 0,0 21 16,-1-21-16,1 0 0,0 21 0,0-21 15,-21 0-15,20 22 0,1-22 16,-21 21-16,21-21 0,-22 21 0,22 0 16,-21-21-16,21 21 0,-22 0 15,22-21-15,-21 22 0,21-1 0,-22 0 16,22 0-16,0 0 0,-21 0 16,21-21-16,-1 22 0,1-22 15,21 21-15,-21-21 16,42 0 31,-21 21-47,21-21 0,1 0 0,-1 21 15,-21 0-15,21-21 0,0 21 16,0 1-16,0-1 0,1-21 0,20 21 16,-21 0-16,0 0 0,0 0 15,1 1-15,20-1 0,-21 0 16,0 0-16,0 0 0,1 0 0,-1 1 15,0-22-15,0 21 0,-21 0 16,21 0-16,0-21 16,-21 21-16,-21-21 31,0 0-15,0-21-16,0 0 0,0 0 15,-1 0-15,1-1 0,0 1 0,-21 0 16,21-21-16,-1-1 0,-20 1 15,21 0-15,-21-22 0,20 22 16,-20 21-16,42-22 16,-21 22-16,0 0 0,0 0 0,21 42 78,0 0-63,0 0 1,0 1 0,0-1-16,0 0 15,21-21-15,-21 21 0</inkml:trace>
  <inkml:trace contextRef="#ctx0" brushRef="#br0" timeOffset="33852.19">12086 6265 0,'0'0'0,"21"0"0,0 0 0,1 0 15,-1 0-15,0 0 0,0 0 16,0 0-16,-42 0 62,0 0-62,0 0 0,0 0 16,-1 0-16,1 0 0,0 0 16,0 0-16,0 0 15,0 0-15,-1 0 16,1 0-16,0 0 15,0 0-15,0 0 0,0 0 16,-22 0-16,22 0 16,0 0-16,0 0 0,0 0 15,-22 0-15,22 0 0,-21 0 0,21 0 16,-22 0-16,22 0 0,-21 0 0,21 0 0,-22 0 16,22 0-16,-21 0 0,21 0 15,-22 0-15,22 0 0,0 0 0,-21 0 16,20 0-16,-20 0 0,0 0 0,-1 0 15,22-21-15,-21 21 0,0 0 0,-1 0 16,22 0-16,-21 0 0,21 0 0,-22 0 16,22 0-16,0 0 0,0 0 0,0 0 15,-1-21-15,1 21 0,0 0 16,0 0-16,0 0 0,0 0 16,-1 0-16,1 0 0,0 0 0,0 0 15,0 0-15,0 0 0,-1 0 16,1 0-16,0 0 0,0 0 0,0 0 15,0 0-15,-1-21 16,1 21-16,0 0 0,0 0 16,0 0-16,0 0 0,-1-21 0,1 21 15,0 0-15,0 0 0,-21 0 0,20 0 16,1 0-16,0-21 0,0 21 0,0 0 16,0 0-16,-1 0 0,1 0 0,-21 0 15,21 0-15,0 0 0,-1 0 0,1 0 16,0 0-16,0 0 0,0-22 15,0 22-15,42 0 125,0 0-125,0 0 16,0 0-16,0-21 16,1 21-16,-1-21 0,0 21 15</inkml:trace>
  <inkml:trace contextRef="#ctx0" brushRef="#br0" timeOffset="34448.55">10329 5948 0,'0'0'0,"21"0"0,1-21 16,-1 21-16,0 0 15,-42 21 48,0 0-63,-1-21 0,1 21 0,0 0 15,-21 1-15,-1-1 0,1 0 0,0 0 16,-1 0-16,1 22 0,-21-22 0,20-21 16,1 21-16,0 0 0,-1 0 0,1-21 15,21 21-15,0-21 0,-22 0 0,22 0 16,0 0-16,0 0 15,42 22 64,0-22-64,-21 21-15,21-21 0,0 21 0,1 0 16,20 0-16,-21 0 0,0 1 0,22 20 15,-22-21-15,21 0 0,-21 0 0,22 1 16,-22 20-16,21-21 0,-21 0 0,22 0 16,-22 1-16,0-1 0,0 0 15,0-21-15,0 21 0,-21 0 16,22-21-16,-44-21 62,22 0-62,0 0 16,0 0-16</inkml:trace>
  <inkml:trace contextRef="#ctx0" brushRef="#br0" timeOffset="36276.66">14605 4170 0,'0'0'0,"21"-42"0,0 20 0,-21-20 16,0 21-16,21 0 0,1-22 0,-22 22 15,0 0-15,21 21 16,0 0-1,-21 21 1,0 22-16,0-22 0,0 21 16,0 0-16,0 22 0,0-22 0,0 22 15,0-22-15,-21 22 0,0-1 0,-1 22 16,1-22-16,0 22 0,-21 21 16,21-22-16,-1 1 0,1 21 0,0-21 15,-21-1-15,21 1 0,-1 0 16,-20-1-16,21 1 0,0-22 15,0 1-15,-1-1 0,1 1 0,0-1 0,0-20 16,21-1-16,0-21 0,-21 22 16,21-22-16,0 0 15,0-42 1,0 0-16,21-1 0,-21 1 0,21-21 16,0 0-16,0-22 0,1 22 15,-1-22-15</inkml:trace>
  <inkml:trace contextRef="#ctx0" brushRef="#br0" timeOffset="36641.08">14922 4064 0,'0'0'0,"0"-21"16,0 63 15,-21-21-31,21 22 0,-21-1 0,21 22 16,0-22-16,0 21 0,-21 1 0,0 21 15,21-1-15,-21 1 0,21 0 16,-22-1-16,1 22 0,0-21 0,0 21 16,0-1-16,0-20 0,-1 0 15,1 21-15,0-22 0,0 1 16,0-22-16,-22 22 0,22-21 0,0-1 0,21-21 15,-21 1-15,0-1 0,21 0 16,-21-20-16,21-1 0,0-42 31,21-1-31,0 1 0,0-21 16,0 0-16,0-1 0,1-20 16,-1-1-16,-21 1 0</inkml:trace>
  <inkml:trace contextRef="#ctx0" brushRef="#br0" timeOffset="37200.23">15007 3916 0,'0'0'0,"-21"0"0,0-21 15,0 21-15,-1 0 16,1 0-16,0 0 0,0 0 0,0 21 16,0 0-16,-1 0 0,1 0 15,0 22-15,0-1 0,0 0 16,0 1-16,-1-1 0,1 0 0,0 1 0,-21 20 16,21-42-16,-1 22 15,1-1-15,0-21 0,0 0 0,0 1 16,21-1-16,-21-21 0,21-21 31,21 21-31,0-22 0,0-20 16,0 21-16,0 0 0,1-22 15,-1 1-15,0 0 0,0-1 0,21 1 16,1-64-16,-22 64 16,0 21-16,0-22 0,0 22 0,1 0 15,20 0-15,-21 0 0,0 21 16,0 0-16,1 0 15,-1 0-15,0 0 0,21 0 0,-21 21 16,1 21-16,-1-21 0,0 22 16,0-1-16,0 22 0,0-22 0,1 21 15,-1 1-15,-21-22 0,0 22 0,0-1 16,0 1-16,0-22 0,0 22 16,0-22-16,0 0 0,0 1 0,0-22 15,0 0-15,0 0 0,0 0 0,21-21 31,-21-21-31,21 0 0,0 0 0,-21-22 16,21 22-16</inkml:trace>
  <inkml:trace contextRef="#ctx0" brushRef="#br0" timeOffset="38409.14">15282 2350 0,'-21'0'0,"0"0"0,0 0 15,0 0-15,42-22 47,0 22-31,0-21-16,21 0 0,-20 0 15,20 0-15,0 0 0,1-1 0,-1 1 16,-21-21-16,21 21 0,1-22 0,-1 1 16,-21 0-16,22-1 0,-22-20 15,0 21-15,0-1 0,-21-20 0,0 20 16,0 1-16,0 0 0,0-1 15,0 22-15,0 0 0,0 0 0,-21 0 16,21 0-16,-21 21 16,0 0-16,-1 0 0,22 42 0,-21-21 15,0 21-15,0 22 0,0-1 16,0 1-16,-1 21 0,1-1 0,0 1 16,0 0-16,0-1 0,-22 22 15,22-21-15,-21 21 0,21-22 0,0 1 16,-22 0-16,22-1 0,0-20 0,0 20 15,21-20-15,0-22 0,-21 1 16,21-1-16,0 0 0,0 1 0,0-22 16,21 0-16,0-21 0,0 0 15,0 0-15,22-21 16,-22 0-16,21-1 0,-21-20 16,0 21-16,22-21 0,-22-1 15,0 1-15,0 0 0,-21-1 0,0 1 16,0 0-16,0-22 0,0 22 0,-21-1 15,-21 1-15,21 21 0,-1 0 16,-20-22-16,0 43 0,21-21 0,-22 21 16,22-21-16,-21 21 0,21 0 15,-1 0-15,44 0 32,-1 0-17,21 0-15,-21 0 0,0-21 0,22 21 16,-1-21-16,0 0 0,-20-1 15,20 1-15,0 0 0,1 0 16,-1 0-16,0 0 0,1-22 16,-1 22-16,-21 0 0,21 21 0,-20-21 15,-22 0-15,21 21 0,0 0 16,-21 21 0,-21 0-16,0 0 15,21 0-15,-22 0 0,22 22 16,-21-22-16,21 21 0,-21-21 0,21 1 15,-21-1-15,21 21 0,0-21 16,0 0-16,0 1 16,21-22-16,0 0 15,0 0-15,1 0 0,20 0 16,-21-22-16,0 1 0,22 0 0,-22 0 16,0 0-16,0-22 0,0 22 15,0-21-15,-21 21 0,0 0 0,0-22 16,0 22-16,0 0 0,-21 0 15,-21 0-15,21-1 0,0 22 0,-1 0 16,1 0-16,-21 0 0,21 0 16,0 0-16,-1 0 0,1 22 0,0-1 15,0 0-15,0-21 0,21 21 16,0 0-16,0 0 0,0 1 16,0-1-16,21-21 15</inkml:trace>
  <inkml:trace contextRef="#ctx0" brushRef="#br0" timeOffset="38691.94">16468 1863 0,'0'0'16,"0"-21"-16,0-1 15,-22 44 1,1-1-16,21 0 0,-21 21 15,0 1-15,-21-1 0,20 0 16,1 1-16,0-1 0,0 0 0,-21 22 16,20-22-16,1 22 0,0-22 0,0 0 15,0 1-15,0-1 0,-1 0 16,22 1-16,0-22 0,-21 0 0,21 0 16,0 0-16,-21-21 0,42 0 31,0-21-31,1 0 0,-1 0 15,0-22-15,21 1 0,-21 21 0</inkml:trace>
  <inkml:trace contextRef="#ctx0" brushRef="#br0" timeOffset="38940.33">16616 1842 0,'0'0'0,"21"-22"0,-21 1 0,0 0 0,21 21 15,-21 21 1,0 22-16,0-22 15,0 21-15,-21 0 0,0 1 16,0 20-16,-1-20 0,1-1 0,-21 21 16,21-20-16,0 20 0,-1-20 15,-20-1-15,21 21 0,0-20 16,0-22-16,-1 21 0,22-21 0,0 1 0,0-1 16,0 0-16,22-42 31,-1 0-31,0-1 15,0 1-15,0-21 0,22 21 0</inkml:trace>
  <inkml:trace contextRef="#ctx0" brushRef="#br0" timeOffset="39304.12">16764 2159 0,'0'21'15,"0"0"-15,-21 1 0,0-1 0,21 0 16,-22 21-16,1-21 15,21 22-15,0-22 0,-21 21 0,0 1 16,21-22-16,0 0 0,0 21 16,0-21-16,0 1 0,0-1 0,0 0 15,0 0-15,21-21 0,0 0 16,0 0-16,1 0 0,20 0 16,-21-21-16,0 0 0,0 0 0,1-1 15,-1 1-15,0-21 0,0 21 16,0-22-16,-21 22 0,21-21 0,-21 21 15,0-22-15,0 22 0,0 0 16,0 0-16,0 0 0,-21 21 0,0 0 16,0 0-16,0 0 0,0 0 0,-1 0 15,1 0-15,0 0 16,0 21-16,0 0 0,0-21 0,-1 21 16,1 0-16,0 1 0,21-1 15,0 0-15,0 0 0,21-21 16,0 0-1</inkml:trace>
  <inkml:trace contextRef="#ctx0" brushRef="#br0" timeOffset="39863.81">17230 2265 0,'-22'0'31,"1"21"-31,0 0 0,0 0 16,21 22-16,-21-22 0,0 21 16,-1-21-16,1 22 0,21-22 0,0 21 15,-21-21-15,0 1 0,21-1 16,0 0-16,0 0 0,0 0 16,21-42 15,0 0-31,0 0 0,1 0 0,-1-1 15,0-20-15,0 21 0,0-21 16,0 20-16,1 1 0,-1 0 0,0 0 16,-21 0-16,0 0 0,21 21 0,-21 21 31,0 0-31,0 0 0,0 0 0,0 0 16,0 1-16,0 20 0,0-21 15,0 0-15,0 0 0,0 1 0,0-1 16,0 0-16,0 0 0,0 0 15,21-21-15,0 0 16,1 0-16,20 0 16,-21 0-16,0-21 0,0 0 15,22 0-15,-22 0 0,0-22 0,-21 22 16,21-21-16,0-1 0,-21 22 16,0-21-16,0 0 0,0 20 0,0 1 15,0 0-15,0 0 0,0 0 0,-21 21 31,0 0-31,21 21 16,0 0 0,0 0-16,0 0 0,0 1 15</inkml:trace>
  <inkml:trace contextRef="#ctx0" brushRef="#br0" timeOffset="40132.08">17928 2307 0,'0'0'0,"0"-21"16,-21 42 15,21 0-31,-21 1 0,0-1 0,21 0 16,0 21-16,-22-21 0,1 1 15,21 20-15,-21-21 0,21 0 0,0 0 16,-21 1-16,21-1 0,-21 0 15,21 0-15,0-42 47,0 0-47,21 0 16,0-1-16,-21-20 0,21 21 16</inkml:trace>
  <inkml:trace contextRef="#ctx0" brushRef="#br0" timeOffset="40472.87">18013 2074 0,'0'0'0,"-21"-21"16,-1 21-16,1 0 0,0 21 15,0 1-15,21-1 16,-21 0-16,21 0 16,0 0-16,0 0 0,0 1 15,0-1 1,21-21-16,0 0 0,0 0 0,0 0 15,1 0-15,-1-21 0,0 21 16,0-22-16,0 1 0,-21 0 0,0 0 16,21 0-16,-21 0 0,0-1 15,0 1-15,0 0 0,0 0 0,-21 21 16,21-21-16,-21 21 0,0 0 16,0 0-16,0 0 0,-1 0 15,1 21-15,0-21 0,0 21 0,0 0 16,21 0-16,0 1 0,-21-1 15,21 0-15,0 0 0,0 0 0,0 0 16,0 1-16,0-1 16,21-21-16,0 0 0,-21 21 0</inkml:trace>
  <inkml:trace contextRef="#ctx0" brushRef="#br0" timeOffset="40940.61">18182 2307 0,'0'21'0,"0"1"16,0-1 0,0 0-16,-21-21 0,21 21 15,-21 0-15,21 0 0,0 1 16,-21-1-16,21 0 0,-22 0 0,22 0 16,-21 0-16,21 1 0,-21-1 15,0 0-15,21-42 47,0 0-47,0-22 16,0 22-16,21 0 15,0-21-15,0 20 0,1-20 0,-1 0 16,0 21-16,21-22 0,1 22 16,-1 0-16,-21 0 0,21 0 0,1-1 15,-22 22-15,21 0 0,-21 0 16,1 0-16,-1 0 0,-21 22 0,0-1 15,21 0-15,-21 0 0,0 0 0,0 22 16,0-22-16,0 0 0,-21 21 16,0-21-16,-1 1 0,22 20 15,-21-21-15,0 0 0,0 0 0,0 1 16,0-22-16,-1 21 0,1-21 0,21 21 16,0-42 15,21 21-31,1-21 15,20-1-15,-21 22 0</inkml:trace>
  <inkml:trace contextRef="#ctx0" brushRef="#br0" timeOffset="41676.33">19008 2371 0,'0'0'0,"21"-21"15,-21-1-15,21-20 16,-21 21-16,0 0 15,-21 21-15,0 0 16,-1 0-16,1 0 0,0 0 16,0 21-16,0-21 0,0 21 0,-1 0 15,-20 0-15,21 1 0,0-1 16,21 21-16,-21-21 0,21 0 0,-22 1 16,22-1-16,0 0 0,0 0 15,22-21-15,-1 0 16,0 0-16,0 0 0,0 0 0,0 0 15,22-21-15,-22 21 0,0-21 16,0 0-16,0-1 0,1 1 0,-22 0 16,21-21-16,0 21 15,0-1-15,-21 1 0,21 0 0,-21 0 16,0 0-16,0 42 47,0 0-47,-21 0 0,21 0 15,0 22-15,-21-1 0,0 0 0,0 1 16,21-1-16,-22 0 0,22 22 16,0-22-16,-21 22 0,21-1 15,-21-20-15,21 20 0,-21 1 0,21-1 16,0 1-16,-21-22 0,0 21 0,-1 1 16,22-1-16,-21-20 0,0 20 15,21 1-15,-21-22 0,0 22 16,0-22-16,-1 0 0,22 22 0,-21-22 15,0 0-15,21 1 0,-21-1 0,21 0 16,-21 1-16,0-22 0,21 0 16,0 21-16,-22-42 0,1 22 0,0-22 15,0 0-15,0-22 16,21 1-16,-21 0 0,-1 0 0,1-21 16,-21-1-16,21 1 0,21-22 0,-21 22 15,21-21-15,0-1 16,0-21-16,21 22 0,21-22 0,0 1 0,1-1 15,-1 0-15,22 22 0,-22-22 16,21 22-16,-20-1 0,20 1 16,-20 20-16,-1 22 0,0-21 0,1 21 15,-1-1-15,0 22 0,-21 0 16,22 0-16,-22 0 0,0 0 0,0 0 16,0 0-16,1 0 0,-44 0 31</inkml:trace>
  <inkml:trace contextRef="#ctx0" brushRef="#br0" timeOffset="43008.66">10689 4572 0,'0'-21'0,"0"42"0,0-63 16,0 21-16,0-1 0,0 1 15,0 0-15,-21 21 16,21 21 0,0 0-16,-21 1 0,21-1 0,-21 21 15,21 0-15,-22 22 0,22-1 0,0 1 16,0-1-16,-21 22 0,21 0 16,-21-22-16,21 22 0,-21 0 15,0-1-15,0 1 0,-1-22 0,1 22 16,0-21-16,0 20 0,0-20 15,0-22-15,-1 22 0,1-22 0,0 0 16,0-21-16,21 22 0,0-22 16,0-42-1,21 0 1,0-22-16,0 1 0,1 0 0,-1-1 16</inkml:trace>
  <inkml:trace contextRef="#ctx0" brushRef="#br0" timeOffset="43316.72">11049 4678 0,'0'0'0,"0"-42"15,0 20-15,0 1 0,0 0 0,0 0 16,21 21-16,-21 21 16,0 0-1,-21 0-15,21 22 0,-21-1 0,0 22 16,-1-1-16,1 1 15,21 20-15,-21-20 0,0 20 0,0-20 0,0 21 16,-1-22-16,1 22 0,0-1 16,0-20-16,0-1 0,0 1 15,-1-1-15,1-20 0,0-1 0,0 0 16,21-20-16,0 20 0,-21-21 16,21 0-16,0-42 15,0 0-15,21 0 16,0 0-16,-21-22 0,21 1 0,0 0 15,1-1-15,-1-20 0</inkml:trace>
  <inkml:trace contextRef="#ctx0" brushRef="#br0" timeOffset="43788.45">11028 4614 0,'0'-21'15,"0"42"-15,0-63 0,0 21 0,0 0 16,-21 21-1,-1 0-15,1 0 0,-21 21 0,21 0 16,0 0-16,-22 0 0,1 1 0,0-1 16,-1 21-16,1-21 0,0 22 15,-1-1-15,22-21 0,-21 21 0,-1 1 16,1-22-16,21 0 0,0 21 16,0-20-16,-1-22 0,1 21 0,21-42 31,21-1-31,1 1 15,-1 0-15,0-21 0,21-1 16,-21 1-16,22 0 0,-1-1 0,-21 1 16,22-21-16,-1 20 0,-21-20 15,21 20-15,-20-20 0,20 21 16,-21 20-16,0-20 0,-21 21 0,0 0 16,21 21-16,1 21 0,-22 0 15,0 0-15,0 22 0,21-1 0,0 0 16,-21 1-16,21-1 0,0 21 15,0 1-15,1-22 0,-1 22 16,0-1-16,21-20 0,-21-1 0,1 0 16,20 1-16,-21-1 0,0-21 15,22 0-15,-22 0 0,0 1 0,0-22 16,0 0-16,0 0 16,1-22-16,-22 1 0,0 0 0,0 0 15,0-21-15,0-1 0,0-20 0,0 20 16</inkml:trace>
  <inkml:trace contextRef="#ctx0" brushRef="#br0" timeOffset="44662.52">10562 1884 0,'21'0'15,"-21"-21"-15,0 0 16,0-1-16,0 1 0,0 0 16,0 0-1,21 0-15,-21 0 0,0-1 0,22 1 16,-22 0-16,0 0 0,0 0 15,0 0-15,0-1 16,21 22-16,-21 22 31,0 20-31,0-21 16,0 21-16,-21 22 0,-1-22 0,22 22 16,-21-1-16,0 1 0,0-1 15,21 1-15,-21-1 0,0 1 0,-1-1 16,1 1-16,0-22 0,0 22 15,0-22-15,21-21 0,0 21 16,0-20-16,-21-1 0,21 0 0,0 0 16,0-42 15,0 0-31,0 0 16,0-1-16,0 1 0,0-21 0,0 21 15,0-22-15,0 1 0,0 0 0</inkml:trace>
  <inkml:trace contextRef="#ctx0" brushRef="#br0" timeOffset="45040.3">10414 1715 0,'0'0'0,"0"-22"0,-21 1 0,21 0 15,0 0-15,0 0 0,0 0 0,0-1 16,0 1-16,0 0 0,0 0 15,21 0-15,0 0 0,0-1 0,0 1 16,22 21-16,-22-21 0,21 21 16,1 0-16,-1 0 0,0 0 0,1 0 15,20 21-15,-21 0 16,22 1-16,-22-1 0,1 21 0,-22 0 0,0 1 16,-21-1-16,0 0 15,0 1-15,-21-1 0,0 0 0,-22 1 16,-20-1-16,20 0 0,1-20 15,-21 20-15,20-21 0,1 0 0,0 0 16,20 1-16,-20-22 0,21 21 16,0-21-16,0 21 0,42-21 47,0 0-47,0 0 15,-21-21-15,21 21 0,0 0 16</inkml:trace>
  <inkml:trace contextRef="#ctx0" brushRef="#br0" timeOffset="45590.23">10774 2159 0,'-21'0'15,"21"-21"1,0 0-16,0 0 15,0-1-15,21 1 16,0 0-16,0 21 16,0 0-16,0-21 0,1 21 15,-1-21-15,0 21 0,0 0 0,21 0 16,-20 0-16,-1 0 0,0 0 16,0 21-16,0-21 0,0 21 0,1 0 15,-1 0-15,-21 1 0,21 20 16,-21-21-16,0 21 0,0-20 0,0 20 15,-21-21-15,0 21 0,-1-20 16,1 20-16,0-21 0,0 0 0,21 0 16,0 1-16,-21-1 0,0-21 15,21-21 1,0-1 0,0 1-16,21 0 15,0-21-15,0 21 0,0-1 0,0-20 16,1 0-16,-1 21 0,21-22 15,-21 1-15,0 21 0,1-22 0,-1 22 16,0 0-16,0 0 0,0 21 0,0 0 16,1 0-16,-1 0 15,-21 21 1,0 0 0,0 0-16,0 1 31</inkml:trace>
  <inkml:trace contextRef="#ctx0" brushRef="#br0" timeOffset="46263.85">11451 2265 0,'0'0'0,"0"21"16,21-21 31,0 0-31,1 0-16,-22-21 0,21 0 15,0 21-15,0-21 0,0 21 0,0-22 16,1 22-16,-1-21 0,0 21 15,0-21-15,-21 0 16,0 0 0,-21 21-1,0 0-15,0 0 0,-1 0 16,1 0-16,0 0 16,0 0-16,0 0 0,0 21 15,21 0-15,-22-21 16,1 21-16,21 0 0,-21 1 0,21-1 15,-21 0-15,21 0 0,0 0 16,0 0-16,0 1 0,0-1 16,0 0-16,0 0 0,0 0 15,0 0-15,21-21 16,0 22-16,0-22 16,1 0-16,-1 0 15,0 0-15,0 0 16,0-22-1,0 22-15,-21-21 16,0 0 156,0 0-156</inkml:trace>
  <inkml:trace contextRef="#ctx0" brushRef="#br0" timeOffset="48328.51">12065 2159 0,'0'0'0,"0"-21"0,0 0 15,-21 21 1,0 0-16,-1 0 0,1 0 0,0 0 15,0 0-15,0 21 0,0-21 16,-1 21-16,1 0 0,0 0 0,0 1 16,21-1-16,0 0 0,-21 21 15,21-21-15,0 1 0,0-1 16,0 0-16,0 0 0,0 0 0,0 0 16,0 1-1,21-22 1,0 0-16,0 0 15,0 0-15,1 0 0,-1-22 0,0 1 16,0 21-16,0-21 0</inkml:trace>
  <inkml:trace contextRef="#ctx0" brushRef="#br0" timeOffset="49068.52">12150 2286 0,'21'0'62,"0"0"-46,0 0-16,0-21 0,0 21 15,-21-21-15,22 21 16,-22-21-16,0-1 16,-22 22-16,1 0 15,0 0-15,0 0 0,0 22 16,-22-1-16,22-21 0,0 21 0,0 0 15,0 0-15,0 22 16,-1-22-16,22 0 0,0 0 0,0 0 16,0 0-16,0 1 0,0-1 15,22-21-15,-1 0 16,0 0-16,21 0 0,-21 0 16,1 0-16,20-21 0,-21 21 15,21-22-15,-20 1 0,20 21 0,0-21 16,-21 0-16,1 0 0,20 0 15,-21-1-15,0 1 0,0 0 16,1 0-16,-44 42 31,1-21-15,21 21-16,-21 0 0,0 1 16,21-1-16,-21 0 0,0 0 0,-1 0 15,22 0-15,0 1 0,-21-1 16,0 0-16,21 0 0,0-42 47,0 0-32,0 0-15,21-1 16,0 1-16,-21-21 0,43 21 16,-22 0-16,0-1 0,0 1 0,0 0 15,1 0-15,-1 21 0,0 0 16,0-21-16,0 21 0,0 0 0,1 0 15,-22 21-15,21-21 16,-21 21-16,0 0 0,0 0 0,0 1 16,0-1-16,0 0 15,-21 0-15,-1 0 0,22 0 0,-21 1 16,0-22-16,21 21 16,-21-21-1,42-21 16,0 21-15</inkml:trace>
  <inkml:trace contextRef="#ctx0" brushRef="#br0" timeOffset="50425.65">12912 2307 0,'0'0'16,"21"-21"-16,-21 0 0,0 0 0,21 21 0,-21-21 15,0-1 1,-21 22-16,0 0 15,-1 0-15,1 0 0,0 22 16,0-1-16,0 0 0,0-21 16,-1 42-16,1-21 0,0 1 0,0-1 15,0 0-15,21 21 0,-21-21 16,21 1-16,0-1 0,0 0 0,0 0 16,21-21-1,0 0 1,0 0-16,0 0 0,0-21 15,1 0-15,-1 0 0,0-1 16,0 1-16,0-21 0,-21 21 0,21-22 16,1 1-16,-1 0 0,0-1 15,0 1-15,0-21 0,0 20 0,1-20 16,-1-1-16,0 1 16,0 20-16,0 1 0,-21 21 0,0-21 15,21 20-15,-21 44 16,0-1-16,0 0 15,0 21-15,-21-21 0,0 22 16,21 20-16,-21-20 0,0-1 0,0 0 16,-1 1-16,1 20 0,0-21 0,0-20 15,21 20-15,0 0 0,-21 1 16,21-22-16,-21 0 0,21 21 0,0-21 16,0 1-16,0-1 15,21-21-15,0 0 16,0 0-16,0 0 15,0-21-15,1-1 0,-1 1 16,0 0-16,0 0 0,0 0 16,0 0-16,-21-1 0,22 1 15,-22 0-15,0 42 32,0 0-32,0 1 0,0-1 15,-22 0-15,22 0 0,-21 0 0,21 0 16,0 1-16,0-1 15,0 0-15,0 0 0,21-21 16,1 0 0,-1 0-16,0 0 0,0 0 15,0 0-15,0 0 0,1-21 0,20 21 16,-21-21-16,0 0 0,0-1 16,1 1-16,-1 0 0,0 0 0,-21 0 15,21 21 1,-42 0-1,21 21-15,-21 0 16,0-21-16,-1 21 0,22 0 0,-21 1 16,0-1-16,21 0 0,-21-21 15,21 21-15,-21-21 16,42-21 15,0 21-31,0-21 0,-21 0 16,21-1-16,1 22 0,-1-21 0,0 0 15,0 0-15,0 0 0,0 21 16,-21 21 15,0 0-31,0 0 16,-21 0-16,21 1 0,-21-1 16,21 0-16,0 0 15,0 0-15,0 0 16,21-21-16,0 0 15,1 0-15,-1 0 0,0 0 16,0 0-16,0 0 0,0 0 16,1-21-16,20 0 0,-21 21 0,0-21 15,0 0-15,1-22 0,-1 22 0,-21 0 16,21 0-16,-21 0 0,0-22 16,0 22-16,0 0 0,-21 21 15,0 0 1,-1 0-16,1 21 0,0 0 0,0 1 15,0-1-15,0 0 16,21 0-16,-22 0 0,22 0 16,0 1-16,0-1 0,0 0 15,0 0 1,22-21-16,-22 21 0,21 0 16,-21 1-16,0-1 15,0 0-15,0 21 0,0-21 0,0 22 16,0-1-16,-21 0 0,-1 1 0,1-1 15,0 0-15,0 1 0,0-1 16,-22 0-16,22 1 0,0-1 0,-42 43 16,41-64-16,1 0 15,0 21-15,0-42 0,0 22 16,21-1-16,-21-21 0,21-21 16,0-1-1,0 1-15,0 0 0,21 0 0,0-21 16,0-1-16,-21 1 0,21 0 0</inkml:trace>
  <inkml:trace contextRef="#ctx0" brushRef="#br0" timeOffset="50643.65">13547 1947 0,'0'0'0,"-22"-21"15,1 21 1,0 0-16,0 0 15,21-21-15,-21 21 16,0 0 15,21 21-15,0 0-16,0 1 0,-22-1 0,1 0 16,0 0-16,21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9:19:59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2667 0,'-22'0'78,"1"0"-62,21-21 46,0 0-46,0 0-16</inkml:trace>
  <inkml:trace contextRef="#ctx0" brushRef="#br0" timeOffset="3848.04">2138 1884 0,'0'0'0,"0"-21"16,-21 21-16,21-21 0,0-1 0,-22 22 15,22-21-15,0 0 0,0 0 16,0 0-16,0 0 0,0-1 16,0 1-16,0 0 0,0 0 15,0 42 32,0 21-47,0-20 16,0 20-16,0 0 0,0 22 0,22-1 15,-22-20-15,0 41 0,21-20 16,-21 20-16,0-20 0,0 42 16,0-22-16,0 22 0,0-21 15,0 21-15,0-22 0,0 22 0,0 0 16,0 0-16,0 0 0,-21 0 15,21-1-15,-22-20 0,22 21 16,0 0-16,-21 0 0,21-22 16,-21 22-16,21-21 0,0-22 0,0 22 15,0-22-15,0-20 0,0-1 16,0 0-16,0 1 0,0-22 0,0 0 16,21-42-1,-21 0-15,0 0 0,0-43 16,0 22-16,21-22 0,-21-20 15,22-1-15</inkml:trace>
  <inkml:trace contextRef="#ctx0" brushRef="#br0" timeOffset="4951.93">2244 1672 0,'0'0'0,"0"-21"15,0 0 1,21 21 31,0 0-31,21 0-16,-21 0 0,22-21 15,-1 21-15,0 0 0,1 0 16,20 0-16,1 0 0,-1 0 0,22 0 15,-22 0-15,22-21 16,-21 21-16,41 0 0,-20 0 0,21 0 16,0 0-16,21 0 0,-21 0 15,21-22-15,-22 22 0,1-21 0,21 21 16,-21 0-16,0 0 0,0-21 16,-22 21-16,22 0 0,-21 0 0,-22-21 15,1 21-15,-1 0 0,-20 0 16,-1 0-16,0-21 0,-20 21 0,-1 0 15,0 0-15,0 0 0,0 0 16,0 0 15,-21 21 16,0 0-47,0 0 16,0 22-16,0-22 15,0 21-15,0 0 0,0 1 0,-21-1 16,0 0-16,21 22 0,-21-22 16,0 22-16,21-1 0,-21 1 0,-1-1 15,1 1-15,0-1 0,21 22 16,-21 0-16,21-22 0,-21 22 16,21-1-16,0-20 0,-21 21 0,21-22 0,0 22 15,0-22-15,0 22 16,0-22-16,0 22 0,0-21 0,0-1 15,0 1-15,0-1 0,0-21 16,0 22-16,21-22 0,-21 1 0,21-1 16,-21 0-16,0-21 0,0 22 15,0-22-15,21 21 0,-21-21 0,0 1 16,0-1-16,0 0 0,0 0 0,0 0 16,0 0-16,0 1 15,0-1 1,-21-21-16,0 0 15,0 0 1,-1 0-16,1 0 0,0 0 16,0 0-16,0 0 0,-22 0 15,22 0-15,-21 0 0,-22 0 0,1 0 16,-1 0-16,-20 0 0,-1 0 16,-21 0-16,-21 21 0,0-21 0,-21 21 15,0 0-15,-21-21 0,20 21 16,-20 1-16,21-22 0,0 21 0,0-21 15,21 0-15,21 21 0,0-21 16,21 0-16,1 0 0,20 0 0,1 0 16,20 0-16,22 0 0,-21 0 15,21 0-15,42 0 47,-21-21-47,21 21 0,0-21 16</inkml:trace>
  <inkml:trace contextRef="#ctx0" brushRef="#br0" timeOffset="5097.84">2646 4043 0,'-21'0'31</inkml:trace>
  <inkml:trace contextRef="#ctx0" brushRef="#br0" timeOffset="6824.03">2603 6498 0,'0'0'0,"-21"-21"0,0 21 16,0-21-16,0 0 0,0 0 15,-1-1-15,1 1 0,0 21 16,21 21 15,0 1-31,0 20 0,0 0 0,0 22 16,0-1-16,0 1 0,0 20 16,0-20-16,0 21 0,0 20 0,0 1 15,0 0-15,0 0 16,0 21-16,0 0 0,0 0 0,0 0 0,0 0 15,-21-21-15,21 21 16,-21-21-16,21-1 0,0-20 0,0 0 16,0-1-16,0-20 0,0-22 0,0 1 15,0-1-15,0-21 0,0 0 16,21-21-16,0-21 0,0 0 16,-21 0-16,0-22 0,21 1 15,1-21-15,-22-1 0,0-21 0</inkml:trace>
  <inkml:trace contextRef="#ctx0" brushRef="#br0" timeOffset="7514.8">2540 6562 0,'0'0'15,"0"-21"-15,-21-1 0,0-20 0,-1 21 16,22 0-16,0 0 0,22-1 15,20 22-15,0-21 16,1 21-16,20-21 0,1 21 0,20-21 16,1 0-16,0 21 0,42-21 15,0-1-15,0 22 0,0-21 0,21 0 16,-21 21-16,21-21 0,0 0 16,-21 21-16,0-21 0,0-1 0,-21 22 15,0 0-15,-22-21 0,1 21 16,-21 0-16,-1 0 0,-21 0 15,1 0-15,-1 0 0,-21 0 0,0 0 16,1 0-16,-1 21 0,-21 1 16,21-22-16,-21 21 0,0 21 0,0-21 15,0 22-15,0-22 0,0 42 16,-21-20-16,0 20 0,21 1 0,-22-1 16,22 1-16,0-1 0,-21 22 15,21-22-15,-21 22 0,21 0 16,0-1-16,0 1 0,0 0 0,0-1 0,0 1 15,0 0-15,21-1 0,0 1 16,-21 0-16,0-1 0,22 1 16,-22 0-16,21-22 0,-21 22 0,0-22 15,21 1-15,-21-1 0,0-20 16,0-1-16,0 0 0,0 1 0,0-1 16,0-21-16,0 21 0,-21-20 15,21-1-15,-21 0 0,-1 0 0,-20 0 16,21-21-16,-21 21 0,-1 1 0,-20-22 15,-1 21-15,1-21 0,-43 21 16,21-21-16,-21 21 0,-21-21 16,-21 21-16,0-21 0,0 21 0,-21-21 0,-1 22 15,1-1-15,21-21 16,0 21-16,-1-21 0,22 0 0,22 0 16,-1 0-16,21 21 0,22-21 15,-1 0-15,22 0 0,-1 0 0,1 0 16,21 0-16,0 21 0,0-21 15,21 21-15,0 1 16,21-22-16,0 0 16,0 0-16,0 0 0</inkml:trace>
  <inkml:trace contextRef="#ctx0" brushRef="#br0" timeOffset="8123.97">2349 11430 0,'0'0'0,"0"-42"0,0-1 15,0 22-15,0-21 0,0 0 0,0-1 16,0 1-16,0 0 0,0 20 0,0-20 16,0 21-16,0 0 0,0 0 15,0-1-15,0 1 0,0 42 32,0 1-32,22-1 0,-1 42 15,-21 1-15,21-1 0,0 22 0,-21 0 16,21 20-16,0-20 0,-21 21 15,22 0-15,-22 0 0,0-1 0,0-20 16,0 21-16,0 0 0,0 0 16,0-22-16,0 1 0,0 21 0,0-22 15,0 1-15,0-21 0,0-1 16,0 1-16,0-22 0,-22 0 0,22 1 16,0-1-16,0-21 15,0 0-15,0-42 31,0-21-31,0-1 0,0 1 0,0-21 16,0-1-16,0 1 0,0-22 16</inkml:trace>
  <inkml:trace contextRef="#ctx0" brushRef="#br0" timeOffset="8819.57">2434 11007 0,'0'0'0,"-21"-21"0,21-1 0,0 1 16,21 0-1,0 21-15,22 0 0,-1-21 0,21 21 16,1-21-16,-1 21 0,22-21 16,0-1-16,21 22 0,-1-21 0,1 0 15,21 21-15,21-21 0,-21 0 16,22 0-16,-1-1 0,21 22 0,-21-21 15,0 0-15,22 21 0,-43-21 16,0 21-16,0-21 0,-21 21 16,-22 0-16,1-21 0,0 21 0,-22 0 15,-21 0-15,1 0 0,-1 0 16,0 0-16,-20 0 0,-1 0 0,-21 21 16,21 0-1,-21 0-15,0 0 0,0 0 0,0 1 16,0 20-16,0 0 0,0 1 15,0-1-15,0 0 0,0 22 0,-21-1 16,21 1-16,0-1 0,-21 1 0,21 20 16,0-20-16,0-1 0,-22 22 15,22-21-15,-21-1 0,21 22 0,0-22 16,0 22-16,0-22 0,0 22 0,0-21 16,0-1-16,0 1 0,0-1 15,21 1-15,-21-1 0,22-21 16,-22 22-16,0-22 0,0 22 0,0-22 15,0 0-15,0 1 0,0-1 16,0 0-16,0 1 0,0-1 0,0-21 16,-22 22-16,1-22 0,-21 0 15,21 0-15,-22 0 0,1 0 0,-21 1 16,-1-22-16,1 21 0,-22 0 0,-21-21 16,0 21-16,-21-21 0,-21 21 15,0-21-15,0 21 0,-22-21 16,1 22-16,21-22 0,0 21 0,21 0 15,0-21-15,21 21 0,21-21 0,1 0 16,20 21-16,1-21 0,-1 0 16,22 0-16,-1 21 0,1-21 15,21 0-15,0 0 0,0 0 0,-1 0 16,22 22 0,0-1-1</inkml:trace>
  <inkml:trace contextRef="#ctx0" brushRef="#br0" timeOffset="9339.51">2963 16171 0,'0'0'0,"0"-42"0,21-212 15,-21 212 1,0-1-16,0 1 0,0 0 16,0 21-16,0-22 0,0 22 15,0 42 1,0 22-16,-21-22 16,21 42-16,-21 1 0,21-1 0,-21 22 15,21 0-15,0-1 16,0 1-16,0 0 0,0 20 0,0-20 0,0 21 15,0-21-15,0 20 16,0-20-16,0 0 0,0-1 0,0-20 16,0 21-16,0-22 0,0 1 15,0-1-15,-21-21 0,0 22 0,21-22 16,-22 1-16,22-22 0,0 0 16,0 0-16,0-42 15,0-21-15,0-1 16,0-20-16,0-1 0,0 1 0</inkml:trace>
  <inkml:trace contextRef="#ctx0" brushRef="#br0" timeOffset="9948.04">2921 15854 0,'0'0'16,"0"-21"-16,0-22 15,0 22-15,21 21 16,0 0-16,22-21 15,-1 0-15,21 21 0,22-21 0,0 0 16,21-1-16,-1 1 0,1 0 16,21 0-16,0 0 0,0-22 0,0 22 15,0 0-15,21 0 0,-21 0 16,-21 0-16,21-1 0,-21 22 16,-21-21-16,-1 21 0,-20 0 15,-1 0-15,1 0 0,-22 0 0,1 0 16,-22 0-16,0 0 0,0 21 0,0-21 15,-21 22-15,21-1 0,-21 21 16,0-21-16,0 0 0,0 22 0,0-1 16,0 0-16,-21 1 0,0 20 15,0-20-15,0 20 0,21 1 0,-21-1 16,-1 22-16,1-22 0,21 1 16,-21 20-16,0-20 0,21 21 0,-21-1 15,21 1-15,0 0 16,0-1-16,-21 1 0,21 0 0,0-22 15,0 22-15,0-1 0,0 1 0,0-21 16,0 20-16,0 1 0,0-22 16,0 1-16,0-1 0,0 1 15,0-1-15,0 1 0,-22-22 0,1 1 16,0-1-16,0 0 0,-21 1 16,-1-22-16,1 0 0,-22 21 0,1-21 15,-22-21-15,-21 22 0,22-1 16,-22-21-16,-21 0 0,0 21 0,21-21 15,-21 0-15,21 0 0,0 0 16,22 0-16,-1 0 0,22 0 0,-1 0 16,22 0-16,-1 0 15,22 0-15,-21 0 0,21 0 16,21-21-16,0 0 16,0-1-1,21-20-15,0 21 0,0-21 0</inkml:trace>
  <inkml:trace contextRef="#ctx0" brushRef="#br0" timeOffset="11132.68">3090 2858 0,'0'0'0,"0"-22"0,0 1 15,0 0 1,0 0-16,0 0 0,0 0 16,0-1-16,0 1 15,0 0-15,0 0 0,0 0 0,0 0 31,0 42-15,0 0-16,0 0 0,0 21 16,0 1-16,0-1 0,0 22 0,0-22 15,0 21-15,0 1 0,-21 21 16,0-22-16,21 22 0,-21-22 0,0 1 16,-22-1-16,22 1 0,0-22 15,0 22-15,0-22 0,-1-21 0,1 21 16,21-20-16,0-1 15,0-42 1,0-1-16,0-20 16,0 21-16,21-43 0,1 22 15,-22-21-15,21-22 0,0 21 16,0-20-16,0-1 0,0 0 0,1 1 16,-1-22-16,0 21 0,21 1 15,-21-1-15,1 0 0,-1 22 16,0 20-16,0 1 0,0 21 0,0 0 15,1 42 1,-22 21-16,21 1 0,-21-1 0,0 21 16,21 1-16,-21 21 0,0-22 15,21 1-15,-21 20 0,0-20 0,0-1 16,0 22-16,0-22 0,0 1 16,0-22-16,0 22 0,0-22 15,0 0-15,0-20 0,0-1 16,0 21-16,0-21 0,0-42 31,0 0-15,-21 0-16,0 0 0</inkml:trace>
  <inkml:trace contextRef="#ctx0" brushRef="#br0" timeOffset="11335.56">2773 3196 0,'21'0'15,"21"0"-15,-21 0 16,22 0-16,-1-21 0,0 21 0,22-21 16,-1 21-16,1-21 0,21 0 15,-22 21-15,22-22 0,-22 22 0,-20 0 16,20-21-16,-21 21 0,-20 0 16,-1 0-16,0 0 0,-21 21 15,-21 1 1,0-1-16,-1 0 0</inkml:trace>
  <inkml:trace contextRef="#ctx0" brushRef="#br0" timeOffset="12468.97">3979 7049 0,'0'-22'0,"0"44"0,-21-65 0,21 22 16,0 0-16,-21 21 15,21 21 1,0 0-16,0 0 0,0 22 15,0-1-15,0 22 0,0-1 16,0 1-16,0-1 0,0 1 0,0 20 16,-21-20-16,21-1 15,-21 1-15,21-1 0,0 1 0,-22-1 16,22-20-16,-21-1 0,21 0 0,-21 1 16,21-22-16,0 0 0,0 0 15,0 0-15,-21-21 0,0 0 16,21-21-16,0 0 15,0 0-15,0 0 0,-21-22 0,21 1 16,0 0-16,0-1 0,0 1 16,0-22-16,0 1 0,0 21 15,0-43-15,0 21 0,21 1 0,0-22 16,0 22-16,0-1 0,22 22 0,-22 0 16,0-1-16,21 1 0,-21 21 15,1 21-15,-1 0 0,0 0 16,0 0-16,0 0 0,0 0 0,1 42 15,-1-21-15,-21 22 0,0-1 16,0 0-16,0 22 0,0-22 0,-21 0 16,-1 22-16,1-22 0,-21 1 15,0-1-15,-1 0 0,22 1 16,-21-22-16,-1 0 0,22 0 0,0 0 16,0 0-16,0-21 0,0 0 15,21-21 1,0 0-16,0 0 0,21 0 0,21 0 15,-21-1-15,22 1 0,-1 0 16,0 0-16,1 0 0,-1 0 16,0 21-16,1 0 0,-1 0 0,0 0 15,22 0-15,-22 0 0,0 0 16,1 21-16,-22 0 0,21 0 0,-21 21 16,1-20-16,-1-1 0,-21 21 15,0-21-15,0 22 0,0-1 0,-21-21 16,-22 21-16,1 1 0,0-1 0,-22 0 15,1 1-15,-1-22 0,1 21 16,-1-21-16,1 1 0,-1-1 0,1 0 16,-1 0-16,22-21 0,-1 0 15,1 0-15,0 0 0,21 0 16,-1 0-16,1-21 0,0 21 0,21-21 16,0 0-1,21 21 1,0 0-16,1 0 0</inkml:trace>
  <inkml:trace contextRef="#ctx0" brushRef="#br0" timeOffset="13260.03">4657 11705 0,'0'0'16,"0"-21"-16,0 0 15,-22 21-15,1 0 16,-21 0-16,0 0 0,-1 0 0,1 0 16,0 21-16,-22 0 0,22 0 15,-22 1-15,22-1 0,-22 21 0,22 0 16,-21 1-16,20 20 0,-20 1 16,-1-1-16,22 1 0,0-1 15,-1 1-15,1-1 0,21 1 16,0-1-16,21 1 0,0-1 0,0 1 15,21-22-15,0 0 0,21 1 16,1-1-16,-1-21 0,21 22 0,-20-22 16,20-21-16,1 0 0,-1 0 15,22 0-15,-22 0 0,1 0 0,-1 0 16,1 0-16,-1-21 0,-20-1 16,-1 22-16,-21-21 0,0 0 15,1 21-15,-22-21 0,0 0 16,-22 21-1,1 0 1,21 21 0,-21 0-16</inkml:trace>
  <inkml:trace contextRef="#ctx0" brushRef="#br0" timeOffset="13897.33">3895 16489 0,'0'0'0,"0"-42"0,0 20 15,0-20-15,0 0 0,0 21 0,-22-1 16,22 1-16,0 0 0,0 0 0,-21 21 15,21 21 1,0 0-16,0 22 16,0-22-16,0 21 0,0 22 0,0-22 15,0 21-15,0 1 0,0-1 16,0 1-16,0-1 0,21 1 16,-21-1-16,0 1 0,0-22 0,0 22 15,0-22-15,0 0 0,0-20 16,0 20-16,0-21 0,0 0 0,0 0 15,0 1-15,0-44 32,0-20-17,0 21-15,-21-21 0</inkml:trace>
  <inkml:trace contextRef="#ctx0" brushRef="#br0" timeOffset="14333.08">3556 16383 0,'0'0'16,"-21"0"-16,21-21 0,-21 21 15,21-21 1,21 21-16,0-21 0,21 21 16,1-22-16,-1 22 0,21-21 15,-20 21-15,20 0 0,22 0 16,-22 0-16,1 0 0,21 0 0,-1 21 15,-20-21-15,20 22 0,-20-1 16,-1 21-16,1-21 0,-1 22 0,1-1 16,-22 0-16,1 1 0,-22-1 15,0 0-15,-21 22 0,0-22 0,0 22 16,0-22-16,-21 21 0,-22-20 16,1 20-16,0-20 0,-22 20 0,1-21 15,-1 1-15,-20 20 0,20-20 16,1-1-16,-22 0 0,21 1 0,1-1 15,-1 0-15,22-21 16,-21 1-16,20 20 0,-20-21 0,42-21 16,-22 21-16,22 0 0,0-21 15,0 0-15,0 0 0,21-21 32,0 0-17,0 0-15,0 0 0,21 0 16,0-1-16</inkml:trace>
  <inkml:trace contextRef="#ctx0" brushRef="#br0" timeOffset="25148.73">7133 1270 0,'21'0'0,"0"0"16,1 0-1,-1 0-15,0-21 16,0 21-16,0-21 0,0 0 0,1-1 16,-1 1-16,0 21 15,-21-21-15,21 0 0,-21 0 16,-21 21-1,-21 0-15,20 0 0,1 0 16,-21 0-16,0 0 0,20 0 16,-20 21-16,21 0 0,-21-21 15,20 21-15,22 0 0,-21 1 16,21-1-16,0 0 16,0 0-16,21 0 0,1-21 15,-1 21-15,0 1 0,0-1 16,0 0-16,0-21 0,1 21 0,20 0 15,-21 0-15,0 1 0,0-1 16,-21 0-16,22 0 0,-22 0 16,0 0-16,0 1 0,-22-1 15,1 0-15,0 0 0,-21-21 16,21 21-16,-22-21 0,1 0 16,21 0-16,-22 0 0,1 0 0,21 0 15,-21 0-15,20 0 16,1-21-16,0 0 0,0 21 0,0-21 15,21 0-15,-21 21 0,21-22 16,0 1-16,0 0 0,0 0 16,21 21-16,0-21 0,21 0 15,-21 21-15,1-22 0</inkml:trace>
  <inkml:trace contextRef="#ctx0" brushRef="#br0" timeOffset="25419.58">7641 974 0,'0'-21'16,"0"42"15,-21 0-31,21 21 0,0-21 16,0 22-16,0-1 0,-21 0 0,21 1 15,0-1-15,0 0 0,0 1 16,0-1-16,0 0 0,0-20 0,0 20 15,0-21-15,0 0 0,0 0 16,0 1-16,0-1 16,0-42-1,0-1 1,0 1-16</inkml:trace>
  <inkml:trace contextRef="#ctx0" brushRef="#br0" timeOffset="25595.99">7429 1376 0,'22'0'31,"-1"0"-31,0 0 16,0-21-16,0 21 0,0 0 16,1 0-16,-1 0 0,0-21 15,0 21-15,0 0 0,0 0 0,-21-22 16,22 22-16,-1 0 15</inkml:trace>
  <inkml:trace contextRef="#ctx0" brushRef="#br0" timeOffset="27062.15">8128 1503 0,'21'0'16,"-21"-21"0,21 0-16,-21-1 15,0 1-15,0 0 0,21 0 16,-21 0-16,0 0 0,0-1 16,0 1-16,0 0 0,0 0 0,0 0 15,-21 21-15,0-21 0,0 21 16,0 0-16,0 0 0,-1 21 15,1-21-15,0 21 16,0 0-16,0 21 0,0-20 0,-1 20 16,1-21-16,0 21 15,0-20-15,21 20 0,0-21 0,0 21 16,0-20-16,0-1 0,0 0 16,0 0-16,21-21 0,0 21 15,0-21-15,1 0 0,-1 0 16,0 0-16,0-21 0,0 0 0,0 0 15,-21 0-15,22-1 0,-1 1 16,0 0-16,-21-21 0,0 21 0,21-22 16,-21 22-16,21-21 0,-21 21 15,0-22-15,0 22 0,0-21 16,0 21-16,0-1 0,0 1 16,0 42-1,0 1 1,0-1-16,0 0 0,0 0 0,0 21 15,0-20-15,21 20 0,-21-21 16,0 21-16,0 1 0,0-22 0,22 0 16,-1 21-16,0-20 0,-21-1 15,21 0-15,0-21 0,0 0 0,1 0 16,-1 0-16,0 0 16,0 0-16,-21-21 0,21 0 0,0-1 15,1 1-15,-1-21 16,0 21-16,-21-22 0,21 1 0,0 0 0,-21-1 15,0-20-15,0-1 16,21 22-16,-21-21 0,0-1 0,0 22 16,0-1-16,22 1 0,-22 21 15,0 0-15,0 0 0,0-1 0,0 86 32,0-43-32,0 21 15,0 1-15,0-1 0,0 22 16,-22-22-16,22 0 0,0 22 15,0-22-15,0 0 0,0 1 0,0-1 16,0 0-16,0 1 0,0-1 16,0-21-16,0 0 0,0 1 0,0-1 15,22 0-15,-1 0 0,0-21 16,0 0-16,0 0 16,0 0-16,1-21 0,-1 0 0,0 0 15,21 21-15,-21-22 0,1 1 16,-1-21-16,-21 21 0,21 0 0,-21-1 15,21 1-15,-21-21 0,0 21 16,0 0-16,0 42 31,0 0-31,0 0 16,0 0-16,0 0 16,0 1-16,0-1 0,0 21 0,21-21 15,-21 0-15,21 1 0,-21-1 16,22 0-16,-1 0 0,0-21 15,0 0-15,0 0 0,0 0 16,1 0-16,-1 0 0,0-21 16,0 0-16,0 21 0,0-21 15,1-22-15,-1 22 0,-21 0 0,21 0 16,0-22-16,0 22 0,0-21 16,1 21-16,-1 0 0,0-1 15,-21 1-15,21 21 0,-21-21 16,21 21-16,0 0 15,1 21 1,-22 0 0,0-42 31,0 0-32,0 0-15,0 0 16,0 0-1,-22 21 1,1 0-16,0 21 16,0 0-16,0 0 15,21 21-15,-21-20 0,-1-1 16,22 21-16,-21-21 0,21 0 0,0 22 16,0-22-16,0 21 0,0-21 15,0 1-15,0-1 0,0 0 0,21 0 16,1-21-16,-1 0 15,0 0-15,0 0 0,0 0 16,0-21-16,1 21 16,-1-21-16,-21 0 0,21-1 0,0 1 15,0 0-15,-21 0 16,0 0-16,0-22 0,0 22 0,0 0 0,0-21 16,0 21-16,0-22 15</inkml:trace>
  <inkml:trace contextRef="#ctx0" brushRef="#br0" timeOffset="27399.67">9271 868 0,'0'0'0,"-21"0"0,0 21 0,-1-21 0,1 21 15,0 0-15,0-21 0,21 22 16,0-1-16,21-21 31,0 0-15,0 0-16,1 0 0,-22-21 15,21 21-15,0-22 0,0 1 16,-21 0-16,0 0 0,0 0 16,0 0-16,-21 21 15,0-22-15,0 22 0,-1 0 16,1 0-16,0 0 0,0 0 15,21 22-15,-21-1 0,21 0 16,0 0 0,0 0-1</inkml:trace>
  <inkml:trace contextRef="#ctx0" brushRef="#br0" timeOffset="27671.51">8509 1207 0,'0'0'0,"0"21"15,21-21 1,0 0 0,0 0-16,22 0 0,-22 0 0,21-21 15,1 21-15,-1 0 0,0-22 16,1 22-16,-1 0 0,-21-21 0,21 21 15,-20 0-15,-1 0 0,-42 0 47,-1 0-31</inkml:trace>
  <inkml:trace contextRef="#ctx0" brushRef="#br0" timeOffset="30515.93">10160 1588 0,'-21'0'15,"21"-22"32,0 1-47,21 0 16,0 21-16,0-21 0,0 0 0,1 0 16,-1-1-16,-21-20 0,21 21 15,0 0-15,0-22 0,0 1 0,1 21 16,-22-21-16,0 20 0,0 1 15,0 0-15,0 0 0,0 0 16,-22 21 0,1 0-16,0 21 15,0 0-15,0 0 0,0 0 0,21 1 16,-22 20-16,22-21 0,-21 21 16,21 1-16,0-22 0,0 21 15,0 1-15,0-22 0,0 21 0,0-21 16,0 22-16,0-22 0,21 0 15,1 0-15,-1-21 0,0 0 0,21 21 16,-21-21-16,22 0 0,-22 0 16,21-21-16,-21 21 0,22-21 0,-1 0 15,0 0-15,-20-1 0,20 1 16,-21-21-16,21 21 0,-20-22 16,-1 1-16,0 0 0,0-1 0,0-20 15,-21 21-15,0-22 0,21 1 16,-21 20-16,22-20 0,-22-1 0,0 22 15,0 0-15,0-1 0,0 1 16,0 21-16,0 0 0,-22 21 31,1 21-31,0 21 0,0-21 16,21 22-16,-21 20 0,21-21 16,-21 22-16,21-1 0,0-20 0,-22 20 15,1 1-15,21-22 0,0 22 16,-21-22-16,21 0 0,0 1 15,0-22-15,0 21 0,21-21 16,0 0-16,1 1 0,20-1 0,-21-21 16,0 0-16,22 0 0,-22 0 15,21 0-15,0 0 0,1-21 0,-22-1 16,21 1-16,1 0 0,-1 0 16,-21 0-16,21 0 0,-20-22 0,-1 22 15,0 0-15,0-21 0,-21 20 16,0-20-16,0 21 0,0-21 0,0 20 15,0 1-15,-21 21 16,0 0-16,0 0 16,-1 21-16,1 22 15,0-22-15,0 0 0,21 0 16,-21 22-16,21-22 0,0 0 0,0 21 16,0-21-16,0 1 0,21-1 15,0 0-15,21-21 0,-20 21 0,-1-21 16,0 21-16,21-21 0,-21 0 15,22 0-15,-22 0 0,21-21 0,-21 0 16,22 0-16,-22 0 0,21-1 16,-21 1-16,22 0 0,-22 0 0,0-21 15,0 20-15,0-20 0,-21 21 16,22 0-16,-22 0 0,0-1 0,0 1 16,0 0-16,-22 21 15,22 21 1,-21 0-16,21 1 0,-21-1 15,21 21-15,0-21 0,0 0 0,-21 22 16,21-22-16,0 21 0,-21-21 16,21 1-16,0-1 0,0 21 0,0-21 15,0 0-15,0-42 47,0 0-47,0 0 0,0 0 16,0 0-16,0-1 0,21-20 15,-21 21-15,21-21 0,-21-1 16,0 22-16,21-21 0,-21 21 0,21-1 16,1 1-16,-22 0 0,21 21 15,0 0-15,0 21 16,0 0-16,-21 1 16,21-1-16,-21 0 0,0 21 0,0-21 15,22 1-15,-22 20 0,0-21 16,21 0-16,-21 0 0,21 1 0,-21-1 15,0 0-15,0 0 16,21-42 0,-21 0-1,21 0 1,-21-1-16,0 1 0,21 0 0,1-21 16,-22 21-16,21-22 0,0 22 15,-21-21-15,21-1 0,0 22 0,0-21 16,1 21-16,-22 0 0,21-1 15,0 1-15,0 21 16,0 21-16,-21 1 16,0-1-16,0 0 0,0 21 0,0-21 15,0 22-15,0-22 0,0 21 16,0-21-16,0 22 0,0-22 0,0 0 16,0 21-16,0-20 0,21-1 15,1 0-15,-1-21 16,0 0-16,0 0 0,21 0 0,-20 0 15,-1 0-15,21 0 0,-21 0 16,22-21-16,-1 0 0,-21-1 0,21 1 16,-20 0-16,20 0 0,-21 0 15,0-22-15,0 22 0,1-21 0,-1 21 16,-21-22-16,0 1 0,0 21 16,0-21-16,0 20 0,0 1 0,-21 21 31,-1 0-31,1 21 0,0 1 0,0-1 15,0 0-15,0 21 0,21-21 16,0 22-16,-22-22 0,22 21 16,0 1-16,0-22 0,0 0 15,0 21-15,0-21 0,22 1 0,-1-22 16,0 21-16,0 0 0,0-21 0,22 0 16,-22 0-16,0 0 0,21 0 15,-21 0-15,1 0 0,20-21 0,-21 0 16,21 21-16,-20-22 0,-1 1 15,0 0-15,0 0 0,0 0 16,-21 0-16,0-22 0,21 22 0,-21 0 16,0 0-16,0 0 0,0-1 15,0 44 1,0-1 0,-21 0-16,21 0 15,0 0-15,0 22 0,-21-22 0,21 0 16,0 0-16,0 0 0,-21 0 0,21 1 15,0-1-15,0 0 0,0 0 16,0 0 0,21-42-1,-21 0-15,21 21 16,-21-21-16,21 0 0,1-1 16,-1 1-16,-21-21 0,21 21 15,0-22-15,0 22 0,0-21 16,1 21-16,-1 0 0,0-22 0,-21 22 15,21 21-15,-21-21 0,21 21 0,-21 21 32,0 0-32,0 0 0,0 22 15,0-22-15,0 0 0,0 21 16,0-20-16,0-1 0,21 21 0,-21-21 16,22 0-16,-1 1 15,-21-1-15,21 0 0,0-21 0,0 0 16,0 0-16,1 0 0,-1 0 0,0 0 15,0 0-15,0 0 0,0-21 16,1 0-16,-1-1 0,0 1 16,-21 0-16,21-21 0,0-1 0,0 1 15,-21 0-15,22-22 0,-22 22 16,21-22-16,-21 1 0,0-1 0,0 1 16,0 21-16,0-1 0,0 1 15,0 21-15,0 0 0,0-1 0,-21 44 31,21-1-31,-22 21 0,1 0 16,0 1-16,21-1 0,0 22 16,0-22-16,-21 21 0,21-20 0,0 20 15,0-20-15,0-1 0,0 0 16,0-21-16,0 22 0,0-22 16,0 0-16,0 0 0,21 0 0,-21 1 15,21-22-15,0 0 0,1 0 16,-1 0-16,0 0 0,0 0 15,0 0-15,0 0 0,1-22 16,-1 1-16,0 0 0,0 0 0,-21 0 16,0 0-16,0-1 0,0-20 15</inkml:trace>
  <inkml:trace contextRef="#ctx0" brushRef="#br0" timeOffset="30756.45">13610 1101 0,'0'0'0,"-21"0"0,0 0 15,42 0 1,21 0-16,-21 0 16,1 0-16,20-21 0,0 21 15,-21 0-15,22 0 0,-22-22 0,21 22 16,-21 0-16,1 0 0,-1 0 16,0 0-16,-21-21 0,21 21 0,-42 21 62,0-21-62,0 0 0,-1 0 16</inkml:trace>
  <inkml:trace contextRef="#ctx0" brushRef="#br0" timeOffset="33688.21">15219 1397 0,'21'0'0,"0"0"15,0 0-15,0-21 16,1 21-16,-1-21 0,0 0 16,0 21-16,-21-22 0,0 1 15,0 0 1,0 0-16,0 0 0,-21 0 0,0-1 15,0 1-15,-22 21 16,22-21-16,-21 0 0,21 21 0,-22 0 16,1 0-16,0 0 0,-1 0 15,22 21-15,-21 0 0,-1 0 0,1 1 16,21-1-16,-21 21 0,20-21 16,1 22-16,21-1 0,0-21 0,0 21 15,0-20-15,0 20 0,0-21 16,0 0-16,0 0 0,21-21 0,1 22 15,-1-22-15,0 0 0,21 0 16,-21 0-16,22 0 0,-22-22 0,21 1 16,1 21-16,-22-21 15,21 0-15,-21 0 0,0 0 0,22-22 16,-22 22-16,0 0 0,0 0 0,0 0 16,1-22-16,-22 22 0,0 0 15,0 0-15,0 0 0,21 21 0,-21-22 16,0 44-1,0-1 1,0 0-16,0 0 0,0 0 16,0 0-16,0 22 0,0-22 0,0 0 15,21 21-15,-21-20 0,21-1 16,0 0-16,0 0 0,1 0 16,20 0-16,-21-21 0,21 0 15,-20 0-15,20 0 0,0 0 0,1 0 16,-1 0-16,0 0 0,1-21 15,-22 0-15,21 0 0,0 0 0,-20 0 16,20-1-16,-21 1 0,-21 0 16,0-21-16,21 21 0,-21-22 0,0 1 15,0 21-15,0-22 0,-21 1 16,0 21-16,0 0 0,0 0 0,-1-1 16,1 22-16,0 0 0,0 0 15,0 0-15,0 22 0,-1-1 0,1 0 16,0 21-16,0-21 15,0 22-15,0-22 0,-1 21 0,22 1 16,0-22-16,0 21 0,0-21 0,0 22 16,0-22-16,22 0 0,-1 0 15,0 0-15,21-21 0,-21 0 0,1 0 16,-1 0-16,21 0 0,-21 0 16,0 0-16,1-21 0,20 0 0,-21 0 15,0 0-15,0-1 0,1 1 16,-1 0-16,-21-21 0,21-1 0,-21 1 15,21 0-15,-21-22 0,0 22 16,0-22-16,0 1 0,0 21 0,21-22 16,-21 22-16,0-1 15,0 1-15,0 0 0,0 21 0,0-1 16,0 1-16,0 42 16,0 1-16,0-1 15,0 21-15,0 0 0,-21 1 16,21 20-16,0 1 0,0-22 0,0 22 15,0-22-15,0 21 0,0-20 16,0-1-16,0 22 0,0-43 0,0 21 16,0 0-16,21-20 0,0-1 15,1 0-15,-1 0 0,0-21 0,0 0 16,21 21-16,-20-21 0,20 0 16,-21 0-16,21 0 0,-20-21 15,20 0-15,0 21 0,-21-21 0,22 0 16,-22-1-16,0 1 0,21-21 15,-42 21-15,22 0 0,-1-22 0,-21 22 16,0-21-16,0 21 0,0-1 16,0 1-16,0 0 0,-21 21 15,-1 0-15,1 0 0,0 0 16,0 0-16,0 21 0,0 0 0,-22 1 16,22 20-16,0-21 15,0 0-15,0 22 0,21-22 0,-22 0 0,22 21 16,0-21-16,0 1 0,0-1 15,0 0-15,0 0 16,0 0-16,22-21 0,-1 0 16,0 0-16,0 0 0,0 0 15,0 0-15,1-21 16,-1 0-16,0 0 0,0 0 0,0-1 16,-21-20-16,21 21 0,1-21 0,-22-1 15,0 1-15,0-22 0,21 22 16,-21-21-16,21-1 0,-21 1 15,21 20-15,-21-20 0,0 20 0,0 22 16,0-21-16,0 21 0,0 0 16,21-1-16,-21 44 31,0-1-31,0 21 0,0-21 0,0 22 16,0 20-16,0-21 0,0 1 15,0 20-15,-21-20 0,21-1 0,0 21 16,-21-20-16,21-1 0,0 0 15,0 1-15,0-22 0,0 21 0,0-21 16,0 1-16,21-1 0,0 0 16,0 0-16,1-21 0,-1 21 15,0-21-15,21 0 0,-21 0 16,1 0-16,-1-21 0,21 0 0,-21 21 16,0-21-16,1 0 0,20-1 15,-21 1-15,0-21 0,-21 21 16,21 0-16,-21-22 0,0 22 0,0 0 15,0 0-15,0 0 0,0-1 16,-21 22-16,21-21 0,0 42 47,0 1-31,21-1-16,1-21 0,-22 21 0,21 0 15,-21 0-15,21-21 16,-21 21-16,21 1 0,-21-1 0,0 0 0,0 0 15,0 0-15,0 0 16,0 1-16,0-1 0,0 0 16,0 0-16,21 0 15,0-21-15,1 0 0,-1 0 16,0 0-16,21 0 16,-21 0-16,1 0 0,-1 0 0,21-21 15,-21 21-15,0-21 0,22 0 0,-22 0 16,0-1-16,21 1 15,-20 0-15,-1 0 0,0-21 0,0 20 16,0-20-16,0 21 0,1-21 0,-22 20 16,21 1-16,-21 0 0,0 0 0,0 0 31,-21 21-31,-1 21 16,1-21-16,21 21 0,-21 0 15,0 0-15,0 1 0,0-1 0,21 21 16,0-21-16,-22 0 0,22 22 15,0-22-15,0 0 0,0 0 0,0 0 16,0 1-16,0-1 0,22-21 16,-22 21-16,21-21 0,0 0 0,0 0 15,0 0-15,22 0 0,-22 0 16,0 0-16,21 0 0,-21 0 16,1-21-16,20 21 0,-21-21 15,21-1-15,-20 1 0,20 0 0,-21 0 16,0 0-16,0 0 0,1-22 15,-22 22-15,0 0 0,-22 21 32,1 0-32,0 0 15,21 21-15,0 0 0,0 0 16,0 1-16,0-1 0,0 0 0,0 0 16,0 0-16,0 0 0,0 1 15,21-1-15,0 0 16,1 0-16,-1 0 15,-42-42 32,-1 21-31,1-21-16,0 0 16,0 21-16,0 0 0,0 0 15,21 21 1,0 0-1,0 0-15,21-21 16,0 21-16,0-21 0,0 0 16,0 0-16,1 0 0,20 22 15,-21-22-15,21 0 0,-20 0 16,20 0-16,0 0 0,1-22 0,-22 22 16,21-21-16,0 0 0,1 0 15,-22 0-15,21 0 0,-21-1 0,1 1 16,-1 0-16,0-21 0,0 21 15,-21-22-15,21 22 0,-21-21 0,0 21 16,0-1-16,0 1 0,-21 0 16,0 0-16,0 21 0,0 0 0,-1 0 15,22 21-15,-21 0 0,21 0 16,-21 1-16,21-1 0,0 21 0,0-21 16,0 0-16,0 22 15,21-22-15,0 21 0,-21-21 0,22 1 16,-1-1-16,-21 0 0,0 21 15,21-21-15,-21 1 0,0-1 16,0 0-16,0 0 0,-21 0 16,0-21-1,-1 0-15,1 0 0,0 0 16,0 0-16,0 0 0,21-21 16,-21 0-16,-1 21 0,1 0 0,0-21 15</inkml:trace>
  <inkml:trace contextRef="#ctx0" brushRef="#br0" timeOffset="34946.33">7408 2328 0,'-21'0'15,"42"0"17,0 0-32,1 0 15,-1 0-15,0 0 0,21 0 16,1 22-16,-1-22 0,0 0 0,22 0 15,-1 21-15,1-21 0,20 0 16,-20 0-16,21 0 0,-1 0 0,1 0 16,0 0-16,20 0 15,1 0-15,-21 0 0,21 0 0,0 0 16,-22 0-16,1 0 0,21 0 16,-22 0-16,1 0 0,0 0 0,-1-21 15,22 21-15,0 0 0,-21 0 16,21-22-16,21 22 0,-22 0 0,1 0 15,21-21-15,0 21 0,0 0 16,0-21-16,0 21 0,0 0 0,21 0 16,-21-21-16,0 21 0,0-21 15,0 21-15,0 0 0,0 0 0,0-21 16,0 21-16,0 0 0,0 0 16,0-22-16,0 22 0,0 0 15,0 0-15,22 0 0,-22-21 16,21 21-16,-21 0 0,0 0 0,0 0 15,0-21-15,21 21 0,-21 0 16,0 0-16,21 0 0,-21-21 0,0 21 16,0 0-16,0 0 0,0 0 15,0-21-15,21 21 0,-21 0 0,0-21 16,-21 21-16,21-22 0,-21 22 16,0-21-16,0 21 0,21-21 0,-22 0 15,22 0-15,-21 0 0,0 21 16,-21-22-16,21 1 0,-22 0 15,1 0-15,21 21 0,-22 0 16,22-21-16,0 21 0,-21 0 16,21 0-16,-22 0 0,22 0 0,-42 0 15,20 0-15,1 0 0,-22 0 16,1 0-16,-1 0 0,-20 0 0,20 0 16,-20 0-16,-1 0 0,0 0 15,-21 0-15,22 0 0,-22 0 0,0 0 16,0 0-16,0 0 0,1 0 15,-22 21 32,21-21-47,0 0 16,0 0 0,0 0-1</inkml:trace>
  <inkml:trace contextRef="#ctx0" brushRef="#br0" timeOffset="44510.52">7345 3683 0,'-21'0'15,"-1"0"1,1 0 0</inkml:trace>
  <inkml:trace contextRef="#ctx0" brushRef="#br0" timeOffset="45172.53">7260 3471 0,'0'0'0,"0"-21"0,21 0 16,-21 0-16,21 21 15,-21-21-15,0 0 16,0-1-16,22 22 0,-22-21 0,0 0 15,21 21-15,-21-21 0,0 42 32,0 0-17,-21 22-15,-1-22 0,1 42 16,-21-20-16,21 20 0,-22-21 0,1 43 16,0-21-16,-22-1 15,22 22-15,0-22 0,-22 1 0,22 20 16,-1-20-16,1-22 0,0 22 0,-1-22 15,22 0-15,0-20 0,0-1 16,0 0-16,21 0 0,0-42 31,21 0-31,21 0 0,-21-1 0,1-20 16,-1 0-16,21-1 0,0-20 16</inkml:trace>
  <inkml:trace contextRef="#ctx0" brushRef="#br0" timeOffset="45465.36">7789 3154 0,'0'21'16,"0"0"-16,-21 22 16,0-22-16,-21 42 0,20-20 15,-20 20-15,0 1 0,-1-1 0,1 1 16,-21 20-16,20-20 0,-20 20 15,20 1-15,1 0 0,0-1 0,-1-20 16,1-1-16,0 1 0,21-1 0,-22 1 16,22-22-16,0 1 15,0-22-15,0 21 0,21-21 0,0 0 16,21-42 15,0 0-31,0 0 0,0 0 0,0-22 16,1 1-16,-1 21 0</inkml:trace>
  <inkml:trace contextRef="#ctx0" brushRef="#br0" timeOffset="46632.82">8128 4149 0,'0'0'0,"21"0"15,0 0-15,0-21 16,1-1-16,-1 1 0,-21 0 16,21 0-16,0-21 0,0 20 15,-21 1-15,0-21 0,0 21 0,0 0 16,0-22-16,0 22 0,-21 0 16,0 0-16,0 21 0,0 0 0,-1 0 15,1 0-15,0 0 0,-21 0 16,21 21-16,-22 0 0,22 21 0,-21 1 15,21-1-15,-22 0 0,22 1 0,-21-1 16,21 22-16,-1-22 0,22 0 16,0-21-16,0 22 0,0-22 0,0 0 15,0 0-15,22-21 16,-1 0-16,0 0 0,0 0 0,21 0 16,-20 0-16,20-21 0,0 0 15,-21 0-15,22-22 0,-1 22 0,-21-21 16,0 0-16,22 20 0,-22-20 15,-21 0-15,21-1 0,-21 22 0,21 0 16,-21 0-16,0 0 0,0 0 16,0 42-1,0 0-15,0 0 0,0 0 16,0 22-16,0-22 0,0 21 16,0-21-16,0 22 0,0-22 0,21 21 15,1-21-15,-22 0 16,21-21-16,-21 22 0,21-22 0,0 0 15,0 0-15,22 0 0,-22 0 16,21 0-16,-21-22 0,22 1 0,-1 0 16,-21-21-16,21 21 0</inkml:trace>
  <inkml:trace contextRef="#ctx0" brushRef="#br0" timeOffset="47135.81">9038 3281 0,'0'0'0,"0"-21"16,0 0-1,21 21-15,0-22 0,22 22 16,-1-21-16,-21 21 0,22 0 16,-1-21-16,0 21 0,-21 0 0,22 0 15,-22 0-15,0 0 0,-21 21 31,-42-21-31,21 21 0,-22 1 0,1-1 16,0-21-16,-1 21 0,-20-21 16,20 0-16,1 0 0,0 21 0,-1-21 15,22 0-15,-21 0 16,21 0-16,0 0 0,21 21 31,0 0-31,0 1 16,21-1-16,-21 21 0,21-21 15,0 22-15,-21-1 0,0 21 0,21-20 16,-21 20-16,0 1 0,0-1 16,0 1-16,0 20 0,0-20 0,-21 21 15,0-1-15,0-20 0,0 20 16,-1-20-16,1-1 0,21 1 16,-21-22-16,21 1 0,0-1 0,0 0 15,0-21-15,0 1 0,0-1 16,21 0-16,0-21 0,1 0 0,20 0 15,0-21-15,-21 0 0,22-1 16,-1 1-16,0 0 0,1-21 0,-1-1 16,0 1-16,1 0 0</inkml:trace>
  <inkml:trace contextRef="#ctx0" brushRef="#br0" timeOffset="47404.75">9652 3598 0,'0'0'0,"-21"22"0,0-1 0,-1 0 15,1 21-15,0-21 0,0 22 16,21 20-16,-21-20 0,0-1 0,21 21 16,-22 1-16,1-22 0,21 22 15,0-22-15,-21 22 0,21-43 0,0 21 16,0 0-16,0-20 0,0-1 15,0 0-15,21-21 16,0 0-16,1 0 0,-22-21 16,21 0-16,-21-1 0,21 1 15,-21-21-15,0 21 0,0 0 16</inkml:trace>
  <inkml:trace contextRef="#ctx0" brushRef="#br0" timeOffset="47558.23">9334 4064 0,'-21'0'15,"0"0"-15,21-21 16,21 21 0,0 0-16,22 0 15,-22 0-15,0-21 0,21 21 16,-20-21-16,20-1 0,-21 22 0,21-21 16,1 21-16,-22 0 0</inkml:trace>
  <inkml:trace contextRef="#ctx0" brushRef="#br0" timeOffset="48519.96">9779 4043 0,'0'0'0,"0"21"16,21-21 15,0-21-31,0 0 16,22 21-16,-22-21 0,0-1 0,21 1 15,-20 0-15,-1 0 16,0 21-16,0-21 0,-21 0 0,0-1 15,-21 22 1,0 0-16,-22 0 16,22 22-16,-21-1 0,21 0 0,0 0 15,-22 21-15,22 1 0,0-1 16,21 0-16,0-20 0,-21 20 0,21 0 16,0-21-16,0 1 0,0-1 15,21 0-15,0 0 0,0-21 0,22 0 16,-22 0-16,21 0 0,0 0 0,1 0 15,-22-21-15,21 0 0,1 0 16,-1-1-16,-21-20 0,21 21 0,-20-21 16,-1 20-16,0-20 15,0 0-15,0 21 0,0-22 0,-21 22 16,22 0-16,-1 0 0,0 0 0,0-1 16,0 22-16,0 0 15,-21 22-15,0-1 0,0 0 16,0 0-16,0 0 0,0 22 15,0-22-15,-21 21 0,0 0 0,21-20 16,-21 20-16,0-21 0,0 0 16,21 0-16,-22 1 0,22-1 0,0 0 15,0-42 17,0 0-32,22-1 0,-22 1 0,21 0 15,21-42-15,-21 20 16,0 1-16,1 21 0,-1-22 0,0 1 15,0 21-15,-21 0 0,0 0 0,21-1 16,-21 1-16,0 42 31,-21 22-31,21-22 16,-21 21-16,21-21 0,-21 22 0,21-1 16,-21 0-16,21 1 0,0-22 15,0 21-15,0-21 0,0 22 16,0-22-16,0 0 0,21-21 0,0 21 0,0-21 15,0 0-15,43 0 16,-22-21-16,-21 21 0,22-21 16,-1 0-16,0 0 0,-21-22 15,22 1-15,-22 21 0,21-22 0,-21-20 16,1 21-16,-1-1 0,0 1 16,0-22-16,-21 22 0,0-21 0,0-1 15,0 22-15,0-1 0,0 1 0,0 0 16,0-1-16,0 22 0,0 0 15,0 42 1,-21 22-16,21-1 0,-21-21 16,21 43-16,0-22 0,0 21 15,0-20-15,-21 20 0,21 1 0,-22-1 16,22 1-16,-21-22 0,21 22 16,0-22-16,0 0 0,0 1 0,0-22 15,0 21-15,0-21 0,0 0 16,21-21-16,1 0 15,-1 0-15,21 0 0,-21 0 0,0-21 16,1 0-16,-1 0 0,0-21 16,0 20-16,0-20 0,-21-43 15,0 43-15</inkml:trace>
  <inkml:trace contextRef="#ctx0" brushRef="#br0" timeOffset="48697.93">10922 3789 0,'0'21'0,"21"-21"16,0 0 0,0 0-16,1 0 0,-1 0 15,21 0-15,0 0 0,-20-21 0,20 0 16,-21 21-16,21-21 16,-20 21-16,20-22 0,-21 1 0,21 0 15,-20 0-15,-1 0 0,21 0 0</inkml:trace>
  <inkml:trace contextRef="#ctx0" brushRef="#br0" timeOffset="49172.22">11938 3598 0,'21'-21'16,"-42"42"-16,42-63 0,-21 21 0,0 0 0,0 0 16,-21 21-1,0 0-15,0 0 0,-1 21 16,1 0-16,0 0 0,0 21 16,0 1-16,0-1 0,-22 0 15,22 1-15,0 20 0,0-20 16,0 20-16,21-21 0,0 22 0,-22-22 15,22 1-15,0-1 0,0 0 0,0-21 16,22 1-16,-1-1 0,0 0 16,21 0-16,-21-21 0,22 0 0,-1 0 15,0 0-15,1 0 0,-1-21 16,0 0-16,1 0 0,-1-22 0,-21 22 16</inkml:trace>
  <inkml:trace contextRef="#ctx0" brushRef="#br0" timeOffset="49448.46">12340 3556 0,'0'0'0,"0"-42"0,0 21 0,21-1 16,-21 1-16,21 21 15,1 0-15,-1 0 16,0 21-16,0 1 0,0 20 16,0-21-16,22 21 0,-43 1 0,21-1 15,0 0-15,-21 1 0,21-1 16,-21 22-16,0-22 0,0 21 0,0-20 15,-21 20-15,0-20 0,0-1 0,0-21 16,-1 21-16,1-20 16,0-1-16,0 0 0,21 0 0,0 0 15,0-42 1,0 0 0,21 0-16,0 0 0,0-1 0,22-20 15,-22 0-15,0 21 0</inkml:trace>
  <inkml:trace contextRef="#ctx0" brushRef="#br0" timeOffset="49691.33">13229 3768 0,'-21'0'31,"42"0"0,0 0-31,0 0 0,1 0 16,-1 0-16,0 0 0,0 0 15,0 0-15,0 0 0,1 0 16,-44 0 15</inkml:trace>
  <inkml:trace contextRef="#ctx0" brushRef="#br0" timeOffset="49832.25">13166 3958 0,'0'21'16,"0"-42"-16,0 64 0,21-43 31,0 0-31,0 0 0,0 0 16,22 0-16,-22-22 0,0 22 0,21-21 15,-21 0-15,1 0 0,20 21 16,0-21-16</inkml:trace>
  <inkml:trace contextRef="#ctx0" brushRef="#br0" timeOffset="50084.11">14012 3239 0,'0'0'0,"-21"-22"0,0 1 0,21 0 16,0 0-16,-21 0 0,0 21 16,-1 21 15,22 0-31,-21 0 0,21 0 0,0 1 16,0-1-16,0 0 15,0 0-15,0 21 0,0-20 0,0-1 16,0 0-16,0 21 0</inkml:trace>
  <inkml:trace contextRef="#ctx0" brushRef="#br0" timeOffset="50609.81">14499 3535 0,'0'0'0,"0"-85"31,0 64-31,0 0 0,-21 42 32,0 0-32,0 22 0,21-22 0,-22 21 15,22 0-15,0 1 0,-21-1 16,0 0-16,0 1 0,21-1 0,-21 0 16,0 22-16,21-22 0,-22 1 0,1-1 15,21 0-15,-21-21 0,0 22 16,21-22-16,0 0 0,0 0 0,-21-21 15,21-21 1,0-21-16,0 21 16,0-22-16,21 22 0,0-42 0,-21 20 15,21 1-15,0-22 16,1 1-16,-1-1 0,0 1 0,0-1 16,0 1-16,-21-1 0,21 22 15,1-21-15,-1 20 0,0 22 0,-21 0 16,0 0-16,21 21 0,0 0 15,-21 21-15,0 21 0,21 1 16,-21-1-16,0 0 0,22 22 0,-22-22 16,0 22-16,0-22 0,0 21 15,0-20-15,0 20 0,0-20 16,0-1-16,0 0 0,0 1 0,21-1 16,-21-21-16,21 0 0,-21 0 15,0 1-15,0-1 0,0-42 31,-21-1-31,0 1 0,-1 0 16</inkml:trace>
  <inkml:trace contextRef="#ctx0" brushRef="#br0" timeOffset="50755.73">14160 3958 0,'0'0'0,"-21"0"16,21-21-1,21 21-15,1-21 0,20 21 16,-21 0-16,21 0 0,1 0 15,-1-21-15,0 21 0,1 0 0,-1-21 16,0-1-16,1 22 0,-1-21 16,0 0-16</inkml:trace>
  <inkml:trace contextRef="#ctx0" brushRef="#br0" timeOffset="51083.54">15303 3281 0,'-21'0'0,"-42"0"16,42 0-16,-1 0 16,1 21-16,21 0 15,0 0-15,0 1 16,0-44 31,0 1-47,0 0 15,21 21-15,-21-21 0,22 21 16,-1 0-16,0 0 16,-21 21-16,21-21 15,-21 42-15,0-20 0,0-1 16,0 21-16,0-21 0,0 22 0,0-22 16,-21 21-16,0-21 0,0 0 15,-22 1-15,22-1 0,0 0 16,0 0-16</inkml:trace>
  <inkml:trace contextRef="#ctx0" brushRef="#br0" timeOffset="51595.25">15473 2921 0,'0'-21'0,"0"42"0,0-63 16,21 21 0,0 21-1,21 0-15,-20-22 0,20 22 0,0 0 16,-21-21-16,22 21 0,-1-21 16,-21 21-16,22 0 0,-22 0 0,0 0 15,21 0-15,-21 0 16,1 0-16,-22 21 0,0 0 15,0 1-15,0-1 16,-22 21-16,22-21 0,-21 0 0,21 22 16,0-1-16,0 0 15,0 1-15,0 20 0,0-20 0,0 20 16,0-21-16,0 22 0,0-22 16,0 22-16,0-22 0,0 22 0,0-22 15,21 0-15,-21 1 0,22-1 0,-22 21 16,0-20-16,0-1 0,0 22 15,0-22-15,0 0 0,0 1 0,0-1 16,-22 0-16,1 1 0,0-1 16,-21-21-16,21 0 0,-22 0 0,1 1 15,0-22-15,-1 21 0,1-21 16,0 0-16,-1 0 0,22 0 0,-21 0 16,21 0-16,-1 0 0,1 0 15,0 0-15,21-21 0,0-1 16,0 1-16,0 0 0,0 0 15</inkml:trace>
  <inkml:trace contextRef="#ctx0" brushRef="#br0" timeOffset="54063.89">16785 3154 0,'0'0'0,"0"-21"0,21 0 0,0-1 0,1-20 16,-1 21-16,-21 0 0,0 0 0,21-1 16,-21 1-16,0 42 31,0 1-31,-21 20 16,0 0-16,-1 22 0,1-1 0,0 1 15,0-1-15,0 1 0,-22 20 16,22-20-16,-21-1 0,21 1 0,-22-1 15,22 1-15,-21-1 0,21-20 16,0 20-16,-1-20 0,1-1 16,21 0-16,0-21 0,0 1 0,0-1 15,0 0-15,21-21 16,1 0-16,-1-21 0,0 21 0,0-43 16,21 22-16,-20 0 0,-1-21 15</inkml:trace>
  <inkml:trace contextRef="#ctx0" brushRef="#br0" timeOffset="55328.72">17420 3789 0,'21'0'15,"0"0"-15,1 0 16,-22-21-1,21 0-15,-21-1 0,0 1 16,0 0-16,0 0 16,0 0-16,-21 0 0,-1-1 0,1 1 15,0 0-15,0 21 0,0 0 16,-22 0-16,22 0 0,-21 21 0,21 0 16,-22 1-16,1-1 0,0 0 15,21 21-15,-22-21 0,1 22 0,21-1 16,0-21-16,-1 22 0,22-22 0,0 0 15,0 0-15,0 0 0,0 0 16,22-21-16,-1 0 0,21 0 16,-21 0-16,0 0 0,22-21 15,-22 0-15,21 0 0,-21 0 16,22 0-16,-22-1 0,21-20 16,-21 21-16,1 0 0,-1 0 0,0-1 15,0 1-15,-21 0 0,0 0 16,21 21-16,-21 21 15,0 0-15,21 0 16,-21 1-16,0-1 0,0 0 0,0 0 16,0 21-16,0-20 0,22-1 15,-22 0-15,21 0 0,-21 0 16,21 0-16,0-21 0,0 0 0,0 0 16,1 0-16,-1 0 0,0 0 15,0-21-15,21 0 0,-42 0 16,22 0-16,-1 0 0,0-1 15,0-20-15,0 21 0,0-21 0,1 20 16,-22-20-16,21 21 0,0 0 16,-21 0-16,21-1 0,0 1 0,0 21 15,1 0 1,-1 21-16,-21 1 16,0-1-16,0 0 15,0 0-15,21-21 16,-21-21 15,0 0-15,0 0-16,0-1 15,0 1-15,0 0 0,0 0 16,-21 21 0,0 21-1,21 0-15,-22 0 16,22 1-16,-21-1 0,0 0 0,0 21 15,21-21-15,0 22 0,0-22 16,-21 21-16,21-21 0,0 1 16,0 20-16,0-21 0,0 0 15,21 0-15,0 1 0,-21-1 0,42-21 16,-20 0-16,20 0 0,-21 0 16,21 0-16,1 0 0,-1-21 0,22-1 15,-22 1-15,0 0 0,1 0 0,-1-21 16,0 20-16,-21 1 0,1-21 15,-1 21-15,0 0 0,-21-22 0,0 22 16,0 0-16,0 0 16,-21 21-16,0 0 0,-1 0 15,1 21-15,0 0 0,0 0 16,0 0-16,0 1 0,-1-1 16,22 21-16,0-21 0,-21 22 15,21-22-15,0 0 0,0 0 0,0 21 16,21-20-16,1-22 0,-1 21 15,21 0-15,-21-21 0,22 0 0,-1 0 16,0 0-16,1 0 0,-1-21 0,0 0 16,1 21-16,-22-22 0,21 1 15,-21 0-15,22 0 0,-22-21 0,-21 20 16,0 1-16,0 0 0,0 0 16,0 0-16,-21 21 15,-1 0-15,1 0 16,21 21-16,0 0 15,0 0-15,0 0 16,0 1-16,0-1 0,0 0 16,0 0-16,0 0 0,0 0 15,0 1-15,0-1 0,0 0 16,0 0-16,-21-21 0,0 21 0,0-21 16,0 0-16,-1 0 0,22-21 15,0 0-15,0 0 0,0 0 16</inkml:trace>
  <inkml:trace contextRef="#ctx0" brushRef="#br0" timeOffset="55580.57">19198 3133 0,'0'0'0,"0"-21"0,0-1 16,0 1-16,0 42 15,-21 22-15,21-1 16,-21 0-16,21 1 0,-21 20 15,21 1-15,-22-1 0,1-20 0,21 20 16,-21 1-16,0-22 0,0 0 16,21 22-16,-21-22 0,-1-21 15,22 22-15,0-22 0,0 21 0,0-21 16,0 0-16,22-42 31,20 0-31,-21 0 0,0 0 16,22 0-16</inkml:trace>
  <inkml:trace contextRef="#ctx0" brushRef="#br0" timeOffset="55895.39">19367 3662 0,'0'0'0,"-21"0"15,0 21 1,21 0-16,-21 0 0,21 1 16,0 20-16,-21-21 0,21 0 0,0 0 15,0 1-15,0-1 0,0 0 0,0 0 16,0 0-16,21 0 15,0-21-15,0 0 0,22 0 0,-22 0 16,21 0-16,0 0 0,-20 0 16,-1-21-16,21 0 0,-21 0 0,-21 0 15,0 0-15,0-1 0,0 1 16,0 0-16,-21 0 0,0 0 0,0 0 16,0-1-16,-22 1 0,22 0 15,0 21-15,-21 0 0,20 0 0,1 0 16,0 0-16,21 21 15,0 0-15,0 1 16,0-1-16,21-21 0,0 0 16,22 0-16,-22 0 15,21 0-15,-21 0 0</inkml:trace>
  <inkml:trace contextRef="#ctx0" brushRef="#br0" timeOffset="56208.21">19748 3704 0,'0'0'0,"22"0"0,-22-21 16,0 0-16,0 0 15,21 21 1,0 0 0,0 21-16,0 0 0,0 0 15,-21 0-15,22 1 16,-1-1-16,-21 0 0,21 0 0,0 0 0,-21 22 16,0-22-16,0 0 0,21 0 15,-21 0-15,0 0 0,0-42 47,0 0-47,0 0 0,0 0 0,0-22 16,0 22-16,0 0 0,21-21 15,-21 21-15,0-22 0,0 22 0,0 0 16,22-21-16,-22 20 0,21 1 16,-21 0-16,21 21 0,-21-21 0,0 0 15,0 0-15</inkml:trace>
  <inkml:trace contextRef="#ctx0" brushRef="#br0" timeOffset="56409.15">18902 3514 0,'0'0'0,"-21"0"0,-1 21 0,44-21 15,-1 0 1,0-21-16,21 21 0,-21-21 0,43 21 15,-22-22-15,22 22 0,-1-21 16,1 21-16,-1 0 0,-20-21 0,20 21 16,-21 0-16,1-21 15,-1 21-15,-21 0 0,0 0 0,22 0 16,-43-21-16</inkml:trace>
  <inkml:trace contextRef="#ctx0" brushRef="#br0" timeOffset="56763.94">20595 3535 0,'0'0'0,"-21"0"15,0 0-15,0 0 0,21-21 47,21 21-31,0-21-1,-42 21 17,0 0-32,-1 0 15,1 0-15,0 0 16,21 21 15,0 0-31,0 0 16,21-21-1</inkml:trace>
  <inkml:trace contextRef="#ctx0" brushRef="#br0" timeOffset="57040.79">20616 3810 0,'0'42'16,"0"-20"-16,21-22 31,1 0-31,-1 0 16,-21-22-16,0 1 16,21 21-16,-21-21 15,0 0-15,-21 21 16,0 0-16,-1 0 15,22 21 1,22-21 31</inkml:trace>
  <inkml:trace contextRef="#ctx0" brushRef="#br0" timeOffset="57315.63">21103 3514 0,'0'0'16,"0"-21"-16,21 21 47,0 0-32,-42 0 48,21 21-32,0 0-15,0 0-16,-21 0 15,21 0-15</inkml:trace>
  <inkml:trace contextRef="#ctx0" brushRef="#br0" timeOffset="57547.49">21103 3831 0,'0'0'0,"0"21"15,21-21 17,0 0-32,1 0 15,-1 0-15,-21-21 0,0 0 16,-21 21 15,-1 0-15,1 0-1,0 0 1,0 0 0</inkml:trace>
  <inkml:trace contextRef="#ctx0" brushRef="#br0" timeOffset="58308.42">22056 3090 0,'0'0'0,"21"-21"0,0 0 0,0 0 16,-21 0-16,21 0 0,0 21 0,-21-22 16,22 1-16,-44 21 31,1 21-31,0 1 0,0 20 16,0 0-16,-22 22 0,22-1 0,-21 1 15,21 20-15,-22-20 0,1 21 16,21-22-16,-21 1 0,-1-1 15,22 1-15,-21-1 0,21 1 16,-1-22-16,1 0 0,0 1 0,21-22 16,0 0-16,0 0 0,0 0 15,21-21-15,0 0 16,1-21-16,20 0 0,-21 0 16,0 0-16,22-22 0,-22 1 0</inkml:trace>
  <inkml:trace contextRef="#ctx0" brushRef="#br0" timeOffset="58966.96">22542 3535 0,'0'-21'16,"0"0"-16,-21-1 16,0 22-16,0 0 15,0 0-15,-22 0 0,22 0 0,0 0 16,-21 0-16,21 22 0,-22-1 15,1 0-15,21 21 0,0-21 0,-22 22 16,22-1-16,0 0 0,0-20 16,0 20-16,21 0 0,0-21 0,0 1 15,0-1-15,0 0 0,0 0 16,21-21-16,0 0 0,0 0 0,21 0 16,-20 0-16,20 0 0,-21-21 15,21 21-15,1-21 0,-22 0 16,21-1-16,1-20 0,-1 21 0,-21-21 15,21-1-15,-20 1 0,-1 0 16,0-1-16,0-20 0,0-1 0,0 1 16,-21-1-16,0 1 0,22 20 15,-1-20-15,-21 21 0,0 20 0,0-20 16,0 21-16,0 42 16,0 0-1,0 22-15,0-1 0,-21 21 16,-1 1-16,1-1 0,21-20 0,-21 20 15,21 1-15,-21-1 16,21-20-16,0-1 0,0 0 0,0 1 16,0-22-16,0 21 0,21-21 15,0 0-15,22-21 0,-22 0 16,0 0-16,0 0 0,21 0 0,-20-21 16,20 0-16,-21 0 0,21 0 15,-20 0-15,-1-1 0,0 1 0,0-21 16,0 21-16,-21 0 0,0-1 15,0 44 17,0-1-32,0 0 0,0 0 15,0 0-15,0 0 16,0 1-16,0-1 0,0 0 16,0-42 15</inkml:trace>
  <inkml:trace contextRef="#ctx0" brushRef="#br0" timeOffset="59131.86">23029 3387 0,'0'0'0,"0"-21"0,0-1 0,0 1 0,0 0 16,0 0-16,0 42 31,0 0-16,0 0-15,0 1 0,21-22 16,1 21-16,-1 0 0,-21 0 16,21 0-16,-21 0 0</inkml:trace>
  <inkml:trace contextRef="#ctx0" brushRef="#br0" timeOffset="59391.72">23347 3471 0,'0'0'0,"0"-21"0,0 42 32,0 1-17,0-1-15,0 0 0,0 0 0,21 0 16,-21 0-16,21 1 0,-21-1 16,0 0-16,0 0 0,0 0 0,0 0 15,21 1-15,-21-1 0,0 0 16,0 0-1,0-42 17,0 0-17</inkml:trace>
  <inkml:trace contextRef="#ctx0" brushRef="#br0" timeOffset="60244.24">21759 3302 0,'0'-21'16,"21"0"-16,1 21 0,-1-21 0,0-1 16,0 1-16,0 0 0,22 21 15,-22-21-15,0 0 0,0 0 0,0 21 16,-21-22-16,-21 22 15,-21 22 1,-1-22-16,1 21 0,0 0 16,-1 21-16,1-21 0,0 22 0,-1-22 15,22 0-15,0 21 0,0-20 16,21-1-16,0 0 0,0 0 16,0 0-16,21-21 0,0 0 15,0 0-15,1 0 0,20 0 0,-21 0 16,21 0-16,-20 0 0,20 0 15,-21 0-15,0-21 0,0 21 0,-21 21 32,-21 0-32,0 1 0,-21-1 15,21 21-15,-22 0 0,22-20 16,-21 20-16,21 0 0,-22 1 0,22-1 16,0 0-16,0 1 0,21-22 15,0 21-15,-21 0 0,21-20 0,0-1 16,0 0-16,0 0 0,0 0 15,0 0-15,21-21 0,0 0 16,0 0-16,0-21 0,22 0 0</inkml:trace>
  <inkml:trace contextRef="#ctx0" brushRef="#br0" timeOffset="60459.63">23516 3493 0,'0'0'16,"-21"21"-16,0-21 0,0 21 0,-1-21 15,1 0-15</inkml:trace>
  <inkml:trace contextRef="#ctx0" brushRef="#br0" timeOffset="60776.46">23707 3366 0,'21'-22'16,"-21"1"-16,0 42 31,-21 1-15,-1 20-16,1 0 0,0-21 0,0 22 16,0-1-16,0 0 0,-22 1 15,22-1-15,0 0 0,0-20 0,0 20 16,21-21-16,0 0 0,0 0 15,0 1-15,42-22 16,-21 0-16,0 0 16,22 0-16,-1-22 0,-21 1 15,21 0-15,1 0 0</inkml:trace>
  <inkml:trace contextRef="#ctx0" brushRef="#br0" timeOffset="61243.18">24003 3048 0,'0'0'0,"0"-21"0,-21 21 16,21-21-1,21 21-15,0 0 16,21 0-16,-20 0 0,20 0 16,-21 0-16,21 0 0,1 0 0,-1-21 15,0 21-15,1 0 0,-1 0 16,-21 0-16,0 0 0,1 0 0,-44 0 31,1 0-31,-21 0 0,0 0 16,-1 0-16,1 0 0,-22 0 15,22 0-15,-21 0 0,20 0 0,1 0 16,21 0-16,-22 0 0,22 0 16,0 0-16,21 21 0,-21 0 15,21 0-15,0 0 16,0 0-16,0 22 0,0-22 0,0 21 15,0 22-15,0-22 0,0 0 16,0 22-16,0-22 0,0 22 0,0-1 16,0-20-16,0 20 0,0-21 0,0 22 15,0-22-15,0 1 0,0-1 16,-21 21-16,21-41 0,0 20 0,0 0 16,0-21-16,0 1 0,21 20 15,0-42-15,0 21 0,0-21 16,1 0-16,-1 0 15,21-21-15,-21 0 0,22 0 0,-22-1 16,21-20-16,0 21 0</inkml:trace>
  <inkml:trace contextRef="#ctx0" brushRef="#br0" timeOffset="61874.03">24638 3514 0,'0'0'0,"-64"0"16,43 0-1,0 0-15,0 0 0,0 0 16,0 0-16,-1 0 0,22 21 0,-21 0 16,0 0-16,0 0 15,0 1-15,0-1 0,21 0 0,0 0 16,0 0-16,0 0 0,0 1 16,0-1-16,21-21 15,0 0 1,0 0-16,-21-21 15,21-1-15,-21 1 0,21 0 16,-21 0-16,0 0 0,0 0 16,0-1-16,22 1 0,-22 0 0,0 0 15,0 0 1,0 42 0,0 0-16,0 0 0,0 0 15,0 1-15,-22-1 0,22 0 16,0 0-16,0 0 0,0 0 0,0 1 15,22-1-15,-1-21 16,0 0-16,-21 21 0,21-21 0,0 0 16,0 0-16,1 0 0,-1 0 15,0-21-15,0 0 0,0 21 0,0-22 16,-21 1-16,0-21 0,0 21 0,0-22 16,0 22-16,0-21 0,0-22 15,0 22-15,-21 0 0,0-1 0,0 1 16,-21 0-16,20 21 15,-20-1-15,0 1 0,21 21 0,-22 0 16,1 21-16,0 1 0,-1 20 16,1 0-16,0 1 0,20-1 0,-20 21 15,0 1-15,21-22 0,-1 22 16,1-22-16,21 22 0,0-22 0,0 0 16,21 1-16,1-22 0,-1 21 0,21-21 15,0 0-15,-20 1 0,20-1 16,0-21-16,1 0 0,-1 0 0,0 0 15,-21 0-15,22-21 0,-1-1 16,-21 1-16,22 0 0,-1 0 0</inkml:trace>
  <inkml:trace contextRef="#ctx0" brushRef="#br0" timeOffset="62073.91">24892 3598 0,'21'0'0,"-42"0"0,42-21 0,-21 42 31,0 1-31,0-1 0,-21 0 15,21 0-15,-21 21 0,21-20 0,-21-1 16,21 0-16,0 0 0,0 0 0,0 0 16,0 1-16,0-1 15,0-42 17,0-1-17,0 1-15,0 0 0</inkml:trace>
  <inkml:trace contextRef="#ctx0" brushRef="#br0" timeOffset="62199.35">24850 3535 0,'0'-21'0,"0"254"0,0-445 0,0 170 0,0-1 16,0 22-16,0 42 31,0 0-31,0 1 16,0-1-16,0 0 0,21 0 15,0-21-15,0 21 0</inkml:trace>
  <inkml:trace contextRef="#ctx0" brushRef="#br0" timeOffset="62788.08">25104 3662 0,'0'21'0,"0"0"16,0 0-16,0 1 0,0-1 16,0 0-16,0 0 15,0 0-15,0 0 16,0-42 15,0 0-15,0 0-1,0 0-15,0 0 0,0-1 16,0 1-16,0 0 0,0 0 16,21 21-16,-21 21 31,0 0-31,0 0 15,21 1-15,-21-1 0,21 0 16,0-21 0,0 0-16,1 0 15,-1 0-15,0 0 16,0 0-16,0 0 0,0 0 16,1 0-16,-1-21 0,0 21 0,-21-21 15,21-1-15,-21 1 16,21 0-16,-21 0 0,0 0 0,0 0 15,0-1-15,0 1 0,0 0 16,0 0-16,0 42 16,0 0-16,0 0 15,0 1-15,0 20 0,0 0 16,0-21-16,0 22 0,0 20 0,0-20 16,0 20-16,0 1 0,0-1 15,0-21-15,0 22 0,-21-1 0,21 1 16,0-1-16,-21 1 0,0-22 0,21 1 15,0 20-15,-21-42 16,-1 22-16,1-1 0,21-21 0,0 21 16,-21-20-16,21-44 15,0 1 1,0 0-16,0-21 0</inkml:trace>
  <inkml:trace contextRef="#ctx0" brushRef="#br0" timeOffset="63063.92">25358 3662 0,'0'0'0,"0"-21"16,0 0-16,21 21 31,0 0-31,0 0 16,0 0-16,0 21 0,-21 0 15,0 0-15,0 0 0,0 0 16,0 1-16,0-1 0,-21 0 15,0 0-15,0 0 0,0-21 16,21 21-16,-21-21 0,42-21 47,0 0-47,0 0 0,-21 0 16,21 0-16,0-1 0,1 1 15</inkml:trace>
  <inkml:trace contextRef="#ctx0" brushRef="#br0" timeOffset="63620.17">25506 3662 0,'0'-21'16,"21"0"-16,-21-1 15,-21 86-15,42-106 32,-21 63-32,0 0 0,0 0 15,0 0-15,0 0 0,0 1 16,0-1-16,0 0 16,21-21-1,0 0 1,0 0-16,1-21 15,-22 0-15,21 21 0,-21-22 16,21 1-16,-21 0 0,0 0 16,21 0-16,-21 0 15,21 21 1,-21 21-16,0 0 16,0 0-16,0 0 0,0 0 15,0 1-15,0-1 16,21-21-16,1 21 0,-1-21 15,0 0-15,0 0 16,0 0-16,0 0 16,-21-21-16,22 0 0,-22-1 0,0 1 15,0 0-15,0-21 16,0 21-16,0-43 0,0 22 0,0-22 16,0 22-16,0-22 0,0 1 15,0-1-15,0 22 0,0 0 0,21-1 16,-21 22-16,0 0 0,-21 42 31,-1 22-31,22-1 0,0 0 0,0 1 16,-21 20-16,21-21 15,0 22-15,0-1 0,0-20 0,0 20 0,0-20 16,0-1-16,0-21 0,21 21 16,-21-20-16,0-1 0,22 0 15,-22 0-15,21-21 0,0 0 16,0 0-1,-21-21-15,0 0 16,0 0-16,0-1 0</inkml:trace>
  <inkml:trace contextRef="#ctx0" brushRef="#br0" timeOffset="63764.09">25844 3471 0,'0'0'0,"-21"0"0,42 0 46,1 0-46,-1 0 16,0 0-16,0 0 16,21-21-16,-20 21 0,-1 0 0,0 0 15</inkml:trace>
  <inkml:trace contextRef="#ctx0" brushRef="#br0" timeOffset="63952.98">26162 3556 0,'0'0'0,"0"21"15,21-21 32,0 0-47,0 0 16,1 0-16,-22-21 16,21 21-16,-21-21 15</inkml:trace>
  <inkml:trace contextRef="#ctx0" brushRef="#br0" timeOffset="64091.9">26183 3598 0,'-21'0'0,"42"0"0,-42 22 16,0-22-16,21 21 15,0 0-15,21-21 32,0 0-32,0-21 15,0 0-15,1-1 16,-1 22-16,-21-21 0,0 0 15</inkml:trace>
  <inkml:trace contextRef="#ctx0" brushRef="#br0" timeOffset="64295.78">26458 3112 0,'0'0'15,"-21"0"1,21 21 15,0 0-15,0 0-16,0 0 15,0 0-15,0 1 16,0-1 0</inkml:trace>
  <inkml:trace contextRef="#ctx0" brushRef="#br0" timeOffset="64567.63">26649 3069 0,'0'0'0,"0"-21"0,0 0 0,0-21 15,0 63 17,0 0-32,-21 0 15,21 0-15,-22 22 0,22-1 16,0 0-16,-21 22 0,21-22 0,-21 0 15,21 22-15,-21-22 0,21 1 16,0-1-16,0 0 0,0-21 0,0 22 16,0-22-16,0 0 0,0 0 15,0 0-15,0 1 16,0-44 0,0 1-1,0 0-15</inkml:trace>
  <inkml:trace contextRef="#ctx0" brushRef="#br0" timeOffset="64719.54">26543 3471 0,'0'0'0,"-21"0"0,0 0 16,42 0 31,0 0-47,0 0 0,0 0 15,0 0-15,1 0 0,-1 0 16,0 0-16,0 0 15</inkml:trace>
  <inkml:trace contextRef="#ctx0" brushRef="#br0" timeOffset="64983.94">26712 3471 0,'-21'-21'16,"21"0"15,0 0-31,0 0 16,21 21-16,-21-21 15,0 42 17,0 0-32,0 0 15,0 0-15,-21 0 0,21 1 16,-21-1-16,21 0 0,0 0 16,0 0-16,0 0 0,0 1 15,21-22 16,0 0-31,-21-22 0,0 1 16</inkml:trace>
  <inkml:trace contextRef="#ctx0" brushRef="#br0" timeOffset="65341.75">26818 3344 0,'0'22'31,"0"-1"-31,0 0 15,21-21-15,-21 21 0,0 0 16,0 0-16,0 1 0,0-1 0,0 0 16,21 0-16,-21 0 15,22-21 1,-22-21 15,21 0-31,-21 0 16,0 0-1,-21 42 17,-1-21-32,22 21 15,-21 0-15,21 0 0,-21-21 16,21 21 0</inkml:trace>
  <inkml:trace contextRef="#ctx0" brushRef="#br0" timeOffset="65542.63">27051 3196 0,'0'0'0,"-21"0"16,0 21-1,21 1-15,0-1 16,0 0-16,-22 0 0,22 0 16,0 0-16,22-21 31</inkml:trace>
  <inkml:trace contextRef="#ctx0" brushRef="#br0" timeOffset="65979.39">26903 2815 0,'0'0'0,"-21"0"0,-22-21 16,22 21-1,21-21-15,0 0 16,21 21-1,0 0-15,-21-21 16,22 21-16,-1 0 0,0 0 16,0 0-1,-21 21 1,0 0-16,0 0 0,0 0 16,0 0-16,0 1 0,21-1 15,-21 0-15,0 21 0,0-21 0,21 1 16,-21 20-16,22-21 0,-22 21 15,21 1-15,-21-1 0,0 0 0,0 1 16,0 20-16,0-20 0,0-1 16,-21 21-16,21-20 0,-22 20 15,1-20-15,0 20 0,0-21 0,0 1 16,0 20-16,-1-20 0,1-1 16,0 0-16,0 1 0,21-22 0,0 21 15,-21-21-15,21 22 0,0-22 16,-21 0-16,21 0 0,-22 0 15</inkml:trace>
  <inkml:trace contextRef="#ctx0" brushRef="#br0" timeOffset="67907.71">16891 4657 0,'0'0'0,"-21"0"0,0 0 16,-22 21-16,22-21 15,0 0-15,0 0 0,0 0 0,-1 0 0,22 21 16,-21-21-16,0 0 0,0 0 16,0 0-1,42 0 32,0 0-47,0 0 16,0 0-16,1 0 0,-1 0 15,0 0-15,0-21 0,0 21 0,0 0 16,1 0-16,20 0 0,0 0 16,1 0-16,-1 0 0,0 0 15,22 0-15,-1 0 0,-20 0 0,41-21 16,-20 21-16,-1 0 0,1 0 15,-1 0-15,1 0 0,-1 0 16,22-21-16,-22 21 0,22 0 16,0 0-16,-1-22 0,22 22 0,0-21 15,-21 21-15,21 0 0,-1 0 16,-20-21-16,21 21 0,-21 0 0,20 0 16,1 0-16,21-21 0,-21 21 15,0 0-15,0 0 0,-22 0 0,22 0 16,-21 0-16,0 0 0,-1 0 15,1 0-15,0 0 0,-1 0 0,22 0 16,0 0-16,0 0 0,-22 0 16,22 0-16,-21 0 0,21 0 0,-22 0 15,22 0-15,0 0 16,0 0-16,0 0 0,0 0 0,-1 0 16,-20 0-16,21 0 0,-21 0 15,20 0-15,-20 0 0,21 0 0,-21 0 16,20 0-16,1 0 0,-21 0 15,21 0-15,-22 0 0,22 0 0,-21 0 16,0 0-16,-1 0 0,1 0 16,0 0-16,20 0 0,-20 0 0,0 0 15,21 0-15,-22 0 0,1-21 16,0 21-16,-1 0 0,-20 0 16,-1 0-16,22 0 0,-22 0 0,1 0 15,21 0-15,-22 0 0,22 0 16,-1-21-16,1 21 0,-21 0 15,20 0-15,1 0 0,-22 0 0,22 0 16,-21 0-16,-1 0 0,1 0 16,-22 0-16,21 0 0,-20 0 0,20 0 15,1 0-15,-22 0 0,22 0 16,-1 0-16,-21 0 0,22 0 16,-1 0-16,-20 0 0,-1 0 0,0 0 15,1 0-15,-1 0 0,-21 0 16,22 0-16,-22 0 0,0 0 0,0 0 15,0 0-15,0 0 16,1 0-16,-1 0 0,0 0 0,0 0 16,0 0-16,0 0 0,1 0 15,-1 0-15,0 0 0,0 0 0,0 0 16,0 0-16,1 0 0,-22-22 62,0 1-46,0 0 0,-22 0-1,1 0-15,-21 21 16,21-21-16</inkml:trace>
  <inkml:trace contextRef="#ctx0" brushRef="#br0" timeOffset="68863.92">16764 4805 0,'0'0'0,"-21"0"0,0 0 0,42 0 62,21 0-46,0 0-16,1 0 0,-1 0 0,43 0 16,-22 0-16,43 0 0,0 0 15,0 0-15,0 0 0,21 0 16,0-21-16,21 0 0,0 21 0,0 0 16,21-22-16,1 22 0,-1 0 15,0 0-15,22-21 0,-1 21 16,1 0-16,-1 0 0,1 0 15,-1-21-15,22 21 0,-21 0 0,20 0 16,-20 0-16,20-21 0,-20 21 16,21-21-16,-22 21 0,1-21 0,-1 21 15,1-22-15,-1 1 0,1 0 16,-1 0-16,-21 0 0,1 21 0,-1-21 16,0-1-16,-20 22 0,20 0 15,-42 0-15,21-21 0,-21 21 0,0 0 16,0 0-16,-21 0 0,0 0 15,21 0-15,-43 0 0,22 0 16,-21 0-16,0 0 0,-1 0 16,-20 0-16,-1 0 0,1 0 0,-22 0 15,22 0-15,-22 0 0,-21 0 16,21 0-16,-20 0 0,-1 0 0,0 0 16,-21-21-1,-21 21 1,0 0-16,-1 0 15,1 0-15,-21 0 0,21 0 0,-22 0 16,1 21-16</inkml:trace>
  <inkml:trace contextRef="#ctx0" brushRef="#br0" timeOffset="69819.49">18182 7599 0,'0'0'15,"-63"21"-15,-22-21 0,21 0 0,1 0 0,-1 0 16,1 0-16,-1 0 0,1 0 15,-1 0-15,-20 0 0,20 0 0,1 0 16,20 0-16,-20 0 0,21 0 16,20 0-16,1 0 0,0 0 0,42 0 31,22 0-31,-1 0 0,43 0 16,-22 0-16,22 0 0,-1 0 15,22 0-15,21 0 0,21 0 16,1-21-16,20 21 0,0 0 15,22-21-15,20 21 0,22-21 0,0 21 16,21 0-16,0-22 0,21 1 16,0 21-16,1 0 0,20-21 0,0 21 15,22 0-15,-1-21 0,1 21 16,-1-21-16,1 21 0,-22 0 16,0 0-16,-20-21 0,-1 21 0,-42-22 15,-1 22-15,-41-21 16,-22 21-16,-21 0 0,-21-21 0,0 21 15,-42-21-15,0 21 0,-22-21 0,-20 21 16,-1 0-16,-21-21 0,0 21 16,0 0-16,-21-22 0,0 1 15,-21 21-15,0-21 0,-21 21 16,-1-21-16,-20 0 0,-1 21 16,-41-21-16,-1 21 0,-21 0 0,0-22 15,-21 22-15</inkml:trace>
  <inkml:trace contextRef="#ctx0" brushRef="#br0" timeOffset="70361.25">17632 7768 0,'-21'0'16,"42"0"-16,-64 0 0,65 0 31,-1 0-31,0 0 15,21 0-15,-21 0 0,43 0 16,-22 0-16,22 0 0,-1 0 0,43-21 16,0 21-16,0 0 0,21 0 15,21-21-15,0 21 0,21 0 0,22-21 16,-1 21-16,22 0 0,21 0 16,0 0-16,42 0 0,-21 0 0,42 0 15,1 0-15,-1 0 0,0 21 16,22-21-16,-1 21 0,-20-21 15,-1 0-15,0 21 0,-21-21 16,-42 0-16,0 0 0,-21 0 16,-43 0-16,0-21 0,-20 0 0,-22 21 15,-22-21-15,-20 21 0,-21-21 16,-1 21-16,-21 0 0,-20-22 0,-1 22 16,0 0-16,-21-21 0,-21 21 31,0 21-31,-22 1 0,1-1 15,0 0-15,-22 0 0,1 21 0,-22 1 16</inkml:trace>
  <inkml:trace contextRef="#ctx0" brushRef="#br0" timeOffset="71085.86">20087 12129 0,'0'0'0,"-254"21"15,169-21-15,1 21 0,-1-21 0,-21 0 16,22 21-16,20-21 0,-21 0 15,43 21-15,-21-21 0,20 0 0,22 21 16,0-21-16,63 0 16,1 0-16,41 0 15,43 0-15,0-21 0,21 21 16,43-21-16,21 0 0,20 21 16,1-21-16,21 21 0,21-21 0,1 21 15,-1-22-15,21 22 0,0 0 16,1 0-16,-1 0 0,-21-21 0,22 21 15,-43 0-15,0 0 0,-22 0 16,-20 0-16,0 0 0,-43 0 0,0 0 16,-42 0-16,-21 0 0,-21 0 15,-22 0-15,1 0 0,-22 0 0,-21-21 16,1 0-16,-22 0 16,-22 0-16,1 21 0,-21-22 0,-43 1 15,1 0-15,-22 0 16,-21 0-16,0 21 0</inkml:trace>
  <inkml:trace contextRef="#ctx0" brushRef="#br0" timeOffset="71545.14">18373 12785 0,'0'0'0,"0"21"15,21-21 1,21-21-16,0 0 15,22 21-15,21-22 0,-1 1 0,43 0 16,0 0-16,43 0 0,-1 0 16,43-1-16,-1 1 0,22 21 15,21-21-15,0 0 0,21 21 16,22-21-16,-1 21 0,21 0 0,1 0 16,-1 0-16,1 0 0,-1 0 15,-20 0-15,-1 0 0,-42 0 0,0 0 16,-42 0-16,-1 0 0,-41 0 15,-22 0-15,0 0 0,-63 0 0,-1 0 16,-20 0-16,-1 21 0,-41-21 16,-1 0-16,0 0 0,-21 21 0,-21-21 15,0 0-15,-22 21 16,1-21-16,-22 0 0,-20 21 16</inkml:trace>
  <inkml:trace contextRef="#ctx0" brushRef="#br0" timeOffset="72244.25">19706 16404 0,'0'0'0,"-85"0"16,-20 0-16,20 0 0,0 0 0,1 0 15,20 0-15,-21 0 0,22 0 16,21 0-16,-1 0 0,1 0 0,21 0 16,0 0-16,63-21 15,0 21-15,22 0 0,20-21 16,43 21-16,0-21 16,22 21-16,20 0 0,0-21 0,43 21 15,-22 0-15,22 0 0,0-22 16,-1 22-16,1 0 0,21 0 0,-21 0 15,-1 0-15,-20 0 0,20 0 16,-20 0-16,-1 0 0,1 0 0,-43 0 16,21 0-16,-20 0 0,-1 0 15,-21 0-15,0 0 0,-21 0 0,-1 0 16,-20 0-16,-21 0 0,-22 0 16,0 0-16,-21 0 0,1 22 15,-44-22-15,1 0 16,0 0-16,-21 21 0,-22-21 15,1 0-15,-1 0 0,-20 0 16,-1 0-16,0 21 0,-21-21 0</inkml:trace>
  <inkml:trace contextRef="#ctx0" brushRef="#br0" timeOffset="72708.98">18521 17124 0,'-43'21'0,"86"-42"0,-107 63 0,43-42 0,21 21 16,0 1-16,42-22 15,-20 21-15,41-21 0,-21 0 0,43 0 16,-21 0-16,41 0 0,1 0 15,0 0-15,42 0 0,0 0 0,1 0 16,20 0-16,0 0 0,22-21 16,20 21-16,1-22 0,0 22 15,21-21-15,21 0 0,-43 21 0,22-21 16,0 0-16,-21 0 0,20 21 16,-20-22-16,-21 1 0,20 21 15,-41-21-15,20 21 0,-21-21 16,1 0-16,-22 21 0,0-21 0,-21-1 15,-21 22-15,0-21 0,-22 21 16,-20 0-16,-1-21 0,1 21 16,-43 0-16,0 0 0,0 0 0,1 0 15,-22-21 1,-22 21 0,1 0-16,0 0 0,0 0 15,0 0-15,-22-21 0,22 21 0,-21-21 16</inkml:trace>
  <inkml:trace contextRef="#ctx0" brushRef="#br0" timeOffset="75563.5">7281 4805 0,'0'0'0,"-21"0"16,0 0-1,0 0 1,21 21-1,0 0-15,0 0 16,0 1-16,0-1 0,0 0 16,0 0-16,0 0 0,0 0 15,0 1-15,21-1 0,-21 0 16,0 0-16,21 0 0,0 0 16,0 1-16,1-1 0,-22 0 0,21 0 15,0 0-15,0-21 0,0 21 16,22 1-16,-22-1 0,21 0 0,-21-21 15,22 21-15,-1-21 0,0 21 16,1-21-16,20 0 0,-21 0 0,1 0 16,20 0-16,-20 0 0,-1 0 15,0 0-15,1 0 0,20 0 0,-21 0 16,1 0-16,-1 0 16,0-21-16,1 21 0,20-21 0,-20 21 0,20-21 15,1 0-15,-1 21 16,1-22-16,20 22 0,-20-21 0,-1 0 15,22 21-15,-22-21 0,1 21 16,-22-21-16,22 0 0,-22 21 0,22-22 16,-1 22-16,-21-21 0,22 0 15,-1 21-15,1-21 0,21 21 16,-22-21-16,1 21 0,20-21 0,-20 21 16,20-22-16,-20 22 0,-1 0 15,1-21-15,-1 21 0,1-21 0,-22 21 16,22 0-16,-22-21 0,0 21 15,1 0-15,20 0 0,-20-21 0,-1 21 16,21 0-16,-20 0 16,-1-21-16,22 21 0,-22 0 0,21 0 15,-20 0-15,-1 0 0,0-22 16,1 22-16,-1 0 0,0 0 0,1 0 16,-22 0-16,21 0 0,-21 0 15,22 0-15,-22 0 0,21 0 16,-21 0-16,22 0 0,-1 0 0,0 0 15,-20 22-15,20-22 0,0 0 16,1 21-16,-1-21 0,0 21 0,1-21 16,-1 0-16,-21 21 0,21-21 15,-20 21-15,-1-21 0,0 21 0,0-21 16,0 22-16,0-22 16,1 21-16,-1-21 0,0 21 0,0-21 15,0 21-15,0 0 16,1-21-16,-22 21 0,21-21 15,-21 22-15,21-22 0,-21 21 16,21-21-16,-21 21 16,0-42 77,0 0-61,21 21-32,-21-22 15,21 22-15,-21-21 0,0 0 16,22 21-16,-1-21 16,-21 0-16,21 0 0,0 21 15,-21-22-15,21 1 0,0 0 16,1 0-16,-1 21 0,0-21 15,-21 0-15,21 21 0,0-22 16,0 1-16,1 21 0,20-21 16,-21 21-16,0-21 0,22 21 0,-22-21 15,0 21-15,21 0 0,1-21 16,-1 21-16,-21 0 0,21-22 0,1 22 16,-1-21-16,0 21 0,1 0 15,-1 0-15,0-21 0,1 21 0,-22 0 16,21 0-16,1 0 0,-1 0 15,-21 0-15,21 0 0,-20 0 0,20-21 16,-21 21-16,21 0 0,-20 0 16,20 0-16,-21 0 0,21 0 15,-20 0-15,20 0 0,0 0 16,1 0-16,-1 0 0,-21 0 0,21 0 16,1 0-16,-1 21 0,0-21 15,1 0-15,-1 0 0,0 21 0,1-21 16,-22 21-16,21-21 0,1 22 15,-22-22-15,21 0 0,-21 0 16,22 21-16,-22-21 0,0 0 0,21 0 16,-21 21-16,1-21 15,-1 0-15,0 0 0,0 0 0,0 0 0,0 0 16,1 0-16,20 0 0,-21 0 16,0 0-16,0 0 15,1 0-15,-1 0 0,0 0 0,0 0 16,0-21-16,0 21 15,1 0-15,-1 0 0,0-21 0,0 21 16,0 0-16,0-22 16,1 22-16,-1 0 0,0-21 15,0 0 1,0 0-16,0 21 0,1-21 16,-1 21-16,-21-21 0,21 21 15,0-22-15,-21 1 16,21 21-16,0-21 15,-21 0 1,22 21-16,-22-21 47,21 21-31,-21-21 30,21 21 17,-42 0 62,0 0-109,-1 21-16,-20-21 0,0 0 15,-1 21-15</inkml:trace>
  <inkml:trace contextRef="#ctx0" brushRef="#br0" timeOffset="100040.21">7154 9038 0,'21'-21'47,"1"0"-47,-1 21 15,0-21-15,0 0 0,-21-1 0,21 1 16,0 0-16,1-21 0,-1 21 16,0-1-16,0 1 0,-21 0 0,0 0 15,0 0-15,0 0 0,0-1 16,-21 1-16,0 21 0,-22-21 16,22 21-16,-21 0 0,21 0 0,-22 0 15,-20 21-15,21 0 0,-1 1 16,1-1-16,0 0 0,-1 0 0,22 0 15,-21 22-15,21-22 16,-1 0-16,22 0 0,0 21 0,0-20 16,0-1-16,0 0 0,22 0 15,-1 0-15,0 0 0,0-21 0,0 22 16,0-1-16,1 0 0,20 0 16,-21 0-16,21-21 0,-20 21 0,20 1 15,-21-1-15,21 0 0,-20 0 0,-1 0 16,21 0-16,-21 1 15,-21-1-15,0 21 0,0-21 0,0 0 0,0 22 16,0-22-16,-21 0 16,0 21-16,0-20 0,-22 20 0,1-21 0,0 0 15,-22 0-15,22 1 0,0-1 16,-1 0-16,1-21 0,0 0 16,-1 0-16,1 0 0,21 0 0,-22-21 15,22 0-15,0-1 0,0 1 16,-21-21-16,20 21 0,1 0 0,0-22 15,0 22-15,21-21 0,-21 21 16,21-1-16,0 1 0,0 0 0,0 0 16,0 0-16,21 0 0,0 21 15,0 0-15,22-22 0,-22 22 16,21-21-16,0 21 0</inkml:trace>
  <inkml:trace contextRef="#ctx0" brushRef="#br0" timeOffset="100376.54">7620 8721 0,'-21'0'15,"0"0"-15,-1 0 16,1 0-16,21 21 15,0 21-15,-21-21 0,21 22 0,0-1 16,0 0-16,0 1 0,0 20 16,0-20-16,-21-1 0,21 0 15,0 1-15,-21-1 0,21 0 0,0 1 16,0-22-16,0 21 0,0-21 16,0 0-16,0 1 0,0-1 0,0 0 15,0-42 16,0 0-15,0-1-16,0 1 16,0 0-16</inkml:trace>
  <inkml:trace contextRef="#ctx0" brushRef="#br0" timeOffset="100595.41">7324 9250 0,'21'0'47,"0"0"-47,0 0 15,0-21-15,0 21 0,1 0 0,-1-21 16,0 21-16,0 0 0,0 0 16,0-22-16,1 22 0,-22-21 15,21 21-15,0 0 0,-21-21 16,21 21-1</inkml:trace>
  <inkml:trace contextRef="#ctx0" brushRef="#br0" timeOffset="101086.3">7895 9186 0,'-21'0'16,"21"-21"-16,-21 21 16,21-21-16,0 0 15,21 0 1,0 21-16,0-21 16,0 21-16,1 0 0,-1 0 0,21 0 15,-21 0-15,0 21 0,1-21 0,-1 21 16,0 0-16,21 0 15,-21 0-15,1 1 0,-22 20 0,21-21 0,-21 0 16,21 0-16,-21 22 0,0-22 16,0 0-16,0 0 0,0 0 15,-21 1-15,0 20 0,21-21 16,-22 0-16,1-21 0,0 0 16,0-21-1,21 0 1,0 0-16,0 0 0,0-22 15,0 22-15,0 0 0,0 0 0,0 0 16,0-1-16,0-20 0,21 21 16,-21 0-16,21 0 0,0-1 0,1 22 15,-22-21-15,21 0 0,0 21 16,0-21-16,0 21 16,0 0-1,1 0 1</inkml:trace>
  <inkml:trace contextRef="#ctx0" brushRef="#br0" timeOffset="101391.39">8636 9102 0,'0'0'0,"-21"0"47,21 21-31,0 0-16,0 0 0,0 0 0,0 1 15,0-1-15,0 0 0,-21 21 16,21-21-16,0 1 0,-22-1 0,22 0 16,0 0-16,-21 0 0,21 0 15,0 1-15,0-1 16,0-42 15,0-1-31,0 1 0,0 0 16,0 0-16,0 0 0,0 0 15</inkml:trace>
  <inkml:trace contextRef="#ctx0" brushRef="#br0" timeOffset="101747.9">8572 8784 0,'0'0'15,"-21"-21"-15,0 21 16,0 0-16,0 21 16,21 0-16,0 1 15,0-1-15,0 0 0,0 0 16,0 0-16,0 0 16,21-21-1,0 0-15,0 0 0,0 0 16,1-21-16,-1 0 15,-21 0-15,21 0 0,-21 0 16,0-1-16,0 1 16,0 0-16,-21 0 0,0 0 0,-1 21 15,1 0-15,0 0 16,0 0-16,0 21 16,0 0-16,21 0 0,0 0 15,0 1-15,0-1 0,0 0 0,0 0 16,0 0-16,0 0 0,0 1 15,0-1-15,21 0 16,0-21-16,0 21 0,0 0 16</inkml:trace>
  <inkml:trace contextRef="#ctx0" brushRef="#br0" timeOffset="102255.65">8890 9059 0,'0'22'32,"0"-1"-17,0 0-15,0 0 16,0 0-16,0 0 16,0 1-16,0-1 0,0 0 0,0 0 15,0 0-15,0 0 16,0 1-16,0-1 15,-21-21 17,21-21-32,0-1 15,0 1-15,0-63 16,0 62-16,0-20 16,21 21-16,0-21 0,-21-1 0,21 1 15,0 21-15,1-22 16,-1 22-16,21 0 0,-21 0 0,0 21 15,22 0-15,-22 0 0,0 0 0,0 21 16,22-21-16,-22 21 0,0 0 16,-21 22-16,21-22 0,-21 0 0,0 0 15,0 22-15,0-22 0,0 0 16,0 0-16,0 21 0,0-20 0,0-1 16,-21 0-16,21 0 0,0 0 15,-21-21 1,21-21 31,0 0-47,21 21 0</inkml:trace>
  <inkml:trace contextRef="#ctx0" brushRef="#br0" timeOffset="103240.09">9948 9081 0,'0'0'0,"21"0"0,-21-22 16,0 1-16,0 0 15,0 0-15,0 0 0,-21 0 16,0-1-16,0 1 16,0 21-16,21-21 0,-21 21 15,-1 0-15,1 0 0,0 0 0,0 0 16,0 0-16,0 21 0,-1 0 0,1 1 15,-21-1-15,21 0 0,0 21 16,-1-21-16,1 22 0,21-22 0,-21 21 16,21-21-16,-21 22 0,21-22 15,0 0-15,0 0 0,0 0 0,0 1 16,0-1-16,21 0 0,0-21 16,0 0-16,1 0 0,-1 0 15,21 0-15,-21 0 0,0 0 0,22 0 16,-22-21-16,0 21 0,0-21 0,0-1 15,1 1-15,-1 0 0,0 0 16,-21 0-16,0 0 0,0-1 0,0 1 16,0 0-16,0-21 0,0 21 0,0-1 15,0 1-15,0 0 16,0 42 15,0 0-31,0 1 16,0-1-16,21 21 0,-21-21 15,0 22-15,21-1 0,-21 0 16,0 1-16,0-1 0,21 0 0,1 22 16,-22-1-16,21 1 0,-21-1 0,0 1 15,21-1-15,-21 22 0,21-22 16,-21 1-16,21 21 0,-21-22 0,0 22 16,21-1-16,-21 1 0,22 0 0,-22-22 15,0 22-15,21 0 0,-21-1 16,21-20-16,-21 20 0,0 1 0,0-21 15,0 20-15,0-20 0,0-1 0,0 1 16,0-1-16,0 1 0,0-1 16,0-20-16,-21-1 0,0 0 15,21 1-15,-22-22 0,1 0 0,21 0 16,-21-21-16,0 0 0,0 0 0,0 0 16,-1 0-16,1 0 0,0 0 15,-21-42-15,-1 21 0,1-1 0,0-20 16,-22 0-16,1-22 0,20 22 0,-20-22 15,-1 1-15,1-22 0,21 22 0,-22-1 16,22-20-16,-1-1 0,1 21 16,0-20-16,-1-1 0,1 0 15,21-20-15,21 20 0,0 0 0,0 22 16,0-22-16,0 22 0,0-1 0,21 1 16,0-1-16,22 22 0,-22-22 15,21 22-15,-21 0 0,22-1 16,-1 22-16,0-21 0,1-1 0,-22 22 15,21 0-15,0-21 0,1 21 0,-22-1 16,0 1-16,0 21 0,0-21 16,-21 0-1,-21 21 1,0 0-16,0 0 0,42 0 62,0 0-62,0 0 16,22-21-16</inkml:trace>
  <inkml:trace contextRef="#ctx0" brushRef="#br0" timeOffset="103655.86">10689 9038 0,'0'0'0,"21"0"62,0 0-62,1 0 0,-1 0 0,0-21 16,21 21-16,-21 0 0,1-21 0,20 21 16,-21 0-16,0-21 0,22 21 15,-22 0-15,0-21 0,0 21 16,0 0-16,0 0 0,1 0 15,-44 0 32,22 21-47</inkml:trace>
  <inkml:trace contextRef="#ctx0" brushRef="#br0" timeOffset="103879.73">10753 9250 0,'0'0'0,"-22"21"0,1-21 15,21 21 1,21-21 0,1 0-16,-1 0 0,0 0 0,0 0 15,0 0-15,22 0 0,-22 0 16,0 0-16,0 0 0,0-21 0,0 21 15,1 0-15,-1-21 0,0 21 0,0-21 16,0 21-16,0-21 16,1-1-16,-1 22 0</inkml:trace>
  <inkml:trace contextRef="#ctx0" brushRef="#br0" timeOffset="104448.03">11959 8192 0,'0'-43'15,"0"22"1,0 0-16,21 21 16,-21-21-16,0 0 15,0 42 17,21 0-32,-21 0 15,0 0-15,0 0 0,0 1 0,0-1 16,0 0-16,0 0 0,0 0 15,0 0-15,0 1 0,0-1 16,0 0 0,0-42 31,22 0-32,-1-1-15</inkml:trace>
  <inkml:trace contextRef="#ctx0" brushRef="#br0" timeOffset="104692.89">12234 8065 0,'0'0'0,"0"-22"16,0 44 31,0-1-47,0 0 0,0 0 0,0 0 15,0 0-15,0 1 0,0-1 16,0 0-16,0 0 0,0 0 0,0 0 16,0 1-16,0-1 15,0 0-15,0-42 32,0 0-17</inkml:trace>
  <inkml:trace contextRef="#ctx0" brushRef="#br0" timeOffset="106024.11">13483 8530 0,'0'0'0,"0"-21"15,0 0-15,0 0 16,21 21-16,-21-21 16,-21 42 46,21 0-62,-21 0 0,0 0 16,0 22-16,-1-22 0,1 21 15,0 0-15,0 1 0,0-1 0,0 0 16,-1 1-16,1-1 0,0 0 16,0 1-16,0-1 0,0-21 0,-1 22 15,22-22-15,0 0 0,0 0 0,0 0 16,-21-21-16,21 21 0,0-42 31,21 0-15,1 0-16,-22 0 0,21 0 15,0-22-15,0 1 0,0 0 16,-21-1-16,21 1 0,1-22 0,-1 22 16,0 0-16,0-22 0,0 22 15,0 0-15,1 20 0,-22-20 0,21 21 16,0 0-16,0 0 0,-21-1 16,21 22-16,-21-21 0,21 21 0,-21-21 15,22 21-15,-1 0 16,-21 21-1,21 0-15,-21 1 0,0-1 0,21 0 16,-21 0-16,0 0 0,0 22 16,0-22-16,0 21 0,0 0 15,0-20-15,0 20 0,0 0 16,0 1-16,0-22 0,0 21 0,0-21 16,21 22-16,-21-22 0,0 0 15,21 0-15,-21 0 0,0 0 16,22-21-16,-22 22 0,0-44 47,0 1-47,0 0 0,0 0 15,-22 0-15,1 0 0</inkml:trace>
  <inkml:trace contextRef="#ctx0" brushRef="#br0" timeOffset="106288.05">13187 8890 0,'0'0'0,"21"0"31,0 0-31,0 0 16,0-21-16,1 21 0,20 0 0,0-21 15,-21 21-15,22-21 0,-1 21 16,-21 0-16,22-22 0,-22 22 0,0-21 15,0 21-15,21 0 0,-20-21 16,-1 21 0,0 0-16,-21-21 0,0 0 15,0 0 1,21-1-16,0 22 0</inkml:trace>
  <inkml:trace contextRef="#ctx0" brushRef="#br0" timeOffset="106824.46">14457 8043 0,'0'0'0,"0"-21"15,0 42 17,0 1-17,0-1-15,0 0 0,0 0 16,0 0-16,0 0 15,0 1-15,0-1 16,0 0-16,0 0 16,0 0-16,-21-21 15,-1 0 1,22-21 15,0 0-31</inkml:trace>
  <inkml:trace contextRef="#ctx0" brushRef="#br0" timeOffset="107131.91">14668 8001 0,'0'-21'16,"22"21"-16,-22-21 0,0 42 47,0 0-47,0 0 15,0 0-15,0 1 0,0-1 0,0 0 16,0 21-16,0-21 16,0 1-16,0-1 0,0 0 0,-22 0 0,22 0 15,0 0-15,0 1 16,0-1-16,-21 0 15</inkml:trace>
  <inkml:trace contextRef="#ctx0" brushRef="#br0" timeOffset="108731.3">12594 9546 0,'0'21'31,"21"-21"0,-21 22-15,21-22-16,1 0 0,-1 0 15,0 0-15,21 0 0,1 0 0,-22 0 16,42 0-16,-20 0 0,-1 0 16,21 0-16,1 0 0,-22 0 15,22 0-15,-1-22 0,-20 22 0,20 0 16,-21 0-16,22 0 0,-22 0 15,1 0-15,-1 0 0,-21 0 0,21 0 16,1 0-16,-22 0 0,21 0 0,-21 0 16,1 0-16,-1 0 0,0-21 15,0 21-15,0 0 0,-42 0 63,0 0-63,0 0 15,0 0-15,-1 0 0,1 0 16</inkml:trace>
  <inkml:trace contextRef="#ctx0" brushRef="#br0" timeOffset="109188.14">12785 9716 0,'0'0'0,"0"21"31,21-21-16,0 0-15,0 0 16,0 0-16,22 0 16,-22 0-16,0 0 0,21 0 0,1 0 15,-1 0-15,0 0 0,1 0 0,20 0 16,-21 0-16,22 0 0,-1 0 16,-20 0-16,20 0 0,-20 0 15,-1 0-15,0 0 0,1 0 16,-22 0-16,21 0 0,-21 0 0,0-21 15,1 21-15,-1 0 0,0 0 16,-21-22 31,-21 22-31,0 0-16,21-21 0,-22 0 15</inkml:trace>
  <inkml:trace contextRef="#ctx0" brushRef="#br0" timeOffset="112064">7366 9377 0,'0'0'16,"21"0"0,21 0-16,22 0 15,-1 0-15,43 0 0,0-21 0,42 0 16,22-1-16,20 1 0,22 0 16,21 0-16,21 0 0,42-22 0,-21 22 15,43 0-15,-1 0 0,22 0 16,-22 0-16,-20-1 0,20 1 0,-21 21 15,-42 0-15,0-21 0,0 21 16,-63 0-16,-1 0 0,-20 0 0,-43 0 16,-21 0-16,-43 0 0,1 0 0,-22 0 15,-21 0-15,-42 0 16,-21 0-16,-22 0 0,-21 0 0,-20-21 16,-1 21-16,-42 0 15,-1 0-15</inkml:trace>
  <inkml:trace contextRef="#ctx0" brushRef="#br0" timeOffset="112331.87">8805 9567 0,'0'0'0,"-127"22"0,0 20 16,43-21-16,-1 0 0,43 0 0,-1-21 16,86 0-1,41 0-15,22 0 0,21-21 0,42 0 16,22 21-16,21-21 0,42-21 15,0 20-15,0 1 0,42 0 16,0 0-16,-21 0 0,1 0 0,-1-1 16,0 1-16,-42 0 0,0 0 15,-22 0-15,-41 0 0,-1 21 0,-42-22 16,-21 22-16,-22 0 0,-20 0 16,-22-21-16,1 21 0,-22 0 0,-42 21 15,-22-21-15,1 22 16,-22-1-16</inkml:trace>
  <inkml:trace contextRef="#ctx0" brushRef="#br0" timeOffset="112944.55">7895 12679 0,'0'-21'0,"0"42"0,0-63 16,-21 20-16,0 22 0,0-21 15,21 0-15,0 0 0,-22 0 0,22 0 16,0-1-16,0 1 0,-21 0 16,21 0-16,0 0 0,0 0 0,0-1 15,0 1-15,-21 21 0,0 0 16,0 0-16,-22 0 0,1 21 0,0-21 15,-1 43-15,1-22 0,0 21 16,-1 1-16,1-1 0,0 0 16,21 1-16,21-1 0,0 21 0,0-20 15,21-1-15,0 0 0,21 1 16,-21-1-16,22 0 0,-1-20 0,0 20 16,1 0-16,-22-21 0,-21 22 15,0-22-15,-21 21 0,-22 1 0,-20-22 16,-1 21-16,1 0 0,-43 1 15,21-22-15,-20 21 0,-22 1 0,21-22 16,-21 0-16,21 0 16,0 0-16,21-21 0,1 0 0,20 0 0,22-21 15,0 0-15,20 0 0,22-22 16,22 22-16,20-21 0,0 0 16,22-1-16,20 1 0,22 0 0,21-22 15,-21 22-15</inkml:trace>
  <inkml:trace contextRef="#ctx0" brushRef="#br0" timeOffset="113163.42">8149 12425 0,'-85'42'16,"64"1"-16,-21-22 16,21 21-16,0 22 0,-22-22 15,22 21-15,0 1 0,0-1 0,0 1 16,-1-1-16,1 1 0,0-1 15,0-20-15,21 20 0,0-20 0,0-22 16,0 21-16,0-21 0,0 0 16,21 1-16,0-1 0,0-21 0,1 0 15,-1 0-15,-21-21 16,0-1-16</inkml:trace>
  <inkml:trace contextRef="#ctx0" brushRef="#br0" timeOffset="113318.34">7493 13250 0,'0'0'0,"0"-21"16,21 0 0,21 0-16,-20 21 0,20-21 15,21 21-15,-20-21 0,20 21 16,1-22-16,-1 22 0,-20 0 0,20-21 16,-21 21-16,1 0 0,-1-21 15,0 21-15</inkml:trace>
  <inkml:trace contextRef="#ctx0" brushRef="#br0" timeOffset="113654.16">8149 13102 0,'-21'0'15,"-21"0"-15,42-21 16,0 0-16,21 0 16,0 21-16,0 0 15,21 0-15,-20 0 0,20 0 16,0 0-16,1 0 0,-22 21 0,21 0 15,0-21-15,-20 21 0,-1 0 16,-21 1-16,0-1 0,0 0 0,0 21 16,0-21-16,0 1 0,0-1 15,-21 0-15,-1 0 0,1 0 0,0-21 16,0 0-16,0 0 0,0 0 0,-1 0 16,22-21-16,0 0 15,0 0-15,0-22 16,0 22-16,0-21 0,0 21 15,22 0-15,-1-22 0,0 22 0,0 0 16,0 0-16,0 0 0,22 21 16,-22-22-16,0 22 0,0 0 0,22 0 15,-22 0-15,0 0 0,0 0 0</inkml:trace>
  <inkml:trace contextRef="#ctx0" brushRef="#br0" timeOffset="113840.05">8826 13018 0,'0'21'0,"0"0"15,0 0-15,0 0 16,0 0-16,0 1 16,0-1-16,0 0 0,0 0 15,-21 0-15,21 0 0,-21 1 16,0-1-16,21 0 0,-21 0 16,0-21-16,21 21 15,-22-21-15,22-21 16,0 0-16</inkml:trace>
  <inkml:trace contextRef="#ctx0" brushRef="#br0" timeOffset="113991.96">8763 12848 0,'0'0'0,"-21"-21"0,0 0 0,21 0 0,-22 21 16,22 21-1,0 0 1,0 0-16,0 0 0,22-21 15,-1 22-15,0-1 0,-21 0 16,21-21-16,21 21 0</inkml:trace>
  <inkml:trace contextRef="#ctx0" brushRef="#br0" timeOffset="114539.64">9123 13166 0,'0'0'0,"-21"0"0,-1 0 16,1 21-16,0-21 0,-21 0 0,21 0 15,-1 0-15,1 0 0,0 0 16,21-21-16,0 0 16,21 21-1,0 0-15,1 0 0,-1 0 16,0 0-16,0 21 0,0-21 16,0 21-16,1 0 0,-22 0 15,21 0-15,0 1 0,-21-1 0,21 0 16,-21 0-16,21-21 0,0 21 15,1-21-15,-1 0 0,0 0 16,0 0-16,21 0 0,-20 0 0,-1-21 16,21 21-16,0-21 0,-20 0 15,20 0-15,0-1 0,-21-20 0,22 21 16,-43-21-16,0 20 0,0-20 16,0 21-16,0-21 0,0 20 0,-21-20 15,-1 21-15,1 0 0,-21 0 16,21-1-16,-22 22 0,22 0 0,-21 0 15,21 0-15,0 0 0,-1 22 0,1-22 16,0 21-16,21 0 0,0 0 16,0 21-16,0-20 0,0-1 15,0 21-15,0-21 0,21 22 16,0-1-16,-21 0 0,22 1 0,-1 20 16,0-21-16,-21 43 0,21-21 0,-21 20 15,21 1-15,-21 0 0,0 20 16,0 1-16,0 0 0,0 0 0,-21 0 15,0 0-15,0-1 0,0 1 16,-1 0-16,1-21 0,0-1 0,0 1 16,0-21-16,21-1 0,0-21 0,0 1 15,0-1-15,0-21 0,21-21 16,21 0-16</inkml:trace>
  <inkml:trace contextRef="#ctx0" brushRef="#br0" timeOffset="115027.37">11642 12721 0,'0'0'0,"0"-42"0,0 21 0,0-43 16,0 43 0,0 42-1,0 22-15,0-1 0,0 21 16,0 1-16,0-1 0,0 22 16,21-21-16,-21 20 0,0-20 0,0-1 15,0 1-15,0-1 0,0-20 16,0 20-16,-21-21 0,21 1 0,-22-22 15,22 21-15,0-21 0,0 1 16,-21-22-16,0-22 16,21 1-1,-21 0-15,21-21 0,-21 21 0</inkml:trace>
  <inkml:trace contextRef="#ctx0" brushRef="#br0" timeOffset="115279.71">11303 12848 0,'0'0'0,"21"-169"15,0 148-15,0 0 16,22-22-16,-22 43 0,21-21 16,-21 21-16,22 0 0,20 0 0,-20 21 15,-1-21-15,0 21 0,1 22 0,-1-1 16,-21-21-16,0 22 0,-21-1 16,0 0-16,-21 1 0,0-1 0,0 0 15,-22 1-15,1-1 0,0-21 16,21 21-16,-22-20 0,22-1 15,0 0-15,0-21 0,0 21 0,42-21 32,0 0-17,0-21-15,0 0 0,22 0 0,-22-1 16</inkml:trace>
  <inkml:trace contextRef="#ctx0" brushRef="#br0" timeOffset="115896.8">12255 12573 0,'0'0'0,"-21"-21"15,0 21 1,21 21 0,0 0-16,0 0 0,0 1 15,0 20-15,0-21 0,0 21 16,0 1-16,0-1 0,0 0 0,0 1 15,0-22-15,0 21 0,0-21 0,0 22 16,-21-22-16,21 0 0,0 0 16,-21 0-16,21 1 0,0-44 78,0 1-78,0 0 15,0 0 1,0 0 0,0 0-1,0-1-15,0 1 16,21 0-16,-21 0 0,0 0 16,21-22-16,-21 22 0,0-21 0,0 0 15,21 20-15,0-20 16,1 0-16,-22 21 0,21-22 0,0 22 0,21 0 15,-21 21-15,1 0 0,-1 0 16,21 0-16,-21 0 0,22 21 16,-22 0-16,0 0 0,0 1 0,0 20 15,-21 0-15,0-21 0,0 22 16,0-1-16,0 0 0,0 1 0,0-22 16,0 21-16,0-21 0,0 1 15,-21-1-15,21 0 0,0 0 0,-21 0 16,21-42 15,0 0-15,21-21-16,0 20 0,0 1 15,1-21-15</inkml:trace>
  <inkml:trace contextRef="#ctx0" brushRef="#br0" timeOffset="116147.67">13610 12467 0,'-21'21'16,"42"-21"15,0 0-15,0 0-16,1 0 0,-1 0 15,21 0-15,-21 0 0,0 0 0,1 0 16,-1 0-16,0 0 0,-42 22 31</inkml:trace>
  <inkml:trace contextRef="#ctx0" brushRef="#br0" timeOffset="116287.93">13652 12658 0,'0'0'0,"0"21"16,0 0-16,22-21 31,-1 0-15,0 0-16,0 0 0,0 0 0,0 0 15,22-21-15,-22 0 0,0 21 16,21-21-16,-20-1 0</inkml:trace>
  <inkml:trace contextRef="#ctx0" brushRef="#br0" timeOffset="116543.79">14795 11621 0,'0'0'0,"-21"0"0,0 0 15,0 21 1,21 0-1,0 0-15,0 0 0,0 0 16,0 1-16,0-1 0,-21-21 16,21 21-16,0 0 0,0 0 0,0 0 15,0 1-15,0-1 0,21 0 16,0 0-16,-21 0 16</inkml:trace>
  <inkml:trace contextRef="#ctx0" brushRef="#br0" timeOffset="116787.65">14986 11705 0,'0'0'0,"-21"-21"0,0 0 16,-1 0-16,1 0 0,0 21 15,0 0 1,21 21-1,0 0-15,0 0 16,0 0-16,0 0 0,0 1 16,0-1-16,0 0 0,0 0 0,21 0 15,0 0-15,0 1 16,1-1-16</inkml:trace>
  <inkml:trace contextRef="#ctx0" brushRef="#br0" timeOffset="117339.84">15557 11811 0,'0'0'0,"-42"-42"16,21 42-16,21-21 0,-21 21 15,0 0-15,-1 21 16,22 0-16,0 0 0,-21 0 0,21 22 15,-21-1-15,21 0 0,-21 1 0,21 20 16,0 1-16,-21-22 0,0 21 16,-1-20-16,1 20 0,21-20 0,-21-1 15,0 0-15,0 1 0,21-1 16,0-21-16,-21 0 0,21 22 0,-22-22 16,22 0-16,0-42 31,0 0-31,22-1 15,-1 1-15,-21 0 0,0-21 16,21 21-16,0-22 0,0-20 0,-21 20 16,21-20-16,1-1 0,-1 1 15,0-22-15,-21 22 0,21-1 0,0 22 16,0-22-16,-21 43 0,22-21 0,-1 21 16,-21 0-16,21 21 0,0 0 15,0 21-15,-21 0 0,0 0 16,21 21-16,1 1 0,-22 20 15,0-20-15,0 20 0,0 1 16,0-22-16,0 21 0,0-20 0,0-1 16,0 0-16,0 1 0,0-1 15,0-21-15,0 0 0,0 22 0,0-22 16,0 0-16,0-42 47,0 0-47,-22 21 0</inkml:trace>
  <inkml:trace contextRef="#ctx0" brushRef="#br0" timeOffset="117517.7">15134 12340 0,'-42'0'16,"84"0"-16,-105 0 0,84 0 31,0 0-31,0 0 0,21 0 16,-20 0-16,20 0 0,0 0 0,1 0 15,-1 0-15,-21 0 0,21 0 16,1-21-16,-22 21 0,21-21 0,-21 21 16,22-21-16,-22 0 0,0-1 15</inkml:trace>
  <inkml:trace contextRef="#ctx0" brushRef="#br0" timeOffset="117779.55">16383 11599 0,'-42'-21'16,"42"0"-16,-22 21 16,1 0-1,21 21-15,0 0 0,0 1 16,-21-1-16,21 0 15,-21 0-15,21 0 0,0 0 16,-21 1-16,21-1 16,-21-21-16,21 21 0,0 0 15</inkml:trace>
  <inkml:trace contextRef="#ctx0" brushRef="#br0" timeOffset="117947.46">16531 11599 0,'0'0'0,"0"-21"32,0 42-17,0 1-15,0-1 0,0 0 0,0 0 16,0 21-16,0-20 16,0 20-16,-21 0 0,0 1 0,0-1 15,-1 0-15,1 22 0,0-22 0</inkml:trace>
  <inkml:trace contextRef="#ctx0" brushRef="#br0" timeOffset="121767.82">6689 4487 0,'-22'0'0,"1"0"15,0 0-15,0 0 16,0 22-16,0-1 15,-1-21-15,22 21 0,0 0 16,-21 0-16,21 22 0,-21-22 0,21 21 16,0 0-16,0 1 0,0-1 15,0 0-15,21 1 0,0-1 16,22 22-16,-1-22 0,-21 0 0,43 1 16,-22-1-16,22-21 0,-1 21 15,1-20-15,-1 20 0,22-21 0,-22 0 16,22 0-16,-22 1 0,22-22 0,0 21 15,-22-21-15,22 0 0,0 0 16,-1 0-16,1 0 0,0 0 0,-1 0 16,1-21-16,-22 21 0,22-22 15,0 1-15,-1 0 0,1 0 0,0 0 16,21 0-16,-22-1 0,1-20 0,21 21 16,-22 0-16,22-22 15,0 22-15,-21-21 0,21 21 0,-1 0 16,1-1-16,0-20 0,0 21 0,-21 0 15,20 0-15,-20-22 0,0 22 16,-1 0-16,1-21 0,0 20 0,-1 1 16,1 0-16,21 0 0,-21 0 15,-1 0-15,1-1 0,0 22 0,-1-21 16,-20 21-16,20 0 0,-20 0 0,-1-21 16,1 21-16,-1 0 0,22 0 15,-21 0-15,-1 0 0,22 0 0,-22 0 16,22 0-16,0 0 0,-1 0 15,-20 0-15,20 0 0,-20 0 16,-1 0-16,22 0 0,-43 0 0,22 21 16,-1-21-16,-20 0 0,20 21 15,-20-21-15,-1 22 0,0-22 0,1 21 16,-22-21-16,21 21 0,0 0 0,-20-21 16,20 21-16,-21 0 0,0-21 15,0 22-15,1-1 0,-1 0 0,-21 0 16,0 0-16,21 0 0,-21 1 15,21-1-15,-21 0 0,21 0 16,-21 0-16,0 0 0,0 1 16,21-22 15,-21-22-15,22 1-1,-22 0-15,21 0 0,-21 0 0,21 0 16,-21-22-16,21 22 0,0 0 15,0-21-15,1 20 0,-1-20 0,0 21 16,0-21-16,21 20 0,-20-20 0,20 21 16,0 0-16,1 0 0,-1-1 15,0 1-15,22 0 0,-1 0 16,-20 21-16,41 0 0,-20 0 0,-1 0 16,1 0-16,-1 0 0,1 21 0,-1-21 15,-20 21-15,20 0 0,-21 1 16,22-22-16,-22 21 0,1 0 15,-1 0-15,0 0 0,22-21 0,-22 21 16,0 1-16,22-22 0,-22 21 0,1-21 16,-1 0-16,0 0 0,22 0 15,-22 0-15,0 0 0,-20 0 0,20 0 16,-21 0-16,21 0 0,-20 0 16,-1 0-16,0-21 0,-21-1 15,21 1-15,-21 0 0,21 21 16,-21-21-16,0 0 15,0 0-15,0-1 16,0 1-16,21 0 16,-21 0-16,0 0 0,0-22 15,0 22-15</inkml:trace>
  <inkml:trace contextRef="#ctx0" brushRef="#br0" timeOffset="122791.3">16150 3535 0,'0'21'94,"-21"-21"-94,0 0 15,0 0-15,-1 0 0,1 0 16,0 0-16,0 21 0,-21-21 0,20 0 16,-20 0-16,0 0 0,-22 0 15,1 0-15,20 0 0,-20 0 0,-22 0 16,22 0-16,-1 0 0,-20 0 0,-1 0 15,21 0-15,-20 0 0,-1 0 16,22 0-16,-22 0 0,0 0 0,1 0 16,-1 0-16,0 0 0,1 0 15,-22 0-15,21 0 0,-21 0 16,22 0-16,-22 0 0,0 0 0,0 0 16,0 0-16,-21 0 0,21 0 15,-21 21-15,22-21 0,-1 22 0,0-22 16,0 0-16,0 21 0,22-21 15,-22 0-15,0 21 0,0-21 0,0 0 16,0 0-16,1 21 0,20-21 16,-21 0-16,0 0 0,22 0 0,-22 21 15,0-21-15,0 0 0,0 0 0,22 0 16,-22 0-16,21 21 0,0-21 16,1 0-16,-1 0 0,0 22 15,1-22-15,-1 0 0,0 0 0,-20 0 16,20 21-16,0-21 0,-21 0 15,22 0-15,-22 0 0,21 0 0,1 0 16,-22 21-16,21-21 0,0 0 16,-20 0-16,20 0 0,0 0 0,1 0 15,-22 21-15,42-21 0,-20 0 16,-1 0-16,0 21 0,22-21 0,-22 0 16,0 21-16,1-21 0,-1 0 0,22 22 15,-22-22-15,0 0 0,22 0 16,-1 0-16,1 21 0,20-21 15,1 0-15,21 0 0,0 0 16,0 0-16,-1 0 0,44 0 31,-1 0-31,21 0 0,-21 0 16,43-21-16,-22 21 0,22 0 0</inkml:trace>
  <inkml:trace contextRef="#ctx0" brushRef="#br0" timeOffset="123775.47">16976 3916 0,'0'0'0,"-22"0"0,1 21 0,0-21 0,0 0 16,0 0-16,-22 0 0,1 0 16,0 0-16,-1 0 0,1 0 0,0 21 15,-22-21-15,1 0 0,-1 21 16,-20-21-16,20 0 0,-21 22 0,22-22 16,-22 21-16,1-21 0,-22 21 15,21-21-15,-21 21 0,0 0 0,1-21 16,20 21-16,-21 1 0,0-22 0,0 21 15,1 0-15,-1-21 0,0 21 16,0-21-16,0 0 0,-21 21 0,21-21 16,1 0-16,-107 21 15,106-21-15,-21 0 0,21 22 16,-21-22-16,21 0 0,1 0 0,-1 21 16,0-21-16,0 0 0,0 21 15,0 0-15,1-21 0,-1 21 0,0-21 16,0 0-16,0 21 0,0-21 15,1 0-15,20 0 0,-21 0 0,0 0 16,0 0-16,1 0 0,-1 0 0,0 0 16,0 0-16,0 0 0,0 0 15,-21 0-15,22 0 0,-22-21 0,21 21 16,-21 0-16,21 0 0,0-21 16,0 21-16,22 0 0,-22 0 15,21 0-15,0-21 0,-20 21 0,20 0 16,-21-21-16,21 21 0,-20 0 15,20 0-15,-21-21 0,21 21 0,-20 0 16,20 0-16,0 0 0,1-22 16,20 22-16,1 0 0,-1 0 0,22 0 15,-1 0-15,1 0 0,21 0 16,0 0-16,0 0 0,21 22 78,21-22-62,0 0-16,0 0 0,0 0 15,0 0-15,22-22 0,-22 1 0</inkml:trace>
  <inkml:trace contextRef="#ctx0" brushRef="#br0" timeOffset="125389.66">13504 5546 0,'21'-21'0,"-21"-1"16,22 1-16,-22 0 15,0 42 32,-22 0-31,22 1-16,-21-1 0,0 0 0,21 21 15,-21 1-15,0-1 0,21 0 0,-21 1 16,-1 20-16,1-21 0,0 1 16,0 20-16,0-20 0,0-1 0,-1 0 15,1 1-15,21-22 0,-21 21 16,21-21-16,-21 22 0,21-22 0,0 0 16,0 0-16,0 0 15,0-42 1,0 0-1,21 21-15,-21-21 0,21-22 16,0 22-16,-21 0 0,22-21 0,-22-1 16,21 1-16,0 0 0,-21-1 0,21-20 15,0 21-15,-21-22 0,21 1 16,1-1-16,-22 22 0,21-22 0,0 22 16,-21 0-16,0-1 0,21 1 15,-21 21-15,21 0 0,-21-1 16,21 22-16,1 0 0,-1 0 15,-21 22-15,21 20 16,-21-21-16,21 21 0,-21 1 0,0-1 16,21 22-16,-21-22 0,21 21 15,-21-20-15,0 20 0,22-20 0,-22-1 16,0 0-16,0 1 0,0-22 16,0 21-16,0-21 0,0 0 0,0 1 15,0-1-15,0 0 0,0 0 0,0 0 31,0-42-15,0 0 0,0 0-16,-22 0 15</inkml:trace>
  <inkml:trace contextRef="#ctx0" brushRef="#br0" timeOffset="125595.55">13144 6033 0,'22'0'47,"20"-22"-47,-21 22 0,0 0 16,0-21-16,22 21 0,-22-21 16,0 21-16,21-21 0,-20 21 0,-1 0 15,-21-21-15,0 0 16,0-1-1</inkml:trace>
  <inkml:trace contextRef="#ctx0" brushRef="#br0" timeOffset="125855.4">13039 5461 0,'0'0'0,"-22"0"0,1-21 16,0 0 0,0 42-1,21 0 1,0 0-16,0 0 0,0 1 0,0-1 16,0 0-16,0 0 0,0 0 15,0 0-15,0 1 0,0-1 0,0 0 16,21-21-1,0 0-15,0 0 0</inkml:trace>
  <inkml:trace contextRef="#ctx0" brushRef="#br0" timeOffset="126055.28">13250 5440 0,'-21'-21'15,"0"21"1,21 21-16,0 0 16,0 0-16,0 0 0,0 1 15,0-1-15,-21 0 0,21 0 16,0 0-16,0 0 0,0 1 16</inkml:trace>
  <inkml:trace contextRef="#ctx0" brushRef="#br0" timeOffset="126352.11">14520 5376 0,'0'0'0,"-21"0"16,0 0-1,0 22-15,0 20 16,-1-21-16,1-21 16,21 21-16,0 0 0,-21 1 0,0-22 15,21 21-15,-21-21 16</inkml:trace>
  <inkml:trace contextRef="#ctx0" brushRef="#br0" timeOffset="126520.02">14668 5355 0,'0'21'31,"-21"1"-31,21-1 15,-21 0-15,0 0 0,0 0 16,0 0-16,-1 1 0,1-22 16,0 21-16,-21 0 0,21 0 0,-22 0 15</inkml:trace>
  <inkml:trace contextRef="#ctx0" brushRef="#br0" timeOffset="126882.81">11832 5673 0,'0'0'0,"0"-43"0,0 22 15,21-21 1,-21 21-16,0 42 16,0 0-1,0 0-15,0 0 0,0 22 0,0-1 16,0 0-16,0 1 0,0-1 0,0 0 16,0 1-16,0 20 0,-21-20 15,21-1-15,-21 0 0,0 1 0,21-22 16,0 21-16,-21 0 0,21-20 15,-22-1-15,22 0 0,0 0 0,0 0 16</inkml:trace>
  <inkml:trace contextRef="#ctx0" brushRef="#br0" timeOffset="127087.7">11557 6033 0,'21'0'0,"0"0"16,0 0-16,1 0 16,-1 0-16,0 0 0,21 0 15,-21 0-15,22 0 0,-1 0 0,0 0 16,22 0-16,-22 0 0,22-22 16,-1 22-16,1 0 0,-1-21 0,1 21 15,-1-21-15,1 21 0,20-21 16,-20 0-16,21 21 0</inkml:trace>
  <inkml:trace contextRef="#ctx0" brushRef="#br0" timeOffset="127479.99">15409 5398 0,'0'0'0,"0"-22"16,-21 22-1,0 0-15,0 22 16,21-1-16,0 0 0,0 0 15,-21 21-15,21-20 0,0 20 0,-22 0 16,22 1-16,0-1 0,0 0 16,-21 1-16,0-1 0,0 0 0,21 1 15,0-1-15,-21-21 0,0 21 16,21-20-16,0-1 0,0 0 16,0 0-16,0 0 0,0 0 0,0 1 15,-22-22-15,22 21 16,-21-21-16,0 0 15,0 0-15,0 0 0</inkml:trace>
  <inkml:trace contextRef="#ctx0" brushRef="#br0" timeOffset="127716.16">14690 5906 0,'0'0'0,"21"-22"31,0 22-31,0 0 0,0 0 16,0 0-16,22 0 0,-1 0 0,0 0 16,1 0-16,-1 0 0,0 0 15,22 0-15,-22 0 0,1 0 0,-1 0 16,-21 0-16,21 0 0,-20 0 16,-1 0-16,0 0 0,-42 0 31</inkml:trace>
  <inkml:trace contextRef="#ctx0" brushRef="#br0" timeOffset="131007.52">15557 14288 0,'0'0'0,"0"-22"0,0 1 16,0 0-16,-21 21 0,21-21 0,-21 21 15,21-21-15,-21 0 16,21-1-16,-21 22 15,21 22 17,0-1-32,0 21 0,0-21 15,0 22-15,0-1 0,0 21 16,0-20-16,0-1 0,0 22 0,0-22 16,0 0-16,-21 22 0,21-22 15,0 0-15,-22 1 0,1-1 0,21-21 16,-21 22-16,21-1 0,0-21 0,0 0 15,0 22-15,-21-22 0,21 0 16,0 0 0,0-42-1,0 0 1,0 0-16,0-1 16,0 1-16,0-21 0,0 21 0,0-22 15,0 22-15,0-21 0,0 0 0,0-1 16,21 1-16,-21 0 0,0-1 15,0 1-15,21-22 0,-21 22 0,21 0 16,1-1-16,-22 1 0,0 0 16,21 21-16,-21-1 0,21-20 0,0 21 15,-21 0-15,21 0 16,-21-1-16,21 22 0,1 0 0,-22-21 16,21 21-16,0 0 15,0 0-15,0 0 0,0 0 16,1 0-16,-1 0 15,0 0-15,0 0 0,-21 21 16,21 1-16,-21-1 0,0 21 0,0-21 16,0 22-16,0-22 0,-21 21 15,0 0-15,0 1 0,0-1 0,-22-21 16,22 22-16,0-22 0,-21 21 16,20-21-16,22 0 0,-21 1 0,21-1 15,21-21 16,1-21-15,-1-1-16,0 22 0,0-21 16,0 21-16,0 0 0,1 0 15,-1-21-15,0 21 0,0 0 0,0 0 16,22 0-16,-22 0 0,0 0 0,21 21 16,-21-21-16,1 21 0,20 1 15,-21-22-15,0 21 0,0 0 0,-21 0 16,0 0-16,0 22 0,0-22 15,0 0-15,0 0 0,-21 0 0,0 22 16,0-22-16,-21 0 0,20 0 16,-20 0-16,0 0 0,21 1 15,-22-1-15,1 0 0,0 0 0,-1-21 16,1 0-16,0 0 0,20 0 16,-20 0-16,21 0 0,-21 0 0,20 0 15,1 0-15,-21-21 0,21 0 16,0 21-16,21-21 0,-22 21 0,1-22 15,0 1-15,21 0 0,-21 21 16,0-21-16,21 0 0,-21 0 16,21-1-16</inkml:trace>
  <inkml:trace contextRef="#ctx0" brushRef="#br0" timeOffset="131327.32">14922 13970 0,'0'-21'0,"0"42"0,-21-63 0,0 21 15,21-1-15,0 1 16,-21 21-16,21 21 31,0 1-31,0-1 0,0 0 16,0 0-16,0 0 15,0 0-15,0 1 0,0-1 16,0 0-16,0 0 16</inkml:trace>
  <inkml:trace contextRef="#ctx0" brushRef="#br0" timeOffset="131507.23">15155 13928 0,'0'0'0,"21"-21"16,1 21 0,-22 21-1,0 0-15,0 0 16,0 0-16,0 0 0,0 1 15,0-1-15,-22 0 0,22 0 16,0 0-16,0 0 16</inkml:trace>
  <inkml:trace contextRef="#ctx0" brushRef="#br0" timeOffset="131831.04">16510 13801 0,'21'0'16,"0"0"-16,-21 21 31,0 0-15,-21 0-16,0 0 0,0 1 0,0-1 15,-1 0-15,1 0 0,0 0 16,0 0-16,0 1 0,0-1 16,21 0-1,21-21 1</inkml:trace>
  <inkml:trace contextRef="#ctx0" brushRef="#br0" timeOffset="132007.94">16764 13822 0,'0'0'0,"0"21"31,0 0-31,0 0 0,-21 1 0,0-1 16,21 0-16,-22 0 0,1 0 15,21 0-15,-21 1 0,0-1 0,0 21 16,21-21-16,-21 0 0,-1 1 0,22-1 16,-21 0-16</inkml:trace>
  <inkml:trace contextRef="#ctx0" brushRef="#br0" timeOffset="133475.63">14986 12129 0,'-21'0'16,"0"0"-16,21 21 15,21-21 17,0 0-32,0 0 15,21 0-15,1 0 0,-1 0 0,22 0 16,-22 0-16,21-21 0,1 21 15,-1-22-15,1 22 0,-1-21 0,1 21 16,-1 0-16,-20-21 0,-1 21 16,0 0-16,-20 0 0,-1 0 0,0-21 15,0 21-15,-42 0 32,0 0-17,0 21-15,-1-21 0,1 21 16,-21-21-16,21 21 0,-22-21 0,22 22 15,-21-1-15,0-21 0</inkml:trace>
  <inkml:trace contextRef="#ctx0" brushRef="#br0" timeOffset="133771.97">14859 12510 0,'-21'0'0,"42"0"0,-63 21 0,42 0 31,42-21-15,-21 0-16,0 0 0,22 0 0,-1 0 16,21 0-16,1 0 0,-1 0 15,1 0-15,-1 0 0,1 0 0,-1 0 16,1 0-16,-1-21 0,1 21 0,-22 0 16,1-21-16,-1 21 0,-21 0 15,21 0-15,-20 0 0,-1-22 16,-42 22 15,-1 0-31,1 0 0,0 0 16,-21 0-16,-1 0 0,22 0 15,-42 22-15,20-22 0</inkml:trace>
  <inkml:trace contextRef="#ctx0" brushRef="#br0" timeOffset="133983.85">14753 12615 0,'-21'0'15,"42"0"-15,-21 0 16,21 0-16,22 0 16,-22 0-16,21 0 0,0 0 0,22 0 15,-1-21-15,1 21 16,-1 0-16,1-21 0,21 21 0,-22-21 16,1 21-16,-1-21 0,-21 21 15,1-21-15,-1 21 0,-21 0 0,0-22 16,1 1-16,-1 21 0,-21-21 15,0 0-15</inkml:trace>
  <inkml:trace contextRef="#ctx0" brushRef="#br0" timeOffset="136851.87">14541 12700 0,'0'0'0,"0"-21"0,-21 21 16,21-21-16,-21 21 15,0-21-15,21-1 16,-21 22 0,21-21-16,-21 21 15,21 21 16,0 1-15,0 20-16,0-21 0,0 0 16,0 22-16,0-22 0,0 21 0,0-21 15,21 22-15,0-22 0,0 0 0,-21 0 16,21 21-16,0-20 0,1-1 16,-1-21-16,0 21 0,0 0 15,0-21-15,0 0 0,1 21 0,-1-21 16,0 0-16,0 0 0,0 0 15,0 0-15,1 0 0,-1 0 16,0 0-16,0 0 0,0 0 16,0 0-16,1-21 0,-1 21 0,21-21 15,-21 0-15,0 0 0,22 21 16,-22-22-16,21 1 0,-21 0 0,22 21 16,-22-21-16,21 0 0,-21 21 0,1-21 15,20-1-15,-21 22 0,0 0 16,22 0-16,-22 0 0,0 0 0,21 0 15,-21 0-15,22 0 0,-22 0 16,0 0-16,0 0 0,22 22 0,-22-22 16,0 21-16,0 0 0,0 0 15,0-21-15,1 21 0,-1 0 16,0 1-16,0-1 0,-21 0 0,21-21 16,0 21-16,-21 0 0,22-21 15,-22 21-15,0 1 16,0-1-1,-22-21 32,22-21-31,0-1-16,0 1 16,0 0-16,22 0 0,-22 0 15,42 0-15,-21-1 0,0 1 16,0 0-16,1 0 0,20 0 15,-21 0-15,21-1 0,-20 22 0,20 0 16,0-21-16,-21 21 0,22 0 16,-1 0-16,-21 0 0,22 0 0,-1 0 15,-21 0-15,21 0 0,1 21 0,-22-21 16,21 0-16,-21 0 0,22 0 16,-22 0-16,21 0 0,-21 0 0,1 0 15,-1 0-15,21 0 0,-21 0 16,0 0-16,-21-21 0,22 0 0,-1 0 15,0 0-15,-21 0 16,0-1-16,21 1 0,-21 0 16,21 0-16,-21 0 0,0 0 0,21 21 15,1-22-15,-22 1 0,21 21 16,-21-21-16,21 21 0,-21 21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9:35:22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5292 0,'21'0'0,"0"0"0,0 0 109,1 0-78,-1-21-15</inkml:trace>
  <inkml:trace contextRef="#ctx0" brushRef="#br0" timeOffset="1265.32">3281 1291 0,'0'21'31,"-21"-21"1,-1 0-32,1 0 0,0 0 15,0-21 1,21 0 0,0 0-1,0 0-15,0 0 0,21-1 16,0 1-16,0 0 0,22 0 0,-22 0 15,21 0-15,1-1 0,-1 1 16,0 21-16,1-21 0,20 21 16,-21 0-16,1 0 0,20 0 0,-20 21 15,-22 0-15,21 1 0,-21 20 16,-21 0-16,0 1 0,0 20 0,-21-21 16,0 22-16,-21-1 0,-22 1 15,1 21-15,-1-22 0,1 1 16,-1-1-16,1 1 0,-1-1 0,1-21 15,-1 1-15,22-1 0,-1-21 16,1 0-16,0 1 0,21-1 16,-22-21-16,22 0 0,0 0 15,0-21-15,21-1 0,-21 1 0,21 0 16,0-21-16,0-1 0,0 1 16,0 0-16,0-1 0,21 1 0,0 0 15,0-1-15,0 22 0,0 0 16,1 0-16,-1 21 0,0 0 0,0 0 15,0 0-15,0 21 0,1 0 16,-1 22-16,0-22 16,-21 21-16,21-21 0,0 22 0,-21-22 15,0 21-15,21 0 0,-21-20 16,22-1-16,-22 0 0,0 21 0,21-42 16,0 21-16,0 1 0,0-22 15,0 0-15,1 0 0,-1 0 16,0 0-16,0 0 0,0 0 15,22-22-15,-22 1 0</inkml:trace>
  <inkml:trace contextRef="#ctx0" brushRef="#br0" timeOffset="2199.3">4233 2074 0,'0'0'0,"0"-21"16,21 0-16,1 0 16,-22 0-16,21-22 0,21 22 15,-21-21-15,22 0 0,-1-1 0,0-20 16,1-1-16,-1 1 0,0-1 16,1 1-16,20 20 0,-42-20 15,22-1-15,-22 22 0,0 0 0,0-1 16,-21 22-16,0-21 0,0 21 15,-21 42 1,0 0 0,0 21-16,-22-20 0,22 41 0,0-21 15,-21 1-15,-1 20 0,22 1 16,-21-1-16,-1 1 0,22-1 0,-21 22 16,21-43-16,0 22 0,-1-22 15,22 22-15,-21-43 0,21 21 0,0-21 16,0 0-16,0 1 0,21-1 15,1-21-15,-1 0 0,21 0 0,-21 0 16,22-21-16,-1-1 0,0 1 16,-21 0-16,22-21 0,-1 21 15,0-22-15,1 1 0,-22 0 16,21 20-16,-21-20 0,1 21 0,-1 0 16,0 0-16,-21-1 0,0 44 15,0-1 1,0 0-16,-21 21 15,21-21-15,0 1 0,-21 20 0,-1-21 16,22 21-16,0-20 0,0-1 16,0 0-16,0 0 0,0 0 0,0 0 15,0 1-15,22-22 0,-1 0 16,0 0-16,0 0 0,0 0 0,0 0 16,22 0-16,-22 0 0,0-22 15,21 1-15,-20 0 0,-1 0 16,0-21-16,0 20 0,0 1 15,0-21-15,1 21 0,-22-22 0,0 22 16,0 0-16,0 0 0,0 0 16,0 0-16,0 42 15,0 0 1,0 0-16,0 0 0,-22 22 0,1-1 16,0 0-16,21 1 0,-21-1 15,0 21-15,0-20 0,-1 20 0,1-20 16,0 20-16,0 1 15,0-1-15,21 1 0,-21-22 0,-1 21 16,1 1-16,21-22 0,-21 1 16,0-1-16,0 0 0,21-21 0,-21 22 15,-1-22-15,1 0 0,-21 0 16,21 0-16,-22 1 0,22-22 0,-21 0 16,0 0-16,-1 0 0,-20 0 15,20 0-15,1-22 0,0 1 0,-22 21 16,22-42-16,21 21 0,-22 0 15,22-1-15,0 1 0,0 0 0,21 0 16,0 0-16,0 0 0,0-1 16,21 1-16,0 0 0,22 0 15,-1-21-15,0 20 0,1 1 0,20 0 16</inkml:trace>
  <inkml:trace contextRef="#ctx0" brushRef="#br0" timeOffset="2526.11">5651 1693 0,'0'0'15,"0"-42"-15,0 21 0,0 0 16,-21 42 0,21 0-16,0 0 15,0 22-15,0 20 0,-21-21 0,21 22 16,-21-1-16,0 1 0,21 21 15,-21-22-15,-1 1 0,1 20 0,0-20 16,0 20-16,0-20 0,0-1 16,-1 1-16,1-1 0,0-20 0,0 20 15,0-20-15,0-22 0,-1 21 16,22 0-16,0-20 0,-21-1 0,21 0 16,0-42 15,21 0-31,-21-1 15,22-20-15,-1 0 0,0-1 16,0-20-16</inkml:trace>
  <inkml:trace contextRef="#ctx0" brushRef="#br0" timeOffset="2815.94">5524 1969 0,'0'0'0,"0"-43"0,0 1 0,0 21 15,0-22-15,0 22 0,0 0 0,22 0 16,-1-21-16,0 20 0,0 22 15,21-21-15,-20 0 0,20 21 16,0 0-16,-21 0 0,22 0 0,-1 0 16,-21 21-16,22 0 0,-22 1 15,0-1-15,0 21 0,-21 0 16,0-20-16,0 20 0,-21 0 0,0 1 16,-22-22-16,22 21 0,-21-21 15,21 22-15,-22-22 0,1 0 0,21-21 16,-21 21-16,20-21 0,1 0 15,21 21-15,0-42 32,21 21-32,1-21 0,-1 0 0,0 0 15,0-1-15</inkml:trace>
  <inkml:trace contextRef="#ctx0" brushRef="#br0" timeOffset="3429.62">6138 1990 0,'0'0'0,"21"0"16,1 0 0,-1 0-16,-21-21 0,21-1 15,0 22-15,-21-21 0,21 0 16,0 0-16,1 0 0,-1 0 16,-21-1-16,21 1 0,-21 0 0,21 0 15,-21 0-15,0 0 16,0-1-16,-21 22 31,0 22-31,0-1 0,-1 0 0,1 0 16,0 21-16,0-20 0,0 20 15,21-21-15,-21 21 0,-1 1 0,22-22 16,-21 21-16,21-21 0,0 1 16,0-1-16,0 0 0,0 0 0,0 0 15,21 0-15,1-21 16,20 0-16,-21 0 0,0 0 0,22 0 15,-1 0-15,0-21 0,1 0 16,-1 0-16,21 0 0,-20 0 0,20-1 16,-20-20-16,-1 0 0,0-1 15,22 1-15,-43 0 0,21-1 16,-21 22-16,1-21 0,-22 21 0,0 0 16,0-1-16,0 1 0,-22 21 15,-20 0-15,21 0 0,0 0 16,21 21-16,-21 1 0,21-1 15,0 0-15,0 21 0,0-21 0,0 22 16,21-22-16,0 21 0,0-21 16,0 22-16,0-22 0,1 21 0,-1-21 15,-21 1-15,0-1 0,21 0 16,-21 0-16,0 0 16,-21-21-16,0 0 0,-1 21 15,1-21-15,-21 0 0,21 0 16,0 0-16,-1 0 0,1 0 15,0 0-15,0-21 0,0 21 0,0 0 16,-1-21-16,22 0 0,-21 0 16,0 21-16,0-21 0,-21-22 0,20 22 15</inkml:trace>
  <inkml:trace contextRef="#ctx0" brushRef="#br0" timeOffset="3728.09">5016 1291 0,'0'0'15,"-42"0"-15,21 0 0,0-21 0,21 0 16,21 0-16,21 21 16,1 0-16,-1-21 0,0 21 15,22 0-15,20-22 0,1 22 16,0 0-16,-1-21 0,1 21 0,-21-21 15,20 21-15,-20 0 0,-1 0 16,1-21-16,-22 21 0,-21 0 0,22 0 16,-22 0-16,-21-21 15,21 21-15,-21-21 16,-21 21 0,0 0-16,-1 0 15</inkml:trace>
  <inkml:trace contextRef="#ctx0" brushRef="#br0" timeOffset="4737.51">2159 4360 0,'0'0'0,"0"-21"15,0 0-15,0 0 16,0 0-16,0 0 15,0-1-15,0 1 16,0 42 31,0 1-47,0-1 0,0 21 0,0 0 16,0 1-16,0-1 0,0 0 15,0 1-15,0-1 0,-21 22 0,21-22 16,-21 21-16,21-20 0,0 20 15,-22-20-15,22 20 0,-21-21 16,21 1-16,0-22 0,0 21 0,0-21 16,-21 1-16,21-1 0,0 0 15,0-42 17,0-22-32,0 22 15,21 0-15,0-21 0</inkml:trace>
  <inkml:trace contextRef="#ctx0" brushRef="#br0" timeOffset="5081.85">2646 4678 0,'0'0'0,"0"21"16,0 0-16,0 0 15,0 1-15,21-22 32,0 0-17,0 0-15,0-22 0,1 1 16,-22 0-16,0 0 16,0 0-16,-22 21 15,22-21-15,-21 21 16,0 0-1,0 0-15,0 0 16,0 0-16,21 21 0,0 0 16,-22-21 15</inkml:trace>
  <inkml:trace contextRef="#ctx0" brushRef="#br0" timeOffset="6281.46">3535 5038 0,'0'0'0,"-21"0"0,21 21 16,-22-21 0,44 0 15,-1-21-16,21 21-15,-21-21 0,22-1 16,-1-20-16,0 21 0,1 0 0,20-22 16,-21 1-16,1 0 0,-1-1 15,0 1-15,1 0 0,-1-1 0,-21 1 16,0-21-16,1 20 0,-22 1 16,21 0-16,-21-22 0,0 22 0,0-1 15,0 1-15,0 21 0,0-21 16,0 20-16,-21 1 0,-1 0 15,22 0-15,-21 21 0,21 21 16,0 0-16,-21 22 16,21-1-16,-21 21 0,21 1 0,-21-1 15,21 1-15,-21 21 0,-1 20 16,1-20-16,0 21 0,0 0 0,-21 0 16,20-1-16,1-20 0,-21 21 15,21 21-15,0-21 0,-1 0 0,1-1 16,0 1-16,21 0 0,0-21 15,-21 21-15,21-22 0,0 1 0,0 0 16,0-1-16,0-20 0,0-22 0,21 0 16,0 1-16,-21-22 0,21 0 15,1-21-15,-1 0 0,21 0 16,-21-21-16,0 0 0,22-22 16,-1 1-16,0-21 0,1-1 0,-1 1 15,0-1-15,-20-21 0,20 1 16,-21-1-16,0 0 0,0 1 0,-21-1 15,0 0-15,-21 1 0,0 20 0,-21 1 16,-1-1-16,1 22 0,0 0 16,-22 20-16,22-20 0,-22 21 0,22 21 15,-21-21-15,20 0 0,1 21 16,0 0-16,20 0 0,1-22 16,0 22-16,21-21 15,21 21-15,22-21 16,-22 0-16,21 21 0,0-21 15,22 0-15,-22-22 0,22 22 0,-1-21 16,1 21-16,-1-22 0,1 1 16,-1-22-16,1 22 0,-1 0 0,1-1 15,-22 22-15,0-21 0,-20 0 16,20 20-16,-21 1 0,-21 0 0,0 0 16,0 0-16,-21 21 15,0 0 1,0 21-1,-1 0-15,1 0 0,21 0 0,-21 1 16,0-1-16,0 21 0,21 0 16,-21-20-16,21 20 0,-22 0 0,22-21 15,0 22-15,0-22 0,0 0 16,0 0-16,22 0 0,-1-21 0,0 0 16,0 0-16,21 0 0,-20 0 15,20-21-15,0 0 0,1-21 0,-22 21 16,21-22-16,0 1 0,-20 0 15,-1-1-15,0 22 0,-21-21 0,0-1 16,0 1-16,0 0 0,0 21 16,-21-1-16,0 1 0,-1 0 0,-20 21 15,21 0-15,-21 0 0,-1 0 16,1 0-16,21 21 0,-22 0 16,22 1-16,0-1 0,0 0 15,0 0-15,21 0 0,0 0 0,0 22 16,0-22-16,21-21 0,0 21 15,0 0-15,0-21 0,22 0 0,-1 0 16,-21 0-16</inkml:trace>
  <inkml:trace contextRef="#ctx0" brushRef="#br0" timeOffset="6557.3">5376 4043 0,'0'0'0,"0"-21"0,0 0 15,-21 21 1,0 21-16,0 21 16,0 0-16,21 1 0,-22-1 0,1 22 15,0-22-15,0 21 0,0 1 16,21-1-16,-21 1 0,-1-1 0,1 1 16,21-1-16,0 1 0,-21-1 15,21-20-15,-21-1 0,21 0 0,0 1 16,0-22-16,0 0 0,0 0 15,0 0-15,21-42 16,-21 0-16,21-21 16,0-1-16,1 1 0,-1 0 15,0-22-15</inkml:trace>
  <inkml:trace contextRef="#ctx0" brushRef="#br0" timeOffset="6802.56">5673 4085 0,'0'0'0,"21"-42"0,0 0 15,-21 63 1,0 0-16,-21 21 16,0 1-16,-1-1 0,1 21 15,0-20-15,0 20 0,0 1 16,21-22-16,-21 22 0,-1-1 16,1-21-16,0 22 0,21-22 0,0 1 15,-21-1-15,21 0 0,0-21 16,0 1-16,0-1 0,0 0 0,21-21 31,-21-21-31,21 0 0,0-1 16,1-20-16,-1 21 0</inkml:trace>
  <inkml:trace contextRef="#ctx0" brushRef="#br0" timeOffset="7157.35">5842 4530 0,'0'21'15,"-21"0"-15,0 0 16,-1 0-16,22 22 0,-21-22 0,0 21 16,21 1-16,0-1 0,-21-21 15,21 21-15,0 1 0,0-1 0,0-21 16,0 0-16,21 1 0,0-1 16,0 0-16,1-21 0,20 0 0,-21 0 15,21 0-15,1 0 0,-1 0 16,-21-21-16,22-22 0,-1 22 15,0 0-15,-21-21 0,22-1 0,-22 22 16,0-21-16,0 0 0,-21-1 16,0 1-16,0 0 0,0 20 0,0-20 15,-42 21-15,21 21 0,-22-21 16,22 21-16,-21 0 0,0 0 0,-1 0 16,1 0-16,0 0 0,-1 21 15,22-21-15,0 21 0,0-21 0,0 21 16,21 0-16,0 1 0,21-1 15,0-21-15,0 0 0,0 21 16,0-21-16,22 0 0</inkml:trace>
  <inkml:trace contextRef="#ctx0" brushRef="#br0" timeOffset="8989.53">6646 4530 0,'0'-21'15,"-21"21"-15,0 0 0,0 0 16,0 21-16,-1 0 0,1 0 16,0 0-16,21 0 0,-21 22 0,21-22 15,-21 21-15,21 1 0,0-22 16,0 21-16,0-21 0,0 22 0,0-22 16,0 21-16,0-21 0,0 0 15,0 1-15,21-22 16,0 0-16,0 0 15,0 0-15,1-22 0,-1 1 0,0 0 16,0 0-16,0-21 0,0 20 16,1-20-16,-22 21 0,21-21 0,0 20 15,0 1-15,-21 0 0,0 0 0,21 0 16,0 21 0,-21 21-1,0 0-15,0 0 0,0 22 16,0-22-16,0 0 0,0 21 0,0-21 15,0 22-15,0-22 16,0 0-16,0 0 0,0 0 0,22 1 16,-1-22-16,0 0 0,0 0 0,21 0 15,-20 0-15,-1 0 0,21 0 16,-21 0-16,0-22 0,1 1 0,-1 0 16,21 0-16,-21-21 0,-21 20 15,21-20-15,1 0 0,-1-1 0,-21 1 16,0 0-16,0 21 0,21-22 15,-21 22-15,21-21 0,-21 21 0,0-1 16,0 44 15,0-1-31,0 0 0,0 21 16,0-21-16,-21 22 0,21-22 16,-21 21-16,21 1 0,0-1 0,0-21 15,0 21-15,0-20 0,0-1 16,0 21-16,0-21 0,21 0 15,0 1-15,0-22 0,0 0 16,1 0-16,-1 0 0,21 0 0,-21-22 16,0 1-16,1 0 0,-1-21 15,21 21-15,-21-22 0,0 22 0,1-21 16,-1-1-16,0 22 0,0-21 16,-21 21-16,0-22 0,21 22 0,-21 0 15,21 0-15,-21 0 0,-21 42 31,21 0-15,-21 0-16,21 22 0,0-22 16,-21 0-16,21 21 0,0 1 0,0-22 15,0 0-15,0 21 0,0-21 0,0 1 16,0-1-16,21 0 0,0 0 16,0-21-16,1 0 0,-1 0 0,0 0 15,21 0-15,-21 0 0,22 0 16,-1-21-16,-21 0 0,22 0 15,-1-1-15,-21 1 0,21-21 16,-20 21-16,-1-22 0,0 22 0,0-21 16,0 21-16,0 0 0,-21-1 0,0 1 15,0 42 17,-21-21-32,0 22 0,21-1 15,-21 21-15,0-21 0,21 0 0,-21 22 16,21-22-16,-22 0 0,22 21 15,-21-20-15,21-1 0,0 0 0,0 0 16,0 0-16,0-42 31,0 0-31,21 0 16,1 0-16,-1-22 0,0 22 16,-21-21-16,21 21 0,0-22 0,0 22 15,1-21-15,-1 21 0,0-1 16,0 1-16,-21 0 0,0 0 0,21 21 15,-21 21 1,0 0 0,0 0-16,0 22 0,0-22 0,0 0 15,0 21-15,0-20 0,0 20 16,0-21-16,0 21 0,0-20 16,21-1-16,1 0 0,-1 0 15,0 0-15,0 0 0,0-21 0,22 0 16,-22 0-16,21 0 0,22 0 0,-22 0 15,0-21-15,22 0 0,-22 0 16,0 0-16,22 0 0,-22-1 0,1-20 16,-1 21-16,-21-21 0,21 20 15,-20-20-15,20 0 0,-42-1 0,21 22 16,-21-21-16,0 0 0,0 20 16,0 1-16,0 0 0,-21 0 0,21 0 15,-42 21-15,20 0 0,1 0 0,-21 0 16,21 21-16,-22 0 0,1 0 15,21 0-15,-21 22 0,20-22 16,-20 21-16,21 1 0,0-22 16,0 21-16,21-21 0,0 22 0,0-22 15,0 0-15,0 0 0,21 0 16,0 0-16,0 1 0,0-22 0,0 0 16,1 0-16,20 0 0,-21 0 0,0 0 15,0-22-15,22 1 0,-22 0 16,0 0-16,-21 0 0,21 0 0,0-1 15,1-20-15,-22 21 0,0 0 16,0 0-16,21-1 0,-21 1 0,21 0 16,-42 42 31,0 0-47,-1 1 15,1-1-15,0 21 0,0-21 0,0 22 16,21-1-16,-21 0 0,-1 22 15,1-1-15,0-20 0,21 20 0,-21 1 16,0-1-16,21 1 0,-21 20 0,-1 1 16,22 0-16,0-1 0,-21 1 15,0 0-15,21 20 0,0-20 16,0 0-16,0-1 0,0 22 0,0-21 0,0 0 16,0-22-16,0 22 0,0-22 15,0-20-15,0 20 0,0-21 16,0 1-16,0-22 0,0 0 0,-21 0 15,0-21-15,0 0 0,-1 0 16,1 0-16,0 0 0,0 0 0,0 0 16,0-21-16,-1 0 0,1 0 0,21 0 15,0-1-15,-21 1 0,21 0 16,0 0-16,0-21 0,0-1 0,0 1 16,0 0-16,21-1 0,-21 1 0,21-22 15,-21 22-15,0-21 16</inkml:trace>
  <inkml:trace contextRef="#ctx0" brushRef="#br0" timeOffset="9190.06">7683 4403 0,'0'0'0,"-21"-21"15,0 21 17,21-22-17</inkml:trace>
  <inkml:trace contextRef="#ctx0" brushRef="#br0" timeOffset="10965.57">9631 4678 0,'21'0'63,"-42"0"-1,0 0-62,-1 0 16,1 0-16,0 0 31,42 0 16,0 0-32,1 0-15,-1 0 0,0 0 16,0 0-16,21 0 0,-20 0 0,20 0 16,0 0-16,1 0 0,-22 0 15,0 0-15,21 0 0,-21 0 0,1 0 16,-44 0 250,1 0-251,21 21 16,-21-21-31,0 0 16,21 21 0,-21-21-16,42-21 62,0 0-62,0 21 16,22-21-16,-22 0 0,21-1 0,0-20 15,-20 21-15,20-21 0,0-1 16,22 1-16,-22-22 0,0 22 0,1-21 16,-1 20-16,-21-20 0,0 20 15,1 22-15,-22-21 0,0 21 0,0 0 16,0-1-16,-22 22 16,1 0-16,0 0 0,0 22 0,-21-1 15,20 0-15,-20 21 0,21 1 0,0-22 16,0 21-16,-1 0 15,22 1-15,0-1 0,0 0 0,0 1 16,0-1-16,22 0 0,-1 1 16,0-1-16,0 0 0,0-20 0,0 20 15,1-21-15,-1 0 0,-21 0 16,0 1-16,21-1 0,-21 0 0,0 0 16,-21-21-1,0 0-15,-1 0 0,1-21 16,0 21-16,-21-21 0,21 0 0,-1-1 15,-20 22-15,21-21 0,0 0 16,0 21-16,-1 0 0,22-21 0,-21 21 16,21 21-1,0 0 1,21 0-16,1 1 0,-1-22 16,21 21-16,-21 0 0,22-21 15,-1 0-15,-21 21 0,21-21 0,1 0 16,-1 0-16,0 0 0,22 0 15,-22-21-15,1 0 0,20 0 0,-21 21 16,1-22-16,-1 1 0,-21 0 0,0 0 16,22 0-16,-22 0 0,-21-22 15,0 22-15,21 0 0,-21 0 16,0 0-16,0-1 0,0 1 0,-21 21 16,0 0-1,0 21-15,-1-21 0,1 22 16,21-1-16,-21 0 0,0 0 15,21 0-15,-21 0 0,21 1 0,0-1 16,0 0-16,0 0 16,0 0-16,21-42 31,-21 0-15,21 0-16</inkml:trace>
  <inkml:trace contextRef="#ctx0" brushRef="#br0" timeOffset="11293.14">11028 4149 0,'0'0'0,"0"-21"0,0-1 16,0 1-16,0 0 0,-21 21 0,-1 0 15,1 0-15,21 21 16,-21 0-16,21 1 16,0-1-16,0 0 0,21 0 15,0-21-15,1 0 0,-1 21 16,0-21-16,0 0 0,0 0 0,0 0 15,1 0-15,-1-21 0,0 21 16,0-21-16,-21 0 0,21 0 16,-21-1-16,0 1 0,0 0 0,0 0 15,-21 0-15,0 0 0,-21 21 0,20-22 16,-20 1-16,21 21 0,-21 0 16,20 0-16,-20 0 0,21 0 15,0 0-15,0 21 0,-1 1 0,22-1 16,0 0-16,0 0 15,0 0-15,0 0 0,22 1 0,-1-22 16,0 0-16,21 0 0,1 0 16,-1 0-16</inkml:trace>
  <inkml:trace contextRef="#ctx0" brushRef="#br0" timeOffset="11813.84">11642 3852 0,'0'0'0,"0"-21"16,0 0-16,0 0 15,0 0-15,-22 21 0,1 0 0,0 0 16,0 0-16,0 21 16,0-21-16,21 21 0,-22 21 0,1-20 15,0 20-15,21 0 0,0 22 0,-21-1 16,21 1-16,-21-1 0,21 1 16,0-22-16,0 22 0,0-1 0,-21 1 15,21-22-15,-22 0 0,22 22 16,0-22-16,0-21 0,-21 22 0,21-22 15,0 0-15,0 0 0,0 0 16,0-42 0,0 0-1,0 0-15,0 0 0,0-22 16,0 22-16,0 0 0,0-21 0,21-1 16,1 22-16,-1-21 0,0 21 0,0-22 15,0 22-15,22 0 0,-22 0 16,21 0-16,0 21 0,1 0 0,20 0 15,-20 0-15,-1 0 0,21 21 16,-20 0-16,-22 21 0,21-21 0,-21 1 16,-21 20-16,0-21 0,0 21 15,-21-20-15,0 20 0,-21-21 16,-1 21-16,1-20 0,-21-1 0,20 21 16,-20-21-16,20 0 0,-20-21 15,21 22-15,-1-1 0,1-21 0,0 0 16,-1 0-16,22 0 0,-21 0 15,21 0-15,-1 0 0,22-21 0,0-1 16,0 1-16,0 0 0,43 0 16,-22 0-16,0-22 0,21 22 15,1 0-15,-1-21 0</inkml:trace>
  <inkml:trace contextRef="#ctx0" brushRef="#br0" timeOffset="13825.26">12509 3789 0,'0'0'0,"0"-21"0,0-43 16,0 43-16,0 0 15,0 0-15,-21 21 0,0 0 16,21 21 0,-21 0-16,21 0 0,0 0 0,-21 22 15,0-1-15,21 22 0,-22-1 16,1 1-16,0-1 0,0 22 0,-21-22 15,20 1-15,1-1 0,21 1 16,0-22-16,0 22 0,0-22 16,0-21-16,0 21 0,0-20 0,21-1 15,1 0-15,-1 0 0,0-21 16,0 0-16,21 0 0,-20 0 0,-1 0 16,21 0-16,-21-21 0,0 0 0,1 0 15,-1-1-15,21 1 0,-21-21 16,0 0-16,1 20 0,-1-20 0,0 0 15,-21 21-15,21-1 0,0 1 16,-21 0-16,0 42 31,0 22-31,0-22 0,0 0 16,0 21-16,-21-21 0,21 22 0,-21-22 16,21 0-16,0 21 0,0-20 15,0-1-15,0 0 0,0 21 0,21-21 16,0-21-16,0 22 0,1-1 15,20-21-15,-21 0 0,0 0 0,22 0 16,-1 0-16,-21-21 0,21-1 0,-20 22 16,20-42-16,-21 21 0,21 0 15,-20-22-15,-1 22 0,0-21 0,-21 0 16,21 20-16,-21-20 0,21 21 16,-21 0-16,0 0 0,0-1 15,0 44 1,-21-1-16,0 0 15,0 0-15,0 0 0,21 22 0,-22-22 16,1 0-16,21 21 0,0-21 16,-21 1-16,0 20 0,21-21 0,-21 0 15,21 0-15,-21-21 0,21 22 16,0-1 0,0-42-1,0-1 1,0 1-16,21-21 0,0 21 0,0-22 15,0 22-15,0-21 0,22-22 0,-1 22 16,0 0-16,1-1 0,-22 22 16,21-21-16,-21 21 0,1 21 0,-1 0 15,0 0-15,0 0 0,-21 21 16,0 0-16,0 0 0,0 22 16,0-22-16,0 21 0,21 0 15,-21-20-15,21 20 0,1-21 0,-22 21 16,21-20-16,0-1 0,0 21 0,-21-21 15,21 0-15,0-21 0,1 22 16,-1-22-16,21 0 0,-21 0 0,0 0 16,1 0-16,20-22 15,-21 22-15,0-21 0,22 0 0,-1-21 16,-21 21-16,21-22 0,1 1 0,-1 0 16,0-1-16,1 1 0,-1 0 15,0-1-15,1 1 0,-1 0 0,-21 20 16,0-20-16,22 42 0,-22-21 15,0 21-15,0 21 16,-21 0-16,0 0 0,0 1 16,0 20-16,0-21 0,0 0 0,0 22 15,0-22-15,0 0 0,0 0 16,0 0-16,0 0 0,0 1 0,21-22 16,-21 21-16,22-42 31,-22-1-31,0 1 15,21 0-15,-21 0 0,0 0 0,0 0 16,0-22-16,0 1 0,0 21 16,0-22-16,0 22 0,0 0 0,0 0 15,-21 0-15,21 0 0,-22 21 16,1 0-16,-21 0 0,21 0 0,0 21 16,-22 0-16,22 0 0,-21 0 0,21 22 15,-22-1-15,22-21 0,-21 21 16,21 1-16,-1-1 0,1 0 0,0-20 15,21 20-15,0-21 16,0 21-16,0-20 0,0-1 0,0 0 16,0 0-16,21 0 0,0 0 0,1-21 15,-1 0-15,0 0 0,0 0 16,0 0-16,0 0 0,1-21 0,-1 21 16,0-21-16,0 0 0,0 0 15,0-22-15,1 22 0,-1-21 0,0 21 16,0-22-16,0 22 0,-21-21 0,21 21 15,1 0-15,-22-1 0,0 1 16,0 0-16,0 42 31,-22-21-15,22 21-16,-21 1 0,0-1 16,21 21-16,-21-21 0,0 22 0,21-1 15,0 0-15,-21 1 0,21-1 0,-22 21 16,22-20-16,-21 20 0,21 1 15,-21-1-15,21 1 0,0-1 0,-21 1 16,0-1-16,0 1 0,21-1 16,0 1-16,-22-1 0,22 1 0,-21 20 15,21-20-15,0-1 0,0 22 0,-21-21 16,21-1-16,-21 1 0,0-22 16,21 21-16,0 1 0,-21-1 15,21-20-15,-22 20 0,1-20 0,21-1 16,-21 0-16,0 1 0,0-22 0,0 0 15,-1 0-15,1 0 0,0-21 16,0 0-16,0 0 0,0-21 0,-1 0 16,1-21-16,-21 20 0,21-20 0,0-21 15,-1 20-15,1-20 0,0-1 16,21 1-16,0-1 0,0 1 0,0-22 16,21 22-16,22-22 0,-22 0 0,21 22 15,0-22-15,1 22 0,20-22 16,1 21-16,-1-20 0,1 20 0,-1-20 15,1-1-15,20 0 16,-20 1-16,-1-1 0,22 21 0,-21-20 16,20 20-16,-20 1 0,-1-1 0,1 1 15,-22 20-15,0 1 0,1 0 16,-1 21-16,-21-1 0,0 1 0,-21 0 16,0 0-16,0 0 0,-21 0 15,0 21-15,0 0 16,0 0-16,-22 0 0,22 0 15,0 21-15,0 0 0,0 0 0,0 0 16,21 0-16,0 1 0,0-1 16,0 0-16,0 21 0,0-21 15,0 1-15,0 20 0,21-21 0,0 0 16,-21 0-16,21 22 0,0-22 16,-21 0-16,0 0 0,21-21 15,-21 21-15,-21-21 31,0 0-15,0 0-16,0 0 16,0 0-16,-1 0 0,1-21 0,0 21 15,0-21-15,0 0 0,-22 21 16,22-21-16</inkml:trace>
  <inkml:trace contextRef="#ctx0" brushRef="#br0" timeOffset="14181.97">13462 3514 0,'0'0'15,"-21"0"-15,42 0 47,0 0-31,0 0-16,0 0 15,-21-21-15,0-1 16,0 1-16,-21 21 47,21 21-32,0 1-15,0-1 16,0 0-16,21 0 0,-21 0 16,0 0-16,0 1 0,0-1 15</inkml:trace>
  <inkml:trace contextRef="#ctx0" brushRef="#br0" timeOffset="15265.58">1016 7070 0,'21'0'15,"-21"-21"-15,0-1 32,-21 22-17,21-21-15,0 0 16,-21 21 0,21-21-16,0 0 0,0 0 15,0-1-15,0 1 16,0 0-16,21 21 0,0 0 15,0 0-15,0 0 16,1 0-16,-1 0 0,21 21 0,-21 0 16,0 1-16,1 20 0,-1 0 15,-21 1-15,0-1 0,0 0 16,0 22-16,0-1 0,-21 1 0,-1-22 16,1 22-16,-21-1 0,-22-21 15,22 1-15,-21-1 0,20 0 0,-20-20 16,-1-1-16,22 0 0,-22 0 15,22 0-15,0-21 16,-1 0-16,1 0 0,21-21 0,-21 0 16,42 0-16,0-22 0,0 22 15,0-21-15,0 0 0,0-22 16,0 22-16,21-1 0,0-20 0,0 21 16,0 20-16,0-20 0,22 21 15,-22 0-15,0 21 0,0 0 16,0 0-16,1 21 0,-1 21 15,0-21-15,-21 22 0,0-1 16,21-21-16,-21 22 0,21-1 0,-21 0 16,0 1-16,0-1 15,0-21-15,0 21 0,0-20 16,21 20-16,-21-21 0,0 0 0,0 0 16,22 1-16,-22-1 15,21-21-15,0 0 0,0 0 16,0-21-16,0-1 15,1 1-15,20 0 0</inkml:trace>
  <inkml:trace contextRef="#ctx0" brushRef="#br0" timeOffset="15538.43">1545 7387 0,'0'0'0,"21"0"15,-21 21-15,0 1 0,0-1 16,-21-21 78,0 21-79,0 0 1,21 0-16,0 0 15,0 1-15,21-22 16,0 21-16,21-21 0,-20 0 16</inkml:trace>
  <inkml:trace contextRef="#ctx0" brushRef="#br0" timeOffset="15898.16">2709 7218 0,'0'0'0,"0"-42"0,0-1 16,0 1-16,-21 21 16,0 21-16,0-21 0,0 21 0,-1 0 15,1 0-15,0 21 16,21 0-16,-21 0 0,0 21 0,21 22 16,-21-1-16,-1 1 0,22-1 15,-21 1-15,0 21 0,0-22 0,21 22 16,-21 21-16,0-1 0,-1-20 15,1 21-15,0 21 0,0-21 0,0 0 16,0-1-16,-22 1 0,22 0 16,-21-21-16,21 21 0,-1-22 0,1-20 15,0-1-15,0 1 0,0-22 16,21 0-16,-21-20 0,21-1 16,0 0-16,0-42 15,0 0 1,0-1-16,21-20 0,-21 0 15,21-22-15,-21 1 0,21-1 0,0-20 16</inkml:trace>
  <inkml:trace contextRef="#ctx0" brushRef="#br0" timeOffset="16197.99">2286 7535 0,'0'0'0,"0"-63"0,0-85 15,0 105-15,0 1 16,21 0-16,0 21 0,0-1 15,1-20-15,-1 21 0,21 0 16,0 21-16,1-21 0,20 21 0,-20 0 16,-1 0-16,0 21 0,1 0 15,-1 21-15,-21 1 0,0-1 0,-21 0 16,0 1-16,0 20 0,-21-21 16,0 1-16,-21-1 0,-1 0 0,1 1 15,0-1-15,-22-21 0,22 0 16,-1 1-16,1-1 0,0 0 0,21 0 15,-1-21-15,1 0 0,42 0 32,1 0-17,-1-21-15,21 0 0,0 0 0,1-1 16,-1 1-16</inkml:trace>
  <inkml:trace contextRef="#ctx0" brushRef="#br0" timeOffset="16601.65">3069 7366 0,'0'0'0,"0"-42"16,0 21-16,0-1 15,0 1-15,0 0 0,21 0 16,0 21-16,1 0 16,-1-21-16,0 21 0,21 0 0,-21 0 15,1 21-15,20 0 0,-21 0 16,21 0-16,-20 22 0,-1-1 0,-21-21 15,0 22-15,0-1 0,0-21 16,0 21-16,0 1 0,0-22 0,-21 0 16,-1 0-16,1 22 0,0-43 15,0 21-15,0 0 0,0-21 0,-1 0 16,22-21 0,0 0-16,0-1 15,0 1-15,0 0 0,22-21 16,-1-1-16,0 1 0,0 0 0,0-1 15,22 1-15,-22 0 16,21-1-16,-21 22 0,0 0 0,22 0 16,-22 0-16,0 0 0,0 21 15,0 0-15,1 0 0,-1 0 0,-21 21 16,21-21-16,-21 21 16,21 0-16,-21 0 0,0 0 0,0 1 15</inkml:trace>
  <inkml:trace contextRef="#ctx0" brushRef="#br0" timeOffset="16957.24">3704 7578 0,'0'42'16,"0"-21"-16,21-21 15,0 0 1,1 0-16,-1 0 0,21 0 0,-21-21 16,22 0-16,-1 21 0,-21-21 15,21 0-15,-20-1 0,20 1 0,0 0 16,-21-21-16,1 21 0,-1-1 15,0 1-15,-21 0 0,0-21 0,0 21 16,0-1-16,-21 22 0,0 0 16,-1 0-16,1 0 0,0 0 15,0 0-15,-21 22 0,20-1 0,1 21 16,0-21-16,0 22 16,0-22-16,0 21 0,21 0 0,-22-20 15,22 20-15,0-21 0,0 21 16,0-20-16,0-1 0,22 0 0,-1 0 15,0 0-15,-21 0 0,21 1 16,0-22-16,0 0 0,1 0 0,-1 0 16,0 0-16,0 0 0,0 0 0,0 0 15,1-22-15,20 1 0,-21 21 16,0-21-16,22 0 0,-1 0 0</inkml:trace>
  <inkml:trace contextRef="#ctx0" brushRef="#br0" timeOffset="17241.09">4741 7387 0,'0'0'0,"0"-21"0,0 0 0,0 0 15,0 0-15,0-1 0,0 1 16,-21 21 0,0 0-16,0 21 0,0-21 15,-1 22-15,1 20 0,0-21 0,0 21 16,0-20-16,0 20 0,-1 0 15,1 1-15,0-22 0,0 21 0,21-21 16,0 22-16,0-22 0,0 0 0,0 0 16,0 0-16,0 0 15,21 1-15,0-22 0,0 0 16,1 0-16,62 0 16,-41 0-16,-22 0 0,21-22 15,0 1-15,-20 21 0,20-21 0,0 0 16</inkml:trace>
  <inkml:trace contextRef="#ctx0" brushRef="#br0" timeOffset="17613.75">5122 7493 0,'-21'0'16,"42"0"15,0 0-31,1 0 15,-1 0-15,0 0 0,0-21 16,0 0-16,0 21 0,1-21 0,-1 21 16,0-22-16,0 1 0,-21 0 15,0 0-15,-21 21 32,0 0-32,0 0 0,-22 0 0,22 0 15,0 21-15,-21 0 0,20 0 16,1 1-16,0-1 0,0 0 0,0 21 15,0-21-15,21 1 0,0 20 16,0-21-16,0 0 0,0 0 16,0 1-16,0-1 0,0 0 0,21-21 15,0 21-15,0-21 0,0 0 0,0 0 16,22 0-16,-22 0 0,0 0 16,21 0-16,1 0 0,-1 0 0,0-21 15,1 0-15,20 21 0</inkml:trace>
  <inkml:trace contextRef="#ctx0" brushRef="#br0" timeOffset="19084.45">6117 7451 0,'0'0'0,"0"-64"15,0 43-15,0-21 16,-21 21-16,0 21 0,0-22 16,-1 1-16,1 21 0,0 0 0,0 0 15,-21 0-15,-1 0 0,1 0 16,0 21-16,-22 1 0,22 20 0,-1-21 15,1 21-15,21 1 0,-21-1 16,20 0-16,1-20 0,21 20 0,0 0 16,0-21-16,0 1 0,0-1 0,21 0 15,1 0-15,-1 0 16,21 0-16,-21-21 0,22 0 0,-22 0 0,21 0 16,0 0-16,1 0 0,-1-21 15,-21 0-15,22 0 0,-1 0 16,-21-22-16,21 22 0,-20-21 0,20-22 15,-21 22-15,0-21 0,22-22 16,-22 21-16,0-20 0,21-1 0,-21 22 16,1-22-16,-22 21 0,21 1 15,-21-1-15,21 1 0,-21 21 0,0-1 16,0 22-16,0 0 0,-21 21 16,0 0-16,-1 42 15,1-21-15,0 22 0,0-1 0,0 0 16,0 22-16,-1-1 0,1 1 15,0-1-15,0 1 0,0 21 16,0-22-16,-1 1 0,22-1 16,0 1-16,0-1 0,0-21 0,0 1 15,0-1-15,0 0 0,22-20 0,-22-1 16,21 0-16,0-21 0,0 0 16,21 0-16,-20 0 0,-1 0 0,21 0 15,-21-21-15,0 0 0,22-1 16,-1 1-16,-21-21 0,22 21 0,-1-22 15,-21 1-15,0 21 0,22-21 0,-22 20 16,-21 1-16,0 0 0,0 0 16,-21 21-1,-1 21 1,1 0-16,0 0 0,0 1 0,21-1 16,0 21-16,-21-21 0,21 22 0,0-22 15,0 0-15,0 21 0,0-21 16,0 1-16,21-1 0,0 0 0,0-21 15,0 21-15,1-21 0,-1 0 0,21 0 16,0 0-16,-20 0 0,20 0 16,0-21-16,1 21 0,-22-21 0,21 0 15,0-1-15,-20-20 0,20 21 16,-21-21-16,21 20 0,-20-20 16,20 0-16,-21 21 0,-21-1 0,0 1 15,0 0-15,0 42 16,-21 0-1,0 1-15,0-1 0,-1 0 0,1 0 16,0 0-16,0 22 0,0-22 16,21 0-16,-21 0 0,21 0 0,-22 0 15,1 1-15,21-1 16,21-42 15,1-1-31,-1 1 0,0 0 16,0 0-16,0 0 0,0-22 0,22 22 15,-22-21-15,0 0 16,0 20-16,22 1 0,-22-21 0,-21 21 16,21 21-16,0-21 0,-21 42 15,0 0 1,0 0-16,0 21 0,0-20 16,0-1-16,0 21 0,0-21 15,0 0-15,0 22 0,0-22 0,0 0 16,0 0-16,21 0 0,0 1 0,1-1 15,-1-21-15,0 21 0,0-21 16,21 0-16,1 21 0,20-21 0,-20 0 16,-1 0-16,21 0 0,-20 0 0,-1-21 15,0 0-15,1 0 16,-22-1-16,21-20 0,-21 21 0,1-21 16,-1-1-16,-21 1 0,0 0 15,0-1-15,0 1 0,0 0 0,-21 20 16,-1 1-16,1 0 0,0 0 0,-21 21 15,21 0-15,-22 0 0,22 21 16,-21 0-16,21 0 0,-1 1 0,-20-1 16,21 0-16,0 0 0,0 0 15,21 0-15,-22 1 0,22-1 16,0 0-16,0 0 0,0 0 0,22-21 0,-1 21 16,0 1-16,0-1 15,0-21-15,0 21 0,1-21 16,-1 21-16,0 0 0,-21 0 0,0 1 15,0 20-15,0 0 0,0 1 16,0-1-16,0 0 0,0 22 0,-21-1 16,0 1-16,-1-1 0,1 22 15,-21-22-15,0 1 0,20 21 0,-20-22 16,0 22-16,-1-22 0,1 22 0,21-22 16,-21 1-16,-1-1 0,22 1 15,0-1-15,0 1 0,0-22 16,-1 1-16,1-1 0,21-21 0,0 21 0,0-20 15,0-1-15,-21-21 16,21 21-16,0-42 16,0 0-16,0-1 15,0 1-15,0-21 0,0 0 0,0-1 16,21-20-16,-21 20 0</inkml:trace>
  <inkml:trace contextRef="#ctx0" brushRef="#br0" timeOffset="19274.34">6964 7091 0,'0'0'0,"-21"-21"0,-1 0 0,22-1 0,-21 22 16,21-21-16</inkml:trace>
  <inkml:trace contextRef="#ctx0" brushRef="#br0" timeOffset="19921.8">9610 7324 0,'0'0'0,"21"0"0,0 0 0,0 0 0,0-21 15,22-1-15,-22 1 0,21 0 16,0-21-16,1 21 0,20-1 0,-20-20 16,20 0-16,-21 21 0,1-22 0,-1 22 15,-21-21-15,0 21 0,-21-1 16,0 1-16,-21 0 0,-21 21 15,-22 0-15,1 0 0,-22 0 16,22 21-16,-22 0 0,22 1 0,-22-1 16,21 0-16,1 21 0,21 1 0,-1-22 15,22 21-15,-21 0 16,42 1-16,0-1 0,0 0 0,0-20 16,21 20-16,0 0 0,0-21 15,22 22-15,-1-22 0,0 21 0,1-21 16,20 22-16,-21-1 0,22-21 0,-22 0 15,1 22-15,-22-22 0,0 0 16,-21 0-16,0 0 0,0 1 0,-21-1 16,-22 0-16,1-21 0,0 0 0,-22 21 15,1-21-15,-1 0 0,1 0 16,-1 0-16,1 0 0,-1-21 16,22 21-16,0-21 0,20 0 0,-20 21 15,21-22-15,21 1 0,0 0 16,0 0-16,0 0 0,21 0 0,0-1 15,0-20-15,22 21 0,-1 0 0,0 0 16,22-1-16,-1 1 0,1 0 16,-1 0-16,22 0 0</inkml:trace>
  <inkml:trace contextRef="#ctx0" brushRef="#br0" timeOffset="20117.68">10393 7345 0,'0'42'16,"-43"-21"-16,22 22 15,0-22-15,0 0 0,0 21 0,0-20 16,-1 20-16,1-21 0,-21 0 0,21 22 16,21-22-16,-21 0 0,-1 0 15,22 0-15,22-21 47,-1-21-47,-21 0 0,21 0 0,0 0 16</inkml:trace>
  <inkml:trace contextRef="#ctx0" brushRef="#br0" timeOffset="20301.58">10393 7176 0,'0'0'0,"0"-22"0,0 1 0,0 0 0,-21 21 32,-1 21-32,22 0 15,0 1-15,0-1 16,0 0-1,22-21-15,-1 0 0,0 0 16,0 0 0,-21-21-16,21 21 0</inkml:trace>
  <inkml:trace contextRef="#ctx0" brushRef="#br0" timeOffset="20805.83">11218 6689 0,'0'0'0,"0"-21"0,0-22 16,-21 43 0,0 0-16,0 0 0,0 21 0,-1 1 15,1 20-15,-21-21 0,21 21 16,0 1-16,-22 20 0,22-20 0,0 20 16,0 1-16,0-1 0,-1 22 0,1-22 15,0 1-15,0-1 16,0 1-16,0-1 0,21-20 0,-22 20 15,22-42-15,-21 22 0,21-1 0,0-21 16,0 0-16,0 0 0,-21-21 16,21-21-1,0 0 1,0 0-16,0 0 0,0-22 16,21 22-16,0-21 0,1 0 0,-1-1 15,0 1-15,21 0 0,1-1 0,-22 22 16,42 0-16,-20 0 0,-1 0 15,0 21-15,1 0 0,-1 0 0,0 21 16,-21-21-16,22 21 0,-22 21 0,0-21 16,0 1-16,-21 20 0,0-21 15,0 21-15,-21-20 0,0-1 16,0 0-16,-22 21 0,1-21 0,0 1 16,-1-1-16,1-21 0,-21 21 15,20 0-15,1-21 0,-22 0 0,22 0 16,21 0-16,-21 0 0,20 0 0,1 0 15,21-21 1,0 0-16,43 21 0,-22-43 0,21 22 16,0-21-16,1 21 0,20-22 15</inkml:trace>
  <inkml:trace contextRef="#ctx0" brushRef="#br0" timeOffset="22373.11">12065 6710 0,'0'0'0,"0"-21"0,0 42 15,-21 0 1,0 0-16,-1 22 0,-20-1 0,21 0 16,-21 1-16,20 20 0,1 1 15,-21-1-15,21 1 0,0-1 0,-1 1 16,1-1-16,0 1 0,21-1 0,0-21 16,0 1-16,0-1 0,0 0 15,0-20-15,21 20 0,0-21 0,22-21 16,-22 21-16,0-21 0,21 0 0,1 0 15,-22 0-15,21-21 16,1 21-16,-1-21 0,-21 0 0,21 0 16,-20-22-16,20 1 0,-21 0 0,0-1 15,0 1-15,1 0 0,-1-1 16,0 1-16,-21 0 0,0 20 0,0 1 16,21 0-16,-21 42 15,-21 0-15,0 22 16,21-1-16,-21-21 0,-1 22 0,1-1 15,21 0-15,0-21 0,-21 22 16,21-1-16,0-21 0,0 0 0,0 1 16,21-1-16,0 0 0,1 0 15,-1-21-15,0 0 0,21 21 16,1-21-16,-22 0 0,21 0 0,0 0 16,1 0-16,-22-21 0,21 0 0,-21 21 15,22-21-15,-22-22 0,21 22 16,-21-21-16,1 21 0,-1-22 0,-21 1 15,21 21-15,-21 0 0,0 0 0,0-1 16,-21 44 0,0-1-16,21 0 15,-22 0-15,1 21 0,0-20 16,0 20-16,0-21 0,21 0 16,0 0-16,-21 1 0,21-1 0,-22 0 15,22 0-15,0 0 16,0-42 15,22 0-31,-1 0 0,0 0 16,0-1-16,0 1 0,0-21 0,22 21 15,-22-22-15,21 1 0,1 0 0,-1 21 16,-21-1-16,21 1 0,-20 0 16,20 21-16,-42 21 15,0 0-15,0 22 0,0-22 0,0 21 16,0-21-16,0 22 0,0-22 15,-21 21-15,21-21 0,0 1 0,0 20 16,0-21-16,21 0 0,0-21 16,0 21-16,0 1 0,22-22 15,-1 0-15,0 21 0,1-21 0,20 0 16,-20 0-16,20 0 0,-21 0 0,22 0 16,-1-21-16,-20 21 0,-1-22 15,22 1-15,-43 0 0,21-21 0,0 21 16,-20-22-16,-1 22 0,-21-21 0,0 21 15,0-22-15,0 22 0,0 0 16,-21 21-16,-1 0 0,1 0 0,0 0 16,-21 0-16,-1 0 0,1 0 15,0 21-15,-1 0 0,22 0 16,-21 22-16,21-22 0,0 0 0,-1 0 16,22 0-16,0 1 0,0-1 15,0 0-15,22-21 0,-1 0 16,0 0-16,0 0 0,21 0 0,-20 0 15,-1 0-15,0 0 0,21 0 16,-21-21-16,1 0 0,-1 21 0,0-22 16,0 1-16,0 0 0,-21 0 15,21 21-15,-21 21 32,0 0-32,-21 0 15,0 1-15,0-1 0,21 21 16,-21-21-16,0 22 0,-1-1 0,22 21 15,0-20-15,-21 20 0,0-20 0,0 20 16,21 1-16,-21-1 0,21 1 16,-21-1-16,21 1 0,0-1 0,0 22 15,0-22-15,-22 1 0,22-1 0,-21 1 16,21-1-16,-21 1 0,21-1 16,0-20-16,-21-1 0,0 0 0,0-21 15,-1 1-15,1-1 0,0 0 0,0-21 16,0 0-16,0 0 0,-1 0 15,1-21-15,0 0 0,0-22 16,0 1-16,0 0 0,-1-1 0,22-20 16,0 20-16,0-20 0,22-1 0,-1 1 15,21-22-15,0 22 0,22-1 16,-1-20-16,1-1 0,-1 0 0,1 1 16,21-1-16,-1 0 0,1 1 0,0-1 15,-1 0-15,1 22 0,0-1 16,-1 1-16,-20 20 0,-22 1 0,0 0 15,1 21-15,-1-1 0,-21 1 16,-21 0-16,-21 21 16,0 0-16,0 0 15,-22 21-15,22 0 0,-21 1 16,21-22-16,-22 42 0,22-21 0,0 0 16,0 0-16,21 1 0,0 20 0,0-21 15,0 0-15,0 22 0,21-22 16,0 0-16,0 0 0,1 0 0,-1 0 15,0 1-15,-21-1 0,21 0 16,-21 0 0,-21-21-16,0 0 0,0 0 15,-1 0-15,1 0 0,0 0 16,0 0-16,0 0 0,0 0 0,-1 0 16,-20 0-16,21 0 0,0-21 15,0 0-15,-1 21 0,1-21 0,0-1 16,-21 22-16</inkml:trace>
  <inkml:trace contextRef="#ctx0" brushRef="#br0" timeOffset="22570">13187 7027 0,'0'0'0,"-21"0"0,-1 22 0,1-22 16,21 21-16,-21-21 0,21 21 31,0 0 0,-21-21-15</inkml:trace>
  <inkml:trace contextRef="#ctx0" brushRef="#br0" timeOffset="43012.08">4572 11917 0,'21'0'31,"0"0"-15,0 0 62,1 0-62,-1 0-1</inkml:trace>
  <inkml:trace contextRef="#ctx0" brushRef="#br0" timeOffset="45545.74">3725 10329 0,'0'-21'16,"0"0"-1,0 0 1,0 0-16,0 0 16,0-1-16,0 1 15,21 21-15,-21-21 0,0 0 16,22 0-16,-22 0 16,0-1-16,0 1 0,0 0 15,0 0-15,21 0 0,-21 0 16,0 42 15,0 0-31,0 0 16,0 21-16,0 1 0,0-1 0,0 0 15,0 1-15,0 20 0,0 1 16,-21-22-16,21 22 0,0-22 0,0 21 16,0-20-16,0-22 0,0 21 15,0-21-15,0 1 0,0-1 0,0 0 16,0 0-16,21-42 31,0 0-31,0 0 0,-21-1 0,21 1 16,0-21-16,1 0 0,-1-1 0,-21 1 15,21 0-15,0-1 0,0 1 16,-21 0-16,21-1 0,1 22 0,-22 0 16,21 0-16,-21 0 0,0-1 15,21 22-15,-21 22 16,0-1-1,0 0-15,21 21 0,-21-21 0,0 22 16,21-1-16,-21-21 0,0 22 0,21-1 16,-21 0-16,0 1 15,0-22-15,22 21 0,-1-21 0,0 0 16,-21 1-16,21-1 0,0-21 0,0 0 16,22 0-16,-22 0 0,0 0 15,21 0-15,-20-21 0,20-1 0,0 1 16,-21 0-16,1-21 0,20-1 15,-21 1-15,0 0 0,0-1 0,-21 1 16,0 0-16,22-1 0,-22 1 0,0 0 16,0-1-16,0 22 0,0 0 15,0 0-15,0 0 0,0 0 0,-22 42 47,22 0-47,-21 21 0,21-21 0,0 22 16,-21-1-16,21 0 0,-21 1 15,21-1-15,0 0 0,0 1 0,0-1 16,0 0-16,0 1 0,0-22 16,0 0-16,0 0 0,21 0 0,0 1 15,0-1-15,1-21 0,-1 0 0,21 0 16,-21 0-16,22-21 0,-22-1 16,21 1-16,-21 0 0,22-21 0,-22-1 15,21 1-15,-21 0 0,0-22 16,1 22-16,-1-22 0,0 1 15,-21 21-15,0-22 0,0 1 0,0 20 16,0 1-16,0 0 0,0-1 16,0 1-16,0 21 0,0 0 0,0-1 15,-21 22-15,0 22 16,-1-1-16,22 0 16,0 21-16,0 1 0,0-1 0,0 0 15,-21 22-15,21-22 0,0 22 16,0-1-16,0 1 0,-21-1 0,21-21 15,0 22-15,0-22 0,0 1 0,-21-1 16,21 0-16,0-21 0,0 1 16,0-1-16,0 0 0,0 0 0,0-42 31,21 0-31,-21 0 16,21-1-16,0 1 0,1-21 0,-22 21 15,21 0-15,0-22 0,-21 22 16,0 0-16,21 0 0,0 0 0,-21-1 15,0 1-15,21 21 0,-21 21 32,0 1-32,0-1 15,0 0-15,0 21 0,0-21 0,0 1 16,0 20-16,0-21 0,22 0 16,-22 0-16,21 1 0,0-1 0,-21 0 15,21 0-15,21-21 0,-20 21 16,-1-21-16,21 0 0,0 0 15,1 0-15,-1 0 0,0-21 0,1 21 16,20-21-16,-20 0 0,-1 0 16,0-1-16,-21 1 0,22-21 0,-22 21 15,0-22-15,0 1 0,0 0 0,-21-1 16,0 1-16,0 21 0,0-21 16,0 20-16,0 1 0,0 0 0,-21 21 15,0 0-15,0 0 0,0 21 16,-22-21-16,22 43 0,0-22 15,0 21-15,0-21 0,21 22 16,0-1-16,0 0 0,0 1 0,0-22 16,0 21-16,0-21 0,21 0 15,0 1-15,0-1 0,0 0 0,1 0 16,20-21-16,-21 0 0,21 0 0,1 0 16,-1 0-16,0 0 0,-20 0 15,20 0-15,0-21 0,-21 0 0,1 0 16,20-1-16,-21-20 0,0 21 0,0-21 15,-21-1-15,22 1 0,-22 21 16,21-22-16,-21 1 0,0 21 16,0 0-16,0 0 0,-21 21 31,21 21-31,-22 0 0,22 0 16,0 0-16,-21 0 0,21 22 15,-21-22-15,21 0 0,0 21 0,0-20 16,0 20-16,0-21 0,0 0 0,0 0 15,0 1-15,0-1 0,0 0 16,0 0-16,0 0 0,0-42 47,0 0-47,0 0 0,0 0 0,0-1 16,0-20-16,0 0 0,0 21 15,21-43-15,0 22 0,-21-1 16,22 1-16,-1 0 0,0 21 0,0-22 15,0 22-15,0 0 0,1 0 0,20 21 16,0 0-16,-21 0 0,22 0 16,-1 0-16,0 0 0,1 21 0,-22 21 15,21-21-15,-21 1 0,1 20 0,-1 0 16,0 1-16,-21-22 0,0 21 16,0 0-16,0-20 0,0 20 0,0-21 15,0 0-15,0 22 0,-21-22 0,0 0 16,21 0-16,0-42 31,0 0-15,0 0-16</inkml:trace>
  <inkml:trace contextRef="#ctx0" brushRef="#br0" timeOffset="46733.4">8699 10478 0,'0'0'0,"22"0"16,-1 0-16,-21-22 16,21 22-16,0-21 0,0 0 15,-21 0-15,0 0 16,0 0-16,0-1 15,0 1-15,-21 21 0,0 0 16,0-21-16,0 21 0,-1 0 16,1 0-16,-21 0 0,21 0 0,0 21 15,-22 0-15,22 22 0,0-22 16,-21 21-16,20 1 0,1-1 0,0 0 16,21 1-16,0-22 0,0 21 0,0-21 15,0 0-15,0 1 0,0-1 16,21 0-16,0-21 0,1 0 0,-1 0 15,21 0-15,0-21 0,-20 21 16,20-21-16,21-22 0,-20 22 0,-1-21 16,0-1-16,1-20 0,-1 21 0,0-22 15,1 1-15,-22-1 16,0 1-16,0-1 0,0 1 0,-21-1 16,0 1-16,0-1 0,0 1 0,0-1 15,0 22-15,0 21 0,0-22 16,-21 43-1,0 43-15,21-22 0,-21 42 16,21-20-16,-21 20 0,21 1 0,-21-1 16,21 1-16,-22 20 0,22-20 0,-21-1 15,21 22-15,0-22 0,0 1 16,0-22-16,0 22 0,0-22 0,21-21 16,1 22-16,-1-22 0,0 0 0,0 0 15,0-21-15,0 0 16,22 0-16,-22 0 0,21 0 0,-21-21 15,1 0-15,20 0 0,-21-1 0,0-20 16,0 21-16,1-21 0,-22-1 16,0 1-16,21 0 0,-21-1 0,0 22 15,0-21-15,0 21 0,0 42 32,0 0-32,0 0 0,0 21 15,-21-20-15,21 20 0,0 0 16,-22 1-16,22-22 0,0 21 0,0-21 15,0 22-15,0-22 0,0 0 16,22 0-16,-1-21 0,0 21 16,0-21-16,0 0 0,0 0 0,1 0 15,20 0-15,0-21 0,-21 0 0,22 0 16,-1-22-16,0 22 0,-20-21 16,20 0-16,-21-1 0,0 1 0,-21 0 15,0-1-15,0-20 0,0 20 0,0 1 16,-21 21-16,0 0 0,-21 0 15,20-1-15,-20 22 0,21 0 0,-21 0 16,-1 0-16,1 22 0,21-1 16,-22 21-16,22-21 0,0 22 15,-21-22-15,21 21 0,-1 0 0,22-20 16,0 20-16,-21-21 0,21 21 0,0-20 16,0-1-16,21 0 15,1-21-15,-1 0 0</inkml:trace>
  <inkml:trace contextRef="#ctx0" brushRef="#br0" timeOffset="47153.24">11303 10689 0,'0'21'0,"21"-21"16,0 0 0,0 0-16,1 0 15,-1-21-15,0 0 0,0 0 0,0-21 16,22-1-16,-22 22 0,-21-42 0,21 20 15,0 1-15,0 0 0,-21 20 0</inkml:trace>
  <inkml:trace contextRef="#ctx0" brushRef="#br0" timeOffset="47568.92">11832 10647 0,'21'0'0,"0"0"0,1-21 16,-1 0-16,0 21 0,21-22 16,-21 1-16,1 21 0,-1-21 0,0 0 15,0 0-15,0 0 0,-21-1 0,0 1 16,0 0-16,0-21 0,0 21 16,0-1-16,0 1 0,0 0 15,0 0-15,0 0 0,0 0 0,0-1 16,21 22 15,1 0 0,-22-21-15,0 0 0,21 0-1,-42 21 32,21 21-31,-22-21-16,1 0 15,0 0-15,21 21 16</inkml:trace>
  <inkml:trace contextRef="#ctx0" brushRef="#br0" timeOffset="48685.54">11451 10075 0,'0'0'0,"0"-21"0,0-21 15,0 21 1,0 0-16,0 42 47,0 0-47,-21 0 0,21 0 16,-21 22-16,21-1 0,-21-21 0,21 21 15,-22 1-15,1 20 16,0-20-16,21-1 0,-21 21 0,0-20 15,0-1-15,21 0 0,0-20 0,0 20 16,0-21-16,0 0 0,0 0 16,0 1-16,21-22 15,0 0-15,0 0 0,0 0 16,0-22-16,1 1 0,-1 0 0,0 0 16,0 0-16,0 0 0,0-22 0,1 22 15,-1-21-15,-21-1 0,21 1 16,0 21-16,-21-21 0,0 20 0,0 1 15,21 0-15,0 0 16,-21 42 15,0 0-31,0 0 0,0 1 16,0 20-16,-21-21 0,21 21 16,-21-20-16,21 20 0,0-21 0,0 21 15,0-20-15,0 20 0,0-21 0,0 0 16,0 0-16,0 1 0,0-1 15,0 0-15,21 0 16,0-21-16,1 0 16,-1 0-16,0-21 0,0 0 0,21 21 15,-20-43-15,-1 22 0,21 0 16,-21-21-16,0-1 0,22 1 0,-22 0 16,0-1-16,21 1 0,-20 0 15,-1-1-15,0 22 0,0-21 0,-21 0 16,21 20-16,0 1 0,-21 0 0,0 0 15,0 0-15,22 0 0,-22-1 16,0 44 0,0-1-1,0 0-15,-22 0 0,22 0 16,0 22-16,-21-22 0,21 21 0,-21-21 16,21 22-16,0-1 0,0-21 15,0 21-15,0-20 0,0 20 16,0 0-16,0-21 0,0 1 0,0 20 15,0-21-15,0 0 0,21 0 0,0 1 16,1-1-16,-1-21 16,21 0-16,-21 0 0,0 0 0,22 0 15,-22 0-15,21 0 0,1-21 0,-22-1 16,21 1-16,0 0 0,-20 0 16,20-21-16,-21 20 0,0-20 0,0 0 15,1-1-15,-22 1 0,0 0 0,0 21 16,0-22-16,0 22 0,0 0 15,0 0-15,0 0 0,0-1 0,-22 22 16,1 0-16,0 0 16,0 22-16,0-1 0,0 0 15,-1 0-15,1 0 0,0 22 0,21-1 16,-21-21-16,21 21 0,0 1 0,0-22 16,0 21-16,0-21 0,0 22 15,21-22-15,0 0 0,0 0 0,1-21 16,-1 21-16,0 1 0,0-22 0,0 0 15,22 0-15,-22 0 0,0 0 16,21 0-16,-21 0 0,22-22 0,-22 1 16,0 0-16,21-21 0,1 21 0,-22-1 15,21-20-15</inkml:trace>
  <inkml:trace contextRef="#ctx0" brushRef="#br0" timeOffset="49844.25">13843 10689 0,'21'21'15,"0"-21"1,0 0-16,1-21 16,-22 0-16,21 21 0,0-21 0,-21 0 15,21 0-15,0-1 0,0-20 0,-21 0 16,22 21-16,-1-43 0,0 22 15,-21-1-15,21 1 0,0 0 0,0-22 16,-21 43-16,0-21 0,22-1 0,-22 22 16,0 0-16,-22 21 31,1 21-31,0 0 0,21 1 0,-21-1 16,0 0-16,0 21 0,21-21 15,0 22-15,0-1 0,0 0 0,0-20 16,0 20-16,0 0 0,0 1 15,0-22-15,0 0 0,0 21 16,0-21-16,21 1 0,0-1 0,0 0 16,0-21-16,0 0 0,1 0 0,-1 0 15,0 0-15,0 0 0,0 0 16,22-21-16,-22 21 0,0-43 0,0 22 16,0 0-16,0-21 0,1-1 0,-1 1 15,-21-21-15,21 20 0,0 1 16,-21 21-16,0-22 0,0 22 0,0 0 15,0 0-15,0 0 0,0 42 32,0 0-32,-21 0 15,0 0-15,21 22 0,-21-22 0,21 21 16,0-21-16,0 22 0,0-22 0,0 21 16,0 1-16,0-22 0,0 0 15,0 21-15,0-21 0,0 1 0,21-1 16,0-21-16,0 21 0,0-21 0,22 0 15,-22 0-15,0 0 0,21 0 16,-21 0-16,22-21 0,-22 21 0,21-21 16,-21-1-16,1-20 0,20 21 0,-21-21 15,0-1-15,0 1 0,1 21 16,20-22-16,-42 1 0,21 0 0,0 21 16,-21-1-16,0 1 0,0 42 31,0 1-31,0-1 0,-21 0 15,21 21-15,-21-21 0,21 22 0,0-1 16,0-21-16,0 22 0,0-22 16,0 0-16,0 21 0,0-21 0,0 1 15,0-1-15,21 0 0,0 0 16,-21 0-16,0-42 31,-21 21-15,0-21-16,0 21 0,0-21 15,-1 21-15,1 0 0,21-21 16,-21 21-16,0 0 0,0 0 16,21 21-1,0 0 1,21-21-16,0 21 0,0-21 0,22 21 16,-22-21-16,0 0 0,21 0 0,1 0 15,-22 0-15,21 0 0,0 0 16,1 0-16,20-21 0,-20 21 0,-1-21 15,0 0-15,-21 0 0,22-1 0,-1-20 16,-21 21-16,0-21 16,1-1-16,-1 1 0,0 0 0,-21 20 15,0-20-15,0 21 0,0 0 0,0 0 16,-21 21 0,0 0-16,-22 21 0,22 21 0,-21-21 15,21 22-15,-22-1 0,22 0 0,-21 1 16,21-1-16,-1 0 0,22-21 15,0 22-15,0-22 0,0 21 0,0-21 16,0 1-16,0-1 0,0 0 0,22-21 16,-1 0-16,0 0 0,0 0 0,0 0 15,0 0-15,1-21 16,-22 0-16,21-22 0,0 22 16,0-21-16,0-1 0</inkml:trace>
  <inkml:trace contextRef="#ctx0" brushRef="#br0" timeOffset="50798.19">18203 10097 0,'0'0'0,"-21"0"15,21-22-15,0 1 0,21 21 0,0-21 16,1-21-16,20 21 0,0-1 15,1 1-15,-1-21 0,21 0 0,1 20 16,-22-20-16,22 0 0,-22-1 0,0 1 16,1 0-16,-22-1 15,0 1-15,-21 0 0,0 21 0,0-22 16,-42 1-16,21 21 0,-43 0 0,1-1 16,-1 1-16,-21 21 0,1 0 15,-1 0-15,0 0 0,22 21 0,-1 1 16,1-1-16,21 21 0,-1 0 15,1 1-15,21-1 0,21 22 0,0-22 16,0 21-16,0 1 0,21-1 0,0-20 16,21 20-16,-20 1 0,20-1 15,0-20-15,1 20 0,-1-21 0,-21 22 16,0-22-16,22 22 0,-43-22 16,0 0-16,0-20 0,0 20 15,0-21-15,-22 0 0,1 22 0,-21-43 16,0 21-16,-1 0 0,-20-21 15,20 0-15,1 0 0,-21 0 0,20-21 16,-20 0-16,20-1 0,1 1 0,0 0 16,21-21-16,-22-1 0,22 1 15,21 0-15,0-1 0,0-20 0,0 21 16,0-1-16,0 1 0,0 0 0,21-1 16,0 22-16,1 0 0,-1 0 15,0 21-15,0 0 0,0 21 0,0 0 16,1 0-16,-1 0 15,0 22-15,0-1 0,0 0 0,-21 1 16,0-1-16,0 22 0,21-22 0,-21 0 16,22 1-16,-22-1 0,21-21 15,-21 21-15,21-20 0,0-1 0,0 0 16,0 0-16,1-21 0,-1 0 0,0 0 16,21 0-16,-21 0 0,22 0 15,-1 0-15,0-21 0,1 0 0,-1-22 16,-21 22-16,22 0 0,-22-21 0,0 21 15,0-22-15,0 22 0,0-21 16,-21 21-16,22-1 0,-22 1 0,-22 42 47,1 1-47,21-1 0,-21 0 0,0 0 16,21 0-16,-21 0 0,0 1 15,21-1-15,0 0 0,0 0 0,-22 0 16,22 0-16,0 1 15,22-22 1,-1-22-16,0 1 0,0 0 16,0 0-16,0 0 0</inkml:trace>
  <inkml:trace contextRef="#ctx0" brushRef="#br0" timeOffset="51054.18">18732 10139 0,'-21'0'15,"0"0"1,21-21 47,-21 21-17,42 0-14,0 0-32,0 0 0,1 0 15</inkml:trace>
  <inkml:trace contextRef="#ctx0" brushRef="#br0" timeOffset="52902.07">19240 9694 0,'0'0'0,"22"-63"0,-1 42 15,0-22-15,-21-41 16,0 63-16,0 42 16,-21 0-16,21 0 15,-21 21-15,-1 1 0,-20-1 16,21 22-16,0-1 0,0 1 0,-22-1 16,22 1-16,0-1 0,0 1 0,0-1 15,-1 1-15,22-22 0,-21 21 16,21-20-16,0-1 0,-21 0 0,21-20 15,0-1-15,0 0 0,0 0 0,0 0 16,0-42 0,0 0-1,0 0-15,21-22 0,0 22 16,1-21-16,-1 0 0,0-1 0,0 1 16,0 0-16,22 20 0,-22-20 15,0 21-15,0-21 0,0 42 16,22-22-16,-22 22 0,0 0 0,21 0 15,-21 0-15,1 0 0,-1 22 0,0-1 16,0 0-16,0 21 0,0-21 16,1 1-16,-22 20 0,0 0 0,0-21 15,0 22-15,0-22 0,0 0 0,-22 21 16,1-20-16,0-1 0,-21 0 16,21 0-16,-22-21 0,22 21 0,-21-21 15,-1 0-15,22 0 0,-21 0 0,21 0 16,-22 0-16,22 0 0,0 0 15,0-21-15,0 0 0,0 0 16,21-22-16,0 22 0,0 0 0,0 0 16,0 0-16,0 42 31,21 0-31,0 0 0,0 0 16,0 1-16,0-1 0,1 0 15,-1 0-15,0 0 0,0-21 0,21 21 16,-20-21-16,20 22 0,0-22 15,-21 0-15,22 0 0,20 0 0,-20 0 16,-1-22-16,0 1 0,1 0 0,-1 0 16,0 0-16,1 0 0,-22-22 15,21 1-15,-21 0 0,22-22 16,-22 22-16,21-22 0,-21 1 0,0-1 16,1-20-16,20-1 0,-21 0 15,0 22-15,0-22 0,22 22 0,-22-1 16,0 1-16,0 20 0,0 22 0,-21-21 15,-21 84 1,0-21-16,0 22 16,0 20-16,-22-21 0,22 22 15,0-1-15,0 1 0,0-1 0,21-20 16,0 20-16,-21-20 0,21 20 0,-22-21 16,22 1-16,0-1 0,0 0 15,0 1-15,0-22 0,0 21 16,0-21-16,22 1 0,-22-1 0,21 0 15,0-21-15,0 0 0,0 0 16,0 0-16,22 0 0,-22 0 0,0-21 16,21 0-16,-20-1 0,20 1 0,-21 0 15,0 0-15,0 0 0,1-22 16,-1 22-16,0 0 0,0 0 0,-21 0 16,-21 42 15,0 0-31,0 0 0,21 0 15,0 1-15,0-1 0,0 0 16,0 0-16,0 21 0,0-20 16,0-1-16,0 0 0,0 0 0,21-21 15,21 21-15,-21 0 0,0-21 0,22 0 16,-1 0-16,0 0 0,1 0 16,-1 0-16,0 0 0,1-21 0,-1 0 15,0 0-15,1 0 0,-22 0 16,21-1-16,-21-20 0,1 0 0,-1 21 15,0-22-15,0 22 0,-21 0 16,0 0-16,0 0 0,-21 42 31,0-21-31,0 21 0,-1 0 16,1 0-16,0 22 0,0-22 16,0 0-16,21 0 0,-21 0 0,21 0 15,-22 1-15,22-1 0,0 0 16,22-21 15,-1-21-31,-21 0 0,21-1 16,0 1-16,0 0 0,-21 0 15,21 0-15,1-22 0,-1 22 0,0-21 16,0 21-16,0 0 0,0-1 16,1 1-16,-1 0 0,0 21 15,0 0-15,-21 21 0,0 0 0,0 1 16,0-1-16,0 0 0,0 0 15,0 0-15,0 22 0,0-22 16,0 0-16,0 0 0,0 0 0,0 0 16,0 1-16,0-1 0,0 0 0,21-21 15,0 21-15,1-21 0,20 0 16,-21 0-16,21 0 0,1 0 0,-1 0 16,0-21-16,1 21 0,20-21 0,-20 0 15,-1-1-15,21-20 0,-20 21 16,-1-21-16,-21-1 0,22 22 15,-22-21-15,0-1 0,0 1 0,-21 0 16,0 21-16,0-22 0,0 22 16,-21 21-16,0 0 0,-22 0 15,22 0-15,-21 0 0,0 21 16,-1 0-16,22 1 0,-21 20 0,-1-21 16,22 0-16,0 22 0,-21-22 0,42 0 15,0 0-15,0 0 0,0 0 16,0 1-16,0-1 0,21-21 0,0 0 15,0 0-15,0 0 0,22 0 0,-22 0 16,0 0-16,21 0 0,-20 0 16,-1 0-16,0 0 0,0 0 15,0 0-15,-21 21 32,-21 0-32,0 0 0,0 22 15,0-1-15,-1 0 0,-20 22 0,21-22 16,0 22-16,0-1 0,-22 1 15,22-1-15,-21 1 0,21-1 0,-1 1 16,-20-1-16,21 1 0,0-1 0,0 22 16,-22-22-16,43 1 0,-21-1 15,0 1-15,0-1 0,21-20 0,0-1 16,-21 0-16,21 1 0,-22-1 0,22-21 16,-21 0-16,21 0 0,0-42 31,0 0-31,0-21 15,0 21-15,0-22 0,0 1 0,0 0 16,0-22-16</inkml:trace>
  <inkml:trace contextRef="#ctx0" brushRef="#br0" timeOffset="53109.95">20574 9737 0,'0'0'0,"-64"-21"16,43 21-16,0 0 16,21 21 31,0 0-47,0 0 15,0 0-15</inkml:trace>
  <inkml:trace contextRef="#ctx0" brushRef="#br0" timeOffset="55701.67">22754 10372 0,'0'0'0,"21"0"15,0-21-15,1-1 0,-1 1 16,0 21-16,0-42 0,21 21 15,1 0-15,-22-22 0,21 22 0,1-21 16,-22-1-16,21 1 0,-21 0 0,0 21 16,1-22-16,-1 22 0,-21 0 15,0 0-15,0 0 0,-21 21 16,-1 0-16,1 21 16,-21 21-16,21-21 0,-22 0 0,22 22 15,0-1-15,-21-21 0,21 22 0,-1-1 16,22-21-16,-21 21 0,21-20 15,0 20-15,0-21 0,0 0 0,0 0 16,21-21-16,1 22 0,-1-22 16,21 21-16,-21-21 0,22 0 15,-1 0-15,21 0 0,-20-21 0,-1-1 16,22 1-16,-22 0 0,21 0 0,-20-21 16,-22 20-16,21-20 0,1 0 15,-22-1-15,21-20 0,-21 21 0,0-22 16,1 1-16,-1-22 0,0 21 0,-21 1 15,0-1-15,21 1 0,-21 21 16,0-22-16,0 22 0,0 21 0,0-1 16,0 1-16,0 0 0,-21 42 15,0 22 1,0-22-16,-1 21 0,1 22 0,0-1 16,0 1-16,0-1 0,0 22 15,-1-22-15,22 1 0,-21-1 0,21 1 16,-21-1-16,21-20 0,0 20 0,0-21 15,0-20-15,0 20 0,0-21 16,21 21-16,0-20 0,1-22 0,-1 21 16,0-21-16,21 0 0,1 0 0,-22 0 15,21 0-15,0-21 0,1-1 16,-1 1-16,0 0 0,-20 0 16,20 0-16,-21-22 0,21 1 0,-20 21 15,-1-21-15,0-1 0,-21 22 0,0-21 16,0 21-16,0-1 0,-21 44 31,0-22-31,-1 21 0,1 0 0,0 0 16,0 0-16,0 0 0,21 22 15,0-22-15,0 0 0,0 0 0,0 0 16,0 1-16,0-1 0,0 0 16,21 0-16,0-21 0,0 0 15,0 0-15,1 0 0,-1 0 0,0 0 16,21 0-16,-21 0 0,22 0 15,-1 0-15,0-21 0,-20 0 16,20 0-16,-21-1 0,21 1 0,-20 0 16,-1 0-16,0 0 0,0-22 0,0 22 15,0 0-15,1 0 0,-22 0 16,0 42 0,0 0-16,-22 21 15,1-20-15,0-1 0,0 21 16,0-21-16,0 0 0,-1 22 15,22-22-15,-21 0 0,21 0 0,-21 0 0,21 1 16,0-1-16,-21-21 16,21-21 15,0-1-15,21 1-16,-21 0 0,21-21 15,0 21-15,1-1 0,-1-20 0,0 0 16,0 21-16,21-22 0,-20 1 0,-1 21 15,21 0-15,-21-1 0,0 1 16,1 21-16,-1 0 0,0 21 16,-21 1-16,0-1 0,0 0 15,0 0-15,0 21 0,0-20 16,0-1-16,0 21 0,0-21 0,0 22 16,-21-22-16,21 0 0,0 0 15,0 0-15,0 0 0,0 1 16,-21-22-16,21 21 0,0-42 31,0-1-15,21 1-16,-21 0 0,21-21 0,0 21 15,21-22-15,-20 22 0,20-21 0,0 21 16,-21-22-16,43 1 0,-22 21 16,1 0-16,-22-22 0,21 43 0,0-21 15,-20 21-15,-1 0 0,0 0 0,-21 21 16,0 0-16,0 1 15,0-1-15,-21 0 0,21 0 16,-21 21-16,-1-20 0,1-1 0,0 0 16,-21 21-16,42-21 0,-21 1 15,21-1-15,-22 0 0,22 0 0,0 0 16,0 0-16,22-21 0,-1 22 0,0-22 16,0 0-16,0 21 0,22-21 15,-22 0-15,21 0 0,0 0 0,-20 0 16,20 0-16,0-21 0,1-1 0,-1 1 15,-21 0-15,21 0 0,-20 0 16,20 0-16,-21-22 0,0 22 16,0-21-16,-21 21 0,0-22 0,22 22 0,-22 0 15,0 0-15,0 0 0,-22 21 16,1 0-16,0 0 16,0 21-16,0 0 0,0 0 0,-22 0 15,22 0-15,0 1 0,21-1 0,-21 0 16,21 21-16,-21-21 0,21 1 15,0-1-15,0 0 0,0 0 0,0 0 16,21 0-16,0-21 0,0 0 16,0 22-16,0-22 0,1 0 15,20 0-15,-21 0 0,21 0 0,1-22 16,-22 22-16,21-21 0,-21 0 0,1 0 16,20 0-16,-21 0 0,0-1 15,0-20-15,1 21 0,-1 0 16,0 0-16,-21-1 0,21 22 0,-21-21 15,-21 42 1,0-21-16,0 22 16,-1-1-16,1 0 0,0 0 0,0 0 15,0 0-15,0 1 0,21-1 16,0 0-16,-22 0 0,22 0 16,-21 0-16,21-42 46,21 0-30,-21 0-16,22 21 0,-1-21 0,0-22 16,0 22-16,0 0 0,0-21 15,22 21-15,-22-22 0,0 22 0,0 0 16,0 0-16,1 0 0,-1 21 16,-21 21-1,0 0-15,0 0 0,0 21 0,0-20 16,-21 20-16,21-21 0,-22 21 15,22-20-15,-21-1 0,21 21 16,0-21-16,0 0 0,0 1 0,0-1 0,0 0 16,21-21-16,1 0 15,-1 0-15,0 0 16,0 0-16,0 0 0,0-21 0,1 0 16,-1-1-16,0 1 0,0 0 15,0-21-15,22 21 0,-22-22 0,0 1 16,0-22-16,0 22 0,22-21 0,-22-1 15,0 1-15,21-1 0,-21 1 16,1-1-16,-1 1 0,0-1 0,0 22 16,0 21-16,-21-22 0,21 22 0,-21 0 15,0 42 1,0 0-16,-21 0 16,0 1-16,0 20 0,0 21 15,0-20-15,-1 20 0,1-20 16,-21 20-16,21 1 0,0-22 0,-1 21 15,1-20-15,0-1 0,0 0 0,21 1 16,0-1-16,-21-21 0,21 0 16,0 22-16,0-22 0,0 0 0,0 0 15,21 0-15,0 1 0,0-1 0,0-21 16,1 0-16,-1 0 0,0 0 16,21 0-16,-21 0 0,1-21 0,-1 21 15,0-22-15,0 1 0,-21 0 0,21 0 16,0-21-16,1 20 0,-1 1 15,-21 0-15,0-21 0,0 21 16,0-1-16,0 44 16,-21-1-1,-1 0-15,1 0 0,0 0 0,21 22 16,-21-22-16,0 0 0,0 21 0,21-21 16,0 1-16,-22-1 0,22 0 15,-21 0-15,21 0 0,0 0 0,0 1 16,0-44 31,0 1-47,0 0 15,0 0-15,0 0 0,0 0 16,21-22-16,-21 22 0</inkml:trace>
  <inkml:trace contextRef="#ctx0" brushRef="#br0" timeOffset="55965.51">26289 9546 0,'0'0'16,"0"21"-16,21 1 0,0-1 16,22-21-16,-22 21 0,21-21 15,-21 0-15,22 21 0,-1-21 16,0 0-16,1 0 0,-1 0 0,-21 0 15,21 0-15,-20 0 0,-1 0 16,0 0-16,0 0 0,0 0 16,-21 21-1,-21-21 1,0 0-16,-21 0 0,20 21 16,-20-21-16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7T09:36:26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1228 0,'-21'0'78,"21"21"-62,21-21 78,1 0-94,-1 0 15,0 0-15,-21-21 0,21 21 16,0-21-16,0-1 15,1 1-15,-1 0 16,0 0-16,-21 0 0,21 0 0,-21-1 16,21 1-16,-21 0 15,0 0-15,0 0 16,-21 21 15,0 0-31,21 21 0,0 0 0,-21 0 16,0 0-16,21 22 0,-22-22 15,22 21-15,0 1 0,0-1 16,0 0-16,0 1 0,0 20 0,0-21 16,0 1-16,0 20 0,0-20 15,0-1-15,0 0 0,0 1 16,0-1-16,0-21 0,0 21 0,0-20 16,22-1-16,-22 0 15,-22-42 1,1 0-1,0-1-15,0 1 16,0 0-16,0-21 0,-1 21 0,-20-22 16,21 22-16,0-21 0,0 21 15,21-1-15,-22 1 0,22 0 16,-21 0-16,21 42 16,0 0-1,0 0-15,0 1 0,21-1 16,1 21-16,-1-21 0,0 22 15,21-22-15,-21 0 0,22 21 16,-1-42-16,0 21 0,1 1 0,-1-22 16,0 0-16,22 0 0,-22-22 15,22 1-15,-22 0 0,22 0 16,-22-21-16,0 20 0,22-20 16,-22 0-16,0-1 0,-20 1 0,20 0 15,-21-1-15,0 1 0,0 0 16,-21-1-16,0-20 0,0 21 0,0-1 15,0 1-15,0 0 0,0-1 16,0 22-16,0 0 0,0 0 16,0 0-16,0 42 15,0 21-15,0-21 16,0 22-16,-21 20 0,21 1 16,-21-1-16,0 1 0,0 20 0,21 1 15,-21 0-15,-1 20 16,1 1-16,0 0 0,0 0 0,0 0 15,0 0-15,21 21 0,-22-22 16,1 22-16,21 0 0,-21-21 0,0 21 16,0 0-16,0 0 0,-1-21 15,1 21-15,21-21 0,-21-21 0,0 20 16,21-41-16,-21 21 0,21-22 16,0-21-16,0 1 0,0-22 15,21 0-15,0-21 0,0 0 16,0-21-16,22-21 0,-22 20 0,21-41 15,22 21-15,-22-22 0,22-21 0,-1 1 16,-21-1-16,22 0 0,-22 1 16,1-1-16,-1 0 0,-42 1 15,0-1-15,0 0 0,0 1 0,-42-1 16,-1 0-16,1 22 0,0-1 16,-22 1-16,22-1 0,-22 22 15,22 0-15,0-1 0,-1 1 0,1 21 16,0-21-16,-1 42 0,22-22 15,21 1-15,0 0 0,0 0 16,21 0 0,0 21-16,22-21 0,-22 21 15,21-22-15,1 1 0,-1 0 16,0 21-16,1-21 0,-1-21 16,21 20-16</inkml:trace>
  <inkml:trace contextRef="#ctx0" brushRef="#br0" timeOffset="890.56">3852 1080 0,'0'-22'15,"0"44"1,-21-22-16,0 21 0,0 21 15,21 0-15,-21-20 0,-1 20 0,1 21 16,0-20-16,0-1 0,0 0 16,0 1-16,-1-1 0,1 0 15,21 1-15,0-22 0,0 21 0,0-21 16,0 1-16,21-44 31,1 1-31,-1 0 0,0 0 16,0-21-16,0 20 0,0 1 15,1-21-15,-1 21 0,0 0 16,-21-1-16,21 1 0,0 0 0,0 0 16,1 21-1,-1 0-15,-21 21 0,0 0 16,0 0-16,0 1 0,21 20 16,-21-21-16,0 0 0,21 22 0,-21-22 15,0 0-15,0 0 0,21 0 16,0 0-16,1 1 0,-1-22 15,0 0-15,0 0 16,0 0-16,0 0 0,1 0 16,-1-22-16,21 1 0,-21 0 0,0-21 15,1 21-15,-1-1 0,0-20 16,-21 21-16,21 0 0,-21-22 16,21 22-16,-21 0 0,21-21 0,-21 21 15,0-1-15,0 44 31,0-1-31,0 0 16,-21 0-16,0 21 0,21-20 16,-21 20-16,21-21 0,0 21 0,0 1 15,0-22-15,0 21 0,0-21 16,0 22-16,21-22 0,0 0 0,0 0 16,1-21-16,-1 0 15,21 0-15,-21 0 0,22 0 0,-1 0 16,-21-21-16,21 0 0,1 0 15,-1 0-15,-21-1 0,22-20 0,-22 21 16,21-21-16,-21-1 0,0 1 16,1 21-16,-1-22 0,0 1 0,-21 0 15,21 21-15,-21-22 0,0 22 16,0 0-16,-21 21 0,0 0 16,0 0-16,-1 21 0,1 0 15,0 0-15,0 22 0,21-22 0,-21 21 16,0 1-16,21-22 0,0 21 15,0 0-15,0-20 0,0-1 0,0 21 16,0-21-16,0 0 16,21 1-16,0-22 0,0 21 0,0-21 15,0 0-15,1 0 0,-1 0 0,0 0 16,0 0-16,0 0 0,0 0 16,1 0-16,-1-21 0,0-1 0,0 1 15</inkml:trace>
  <inkml:trace contextRef="#ctx0" brushRef="#br0" timeOffset="2607.09">6181 1884 0,'-22'0'16,"1"0"-16,21-21 0,0 0 16,0-22-16,21 22 15,1 0-15,-1-21 0,21-1 0,-21 1 16,22 0-16,-1-1 16,0-20-16,22 20 0,-22-20 0,0-1 15,1 1-15,-1-1 0,0 1 16,-20-1-16,-1 1 0,0-1 0,-21 22 15,0 0-15,0 21 0,0-1 16,0 1-16,-21 21 0,0 0 0,-1 0 16,1 21-16,0 1 0,0 20 15,-21 0-15,20 1 0,1 20 0,0 1 16,0-1-16,0 1 0,21-1 16,-21 1-16,21-1 0,-22 1 0,22-22 15,0 21-15,0 1 0,0-22 16,0 1-16,0-1 0,0-21 15,0 0-15,0 0 0,0 1 16,0-1-16,0-42 31,0-1-31,0 1 0,0 0 0,0 0 16,0-21-16,22 20 0,-1 1 16,-21 0-16,21 0 0,0 0 0,-21 0 15,0-1-15,21 22 0,0 0 16,1 0-16,-22 22 15,21-1-15,-21 0 0,21 0 0,-21 21 16,0-20-16,21-1 0,0 0 16,-21 21-16,21-21 0,1 1 15,-1-1-15,0 0 0,21-21 16,-21 21-16,22-21 0,-22 0 0,21 0 16,1 0-16,-1 0 0,21 0 15,-20 0-15,-1 0 0,0-21 0,22 0 16,-22 0-16,1-1 0,-22 1 15,21-21-15,0 0 0,-20 20 0,-1-20 16,0 0-16,-21-1 0,0 22 16,0-21-16,0 21 0,0 0 0,0-1 15,-21 1-15,0 0 0,-1 21 16,1 0-16,0 0 0,-21 0 0,21 21 16,-1 0-16,-20 1 0,21-1 15,0 21-15,0-21 0,-1 22 16,1-1-16,0-21 0,0 21 0,21 1 15,0-22-15,0 21 0,0-21 16,0 1-16,0-1 0,0 0 16,21-21-16,0 21 0,0-21 15,1 0-15,-1 0 0,0 0 0,0-21 16,21 0-16,-20 0 0,-1-1 16,0 1-16,0 0 0,-21-21 0,21 21 15,0-22-15,1 22 0,-22-21 16,0 21-16,21-1 0,-21 1 0,21 0 15,-21 0-15,21 21 16,-21 21 15,0 0-31,0 0 0,0 1 16,0-1-16,0 21 0,0-21 0,0 0 16,0 22-16,0-22 0,0 0 15,0 0-15,0 22 0,0-22 0,0 0 16,21-21-16,0 21 0,1 0 15,-1-21-15,0 0 0,0 0 0,21 0 16,-20 0-16,-1 0 0,0 0 16,0-21-16,0 21 0,22-21 0,-22-21 15,0 20-15,0 1 16,0-21-16,0 21 0,1-22 0,-1 22 16,0-21-16,-21 21 0,21 0 0,-21-1 15,21 1-15,-21 0 0,0 42 47,0 0-47,0 1 0,0-1 0,0 0 16,0 21-16,0-21 0,0 1 15,0 20-15,0-21 0,0 0 0,0 0 16,0 1-16,0-1 0,0 0 16,21-21-16,1 21 0,-1-21 15,0 0-15,0 0 16,0-21-16,0 0 0,1 0 15,-1-1-15,0 1 0,0 0 0,21 0 16,-20-21-16,-1 20 0,0-20 16,0 21-16,-21 0 0,21 0 0,0-1 15,-21 1-15,0 0 0,22 21 16,-22-21-16,0 42 31,0 0-31,0 0 0,0 22 16,0-22-16,-22 0 0,22 0 15,0 22-15,0-22 0,0 0 0,0 0 16,0 21-16,0-20 0,0-1 16,22-21-16,-1 21 0,0 0 15,0-21-15,21 0 0,-20 0 0,20 0 16,-21 0-16,21 0 0,1 0 16,-1 0-16,0-21 0,1 0 0,-1 0 15,-21-22-15,22 22 0,-22 0 16,21-21-16,-21-1 0,0 1 0,1 21 15,-1-22-15,-21 1 0,0 21 16,0 0-16,0 0 0,0-1 16,-21 22-16,-1 0 15,1 0-15,0 22 0,0-1 16,0 21-16,21-21 0,0 22 0,-21-22 16,21 21-16,0 0 0,0-20 15,0 20-15,0-21 0,0 21 0,0-20 16,21-1-16,0 0 0,0-21 15,-21 21-15,21-21 0,0 21 0,1-21 16,-1 0-16,0 0 0,0 0 16,0-21-16,-21 0 0,0 0 15,21 21-15,-21-43 0,22 22 0,-22 0 16</inkml:trace>
  <inkml:trace contextRef="#ctx0" brushRef="#br0" timeOffset="4194.51">10604 2053 0,'0'0'0,"0"-21"31,0 0-31,22 0 15,-22 0-15,21-1 0,0 1 0,0-21 16,-21 21-16,21-22 0,0 1 16,1 0-16,-1-1 0,0 1 15,21 0-15,-21-22 0,1 22 0,-1-22 16,21 1-16,-21 21 0,0-22 16,1 1-16,-1-1 0,-21 22 15,21-22-15,-21 22 0,0 21 0,0-22 16,0 22-16,0 0 0,-21 0 15,0 21-15,-1 0 0,1 0 0,0 21 16,21 0-16,-21 22 0,21-1 16,-21 21-16,21-20 0,0 20 0,0 1 15,0-1-15,0 1 0,-21-1 16,21 1-16,0-1 0,0-20 16,0 20-16,0 1 0,0-22 0,0 0 15,21 1-15,0-22 0,-21 21 16,21-21-16,0 0 0,22 1 0,-22-22 15,0 0-15,0 0 0,0 0 16,22 0-16,-22-22 0,0 1 0,0 0 16,21 0-16,-20 0 0,-1-22 15,0 22-15,0-21 0,0 0 0,-21 20 16,21-20-16,1 21 0,-22 0 16,0 0-16,0-1 0,21 22 15,-21 22 1,0-1-1,0 21-15,0-21 0,-21 22 0,21-22 16,0 21-16,0 0 0,0-20 16,0 20-16,0-21 0,0 0 0,0 0 15,0 1-15,0-1 0,0 0 16,21 0-16,0-21 0,0 0 0,0 0 16,0 0-16,1 0 0,-1 0 0,0 0 15,0-21-15,0 0 0,0 0 16,22-1-16,-22 1 0,0-21 0,0 0 15,0 20-15,1-20 0,-1 0 16,0-1-16,-21 1 0,0 21 0,21-21 16,-21 20-16,0 1 15,0 42 1,-21 1 0,21 20-16,-21-21 15,21 0-15,0 22 0,-21-22 0,21 21 16,0-21-16,0 0 0,0 22 15,0-22-15,0 0 0,0 0 0,0 0 16,0 1-16,21-22 0,0 0 16,0 21-16,0-21 0,0 0 0,1 0 15,-1 0-15,21-21 0,-21-1 0,0 22 16,1-21-16,20-21 16,-21 21-16,0 0 0,0-22 0,1 1 15,-1 21-15,0-22 0,-21 1 16,21 21-16,-21-21 0,21 20 0,-21 1 15,0 0-15,0 42 32,0 0-32,0 1 15,-21 20-15,21-21 0,-21 0 16,21 22-16,0-1 0,0-21 0,0 0 16,0 22-16,0-22 0,0 0 15,0 0-15,21 0 0,0 0 0,-21 1 16,21-22-16,1 0 0,20 0 15,-21 0-15,0 0 0,22 0 16,-22 0-16,0 0 0,21-22 0,-21 1 16,1 0-16,-1 0 0,0 0 15,0-22-15,0 22 0,0-21 0,1 21 16,-22-22-16,0 22 0,0 0 16,21 0-16,-21 0 0,0 42 31,-21 0-31,21 0 0,-22 0 15,22 1-15,0 20 0,-21-21 0,21 0 16,0 22-16,0-22 0,0 21 16,0-21-16,0 0 0,0 1 15,21-22-15,1 21 0,-1 0 16,0-21-16,0 0 0,21 0 0,-20 0 16,20 0-16,-21 0 0,21 0 0,-20-21 15,-1 21-15,21-21 0,-21-22 16,0 22-16,1 0 0,-22-21 0,0-1 15,21 1-15,-21 0 0,0-22 16,0 22-16,0-1 0,-21 1 0,-1 21 16,1 0-16,-21 0 0,21-1 0,-22 22 15,1 0-15,21 0 0,-21 0 16,20 0-16,-20 22 0,21-1 0,-21 0 16,20 0-16,1 0 15,0 0-15,0 22 0,0-22 0,21 0 16,0 0-16,0 0 15,-21-42 1</inkml:trace>
  <inkml:trace contextRef="#ctx0" brushRef="#br0" timeOffset="4419.04">11261 1291 0,'0'0'0,"-64"0"0,22 0 15,-1 0-15,1 0 0,21 0 16,42-21 0,0 21-16,22 0 15,20 0-15,-21 0 0,43-21 0,-21 21 16,-1-21-16,22 21 0,-22 0 16,22 0-16,-22-21 0,1 21 0,-22 0 15,1 0-15,-1 0 0,-21 0 16,0 0-16,0 0 0,1-22 0,-1 22 15</inkml:trace>
  <inkml:trace contextRef="#ctx0" brushRef="#br0" timeOffset="5451.15">14478 1588 0,'0'0'0,"21"-22"0,0 1 16,-21 0-16,0-21 0,21 21 16,-21-1-16,0-20 0,22 21 0,-22 0 15,0 0-15,0-1 0,0 1 16,-22 21 0,1 21-1,0 1-15,21 20 0,-21-21 0,0 21 16,21 1-16,-21-1 0,-1 0 0,1 22 15,0-22-15,21 1 16,0 20-16,-21-42 0,21 22 0,0-1 16,0-21-16,0 21 0,21-20 15,0-22-15,0 21 0,1-21 0,20 0 16,-21 0-16,21 0 0,1 0 16,-1 0-16,0-21 0,1-1 0,-1 1 15,0-21-15,-20 21 0,20-22 0,-21 1 16,0 0-16,-21-1 0,0 1 15,0 0-15,0-22 0,0 22 16,0 0-16,0-1 0,-21 1 0,0 21 16,0-22-16,-22 22 0,22 21 0,0 0 15,-21 0-15,21 0 16,-22 0-16,1 21 0,21 22 0,-22-22 16,1 21-16,21 1 0,-21-22 15,20 21-15,1 0 0,0 1 0,21-1 16,0-21-16,0 22 0,0-22 0,0 0 15,21 0-15,0 0 0,22 0 16,-22-21-16,21 0 0,-21 0 0,22 0 16,-1 0-16,0 0 0,22-21 15,-22 0-15,22 0 0,-1-21 0,1 20 16,-1-20-16,-20 21 0,-1-21 16,0 20-16,1-20 0,-22 21 0,0 0 15,-21 0-15,0-1 16,-21 22-16,0 0 15,-1 0-15,-20 0 0,21 0 0,0 22 16,0-22-16,-1 21 0,22 0 16,0 0-16,22 0 15,-1-21-15,0 0 16,21 0-16,1 0 0,-22 0 0,21 0 16,0-21-16,-20 0 0,20 21 15,0-21-15,-21 0 0,22 21 0,-22-22 16,0 1-16,0 21 0,0-21 15,-42 21 1,0 21 0,0 0-16,0 1 0,-22 20 15,22 0-15,0-21 0,0 22 0,0-1 16,21 0-16,0 1 0,-21-22 16,21 21-16,0 1 0,0-22 0,0 0 15,0 0-15,0 0 0,0 0 0,21-21 16,0 0-1,0 0-15,0 0 0,-21-21 16,21 0-16,1 0 0,-22 0 16</inkml:trace>
  <inkml:trace contextRef="#ctx0" brushRef="#br0" timeOffset="6311.42">16891 1334 0,'0'0'16,"0"-22"-16,0 1 0,21 21 15,-21 21 1,0 1 0,0-1-16,0 0 0,0 0 0,0 21 15,-21-20-15,0 20 0,21 0 16,-21 1-16,-1-1 0,22-21 15,0 21-15,0-20 0,-21 20 16,21-21-16,-21 0 0,21 0 0,0 1 16,0-44 15,0 1-15,0 0-16,0 0 0,0-21 0,0-1 15,0 1-15,21 21 0,0-22 0,1 1 16,-1 0-16,0 21 0,21-22 15,-21 22-15,22 0 0,-22 0 0,21 0 16,1 21-16,-22 0 0,21 0 16,0 21-16,-20 0 0,-1 0 15,0 0-15,0 0 0,-21 22 16,0-1-16,0-21 0,0 22 0,0-1 16,0 0-16,-21-21 0,0 22 15,21-22-15,-21 0 0,21 0 0,0 0 16,-22-21-1,22-21 1,0 0 0,0-21-16,0 21 0,0-1 0,22-20 15,-1 0-15,0 21 0,21-22 0,-21 1 16,22 0-16,-22-1 16,21 1-16,-21 0 0,22 20 0,-22 1 15,21 21-15,-21 0 0,1 0 16,-1 0-16,0 0 0,0 21 0,0 1 15,-21 20-15,0-21 0,0 21 16,0 1-16,0-22 0,0 21 0,-21 1 16,0-1-16,21-21 0,-21 21 15,0-20-15,-1 20 0,22-21 0,0 0 16,-21-21-16,21 21 0,-21 1 0,42-44 47,0 22-32,-21-21-15,22 0 0,-1 0 0,21 21 16,-21-21-16</inkml:trace>
  <inkml:trace contextRef="#ctx0" brushRef="#br0" timeOffset="7203">18055 1418 0,'0'0'0,"21"-21"0,0 0 0,-21 0 0,0 0 15,-21 42 16,0 0-31,0 0 16,0 0-16,0 22 0,21-22 16,-22 21-16,1-21 0,0 22 0,21-1 15,0 0-15,-21-21 0,21 22 16,0-22-16,0 21 0,0-21 16,0 1-16,0-1 0,0 0 0,21 0 15,0-21-15,0 0 0,1 0 16,20 0-16,0 0 0,-21 0 0,22 0 15,-1 0-15,0-21 0,1 0 0,-1 0 16,0-1-16,1-20 0,-22 21 16,21-21-16,-21 20 0,1-20 0,-22 0 15,0 21-15,0-22 0,0 1 16,0 21-16,0-22 0,-43 22 0,22 0 16,0 0-16,0 0 0,-22 21 15,22 0-15,-21 0 0,21 0 16,-22 0-16,1 21 0,0 0 15,21-21-15,-22 21 0,22 0 0,0 1 16,0 20-16,0-21 0,21 0 16,0 0-16,0 1 0,0-1 0,0 0 15,21 0-15,0-21 0,21 21 16,-21-21-16,22 0 0,-1 0 0,0 0 16,1 0-16,20 0 0,-20 0 0,-1-21 15,21 0-15,1 21 0,-22-21 16,22 0-16,-22-1 0,0 1 0,1 0 15,-1 0-15,-21 0 0,0 0 16,1 21-16,-1 0 0,-21-22 16,0 44-1,-21-22-15,-1 21 16,1 0-16,0 0 0,0 0 16,0 0-16,0 22 0,-1-22 0,1 0 15,21 0-15,0 0 0,0 1 0,0-1 16,0 0-16,21 0 15,1-21-15,-1 0 16,21 0-16,-21 0 16,22 0-16,-1 0 0,-21 0 0,21-21 15,22 21-15,-22-21 0,1 0 16,-1-1-16,21 1 0,-20-21 0,-1 21 16,-21-22-16,22 22 0,-22 0 0,0-21 15,-21 21-15,0-1 0,0-20 16,0 21-16,-21 0 0,0 21 15,-1 0-15,-20 0 0,21 0 16,-21 21-16,20 0 0,1 0 0,0 0 16,0 22-16,0-22 0,21 21 15,-21 1-15,21-22 0,0 21 0,0 0 16,0-20-16,21-1 0,0 21 16,0-21-16,-21 0 0,21 1 0,22-1 15,-22 0-15,0-21 0,0 0 16,0 0-16,0 0 0,1 0 15,-1 0-15,0 0 0,0-21 0,0 21 16,0-21-16,1-22 0,20 22 16,-21 0-16</inkml:trace>
  <inkml:trace contextRef="#ctx0" brushRef="#br0" timeOffset="9147.19">20934 1757 0,'0'0'15,"-43"0"-15,22 0 0,0 0 0,0 0 16,0 0-16,21-21 16,0 0-1,21-1-15,0 1 0,0-21 0,22 21 16,-1-22-16,0 1 0,22 0 16,-1-1-16,1 1 0,-1-21 0,22-1 15,-22 1-15,1-1 0,-1 1 16,1-1-16,-43 1 0,21 20 0,-42-20 15,0 42-15,0-22 0,-42 22 16,0 0-16,-1 21 0,1 0 0,-21 0 16,-1 21-16,1 21 0,20-20 15,1 41-15,0-21 0,-1 22 0,22-22 16,0 22-16,21-1 0,0 1 16,0-1-16,21-20 0,0 20 15,0 1-15,1-22 0,20 21 16,-21-20-16,0-1 0,22 0 0,-22 1 15,0-1-15,-21-21 0,0 0 16,0 1-16,0-1 0,-21-21 16,-22 0-16,22 0 0,-21-21 15,0-1-15,20 1 0,-20 0 16,0-21-16,21-1 0,-22 22 0,22-21 16,-21 0-16,21-1 0,-1 1 15,1 21-15,0-22 0,21 22 0,-21 21 16,21-21-16,0 42 15,0 0 1,0 1-16,21-1 0,0 21 16,0 0-16,1-20 0,-1 20 0,0 0 15,0 1-15,0-22 0,22 21 16,-22-21-16,21 0 0,0 1 0,1-1 16,-1 0-16,0-21 0,22 0 15,-1 0-15,1 0 0,21 0 0,-22 0 16,22-21-16,-22 0 0,1-1 15,-22 1-15,22 0 0,-22-21 0,-21 21 16,21-22-16,-20 1 0,-1 0 16,0-1-16,-21-20 0,0 20 15,0 1-15,0 0 0,0 21 0,-21-22 16,0 22-16,-1 21 0,-20 0 16,21 0-16,-21 0 0,-1 21 0,1 0 15,0 1-15,-1 20 0,1-21 16,-22 21-16,43 1 0,-21-1 0,0 0 15,20-20-15,22 20 0,0 0 16,0-21-16,0 22 0,0-22 0,22 0 16,-1 0-16,0-21 0,21 0 15,1 0-15,-1 0 0,0 0 0,22 0 16,-22 0-16,0-21 0,1 0 16,-1-21-16,0 20 0,-20-20 15,-1 0-15,0 21 0,0-22 16,-21 1-16,21 0 0,-21 20 0,0-20 15,0 21-15,0 0 0,-21 21 32,0 21-32,21 0 0,0 0 15,0 0-15,0 1 0,0 20 0,0-21 16,0 0-16,0 22 0,0-22 16,0 0-16,0 0 0,21 21 0,0-42 15,0 22-15,22-1 0,-22-21 16,21 0-16,-21 0 0,22 0 15,-1 0-15,0 0 0,1-21 0,-1-1 16,0 1-16,-20 0 0,-1 0 16,0 0-16,0-22 0,0 22 0,0-21 15,1 0-15,-22-1 0,0 22 16,0-21-16,21 21 0,-21-1 16,0 44-1,-21-1-15,21 21 16,-22-21-16,1 22 0,0-22 15,21 21-15,-21 0 0,21-20 0,-21 20 16,21-21-16,0 21 0,0-20 16,0-1-16,0 0 0,0 0 15,0 0-15,21-21 16,0-21 0,-21 0-16,21 0 0,-21 0 15,0-22-15,21 22 0,1-21 16,-22-1-16,21 22 0,0-21 0,-21 0 15,21-1-15,0 22 0,0 0 16,-21 0-16,22 0 0,-1 21 0,0 0 16,-21 21-1,21 0-15,-21 0 0,21 0 0,-21 0 16,0 1-16,0 20 0,0-21 16,0 0-16,0 22 0,0-22 15,0 0-15,0 0 0,0 0 0,0 0 16,21 1-16,1-22 0,-22 21 15,21-21-15,0 0 0,0 0 16,0-21-16,-21-1 16,21 1-16,1 0 0,-1 0 0,0 0 15,0 0-15,0-22 0,0 22 16,1 0-16,-1-21 0,0 20 0,0 1 16,0 21-16,0-21 0,-21 42 31,0 0-16,0 1-15,0-1 0,0 21 16,0-21-16,0 0 0,0 1 16,0 20-16,0-21 0,0 0 0,0 0 15,0 1-15,0-1 0,22 0 16,-1-21-16,0 21 0,21-21 0,-21 0 16,22 0-16,-1 0 0,0 0 0,1 0 15,20 0-15,-20 0 0,20-21 16,-21 0-16,1 0 0,-1-22 0,0 1 15,1 0-15,-22 20 16,21-41-16,-21 21 0,-21-1 0,0 1 16,22 0-16,-22 20 0,0 1 0,0 0 15,-22 21-15,1 0 0,-21 0 16,21 21-16,-22 0 0,22 1 16,-21 20-16,21-21 0,-22 21 0,43 1 15,0-1-15,0 0 0,0 1 16,0-1-16,0-21 0,22 22 0,-1-22 15,21 0-15,0 21 0,1-42 0,-1 21 16,0 1-16,22-22 0,-22 0 16,22 0-16,-1 0 0,1 0 0,-22 0 15,22 0-15,-22-22 0,0 22 16,1-21-16,-22 0 0,0 0 0,0 0 16,0 0-16,0-1 0,-21-20 15,0 21-15,0 0 0</inkml:trace>
  <inkml:trace contextRef="#ctx0" brushRef="#br0" timeOffset="10470.98">3027 2985 0,'0'0'16,"0"-22"-16,0-20 0,0 0 0,0-1 0,0 1 15,0 21-15,0-21 0,0-1 16,0 22-16,0 0 0,21 0 0,-21 0 16,0-1-16,0 44 15,0 20-15,0-21 16,0 21-16,0 1 0,0 20 15,0-20-15,0 20 0,0-21 0,0 22 16,-21-1-16,0 1 16,21-22-16,-22 22 0,1-22 0,0 0 15,21 1-15,0-1 0,-21-21 16,21 0-16,0 1 0,0-1 0,0-42 31,0-1-31,0-20 0,0 21 16,21-21-16,0-1 0,0 1 15,1 0-15,-1-1 0,0 22 0,0-21 16,0 21-16,0-1 0,1 1 16,-1 21-16,0 0 0,0 0 15,-21 21-15,21 1 0,-21-1 16,0 0-16,0 0 0,0 21 16,0 1-16,0-22 0,0 21 0,0 1 15,0-22-15,0 21 16,0-21-16,0 0 0,0 1 0,0-1 15,21-21-15,1 0 0,-1 0 16,0 0-16,21 0 0,-21 0 16,1-21-16,-1-1 0,0 1 15,0 0-15,21-21 0,-20-1 0,-1 1 16,0 0-16,0-1 0,0-20 16,-21 21-16,21-22 0,1 22 0,-1-22 15,-21 22-15,0 0 0,21-1 16,-21 1-16,21 21 0,-21 0 15,0-1-15,0 44 16,0-1-16,0 21 16,0-21-16,-21 22 0,21-1 15,-21 0-15,0 1 0,21-1 0,0 0 16,-22 1-16,22-1 0,-21 0 16,21 22-16,0-43 0,0 21 0,0 1 15,0-22-15,0 0 0,0 0 16,0 0-16,21-21 15,1 0 1,-1 0-16,0-21 0,0 0 16,0 0-16,0 0 0,-21-22 15,0 22-15,0 0 0</inkml:trace>
  <inkml:trace contextRef="#ctx0" brushRef="#br0" timeOffset="10637.89">3556 3133 0,'-21'0'15,"0"0"-15,42 0 32,0 0-32,21 0 0,-21 0 15,22 0-15,-1 0 0,-21 0 0,22 0 16,-1-21-16,0 21 16,1-22-16,-1 22 0,-21 0 0,21 0 15</inkml:trace>
  <inkml:trace contextRef="#ctx0" brushRef="#br0" timeOffset="11279.52">4212 3112 0,'0'0'0,"0"21"0,0 0 15,0 0-15,0 0 0,-21 0 16,0 1-16,21-1 0,-21 21 16,-1-21-16,22 0 0,0 1 0,-21 20 15,21-21-15,-21 0 0,21 0 16,0 1-16,0-1 0,0 0 15,0 0 1,0-42 0,0 0-1,0 0-15,0-22 0,0 22 16,0-21-16,0 21 0,21-22 16,0 1-16,1 0 0,-1-1 0,0 22 15,0-21-15,0 21 0,0-1 0,22 1 16,-22 21-16,0 0 0,21 0 15,-20 0-15,-1 0 0,0 21 0,0-21 16,0 22-16,-21-1 0,0 21 16,0-21-16,0 0 0,0 22 15,0-22-15,0 0 0,0 21 16,0-20-16,0-1 0,0 0 0,0 0 16,0 0-16,0 0 0,-21-21 15,21 22-15,0-44 16,0 1-1,0-21-15,0 21 16,0 0-16,21-22 0,0 1 0,22 0 16,-22-1-16,21 1 0,-21 0 15,22 20-15,-1 1 0,0 0 0,-20 0 16,20 21-16,-21 0 0,0 0 16,0 0-16,1 0 0,-1 21 15,-21 0-15,21 0 0,-21 1 16,0-1-16,0 0 0,0 21 0,0-21 15,-21 22-15,21-22 0,-21 0 16,21 0-16,-22 0 0,1 1 0,21-1 16,-21 0-16,0 0 0,0 0 15,21-42 32,21 0-47,0 21 0,0-21 16</inkml:trace>
  <inkml:trace contextRef="#ctx0" brushRef="#br0" timeOffset="11671.29">5186 3493 0,'0'0'0,"0"21"0,0 0 16,-21-21-16,21-21 31,21 21-31,0-21 15,0-1-15,0 1 0,0-21 16,1 21-16,20-22 0,-21 1 0,21 0 16,-20-1-16,20-20 0,-21 21 15,21-22-15,-20 22 0,20-22 16,-21 22-16,0 0 0,-21-1 16,0 22-16,0-21 0,0 21 15,-21 42 1,0 0-16,0 0 0,0 21 0,-1 1 15,-20-1-15,21 0 0,0 1 16,0-1-16,-1 22 0,22-22 0,0 0 16,0 1-16,0-1 0,0-21 0,0 21 15,0-20-15,0-1 0,22 0 16,-1 0-16,0 0 0,0-21 0,0 0 16,22 21-16,-22-21 0,21 0 15,0 0-15,1 0 0,-1-21 16,0 0-16,1 21 0,-1-21 15,0 0-15</inkml:trace>
  <inkml:trace contextRef="#ctx0" brushRef="#br0" timeOffset="11971.12">7006 2836 0,'0'0'0,"21"0"0,-21-21 0,0 0 16,21 0-16,1 21 15,-22-21-15,0 42 16,0 0-16,0 0 16,-22 0-16,1 22 0,0-1 15,0 0-15,-21 1 0,20-1 0,-20 0 16,21 1-16,-21 20 0,20-20 16,1-1-16,-21 0 0,21 1 0,21-1 15,0-21-15,0 0 0,0 22 0,0-22 16,0 0-16,21-21 15,0 0-15,0 0 16,0 0-16,1-21 0,-1 21 16,-21-21-16,21-1 0,-21-20 15,0 21-15,0 0 0</inkml:trace>
  <inkml:trace contextRef="#ctx0" brushRef="#br0" timeOffset="12163.01">6646 3175 0,'0'0'0,"-21"0"15,21-21 1,21 21-16,0 0 16,1 0-16,-1 0 0,21 0 15,0 0-15,-20-21 0,20 21 0,0 0 16,1 0-16,-1 0 0,0 0 16,-21 0-16,22-21 0,-22 21 0,0 0 15,0 0 1,0 0-16</inkml:trace>
  <inkml:trace contextRef="#ctx0" brushRef="#br0" timeOffset="13579.46">7408 3450 0,'21'21'0,"1"-21"16,-1 0-16,0-21 15,0 0-15,0 0 0,0 21 16,1-21-16,-1 0 0,0-22 0,0 22 16,0 0-16,-21 0 0,0-22 15,21 22-15,-21 0 0,0 0 0,0 0 16,0 0-16,0-1 0,-21 22 16,0 0-16,0 0 0,0 0 15,0 0-15,-1 0 0,-20 22 0,21-1 16,-21 0-16,20 21 0,-20-21 15,21 22-15,-21-1 0,20-21 0,-20 22 16,21-1-16,0-21 0,21 21 16,0-20-16,0-1 0,0 0 15,0 0-15,0 0 0,21-21 16,0 0-16,0 0 0,0 0 16,1 0-16,-1-21 0,21 21 0,-21-21 15,22 0-15,-22 0 0,0-1 16,21 1-16,-21-21 0,1 21 0,20 0 15,-21-22-15,-21 22 0,21 0 16,-21 0-16,21 0 0,-21-1 0,0 1 16,0 42 15,0 1-31,-21-1 0,21 0 16,-21 21-16,0-21 15,21 1-15,0 20 0,0-21 0,0 21 16,0-20-16,0-1 0,0 0 0,0 0 15,21 0-15,-21 0 0,21-21 16,0 22-16,22-22 0,-22 0 0,21 0 16,1 0-16,-1 0 0,0 0 15,1 0-15,-1-22 0,0 1 0,22 0 16,-22 21-16,0-42 0,1 21 0,-1-1 16,-21-20-16,0 21 0,22-21 15,-22 20-15,0-20 0,-21 21 0,0 0 16,0 0-16,0-1 0,-21 22 15,0 0 1,0 0-16,-1 0 0,-20 22 16,21-1-16,-21 0 0,20 0 0,1 0 15,-21 0-15,21 1 0,0-1 0,21 21 16,0-21-16,-22 0 0,22 1 16,0-1-16,0 0 0,22-21 15,-1 0 1,0 0-16,0 0 0,21 0 0,-20 0 15,-1-21-15,0 21 0,0-21 0,0-1 16,0 1-16,-21 0 16,22 0-16,-22 0 0,21 0 0,-21-1 15,0 1-15,0 0 0,0 0 16,0 0-16,0 42 31,0 0-15,0 0-16,0 0 0,-21 1 0,-1-1 15,1 0-15,21 21 0,-21 1 16,21-1-16,-21 0 0,21 1 0,0-1 16,-21 0-16,21 22 0,-21-1 15,21-20-15,0 20 0,0 22 0,0-22 16,-22 1-16,22 20 0,-21-20 0,0 21 16,21-22-16,-21 1 15,21-1-15,-21 1 0,0-22 0,21 21 16,-22-20-16,22-1 0,-21 0 0,0-20 15,0-1-15,0 0 0,0 0 16,-22-21-16,22 0 0,-21 0 0,-1 0 16,1 0-16,21-21 0,-21 0 0,20 0 15,1-1-15,0-20 0,0 21 16,21-21-16,0 20 0,0-20 0,0 0 16,21-22-16,21 22 0,-20 0 0,20-22 15,0 1-15,22-1 0,-1-21 16,1 22-16,-22-22 0,22 22 0,-1-22 15,1 22-15,-1-22 0,22 21 16,-22 1-16,1-22 0,-1 22 16,1-1-16,-22 22 0,22-22 0,-22 22 15,0 0-15,1-1 0,-22 22 16,0 0-16,-21 0 0,-21 21 16,0 0-16,-1 0 15,-20 0-15,21 21 0,-21 0 0,20 0 16,1 1-16,0 20 0,21-21 0,0 21 15,0-20-15,0 20 0,0-21 16,21 0-16,0 22 0,1-22 0,-1 0 16,21 0-16,-21 0 0,0 0 15,1 1-15,-1-1 0,-21 0 16,0 0 0,-21-21-16,-1 0 15,1 0-15,0 0 0,-21 0 0,21 0 16,-1 0-16,-20 0 0,21 0 15,0 0-15,0 0 0,-1 0 0,1 0 16,21-21-16,0 0 16,0 0-16</inkml:trace>
  <inkml:trace contextRef="#ctx0" brushRef="#br0" timeOffset="15150.9">10774 3852 0,'0'-21'16,"0"0"0,21 0-16,0 0 0,0 0 0,-21-1 15,21 1-15,1 0 0,-1-21 16,0 21-16,-21-1 0,0-20 0,21 21 15,-21-21-15,0-1 0,0 22 0,0-21 16,0 21-16,0-22 16,0 22-16,-21-21 0,0 21 0,0-1 15,-1 22-15,1 0 0,0 0 0,0 0 16,-21 22-16,-1 20 0,1-21 16,0 21-16,-1 22 0,22-22 15,-21 22-15,-1-22 0,22 0 0,0 1 16,0-1-16,21 0 0,0 1 0,0-22 15,0 0-15,0 0 0,21 0 16,21-21-16,-20 0 0,-1 0 0,21 0 16,0 0-16,1 0 0,-1-21 0,0 0 15,-20 21-15,20-21 0,0 0 16,-21 0-16,1-22 0,20 22 16,-42 0-16,21-21 0,-21 20 15,21-20-15,-21 0 0,0 21 0,0-22 0,0 22 16,0 0-16,0 0 0,0 0 15,-21 42 1,21 0-16,-21 0 0,0 21 16,21 1-16,0-22 0,-21 21 15,21 1-15,0-22 0,0 21 0,0-21 16,0 0-16,0 22 0,0-22 0,21 0 16,0-21-16,0 21 0,0-21 15,22 0-15,-22 0 0,21 0 0,0 0 16,1 0-16,-22 0 0,21-21 0,43-21 15,-43 21 1,-21-1-16,22 1 0,-22-21 0,0 21 16,0-22-16,-21 22 0,0-21 0,21 0 15,-21-1-15,0 22 0,0-21 16,0 21-16,-21 42 31,21 0-31,-21 0 0,0 21 0,21 1 16,-21-22-16,21 21 0,-21 1 0,-1-22 15,22 21-15,-21-21 0,21 0 16,0 1-16,-21-1 0,21 0 0,0 0 16,0 0-16,21-42 31,0 0-15,-21 0-16,22 21 0,-1-43 15,0 22-15,0 0 0,0-21 0,0-1 16,-21 22-16,22-21 0,-1 21 0,0-22 15,0 22-15,-21 0 0,21 21 16,0 0-16,1 21 16,-22 0-1,0 1-15,0 20 0,0-21 0,0 21 16,0-20-16,0 20 0,0-21 0,21 0 16,0 22-16,0-22 0,0 0 15,0 21-15,1-21 0,-1 1 16,21-22-16,0 21 0,1 0 0,-1-21 15,0 0-15,22 0 0,-1 0 16,-20 0-16,20 0 0,1-21 0,-1 0 16,-20-1-16,-1 1 0,0 0 0,1 0 15,-22 0-15,0 0 0,0-1 16,0-20-16,-21 21 0,21-21 0,-21-1 16,0 22-16,0 0 0,0 0 15,-21 0-15,0-1 0,0 22 0,0 0 16,-22 0-16,22 0 0,-21 22 0,21-1 15,-22 0-15,1 0 0,0 0 16,21 22-16,-22-22 0,1 0 16,21 0-16,0 21 0,-1-20 0,22-1 15,0 0-15,0 0 16,0 0-16,22-21 0,-1 0 0,0 0 16,0 0-16,21 0 0,1 0 15,-22 0-15,21-21 0,1 0 0,-22 0 16,21 0-16,0-1 0,-20-20 0,20 0 15,-21-1-15,0 1 0,22-21 16,-22-1-16,0 1 0,0-1 16,0 1-16,0-1 0,1-21 0,-1 22 15,0-1-15,0 22 0,-21 0 16,0-1-16,0 1 0,0 21 0,0 42 16,-21 0-1,0 0-15,-22 22 0,22 20 0,0-20 16,-21 41-16,21-20 0,-1-1 15,1 22-15,0-22 0,0 1 0,21-1 16,0 1-16,0-1 0,0-20 0,0-1 16,0 0-16,0-20 0,0 20 15,0-21-15,21 0 0,0 0 0,0-21 16,1 0-16,-1 0 0,21 0 16,-21 0-16,22 0 0,-22 0 15,21-21-15,-21 0 0,22 0 0,-22 0 16</inkml:trace>
  <inkml:trace contextRef="#ctx0" brushRef="#br0" timeOffset="16971.06">14012 3620 0,'0'0'15,"21"-22"-15,22-62 16,-22 41-16,0 22 0,-21 0 0,0-21 16,21 21-16,0-1 0,-21 1 15,0 42 1,0 1 0,0-1-16,-21 21 0,0-21 0,0 22 15,0-1-15,0 0 0,-1 1 0,1-22 16,0 21-16,-21 0 0,21-20 15,21 20-15,-22-21 0,22 0 0,-21 0 16,21 1-16,21-22 16,1 0-1,20 0-15,-21-22 0,0 1 16,0 0-16,22 0 0,-22 0 16,0 0-16,21-22 0,-20 1 15,-1 21-15,21-22 0,-21 22 0,0-21 16,1 21-16,-1 0 0,0 21 15,-21 21 1,0 0 0,0 0-16,0 21 0,0-20 0,0-1 15,0 21-15,0-21 0,0 0 0,0 1 16,0-1-16,0 0 0,21 0 16,-21 0-16,21-21 0,0 21 0,22-21 15,-22 0-15,0 0 0,0 0 16,0 0-16,22 0 0,-22-21 15,0 0-15,0 21 0,0-21 16,1 0-16,-1 0 0,0-22 0,0 22 16,0-21-16,0-1 0,1 22 15,-22-21-15,0 0 0,0 20 0,21 1 16,-21 0-16,0 0 0,0 42 31,0 0-31,-21 0 0,21 22 16,-22-22-16,22 0 0,0 21 15,-21-20-15,21 20 0,0-21 0,-21 21 16,21-20-16,0-1 0,0 21 16,0-21-16,0 0 0,0 1 0,0-1 15,21-21-15,0 0 16,1 0-16,-1 0 0,0 0 16,0 0-16,0 0 0,22 0 0,-22 0 15,21-21-15,-21-1 0,22 1 0,-22 0 16,0 0-16,21 0 0,-21-22 15,1 22-15,-1-21 0,0 21 0,0 0 16,0-22-16,0 22 0,-21 0 0,0 0 16,0 42 15,-21 0-31,0 0 16,0 0-16,21 1 0,-21-1 0,21 21 15,-21-21-15,21 0 0,0 1 16,0-1-16,0 0 0,0 0 15,0 0-15,0 0 0,0 1 0,21-1 16,0-21-16,0 21 0,0-21 0,0 0 16,1 0-16,20 0 0,-21 0 15,21 0-15,-20 0 0,20-21 0,0 0 16,-21-1-16,22 1 0,-22 0 0,0-21 16,21-1-16,-20 1 0,-1 0 15,0-1-15,0-20 0,0 21 16,-21-22-16,21 1 0,-21-1 15,22 22-15,-22-22 0,0 22 0,0 21 0,0-22 16,0 22-16,0 0 0,-22 21 31,1 21-31,0 0 0,0 22 0,0-1 16,0 0-16,21 1 0,-22-1 16,1 22-16,21-22 0,-21 21 0,21-20 15,0 20-15,0-20 0,0-1 0,0-21 16,0 21-16,0-20 0,0 20 15,21-21-15,0 0 0,1 0 0,-1-21 16,0 22-16,21-22 0,-21 0 16,22 0-16,-22 0 0,21 0 15,1 0-15,-22-22 0,21 22 0,0-21 16,-20 0-16,20 0 0,0-21 16,-21-1-16,22 22 0,-22-21 0,0-22 15,0 22-15,0-22 0,1 22 0,-22-21 16,0-1-16,21 22 0,-21-1 15,0 1-15,0 21 0,0 0 0,0 0 16,-21 42 0,21 0-16,-22 21 15,1 1-15,21-1 0,-21 0 0,0 22 16,21-22-16,-21 0 16,0 22-16,21-22 0,-22 1 0,22-1 0,0 0 15,-21-21-15,21 22 0,-21-22 16,21 0-16,0 0 0,0 0 15,0 1-15,0-44 32,21 1-32,0 0 15,-21 0-15,22 0 0,-1 0 0,0-22 16,0 22-16,0-21 0,0 21 16,1-22-16,-1 22 0,0 0 15,-21 42 16,0 0-31,0 0 0,0 1 0,0 20 0,-21-21 16,21 0-16,0 0 0,0 22 16,0-22-16,0 0 0,0 0 15,0 0-15,0 1 0,21-1 16,0-21-16,0 21 16,0-21-16,1 0 0,-1 0 0,21 0 15,-21 0-15,0 0 0,1-21 0,-1 21 16,0-21-16,0-1 0,0 1 15,0 0-15,1 0 0,-1 0 0,-21 0 16,0-1-16,0 1 0,0 0 0,0 0 16,0-21-16,0 20 15,0 1-15,0 0 0</inkml:trace>
  <inkml:trace contextRef="#ctx0" brushRef="#br0" timeOffset="17211.39">15663 3323 0,'0'0'0,"-21"21"0,0-21 0,42 0 31,0 0-31,0 0 0,22 0 16,-1 0-16,-21-21 0,22 21 15,-1-21-15,0 21 0,1 0 16,-1-21-16,0 21 0,-21 0 0,1 0 15,-1-21-15,0 21 0,-21-21 16,0-1-16,0 1 16,-21 0-16,0 21 0</inkml:trace>
  <inkml:trace contextRef="#ctx0" brushRef="#br0" timeOffset="17403.27">15219 3069 0,'0'0'0,"-21"0"0,-1 0 0,44 0 78,-1 0-62</inkml:trace>
  <inkml:trace contextRef="#ctx0" brushRef="#br0" timeOffset="19507.79">17462 3979 0,'0'0'16,"-21"0"-16,0 0 0,21-21 16,0 0-16,21 0 15,22 0-15,-22 0 0,21-1 16,0 1-16,1 0 0,-1-21 0,0 21 15,1-22-15,-1 1 0,22 0 16,-22-1-16,0 22 0,-21-21 16,1-1-16,-1 1 0,0 21 0,-21 0 15,0 0-15,0-1 0,-21 1 16,0 21-16,-1 0 0,1 0 0,-21 0 16,21 0-16,-22 21 0,22 1 15,0-1-15,0 0 0,0 21 0,21-21 16,0 1-16,0 20 0,0-21 15,0 0-15,21 22 0,0-22 0,0 21 16,0-21-16,1 0 0,-1 22 0,0-22 16,-21 0-16,21 0 0,-21 0 15,21 1-15,-21-1 0,0 0 16,0 0-16,-21-21 16,0 0-1,0 0-15,0 0 0,21-21 16,-22 21-16,1-21 0,0 0 15,0-1-15,0 1 0,21 0 16,-21 0-16,21 0 16,-22 21-16,1 0 15,21 21-15,0 0 16,0 0-16,0 0 0,0 1 16,0-1-16,0 0 0,21 0 15,1 0-15,-1 0 0,0 1 0,0-22 16,0 21-16,22 0 0,-22-21 15,21 0-15,0 0 0,1 0 0,-1 0 16,0 0-16,22 0 0,-22-21 16,22 21-16,-1-21 0,-20-1 0,20 1 15,-21 0-15,1 0 0,-1 0 0,-21-22 16,0 22-16,22 0 0,-43-21 16,0 21-16,21-22 0,-21 22 0,0 0 15,0 0-15,0 0 0,-21-1 16,0 22-16,-1 0 0,1 0 0,0 0 15,-21 0-15,21 0 0,-22 0 16,22 22-16,-21-1 0,-1 0 16,22 0-16,-21 0 0,21 0 0,0 1 15,-22-1-15,43 0 0,-21 21 16,21-21-16,0 1 0,0-1 16,0 0-16,21-21 0,-21 21 0,21-21 15,1 0-15,20 0 0,-21 0 16,21 0-16,-20 0 0,20 0 0,-21 0 15,21-21-15,-20 21 0,-1-21 0,21 0 16,-21-1-16,0 1 0,1 0 16,-1 0-16,-21 0 0,21 0 0,0-1 15,-21-20-15,0 21 16,0 0-16,21 21 0,-21 21 31,0 0-15,0 0-16,-21 0 0,21 1 0,0-1 15,-21 0-15,21 0 0,0 0 16,0 0-16,0 1 0,21-22 16,0 21-16,0-21 0,1 21 15,20-21-15,-21 0 0,21 0 16,-20 0-16,20 0 0,-21 0 0,21 0 16,-20-21-16,20 21 0,-21-21 15,0-1-15,22 1 0,-22 0 16,0 0-16,-21 0 0,21 0 0,0-1 15,-21 1-15,21 0 0,-21 0 16,0 42 15,0 0-31,-21 0 16,21 1-16,-21-1 0,21 0 0,0 0 16,-21 0-16,21 0 0,0 1 15,0-1-15,0 0 0,0 0 16,-21-21-1,21-21 32,0 0-47,0 0 0,21-1 0,-21 1 16,21 0-16,-21 0 0,21-21 0,0 20 16,1 1-16,-22-21 0,21 21 15,0 0-15,0-1 0,0 1 16,0 21-16,1 0 15,-1 0-15,-21 21 0,21 1 16,-21-1-16,0 0 0,0 0 16,0 21-16,0-20 0,0 20 15,0-21-15,0 0 0,0 0 0,0 22 16,0-22-16,0 0 0,0 0 16,0 0-1,21-42 1,0 21-1,-21-21-15,21 0 0,1 0 0,-1 0 16,0-1-16,0 1 0,0-21 16,0 21-16,1 0 0,20-22 0,-21 22 15,43-21-15,-22 21 0,-21-1 16,0 1-16,0 21 16,1 0-16,-1 0 0,0 0 15,-21 21-15,0 1 0,0-1 0,0 0 16,0 0-16,0 0 0,0 0 15,0 1-15,-21-1 0,21 0 0,0 0 16,0 0-16,0 22 0,0-22 16,0 0-16,0 0 0,0 0 0,21 0 15,-21 1-15,21-22 0,0 21 0,0-21 16,1 0-16,-1 21 0,0-21 16,21 0-16,-21 0 0,22 0 0,-1 0 15,0-21-15,1 0 0,-22-1 16,21 1-16,1 0 0,-1 0 0,-21-21 15,21 20-15,-20-20 0,-1 0 16,-21 21-16,0-22 0,21 22 16,-21-21-16,0 21 0,0-1 0,0 1 15,-21 21-15,0 0 0,-1 0 16,1 0-16,-21 21 0,21 1 16,0-1-16,-1 21 0,1-21 15,0 43-15,21-43 0,0 21 16,0-21-16,0 1 0,0-1 0,0 21 15,0-21-15,0 0 0,21-21 16,-21 22-16,21-1 0,1-21 0,-1 0 16,0 0-16,0 0 15,0-21-15,-21-1 16,0 1-16,0 0 0,21 0 16,-21 0-16,22 0 0,-22-1 0</inkml:trace>
  <inkml:trace contextRef="#ctx0" brushRef="#br0" timeOffset="21170.99">22183 3789 0,'21'0'16,"0"-21"-16,0 21 0,0-21 15,0-1-15,1 1 0,-1 0 0,-21 0 16,21 0-16,0 0 0,-21-1 16,0-20-16,0 21 0,0 0 0,0-22 15,0 1-15,0 21 0,-21-21 16,0-1-16,0 22 0,-1-21 0,-20 21 16,21 21-16,-21 0 0,-1 0 0,22 0 15,-21 0-15,-1 0 0,1 42 16,0-21-16,-1 21 0,1 1 0,21-1 15,-21 0-15,20 1 0,-20-1 16,21 0-16,21 1 0,0-1 16,0 0-16,0-20 0,0 20 15,21-21-15,0-21 0,0 21 0,22-21 16,-22 0-16,21 0 0,1 0 0,-1 0 16,0 0-16,1-21 0,-1 0 15,0 0-15,-21 0 0,22-1 0,-22 1 16,21-21-16,-21 0 0,1-1 15,-1 1-15,0 0 0,0-1 0,0-20 16,-21 20-16,21 1 0,-21 0 16,22 21-16,-22-1 0,0 1 0,0 42 15,-22 1 1,1 20-16,21-21 0,-21 21 16,0 22-16,0-22 0,21 1 15,0-1-15,0 0 0,0 1 16,0-1-16,0-21 0,0 21 0,0-20 15,21-1-15,0 0 0,21-21 0,-20 0 16,20 0-16,-21 0 0,21 0 16,22 0-16,-22 0 0,1-21 0,-1 21 15,0-21-15,1-22 0,-1 22 16,0 0-16,-21-21 0,1-1 16,20-20-16,-21 20 0,0-20 0,0-1 15,1 1-15,-22 21 0,21-22 0,0 1 16,-21-1-16,21 22 0,-21-22 15,0 22-15,0 0 0,0 20 16,0 1-16,0 0 0,-21 63 16,0-20-1,21 20-15,-43 0 0,22 1 0,0 20 16,0 1-16,0-22 0,0 21 16,21 1-16,0-1 0,0 1 0,0-22 15,0 22-15,0-22 0,0 0 0,0-20 16,21 20-16,-21-21 0,21 0 15,0-21-15,0 21 0,0-21 16,22 0-16,-22 0 0,0 0 16,0-21-16,0 21 0,22-21 0,-22-21 15,0 21-15,0-22 0,0 1 0,1 0 16,-1-1-16,0-20 0,0-1 16,0 1-16,-21-1 0,21 1 0,1-1 15,-1 22-15,0-22 0,-21 1 16,21 21-16,-21-1 0,21 22 0,-21-21 15,0 21-15,0 42 16,-21 0-16,0 21 16,0 1-16,0-1 0,-1 21 15,1-20-15,0 20 0,21 1 0,-21-1 16,21 1-16,-21-1 0,21 1 16,0-22-16,0 22 0,0-22 0,0 0 15,0 1-15,0-22 0,0 21 16,0-21-16,21 0 0,0 1 0,0-22 15,-21 21-15,21-21 0,1 0 16,20 0-16,-21 0 0,21 0 0,-20 0 16,20-21-16,0-1 0,1 1 15,-1 0-15,0 0 0,-21-21 0,1 20 16,-1-20-16,0 21 0,0-21 0,-21-1 16,0 1-16,0 21 0,0 0 15,0-1-15,0 1 0,-21 21 0,0 0 16,0 0-16,-1 21 0,-20-21 15,21 22-15,21-1 0,-21 0 16,21 0-16,0 0 0,0 0 0,0 1 16,0-1-16,0 0 0,0 0 15,21 0-15,0-21 0,0 21 0,-21 1 16,21-22-16,1 21 0,-1 0 16,0-21-16,0 0 15,0 21 1,0-21-1,1 0-15,-1 0 0,0 0 16,0-21-16,0 21 0,0-21 16,22 0-16,-22 21 0,0-22 15,21 1-15,-20-21 0,-1 21 0,0-22 16,0 22-16,21-21 0,-20 21 16,-1-22-16,0 22 0,-21 0 0,0 0 15,0 0-15,0 42 16,0 0-16,-21 21 15,21-20-15,-21 20 0,-1-21 0,1 0 16,21 22-16,-21-22 0,21 0 16,-21 0-16,21 21 0,0-20 15,0-1-15,0 0 16,21-21 15,0 0-15,-21-21-16,0 0 0,21-1 15,-21 1-15</inkml:trace>
  <inkml:trace contextRef="#ctx0" brushRef="#br0" timeOffset="21358.88">24490 3027 0,'0'-21'0,"0"42"0,0-63 16,-21 42-16,-1 0 0,1-22 15,0 22 1,0 0 31,0 0-32,0 0-15,-22 0 16,22 22-16</inkml:trace>
  <inkml:trace contextRef="#ctx0" brushRef="#br0" timeOffset="21555.29">23135 3133 0,'0'0'16,"-42"0"-16,21 0 0,-1 0 0,1 0 15,21 21-15,21-21 16,1 0-16,-1 0 0,21 0 16,0 0-16,22 0 0,-22 0 15,22-21-15,-1 21 0,1-21 0,20 21 16,-20 0-16,-1-22 0,22 22 0,-21 0 15,-1-21-15,22 21 0</inkml:trace>
  <inkml:trace contextRef="#ctx0" brushRef="#br0" timeOffset="22079.88">25061 2773 0,'0'0'0,"0"-21"16,-42-22-16,21 43 15,0 0-15,-1 0 0,1 0 16,0 0-16,0 22 0,0-1 16,21 21-16,-21-21 0,-1 22 15,22-1-15,-21 0 0,21 1 0,-21 20 16,0 1-16,21-22 0,-21 21 16,0 1-16,-1-1 0,22 1 0,-21-1 15,0-20-15,21 20 0,-21-20 0,21-1 16,0-21-16,0 21 0,-21-20 15,21-1-15,0 0 0,-21-21 0,21 21 16,0-42 15,0 0-31,21 0 0,0-1 16,0-20-16,0 21 0,0 0 16,22-22-16,-1 1 0,-21 21 0,22-21 15,-1 20-15,0 1 0,1 0 0,-1 21 16,0 0-16,1 0 0,-22 0 15,21 0-15,-21 0 0,0 21 0,-21 0 16,0 1-16,0 20 0,0-21 16,0 0-16,0 0 0,-21 1 0,0-1 15,-21 0-15,21 0 0,-22 0 16,1 0-16,0-21 0,20 22 16,-20-22-16,0 0 0,21 0 0,-22 0 15,22 0-15,0 0 0,42 0 31,0 0-31,0-22 16,22 1-16,-1 21 0,-21-21 16,22 0-16</inkml:trace>
  <inkml:trace contextRef="#ctx0" brushRef="#br0" timeOffset="23130.58">25527 3387 0,'0'0'0,"21"-21"0,0-1 0,-21 1 16,-21 42 15,0 1-31,0 20 0,0-21 0,21 0 16,-22 22-16,1-22 0,0 0 15,21 21-15,-21-21 0,21 1 0,0-1 16,0 0-16,0 0 0,0 0 16,0 0-16,21-21 0,0 0 15,0 0-15,1 0 0,-1 0 0,0 0 16,0 0-16,0 0 15,0-21-15,1 21 0,20-21 0,-21 0 16,0 0-16,0-22 0,1 22 0,-1-21 16,21 21-16,-21-22 0,0 22 15,-21 0-15,22 0 0,-22 0 0,21 0 16,-21 42 0,0 0-16,-21 0 15,-1 0-15,22 0 0,-21 22 0,21-22 16,-21 0-16,21 0 0,0 0 15,0 1-15,0-1 0,0 0 0,0 0 16,0 0-16,21 0 0,0-21 16,1 0-16,-1 22 0,21-22 15,-21 0-15,0 0 0,22 0 0,-22 0 16,0-22-16,0 22 0,0-21 16,1 0-16,-1-21 0,21 21 0,-21-22 15,0 1-15,1-22 0,-1 22 0,0-21 16,0-1-16,0 1 0,0-1 15,1 1-15,-1-1 0,-21 1 0,21 20 16,-21-20-16,21 42 0,-21-22 16,0 22-16,0 0 0,0 42 31,-21 0-31,0 0 0,0 22 0,-1-1 16,-20 0-16,21 1 15,0 20-15,0-20 0,-1 20 0,1 1 16,21-22-16,-21 21 0,21-20 0,-21-1 15,21 0-15,0 1 0,0-1 16,0 0-16,0-20 0,0-1 0,0 0 16,0 0-16,21 0 0,0 0 0,0-21 15,1 0-15,-1 0 16,0 0-16,0 0 0,0 0 0,0 0 16,1-21-16,-1 0 0,0 0 15,0 0-15,0 0 0,-21-1 0,21 1 16,-21 0-16,22 0 0,-22 0 15,0 0-15,0-1 0,-22 22 32,1 22-32,21-1 15,0 0-15,-21 0 0,0 0 0,21 0 16,0 1-16,-21-1 0,21 0 0,0 0 16,0 0-16,0 0 0,0 1 15,21-22-15,0 21 16,0-21-16,0 0 0,1 0 15,-1 0-15,0 0 16,0-21-16,0-1 0,0 1 16,1 0-16,-1 0 0,0-21 15,0 20-15,0 1 0,0 21 16,-21-21-16,22 21 0,-22 21 31,0 0-31,-22 1 0,1-1 16,21 0-16,0 0 0,-21-21 15,21 21-15,0 0 0,-21-21 16,21 22-16,0-1 16,0-42 15,0-1-15,0 1-16</inkml:trace>
  <inkml:trace contextRef="#ctx0" brushRef="#br0" timeOffset="23371.44">26204 3069 0,'0'0'0,"-63"0"0,-1-21 16,43 21-16,0 0 0,42 0 31,0 0-31,22 0 0,20 0 0,-21 0 16,1 0-16,20 21 0,1-21 0,-22 0 15,22 0-15,-22 21 16,-21-21-16,21 0 0,-20 0 0,-1 0 16,-42 0 15,-1 0-31,1 0 0,-21 0 0,21 0 16</inkml:trace>
  <inkml:trace contextRef="#ctx0" brushRef="#br0" timeOffset="25371.46">1376 5630 0,'0'0'0,"-21"0"31,21-21-31,0 0 0,0 0 16,0 0-1,0 0-15,0-1 0,0 1 16,0 0-16,0 0 0,0 0 0,0 0 16,0-22-16,0 22 15,0-21-15,0 21 0,-22-22 0,1 1 16,0 21-16,0-22 0,0 22 15,0 0-15,-22 0 0,22 0 16,-21 21-16,-1 0 0,1 0 0,0 21 16,-1 0-16,1 21 0,0 1 15,-1-1-15,1 0 0,0 22 0,-1-22 16,22 22-16,-21-1 0,21 1 16,0-22-16,21 22 0,0-22 15,0 0-15,0 1 0,21-22 0,0 21 16,0-42-16,21 21 0,-20-21 15,20 0-15,0 0 0,1-21 16,20 21-16,-21-21 0,1-21 16,20 20-16,-20-20 0,-1 21 15,0-21-15,1-1 0,-22 22 0,21-21 16,-42 21-16,21-22 0,-21 22 16,0-21-16,0 21 0,0-1 15,0 44 1,0 20-1,0-21-15,0 21 0,0 1 16,21-22-16,1 21 0,-1 1 16,0-1-16,0 0 0,0-21 15,0 1-15,22-1 0,-22 0 16,21 0-16,1-21 0,-1 0 16,-21 0-16,21 0 0,1 0 0,-22 0 15,21-21-15,-21 0 0,1 0 16,-1-1-16,0 1 0,-21-21 0,0 21 15,0-22-15,0 22 0,21-21 16,-21 0-16,0 20 0,0 1 0,0 0 16,0 0-16,0 0 0,0 42 31,0 0-31,0 0 0,-21 0 0,21 22 16,0-1-16,-21-21 0,21 22 15,-21-1-15,21-21 0,-22 21 16,22-20-16,0-1 0,0 0 15,0 0-15,0 0 0,0-42 32,22 0-32,-1 0 15,0 0-15,0-22 0,0 22 16,0-21-16,1-1 0,20 1 16,-21 0-16,0-1 0,0 22 0,22-21 15,-22 21-15,0 21 16,0 0-16,-21 42 15,0-21-15,0 0 16,0 22-16,0-1 0,0 0 0,0 1 16,21-1-16,-21-21 0,22 22 15,-22-1-15,21-21 0,0 21 0,0-20 16,0-1-16,0 0 0,22-21 16,-22 0-16,21 21 0,1-21 0,-1 0 15,21 0-15,-20-21 0,20 0 16,-20 21-16,20-21 0,-21-1 0,1-20 15,-1 21-15,-21-21 0,22 20 16,-22-20-16,-21 0 0,0 21 0,0-22 16,0 1-16,0 21 0,0 0 15,0-22-15,-21 22 0,-1 21 16,1-21-16,-21 21 0,21 0 16,-22 0-16,1 0 0,0 21 0,21 0 15,-22 0-15,22 22 0,-21-22 16,21 21-16,-1 1 0,1-1 0,0-21 15,0 21-15,21-20 0,0 20 16,0-21-16,0 0 0,0 0 0,21 1 16,0-1-16,0-21 0,22 0 15,-22 0-15,21 0 0,1 0 0,-1-21 16,0-1-16,1 1 0,-1 0 16,0-21-16,1-1 0,-22 1 15,21 0-15,-21-1 0,22-20 16,-22-1-16,0 1 0,0-1 0,0 1 15,0-22-15,1 22 0,-1-22 16,0 0-16,-21 22 0,0-1 0,21 22 16,-21 0-16,0-1 0,21 22 15,-42 42 1,0 22-16,0-1 0,0 22 16,-1-1-16,1 1 0,0 20 0,21-20 15,-21 20-15,0 1 0,0-21 16,-1 20-16,22-20 0,0-1 15,0 1-15,0-22 0,0 22 0,0-22 16,0-21-16,0 21 0,0-20 16,22-1-16,-1 0 0,0-21 0,0 0 15,0 0-15,0 0 16,1 0-16,-1 0 0,0 0 0,0-21 16</inkml:trace>
  <inkml:trace contextRef="#ctx0" brushRef="#br0" timeOffset="27170.68">3979 5990 0,'0'0'0,"0"21"16,21-21-1,1-21-15,-1 0 0,0 0 0,0 0 16,0 0-16,22-1 0,-1-20 15,-21 0-15,21-1 0,22 1 0,-22-21 16,1-1-16,-1 22 0,21-22 16,-20 1-16,-22-1 0,21 22 0,-21-22 15,-21 22-15,0 21 0,0-21 0,-21 20 16,-21 22-16,0 0 0,-1 0 16,1 0-16,0 22 0,-1 20 0,-20-21 15,20 21-15,22 1 16,-21-22-16,21 21 0,21 1 0,0-1 15,0 0-15,0 1 0,21-1 16,0 0-16,0 1 0,22-1 0,-1 0 16,-21-21-16,21 22 0,-20-22 0,20 21 15,-21-21-15,0 1 0,0-1 16,1 0-16,-22 0 0,-22-21 31,1 0-31,0 0 0,-21-21 0,21 0 16,-22 0-16,22 21 0,0-22 15,-21 1-15,20 0 0,1 21 0,0-21 16,21 42 15,0 0-31,0 0 16,21 1-16,-21-1 16,21 0-16,22 0 0,-22-21 0,21 21 15,1-21-15,-1 0 0,0 21 16,22-21-16,-1 0 0,1 0 0,-1 0 15,1 0-15,-1 0 0,1-21 0,-22 0 16,22 21-16,-22-21 16,0 0-16,1 0 0,-22-22 0,21 22 15,-21-21-15,-21-1 0,0 22 16,21-21-16,-21 0 0,0-1 0,0 22 16,0 0-16,0 0 0,-21 0 0,0 21 15,0 0-15,0 0 0,-22 0 16,1 21-16,0 0 0,-1 0 0,22 0 15,-21 22-15,0-22 0,20 21 16,1 0-16,0-20 0,21 20 0,-21-21 16,21 0-16,0 22 0,0-22 15,21 0-15,0 0 0,0-21 0,1 21 16,-1-21-16,0 0 0,21 0 0,-21 0 16,22 0-16,-22 0 15,0 0-15,21-21 0,-20 0 0,-1 0 16,21 0-16,-21-1 0,0 1 15,1-21-15,-22 0 0,21-1 0,0 22 16,-21-21-16,0-1 0,0 22 0,0 0 16,0 0-16,0 42 31,0 0-31,0 0 0,-21 1 16,21-1-16,0 21 0,-21-21 0,21 0 15,0 22-15,0-22 0,0 0 16,0 0-16,21 0 0,0 1 15,0-1-15,0 0 0,22-21 0,-22 0 0,21 0 16,-21 0-16,22 0 16,-22 0-16,21 0 0,-21-21 0,22 21 15,-22-21-15,0-1 0,0 1 0,0 0 16,0-21-16,1 21 0,-22-22 16,0 22-16,21-21 0,-21-1 0,0 22 15,21 0-15,-21 0 0,0 0 16,0 0-16,0 42 15,-21 0-15,0 0 16,21 0-16,0 22 0,-22-22 0,22 21 16,-21-21-16,21 0 0,0 22 0,-21-22 15,21 0-15,0 21 0,0-20 16,0-1-16,0 0 16,0 0-16,0-42 31,0 0-16,0-22-15,0 22 16,0 0-16,21-21 0,-21 21 0,21-22 16,1 1-16,-1 21 0,0-22 0,0 22 15,0 0-15,0 0 0,1 0 16,-1 21-16,0 0 0,0 0 0,0 21 31,0 0-31,-21 21 0,0-20 16,0-1-16,0 21 0,0-21 0,0 22 15,0-22-15,0 21 0,0-21 16,0 0-16,0 1 0,0-1 0,0 0 16,0 0-16,0 0 15,0-42 1,22 0 0,-22 0-16,21 0 15,0-1-15,0-20 0,0 21 0,22-21 0,-22-1 16,0 1-16,21 0 15,-21-1-15,1 1 0,20 21 0,-21 0 16,0-1-16,0 1 0,1 21 0,-1 0 16,-21 21-1,0 1-15,0 20 0,0-21 16,-21 0-16,21 22 0,-22-1 16,22-21-16,0 21 0,0-20 0,0 20 15,0-21-15,0 21 0,0-20 0,0-1 16,0 0-16,0 0 0,22-21 15,-1 21-15,0-21 0,0 0 0,0 0 16,22 0-16,-22 0 0,21 0 16,-21 0-16,22-21 0,-22 0 15,21 0-15,0 0 0,-20-1 0,-1 1 16,21-21-16,-21 21 0,0-22 16,1 1-16,-22 0 0,0 21 0,21-22 15,-21 22-15,0 0 0,0 0 16,-21 21-16,-1 0 0,1 0 15,0 21-15,-21 0 0,21 21 0,-1-20 16,1 20-16,0-21 0,21 21 16,0-20-16,0 20 0,0-21 0,0 0 15,0 0-15,0 1 0,0-1 16,21 0-16,0 0 0,1-21 0,-1 21 16,21-21-16,-21 0 0,0 0 15,22 0-15,-22 0 0,0 0 16,21 0-16,-42-21 0,22 0 0,-1 0 15,0 0-15</inkml:trace>
  <inkml:trace contextRef="#ctx0" brushRef="#br0" timeOffset="27887.44">8382 5292 0,'0'0'0,"0"-21"16,0-1-16,0 1 15,0 0-15,0 0 16,21 0-16,0 21 0,-21-21 16,21 21-16,1 0 0,-1-22 0,0 22 15,0 0-15,0 22 0,22-1 16,-22 0-16,0 21 0,0 1 16,0-1-16,0 0 0,-21 22 15,22-22-15,-22 22 0,0-1 0,0-21 16,0 22-16,-22-22 0,1 1 15,0-1-15,21 0 0,0 1 0,-21-22 16,21 0-16,-21 0 0,21-63 31,0 21-15,21-1-16,0-20 0,0 0 16,0-22-16,1 22 0,-1-22 0,21 1 15,-21-1-15,22 1 0,-1-1 0,0 1 16,1-1-16,-1 1 0,-21 21 15,21-1-15,-20 1 0,-1 21 16,0 0-16,0-1 0,0 22 16,-21 22-16,0-1 15,0 0-15,0 21 0,0-21 16,0 1-16,0 20 0,-21-21 16,21 21-16,-21-20 0,21 20 0,0-21 15</inkml:trace>
  <inkml:trace contextRef="#ctx0" brushRef="#br0" timeOffset="29556.84">9483 5863 0,'0'0'0,"21"0"0,0-42 16,0 21-16,0 0 0,0-1 15,-21 1-15,22-21 0,-22 21 0,21-22 16,-21 1-16,0 0 0,0 21 15,0-22-15,0 1 0,0 21 0,-21 0 16,-1-1-16,1 1 0,0 21 16,0 0-16,0 0 0,-22 0 0,22 21 15,-21 1-15,21-1 0,-22 21 0,22-21 16,-21 22-16,21-1 0,-22 0 16,22 1-16,0-1 0,0 0 0,21-21 15,0 22-15,0-22 0,0 0 16,0 0-16,0 0 0,21-21 15,0 22-15,22-22 0,-22 0 0,0 0 16,0 0-16,21 0 0,-20-22 16,-1 22-16,0-21 0,21 0 0,-21 0 15,1 0-15,-1 0 0,0-22 0,-21 22 16,21 0-16,0-21 16,-21 20-16,21 1 0,-21 0 0,0 0 0,0 42 46,0 0-46,0 0 0,0 1 0,0-1 0,0 21 16,0-21-16,0 0 16,0 22-16,0-22 0,0 0 0,0 0 15,0 0-15,0 1 0,0-1 0,22-21 16,-1 21-16,0-21 0,0 0 16,0 0-16,0 0 0,22 0 0,-1 0 15,-21 0-15,22 0 0,-1-21 0,-21 0 16,21-1-16,-20 1 0,20 0 15,0-21-15,-21-1 0,1 1 0,20 0 16,-21-1-16,0-20 0,0 21 16,22-22-16,-22 1 0,-21 20 15,21-20-15,0 20 0,-21 1 0,21 21 16,-21-21-16,0 20 0,-42 44 31,21-1-31,0 0 0,0 21 0,-1 1 16,22-1-16,-21 0 0,0 1 15,21-1-15,-21 0 0,21 1 0,0-1 16,0 21-16,0-20 0,0-1 16,0-21-16,0 22 0,0-1 0,0-21 15,0 21-15,0-20 0,0-1 0,21 0 16,0-21-16,-21 21 0,21-21 16,22 0-16,-22 0 0,0 0 0,0 0 15,0 0-15,1-21 0,-1 21 16,0-21-16,0 0 0,0-1 15,0-20-15,22 21 0,-43-21 0,21 20 16,0-20-16,0 21 0,0-21 16,-21 20-16,0 1 0,0 0 0,0 0 15,22 21-15,-22 21 32,0 0-32,-22 0 15,22 22-15,0-22 0,0 0 0,0 0 16,0 0-16,0 22 0,0-22 0,0 0 15,0 0-15,0 0 0,0 1 16,0-1-16,22 0 16,-1-21-16,0 0 0,0 0 15,0 0-15,0 0 0,1 0 0,20 0 16,-21-21-16,0 0 0,0-1 16,1 1-16,-1 0 0,0-21 0,0 21 15,0-22-15,0 22 0,-21-21 0,22-1 16,-1 22-16,-21 0 0,21-21 15,-21 21-15,0-1 0,0 44 32,0-1-17,-21 0-15,21 0 0,0 0 16,0 0-16,-21 1 0,21-1 16,0 0-16,0 21 0,0-21 0,0 1 15,0-1-15,0 0 0,0 0 0,0 0 16,0 0-16,0 1 0,21-22 15,0 21-15,0 0 0,0-21 0,0 0 16,22 0-16,-22 0 0,21 0 16,-21 0-16,22 0 0,-1 0 0,-21-21 15,22 0-15,-22 21 0,21-22 0,-21-20 16,0 21-16,22 0 0,-22-22 16,0 1-16,0 21 0,-21-21 15,0-1-15,21 22 0,-21-21 0,0 21 16,0-1-16,-21 22 31,0 22-31,21-1 0,-21 21 16,0-21-16,21 22 0,0-22 0,-21 21 15,21-21-15,0 22 0,0-22 0,0 21 16,0-21-16,0 0 0,0 1 16,21-1-16,-21 0 0,21-21 0,0 0 15,21 21-15,-20-21 0,-1 0 16,0 0-16,21 0 0,-21 0 0,22-21 15,-22 0-15,21 21 0,1-21 16,-22-1-16,21-20 0,-21 21 16,22 0-16,-22-22 0,0 1 0,21 21 15,-42-21-15,21-1 0,-21 22 0,0 0 16,0 0-16,-21 21 16,0 0-16,0 0 15,0 21-15,0 0 0,21 0 0,0 0 16,-22 1-16,22-1 0,0 21 15,0-21-15,0 22 0,0-22 0,22 0 16,-22 21-16,0-21 0,0 1 16,0-1-16,0 0 0,0 0 15,0 0-15,0 0 0,0 1 16,-22-22-16,1 0 16,0 0-16,0 0 0,0 0 0,0 0 15,-1 0-15,1 0 0,0-22 16,0 22-16,21-21 0,0 0 15,-21 0-15,21 0 0,0 0 0</inkml:trace>
  <inkml:trace contextRef="#ctx0" brushRef="#br0" timeOffset="30427.64">13674 5990 0,'0'0'0,"21"-21"0,0-21 0,0-1 16,0 1-16,-21-21 0,0 20 0,0-20 16,21-1-16,-21 22 0,22-22 0,-22 1 15,0-1-15,0-20 0,0 20 16,0 1-16,21-1 0,-21 22 0,0-22 15,0 22-15,0 21 0,0 0 16,0 0-16,0 42 16,-21 0-16,-1 21 0,22 1 15,-21 20-15,0 1 0,21 20 16,-21-20-16,21 20 0,-21-20 0,0 21 16,21-22-16,0 1 0,0-1 15,0 1-15,0-22 0,0 0 0,0 1 16,0-22-16,0 21 0,0-21 0,21 0 15,0-21-15,21 0 0,-21 0 16,1 0-16,20 0 0,-21 0 0,21 0 16,1-21-16,-22 0 0,21 0 0,1 0 15,-22-22-15,21 22 0,-21-21 16,0 0-16,1-1 0,-1 1 0,0 0 16,0 20-16,-21-20 0,0 21 15,0 0-15,0 42 16,-21 0-1,21 21-15,-21-20 0,0 20 16,21 0-16,0 1 0,-22-1 0,22-21 16,0 21-16,0 1 0,0-22 0,0 0 15,0 0-15,0 0 0,22 1 16,-22-1-16,42-21 0,-21 0 0,0 0 16,0 0-16,22 0 0,-22 0 0,21-21 15,-21-1-15,1 1 16,-1 0-16,0 0 0,0 0 0,0-22 0,-21 1 15,0 21-15,0-21 0,0-1 16,0 22-16,0-21 0,0 21 16,-21-1-16,0 1 0,0 21 0,0 0 15,-1 0-15,-20 21 0,21 1 0,-21-22 16,20 21-16,-20 0 0,21 0 16,-21 0-16,20 0 0,1 1 0,0-1 15,0-21-15,21 21 0,0-42 31</inkml:trace>
  <inkml:trace contextRef="#ctx0" brushRef="#br0" timeOffset="30668.51">13441 5503 0,'0'0'15,"-43"0"-15,1 0 0,21 0 0,0 0 0,21-21 16,21 21-16,0 0 15,21 0-15,1 0 0,20 0 0,1 0 16,-1 0-16,1 0 0,20 0 0,1 0 16,0 0-16,-1 0 0,-20 0 15,21 0-15,-22 0 0,-21 0 0,1 0 16,-22 0-16,0 0 0,0 0 16,-21 21-1,-21-21-15,0 0 16,0 0-16,21 22 0</inkml:trace>
  <inkml:trace contextRef="#ctx0" brushRef="#br0" timeOffset="31119.27">16150 5906 0,'0'0'0,"21"-22"0,-21 1 15,0 0-15,0 42 32,-21 0-32,0 1 0,0-1 15,0 0-15,-1 21 0,1-21 16,0 1-16,0-1 0,0 0 0,21 0 15,0 0-15,-21 0 0,21 1 16,-22-22-16,22-22 47,0 1-31</inkml:trace>
  <inkml:trace contextRef="#ctx0" brushRef="#br0" timeOffset="31307.46">16214 5694 0,'0'0'0,"0"-21"0,0-43 16,0 43-16,0 0 15,0 0-15,0 42 47,0 0-31,0 0-16,21 0 0,-21 1 15,21 20-15,0-21 0,0 0 16</inkml:trace>
  <inkml:trace contextRef="#ctx0" brushRef="#br0" timeOffset="34144.35">16849 6138 0,'0'-21'31,"0"0"-15,21 0-16,-21 0 0,0 0 16,0-1-16,21 22 0,-21-21 0,21-21 15,-21 21-15,0 0 16,0-1-16,0 1 0,0 0 0,0 0 16,0 0-16,-21 0 0,21-1 0,-21 22 15,0 0-15,-1 0 16,1 0-16,0 0 15,0 22 1,0-22-16,21 21 0,-21-21 16,-1 21-16,1-21 15,21 21-15,-21-21 94,0 21-94,0 0 16,0 1-16,21-1 15,-22 0-15,22 0 0,-21 0 0,0 0 16,21 22-16,0-22 0,-21 21 0,21-21 16,0 1-16,0 20 0,0-21 15,0 0-15,0 0 0,21 1 16,0-1-16,0-21 0,1 0 15,20 0-15,-21 0 0,0 0 0,22-21 16,-22-1-16,21 1 0,-21 21 16,0-21-16,22-21 0,-22 21 0,0-1 15,0-20-15,0 0 0,1-1 16,-22 1-16,21 0 0,0-1 0,0-20 16,-21-1-16,0 22 0,21-21 15,0-1-15,-21 22 0,22-1 0,-22 1 16,0 21-16,0 0 0,0 0 0,0 42 31,0 0-31,-22 0 0,1 21 0,21 1 16,-21-1-16,0 22 15,0-22-15,0 21 0,21 1 0,-22-22 16,1 22-16,21-22 0,0 0 0,0 1 16,0-1-16,0 0 0,0 1 15,0-22-15,0 0 0,21 21 0,1-42 16,-1 22-16,0-22 0,0 0 0,21 0 15,1 0-15,-1 0 0,0 0 16,1 0-16,20-22 0,-20 1 0,-1 0 16,0 0-16,1 0 0,-1 0 15,-21-22-15,21 22 0,-20-21 0,-1-1 16,-21 22-16,0 0 0,0-21 0,0 21 16,0-1-1,-21 22-15,-1 0 0,1 0 0,0 0 16,-21 0-16,21 22 0,-1-1 0,-20-21 15,21 21-15,0 0 0,0 0 16,-1 22-16,22-22 0,0 0 0,0 0 16,0 0-16,0 0 0,0 1 0,22-1 15,-1 0-15,0 0 0,0-21 16,0 21-16,22-21 0,-22 0 0,0 0 16,21 0-16,1 0 0,-22 0 15,21 0-15,0-21 0,-20 0 16,20 21-16,-21-21 0,21 0 0,-20-1 0,-1-20 15,0 21-15,0-21 16,0-1-16,-21 1 0,21 21 0,-21-22 16,22 22-16,-22-21 0,0 21 15,0 42 1,-22 0 0,22 0-16,-21 0 0,21 1 15,-21-1-15,21 21 0,0-21 0,0 0 16,-21 1-16,21-1 0,0 0 0,0 0 15,-21 0-15,21 0 0,0 1 16,0-1-16,0-42 47,0-1-47,21 1 16,0-21-16,-21 21 0,21 0 0,0-22 15,1 1-15,-22 21 0,21-22 16,0 1-16,0 21 0,0 0 0,0 0 15,1-1-15,-1 22 0,0 0 16,0 0-16,0 0 0,-21 22 0,0-1 16,0 21-16,0-21 0,0 22 0,0-22 15,0 21-15,0-21 0,0 22 16,0-22-16,0 0 0,21 21 0,1-21 16,-1 1-16,0-1 0,-21 0 15,42-21-15,-21 21 0,1-21 16,20 0-16,-21 0 0,21 0 0,-20 0 15,20 0-15,-21 0 0,0-21 0,22 0 16,-22 0-16,0-1 0,0 1 16,0-21-16,0 21 0,1-22 0,-1-20 15,0 21-15,0-22 0,0 1 16,-21-1-16,21 1 0,1-1 0,-1 1 16,-21-1-16,21 22 0,-21-1 0,21 1 15,-21 21-15,0 0 0,0 0 16,0 42-1,0 0-15,-21 0 0,0 21 0,21 1 16,-21-1-16,-1 0 0,1 22 16,21-22-16,0 22 0,0-22 0,-21 22 15,21-22-15,0 0 0,0 1 16,0-1-16,0 0 0,0-21 0,0 22 16,21-22-16,-21 0 0,21 0 15,1-21-15,-22 21 0,21-21 0,0 0 16,0 0-16,0 0 0,0 0 15,1-21-15,-1 0 16,0 0-16,0 0 0,0 0 16,-21-1-16,21 1 0,1 0 0,-22 0 15,0 0-15,21 0 0,-21-1 16,21 22-16,-21 22 16,-21-1-1,21 0-15,-21 0 16,21 0-16,0 0 0,0 1 0,0-1 15,0 0-15,0 0 0,0 0 16,0 0-16,21-21 0,21 22 16,-21-22-16,0 0 0,22 0 0,-1 0 15,-21 0-15,22 0 0,-1 0 16,0 0-16,1 0 0,-22-22 16,21 1-16,0 0 0,-20 0 0,20 0 15,0-22-15,-21 1 0,22-21 16,-22 20-16,0-20 0,21-1 0,-20 1 15,-1-1-15,0 1 0,0-1 16,0 22-16,0-22 0,-21 22 0,0 21 16,0-21-16,0 20 0,0 1 0,0 42 31,-21 22-31,-21-22 0,21 21 0,0 22 16,-1-22-16,-20 22 15,21-1-15,-21 1 0,20 20 0,-20-20 16,21-22-16,0 22 0,-22-1 0,22-21 15,0 22-15,-21-22 0,21 22 16,-1-22-16,1 0 0,0 22 0,-21-22 16,21 22-16,-1-22 0,1 22 0,21-22 15,-21 0-15,21 1 0,0-1 16,0 0-16,0 1 0,0-22 0,21 0 16,0 0-16,22 0 0,-22 0 0,21-21 15,22 0-15,-22 0 0,0 0 16,1 0-16,-1 0 0,0-21 0,1 0 15,-1 0-15,-21 0 0,22 0 16,-22-22-16,0 1 0,-21 0 0,0-1 16,0-20-16,0 20 0,0-20 15,-21-1-15,0 22 0,-1 0 16,1-1-16,-21 1 0,21 0 0,-22 21 16,22-1-16,0 1 0,0 21 0,0 0 15,42 0 16,0 21-31,0-21 0,0 0 16,1 0-16,-1 0 0,0 0 16,21 0-16,-21 0 0,1 0 0,20 0 15,-21 0-15,21-21 0,-20 0 16,20 21-16,-21-21 0,0 0 0,0 0 16,22-1-16,-22 1 0,0 0 15,0 0-15,0 0 0,1 0 16,-22-1-16,21 1 0,0 0 0,0 0 15,-21 0-15,21 21 16,-21 21 0,0 0-16,0 0 15,0 0-15,0 1 0,0-1 16,0 0-16,21 0 0,-21 0 0,22-21 16,-22 21-16,21 1 0,0-22 0,0 0 15,0 0-15,-21 21 16,21-21-16,1 0 0,-1 0 0,0 0 15,-21-21-15,21-1 0,0 22 0,0-21 16,1 0-16,-1-21 0,0 21 16,-21-1-16,21-20 0,0 21 0,0-21 15,-21 20-15,22 1 0,-22 0 16,21 0-16,-21 0 0,0 42 31,-21 0-31,-1-21 0,22 21 16,-21 0-16,0 22 0,21-22 0,-21 21 15,0-21-15,0 22 0,-1-1 16,1 0-16,21 1 0,-21-1 16,0 0-16,0 22 0,21-22 0,-21 22 0,-1-22 15,1 22-15,21-22 16,-21 21-16,0 1 0,0-22 0,0 22 16,21-1-16,-22-20 0,1-1 0,0 21 15,0-20-15,0-22 0,21 21 16,-21 1-16,-1-22 0,1 0 0,0 0 15,21 0-15,-21-21 0,0 0 0,0 0 16,-1 0-16,1 0 16,21-21-16,0 0 15,0 0-15,0 0 16,0-1-16,0 1 0,0 0 0,21 0 16,1-21-16,-22 20 0,21-20 0,-21 0 15,0-1-15</inkml:trace>
  <inkml:trace contextRef="#ctx0" brushRef="#br0" timeOffset="34379.21">19960 5271 0,'0'0'0,"0"-22"0,0 1 16,-21 21-16,0 0 15,0 21 48,-1 1-47,-20-22-16,21 21 0</inkml:trace>
  <inkml:trace contextRef="#ctx0" brushRef="#br0" timeOffset="34587.3">18521 5482 0,'0'0'0,"-43"0"0,1 21 0,0 1 16,21-22-16,21 21 16,0 0-16,21-21 15,21 0 1,-21 0-16,22 0 0,-22 0 0,21-21 15,0 21-15,1-21 0,-1 21 0,0-22 16,1 1-16,-22 21 0,21-21 16,1 21-16,-22-21 0,21 0 0</inkml:trace>
  <inkml:trace contextRef="#ctx0" brushRef="#br0" timeOffset="35015.05">21992 5482 0,'0'0'0,"42"-106"16,-20 85-16,-22-21 0,21 0 0,0 20 15,-21-20-15,21 0 0,-21 21 16,21-1-16,-21 1 0,0 42 16,0 1-1,0-1-15,-21 21 0,0 0 0,0 22 16,0-1-16,-1 1 0,1-1 0,0 22 15,21-21-15,-21-1 0,0 1 16,21-22-16,-21 21 0,21-20 16,0-1-16,0-21 0,0 0 0,0 22 0,0-22 15,0 0 1,0-42 0,0 0-1</inkml:trace>
  <inkml:trace contextRef="#ctx0" brushRef="#br0" timeOffset="35791.4">21780 5652 0,'0'0'0,"0"-22"0,0 1 15,43 21 1,-22 0-16,21 0 16,1 0-16,20-21 0,-21 21 0,22-21 0,-1 0 15,1 21-15,-1-21 16,22-1-16,-21 1 0,-22 0 0,21 0 15,-20 0-15,-1 0 0,0-1 0,1-20 16,-22 21-16,0-21 0,0 20 16,-21-20-16,0 0 0,0-1 0,0 1 15,0 21-15,0 0 0,0 0 16,-21 21-16,0 0 0,0 21 16,0 0-16,-1 21 0,1 22 15,0-22-15,-21 22 0,21-1 0,-22 1 16,22-22-16,0 21 0,-21 1 15,20-1-15,1 1 0,0-22 16,21 1-16,-21-1 0,21 0 0,-21 1 16,21-22-16,0 21 0,0-21 0,0 0 15,21-21 17,0 0-32,0-21 0,0 0 15,1 0-15,-1-21 0,0 20 0,0-20 16,0 0-16,22-1 0,-22 22 0,0-21 15,0 21-15,21 0 0,-42-1 16,22 22-16,-1 0 0,0 22 16,-21-1-16,0 0 15,0 0-15,0 0 0,0 0 16,0 1-16,0 20 0,0-21 0,0 0 16,21 0-16,0 1 0,0-22 15,1 21-15,20 0 0,-21-21 0,21 0 16,1 21-16,-1-21 0,0 0 0,22 0 15,-22 0-15,1 0 0,-1-21 16,21 21-16,-20-21 0,20 0 0,-20-1 16,-1-20-16,-21 0 0,21-1 15,-20 1-15,-1 0 0,0-1 0,0 1 16,-21 0-16,21 21 0,-21-1 0,0 1 16,-21 21-1,0 21-15,-21 1 0,20-1 0,-20 0 16,21 21-16,0 1 0,0-1 0,-1 0 15,22 1-15,0-1 0,0-21 16,0 21-16,0-20 0,22-1 0,-1 21 16,21-42-16,-21 21 0,22 0 0,-1 1 15,0-22-15,22 0 0,-22 0 16,22 0-16,-1 0 0,-21 0 0,22 0 16,-22 0-16,-21-22 0,22 22 15,-43-21-15,0 0 0,0 0 16,0 0-16,-21 0 0,-22-1 0</inkml:trace>
  <inkml:trace contextRef="#ctx0" brushRef="#br0" timeOffset="38922.73">995 8001 0,'0'0'0,"-21"21"16,-1 0-16,1 1 16,21-44 31,0 1-47,21 0 0,1 0 15,-1 0-15,0-22 0,21 1 0,-21 21 16,22-21-16,-1-1 0,-21 1 15,22-22-15,-22 22 0,-21 0 16,0-22-16,0 22 0,0 0 0,0-1 16,0 1-16,0 21 0,-21 0 15,-1 21-15,1 0 0,-21 21 16,21 0-16,0 0 0,-1 21 16,1-20-16,21 20 0,0 21 15,-21-20-15,21-1 0,0 22 0,0-22 16,0 21-16,0-20 0,0-1 15,0 0-15,0 1 0,21-1 16,0-21-16,1 0 0,20 1 0,0-22 16,-21 0-16,22 0 0,-1 0 15,0-22-15,22 1 0,-22 0 16,1-21-16,20-1 0,-21 1 0,1 0 16,20-1-16,-20-20 0,-1-1 15,0-20-15,-21 20 0,22-20 0,-22-1 16,0 0-16,0 1 15,-21 20-15,0 1 0,0-22 0,0 43 16,0-22-16,0 22 0,0 21 16,0-1-16,0 1 0,0 42 15,-21 1-15,21-1 0,-21 21 16,0 0-16,0 22 0,-1 21 16,1-22-16,21 22 0,0-1 0,-21 1 15,21 0-15,0-1 0,0-20 16,0-1-16,0 1 0,0-1 15,21-20-15,0-1 0,1 0 0,-1-20 16,0-1-16,0 0 0,0-21 16,22 0-16,-22 0 0,21-21 0,0 0 15,1-1-15,-1 1 16,0-21-16,1 0 0,-1 20 0,0-20 16,1 0-16,-22-1 0,0 1 15,0 0-15,-21-1 0,0 1 0,0 21 16,0 0-16,0 0 0,-42 21 15,21 0-15,0 21 16,-1 0-16,1 0 0,0 21 0,0 1 16,0-1-16,0-21 0,-1 22 15,22-1-15,0 0 0,-21 1 0,21-1 16,0 0-16,0-21 0,21 22 16,1-22-16,-1 0 0,0 0 0,21-21 15,1 0-15,-22 0 16,21 0-16,22-21 0,-22 0 0,0 0 15,1 0-15,-1-1 0,0-20 16,1 21-16,-1-21 0,-21-1 0,0 22 16,0-21-16,-21-1 0,0 1 15,0 21-15,0-21 0,0 20 0,0 1 16,-21 21 0,21 21-16,-21 1 15,21-1-15,-21 21 16,21-21-16,0 22 0,0-1 0,0 0 15,0-21-15,-21 22 0,21-1 0,0 0 16,-21-20-16,21 20 0,0-21 16,0 0-16,0 0 0,0 1 15,0-1-15,0-42 32,0-1-32,0 1 0,0 0 15,0-21-15,0-1 0,0 1 16,21 0-16,0-1 0,-21 1 0,21 0 15,0-1-15,0 1 0,22 21 16,-22-21-16,0 20 0,0 1 0,0 21 16,1 0-16,-1 0 0,0 21 15,0 1-15,-21-1 16,21 0-16,-21 0 0,0 21 16,0-20-16,0 20 0,0-21 0,0 21 15,0-20-15,0 20 0,0-21 16,0 21-16,0-20 0,0-1 0,0 0 15,0 0-15,0 0 0,0-42 47,21 0-47,-21-21 0,22 20 0,-22 1 16,21-21-16,0 0 16,0-1-16,0 1 0,0-22 0,1 22 15,-1 0-15,21-1 0,-21 1 16,0 21-16,22 0 0,-22 0 0,0 21 15,0 0-15,-21 21 16,0 0-16,0 0 0,0 21 0,0 1 16,0-22-16,0 21 0,0 1 15,0-22-15,0 21 0,0 0 0,0-20 16,0 20-16,21-21 0,-21 0 16,22 22-16,-1-43 0,0 21 0,0 0 15,0-21-15,0 0 0,22 0 16,-22 0-16,21 0 0,1 0 15,-1 0-15,0-21 0,1 0 0,-1-1 16,0 1-16,-21 0 0,22 0 16,-22-21-16,0 20 0,0-20 0,0 21 15,-21-21-15,0-1 0,0 22 16,0-21-16,0 21 0,0-1 0,-21 1 16,21 0-16,-21 21 0,0 0 15,-21 0-15,20 21 0,1 0 0,0 1 16,0 20-16,-21-21 0,20 21 15,1 1-15,21-22 0,0 21 0,-21 1 16,21-1-16,0-21 0,0 21 16,21 1-16,0-22 0,1 0 0,-1 0 15,0 0-15,21 1 0,-21-22 16,22 0-16,-1 0 0,0 0 16,22 0-16,-22-22 0,1 1 0,20 0 15,-21 0-15,1 0 0,-22 0 16,21-22-16,-21 22 0,1-21 0,-1 21 15,0-22-15,-21 1 0,0 21 16,0-22-16,0 22 0,0 0 0,-21 21 31,21 21-31,-21 0 0,-1 1 16,22-1-16,-21 0 0,21 21 0,0-21 16,-21 22-16,0-22 0,21 21 15,-21-21-15,21 1 0,0-1 16,0 0-16,0 0 0,0 0 15,-21-21-15,21-21 32,0 0-32,0 0 15,21-22-15,0 22 0,0-21 0,0 0 16,0-1-16,1 1 0,20 0 16,0-1-16,1 1 0,-1-22 15,21 43-15,-20-21 0,-1 21 16,22 0-16,-43 21 0,21 0 0,-21 0 15,0 21-15,-21 0 0,0 0 0,0 21 16,0-20-16,0 20 0,0 0 16,-21 1-16,0-1 0,21-21 0,-21 21 15,21 1-15,-21-22 0,21 21 16,0-21-16,0 1 0,0-1 0,0 0 16,0 0-16,21-21 0,0 0 15,0 0-15,22 0 0,-22 0 0,21 0 16,-21 0-16,22-21 0,-22 0 15,21 0-15,-21-1 0,22-20 0,-22 21 16,21-21-16,-21-1 0,0 1 0,1 0 16,-1-22-16,0 22 0,0-22 15,0-20-15,0 20 0,1 1 0,-22-1 16,0 1-16,0-1 16,21 22-16,-21 21 0,0-22 0,0 22 15,-21 21 1,21 21-16,-22 0 0,1 22 15,0-1-15,21 22 0,-21-1 0,21 1 16,-21-1-16,21 1 16,0-1-16,-21 1 0,21-22 0,0 21 0,0-20 15,0-1-15,0 22 0,0-22 16,21-21-16,-21 21 0,21-20 16,0-1-16,0 0 0,0 0 0,22 0 15,-22-21-15,21 0 0,1 0 16,-22 0-16,21-21 0,0 0 0,1 0 15,-1 0-15,0-1 0,1-20 16,-1 21-16,0-21 0,-20-1 0,-1 22 16,0-21-16,0 21 0,-21-22 15,0 22-15,0 0 0,-21 21 16,0 0-16,0 0 16,-1 21-16,1-21 15,0 21-15,21 0 0,0 1 0,0-1 0,0 0 16,0 0-16,0 0 0,0 0 15,21 1-15,-21-1 0,21 0 16,-21 0-16,22 0 0,-22 0 0,0 1 16,0-1-16,0 0 0,0 0 15,-22-21 1,1 0-16,0 0 0,-21 0 16,21-21-16,-1 0 0,1 0 0,0 21 15,0-43-15,-21 22 0,20 0 0,1 0 16,-21-22-16,21 1 0,-22 0 15,1-1-15</inkml:trace>
  <inkml:trace contextRef="#ctx0" brushRef="#br0" timeOffset="39094.62">5186 7176 0,'0'0'0,"-21"-43"16,42 43 15,0-21-31,21 21 0,-21 0 0,22 0 16,-1 0-16,0-21 0,22 21 15,-22 0-15,1-21 0,20 21 0,-21 0 16,1 0-16,-1 0 0,0 0 16,1 0-16,-22-21 0,0 21 0,0 0 15</inkml:trace>
  <inkml:trace contextRef="#ctx0" brushRef="#br0" timeOffset="40492">7472 8022 0,'0'0'0,"0"-21"16,0 0-16,0 0 0,0 0 16,0-1-16,0 1 0,21 0 15,-21-21-15,21 21 0,0-22 0,-21 22 16,21-21-16,1-1 0,-22 1 15,21-21-15,0-1 0,0 1 0,0-1 16,-21 1-16,21-1 0,1 1 16,-1-1-16,-21 1 0,0-1 0,0 22 15,0 21-15,0-22 0,0 22 16,-21 21-16,-1 0 16,1 21-16,0 0 0,0 22 0,-21-1 15,20 22-15,1-1 0,0 1 16,0 20-16,21 1 0,0-22 0,0 1 15,0-1-15,0 1 0,0-22 16,0 22-16,21-22 0,0 0 0,0-20 16,22 20-16,-1-21 0,-21 0 15,22-21-15,-1 0 0,21 0 0,-20 0 16,-1 0-16,22-21 0,-22 0 0,0 0 16,1 0-16,-1-1 0,0-20 15,1 0-15,-1-1 0,-21-20 16,0 21-16,0-22 0,1 1 15,-22-22-15,0 21 0,0 1 0,0-1 16,0 1-16,0-1 0,0 22 0,0 0 16,0 21-16,0-1 0,0 1 15,-22 42-15,1 1 16,21 20-16,-21 0 0,21 22 16,-21-1-16,0 1 0,0 20 0,-1-20 15,1 21-15,21-22 0,-21 1 16,21-1-16,-21 1 0,21-1 15,0-21-15,0 1 0,0-1 0,21-21 16,0 0-16,22 1 0,-22-22 16,21 0-16,-21 0 0,22 0 0,-1 0 15,0-22-15,1 1 0,-1 0 16,21 0-16,-20 0 0,-1 0 0,-21-22 16,22 1-16,-22 21 0,0-22 15,0 1-15,0 21 0,0-21 0,-21 20 16,0 1-16,0 0 0,0 42 31,0 0-31,0 22 0,0-22 16,-21 0-16,0 0 15,0 22-15,0-22 0,21 0 0,-21 21 16,-1-21-16,1 1 0,21-1 0,-21 21 16,21-21-16,-21 0 0,0 1 15,21-1-15,0-42 31,21-1-15,0 1-16,-21-21 0,21 21 0,0 0 16,1-22-16,-1 1 0,0 21 15,0-22-15,0 1 0,0 21 0,1-21 16,-1 20-16,0 22 16,0-21-16,0 21 0,0 0 0,1 0 15,-22 21-15,21 1 16,-21 20-16,0-21 0,0 0 15,0 0-15,0 22 0,0-22 0,0 0 16,0 21-16,0-20 0,21-1 16,-21 0-16,21 0 0,0 0 0,0 0 15,1-21-15,-1 0 0,0 22 0,21-22 16,-21 0-16,22 0 0,-22 0 16,21-22-16,1 1 0,-22 21 0,21-21 15,-21 0-15,0 0 16,1 0-16,-1-1 0,0-20 0,-21 21 0,0-21 15,0-1-15,0 1 0,0 21 16,0-22-16,0 22 0,0 0 16,0 0-16,0 42 15,0 0 1,0 0-16,0 22 0,0-22 0,0 0 16,-21 21-16,21-20 0,0-1 0,0 0 15,0 0-15,0 0 0,0 0 16,0 1-16,0-1 0,0 0 15,0-42 32,0 0-47,0-1 0,0 1 16,0-21-16,0 21 0,0-22 0</inkml:trace>
  <inkml:trace contextRef="#ctx0" brushRef="#br0" timeOffset="40650.91">9525 7197 0,'0'0'0,"-21"0"0,21-21 16,-21 21-16,-1 0 0,1 0 16,21 21 31,0 0-47,21 0 15,1 0-15,-1-21 16</inkml:trace>
  <inkml:trace contextRef="#ctx0" brushRef="#br0" timeOffset="42863.12">10181 7747 0,'21'0'0,"0"0"15,-21-21-15,0 0 0,22 21 16,-1-21-16,-21-1 0,21 1 15,-21 0-15,0-21 0,0 21 0,0-22 16,0 22-16,0-21 0,0 21 16,0-22-16,-21 22 0,0 21 0,-1-21 15,-20 21-15,21 0 0,-21 0 0,-1 21 16,22-21-16,-21 21 0,-1 0 16,1 22-16,21-22 0,-21 0 0,20 21 15,-20-20-15,21 20 0,0 0 16,21-21-16,0 1 0,0 20 0,0-21 15,0 0-15,0 0 0,21-21 0,21 22 16,-21-22-16,22 0 0,-22 0 16,21 0-16,1 0 0,-1 0 0,0-22 15,-21 22-15,22-21 0,-1 0 16,-21 0-16,0 0 0,1 0 16,-1-1-16,0 1 0,0 0 0,-21-21 15,0 21-15,0-1 0,0 1 16,21 0-16,-21 0 0,0 0 15,0 42 1,0 0 0,0 0-16,-21 0 0,21 1 0,0 20 15,0 0-15,-21 1 0,0-1 16,0 0-16,-1 22 0,1-1 0,0 1 16,0-1-16,0 1 0,0-1 0,-22 22 15,22-22-15,0 22 16,-21-21-16,20-1 0,1 22 0,-21-22 15,21 1-15,0 20 0,-1-20 0,1-1 16,0-20-16,0-1 0,21 22 16,0-43-16,0 21 0,0-21 0,0 0 15,21-21 1,0-21-16,0-21 16,1 21-16,-1-22 0,21 1 15,-21 0-15,22-22 0,-1 1 16,0 20-16,1-41 0,-1 20 0,0 1 0,-21-22 15,22 0-15,-1 1 16,-21-22-16,0 21 0,22-21 0,-22 22 16,0-1-16,0 0 0,-21 1 0,21-1 15,1 22-15,-22-1 0,21 1 16,-21 20-16,0 22 0,0-21 0,0 21 16,0 42-1,0 0-15,0 0 16,-21 21-16,21-20 0,0 20 0,0-21 15,0 21-15,0-20 0,0 20 16,0-21-16,0 0 0,0 0 16,0 1-16,21-1 0,0 0 0,0 0 15,0-21-15,0 0 16,1 0-16,-1 0 0,0 0 0,0 0 16,21 0-16,-20-21 0,20 0 15,-21 0-15,21-1 0,1 1 0,-1 0 16,-21-21-16,22 21 0,-22-22 0,0 22 15,0-21-15,0 21 0,-21-1 16,0 1-16,0 0 0,21 0 0,-21 0 16,0 0-16,-21 21 15,0 0 1,21 21-16,0 0 0,0 0 16,-21 0-16,21 22 0,0-22 15,0 0-15,0 0 0,0 21 0,0-20 16,0-1-16,0 0 0,0 21 0,0-21 15,21 1-15,0-1 0,0-21 16,22 21-16,-22 0 0,21-21 0,1 0 16,-1 0-16,0 0 0,22 0 0,-22 0 15,0 0-15,22 0 0,-22-21 16,1 21-16,-22-21 0,21 0 0,-21-1 16,0 1-16,1 0 0,-1-21 15,0 21-15,-21-22 0,0 22 0,0-21 16,0 21-16,0-1 0,0 1 15,-21 21 1,0 0-16,-1 0 0,1 0 16,0 21-16,21 22 0,-21-22 0,0 0 15,0 0-15,21 0 0,0 22 16,0-22-16,0 0 0,0 0 0,0 0 16,0 1-16,0-1 0,0 0 15,21-21-15,0 0 0,0 21 16,0-21-16,22 0 0,-22 0 0,0 0 15,21 0-15,1 0 0,-22 0 16,0-21-16,0 0 0,21 21 16,-20-21-16,-1-22 0,0 22 0,0 0 15,0-21-15,0-1 0,22-20 0,-22-1 16,0 22-16,0-22 0,0 1 16,1-1-16,-1 1 0,0-1 0,0 1 15,-21 21-15,21-1 0,-21 1 16,21 0-16,-21 20 0,0 1 0,0 0 15,0 42 1,0 0-16,-21 22 0,0-22 16,0 21-16,21 1 0,-21-1 15,0 0-15,21 1 0,-22-1 0,1 21 16,0-20-16,0 20 0,21-20 16,-21-1-16,0 0 0,21 1 15,0-1-15,0 0 0,0 1 0,0-22 16,0 0-16,0 0 0,0 0 0,21 0 15,0-21-15,0 0 0,0 22 16,0-22-16,1 0 0,-1 0 0,0 0 16,0-22-16,21 22 0,-20-21 0,-1 0 15,0 0-15,0 0 0,0 0 16,0-1-16,-21-20 0,22 21 0,-1 0 16,-21 0-16,0-1 0,21 1 15,-21 0-15,0 42 31,0 0-31,0 1 16,0-1-16,0 0 0,0 0 0,0 0 16,0 0-16,0 1 15,0-1-15,21-21 0,0 21 0,0-21 16,1 21-16,-1-21 0,21 21 0,-21-21 16,22 0-16,-22 0 0,0 0 15,0 0-15,0 0 0,0-21 0,1 0 16,-1 0-16,0 0 0,0-1 15,-21 1-15,21-21 0,-21 21 16,21 0-16,-21-22 0,22 22 0,-22 0 0,0 0 16,0 0-16,0-1 15,-22 44 17,1-1-32,0 0 0,0 0 15,21 0-15,-21 22 0,0-22 0,-1 21 16,1 0-16,0 1 0,0-1 0,-21 0 15,20 22-15,1-22 0,0 22 16,-21-1-16,21 1 0,-1-1 0,1 1 16,0-1-16,-21 22 0,21-22 0,-1 22 15,1-21-15,0 20 0,0-20 16,0 20-16,21 1 0,-21-21 0,-1 20 16,22-20-16,-21 20 0,21-20 15,-21-1-15,0 1 0,21-1 16,0-20-16,-21-1 0,0 0 0,-1 1 15,22-22-15,-21 0 0,0 0 0,0-21 16,0 0-16,0 0 0,-1 0 0,-20 0 16,21-21-16,-21 0 0,-1 0 15,1 0-15,0-22 0,-22 1 0,22-22 16,-22 1-16,1-1 0,-1 1 0,22-22 16,0 1-16,20-1 0,22 0 15,0 1-15,0-1 0,43 21 0,-22-20 16,21-1-16,1 0 0,-1 22 15,21-22-15,-20 22 0,84-64 16,-85 63-16,22 22 0,-22-22 16,21 22-16,-41 0 0,20-22 0,-21 22 15,0 0-15,0-1 0,-21-20 16,0 20-16,0-20 0</inkml:trace>
  <inkml:trace contextRef="#ctx0" brushRef="#br0" timeOffset="44050.58">14986 6900 0,'0'0'16,"0"-21"-16,0 0 0,-21 0 0,21 0 16,-21 21-1,-1 21-15,22 0 0,-21 0 16,21 22-16,-21-22 0,21 21 16,-21 0-16,0 1 0,0-1 0,-1 0 15,22 1-15,-21-1 0,0 0 16,21-20-16,-21 20 0,21-21 0,0 0 15,0 0-15,21-21 16,0 0 0,0-21-16,1 0 0,-1 0 15,0 0-15,21-22 0,-21 1 16,1 21-16,-1-21 0,0 20 16,0 1-16,0-21 0,-21 21 15,21 0-15,-21 42 16,0 0-1,22 0-15,-22 0 0,0 0 0,0 1 16,0 20-16,0-21 0,0 0 16,21 0-16,-21 1 0,21-1 0,0 0 15,0 0-15,22-21 16,-22 21-16,0-21 0,21 0 16,-21 0-16,22 0 0,-1 0 15,-21-21-15,22 0 0,-22 21 0,21-21 16,-21 0-16,0-22 0,22 22 15,-43 0-15,21-21 0,0 20 0,0-20 16,-21 21-16,0-21 0,0 20 16,21 1-16,-21 0 0,0 0 0,0 42 31,-21 0-15,0 0-16,0 1 0,21 20 15,-21-21-15,0 21 0,21-20 0,-22 20 16,22 0-16,0-21 0,0 22 15,0-22-15,0 0 0,22 0 16,-1 0-16,0 1 0,0-1 0,21-21 16,-20 0-16,20 0 0,0 0 15,1 0-15,-1 0 0,0-21 0,1-1 16,-1 22-16,21-42 0,-20 21 0,-22 0 16,21-22-16,-21 22 0,1-21 15,-1 21-15,-21-22 0,0 1 0,0 21 16,0 0-16,0 0 0,0-1 15,-21 22-15,-1 0 0,1 0 0,0 0 16,0 22-16,0-22 0,0 21 16,-1 21-16,1-21 0,0 22 15,0-22-15,21 21 0,0-21 0,0 22 16,0-22-16,0 0 0,0 21 16,0-21-16,21 1 0,0-22 0,0 21 15,22 0-15,-22-21 0,21 0 16,22 21-16,-22-21 0,22 0 0,-1 0 15,22-21-15,-22 21 0</inkml:trace>
  <inkml:trace contextRef="#ctx0" brushRef="#br0" timeOffset="45075.99">18076 7451 0,'21'0'0,"1"0"16,-1 0 0,0-21-16,-21-1 0,21 22 0,0-21 15,0 0-15,1 0 0,-22-21 16,0 20-16,0-20 0,0 21 0,0-21 16,0 20-16,0 1 0,0-21 15,-22 42-15,1-21 0,0 0 0,0 21 16,-21 0-16,-1 0 0,1 21 15,0-21-15,-1 42 0,1-21 16,0 0-16,-1 22 0,22-1 0,-21 0 16,21 1-16,-1-1 0,1 0 15,21 1-15,0-22 0,0 21 0,0-21 16,21 1-16,22-22 0,-22 21 16,0-21-16,21 21 0,1-21 0,-1 0 15,0 0-15,1-21 0,-22 0 16,21 21-16,1-22 0,-22 1 0,21 0 15,-21 0-15,0-21 0,1 20 16,-1 1-16,-21-21 0,0 21 0,0 0 16,0-1-16,0 1 0,-21 21 31,-1 21-31,1 22 16,21-22-16,-21 21 0,0 1 15,0-1-15,0 21 0,-1-20 0,1 20 16,0 1-16,0-1 0,0 1 15,0 20-15,-1-20 0,-20 21 0,21-1 16,0 1-16,0-22 0,-22 22 16,22 0-16,0-1 0,0 1 0,21 0 15,-21-1-15,-1 1 0,1-21 0,21-1 16,-21 1-16,0-22 0,0 21 16,0-20-16,-22-22 0,22 21 0,-21-21 15,-1-21-15,-20 0 0,21 0 16,-1 0-16,1 0 0,0 0 15,-1-42-15,-20 21 0,20-43 0,22 22 16,-21-21-16,0-1 0,20-21 0,1 22 16,21-22-16,0 1 0,21-1 15,1 21-15,20-20 0,0-1 0,22 0 16,-1 1-16,22 20 0,0-20 16,20 20-16,-20 1 0,21-1 0,-21 1 15,20 20-15,1-20 0,0 20 16,0 1-16,-21 0 0,-1-1 15,1 1-15,-22 0 0,-20 21 0,-1-1 0,-21 1 16,0 21-16,-42 0 31,0 0-31,0 21 0,0 1 16,0-1-16,-1 0 0,22 0 0,0 0 16,0 22-16,0-22 0,0 0 15,0 0-15,0 0 0,22-21 16,-1 0-16,0 0 0,0 0 0,0 0 15,22 0-15,-22 0 0,21 0 16,-21-21-16,0 0 0,1 0 16,-1 0-16,0-1 0,0-20 15,-21 21-15,0-21 0,0-1 0,0 22 0,0 0 16,-21 0-16,0 0 16,0-1-16,-1 22 0,-20 0 0,21 0 15,-21 0-15,-1 0 0,22 22 16,-21-22-16,-1 21 0,1 0 0,0 0 15,-1 0-15,22 0 0,-21-21 0,21 22 16</inkml:trace>
  <inkml:trace contextRef="#ctx0" brushRef="#br0" timeOffset="46443.19">20764 7959 0,'22'0'16,"-1"0"-16,0 0 0,0-21 16,21-1-16,1 1 0,-1 0 15,0 0-15,1 0 0,-1-22 0,0 22 16,1-21-16,-1 0 0,0-1 16,1-20-16,-1-1 0,-21 1 0,22-1 15,-22 1-15,21-1 0,-21 1 16,0-1-16,1 22 0,-1 0 0,-21-1 15,0 22-15,0-21 0,0 21 16,-21 21-16,-1 0 0,1 0 16,0 21-16,0 21 15,-21 0-15,20 22 0,-20-1 0,21 1 16,-21 21-16,-1-1 0,1 1 0,21 0 16,-43 20-16,22 1 0,0 0 15,-1 21-15,-20-21 0,20 21 0,-20 0 16,-1 0-16,1 21 0,-1-21 15,1 0-15,-22 21 0,22-21 0,-22-21 16,22 21-16,-1-21 0,22 0 0,-22 0 16,43-43-16,0 22 0,0-22 15,21-20-15,0-1 0,0-21 0,21 0 16,21 0-16,-21-21 0,22 0 0,20-21 16,1-21-16,-1 21 0,1-22 15,20-20-15,-20 21 0,21-22 16,-22-21-16,22 22 0,-22-1 0,-20-20 15,20-1-15,-21 22 0,1-22 0,-22-21 16,0 21-16,0 1 0,-21-1 16,0-21-16,0 22 0,-21-1 0,0 21 15,0-20-15,0 20 0,-22 1 16,1 20-16,0 1 0,20 0 0,-20-1 16,0 22-16,-1 0 0,1 0 15,21 0-15,0 21 0,0 0 0,21-21 16,42 21-16,-21 0 15,21-22-15,1 22 16,20 0-16,107-42 16,-107 21-16,22 0 0,-22-22 15,1 22-15,-1 0 0,1 0 0,-1 0 16,-20-22-16,-1 22 0,0 0 0,-21 21 16,1-21-16,-1 0 0,-21 0 15,0 42 16,-21 0-15,21 0-16,-22 0 0,22 0 16,0 1-16,0-1 0,0 0 0,0 0 15,0 0-15,22 0 16,-1 1-16,0-22 0,0 0 16,21 0-16,-20 0 0,20 0 0,-21 0 15,21 0-15,-20 0 0,-1-22 16,0 22-16,0-21 0,-21 0 0,0 0 15,0-21-15,0 20 0,0 1 16,0-21-16,0 21 0,-21-22 0,0 1 16,0 21-16,-1-21 0,1 20 15,0 1-15,0 0 0,0 21 16,0 0-16,-1 0 0,1 0 0,0 0 0,0 0 16,0 21-16,21 0 0,0 1 15,0-1-15,0 0 16,42 0-1,-21-21-15,22 0 0,-1 0 16,0 0-16,1 0 0,20 0 16,-21 0-16,22-21 0,-22 21 0,22-21 15,-1 21-15,-20 0 0,20-21 16,-21 21-16,1 0 0,-1 0 0,-21 0 16,22 21-16,-43 0 0,21 0 0,-21 0 15,0 0-15,0 1 16,0-1-16,0 0 0,0 0 0,-21 0 0,-1-21 15,1 21-15,0-21 16,0 0-16,0 0 0,0 0 0,-1 0 16,1 0-16,21-21 0,0 0 15,0-21-15,0 21 16,0-1-16,0 1 0,21-21 0,1 0 16,-1-1-16,0 1 0,0 0 15,21-1-15,-20 1 0,20 0 0,-21 20 16,21 1-16,1 0 0,-1 21 15,0 0-15,-20 0 0,20 0 0,0 0 16,1 21-16,-22 0 0</inkml:trace>
  <inkml:trace contextRef="#ctx0" brushRef="#br0" timeOffset="47104.48">2603 8932 0,'0'0'15,"-21"-21"-15,0-21 0,21 21 0,0 0 16,-21-22-16,21 22 16,0 42-16,21 43 15,0-22-15,0 43 16,22-1-16,-1 1 0,22 0 0,-22 21 16,21-22-16,-20 22 0,-1-21 15,0 21-15,1-22 0,-1 1 0,-21-22 16,22 1-16,-22-1 0,0 1 15,-21-22-15,0 1 0,21-1 0,-21 0 16,0-21-16,0 1 0,0-1 16,0-42-1,0-1-15,0-20 0,21 21 0</inkml:trace>
  <inkml:trace contextRef="#ctx0" brushRef="#br0" timeOffset="47343.34">3471 9313 0,'0'0'0,"43"-84"15,-22 20-15,0 1 0,-21-1 0,0 22 16,-21 42-16,-22 0 16,1 21-16,-21 0 0,-1 22 15,1 20-15,-22 1 0,21-1 0,-20 22 16,-22-1-16,21 22 0,-21 0 16,22-21-16,-22-1 0,21 22 0,1-21 15,-1 0-15,21-1 0,22 1 16,0-22-16,21 1 0,-1-1 15,22-20-15,0-1 0,0-21 16,22 0-16,20-21 0,0 0 0,1 0 16,20-21-16,1 0 0,20 0 0,1-21 15</inkml:trace>
  <inkml:trace contextRef="#ctx0" brushRef="#br0" timeOffset="47627.03">3852 9991 0,'0'0'15,"0"21"-15,0 0 0,0 21 16,-21 1-16,0-1 0,-21 0 16,20 43-16,-20-21 0,21 20 0,-21 1 15,-1 0-15,-20-1 16,20 22-16,1 0 0,-21 0 0,20 21 16,1-21-16,0 21 0,-1 0 15,1-22-15,0 22 0,-1 0 0,22-21 16,-21 0-16,21 0 0,-1-21 0,-20-1 15,21 1-15,21-22 0,-21 1 16,21-22-16,-21 1 0,21-1 0,0-21 16,0-42-1,0 0-15,0-22 0,21 1 16,0 0-16,0-22 0,0-20 16,0 20-16</inkml:trace>
  <inkml:trace contextRef="#ctx0" brushRef="#br0" timeOffset="47907.9">3323 10668 0,'0'0'16,"21"-85"-16,0 1 0,1-1 0,-22 22 15,42-1-15,-21 22 0,21-1 0,1 1 16,-1 0-16,22-1 0,-1 22 0,1 0 16,-1 21-16,-21 0 0,22 0 15,-22 21-15,1 0 0,-22 1 0,0 20 16,-21 0-16,0 1 15,0-1-15,0 0 0,-21 1 0,-22-1 16,22 0-16,-21 1 0,-22-1 16,22 0-16,0 1 0,-22-22 0,22 0 15,0 0-15,-1 0 0,1-21 0,21 0 16,42-21 0,21 0-1,-21 0-15,22 0 0,20-1 16,-20 1-16</inkml:trace>
  <inkml:trace contextRef="#ctx0" brushRef="#br0" timeOffset="48334.35">4762 10202 0,'0'0'0,"22"-21"16,-22 0-16,0 0 16,0 0-16,-22 0 0,1 21 15,0 0-15,-21 0 0,21 0 16,-22 0-16,22 0 0,-21 21 0,-1 0 15,22 0-15,-21 0 0,21 0 0,0 22 16,-1-1-16,-20 0 0,42 1 16,-21-1-16,21 22 0,0-43 0,0 21 15,0 0-15,0-20 0,0-1 16,21 0-16,0-21 0,22 0 16,-22 0-16,21 0 15,-21-21-15,22 0 0,-22-1 0,21 1 16,-21 0-16,22-21 0,-22 21 0,0-22 15,-21 22-15,0-21 0,0-1 16,0 22-16,0 0 0,0-21 0,0 21 16,0 42-1,0 0-15,0 0 16,0 0-16,0 22 0,0-1 16,0 0-16,0 1 0,0-1 0,0 0 15,0 1-15,0-22 0,0 21 0,0-21 16,0 0-16,21 1 15,0-22-15,-21 21 0,21-21 0,1 0 16,-1 0-16,0 0 0,0-21 0,21-1 16,-20 1-16,-1-21 0</inkml:trace>
  <inkml:trace contextRef="#ctx0" brushRef="#br0" timeOffset="48567.22">5461 9843 0,'0'0'0,"42"-64"0,22-63 16,-22 85-16,-21-1 15,0 22-15,1 0 0,-1 21 16,-21 21-16,0 0 0,0 22 0,0 20 0,0 1 16,-21-1-16,-1 1 0,1-1 15,-21 22-15,21-22 0,0 1 16,-22-1-16,22 1 0,-21-1 16,21 1-16,-1-22 0,1 22 0,0-22 15,0-21-15,21 22 0,0-22 0,0 0 16,0 0-16,0 0 0,-21-21 15,0 0-15,-1-21 16,1 0-16</inkml:trace>
  <inkml:trace contextRef="#ctx0" brushRef="#br0" timeOffset="49115.49">5016 10329 0,'0'0'0,"-21"-21"16,0-21-1,21 21-15,42 0 16,-20 21-16,20 0 15,0 0-15,1 0 0,20-22 0,1 1 16,20 21-16,1-21 0,0 21 0,-1-21 16,22 0-16,-21 0 0,-1-1 15,-20 1-15,-1 0 0,1 0 0,-22 0 16,1-22-16,-22 22 0,0-21 16,-21 0-16,0 20 0,0-20 0,0 21 15,0 0-15,-21 21 16,0 0-16,-1 0 0,1 21 0,0 0 15,0 21-15,21 1 0,-21-1 16,0 0-16,21 1 0,-22-1 16,22 0-16,0 1 0,0-1 0,0 0 15,-21 1-15,21-1 0,0 0 0,0 1 16,-21-1-16,21 0 0,0-20 16,0 20-16,0-21 0,-21 0 0,0 0 15,21 1-15,-21-22 0,21 21 0,-22-21 16,22-21-1,0-1-15,0 1 16,0 0-16,22-21 0,-1 21 16,0-22-16,0 1 0,21 0 15,1-1-15,-1 1 0,-21 21 0,22-22 16,-1 22-16,0 0 0,1 21 16,-1 0-16,-21 0 0,21 0 0,-20 21 15,-1 0-15,0 1 0,-21-1 0,0 21 16,0-21-16,0 0 0,0 22 15,0-22-15,0 0 0,0 21 0,-21-20 16,0-1-16,21 0 0,0 0 16,21-42 15,0 0-31</inkml:trace>
  <inkml:trace contextRef="#ctx0" brushRef="#br0" timeOffset="50547.02">8615 10097 0,'0'0'15,"21"-43"-15,42-84 0,-41 85 16,-1 0-16,0-22 0,0 22 15,0-22-15,-21 22 0,21 0 0,1 20 16,-1-20-16,-21 21 0,21 21 0,-21 42 31,0 1-31,0-1 16,0 21-16,0 1 0,-21-1 16,0 1-16,-1-1 0,1 1 0,0-1 15,0 1-15,0-1 0,0 1 0,-1-1 16,1-20-16,0-1 0,0 0 15,0-20-15,0-1 0,21 0 0,0 0 16,0-42 0,0 0-16,0 0 15,0-1-15,21 1 0,0-21 0,21 0 16,-21 20-16,22-20 0,-1 0 16,0 21-16,1-1 0,-1 1 0,22 0 15,-22 0-15,0 21 0,1 0 16,-1 0-16,0 0 0,-21 21 15,1 0-15,20 0 0,-42 1 0,0-1 16,0 21-16,0-21 0,0 22 0,0-22 16,-21 21-16,-22-21 0,22 22 15,0-22-15,-21 0 0,-1 0 0,1 0 16,21 0-16,-21-21 0,-1 0 0,22 0 16,0 0-16,0 0 0,0 0 15,-1 0-15,1-21 0,0 0 16,21 0-16,0 0 15,0 0-15,21 21 32,0 21-17,1 0-15,-1-21 0,0 21 0,21-21 16,-21 21-16,22-21 0,-1 0 0,0 0 16,1 0-16,-1 0 0,0 0 15,1 0-15,20 0 0,-20 0 0,-1 0 16,0 0-16,1-21 0,-1 0 15,-21 0-15,21 0 0,-20-1 0,-1 1 16,0 0-16,0 0 0,-21 0 0,21-22 16,-21 22-16,21 0 0,-21 0 15,0 0-15,0 42 32,0 0-17,-21 0-15,21 0 0,-21 1 0,21-1 16,0 0-16,0 0 0,0 21 0,0-20 15,0-1-15,0 0 16,21 0-16,0-21 0,22 0 0,-22 21 16,0-21-16,21 0 0,1 0 0,-22 0 15,21 0-15,1-21 0,-1 21 16,-21-21-16,21 0 0,-20 0 0,20-1 16,-21 1-16,0 0 0,0-21 15,1 21-15,-22-1 0,0-20 16,21 21-16,-21 0 0,21 0 0,-21-1 15,0 1-15,0 42 47,0 1-47,0-1 16,-21 0-16,21 21 0,0-21 0,0 22 16,0-22-16,-21 21 0,21 1 0,0-1 15,0 21-15,0-20 0,-22-1 16,22 22-16,0-22 0,-21 21 0,21 1 15,-21-1-15,21 1 0,-21 21 16,0-22-16,0 1 0,-1 20 0,1-20 16,0 20-16,0-20 0,0-1 15,0 1-15,-22 21 0,22-22 0,0-21 16,-21 22-16,20-1 0,1-20 0,0-1 16,0 0-16,0-20 0,0 20 15,-1-21-15,1-21 0,0 21 0,0-21 16,0 0-16,0-21 0,-1 21 15,1-21-15,0-21 0,0 20 16,0-20-16,0 0 0,-1-22 16,1 1-16,21-1 0,0 1 0,0-1 15,0-20-15,21-1 0,1 0 0,-1 1 16,0-1-16,21 0 0,1 22 16,-22-22-16,21 22 0,0-1 0,1 22 15,-1-22-15,0 22 0,1-22 16,-22 22-16,21-21 0,1 20 0,-1 1 15,0 0-15</inkml:trace>
  <inkml:trace contextRef="#ctx0" brushRef="#br0" timeOffset="50723.98">12340 10181 0,'-42'43'16,"42"-22"-16,-21-21 0,-1 0 15,1 0-15,21 21 0</inkml:trace>
  <inkml:trace contextRef="#ctx0" brushRef="#br0" timeOffset="51475.31">11938 10414 0,'0'0'0,"0"21"15,-21 0 1,21-42 15,0 0-31,0 0 16,0 0-16,21 0 0,0-22 16,21 22-16,-20-21 0,20-1 0,21 1 15,-20 0-15,-1-22 0,22 1 0,-1-1 16,-21-20-16,22 20 0,-1 1 15,-20-1-15,-1 1 0,0 20 0,-20 1 16,-1 0-16,-21 20 0,-21 22 16,-22 0-1,1 22-15,0 20 0,-1 0 0,-20 1 16,20 20-16,1-21 0,0 22 16,-1-22-16,1 22 0,21-22 0,0 22 15,21-22-15,0 0 0,0 1 0,21-22 16,0 21-16,21 0 0,-20-20 15,20-1-15,-21 21 0,21-21 0,1-21 16,-22 21-16,0 1 0,0-22 16,0 0-16,1 0 0,-44 0 15,1-22 1,0 22-16,0-21 0,0 21 16,-22-21-16,22 21 0,-21 0 15,21 0-15,0-21 0,-1 21 0,1 0 0,0 0 16,42 0 15,0 0-31,1 0 0,-1 0 0,21 0 16,0 0-16,1 0 0,-22 0 15,21 0-15,1 0 0,-1 0 0,21 0 16,-20 0-16,-1-21 0,0 21 0,1-21 16,-22-1-16,21 22 0,-21-21 15,1 0-15,-1 0 0,0 0 0,-21 0 16,0-1-16,0 1 0,0 0 0,0 0 15,0 0-15,0 0 16,0-1-16,-21 22 0,0 0 16,-1 0-16,1 22 0,21-1 15,-21-21-15,21 21 0,-21 0 16,21 21-16,0-20 0,0-1 0,0 0 16,0 0-16,0 0 0,0 0 0,0 1 15,0-1-15,0 0 16,21-21-1,0-21 1,0 0 0,1-1-16,-1 1 0,-21 0 15,21-21-15,0 21 0</inkml:trace>
  <inkml:trace contextRef="#ctx0" brushRef="#br0" timeOffset="51790.64">13271 9673 0,'0'0'15,"-21"0"-15,0 0 16,21 21-16,0 1 0,0-1 16,0 0-16,0 0 15,21-21 1,0 0-16,1 0 16,-1 0-16,0 0 0,0-21 0,0 21 15,-21-21-15,21 0 16,-21-1-16,22 1 0,-22 0 15,0 0-15,0 0 0,0 0 0,-22-1 16,1 1-16,0 21 0,0-21 16,0 21-16,0 0 0,-22 0 0,22 0 15,0 21-15,0 0 0,0-21 16,-1 22-16,1-1 0,21 0 0,0 0 16,0 0-16,0 0 0,0 1 0,0-1 15,21-21-15,22 0 16,-22 0-16,21 0 0,1 0 0</inkml:trace>
  <inkml:trace contextRef="#ctx0" brushRef="#br0" timeOffset="53914.66">13822 9377 0,'0'0'0,"21"-42"0,-21 20 16,21-20-16,-21 21 0,0 0 0,0 0 15,0-1-15,0 44 16,0-1-1,0 0-15,0 21 0,0 1 0,0-22 16,0 42-16,0-20 0,0-1 16,0 21-16,0 1 0,0-22 15,-21 22-15,0-22 0,0 22 0,21-22 16,-22 0-16,1 1 0,0-22 16,0 21-16,0-21 0,21 0 0,-21 1 15,21-1-15,-22-21 0,22-21 31,0-1-31,22 1 16,-1 0-16,-21 0 0,42 0 16,-21-22-16,0 22 0,1 0 0,-1-21 15,21 21-15,-21-1 0,22 1 0,-22 21 16,0-21-16,21 21 0,-21 0 16,1 0-16,20 0 0,-21 21 15,0 0-15,0 1 0,1-1 0,-22 0 16,0 0-16,0 0 0,0 22 15,0-22-15,0 0 0,0 0 0,0 0 16,-22 0-16,1 1 0,0-1 0,-21 0 16,21 0-16,-22-21 0,22 21 15,-21-21-15,21 0 0,-22 0 0,1 0 16,21 0-16,-22 0 0,22 0 0,-21 0 16,21-21-16,0 21 0,-1-21 15,1 0-15,0 21 0,21-21 0,-21-1 16,21 1-1,21 21 1,0 0-16,0 0 16,1 21-16,-1-21 0,-21 22 0,21-1 15,0-21-15,0 21 0,0-21 16,1 21-16,20-21 0,-21 0 0,21 21 16,-20-21-16,20 0 0,0 0 0,1 0 15,-22 0-15,21 0 0,0 0 16,1-21-16,-1 21 0,-21-21 0,22 0 15,-1 0-15,-21-1 0,0-20 16,22 0-16,-22-1 0,0 1 0,0-21 16,0 20-16,0-20 0,1-22 15,-1 22-15,21-1 0,-42 22 16,21-22-16,0 22 0,1 0 0,-22 20 16,0 1-16,0 0 0,0 0 0,0 42 31,0 0-31,-22 0 0,1 1 0,21 20 15,-21 0-15,0 1 0,0-1 16,21 21-16,0-20 0,-21-1 0,21 22 16,-22-22-16,22 21 0,0-20 0,0-1 15,0 0-15,0 1 0,0-22 16,0 21-16,0-21 0,22 1 0,-1-1 16,-21 0-16,21 0 0,0 0 15,21-21-15,-20 0 0,-1 0 16,0 0-16,21 0 0,-21 0 0,1-21 15,20 21-15,-21-21 0,0 0 0,0 0 16,22-22-16,-22 22 0,0 0 16,-21-21-16,21 20 0,-21 1 0,0 0 15,0 0-15,0 0 16,-21 21 0,0 21-16,21 0 15,0 0-15,0 0 16,0 1-16,0-1 0,0 0 15,0 0-15,0 0 0,0 0 16,0 1-16,21-1 16,0-21-16,0 0 0,1 0 0,-1 21 15,0-21-15,21 0 0,-21 0 0,22 0 16,-22 0-16,21-21 0,-21 0 16,1 21-16,-1-22 0,0 1 0,0 0 15,0-21-15,0 21 0,1-1 0,-1-20 16,0 21-16,-21 0 0,0 0 15,0-1-15,0 44 32,-21-1-32,0 0 15,21 0-15,-22 0 0,22 0 0,-21 1 16,0-1-16,21 0 0,0 0 16,-21 0-16,21 0 15,-21-21-15,21-21 47,21 0-47,0 0 16,0 0-16,0 0 0,-21-1 0,22-20 15,-1 21-15,0 0 0,0-22 16,0 22-16,0 0 0,1 21 0,-1-21 16,0 21-16,0 0 0,-21 21 15,0 0 1,0 0-16,0 1 0,0-1 15,0 0-15,0 0 0,0 0 0,0 0 16,0 1-16,0-1 0,0 0 16,0 0-16,0 0 0,21-21 0,0 21 15,1 1-15,-1-22 0,0 0 0,0 21 16,21-21-16,1 0 0,-1 0 16,-21 0-16,22 0 0,-1 0 0,0 0 15,1 0-15,-1-21 0,-21-1 0,21 1 16,-20 0-16,-1 0 15,21-21-15,-21 20 0,0-20 0,1 21 16,-22-21-16,0-1 0,21 22 0,-21-21 16,0 21-16,0-1 0,0 1 15,-21 21-15,-1 0 0,-20 0 16,21 0-16,0 21 0,0 1 16,-22-1-16,22 0 0,0 0 0,0 0 15,0 0-15,21 1 0,0-1 0,0 0 16,0 0-16,0 0 0,0 0 15,0 1-15,21-22 16,0 0-16,0 0 0,0 0 0,0 0 16,1 0-16,-1 0 0,0 0 15,0-22-15,0 1 16,0 0-16,-21 0 0,0 0 16,22 0-16,-22-1 15,21 1-15,-21 42 31,-21-21-31,21 22 16,-22-1-16,22 21 0,-21-21 0,21 0 16,0 22-16,-21-22 0,21 21 15,-21 1-15,21-1 0,0 0 0,0 1 16,0 20-16,-21-21 0,21 22 0,-21-1 16,-1 1-16,22-1 15,0 1-15,-21-1 0,0 1 0,0-1 16,0 1-16,0 21 0,-1-1 0,1-20 15,0 20-15,0 1 0,21 0 16,-21-1-16,0-20 0,-1-1 0,22 22 16,0-21-16,-21-1 0,21-21 0,0 22 15,0-22-15,0 1 0,0-1 16,0-21-16,0 0 0,0 0 0,0 1 16,-21-22-16,0-22 15,21 1-15,-21 0 16,21-21-16,0-1 0,-21 1 0,21 0 15,0-22-15,-22 1 0,22-1 16,-21-20-16,0-1 0,21 0 0,-21-21 16,0 1-16,21-1 0,-21 0 15,21 0-15,0 0 0,0 0 0,21 1 16,0-1-16,0 21 0,21 0 16,-20 22-16,-1-1 0,0 1 0,0-1 15,0 22-15,-21 0 0,0-1 0,21 1 16,-21 0-16,0-1 0</inkml:trace>
  <inkml:trace contextRef="#ctx0" brushRef="#br0" timeOffset="54285.45">15388 9229 0,'0'0'16,"-21"21"-1,21 0-15,21-21 16,0 0 0,0 0-16,1 0 15,-1 0-15,0-21 0,0 21 0,0-21 16,0 21-16,-21-21 0,0-1 15,0 1-15,-21 21 16,0 0-16,0 0 16,0 21-16,0 1 15,-1 20-15,1-21 0,21 0 0,0 0 16,-21 22-16,21-22 0,0 0 16,0 0-16,0 0 0,21 1 0,0 20 15,1-42-15,-1 21 0,21 0 16,0 0-16</inkml:trace>
  <inkml:trace contextRef="#ctx0" brushRef="#br0" timeOffset="54491.33">17653 10351 0,'0'0'0,"0"21"15,-21-21 1,21 21-16,-21-21 47</inkml:trace>
  <inkml:trace contextRef="#ctx0" brushRef="#br0" timeOffset="99631.63">15579 13377 0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9E8-97D8-4BB0-9F70-2B08BA32B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B35DF-6881-4509-980B-DDB418BC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42DF-D9D7-43F6-8A6E-9C15E8C8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BE86-EB7F-43FC-92BD-18F043A9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3CFB-3CA8-4840-850B-9F22A951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2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6F83-3528-4628-9B37-45FE3C18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30DEC-2857-45A0-8099-6C6F506A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7534-74A9-4764-A657-7AA11AC7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8BCA-C810-48D6-A033-3C3160EB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7A6F2-3852-40D0-BE5A-BAB50F6B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3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39B65-2258-426F-8945-B31A097E5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8F0B4-416B-46CB-879E-711FF722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5D85-1669-4C14-8FBD-71E36824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D7C7-38A5-4328-8E3A-26E48075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2FA9-2F6E-4AF6-BFE1-A60F1C7D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2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4ABF-EA37-4984-BD84-83F61E05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FA14-558A-4ADF-AC6B-67E34CE4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51D9-0FE3-4DB7-B7A9-A2B7CE55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EF61-7E3D-4EEA-AB2A-7C23DA3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6465-0E08-4515-A057-778789A7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8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639-B346-4505-8BEC-EB05B46B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FF9CB-0B66-4EA1-9743-D2930A25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C273-A334-4BFA-99D5-22D6B4AD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0355-47E1-48D4-B297-E7A57290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C29B-48D5-4438-81A9-CF9657A5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4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04D2-3DE4-43B5-B1AB-907D195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A00C-76C9-4690-B12C-F20F3B5A8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BE5DF-F724-491A-B26D-551D83184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80D6-45C2-44A3-B274-C41F049E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5E51-BED3-416C-9065-29FE22F5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10890-74B1-437E-9270-9BB5AD9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51A-4F4C-4FDC-8EAA-0EACC0A1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3FC2-B75E-48F8-BB41-8DDAFACD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247F6-0FC7-4939-933C-B3E818DD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C5287-3EF7-4C95-922D-C16197CF7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94E22-72EB-4313-9DD0-DF6291EE1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CCCAE-02B2-4FC7-A7D1-35173FCD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C191B-0E09-4860-A050-5ABA5ADB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9D8BB-F65B-4633-9D0D-BBEC8DE9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24D8-0571-4374-92FA-1EA7B93B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39D0E-669B-4918-9FE4-58A86649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F54E1-2291-4401-BFBE-724A6FFD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9F5F1-7ECE-467B-8FA1-D94AEDF2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9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1880B-5D64-4B23-9622-5BAE4C15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A5FEB-D6F5-4D71-B1DF-DB065B60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3E3E-3DAD-461C-A297-1C76EA6A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8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967E-FEFB-4F87-B84E-C343F3EE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E9E3-7644-4AC7-8E04-01789250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334C-FA59-43CD-8879-3E2B340E5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7105-DA1F-436C-805F-FF11278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070F3-AAE6-4D2B-98DF-29E67498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55D97-1C13-4421-9DAC-09D57C7C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F033-CF66-4E44-BF96-52790ED1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93075-0682-4119-B642-8DC2E0D60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B47B-6B47-4699-9036-17B3813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69B0D-381A-4905-BD8D-8BDE9E75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27D81-688C-45F2-B2BF-9921325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18584-83B0-4E0B-9EE6-DE41FCF8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6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76D31-61A7-4D4A-BDB0-12A80C10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E3850-45B7-47BE-B879-ABE750FC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54D9F-7076-482C-9578-90BFB1322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94C1-5BC3-4073-909A-68D820E95B84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65C0B-3A0F-45DE-9E37-750889371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DC10-8185-4C2B-9D25-001C26651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515E-31E1-4CE2-A103-6129F96D0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2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38E5B7-5A4D-454E-B596-2A9BB77568FD}"/>
                  </a:ext>
                </a:extLst>
              </p14:cNvPr>
              <p14:cNvContentPartPr/>
              <p14:nvPr/>
            </p14:nvContentPartPr>
            <p14:xfrm>
              <a:off x="3223080" y="2064960"/>
              <a:ext cx="3711600" cy="260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38E5B7-5A4D-454E-B596-2A9BB77568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3720" y="2055600"/>
                <a:ext cx="373032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3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C1EECB-9D22-48D9-963A-EA7EE2F7BBFF}"/>
                  </a:ext>
                </a:extLst>
              </p14:cNvPr>
              <p14:cNvContentPartPr/>
              <p14:nvPr/>
            </p14:nvContentPartPr>
            <p14:xfrm>
              <a:off x="0" y="0"/>
              <a:ext cx="1195596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C1EECB-9D22-48D9-963A-EA7EE2F7B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97468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467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1360-7CBF-4069-ADC7-F9558FE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97-952F-4178-B7FB-516F0629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BFDEED-6A8B-4980-A2DE-8D81FD1239E0}"/>
                  </a:ext>
                </a:extLst>
              </p14:cNvPr>
              <p14:cNvContentPartPr/>
              <p14:nvPr/>
            </p14:nvContentPartPr>
            <p14:xfrm>
              <a:off x="0" y="152280"/>
              <a:ext cx="1203228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BFDEED-6A8B-4980-A2DE-8D81FD123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2051000" cy="67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12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1360-7CBF-4069-ADC7-F9558FE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97-952F-4178-B7FB-516F0629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3C4B78-59EC-426A-AA20-7A92F2D424BC}"/>
                  </a:ext>
                </a:extLst>
              </p14:cNvPr>
              <p14:cNvContentPartPr/>
              <p14:nvPr/>
            </p14:nvContentPartPr>
            <p14:xfrm>
              <a:off x="228600" y="91440"/>
              <a:ext cx="4755240" cy="523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3C4B78-59EC-426A-AA20-7A92F2D424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82080"/>
                <a:ext cx="477396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27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1360-7CBF-4069-ADC7-F9558FE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5B97-952F-4178-B7FB-516F0629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68B230-0F39-42ED-B761-B660BF224843}"/>
                  </a:ext>
                </a:extLst>
              </p14:cNvPr>
              <p14:cNvContentPartPr/>
              <p14:nvPr/>
            </p14:nvContentPartPr>
            <p14:xfrm>
              <a:off x="617040" y="403920"/>
              <a:ext cx="1074456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68B230-0F39-42ED-B761-B660BF224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394560"/>
                <a:ext cx="1076328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41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EF8D51-DC8F-410B-9A0F-791DA287D2F4}"/>
                  </a:ext>
                </a:extLst>
              </p14:cNvPr>
              <p14:cNvContentPartPr/>
              <p14:nvPr/>
            </p14:nvContentPartPr>
            <p14:xfrm>
              <a:off x="830520" y="190440"/>
              <a:ext cx="512856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EF8D51-DC8F-410B-9A0F-791DA287D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81080"/>
                <a:ext cx="5147280" cy="30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DACFC9-CB07-4F08-8E4A-CCD0882FB057}"/>
                  </a:ext>
                </a:extLst>
              </p14:cNvPr>
              <p14:cNvContentPartPr/>
              <p14:nvPr/>
            </p14:nvContentPartPr>
            <p14:xfrm>
              <a:off x="1889640" y="2590920"/>
              <a:ext cx="6241320" cy="271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DACFC9-CB07-4F08-8E4A-CCD0882FB0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280" y="2581560"/>
                <a:ext cx="6260040" cy="27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4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138396-4613-436A-A808-476DBDFD6C34}"/>
                  </a:ext>
                </a:extLst>
              </p14:cNvPr>
              <p14:cNvContentPartPr/>
              <p14:nvPr/>
            </p14:nvContentPartPr>
            <p14:xfrm>
              <a:off x="762120" y="358200"/>
              <a:ext cx="9075600" cy="442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138396-4613-436A-A808-476DBDFD6C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348840"/>
                <a:ext cx="909432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0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1E5097-C79D-4F82-8CED-624458288F54}"/>
                  </a:ext>
                </a:extLst>
              </p14:cNvPr>
              <p14:cNvContentPartPr/>
              <p14:nvPr/>
            </p14:nvContentPartPr>
            <p14:xfrm>
              <a:off x="182880" y="617400"/>
              <a:ext cx="11872440" cy="533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1E5097-C79D-4F82-8CED-624458288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608040"/>
                <a:ext cx="11891160" cy="53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46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28CE7A-38A8-4FD1-A4CC-205A6562FC0B}"/>
                  </a:ext>
                </a:extLst>
              </p14:cNvPr>
              <p14:cNvContentPartPr/>
              <p14:nvPr/>
            </p14:nvContentPartPr>
            <p14:xfrm>
              <a:off x="2430720" y="502920"/>
              <a:ext cx="4503960" cy="348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28CE7A-38A8-4FD1-A4CC-205A6562FC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1360" y="493560"/>
                <a:ext cx="452268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81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60D106-4BC9-49BA-A388-185291918C33}"/>
                  </a:ext>
                </a:extLst>
              </p14:cNvPr>
              <p14:cNvContentPartPr/>
              <p14:nvPr/>
            </p14:nvContentPartPr>
            <p14:xfrm>
              <a:off x="609480" y="236160"/>
              <a:ext cx="912924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60D106-4BC9-49BA-A388-185291918C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26800"/>
                <a:ext cx="914796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93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1EA038-1973-451C-AE1D-DA7D7A5FC378}"/>
                  </a:ext>
                </a:extLst>
              </p14:cNvPr>
              <p14:cNvContentPartPr/>
              <p14:nvPr/>
            </p14:nvContentPartPr>
            <p14:xfrm>
              <a:off x="167760" y="365760"/>
              <a:ext cx="9494640" cy="39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1EA038-1973-451C-AE1D-DA7D7A5FC3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356400"/>
                <a:ext cx="951336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81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5068AB-DEB5-492D-A2E6-70AC65CB6874}"/>
                  </a:ext>
                </a:extLst>
              </p14:cNvPr>
              <p14:cNvContentPartPr/>
              <p14:nvPr/>
            </p14:nvContentPartPr>
            <p14:xfrm>
              <a:off x="213480" y="266760"/>
              <a:ext cx="9418680" cy="454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5068AB-DEB5-492D-A2E6-70AC65CB68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257400"/>
                <a:ext cx="9437400" cy="45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93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1922-DD38-4AC1-A7C4-2980975A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6A1E-21FF-4083-9C60-0955BD0D6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CE0DE0-E4D2-44AA-88A3-F72A5E590368}"/>
                  </a:ext>
                </a:extLst>
              </p14:cNvPr>
              <p14:cNvContentPartPr/>
              <p14:nvPr/>
            </p14:nvContentPartPr>
            <p14:xfrm>
              <a:off x="91440" y="144720"/>
              <a:ext cx="12093120" cy="390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CE0DE0-E4D2-44AA-88A3-F72A5E5903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35360"/>
                <a:ext cx="12111840" cy="39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22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2021-01-27T07:22:22Z</dcterms:created>
  <dcterms:modified xsi:type="dcterms:W3CDTF">2021-01-27T10:22:22Z</dcterms:modified>
</cp:coreProperties>
</file>