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13:09:41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4953 0,'0'-21'0,"0"0"16,0 0-16,0-1 16,0 1-16,21 0 0,-21 0 15,0 0-15,0 0 0,0-1 16,0 1-16,0 64 47,-21-22-47,0 21 0,21 0 15,-22 1-15,1 20 0,0 1 16,21-1-16,-42 1 0,21-1 16,-1 1-16,1-1 0,-21 1 15,21-1-15,-22 22 0,22-22 0,-21 1 16,21-22-16,0 1 0,-1 20 16,1-42-16,0 22 0,0-22 0,21 0 15,0 0-15,-21 0 0,42-21 31,0-21-31,0 0 0,0-21 16,1 20-16,20-41 0,-21 21 16,21-22-16,-20 1 0,20-1 15,0-21-15,-21 22 0,1-22 16,20 1-16,-21 20 0,0-21 0,0 1 16,22 20-16,-22 1 0,-21-1 15,21 22-15,0 0 0,0 20 16,-21 1-16,22 0 0,-1 0 0,0 21 15,-21 21 1,0 21-16,0-20 0,0 20 0,0 21 16,0 1-16,0-1 0,0 22 15,-21-21-15,21 20 0,-21-20 0,-1 20 16,1 1-16,21-21 0,0 20 16,-21-20-16,21-1 0,-21 1 15,21-22-15,0 0 0,-21 1 16,21-1-16,0 0 0,0-20 0,0-1 15,0 0-15,0 0 16,0-42 0,0 0-1,-21 0-15,-1-1 0,22-20 0,-21 21 16,0-21-16</inkml:trace>
  <inkml:trace contextRef="#ctx0" brushRef="#br0" timeOffset="197.88">2498 5609 0,'0'0'0,"0"21"15,21 1-15,0-22 16,0 0-16,21 0 0,1 0 16,-22 0-16,42 0 0,-20 0 0,-1 0 15,0 0-15,22-22 0,-22 22 16,1-21-16,20 21 0,-21-21 15,1 0-15,20 21 0,-20-21 0,-1 0 16,0-1-16</inkml:trace>
  <inkml:trace contextRef="#ctx0" brushRef="#br0" timeOffset="482.65">3641 5334 0,'-22'21'16,"22"0"-1,-21 1-15,21 20 0,-21-21 0,21 21 16,0 22-16,-21-22 0,21 1 16,-21 20-16,0 1 0,21-22 0,-22 21 15,22 1-15,-21-1 0,21-20 16,-21 20-16,0 1 0,0-1 0,0 43 16,-1-64-16,1 22 15,0-22-15,21 1 0,0-22 16,0 21-16,0-21 0,-21 0 0,21 1 15,0-1-15,0-42 16,0-1 0,0-20-16,21 0 0,-21-1 15,21 1-15,-21 0 0</inkml:trace>
  <inkml:trace contextRef="#ctx0" brushRef="#br0" timeOffset="802.47">3408 5715 0,'0'0'0,"0"-42"0,0-43 16,0 64-16,0 0 0,21 0 16,0-1-16,0 22 0,22-21 15,-22 21-15,63-21 16,-41 21-16,-1 0 0,0 0 16,1 0-16,-1 0 0,0 0 0,1 0 15,-22 21-15,0 0 0,0 1 0,0-1 16,-21 0-16,0 21 15,0-21-15,0 22 0,-21-22 0,0 0 16,-21 0-16,21 0 0,-22 22 16,-41-1-16,41-21 15,1-21-15,21 21 0,-22 1 0,22-22 16,-21 0-16,21 21 0,21-42 47,21 21-47,0-22 0,0 1 15</inkml:trace>
  <inkml:trace contextRef="#ctx0" brushRef="#br0" timeOffset="1116.29">4085 5546 0,'0'0'16,"21"-21"-16,0-1 0,-21 1 0,0 0 0,0 0 15,0 42 16,0 0-15,0 22-16,-21-22 0,21 21 0,-21 0 16,21 22-16,-21-22 0,21 22 15,-21-22-15,0 22 0,21-1 0,-22-21 16,1 22-16,21-1 0,0-20 16,-21 20-16,0-20 0,21 20 0,-21-21 15,21 1-15,0-1 0,0 0 16,-21 1-16,21-1 0,-22 0 15,22-20-15,-21 20 0,21-21 16,0 0-16,0-42 31,0-21-31,0 21 0,0-22 16</inkml:trace>
  <inkml:trace contextRef="#ctx0" brushRef="#br0" timeOffset="1462.29">3979 5736 0,'0'-42'0,"0"84"0,0-105 0,0 20 16,0 1-16,0 21 15,21 0-15,1 0 0,-1-1 0,0 1 16,0 21-16,43-42 16,-1 0-16,1 42 15,-22 0-15,0 0 0,1 0 0,-1 0 16,0 0-16,-21 0 0,22 21 15,-43 0-15,0 21 0,0-21 0,0 22 16,0-22-16,-21 21 0,-1 1 16,-20-1-16,-21 21 15,20-20-15,1-22 0,0 21 0,-1-21 16,1 1-16,0-1 0,-1 0 0,1 0 16,21-21-16,-43 21 15,43-21-15,0 0 0,0 0 16,0 0-16,21-21 15,0 0-15,0 0 16,0 0-16,0-1 0,21 1 0,0 0 16,0-21-16</inkml:trace>
  <inkml:trace contextRef="#ctx0" brushRef="#br0" timeOffset="1815.52">4974 4657 0,'0'0'0,"0"-21"0,0-1 0,0 1 15,-21 42 17,0 22-32,21-22 15,-21 21-15,21 22 0,-22-22 16,1 22-16,0 20 0,21-20 0,-21-1 15,0 1-15,0-1 0,-1 22 0,1-22 16,0 1-16,0-1 0,21-20 16,-21 20-16,0-20 0,-1 20 0,22-21 15,0 1-15,0-22 0,-21 21 16,21-21-16,0 1 0,0-1 16,0 0-1,21-21 1,1-21-16,-22 0 0,21-1 15,0 1-15,0 0 0,0-21 0</inkml:trace>
  <inkml:trace contextRef="#ctx0" brushRef="#br0" timeOffset="2297.28">4995 5567 0,'0'42'16,"0"-21"-16,21-21 15,-21 22-15,22-22 0,-1 21 16,0-21-16,0 0 16,0 0-16,0 0 0,1 0 0,20-21 15,-21 21-15,21-22 16,-20 22-16,-1-21 0,0 0 0,0 0 16,-21 0-16,21 21 0,-21-21 15,21-1-15,-21 1 0,0 0 0,0 0 16,0 0-16,-21 0 15,0 21-15,0 0 0,0 0 16,0 0-16,-1 0 0,1 0 16,0 0-16,0 0 0,0 21 0,-22 0 15,22 0-15,0 0 0,0 0 0,0 22 16,0-1-16,-1 0 0,22-20 16,0 20-16,-21 0 0,21 1 0,0-22 15,0 21-15,0-21 0,0 0 16,21 1-16,-21-1 0,22 0 0,-1 0 15,0-21-15,0 21 0,21-21 16,-20 0-16,-1 0 0,0 0 0,21 0 16,-21 0-16,1 0 15,20 0-15,-21 0 0,0 0 0,0-21 16,22 21-16,-22-21 0,0 0 0,0 21 16,0-21-16,-21-1 0,22 1 15,-1 0-15,-21 0 0,0-21 16,0 20-16</inkml:trace>
  <inkml:trace contextRef="#ctx0" brushRef="#br0" timeOffset="4683.84">9800 2477 0,'-21'0'78,"0"0"-78,0 0 15,-1 0-15,22-22 16,-21 22-16,0-21 0,21 0 0,0 0 16,0 0-16,0 0 15,0-1-15,21 1 16,0 21-16,1-21 0,-1 21 0,0 0 15,21 0-15,-21-21 0,22 21 16,20 0-16,-20 0 0,20 0 16,-21 21-16,1 0 15,-22 0-15,0 1 0,0-1 16,0 21-16,1 0 0,-22-20 0,0 20 16,0 0-16,0 1 0,-43-1 15,22 0-15,-21 1 0,-1-1 0,1 0 16,-21 1-16,20-22 0,-20 21 15,20-21-15,1 0 0,-21 1 0,20-1 16,22-21-16,-21 21 0,21-21 16,-22 0-16,22 0 0,0 0 0,0 0 15,0-21 1,21 0-16,0-1 16,0 1-16,21 0 15,0 21-15,0-21 0,21 21 16,-20-21-16,20 21 0,0 0 0,1 0 15,-1 0-15,0 0 0,1 0 0,-1 0 16,0 0-16,22 0 0,-22 0 16,0 21-16,-20 0 0,20-21 0,-21 21 15,21 0-15,-20 1 0,-22-1 16,0 0-16,0 21 16,0-21-16,-22 22 0,1-22 0,0 21 15,-21-21-15,21 1 16,-22-1-16,1-21 0,0 21 0,-1 0 0,1-21 15,0 0-15,-43 21 16,0-21-16,43 0 16,21 0-16,-22 0 0,22 0 0,-21-21 15,21 21-15,0 0 0,21-21 16,-22 21-16,22-21 0,-21 21 0,21-21 16,0-1-1,21 1 1,1 21-16,-1-21 15,21 21-15</inkml:trace>
  <inkml:trace contextRef="#ctx0" brushRef="#br0" timeOffset="5242.04">10858 2540 0,'0'-21'0,"0"42"0,0-63 16,0 21-16,-21 21 0,0-22 15,0 22-15,0 0 16,0 0-16,-1 22 0,22-1 16,-21 0-16,0 21 0,0-21 15,0 22-15,0-22 0,-1 21 16,1 1-16,21-1 0,-21-21 0,21 21 15,-21 1-15,21-22 0,0 21 16,0-21-16,0 22 0,0-22 0,0 0 16,0 21-16,0-20 0,0-1 0,0 0 15,0 0-15,21-21 0,0 21 16,0-21-16,22 0 0,-22 0 16,21 0-16,-21 0 0,22-21 15,-22 0-15,21 0 0,-21 21 0,1-21 16,20-1-16,-21-20 0,0 21 15,0 0-15,1-22 0,-1 22 16,-21-21-16,0 0 0,0-1 0,0 1 16,0 0-16,0-1 0,0 1 15,0 0-15,-21-1 0,-1 1 0,1 21 16,0 0-16,0-1 0,0 1 16,0 21-16,-22 0 0,1 0 0,-22 0 15,43 21-15,-21 1 16,0-22-16,20 21 0,1 21 0,-21-21 15,21 0-15,0 1 0,-1 20 0,1-21 16,21 0-16,0 22 0,0-22 16,0 0-16,0 0 0,0 0 0,0 0 15,0 1-15,0-1 16</inkml:trace>
  <inkml:trace contextRef="#ctx0" brushRef="#br0" timeOffset="6193.84">11684 2455 0,'0'-21'16,"0"0"0,-21 21-1,0 21 1,-1 0-16,22 1 0,-21 20 16,0-21-16,0 0 15,0 43-15,21-22 16,-21-21-16,21 22 0,-22-22 0,22 21 0,-21-21 15,21 22-15,-21-22 0,21 21 16,0-21-16,0 0 0,0 43 16,0-43-16,0 0 15,0 0-15,0 1 0,21-1 16,0 0-16,1-21 0,-1 0 0,0 21 16,0-21-16,0 0 0,0 0 15,1 0-15,-1 0 0,21 0 0,-21-21 16,0 0-16,22 21 0,-22-21 15,0-1-15,21 1 0,-20 0 0,-1 0 16,0 0-16,0 0 0,0-1 0,0-20 16,-21 21-16,0-21 0,0-1 15,0 1-15,0 21 0,0-22 0,0 1 16,0 0-16,0-1 16,-21 22-16,0-21 0,0 0 0,0 20 15,0 1-15,-1 0 0,1 0 16,-21 21-16,21 0 0,0-21 0,-22 21 15,22 0-15,0 0 0,0 0 0,-22 21 16,22 0-16,0 0 0,0 0 16,0 1-16,21-1 0,-21 21 0,-1 0 15,22-20-15,0 20 16,-21 0-16,21-21 0,-21 22 0,21-1 16,0 0-16,0-20 0,0 20 0,0-21 15,0 21-15,0-20 0,0-1 16,21 0-16,-21 21 0,21-42 0,22 43 15,-43-22-15,21-21 16,0 0-16,21 0 0,-20 0 0,-1 0 16,21 0-16,-21 0 0,22 0 15,-22 0-15,21-21 0,-21-1 0,22 22 16,-22-21-16,0 0 0,21 0 0,-21 0 16,1 0-16,-1-22 0,-21 22 15,0-21-15,0-1 0,0 1 16,0 0-16,0-1 0,0 1 0,0 0 15,-21-1-15,-22 22 0,22-21 16,0 21-16,-21 0 0,20-1 0,1 1 16,-21 21-16,21 0 0,-22 0 15,22 0-15,0 0 0,0 0 0,-21 0 16,20 0-16,1 0 0,0 21 16,0 1-16,0-1 0,0 0 15,-1 0-15,1 0 16,21 0-16,-21 1 0,21-1 0,0 0 15,-21 0-15,21 0 0,0 0 16</inkml:trace>
  <inkml:trace contextRef="#ctx0" brushRef="#br0" timeOffset="15302.83">6032 5694 0,'0'0'0,"-21"0"0,21 21 16,-21-21-16,0 0 16,21 21-16,-21-21 0,21 21 31,-21-21-31,42-21 62,0 0-46,0 21-16,0-21 16,0 21-16,-21-21 0,43 0 0,-22-1 15,0 1-15,0 0 0,22 0 16,-22 0-16,21 0 0,0-1 0,1 1 16,20 0-16,-20-21 0,20 21 15,1-1-15,20-20 0,-20 21 0,-1-21 16,22-1-16,63-41 15,-63 41-15,-1 1 0,-20-22 16,21 1-16,20-1 0,-20 22 0,21-21 16,0 20-16,0-20 0,84-43 15,1 21-15,-107 43 16,1 0-16,21 20 0,-22-20 16,-20 0-16,21 21 0,-22-22 0,22 22 15,-22 0-15,-20-21 0,20 20 16,-21 1-16,1-21 0,-22 21 0,42-22 15,1 22 1,-43 0-16,-21 0 0,21 21 0,0 0 16,-21-21-16,-21 21 78,0 0-78,-21 0 0,21 21 15</inkml:trace>
  <inkml:trace contextRef="#ctx0" brushRef="#br0" timeOffset="16139.38">6456 5609 0,'0'21'16,"-21"-21"0,-1 0-1,22 22 1,-21-22 15,42-22 16,1 1-47,-1 21 16,0-21-16,0 0 0,21 0 15,1 0-15,-1-1 0,22 1 0,-1 0 16,1-21-16,-1 21 0,1-1 15,20-20-15,-20 21 0,20-21 0,1-1 16,0 1-16,21 0 0,-22-1 16,22 1-16,0-22 0,0 1 0,0 21 15,-1-22-15,1 1 0,0 20 16,-21-20-16,21-1 0,84-42 16,-105 64-16,-1-21 0,1 20 15,0-20-15,-22 20 0,1 1 16,-1 21-16,-20-21 0,-1 20 0,0-20 15,1 21-15,-1 0 0,-21 0 16,21-1-16,-20 22 0,-1-21 0,0 0 16,0 21-16,0-21 0,0 21 15,1 0-15,-1 0 0,-21-21 0,21 21 16,0 0 0,-21-21-16,-21 21 93,21-22-93,-21 22 16,0 0-16,-1 0 0,-20 0 16,21 0-16,0 0 0</inkml:trace>
  <inkml:trace contextRef="#ctx0" brushRef="#br0" timeOffset="16888.95">8615 3874 0,'0'0'0,"-21"0"0,-1 0 16,22 21-1,0 0 1,43 0 0,-22-21-16,0 0 15,0 0-15,22 0 0,-1 0 0,0 0 16,1 0-16,20 0 0,-21 0 15,22 0-15,-22 0 0,22 0 0,20 0 16,-41 0-16,-1-21 16,0 21-16,1 0 0,-22 0 0,21-21 15,-21 21-15,1 0 0,-1 0 0,21 0 16,0-21-16,1-1 16,-22 22-16,-21-21 31,0 42 0,-21-21-15,0 22-16,-1-22 0,1 21 15,21 0-15,-21 0 0,0 0 16,0 0-16,0 1 0,21 20 16,-22-21-16,1 21 0,0 1 0,21 41 15,-21-41-15,0-1 16,-22 0-16,22 1 0,0-1 0,21 0 15,-21 1-15,0-1 0,0 0 0,-1 1 16,1-1-16,21 0 0,0 1 0,-21-22 16,21 21-16,-21-21 0,21 22 15,0-22-15,0 0 0,0 0 16,0 0-16,0 1 16,-21-22-16,21 21 0,0-42 109,0-1-109,0 1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13:11:56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17632 3895 0,'0'0'0,"21"0"0,0-21 16,-21-1-16,21 1 16,0 21-16,-21-21 0,22 21 15,-22-21-15,0 0 16,0 0-16,-22 21 16,1 0-16,0 0 0,0 0 15,-21 0-15,20 0 0,-20 21 16,0-21-16,21 21 0,-64 21 15,64 1-15,-22-22 16,22 42-16,-21-20 0,21 20 0,0 1 0,-1-1 16,1 1-16,0-1 15,21 1-15,-21-22 0,21 21 0,0 1 16,0-1-16,0-20 0,42-1 0,-21 0 16,1 1-16,20-1 0,0-21 15,-21 0-15,43-21 0,-22 0 0,1 0 16,20 0-16,-21 0 0,22-21 15,-22 0-15,1-21 0,20 21 0,-21-1 16,-20-20-16,20 21 0,-21-43 16,-21 22-16,0 21 15,-42-43-15,21 43 0,-22 0 16,1 21-16,0 0 0,-1 0 16,1 0-16,0 0 0,-64 0 15,63 42-15,22-20 0,-21-1 16,0 21-16,20-21 0,1 22 0,-21-1 15,42 0-15,-21 1 0,21-1 16,0-21-16,0 43 0,0-43 16,0 21-16,21-42 0,0 21 0,21-21 15,-20 0-15,20 0 0,0 0 16,1-21-16,-1 0 0</inkml:trace>
  <inkml:trace contextRef="#ctx0" brushRef="#br0" timeOffset="486.72">18500 3937 0,'0'0'0,"-22"-21"0,1 0 0,0 0 16,0 21-16,-21 0 0,20 0 0,1 0 16,0 0-16,0 0 0,21 21 15,-21-21-15,21 21 0,0 0 16,0 0-16,0 0 0,21 1 0,-21-1 15,42 0-15,-21 0 0,22 0 16,-22-21-16,21 0 0,1 0 16,-1 0-16,0 0 0,1 0 15,-1 0-15,0-21 0,43 0 16,-64 0-16,21 0 0,-20-1 16,-1 1-16,-21 0 0,0 0 0,0 0 15,0 0-15,0-1 0,-21 22 16,-1 0-1,1 0-15,0 22 0,21-1 16,-21 21-16,0 0 0,21 22 16,-21-1-16,-1 1 0,1-1 0,21 1 15,-21-1-15,0 1 0,-21 63 16,42-64-16,-22-20 16,22 20-16,-21-20 0,21-1 0,0 0 15,-21-21-15,21 22 0,0-22 16,0 0-16,0 0 0,0 0 0,0-42 47,0 0-47,-21 0 0,0-21 15,21 20-15,-21-20 0,-1 21 16</inkml:trace>
  <inkml:trace contextRef="#ctx0" brushRef="#br0" timeOffset="698.63">18119 4572 0,'0'0'0,"-22"0"0,1 0 16,42 0 0,1 0-1,20 0-15,-21 0 0,21 0 0,1 0 16,20 0-16,-20-21 0,20 21 16,-21 0-16,22 0 0,-22-21 0,1 0 15,20 21-15,-21 0 0,-20-22 16,20 22-16,-21 0 0,21-21 15,-20 21-15,-1 0 0,21-21 16,-21 21-16,0 0 0</inkml:trace>
  <inkml:trace contextRef="#ctx0" brushRef="#br0" timeOffset="1845.7">19558 4276 0,'0'0'0,"21"0"0,-21-21 15,0-1 1,0 44 15,-21-22-31,0 42 0,0-21 16,-1 0-16,1 22 0,-42 41 16,42-63-16,-1 22 0,1-1 15,0 0-15,0 1 0,0-22 0,21 21 16,0 1-16,0-22 0,0 0 0,0 0 15,21 0-15,0 0 0,0 1 16,22-22-16,-22 0 0,21 0 16,-21 0-16,22 0 0,-1 0 0,-21 0 15,21-22-15,-20 22 0,20-21 0,-21 0 16,0 0-16,0 0 0,-21 0 0,0-1 16,0-20-16,0-21 15,0 41-15,0-20 0,-42 0 16,21-1-16,0 22 0,-22-21 0,22 21 15,0-22-15,-21 22 0,21 0 16,21 0-16,-22 21 0,22-21 0,0 0 16,0-1-16,22 1 15,-1 21-15,0-21 0,21 21 0,1-21 16,-1 21-16,21 0 0,-20 0 16,-1 0-16,22 0 0,-22 0 15,0 0-15,1 0 0,-1 21 0,0-21 0,-21 21 16,22 22-16,-22-22 0,-21 0 15,0 21-15,0-21 0,0 22 16,0-22-16,0 21 0,0-21 16,-21 22-16,0-1 0,-1-21 0,1 22 15,0-22-15,0 21 0,21-21 0,0 0 16,0 22-16,0-22 0,0 0 16,0 0-16,0 0 0,0 1 0,21-1 15,0-21-15,0 0 16,1 0-16,-1 0 0,0 0 15,0-21-15,21-1 0,-20 1 0,-1 0 16,21 0-16,-21 0 0,0 0 16,1-1-16,-1-20 0,0 21 0,-21-21 15,0 20-15,0-20 0,0 0 16,0-1-16,-64-20 16,43 42-16,-21-22 0,0 22 0,20 0 15,-20 0-15,21 0 0,-21 21 0,20 0 16,22-21-16,22-1 31,-1 22-31,0 0 0,21 0 16,1 0-16,-1 0 0,21 0 0,43 0 15,-63 0-15,20 0 16,-21 22-16,1-22 0,-1 21 16,0 0-16,1 0 0,-22-21 0,21 21 0,-42 0 15,21 1-15,-21-1 16,0 0-16,0 21 0,0-21 0,0 1 15,-21-1-15,0 21 0,21-21 0,-42 0 16,21 22-16,-1-22 0,1 21 16,0-21-16,0 1 0,21 20 0,0-21 15,0 0-15,0 0 0,21 1 16,0-22-16,0 0 0,22 0 16,-1 0-16,0 0 0,-20 0 0,20 0 15,0-22-15,1 1 0,-1 21 16,0-21-16,-21 0 0,22 0 15,-22 0-15,42-43 0,-63 22 0,22 21 16,-22-22-16,0-20 16,0 20-16,0 1 0,0-21 0,-22 20 15,1 1-15,-21 0 0,21-1 0,-22 22 16,1 0-16,21 0 0,-21 21 16,-1 0-16,1 0 0,0 0 0,-1 21 15,1 0-15,21 0 0,-22 0 16,1 1-16,21-1 0,0 0 0,-22 42 15,43-20 1,0-22-16,0 0 0,0 0 16,22 0-16,-1-21 15</inkml:trace>
  <inkml:trace contextRef="#ctx0" brushRef="#br0" timeOffset="1969.65">20955 4636 0,'-21'0'0,"0"0"16</inkml:trace>
  <inkml:trace contextRef="#ctx0" brushRef="#br0" timeOffset="2995.06">12319 3979 0,'0'0'0,"21"-21"16,0 21-16</inkml:trace>
  <inkml:trace contextRef="#ctx0" brushRef="#br0" timeOffset="3353.49">12594 3471 0,'0'0'0,"0"-42"0,0 0 16,-21-22-16,0 22 0,21 21 16,0 0-16,0-1 0,-21 1 15,21 0-15,-22 21 0,22 21 16,0 0-16,0 22 15,0 20-15,0 1 0,0 20 16,0 1-16,0 127 0,0-85 16,0 0-16,0 0 0,0 0 15,0 0-15,-21 21 0,0-21 0,21 0 16,-21 0-16,0 0 0,0-21 16,-1 0-16,1-1 0,0 1 0,0-21 15,21-22-15,0 22 0,-21-43 0,21 22 16,0-22-16,-21-21 0,21 1 15,0-1-15,0-42 16,0-1-16,0 1 0,21-42 0,0 20 16,-21-20-16,21-22 15,-21 22-15,21-43 0,0 21 0</inkml:trace>
  <inkml:trace contextRef="#ctx0" brushRef="#br0" timeOffset="3946.71">12509 3408 0,'-21'-21'0,"42"42"0,-63-63 16,42 20-16,0 1 0,-21 0 15,21 0 1,21 21-16,0-21 0,22 0 0,-1 21 16,21-22-16,1 22 15,-1-21-15,22 0 0,21 21 0,0-21 16,-22 0-16,22 0 0,0-1 15,0 22-15,-21-21 0,20 21 0,1 0 16,0-21-16,0 21 0,-21 0 0,-1 0 16,1 21-16,0-21 0,-22 43 15,1-22-15,-22 21 0,0 22 0,1-22 16,-1 21-16,-21 1 0,0-1 16,0 1-16,1 21 0,-22-22 0,0 22 15,21-22-15,-21 22 0,0-22 16,0 22-16,0 0 0,0-1 15,0-20-15,0 21 0,0 63 16,-21-85-16,-1 22 0,22 0 16,-21-22-16,0 22 0,0-22 0,0 22 15,0-22-15,-1 1 0,1-1 0,0 1 16,0-1-16,-43 43 16,43-63-16,0-1 0,-21 0 0,21 1 15,-22-1-15,22 0 0,-21-21 0,-1 22 16,1-22-16,0 0 0,-1 0 15,-84 22-15,64-43 0,-1 0 16,-20 0-16,-22 0 0,21 0 0,-21-22 16,1 1-16,20 21 0,-21-21 15,21 0-15,1 0 0,-1 0 16,22-1-16,-1 1 0,22 21 0,-22-21 16,22 0-16,0 0 0,20 21 15,-20-21-15,21 21 0,0-22 0,21 1 16,0 0-16,0 0 15,21 0-15,0 0 0,0 21 16,22-22-16,20 1 0</inkml:trace>
  <inkml:trace contextRef="#ctx0" brushRef="#br0" timeOffset="4278.52">14711 4763 0,'0'-22'16,"21"22"15,0 0-31,21 0 0,1 0 0,-1 0 16,0 0-16,22 0 0,-1 0 15,22 0-15,-21 0 0,20 0 0,1 0 16,0 0-16,-1 0 0,-20 0 15,20 0-15,-20 0 0,21-21 16,-22 21-16,1 0 0,-22 0 0,21 0 16,-20-21-16,-1 21 0,0 0 0,-20 0 15,-44 0 1,-20 0-16,0 0 16,-1 0-16,-20 0 0,-1 0 0,1 0 15,-43 0-15</inkml:trace>
  <inkml:trace contextRef="#ctx0" brushRef="#br0" timeOffset="4453.39">14499 4784 0,'-63'21'0,"126"-42"0,-169 42 0,64-21 15,21 21-15,0-21 0,-1 0 0,22 21 16,22-21-16,-1 0 16,0 0-16,21 21 0,22-21 15,-22 0-15,22 0 0,-1 0 0,22 0 0,-1 0 16,1 0-16,0-21 0,21 0 15,-22 21-15,22-21 0,-21 0 0,-1-22 16,1 22-16,-21 0 0,-1 0 16</inkml:trace>
  <inkml:trace contextRef="#ctx0" brushRef="#br0" timeOffset="4817.18">15917 4233 0,'0'0'0,"-21"0"0,-21 0 15,21 0-15,-22 0 0,22 0 0,0 22 16,21-1-16,-21 0 16,21 0-16,0 0 0,0 22 0,0-22 15,21 0-15,0 0 0,21 0 0,-20 0 16,20-21-16,0 22 0,1-22 16,-1 0-16,0 0 0,1 0 0,20 0 15,-21 0-15,1 0 0,20 0 16,-20 0-16,-1-22 0,0 22 0,-21 0 15,1 0-15,-1 0 0,-64 0 32,22 22-32,-21-1 0,-22 0 0,1 21 15,-1 1-15,1-1 0,21 21 16,-22 1-16,1-1 0,20 1 0,-20-1 16,20 1-16,-20-1 0,21 1 0,-22 42 15,22-64-15,-1 22 16,22-22-16,0-21 0,21 0 15,0 0-15,0 1 0,0-1 16,0 0-16</inkml:trace>
  <inkml:trace contextRef="#ctx0" brushRef="#br0" timeOffset="5449.86">17378 6054 0,'0'0'0,"-43"0"0,-41-21 16,63 21-16,-1 0 16,1 0-16,21 21 0,0 0 15,0 0-15,21 0 0,1 22 0,20-22 16,0 0-16,1 21 0,-1-21 15,21 1-15,1-22 0,-22 21 16,22-21-16,63 0 16,-64 0-16,1-21 0,-22 21 0,22-22 15,-1 1-15,1 0 0,-22 0 0,0 0 16,1-22-16,-22 1 16,-21 21-16,0 0 0,0-22 0,0 22 15,-43 21-15,22-21 0,0 21 16,-21 0-16,21 21 0,-22 0 0,1 1 15,21 20-15,-22 0 0,22 1 0,0 20 16,0 1-16,0 20 0,0 1 16,-1 0-16,1-1 0,0-20 15,21 20-15,-21-20 0,0 21 0,21-22 16,-21-21-16,21 22 0,-22-22 16,1 1-16,21-1 0,0 0 0,0-21 15,0 1-15,0-1 0,0-42 31,0-1-31,0 1 0,-21 0 16,0-21-16,0-1 0</inkml:trace>
  <inkml:trace contextRef="#ctx0" brushRef="#br0" timeOffset="5661.74">16954 6858 0,'0'0'0,"-42"0"15,21 21-15,-21-21 0,20 0 16,22 21-16,0 1 0,22-22 15,20 0-15,-21 0 16,21 0-16,1 0 0,20 0 0,1 0 16,-1 0-16,22-22 0,-22 22 0,22-21 15,0 0-15,-1 0 0,1 0 16,0 0-16,84-22 16,-84 22-16,105-42 0,-84 41 15,-21 1-15,-1-21 0,1 21 0,0-22 16,-22 22-16</inkml:trace>
  <inkml:trace contextRef="#ctx0" brushRef="#br0" timeOffset="6934.94">18944 6414 0,'0'0'0,"21"0"0,0-22 16,1 22-16,-44 22 31,1-1-31,0 0 0,0 0 16,-21 21-16,20-20 0,-20 20 16,21 0-16,-21 1 0,20 20 0,-20-21 15,21 1-15,0-1 0,0 0 0,-1 22 16,1-22-16,0-21 0,21 22 0,0-1 15,0-21-15,0 0 0,21 1 16,0-1-16,22-21 0,-1 0 0,0 0 16,1 0-16,-1 0 0,0-21 15,22-1-15,-22 1 0,1 0 16,-1 0-16,0 0 0,1-22 0,-1 22 16,-21 0-16,0-21 0,-21 21 15,0-22-15,0 22 0,-42-64 16,21 64-16,-22-21 0,22 21 0,-21-22 15,21 22-15,-22 0 0,22 0 16,0 0-16,0 0 0,21-1 0,0 1 16,0 0-16,0 0 15,21 0-15,0 21 0,0-21 0,22 21 16,-22 0-16,21 0 0,1 0 16,-1 0-16,0 0 0,22 0 0,-22 0 15,22 21-15,-22-21 0,21 21 16,-20 0-16,20 21 0,-20-20 0,-1-1 15,-21 21-15,0-21 0,0 22 16,1-22-16,-22 21 0,0-21 0,0 0 16,0 22-16,-22-22 0,1 21 0,21-21 15,-21 1-15,21-1 0,-21 0 16,21 21-16,0-21 16,21-21-16,0 0 15,0 0-15,1 0 0,-1 0 0,0 0 16,0 0-16,21-21 0,-20 21 0,-1-21 15,21 0-15,22-21 16,-43 20-16,0-20 0,0 21 16,0-21-16,-21-1 0,0 1 0,0 0 15,0-1-15,0 1 0,-21 0 16,0-1-16,-21 1 0,20 21 0,1 0 16,-21-1-16,21 1 0,0 0 0,-1 21 15,1 0-15,0 0 16,21-21-16,21 21 15,22 0-15,-22 0 16,21 0-16,0 0 0,1 0 0,-1 0 16,22 0-16,-1 0 0,1 0 0,-1 21 15,1-21-15,-1 21 0,1 0 16,-1-21-16,-21 22 0,1-1 16,-1 0-16,0 0 0,-20 0 0,-1 22 15,0-22-15,-21 0 0,0 0 16,0 21-16,0-20 0,-21-1 0,0 0 15,-1 21-15,-20-21 0,21 1 0,0-1 16,0 0-16,-22 0 0,22 0 16,21 0-16,-21 1 0,21-1 15,21-21 1,0 0-16,0-21 16,1-1-16,-1 1 0,21 0 15,-21 0-15,0 0 0,22 0 0,-22-22 16,0 22-16,0-21 0,0-1 15,-21 1-15,0 0 0,0-22 0,0 22 16,0-43-16,-21 64 16,0-21-16,-21 21 0,21-1 0,-1 1 15,1 21-15,0-21 0,0 21 0,42 0 47,0 0-47,0 0 0,1 0 0,-1 21 16,0 0-16,21 1 0,-21-1 15,1 0-15,20 0 0,-21 21 16,0 1-16,0-1 0,1 0 16,-1 1-16,-21-1 0,0 0 0,21-20 15,-21 20-15,21 0 0,-21-21 0,21 1 16,-21-1-16,0 0 0,21 0 16,-21 0-16,22-21 0,-1 0 0,0 21 15,0-21-15,0 0 0,0 0 16,22 0-16,-22-21 0,0 21 15,21-21-15,-20 0 0,62-43 16,-84 22-16,0 0 0,0-1 16,0 1-16,0 0 0,-21-1 15,0-20-15,-21 21 0,20-1 0,-20 22 16,0-21-16,-1 21 0,22-1 16,-21 22-16,0 0 0,20 0 15,-20 0-15,21 0 0,-21 0 0,20 0 16,-20 0-16,-21 43 15,-64 20-15</inkml:trace>
  <inkml:trace contextRef="#ctx0" brushRef="#br0" timeOffset="7886.94">17526 8700 0,'-21'0'31,"21"-22"-31,-21 22 16,-1-21-16,-20 0 0,21 21 16,0-21-16,0 0 0,-1-22 15,1 22-15,0-21 0,21 21 0,0-22 0,0-20 16,21 21-16,0-1 16,22-20-16,-22 20 0,42-20 0,-20 21 15,20 20-15,-20-20 0,20 21 16,-21 0-16,1 21 0,-1 0 0,0 0 15,-20 0-15,20 21 0,-21 0 16,-21 0-16,0 22 0,0-1 0,-21 0 16,-21 1-16,-1 20 0,-20 1 0,20-22 15,-41 21-15,20 1 0,1 21 16,-22-22-16,22 22 0,-1-22 0,1 22 16,20-22-16,1 1 0,21-1 15,0-20-15,21 20 0,0-20 0,0-22 16,0 21-16,42-21 0,-21 0 0,21 1 15,1-1-15,-1-21 16,22 0-16,-22 0 0,21 0 0,1 0 16,-1 0-16,1 0 0,-1-21 0,-20-1 15,20 1-15,-20 0 0,-1 0 16,0-21-16,1 20 0,-22-20 0,0 21 16,-21-21-16,0-1 0,0 1 15,-21 0-15,0-1 0,-1 1 0,-20 0 16,0 20-16,-1-20 0,1 21 0,0 21 15,-1 0-15,-20 0 0,21 0 16,-22 0-16,1 21 0,-1 0 0,22 0 16,-1 1-16,1 20 0,21-21 0,21 0 15,0 22-15,0-22 0,42 0 16,1 0-16,-1 0 0,0 0 16,22-21-16,20 22 0,-20-22 0</inkml:trace>
  <inkml:trace contextRef="#ctx0" brushRef="#br0" timeOffset="8935.23">19156 8721 0,'0'-21'16,"0"42"-16,0-64 0,0 22 0,0 0 16,-21 0-16,-1 0 0,1 21 0,0 0 15,0 0-15,0 0 0,-43 0 16,22 21-16,21 0 0,-22 0 15,22 0-15,0 22 0,-21 20 16,21-20-16,21-1 0,0 0 16,0 1-16,0-1 0,0-21 0,0 21 15,0-20-15,21 20 0,21-21 16,-21 0-16,22 0 0,-1-21 0,21 0 16,-20 22-16,-1-22 0,22 0 0,-22 0 15,21 0-15,1-22 0,-22 1 16,1 21-16,-1-21 0,0 0 0,1-21 15,-22 20-15,0 1 0,-21-21 16,0 0-16,0-1 0,-21 1 0,-22 0 16,22-1-16,-21 22 0,21-21 15,-22-1-15,1 22 0,21-21 16,0 21-16,0 0 0,21-1 0,0 1 16,0 0-16,21 0 0,0 0 0,21 0 15,1 21-15,20-22 0,1 22 16,-1 0-16,1 0 0,-1 0 0,22 0 15,-22 0-15,1 22 0,-22-22 16,22 21-16,-1 0 0,-21 0 0,1 21 16,-22-20-16,21-1 0,-21 21 0,-21-21 15,0 22-15,0-1 0,0 0 16,-21-21-16,0 22 0,0-1 16,0-21-16,0 22 0,-1-22 0,22 0 15,0 21-15,-21-21 0,21 1 16,0-1-16,0 0 15,21-21-15,1 0 0,-1 0 16,0 0-16,0-21 0,21 21 16,1-21-16,-1-1 0,-21 1 0,22 0 15,-1-21-15,0 21 0,-21-22 0,1 1 16,-1 0-16,-21 20 0,0-20 16,0 0-16,0-1 0,-21 1 15,-1 0-15,-20 21 0,21-1 16,-21 22-16,20-21 0,-20 21 15,21 0-15,21-21 0,-21 21 0,21-21 16,21 0 0,0 21-16,0 0 0,22 0 15,-1 0-15,21 0 0,-20 0 0,20 0 16,1 0-16,-1 0 0,-20 0 16,20 0-16,-21 21 0,1 0 0,-1 0 15,0 0-15,-20 1 0,-1-1 16,0 21-16,-21-21 0,0 22 0,0-22 15,0 21-15,-21 64 16,21-64-16,-21-21 16,21 22-16,0-22 0,0 21 15,0-21-15,0 1 0,21-1 0,0-21 0,0 21 16,0-21-16,22 0 0,-22 0 16,21 0-16,-21 0 0,22 0 0,-1-21 15,0 0-15,1-1 0,-1 1 0,-21 0 16,21-21-16,-20-1 0,-1 1 15,0-43-15,-21 22 0,0 21 16,0-22-16,0 22 0,-21-1 0,0 1 16,-22 0-16,1 21 0,21-1 15,-22 1-15,1 0 0,0 21 16,-1 0-16,1 0 0,0 0 16,-1 0-16,1 21 0,0 0 0,21-21 15,-22 22-15,22-1 0,0 0 0,-21-21 16,20 21-16,22 0 15,-21 0-15,0 1 0,0-1 0,0 0 0</inkml:trace>
  <inkml:trace contextRef="#ctx0" brushRef="#br0" timeOffset="12150.47">17399 7387 0,'-21'0'0,"42"0"47,0 0-31,0 0-16,22 0 0,-22 0 0,21 0 16,-21 0-16,22 0 15,-1 0-15,21 0 0,-20 0 0,20 0 16,-20-21-16,20 21 0,22 0 0,-22 0 15,22 0-15,0 0 0,20 0 16,1 0-16,-21 0 0,21 0 0,0 0 16,-1 0-16,1 0 0,0 0 15,0 0-15,0 0 0,0 0 0,21 0 16,-43 21-16,22-21 0,-21 0 16,-1 0-16,1 0 0,0 21 15,-22-21-15,22 0 0,-43 0 0,22 0 16,-22 0-16,0 0 0,1 0 15,-1 0-15,-21 0 0,0 0 0,1 0 32,-44 0-1,1 0-31,0 0 16,0 0-16,0 0 0,0 0 15,-1 0-15,1 22 0</inkml:trace>
  <inkml:trace contextRef="#ctx0" brushRef="#br0" timeOffset="12929.04">17145 9419 0,'0'21'32,"21"-21"-17,-21 22 1,21-22-16,0 0 0,1 21 15,-1 0-15,0-21 0,0 0 16,21 0-16,1 21 0,-1-21 16,22 0-16,-1 0 0,1 0 0,-1 0 15,1 0-15,20 0 0,1 0 16,-22 0-16,22 0 0,21 0 0,-21 0 16,-1 0-16,22 0 0,0 0 0,0 0 15,-22 0-15,22 0 0,85 0 16,-107 0-16,1 0 0,21 0 15,-21 0-15,-1 0 0,-20 0 0,20 0 16,43 0-16,-63-21 0,-22 21 16,1 0-16,-1 0 0,0 0 15,1 0-15,-22 0 0,0-21 0,0 21 16,0 0-16,0 0 0,1 0 16,-22-21 15,0-1-31,0 1 15,-22 0-15</inkml:trace>
  <inkml:trace contextRef="#ctx0" brushRef="#br0" timeOffset="13858.58">17822 5503 0,'0'0'0,"0"-21"0,-21 21 0,0 0 15,21-21 1,0 0 47,21 21-48,0 0-15,0 0 0,22 0 0,-22 0 16,21 0-16,22-21 15,-1 21-15,22 0 0,21 0 0,0-21 0,21 21 16,-22 0-16,22 0 16,0-22-16,-21 22 0,21 0 0,0 0 15,21 0-15,-42 0 0,21 0 16,0 0-16,-21 0 0,-21 0 0,21 0 16,-1 0-16,86 0 15,-106-21-15,-1 21 0,1 0 16,-22 0-16,22 0 0,-43 0 0,22 0 15,-43-21-15,21 21 0,-20 0 0,-1 0 16,-21-21 0,-21 0-1,-1 21-15,22-21 0</inkml:trace>
  <inkml:trace contextRef="#ctx0" brushRef="#br0" timeOffset="31429.81">14944 5144 0,'0'0'0,"-22"0"0,22-22 16,-21 22-16,0 0 0,0 0 15,21-21-15,-21 21 16,21 21 31,21 1-32,0-1-15,0 0 0,22 21 16,-22 1-16,42-1 0,-20 0 16,20 1-16,1-1 0,-1 21 0,1-20 15,20 20-15,-20 1 0,20-1 16,-20 1-16,21-1 0,63 43 16,-64-42-16,65 41 15,-86-41-15,1-1 0,-1 1 0,1-22 16,-22 22-16,0-22 0,1 22 15,-1-22-15,-21 0 0,0 1 0,0-22 16,1 0-16,-1 0 0,0 0 16,-21 0-16,21 1 0,-21-44 47,-21 22-32,21-21-15,-21 0 0,0 0 16,-1 21-16,1-21 0,0 0 15,0-1-15</inkml:trace>
  <inkml:trace contextRef="#ctx0" brushRef="#br0" timeOffset="31740.63">15960 6625 0,'0'0'0,"21"21"31,0-21-31,0 22 0,21-22 0,-20 21 16,20-21-16,-21 21 0,21-21 16,1 21-16,-1 0 0,0-21 0,1 21 15,-22 1-15,21-22 0,1 21 0,-22-21 16,0 21-16,0-21 0,0 0 15,0 0-15,1 21 0,-1-21 16,-21-21 15,0 0-31,0 0 0,0-1 16,0 1-16</inkml:trace>
  <inkml:trace contextRef="#ctx0" brushRef="#br0" timeOffset="31969.63">16595 6244 0,'0'0'0,"21"0"31,-21 21-31,0 1 0,0-1 16,0 0-16,0 0 0,0 21 16,0-20-16,0 20 0,0 0 15,0-21-15,-43 43 0,1-1 16,42-41-16,-21-1 15,0 0-15,21 0 0,0 0 0,-21-21 16,-1 0-16,1 0 0,0-21 16,21 0-1</inkml:trace>
  <inkml:trace contextRef="#ctx0" brushRef="#br0" timeOffset="32586.49">14986 5313 0,'-21'-21'0,"0"21"0,-1 0 16,1 0 0,0 0-1,0 0-15,0 0 16,21 21-16,-21 0 15,21 0-15,0 22 16,0-22-16,0 21 0,0 0 0,0 1 16,0 20-16,21 1 0,0-1 15,21 1-15,-21 20 0,1-20 16,20 21-16,0-22 0,-21 22 0,22 21 16,-1-22-16,0 22 0,1-21 15,-1 21-15,0-22 0,1 22 16,-1-21-16,0 21 0,1-22 0,-1 22 15,0-21-15,-20-1 0,-1 22 0,21-21 16,-42 0-16,21-1 16,-21 1-16,0-22 0,0 22 0,0-21 0,0-1 15,0 1-15,0-22 0,0 21 0,0-20 16,0-22-16,0 21 0,0-21 16,0 1-16,0-1 0,0 0 15,0-42 32,0 0-47,-21-1 0,21 1 16,0 0-16,-21 0 0</inkml:trace>
  <inkml:trace contextRef="#ctx0" brushRef="#br0" timeOffset="32950.21">14986 8149 0,'0'0'0,"-21"0"0,0-21 16,42 21 0,0 0-1,0 0-15,0 21 0,22 0 0,-22 1 16,21-1-16,-21 0 0,22 0 15,-1 0-15,0 22 0,-21-22 16,22 21-16,-1-21 0,-21 22 0,22-1 0,-22-21 16,0 21-16,0-20 0,0-1 15,0 21-15,1-21 0,-22 0 16,0 1-16,0 20 0,21-42 0,-21 42 16,0-21-1,0-42 1,0 0-1,0 0-15,-21 0 0,21 0 0,-22-1 16,22 1-16,0-21 0</inkml:trace>
  <inkml:trace contextRef="#ctx0" brushRef="#br0" timeOffset="33269.03">16044 7916 0,'0'0'0,"21"0"0,1-21 16,-22 42 0,-22 1-1,1-1-15,21 0 0,-63 85 16,42-85-16,-1 21 0,1 1 16,0-1-16,0 21 0,0-20 15,0-1-15,-1 0 0,22 1 0,-21-1 16,0 0-16,0 1 0,21-1 0,0 0 15,-21 1-15,21-1 0,-21-21 16,21 43-16,-22-43 16,22 0-16,0 0 0,0-42 31,0 0-15,22 0-16,-1 0 15,-21-1-15</inkml:trace>
  <inkml:trace contextRef="#ctx0" brushRef="#br0" timeOffset="36757.65">9991 10033 0,'-22'0'0,"1"0"0,0 0 15,0 0 1,21 21-16,0 0 0,-21 1 15,21-1-15,-21 0 0,21 21 0,0 1 16,0-1-16,0 0 0,0 22 16,-22-1-16,22 1 0,0-1 0,0 1 15,-21-1-15,21 1 0,0-1 16,0 1-16,0-1 0,0 1 0,0-1 16,0 1-16,-21-1 0,21 1 0,-21-1 15,21 1-15,0-22 0,-21 22 16,0-22-16,21 0 0,-22 1 15,1-1-15,21-21 0,-21 0 0,21 0 0,0 1 16,-21-1 0,21-42-1,0-22 1,0 22-16,0-21 0,0-1 16,0 1-16</inkml:trace>
  <inkml:trace contextRef="#ctx0" brushRef="#br0" timeOffset="37589.22">9969 10054 0,'0'-21'16,"22"21"0,20 0-16,-21 0 0,0-21 15,22 21-15,-1-21 0,0 21 16,1 0-16,-1 0 0,64-21 16,-43 21-16,-20-22 0,41 22 15,-20-21-15,20 21 0,-20-21 16,21 21-16,-22 0 0,22-21 0,-22 21 15,1 0-15,-1 0 0,1 0 16,-1 0-16,-20 0 0,-1 0 0,0 0 16,1 0-16,-1 21 0,0 0 0,-21 0 15,1 1-15,-1-22 0,0 21 16,0 21-16,0-21 0,0 0 0,-21 1 16,0 20-16,0-21 0,0 0 15,22 22-15,-22-1 0,0-21 0,0 21 16,0 1-16,0-1 0,0 0 15,0 1-15,0-1 0,0 0 16,0 1-16,0-1 0,-22 0 0,22 1 16,0-1-16,0 0 0,-21 1 15,21-1-15,-21 22 0,21-22 16,-21 0-16,21 1 0,-21-1 0,21 0 16,0 1-16,-21-22 0,21 42 15,0-20-15,0-22 16,0 0-16,0 21 0,0-21 0,0 1 15,0-1-15,0 0 0,0 0 0,0 0 16,0 0-16,0 1 0,-22-22 16,1 21-16,0 0 0,0 0 15,0-21-15,0 21 16,-1 0-16,-20-21 0,21 22 0,0-22 16,-22 21-16,1-21 0,21 21 0,-21-21 15,-22 0-15,22 21 0,-22-21 16,1 0-16,-1 21 0,-20-21 0,-1 21 15,0-21-15,1 0 0,-22 22 0,0-22 16,21 0-16,-21 0 0,1 0 16,20 0-16,0 0 0,-84 0 15,63 0-15,43 0 0,20 0 16,1 0-16,0 0 0,20 0 16,1 0-16,0 0 0,0 0 0,21-22 62,21 22-62,0-21 16,0 21-16,1-21 0</inkml:trace>
  <inkml:trace contextRef="#ctx0" brushRef="#br0" timeOffset="38755.58">11557 11070 0,'0'-21'62,"0"0"-46,0 0 0,0 0-16,0-1 0,0 1 15,0 0-15,0 0 16,0 0-16,21 0 0,-21-1 0,21-20 16,0 21-16,-21 0 0,22-22 15,-1 22-15,0-21 0,-21 0 16,21 20-16,0-20 0,0 0 0,1 21 15,-1-22-15,0 22 0,0-21 16,21 21-16,-20-22 0,-1 22 0,0 0 0,21-43 16,-21 43-16,1 0 15,-1-21-15,0 21 0,21-22 0,-21 22 16,1-21-16,-1 21 0,0-22 16,0 1-16,0 21 0,0-22 15,22 1-15,-1-21 0,-21 20 16,0 22-16,1-21 0,-1 21 15,21-43-15,-21 22 0,0 21 16,1-1-16,-1-20 0,0 21 0,21 0 16,-21-22-16,1 22 15,20-21-15,0 21 0,1-22 0,-1 1 16,0 21-16,1-21 0,20-1 16,-21 22-16,22-21 0,-1-1 0,1 22 15,-22-21-15,22 0 0,42-1 16,-43 1-16,1 21 0,-1 0 15,-21-1-15,22 1 0,-1 0 0,1 0 16,-1 0-16,1 0 0,-1-1 16,1 1-16,-22 21 0,1-21 0,-1 0 15,43 0-15,-43 0 16,-21 21-16,0 0 0,0 0 0,1-22 16,-1 22-16,-42 0 93,-1 0-77,22-21-16,-21 21 0,0 0 16,0 0-16</inkml:trace>
  <inkml:trace contextRef="#ctx0" brushRef="#br0" timeOffset="39290.79">13928 8149 0,'0'43'16,"0"-22"-1,21-21-15,0 21 0,0 0 0,0-21 16,22 21-16,-22-21 0,21 21 16,-21-21-16,22 0 0,41 22 15,-41-22-15,20 0 16,-21 0-16,1 0 0,-1 0 15,-21 0-15,0 0 0,22 0 0,-22 0 16,0 0-16,0 0 16,0 0-16,-42 21 47,0-21-47,0 21 0,0-21 15,0 21-15,-1 0 0,-20 0 16,21 1-16,-21-1 0,20 0 0,-20 0 15,-21 43 1,41-22-16,-20-21 0,21 21 0,0-20 16,-22 20-16,1 21 0,21-41 15,0-1-15,21 0 0,-21 0 16,21 0-16,-22 0 0,1 1 0,21-1 16,-21-21-1,0 0-15,0 21 0,0-21 16,-1 0-16,-20 21 0</inkml:trace>
  <inkml:trace contextRef="#ctx0" brushRef="#br0" timeOffset="40257.24">11747 11113 0,'22'0'62,"-22"-22"-62,21 1 16,-21 0-16,21 21 0,0-21 16,-21 0-16,21 0 0,0-22 0,-21 22 15,22-21-15,-1 21 0,0-22 0,0 1 16,0 0-16,0-1 0,22 1 15,-22 0-15,0-1 0,21-20 0,-20 20 16,62-105 0,-41 106-16,-22 0 0,21-1 0,-21 1 15,0 0-15,22-1 0,-22 1 16,21 0-16,1-1 0,-22 22 0,21-42 16,0 20-16,1 1 0,41-43 15,-20 43-15,-1 0 16,1-1-16,-1 1 0,1 0 0,-1-1 15,1 22-15,21-21 0,-22-1 0,1 1 16,-1 0-16,1 21 0,-1-22 16,64-20-16,-85 42 0,64-22 15,-63 22-15,-1 0 16,0 0-16,1 0 0,-22 21 0,0-22 16,21 22-16,-42-21 0,21 21 0,1 0 15,-1-21-15,0 21 0,0 0 16,-21-21-16,21 21 15,-42 21 48,0-21-63,0 21 0,0 0 16,-1 1-16</inkml:trace>
  <inkml:trace contextRef="#ctx0" brushRef="#br0" timeOffset="41441.6">11938 11748 0,'0'-22'31,"0"1"-31,21 0 15,0 0-15,0 0 0,-21 0 16,22-1-16,-1-20 0,0 21 16,0-21-16,64-85 15,-43 84-15,0 1 0,1 0 16,-1-22-16,0 22 0,1-1 0,-1-20 16,22 21-16,-22-1 0,21 1 0,-20 0 15,20-22-15,1 22 0,84-64 16,-63 64-16,-22-22 0,1 22 15,20-22-15,1 22 0,-22-22 16,1 22-16,21 0 0,-22-1 0,22 1 16,-22 0-16,22-1 0,-22 1 0,1 21 15,21-21-15,-22 20 16,1-20-16,-22 21 0,21 0 0,1-22 16,-22 22-16,1 0 0,-1 0 0,0 0 15,22-22-15,-1 1 16,-42 21-16,1 21 0,-1-21 15,0 21-15,0 0 0,-21-21 16,21 21-16,-21-22 47,-21 1-16,0 0-15,0 21-16,21-21 0,-21 21 15,-1 0-15,1-21 16,0 21-16,0 0 0,0 0 16,0 0-16,-1 0 15,1 0-15,0 0 0,0 21 16,0-21-16,21 21 16,-21-21-16,21 21 0,0 0 15,0 1 1,21-1-1,0-21-15,0 0 16,0 0-16,0 0 0,1 0 16,-1 0-16,0 0 0,21 0 15,-21 0-15,1-21 0,-1 21 0,0 0 16,0 0-16,0 0 0,0 0 16,1-22-16,-1 22 0,-21 22 31,0-1-16,0 0-15,0 0 0,0 0 0,-21 22 16,-1-22-16,1 21 0,-21 43 16,21-43-16,-22 22 15,22-22-15,0-21 0,-21 21 16,21-20-16,-1-1 0,1-21 0,-21 42 16,21-42-1,0 0 1,21-21-1,-22 21-15,22-21 0,0 0 0,0-1 16,0-20-16</inkml:trace>
  <inkml:trace contextRef="#ctx0" brushRef="#br0" timeOffset="42023.27">13864 8827 0,'21'0'31,"0"0"-31,1 0 0,20 21 16,-21-21-16,21 21 0,-20 0 16,20-21-16,21 21 0,-20-21 15,-1 0-15,22 0 0,-22 0 0,0 0 16,22 0-16,-22 0 0,0 0 15,1 0-15,-22 0 0,21-21 0,-21 21 16,22-21-16,-22 0 0,0 21 16,-21-21-16,21 21 0,-21-22 0,21 22 15,-21-21-15,-21 21 32,0 0-32,0 0 15,0 21-15,0 22 0,-1-22 0,1 21 16,-21-21-16,0 22 0,-1-1 15,1 0-15,0 1 0,-1-1 0,1 0 16,0 1-16,20-1 0,-20-21 0,21 22 16,0-22-16,0 0 0,21 21 15,0-21-15,0 1 16,0-1-16,0 0 0,21-21 16,0 0-16,0 0 0,0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13:13:01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381 0,'0'-21'15,"-21"21"-15,21 21 63,0 0-63,21 0 0,-21 22 16,21-1-16,1 0 0,-1 1 15,21 20-15,-21 1 0,0-1 16,22 1-16,-22 20 0,0-20 15,21 21-15,1 42 16,-22-64-16,0 1 0,0 41 16,-21-41-16,21-22 0,-21 1 0,22-1 15,-22-21-15,0 0 0,0 22 16,0-22-16,0-42 31,0-1-31,0 1 16,0-21-16,0 21 0,0-22 0,0 1 15</inkml:trace>
  <inkml:trace contextRef="#ctx0" brushRef="#br0" timeOffset="331.32">3217 445 0,'0'0'0,"0"-22"0,0-20 15,-21 42 1,0 0-16,0 0 0,0 21 16,-1 0-16,1 1 0,0 20 15,-21 0-15,21 1 0,-22 20 16,1 1-16,0 20 0,-1-20 0,1 20 16,-22 22-16,22-21 0,-21 0 15,20-1-15,1 1 0,-22 0 0,22-22 16,21 1-16,-21 20 0,20-41 15,1 20-15,0-21 0,0 1 16,21-22-16,0 21 0,0-21 16,0 1-16,-21-22 0,21-22 31,0 1-31,0 0 16,21 0-16</inkml:trace>
  <inkml:trace contextRef="#ctx0" brushRef="#br0" timeOffset="730.09">3323 1376 0,'0'0'0,"21"0"0,-21-21 15,0 42 16,0 0-31,-21 21 16,21-20-16,-21 83 0,0-41 16,21-1-16,0 1 0,0 21 15,0-22-15,0 22 0,0-1 0,0 1 16,0 21-16,0 0 0,0 0 16,0-1-16,-21 1 0,21 0 15,-22 0-15,22 0 0,0-22 16,-21 22-16,21-21 0,-21 0 0,0-1 15,21 1-15,0-22 0,0-20 0,-21 20 16,21-20-16,-21-22 0,21 0 16,-22 0-16,22 0 0,0-42 15,-21 0 1,21 0-16,0 0 0,0-22 0,0 1 16,0-22-16,0 1 0,0-22 15,0 1-15,0-1 0,21 0 0</inkml:trace>
  <inkml:trace contextRef="#ctx0" brushRef="#br0" timeOffset="1073.91">3323 1545 0,'0'0'16,"0"-42"-16,0 0 0,0-1 15,0 22-15,0 0 0,0 0 0,0 0 16,21-1-16,0-20 0,1 21 15,-1 0-15,21 0 0,0-1 16,1 22-16,-1 0 0,0 0 0,1 0 16,-1 0-16,0 0 0,1 22 15,-22 20-15,21-21 0,-21 0 16,-21 22-16,0-1 0,0-21 16,0 21-16,0 1 0,0-1 0,-21 0 15,-21 1-15,21-22 0,-22 21 16,22-21-16,0 1 0,-21 20 0,21-42 15,-22 21-15,22 0 0,0-21 16,0 0-16,0 21 0,-1-21 0,1 0 16,21-21-1,21 21 1,1-21-16,-1 21 0</inkml:trace>
  <inkml:trace contextRef="#ctx0" brushRef="#br0" timeOffset="1606.59">4530 1439 0,'0'0'0,"0"-21"0,0-42 16,0 42-16,-22-22 15,1 22-15,-21 0 16,0 21-16,20-21 0,1 21 15,0 0-15,0 0 0,0 21 0,0-21 16,-1 21-16,1 0 16,0 22-16,-21-22 0,42 21 0,-21 0 15,-1-20-15,22 20 0,-21 21 16,21-20-16,0-1 0,0 0 0,0-20 16,0 20-16,0-21 0,21 21 15,1-20-15,-1-22 0,-21 21 0,21-21 16,0 0-16,0 0 0,0 0 15,1 0-15,-1-21 0,0-1 0,0 1 16,0 0-16,0-21 0,1 21 16,-1-22-16,21-41 15,-42 41-15,0 1 0,21 0 16,-21 20-16,0-20 0,0 21 0,0 0 16,0 0-16,0-1 0,0 44 31,0-1-31,0 0 0,0 21 15,0 1-15,0-1 0,0 0 0,0 1 16,0-1-16,0 0 0,0 1 16,0-22-16,0 21 0,0 0 0,0-20 15,0-1-15,21 0 0,1 0 16,-22 0-16,21-21 0,0 0 16,0 0-16,0 0 0,0 0 0,1-21 15,20 0-15,-21 0 0,0-22 0</inkml:trace>
  <inkml:trace contextRef="#ctx0" brushRef="#br0" timeOffset="1883.42">5080 677 0,'0'0'0,"-21"43"16,21-22-16,-21 21 0,21 1 15,-22-1-15,22 21 0,0 64 16,0-63-16,0-1 0,0 22 16,0-21-16,-21-1 0,21-21 15,-21 22-15,21-1 0,-21-20 16,21 20-16,0-20 0,0-22 0,0 21 16,0 0-16,0 1 15,21-64 1,0-1-1,0 1-15,1-21 0</inkml:trace>
  <inkml:trace contextRef="#ctx0" brushRef="#br0" timeOffset="2391.13">5524 741 0,'0'0'0,"-21"-21"15,0 21-15,21 21 16,0 0-16,-21 0 0,21 0 16,0 22-16,0-1 0,0 22 15,0-22-15,0 85 0,-21-64 16,21 1-16,0-22 0,0 22 16,0-1-16,-21-20 0,21 20 15,-22-21-15,22 1 0,0-1 16,0 0-16,0-20 0,0-1 0,0 0 15,0 0-15,-21 0 0,21-42 32,0 0-32,0 0 0,0 0 15,21-22-15,-21 1 0,22 0 16,-1-1-16,0 1 0,0 0 0,21-1 16,-20 1-16,20 0 0,0 20 15,1-20-15,-22 21 0,21 0 16,0 21-16,1 0 0,-1 0 0,-21 0 15,0 21-15,1 0 0,-1 21 16,0-20-16,-21 20 0,0 0 16,0-21-16,0 22 0,0-1 0,0 0 15,-42 43-15,42-43 16,-22-20-16,1-1 0,21 21 0,-21-21 16,21 0-16,0-42 31,0 0-31,-21 0 15,21 0-15,-21 0 0,21-22 16</inkml:trace>
  <inkml:trace contextRef="#ctx0" brushRef="#br0" timeOffset="2622.06">4699 1122 0,'0'0'0,"42"0"16,-21 0-16,22 0 16,-1 0-16,43 0 0,-1-21 15,-41 0-15,-1 21 16,0 0-16,1 0 0,-1 0 0,-21 0 16,22 0-16,-22 0 0,0 0 15,0 0-15,0 0 16</inkml:trace>
  <inkml:trace contextRef="#ctx0" brushRef="#br0" timeOffset="3388.04">7175 762 0,'0'0'0,"0"-21"0,0-21 0,0 20 0,0 1 15,0 0-15,0 0 0,0 0 16,0 42 15,0 21-31,0-21 0,0 22 16,0 20-16,-21-20 0,21 20 0,0 1 15,0 20-15,0-20 0,0-1 16,0 1-16,-21-1 0,21 1 0,0-1 16,0 1-16,0-22 0,0 0 15,0 22-15,0-43 0,0 21 0,0 1 16,0-22-16,0 0 0,0 0 16,0 0-16,-21-21 15,0-21 1,21 0-16,0 0 15,0 0-15,0-22 0,0 1 0,0 0 16,0-1-16,21 1 0,0 0 16,21-1-16,-20 1 0,-1 0 0,21-1 15,0 22-15,1-21 0,-1 21 16,0 21-16,1 0 0,-22 0 0,21 0 16,1 0-16,-22 21 15,21 0-15,-21 0 0,0 0 0,-21 22 0,0-22 16,0 21-16,0-21 0,0 22 15,0-1-15,-21-21 0,0 22 16,0-1-16,-21 0 0,-1-21 0,1 22 16,21-22-16,-22 0 0,1 0 15,0 0-15,21-21 0,-22 0 0,22 22 16,0-22-16,0 0 0,0 0 16,-1 0-16,1 0 0,21-22 15,0 1 1,0 0-16,21 0 0,1 0 0,-1 0 15,0-22-15,21 22 0</inkml:trace>
  <inkml:trace contextRef="#ctx0" brushRef="#br0" timeOffset="4085.16">8022 1228 0,'0'0'16,"0"21"-1,-21 0-15,21 0 16,0 0-16,-21 22 0,0-22 0,21 0 16,-22 21-16,22 1 0,0-22 15,0 21-15,0 1 0,0-22 16,0 21-16,22-21 0,-1 0 0,0 1 16,0-1-16,21 0 0,1-21 0,-22 0 15,64 0-15,-43-21 16,0 0-16,1-1 0,41-20 15,-20-21-15,-43 41 16,0-20-16,0 21 0,0-21 16,-21 20-16,0-20 0,0 21 15,22 0-15,-22 0 0,0-1 0,0 1 16,0 0-16,0 42 31,0 0-31,0 1 0,0-1 16,0 21-16,0 0 0,0 1 0,-22-1 15,22 22-15,-21-1 0,21 1 16,-21-1-16,0 22 0,-21 148 16,42-149-1,-22 1-15,1 0 0,21 20 0,-21-20 16,21 21-16,0-21 0,0 20 0,0-20 16,0 21-16,0-21 0,0-1 15,0 22-15,0-21 0,21-1 0,-21 1 16,0-21-16,43 63 0,-43-64 15,0-21-15,0 1 0,0-1 16,0-21-16,0 0 0,0 1 16,-22-22-16,1-22 15,0-20-15,0 21 0,-21-21 16,20-22-16,-20 22 0,21-43 16,-21 22-16,-1-22 0,22 0 0,0-21 15,0 22-15,0-1 0,21 0 16,0 1-16,0-1 0,0 22 0,0-22 15,0 21-15,21-20 0,0 20 0,0 1 16,0-1-16,0 1 0,22-1 16,-1 1-16,-21 20 0,22-20 0,20-1 15,-21 22-15,22-21 0,-22 20 16,22 1-16,63-43 0,-85 64 16</inkml:trace>
  <inkml:trace contextRef="#ctx0" brushRef="#br0" timeOffset="4602.88">10266 614 0,'0'0'0,"-43"0"0,-62-21 15,62 21-15,1 0 16,0 0-16,20 0 16,44 0-1,20 0-15,0 0 16,22-21-16,-1 21 0,-20 0 0,20 0 15,1 0-15,20 0 0,-20-22 16,-1 22-16,22 0 0,-22 0 0,22 0 16,-21 0-16,-1-21 0,1 21 15,-22 0-15,43 0 0,-64 0 16,0 0-16,-42 0 16,0 0-16,-22 0 15,1 0-15,0 0 0</inkml:trace>
  <inkml:trace contextRef="#ctx0" brushRef="#br0" timeOffset="4870.77">10477 529 0,'-21'0'15,"0"0"1,21 21-16,0 1 0,0-1 16,0 0-16,0 0 0,0 21 15,-21 1-15,21 20 0,-21 1 0,21-1 16,-21 1-16,21 20 0,-22-20 15,22 21-15,0-22 0,0 22 0,-21-22 16,21 1-16,0-1 16,-21 1-16,21-22 0,0 22 0,0-43 15,0 21-15,0-21 0,0 22 0,0-22 16,0 0-16,0-42 31,0 0-31,0-1 0,21 1 16,-21 0-16,21-21 0,-21-1 0</inkml:trace>
  <inkml:trace contextRef="#ctx0" brushRef="#br0" timeOffset="5274.54">10710 1249 0,'0'0'0,"21"-21"16,-21 0-16,22 21 0,-1-22 0,-21 1 15,21 21-15,0-21 0,0 21 0,0 0 16,1 0-16,-1 0 0,21 0 16,-21 0-16,22 21 0,-22 0 0,21 22 15,-21-22-15,0 21 0,1 1 16,-1-22-16,0 21 0,-21 0 0,0 1 16,0 20-16,0-20 0,0-1 15,-21 0-15,0 1 0,-1-22 0,1 21 16,21-21-16,-21 0 15,21 1-15,-21-22 0,0 0 16,21-43 0,0 22-16,0 0 0,0-21 15,21-1-15,21-41 0,-42 41 16,21 1-16,1 0 0,-1-1 16,0 1-16,0 0 0,21-1 0,-20 22 15,20-21-15,-21 21 0,0-1 16,0 1-16,22 21 0,-22 0 0,0 0 15,0 0-15,0 0 16,-21 21-16</inkml:trace>
  <inkml:trace contextRef="#ctx0" brushRef="#br0" timeOffset="5858.67">12001 1693 0,'0'0'0,"22"0"0,-1-21 0,0 0 16,0 0-16,0 0 0,0 0 15,1-1-15,-1 1 0,0-21 16,-21 21-16,0-22 0,0 1 16,0 0-16,0 21 0,0-22 0,-21 1 15,-22 0-15,22 20 0,0-20 16,-21 21-16,-1 21 0,1 0 0,0 0 15,-1 0-15,1 21 0,0 0 16,-1 0-16,1 22 0,21-1 0,-64 43 16,64-43-16,0 0 0,0 22 15,0-22-15,21 22 0,-22-22 16,22 22-16,0-22 0,0 0 0,0-21 16,22 22-16,-1-22 0,0 0 15,0 0-15,21 0 0,-20-21 16,20 0-16,0 0 0,1 0 15,-22 0-15,21-21 0,0 0 0,1 0 16,-1 0-16,-21 0 0,22-22 0,-1 22 16,-21-21-16,0-1 15,0 1-15,1 0 0,-22-1 0,0 1 0,0 0 16,0-1-16,0 1 0,0 0 16,0 21-16,0 42 31,0 0-31,0 0 0,0 0 0,0 22 15,0-22-15,0 21 0,0 0 16,0 1-16,0-22 0,0 21 16,0 1-16,0-22 0,0 21 0,21-21 15,0 0-15,0 1 0,0-1 16,0-21-16,1 0 0,-1 0 0,0 0 16,21 0-16,-21 0 15,1-21-15,-1-1 0,0 1 0,0 0 16</inkml:trace>
  <inkml:trace contextRef="#ctx0" brushRef="#br0" timeOffset="6259.45">12636 1185 0,'0'0'0,"0"-42"16,0 63-1,0 0-15,0 1 0,22 20 16,-22-21-16,21 21 0,-21-20 15,0 20-15,21 0 0,-21 1 0,21-22 16,-21 21-16,0 0 0,0 1 0,0-1 16,0 0-16,0-20 0,21 20 15,-21-21-15,0 0 0,0 0 0,21 1 16,1-22 0,-1 0-16,0 0 0,0 0 15,0-22-15,-21 1 0,43 0 0,-22-21 16,0-1-16,0 1 15,0 0-15,0-1 0,1 1 0,-1 0 16,0-22-16,0 22 0,-21 0 16,21-1-16,0 22 0,1-21 0,-22 21 15,21-1-15,0 1 16,0 0-16,-21 42 31,0 0-31,0 1 16,0-1-1</inkml:trace>
  <inkml:trace contextRef="#ctx0" brushRef="#br0" timeOffset="6655.22">13271 1588 0,'0'0'0,"22"0"32,-1 0-32,0 0 0,0-22 15,0 22-15,0-21 0,22 0 16,-22 0-16,0 0 0,21 0 0,-20-1 16,-1 1-16,0-21 0,0 21 15,0 0-15,0-22 0,-21 22 0,0-21 16,0 21-16,0-1 0,0 1 15,-21 21-15,0 0 16,0 0-16,0 21 0,-22-21 16,22 22-16,-21-1 0,21 21 0,-22-21 15,22 22-15,-21 20 0,0 22 16,20-43-16,22-21 16,0 22-16,0-1 0,0-21 15,0 21-15,0-20 0,0-1 16,22 0-16,-1 0 0,0-21 0,0 0 15,0 0-15,22 0 0,-22 0 16,21 0-16,-21 0 0,22-21 16,-22 21-16</inkml:trace>
  <inkml:trace contextRef="#ctx0" brushRef="#br0" timeOffset="7019.01">13864 1291 0,'0'0'0,"0"-21"0,0 0 0,0 0 15,21 21 1,0 0-16,1 0 16,-1 0-16,0 0 0,0 21 15,0 0-15,0 0 0,1 0 16,-1 1-16,-21-1 0,21 21 0,0-21 16,-21 22-16,0-22 0,0 21 0,0-21 15,0 22-15,0-22 0,0 0 16,0 21-16,-21-21 0,21 1 0,-21-1 15,0 0-15,-1 0 0,1-21 16,0 0-16,0 0 0,21-21 16,0 0-1,0-22-15,0 22 16,0-21-16,21 0 0,0-1 0,0 1 16,1 0-16,20-1 0,-21 1 15,0 0-15,22-1 0,-22 22 0,21-21 16,-21 21-16,22-22 0,-1 22 0,-21 0 15,21 0-15,-20 0 0,-1-1 16,21 22-16</inkml:trace>
  <inkml:trace contextRef="#ctx0" brushRef="#br0" timeOffset="7669.15">14584 1461 0,'63'-43'15,"-42"43"-15,1-21 0,-1 21 16,0-21-16,0 0 0,-21 0 16,21-1-16,0 1 0,-21 0 0,0 0 15,22 0-15,-22 0 16,0-1-16,-22 22 15,1 0-15,0 0 0,-21 0 16,21 22-16,-22-22 0,22 21 0,-21 0 16,21 0-16,-1 0 15,1 0-15,0 1 0,21-1 0,0 0 16,0 0-16,0 0 0,0 0 0,0 1 16,21-1-16,0 0 0,1 0 15,20 0-15,-21 0 0,21 1 0,-20-1 16,20 0-16,-21 0 0,0 0 15,22 0-15,-22 1 0,0-1 0,-21 0 16,0 0-16,0 0 0,-21 0 16,0 1-16,-1-22 0,-20 0 15,0 21-15,-1-21 0,1 0 0,0 0 16,-1 0-16,1 0 16,0 0-16,-1 0 0,1-21 0,21 21 15,0-22-15,0 22 0,-1-21 16,22 0-16,0 0 15,22 21-15,-1-21 0,0 21 16,21-21-16,-21-1 0,22 22 0,-1-21 16,0 0-16,1 0 0,-1 21 0</inkml:trace>
  <inkml:trace contextRef="#ctx0" brushRef="#br0" timeOffset="7920.01">15367 1291 0,'0'0'15,"0"21"17,-21 1-32,0-1 0,21 0 15,-22 0-15,22 0 0,0 22 0,-21-22 16,0 21-16,21 0 0,-21-20 16,21 20-16,0 0 0,0-21 0,-21 22 15,21-22-15,-21 0 0,21 0 0,0 0 16,0 1-16,21-44 31,0 1-15,0 0-16,0-21 0,0 21 15</inkml:trace>
  <inkml:trace contextRef="#ctx0" brushRef="#br0" timeOffset="8283.81">15452 953 0,'0'0'0,"0"-22"15,-43-20-15,22 42 16,0 0-16,0 21 16,0-21-16,-1 21 0,1 1 0,21-1 15,0 0-15,0 0 0,0 0 16,0 0-16,0 1 0,21-1 0,1 0 16,-1-21-16,0 21 0,21-21 15,-21 0-15,22 0 0,-22 0 16,0 0-16,21 0 0,-20-21 15,-1 0-15,0 21 0,0-21 0,-21-1 16,21 1-16,-21 0 0,0-21 16,0 21-16,0-1 0,0-20 0,-21 0 15,-21-1 1,21 43-16,-1 0 0,1 0 16,0 0-16,-21 0 0,21 22 0,-1-22 15,1 42-15,0-21 0,0 0 0,0 22 16,0-1-16,21-21 0,0 21 15,0 1-15,0-22 0,0 21 0,21-21 16,0 1-16,0-1 0,21 21 16</inkml:trace>
  <inkml:trace contextRef="#ctx0" brushRef="#br0" timeOffset="8770.99">15917 1397 0,'0'21'0,"-21"-21"16,0 21-16,0 1 16,0-1-16,21 0 15,-22 0-15,22 0 0,-21 0 16,0 22-16,21-22 0,-21 0 16,21 0-16,0 0 0,0 1 15,0-1-15,-21 0 0,21 0 0,0 0 16,0 0-16,-21-21 0,21 22 15,0-44 17,0 1-32,0 0 15,0 0-15,0-21 0,21-1 0,0 1 16,0 21-16,0-22 0,0 1 16,1 0-16,-1-1 0,21 22 15,-21-21-15,22 21 0,-1 0 16,-21-1-16,21 22 0,1 0 0,-22 0 15,21 0-15,-21 0 0,22 0 0,-22 22 16,0-1-16,0 0 0,-21 0 16,0 0-16,21 43 15,-21-43-15,0 21 0,0-21 0,0 22 16,0-22-16,0 21 0,-21-21 0,21 1 16,-21-1-16,0 0 0,21 0 15,-21 0-15,21 0 0,-21-21 16,42-21 15,0 21-31,0-21 0</inkml:trace>
  <inkml:trace contextRef="#ctx0" brushRef="#br0" timeOffset="9579.54">17060 1503 0,'0'0'0,"0"-21"0,21-22 16,-21 22-16,0 0 16,0 0-16,0 0 0,0 0 0,0-1 0,-21 1 15,0 0-15,0 0 16,0 21-16,0 0 0,-22 0 0,22 0 16,0 0-16,-21 21 0,20 0 15,-20 0-15,0 22 0,21-22 0,-22 21 16,22 1-16,-21-1 0,21 0 15,-22 1-15,22-22 0,0 21 0,21 0 16,0 1-16,0-22 0,0 21 0,0-21 16,0 1-16,21-1 0,0-21 15,0 0-15,1 21 0,20-21 0,-21 0 16,21 0-16,1-21 0,-22 0 16,21-1-16,-21 1 0,22 0 0,-22 0 15,21-21-15,-21 20 0,1-20 16,-1 21-16,0-21 0,-21 20 15,0 1-15,21 0 0,-21 0 0,0 0 16,0 0-16,-21 42 47,21 0-47,0 0 0,0 0 0,-21 0 16,21 22-16,-21-1 0,21 0 0,-22 1 15,22-1-15,0 22 0,-21-22 16,0 21-16,21 1 0,-21-1 0,0 1 15,0-1-15,-1 22 0,22-21 16,-21 20-16,0 1 0,0 0 16,0-1-16,21 1 0,0-22 0,-21 22 15,21 0-15,-22-1 0,22 1 16,0-21-16,0 20 0,0-20 0,0 20 16,0-41-16,0 20 0,0 1 0,22-22 15,-22 0-15,21 1 0,-21-22 16,0 0-16,0 0 0,0 0 0,0 1 15,-21-22 1,-1 0-16,1-22 0,0 1 16,0 0-16,0 0 0,0-21 0,-1 20 15,1-20-15,21-21 0,0 20 16,0-20-16,-21-1 0,21 1 0,0-22 16,0 0-16,0-84 15,21 84-15,0-20 0,1 20 0,-1-21 16,21 21-16,-21 1 0,22-1 15,-22 22-15,21-22 0,0 43 0,-20-22 16,20 22-16,-21-22 0,21 43 0,-20-21 16,20-1-16,-21 22 0,0 0 15,-21 0-15,21 0 0,-21 0 16,0-1-16,-21 22 16</inkml:trace>
  <inkml:trace contextRef="#ctx0" brushRef="#br0" timeOffset="10589.57">2180 2286 0,'0'0'0,"-21"0"0,0 0 0,0 0 16,-1-21-16,1 21 15,42 0 32,1 0-47,20 0 0,-21 0 0,21 0 16,22 0-16,-1 0 0,1 0 16,-1 0-16,22 0 0,0 21 0,-1-21 15,1 0-15,0 0 0,21 21 16,-1-21-16,1 21 0,0-21 0,21 0 15,-21 22-15,21-22 16,148 21-16,-148-21 0,42 0 16,-20 21-16,20-21 0,0 0 0,1 21 15,189-21-15,-168 0 16,190 21-16,-169-21 0,-1 0 16,1 21-16,21-21 0,-22 0 15,22 0-15,0 0 0,21 22 0,-21-22 16,21 0-16,-21 21 0,21-21 15,254 0-15,-233 0 0,-21 21 16,0-21-16,21 0 0,-21 0 0,21 21 16,-21-21-16,0 0 0,0 0 15,0 21-15,0-21 0,254 0 16,-275 0-16,0 21 16,0-21-16,0 0 0,-1 0 0,-20 0 15,0 0-15,-22 22 0,1-22 0,-22 0 16,0 0-16,1 0 0,-22 0 15,-21 0-15,0 0 0,-21 0 0,-22 0 16,-20 0-16,-1 0 0,1 0 0,-22 0 16,-21 0-16,1 0 0,-1 0 15,-42 0 1,-1 0-16,-20 0 16,0 0-16,-22 0 0</inkml:trace>
  <inkml:trace contextRef="#ctx0" brushRef="#br0" timeOffset="11298.96">4064 3366 0,'0'0'0,"0"-22"16,21-20-16,-21 21 15,0 0-15,0 42 32,0 0-32,0 0 15,0 22-15,0-1 0,-21 0 0,21 22 16,0-1-16,0-20 0,-21 20 16,21 1-16,0-1 0,-21 1 0,21-1 15,0 1-15,0-22 0,0 21 16,0-20-16,0-1 0,0-21 0,0 22 15,0-22-15,0 0 0,0 0 16,0 0-16,0-42 31</inkml:trace>
  <inkml:trace contextRef="#ctx0" brushRef="#br0" timeOffset="11606.79">3535 4276 0,'0'0'16,"-43"21"-16,1 42 15,21-20-15,0-1 0,21-21 0,0 22 16,0-22-16,0 21 0,0-21 0,0 0 16,21 22-16,0-22 0,0 0 15,22 0-15,-1 0 0,0-21 0,1 22 16,20-22-16,-21 21 0,22-21 15,-1 0-15,1 0 0,-1 0 0,1-21 16,-1-1-16,1 1 0,21 0 16,-22 0-16,1 0 0,-1 0 0,43-22 15,-64 22-15,1 0 0,-22 0 16,21 0-16,-21-22 0,0 22 16,-21-21-16,0 21 0,0-22 0,0 1 15,-21 0-15,0-1 16</inkml:trace>
  <inkml:trace contextRef="#ctx0" brushRef="#br0" timeOffset="11854.64">3683 3387 0,'0'-21'0,"0"42"0,21-64 16,0 22-16,22 21 0,-1-21 0,0 0 15,1 0-15,-1 0 0,21 21 16,-20-22-16,-1 1 0,22 0 16,-22 0-16,21 21 0,-20-21 15,-1 21-15,0-21 0,1 21 0,-1 0 16,0 0-16,1 0 0,-22 0 16,-21 21-16,21 0 0,-21 0 15,0 0-15</inkml:trace>
  <inkml:trace contextRef="#ctx0" brushRef="#br0" timeOffset="12570.35">5122 4106 0,'0'-21'16,"0"0"-16,0 0 16,0 42 15,0 0-15,0 0-16,0 1 15,0 20-15,0-21 0,0 21 0,0 1 0,0-22 16,0 21-16,0 1 0,-21-22 15,21 21-15,0-21 0,0 0 0,0 1 16,-21-1-16,21 0 0,0 0 16,0-42 15,0 0-31,0 0 16,0-1-16,0 1 0,0-21 0,0 21 15,0-22-15,0 22 0,21-21 16,0 0-16,0-1 0,1-20 0,-1 20 15,0 1-15,21 21 0,1-21 0,-22 20 16,21 1-16,0 0 0,1 21 16,-1 0-16,-21 0 0,22 21 15,-1 0-15,-21 1 0,0 20 16,22 0-16,-43-21 0,21 22 0,-21-1 16,0 0-16,0 1 0,0-22 0,0 21 15,0-21-15,0 22 0,0-22 16,0 0-16,-21 0 0,21 0 15,0-42 32,0 0-31,0 0-16</inkml:trace>
  <inkml:trace contextRef="#ctx0" brushRef="#br0" timeOffset="13235.03">6435 4276 0,'0'0'0,"-22"0"0,22-21 16,0-1-1,0 1-15,0 0 16,0 0-16,0 0 0,0 0 16,0-1-16,0 1 0,0 0 15,0 0-15,0 0 0,0 0 0,-21 21 16,0 0-16,0 0 0,0 0 16,0 0-16,-22 0 0,22 21 0,-21 0 15,21 0-15,-22 0 0,1 22 0,21-22 16,-22 21-16,22 0 0,-21 1 15,0 20-15,42-20 0,0-1 16,0 0-16,0-21 0,0 22 16,0-22-16,0 0 0,21-21 15,21 21-15,-21-21 0,0 0 0,22 0 16,-1 0-16,-21 0 0,22-21 16,-1 21-16,0-21 0,1 0 0,-1-22 15,0 22-15,1 0 0,-1-21 0,-21-1 16,21 1-16,1 0 0,-22-22 15,21 1-15,-21 20 0,1-41 0,-1 20 16,0 1-16,-21-1 0,21-84 16,0 85-16,-21-1 0,0-84 15,0 106-15,0-22 16,0 43-16,0-21 0,0 20 0,-21 44 31,0 20-31,21 0 0,0 22 16,-21-22-16,0 43 0,-1-22 0,22 1 15,0-1-15,-21 22 0,21-22 16,-21 1-16,21 21 0,0-22 0,0 1 16,0-1-16,0-21 0,0 22 0,0-22 15,21 1-15,0-22 0,1 0 16,-22 0-16,42 0 0,-21 0 0,21-21 16,1 0-16,-22-21 15,21 0-15,-21 0 0,43-21 16</inkml:trace>
  <inkml:trace contextRef="#ctx0" brushRef="#br0" timeOffset="13634.82">7091 4255 0,'0'21'0,"0"-42"0,0 63 15,0-21-15,0 0 16,21-21-1,0 0-15,21-21 0,-20 0 16,-1 0-16,21 0 0,22-22 16,-22 22-16,-21 0 0,21-21 15,-20 20-15,-1-20 0,0 21 16,0-21-16,-21 20 0,0 1 0,0-21 16,-21 42-1,0 0-15,-22 0 0,22 0 0,-21 21 16,21 0-16,-22 0 0,1 22 0,21-22 15,-21 21-15,-1 1 0,22-1 16,-21 0-16,21 1 0,21-1 0,0-21 16,0 21-16,0-20 0,0-1 15,21 0-15,0 0 0,0-21 16,21 0-16,-20 0 0,20 0 0,21 0 0,-20 0 16,-1 0-16,22 0 0,-22-21 15,21-21-15,1 20 0,-22 1 16,22-21-16,-22 21 0,0-22 15,1 1-15,-22 0 0,21-1 0</inkml:trace>
  <inkml:trace contextRef="#ctx0" brushRef="#br0" timeOffset="13898.66">8022 3916 0,'0'0'0,"0"-21"15,-21 42 1,0 0-16,0 0 16,-1 0-16,22 22 0,-21-1 0,0 0 15,0 22-15,0-22 0,0 22 0,-1-1 16,1 1-16,0 20 0,0-20 15,0 21-15,21-1 0,-21 1 0,21 0 16,-22 20-16,22-20 0,0 0 16,0 21-16,0-22 0,0 22 0,0-21 15,0 105-15,0-20 16,0-86-16,0-20 0,-21 20 16,21-20-16,0-1 0,-21 1 0,21-1 15,0-20-15,0-22 0,0 21 0,0-21 16,0 1-16,21-22 15,0 0-15,-21-22 0,22-20 0,-1 21 16,0-43-16,0 22 0</inkml:trace>
  <inkml:trace contextRef="#ctx0" brushRef="#br0" timeOffset="14219.65">7980 4106 0,'0'-21'16,"0"42"-16,-21-63 0,21 0 0,0 21 0,0-1 16,0 1-16,21 0 15,0 0-15,21 0 0,1 21 0,-22-21 16,42 21-16,-20 0 0,-1 0 16,0 0-16,-21 0 0,22 0 15,-1 21-15,22 21 0,-64 0 16,0-20-16,0 20 0,0 0 15,0 1-15,-22-1 0,1-21 0,0 21 16,-21 1-16,-1-22 0,1 0 16,0 0-16,-43 22 0,64-22 15,0-21-15,0 0 0,-1 0 0,44-21 32,-1-1-32,0 1 0,0 0 15</inkml:trace>
  <inkml:trace contextRef="#ctx0" brushRef="#br0" timeOffset="16352.79">8594 4233 0,'0'0'0,"42"0"16,-21 0 0,0 0-16,0-21 0,1 0 0,20 0 15,-21 21-15,21-21 0,-20 0 0,20-1 16,-21-20-16,21 21 0,-20 0 15,-1 0-15,0-1 0,0 1 16,-21 0-16,-21 21 16,0 0-16,0 0 15,-22 0-15,1 21 16,0 0-16,20 1 0,-20-1 16,21 0-16,-21 21 0,-1 22 15,43-22-15,0 0 0,0 1 16,0-22-16,0 21 0,0-21 0,21 1 15,1-1-15,20 0 0,-21 0 0,21-21 16,1 0-16,-1 0 0,0 0 16,22 0-16,-22 0 0,22-21 0,-22 21 15,22-21-15,-22 0 0,0-22 0,1 22 16,-1 0-16,-21-21 0,21 20 16,-20-20-16,-1 0 0,0-1 0,0 22 15,-21-21-15,0 21 0,0 0 16,0-1-16,-21 22 15,0 0 1,21 43-16,-21-22 0,21 0 16,0 21-16,0-20 0,-22 20 0,22-21 15,0 21-15,-21-20 0,21 20 16,0-21-16,0 0 0,0 22 0,0-22 16,-21 0-16,21 0 0,21-42 46,-21 0-46,0 0 0,21-1 0,1 1 16,-1-21-16,0 0 16,-21 20-16,21-20 0,0 0 0,43-43 15,-43 64 1,0 21-16,0-21 0,0 21 0,1 0 16,-22 21-16,21 0 0,0 0 15,-21 0-15,0 22 16,21-22-16,0 0 0,-21 0 0,21 22 15,1-22-15,-1 0 0,0 0 0,0 0 16,21 0-16,-20-21 0,20 22 16,0-22-16,1 0 0,41 0 15,43 0-15,-84 0 16,-1-22-16,0 1 16,1 0-16,-1 0 0,-21 0 0,21-22 15,-20 22-15,-1-21 0,0 0 16,0-1-16,0 1 0,-21 0 0,0-1 15,0-20-15,0-1 16,0 43-16,-21 0 0,0 21 16,-21-21-16,20 21 0,-20 0 0,0 0 15,-1 0-15,1 21 0,0 0 0,-1 0 16,-20 0-16,21 22 16,-1-1-16,22-21 0,-21 22 0,21-1 0,-1 0 15,22 43-15,0-64 16,0 21-16,0-20 0,22-1 15,-1 0-15,0 0 0,0 0 0,0-21 16,22 0-16,-22 0 16,21 0-16,0 0 0,-20 0 0,20 0 0,0-21 15,-21 0-15,22 0 0,-1 0 0,-21-1 16,22-20-16,-22 0 0,21-1 16,-21 1-16,0 0 0,22-64 15,-22 42-15,0 1 0,0-1 16,-21 1-16,0-1 0,21 1 0,-21-1 15,0 1-15,0 21 0,0-22 0,0 22 16,0 21-16,0-22 0,0 22 16,0 0-16,-21 21 15,0 0 1,0 42-16,21-21 0,-21 22 16,21-1-16,0 0 0,0 22 0,0-1 15,0 1-15,0-22 0,0 22 16,0-1-16,0 1 0,0-1 0,0-20 15,0 20-15,0 1 0,0-22 16,21 0-16,-21 1 0,21-1 0,0-21 16,0 21-16,22 1 15,-22-43-15,21 21 0,-21-21 0,22 0 0,-22 0 16,21 0-16,1-21 16,-22 21-16,21-21 0,0-1 0,1 1 15,-22 0-15,21-21 0,-21 21 16,1-22-16,20 1 0,-21 21 0,-21-22 15,21 22-15,-21 0 0,0 0 0,0 0 16,0 0-16,-21 21 16,0 0-16,0 0 15,0 21-15,-1 0 0,1 0 0,0 0 16,0 0-16,0 22 0,21-22 16,-21 21-16,21-21 0,0 22 15,0 20-15,21-42 0,0 1 16,0-1-16,0-21 15,0 0-15,22 21 0,-22-21 0,21 0 16,-21 0-16,22 0 0,-1 0 16,0-21-16,1 0 0,-1 21 0,0-22 15,1 1-15,-22-21 0,21 21 0,1 0 16,-22-22-16,0 22 0,0-21 16,0 21-16,0-1 0,-21 1 0,22 0 15,-22 0-15,0 0 0,-22 21 31,1 21-31,0 0 0,21 0 16,-21 0-16,21 22 0,-21-22 0,0 21 16,21-21-16,0 22 0,0-22 15,-22 0-15,22 21 0,0-20 0,0-1 16,0 0-16,22-21 31,-1 0-31,0 0 16,-21-21-16,21 0 0,0-1 0,0-20 15,1 21-15,-22 0 16,21-22-16,0 22 0,-21-21 0,21 21 0,0 0 16,-21-1-16,0 1 15,21 21-15,1 0 0,-22 21 16,0 1 0,0-1-16,0 0 0,0 0 15,0 21-15,0-20 0,21-1 0,-21 0 16,21 21-16,-21-21 0,21 1 0,0-1 15,0-21-15,1 21 0,-1 0 16,21-21-16,0 0 0,-20 0 16,20 0-16,0 0 0,-21-21 15,22 21-15,-22-21 0,21 0 0,-21-1 16,22-20-16,-22 0 0,21 21 0,-21-43 16,1 22-16,20-1 15,-21-20-15,0 21 0,0-22 0,1 22 16,-22-22-16,0 1 0,21-1 0,-21 1 15,0-1-15,0 1 0,0 20 16,0-20-16,0 42 0,0-22 0,0 22 16,-21 0-16,-1 21 15,1 21-15,21 0 0,-21 1 16,21 20-16,0 0 0,0 1 0,0 20 16,-21-21-16,21 22 0,0-1 15,0 1-15,0-22 0,0 22 0,0-22 16,0 22-16,0-22 0,0 0 15,0 22-15,0-22 0,0-21 0,21 22 16,-21-22-16,21 21 0,22-21 16,-22 0-16,0-21 0,0 0 15,0 0-15,0 0 16,1 0-16,-1-21 0,0 0 0,21-21 16,-21 21-16,1-1 15,-1-20-15,0 0 0</inkml:trace>
  <inkml:trace contextRef="#ctx0" brushRef="#br0" timeOffset="16602.66">12785 3577 0,'0'21'0,"0"-42"0,0 64 15,0-22 1,21-21-16,21 0 0,0 0 0,1 0 15,-1 0-15,0 0 0,64 0 16,-42 0-16,-22 0 0,0 0 16,22 0-16,-22-21 0,-21 21 0,22-22 15,-22 22-15,21 0 0,-21 0 16,-21-21-16,-21 0 31</inkml:trace>
  <inkml:trace contextRef="#ctx0" brushRef="#br0" timeOffset="17545.15">14922 3768 0,'22'0'16,"-1"0"-16,0 0 15,0-21-15,0 21 16,0-22-16,1 1 0,-1 21 16,0-21-16,0 0 0,0 0 0,-21 0 15,0-1-15,0 1 0,0 0 16,0 0-16,0 0 0,-42-43 15,21 43-15,0 21 0,-22 0 16,1 0-16,0 0 0,20 0 0,-20 0 16,0 21-16,-1 0 0,1 22 0,-21 20 15,20-42-15,1 64 16,21-43-16,0 1 0,21-1 16,-22 0-16,22 1 0,0-1 15,0-21-15,22 22 0,-1-22 0,-21 0 16,42 0-16,-21 0 0,0-21 15,22 0-15,-1 0 0,-21 0 16,22 0-16,-1 0 0,-21 0 0,21-21 16,-20 21-16,20-21 0,-21 0 15,0 21-15,-21-21 0,0-1 0,-21 22 16,-21 0 0,21 0-16,-22 0 0,1 0 15,0 22-15,-1-1 0,1 0 0,-22 0 16,22 21-16,0 1 0,-1-22 15,1 21-15,0 1 0,21-1 16,-22-21-16,22 21 0,0 1 0,21-22 16,0 0-16,0 0 0,0 0 15,0 1-15,21 20 0,21-42 16,-20 0-16,20 0 0,-21 0 0,21 0 16,1 0-16,-1 0 0,-21-21 15,22 0-15,-1 21 0,0-22 0,1 1 16,-22 0-16,21 0 0,-21 21 0,0-21 15,1 0-15,-22 42 32,-22 0-32,1 0 15,0 0-15,0 22 0,0-22 16,0 21-16,-1 0 0,-20 22 0,21-22 16,0 22-16,0-22 0,-22 22 15,22-22-15,0 21 0,0-20 0,0-1 16,-1 0-16,1-20 0,21 20 0,0 0 15,0-21-15,0 1 16,21-22 0,-21-22-16,22 1 0,-1 0 0</inkml:trace>
  <inkml:trace contextRef="#ctx0" brushRef="#br0" timeOffset="18386.03">17081 4149 0,'22'0'16,"-1"0"-1,0 0-15,0 0 0,0 0 0,0-21 16,1-1-16,-1 22 0,0-21 15,0 0-15,0 0 0,0 0 0,1 0 16,-22-1-16,0 1 16,0 0-16,0 0 0,0 0 0,-22 0 15,1-1-15,0 1 0,-21 0 16,21 0-16,-22 0 0,1 21 16,0 0-16,-1 0 0,1 0 0,0 0 15,-1 0-15,1 21 0,0 0 16,-1 0-16,1 0 0,21 22 0,-22-1 15,-20 43-15,-1 21 16,43-64-16,0 0 0,21 1 16,0-22-16,0 21 0,0-21 0,0 0 15,0 1-15,21-1 0,0-21 16,22 0-16,-22 0 0,21 0 0,1-21 16,-22-1-16,21 1 15,0-21-15,22 21 0,-22-22 0,1-20 0,20 21 16,1-22-16,-22 22 0,21-22 15,1 1-15,-1-1 0,-20-20 16,20 20-16,-20-21 0,41-84 16,-41 63-16,-22 22 0,0-1 15,0 0-15,-21 22 0,0-1 0,0-20 16,0 41-16,-21 1 0,0 0 16,-22 20-16,1 1 0,21 21 15,-43 0-15,22 21 0,0 1 0,-1 20 16,-20 0-16,21 22 0,-1-1 15,1 22-15,0 21 0,-1-22 0,22 22 16,0-21-16,0 21 0,21-22 0,0 22 16,0-21-16,0 0 0,21-1 15,0-20-15,0-1 0,22 1 16,-22-1-16,21-20 0,-21-1 0,22-21 16,-22 0-16,21 0 0,0 1 15,-20-22-15,20 0 0,0 0 0,-21 0 16,22-22-16,-1 1 0,-21 0 0,0-21 15,22 21-15,-22-22 0</inkml:trace>
  <inkml:trace contextRef="#ctx0" brushRef="#br0" timeOffset="18757.05">17632 3874 0,'0'0'0,"-21"0"0,-1 21 0,1 0 15,0 0-15,0 0 0,21 0 16,-21 1-16,21-1 0,0 0 0,0 0 15,0 0-15,21-21 16,0 0-16,0 0 0,0 0 0,22 0 16,-22 0-16,21 0 0,-21 0 15,22-21-15,-1 0 0,-21 0 0,22 0 16,-22-1-16,21 1 0,-21 0 0,0 0 16,1 0-16,-22 0 0,0-1 15,0 1-15,0 0 0,-22 21 16,1 0-16,0 0 15,-21 0-15,21 0 0,-22 0 0,1 0 16,21 21-16,-22 0 0,22 1 0,-21-1 16,21 21-16,-22 0 0,22-20 15,0 20-15,21 0 0,0 1 0,0-1 16,0-21-16,0 21 0,0-20 16,21-1-16,0-21 0,1 21 0,20-21 15,-21 0-15,21 0 0,1-21 16,20 21-16,-20-21 0,20-1 0,1-20 15,-1 0-15</inkml:trace>
  <inkml:trace contextRef="#ctx0" brushRef="#br0" timeOffset="19148.03">18965 2667 0,'0'0'0,"0"-63"0,-21-64 16,0 105-1,0 1-15,0 0 0,-1 21 0,1 21 16,-21 43-16,0-22 16,20 22-16,1-1 0,-21 22 15,21-1-15,-22 1 0,22 21 16,-21 0-16,0 0 0,20-1 0,-20 1 16,0 0-16,-1 21 0,22-21 15,-21 21-15,21 0 0,-22-21 0,22 21 16,-21 0-16,21-21 0,0 21 0,-22-22 15,22 1-15,-64 127 16,64-148-16,-21 21 0,0-22 0,-1 22 16,1-21-16,0-22 0,20 22 0,-20-22 15,0-20-15,21-1 0,-1 0 16,22-20-16,0-1 0,22-42 16,-1-1-16,0 1 15,21-21-15,-21 0 0,22-1 0,-1 1 16,-21-22-16,22 1 15,-1-1-15,0 1 0,-21-1 0,22-20 16,-1-1-16,0 0 0</inkml:trace>
  <inkml:trace contextRef="#ctx0" brushRef="#br0" timeOffset="19478.02">18224 3874 0,'-21'-43'0,"42"86"0,-63-107 16,21 43-16,0 0 0,21 0 15,-21-1-15,21 1 16,0 0-16,21 21 0,0-21 16,0 21-16,21-21 0,-20 21 0,41 0 15,-21 0-15,1 0 0,20 0 16,-20 0-16,20 0 0,-21 21 0,1 0 16,-22 0-16,0 0 0,0 1 15,-21 20-15,0-21 0,0 21 0,-21-20 16,-21 20-16,21 0 0,-43-21 15,22 22-15,-1-22 0,-20 0 0,21 0 16,-22 0-16,22 1 0,-1-22 16,-62 21-1,83-21-15,22-21 16,0-1 0,22 22-16,-1-21 0,0 0 0,21 21 15,-21-21-15,22 0 0</inkml:trace>
  <inkml:trace contextRef="#ctx0" brushRef="#br0" timeOffset="20719.84">18732 4128 0,'0'0'16,"22"0"-16,-22 21 0,21-21 0,0 0 16,0 0-16,0 0 15,43-64-15,-43 43 16,0 0-16,21 0 0,-20 0 15,20-22-15,-21 22 0,21 0 0,-20-21 16,20 20-16,-21-20 0,0 0 16,-21 21-16,0-1 0,0 1 0,0 0 15,0 0-15,-42 21 16,21 0-16,0 0 0,-22 21 0,-20 21 16,20-20-16,22 20 15,-21-21-15,21 21 0,0 1 0,-1-1 16,22 0-16,0 1 0,0-1 0,0-21 15,0 22-15,22-22 16,-1 21-16,0-21 0,0-21 0,21 21 16,-20-21-16,20 0 0,0 0 15,1 0-15,-1 0 0,21-21 0,-20 21 16,20-21-16,-20 0 0,20-21 0,-21 20 16,1 1-16,-1-21 0,0 0 15,1 20-15,-22-20 0,0 21 0,0-21 16,-21 20-16,0 1 0,0 0 15,-21 21 1,0 0-16,0 0 0,21 21 16,-21 0-16,-1 1 0,22 20 15,-21-21-15,0 0 0,21 22 0,0-22 16,-21 0-16,21 21 16,0-21-16,-21 1 0,21-1 0,0 0 15,0 0-15,21-42 31,0 0-31,0 21 0,0-21 16,-21-22-16,43 22 0,-22 0 16,0-21-16,0 20 0,0 1 0,22-21 15,-22 21-15,0 0 0,0 21 16,0-22-16,1 22 0,-1 0 16,0 0-16,0 22 15,-21-1-15,0 0 16,0 0-16,21 21 0,-21 1 15,21-22-15,-21 0 0,22 0 16,-22 0-16,21 1 0,0-1 0,0 0 16,0 0-16,0-21 0,43 21 15,-22-21-15,-21 0 16,22 0-16,-1 0 0,0 0 0,1-21 16,-1 21-16,0-21 0,1 0 0,-1 0 15,0-22-15,1 22 0,63-127 16,-64 63-1,-42 64-15,0 0 16,0 0-16,0 0 0,0-1 0,-42 22 16,-1 0-16,22 0 15,-21 0-15,-1 0 0,1 0 0,-21 22 16,20-1-16,1 0 0,21 21 0,-22-21 16,-41 85-1,63 0-15,21-85 16,0 0-16,0 22 0,0-22 15,21 0-15,0-21 0,0 21 0,21-21 16,-20 0-16,20 0 0,-21 0 16,21 0-16,1 0 0,84-42 15,-21-43 1,-64 64-16,-21-21 16,21-1-16,-20 1 0,-1 0 0,21-64 15,-21 42-15,-21 1 0,0-1 16,0-20-16,0 20 0,21-190 31,-21 212-31,0 0 0,0 20 0,0-20 16,-21 63-1,21 0-15,-21 22 16,21-1-16,-42 106 16,42-84-16,0-1 15,0 1-15,0-1 0,0-20 0,-21 20 16,21-21-16,0 22 0,0-22 0,0 22 15,0-22-15,0 0 0,0 1 16,0-22-16,0 21 0,21-21 0,0 1 16,-21-1-16,21-21 0,21 0 15,22 0 1,-22-21-16,-21-1 0,1 1 16,20 0-16,-21 0 0,0-21 0,22 20 15</inkml:trace>
  <inkml:trace contextRef="#ctx0" brushRef="#br0" timeOffset="21816.11">21336 3831 0,'0'0'0,"0"21"0,0 1 0,0-1 16,0 0 0,21-21-1,0 0-15,22 0 0,-22 0 0,0 0 16,21 0-16,-21 0 0,22-21 0,-1 0 15,-21 21-15,22-22 0,-22 1 16,0 0-16,0 21 0,0-21 16,0 0-16,-21-22 0,0 1 15,-21 0 1,0 42-16,0 0 16,0 0-16,-22 0 0,1 21 0,21 0 15,-21 0-15,20 0 0,-20 1 0,21-1 16,0 21-16,0-21 0,21 22 15,-22 20-15,22-42 0,0 43 16,0-22-16,22-21 16,-1 0-16,0 1 0,21-1 0,43 0 15,-43-21-15,1 0 0,-1 0 16,0 0-16,1 0 0,20 0 16,-21 0-16,1-21 0,-1 21 0,0-21 15,-20-1-15,20 1 0,-21-21 16,21 21-16,-20 0 0,-1-22 15,0 22-15,-21-21 0,0 21 0,0-1 16,0 1-16,0 0 0,0 0 16,-21 42 15,21 0-31,0 0 0,0 1 16,-21 20-16,-1-21 15,22 0-15,-21 22 0,21-22 0,0 0 0,0 21 16,0-21-16,0 1 0,0-1 15,0 0-15,21-42 32,-21 0-17,22 21-15,-1-43 0,0 22 0,0 0 16,0-21-16,0 20 0,1-20 16,-1 21-16,0-21 0,0 20 0,0 1 15,0 0-15,1-21 16,-1 42-16,-21 21 15,0 0 1,0 0-16,0 0 16,0 1-16,0-1 0,21 63 15,0-20 1,0-43-16,0 0 0,1 0 16,-1 1-16,0-1 0,21-21 0,-21 21 15,22-21-15,-1 0 0,0 0 16,1 0-16,-1 0 0,0 0 0,85-64 15,-42 1 1,-43 21-16,1 20 0,-1-20 16,-21-21-16,22 20 0,-1 1 0,-21-22 15,21-20-15,-20 20 0,20-20 16,21-128 0,-63 148-16,0 1 0,0-1 15,0 22-15,0 21 0,0-21 0,0 20 16,-21 22-16,0 0 15,0 22-15,0-22 0,0 42 0,-1-21 16,1 43-16,-21-22 0,21 21 16,0 1-16,21-1 0,-22 1 0,1-1 15,0 22-15,0-21 0,0 63 16,0-22 0,21-41-16,0-22 0,-22 22 0,22 20 15,0-62-15,0 20 16,0-21-16,22 0 0,-1 0 0,0 1 15,21-22-15,-21 0 0,1 0 16,-1 0-16,0 0 0,21-22 16,43-41-16,0 21 15,-64-1-15,21 1 16</inkml:trace>
  <inkml:trace contextRef="#ctx0" brushRef="#br0" timeOffset="22033.99">23177 3620 0,'0'0'15,"0"42"1,22-21-16,-1-21 0,0 0 16,21 0-16,1 21 0,-22-21 15,21 0-15,0 0 0,1 0 0,-1 0 16,0 0-16,1 0 0,-22 0 0,21 0 15,-21 0-15,22 0 0,-22-21 16,0 21-16,0 0 0,-21-21 16,21 21-16</inkml:trace>
  <inkml:trace contextRef="#ctx0" brushRef="#br0" timeOffset="22562.66">24617 3598 0,'0'0'16,"-21"-21"-16,21 0 0,-22 0 16,22 42-1,0 0 1,22 22-16,-1-1 0,0 0 16,0 1-16,0-1 0,0 21 0,1-20 15,-1-1-15,0 22 0,0-22 16,-21 0-16,21 1 0,-21-1 0,21 0 15,1-21-15,-22 1 0,0-1 16,0 0-16,21 0 0,0-21 16,-21-21-1,21 0-15,0 0 0,0-1 16</inkml:trace>
  <inkml:trace contextRef="#ctx0" brushRef="#br0" timeOffset="22783.54">25209 3620 0,'0'0'0,"-21"0"16,0 0-16,-21 0 0,21 0 0,-22 21 15,22 0-15,-64 21 0,43 1 16,0-22-16,-1 21 0,1 0 0,0 1 16,-1-22-16,1 21 0,0 1 15,21-1-15,-22-21 0,22 0 0,0 22 16,21-22-1,0 0-15,21-21 0,0 0 0,22 0 16,-1-21-16,-21 0 0,43 21 16</inkml:trace>
  <inkml:trace contextRef="#ctx0" brushRef="#br0" timeOffset="23084.2">25336 3768 0,'0'0'0,"0"-21"0,0-1 15,-21 22 1,21 22-16,-21-1 16,21 0-16,-21 0 0,0 21 0,21 1 15,-21 20-15,-1 1 0,1 84 16,0-85-16,0 22 16,0 0-16,0 21 0,-22-22 15,22 22-15,-21-21 0,21 21 0,-22-22 0,1 22 16,0-21-16,-1-1 0,-20 1 15,20 0-15,1-1 0,-43 65 16,43-86-16,21 1 0,-21-22 0,20 43 16,22-64-16,0 0 15,22-21-15,-1-21 16,0 0-16,0-22 0,21 22 0,22-85 16</inkml:trace>
  <inkml:trace contextRef="#ctx0" brushRef="#br0" timeOffset="23410.01">25231 3958 0,'0'0'16,"21"-42"-16,-21 0 0,0 20 0,0 1 16,21 0-16,-21 0 0,0 0 15,21 0-15,0-1 0,0 1 0,1 21 16,-1-21-16,0 21 0,0 0 15,0 0-15,22 0 0,-22 0 0,0 0 16,21 21-16,-42 0 0,0 1 16,0-1-16,0 42 0,0-42 15,0 22-15,-42-22 0,21 21 16,0-21-16,-22 22 0,1-1 0,0-21 16,20 0-16,-20 1 0,0-1 0,-1 0 15,22 0-15,0-21 0,0 0 16,0 0-1,42 0 1,0-21-16,0 0 0,0 21 0,1-21 16,20-1-16</inkml:trace>
  <inkml:trace contextRef="#ctx0" brushRef="#br0" timeOffset="23867.15">26141 3747 0,'0'-22'16,"0"1"-16,-21 21 0,-1 0 15,1 0-15,0 0 0,0 0 0,-21 21 16,20 1-16,1-1 0,-21 0 16,21 0-16,-22 0 0,1 22 15,21-22-15,-21 21 0,20 0 0,1 1 16,0-1-16,0-21 0,21 22 15,0-22-15,0 0 0,0 0 0,0 0 16,0 0-16,21-21 0,0 0 0,0 0 16,22 0-16,-22 0 0,0-21 15,21 0-15,-20 0 0,20 0 0,-21 0 16,0-22-16,0 22 16,1-21-16,-1-1 0,0 22 0,0-21 15,-21 21-15,0 0 0,0-1 0,0 1 16,0 42-1,0 1 1,0-1-16,0 21 0,0-21 16,-21 22-16,21-22 0,-21 21 0,21-21 15,0 22-15,0-22 0,0 0 16,0 0-16,0 0 0,0 0 16,21-21-16,0 0 0,0 0 0,0 0 15,1 0-15,-1-21 0,0 0 16,0 0-16,0 0 0</inkml:trace>
  <inkml:trace contextRef="#ctx0" brushRef="#br0" timeOffset="24132.02">26628 3133 0,'-22'42'0,"1"0"0,21 1 15,-21-1-15,0 22 0,21-1 16,-21 1-16,21-1 0,-21-21 0,-1 22 16,1-1-16,21-20 0,-21-1 15,21 22-15,-21-22 0,0 0 0,21 1 16,-21-22-16,21 21 0,0-21 0,0 0 16,-22 1-16,22-1 0,22-21 31,-1-21-31,0-1 15,0 1-15</inkml:trace>
  <inkml:trace contextRef="#ctx0" brushRef="#br0" timeOffset="24611.72">26797 3344 0,'0'0'16,"0"-42"-16,21 21 0,-21 0 0,0 0 0,0-1 15,0 44 1,0-1-16,0 0 0,0 21 0,0-21 15,0 22-15,0-1 0,0 0 16,0 1-16,0-1 0,0 0 16,0 1-16,0-1 0,0 0 0,0 1 15,-21-1-15,21 0 0,-21-20 16,21 20-16,-21-21 0,21 21 0,0-20 16,0-1-16,-22 0 0,1 0 15,21 0-15,-21-21 16,0 0-1,21-21-15,0 0 0,0 0 16,0 0-16,0-1 0,0-20 0,0 21 16,21 0-16,0-22 0,0 22 15,22 0-15,-22 0 0,0 0 0,21 0 16,-20-1-16,20 22 16,-21 0-16,0 0 0,0 0 0,1 22 15,-1-22-15,-21 21 0,21 0 16,-21 0-16,0 21 0,0-20 0,0-1 15,0 21-15,-21-21 0,0 22 0,-1-22 16,1 21-16,0-21 0,0 0 16,0 1-16,0-1 0,21 0 0,-22 0 15,22-42 17,0 0-17,0 0-15,0-1 0,0 1 16</inkml:trace>
  <inkml:trace contextRef="#ctx0" brushRef="#br0" timeOffset="24830.6">26268 3620 0,'0'0'0,"-64"0"15,85 0 16,1 0-31,-1 0 0,0 0 0,0 0 0,21 0 16,-20 0-16,20 0 0,-21 0 16,0 0-16,22 0 0,-22 0 15,0 0-15</inkml:trace>
  <inkml:trace contextRef="#ctx0" brushRef="#br0" timeOffset="26860.28">2688 5101 0,'0'0'0,"0"21"15,21-21 17,0 0-32,-21 22 0,22-22 0,-1 0 15,0 0-15,0 0 0,21 0 0,-20 0 16,-1 21-16,21-21 15,0 0-15,1 0 0,-1 0 0,0 0 16,22 21-16,-22-21 0,22 0 16,-1 0-16,1 0 0,-1 0 0,22 0 15,-22 0-15,22 0 0,-21 0 0,20 0 16,-20 0-16,20 0 0,-20 0 16,21 0-16,-1 0 0,1 0 0,0 0 15,-1 0-15,1 0 0,21 0 16,-22 0-16,1 0 0,21 0 15,-21 0-15,-1 0 0,22 0 0,-21 0 0,21 0 16,-22 0-16,22 0 16,0 0-16,0 21 0,0-21 0,-22 0 0,22 0 15,0 0-15,0 0 0,0 0 16,-1 0-16,1 0 0,0 0 16,0 0-16,21 0 0,-21 0 0,0 0 15,-1 0-15,1 0 0,21 0 16,106 0-16,-127 0 0,21 0 15,-21 0-15,0 0 0,21 0 0,-22 0 16,1 0-16,21-21 0,-21 21 0,21 0 16,-21 0-16,0 0 0,0 0 15,126 0-15,-105 0 0,-21 0 16,21 0-16,0 0 0,-21 0 0,21 0 16,-21 0-16,0 21 0,0-21 15,21 0-15,-22 21 0,1-21 16,21 0-16,-21 21 0,127-21 15,-127 22-15,21-22 0,-21 0 16,21 21-16,-22-21 0,22 0 0,0 0 16,0 21-16,-21-21 0,21 21 0,0-21 15,-21 0-15,21 0 16,0 0-16,0 0 0,127 21 0,-127-21 16,0 0-16,0 0 0,0 0 0,0 21 15,0-21-15,0 0 16,0 0-16,0 0 0,0 0 0,127 22 15,-127-22-15,0 0 0,21 0 16,-21 0-16,0 0 0,0 0 16,21 0-16,-21 0 0,0 0 0,149 21 15,-149-21-15,21 0 16,-21 0-16,0 0 0,0 0 0,0 0 16,0 0-16,0 21 0,0-21 0,0 0 15,0 0-15,-21 0 0,21 0 16,0 0-16,-22 21 0,22-21 0,0 0 15,106 0-15,-106 0 0,-21 0 16,21 0-16,0 0 0,0 21 16,-21-21-16,21 0 0,0 0 15,0 0-15,-21 0 0,21 0 16,0 0-16,-21 21 0,21-21 0,0 0 16,0 0-16,-22 0 0,22 0 0,-21 0 15,21 22-15,-21-22 0,21 0 16,-21 0-16,21 0 0,-21 21 0,21-21 15,-21 0-15,-1 0 0,22 21 0,-21-21 16,21 0-16,-21 0 0,21 21 16,-21-21-16,21 21 0,-21-21 0,0 0 15,-1 0-15,1 21 0,106-21 16,-106 0-16,0 22 0,-22-22 16,22 0-16,0 0 0,-21 0 0,-1 21 15,1-21-15,21 0 16,-22 0-16,170 21 15,-63-21-15,-106 0 16,-1 0-16,1 0 0,-22 0 0,22 0 16,-21 0-16,-1 0 0,22 0 0,-22 0 15,1 0-15,-1 0 0,1 0 16,-1 0-16,-20 0 0,20 0 0,-21 0 16,22 0-16,-22 0 0,1 0 15,-1 0-15,0-21 0,1 21 16,-1-21-16,0 21 0,-21 0 0,1 0 15,20 0-15,-21-22 0,0 22 0,0 0 16,1 0-16,-1 0 0,0 0 16,0 0-16,0 0 15,-21-21-15,-21 21 32,0 0-32,0 0 15,0 0-15,-1 0 0,-20 0 0,21 0 16</inkml:trace>
  <inkml:trace contextRef="#ctx0" brushRef="#br0" timeOffset="27986.82">2265 6922 0,'0'-22'0,"0"1"15,0 0-15,0 0 16,0 0 0,0 42 15,0 0-15,0 0-16,0 22 0,0-22 0,0 21 15,0 0-15,0 1 0,0-1 16,0 0-16,0 22 0,0-22 0,0 22 15,0-22-15,0 22 0,-21-22 16,21 0-16,-22 1 0,22-1 0,-21 0 16,21 1-16,0-22 0,-21 21 15,0-21-15,21 0 0,0 1 16,-21-1-16,21 0 0,-21-21 16,21-21 15</inkml:trace>
  <inkml:trace contextRef="#ctx0" brushRef="#br0" timeOffset="28395.5">2836 7408 0,'0'0'0,"0"22"16,0-1-16,0 0 16,0 0-16,0 0 0,0 0 15,21-21 17,1 0-32,-1-21 15,-21 0-15,21 21 0,-21-21 16,0 0-16,21 0 15,-21-1-15,0 1 16,-21 0-16,0 21 16,0 0-1,-1 0-15,1 21 0,0 0 16,21 1-16,-21-1 16,21 0-16,-21-21 0,21 21 15,0 0-15,0 0 0,0 1 16</inkml:trace>
  <inkml:trace contextRef="#ctx0" brushRef="#br0" timeOffset="31242.22">5186 6583 0,'0'-21'16,"-21"21"-16,21 21 31,0 0-15,0 0-16,0 0 0,0 22 0,0-22 16,0 21-16,0-21 0,0 1 15,0 20-15,0-21 0,0 0 0,0 0 16,0 1-16,21-1 0,-21 0 15,21 0-15,0-21 0,0 0 0,0 0 16,1 0-16,-1 0 0,0-21 0,21 21 16,-21-21-16,22 0 0,-1-22 15,0 22-15,-20-21 0,20 21 0,0-22 16,-21 1-16,1 21 0,-1-22 16,0 1-16,0 0 0,-21 21 15,0-22-15,0 22 0,0-21 0,0 21 16,0-1-16,-21 22 0,0 0 15,0 0-15,-1 0 16,1 22-16,0 20 0,21-21 16,-21 21-16,21 1 0,-21 63 15,21-43-15,0 43 0,0-43 16,0 1-16,0-1 0,0 1 16,0-1-16,0 22 0,0-21 0,0-1 15,21 1-15,-21-22 0,21 21 16,-21-20-16,0 20 0,0-20 0,0-1 15,0-21-15,0 21 0,0-20 16,0 20-16,-21-21 0,0 0 16,0-21-16,21 21 0,-22 1 0,1-22 15,0 0-15,0 0 0,0 0 0,-22 0 16,22-22-16,0 1 0,-21 0 16,21 0-16,-22 0 0,22-22 0,-21 22 15,21-21-15,-43-22 0,22 43 16,21-21-16,-1 21 0,1 0 15,0-1-15,0 22 0,21 22 32,0-1-32,0 0 0,0 0 15,21 0-15,0 0 0,0 1 16,1-1-16,20 21 0,-21-21 16,0 0-16,22 1 0,-1-1 15,0 0-15,1 0 0,-1 0 0,21 0 0,-20-21 16,20 22-16,64-22 15,-42 0-15,-22 0 0,1 0 0,-1 0 16,1-22-16,21 22 0,-22-21 0,1 0 16,-22 0-16,21 0 0,107-64 15,-128 64-15,-21 0 16,0 0-16,1-22 0,-1 22 0,-21-21 16,0 21-16,0-22 15,0 22-15,-21-21 0,-1 21 0,-20-1 16,21 1-16,0 0 0,-22 21 0,22 0 15,0 0-15,-21 0 0,21 0 16,-22 21-16,22 0 0,-42 22 16,41-1-16,1-21 0,0 22 15,0-22-15,0 21 0,0 0 16,21-20-16,-22 20 0,22-21 0,0 0 0,0 0 16,0 1-16,0-1 0,0 0 15,22-21-15,-1 0 0,0 0 0,0 0 16,0 0-16,0 0 15,1-21-15,20 0 0,-21-1 16,21 1-16,-20 0 0,20-21 0,0 21 16,1-22-16,-1-20 0,0 20 0,22-84 15,-22 64-15,-21-1 16,0 1-16,1-1 0,-1 1 0,0-1 16,0 22-16,0-21 0,-21 20 0,0 1 15,21 21-15,-21-22 0,22 22 16,-22 0-16,0 0 15,0 42 1,-22 0-16,1 0 0,0 1 16,0 41-16,0-21 15,0 1-15,-1 20 0,22-20 16,-21 20-16,0 1 0,0 63 16,0-64-16,21 1 0,-21-22 0,21 21 15,0-20-15,0-1 0,0 0 16,0 1-16,0-1 0,0-21 0,0 22 15,0-22-15,21 0 0,0 0 0,0 0 16,0-21-16,0 21 0,1-21 16,20 0-16,0 0 0,1 0 0,-1 0 15,0 0-15,1-21 0,-1 0 0,0 0 16,1 0-16,-1 0 0,-21-1 16,21 1-16,1 0 0,-22 0 15,21-21-15,-21 20 0,1 1 0,-22-21 16,0 21-16,0 0 0,0-22 15,0 22-15,0 0 0,0 0 16,-22 21-16,1 0 0,0 0 16,-21 0-16,21 21 0,-1 0 15,1 0-15,-42 22 0,42-1 16,-1-21-16,1 21 0,21-20 0,-21 20 16,21-21-16,0 0 0,0 22 15,0-22-15,21 0 0,0 0 0,1-21 16,-1 21-16,21-21 0,-21 0 0,22 0 15,-22 0-15,21 0 16,0 0-16,1 0 0,-1 0 0,0-21 16,1 0-16,-1 0 0,0 0 0,1-1 15,-1 1-15,0 0 0,-20 0 16,20-21-16,-21 20 0,0 1 0,0-21 16,1-22-16,-22 43 0,0 0 15,0 0-15,0 0 0,0 0 16,-22 21-1,1 0-15,21 21 0,-21 21 16,21 0-16,-21-20 16,21 20-16,-21-21 0,21 21 0,-21-20 15,21 20-15,0-21 0,0 0 16,-22 22-16,22-22 0,0 0 16,-21-21-16,21 21 0,0 0 0,0-42 46,21 0-46,-21 0 16,22 0-16,-1-1 0,0 1 0,0-21 16,0 0-16,0 20 0,1-20 15,-1 0-15,0-1 0,0 22 0,21-21 16,-20 21-16,-1 0 0,0-1 0,0 22 16,0 0-16,0 0 0,-21 22 15,0-1 1,0 0-16,0 0 0,0 21 0,0-20 15,0 20-15,0-21 0,0 21 0,0-20 16,0 20-16,0-21 0,0 0 16,0 22-16,0-22 0,0 0 0,22 0 15,-1-21-15,-21 21 0,21 0 0,0-21 16,21 0-16,-20 0 0,-1 0 16,21 0-16,-21 0 0,22-21 0,-22 0 15,21 0-15,0 0 0,1 0 16,-22-1-16,21 1 0,-21-21 15,22 21-15,-22-22 0,21 1 0,-21 0 16,1-1-16,-1 1 0,0-21 0,0 20 16,-21-20-16,0-1 0,0 1 15,0 20-15,0-20 0,0 21 0,0-22 16,0 22-16,0-1 0,0 22 0,0 0 16,0 0-16,0 0 0,0 42 31,0 0-31,0 0 0,0 22 0,-21-22 15,21 21-15,-21 0 0,21 1 16,0 20-16,-21-20 0,21 20 0,-22-21 16,1 64-16,21-42 15,0-22-15,-21 0 0,21 22 16,0-22-16,0-21 0,0 22 0,0 20 16,0-42-16,0 1 0,0-1 15,0 0-15,21-21 0,0 0 16,1 21-16,-1-21 0,0 0 0,0 0 15,0 0-15,0 0 0,1-21 0,-1 0 16,21 0-16,-21 21 0,0-43 16,22 22-16,-22 0 0,21 0 0,-21-22 15,1 22-15,20-21 0,-21 21 16,0 0-16,0-1 0,-21 1 0,22 0 16,-22 0-16,21 21 0,-21 21 31,0 0-31,-21 0 15,-22 43-15,43-43 0,0 0 16,-21 0-16,0 1 0,21 20 0,-21-21 16,21 0-16,0 0 0,0 1 0,0-1 15,0 0-15,21-21 16,0 0-16,0 0 16,0 0-16,1-21 0,-1 0 0,0 21 15,21-22-15,-21 1 0,1 0 0,-1-21 16,0 21-16</inkml:trace>
  <inkml:trace contextRef="#ctx0" brushRef="#br0" timeOffset="31539.28">9440 6900 0,'0'0'0,"-63"0"15,63 22-15,0-1 0,-21 0 0,21 0 16,0 0-16,0 0 0,0 1 15,0-1-15,21-21 16,0 0-16,0 0 16,0 0-16,0-21 0,-21-1 15,0 1 1,0 0-16,0 0 0,0 0 16,0 0-16,-21-1 15,0 22-15,0 0 0,0 0 16,0 0-16,-1 0 0,1 0 15,0 22-15,0-1 0,0-21 0,21 21 16,-21 0-16,-1-21 0,1 21 16,0 0-16,0-21 0</inkml:trace>
  <inkml:trace contextRef="#ctx0" brushRef="#br0" timeOffset="31758.26">8572 7387 0,'0'0'0,"0"21"0,22-21 16,-1 0-16,0 0 0,21-21 15,-21 0-15,22 21 0,-22-21 16,21 21-16,-21-21 0,22 21 0,-22-21 16,21-1-16,1 22 0,-22 0 0,0-21 15,0 21-15,0 0 0,0 0 16,1-21-16,-1 21 0</inkml:trace>
  <inkml:trace contextRef="#ctx0" brushRef="#br0" timeOffset="33267">9927 7493 0,'21'0'32,"0"0"-32,22 0 0,-22 0 15,0 0-15,21-21 0,1 0 0,-1 0 16,-21-1-16,22 1 0,-1 0 16,43-42-16,-43 41 15,0-20-15,1 0 0,-1-1 0,0 22 16,-21-21-16,1 0 0,20-1 15,-42 1-15,21 21 0,-21-22 0,0 1 16,0 0-16,0-1 0,0 1 16,0 0-16,-21 21 0,0-1 0,0 1 15,-1 0-15,1 21 0,0 0 0,0 0 16,0 21-16,-22 0 0,22 1 16,0-1-16,-21 21 0,21 0 0,-1 1 15,-20 20-15,21 1 0,-21-1 16,20 22-16,1 0 0,0-1 0,-21 86 15,21-86-15,21 22 16,0-21-16,0 21 0,0-22 0,0 22 16,0-21-16,0 21 0,0-22 0,0 1 15,0 21-15,0-22 0,0 1 16,0 0-16,0-1 0,0 1 0,0 0 16,0-22-16,-22 1 0,22-1 0,0 64 15,0-84 1,0-22-16,22-21 15,-1-21-15,0 21 0,0-43 0,0 22 16,22-21-16,-22-1 0,21 1 0,-21-21 16,0-1-16,22 1 0,-22-22 15,0 21-15,0-20 0,0-1 16,-21 0-16,0 1 0,0-107 16,0 107-16,0 20 0,-21-21 15,-21 22-15,21 21 0,0-1 0,-22 1 16,22 21-16,-21 0 0,21 21 0,-1 0 15,-20 0-15,21 0 0,0 0 16,0 0-16,-1 0 0,44 0 31,20 0-31,-21 0 0,21-22 16,1 1-16,-1 21 0,0-21 0,1 0 16,-1 0-16,0 0 0,22-22 15,42 1-15,-43 0 0,-20 20 16,20-20-16,-21 21 0,1-21 15,-1 20-15,0 1 0,-20 0 0,-1 0 16,-21 0-16,0 0 0,-21 21 31,-1 0-31,1 21 0,0-21 0,0 21 16,0 0-16,0 21 0,-1-20 16,22-1-16,-21 0 0,21 21 0,0-21 15,0 1-15,0 20 0,0-21 0,21 0 16,1 0-16,-1-21 0,21 22 15,-21-22-15,22 0 0,-1 0 16,0 0-16,1 0 0,-1-22 0,0 1 16,1 21-16,-1-21 0,0 0 0,1-21 15,-22 20-15,21 1 0,-21-21 16,0 21-16,1 0 0,-1-22 0,0 22 16,-21 0-16,0 0 0,0 0 15,0-1-15,0 1 0,0 0 0,0 42 47,0 0-47,0 1 0,0 20 0,0 0 16,0 1-16,0-1 0,0 21 15,0 1-15,0-1 0,0 1 16,0-1-16,0 22 0,0 0 0,0-1 16,0 22-16,0-21 0,0 0 0,21 20 15,0 1-15,-21 0 0,0-21 0,21 21 16,1-1-16,-22-20 0,21 21 15,0-21-15,-21-1 0,21 86 16,-21-107-16,21 1 0,-21-1 0,0 1 16,0-22-16,0 0 0,0-21 0,0 22 15,0-22-15,-21-21 0,0 0 16,0 0-16,0-21 0,-1 0 16,1-22-16,0 22 0,-21-42 15,21 20-15,-1-20 0,-20-1 0,21 1 16,-21-1-16,20-20 0,-20 20 0,21-21 15,21-20-15,-21 20 0,21 0 16,0 1-16,0-1 0,0 0 0,0 1 16,0-1-16,0 0 0,21 22 0,0-22 15,21 22-15,-20-22 0,20 43 16,0-22-16,1 1 0,-1 20 0,0-20 16,1 20-16,-1 22 0,0-21 0,1 0 15,-1 20-15,0 1 0,-21 0 16,22 0-16,-22 0 0,42 0 15,-63-1-15,22 22 16</inkml:trace>
  <inkml:trace contextRef="#ctx0" brushRef="#br0" timeOffset="34930.89">14160 6710 0,'0'0'0,"0"-21"16,22-22-16,-22 22 0,0-21 16,0 0-16,0 20 15,21 1-15,-21 0 0,0 0 0,0 0 16,0 42 15,0 0-31,0 21 0,0-20 0,0 41 16,0-21-16,-21 1 0,-1 20 15,22 1-15,-21-1 0,0 1 0,0 20 16,0-20-16,0-1 0,-1 1 0,1-1 16,0 1-16,0-1 0,0-20 15,0-1-15,21 0 0,-22 1 0,22-22 16,-21 0-16,21 0 0,-21 0 0,21-42 47,0 0-47,0 0 0,0 0 15,0 0-15</inkml:trace>
  <inkml:trace contextRef="#ctx0" brushRef="#br0" timeOffset="35863.15">13462 7133 0,'-21'0'0,"42"0"16,-63 21-16,20-21 0,1 0 0,21 22 15,21-22 1,1 0-16,20 0 0,-21 0 16,21 0-16,22 0 0,-22-22 15,22 22-15,20-21 0,-20 0 16,21 21-16,-1-21 0,1 0 0,0 0 15,-1-1-15,1 1 0,-22 0 16,22 0-16,-21 0 0,-1 0 0,-21-22 16,22 22-16,-22-21 0,1 21 0,-22-22 15,21 1-15,-21-22 16,-21 22-16,0-21 0,0 20 16,0 22-16,-21-21 0,0 21 15,0 21-15,0-22 0,-1 22 0,1 0 16,0 0-16,0 22 0,0-22 15,0 42-15,-1-21 0,22 21 16,-21 1-16,0 20 0,21-20 0,-21 20 16,21 1-16,0-1 0,-21-21 15,0 22-15,-1-1 0,22 1 0,-21-1 16,0-20-16,21 20 0,-21 1 0,-21 20 16,20-41-16,22-1 15,-21-21-15,0 22 0,21-22 0,0 0 16,-21 0-16,0 0 0,21 0 15,0-42 1,0 0 0,0 0-16,21 0 0,0 0 15,0-1-15,0-20 0,1 21 16,-1-21-16,21-1 0,-21 1 0,0 0 16,22 20-16,-22-20 0,0 21 0,21 0 15,-42 0-15,22-1 0,20 22 16,-21 0-16,-21 22 15,0-1-15,0 0 0,0 0 0,0 21 16,0-20-16,0-1 0,0 21 16,0-21-16,0 22 0,0-22 0,0 21 15,0-21-15,0 0 0,0 1 16,0-1-16,0 0 0,21 0 0,0-21 16,22 21-16,-1-21 15,-21 0-15,22 0 0,-1 0 0,0 0 16,1 0-16,-1-21 0,0 21 15,43-42-15,-43 21 0,1-1 16,-1-20-16,0 21 0,1-21 16,-22 20-16,0-20 0,0 0 0,0-1 15,-21 1-15,0-21 0,0 41 16,0 1-16,0 0 0,0 0 0,-21 21 16,0 0-16,-21 0 0,20 0 15,1 21-15,-21 0 0,21 0 0,-22 1 16,22 20-16,0-21 0,0 21 15,0 1-15,21-1 0,0-21 16,0 22-16,0-22 0,0 21 0,0-21 16,0 0-16,21 1 0,0-1 0,0 0 15,22-21-15,-22 0 0,21 21 16,0-21-16,-20 0 0,20 0 0,0 0 16,43-21-16,-64 0 0,21 0 15,-20-1-15,20 1 0,-21 0 16,0 0-16</inkml:trace>
  <inkml:trace contextRef="#ctx0" brushRef="#br0" timeOffset="36955.65">17378 7620 0,'0'-21'32,"0"0"-32,0 0 15,21 21-15,-21-22 0,21 1 0,-21 0 16,21 0-16,0 0 0,1-22 15,-1 1-15,0 0 0,21-1 0,1-41 16,-1 20-16,-21 22 16,21 0-16,-20-22 0,-1 22 15,0-1-15,-21 1 0,0 21 0,0-21 16,0 20-16,-21 22 16,0 0-16,-1 22 15,1-1-15,-21 0 0,21 0 0,0 21 16,-1 1-16,1-1 0,21-21 15,0 22-15,0 20 0,0-21 0,0 1 16,0-1-16,21 0 0,1 1 0,-1-1 16,-21 0-16,21-20 0,0 20 15,-21-21-15,21 21 16,-21-20-16,0-1 0,0 0 0,-21-21 31,0 0-31,0 0 0,0 0 16,-1-21-16,1 0 15,0-1-15,0 1 0,0 0 0,0 0 16,-1 0-16,22 0 0,-21-1 0,21 44 31,0-1-15,0 0-16,21 0 0,1 0 0,-1 0 16,-21 1-16,42 41 15,-21-42-15,0 0 16,1-21-16,20 22 0,-21-22 0,0 0 15,0 0-15,22 0 0,-22 0 16,21 0-16,-21 0 0,22-22 0,-22 1 16,21 0-16,1 0 0,-1 0 15,-21-22-15,21 22 0,43-85 16,0-63 0,-64 127-16,0-22 0,0 1 0,0-1 15,-21 1-15,22-1 0,-22 1 16,0-1-16,0 22 0,0-22 0,0 22 15,0 0-15,0 21 0,0-1 0,0 1 16,0 42 0,0 1-16,0-1 0,0 21 15,-22 22-15,22-22 0,-21 21 0,21 1 16,0-1-16,-21 1 0,21-1 0,-21 22 16,21-21-16,0-1 0,0-21 15,0 22-15,0-22 0,0 1 0,0-1 16,0-21-16,0 21 0,0-20 15,21-1-15,0-21 0,0 0 16,1 0-16,-1 0 0,0 0 0,0 0 16,0 0-16,0-21 0,22-1 15,-22 1-15,0 0 0,0-21 16,0 21-16,-21-22 0,22 1 0,-22 0 16,0 20-16</inkml:trace>
  <inkml:trace contextRef="#ctx0" brushRef="#br0" timeOffset="37176.53">18182 7027 0,'21'0'32,"0"0"-32,1 0 0,20-21 0,-21 21 15,21-21-15,-20 21 0,20 0 16,0-21-16,-21 21 0,22 0 15,-1 0-15,-21-21 0,0 21 0,1 0 16,-1 0-16,0 0 0,0 0 16,0 0-16,0 0 0,1 0 0,-1 0 15,0 21-15</inkml:trace>
  <inkml:trace contextRef="#ctx0" brushRef="#br0" timeOffset="38699.46">19240 7578 0,'0'0'0,"22"0"0,-1 0 0,0 0 16,0-21-16,0-1 0,0 1 16,1 0-16,-22 0 0,21 0 15,0 0-15,-21-1 0,21-20 0,-21-21 16,0 20-16,0 1 0,0 0 15,0-22-15,-21 43 0,0-21 16,0-1-16,-1 22 0,1 0 0,0 0 16,0 0-16,-21 21 0,20 0 15,1 0-15,-21 21 0,21 0 16,-22 0-16,-20 43 0,21-43 16,20 21-16,-20 0 0,0 22 15,21-22-15,-1 1 0,1-1 0,21 43 16,0-43-16,0 21 15,21-41-15,22-1 0,-22 0 16,0-21-16,21 0 0,-20 0 0,41 0 16,-21 0-16,1-21 15,-1 0-15,-21 21 0,22-43 0,-1 22 16,-21 0-16,21 0 0,-20-22 0,20 1 16,-21 21-16,0-21 0,0-1 15,1 1-15,-22 0 0,21-1 0,-21 22 16,0-21-16,0 21 0,0-1 15,0 1-15,0 42 16,-21 22 0,-1-22-16,22 0 0,-21 21 15,21 1-15,0-1 0,-21 0 16,21 1-16,0-1 0,0 0 0,0 1 16,0-22-16,0 42 15,21-41-15,-21-1 0,21-21 16,1 21-16,-1-21 0,21 0 0,-21 0 15,22 0-15,-1 0 0,-21 0 0,21-21 16,1 0-16,-1-1 0,-21 1 16,22 0-16,-22-21 0,21-1 0,-21 1 15,43-64-15,-22 0 16,-21 43-16,0-1 0,-21 1 16,0-1-16,22 1 0,-22 21 0,0-22 15,0 1-15,0-1 0,0 22 16,0-1-16,0 1 0,0 21 15,0 42 1,0 0-16,0 22 0,-22-1 16,22 0-16,0 22 0,0-22 15,0 22-15,-21-22 0,21 21 16,-21 1-16,21-22 0,-21 22 0,21-1 16,0-20-16,0 20 0,-21-21 15,21 1-15,0-1 0,0 0 0,0 1 16,0-22-16,21 21 0,0-21 15,0 1-15,0-22 0,1 0 16,-1 0-16,0 0 0,0 0 0,21 0 16,-20 0-16,20-22 0,-21 1 0,0 0 15,22 0-15,-1 0 0,-21-22 16,21 22-16,-20-21 0,-1 0 0,21-1 16,0-41-16,-20 62 0,-1-20 15,-21 21-15,0 0 16,0 42-1,-21 0-15,-1 0 0,1 0 16,0 22-16,0-1 0,21-21 16,-21 22-16,21-1 0,-21 0 0,21-21 15,0 22-15,0-22 0,0 21 0,0-21 16,0 1-16,0-1 0,21 0 16,0 0-16,42 0 0,-41-21 15,-1 0-15,21 0 16,-21 0-16,22 0 0,-22 0 0,21 0 15,-21-21-15,22 0 0,-22 0 0,63-43 16,-41 43 0,-22-21-16,0-1 0,21 22 0,-20-21 15,-1 0-15,0 20 0,0-20 0,0 21 16,0 0-16,1 0 0,-22-1 16,0 44 30,0-1-46,21-21 47,-21-21-31,0-1 0,0 1-1,0 0-15,-21 21 16,-1 0-1,1 0-15,0 0 0,21 21 16,-21-21-16,21 21 0,-21 1 0,0 20 16,-1-21-16,22 21 0,-21-20 15,0 20-15,0 0 0,21 1 0,0-1 16,-21 0-16,21-21 0,0 22 16,0-1-16,0-21 15,0 0-15,21 1 0,0-1 0,0-21 16,22 21-16,-1-21 0,0 0 15,-21 0-15,22 0 0,-1 0 16,-21-21-16,22 0 0,-1 21 0,-21-22 16,43-20-16,-22 21 0,-21-21 15,0 20-15,0-20 0,1 0 16,-1-1-16,0 1 0,0-21 0</inkml:trace>
  <inkml:trace contextRef="#ctx0" brushRef="#br0" timeOffset="38906.85">21357 6731 0,'0'0'0,"-21"0"0,0-21 0,0 21 15</inkml:trace>
  <inkml:trace contextRef="#ctx0" brushRef="#br0" timeOffset="39125.73">20087 6900 0,'0'0'0,"-21"0"0,0 22 0,42-22 31,0 0-31,21 0 16,-20 0-16,20 0 0,-21 0 0,21-22 16,1 22-16,-1 0 0,-21 0 15,22-21-15,-22 21 0,0 0 16,0 0-16,0-21 0,0 21 15</inkml:trace>
  <inkml:trace contextRef="#ctx0" brushRef="#br0" timeOffset="42349.37">22775 6985 0,'-42'42'16,"42"-20"0,0-1-16,21-21 31,0 0-31,0 0 0,22 0 0,-1-21 16,0 21-16,1-22 0,-1 1 15,0 0-15,1 0 0,-1 0 16,-21 0-16,22-1 0,-1 1 15,-21-21-15,0 21 0,0 0 0,1-22 16,-22 22-16,0-21 0,0 21 16,0-1-16,-22-20 0,-20 21 0,21 21 15,-21 0-15,20 0 0,-20 0 16,0 0-16,-1 0 0,-62 42 16,41-21-16,22 1 15,-22 20-15,22 0 0,-64 43 16,64-64-16,-1 21 0,22 22 0,-21-22 15,42 1-15,-21-1 0,21 0 16,0 22-16,0-22 0,21 0 16,-21-20-16,21 20 0,21-21 15,-20 0-15,-1 0 0,21-21 0,-21 22 16,22-22-16,-22 0 0,21 0 0,-21 0 16,0 0-16,1 0 0,-1 0 15,0 0-15,-21-22 16,0 1-16,-21 21 15,-22-21-15,22 21 0,0 0 16,0 0-16,-21 0 0,20 0 0,-20 21 16,21 0-16,-21-21 15,20 22-15,1-1 0,-21 21 0,21-21 16,0 0-16,-1 22 0,22-22 0,0 21 16,0-21-16,0 1 0,0 20 15,0-21-15,22 0 0,-1 0 0,0 1 16,21-1-16,-21 0 0,22-21 0,-1 0 15,0 0-15,64 0 16,-63 0-16,20-21 0,1 21 0,-22-21 16,21-1-16,1-20 0,-22 21 0,22-21 15,-1 20-15,-20-20 0,20-21 16,-21 20-16,1-20 0,-1-1 0,0 1 16,1-1-16,-22 1 0,0-1 15,0-20-15,0 20 0,1 1 16,-22-1-16,21 1 0,-21-1 0,0 1 15,0 20-15,0-41 16,0 20-16,0 85 31,-21 22-31,21-22 0,-22 21 0,1 22 16,0-22-16,0 21 0,0 1 0,-22-1 16,22 1-16,0-1 0,0 1 15,-21 21-15,20-22 0,22 1 0,0-1 16,-21 1-16,21-1 0,0-21 15,0 22-15,21-22 0,-21-21 16,22 22-16,20-1 0,-21-21 0,0 0 16,0 1-16,22-22 0,-22 21 15,0-21-15,21 0 0,-20 0 0,20 0 16,-21 0-16,21-21 0,1-1 0,41 1 16,-62-21-16,20 21 15,0 0-15,-21-22 0,22 22 0,-22-21 16,0-1-16,-21 22 0,0-21 0,0 0 15,0-1-15,0 22 0,0-21 16,0 21-16,-21-1 0,0 22 16,0 0-16,-1 22 15,1-1-15,0 0 0,21 0 16,-21 0-16,0 0 0,21 22 0,0-22 16,0 21-16,-21-21 0,21 22 15,0-22-15,0 0 0,0 21 0,0-20 16,0-1-16,21 0 0,0 0 0,21 0 15,-21-21-15,1 0 16,-1 0-16,21 0 0,22 0 16,-43 0-16,21 0 0,0 0 0,-20-21 15,20 0-15,-21 21 0,21-21 16,-20 0-16,-1-1 0,0 1 0,0-21 16,0 21-16,-21 0 0,0-22 0,0 22 15,0-21-15,0 21 16,0-1-16,0 1 0,0 0 0,0 0 15,0 42 1,0 0 0,0 0-16,-21 1 0,21 20 0,-21-21 15,0 0-15,21 22 0,0-22 16,0 0-16,-21 21 0,21-21 0,-22 1 16,22-1-16,-21 0 0,21 0 0,0 0 15,0 0-15,0 1 16,0-44 15,0 1-15,21 21-16,-21-21 0,22 0 15,-1 0-15,-21 0 0,0-22 0,21 22 16,0 0-16,0-21 0,-21-1 0,21 22 16,1-21-16,-1 21 0,0-22 15,21 1-15,-21 21 16,1 21-16,-1 0 0,0 21 15,0 0 1,-21 0-16,0 0 0,0 1 0,0-1 16,0 21-16,0-21 15,0 0-15,0 22 0,0-1 16,0-21-16,0 0 0,0 1 0,0-1 16,0 0-16,21 0 15,0-21 1,1 0-16,-1 0 0,0 0 15,0 0-15,0-21 16,0 0-16,1 21 0,-1-21 0,21-1 16,-21 1-16,0 0 0,1-21 15,-1 21-15,21-22 0,-21 22 16,0-21-16,1-1 0,-1 22 0,0-21 0,21 0 16,-21 20-1,1 22-15,-22-21 0,21 21 0,-21 21 31,0 1-31,0-1 0,0 0 16,0 0-16,-21 0 0,-22 43 16,43-22-16,-21-21 0,0 22 15,21-22-15,0 21 0,0-21 0,0 0 16,0 1-16,0-1 0,0 0 0,0 0 16,0 0-16,21 0 15,0-21-15,0 0 0,1 0 0,-1 22 16,0-22-16,0 0 0,0 0 15,22 0-15,-22 0 0,0 0 16,21-22-16,-21 1 0,22 21 0,-22-21 16,21 0-16,-21 0 0,1 0 15,41-22-15,-42 22 0,0-21 16,-21 21-16,22-22 0,-22 1 0,0-22 16,0 43-16,0 0 15,0 0-15,0 0 0,-22 21 16,1 0-16,0 0 0,0 0 15,0 21-15,21 0 0,-21 0 16,-1 22-16,1-22 0,21 0 0,0 21 16,-21-21-16,21 22 15,-21-22-15,21 21 0,0 1 16,0-22-16,0 0 0,0 0 16,0 0-16,21 0 0,0-21 15,-21 22-15,21-22 0,1 0 0,20 0 16,-21 0-16,0 0 0,0 0 15,1 0-15,20 0 0,-21 0 0,0 0 16,0 0-16,22 0 0,-22-22 0,21 1 16,-21 0-16,22-21 15,-22 21-15,-21-1 0,21 1 16,-21 0-16,0-21 0,21 21 0,0-1 16,1-20-16,-22 21 15,-22 42 16,1 0-31,21 0 16,-21 1-16,0 20 0,0-21 0,21 0 16,-21 0-16,-1 1 0,1-1 0,21 0 15,0 0-15,0 0 0,-21 0 16,21 1-16,21-22 47,-21-22-32,21 1-15,1 21 0,-22-21 16,21 0-16,0 0 0,0 0 16,0-22-16,0 22 0,1 0 0,-1-21 15,0 20-15,0-20 0,0 21 16,0 0-16,1 0 0,-1 21 0,0 0 16,-21 21-1,0 0-15,0 0 16,0 21-16,0-20 0,0-1 0,0 0 15,0 21-15,0-21 0,0 1 16,0-1-16,0 0 0,0 0 16,0 0-16,0 0 15,21-21-15,0 0 16,0 0-16,1 0 0,-1 0 16,0 0-16,0-21 0,0 0 15,0 21-15,1-21 0,-1 0 16,-21 0-16,21-1 0,21-41 15,-42 21-15,21-1 0,-21-20 0,22 20 16,-1-20-16,-21-1 0,21 1 16,-21-1-16,21 1 0,0-1 0,-21 1 15,21-1-15,1 22 0,-22-21 16,0 20-16,21 1 0,-21 0 0,21 20 16,-21 1-16,0 0 0,0 0 0,0 42 31,0 0-31,-21 0 0,0 1 15,-1 20-15,1 0 0,21 1 16,-21 20-16,0-21 0,0 1 0,21 20 16,-21 1-16,-1 42 0,1-43 15,21-21-15,0 22 0,-21-22 16,21 22-16,-21-22 0,21 0 0,0 1 16,0-22-16,0 21 0,0 22 15,0-43-15,0 0 16,0 0-16,0 0 0,21 1 0,0-22 15,0 0-15,1 0 16,-1 0-16,21 0 0,-21 0 16,0 0-16,1 0 0,20 0 0,-21 0 15,43-43-15,-1 1 16,-42 21-16,0 0 16,1-1-16,-1 1 0,-21-21 15,0 21-15,21-22 0</inkml:trace>
  <inkml:trace contextRef="#ctx0" brushRef="#br0" timeOffset="42658.19">26458 7091 0,'0'0'0,"-42"0"16,63-21 15,0 21-31,0 0 0,1 0 16,-1 0-16,0 0 0,21 0 0,-21 0 15,22 0-15,-22 0 0,21 0 16,-21 0-16,1 0 0,20 0 0,-21 0 16,0 0-16,0 0 0,1 0 15,-44 0 16,1 0-15,0 0-16,0 0 16</inkml:trace>
  <inkml:trace contextRef="#ctx0" brushRef="#br0" timeOffset="44180.13">2053 9250 0,'-21'0'0,"0"0"16,0 0 15,-1 0-16,22-21 1,-21 21-16,21-21 16,0-1-16,0 1 15,0 0-15,0 0 0,0 0 16,21 0-16,-21-1 0,22 1 0,-1 0 16,0 21-16,0-21 0,0 0 15,0 21-15,1 0 0,-1 0 16,0 0-16,0 0 0,0 0 0,0 0 15,1 21-15,-22 0 16,21 0-16,0 0 0,0 22 0,-21-22 16,0 21-16,0 1 0,0-22 0,0 63 15,0-41-15,0 20 16,0-20-16,-21-1 0,0 21 0,-22-20 16,22 20-16,0-20 0,-21-1 15,21 0-15,-22 1 0,22-1 0,-21-21 16,-22 43-16,22-43 15,21-21-15,-22 21 0,1-21 0,0 0 16,21 0-16,-22 0 0,22 0 16,-42-42-16,41 20 0,1-20 15,0 21-15,0-21 0,21 20 16,0-20-16,0 0 0,0-1 16,0 22-16,0-21 0,21 0 15,0 20-15,0 1 0,1 0 16,-1 0-16,21 0 0,-21 21 0,0 0 15,1 0-15,-1 0 0,21 21 16,-21 0-16,0 0 0,1 0 0,-1 1 16,0 20-16,0-21 0,0 21 15,-21-20-15,21 20 0,1 0 0,-22-21 16,21 1-16,0 20 0,-21-21 16,21 0-16,0 0 0,-21 1 15,21-1-15,1-21 0,-1 21 0,0-21 16,21 0-16,-21 0 15,1 0-15,-1 0 0,0 0 0,0 0 16,0 0-16,0 0 0,1 0 16,-1-21-16,0 0 15,0-1-15,0-20 0</inkml:trace>
  <inkml:trace contextRef="#ctx0" brushRef="#br0" timeOffset="44526.94">3048 9652 0,'0'21'0,"0"-42"0,0 63 16,-21-42-16,21-21 31,0 0-16,21 0-15,-21 0 0,0 0 16,0-1-16,0 1 16,-21 21-1,0 0 1,-1 0-16,22 21 16,0 1-16,0-1 15,0 0-15,0 0 16,0 0-16,0 0 15,22-21 1,-1 0-16</inkml:trace>
  <inkml:trace contextRef="#ctx0" brushRef="#br0" timeOffset="53502.5">5673 8827 0,'0'21'47,"0"0"-1,21-21-46,0 0 79,0-21-64,-21 0 1,-21 21 109,0 0-125,0 21 0,-1-21 15,1 0-15</inkml:trace>
  <inkml:trace contextRef="#ctx0" brushRef="#br0" timeOffset="56871.8">5673 9102 0,'-22'0'15,"22"-21"17,0-1-32,0 1 15,0 0 1,0 0-16,0 0 0,0 0 15,22-1-15,-22 1 0,0 0 16,0 0-16,0 0 0,0 0 0,0-22 16,-22 22-16,1 21 15,0-21-15,0 0 0,-43 21 16,22 0-16,21 0 0,-21-21 16,-1 21-16,22 0 0,-21 0 0,21 0 15,-22 21-15,22-21 0,-21 21 16,21 0-16,-1 0 0,-20 22 0,21-22 15,0 21-15,-22 0 0,22 22 16,0-22-16,-21 22 0,21-22 0,-1 22 16,1 41-16,21-41 15,0-1-15,0 1 0,0-22 16,0 22-16,21-22 0,1 22 0,20-22 16,-21 0-16,0 1 0,0-1 15,22-21-15,-22 21 0,0-20 0,21-1 16,-20 0-16,-1 0 0,21-21 15,0 0-15,-20 0 0,20 0 0,0 0 16,-21 0-16,22 0 0,-1 0 0,0-21 16,-20 21-16,20-21 15,0 0-15,1-1 0,-22-20 0,21 21 0,0-21 16,-20 20-16,20-20 0,-21 0 16,0 21-16,22-22 0,-22 1 0,-21 0 15,21 20-15,-21-20 0,21 21 0,-21 0 16,0 0-16,0-1 15,0 44 17,-21-1-32,0 0 0,21 21 15,-21-21-15,-1 22 0,1-1 16,21 0-16,-21-20 0,21 20 0,-21 0 16,21-21-16,0 22 0,0-22 0,0 0 15,0 0-15,0 0 0,21 1 16,0-1-16,0-21 0,1 0 0,-1 0 15,21 0-15,0 0 0,-20 0 0,20 0 16,-21 0-16,21 0 16,1-21-16,-22-1 0,21 1 0,-21 0 15,22 0-15,-22 0 0,0 0 16,0-22-16,0 22 0,1-21 0,-22 21 16,0-22-16,0 22 0,0-21 0,0-1 15,0 22-15,-22-21 0,1 21 16,-21-43-16,0 43 0,-1 0 15,1 21-15,21 0 16,-22 0-16,22 0 0,-21 0 0,21 21 16,-22-21-16,22 21 0,-21 22 15,0-22-15,20 21 0,1 0 0,0 1 16,0 41-16,0-41 16,21-1-16,0-21 0,0 22 15,21-1-15,0-21 0,0 0 0,22 0 16,-22 1-16,21-1 0,-21-21 0,22 0 15,-1 0-15,0 0 0,1 0 16,-1 0-16,0 0 0,22 0 0,-1-21 16,-20 21-16,20-22 0,1 1 15,-1 0-15,-21 0 0,1-21 0,20 20 16,-42 1-16,22-21 0,-22 21 16,0-22-16,0 22 0,-21-21 15,21 21-15,-21 0 0,0-1 0,0 1 16,0 0-16,-21 21 31,21 21-31,-21 0 0,21 22 16,-21-22-16,0 0 0,21 21 15,0-20-15,-21 20 0,21-21 0,-22 21 16,1-20-16,21 20 0,0-21 16,-21 0-16,21 22 0,-21-22 0,21 0 15,0 0-15,21-42 47,0 0-47,0 0 16,-21-1-16,22-20 0,-1 21 15,0-21-15,0 20 0,21-62 16,-20 41-16,-1 22 0,0-21 16,0 21-16,0 0 0,0-1 0,1 1 15,20 21-15,-21 0 16,0 21-1,-21 1-15,0-1 0,0 0 0,0 0 16,0 0-16,0 0 0,0 1 16,0 20-16,0-21 0,0 0 15,0 0-15,0 22 0,0-22 0,0 0 16,0 0-16,0 0 0,0 1 16,0-1-16,0 0 0,21-21 15,-21 21-15,22-21 16,-1 0-16,0 0 0,0 0 0,0 0 15,22-21-15,-22 21 0,0-21 0,21 0 16,-21-1-16,22 1 0,-22 0 16,21 0-16,-21-21 0,43-22 15,-43 43-15,0-21 0,0-1 16,1 22-16,-22 0 0,0 0 0,21 0 16,-21-1-16,21 1 0,-21 42 31,-21-21-16,0 22-15,21-1 0,-22 0 16,1 21-16,21-21 0,0 1 0,-21-1 16,21 21-16,-21-21 0,21 0 0,0 1 15,0 20-15,0-21 16,0 0-16,21 0 0,0-21 0,0 22 16,1-22-16,41 0 0,-21 0 15,-20 0-15,20 0 0,0 0 16,1 0-16,-22 0 0,21 0 15,0-22-15,-20 1 0,20 0 0,-21 0 16,0 0-16,43-22 16,-64 1-16,21 21 0,-21-21 0,21 20 15,-21 1-15,0-21 0,0 21 16,0 0-16,0-1 0,0 44 31,-21-22-15,21 21-16,-21 21 0,21-21 0,0 0 15,0 1-15,-21 20 0,-1-21 16,22 0-16,-21 22 0,21-22 0,0 0 16,0 0-16,-21 21 15,0-20-15,21-1 0,0 0 16,0-42 15,0 0-15,21-1-16,0 1 0,-21 0 0,21 0 15,1-21-15,-22 20 0,21 1 16,0-21-16,-21 21 0,42-43 16,-21 43-16,-21 0 0,22 21 15,-1-21-15,0 21 0,0 0 16,0 0-16,-21 21 16,0 0-1,21 0-15,-21 0 0,0 1 0,0-1 16,0 0-16,0 0 0,0 21 0,22-20 15,-22-1-15,0 0 0,0 0 16,21 21-16,0-20 16,0-22-16,0 21 0,0-21 15,1 0-15,-1 0 16,0 0-16,0 0 0,0-21 0,0 21 16,1-22-16,20 1 0,-21 0 0,0 0 15,0 0-15,22-22 0,-22 22 16,0-21-16,21 0 0,-20 20 15,-1-20-15,0 0 0,0 21 16,-21-22-16,21 22 0,0 0 0,1 0 16,-22 42 15,0 0-31,0 0 0,0 0 0,-22 1 16,22 20-16,-21-21 0,0 21 0,0-20 15,21 20-15,-21-21 0,21 21 16,-21-20-16,21 20 0,0-21 0,0 21 15,0-20-15,0-1 16,0 0-16,21 0 0,0-21 16,0 0-16,21 0 0,-20 0 15,-1 0-15,21 0 0,-21 0 16,22 0-16,-22 0 0,21 0 0,-21-21 16,0 0-16,22 0 0,-22 21 0,21-22 15,-21-20-15,1 21 0,-1 0 16,0 0-16,21-43 0,-42 43 15,21 0-15,-21 0 0,22-1 16,-22 44 0,0-1-1,-22 0-15,1 0 0,0 21 16,21-20-16,0-1 0,-21 0 16,21 0-16,0 0 0,-21 0 15,21 1-15,0-1 0,0 0 16,0 0-16,21-21 15,0 0-15,0 0 0,0 0 16,1 0-16,20 0 0,-21 0 16,0 0-16,0 0 0,1-21 0,20 0 15,-21 21-15,0-21 0,0-1 0,1 1 16,-1-21-16,-21 21 16,0-22-16,0-20 0,0 42 0,0-22 15,0 22-15,0 0 0,-21 0 16,21 0-16,-22 0 0,1 21 0,-21 0 15,21 0-15,0 0 0,-1 0 16,1 21-16,0 0 16,21 0-16,0 0 15,0 0-15,21-21 16,0 0-16,1 0 16,-1 0-16,21 0 0,-21 0 0,22-21 15,-22 0-15,21 21 0,-21-21 0,64 0 16,-43 0-16,22-1 15,-22 22-15,0 0 0,-20-21 16,-1 21-16,21 0 0,-21 0 16,0 0-16,1 0 0,-1 21 15,-21 1 1,0-1-16,0 0 0,0 0 16,0 0-16,0 0 0,0 1 0,0-1 15,-21 21-15,21-21 0,-22 0 0,22 1 16,0-1-16,-21 0 0,0 21 15,21-21-15,-21 1 16,21-1-16,0 0 0,0-42 47,21 0-47,0-1 16,0-20-16,-21 21 0,22 0 15,-1-22-15,0 1 0,0 21 16,0-21-16,0 20 0,22-20 15,-22 21-15,0 0 0,0 0 0,0 21 16,1 0-16,-1 0 0,0 0 0,0 0 16,-21 21-16,0 0 15,0 0-15,0 0 0,0 0 0,0 22 16,0-22-16,0 21 0,0-21 16,0 22-16,0-22 0,0 21 15,0-21-15,0 1 0,21 20 0,0-21 0,1 0 16,-1-21-16,0 21 0,0-21 15,21 0-15,22 0 16,-22 0-16,1 0 0,20 0 16,-21 0-16,1-21 0,-1 0 0,0 0 15,-20 21-15,20-21 0,-21 0 16,0-22-16,0 22 0,-21 0 0,0 0 16,22 0-16,-22-1 0,0 1 15,0 0-15,0 0 16,0 0-16</inkml:trace>
  <inkml:trace contextRef="#ctx0" brushRef="#br0" timeOffset="57426.95">12827 8911 0,'0'0'0,"0"-106"15,0 85-15,0-21 16,0 21-16,0-22 0,0 22 0,-21 0 16,21 0-16,0 0 0,-21 21 15,21 21 1,-22 21-1,22 1-15,0-1 0,0 21 16,0 1-16,-21-1 0,21 1 16,0-1-16,0 1 0,0 21 0,0-22 15,0 1-15,-21-1 0,21 1 0,-21-1 16,0 1-16,21-1 0,-21 1 16,21-22-16,-22 21 0,1-20 0,21-22 15,-21 42-15,21-41 16,0-1-16,0 0 0,-21-21 0,21-21 31,0 0-31,0-1 0,0 1 16,0-21-16,21 21 0,-21-22 15,0 1-15</inkml:trace>
  <inkml:trace contextRef="#ctx0" brushRef="#br0" timeOffset="57789.35">12425 9059 0,'0'0'0,"0"-42"0,-43 0 16,22 21-16,21-22 0,0 22 16,0 0-16,0 0 0,0-22 0,21 22 15,1 0-15,20 0 0,-21-21 0,21 20 16,1 1-16,20 0 0,-20 0 16,20 0-16,1 0 0,-1 21 0,1 0 15,-1 0-15,1 0 0,-1 0 16,1 21-16,-22 0 0,64 42 15,-85-20-15,0-1 0,0 22 16,-21 41-16,-21-62 16,0 20-16,-21-20 0,-1 20 0,1-21 15,-22 1-15,-105 63 16,106-85-16,20 0 16,1 0-16,0 0 0,20 0 0,-20-21 0,21 22 15,0-22-15,0 0 16,42 0 15,0 0-31,0 0 0,21-22 16,-20 22-16</inkml:trace>
  <inkml:trace contextRef="#ctx0" brushRef="#br0" timeOffset="59762.55">13589 9694 0,'21'0'16,"0"0"-16,0 0 15,1-21-15,-1 21 0,-21-21 16,21 0-16,0 0 0,-21 0 16,0-22-16,0 22 0,21 0 0,-21-21 15,0 20-15,0 1 0,0 0 0,0-21 16,-21 42-16,0-21 0,21-1 15,-21 22-15,-22 0 0,22 0 0,0 0 16,-21 0-16,21 22 0,-22-1 16,1-21-16,21 21 0,-22 21 0,22-21 15,-21 1-15,21 20 0,0-21 0,-1 21 16,-20 1-16,21-1 0,21-21 16,-21 22-16,0-1 0,21-21 15,0 0-15,0 22 0,0-22 0,0 0 16,0 0-16,0 0 15,21-21-15,0 0 0,0 0 0,0 0 16,0 0-16,1 0 0,-1 0 0,0 0 16,21-21-16,-21 0 0,22 21 15,-22-21-15,21-22 0,-21 22 0,1 0 16,20-21-16,-21 21 0,0-22 16,0 1-16,1 21 0,-1-43 15,-21 43-15,21 0 0,-21 0 0,0 0 16,0 42 15,0 0-31,0 0 16,0 21-16,0-20 0,0-1 15,0 0-15,0 21 0,0-21 0,0 1 16,0-1-16,0 21 0,0 0 16,0-20-16,0-1 0,0 0 15,0 0-15,21-21 16,0 0-1,0 0-15,22 0 0,-22 0 0,0 0 16,21-21-16,-20 21 0,20-21 0,0 0 16,-21-1-16,22 1 0,-22-21 15,21 21-15,1-22 0,-22 1 16,0 0-16,21-22 16,-21 22-16,-21 21 0,0 0 0,0-1 15,0 1-15,-21 21 16,0 0-1,0 0-15,21 21 16,0 1-16,0-1 0,0 0 16,0 0-16,0 0 15,21 0-15,-21 1 0,0-1 0,21 0 16,-21 0-16,21 21 16,-21-20-16,0-1 0,0 0 15,22 0-15,-22 0 0,0 0 16,21-21-16,-21 22 0,21-1 15,-21 0-15,21-21 0,0 0 16,0 21-16,1-21 0,-1 0 16,0 0-16,0 0 0,0 0 15,0 0-15,1 0 0,-1 0 0,0-21 16,0 21-16,21-21 0,-20 0 16,-1-1-16,0 1 0,42-21 15,1-64-15,-43 64 16,-21 21-16,0-22 0,21 22 15,-21 0-15,0 0 0,0 0 0,0-1 16,-21 22 0,0 0-16,0 0 15,0 0-15,-22 43 16,43-22-16,-21 0 0,0 0 16,0 0-16,21 22 0,0-22 0,-21 21 15,21-21-15,-22 22 0,22-22 0,0 0 16,0 21-16,0-20 0,0-1 15,22 0-15,-1-21 0,0 21 0,0 0 16,21-21-16,-20 0 0,20 0 16,0 0-16,1 0 0,20 0 0,-21 0 15,1 0-15,-1 0 0,22-21 0,-22 0 16,0 21-16,1-21 0,-1-22 16,0 22-16,-21 0 0,22-21 15,-22 21-15,0-22 0,0 1 0,0 21 16,-21-22-16,22 1 0,-22 21 15,0 0-15,0 0 0,0-1 16,0 44 0,-22-1-1,1 0-15,0 0 0,21 0 16,0 0-16,-21 1 0,0 20 0,0-21 16,21 0-16,0 0 0,-22 22 0,22-22 15,-21 0-15,21 0 0,-21 0 16,21 1-16,0-1 15,21-21 17,0-21-32,-21-1 15,43 1-15,-22 0 0,0-21 0,0 21 16,22-1-16,-22-20 0,0 21 16,21-21-16,-21 20 0,1 1 0,20 0 15,-21 21-15,0-21 16,0 21-16,1 0 0,-22 21 15,0 0 1,0 0-16,0 1 16,0 20-16,0-21 0,0 0 0,0 0 15,0 1-15,0 20 0,0-21 16,0 0-16,0 0 0,21 1 0,-21-1 16,21-21-16,0 21 0,-21 0 0,21-21 15,0 0-15,1 0 0,20 0 16,-21 0-16,0 0 0,22 0 0,-22-21 15,21 21-15,-21-21 0,22 0 0,-1-1 16,-21-20-16,21 21 16,-20-21-16,20-22 0,-21 22 0,21-22 0,-20 1 15,-1-1-15,21 1 16,-21-22-16,0 0 0,1 22 0,-22-22 16,21 22-16,-21-1 0,0 22 0,0 0 15,0-1-15,0 1 16,0 21-16,-21 21 0,-1 0 15,1 0-15,0 21 0,0 0 16,0 0-16,21 0 0,-21 1 0,-1 20 16,1 0-16,21-21 0,-21 64 15,21-43-15,0 1 16,0-1-16,0 22 0,0-22 0,0 43 16,0-43-16,0 0 0,0 106 15,0-105 1,0-1-16,0 0 0,0-20 0,0 20 15,0-21-15,0 0 0,0 0 16,21 1-16,-21-1 0,21 0 0,1-21 16,20 0-16,-21 0 15,0 0-15,0 0 0,1 0 0,-1 0 16,21 0-16,-21-21 0,0 0 0,1 21 16,-1-22-16,21-20 15,-21 21-15,0-21 0,-21 20 0,0-20 16,22 21-16,-22-21 0,21 20 0,-21-20 15,0 0-15,0 21 0</inkml:trace>
  <inkml:trace contextRef="#ctx0" brushRef="#br0" timeOffset="60090.36">16192 9081 0,'0'0'15,"-21"0"-15,0 0 0,0 0 0,21 21 32,21-21-32,0 0 0,22 0 15,84 0-15,-64 0 0,-21 0 16,22 0-16,-1 0 0,-20 0 16,-1 0-16,0 0 0,1 0 15,-1 0-15,-21 0 0,22 0 16,-22 0-16,0 0 0,0 0 15,0 0 17,0 0 15</inkml:trace>
  <inkml:trace contextRef="#ctx0" brushRef="#br0" timeOffset="63651.42">19113 9144 0,'22'0'0,"-1"-21"63,-21 0-48,21 21 1,0-21-16,0-1 0,-21 1 15,21 0-15,1 0 0,-22 0 16,21 0-16,0-1 16,-21-20-16,21 21 0,0-43 15,0 43-15,1 0 0,-22 0 16,0 0-16,21 0 0,-21-1 0,21 1 16,-21 0-16,21 0 15,-21 0 1,0 42 15,-21-21-31,0 21 0,0 0 0,-1 0 16,1 22-16,0-1 15,0 0-15,-21 1 0,20-1 0,1 22 16,0-22-16,-42 64 16,20-43-16,22-20 0,0-1 0,-21 21 15,20-20-15,-20-1 0,21 0 0,0 1 16,-22-1-16,1 43 15,0-43-15,21 0 0,-1-20 16,1 20-16,0-21 0,0 0 0,0 0 16,0 1-16,21-1 0,0 0 0,-22-21 15,22 21-15,-21-21 0,21-21 78,21 0-78,1 21 0,-22-21 0,21-1 16,0 22-16,0-21 0</inkml:trace>
  <inkml:trace contextRef="#ctx0" brushRef="#br0" timeOffset="64466.7">19494 9758 0,'0'-21'16,"-21"21"46,21 21-62,-21-21 16,21 21-16,0 0 15,21-21 32,0 0-31,1-21-1,-1 0-15,-21 0 16,0 0-16,0-1 0,0 1 16,-21 21 15,-1 21-15,1 1-16,21-1 15,-21 0-15,21 0 0,0 0 16,0 0-1,21-21 1,0 0-16,1 0 16,-1 0-16,0 0 0,0-21 15,0 21-15,-21-21 0,21 0 16,-21 0-16,22 21 16,-22-21-16,0-1 0,0 1 15,-22 21 1,1 0-1,0 0-15,0 0 0,21 21 16,0 1-16,-21-22 0,21 21 16,-21-21-16,21 21 0,-22-21 0,22 21 15,22-21 32</inkml:trace>
  <inkml:trace contextRef="#ctx0" brushRef="#br0" timeOffset="65550.46">20383 9652 0,'0'-21'16,"-21"0"-1,21 0-15,-21 21 32,0 0-17,0 0-15,0 21 16,-1 0-16,22 0 16,-21-21-16,21 21 15,0 0-15,0 1 0,0-1 16,0 0-16,0 0 15,21-21 1,1 0-16,-1 0 16,0 0-16,0 0 15,0-21 1,-21 0-16,21 0 0,-21-1 16,0 1-16,0 0 15,0 0-15,-21 21 16,21-21-16,-21 21 0,0 0 15,0 0-15,0 0 16,-1 21-16,22 0 16,-21 0-16,0 0 15,21 1-15,0-1 0,0 0 16,0 0-16,0 0 0,0 0 31,21-21-31,0 0 0,1 0 16,-1 0-1,0 0-15,-21-21 0,0 0 16,21 21-16,-21-21 0,0 0 16,21 21-16,-21-21 0,0-1 15,0 1-15,0 0 16,-21 21 0,0 0-1,21 21-15,-21-21 0,21 21 0,0 1 16,0-1-16,-21-21 15,21 21-15,0 0 0,0 0 16,21-21 0,0 0-16,0 0 15,0 0-15,0 0 16,-21-21 0,22 21-16,-22-21 15,0 0-15,0 0 16,0-1-1,-22 22 17,1 0-17,0 0-15</inkml:trace>
  <inkml:trace contextRef="#ctx0" brushRef="#br0" timeOffset="66630.87">19494 9652 0,'-21'0'47,"21"21"-32,0 0-15,-21 1 16,21-1-16,0 0 16,0 0-1,0 0-15,0 0 16,21-21 15,0 0-15,1-21-16,-1 0 15,-21 0-15,0 0 16,0 0-16,0-1 0,0 1 16,0 0-16,-21 21 15,-1 0 1,1 0-16,0 21 15,0 0-15,0 1 16,21-1-16,-21 0 0,21 0 16,0 0-16,0 0 15,21-21 1,0 0-16,0 0 16,0 0-16,0 0 15,1 0-15,-1 0 0,-21-21 16,21 21-16,-21-21 0,0 0 15,0 0-15,0 0 16,0-1-16,-21 1 16,0 0-1,-1 21-15,1 0 32,0 0-17,21 21-15,-21 0 16,0 1-16,0-22 15,-1 21-15</inkml:trace>
  <inkml:trace contextRef="#ctx0" brushRef="#br0" timeOffset="79643.14">1947 11599 0,'0'22'16,"-21"-22"-16,0 21 31,21 0 16,-21-21-31,0-21 15,21 0-16,0-1-15,0 1 16,0 0-16,0 0 16,0 0-16,21 21 15,0 0-15,-21-21 0,21 21 16,0 0-16,0 0 0,1 0 0,-1 0 16,0 0-16,0 0 15,0 0-15,0 21 0,1 0 16,-1-21-16,0 21 0,-21 0 0,0 0 15,0 1-15,0 20 0,0-21 16,0 0-16,0 22 0,0-22 0,-21 21 16,0 0-16,-1-20 0,1 20 15,0-21-15,0 0 0,0 22 16,0-22-16,-1 0 0,1 0 16,0-21-1,21-21 16,0 0-31,0 0 16,0-1 0,21 1-16,-21 0 0,21 21 0,1-21 15,-1 21-15,0-21 0,0 21 16,0 0-16,43 0 16,-43 0-16,0 0 0,0 0 15,0 0-15,1 21 0,-1 0 16,0 0-16,-21 0 0,21 1 15,-21-1-15,0 0 0,0 21 16,0-21-16,0 1 0,0-1 16,0 42-16,-42 1 15,21-43-15,21 0 16,-22 0-16,1 0 0,-21 1 0,21-1 16,0 0-16,-1 0 0,1-21 15,-21 21-15,21 0 0,0-21 0,-22 0 16,22 22-16,-21-22 0,21 0 15,-43 0-15,22 0 16,21 0-16,-22 0 0,22-22 16,-21 1-16,21 21 0,-1-21 0,1 21 15,0-21-15,0 21 0,21-21 0,-21 21 16,21-21 0,-21 21-16,21-22 15,0 1 1,0 0-1,21 0-15,0 21 16,0-21-16</inkml:trace>
  <inkml:trace contextRef="#ctx0" brushRef="#br0" timeOffset="81502.41">2730 11980 0,'-21'-21'32,"0"21"-1,0 21 0,21 1-31,-21-1 16,21 0-16,0 0 15,0 0-15,0 0 0,0 1 16,0-1-16,0 0 16,21 0-1,0-21 1,0 0-1,0 0-15,1-21 16,-22 0-16,21 0 16,-21-1-16,21 22 15,-21-21-15,0 0 0,0 0 16,0 0-16,0 0 16,-21 21-1,0 0 1,-1 0-1,1 0-15,0 21 16,21 0-16,0 0 0,-21 0 16,21 0-16,0 1 15,0-1-15,0 0 16,21-21 0,-21 21-16,21-21 15,0 0-15,1 0 16,-22-21-1,21 21-15,0-21 16,-21 0-16,0-1 16,0 1-16,0 0 15,0 0-15,0 0 0,0 0 16,-21-1-16,0 22 16,-1 0-16,1 0 15,0 0 1,21 22-16,-21-1 15,21 0-15,0 0 0,0 0 16,0 0-16,0 1 0,0-1 16,21-21-1,-21 21-15,21-21 0,0 0 16,1 0 0,-1 0-1,0 0-15,-21-21 16,0 0-16,0-1 0,0 1 15,0 0 1,0 0-16,0 0 0,0 0 16,0-1-1,-21 22-15,0 0 16,-1 0-16,22 22 16,0-1-16,0 0 0,0 0 15,-21 0-15,21 0 16,0 1-16,0-1 15,21-21-15,1 0 32,-1 0-32,0 0 0,0 0 15,-21-21 1,21 21-16,-21-22 0,0 1 16,0 0-16,0 0 15,0 0-15,0 0 0,0-1 31,-21 22-31,0 0 0,0 0 16,21 22 0,0-1-16,-21 0 0,21 0 15,0 0 1,0 0-16,21-21 62,-21-21-15</inkml:trace>
  <inkml:trace contextRef="#ctx0" brushRef="#br0" timeOffset="83845.73">5186 10626 0,'0'0'0,"-21"-21"16,21-1-1,21 22 79,0 0-94,0 0 0,0 0 0,0 0 16,1 0-16,-1 0 0,21 0 15,0 0-15,1 0 0,-1 0 0,0 0 16,22 0-16,-22 22 0,22-22 0,-1 21 16,1-21-16,-22 0 0,22 0 15,-1 21-15,1-21 0,-22 0 0,21 21 16,1-21-16,-1 0 0,1 21 16,-1-21-16,1 21 0,21-21 0,-1 0 15,-20 22-15,20-22 0,1 0 0,0 0 16,-1 21-16,-20-21 0,21 0 15,-1 0-15,191 42 16,-190-42-16,21 0 0,-21 0 16,20 0-16,1 0 0,0 0 15,-21 21-15,21-21 0,-1 0 0,1 0 16,21 0-16,-21 0 0,21 0 16,-21 0-16,21 0 0,-21 0 0,21 0 15,0 0-15,0 0 0,127 0 16,-127 0-16,0 0 0,0 0 15,-21 0-15,21 21 0,0-21 0,0 0 16,127 0-16,-127 0 0,-22 0 16,1 0-16,21 0 0,-21 0 15,0 0-15,21 22 0,-21-22 16,21 0-16,-21 0 0,-1 0 0,1 0 16,0 0-16,0 0 0,0 0 15,0 0-15,-1 21 0,1-21 0,0 0 16,0 0-16,0 0 0,-22 0 15,22 0-15,-21 0 0,84 0 16,-84 0-16,0 0 0,-22 0 0,22 0 16,-1 0-16,1 0 0,0 0 15,-22 0-15,149 0 16,-127 0-16,-22 0 0,-21 0 16,22 0-16,-1 0 0,-20 0 15,-1 0-15,0 0 0,1 0 0,-1-21 16,-21 21-16,22 0 0,-22 0 15,0 0-15,0 0 0,0 0 0,0 0 16,1 0-16,-22-22 0,21 22 0,0 0 16,0 0-1,0 0-15,0 0 16</inkml:trace>
  <inkml:trace contextRef="#ctx0" brushRef="#br0" timeOffset="96787.33">6985 11642 0,'0'-21'16,"0"-1"15,0 1 1,21 21-32,-21-21 15,0 0 1,21 21-16,-21-21 0,21 0 15,-21-1 1,0 1-16,0 0 16,0 0-1,0 0 1,0 0 0,0 42 62,0 0-63,0 0-15,0 0 0,0 0 0,-21 1 16,0-1-16,0 0 0,21 0 16,-21 21-16,0-20 0,-1 20 15,1-21-15,0 21 0,0 1 0,-21-1 16,20 0-16,1 1 0,0 20 15,0-20-15,0-1 0,0 0 0,-22 1 16,22 20-16,0-21 0,-21 1 16,20-22-16,1 21 0,0 1 0,-42 20 15,41-42-15,1 22 16,0-22-16,21 0 0,-21 0 0,21 0 16,-21 0-16,21 1 0,0-1 15,-21-21-15,21-21 47,0-1-47,0 1 16,0 0-16,21 0 0</inkml:trace>
  <inkml:trace contextRef="#ctx0" brushRef="#br0" timeOffset="97699.74">7620 12171 0,'0'0'0,"-21"0"47,0 0-31,21 21 46,21-21-30,0 0-17,0 0-15,0 0 0,22 0 0,-22 0 16,21 0-16,0 0 0,1 0 16,-1 0-16,43 0 0,-43 0 15,0 0-15,1 0 0,20 0 16,-20 0-16,20 0 0,-21 0 0,22 0 15,-1 0-15,-20 0 0,20 0 0,-20 0 16,-1 0-16,0-21 0,22 21 16,-22 0-16,22 0 0,-22 0 15,-21 0-15,21 0 0,-20 0 16,-1 0-16,0 0 0,0 0 0,0 0 16,0 0-16,1 0 0,-22-21 0,21 21 31,-21-21 16,0-1-32,-21 22 1</inkml:trace>
  <inkml:trace contextRef="#ctx0" brushRef="#br0" timeOffset="98477.86">8911 11917 0,'0'0'0,"-21"-21"0,0 21 16,42 0 78,0 21-94,0-21 0,0 0 15,1 21-15,-1-21 0,0 0 0,0 21 16,0-21-16,0 0 0,1 21 15,-1-21-15,0 0 0,0 0 0,21 22 16,-20-22-16,-1 0 0,0 0 0,0 21 16,0-21-16,0 0 15,1 0-15,-1 0 0,0 21 16,0-21-16,0 0 16,0 0-16,1 0 15,-1 0 1,-21 21-1,0 0 17,-21-21-32,21 21 0,-22-21 15,22 22-15,-21-22 0,0 21 0,0 0 16,0-21-16,0 21 16,-1 0-16,-20 0 0,0 22 15,21-22-15,-1-21 16,1 21-16,0 0 0,0 0 0,0-21 15,-43 43 1,64-22-16,-21 0 0,0-21 16,21 21-16,-21-21 0,0 21 0,-1 1 15,1-22-15,0 0 16,21 21-16,0-42 156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13:14:51.9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14309 889 0,'0'0'0,"0"-21"0,0 0 16,21 0-16,-21-1 0,0 1 0,0-21 15,-21 21 1,-1 21-16,1-21 0,0 21 0,-21 0 16,21-22-16,-22 22 0,1 0 15,0 0-15,-1 0 0,-63 22 16,43-1-16,21 0 0,-22 21 16,1-21-16,-1 22 0,1-1 0,-1 0 15,1 22-15,20-22 0,-20 22 16,20-22-16,1 22 0,0-1 15,21-21-15,-22 43 0,22-21 0,0 20 16,-21 1-16,20-22 0,1 107 16,0-86-16,21 65 15,0-86-15,0 1 0,0 20 16,21-20-16,0-1 0,1 1 16,20-1-16,0-20 0,1 20 0,-1-21 15,21-20-15,43 41 0,-42-21 16,-1-20-16,1-22 0,20 21 15,1-21-15,0 0 0,-1 0 0,1 0 16,21-21-16,0-1 0,0 1 16,-22-21-16,22 21 0,0-22 0,-21 1 15,20 0-15,65-43 16,-1 0-16,-105 22 16,20 21-16,-20-22 0,-22 22 0,22-22 15,-22 22-15,0-22 0,-21-20 16,1 20-16,-1-20 0,-21 20 0,0-21 15,0 1-15,-21 20 0,-1-20 16,-20-1-16,-21 21 0,-1-20 16,1 20-16,-22 1 0,-84-64 15,84 63-15,0 22 0,1 0 16,-22 20-16,21-20 0,-21 21 0,22 0 16,-22 21-16,21 0 0,0 0 15,1 0-15,20 0 0,-20 21 0,41 0 16,-20 21-16,20 1 0,-20-1 15,21 0-15,-1 22 0,1-22 16,-22 22-16,22-22 0,21 22 16,-21-22-16,-1 0 0,22 1 0,0-1 15</inkml:trace>
  <inkml:trace contextRef="#ctx0" brushRef="#br0" timeOffset="439.47">13525 1715 0,'0'0'16,"-21"0"-16,0 0 0,0 0 0,0 0 0,0 0 15,-1 0-15,1 21 16,21 0-16,-21 0 0,21 0 15,0 0-15,-21 22 0,21-22 16,0 0-16,0 0 0,0 0 0,21 1 16,0-22-16,0 0 15,-21 21-15,22-21 0,-1 0 0,0 0 16,42-21-16,-41-1 16,-1 1-16,0 0 15,0 0-15,-21 0 0,0 0 16,0-1-16,0 1 0,0-21 15,0 21-15,-21 21 0,0-21 16,0-1-16,-1 22 0,1 0 16,0 0-16,0 22 15,0-1-15,0 0 0,-1 0 16,22 0-16,0 0 0,0 1 16,0-1-16,0 0 0,22-21 15,-1 0-15,21 0 0,-21 0 16</inkml:trace>
  <inkml:trace contextRef="#ctx0" brushRef="#br0" timeOffset="831.55">14563 1588 0,'0'0'0,"-22"0"31,1 0-31,0 0 0,0 0 0,0 21 16,0 0-16,-1 0 16,22 0-16,0 0 0,0 1 0,0-1 0,0 0 15,0 0 1,0 0-16,22-21 0,-1 0 0,-21 21 16,21-21-16,0 0 0,0 0 15,0 0-15,22-21 0,-22 21 16,0-21-16,-21 0 0,0 0 15,0 0-15,0-1 0,0 1 16,0 0-16,0 0 0,-21 0 16,0 0-16,0 21 0,-1-22 0,1 22 15,0 0-15,0 0 16,0 0-16,0 22 16,-1-1-1,22 0-15,0 0 0,0 0 0,0 0 16,0 1-16,0-1 0,0 0 15,0 0-15</inkml:trace>
  <inkml:trace contextRef="#ctx0" brushRef="#br0" timeOffset="1212.33">13779 2286 0,'0'0'0,"-84"21"16,63 0-1,21 1-15,0-1 16,21 0 0,0-21-16,21 0 0,-21 21 0,43-21 15,-22 0-15,22 0 0,-1 0 16,1-21-16,-1 21 0,1-21 0,-1 0 15,-20 21-15,20-22 0,-21 1 16,1 0-16,-1 21 0,-21-21 0,22-21 16,-22 20-1,-21 1-15,21 21 0,-21-21 16,0 42 15,0 0-15,-21-21-16,21 22 15,-21-1-15</inkml:trace>
  <inkml:trace contextRef="#ctx0" brushRef="#br0" timeOffset="1759.97">14012 3048 0,'21'-21'0,"-42"42"0,42-63 0,-21 21 16,0 42 31,0 21-47,0-21 0,-21 22 0,21-1 15,0 0-15,0 22 0,-21-1 16,21 1-16,-21-1 0,21 1 0,-21-1 15,0 1-15,-1-1 0,22 1 16,-21 20-16,0-20 0,0 21 16,0-1-16,0-20 0,-1 20 0,1 1 15,0-21-15,0-1 0,0 22 0,0-22 16,-1 1-16,1 20 0,0-20 16,0-1-16,21-20 0,-21 20 15,0-20-15,-1 20 0,22-21 0,0-20 16,0 20-16,0-21 0,-21 0 0,21 0 15,-21-21 1,21-42 0,0 21-16,0-21 0,0-1 15,0 1-15</inkml:trace>
  <inkml:trace contextRef="#ctx0" brushRef="#br0" timeOffset="2373.52">13885 3831 0,'0'0'16,"0"-21"-16,0 0 0,0 0 0,0 0 15,-21 21-15,0 0 0,0 0 16,-22 0-16,22 0 0,-21 0 0,21 21 16,-64 42-16,64-42 0,-21 22 15,-1-1-15,-20 22 0,20-22 16,1 21-16,-21 1 0,20-22 0,1 22 15,-22-22-15,22 22 0,-21-22 16,20 0-16,-41 22 16,-1 20-16,64-62 15,21-1-15,-21-21 16,21-21 0,21 21-1,0-22-15,0 1 0,0 0 0,0 0 16,1-21-16,20 20 0,21-41 15,-20 21-15,-1-1 0,0 1 16,1 0-16,-1-1 0,0 1 0,1 0 16,-1-1-16,0 1 0,22 0 15,-22 20-15,-21 1 0,64-21 16,-43 42-16,-20 0 0,20 0 16,0 0-16,-21 21 0,22 0 15,-1 0-15,-21 1 0,22 20 0,-1 0 16,-21 1-16,21-1 0,1 0 15,-22 1-15,21-1 0,1 0 0,-22 1 16,21-22-16,0 21 0,-20-21 16,20 22-16,-21-22 0,0 0 0,22 0 15,-22-21-15,0 21 0,21-21 16,-21 0-16,1 0 0,-1 0 0,21 0 16,-21 0-16,0 0 0,1 0 15,-1-21-15,0 0 0,0 21 0,0-21 16,-21 0-16,21-1 0,-21 1 15,0 0 1,-21 21 0,0 0-16,0 0 0</inkml:trace>
  <inkml:trace contextRef="#ctx0" brushRef="#br0" timeOffset="3011.88">12171 5122 0,'0'0'16,"21"-21"-16,0 0 0,0 0 0,0 0 0,1 0 16,-1 21-16,0-22 0,0 1 15,0 0-15,0 0 0,1 21 0,-1 0 16,-21-21-16,21 21 16,-21 21-1,-42 0-15,20 0 0,-20 22 16,-21-1-16,-1 0 0,-21 1 15,1 20-15,-1-21 0,-21 22 0,0-1 16,-21 1-16,0 21 0,0-22 16,-21 22-16,0-1 0,0-20 0,0-1 15,0 22-15,-1-21 0,1-1 0,21-21 16,-21 22-16,42-22 0,0 22 16,22-22-16,-1 0 0,22-20 0,20-1 15,1 21-15,0-21 0,20-21 0,-20 21 16,21-21-16,0 0 0,0 0 15,21-21 1,0 0-16,0-21 16,0 21-16,0-22 0,21-20 15,0 20-15,0 1 0,0 0 0</inkml:trace>
  <inkml:trace contextRef="#ctx0" brushRef="#br0" timeOffset="3324.71">10075 5694 0,'0'0'0,"21"-21"0,1 0 0,-1 21 16,0 0-16,-21-22 0,0 44 16,-21-1-1,0 0-15,-1 0 0,-20 0 0,0 22 16,21-1-16,-22-21 0,-41 64 16,41-43-16,1 0 0,0-20 15,-1 20-15,22 0 0,-21-21 16,21 1-16,-1 20 0,22-21 0,0 0 15,0 0-15,0 1 0,0-1 16,22-21-16,-1 21 0,21-21 16,0 21-16,1-21 0,20 21 0,22 0 15,-22-21-15,22 22 0,0-22 16,-22 0-16,22 0 0,0 21 0,-1-21 16,1 0-16,0 0 0,-1 0 15,1 21-15,0-21 0,-22 0 16,22 0-16,-22 0 0,1 0 0</inkml:trace>
  <inkml:trace contextRef="#ctx0" brushRef="#br0" timeOffset="4093.57">15811 5482 0,'0'0'0,"-21"-21"15,21 0-15,0 42 32,21 0-32,22 0 0,-22 1 15,21-1-15,22 21 0,-1 0 0,1 1 16,20-1-16,1 0 15,0 22-15,-1-22 0,22 1 0,-21 20 0,0-21 16,-1 1-16,1 20 0,0 1 0,-1-22 16,-20 22-16,20-1 0,-20-21 15,-1 22-15,1-1 0,-1-20 0,1-1 16,-22 0-16,1 1 0,-1-1 16,0-21-16,-21 0 0,22 1 15,-22-22-15,0 0 0,0 0 0,0 0 16,1 0-16,-1 0 0,0 0 15,-21-22-15,0 1 0,0-21 0,0 21 16,0-22-16,0 22 0,-21-63 16,0 41-16,-1 1 0,22 0 15,-21-1-15,0 22 0,21-21 0,-21 21 16,21-1-16,0 1 0,-21 0 16,21 0-16,-21 21 0,21 21 46,0 0-46,0 0 0,0 1 0,21-1 16,0 0-16,0 21 0,0-21 0,-21 1 16,21 20-16,1-21 15,-22 0-15,0 22 0,0-22 16,0 0-16,0 21 0,-22 22 0,-20-43 16,0 0-16,-1 21 0,1-20 15,-21 20-15,-1-21 0,-21 0 0,22 0 16,-22 1-16,22-1 0,-22 0 0,0 0 15,-20-21-15,20 0 0</inkml:trace>
  <inkml:trace contextRef="#ctx0" brushRef="#br0" timeOffset="4739.41">7810 6498 0,'0'0'0,"22"-21"0,-1-42 16,-21 41-16,-21 22 31,-1 0-31,-20 22 16,0-1-16,-1 21 0,1 0 0,0 1 15,-22 20-15,22-20 0,-22 20 16,22 22-16,0-22 0,-1 22 0,1 0 16,21 20-16,0-20 0,0 0 0,21 21 15,0-22-15,0-20 16,21 20-16,0 1 0,21-21 0,1-1 0,-1 1 15,21-1-15,1-21 0,21 1 16,-1-1-16,1 0 0,-22-20 0,22-1 16,0 0-16,-1-21 0,1 0 0,-21 0 15,20 0-15,-20-21 0,-1 0 16,22-1-16,-22-20 0,1 0 16,21-1-16,-22 1 0,1 0 0,-1-22 15,1 1-15,-22-1 0,21 1 0,-20-1 16,-22-20-16,0-1 0,0 0 15,-21-21-15,0 22 0,0-1 0,-21 0 16,0-20-16,-21 20 0,-43-106 16</inkml:trace>
  <inkml:trace contextRef="#ctx0" brushRef="#br0" timeOffset="4885.33">7620 7451 0,'42'0'0</inkml:trace>
  <inkml:trace contextRef="#ctx0" brushRef="#br0" timeOffset="5228.13">7980 7218 0,'0'0'0,"-21"42"15,-1-21-15,22 1 16,0-1-16,0 0 0,0 0 16,0 0-16,0 0 15,22-21-15,-1 0 16,0 0-16,0 0 0,0 0 15,-21-21-15,21 0 0,1 0 16,-22 0-16,0 0 0,0-1 0,0 1 0,0 0 16,0 0-16,0 0 0,0 0 15,-22-1-15,22 1 0,-21 21 16,0 0-16,0 0 16,0 0-16,21 21 15,-21-21-15,21 22 0,0-1 0,0 0 16,0 0-16,0 0 0,0 0 15,21 1-15,0-22 0,0 0 16,0 0-16</inkml:trace>
  <inkml:trace contextRef="#ctx0" brushRef="#br0" timeOffset="5527.96">8509 7260 0,'0'21'0,"0"1"16,0-1-1,21-21 1,0 0 0,0 0-16,1-21 15,-22-1-15,0 1 16,0 0-16,0 0 0,0 0 15,-22 21-15,1 0 16,0 0-16,0 0 16,0 0-16,0 21 15,-1 0-15,1 0 16,0 0-16,21 1 0</inkml:trace>
  <inkml:trace contextRef="#ctx0" brushRef="#br0" timeOffset="5824.79">8064 7789 0,'0'0'0,"-21"22"0,21-1 0,-21 0 15,21 0-15,0 0 16,21-21-16,0 0 0,1 0 15,-1 0-15,21 0 0,-21 0 16,0-21-16,43 0 0,-43 0 0,21 21 16,-20-21-16,-1 21 0,0-22 15,0 1-15,0 21 0,-21-21 0,21 21 0,1 0 16,-22-21-16,0 42 31,-22-21-31,1 21 16,-21 0-16,21 1 0</inkml:trace>
  <inkml:trace contextRef="#ctx0" brushRef="#br0" timeOffset="6444.61">8213 8255 0,'0'42'16,"-22"-20"-16,22-1 0,0 0 0,0 0 15,0 0-15,-21 22 0,0 20 0,21-21 16,0-20-16,0 20 0,-21 0 16,0 64-16,21-64 0,-21 22 15,21-22-15,-22 22 0,22-22 0,0 0 16,0 22-16,-21-22 0,0 43 0,21-64 16,-21 21-16,21-20 0,0 20 0,0-21 15,0 0-15,0 0 16,0-42-1,0 0-15,0 0 0,0-21 16,0 20-16,0-41 0,0 21 0,0-1 16,0-20-16,0 20 0,0 1 15,0-21-15,0 20 0,0 1 0,0 0 16,0-22-16,-21 43 0,21 0 0,-21 21 16,-1 0-16,1 0 15,0 21-15,0-21 0,-21 42 16,-1 1-16,22-22 0,-21 0 0,21 0 15,-22 0-15,-20 43 0,42-43 16,-1 0-16,1-21 0,-21 21 0,63-21 31,0-21-15,0 0-16,43-43 0,-22 22 16,1 21-16,-1-21 0,0-1 0,22 22 0,-22-21 15,22 21-15,-22-1 0,64-20 16,-22 21-16,-41 21 0,-22 0 15,21 0-15,-21 21 0,1-21 0,-1 21 16,0 0-16,-21 22 0,0-22 0,21 42 16,-21-20-16,0-1 0,0-21 0,0 22 15,0-1-15,0-21 0,0 21 0,0-20 16,0 20-16,0-21 0,0 0 0,0 0 16,0 1-16,0-1 0,0 0 0,21-21 15,22 0-15,-22 0 0,21-21 16</inkml:trace>
  <inkml:trace contextRef="#ctx0" brushRef="#br0" timeOffset="6936.91">17230 7430 0,'0'0'0,"21"-22"0,-21 1 16,21 21-16,0-21 0,-21 0 16,21 0-16,-21-22 0,0 22 0,0 0 15,0-21-15,0 21 0,0-1 16,-21-20-16,0 21 0,0-21 0,0 20 16,-22 1-16,1 0 0,21 0 0,-22 0 15,1 0-15</inkml:trace>
  <inkml:trace contextRef="#ctx0" brushRef="#br0" timeOffset="7347.68">16552 7493 0,'0'0'0,"0"21"0,0 0 0,0 22 15,21 20-15,1-20 0,-1 20 0,0-21 16,0 22-16,21-1 0,1-20 16,-1 20-16,0-20 0,1-22 15,20 21-15,1-21 0,20 0 0,-20 1 0,21-22 16,-22 0-16,22 0 0,-1-22 15,-20 22-15,21-42 0,-22 21 0,85-64 16,-84 43-16,20-22 16,-20 22-16,-22-21 0,22-1 15,-22 1-15,0-1 0,1-21 0,-22 1 16,0 20-16,-21-20 0,0-1 16,0 21-16,-21-20 0,-21 20 0,20-20 15,-20 20-15,-21 22 0,20-22 0,-84 1 16,64 42-16,-22-1 15,0 22-15,1 0 0,-1 22 0,0 20 16,1 0-16,20 1 0,-20-1 16,-43 64-16,84-43 0,1 1 15,-43 63-15,64-64 16,0 1-16,0-1 0,0-20 0,21 20 16,-22-21-16,22 1 0,0-22 15,0 21-15,0 1 16,22-22-16,-1-21 0,0 0 0,0 0 15,0 0-15,0 0 0,1 0 0,-1 0 16</inkml:trace>
  <inkml:trace contextRef="#ctx0" brushRef="#br0" timeOffset="7638.51">17357 7472 0,'0'0'0,"-22"21"16,1 0-16,0 0 15,21 1-15,-21-1 0,21 0 16,0 0-16,0 0 16,21-21 15,0-21-31,0 0 16,1 0-16,-22 0 0,0-1 0,0 1 15,0 0-15,0 0 16,0 0-16,-22 21 15,1 0 1,21 21 0,0 0-16,0 0 15</inkml:trace>
  <inkml:trace contextRef="#ctx0" brushRef="#br0" timeOffset="7899.88">17865 7514 0,'0'-21'31,"0"0"-15,0 0-16,0 0 15,0-1-15,0 1 0,0 0 16,-22 0-16,1 21 15,21-21-15,-21 21 16,0 21 0,21 0-16,0 0 0,0 0 15,0 1-15,0-1 0,0 21 16,0-21-16,0 0 0</inkml:trace>
  <inkml:trace contextRef="#ctx0" brushRef="#br0" timeOffset="8121.75">17293 8149 0,'0'0'0,"-21"-21"16,21 0-16,-21 21 15,21-21-15,21 21 31,0 0-15,0 0-16,0 21 0,1-21 16,-1 21-16,0-21 0</inkml:trace>
  <inkml:trace contextRef="#ctx0" brushRef="#br0" timeOffset="8308.64">17484 8234 0,'0'0'0,"21"42"16,-21-21-16,0 1 0,0 126 15,0-106-15,0 0 16,-21 1-16,-1-1 0,22 22 15,-21-22-15,0 21 0,0-20 0,21 20 16,-21-20-16,0 20 0,-1-21 0,22 1 16,0-1-16,-21 0 0,0 1 0,21-22 15,-21 42-15,21-41 16,0-1-16,0-42 31,0-1-31,0-20 0</inkml:trace>
  <inkml:trace contextRef="#ctx0" brushRef="#br0" timeOffset="8644.56">17272 8700 0,'0'0'15,"-21"0"-15,-43 0 0,43 0 16,0 21-16,-21 0 0,20 0 0,-20 21 16,21-20-16,0-1 0,0 0 15,-1 0-15,22 0 0,0 0 16,0 1-16,22-44 31,-1 1-31,21 0 0,-21-21 16,22 21-16,-1-22 0,0 22 0,1-21 15,20-1-15,-21 1 0,1 21 16,63-43-16,-64 64 16,-21 0-16,21 22 0,-20-1 15,-1 21-15,0 43 0,-21-43 16,21 0-16,-21 1 0,0 20 15,0-20-15,0-1 0,0-21 16,0 21-16,0-20 0,0-1 0,0 0 16,21 0-16,0-21 0,1-21 15,-1 0-15,0-22 16,0 22-16</inkml:trace>
  <inkml:trace contextRef="#ctx0" brushRef="#br0" timeOffset="9227.25">16044 3006 0,'0'0'0,"-42"-43"0,-43-126 15,64 127-15,0 21 0,0-1 16,21 1-16,0 0 0,0 42 31,21 0-31,21 1 0,1-1 16,-1 21-16,21-21 0,22 22 15,0-1-15,-1 0 0,128 64 16,-106-42-16,21-1 0,21 22 16,0-1-16,0 1 0,22 0 0,-1-1 15,0 1-15,22 21 0,-1 0 0,1 0 16,-1-1-16,1-20 0,-1 21 15,1 0-15,21 0 0,-43-22 16,21 22-16,-20-21 0,-1-1 16,0 1-16,1-21 0,-22 20 0,0-41 0,-21 20 15,-21-21-15,0 1 0,0-1 16,-22-21-16,-20 0 0,-1 1 16,-20-1-16,-1 0 0,0-21 0,-21 0 15,1 0-15,-1 0 0,-21-21 16,0 0-1,0-1-15,-21 1 0,-1 0 0,1 0 16</inkml:trace>
  <inkml:trace contextRef="#ctx0" brushRef="#br0" timeOffset="9476.1">21103 5017 0,'0'0'0,"-21"-22"0,0 1 0,0 0 0,-1 21 16,1-21-16,0 21 0,21-21 15,-21 21-15,21 21 16,21 0-1,0 0-15,22-21 0,-22 21 16,21 1-16,0 20 0,1-21 0,-1 0 16,0 0-16,1 1 0,-1-1 0,0 21 15,1-21-15,-22 22 0,0-22 16,-21 21-16,0-21 0,0 22 0,0-1 16,-21 0-16,-21-21 0,-1 22 15,-20-1-15,20 0 0,-20 1 0,-64 41 16,63-62-16,1 20 0,-1-21 15,22 21-15,0-20 0,21-22 16,-1 21-16</inkml:trace>
  <inkml:trace contextRef="#ctx0" brushRef="#br0" timeOffset="11747.59">22542 5715 0,'0'0'0,"22"0"0,-22-21 15,21 0-15,-21 0 16,0-1-16,0 1 0,0 0 16,-21 0-16,-1 21 15,1 0-15,0 0 0,-21 0 0,21 0 16,-64 0-16,43 0 16,-1 0-16,-20 0 0,20 21 0,1 0 15,-21 0-15,20 22 0,-20-22 16,20 21-16,-20 1 0,21-1 15,-22 21-15,22-20 0,-22 20 0,22-20 16,0 20-16,-1 1 0,1-1 16,0-21-16,20 22 0,-20-1 0,21 1 15,0-22-15,21 22 0,0-22 16,0 22-16,0-22 0,0 0 0,21 1 16,0-1-16,0 0 0,22-21 15,-22 22-15,21-22 0,0 21 0,1-21 16,20 1-16,-20-1 0,20 0 0,1 0 15,-1-21-15,1 0 0,-1 0 16,22 0-16,-22 0 0,22 0 0,0 0 16,-1-21-16,1 21 15,0-21-15,-22 0 0,22-1 0,-1 1 16,1 0-16,-21-21 0,-1 21 0,1-22 16,-1 1-16,1 0 0,-1-22 15,-21 22-15,22-22 0,-22 1 0,1-1 16,-1 1-16,-21-1 15,0 1-15,0-1 0,-21-63 16,0 64-16,-21 20 0,0-20 0,0 21 16,-21-22-16,-1 22 0,1-1 0,0 1 15,-22 0-15,1-1 16,-1 1-16,1 21 0,-22 0 0,0 0 16,1-1-16,-22 1 0,21 21 15,0 0-15,1 0 0,-1 0 0,0 0 16,22 0-16,-1 21 0,22 1 15,0 20-15,-1-21 0,22 21 0,0 22 16,0-22-16,0 1 0,21-1 16,0-21-16,-21 21 0</inkml:trace>
  <inkml:trace contextRef="#ctx0" brushRef="#br0" timeOffset="12163.82">21929 6287 0,'63'0'0,"-42"0"16,0 0-16,-21-22 16,0 1-16,22 0 15,-22 0-15,0 0 16,-22 21-1,1 0-15,0 0 32,0 0-32,21 21 15,0 0 17,21-21-32,0 0 0</inkml:trace>
  <inkml:trace contextRef="#ctx0" brushRef="#br0" timeOffset="12511.06">22648 6160 0,'-21'0'0,"0"0"15,0 0-15,21 21 16,0 0-1,0 0 1,21-21 0,0 0-16,0 0 0,0 0 15,22 0-15,-43-21 0,21 21 16,0 0-16,-21-21 0,21 0 0,-21-1 16,-21 1-1,0 21-15,0 0 0,0-21 16,-1 21-16,1 0 0,0 0 15,0 0 1,0 0-16,21 21 0,-21 0 16,-1 1-1,22-1-15</inkml:trace>
  <inkml:trace contextRef="#ctx0" brushRef="#br0" timeOffset="13546.21">22331 6646 0,'0'0'0,"0"22"16,0-1-16,0 0 0,0 0 15,0 0 1,21-21-16,0 0 0,0 21 16,0-21-16,22 0 0,-1 0 15,-21 0-15,22 0 0,41 0 16,-41 0-16,-1-21 0,0 21 15,1-21-15,-22 21 0,0-21 16,0 21-16,0-21 0,0 21 0,-21-21 16,22 21-16,-44 0 31,1 21-15,21 0-16,-21 0 0,21 0 0</inkml:trace>
  <inkml:trace contextRef="#ctx0" brushRef="#br0" timeOffset="14275.92">22691 7281 0,'0'0'0,"0"-21"0,-22 21 15,1 0-15,21 21 16,0 1 0,0-1-16,0 0 0,0 21 0,0-21 15,0 22-15,0-22 0,0 21 16,0 1-16,0-22 0,0 21 0,0 0 16,0 43-16,0-64 15,0 22-15,0-1 0,0 0 0,0 1 16,0-22-16,0 21 0,0-21 15,0 22-15,0-22 0,0 0 0,0 0 16,0 0-16,21-21 16,1 0-1,-1-21-15,0 0 0,-21 0 16,0 0-16,0-22 0,0 22 0,0 0 16,0-21-16,0 20 0,-21 1 15,0-21-15,21 21 0,-22-64 16,1 85-16,0-21 15,0 21-15,0 0 0,0 0 16,-1 0-16,-20 21 0,21-21 16,0 21-16,-22 0 0,22 1 15,-21-1-15,0 0 0,20 0 0,-20 0 16,21 0-16,0 1 0,0-1 0,-1-21 16,22 21-16,0-42 46,22 0-46,-1-1 0,0 1 0,42-21 16,1 0 0,-43 20-16,21 1 0,1 0 15,-1 0-15,-21 21 0,22-21 0,-1 21 0,-21 0 16,21 0-16,-20 0 16,20 21-16,-21 0 0,0 0 0,0 22 15,1-22-15,-1 21 0,0-21 0,-21 22 16,21-22-16,-21 21 0,21-21 15,-21 22-15,0-22 0,0 0 0,21 21 16,-21-21-16,22 1 0,-1-22 16,0 21-16</inkml:trace>
  <inkml:trace contextRef="#ctx0" brushRef="#br0" timeOffset="15195.53">6244 9123 0,'0'0'0,"21"0"0,0 0 0,22-21 0,-22 0 0,0-1 16,0 22-16,0-21 16,22-21-16,-43 21 15,21 21-15,-21-21 0,-21 21 32,0 21-32,-22 0 0,1 0 0,0 21 15,-1-20-15,-20 20 0,-1 0 0,-20 1 16,-1-1-16,0 0 0,1 22 15,-22-1-15,0-20 0,0 20 0,0 1 16,0-1-16,-126 64 16,147-85-16,-21 22 0,0-22 15,22 1-15,20-1 0,-21-21 0,22 0 16,21 0-16,-1 1 0,1-1 0,0 0 16,20-21-16,1 0 0,42 0 31,22 0-31,-22-21 0</inkml:trace>
  <inkml:trace contextRef="#ctx0" brushRef="#br0" timeOffset="15556.85">6837 9419 0,'-21'0'15,"-1"0"-15,1 0 16,-21 21-16,21 1 0,-22 20 0,-20-21 16,21 21-16,-22 22 0,1-22 0,-1 22 15,22 20-15,-43-20 0,22-1 16,-1 22-16,1-21 0,-22 20 0,0 1 15,22 0-15,-22-1 0,22 1 16,-22 0-16,21-22 0,22 1 16,-21-1-16,20 1 0,1-22 0,21 0 15,0 1-15,-1-22 0,1 0 0,21 0 16,0-42 0,21 0-16,1 0 0,-1-22 15,21 1-15,0-22 0</inkml:trace>
  <inkml:trace contextRef="#ctx0" brushRef="#br0" timeOffset="15885.66">8128 9483 0,'0'0'0,"0"42"0,0 0 16,0 22-16,0-1 0,0 1 0,0-1 15,-21 22-15,0-21 0,-1-1 0,1 1 16,0 20-16,-42 64 16,41-84-16,1-1 0,0 1 15,-21-1-15,21 1 0,-1-1 0,1 1 16,0-22-16,0 1 0,0-1 0,21 0 15,0 1-15,-21-22 0,21 0 16,0 0-16,-22 0 0,22-42 16,22 0-16,-1-21 15,0 20-15,0-20 0</inkml:trace>
  <inkml:trace contextRef="#ctx0" brushRef="#br0" timeOffset="16203.48">8742 9398 0,'0'0'0,"21"0"0,21 0 0,-21 0 0,85 21 16,-42 0-16,-22 1 15,22 20-15,-22 0 0,21 22 16,1-22-16,-1 22 0,22-1 0,0 1 15,-1-1-15,1 1 0,21-1 16,0 1-16,0-1 0,-1 1 0,-20-22 16,21 21-16,0 1 0,0-22 15,-1 1-15,-20-1 0,21 0 0,-21-21 0,84 22 16,-106-22-16,1 0 16,-1-21-16,-20 0 0,-1 0 0,-21 0 15,0 0-15,-21-21 16,-21 21-16,-21-21 0,0 0 15</inkml:trace>
  <inkml:trace contextRef="#ctx0" brushRef="#br0" timeOffset="16903.83">2752 10012 0,'0'0'0,"-22"-21"0,1 0 0,0-1 15,-21 1-15,21 0 0,-22 0 16,1 0-16,-22 21 0,22 0 0,0 0 15,-22 0-15,22 0 0,-22 0 16,22 21-16,0 0 0,-1 21 0,1-20 16,21 20-16,0 0 15,0 1-15,-1-1 0,22 0 0,0 22 0,0 63 16,0-85 0,22 22-16,-1-22 0,21 0 0,0 1 15,1-1-15,20 0 0,1-21 0,-1 1 16,1-1-16,-1-21 0,22 0 15,-22 0-15,1-21 0,-1-1 0,1 1 16,-1-21-16,1 0 0,-22-1 16,22-20-16,-22-1 0,0 1 0,1 20 15,-1-20-15,-21-1 0,0 1 16,-21-1-16,0 1 0,0-1 0,-42 22 16,21-21-16,-21 20 0,-22 22 15,22-21-15,-22 42 0,-105 0 16,84 0-16,1 21 15,-1 0-15,-21 21 0,21-20 0,1 20 16,20 0-16,1 1 0,20-1 16,1 0-16,21 22 0,21-22 0,0 0 15,0 1-15,21-1 0,21 0 16,-20-20-16,20 20 0,21-21 0</inkml:trace>
  <inkml:trace contextRef="#ctx0" brushRef="#br0" timeOffset="17079.73">2688 10245 0,'0'0'0,"-21"0"0,-21 0 0,-1 0 16,22 0-16,0 0 0,-21 0 16,20 21-16,1-21 0,0 21 15,21 0-15,0 0 16</inkml:trace>
  <inkml:trace contextRef="#ctx0" brushRef="#br0" timeOffset="17537.47">2752 11007 0,'0'0'0,"0"21"16,-22-21-16,1 0 0,0 0 16,0 0-16,0 0 0,21 21 15,-21-21 1,21 21-16,0 0 0,0 22 0,0-22 16,0 21-16,0 1 0,0-1 15,0 0-15,0 22 0,-22-22 0,22 0 16,-21 22-16,21-22 0,-21 1 15,0-1-15,0 0 0,0 1 16,-1-1-16,1 0 0,21-21 0,0 1 0,0-1 16,-21-21-1,21-21-15,0-22 16,0 22-16,0-21 0,21-1 16,0 1-16</inkml:trace>
  <inkml:trace contextRef="#ctx0" brushRef="#br0" timeOffset="17793.33">2265 11240 0,'0'0'0,"-43"21"0,22 0 0,-21 0 15,21 0-15,-22 22 0,22-43 16,0 21-16,21 0 0,-21-21 16,42-21-1,0 0 1,0 21-16,22-22 0,-22 1 15,42 21-15,-20 0 0,20 0 0,1 0 16,-1 0-16,1 0 0,-1 21 16,-20 1-16,20 20 0,-21-21 0,-20 0 15,20 22-15,-21-22 0,0 21 0,0-21 16,-21 22-16,22-22 16,-22 0-16,42 21 0</inkml:trace>
  <inkml:trace contextRef="#ctx0" brushRef="#br0" timeOffset="17980.62">5440 10689 0,'0'0'0,"21"-21"0,-21-21 16,0 21-16</inkml:trace>
  <inkml:trace contextRef="#ctx0" brushRef="#br0" timeOffset="18347.65">5059 10562 0,'0'0'0,"-43"21"0,-84 85 15,85-42-15,0-22 0,21 22 16,21-22-16,0 21 0,0 1 15,0-22-15,0 22 0,0-1 0,21 1 16,0-1-16,21-20 0,-21-1 16,22 21-16,-1-41 0,-21 20 15,43-21-15,-22 0 0,0-21 0,22 0 16,-1 0-16,1 0 0,-1-21 0,1 0 16,-1-21-16,22-1 0,-21 1 15,-1 0-15,1-1 0,-22-20 0,21 20 16,-41-20-16,20-1 0,-21 22 0,-21-21 15,0-1-15,0 22 0,-21-22 16,-21 1-16,-1-1 0,-20 22 0,-1-22 16,1 22-16,-22 21 0,0-21 15,1 42-15,-64 0 16,84 0-16,-84 63 0,106-42 0,-22 22 16,22-1-16,-1 21 15,1-20-15,0 20 0,21-20 0,-1-1 0,22 21 16,0-20-16,0-1 15,0 0-15,0 1 0,0-1 0,22-21 16,-1 0-16</inkml:trace>
  <inkml:trace contextRef="#ctx0" brushRef="#br0" timeOffset="18512.56">5186 11028 0,'-21'0'16,"-1"0"-16,1 0 31,0 0-31,21 21 31,0 0-31</inkml:trace>
  <inkml:trace contextRef="#ctx0" brushRef="#br0" timeOffset="18643.48">5419 11028 0,'21'0'0</inkml:trace>
  <inkml:trace contextRef="#ctx0" brushRef="#br0" timeOffset="18919.32">5524 11367 0,'0'63'15,"0"-42"1,0 0-16,-21 1 0,21 20 0,-21 0 16,0-21-16,0 22 0,21 20 15,-21-20-15,-1-1 0,1 21 0,0-20 16,0 20-16,0-20 0,0 20 15,-1-21-15,1 1 0,0 20 0,0-42 16,0 22-16,0-1 0,21-21 16,0 0-16,0-42 31,0 0-31,0 0 0,0-21 16,21-1-16,-21 1 0</inkml:trace>
  <inkml:trace contextRef="#ctx0" brushRef="#br0" timeOffset="19243.15">5207 11811 0,'0'0'0,"-21"0"16,0 0-16,-43 42 0,43-20 16,-21-1-16,-1 21 0,1 0 15,0 1-15,-1-1 0,1 0 0,0 1 16,20-22-16,-20 21 0,21 1 0,-21-22 16,20 21-16,22-21 0,0 0 15,22-42 1,-1 0-16,0 0 0,21 0 15,-21-22-15,22 1 0,-1 21 16,0-21-16,1-22 0,-1 22 16,22-1-16,-22 22 0,0-21 0,1 21 15,-1 0-15,0 21 0,1 0 16,-22 0-16,21 21 0,-21 0 0,0 21 16,1 1-16,-1-1 0,-21 0 0,0 1 15,21-1-15,-21 0 0,21 1 16,-21-1-16,0 0 0,0 1 0,21-1 15,22 0-15,-22-21 0,42 1 16,-20-22-16,-1 0 16</inkml:trace>
  <inkml:trace contextRef="#ctx0" brushRef="#br0" timeOffset="19740.34">7895 10964 0,'0'0'0,"-42"0"0,-1 0 0,1 0 0,0 0 16,-1 22-16,1-1 0,0 0 0,-22 21 15,43 1-15,-21-1 0,21 21 16,-22-20-16,43 20 0,0-20 16,0 20-16,0 43 0,21-64 15,1 1-15,-1-1 0,21 0 16,0-21-16,22 22 0,-1-22 0,-20 0 16,20-21-16,22 0 0,-22 0 0,1 0 15,-1 0-15,86-21 16,-86 0-16,64-43 0,-63 43 15,-1-21-15,43-43 0,-64 43 16,-21-1-16,1 1 16,-22 0-16,-22-1 0,1 1 0,-21 0 15,0-1-15,-22 1 0,1 0 0,-1-1 0,-84 1 16,0 21 0,63 21-16,22 0 0,-1 21 15,1 21-15,-1-20 0,22 20 0,-1 21 16,22-20-16,-21 20 0,42-20 15,0 20-15,0-21 0,0 22 0,0-22 16,0 1-16,0-1 0,0 0 0,21-21 16,0 1-16</inkml:trace>
  <inkml:trace contextRef="#ctx0" brushRef="#br0" timeOffset="19903.25">8086 11557 0,'0'0'0,"0"-63"15,-22 63-15,1-22 16,0 22-16,0 0 0,0 0 16,0 0-16,21 22 15,0-1 1</inkml:trace>
  <inkml:trace contextRef="#ctx0" brushRef="#br0" timeOffset="20032.18">8276 11451 0,'0'0'0</inkml:trace>
  <inkml:trace contextRef="#ctx0" brushRef="#br0" timeOffset="20288.58">8213 11959 0,'0'0'0,"21"21"0,0 85 16,-21-63-16,21-22 0,-21 21 16,0 0-16,21 1 0,-21-1 0,0 0 15,0 1-15,0-1 0,0 0 16,0 1-16,0-1 0,0 0 0,0-20 15,0 20-15,-21 0 0,21 1 0,-42 20 16,42-21-16,0-20 16,-21-1-16,-1-21 0,22-21 15,0-1 1,0-20-16,0 0 0,0-1 0,22 1 16</inkml:trace>
  <inkml:trace contextRef="#ctx0" brushRef="#br0" timeOffset="20587.4">8234 12298 0,'-21'-42'0,"42"84"0,-64-106 15,22 43-15,0 0 0,0 21 16,0 0-16,0 21 0,-1 0 0,-20 43 16,0-43-16,21 21 0,-1 1 15,-20-22-15,21 21 0,0 1 16,0-1-16,-1-21 0,1 21 0,21-20 16,0-1-16,0 0 0,0 0 0,21-21 31,22-21-31,-22 0 0,0 0 15,21-22-15,1 22 0,-1-21 16,0 21-16,22-64 0,-1 43 16,-20-1-16,-1 1 0,0 0 15,1 20-15,-1 1 0,0 21 0,1 0 16,-22 0-16,21 0 0,1 0 0,-22 21 16,0 1-16,0-1 0,0 0 15,0 21-15,1-21 0,-22 1 0,21 20 16,-21-21-16,0 0 0,0 0 0,0 1 15,21-22-15,0 0 0</inkml:trace>
  <inkml:trace contextRef="#ctx0" brushRef="#br0" timeOffset="21205.05">11112 10351 0,'-21'-22'0,"42"44"0,-63-65 16,0 22-16,21 21 0,-1 0 0,-20 0 15,21 21-15,-21 22 16,20-1-16,1 0 0,-21 64 16,21-42-16,0 20 0,-1-20 0,1-1 15,0 22-15,21-22 0,0 22 16,0-21-16,0 20 0,21-20 0,0-1 15,22-20-15,-1 20 0,22-42 0,-1 22 16,1-22-16,-1 0 16,1 0-16,-1-21 0,1 0 0,-1 0 15,22-21-15,-22 0 0,1-22 0,-1 22 16,85-63-16,-84 41 16,-1-20-16,-20 20 0,20-20 0,-20 21 15,-22-22-15,0 1 0,0-1 0,-21 1 16,0-22-16,-21 21 0,0-20 0,-22-1 15,1 22-15,0-1 0,-22 1 16,1-1-16,-1 22 0,1-1 16,-1 22-16,-20 0 0,20 21 0,-21 0 15,1 0-15,20 21 0,-20 0 16,20 1-16,1 20 0,-1 0 0,22 1 16,-1 20-16,22-21 0,-21 22 15,42 42-15,0-64 0,0 0 16,0 1-16,0-1 0,21-21 0,0 22 15</inkml:trace>
  <inkml:trace contextRef="#ctx0" brushRef="#br0" timeOffset="21372.95">11366 10880 0,'0'0'16,"0"-21"-16,0-1 15,0 1 1,-21 21-16,0 0 15,0 0-15,0 0 16</inkml:trace>
  <inkml:trace contextRef="#ctx0" brushRef="#br0" timeOffset="21518.9">11515 10753 0,'21'-21'15,"-21"-1"-15,-21 22 32,-1 0-1</inkml:trace>
  <inkml:trace contextRef="#ctx0" brushRef="#br0" timeOffset="21748.29">11599 11367 0,'0'0'0,"0"42"0,0 0 0,0 1 16,0-1-16,0 0 15,0 1-15,0-1 0,0 43 16,0-43-16,0 21 0,0-20 0,0 20 16,-21-20-16,21-1 0,-21 0 15,0 1-15,21-1 0,-21 0 0,21 1 16,0-22-16,-22 0 0,22 0 0,-21 21 15,0-42-15,21-21 16,0 0 0,0 0-16,0 0 0</inkml:trace>
  <inkml:trace contextRef="#ctx0" brushRef="#br0" timeOffset="22057.11">11366 11769 0,'0'0'0,"-21"-21"0,0 21 0,0 0 16,0 0-16,-22 0 0,22 0 0,0 21 15,0 0-15,-21 0 0,20 0 16,1 22-16,-21-22 0,21 21 0,0-21 16,-1 0-16,1 22 0,0-22 15,0 0-15,21 0 0,21-42 32,0 21-32,22-21 0,-22-21 0,21 20 15,0 1-15,1-21 0,-1 21 0,0-22 16,1 22-16,-1-21 0,0 21 15,22 0-15,-22-1 0,1 1 0,-1 21 16,21 0-16,-20 0 0,-1 21 16,22 43-16,-43-22 15,0 1-15,0-1 0,0 43 16,0-1-16,-21-41 0,0-1 16,0-21-16,22 21 0,-1-20 0,-21-1 15,21-21-15</inkml:trace>
  <inkml:trace contextRef="#ctx0" brushRef="#br0" timeOffset="22614.49">16954 9737 0,'22'-43'16,"-44"86"-16,86-128 0,-22 43 0,-21-1 0,22 1 15,-1 21-15,-21-21 0,22-1 16,-22 22-16,0-21 0,0 21 0,-21-1 15,-42 22 1,-1 22-16,-20-1 0,-1 0 16,-20 21-16,-1 22 0,-21-1 0,0 1 15,-21-1-15,0 22 0,22 0 16,-22-1-16,0 1 0,21 0 0,0-1 16,0 1-16,21 0 0,1-1 0,20-20 15,1-1-15,-22 22 16,64-43-16,0 1 0,21-22 15,21-21-15,21 0 0,-21-21 16,22-1-16,-1 1 0,0-21 16</inkml:trace>
  <inkml:trace contextRef="#ctx0" brushRef="#br0" timeOffset="22885.34">17335 9440 0,'0'0'0,"43"-21"0,-22 21 16,0 43 0,-21-22-16,0 21 0,0 0 0,0 22 15,0-1-15,-21 1 0,21 21 16,-21-1-16,0-20 0,-1 20 0,1 22 16,-21-21-16,21 0 0,0 20 15,-1-20-15,1 0 0,21-1 16,-21 1-16,0 0 0,21-22 0,0 22 15,0-22-15,0 43 16,0-63-16,0-1 0,0-21 0,0 0 0,0 0 16,21-21-16,0 0 0,0-21 15,1 0-15,-1 0 0</inkml:trace>
  <inkml:trace contextRef="#ctx0" brushRef="#br0" timeOffset="23149.19">17547 9673 0,'0'0'0,"21"-84"0,0-1 0,1 21 16,20-20-16,0 41 15,43 22-15,-43 21 0,22 21 16,-1 1-16,1 20 0,20 21 0,-20 1 16,21-1-16,-1 1 0,22 21 15,-21-1-15,190 128 16,-169-127-16,-22-22 0,1 1 0,0-1 15,-22 1-15,22-22 0,-22 21 16,-20-20-16,20-1 0,-20 0 0,-1-20 16,-21 20-16,0 0 0,0-21 15,-21 1-15,0-1 0,0 0 16,0 0-16</inkml:trace>
  <inkml:trace contextRef="#ctx0" brushRef="#br0" timeOffset="23748.55">14457 11134 0,'0'0'0,"-64"-21"0,22-1 16,-22 22-16,22 0 0,-21 0 15,20 22-15,1-1 0,0 21 0,-1 0 16,22 22-16,-21-1 0,42 1 15,0 21-15,0-1 0,0-20 0,0 20 16,0 1-16,21 0 0,21-22 16,1 1-16,-1-1 0,21-20 15,1-1-15,-1 0 0,1-21 0,21 1 16,-22-22-16,22 0 0,-22 0 16,22-22-16,0 1 0,-1 0 0,1-21 15,-22-1-15,86-62 0,-107 41 16,0 22-16,1-22 0,-22 1 15,-21-1-15,0 1 0,-21-22 0,-1 22 16,-20-22-16,-21 0 0,-1 22 16,1-1-16,-22 1 0,21 20 15,-20 22-15,-1 0 0,22 0 0,-22 21 16,21 0-16,1 21 0,-1 0 16,1 22-16,21-22 0,-1 21 0,22 0 15,-21 1-15,42-1 0,0 0 16,0 1-16,0-1 0,0 0 0,0-20 15,21 20-15,21-21 0,-21 0 0,1-21 16,20 21-16,-21-21 0,21 0 16,-20 0-16,20 0 0</inkml:trace>
  <inkml:trace contextRef="#ctx0" brushRef="#br0" timeOffset="23899.46">14711 11536 0,'0'0'0,"-21"21"0,-22-21 15,22 0 1,0 21-16,42-21 47</inkml:trace>
  <inkml:trace contextRef="#ctx0" brushRef="#br0" timeOffset="24049.38">15113 11430 0,'0'0'0,"21"0"16,-21 21 15,-21 0-15,0 1-16,21-1 0,-21 0 16,21 0-16,0 21 0,0-20 15,0 20-15</inkml:trace>
  <inkml:trace contextRef="#ctx0" brushRef="#br0" timeOffset="24286.75">15176 12383 0,'0'21'16,"0"0"0,0 0-16,0 0 0,-21 0 0,21 1 15,-21 20-15,0 0 0,21 1 16,-42 62-16,20-62 0,-20 63 15,21-43-15,0 1 16,0-22-16,-1 0 0,1 1 0,0-1 16,21-21-16,-21 0 0,21 0 0,21-42 31,0 0-31,0 0 16,1-21-16</inkml:trace>
  <inkml:trace contextRef="#ctx0" brushRef="#br0" timeOffset="24624.56">14922 12573 0,'0'0'0,"-21"0"0,-21 0 16,0 0-16,-1 0 0,22 21 0,-21 0 15,-1 1-15,1-1 0,21 0 16,-21 0-16,20 0 0,1-21 0,0 21 16,0 1-16,21-1 0,21-21 15,0 0 1,0-21-16,22-1 0,-1 1 15,22 0-15,-22 0 0,21-21 0,1 20 16,-1 1-16,22-21 16,-21 21-16,-1 0 0,1-1 0,-1 1 15,1 21-15,-22 0 0,21 0 0,-20 0 16,-1 21-16,0 1 16,-20-1-16,41 42 0,-21-42 0,-20 22 15,-1-1-15,0 0 0,0 1 0,-21-1 16,0 0-16,21 1 0,-21-1 15,21 0-15,-21-20 0,22-1 0,-1 21 16,0-21-16,0-21 0,21 0 16,-20 0-16,20-21 15</inkml:trace>
  <inkml:trace contextRef="#ctx0" brushRef="#br0" timeOffset="25059.31">17674 11367 0,'0'0'0,"0"-22"0,-106 1 15,64 21-15,0 0 16,-1 21-16,1 22 0,0-22 16,20 21-16,-20 1 0,21 20 15,0-21-15,0 64 0,-1-42 16,22-1-16,0-20 0,0 20 15,22-21-15,-1 22 0,0-22 0,21 1 16,1-22-16,-1 21 0,0-21 16,22 0-16,-1-21 0,43 0 15,-21-21-15,-22 0 0,1 0 16,-1 0-16,1-22 0,-1 1 0,1 0 16,-1-22-16,-20 22 0,20-85 15,-21 63-15,-20 1 0,-22-1 0,0-20 16,0 20-16,0-20 0,-43 20 15,1 1-15,0 20 0,-1 1 16,-20 0-16,-43-1 0,42 43 16,1 0-16,-22 0 0,22 21 15,-1 1-15,1-1 0,-1 21 0,22 0 16,0 1-16,-1-1 0,1 22 16,21-22-16,0 21 0,-1-20 15,22-1-15,0 0 0</inkml:trace>
  <inkml:trace contextRef="#ctx0" brushRef="#br0" timeOffset="25195.23">17568 11790 0,'0'0'0,"-21"0"31,0 0-31,21-21 31,0 0-15,21 21-16</inkml:trace>
  <inkml:trace contextRef="#ctx0" brushRef="#br0" timeOffset="25365.14">17886 11684 0,'0'21'16,"0"0"30,0 1-46,-21-22 0,-1 21 0,22 0 16,-21-21-16,21 21 0,0 21 16</inkml:trace>
  <inkml:trace contextRef="#ctx0" brushRef="#br0" timeOffset="25604.84">17801 12107 0,'-42'43'15,"21"-43"-15,-1 42 0,-20 0 16,21 1-16,0-1 16,0 0-16,-1 22 0,1-22 15,0 22-15,0-1 0,0-20 0,0 20 16,-1 1-16,-41 63 0,42-64 16,-22 43-16,22-43 15,21-20-15,0-22 0,0 21 0,0-21 16,0 1-16,21-22 15,1 0-15,-1-22 0,0 1 0,21-21 16,-21 21-16</inkml:trace>
  <inkml:trace contextRef="#ctx0" brushRef="#br0" timeOffset="25902.67">17589 12806 0,'0'0'0,"0"-21"0,0 0 0,-21-1 16,0 1-16,0 21 0,0 0 0,-22 0 15,1 21-15,0 1 0,-22 20 0,22-21 16,-22 21-16,1 22 0,-1-22 15,1 1-15,21-1 0,-22 21 0,22-20 16,-1-22-16,1 21 0,0 1 0,21-22 16,-1-21-16,22 21 0,22-42 15,20 0 1,0-22-16,1 22 0,20-21 16,1-1-16,-22 1 0,43-21 15,-22 20-15,22 1 0,-22-22 0,1 22 16,-1 21-16,1-21 0,-1 20 0,-20 1 15,-1 21-15,0 0 0,1 21 16,-22 1-16,0-1 0,0 0 0,21 64 16,-42-64-16,0 21 0,0-21 15,0 22-15,22-22 16,-22 21-16,21-21 0,-21 0 0</inkml:trace>
  <inkml:trace contextRef="#ctx0" brushRef="#br0" timeOffset="26428.37">20108 10753 0,'0'0'0,"-148"-43"16,106 43-16,-22 0 0,-42 64 15,64-22-15,-21 22 0,-1-1 16,1 22-16,-1 21 0,1-22 16,20 22-16,-20 0 0,20-21 0,-41 126 15,63-126-15,21 84 16,0-84-16,42-21 0,43 41 15,-1-62-15,-20-22 0,42 21 16,-22-42-16,1 21 0,21-21 16,0 0-16,84-21 15,-84 0-15,0 0 0,-22-21 0,1-1 16,0-20-16,-1 20 0,-20-20 0,-22-1 16,1-20-16,-1 20 0,-21-20 15,0-1-15,-21 0 0,0 1 16,-21-1-16,0 0 0,-21 1 0,-1-1 15,1 21-15,-22 1 0,1 21 0,-22 20 16,1 1-16,-1 0 0,0 21 16,-21 0-16,22 21 0,-22 0 0,21 22 15,1-1-15,-1 0 0,0 22 16,43-22-16,-64 128 16,85-107-16,21-21 0,0-20 15,0 20-15</inkml:trace>
  <inkml:trace contextRef="#ctx0" brushRef="#br0" timeOffset="26601.27">19706 11642 0,'0'0'0,"0"21"78,21-21-62</inkml:trace>
  <inkml:trace contextRef="#ctx0" brushRef="#br0" timeOffset="26763.89">20256 11642 0,'0'0'0,"22"-21"16,-22-1-1,0 1 1,0 42 15,0 1-31</inkml:trace>
  <inkml:trace contextRef="#ctx0" brushRef="#br0" timeOffset="27002.3">20320 12002 0,'0'0'0,"0"21"0,0 21 0,0 0 16,0-20-16,0 20 0,0 85 15,-21-85-15,21 1 16,-21-1-16,21 21 0,-22-20 0,22 20 16,-21-20-16,0 20 0,21 1 0,-21-1 15,0 1-15,0-1 0,-1 1 16,1-22-16,0 21 0,0-20 0,21-1 15,-21 0-15,21-20 0,0-1 0,0 0 16,0 0-16</inkml:trace>
  <inkml:trace contextRef="#ctx0" brushRef="#br0" timeOffset="27334.79">19981 12785 0,'-42'0'15,"84"0"-15,-126 0 0,41 21 0,1 0 16,0 0-16,-1 22 0,22-22 0,-21 21 16,21 0-16,-22 1 0,22-1 0,0-21 15,0 22-15,0-22 16,21 21-16,0-21 0,0 0 16,21-21-1,0-21-15,21 0 0,1 0 16,-22 0-16,21-22 0,0 22 0,64-63 15,-63 41-15,-1-20 0,0 20 16,22-20-16,-22 21 0,0-1 16,22 22-16,-22 0 0,1 0 0,-22 21 15,21 21-15,-21 0 0,0 0 0,1 22 16,-1-1-16,0 0 16,-21 22-16,0-1 0,0 43 15,0-42-15,-21 20 0,21-41 16,-21-1-16,21-21 0,0 0 0,0 0 15</inkml:trace>
  <inkml:trace contextRef="#ctx0" brushRef="#br0" timeOffset="28088.12">22691 9567 0,'0'0'16,"0"-21"-16,0 0 0,0-21 0,0 21 15,0-1-15,0-20 0,0 21 0,-22-21 16,22 20-16,-21-20 0,21 21 0,0 0 16,-21 0-16,0-1 0,0 22 15,0 0-15,-22 0 16,22 0-16,0 22 0,0-1 0,-22 21 16,22 0-16,0 1 0,21 20 15,0 1-15,0-1 0,0 22 0,0-22 16,42 1-16,-20-1 0,41 1 15,-21-22-15,22 1 0,84 41 16,-84-63-16,20 1 0,1-22 16,-22 0-16,22 0 0,0 0 0,-1-22 15,22 1-15,-21 0 0,0-21 0,-1 21 16,1-43-16,84-42 16,-105 22-16,-1 20 0,22-84 15,-64 63-15,0-21 0,-21 22 16,0-22-16,-21 21 0,0-21 0,-21 22 15,-22-1-15,1 22 0,-22-1 16,0 22-16,-21-1 0,22 22 0,-22 0 16,0 21-16,21 0 0,1 21 15,-22 22-15,42-1 0,-20 0 16,20 22-16,1-1 0,-22 85 16,64-63-16,0 0 0,21-22 15,0 1-15,0 20 0,0-20 0,21-1 16,21 1-16,-21-22 0,22 22 0,-1-22 15,-21 0-15</inkml:trace>
  <inkml:trace contextRef="#ctx0" brushRef="#br0" timeOffset="28285.79">23304 9737 0,'0'-21'0,"22"21"15,-22 21 1,0 0-16,21 21 0,-21-21 15,0 22-15,0-1 0,0 0 16,0 1-16,0-1 0,0 0 0,0 22 16,0-22-16,0 1 0,0-1 0,0 0 15,0 22-15,0-22 0,0 0 16,0 1-16,0-1 0,0-21 0,0 22 16</inkml:trace>
  <inkml:trace contextRef="#ctx0" brushRef="#br0" timeOffset="28580.74">23516 11049 0,'0'0'0,"0"-21"0,0 0 0,0 0 16,-21 21 0,21 21-1,-21 0-15,0 0 0,21 0 0,-22 22 16,1-22-16,0 21 0,0-21 0,21 22 15,-21-22-15,0 21 16,-1 0-16,22 43 0,-21-43 16,0 43-16,21-21 0,-21-22 15,21 21-15,0 1 0,-21-22 16,21 22-16,-21-22 0,21 22 0,0-22 16,-22 0-16,22-21 0,0 1 0,0-1 15,0-42 1,0-1-16,0 1 0,43-63 15</inkml:trace>
  <inkml:trace contextRef="#ctx0" brushRef="#br0" timeOffset="28982.24">23241 10456 0,'0'0'0,"-21"-21"0,-22 21 16,22 0-16,-21 0 0,21 21 0,-22 1 15,1-1-15,-21 21 0,20-21 16,1 22-16,-22-1 0,22-21 0,-21 21 16,20-20-16,1 20 0,0-21 0,-1 0 15,22 0-15,0 1 0,0-22 16,42 0 0,0 0-16,21 0 0,1-22 15,63-20-15,-43 0 16,1 21-16,-1-1 0,22-20 0,-22 21 15,22 0-15,-22-22 0,1 43 16,21 0-16,-22 0 0,1 0 0,-1 22 16,-21-1-16,22 21 0,-22 0 0,1 1 15,-1 20-15,0 1 0,-21-1 0,1 1 16,-1-1-16,0 1 0,-21-1 16,0-20-16,0 20 0,21-21 0,-21-20 15,0 20-15,0-21 0,0 0 0,21-21 16,0 0-16,1 0 15,20-63-15,21-43 16,-41 64-16</inkml:trace>
  <inkml:trace contextRef="#ctx0" brushRef="#br0" timeOffset="29212.17">23368 9229 0,'0'0'0,"-64"0"0,-63 0 15,106 0-15,0 0 16,0 0-16,0 0 16,21 21-16,0 0 15,0 0-15,0 0 16,0 1-16,21-22 15</inkml:trace>
  <inkml:trace contextRef="#ctx0" brushRef="#br0" timeOffset="29376.63">23495 9419 0,'0'0'0,"0"21"15,21-21 16,0 0-15,0 0-16,1 0 0,20 0 0,21-21 16</inkml:trace>
  <inkml:trace contextRef="#ctx0" brushRef="#br0" timeOffset="29828.6">25802 8446 0,'21'-64'0,"-42"128"0,63-170 0,-42 85 15,0-1-15,-42 1 16,-21 21-16,20 43 0,1-22 16,-43 85-16,22-43 15,20 1-15,1 20 0,-21 1 0,20 0 16,1 20-16,0 86 0,20-106 15,22-1-15,0 1 0,0 0 16,22-22-16,-1 22 0,148 63 16,-42-85-1,-42-41-15,-1-1 0,-20-21 16,21 0-16,-22 0 0,22-21 0,-22-1 16,22-20-16,-22 0 0,1-1 15,-1-20-15,1-1 0,-1 1 0,107-191 16,-107 42-1,-42 106-15,1 1 0,-22-65 16,-22 86-16,-20-1 16,-21 43-16,-1-22 0,1 43 0,-22-21 15,0 42-15,-21 0 0,-21 0 0,0 0 16,22 21-16,-22 0 0,21 21 16,21 1-16,-127 84 15,170-64-15,21-21 16,0 22-16,21-22 0,0 1 0</inkml:trace>
  <inkml:trace contextRef="#ctx0" brushRef="#br0" timeOffset="29970.57">25929 8848 0,'0'0'0,"0"-43"0,-21 22 15,0 0-15,21 0 0,-21 0 0,21 0 0,0-1 16,0 1-1</inkml:trace>
  <inkml:trace contextRef="#ctx0" brushRef="#br0" timeOffset="30147.52">25971 9059 0,'0'0'0,"22"0"0,-1-21 0,0 0 16,-21 0 0,0 0-16,0 0 15,0-1 1</inkml:trace>
  <inkml:trace contextRef="#ctx0" brushRef="#br0" timeOffset="30389.42">26183 9377 0,'0'42'0,"0"-84"0,0 148 0,0-64 15,-21 22-15,21-22 0,-21 21 0,21 1 0,-21-22 16,-22 149 0,1-85-16,21-43 15,0 1-15,-43 41 0,43-41 16,-21-1-16,20-20 0,-20 20 15,21-20-15,-21-1 0,-22 64 16,43-43 0,42-63-1,0 0-15,0-21 0</inkml:trace>
  <inkml:trace contextRef="#ctx0" brushRef="#br0" timeOffset="30745.21">25887 10245 0,'0'-64'0,"0"22"0,0-22 15,-21 22-15,-22 21 0,22 0 16,-21 0-16,21 21 0,-22 0 0,22 21 16,-21 0-16,-43 42 15,64-20-15,-21-1 0,20-21 16,22 22-16,-21-1 0,0-21 16,21 0-16,0 0 0,21-21 15,0 0-15,1 0 16,20-21-16,0 0 0,43-21 15,-43 21-15,1-22 16,20 1-16,-21 0 0,22-1 0,-1 1 16,-20 0-16,20-22 0,-20 22 0,20-1 15,-21 22-15,1 0 0,-22 0 16,21 21-16,-21 0 0,22 21 0,-22 0 16,-21 22-16,21-1 0,-21 0 0,0 1 15,0-1-15,0 21 0,0 64 16,0-84-16,0 20 15,-21-42-15,21 1 0,0-1 16,0-42 0</inkml:trace>
  <inkml:trace contextRef="#ctx0" brushRef="#br0" timeOffset="34706.49">2244 12404 0,'0'0'0,"42"0"0,-21 0 0,0-21 16,0 21 0,-21 21-1,-21 0-15,0 0 0,-21 0 16,-1 22-16,1-1 0,-21 21 15,-22 1-15,-106 105 0,86-84 16,-149 84-16,127-63 16,0 0-16,-22 0 0,22 0 0,-21-22 15,42 22-15,1-42 16,20-1-16,21 1 0,22-43 0,42 21 16,21-42-1,22 0-15,-1-42 0,0 21 0,22-43 16,20 22-16,-20-22 0,21-20 15</inkml:trace>
  <inkml:trace contextRef="#ctx0" brushRef="#br0" timeOffset="34943.35">2138 12721 0,'0'0'0,"84"-42"0,-41 21 0,20 0 0,-20 21 16,-22 0-16,0 0 15,-21 21-15,0 21 0,-21 22 16,0-22-16,-22 21 0,1 22 15,-22 0-15,22-1 0,-43 1 0,22 0 16,-22 21-16,1-1 0,-1 1 16,0 0-16,1 0 0,-1 0 0,21-22 15,1 22-15,-1-21 0,22-22 16,21 1-16,0-1 0,21-20 0,0-22 16,0 0-16,21-21 15,0 0-15,21-21 0,-20-21 0,41-1 16,-21 1-16</inkml:trace>
  <inkml:trace contextRef="#ctx0" brushRef="#br0" timeOffset="35180.22">2688 12764 0,'0'0'0,"21"-22"0,43 1 16,-43 42-1,0 22-15,0-1 0,0 0 0,1 22 16,-22 21-16,21-22 0,-21 22 15,21 21-15,-21-1 0,0 1 0,0 0 16,0 0-16,0 0 0,0 21 16,0-21-16,0-1 0,-21 22 15,0-21-15,-1 0 0,1-21 16,0-1-16,21 1 0,0-21 0,0-1 16,0 1-16,21-43 0,0 0 0,22 0 15,-1-21-15</inkml:trace>
  <inkml:trace contextRef="#ctx0" brushRef="#br0" timeOffset="35595.97">5334 13356 0,'0'0'0,"0"-84"15,0 62-15,0 1 0,0 0 16,0 0-16,21 21 0,-21 21 15,0 0-15,-21 22 16,0 20-16,0 1 0,-22-1 16,-20 22-16,20 21 0,-20-1 15,-22 1-15,1 0 0,-1 0 0,0 21 16,-21-21-16,-84 127 16,84-128-16,21 1 0,22-21 0,-22-22 15,43 1-15,0-22 0,-1 1 0,43-22 16,0-42-1,0-1-15,21-20 0,22 0 0,-22-22 16</inkml:trace>
  <inkml:trace contextRef="#ctx0" brushRef="#br0" timeOffset="35839.83">5080 13356 0,'0'0'0,"42"-21"0,-21 0 16,1 21-16,-22 21 0,0 127 15,0-63-15,0 0 16,0-1-16,0 1 0,-22 21 16,1 0-16,0-1 0,0 1 0,0 0 15,0 0-15,-1 0 0,22-22 16,-21 22-16,0-21 0,0-22 0,0 22 16,21-21-16,0-1 0,0-21 0,0-20 15,0-1-15,21-21 16,-21-43-16,21 22 15,0-21-15,0-22 0</inkml:trace>
  <inkml:trace contextRef="#ctx0" brushRef="#br0" timeOffset="36067.74">5588 13293 0,'21'-43'15,"-21"65"1,0-1-16,0 21 0,0 22 0,21-1 15,-21 22-15,21 21 0,-21-1 0,0 1 16,22 0-16,-22 0 0,21 21 16,-21-21-16,0 21 0,0-21 15,0-1-15,0-20 0,0 21 0,0-21 16,0-1-16,0-20 0,0 20 16,0-41-16,0-1 0,0 0 0,0-20 15,21-22-15,-21-22 16,21-20-16</inkml:trace>
  <inkml:trace contextRef="#ctx0" brushRef="#br0" timeOffset="36303.76">5821 13335 0,'0'0'0,"0"-63"0,0 20 0,0 22 15,42 42-15,-21 22 16,0-1-16,22 43 0,-1-22 15,0 43-15,-20-21 0,20 20 0,0 1 16,1 21-16,-1-21 0,0 0 0,1 0 16,-1 0-16,0-1 0,1-20 15,20 63-15,-21-63 0,-20-22 16,20 22-16,-21-21 0,21-22 0,1 21 16,-22-20-16,21-1 0,1-21 15,-1 0-15</inkml:trace>
  <inkml:trace contextRef="#ctx0" brushRef="#br0" timeOffset="36655.57">8572 13568 0,'0'-42'16,"0"20"-16,-21 22 0,0 0 15,0 0-15,0 22 0,0-1 16,-1 42-16,-20-20 0,-21 20 0,20 22 16,-20-1-16,-22 1 0,22 21 15,-22 0-15,0 0 0,-21-1 0,22 22 16,-1-21-16,-21 0 0,22 0 0,-1 0 15,0-22-15,-42 65 16,21-1-16,106-127 16,0-42-1,43 0-15,-1-22 0,0 1 16,1-22-16,-1 22 0,22-43 0,-1 22 16</inkml:trace>
  <inkml:trace contextRef="#ctx0" brushRef="#br0" timeOffset="36879.44">8297 13547 0,'0'0'16,"43"-43"-16,-22 1 0,0 21 0,0 21 16,-21 42-16,0 1 0,0-1 15,0 21-15,0 22 0,0 0 0,0-1 16,0 22-16,-21 0 0,21 0 16,0 0-16,-21 127 15,21-106-15,0-22 0,0 1 0,0 0 16,0 0-16,0-21 0,0 20 15,-21-41-15,21 21 0,-22-43 0,22 21 16,0-20-16,0-22 0,0 0 0,0-42 16,0 0-1,22-22-15</inkml:trace>
  <inkml:trace contextRef="#ctx0" brushRef="#br0" timeOffset="37120.55">8572 13843 0,'0'0'0,"-21"-63"0,21 20 16,0 22-16,0 42 16,21 22-16,-21-1 15,22 21-15,-1 22 0,0 0 0,0-1 16,0 22-16,0 0 0,22 0 0,-22 0 16,0 0-16,21-1 0,-20 1 15,20 85-15,0-107 0,-42-20 16,21 21-16,1-22 0,-1-21 0,0 1 15,-21-1-15,21-21 0,0 0 16,0-21-16,1 0 0,-1-21 16,-21-21-16,0 21 0</inkml:trace>
  <inkml:trace contextRef="#ctx0" brushRef="#br0" timeOffset="37271.98">8848 13822 0,'0'0'0,"21"21"0,21 21 15,0 22-15,1 21 0,20-1 0,-20 1 16</inkml:trace>
  <inkml:trace contextRef="#ctx0" brushRef="#br0" timeOffset="37351.93">9737 15282 0,'0'43'0,"21"-22"16,0 21-16,0 1 0,21-22 0,-20 21 15,20 0-15,-21-20 0,21-1 0,1 0 16,-1-21-16</inkml:trace>
  <inkml:trace contextRef="#ctx0" brushRef="#br0" timeOffset="37673.75">10985 15431 0,'-63'42'16,"42"-42"-16,21-21 31,42 0-31,-21-1 0,22-20 16,-1-21-16,21-1 0,-20-21 0,20 22 15</inkml:trace>
  <inkml:trace contextRef="#ctx0" brushRef="#br0" timeOffset="37779.68">11790 13695 0,'0'21'16,"-21"0"-16,-1 22 0</inkml:trace>
  <inkml:trace contextRef="#ctx0" brushRef="#br0" timeOffset="37901.33">11536 14753 0,'0'21'0,"-21"22"0,21-22 15,-22 21-15,1 1 0,21-1 0,0 0 16,-21 1-16,0-22 0,21 0 16,-21 0-16,21 0 0,0-42 15,0 0 1,0 0-16,0 0 0</inkml:trace>
  <inkml:trace contextRef="#ctx0" brushRef="#br0" timeOffset="38389.06">11726 13589 0,'0'-21'16,"0"42"-1,43 0 1,-22 0-16,0 22 0,-21 20 0,42 64 16,-21-84-16,1-1 0,-22 127 15,21-84-15,0 0 0,0-1 16,0 1-16,0 0 0,1-22 16,-1 1-16,0 20 0,0-20 0,-21-1 15,0-20-15,0 20 0,0-21 16,0 1-16,0-1 0,0-21 0,21 0 15,-21 1-15,0-1 0,21-21 16,-21-21-16,0-1 16,0 1-16,22 0 0,-22-21 15,0-22-15,0 22 0,0 0 0</inkml:trace>
  <inkml:trace contextRef="#ctx0" brushRef="#br0" timeOffset="38651.97">11515 13272 0,'21'21'15,"0"21"-15,21 0 0,-21 1 16,22 20-16,20 1 0,-20-1 0,20 22 16,1 0-16,-1-1 0,1 1 15,20-22-15,-20 22 0,20 0 0,-20-1 16,-1-20-16,22 21 0,-21-22 15,-1-21-15,-21 22 0,22-22 0,-1 1 16,-20-1-16,-1 0 0,-21-21 0,22 1 16,-22-1-16,0 0 0,-42-42 31,0 0-31</inkml:trace>
  <inkml:trace contextRef="#ctx0" brushRef="#br0" timeOffset="38913.82">11769 1291 0,'21'0'16,"0"0"-16,21 0 0,-21 0 15,22-21-15,20 190 0,-20 85 16,20-21-16,1-42 0,-1-22 15,1-42-15,-1-21 0,43-43 0,-21-20 16,-43-22-16,21-21 0,-20 0 0,-1 0 16,22-21-16,-22 0 0,21-22 0,-20 1 15,-1-276-15,22-20 0,-43 20 0,21 64 16,0 43-16,-20 41 0,83-126 16</inkml:trace>
  <inkml:trace contextRef="#ctx0" brushRef="#br0" timeOffset="41039.81">14838 13314 0,'0'21'31,"0"0"-31,-21 0 0,-1 22 0,1-1 16,0 22-16,0-1 0,-21 1 0,-1 20 15,1 1-15,0-22 0,-22 43 16,-21-21-16,22 0 0,-22-1 15,1 22-15,-1-21 0,0-1 0,1-20 16,20 21-16,-21-22 0,22 1 16,21-22-16,-22 0 0,43-21 0,-21 22 15,20-22-15,1-21 0,21-21 32,0 0-32,43-1 0</inkml:trace>
  <inkml:trace contextRef="#ctx0" brushRef="#br0" timeOffset="41411.11">14965 13462 0,'21'-21'16,"-21"0"0,21 42 15,0 21-31,-21 1 0,21-1 0,1 0 16,-22 22-16,0-1 0,0 22 0,0-22 15,0 22-15,0-21 16,0 20-16,0 1 0,0 0 0,0-1 15,0 1-15,0-22 0,0 1 0,0-1 16,0 1-16,-22-1 0,1-20 16,0-1-16,21 0 0,0 1 0,0-22 15,-21-21-15,21 21 0,0-42 16,0-21 0</inkml:trace>
  <inkml:trace contextRef="#ctx0" brushRef="#br0" timeOffset="41619.83">15176 13356 0,'85'127'15,"-64"-63"-15,22 20 16,-1 1-16,0 0 0,1-1 0,-1 1 15,0 0-15,1-1 0,-1 1 0,0 0 16</inkml:trace>
  <inkml:trace contextRef="#ctx0" brushRef="#br0" timeOffset="41693.8">16256 14986 0,'0'-42'16</inkml:trace>
  <inkml:trace contextRef="#ctx0" brushRef="#br0" timeOffset="42135.06">17632 13928 0,'0'-43'0,"0"86"0,0-128 16,0 64-16,0 0 0,0 0 15,0-1-15,-21 22 0,-1 22 16,1-1-16,0 21 16,0 22-16,0-22 0,-22 21 0,1 1 15,0-1-15,-1 22 0,1-21 0,-21 20 16,-1-20-16,22-1 0,-22 22 16,1-22-16,20-20 0,1 20 0,-21-20 15,-1 20-15,43-42 0,0 0 16,0 1-16,42-44 31,0 1-31,0-21 0,0 21 0,22-22 16,-22 1-16,21 0 0,0-22 15,1 1-15,-1-1 0</inkml:trace>
  <inkml:trace contextRef="#ctx0" brushRef="#br0" timeOffset="42242.99">17674 13716 0,'0'0'15,"21"-42"-15,-21 21 16</inkml:trace>
  <inkml:trace contextRef="#ctx0" brushRef="#br0" timeOffset="42403.9">17716 13843 0,'0'148'16,"0"-296"-16,0 339 0,0-149 16,0 21-16,0 1 0,0-1 15,0 1-15,0-1 0,0 22 16,0-21-16,0 41 0,0-41 15,-21-22-15,21 1 0,0-1 0,0 0 16,0-21-16,0 1 0,0-1 16,0 0-16,21-21 0,1 0 15,-22-21-15,21 0 16,-21-1-16,21-20 0</inkml:trace>
  <inkml:trace contextRef="#ctx0" brushRef="#br0" timeOffset="42651.27">17780 13631 0,'0'0'0,"0"-42"16,0 0-16,-85 42 15,106 21-15,1 21 16,20 1-16,-21-1 0,0 21 16,22 1-16,-22-1 0,21 22 0,0-21 15,-20-1-15,20 1 0,0 20 16,1-20-16,-22-1 0,21 1 0,0-1 15,1-20-15,20 62 16,-42-62-16,43 20 0,-64-42 16,21 1-16,-21-1 0,21 0 0,-21-42 31,-21 0-31</inkml:trace>
  <inkml:trace contextRef="#ctx0" brushRef="#br0" timeOffset="42912.12">17843 13483 0,'0'0'0,"-21"-63"0,0-1 15,21 43 1,0 42-16,21 0 16,0 22-16,1 20 0,20 1 0,0-1 15,1 22-15,20 0 16,43 63-16,-43-64 0,1-20 15,-22 21-15,85 63 0,-63-85 16,-22 1-16,22-1 0,-22-20 16,21-1-16,-20 0 0,-22 1 0,42 20 15,1-42 1,-43 0-16,0-21 0,0 0 0,1 0 16,-1 0-16</inkml:trace>
  <inkml:trace contextRef="#ctx0" brushRef="#br0" timeOffset="43296.31">20299 14076 0,'0'-21'0,"0"0"16,0-1-16,0-20 0,0 21 15,0-21-15,0 20 0,0-20 0,0 21 16,0-21-16,0-1 0,0 22 16,0-21-16,0 21 0,0-22 15,21 86 1,-42-22 0,0 42-16,-22-20 0,1 20 0,-64 149 15,43-128-15,20 1 16,-20 0-16,-1-22 0,1 22 15,-22 21-15,22-64 0,-1 22 0,1-22 16,20 0-16,22 1 0,-21-22 0,21 0 16,21 0-16,0-42 15,21 0 1,0 0-16,21-22 0,-21 1 0,22 0 16,-1-1-16,0-20 0</inkml:trace>
  <inkml:trace contextRef="#ctx0" brushRef="#br0" timeOffset="43524.07">20320 13335 0,'0'21'31,"21"0"-31,-21 1 0,21 20 0,0 0 16,1 22-16,-1-1 0,0 85 16,0-84-16,0 21 15,0-1-15,1-20 0,-1 20 0,21 1 16,-21 0-16,22-22 0,-22 22 0,0-22 15,42 128 48</inkml:trace>
  <inkml:trace contextRef="#ctx0" brushRef="#br0" timeOffset="43750.94">20235 13441 0,'0'-21'0,"0"42"0,-21-85 0,21 43 15,21 21-15,0 21 16,22 22-16,-1-1 0,0 0 16,22 22-16,-1-1 0,1 1 0,-1-1 15,1 1-15,-1 21 0,1-22 16,84 64-16,-84-63 0,-1-22 15,1 21-15,-1 1 0,-21-22 0,1 1 16,-22-1-16,21-21 0,-21 0 16,1 0-16,-1 1 0</inkml:trace>
  <inkml:trace contextRef="#ctx0" brushRef="#br0" timeOffset="44020.79">20510 13123 0,'64'85'16,"-22"-43"-16,1 22 0,20-1 16,1 1-16,-1-1 0,22 22 0,-22-21 15,1 20-15,20 1 0,1-22 0,106 86 16,-107-86-16,1 1 15,0-1-15,-22-42 0,1 22 0,-1-1 16,-21 0-16,1-21 0,-1 22 16,0-22-16,-20-21 0</inkml:trace>
  <inkml:trace contextRef="#ctx0" brushRef="#br0" timeOffset="44472.02">24024 11875 0,'0'0'0,"64"-43"0,-22 22 15,-42 0-15,21-43 16,-21 86-16,-21-22 0,0 0 16,0 42-16,-64 43 0,43-22 15,-22 22-15,1-1 0,-22 1 16,21 21-16,-20 0 0,-22-22 0,21 22 16,1-21-16,-86 105 15,86-105-15,-1 0 0,21-22 16,1 1-16,-1-22 0,43 0 0,-21 22 15</inkml:trace>
  <inkml:trace contextRef="#ctx0" brushRef="#br0" timeOffset="44569.97">23558 12129 0,'0'0'0,"0"-22"31</inkml:trace>
  <inkml:trace contextRef="#ctx0" brushRef="#br0" timeOffset="44674.91">24003 12298 0,'63'127'0,"-20"-85"16,-22 22-16,-21-1 0,63 85 16,-41-63-16,-1-21 0,-21-1 15</inkml:trace>
  <inkml:trace contextRef="#ctx0" brushRef="#br0" timeOffset="44735.87">24426 13293 0,'0'21'31,"0"-42"-31,0 21 16,0-21-16,-21-1 16</inkml:trace>
  <inkml:trace contextRef="#ctx0" brushRef="#br0" timeOffset="44984.73">24236 12298 0,'84'106'15,"-41"-64"1,-22 43-16,21-1 0,85 22 16,-63-63-16,-1-1 0,1 21 15,-1-20-15,1-22 0,-22 21 0,0 1 16,1-22-16,-22 0 0,0-21 15,0 0-15,-21-21 16</inkml:trace>
  <inkml:trace contextRef="#ctx0" brushRef="#br0" timeOffset="45591.4">26162 11261 0,'-21'-21'15,"63"21"-15,-42 21 16,-21 0-16,0 21 0,-22 1 0,22-1 16,-21 21-16,21 1 0,-22-1 15,22 1-15,-63 21 0,84-1 0,-85 64 16,21-63-16,-41 63 15,41-84-15,1-1 16,20-20-16,1 20 0,0-21 0,-1 1 16,1-1-16,21-21 0,21 0 15,-21 1-15,-1-44 16,22 1-16,0 0 0,22 0 16,-22 0-16,21 0 0,21-1 0,0-20 15,1 0-15,-1-22 0,0 1 16,1-1-16,20 1 0,-20-22 0,-1-21 15,0 22-15,1-1 0</inkml:trace>
  <inkml:trace contextRef="#ctx0" brushRef="#br0" timeOffset="45704.34">26120 11091 0,'21'-42'16,"-42"84"-1,63-84-15,-21 63 16,0 0-16,-21 22 0,21 20 0,1-20 16,-1 41-16,0-20 0,21-1 15,-21 22-15,1-22 0,-22 22 0</inkml:trace>
  <inkml:trace contextRef="#ctx0" brushRef="#br0" timeOffset="45788.29">26585 12467 0,'0'21'16,"0"-42"-16,21 42 15,-21-42 1,0 0-16,-42-21 16,21 21-16</inkml:trace>
  <inkml:trace contextRef="#ctx0" brushRef="#br0" timeOffset="46033.15">26268 11324 0,'0'21'0,"84"106"16,-62-84-1,-1 20-15,21-20 0,-42 20 0,64-21 16,-22 22-16,-21-22 0,21 22 0,1-22 15,-22 0-15,21 1 0,-21-1 16,22-21-16,-22 22 0,0-22 16,0-21-16,0 21 0,-21-42 31,0 0-31,-21-1 0,21-20 16</inkml:trace>
  <inkml:trace contextRef="#ctx0" brushRef="#br0" timeOffset="46355.96">26141 10901 0,'-21'21'0,"42"-42"0,-42 63 0,42-21 16,21 22-16,-21-1 0,22 22 0,-1-22 15,0 0-15,1 22 0,41 42 16,-41-64-16,-1 21 0,0-20 16,22-1-16,-22 0 0,-21 1 0,22-1 15,-1 0-15,-21-20 0,0 20 16,0-21-16,1 0 0,-1 22 16,0-1-16,-21-21 0,21-21 15,-21 21-15,21-21 0,-21-21 47,0 0-47,0 0 0,0 0 0</inkml:trace>
  <inkml:trace contextRef="#ctx0" brushRef="#br0" timeOffset="46492.77">26374 10986 0</inkml:trace>
  <inkml:trace contextRef="#ctx0" brushRef="#br0" timeOffset="46685.64">26628 11113 0,'105'84'16,"-210"-168"-16,274 211 0,-106-64 16,1-21-16,21 22 0,-22-22 0,22 1 15,-22 20-15,1-21 0,-1 1 16,1-1-16,-22 0 0,0 1 0,1-1 15,-1-21-15,-21 22 0,22-22 16,-43 0-16,21-21 0,-21 21 0,-21-21 31,-1 0-31,1 0 0,0 0 16,0 0-16,-21 0 0,20 0 0,1 0 0,-21-21 16,0 21-16,20 0 15,-62-21-15</inkml:trace>
  <inkml:trace contextRef="#ctx0" brushRef="#br0" timeOffset="54871.22">741 15367 0,'0'0'0,"-21"-21"0,-1 0 15,22 0-15,-21-1 0,0 22 0,0-21 16,0 0-16,0 21 0,-1 0 16,1 0-16,0 0 0,0 0 0,0 0 15,0 21-15,-1 0 0,1 1 16,0 20-16,-21 21 0,21-20 15,-1 20-15,22 1 0,-21-1 0,21 22 16,-21-22-16,21 1 0,0-1 16,0 1-16,21-1 0,22-20 0,-22-1 15,21 0-15,0-20 16,22-1-16,-22 0 0,22-21 0,-1 0 16,-20 0-16,84-21 15,-64 0-15,-21-22 0,22 22 0,-1-21 16,1-1-16,-1 1 0,-20 0 15,20-22-15,-20 22 0,-1 0 16,-21-22-16,-21 22 0,0-22 0,0 22 16,0-22-16,-42 22 0,-1-21 15,1-1-15,-21 22 0,-1-1 0,1 1 16,-1 21-16,1 0 16,-1 21-16,1 0 0,-1 21 0,1 0 15,-22 21-15,43 1 0,-22-1 16,22 22-16,-1-22 0,1 21 15,21-20-15,0 20 0,21 22 16,0-64-16,21 21 0,0-20 16,0-1-16</inkml:trace>
  <inkml:trace contextRef="#ctx0" brushRef="#br0" timeOffset="55044.12">804 15769 0,'-42'0'16,"21"21"0,0-21-1,21 22-15,0-1 0,0 0 16,0 0 0,21-21-16</inkml:trace>
  <inkml:trace contextRef="#ctx0" brushRef="#br0" timeOffset="55232.08">1185 15833 0,'0'0'15,"-21"0"1,0 0-16,0 0 16,0 0-1,-1 0 1,1 0-16,21 21 0,0 0 15,0 0-15,-21-21 0,21 21 16,-21 1-16,21 20 0,0-21 0</inkml:trace>
  <inkml:trace contextRef="#ctx0" brushRef="#br0" timeOffset="55857.04">1016 16468 0,'0'0'0,"0"21"31,-21 0-31,0 0 0,-1 22 0,22-1 16,-21 0-16,0 1 0,-21 84 16,21-64-16,-1 1 15,1-1-15,0 1 0,0-22 16,0 21-16,0 1 0,-22-22 0,22 1 0,0-1 15,21 0-15,0-21 0,0 1 16,0-1-16,0-42 31,0-1-31,0 1 0,21-21 16,-21 0-16,21-1 0,-21 1 0,0-22 16,21 22-16,-21 0 0,0-22 15,0 22-15,0-22 0,0 22 0,0 0 16,-21-1-16,0 1 0,0 0 15,0 21-15,0-1 0,-1 1 16,1 21-16,21 21 16,0 22-16,0-22 15,21 21-15,1 22 0,-1-22 0,0 22 16,0-22-16,0 0 0,0 22 16,1-22-16,-1-21 0,0 43 15,0-22-15,0-42 0,0 21 16,1-21-16,-1 0 0,0 0 15,0-21-15,21 0 0,-20 0 0,20 0 16,0-22-16,-21 1 0,64-43 16,-64 22-16,22 20 0,-22 1 15,0 0-15,0 21 0,0-1 16,-21 1-16,21 21 0,1 0 16,-22 21-16,0 1 0,0 20 15,21-21-15,-21 21 0,21 1 16,-21-1-16,21 0 0,-21-20 15,0 20-15,0 0 0,0-21 0,21 1 16,0-22-16</inkml:trace>
  <inkml:trace contextRef="#ctx0" brushRef="#br0" timeOffset="56448.11">3492 2879 0,'0'0'0,"-21"-212"0,-63-169 15,62 296-15,-20 43 16,21 0-16,0-1 0,0 22 16,-1 0-16,1 0 0,0 21 15,0 0-15,0 190 0,0 43 16,-1 21-16,1-63 0,0-22 0,0-21 16,0-63-16,21 0 0,-21-43 15,21 212-15,0 21 0,0-21 0,0-21 16,21-64-16,21-21 0,-21-42 15,22-21-15,-1-22 0,0-20 0,1-1 16,-1 0-16,21-42 0,1 22 16,-22-1-16,22-21 0,-22 0 0,22 0 15,-22 0-15,0 21 0,1-254 16,-22-21-16,21 21 0,-21 22 0,0 62 16,-21 22-16,0 43 0,0 20 15,0 1-15,-42 20 0,21 22 16,-21 0-16,-85-508 0,63 275 15,1 42-15,-1 43 0,1 42 16,-1 21-16,1 43 0,-1-1 0,1 22 16,-1 190-16,22 85 0,-1 0 15,1-43-15,0-21 0,21-42 0,-1-42 16,1 0-16,21-43 0,0 0 16,0-20-16,0-1 0,21 0 15,1 0-15,20-21 0,-21 0 0,0 0 16,22 0-16,-22 0 0</inkml:trace>
  <inkml:trace contextRef="#ctx0" brushRef="#br0" timeOffset="59780.77">2942 15833 0,'0'0'0,"0"-21"0,85-1 0,-64-20 16</inkml:trace>
  <inkml:trace contextRef="#ctx0" brushRef="#br0" timeOffset="59839.73">2942 15621 0,'-106'21'31</inkml:trace>
  <inkml:trace contextRef="#ctx0" brushRef="#br0" timeOffset="60298.47">2286 16679 0,'42'22'0,"-21"-1"16,22 0-16,-1 0 0,0 0 15,1 0-15,20 1 0,-20-1 16,20 0-16,-21-21 0,22 0 0,-1 0 16,-20 0-16,20-21 0,-20 0 15,20-22-15,1 22 0,-1-21 0,-21 21 16,22-22-16,-22 1 0,22 0 16,-43-1-16,21-20 0,-21 20 0,1 1 15,-22-21-15,0 20 0,0-20 16,-22-43-16,1 64 0,-63-64 15,41 63-15,1 1 16,0 0-16,-22 21 0,22-22 0,-22 22 16,22 0-16,-22 21 0,1 0 15,-1 0-15,22 0 0,-21 0 16,-1 21-16,1 0 0,20 0 0,-20 1 16,20 20-16,1 0 15,21 1-15,0 20 0,0-21 0,21 64 16,0-63-16,0-1 15,0 0-15,0-21 0,21 22 0,0-22 16,0 0-16,0 0 0,22 22 16,-22-43-16,0 21 0,0-21 15,0 0-15,0 0 16,1 0-16,-1 0 16,-21-21-1</inkml:trace>
  <inkml:trace contextRef="#ctx0" brushRef="#br0" timeOffset="60656.33">2879 16298 0,'0'22'0,"-22"-22"16,22 21-1,-21-21-15,0 0 16,21-21 31,0-1-47,0 1 16,0 42 62,0 1-63,21-22 1,0 0 0</inkml:trace>
  <inkml:trace contextRef="#ctx0" brushRef="#br0" timeOffset="60891.7">3133 16298 0,'0'-21'47,"21"21"-47,-21-21 31,0 42 1,0 0-32,-21-21 0,21 22 15,-22-1-15,22 0 16</inkml:trace>
  <inkml:trace contextRef="#ctx0" brushRef="#br0" timeOffset="61484.4">3111 16637 0,'0'21'0,"0"-42"0,0 63 0,-21-20 15,21 20-15,0-21 0,0 21 0,-21-20 16,21 20-16,0 0 0,0-21 16,0 22-16,0-1 0,-21 0 0,21 1 15,-21-1-15,21 0 0,0 1 16,-21-22-16,21 21 0,-22-21 0,22 22 15,-21-22-15,21 0 0,0 0 16,0 0-16,0-42 31,0 0-15,0-21-16,0 21 16,0-22-16,0 22 0,0-21 0,0-1 15,0 1-15,0 0 0,0-1 16,0 1-16,0 0 0,0 21 0,0-1 15,-21 22-15,0 0 16,0 0-16,0 0 0,21 22 16,-22-1-16,-20 0 0,21 0 0,0 21 15,0-20-15,-1-1 0,-20 42 16,42-42-16,-21 1 0,0-1 16,21 0-16,-21-21 15,42 0 16,0-21-31,0 0 0,0-1 0,22-20 16,-22 21-16,21 0 0,-21-22 16,22 1-16,-22 21 0,0-21 0,21 20 15,1 1-15,20 0 0,1 21 0,-1 0 16,-42 21-16,22-21 0,-22 43 16,0-22-16,0 0 0,0 21 0,0 1 15,-21-22-15,22 21 16,-22 0-16,0 1 0,0-22 0,0 21 15,0 1-15,0-22 0,0 21 16,0-21-16,0 0 0,0 1 0</inkml:trace>
  <inkml:trace contextRef="#ctx0" brushRef="#br1" timeOffset="68029.85">2519 17653 0,'0'0'0,"-43"0"15,22 0-15,-21 0 0,21 21 16,-22-21-16,22 0 0,-42 0 15,20 0-15,22 0 0,0 0 16,0 0-16,0 0 16,42 0 15,0 0-15,21 0-16,1 0 0,20 0 15,-20 0-15,20 0 0,1 0 16,-1 0-16,22 0 0,-22 0 15,1 0-15,20 0 0,-20 0 0,21 0 16,-1 0-16,-20 0 0,-1 0 16,22 0-16,-22 0 0,1 0 15,-1 0-15,1 0 0,-22 0 0,22 0 16,-22 0-16,0 0 0,-20 0 16,20 0-16,-21 0 0,0 0 0,-42 0 46,0 0-46,0 0 16,0 0-16,-1 0 0,-20 0 16,21 0-16,0 0 0,-22 0 15,22 0-15,-21-21 0,21 21 16,-22 0-16,22 0 0,-21 0 0</inkml:trace>
  <inkml:trace contextRef="#ctx0" brushRef="#br1" timeOffset="68491.58">2180 17822 0,'0'0'0,"-42"0"16,-85 22 0,106-22-16,-22 0 0,22 0 0,0 0 15,0 0-15,0 0 0,-1 0 16,44 0 31,-1 0-47,0 0 0,0 0 15,0 0-15,0 0 0,22 0 16,-1 0-16,0 0 0,1 0 0,20 0 16,1 0-16,-22 0 0,106 0 15,-84 0-15,20 0 0,-20 0 16,21 21-16,-22-21 15,1 0-15,20 21 0,-20-21 0,-1 0 16,1 0-16,-22 21 0,22-21 16,-1 0-16,-21 0 0,1 0 0,20 21 15,-20-21-15,-1 0 0,-21 0 16,21 0-16,-20 0 0,-1 0 16,0 0-16,0 0 0,0 0 15,-42 21 16,0-21-31,-21 0 0,20 0 0,1 0 16,0 0-16,-21 0 0,21 0 16,-1 0-16,-20 0 0</inkml:trace>
  <inkml:trace contextRef="#ctx0" brushRef="#br1" timeOffset="68936.33">2053 17971 0,'0'0'0,"-21"0"16,-21 0-1,63 0 1,0 0-16,0 0 0,21 0 15,1 0-15,-1-22 0,0 22 0,22 0 16,-1 0-16,1 0 0,-1 0 0,1 0 16,21 0-16,-22 0 0,22 0 15,-22 0-15,22 0 0,-22 0 0,22 0 16,0 0-16,-22 0 0,1 0 16,-1 0-16,1 0 0,-1 0 15,1 0-15,-22 0 0,22 0 16,-22 0-16,-21 0 0,21 22 0,-20-22 15,-1 0-15,0 0 0,0 0 16,0 0-16,-42 0 47,0 0-47,0 0 0,0 0 0,-1 0 16,-20 0-16,0 0 0,-1 0 15,1 0-15,0 0 0,-22 0 16</inkml:trace>
  <inkml:trace contextRef="#ctx0" brushRef="#br1" timeOffset="69332.12">2434 18034 0,'0'0'0,"0"21"0,-21-21 15,0 0 1,21 21-16,42-21 31,-21 0-31,0 22 0,22-22 16,-1 0-16,0 0 0,22 0 15,-1 0-15,22 0 0,-21 0 16,20 0-16,1 0 0,0-22 0,-1 22 16,1 0-16,-22 0 0,22-21 15,-21 21-15,-1-21 0,1 21 16,-1 0-16,-21 0 0,1-21 0,-1 21 15,0 0-15,-20 0 0,20-21 16,-21 21-16,0 0 0,0 0 16,1 0-1,-22-21-15,-22 21 78</inkml:trace>
  <inkml:trace contextRef="#ctx0" brushRef="#br1" timeOffset="71454.99">11959 3175 0,'0'-21'16,"-21"21"31,21-21-31,-21 21-1,0 0-15,-1 0 16,1 0-1,0 0-15,0 0 0,42 0 63,0 0-47,0 0-16,1 0 0,20 0 15,0 0-15,1 0 0,20 0 0,1 0 16,-1 0-16,1 0 0,20 0 15,-20 0-15,20 0 0,-20-21 16,21 21-16,-22 0 0,22 0 0,63 0 16,-63 0-16,-1-22 0,-20 22 15,20 0-15,-20 0 0,-1 0 0,1 0 16,-1 0-16,-20 0 0,-1 0 16,0 0-16,1 0 0,-22 0 0,21 0 15,-21 0-15,1 0 0,-1 0 16,0 0-16,-42 0 78,0 0-78,-1 0 0,1 0 16,0 0-16,0 0 15,0 0-15,21 22 0,-21-22 16,-1 0-16</inkml:trace>
  <inkml:trace contextRef="#ctx0" brushRef="#br1" timeOffset="72413.92">12150 3175 0,'0'0'0,"-22"0"0,1-21 15,0 21 1,0 0-16,42 0 78,0 0-78,0 0 0,22 0 16,-22 0-16,21 0 0,1 0 0,-22 21 15,21-21-15,22 0 0,-22 0 16,21 0-16,-20 0 0,20 0 15,1 0-15,-1 0 0,22 0 16,-22 0-16,22 0 0,-21 0 0,20 0 0,64 0 16,-84 0-16,-1 0 15,1 0-15,-1 0 0,-20 0 16,20-21-16,-20 21 0,20 0 0,-21-21 16,1 21-16,-1 0 0,0 0 0,-20 0 15,-1 0-15,0 0 0,0 0 16,0 0-16,-21-21 0,21 21 62,1 0-30,-1 0 14,0 0 1,-42 0 78,0 0-125,-1 0 16,1 0-16,0 0 0,-21 0 16,21 0-16</inkml:trace>
  <inkml:trace contextRef="#ctx0" brushRef="#br1" timeOffset="73639.23">12848 3260 0,'21'0'0,"-21"21"63,21-21-1,-42 0 610</inkml:trace>
  <inkml:trace contextRef="#ctx0" brushRef="#br1" timeOffset="74832.64">8361 5017 0,'-21'-43'15,"-1"43"-15,22-21 16,-21 21 31,21 21-47,-21 0 0,21 22 15,0-22-15,0 21 0,-21-21 0,21 22 16,-21-1-16,21 0 0,-21 1 16,21-1-16,0-21 0,0 22 0,-22-1 15,22-21-15,-21 21 0,21-20 16,0-1-16,0 0 0,-21 0 0,21 0 16,0-42 15,0 0-31,0 0 15,0 0-15</inkml:trace>
  <inkml:trace contextRef="#ctx0" brushRef="#br1" timeOffset="75478.52">8424 4699 0,'0'0'0,"-21"-21"0,-21 21 0,-1-21 15,1 21-15,0 0 0,-1 0 0,-20 0 16,21 0-16,-22 0 0,22 0 16,-22 21-16,22 21 0,-22 1 0,22-1 15,0 0-15,-1 22 0,1-1 16,0 1-16,21-1 0,-1 22 0,1 42 15,21-42-15,0-22 16,0 1-16,43-1 0,-22 1 0,0-22 16,21 0-16,1 1 0,-1-1 0,0-21 15,1 21-15,20-20 0,-21-22 16,22 21-16,-1-21 0,43 0 16,-42-21-16,-1 21 15,1-22-15,-1-20 0,-20 21 0,20-21 16,1-1-16,-1 1 0,1 0 0,-1-22 15,-21 22-15,1-22 16,-1 1-16,22-43 0,-64 21 0,0 22 16,-22-85-16,-20 63 15,21 21-15,-21 1 0,-22-1 0,22 1 16,-22-1-16,1 22 0,-1 21 16,1-21-16,-64 42 15,84 0-15,-20 0 0,-1 21 0,1 0 0,-1 0 16,1 21-16,21 22 0,-1-22 15,1 22-15,0-1 0,20 1 16,1-1-16</inkml:trace>
  <inkml:trace contextRef="#ctx0" brushRef="#br1" timeOffset="75512.5">7853 5334 0,'42'21'15,"0"-21"-15</inkml:trace>
  <inkml:trace contextRef="#ctx0" brushRef="#br1" timeOffset="76552.03">17653 5546 0,'-21'0'15,"0"-21"1,21-1-16,0 1 16,0 0-1,0 0 1,0 0-16,21 21 0,0 0 0,0 0 16,0-21-16,0 21 0,22 0 15,-22 0-15,0 0 0,21 0 16,-20 21-16,-1 0 0,0-21 0,-21 21 15,21 43-15,-21-43 16,0 0-16,0 21 0,-21-21 0,0 22 16,-22-22-16,1 0 0,0 21 15,-1-20-15,-62 20 16,62-21-16,1 0 0,0 0 0,-1-21 16,22 0-16,0 22 0,0-22 0,0 0 15,42 0 16,0 0-31,21 0 0,-21-22 16,22 22-16,-22 0 0,21-21 16,1 21-16,-1 0 0,0-21 15,1 0-15,-1 21 0,-21 0 0,21-21 16,1 21-16,-22-21 0,21 21 16,-21-22-16,1 1 0,-1 21 0,0-21 15,-21 0-15</inkml:trace>
  <inkml:trace contextRef="#ctx0" brushRef="#br1" timeOffset="77132.17">17949 5017 0,'0'0'0,"-106"-22"16,64 22-16,-21 0 16,20 0-16,1 0 0,0 22 15,-1-1-15,1 0 0,0 0 16,-1 21-16,1 1 0,0-22 0,-1 21 16,1 1-16,0-1 0,20 21 15,-41 43-15,21 0 16,20-64-16,1 22 15,21-22-15,0 22 0,0-22 0,0 0 16,0 1-16,0-1 0,21 0 0,1-20 16,-1 20-16,63 0 15,-20-21-15,-22 1 0,22-1 0,-1-21 16,1 0-16,-1 0 0,1 0 0,-1 0 16,22 0-16,-22 0 0,1 0 15,-1-21-15,1-1 0,-1 1 0,1 0 16,63-42-1,-64 20-15,-20 1 0,-1 0 0,0-1 16,-20-20-16,-1-1 0,0 1 0,-21-1 16,0 1-16,0-1 0,-21 1 15,0-1-15,-22 22 0,1-22 0,0 22 16,-1 0-16,-126-43 16,127 85-16,-22 0 0,22 0 15,-22 0-15,22 0 0,0 21 16,-22 0-16,22 1 0,-1-1 0,-20 21 15,21-21-15,-1 22 16,-20 20-16,20-21 0,22-20 16,21 20-16,0-21 0,0 0 0,0 0 15,43-21-15,-22 22 0</inkml:trace>
  <inkml:trace contextRef="#ctx0" brushRef="#br1" timeOffset="78023.63">23622 4636 0,'0'0'0,"0"-22"15,0 1 1,21 21-16,0 0 16,0-21-16,1 21 0,-1 0 15,0 0-15,0 0 0,0 0 0,22 0 16,-22 21-16,0 0 0,0 22 15,-21-22-15,0 42 16,0-20-16,-21-22 0,0 21 16,0-21-16,-1 1 0,-20-1 0,21 0 15,-21 0-15,20 0 0,1-21 0,-21 0 16,21 0 0,42-21-1,21 0 1,-21 21-16,1-21 0,20 21 15,0 0-15,-21 0 0,22 0 16,-1 0-16,-21 0 0,0 0 0,22 21 16,-22 0-16,-21 0 0,21 0 15,-21 1-15,0-1 0,0 0 16,0 0-16,-42 43 0,-1-43 16,1 0-16,0 0 0,-1-21 0,1 21 15,0 0-15,-22-21 0,22 0 16,0 22-16,-1-22 0,-20 0 15,42 0-15,-22 0 16,22 0-16,0-22 16,21 1-16,0 0 0,0 0 15,0 0-15,21 0 0,0-1 0,0-20 16,1 21-16</inkml:trace>
  <inkml:trace contextRef="#ctx0" brushRef="#br1" timeOffset="78521.6">23876 4128 0,'0'0'0,"-64"0"0,1 0 16,-22 0-16,22 0 0,-1 21 0,1 0 15,-1 21-15,1-21 0,-1 22 16,1 20-16,20-20 0,-20 20 0,21-21 16,-1 43-16,22-21 15,-21 20-15,21-20 0,-1 20 0,22 1 0,0-21 16,0 20-16,0-20 0,22-1 16,20 1-16,-21-22 0,21 0 15,1 22-15,-1-22 0,0-21 0,22 22 16,-1-22-16,1 0 0,-1-21 15,22 0-15,-21 0 0,20 0 16,1 0-16,0-21 0,-22 21 0,22-42 16,-22 20-16,1 1 0,20-21 0,-20 0 15,-22-1-15,22 1 16,-1 0-16,-20-22 0,20 1 0,-21-22 0,1 21 16,-22-20-16,21-64 15,-42 63-15,0-63 0,-21 63 16,0 22-16,-21-22 15,-1 21-15,-20 1 0,-1 21 0,-20-1 16,-1 1-16,-21 0 0,21 20 16,-20 22-16,-1 0 0,21 0 0,-21 43 15,22-1-15,-1 0 0,0 22 16,-21 21-16</inkml:trace>
  <inkml:trace contextRef="#ctx0" brushRef="#br1" timeOffset="79595.67">2455 17949 0,'0'0'0,"-21"0"0,0-21 15,0 0-15,0 21 0,-1 0 16,1 0-16,0-21 0,0 21 0,0 0 16,0-21-16,-1 21 0,1 0 15,21-21-15,-21 21 0,0 0 16,21-22-16,-21 22 0,21-21 0,42 21 31,0 0-31,1 0 16,20 0-16,22 0 0,0 0 15,20 0-15,-20-21 0,21 21 16,0 0-16,21 0 0,-21-21 0,-1 21 16,1 0-16,0-21 0,0 21 15,-21-21-15,20 21 0,-20-22 16,-21 22-16,-1 0 0,1 0 0,-22-21 16,0 21-16,-21 0 0,1 0 15,-44 0 1,1 21-16,0-21 0,-21 22 15,-1-22-15,1 0 0,0 21 0</inkml:trace>
  <inkml:trace contextRef="#ctx0" brushRef="#br1" timeOffset="79931.48">2244 17886 0,'0'0'15,"-43"21"-15,22-21 0,-21 0 0,21 21 16,21 0 0,21 1-16,0-1 15,21-21-15,1 0 0,20 0 16,22 21-16,-22-21 0,22 0 0,0 0 16,-1 0-16,1 0 15,0 0-15,-1 0 0,1 0 0,-22 0 16,22 0-16,-21 0 0,20 0 0,-20 0 15,-1 0-15,1 0 16,-22 0-16,0 0 0,1 0 0,-22 0 16,0 0-16,-42 0 15,0 0 1,-22 0-16,-20 0 0,-1 0 16,1 21-16,-22-21 0,1 21 15,-22-21-15,0 21 0</inkml:trace>
  <inkml:trace contextRef="#ctx0" brushRef="#br1" timeOffset="80469.17">2244 18182 0,'0'0'0,"-85"21"0,21 1 0,1-22 0,-1 21 16,22-21-16,21 0 0,-21 0 15,42 21 1,21-21-16,0 0 0,21 0 0,1 0 16,20 0-16,1 0 0,20 0 15,1 0-15,0 0 0,20-21 16,1 21-16,-21 0 0,21-21 0,-22 21 15,1 0-15,0-22 0,-22 22 16,22 0-16,-22 0 0,-20 0 16,20 0-16,-20 0 0,-22 0 0,0 0 15,0 0-15,-63 0 16,21 0 0,-22 22-16,1-22 0,-22 21 15,1-21-15,-1 21 0,-20-21 16,-1 21-16,0 0 0,-20-21 0,20 21 15,-21 1-15,0-22 16,22 21-16,-1-21 0,21 0 0,1 21 16,-1-21-16,22 0 0,0 0 15,42 21-15,21-21 16,21 21-16,1-21 16,20 0-16,1 0 0,41 0 0,-20 0 15,21 0-15,-21 0 16,20 0-16,1-21 0,-21 21 0,0-21 15,-1 0-15,-20 21 0,-1 0 16,-20-21-16,20 21 0,-42 0 16,0 0-16,1 0 0,-44 0 15,1 21 1,0 0-16,-21-21 0,-1 21 0,1 0 16,0 0-16,-1 1 0,1-1 15,0 0-15,21-21 0,-22 21 16,22 0-16,0-21 0,0 0 0,0 0 15,21-21 1</inkml:trace>
  <inkml:trace contextRef="#ctx0" brushRef="#br1" timeOffset="87495.96">12488 3641 0,'0'0'0,"21"0"0,1 0 0,-22-21 15,21 21-15,-42 21 47,-1-21-47,1 21 16,0-21-16,0 21 0,-21 0 15,-1 0-15,1 1 0,0-1 16,-22 0-16,22 21 0,-22 1 0,-84 41 16,85-41-16,-22-1 0,21 21 15,-20 1-15,20-22 0,-20 22 16,-1-1-16,-21-20 0,21 20 0,-20 1 15,20-22-15,-21 21 0,21 1 16,1-1-16,-1 1 0,0-1 0,22-20 16,-1 20-16,1-20 0,21-1 15,-22 0-15,43-21 0,-21 22 0,-1-22 16,22 0-16,0-21 0,21 21 16,-21 0-16,42-42 31,0 0-31,0 21 15,0-21-15,64-43 16,-43 43-16,64-63 16,-63 41-16,20 1 0</inkml:trace>
  <inkml:trace contextRef="#ctx0" brushRef="#br1" timeOffset="88031.37">13017 3747 0,'0'0'0,"-21"0"31,0 0-31,0 0 0,0 21 16,0 0-16,-1 0 0,1-21 15,-21 42-15,0-20 0,-1-1 0,1 21 16,-22 0-16,1 1 0,-1-1 16,-20 0-16,-1 22 0,0-22 15,1 22-15,-1-22 0,-21 0 0,22 22 16,-1-22-16,0 1 0,1 20 15,-1-21-15,-21 22 0,21-22 0,1 22 16,-107 42-16,-84 42 16,190-106-16,22 0 15,-22 1-15,22-1 0,20-21 16,-20 22-16,21-22 0,-1 0 0,1 0 16,21-21-16,-22 21 0,22-21 15,0 0-15,21 21 0,-21-21 16,21-21 31,21 0-47,-21 0 15,21 0-15,0 21 0,-21-21 16,22-1-16,-22 1 0,21 0 0</inkml:trace>
  <inkml:trace contextRef="#ctx0" brushRef="#br1" timeOffset="88994.64">10668 4530 0,'0'-21'15,"0"-1"1,0 44 31,0-1-47,0 0 0,0 0 15,-21 0-15,0 0 0,-1 22 0,1-1 16,0 0-16,0 1 16,0-1-16,-22 0 0,1 22 0,-21 21 15,20-22-15,1-21 16,0 1-16,-1-22 0,22 21 0,-21-21 15,21 1-15,-1 20 0,1-42 16,0 21-16,0 0 0,0-21 16,21 21-16,21-21 47,0 0-47,0 0 15,0 0-15,22 22 0,-1-22 0,0 0 16,1 0-16,-1 0 0,0 0 15,22 0-15,-1 0 0,1 21 0,-1-21 16,1 0-16,-1 0 0,1 0 16,-1 0-16,1 0 0,-22 0 15,1 0-15,20 0 0,-42 0 0,22 0 16,-1 0-16,-21 0 0,0 0 0,0 0 16,1 0-16,-44 0 421,22 21-405,-21-21-16,0 0 0,0 0 16,0 0-16,0 0 0</inkml:trace>
  <inkml:trace contextRef="#ctx0" brushRef="#br1" timeOffset="90799.7">4064 8361 0,'0'0'0,"0"-21"0,-21 0 0,0 21 32,-1 21-17,22 21-15,-21-21 16,21 0-16,0 22 0,0-1 15,0-21-15,0 22 0,-21-1 0,21 0 16,0 1-16,-21-1 0,21 0 16,0-21-16,-21 22 0,21-22 0,0 21 15,0-21-15,0-42 32,0 0-32,21 0 15</inkml:trace>
  <inkml:trace contextRef="#ctx0" brushRef="#br1" timeOffset="91309.4">4064 7768 0,'0'0'0,"-21"0"0,0 0 15,-22 0-15,22 0 16,-21 0-16,-1 0 0,-41 43 15,41-22-15,1 21 0,0 0 0,-22 1 16,22 20-16,0 1 0,-1-1 0,1 22 16,0-22-16,20 22 0,1 0 15,21-22-15,0 22 0,0-22 16,21 22-16,22-21 0,-22-1 0,42-21 16,-20 22-16,-1-22 0,22 1 15,41-1-15,-41-21 0,-1 0 16,-20 0-16,20-21 0,-20 0 15,20 0-15,-21 0 0,1-21 0,20 0 16,-20 0-16,20-21 0,-21-1 16,22 22-16,-22-42 0,1 20 15,41-63-15,-41 43 0,-1-1 0,-21 1 16,0-1-16,-21-20 16,0 20-16,0-20 0,-21 20 0,-21-21 15,-1 22-15,1-1 0,0 1 16,-22-1-16,1 22 0,-1 0 0,1 21 15,-1-22-15,1 43 0,-1-21 16,1 21-16,-1 0 0,1 21 0,-1-21 16,1 43-16,-1-22 0,1 21 0,-1 0 15,1 22-15,20-1 0,22 1 16,-21-1-16,42 1 0,0-22 16,0 22-16,21-1 0,0-20 15,22-1-15,20 0 0,-21-21 0</inkml:trace>
  <inkml:trace contextRef="#ctx0" brushRef="#br1" timeOffset="92051.63">6138 9758 0,'0'0'16,"-42"0"0,21 0-16,21-21 15,21 0 1,0 21-16,0-22 0,0 22 15,1 0-15,-1 0 0,0 0 16,0 0-16,21 0 0,-20 0 0,-1 22 16,0-1-16,0 0 0,0 0 0,-21 0 15,0 0-15,0 22 16,0-22-16,0 21 0,-21-21 0,0 22 0,0-22 16,-43 42-16,43-41 15,0-1-15,-21 0 0,20 0 0,1 0 16,0-21-16,42-21 47,0 21-47,1-21 0,-1 21 0,0-21 15,0 0-15,21 21 0,-20-22 16,20 1-16,0 21 0,-21-21 0,22 0 16,-22 0-16,0 21 0,21-21 0,-20-1 15,-1 1-15</inkml:trace>
  <inkml:trace contextRef="#ctx0" brushRef="#br1" timeOffset="92571.33">6350 9377 0,'0'0'0,"-21"0"0,-22 0 0,1-21 16,0 21-16,-1 0 0,1 0 0,0 0 15,-1 0-15,1 21 0,0 0 16,-1 0-16,1 22 0,21-22 16,-21 42-16,-1-20 0,1 20 0,21 1 15,0-1-15,-1 22 0,22 105 16,0-126-16,0-1 0,22 1 16,-1-22-16,21 22 15,0-22-15,1 0 0,-1 1 0,0-22 16,22 21-16,-22-21 0,22-21 0,-22 21 15,22-21-15,-1 0 0,1 0 16,-1 0-16,1-21 0,-1 0 0,1 0 16,-1 0-16,1 0 0,-1-22 0,-21 1 15,22 0-15,-22-1 0,1 1 16,-1-22-16,0 22 0,-21-21 0,1 20 16,-22-20-16,0-1 0,0 1 0,0-1 15,-22 1-15,-20-1 0,0 1 16,-1 20-16,-20-20 0,21 21 15,-22-22-15,1 22 0,-1 21 16,1-22-16,-1 22 0,1 0 0,-1 21 16,22 0-16,-22 0 0,22 0 0,-22 21 15,1 0-15,21 22 0,-22-1 16,22 0-16,-22 22 0,22-1 0,0 1 16,-1-22-16,22 22 0,0-1 15,21-21-15,0 22 0,0-22 0,21-21 16,21 1-16,1-1 0</inkml:trace>
  <inkml:trace contextRef="#ctx0" brushRef="#br1" timeOffset="93282.07">8742 10033 0,'0'0'0,"0"-21"0,21 21 31,0 0-31,0 0 16,0 0-16,1 0 15,-1 0-15,0 0 16,-21 21-16,21-21 0,-21 21 16,0 0-16,0 1 15,0-1-15,0 0 0,-21 0 0,-21 0 16,20 0-16,1 1 0,-21-1 0,21 0 16,-22 0-16,22 0 0,0 0 15,0-21-15,0 0 0,21 22 0,-21-22 16,42-22-1,21 22 1,0-21-16,1 21 0,-22 0 16,21 0-16,1 0 15,41 0-15,-41 0 0,-1 0 16,0 0-16,1 0 0,-22 0 0,21 0 16,-21 21-16,0 1 0,-21-1 15,0 0-15,0 21 0,-21-21 16,0 1-16,0-1 0,-21 0 15,20 0-15,-62 21 16,41-20-16,1-1 0,0 0 0,21-21 0,-22 0 16,22 0-16,0 0 0,0-21 15,21 0-15,0-1 0,0-20 16,0 21-16,0-21 0,0-1 16</inkml:trace>
  <inkml:trace contextRef="#ctx0" brushRef="#br1" timeOffset="93759.92">9059 9779 0,'0'0'0,"-42"0"0,0-21 16,-1 21-16,1 0 0,0 0 0,-1 0 16,1 0-16,-22 21 0,22-21 0,0 42 15,-1-20-15,1-1 0,0 21 16,-1 0-16,1 1 0,-21 63 15,41-64-15,1 21 0,0 1 16,21-1-16,0 22 0,0-21 16,0-1-16,0-21 0,0 22 0,0-1 15,0-20-15,21-1 0,0 0 16,1-20-16,-1 20 0,21-21 0,-21-21 16,22 21-16,-1-21 0,0 0 0,22 0 15,-22 0-15,22 0 0,-22-21 16,21 0-16,1 0 0,-1 0 0,1-22 15,-22 22-15,22-21 0,-22-22 0,64-42 16,-85 43-16,21-1 16,-20 1-16,-1-1 0,0 1 0,-21-1 15,0 1-15,0-1 0,-21 1 16,0-1-16,-22 1 0,1-1 16,0 1-16,-1 21 0,1-22 0,-22 22 15,1 21-15,-1-1 0,1 22 16,21 0-16,-43 0 0,43 22 0,-22 20 15,1-21-15,20 43 0,-20-22 16,20 0-16,22 22 0,0-22 0,0 0 16,21 1-16,0-1 0,0 0 0,0 1 15,0-22-15,42 0 0</inkml:trace>
  <inkml:trace contextRef="#ctx0" brushRef="#br1" timeOffset="94461.03">11959 9102 0,'0'0'0,"-21"-21"0,21-1 0,0 1 16,0 42 0,0 1-16,0-1 15,0 0-15,0 21 0,0 43 16,0-43-16,0 1 0,0 20 15,-21-21-15,21 1 0,0 20 0,-21-20 16,21-1-16,0 0 0,0 1 16,0-22-16,0 21 0,-22-21 15,22 0-15,0-42 32,0-21-32,0 21 15,0-22-15,22 22 0,-22-21 16,0 0-16,21-43 0,-21 21 15,0 22-15,0 0 0,0-1 16,0 1-16,0 0 0,0-1 0,0 1 16,0 21-16,-21 21 15,-1 0-15,1 0 0,0 21 16,0 0-16,-21 22 0,20-22 0,-20 0 16,21 21-16,0 1 0,-22-22 0,22 21 15,0-21-15,-21 0 16,42 1-16,-21-1 0,21 0 0,-22-21 15,22 21-15,22-21 32,-1 0-32,21 0 0,-21-21 0,22 21 15,-1 0-15,0-21 0,1 21 16,-1-21-16,0 21 0,1-22 0,-1 22 16,0-21-16,1 21 0,-1 0 0,0 0 15,-21-21-15,1 21 16,-22-21-16,0 0 15</inkml:trace>
  <inkml:trace contextRef="#ctx0" brushRef="#br1" timeOffset="95044.01">11959 8509 0,'0'0'0,"-42"0"0,-22 0 0,1 0 16,20 21-16,-41 0 0,20 1 16,1-1-16,-22 21 0,0 0 0,1 1 15,-1-1-15,0 0 0,1 22 16,20-1-16,-20 1 0,-22 63 15,42-64-15,43 1 0,-21 21 16,42-22-16,0 22 0,0-22 0,0 22 16,21-22-16,21 1 0,1-1 0,20-20 15,1 20-15,-1-20 0,1-1 16,-1-21-16,22 21 0,-22-20 16,22-1-16,-22 0 0,1 0 0,21-21 15,-22 0-15,22 0 0,-1 0 0,-20 0 16,21-21-16,-1 0 0,1 0 15,0-1-15,-1-20 0,-20 21 0,-1-21 16,1-1-16,-1 1 0,-20-22 16,20 22-16,1-106 0,-22 84 15,-21 1-15,0-22 0,0 22 0,-21-22 16,0 0-16,0 1 0,0 20 16,-21-20-16,0-1 0,0 0 0,-21 22 15,-1-1-15,1 22 16,-22-22-16,1 22 0,-1 0 0,-20 21 0,-1-1 15,0 22-15,1 0 16,-22 0-16,21 22 0,1-1 0,-22 21 16,21 0-16,0 1 0,1 20 0,-1 1 15,0-1-15,22 22 0,-1 0 16,22-22-16,0 22 0,-1-22 0,22 22 16,0-22-16,21 1 0</inkml:trace>
  <inkml:trace contextRef="#ctx0" brushRef="#br1" timeOffset="98725.77">4233 9208 0,'0'0'0,"0"-22"0,0 1 16,0 0-16,0 0 15,-21 21 1,0 0 0,0 0-16,0 21 0,-1 0 15,1 0-15,-42 64 16,42-43-16,-22 1 0,1-1 0,0 22 15,-22-1-15,22 1 0,-22-1 16,22 1-16,-22-1 0,1 1 0,21-1 16,-1-21-16,1 1 0,0-1 15,20 0-15,1 1 0,0-22 16,0 0-16,21 0 0,-21 0 16,21 1-16,21-44 31,0 1-31,0 0 15,0 0-15,1-21 0,20 20 16,-21-20-16</inkml:trace>
  <inkml:trace contextRef="#ctx0" brushRef="#br1" timeOffset="99062.58">4254 9165 0,'0'0'0,"43"-42"15,-43 63 17,0 0-32,-21 0 0,-1 1 0,1 20 15,-21 0-15,21 1 0,-22-1 16,1 21-16,0 1 0,-1-1 0,1 1 16,-43 63-16,43-64 15,0 1-15,-1-1 0,1-20 0,0 20 16,21-20-16,-22-1 0,22-21 0,0 21 15,0-20-15,-22 20 16,22-21-16,21 0 0,-21-21 16,21 21-16,-21-21 15,0 0 1,21-21-16,0 0 0,0 0 16,0 0-16,0-22 0,-21 22 15,21 0-15,0 0 0</inkml:trace>
  <inkml:trace contextRef="#ctx0" brushRef="#br1" timeOffset="99495.33">3365 9589 0,'0'0'0,"0"-22"0,0 1 0,0 0 16,0 0-16,0 0 16,22 21-16,-1 0 15,0 21-15,0 0 16,-21 21-16,21-20 0,0 20 0,-21 0 15,0 1-15,0 20 0,0-21 16,0 22-16,-21-22 0,0 22 0,0-22 16,0 22-16,0-22 0,-1 0 15,-20 1-15,21-1 0,21 0 16,-21 1-16,0-22 0,21 0 0,-22-21 16,22 21-16,0 0 15,22-42 16,-1 0-31,21 21 0,-21-21 0,22 0 16,20 21-16,-21-22 0,1 1 16,20 0-16,-20 21 0,20-21 0,1 0 15,-22 0-15,0 21 0,22-22 16,-22 22-16,0 0 0,1-21 0,-22 21 16,21-21-16,-21 21 0,1 0 15,-44 21 32,1-21-47,0 21 16,0-21-16,0 0 0,0 0 0</inkml:trace>
  <inkml:trace contextRef="#ctx0" brushRef="#br1" timeOffset="101042.86">85 13970 0,'0'0'0,"0"-21"0,0 0 0,0-22 16,-22 22-16,22-21 0,-21 21 0,0 0 16,21-22-16,0 22 0,-21 21 15,21-21-15,0 42 16,0 21-16,0-20 16,0 20-16,0 0 0,0 1 15,0-1-15,0 0 0,0 22 0,0-22 16,0 0-16,0 1 0,0-1 15,0-21-15,0 22 0,0-22 16,0 0-16,0 0 0,0-42 47,0 0-47,0-22 0,0 22 16,0-21-16,0 0 0</inkml:trace>
  <inkml:trace contextRef="#ctx0" brushRef="#br1" timeOffset="101513.6">148 13504 0,'-42'-21'15,"21"21"-15,-22 0 16,1 0-16,42 21 16,0 1-16,0-1 0,0 21 0,0-21 15,0 43-15,0-22 0,0 0 16,0 22-16,0-22 0,0 22 0,0-1 15,0-20-15,0 20 0,0-21 16,0 1-16,0 20 0,0-20 16,0-1-16,0 43 15,0-43-15,42-21 0,22 0 0,-1 0 16,-20-21-16,20 0 0,1 0 0,-1 0 16,-21 0-16,64-21 15,-63 0-15,-1 0 16,0-21-16,-21 20 0,22-20 0,-22-21 15,21 20-15,-42 1 0,21-22 16,-21 22-16,0-21 0,0-1 0,-42-63 16,21 64-16,-21-1 15,-22 1-15,22-1 0,-22 22 16,-20-1-16,20 22 0,-21-21 0,22 42 16,-22 0-16,1 0 0,-1 0 15,85 21-15,0 0 0,0 22 16,0-1-16,0 0 0,0 22 0,0-22 15,0 22-15,0-22 16,0 0-16,0 22 0,0-22 0,0 0 16,0-20-16,0 20 0,0-21 15,0 0-15</inkml:trace>
  <inkml:trace contextRef="#ctx0" brushRef="#br1" timeOffset="102064.66">2752 14647 0,'-22'-21'16,"1"21"-16,21-21 15,0 0-15,0 0 16,21 21-1,1-21-15,-1 21 0,0 0 0,0 0 16,0 0-16,22 0 0,-22 0 16,0 21-16,-21 0 0,0 0 0,0 0 15,0 22-15,0-22 0,0 21 16,0-21-16,-21 22 0,0-22 0,-1 21 16,1-21-16,0 0 0,0 1 15,0-1-15,0 0 0,21 0 0,0 0 31,0-42 1,21 21-32,0-21 0,0 0 0,0 21 15,0-21-15,1-1 0,-1 22 16,-21-21-16,21 0 0,0 0 0,-21 0 16,0 0-16,0-1 15,0 1-15,0 0 0,0 0 16</inkml:trace>
  <inkml:trace contextRef="#ctx0" brushRef="#br1" timeOffset="102559.99">2963 14203 0,'0'0'0,"-21"-21"0,0 0 16,0-1-16,0 1 0,-1 0 15,-20 21-15,21-21 0,-21 21 0,20 0 16,-20 0-16,0 0 0,-1 0 15,1 21-15,0-21 0,-1 21 16,1 22-16,0-22 0,-1 21 0,1 0 16,21 1-16,0 20 0,0-20 15,-1 20-15,22 1 0,0-1 16,0 1-16,0-1 0,0-21 0,0 22 16,22-22-16,-1 22 0,0-22 0,0 0 15,21 1-15,1-1 16,-1 0-16,0-20 0,22 20 0,-22-21 15,22-21-15,-22 21 0,22-21 16,-22 0-16,21 0 0,-20-21 0,-1 0 16,22 0-16,-22 0 0,21-22 15,-20 22-15,20-21 0,-20-1 0,-1 1 16,-21 0-16,21-22 0,-20 22 16,-1 0-16,-21-22 0,0 22 0,-21-22 15,-1 22-15,-20-22 0,0 22 16,-1-21-16,1 20 0,-21 1 0,-1 0 15,22-1-15,-22 22 16,1 0-16,-1 21 0,1 0 0,20 0 16,-20 0-16,-1 21 0,1 21 15,-1 1-15,1-1 0,21 0 0,-22 1 16,43 20-16,-21 1 0,20-22 16,22 0-16,0 22 0,0-22 15,43 1-15,-22-1 0,21-21 0</inkml:trace>
  <inkml:trace contextRef="#ctx0" brushRef="#br1" timeOffset="103915.63">3725 16341 0,'0'0'0,"21"21"16,-21 0 0,0 0-1,0 0-15,0 1 16,0-1-16,0 0 0,0 0 0,0 0 16,0 0-16,0 22 0,0-22 15,0 42-15,0-20 0,0-1 16,0-21-16,0 22 0,0-1 15,0-21-15,0 21 0,0 1 0,0-22 16,0 21-16,0-21 0,0 1 16,0-1-16,0 0 0,0 0 15,22 0-15,-1 0 0,0-21 16,0 0-16,0 0 0,22 0 0,-1-21 16,21 0-16,1 0 0,42-21 15,0-22-15,-1 22 0,44-22 16,-22 22-16,21-22 0,0 1 0,21 21 15,-21-1-15,1 1 0,-22 0 0,0 20 16,-22-20-16,-20 21 0,0 0 0,-22 21 16,-20-21-16,-1 21 0,0 0 15,-21 0-15,1 0 0,-1 0 16,0 0 46,0 0 438,-21-22-437,0 1-63,0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13:25:45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5736 1609 0,'0'0'0,"-21"-21"16,21-1-16,0 1 15,0 0-15,0 0 0,0 0 0,0 0 16,0-1-16,0 1 16,0 0-16,0 0 0,0 0 15,0 0-15,0-1 16,0 1-16,0 0 0,0 0 16,0 0-16,0 0 15,0-1-15,0 1 16,0 0-1,0 0-15,0 0 16,0 0 0,0 42 15,0 0-31,0 21 16,0-21-16,0 1 0,0 20 0,0 0 15,0 1-15,0-1 0,0 0 16,0 1-16,0-1 0,-21 85 15,0-85-15,21 22 0,0-22 16,0 0-16,0 1 0,-22-1 0,22 0 16,0-20-16,-21 20 0,21-21 15,0 0-15,0 0 0,0-42 47,0 0-31,0 0-16,0 0 0,0 0 0</inkml:trace>
  <inkml:trace contextRef="#ctx0" brushRef="#br0" timeOffset="534.53">6223 1228 0,'-21'0'31,"21"21"-15,0 0-16,0 0 0,-21 0 0,21 1 16,-22-1-16,22 0 0,-21 21 15,21-21-15,0 22 0,0-1 0,0 0 16,0-20-16,0 20 0,-21 0 15,21 1-15,0-1 0,0-21 0,0 43 16,0-22-16,21-21 16,-21 0-16,21 0 0,1 1 0,-1-22 15,0 21-15,0-21 0,0 0 16,0 0-16,1 0 0,20 0 16,21-21-16,-41-1 0,20 1 15,-21 0-15,21 0 0,-20-21 16,-1 20-16,0-20 0,0 0 15,0-22-15,0 22 0,-21 0 0,0-22 16,0 22-16,0-85 0,0 84 16,-21 1-16,0 0 0,0-1 15,0 22-15,-22 0 0,22 0 16,0 0-16,-42 21 16,41 0-16,-20 21 0,21-21 15,0 21-15,-22 0 0,22 0 0,-21 22 16,21-1-16,21-21 15,0 0-15,-21 1 0,21-1 0,0 0 16,0 0-16,0 0 16</inkml:trace>
  <inkml:trace contextRef="#ctx0" brushRef="#br0" timeOffset="1234.45">8784 2244 0,'0'0'0,"-21"0"16,-43-21-1,43 21-15,0 0 0,0 0 16,0 0 0,42 0 15,0 21-15,0-21-16,22 0 0,-1 0 15,0 0-15,22 0 0,42 0 16,-22 0-16,-20 0 0,20 0 15,-20 0-15,21 0 0,20 0 0,1 0 16,0 0-16,21 0 0,0 0 16,0 0-16,21 0 0,0 0 0,1 0 15,20 0-15,21 0 0,-20 0 16,-1 0-16,22 0 0,-1 0 0,1 0 16,-1 0-16,-21 0 0,22 0 15,-22 0-15,1 0 0,-1 0 0,-21 0 16,0 0-16,-21 0 0,-21 0 15,0 0-15,0 0 0,-22 0 16,-20 0-16,-1 0 0,1 0 0,-22 0 16,-21 0-16,1 0 0,-1 0 15,-21-21 1,-21 21-16,-1 0 0,1 0 16,0 0-16,0-22 0,-21 22 15,20-21-15,-20 21 0</inkml:trace>
  <inkml:trace contextRef="#ctx0" brushRef="#br0" timeOffset="1591.72">10562 1376 0,'0'0'0,"0"-21"15,0 0-15,0 42 32,0 0-32,0 0 15,0 0-15,0 22 0,-21-1 0,21 43 16,0-43-1,0 0-15,0 1 0,0-1 0,0 43 16,0-64-16,0 21 0,0-21 16,0 22-16,0-22 0,0 0 15,0 21-15,0-21 0,0 1 0,0-1 16,0 0 0,0 0-16</inkml:trace>
  <inkml:trace contextRef="#ctx0" brushRef="#br0" timeOffset="2134.69">8848 3937 0,'0'0'0,"-22"0"0,1 0 0,0 0 16,0 0-16,21 21 0,-21-21 0,21 21 16,0 1-16,0-1 0,0 0 15,21 0-15,0 0 0,21-21 0,1 21 16,20 1-16,22-1 0,0 0 16,-1 0-16,22-21 0,0 21 15,42-21-15,0 21 0,0-21 0,22 0 16,-1 22-16,22-22 0,20 21 15,-20-21-15,20 0 0,1 0 0,21 0 16,0 0-16,-22 0 0,22 0 16,0 0-16,0 0 0,-21 0 0,-1 0 15,-20 0-15,-1 0 0,-20 0 16,-22 0-16,-21 0 0,0 0 0,-43 0 16,1 0-16,0 0 0,-64-21 15,-21-1-15,-21 1 16,-22 21-16,1-21 15,0 0-15,-1 21 0</inkml:trace>
  <inkml:trace contextRef="#ctx0" brushRef="#br0" timeOffset="2674.72">11007 3450 0,'0'0'0,"-43"-21"16,22 0-16,-64-64 16,85 64-16,0 0 15,0-21-15,0 20 0,22 1 16,20 0-16,-21 0 0,21 0 15,1 0-15,-1-1 0,0 22 0,1 0 16,-1 0-16,0 0 0,1 0 0,-22 22 16,21-1-16,-21 0 0,1 21 15,-1 1-15,-21-1 0,0 0 0,0 22 16,-21-1-16,-1-20 0,-20 20 16,21-21-16,-43 22 0,22-22 15,0 1-15,-1-1 0,-20-21 0,21 21 0,-1-20 16,1-1-16,0 0 15,20 0-15,1-21 0,0 0 0,0 0 16,42 0 0,21 0-16,-20 0 15,20-21-15,0 21 0,22-21 16,-22 21-16,22-21 0,-1 21 0,-21 0 16,22-22-16,-1 22 0,-20 0 0,-1 0 15,22 0-15,-22 0 0,0 0 16,1 0-16,-22 0 0,0 0 15,0 0-15,-21 22 0,0-1 16,0 0-16,0 0 0,-21 0 16,0 0-16,0 1 0,-1 20 15</inkml:trace>
  <inkml:trace contextRef="#ctx0" brushRef="#br0" timeOffset="3116.19">8826 5715 0,'0'0'0,"-63"21"0,21-21 0,-1 0 16,22 0-16,-21 0 0,21 0 15,-1 0-15,44 0 16,-1 0-1,21 0-15,0 21 0,1-21 16,20 0-16,22 0 0,0 22 0,-1-22 16,1 0-16,42 21 0,0-21 15,21 0-15,21 21 0,1-21 16,-1 0-16,22 21 0,20-21 0,-20 0 16,20 21-16,1 0 0,21-21 15,-21 22-15,20-22 0,-20 0 0,0 21 16,21-21-16,-1 0 0,-20 0 15,0 21-15,-1-21 0,-20 0 0,21 0 16,-22 0-16,-21 0 0,1 0 0,-22 21 16,-21-21-16,-21 0 0,0 0 15,-22 0-15,-20 0 0,-1 0 0,-20 0 16,-22 0-16,0 0 0,-21 21 16,-21-21-16,-22 0 15,22 0-15,-21-21 0,-22 21 16</inkml:trace>
  <inkml:trace contextRef="#ctx0" brushRef="#br0" timeOffset="3810.8">10964 5017 0,'0'0'16,"0"-22"-16,0 1 15,0 0-15,0 0 0,21 0 16,1 0-16,-1 21 16,0-22-16,0 22 0,0 0 15,0 0-15,22 0 0,-22 0 0,0 0 16,0 0-16,22 22 0,-22-1 16,0 0-16,-21 0 0,0 21 0,0-20 15,0-1-15,0 42 16,-21-42-16,0 22 0,-1-22 15,1 0-15,-21 0 0,0 0 0,20 1 16,1-1-16,-21-21 0,21 0 16,0 21-16,-1-21 15,22-21 1,22 21-16,-1-21 16,21-1-16,-21 22 0,22 0 0,20 0 15,-21 0-15,1 0 16,-1 0-16,0 22 0,1-22 0,-1 21 15,-21 0-15,22 0 0,-22 0 16,0 0-16,0 1 0,-21-1 16,0 21-16,0-21 0,0 0 15,-42 1-15,21 20 0,-22-21 0,1 0 16,-22 0-16,22 1 0,-21-1 0,20 0 16,-20 0-16,20-21 0,1 21 15,0-21-15,21 0 0,-22 0 0,22 0 16,0 0-1,21 21 17,0 1-17</inkml:trace>
  <inkml:trace contextRef="#ctx0" brushRef="#br0" timeOffset="4233.13">8530 7705 0,'0'21'15,"21"0"-15,0-21 0,1 0 16,20 0-16,-21 21 0,21-21 16,22 0-16,-1 0 0,1 21 0,21-21 15,-1 0-15,22 22 0,0-22 16,21 0-16,21 21 0,0-21 0,0 21 16,22-21-16,20 21 0,1-21 0,20 21 15,1-21-15,0 0 0,-1 21 16,1-21-16,21 0 0,-43 22 15,22-22-15,0 0 0,-22 0 0,22 0 16,148 21-16,-191-21 16,-21 0-16,-21 0 0,0 0 0,-21 0 15,-21 0-15,-1 0 0,-20 0 16,-22 0-16,-21 0 0,1 0 0,-65 0 16,22 0-1,-21-21-15,-1 21 0</inkml:trace>
  <inkml:trace contextRef="#ctx0" brushRef="#br0" timeOffset="4894.97">11303 6604 0,'0'0'0,"0"-21"0,0 42 31,0 0-31,0 0 0,-21 22 16,21-1-16,-21 0 0,-1 1 15,22-1-15,-21 22 0,0-22 0,0 21 16,-21 1-16,20-22 0,-20 22 0,0-22 16,21 22-16,-22-22 0,1 0 15,21 1-15,-22-22 0,22 0 0,0 0 16,0-21-16,0 0 0,21-21 16,0 0-1,21 0-15,0 21 0,0-22 16,22 1-16,-1 21 15,0 0-15,1-21 0,20 21 0,1 0 16,-22 0-16,21 0 0,-20-21 16,20 21-16,-20 0 0,20-21 0,-21 0 15,1 21-15,20-22 0,-20 1 16,-1 21-16,0-21 0,-21 0 0,22 0 16,-22 0-16,0-1 0,0 1 0,-21-21 15,0 21-15,0 0 0,0-22 16,0 22-16,0 0 0,-21 0 15,0 21-15,0 0 16,0 0-16,-1 0 0,22 42 16,-21-21-16,21 0 0,0 22 15,-21-1-15,0 22 0,21-22 0,-42 43 16,42-22-16,0-21 16,-22 1-16,22-1 0,-21-21 15,21 22-15,0-22 0,0 21 0,0-21 16,0 0-16,0 1 0,0-1 15,0 0-15,0 0 0,0 0 0,0 0 16</inkml:trace>
  <inkml:trace contextRef="#ctx0" brushRef="#br0" timeOffset="5594.61">9038 10499 0,'0'0'0,"-63"0"0,-1 21 15,1-21-15,-1 0 0,22 0 0,-1 0 16,1 0-16,21 0 0,0 0 15,21 21-15,21-21 16,21 0-16,1 21 16,20-21-16,1 0 0,41 21 15,-20-21-15,21 0 0,21 0 0,0 0 0,21 22 16,21-22-16,-20 0 0,41 0 16,1 21-16,-1-21 0,22 0 15,-1 0-15,22 21 0,-21-21 0,21 0 16,0 0-16,-1 21 0,-20-21 15,233 0-15,-255 0 0,191 21 16,-212-21-16,-20 0 0,-1 0 16,-42 0-16,-1 0 0,-20 0 15,-21 0-15,-1 0 0,-42 0 0,22 0 16,-43-21-16,0 0 16,-22 21-16,-20-21 0,0 0 0</inkml:trace>
  <inkml:trace contextRef="#ctx0" brushRef="#br0" timeOffset="5879.34">11303 9504 0,'-21'0'16,"42"0"-16,-63-21 0,42 0 0,0-1 15,21 22 1,0-21-16,0 21 0,21 0 0,-20 0 16,20-21-16,0 21 0,1-21 15,-1 21-15,0 0 0,1-21 16,-1 21-16,0 0 0,1 0 0,-1 0 16,0 0-16,-21 0 0,1 0 15,-1 0-15,-42 0 16,-1 0-16,1 0 15</inkml:trace>
  <inkml:trace contextRef="#ctx0" brushRef="#br0" timeOffset="6334.08">11324 9377 0,'0'0'0,"-21"0"0,0 0 16,0 21-16,-1-21 0,1 21 15,21 0-15,-21 1 16,0-1-16,21 0 0,-21 21 0,0-21 15,-22 64-15,22-21 16,21-22-16,-21-21 0,0 43 16,21-43-16,0 0 15,0-42 32,21 0-47,0 21 0,0-22 16,0 1-16,1 0 0,20 21 15,0-21-15,1 0 0,-1 21 16,0 0-16,1 0 0,20 0 0,-21 0 16,1 0-16,-1 21 0,0 0 15,1 0-15,-22 22 0,21-22 0,-21 0 16,1 21-16,-1-21 0,-21 22 0,0-22 16,0 0-16,0 21 0,-21-20 15,-1 20-15,1-21 0,-21 0 0,0 0 16,20 1-16,-20-1 0,0 0 15,-22 0-15,22-21 0,0 21 0,-1-21 16,22 0-16,-21 0 0,-1 0 16,22 0-16,-21 21 0,21-21 0,0 0 15,-1 0-15,1 0 0,0 22 16,0-1-16,0-21 0,0 21 16,-1 0-16</inkml:trace>
  <inkml:trace contextRef="#ctx0" brushRef="#br0" timeOffset="6811.04">8742 13399 0,'0'0'0,"-21"21"0,-1-21 16,1 21-16,42-21 31,1 0-15,20 0-16,21 0 0,1 21 15,21-21-15,20 0 0,1 0 0,21 0 0,21 0 16,1 21-16,20-21 16,0 21-16,1-21 0,20 22 0,22-22 15,-22 21-15,22 0 0,0 0 0,20-21 16,1 21-16,212 22 16,-212-22-16,-1 0 0,-20 0 0,21 0 15,-43 0-15,22 1 0,-43-1 16,22 0-16,-22-21 0,-21 21 0,-21 0 15,0 0-15,-21-21 0,-21 22 16,-22-22-16,1 0 0,-22 0 0,-21 0 16,-42 0-16,0 0 15,-21-22-15,-22 1 0</inkml:trace>
  <inkml:trace contextRef="#ctx0" brushRef="#br0" timeOffset="7350.84">11599 11959 0,'0'0'0,"0"-21"0,0-42 15,0 41-15,0 1 16,0 0-16,-21 21 16,0 0-16,0 0 15,0 21-15,-22 0 0,22 22 16,-21-1-16,-1 0 0,1 22 0,0-1 15,-1 1-15,1-1 0,21 22 0,0-21 16,0-1-16,21 1 0,0-1 16,0 1-16,0-1 0,21 1 15,21-22-15,-21 0 0,22 1 16,20-22-16,-21 0 0,22-21 0,-22 0 16,22 0-16,-22 0 0,22 0 0,-22-21 15,0 0-15,1-1 0,-1 1 0,-21 0 16,-21-21-16,0 21 0,0-1 15,-21 1-15,0 0 0,-22 0 0,1 21 16,0-21-16,-1 21 0,1 0 16,0 0-16,-22 0 0,22 21 0,-22 0 15,1 21-15,-1-20 0,1 20 0,-1 0 16,1 22-16,-1-22 16,22 22-16,-21-22 0,-1 21 0,22-20 15</inkml:trace>
  <inkml:trace contextRef="#ctx0" brushRef="#br0" timeOffset="7718.63">9292 14923 0,'0'0'0,"-21"21"0,21 0 15,0 0-15,21 0 16,21-21-16,1 21 0,-1-21 0,22 22 16,-1-22-16,22 21 0,21 0 15,-1-21-15,149 42 0,-105-42 16,-1 21-16,42-21 0,-20 22 0,20-22 16,22 0-16,-22 21 0,43-21 15,-21 0-15,211 42 0,-211-42 16,-1 0-16,1 21 15,0-21-15,-22 0 0,-20 0 0,-1 21 16,0-21-16,-21 0 0,-21 22 0,-21-22 16,-21 0-16,0 0 0,-22 0 15,-42 0-15,22 0 0,-65 0 16,-20 0-16,0 0 16,-22-22-16,1 22 0,-22-21 0</inkml:trace>
  <inkml:trace contextRef="#ctx0" brushRef="#br0" timeOffset="8135.4">11790 14351 0,'0'0'0,"-64"0"0,-20-21 16,41 21-16,22 0 15,0 0-15,21 21 0,0 0 16,0 0-16,0 1 0,21-1 15,0 0-15,22 0 0,-1-21 0,0 21 16,1-21-16,20 0 0,1 0 16,-1 0-16,22 0 0,-22-21 0,1 21 15,20-21-15,-20-21 0,-22 20 16,22 1-16,-22 0 0,0-21 0,-20 21 16,-1-1-16,0 1 0,-21 0 15,0 0-15,0 0 0,0 0 16,-21 21-16,0 0 15,-1 0-15,1 21 0,0 0 16,0 0-16,0 21 0,0 1 0,21-1 16,-22 0-16,1 22 0,0-22 15,0 22-15,21-22 0,-21 0 0,21 1 16,-21-1-16,21 0 0,0 1 0,0-22 16,0 0-16,0 0 0,0 0 15,0 1-15,-22-22 16,1 0-16,0 0 15,0 0-15</inkml:trace>
  <inkml:trace contextRef="#ctx0" brushRef="#br0" timeOffset="8334.28">11578 14880 0,'0'0'0,"0"21"0,42-21 15,1 0-15,-1 0 16,0 0-16,1 22 0,20-22 15,1 0-15,-1 0 0,22 0 0,-22 0 16,1 0-16,21 0 0,-22 0 16,43 0-16,-64 0 0,-21 21 15,22-21-15,-22 0 0,-21 21 16,0 0-16,-21 0 16</inkml:trace>
  <inkml:trace contextRef="#ctx0" brushRef="#br0" timeOffset="8667.71">9652 16108 0,'0'0'0,"-64"42"0,22 1 15,-43 41 1,85-63-16,0 1 0,22-1 0,20 0 15,0 0-15,22 0 0,20 0 0,22-21 16,21 22-16,0-1 0,0-21 16,43 0-16,-1 21 0,0-21 0,22 0 15,-22 0-15,22 21 0,-1-21 16,1 0-16,-1 21 0,-21-21 0,1 0 16,-1 0-16,-21 21 0,0-21 0,-21 22 15,0-22-15,-21 0 0,-21 21 16,0-21-16,-22 0 0,-21 0 0,-20 0 15,-1 0-15,-42 0 16,-22 0-16,-20 0 16,-1-21-16,1 21 0</inkml:trace>
  <inkml:trace contextRef="#ctx0" brushRef="#br0" timeOffset="9056.62">11832 16171 0,'0'0'0,"-42"-21"0,-22 0 15,22 0-15,21-21 0,0 20 0,-1-20 16,22 0-16,0 21 0,0-22 16,0 22-16,0-21 0,22 21 15,41-43-15,-21 43 16,1 0-16,20 21 0,-20-21 0,-1 21 16,0 0-16,1 0 0,-22 0 0,21 0 15,-21 21-15,-21 0 0,0 0 16,-21 64-16,0-43 0,-21 0 15,-1 1-15,1 20 0,21-20 16,-22-1-16,1 21 0,-21 22 16,41-43-16,1-20 0,21-1 15,0 0-15,0 0 0,0 0 16,21-21-16,1 0 0,-1 0 0,0 0 0,21 0 16,-21-21-16,1 0 15,-1 0-15,0 0 0,0-1 0,-21 1 16,0 0-16,0 0 0,0 0 15,-21 0-15,0 21 0,-22-22 0,22 22 16,-21 0-16,0 0 0,-1 0 0,1 0 16,0 0-16,-22 22 0,22-1 15</inkml:trace>
  <inkml:trace contextRef="#ctx0" brushRef="#br0" timeOffset="9349.77">10075 17018 0,'-42'42'0,"84"-84"0,-126 106 0,62-43 16,1 0-16,0 0 0,21 0 15,0 0-15,21-21 0,0 22 0,22-1 16,20 0-16,1-21 16,20 21-16,1 0 0,21-21 0,21 21 15,21-21-15,0 0 0,0 22 0,22-22 16,-1 0-16,22 21 0,-1-21 0,1 0 15,-22 0-15,21 0 0,-20 21 16,-22-21-16,21 0 0,-42 0 0,0 21 16,0-21-16,-42 0 0,0 21 15,20-21-15,-83 21 0,-1-21 16,-42 22 0,-1-22-16,-20 0 0,-21 0 0,-1 0 15</inkml:trace>
  <inkml:trace contextRef="#ctx0" brushRef="#br0" timeOffset="9752.54">12086 17357 0,'0'0'0,"0"-21"0,0-1 0,0 1 16,21 0-16,22 0 16,-22 0-16,21-22 0,-21 22 15,22 0-15,-22-21 0,0 21 16,0-1-16,-21 1 0,0-21 0,0 21 15,-21 21-15,-21-21 0,-1 21 16,1 0-16,0 0 0,-22 0 0,1 0 16,20 0-16,-20 21 0,-1 0 15,-63 21 1,106-42-16,-21 21 0,21-21 16,21 22-16,0-1 0,21 0 15,21-21 1,-21 0-16,22 21 0,-22-21 15,21 0-15,0 21 0,1-21 16,-22 0-16,21 0 0,-21 0 0,1 21 16,-1-21-16,-21 22 0,0-1 15,0 0-15,0 0 0,0 0 16,-21 22-16,21-22 0,-22 21 16,1 0-16,0 1 0,0-1 0,21-21 15,-21 22-15,0-22 0,-1 21 16,22-21-16,-21 0 0</inkml:trace>
  <inkml:trace contextRef="#ctx0" brushRef="#br0" timeOffset="10155.31">9821 18457 0,'0'0'16,"-63"0"-16,-43 0 15,64 0-15,-1 0 0,22 0 0,63 0 16,-20 0 0,41 0-16,1 0 15,20 22-15,22-22 0,0 0 0,21 0 16,0 0-16,42 0 0,1 0 15,-1 21-15,21-21 0,1 0 16,-1 21-16,1-21 0,21 21 0,-1 0 16,-20-21-16,-1 21 0,1 1 15,-1-22-15,-20 21 0,126 0 16,-169-21-16,-21 0 0,-22 21 16,-20-21-16,-1 0 0,-20 0 15,-22 0-15,0 0 0,-42 0 16,-21 0-1,-22 0-15,1-21 16,-1 21-16,-42-21 0,22 0 0</inkml:trace>
  <inkml:trace contextRef="#ctx0" brushRef="#br0" timeOffset="10486.63">11451 17992 0,'0'0'0,"0"-21"15,0 42 16,-21 0-31,0 0 0,21 0 16,-21 0-16,21 1 0,0 20 16,-22-21-16,22 21 0,-21-20 15,21 20-15,0-21 0,0 0 16,0 0-16,0 1 0,0-1 0,0 0 16</inkml:trace>
  <inkml:trace contextRef="#ctx0" brushRef="#br0" timeOffset="10850.42">11747 18076 0,'22'43'15,"-22"-22"-15,0 0 16,0 0-16,0 0 0,0 22 15,0-22-15,0 21 0,0-21 16,0 22-16,0-22 0,0 0 16,0 0-16,0 0 0,21 1 15,0-22-15,0 0 0,0 0 16,0 0-16,1-22 0,-1 1 0,42-21 16,-42 21-16,1-22 15,-1 22-15,-21-21 0,0 0 16,0 20-16,0-20 0,0 21 15,-21 0-15,-22 21 0,22-21 0,0 21 16,0 0-16,-22 0 0,22 0 16,-21 0-16,21 0 0,0 0 15,-22 0-15,22 0 0,0 0 16,0 0-16,0 0 0,-1 0 16,1 0-16,0 0 0</inkml:trace>
  <inkml:trace contextRef="#ctx0" brushRef="#br0" timeOffset="15810.46">13293 1376 0,'0'-21'15,"0"0"-15,0 42 78,0 0-78,0 0 16,21-21 47,-21-21-48,0 0-15,0 0 16,0-1-16,0 1 15,-21 21 17,-1 0-17,1 0-15,21 21 0,0 1 16,-21-1-16,0 0 16,21 0-16,0 0 0,0 0 15,0 1-15,0-1 31,21-21-31,0 0 16,0 0-16,-21-21 16,22 21-16,-22-22 0,0 1 15,0 0-15,0 0 32,-22 21-1,22-21 63,22 0-94,-1-1 15,-21 1-15,21 21 16,-21-21-16,21 21 15,0-21-15,-21 0 0,21 21 0,1-21 16,-1-1-16,0 1 16,0 0-16,0 21 0,0-21 0,-21 0 15,22 0-15,-1 21 0,0-22 16,0 1-16,0 0 0,0 0 0,1 21 16,-1-21-16,0 0 0,0-1 15,0 1-15,22 21 0,-22-21 16,21 0-16,-21 0 0,22 21 15,-1-21-15,0-1 0,1 22 0,-1-21 16,0 0-16,1 21 0,-1 0 0,0-21 16,1 21-16,-1 0 15,21-21-15,-20 21 0,-1 0 0,0 0 16,1 0-16,-1 0 0,22 0 16,-22 0-16,0 0 0,22 0 0,-22 0 15,22 0-15,-22 0 0,64 0 16,-64 0-16,22 0 15,-22 0-15,0 0 0,22 0 0,-22 21 16,0-21-16,1 0 0,-1 21 16,0 0-16,1-21 0,-1 21 0,-21 1 15,22-22-15,-1 21 16,-21 0-16,21 0 0,1 0 0,-22 0 16,0 1-16,21-1 0,-20 0 15,-1 21-15,0-21 0,21 1 0,-21-1 16,1 0-16,-1 21 0,0-21 15,0 1-15,0-1 0,0 0 0,1 0 16,-1 0-16,-21 0 0,0 1 16,21 20-16,-21-21 0,21 0 0,-21 0 15,0 1-15,21-1 0,-21 21 16,0-21-16,0 0 0,0 22 0,0-1 16,0-21-16,0 22 15,0-1-15,-21-21 0,0 21 0,0 1 16,0-22-16,-1 21 0,1-21 15,0 22-15,0-22 0,0 21 0,0-21 16,-1 22-16,1-22 0,0 0 16,-21 43-16,-1-43 0,22 21 15,0-21-15,-21 22 0,21-22 16,-22 21-16,1 0 0,0-20 0,-1 20 16,1-21-16,0 21 0,-22-20 15,22 20-15,-43 21 0,22-41 16,20-1-16,1 0 0,-22 21 15,22-21-15,0 1 0,-1-1 16,1 0-16,-43 21 16,43-21-16,-21 22 0,41-43 15,1 21-15,-21 0 0,21 0 0,0-21 16,-22 21-16,22 1 0,-21-22 16,21 21-16,-1 0 0,-20 0 0,-21 0 15,41 0-15,1 1 16,-21-1-16,21-21 0,0 21 0,-1-21 15,22 21-15,-21 0 0,0-21 16,0 21-16,0-21 0,0 22 16,-1-22-16,1 0 0</inkml:trace>
  <inkml:trace contextRef="#ctx0" brushRef="#br0" timeOffset="16332.46">14309 2963 0,'0'0'0,"21"0"15,0 0-15,-21-21 0,0 42 47,0 1-47,0-1 16,0 0-16,-21-21 15,0 21-15,-1 0 0,1 0 0,0 22 16,0-22-16,-21 0 0,20 21 16,1-20-16,-21-1 0,21 0 0,-22 21 15,22-21-15,0-21 16,-42 43-16,63-22 0,-22-21 0,1 0 15,0 0 1,21 21-16,21-21 31,22 0-31,-22 0 0,21 0 16,0 0-16,1-21 0,-1 21 0,0 0 16,1-21-16,-1 21 15,0 0-15,22-21 0,-43 21 0,21-22 16,1 22-16,-22 0 0,21 0 0,-21 0 15,1-21-15,-22 42 32,-22 1-17,1-22-15,0 0 16,0 0-16,0 0 16</inkml:trace>
  <inkml:trace contextRef="#ctx0" brushRef="#br0" timeOffset="17163.98">14520 3598 0,'-21'-21'16,"21"0"-1,0 0 1,21 0 0,0 0-16,1 21 0,-1-22 15,0 22-15,21-21 0,-21 21 0,22-21 16,-1 0-16,0 0 15,22 21-15,-1-21 0,1-1 0,21 1 16,-1 0-16,-20 0 0,20 21 0,1-21 16,0 21-16,-1-21 0,1 21 15,0 0-15,-22 0 0,22 0 16,84 0-16,-84 21 0,0 0 16,-1 0-16,1 0 0,-22 0 15,1 22-15,-22-22 0,22 21 0,-22 1 16,0-1-16,1 0 0,-1 1 15,0-1-15,1 21 0,-1-20 0,0 20 16,1 22-16,-1-22 0,22 22 16,-22 0-16,0-1 0,-21 1 0,22 0 15,-22 21-15,21-22 16,-42 22-16,0-21 0,0 21 0,0-22 16,-21 1-16,0 21 0,-21-22 0,-1 1 15,1 0-15,0-1 0,-22-20 16,22 21-16,-22-22 0,1 22 0,-22-22 15,0 1-15,1-22 0,-1 22 16,-21-22-16,0 0 0,1 1 0,-1-1 16,0 0-16,21 1 0,1-22 15,-1 21-15,0-21 0,1 0 0,-1 1 16,21-22-16,1 21 0,-22-21 0,43 0 16,-22 0-16,1 0 0,21 0 15,-85 0 1,105-21-16,-20 21 0,21-22 0,0 1 15,0 21-15,21-21 0,-22 0 16,22 0 0</inkml:trace>
  <inkml:trace contextRef="#ctx0" brushRef="#br0" timeOffset="17638.71">15240 5715 0,'0'0'0,"0"-21"0,21-21 16,-21 20 0,21 22-16,-21 22 31,0-1-31,0 0 0,0 0 15,0 0-15,-21 0 0,0 22 16,0-1-16,0 0 0,-22 1 16,1-1-16,0 0 0,-1 1 0,1-22 15,0 21-15,-1 1 0,1-1 0,0-21 16,20 0-16,-20 0 0,21 1 0,0-1 16,0 0-16,-1-21 15,1 0-15,21 21 0,21-21 31,22 0-31,-22 0 16,64 21-16,-43-21 16,21 0-16,1 21 0,-1-21 0,1 0 15,-1 0-15,1 22 0,-1-22 0,1 0 16,-1 0-16,-20 21 0,-1-21 16,0 0-16,1 0 0,-22 0 0,0 21 15,0-21-15,-21 21 0,0 0 16,-21 0-1,0-21-15</inkml:trace>
  <inkml:trace contextRef="#ctx0" brushRef="#br0" timeOffset="18215.38">14605 6392 0,'0'-21'0,"0"42"0,21-42 0,0 0 0,-21 0 15,21 0-15,1 21 0,-1-21 16,21-1-16,0 22 0,22 0 16,-22-21-16,22 21 0,20 0 15,-20 0-15,21 0 0,-1 0 0,1 0 16,0 0-16,-1 0 0,1 0 0,0 0 16,-1 21-16,1 1 15,-22-1-15,22 21 0,63 22 16,-63-22-16,-22 0 0,-20 1 0,20-1 15,-20 0-15,-1 1 0,0-1 16,-21 0-16,1 1 0,-22-1 0,0 0 16,0 1-16,0-1 0,-43 21 15,22-20-15,-21-1 0,-22 22 0,22-22 16,-22 21-16,-20-20 0,20 20 0,-20-20 16,20 20-16,-21-21 0,1 1 15,-1-1-15,0 0 0,1-20 0,-1 20 16,0 0-16,-20-21 0,20 1 15,21-1-15,-20 0 0,20 0 16,1 0-16,20 0 0,-41 1 16,41-22-16,22 0 0,0 0 15,0 0-15,0 0 0,21-22 16,0 1-16,0 0 16</inkml:trace>
  <inkml:trace contextRef="#ctx0" brushRef="#br0" timeOffset="18599.33">15071 7345 0,'0'0'0,"-22"21"16,1 0-1,0 22-15,0-22 0,0 21 16,0-21-16,-22 22 0,22-22 0,0 21 15,-21-21-15,20 22 0,-20-22 16,21 21-16,0-21 0,-22 22 0,22-22 16,0 21-16,-21-21 0,42 0 15,-21 1-15,-1-1 0,22 0 16,22-21 0,-1 0-1,0 0-15,21 0 0,1 0 0,-1 0 16,0 0-16,1 0 0,20 0 15,1 0-15,-1 0 0,1 0 0,-1 0 16,1 0-16,-22 0 0,21 0 0,-20 0 16,-1 0-16,0 0 0,-20 21 15,-1-21-15,0 21 0,0-21 0,-21 21 16,0 1 0,-21-22-16</inkml:trace>
  <inkml:trace contextRef="#ctx0" brushRef="#br0" timeOffset="19122.55">14774 8319 0,'0'0'0,"-21"-22"0,21 1 0,0 0 0,0 0 16,0 0-16,0 0 0,21-1 15,0 1-15,1 0 16,-1 21-16,21-21 0,0 0 16,22 21-16,-22 0 0,22-21 0,20 21 15,-20 0-15,21 0 0,-1 0 0,1 21 16,-22 0-16,22 0 0,0 0 15,-1 22-15,1-22 0,-21 0 0,20 21 16,-20 1-16,20-22 0,-20 21 16,-1 0-16,1 1 0,-1-1 0,-20 22 15,-1-22-15,0 21 0,-20 1 0,-1-1 16,-21 1-16,0 63 16,-21-64-16,-43 64 15,22-63-15,-22 21 0,-63 42 16,43-64-16,-1 1 0,0-1 15,-105 43-15,84-64 0,0 22 16,0-43-16,0 21 0,1 1 0,20-22 16,21 0-16,1 0 0,-1-21 15,1 21-15,21-21 0,-1 0 0,1 0 16,21 0-16,-22 0 0,22 0 0,0 0 16,0 0-16,0 0 0,0 0 15,21-21-15,0 0 16,0 0-16,0 0 0</inkml:trace>
  <inkml:trace contextRef="#ctx0" brushRef="#br0" timeOffset="19514.58">14965 9271 0,'0'21'15,"0"0"-15,0 1 0,-21-1 0,-1 21 16,1-21-16,0 22 0,0-1 0,0 21 16,0-20-16,-22-1 0,22 0 15,0 22-15,-21-22 0,20-21 16,1 22-16,-21-22 0,21 21 0,21-21 16,-21-21-16,21 22 0,-22-22 15,44 0 16,-1 0-31,0-22 0,21 22 16,-21 0-16,22 0 0,20 0 0,-20 0 16,20 22-16,1-22 0,-1 21 15,1-21-15,20 21 0,-20-21 0,-1 21 16,1-21-16,-22 0 0,0 21 0,1-21 16,-1 0-16,-21 21 0,0 1 15,1-22-15,-1 0 16,-21 21-16,-21-21 15,-1 0-15</inkml:trace>
  <inkml:trace contextRef="#ctx0" brushRef="#br0" timeOffset="20190.97">14795 10012 0,'0'0'0,"22"-21"16,-1 21-1,0-21-15,0 21 0,0 0 0,0 0 16,22 0-16,-22 0 0,42 0 15,-20 0-15,41 0 0,-20 0 0,21 0 16,-1 0-16,1 0 0,0 21 16,20 0-16,-20 0 0,106 21 15,-107 1-15,-20-22 0,-1 21 16,1 1-16,-1-1 0,-20 0 16,-22 22-16,0-22 0,0 22 0,-21-22 15,0 21-15,0 1 0,-21-22 16,0 22-16,0-1 0,-64 43 15,43-42-15,-1-22 0,-20 21 0,20 1 16,-20-1-16,21 1 0,-22-1 16,1 1-16,-1-1 0,-21 1 0,22-1 15,-106 43-15,84-42 0,-106 42 16,107-64-16,-22 21 16,21-20-16,1-1 0,-1 0 0,21 1 15,-84 20-15,85-42 16,-85 43-16,105-43 15,1-21-15,21 21 0,-22-21 16,22 0-16,0 0 0,0 0 0,21-21 31,0 0-31,0 0 16</inkml:trace>
  <inkml:trace contextRef="#ctx0" brushRef="#br0" timeOffset="20589.34">14457 11663 0,'0'0'0,"-21"-21"16,-1 21-16,1 0 0,0 0 16,0 21-16,0 0 0,0 0 15,-1 22-15,1-22 0,0 21 0,0 0 16,-21 43-16,-1-43 15,22 1-15,0-1 0,0 0 0,0 1 16,-22-1-16,22 0 0,0 1 0,0-1 16,0-21-16,21 22 15,-22-22-15,44-21 16,-1 0 0,21 0-16,-21 0 15,43 0-15,-22 0 0,22 0 0,-22 0 16,21 0-16,1 0 0,-1 0 0,1 0 15,42 0-15,-64 0 16,22 0-16,-22 0 0,-21 0 0,21 0 16,-20 0-16,-1 0 0,0 0 0,-21 21 31,-21-21-31,0 0 16,-1 0-16</inkml:trace>
  <inkml:trace contextRef="#ctx0" brushRef="#br0" timeOffset="21334.67">14224 12467 0,'0'0'0,"-21"0"0,0 0 16,-1 0-16,1-21 15,0 21-15,0 0 0,21-21 16,0 0-16,21 21 0,0 0 16,22 0-16,-1-21 15,0 21-15,1 0 0,84-22 16,-64 22-16,22 0 0,-1 0 15,1 0-15,0 0 0,21 0 0,-1 0 16,1 0-16,0 0 0,0 0 16,-21 22-16,20-1 0,-20 0 0,0 0 15,-1 0-15,1 0 0,0 22 0,-1-22 16,1 21-16,-21 1 0,-1 20 16,22-21-16,-22 22 0,-20-1 15,-1 1-15,0-1 0,1 1 0,-22-1 16,0-20-16,-21 41 0,0-20 15,0-1-15,-21 1 0,0-1 0,-1 22 0,1-21 16,-21-1-16,0 1 16,-1-1-16,-41 64 0,20-85 15,22 22-15,-22-1 0,1-20 0,-1-1 16,-20 22-16,20-22 0,-21 0 16,1 1-16,-22-1 0,21 0 0,-105 43 15,84-64-15,21 21 16,1-20-16,-1-1 0,21 0 15,22 0-15,-21 0 0,20 0 0,-41-21 16,41 0-16,22 0 0,-21 0 16,21 0-16,-1 0 0,1 0 15,0 0-15,21-21 0,-21 0 16,21 0-16,0 0 0</inkml:trace>
  <inkml:trace contextRef="#ctx0" brushRef="#br0" timeOffset="21750.99">14732 14182 0,'0'21'31,"0"0"-15,0 21-16,-21-20 0,21 20 15,-21 0-15,-22 1 0,22-1 0,-21 0 16,-1 22-16,1-22 0,0 0 16,-1 1-16,1-1 0,0-21 0,-43 43 15,43-43-15,-1 21 0,1-42 16,21 21-16,0 1 0,-22-22 16,65 0 15,-1 0-31,0-22 0,21 22 0,1 0 15,20 0-15,1 0 0,-1 0 16,1 0-16,-1 0 0,1 0 16,-1 22-16,1-22 0,-1 21 0,1-21 15,-1 21-15,1 0 0,-22-21 0,0 21 16,1-21-16,-22 0 0,0 21 16,0-21-16,0 0 0,0 22 0,-21-1 31</inkml:trace>
  <inkml:trace contextRef="#ctx0" brushRef="#br0" timeOffset="22298.76">14563 14753 0,'0'0'0,"0"-21"0,21 21 31,0 0-31,0 21 0,21 0 16,22 1-16,-22-1 0,43 0 16,-22 0-16,22 0 0,0 0 0,-1 1 15,22-1-15,-21-21 0,0 21 0,-1 0 16,1 0-16,-22 0 0,1 1 16,-1-1-16,-20 0 0,-1 0 0,0 21 15,-20-20-15,-22 20 0,0 0 16,0-21-16,-22 64 15,-20-21-15,21-22 0,-21 0 0,-1 22 16,1-22-16,0 0 0,-22 22 16,1-22-16,-1 22 0,-105 42 15,84-64-15,0 0 0,1 1 16,-1-1-16,22 0 0,-22 1 16,21-22-16,1 0 0,-1 0 0,1 0 0,21 0 15,-1 1-15,22-22 0,-21 0 16,21 21-16,-1-21 0,-20 0 15,21 0-15,21-21 16,0-1-16,0 1 16,0 0-16,21 0 0</inkml:trace>
  <inkml:trace contextRef="#ctx0" brushRef="#br0" timeOffset="22683.55">14499 15790 0,'0'0'0,"0"-21"16,0 0-16,-21 21 16,0 0-1,0 0-15,-1 21 16,22 0-16,-21 1 0,0-1 0,0 0 16,0 0-16,0 21 15,-1-20-15,1 20 0,0-21 16,0 0-16,0 22 0,0-22 0,21 0 0,-22 0 15,1 0-15,21 0 16,0 1 0,21-1-1,1-21 1,41 21-16,-21-21 0,1 0 16,-1 21-16,22-21 0,-22 0 15,21 21-15,-20 0 0,-1-21 0,22 22 16,-22-22-16,0 21 0,1-21 15,-1 21-15,-21-21 0,0 21 16,0-21-16,-21 21 0,0 0 16,-21-21-1</inkml:trace>
  <inkml:trace contextRef="#ctx0" brushRef="#br0" timeOffset="23143.36">14457 16383 0,'0'0'0,"-21"-21"0,-1-21 15,1 42-15,21-22 16,0 1-16,21 21 16,1 0-16,20 0 0,-21 0 15,21 0-15,1 0 0,-1 0 16,0 0-16,22 0 0,-22 0 0,22 0 15,-1 0-15,1 0 0,-1 21 0,-20-21 16,20 0-16,1 22 0,-22-22 16,0 21-16,1 0 0,-1-21 0,-21 21 15,21 0-15,-20-21 0,-22 21 16,0 22-16,0-22 0,0 0 16,0 0-16,0 22 0,0-22 0,-22 21 15,1-21-15,0 22 0,-21-22 16,21 21-16,-22 0 0,1-20 0,0-1 15,-1 21-15,1-21 0,0 0 16,-22 1-16,22-1 0,-22-21 0,22 21 16,0-21-16,-22 21 0,22-21 0,-1 0 15,22 0-15,-21 0 0,21 0 16,0 0-16,-1 0 0,1 0 0,0 0 16,0 0-16,21-21 31,0 0-31,0 0 15,21 21-15,-21-22 16</inkml:trace>
  <inkml:trace contextRef="#ctx0" brushRef="#br0" timeOffset="23498.15">14647 16743 0,'0'0'0,"0"-21"15,-21 21 1,0 0-1,0 21-15,0-21 0,-1 21 0,-20 0 16,21 0-16,0 22 0,-22-22 16,22 0-16,-21 0 0,21 0 0,0 1 15,-22-1-15,22 0 16,0 0-16,0-21 0,0 21 0,-1 0 16,22 1-1,22-22 1,-1 0-16,0 21 0,21-21 15,-21 0-15,22 0 0,-1 0 16,0 0-16,1 0 0,-1 0 0,0 0 16,1 0-16,-1 0 0,0 0 15,22 0-15,-43 0 0,21 0 16,-20 0-16,-1 0 16,0 0-16,-21 21 15,0 0-15,0 0 16,0 0-16</inkml:trace>
  <inkml:trace contextRef="#ctx0" brushRef="#br0" timeOffset="23923.15">14690 17251 0,'0'0'0,"-22"0"16,1-21-16,21 0 15,21 21 16,1 0-31,-1 0 16,0 0-16,21 0 0,-21 0 0,22 0 16,-1 0-16,0 0 0,1 21 0,-1-21 15,0 21-15,1 0 0,-1 0 16,0 0-16,1 1 0,-1 20 0,-21-21 16,0 21-16,1 1 0,-22-1 15,0 0-15,0 1 0,0-1 16,-22 0-16,-20 1 0,21-1 0,-21 0 15,-1 1-15,1-22 0,0 21 0,-1 1 16,-20-1-16,20-21 0,-20 21 16,-1 1-16,22-22 0,-21 0 15,-1 21-15,22-20 0,-64 20 16,64-42-16,-1 0 0,22 0 16,-21 0-16,21 0 0,-1 0 15,1 0-15,21-21 0,0 0 16,0-1-16,0 1 15,0 0-15,21 0 0,1 21 16,-22-21-16,21 21 0,-21-21 16,0-1-16,0 1 0</inkml:trace>
  <inkml:trace contextRef="#ctx0" brushRef="#br0" timeOffset="24286.73">14330 17949 0,'0'0'16,"-21"22"31,-1-1-47,1 0 0,0 0 15,0 0-15,0 0 0,-22 1 16,22-1-16,-21 0 0,21 0 0,-22 0 16,22 0-16,-21 1 0,-22 20 15,43-42-15,0 21 16,0-21-16,0 21 0,0-21 0,-1 0 15,22 21 1,22-21-16,-1 0 16,21 0-16,-21 0 0,22 0 15,20 0-15,1 0 0,-22 0 0,21 0 16,1 0-16,-1 0 0,-20 0 16,20 0-16,22 22 15,-64-1-15,21-21 0,-20 21 0,-1 0 16,-21 0-16,0 0 0,-21-42 31,-1 0-31,1-21 16</inkml:trace>
  <inkml:trace contextRef="#ctx0" brushRef="#br0" timeOffset="42611.6">7768 2032 0,'-21'0'16,"0"0"-1,0 0-15,-1 0 0,1 0 16,0 0-16,-21 0 16,21 0-16,-1 0 0,1 0 0,0 0 15,0 0-15,0 0 0,0 0 16,-1 0-16,44 0 31,-1 0-15,21 0-16,0 0 0,1 0 15,-1 0-15,64 0 0,-43 0 16,-20 0-16,20 0 16,-20 0-16,-1 0 0,0 0 0,1 0 0,-22 0 15,0 0-15,0 0 16,0 0-16,-42 0 31,-21 0-31,-1 0 0,1 0 0,0 21 16,-1 0-16,1-21 0,0 0 15,-1 0-15,22 22 0,-21-22 0,21 0 16,0 0-16,42 0 31,0 0-31,0 0 0,21 0 16,1 0-16,-1 0 0,0 0 16,1 0-16,-22-22 0,21 22 15,1 0-15,-22 0 0,0 0 0,0 0 16,0 0-16,0 0 0,-42 0 31,0 0-15,-21 0-16,21 0 0,-1 0 0,-20 0 15,21 0-15,-21 22 0,20-22 16,1 0-16,-21 0 0,21 0 0,0 0 16</inkml:trace>
  <inkml:trace contextRef="#ctx0" brushRef="#br0" timeOffset="44135.44">7768 2117 0,'21'0'16,"0"0"15,1 0-31,-44 0 32,1 0-17,0 0-15,0 0 0,21 21 16,-42-21-16,20 21 0,1-21 0,0 21 15,0-21-15,0 21 0,-22-21 16,1 22-16,0-1 0,21-21 16,-1 21-16,1 0 0,0-21 15,-21 21-15,21 0 0,-1 1 0,-20-1 16,21 0-16,0 0 16,-22 0-16,-20 43 0,21-43 15,-1 0-15,1 21 0,21-20 0,-22 20 16,1-21-16,0 21 0,-1-20 15,1 20-15,0-21 0,-1 0 16,1 22-16,0-22 0,-1 0 0,22 21 16,-21-21-16,0 22 0,-1-22 15,22 0-15,-21 21 0,21 1 0,-22-1 16,22-21-16,-21 22 0,21-1 16,-1 0-16,-20 22 0,0 20 15,21-41-15,-1-1 0,1 0 16,-21 1-16,21-1 0,0 0 0,-1 22 15,1-22-15,21 22 16,-42 42-16,0-43 0,20 1 0,1-1 16,0 22-16,0-22 15,-21 1-15,20-1 0,1 22 0,-21-22 16,21 22-16,0 0 0,-22-1 16,22 1-16,0 21 0,-21-21 0,20-1 15,-20 22-15,-21 85 0,41-86 16,1 1-16,-21-21 0,21 21 15,-22 0-15,22-1 0,-21 1 0,21 0 16,-22 0-16,22 0 16,0 0-16,-21-1 0,21 1 0,-1 21 15,1-21-15,0 21 0,0-21 16,0 21-16,0-21 0,-1 21 0,1 0 16,-21 106-16,21-106 0,0 0 15,21 0-15,-22-22 0,22 22 16,-21 0-16,21 0 0,-21 0 0,21 0 15,0-21-15,0 21 0,0 0 16,0 0-16,0 0 0,0-21 0,0 21 16,0 0-16,0 0 0,0 0 15,0 0-15,0 0 0,0 21 0,21-21 16,-21 0-16,21 148 16,1-148-16,-1 0 0,0 0 15,0 0-15,0 0 0,22 127 16,-1-127-16,-21-21 0,0 21 15,22 0-15,-22 0 0,21-21 0,-21 21 16,22-21-16,-22 0 0,21 21 16,0-21-16,-20 21 0,20-22 0,0 1 15,1 0-15,20 0 0,-21 0 0,1 0 16,20-22-16,1 22 0,-22-21 16,22 21-16,-1-22 0,1 1 0,41 84 15,-41-84-15,-22 0 16,22-22-16,-22 22 0,0-1 0,1-20 15,41 84-15,-20-84 16,-22-1-16,1 1 0,-1-1 16,0 1-16,1-22 0,-1 21 0,0 1 15,-21-1-15,22-20 0,-1-1 16,0 22-16,1-22 0,20 43 16,-20-43-16,-1 0 0,-21 1 15,21-1-15,-20 0 0,20 1 0,0-1 16,-21 0-16,22 1 0,-22-1 15,0 0-15,21-21 0,-20 22 0,-1-1 16,0-21-16,0 22 0,21-22 16,-20 0-16,-1 0 0,0 21 0,0-20 15,0-1-15,0-21 16,1 21-16,-22 0 0,21 0 0,0 0 16,0 22-16,0-22 15,0 0-15,1 0 0,-22 22 0,21-22 16,0 0-16,0 0 0,0 0 15,0 0-15,1 22 0,-1-22 0,0 0 16,0 0-16,0 0 0,0 1 16,1-1-16,-1 21 0,0-21 0,0 0 15,21 1-15,-20-1 0,-1 0 16,0 21-16,21 1 16,-42-22-16,21 0 0,1 0 15,-1 0-15,0 0 0,-21 1 0,21-1 16,0 0-16,0 0 0,-21 0 15,22 0-15,-1 1 0,-21-1 0,21 0 16,0-21-16,-21 21 16,0 0-16,21-21 0,-21 21 0,21-21 15,1 0-15,-22 22 0,0-44 47,0 1-47,0 0 16,-43 21-16,22-21 0,0 0 0,0 21 15,0-21-15</inkml:trace>
  <inkml:trace contextRef="#ctx0" brushRef="#br0" timeOffset="46239.6">7472 18267 0,'0'0'0,"-21"0"0,-1 0 0,1 0 0,0 0 31,42 0 0,0 0-31,22 0 16,20 0-16,-20 0 0,-1 0 16,0 0-16,1 0 0,-1 21 15,0-21-15,22 21 0,-22 0 0,0-21 16,1 22-16,-22-1 0,21-21 16,-21 21-16,22 0 0,-22-21 15,0 21-15,0 0 0,0-21 16,-21 22-16,22-1 0,-1-21 15,-21 21-15,21-21 16,0 0 15,-21-21-15,0 0-16,0-1 16,0 1-16,0 0 15,0 0-15,21 0 0,-21-22 16,21 22-16,-21 0 0,0 0 15,22-21-15,-1 20 0,-21 1 16,42-63-16,-42 41 16,21-41-16,0 41 15,-21 1-15,22 0 0,-1-1 0,-21 1 16,21 0-16,0-1 0,-21 22 16,0 0-16,0 0 0,21 21 15,-21-21-15,0 42 16,0 0-1,0 0-15,-21 0 0,21 0 16,-21 22-16,0-22 0,0 21 16,21 1-16,-22-1 0,1 0 15,0-21-15,21 22 0,-21-1 0,-21 43 16,-1 42 0,22-106-16,21 21 15,0-21-15,-21 22 0,0-22 0,21 0 16,0 0-16,0 0 0,0 1 15,0-1-15,0 0 0,0-42 47,0 0-47,21-1 16,0 1-16,0-21 0,0 21 0,1-22 16,-1 1-16,0 0 15,0-22-15,21 22 0,-20 0 0,-1-22 16,21 22-16,-21-1 0,22-20 15,-22 21-15,21 20 0,-21-20 16,0 21-16,1 0 0,-1-22 16,-21 65-1,0-1-15,0 0 16,-21 21-16,-1-21 0,1 22 0,0-1 16,0 0-16,0 1 0,-22-1 15,22 22-15,-21-22 0,0 0 16,20 22-16,-20-22 0,21 22 15,-43 20-15,43-63 16,21 22-16,-21-22 0,21 0 0,-21-21 0,21 21 16,0-42 15,0 0-31,0 0 0,21-22 16,0 1-16,0 0 0,1-22 15,-1 22-15,21-22 0,-21 1 0,0-1 16,22 1-16,-1-1 0,-21 1 0,22 21 15,-22-22-15,0 22 16,0 21-16,0-1 0,0 1 0,-21 0 0,22 21 16,-22 21-1,0 0 1,0 1-16,-22 20 0,1-21 0,0 21 16,0 1-16,0 20 0,0-20 15,-22-1-15,22 0 0,0 22 16,-21-22-16,20 0 0,1 1 15,0-1-15,0 0 0,0-20 0,21 20 16,-21-21-16,21 0 16,0-42 15,0 0-31,21 0 0,-21-22 0,21 22 16,0-21-16,0 0 15,0-1-15,1 1 0,20-43 16,-21 22-16,0-43 15,0 64-15,1-22 0,-1 22 16,0 21-16,0-22 0,0 22 16,-21 0-16,21 21 0,-21 21 31,0 0-31,0 0 0,-21-21 16,0 22-16,21-1 0,-21-21 15,0 21-15,0 0 16,-1-21-16,1 0 31,21-21-15,0 0-1,0 0 1,0-1-16,0 1 0,21 0 16,1 21-16,-22 21 46,0 0-46,0 1 0,0-1 16,-22-21-16,1 21 0,21 0 0,0 0 16,-21-21-16,21 21 0,-21-21 15,21 22 1,21-22 62,0 0-78,-21 21 16,21 0-16,-21 0 15,0 0-15,0 22 16,0-22-16,0 0 0,-21 0 16,0 21-16,0-20 0,0 20 0,21-21 15,-21 21-15,-1-20 0,1-1 16,0 21-16,21-21 0,-21 0 0,21 22 15,-21-22-15,21 0 0,0 21 16,-21-20-16,-1-1 16,22 0-16,0 0 0,0 0 15,-21 0-15,0 1 16,0-22 0,21 21-1,-21-21 32,0 0-31,-1 0-1,1 0 1,0 0 0,21-21-16,0-1 15,0 1-15,0 0 0,0 0 16</inkml:trace>
  <inkml:trace contextRef="#ctx0" brushRef="#br0" timeOffset="53586.58">931 9462 0,'0'0'0,"-21"0"0,0 0 16,0 0-16,0 0 15,-22 0-15,22 0 0,0 0 16,0 0-16,0 0 0,-22-22 0,22 22 16,0 0-16,0 0 0,0 0 15,-1 0-15,1 0 0,0-21 16,42 21 15,0 0-31,1 0 16,20 0-16,21 0 0,-20 0 15,20 0-15,-20 0 0,41 0 16,-20 0-16,20 0 0,1 0 16,0 0-16,-1 21 0,22-21 0,-21 0 15,21 0-15,-22 0 0,22 0 16,0 0-16,-21 0 0,21 0 0,-1 0 15,1 0-15,0 0 0,0 0 16,0 0-16,-22 0 0,22 0 0,-21 0 16,0 0-16,-1 0 0,1 0 15,-22 0-15,86 0 0,-86 0 16,1 0-16,-22 0 0,21 0 16,-20 0-16,-22 0 0,21 0 15,-21 0-15,1 0 0,-22-21 47,-22 21-31,1-21-1,0 21-15,0 0 0,0 0 16,0-21-16,-1 0 0,1 21 16,0 0-16</inkml:trace>
  <inkml:trace contextRef="#ctx0" brushRef="#br0" timeOffset="53971.36">3238 9123 0,'0'0'0,"-21"0"31,42 0 0,1 0-31,-1 0 0,0 0 0,0 0 16,21 21-16,1-21 0,-1 0 16,0 21-16,1-21 0,-1 0 0,-21 21 15,22-21-15,-1 0 0,0 22 16,-21-22-16,1 0 0,20 21 16,-21-21-16,0 21 0,-21 0 15,0 0-15,0 0 16,0 1-16,0-1 0,-21-21 0,0 42 15,0-21-15,0 0 0,-22 1 0,22-1 16,-21 21-16,21-21 0,-43 22 16,43-22-16,-21 0 0,20 0 15,1-21-15,-21 21 0,21-21 16,0 0-16,-1 0 0,1 0 0,-21 0 16,21 0-16,0 0 0,-1-21 15</inkml:trace>
  <inkml:trace contextRef="#ctx0" brushRef="#br0" timeOffset="54879.26">550 9335 0,'-42'0'15,"84"0"-15,-105 21 0,-1 0 16,43-21-1,0 0-15,42 0 47,0 0-47,22 0 16,-1-21-16,0 21 0,22-21 0,-22-1 16,22 22-16,-22-21 15,0 0-15,1 0 0,-1 21 0,0-21 16,1 0-16,-1 21 0,-21-22 15,21 1-15,-20 21 0,-1-21 16,0 0-16,0 21 0,0 0 16,-21-21-16,-21 21 31,0 0-31,0 21 0,0 0 16,-22 0-16,1 0 0,0 1 15,-1-1-15,1 0 0,-22 0 0,22 0 16,-21 0-16,20 1 0,-20-1 15,20 0-15,1 0 0,0-21 16,-1 21-16,22-21 0,-21 0 16,21 0-16,0 0 0,-1 21 0,1-21 15,0 0-15,42 22 47,0-1-47,1-21 0,20 21 16,0 0-16,1 0 0,-1 0 0,21 1 15,-20 20-15,-1-21 0,22 0 16,-22 22-16,0-22 0,1 0 16,-1 21-16,21 1 15,-41-22-15,20 0 0,-21 0 16,0 0-16,-21 0 0,21 1 0,-21-1 16,22-21-16,-22 21 15,0-42 1,0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24-244A-42BE-835D-942A1EF54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7134-53E9-4892-BBDC-80D24363D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0B26-BCFF-4CEA-806C-EC875E71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FF80-19F3-416B-937F-D955D7B4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2ABA-B8C1-4171-A001-A6623A2F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5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BECF-8106-4268-98DC-D14E0A6C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F17CF-8AC9-4EE2-8466-619EC11B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3703-5D23-4C12-97DE-50B02D1C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13FE-BE3D-49F6-8128-ADE0F1DE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DE15-6C4A-43F9-BAA5-0EFF4657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3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5CAD9-3A76-4F17-8722-4CFA80D9C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5A0D2-5B59-4B65-8A34-CAC8B2A7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8177-4772-43A2-AA99-F766823A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7701-0B15-4D05-A22F-740ED491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6D78-3558-4010-8408-FA466B91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86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4EF3-EFD5-4859-B219-62C587FE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D73C-C14B-4276-8442-B787CA1A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3287-BAB4-48F8-842C-F63D3B5C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F56C-D81B-49C9-9DB7-79D3F603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9359-DD48-41F0-820A-FCB4E489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1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8FC0-898D-4408-BDF7-6F2451F8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7AB9-A230-4963-970A-C9376784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AECD6-99BB-43F4-AB58-D4B70334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5374-D8EF-4046-A579-446BEBCA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6863-7941-40AD-82C5-B8D758FA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3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9B86-25D8-414D-AFDB-78E2236B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F058-424C-4969-9E4C-6BF8BF814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96356-20B5-4A40-95A8-DF3D4E87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8B2DC-7CE5-42E0-AAA9-9D1354AE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5AEC0-4EE8-44EA-8085-BAE7AF39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9F5B0-BE6B-466A-9E56-86A1A77E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EE0F-FA20-44D0-A18D-7D95C32A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A405-C57C-4184-8CEE-9C250092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91FBB-E916-4BED-AD18-FC6CC2998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B4355-D2CC-400A-BF7B-1974DA722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11F51-193F-4EFC-83FC-E86D20F08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0AB8A-E14B-4BB8-A3C5-93F64AB9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186D7-E88D-4A3F-ABA0-9FE189A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8B33D-BF95-403B-8DFA-E2994F70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8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875A-27BC-461F-81E1-2E79EE09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9A5A5-E1E8-479E-84D5-375CC3E3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2AA3E-32DD-4D10-AC5E-CB3C5120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A82C3-A559-4EFB-8F11-6677A27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45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1C627-F91B-4C51-BE0E-8036DBC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93125-0C2B-4B37-8037-4AD67BA0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6AF8-3657-494F-85B2-315516E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2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96BD-9601-4A1D-A1E3-520AEB71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7DE1-6B85-431B-AC34-33E5720E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8E87-7B62-4B14-A1DB-35FDA8AB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D7902-612D-47E1-9A66-EC5B9843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09CE1-D0DD-46FE-9945-C99267FB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CE619-A0B9-46FC-8698-F89F3B70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A4B4-769D-44EE-90B9-1BD982F8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7B405-75DC-40FF-B1C9-77A6F42E2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01F2C-DFD1-4005-AD20-709D6555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96413-E12A-4439-A964-D218371A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2816-17D4-42D0-A801-0DF9344D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71112-9811-4B8F-81C4-23B12E22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2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81B3C-0803-402A-B2B8-2C6803D3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0B5B9-47D6-468D-ABAA-8A76051B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11B8-5C2C-433D-9C7C-371B96174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9844-32F2-49A5-BCAA-AE7F8678CC6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3EC9-AB3B-48A0-976A-A48725805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56E7-B73B-4B2A-83FE-5EDDAAE66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1E20-C63C-456F-B20F-A5617395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7E04-AAF1-4E0C-8007-FCBBFFD79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F5509-D2DC-4BBD-8BE4-64DC5A828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759A01-6CBA-4284-8AB3-EB68D78FE7D8}"/>
                  </a:ext>
                </a:extLst>
              </p14:cNvPr>
              <p14:cNvContentPartPr/>
              <p14:nvPr/>
            </p14:nvContentPartPr>
            <p14:xfrm>
              <a:off x="899280" y="815400"/>
              <a:ext cx="3436920" cy="161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759A01-6CBA-4284-8AB3-EB68D78FE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806040"/>
                <a:ext cx="3455640" cy="16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46DBE5-C8E7-429D-A3FE-FE7BB81F144A}"/>
                  </a:ext>
                </a:extLst>
              </p14:cNvPr>
              <p14:cNvContentPartPr/>
              <p14:nvPr/>
            </p14:nvContentPartPr>
            <p14:xfrm>
              <a:off x="3383280" y="1097280"/>
              <a:ext cx="4389480" cy="317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46DBE5-C8E7-429D-A3FE-FE7BB81F14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3920" y="1087920"/>
                <a:ext cx="4408200" cy="31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82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7E04-AAF1-4E0C-8007-FCBBFFD79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F5509-D2DC-4BBD-8BE4-64DC5A828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CC4DA3-12DD-4624-9D45-09D344A21DD1}"/>
                  </a:ext>
                </a:extLst>
              </p14:cNvPr>
              <p14:cNvContentPartPr/>
              <p14:nvPr/>
            </p14:nvContentPartPr>
            <p14:xfrm>
              <a:off x="533520" y="129600"/>
              <a:ext cx="925092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CC4DA3-12DD-4624-9D45-09D344A21D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20240"/>
                <a:ext cx="926964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1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7E04-AAF1-4E0C-8007-FCBBFFD79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F5509-D2DC-4BBD-8BE4-64DC5A828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903377-6836-489D-9284-4522818357DB}"/>
                  </a:ext>
                </a:extLst>
              </p14:cNvPr>
              <p14:cNvContentPartPr/>
              <p14:nvPr/>
            </p14:nvContentPartPr>
            <p14:xfrm>
              <a:off x="0" y="221040"/>
              <a:ext cx="995976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903377-6836-489D-9284-452281835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997848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71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7E04-AAF1-4E0C-8007-FCBBFFD79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F5509-D2DC-4BBD-8BE4-64DC5A828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454A6F-2913-478D-8901-259D8DACD101}"/>
                  </a:ext>
                </a:extLst>
              </p14:cNvPr>
              <p14:cNvContentPartPr/>
              <p14:nvPr/>
            </p14:nvContentPartPr>
            <p14:xfrm>
              <a:off x="99000" y="259200"/>
              <a:ext cx="613440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454A6F-2913-478D-8901-259D8DACD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49840"/>
                <a:ext cx="615312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98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2021-03-15T13:05:51Z</dcterms:created>
  <dcterms:modified xsi:type="dcterms:W3CDTF">2021-03-15T14:29:13Z</dcterms:modified>
</cp:coreProperties>
</file>