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3:07:53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1016 0,'0'21'15,"0"0"1,0 1-16,0-1 31,21-21 0,0 0-15,0 0-16,0-21 16,0-1-16,22-20 15,-22 42-15,0-21 0,21-21 16,-20 20-16,-1 1 15,-21 0-15,0 0 0,0 0 0,0 0 16,0-1-16,0 1 0,0 0 16,-21 0-16,-1 21 15,-20 0-15,21 0 0,-21 0 16,-43 0-16,43 0 16,-1 21-16,-20 0 0,20 0 15,1 22-15,0-22 0,-1 0 16,1 21-16,0-20 0,21-1 0,-22 42 15,1-20 1,42-22-16,0 0 0,0 0 16,0 0-16,0 0 0,0 1 0,21-22 15,0 21-15,0 0 0,1 0 0,-1-21 16,0 21-16,21-21 0,64 43 16,-85-43-1,22 21-15,-1-21 0,-21 21 16,21-21-16,1 21 0,-22-21 0,21 21 15,-21-21-15,22 21 0,-22 1 16,0-22-16,0 21 0,-21 0 0,0 0 16,0 64-1,-42-22-15,0-42 0,20 1 16,-20-1-16,0 21 0,21-21 16,-22-21-16,1 21 0,0 1 15,-1-22-15,1 0 0,21 0 0,-22 0 16,1 0-16,-64-22 15,43-20 1,42 21-16,-1 0 0,-20 0 16,21-1-16,21 1 0,-21 0 0,21 0 15,0 0-15,-21 21 0,21-21 16,0-1-16,21 22 31,0 0-31,0 0 16,0 0-16,0 0 0,1 0 15,-1 0-15,0 0 0,0 0 0,0 0 16</inkml:trace>
  <inkml:trace contextRef="#ctx0" brushRef="#br0" timeOffset="312.82">3768 1397 0,'0'0'0,"0"21"47,-22 0-47,1 1 0,0-1 16,21 0-16,-21 0 0,0 0 15,0 0-15,21 22 0,-22-22 16,22 0-16,-21 0 0,21 0 0,-21 1 15,21-1-15,0 0 0,0 0 16,0-42 31,0 0-47,0 0 16,21-22-16,-21 22 0</inkml:trace>
  <inkml:trace contextRef="#ctx0" brushRef="#br0" timeOffset="644.63">3768 1228 0,'0'-21'15,"0"42"1,0 0 0,0 0-16,0 0 15,21-21-15,0 0 16,0 0-16,0 0 0,0 0 15,1 0-15,-22-21 16,21 0-16,-21 0 0,0 0 16,0-1-16,0 1 15,0 0-15,-21 0 16,-1 21-16,1 0 0,0 0 0,0 0 16,0 0-16,0 0 0,-1 0 15,1 21-15,0 0 16,21 0-16,-21-21 0,21 22 15,0-1-15,0 0 16,21-21-16,0 0 16,0 0-16,1 0 0,-1 0 0,0 0 15</inkml:trace>
  <inkml:trace contextRef="#ctx0" brushRef="#br0" timeOffset="1274.27">4445 826 0,'0'0'0,"-21"-43"16,0 43-16,-1 0 16,1 0-1,21 21-15,-21 22 16,21-22-16,0 21 15,0 1-15,0-1 0,0 0 16,0 1-16,0 20 0,0-21 16,0 1-16,0-1 0,0 22 0,-21 20 15,0 22 1,21-64-16,0 1 0,0-22 16,0 21-16,0-21 0,0 22 15,0-22-15,-21 0 0,21 0 16,-22-21-1,22-21 1,0 0-16,0 0 16,0-22-16,0 22 0,0-21 0,0 21 15,0-22-15,22 22 16,-1 0-16,0-21 0,42-1 16,-41 1-16,20 21 0,-21 0 15,21 0-15,22-1 0,-22 22 16,1 0-16,-1 0 15,0 0-15,-21 0 0,22 0 0,-22 0 0,0 22 16,0-1-16,0 0 0,-21 0 16,0 0-16,0 0 0,0 1 0,-63 41 15,21-21 1,20-20-16,-20-1 0,0 0 0,-1 0 16,1 0-16,0 0 0,-43 1 15,64-1-15,0-21 16,-22 0-16,22 0 0,0 0 0,0 0 15,21-21 1,0-1-16,0 1 0,0 0 16,21 0-16,0 0 0,0 0 15</inkml:trace>
  <inkml:trace contextRef="#ctx0" brushRef="#br0" timeOffset="3944.66">5334 1630 0,'-21'21'0,"42"-42"0,-63 42 0,42-42 47,0 0-32,21 21-15,0-21 0,0-1 16,0 1-16,22-42 0,-43 42 15,21-22-15,0 1 0,0 0 16,0-1-16,0 1 0,1-22 16,-1 1-16,0-1 0,0 22 0,-21-148 15,0 41 1,0 128-16,0-21 16,0 21-16,0 0 0,-42 21 15,21 0-15,-1 21 16,1 0-16,0 0 0,21 21 15,-21 22-15,21-1 0,-42 128 16,42-128-16,0 1 16,0 63-16,0-64 15,0-20-15,0 20 0,0-20 0,0 20 16,21-21-16,0 1 0,0-22 0,0 21 16,22 43-1,-1-64-15,-21-21 0,0 21 16,0-21-16,1 0 15,20 0-15,21-42 0,-41 21 0,20 0 16,-21-1-16,21-20 0,-20 21 16,20-21-16,-21 20 0,43-62 15,-22 20 1,-42 43-16,0 0 0,0 0 16,0 0-16,0-1 0,21 1 0,-21 42 31,0 1-16,0-1-15,-21 0 16,21 64 0,0-64-16,0 21 0,0-21 15,0 0-15,0 43 0,0-43 16,21 0-16,0 0 16,0 1-16,1-22 0,-1 0 15,21 0-15,-21 0 0,0 0 0,1-22 16,20 1-16,-21 0 0,21 0 15,-20 0-15,20 0 0,0-22 16,-21 22-16,22-42 16,-43 41-16,0-20 0,21 0 15,-21 21-15,0-1 16,0 44 15,0-1-31,0 0 0,0 0 16,0 0-16,0 0 0,-21 22 0,21-22 15,-21 21-15,21-21 0,0 1 16,0 20-16,0-21 0,0 0 0,0 0 16,0 1-16,0-1 15,21-42 1,0-1 0,0 1-16,0 0 15,-21-21-15,21 21 0,22-43 16,-1 1-16,-21 41 15,-21 1-15,43-21 16,-22 21-16,0 21 16,0 0-16,0 0 15,-21 21-15,0 0 0,0 0 16,21 0-16,1 22 16,-22-22-16,21 0 0,0 0 0,0 0 15,-21 1-15,21-1 0,0 0 16,1 0-16,-1 0 0,0 0 15,0-21-15,0 0 0,0 0 0,1 0 16,-1 0-16,0 0 0,0 0 0,21-21 16,1 0-16,-22 0 15,0 0-15,21-22 0,-20 22 16,-1-21-16,42-22 0,-20 43 16,-22-21-16,21 21 0,-21 0 15,22-1-15,-22 1 0,63-21 16,-62 42-16,-1 0 15,0 0-15,0 0 0,0 0 16,-21 21-16,21-21 0,-21 21 16,0 0-16,0 1 15,0-1-15,0 0 0,22 0 16,-22-42 31,0 0-32,0 0-15,0-1 16,0 1-16,0 0 16,-22 21-16,1-21 0,0 0 0,0 21 15,0 0-15,0 0 16,-22 0-16,22 0 0,0 0 0,0 0 16,0 0-16,-64 42 15,64-21-15,-22 0 0,22 22 16,0-22-16,-21 21 15,21 1-15,21-1 16,-22 0-16,22-21 0,0 22 16,0-22-16,0 0 0,0 0 15,0 0-15,64 1 16,-43-22-16,0 0 0,22 0 16,-22 0-16,21 0 15,-21-22-15,22 1 0,-22 0 0,21 21 16,0-63-16,1 41 0,-22 1 15,-21 0-15,21 0 0,0 0 0,0 0 16,-21-22-16,0 22 16,22 0-16,-22 42 62,0 0-62,0 0 16,0 22-16,0-22 0,0 0 0,-22 21 15,22 1-15,0-1 0,0 43 16,0-43-16,0 64 16,0-43-16,0 1 0,0 42 15,0-22-15,0-20 0,0-1 0,0 22 16,0-21-16,0 20 0,22-20 16,-22-1-16,21 22 0,0-22 0,-21 64 15,21-63 1,0 42-16,-21-43 0,0-20 15,0 20-15,0-21 0,0-20 0,0 20 16,0 0-16,0-21 0,0 1 16,0-1-16,-21-21 15,0 0-15,0 0 16,0-21-16,-1-22 0,1 22 16,0 0-16,0-21 0,0 20 15,0-20-15,-22-64 0,43 64 16,0-22-16,-21 22 0,21-21 15,-21-1-15,21 1 0,0-86 16,0 86-16,0-64 16,0 63-16,21 1 0,0-43 15,0 43-15,1 20 0,-1-20 16,0 20-16,-21 1 0,21 0 0,64-106 16,-43 63-1,0 43-15,-20-1 16,41-41-16,-42 62 0,22 1 15,-22-21-15,0 21 0,0 21 0,0-21 16,-21-1 0,0 1 15,0 0-15,0 0 15,0 0-16,21 21-15,1-21 16,-1-1-16,0 22 16,0-21-16,0 21 0,-21-21 0,43 21 15,-43-21 1,-22 21 15,1 0-31,0 0 0,0 0 16,-43 42-16,22-21 15,21 1-15,0-22 16,21 21-16,0 0 0,0 0 16,0 0-16,21 0 15,0-21-15,0 0 16,0 22-16,22-1 16,20 0-16,-42 0 15,1-21-15,-1 21 0,-21 0 0,21-21 16,-21 22-16,0-1 15,0 0-15,-21 0 0,-22 0 16,22-21-16,0 21 16,0-21-16,0 22 0,-22-22 0,22 0 15,0 0-15,0 0 0,0 0 0,0 0 16,-1 0-16,1-22 16,0 1-16,21 0 0,-21 0 15</inkml:trace>
  <inkml:trace contextRef="#ctx0" brushRef="#br0" timeOffset="4246.51">6689 720 0,'21'-21'0,"-21"42"109,21-21-109,-21 21 0,21 0 16,0-21-16</inkml:trace>
  <inkml:trace contextRef="#ctx0" brushRef="#br0" timeOffset="5006.07">10795 762 0,'0'0'16,"0"-21"-16,0 0 15,0 0 1,0 42 15,0 21-15,-21-21-16,0 22 0,-1 20 0,1-21 15,21 22-15,0-1 0,-21-20 16,0 20-16,21 1 0,-21-1 16,21-20-16,0 20 0,-21-21 15,-1 22-15,1-22 0,21 1 0,0 20 16,-21-21-16,21-20 0,0 20 0,-21-21 16,21 0-16,0 0 0,0 1 15,0-44 16,21 1-31,0-21 16,-21 21-16,0-22 0,21 1 16</inkml:trace>
  <inkml:trace contextRef="#ctx0" brushRef="#br0" timeOffset="5278.92">10731 783 0,'0'0'0,"-21"-21"0,0 21 16,0 0-16,0 0 0,21-21 31,21 21-31,0-21 0,0 21 16,22-21-16,-1 21 0,0-22 16,1 1-16,-1 21 0,0 0 0,22 0 15,-22-21-15,0 21 0,1 0 16,-1 0-16,-21 0 0,22 0 15,-22 0-15,-21 21 16,0 0-16,0 1 16,-21-1-16,-1 0 0,-41 42 15</inkml:trace>
  <inkml:trace contextRef="#ctx0" brushRef="#br0" timeOffset="5492.98">10626 1334 0,'0'0'0,"0"21"16,21-21 15,0 0-31,0 0 0,0 0 16,22 0-16,-22 0 0,0-21 16,21 21-16,-21-22 0,22 22 0,20-21 15,-42 21-15,22 0 16,-22 0-16,0 0 0,0-21 15,0 21-15,1 0 16</inkml:trace>
  <inkml:trace contextRef="#ctx0" brushRef="#br0" timeOffset="6465.43">11345 1228 0,'0'21'32,"0"0"-17,-21 0-15,21 0 0,0 1 0,0 41 16,-21 1 0,21-43-16,0 21 0,-21 22 15,21-43-15,0 0 0,0 0 16,0 0-16,0 0 0,0 1 15,21-1-15,0-21 0,0 21 16,0-21-16,1 0 0,-1 0 16,0 0-16,0-21 0,0 0 15,0-1-15,1 1 0,20 0 16,-21 0-16,64-64 16,-43 1-16,-21 62 15,0-20-15,1 21 0,-22 0 16,0 0-16,21-1 0,-21 1 0,0 0 0,-21 42 47,21 0-47,0 1 15,-22-1-15,1 0 0,21 21 0,-21 22 16,21-43-16,0 0 0,-21 21 16,21-20-16,0-1 0,0 42 15,21-42 1,0-21-16,0 0 15,22 0-15,-22 0 0,21 0 0,-21-21 16,22 0-16,-1 21 0,0-21 16,1 0-16,-1-22 0,-21 22 0,22 0 15,41-64 1,-63 22-16,-21 21 16,22 20-16,-22 1 0,0 0 15,0 0-15,0 42 31,0 0-31,-22 0 0,22 22 16,-21-22-16,21 0 0,-21 21 16,21-20-16,0-1 0,-21 21 0,0-21 15,21 0-15,0 22 0,0-22 16,-21 0-16,21 0 0,-22 0 0,22 1 16,0-1-16,-21-21 15,21-21 16,0-1-15,0 1-16,0 0 0,21-21 0,1 21 16,-1-22-16,-21 22 0,21-21 15,0-1-15,0 1 0,22 21 0,-22-21 16,21 20-16,22-41 16,20 42-16,-41 21 15,-1 21-15,-21 0 0,0 0 16,-21 0-16,0 1 0,21-1 15,-21 21-15,0-21 0,0 0 0,0 22 16,0-22-16,0 0 0,0 21 16,-21-20-16,21-1 0,-21 0 15,21 0-15,-21 0 0,21 0 0,0 1 16,0-44 31,0 1-47,0 0 0</inkml:trace>
  <inkml:trace contextRef="#ctx0" brushRef="#br0" timeOffset="8430.02">13187 1185 0,'0'-21'0,"0"42"0,0-63 16,-21 21-16,-1 21 0,1 0 15,0 0-15,0 0 0,0 0 16,0 0-16,-1 0 0,1 21 16,-21 0-16,21 0 0,0 22 0,-1-22 15,1 21-15,0-21 0,0 22 16,-21 41-16,20-20 16,22-22-16,0-21 0,0 22 15,0-22-15,0 21 0,22 22 16,-1-43-16,0-21 15,21 21-15,-21-21 0,22 21 16,-1-21-16,43 0 0,63-42 16,-106 21-16,1-22 15,-1 22-15,0-21 0,1 0 16,-1-1-16,0 1 0,-21 0 0,1-1 16,-1-20-16,0 20 0,0-20 15,0-1-15,-21-105 16,0 63-16,0 64 15,0 0-15,0-1 16,0 22-16,0 0 0,0 42 31,-21 0-31,21 22 0,-21-22 0,-21 85 16,20-22 0,22-20-16,-21-22 0,21 22 0,0-22 15,-21 0-15,21 1 0,0-1 16,0 0-16,-21 1 0,21-1 0,0 0 15,0 22-15,0-1 16,21-42-16,-21 1 0,42 20 16,-20-21-16,-1 0 0,21-21 15,-21 0-15,0 0 16,1 0-16,20-21 0,-21 0 0,0 0 16,22 0-16,-1-43 15,21 1-15,-41 41 16,-1-20-16,-21 21 0,21-21 0,-21 20 15,21 1-15,0 0 16,-21 42 15,0 0-31,0 1 16,-21-1-16,21 21 0,-21-21 0,21 0 16,-21 1-16,21 20 0,0-21 15,0 0-15,0 0 0,0 1 0,0-1 16,21 0-16,0 0 0,0-21 15,0 0-15,1 0 16,-1 0-16,0 0 0,21 0 0,-21 0 16,85-63-1,-42 20-15,-43 22 0,0-21 16,21 21-16,-20-22 0,-1 22 0,0 0 16,0-21-16,0 42 0,0-22 15,-21 1-15,0 42 31,-21 1-15,0-1-16,21 21 0,-21 0 16,0 22-1,21-43-15,0 0 0,0 22 16,0-22-16,0 0 0,21 0 16,0-21-16,0 0 15,0 0-15,1 0 0,20 0 0,-21 0 16,21-21-16,43-43 15,-64 43-15,0-21 16,-21 0-16,0 20 16,0-20-16,0 21 0,0 0 0,0-22 15,0 22-15,-21 21 0,0-21 16,0 21-16,0-21 0,0 21 16,-1 0-16,-41 0 15,42 0-15,0 0 16,42 0 15,0 0-31,0 0 16,0 0-16,22-21 0,-22 21 0,42-21 15,1-1 1,-22 22-16,0-21 0,22 21 16,-22 0-16,-21 0 0,22 0 15,-22 0-15,21 0 0,1 21 16,-43 1-16,21-22 15,-21 21-15,0 0 0,0 0 16,0 0-16,0 0 0,-21 1 0,21-1 16,-43 42-16,43-42 0,-21 1 15,21-1-15,-21 0 0,21 0 16,-21-21-16,0 42 16,-1-20-16,22-44 46,0 1-46,0 0 0,22 0 16,-1-21-16,0 20 0,0 1 0,0-21 16,22 0-16,-22 20 15,42-41-15,43-1 16,-64 43-16,-20 21 0,-1 0 16,0 0-16,0 0 0,21 0 15,-20 0-15,-22 21 0,0 1 16,0-1-16,0 0 0,0 0 15,0 43 1,0 20-16,0-63 0,0 1 16,0-1-16,0 0 0,0 0 15,0 21-15,0-20 16,21-1 0,0-21-16,0 0 0,21 0 15,64 0 1,-85-21-16,22 21 0,-22-22 15,21 1-15,1 0 0,-1-21 16,-21 21-16,21-22 0,1 1 0,-22 21 16,21-22-16,-21 1 0,64-64 15,-64 64-15,-21 21 16,0 0-16,0-1 16,-42 22-16,21 0 0,0 0 15,-22 0-15,22 22 16,0-1-16,0 0 0,0 0 0,21 0 15,0 64-15,0-64 16,0 21-16,0-20 0,0-1 16,21 21-16,-21-21 0,21 0 15,0 1-15,0-1 0,-21 0 16,0 0-16,21 0 0,-21 0 16,0 1-16,0-1 15,0 0-15,-21-21 0,0 21 16,-21-21-16,21 0 15,-1 21-15,1-21 16,0 0-16,0 0 16,0 0-16,21-21 15,0 0 1,0 0-16,0 0 0,0-22 0,0 22 16,0 0-16</inkml:trace>
  <inkml:trace contextRef="#ctx0" brushRef="#br0" timeOffset="8688.95">15028 593 0,'0'0'0,"-42"-21"0,21 21 16,0 0-16,-1 0 0,1 0 15,0 0 17,21 21-17,-21-21 1,21 21-16,-21-21 16</inkml:trace>
  <inkml:trace contextRef="#ctx0" brushRef="#br0" timeOffset="8972.79">13187 889 0,'0'0'0,"-43"0"16,65 0-1,-1 0-15,21 0 16,0 0-16,1 0 0,-1 0 0,0-21 0,1 21 16,20 0-16,-20 0 15,-1-21-15,-21 21 0,64 0 16,-64 0-16,0 0 0,0 0 16,-42 0 15,0 0-31,-21 0 0,20 21 15</inkml:trace>
  <inkml:trace contextRef="#ctx0" brushRef="#br0" timeOffset="9860.29">3048 2286 0,'0'0'0,"0"-21"31,-21 21-31,42 0 63,0 0-63,0 0 0,0 0 0,22 0 15,-1 0-15,22 0 0,-1 0 0,1 0 16,20 0-16,1 0 0,0 0 16,20 0-16,1 0 0,275 0 15,-84 0 1,-149-21-16,0 21 0,191-21 16,-149 21-16,-21 0 0,22 0 15,-22-22-15,22 22 0,-1 0 16,1 0-16,-1-21 0,1 21 0,-22 0 15,0 0-15,1-21 0,-22 21 16,381 0 0,-444-21-16,-1 21 0,1 0 15,-21 0-15,-22 0 0,0 0 0,1 0 16,-1 0-16,-21 0 16,0 0-1,-21-21 16</inkml:trace>
  <inkml:trace contextRef="#ctx0" brushRef="#br0" timeOffset="10620.86">10668 2201 0,'-21'0'0,"42"0"0,-63 0 0,-1 0 16,22 0-16,0 0 0,0 0 15,0 0-15,-1 0 16,1 0-16,42 0 47,1 0-31,20 0-16,0 0 0,1 0 0,20 0 15,1 0-15,-1 0 0,22 0 16,21-21-16,-1 21 0,1 0 15,0 0-15,0 0 0,21 0 16,0 0-16,0 0 0,169 0 16,-148 0-16,22 0 0,190 0 15,-149 0-15,-20 0 0,20 0 16,1 0-16,0 0 0,21 0 0,-22 0 16,-20 0-16,20 0 0,1 0 0,169 0 15,106 0 1,-339 0-16,-21 0 0,-21 0 15,0 0-15,-22 0 0,1 0 16,-21 0-16,-1 0 0,-21 0 0,-20 0 16,-1 0-16,0 0 0,0 0 15,-42 0 32,21 21-31,-21-21-16,0 0 31,-1 0-31</inkml:trace>
  <inkml:trace contextRef="#ctx0" brushRef="#br0" timeOffset="15625.71">3831 3281 0,'0'0'0,"-21"0"16,0 0-16,0 0 15,-1 0-15,44 0 47,-1 0-31,0 21-16,0-21 0,21 0 0,-20 0 15,20 0-15,0 0 0,22 0 16,-22 0-16,-21 0 0,22 0 16,-1 0-16,-21 0 15,21 0-15,1 0 0,-22 0 0,21-21 16,-21 21-16,1 0 0,-1 0 0,0 0 16,0 0-1,-21-21 1,0 0-16,0-1 31,-21 22-31,0 0 16,0 0-1,-1 0-15,1 22 0,0-22 0,21 21 16,-21 0-16,0 0 0,0 21 16,-1-20-16,22 20 0,0 0 0,-21 85 15,21-84 1,-21-1-16,21 0 0,0 1 15,0-1-15,0 0 0,0 1 0,0-22 16,0 21-16,0 0 0,0-20 16,0 83-1,-21-83-15,21-1 0,0 0 0,-21 0 16,21 0-16,-21 0 0,21 1 16,-22-22-16,1 0 15,0 0-15,0 0 0,0-22 16,0 1-16,-1 0 0,-20-21 15,0-22 1,-1 43-16,22-21 0,-42-22 0,42 43 16,-1 0-16,1 0 15,21 0-15,0-1 16,0 44 0,0-1-16,0 0 15,21 0-15,1 0 0,-1 22 16,0-22-16,-21 21 0,21-21 0,21 22 15,-20-22-15,-1 0 0,0 0 0,0 0 16,21 0-16,22 1 16,-43-22-16,21 0 0,22 0 15,-43 0 1,21-22-16,1 1 0,-22 21 0,21-42 16,1 21-16,-1 0 0,-21-1 0,21-20 15,-20 0-15,20 21 0,-21-22 16,0 22-16,0-64 15,1 43 1,-1 21-16,-21 42 31,0 0-31,0 0 16,0 1-16,0-1 0,-21 0 0,-1 42 16,22 1-1,-21-22-15,21-21 0,0 43 16,0-43-16,0 0 15,0 0-15,0 1 0,21-1 16,1-21-16,-1 0 0,0 0 16,0 0-16,0-21 0,0 21 15,1-22-15,-1 1 0,21 0 0,-21-21 16,0 21-16,1-1 0,-1-20 16,0 0-16,42-43 15,-41 22-15,-1 41 16,-21 1-16,21 21 15,-21 21 1,0 1 0,0-1-16,0 0 0,0 21 0,0 43 15,-21-43 1,21-21-16,0 1 0,0 41 16,0-42-16,0 0 0,0 1 15,21-1-15,-21 0 0,21-21 16,0 0-16,0 0 0,1 0 15,20-21-15,-21 0 0,0 21 16,0-22-16,1-20 16,20-21-16,-21 41 0,0-20 15,0 0-15,1-1 0,-22 1 16,21 21-16,0-21 0,-21 20 0,0 1 16,0 0-16,21 0 15,-21 0-15,0 42 16,0 0-1,0 0-15,0 22 16,0-22-16,0 0 0,0 64 16,-21-1-1,21-63-15,0 1 16,0-1-16,0 0 0,21 0 0,21 0 16,-20 0-16,-1-21 0,21 0 15,-21 0-15,0 0 0,22 0 0,20 0 16,-42-21-16,43-21 15,-43 21-15,0 0 16,43-43-16,-43 43 0,-21-21 16,21 20-16,0-20 0,-21 21 0,0 0 15,21-22 1,-21 65 15,0-1-31,0 0 0,0 0 16,-21 21-16,21 43 15,0-64-15,0 0 16,0 22-16,0-22 0,0 21 16,0-21-16,0 1 0,21-22 0,1 21 15,-1-21-15,0 0 0,0 0 16,0 0-16,22 0 0,-22 0 0,85-43 16,-85 22-1,42-42-15,-42 42 0,22-22 16,-43 1-16,21 0 0,-21-1 15,0 1-15,0 0 0,0-1 0,0 1 16,0 21-16,-21-22 0,0 22 0,-22 0 16,1 0-1,-64 21-15,85 0 16,0 0-16,-22 21 0,22 0 0,0 0 16,0-21-16,-21 22 0,42-1 0,-22 0 15,1 0-15,0 0 16,21 0-16,0 1 0,0-1 15,0 0 1</inkml:trace>
  <inkml:trace contextRef="#ctx0" brushRef="#br0" timeOffset="17351.45">8424 3133 0,'0'-21'0,"0"42"0,0-64 0,0 22 0,0 0 16,-21 21 15,21 21-31,0 0 0,0 1 16,0-1-16,0 21 0,0-21 15,0 22-15,21-22 0,22 63 16,-22-62-16,0-1 15,0-21-15,43 21 0,-43-21 16,0 0-16,64 0 16,-64 0-16,21-21 0,0 0 0,1-1 15,-1 1-15,0 0 0,64-85 16,-85 85 0,1 0-16,-1-21 0,-21 20 0,0-20 0,0 21 15,0 0-15,0 0 0,0-1 16,-21 22-1,-1 0-15,1 0 0,0 22 16,21-1-16,-21 21 0,0 22 16,0 41-16,-1-62 15,22 20-15,-21-20 0,21 20 16,0 1-16,0-22 0,0 21 0,0-20 16,0 41-16,0-41 0,0 20 15,0-42-15,0 64 16,0-21-16,0-22 0,0-21 15,0 0-15,0 0 0,0 1 16,0-1-16,0-42 31,0-1-31,-21 1 0,0 0 16,0 0-16,-22-21 0,22 20 16,0 1-16,-21-21 0,-22 0 15,43 20-15,0 1 0,0 0 0,0 21 16,-1 0-16,1 0 0,0 0 15,21 21 1,0 0-16,0 1 16,0-1-16,0 0 0,21 0 15,0 0-15,22 0 0,-22 1 16,0-1-16,21-21 0,-20 21 16,20-21-16,0 0 0,1 0 0,-1 0 15,0 0-15,106-21 16,-105 0-16,-1-1 15,0 1-15,1-21 0,-1 21 16,-21-22-16,22 1 0,-43 0 16,0 21-16,21-1 0,-21 1 15,21 0-15,-21 0 0,0 0 0,21 0 16,-21 42 15,0 0-31,0 0 16,0 0-16,0 0 0,0 1 15,0 20-15,0 0 16,0-21-16,0 1 0,0-1 16,0 0-16,0 0 15,42 0-15,-20-21 0,20 0 16,-21 0-16,0 0 16,0 0-16,64-21 15,0-21-15,-64 21 16,0 21-16,0-22 0,-21-20 15,21 21-15,1-21 16,-1 20-16,-21 1 0,0 0 0,0 0 16,0 0-16,0 0 15,0-1 1,0 1-16,0 0 16,0 42 30,0 0-30,0 1-16,0-1 0,0 0 16,0 21-16,0-21 0,0 1 15,0 20-15,0 0 0,0 1 16,0-1-16,-21 127 16,21-105-16,0-22 0,0 22 15,-22-1-15,22 64 0,-21-85 16,21 22-16,0-1 0,0-20 0,0 20 15,0-20-15,0-1 0,0 21 16,0-20-16,0-22 0,0 21 0,0 1 16,0-22-16,21 0 0,1 0 0,-22 0 15,0 0-15,0-42 32,-22 0-17,1-21-15,21 21 0,-21-22 16,21 1-16,-21 0 0,21-1 15,0-20-15,0 20 0,0-20 0,0-1 16,0 1-16,0 21 0,0-22 0,0 22 16,21-22-16,0 22 0,-21 0 15,43-22-15,-22 22 16,-21-1-16,21 22 0,0 0 0,21-21 16,-20 21-16,-1-1 0,42-20 15,-20 21-15,-22 0 0,21 0 16,0-1-16</inkml:trace>
  <inkml:trace contextRef="#ctx0" brushRef="#br0" timeOffset="17688.78">10562 3598 0,'0'0'0,"0"-21"0,-21 21 15,21-21-15,0 0 16,-21 21-16,21 21 15,0 21 1,0 22 0,0 84-16,0-106 15,0 22-15,0-1 0,0 1 0,0-1 16,0 1-16,-21-1 0,21 1 0,0-1 16,-22 43-16,1-42 15,21-22-15,-21 0 0,21 1 16,-21-1-16,21 0 0,-21 1 0,21-22 15,0 21-15,0-21 0,0 1 0,0-1 16,0-42 15,0-1-31,21 1 16,0 0-16,0-21 0,0 21 0,1-22 16,-1 1-16,-21-22 0</inkml:trace>
  <inkml:trace contextRef="#ctx0" brushRef="#br0" timeOffset="18010.27">10583 3725 0,'0'0'0,"-21"-63"15,0 42-15,0 0 0,21-1 0,0 1 16,0-21-16,0 21 16,0 0-16,21-1 0,0 1 0,0 0 15,22 21-15,-22 0 0,0 0 0,21 0 16,-21 0-16,43 42 15,-22 1-15,-42-22 16,0 21-16,0-21 0,0 1 0,0 20 16,0-21-16,0 21 0,-21-20 15,0-1-15,-21 0 0,20 0 0,-20 0 16,21 0-16,0 1 0,-22-1 0,-20 0 16,42 0-1,0-21-15,-1 0 16,44 0-1,-1-21 1,0 21-16,0-21 0,0 0 0,0-1 16,22 22-16</inkml:trace>
  <inkml:trace contextRef="#ctx0" brushRef="#br0" timeOffset="18688.43">10964 3747 0,'21'0'0,"1"0"0,-1 0 16,-21-22-16,21 22 0,21-21 16,22-21-1,-43 21-15,0 0 0,21-22 16,-20 22-16,-22 0 0,0 0 16,21 0-16,-21-1 0,0 1 15,0 0-15,-21 21 16,-1 0-16,1 0 15,0 0-15,0 0 0,0 21 0,-22 22 16,22-22-16,0 0 0,0 21 16,21-21-16,-21 22 0,21-22 15,0 21-15,0-21 0,0 1 0,0 20 16,0-21-16,0 0 0,0 0 0,0 1 16,0-1-16,21-21 0,0 21 15,0-21-15,0 0 0,1 0 0,-1 0 16,0 0-16,21 0 0,-21 0 0,22 0 15,41-64 1,-41 43-16,20-21 16,-20 0-16,-1-1 0,0 22 0,1-21 15,-22-1-15,42-41 16,-42 63-16,1-22 0,-22 22 0,21 0 16,-21 0-16,-21 21 15,-1 0-15,1 0 0,0 21 16,0 0-16,0-21 0,0 21 0,21 22 15,0-22-15,-22 0 0,22 0 16,0 0-16,0 0 0,0 22 16,22-22-16,-22 0 15,63 21-15,-42-20 16,0-1-16,1 0 0,-22 0 16,21 0-16,-21 0 0,0 1 15,0-1-15,0 0 16,-21-21-1,-1 21-15,1-21 0,0 0 0,0 0 16,0 0-16,0 0 16,-1 0-16,1 0 0,0 0 15,0-21 1,0 21-16,0-21 16</inkml:trace>
  <inkml:trace contextRef="#ctx0" brushRef="#br0" timeOffset="19554.95">3323 4593 0,'-21'0'15,"42"0"32,0 0-47,0 0 16,1 0-16,-1 0 0,0 0 16,21 0-16,1 21 0,-1-21 0,0 0 15,22 0-15,-1 0 0,-20 0 16,41 0-16,-20 0 0,-1 0 15,191 22-15,-42-22 16,-106 0-16,21 0 16,0 0-16,21 0 0,0 0 0,0 0 15,22 0-15,-1-22 0,0 22 0,1 0 16,20-21-16,1 21 0,211-21 16,212-21-1,-191 42-15,-233 0 0,22-21 16,0 21-16,-1 0 15,-20 0-15,-1-22 0,22 22 0,-21 0 16,20 0-16,-20 0 0,-1 0 0,1-21 16,-22 21-16,0 0 0,170 0 15,-191 0-15,106 0 16,-148-21-16,0 21 0,0 0 16,-43 0-16,22 0 0,-22 0 0,-20 0 15,-1 0-15,0 0 0,-20 0 0,-1 0 16,0 0-16,-21-21 31,0 0-15,-21 21-1,0 0-15,-1-21 16,-20 21-16,21 0 0,-21 0 0,20 0 16</inkml:trace>
  <inkml:trace contextRef="#ctx0" brushRef="#br0" timeOffset="20603.39">1482 6202 0,'0'-21'15,"-22"21"-15,22-21 16,0-1 0,0 1-16,0 0 15,0 0-15,0 0 16,0 0-16,0-1 16,0 1-16,-21 21 0,21-21 15,-21 0 1,21 42 46,0 0-62,0 0 16,0 1-16,0 20 0,0-21 16,0 21-16,0 1 0,0-1 0,0 0 15,0 1-15,0 20 0,0-20 16,0-1-16,0 0 0,0 1 0,0 41 15,0-63-15,0 22 16,0-22-16,0 0 0,0 0 0,0 0 16,0 1-16,0-1 15,-21-21 1,21-21 0,0-1-1,0 1-15,0 0 16,0 0-16,0 0 0,0 0 0,21-1 15</inkml:trace>
  <inkml:trace contextRef="#ctx0" brushRef="#br0" timeOffset="20973.18">1841 6414 0,'0'0'0,"0"21"16,22 0-16,-22 0 16,21-21-1,0 0 1,0 0 0,0 0-16,-21-21 0,21 0 0,-21 0 15,0-1 1,0 1-16,0 0 0,-21 0 31,0 21-31,0 0 16,0 0-1,21 21-15,-21 0 16,-1-21-16,22 21 0,0 1 16,0-1-1,22-21 1,-1 0-1</inkml:trace>
  <inkml:trace contextRef="#ctx0" brushRef="#br0" timeOffset="22256.77">2984 6583 0,'0'0'0,"-21"21"16,21 0-1,21-21 1,1 0 0,-1 0-16,21-21 15,64-42-15,-64 41 16,1 1-16,62-63 0,-62 62 15,-1-20-15,22 0 16,-22-1-16,0 1 0,-21 0 0,22-1 16,-22 22-16,-21-21 0,0 0 15,0-1-15,0 22 0,0-21 0,0-22 16,-21 43 0,0 0-16,21 0 0,-22 21 0,1 0 15,0 21 1,0 0-16,21 21 0,0 1 15,-21 20-15,0-20 0,-1 20 0,22 1 16,-42 84-16,0 21 16,42-84-16,-21-1 0,-1 1 15,1-21-15,21 20 0,0 22 16,-21-21-16,21-1 0,-21 22 0,21-21 16,-21 21-16,21-22 0,0 1 15,0 21-15,0-21 0,0-1 16,0 1-16,0 42 0,0-64 15,0-20-15,0-22 0,21 21 0,0-21 16,0-21-16,0 0 0,22-21 16,20-21-1,-20 0-15,-22-1 0,63-41 16,-62 20-16,20 1 0,0 20 0,-21-41 16,22 20-16,-22 1 0,0-22 15,-21 21-15,0-20 0,0-1 0,-21-42 16,-21 64-16,-1-1 0,1 22 15,0-1-15,-1 1 0,-20 21 16,-64-43-16,84 64 16,1 0-16,21 0 0,0 0 15,0 0-15,21-21 32,21 21-32,0 0 0,0-21 15,0 0-15,22 21 0,-22-21 0,21 0 16,0-1-16,1 1 0,-1 0 15,0-21-15,85-64 16,-84 85-16,-1-22 16,-21 1-16,22 0 0,-1-22 15,-21 43-15,0-21 0,-21 21 0,0-1 16,21 1-16,-21 0 16,0 42 15,0 0-31,-21 1 0,21-1 0,0 21 15,0 0-15,0 1 0,0-1 0,0 0 16,0 1-16,0-22 16,0 21-16,21 1 0,-21-22 0,22 0 0,-1 0 15,0 0-15,0 0 0,0-21 16,0 0-16,1 0 0,-1 0 0,21 0 16,-21 0-16,0 0 0,1-21 15,20 0-15,-21 0 0,0 0 16,0 0-16,22-22 0,-22 22 0,-21-21 15,21-1-15,-21 1 0,0 0 0,0-1 16,0 22-16,0-21 0,-21 0 16,0 20-16,0 1 0,-22 0 0,22 0 15,-21 0-15,21 21 0,-22 0 16,22 0-16,-21 0 0,21 21 0,-22-21 16,22 21-16,0 0 0,-43 22 15,64-1 1,0-21-16,0 0 15,22-21-15,-1 0 16,0 0-16,0 0 0,21 0 16</inkml:trace>
  <inkml:trace contextRef="#ctx0" brushRef="#br0" timeOffset="22542.35">5038 5694 0,'0'0'0,"-22"0"0,1 0 16,0 0-16,0 0 16,0 0-16,0 63 15,21-41-15,0 20 0,-22 0 16,22 1-16,0-1 0,0 64 16,0-64-16,0 22 0,0 41 15,-21-62-15,21 20 0,0-20 16,-21 41-16,21 22 15,0-85-15,0 0 0,0 1 16,21-22 0,0-22-16,1 1 15,-1 0-15,0-42 16,0 20-16</inkml:trace>
  <inkml:trace contextRef="#ctx0" brushRef="#br0" timeOffset="22794.21">5249 5757 0,'0'0'0,"0"-42"0,0 0 0,0 21 16,0-1-16,0 65 31,0-22-31,0 21 0,0 1 16,0 20-16,0-21 0,0 22 16,0-1-16,-21 107 15,21-107-15,0-20 0,0 62 16,0-62-16,0-1 15,-21 0-15,21-20 0,0-1 0,0 0 16,0 0-16,0 0 0,21-21 31,0-21-31,0 0 0,1 0 16,-1-22-16,0 22 0</inkml:trace>
  <inkml:trace contextRef="#ctx0" brushRef="#br0" timeOffset="23154.07">5503 6138 0,'0'0'15,"0"22"1,0-1 0,0 0-16,-21 21 15,21-21-15,0 43 16,0-43-16,0 21 0,0 22 16,0-43-16,0 0 0,0 0 0,0 1 15,21-1-15,-21 0 0,64-21 16,-43 0-16,42 0 15,-41 0-15,41-42 16,-21 20-16,-20 1 0,-1-21 16,0 21-16,0-22 0,0 22 15,-21-21-15,0 0 0,0-1 0,0 22 16,0-21-16,-42-1 16,-22-20-16,43 63 15,-21 0-15,21 0 0,0 0 0,-1 0 16,-20 21-16,21 0 0,0 0 15,-22-21-15,22 22 0,21-1 0,-21 0 16,21 0-16,-21 0 0,21 0 16,21-21-1,0 0-15</inkml:trace>
  <inkml:trace contextRef="#ctx0" brushRef="#br0" timeOffset="25337.2">6159 6075 0,'0'-21'0,"-21"21"16,21 21 0,-21 0-16,21 0 15,0 22-15,0-1 16,0 0-16,-21-21 0,21 22 0,0-1 15,0 0-15,0-20 0,-21 41 16,21-21-16,0-20 0,0-1 16,0 0-16,0 0 0,21 0 15,0-21 1,0 0-16,0 0 0,1-21 16,-1 0-16,0-21 0,0 20 15,0-20-15,0 21 0,22-21 16,-22 20-16,0-20 0,-21 0 0,21 21 15,0-22-15,1 22 0,-1 0 16,-21-21-16,21 20 0,0 22 16,-21 22-1,0-1 1,0 0-16,0 0 0,0 0 0,0 0 16,0 22-16,0-22 0,21 0 0,-21 43 15,0-22 1,21-21-16,-21 0 0,0 22 15,22-43-15,-1 0 0,0 0 16,0 0-16,0 0 16,0 0-16,1 0 0,-1-22 0,0 1 15,0 0-15,0 0 0,22 0 0,-22-22 16,21 1 0,22-64-16,-43 43 15,-21 42-15,21-1 0,-21 1 0,0 0 16,0 42 15,0 0-31,-21 1 16,21-1-16,-21 21 0,21-21 15,0 0-15,0 22 0,0-22 0,0 64 16,0-22 0,0-42-16,21 0 15,0 1-15,0-22 0,0 0 0,0 0 16,1 0-16,-1 0 0,0 0 0,0 0 15,21-22-15,-20 22 0,-1-21 16,0 0-16,0 0 0,21 0 0,-20 0 16,-1-22-16,-21 22 0,21-21 15,0 21-15,-21-1 0,0 1 16,0-21-16,0 21 0,0 0 16,0-1-16,-21 44 31,21-1-16,0 0-15,0 0 0,-21 0 0,21 0 16,0 1-16,0-1 0,0 0 16,0 0-16,0 0 0,0 0 0,0 1 15,21-1-15,0 0 0,0-21 16,0 0-16,1 0 0,-1 0 16,21 0-16,-21 0 0,22 0 0,-1 0 15,-21-21-15,21 0 0,1-1 16,-22 1-16,21 0 0,-21 0 15,1 0-15,-1 0 0,0-22 0,-21 22 16,0 0-16,0 0 0,0 0 0,0-1 16,0 1-16,0 0 0,0 42 31,0 0-15,0 1-16,0-1 0,0 0 15,-21 0-15,21 0 0,0 0 0,-21 1 16,21-1-16,0 0 0,0 0 15,0 0-15,0 0 0,0 1 16,-22-1-16,22 0 0,0-42 47,0 0-47,0-1 16,22 1-16,-22-21 0,21 21 0,0-22 15,0 22-15,0-21 0,0 21 16,1-22-16,-1 22 0,0 0 0,21-21 15,1 21-15,-22 21 16,21 0 0,-21 21-16,0 0 0,-21 21 15,0-21-15,0 1 0,0-1 16,0 0-16,0 0 0,0 21 16,22-20-16,-22-1 0,0 0 0,0 0 15,21 0-15,0 0 0,-21 1 0,21-1 16,0 0-16,0-21 0,-21 21 15,22-21-15,-1 0 0,21 21 0,-21-21 16,0 0-16,22 0 0,-22 0 0,21 0 16,1 0-16,-22-21 0,21 0 15,0 0-15,1 21 0,-22-43 16,21 22-16,1 0 0,20-42 16,-21 41-16,-20-20 0,-1 21 0,0-21 15,0 20-15,-21-20 0,0 21 16,0 0-16,0 0 0,0-1 0,0 1 15,-21 21-15,0 0 16,0 0-16,-22 0 0,22 0 16,0 21-16,0 1 0,-22-22 0,22 21 15,-42 63 1,42-62-16,21-1 0,0 0 16,0 0-16,0 0 0,0 0 15,0 1-15,21-22 0,0 21 0,0-21 16,0 0-16,0 0 0,1 0 15,-1 0-15,21 0 0,-21 0 16,0-21-16,1-1 0,41 1 16,-42 0-16,-21 0 0,43-43 15,-43 22 1,21 21 0,-21 0-16,0 42 31,-21 0-31,21 0 15,-22 0-15,1-21 0,0 22 0,21 20 16,-21-21-16,0 0 0,0 22 16,-1 84-1,1 21-15,21-85 16,0 1-16,0-1 0,0 1 16,0-1-16,21 22 0,1-22 0,-1 22 15,0 0-15,21-22 0,1 107 16,-1-107-16,-21 22 0,0-22 0,0 22 15,43 42-15,-43-64 16,0 1-16,-21-1 0,0-20 16,0-1-16,0 0 0,0 22 15,0-43-15,-21 0 0,0 0 0,0-21 0,0 0 16,-1 0-16,-83-21 16,62-21-1,43 0-15,0 20 0,-21-62 16,21 20-16,0 22 0,0-22 15,0 1-15,0-1 0,0-20 16,0 20-16,0-20 0,21 20 0,0-21 16,1 22-16,-22-1 0,21 1 0,0-1 15,21-41 1,-42 62-16,21-41 0,1 41 0,-22 1 16,0 0-16,21-1 0,-21 1 15,0 21-15,21-64 0,-21 43 0,0-1 16</inkml:trace>
  <inkml:trace contextRef="#ctx0" brushRef="#br0" timeOffset="25572.66">7895 5736 0,'-42'0'16,"42"-21"0,0 0-1,0 0 17,21 21-32,0 0 0,0 0 15,0 0-15</inkml:trace>
  <inkml:trace contextRef="#ctx0" brushRef="#br0" timeOffset="29239.2">11324 6350 0,'0'21'0,"-21"0"16,0-21-16,21-21 31,0 0-31,0 0 0,21 0 16,0 0-16,0-1 0,0 1 0,22-21 16,-1 21-16,-21-22 0,22-20 15,-1 21-15,0-22 0,1 1 0,-1-1 16,0 1-16,1-1 0,-22 22 15,0-22-15,0 22 0,-21 0 0,0 20 16,0 1-16,-21 0 0,0 21 0,-22 0 16,1 0-16,0 0 0,-1 21 15,1-21-15,0 43 0,-1-22 16,1 0-16,0 21 0,21-21 0,-1 22 16,22-1-16,0 0 0,0-20 15,22 20-15,-1 0 0,0 1 0,21-22 16,-21 21-16,22-21 0,-1 22 0,-21-22 15,22 0-15,-22 0 0,0 0 16,0 0-16,0 1 0,-21-1 0,0 0 16,0 0-16,0 0 0,0 0 15,-21-21-15,0 0 0,0 22 16,0-22-16,-1 0 0,-83-22 16,83 22-1,1-21-15,0 0 0,-21-21 16,21 21-16,21-1 0,-22 22 15,22-21-15,-21 0 0,21 42 32,0 0-17,21 1-15,-21-1 0,22 0 0,-1 0 16,0 0-16,0-21 0,0 21 16,22 22-16,-22-43 15,0 0-15,21 21 0,-21-21 16,43 0-16,-43 0 0,21 0 15,-20-21-15,126-43 16,-106 43 0,-21-21-16,43-1 0,-43 1 15,0 21-15,0 0 0,0-22 0,-21 22 16,0 0-16,0 0 0,0 0 16,0 0-16,0 42 31,0 0-31,0 0 15,0 21-15,0-20 0,0-1 0,0 0 16,0 21-16,0-21 0,0 1 0,0-1 16,0 21-16,0-21 0,0 0 15,0 1-15,22-22 0,-1 21 16,0 0-16,21-21 0,-21 0 0,1 0 0,-1 0 16,21 0-16,-21 0 15,22 0-15,-22-21 0,21 0 0,-21-1 16,0 1-16,22 0 0,-22 0 0,0-21 15,0 20-15,43-105 16,-43 22-16,-21 62 16,0 1-16,0-64 0,0 64 15,21-1-15,-21 1 0,0 21 16,0 0-16,0 42 16,0 0-16,0 0 15,0 22-15,0-1 0,0 0 16,-21 1-16,21-1 0,0 0 15,0 1-15,0-1 0,0 0 0,-21 1 16,21-22-16,0 21 0,-21-21 16,21 22-16,0-22 0,0 0 0,0 0 15,0 0-15,0-42 47,0 0-47,0 0 0,0 0 16,21-1-16,21-41 15,22-22-15,-43 64 16,0 0-16,0 21 0,0-21 16,0 21-16,22-21 0,-22 21 15,0 0-15,0 0 0,0 0 0,1 21 16,-1 0-16,0 0 0,0 0 16,0-21-16,-21 21 0,0 1 0,21-1 15,-21 0-15,0 0 0,0 0 0,0 0 16,0 1-16,-21-1 0,0 0 15,0 0-15,0-21 0,-43 21 16,43-21-16,0 0 16,-43 0-16,43 0 0,0 0 0,0 0 15,0-21-15,0 0 0,-1 21 16,1-21-16,0 0 0,21-1 16,0 1-16,-21 21 0,21 21 46,21-21-46,-21 22 0,21-1 16,0-21-16,1 21 0,-1 0 16,0-21-16,0 0 0,21 21 15,-20-21-15,-1 0 0,0 0 16,21 0-16,-21 0 0,1 0 0,20 0 16,0 0-16,1-21 0,-1 21 15,0-21-15,1 0 0,-22 0 0,21-1 16,0 1-16,-20 0 0,-1-21 15,21-1-15,-42 1 0,21 0 0,0-1 16,1 1-16,-22-21 0,0 20 0,0 1 16,21 0-16,-21-1 0,0 22 0,0-21 15,0 21-15,21-1 16,-21 44 0,-21-1-1,0 21-15,-1-21 0,22 22 0,0-1 16,0 0-16,-21 1 0,21-1 0,0 0 15,-21-21-15,21 22 0,0-1 16,0 0-16,0-20 0,0 20 16,0-21-16,0 0 0,0 0 0,0 1 15,0-1-15,0 0 0,21 0 16,0-21-16,1 0 0,62 0 16,-20-21-1,-22 21-15,-21-21 0,0 0 16,22-1-16,-22 1 0,0 0 0,0 0 15,0 0-15,1 0 0,-22-22 0,0 22 16,21 0-16,-21 0 0,0 0 16,0-1-16,0 44 31,-21-1-31,21 0 16,0 0-16,0 0 0,-22 0 0,22 1 15,0-1-15,0 0 0,0 0 0,0 0 16,0 0-16,0 1 0,0-1 15,22-21-15,-1 21 16,0-21-16,21 0 0,-21 0 0,22 0 16,-1 0-16,0 0 0,1 0 0,-22-21 15,21 21-15,1-21 0,-22-1 16,0 22-16,21-21 0,-21-21 16,-21 21-16,22 0 0,-22-1 0,21-20 0,-21 21 15,0 0-15,0 0 0,0-1 16,0 44 15,0-1-31,-21 0 16,21 0-16,-22 0 0,22 0 0,0 1 15,0-1-15,-21 0 0,21 0 16,0 0-16,0 0 0,0 1 16,-21-22-16,21 21 0,0 0 0,21-42 62,0 0-62,-21-1 0,0 1 16,22 0-16,-1-21 0,0 21 15,0-1-15,0-20 0,22-21 16,-22 41-16,0 1 0,0 0 16,0 21-16,0 0 15,1 0-15,-22 21 16,0 0-16,0 1 0,0-1 15,0 0-15,0 0 0,0 0 0,21 0 16,-21 1-16,21-1 0,-21 0 16,21 0-16,0 0 0,0-21 15,1 21-15,-1-21 0,0 22 16,42-22 0,-20 0-16,-22 0 0,0-22 15,0 22-15,-21-21 0,21 0 16,1 0-16,-1 0 0,0-22 0,21 22 15,-21-21-15,22 0 0,-22 20 16,64-41-16,-64 21 16,63-1-16,-62 22 0,-1 21 15,21 0-15,-21 0 0,0 0 0,1 0 16,-1 0-16,-21 21 16,21 0-16,-21 1 0,21-1 0,-21 0 15,0 0-15,0 0 0,0 0 16,0 1-16,0-1 0,0 0 15,0 0 1,21-21 0,0 0-1,-21-21-15,0 0 0,0 0 16,0-1-16,0 1 0,0 0 16,0 0-16,0 0 0,0 0 0,0-1 15,0 1-15,-21 0 0,0 21 16,0 0-16,0 0 0,-22 0 0,22 0 15,-21 0-15,21 0 0,-22 0 16,22 21-16,0 0 0,-21 1 16,21-1-16,-22 0 0,22 21 0,0-21 15,-21 43-15,42-43 0,-22 21 16,22 22 0,0-22-16,0-21 0,0 1 15,0-1-15,22-21 0,-1 21 0,0-21 16,0 0-16,0 0 15,22 0-15,-22 0 0,0 0 0,85-21 16,-64-22 0,0 22-1,-20 0-15,-1 0 0,0-21 0,21-22 16,-21 43-16,22-43 16,-43 43-16,21 0 0,-21 0 15,0 0-15,-21 42 31,0-21-31,21 21 0,-22 0 16,1 0-16,0 1 0,0 41 16,0 1-1,21-43-15,0 21 0,0 0 16,0 1-16,0-1 0,0 0 0,42 85 16,-21-63-16,-21-1 15,21 1-15,22 42 0,-22-43 16,21 128-16,-21-85 15,-21-1-15,0-41 16,0-22-16,0 1 0,0 62 16,0-83-16,-21 20 0,-21 21 15,21-41-15,0-1 16,-22-21-16,22 21 0,0-21 0,0 21 16,0-21-16,-1 0 15,1-42-15,21 21 0,0-1 16,0 1-16,0-21 0,0 21 0,0-22 15,21-20-15,1 21 0,-1-22 16,0 22-16,0-22 0,21-84 16,1 85-16,20-107 15,-42 64-15,22 22 0,-1-1 16,22-63-16,-22 63 16,0 22-16,-21-1 0,43-42 0,-22 43 15,-21 21-15,22-1 16,-1-20-16,-21 42 0,0-22 15,-21 22-15,0 0 0,0 0 16,-21 21 0,0 0-16,0 0 0,0 21 15,-22-21-15,22 21 0,0 0 16,0-21-16,-21 21 0,42 1 16,-22-1-16,22 0 15,0 0-15,0 0 0,0 0 16,0 1-16,0-1 0,22 0 15,-1-21-15,0 21 0,-21 0 16,21 0-16,0 1 0,0-1 0,1 0 16,-1 0-16,-21 21 15,0-20-15,0-1 16,-21-21-16,-1 21 0,1-21 16,0 0-16,0 0 0,0 0 15,0 0-15,-1 0 16,22-21-16,-21 0 15,0-1-15,21 1 0,-21 0 0,0 0 16</inkml:trace>
  <inkml:trace contextRef="#ctx0" brushRef="#br0" timeOffset="29536.66">14393 5376 0,'21'0'16,"-21"22"15,-21-22 31,0 0-46,0 0-16</inkml:trace>
  <inkml:trace contextRef="#ctx0" brushRef="#br0" timeOffset="29792.67">12404 5525 0,'-22'0'0,"22"21"63,0 0-63</inkml:trace>
  <inkml:trace contextRef="#ctx0" brushRef="#br0" timeOffset="30956.56">931 8361 0,'0'21'0,"0"0"31,-21-21 1,21-21-17,0 0 1,0 0-16,0 0 0,0-1 0,0-20 16,0 21-16,21 0 0,0 0 15,1-22-15,-1 22 0,0 0 16,0 21-16,0 0 0,0 0 15,1 0-15,-1 21 16,-21 0-16,21 0 0,-21 22 0,21-1 16,-21 0-16,0-20 0,0 41 15,0-21-15,0 1 0,-21-1 0,-21 22 16,20-22-16,-41 64 16,21-43-16,-1-20 0,1-1 15,-22 21-15,22-41 0,0 20 16,21-21-16,-22 0 0,22 0 0,-21-21 15,21 0 1,-1-21-16,22 0 0,0 0 16,-21 0-16,21-22 0,0 22 15,-21 0-15,21 0 0,0 0 16,0 0-16,0-1 0,0 1 0,21 0 16,0 21-16,1 0 15,-1 0-15,21 0 0,-21 0 16,0 21-16,1 0 0,20 1 15,-21-22-15,21 42 16,22 0 0,-43-21-16,-21 1 0,21-1 15,0-21-15,-21 21 0,22-21 16,-1 21-16,0-21 16,0 0-16,0 0 15,-21-21-15,0 0 0,21 21 16</inkml:trace>
  <inkml:trace contextRef="#ctx0" brushRef="#br0" timeOffset="31145.58">1439 8636 0,'0'-21'31,"21"21"16,1 0-47,-1-21 16,0 0-16,21 21 15</inkml:trace>
  <inkml:trace contextRef="#ctx0" brushRef="#br0" timeOffset="31577.55">2752 8192 0,'0'-22'0,"0"44"0,-22-65 16,22 1-16,-21-22 16,21 43-1,0 42 1,0 22-16,0-22 16,0 21-16,0 22 0,0-22 15,-21 22-15,21-22 0,-21 21 0,21 1 16,-21-1-16,21 1 0,0-1 15,-21 1-15,-1-22 0,22 22 0,0-22 16,0 0-16,0 1 0,0-1 16,0-21-16,0 0 0,0 1 0,0-1 15,0 0 1,22-21 0,-22-21-16,0 0 0,21-1 15,-21 1-15,0-21 0,0 21 0</inkml:trace>
  <inkml:trace contextRef="#ctx0" brushRef="#br0" timeOffset="31925.98">2434 8255 0,'-21'-21'16,"42"42"-16,-63-63 0,21 21 0,21-1 16,-22 1-16,22 0 0,0 0 15,0-21-15,0 20 0,22 1 0,41-21 16,-21 21-16,1 0 15,-1-1-15,0 1 0,22 21 0,-22 0 16,1-21-16,20 21 0,-21 0 0,1 0 16,-1 21-16,0 0 0,-20 1 15,-1 20-15,0 0 0,-21 1 0,0-1 16,0 21-16,-21-20 0,0-1 16,-22 0-16,1 1 0,0-1 15,-1 0-15,1 1 0,0-1 0,-1-21 16,1 0-16,-43 22 15,64-22-15,42-21 47,0 0-47,1 0 16,-1 0-16,21 0 0,-21 0 0,0 0 16</inkml:trace>
  <inkml:trace contextRef="#ctx0" brushRef="#br0" timeOffset="33385.78">3090 8890 0,'0'21'0,"0"-42"0,21 21 47,1-21-47,-22 0 0,21 0 16,0-1-16,0 1 0,0 0 15,-21-21-15,21 21 0,1-22 0,-1 1 16,0 21-16,-21-22 0,0 22 16,0-21-16,0 21 0,0 0 0,0-1 15,0 44 17,-21-1-32,21 0 15,-21 0-15,21 0 16,0 0-16,0 1 0,0-1 15,21-21 1,0 0 0,0 0-16,0-21 0,22 21 15,-22-22-15,0 1 0,0 21 0,0-21 16,43-21 0,-22 42-16,-42-21 0,21 21 15,-21 21 16,0 0-31,0 0 0,0 0 16,0 0-16,0 1 0,-21-1 16,21 0-16,0 21 0,0-21 15,0 1-15,0-1 0,0 63 16,64-41 0,-43-22-16,21 0 0,-21-21 15,22 0-15,-1 0 0,-21 0 16,21 0-16,1 0 0,-1 0 0,-21 0 15,22-21-15,-1 0 0,-21 0 16,21-1-16,-20 1 0,-1 0 16,0-21-16,0 21 0,21-43 15,-42 22-15,22-1 0,-22 22 0,0-21 16,0 21-16,0 0 0,0-1 16,0 1-16,-22 21 0,1 0 15,0 0-15,0 0 0,0 21 16,21 1-16,-21-1 0,-22 21 15,22 0-15,21 1 0,-21-22 16,0 42-16,21-41 16,0 20-16,0-21 0,0 0 0,0 0 15,0 1-15,21-1 0,0-21 16,0 21-16,0-21 0,1 0 0,-1 0 16,21 0-16,-21 0 0,85 0 15,-42 0 1,-43-21-16,0 21 0,21-43 15,-21 22-15,1 0 0,-1 0 16,0 0-16,0 0 0,-21-22 16,21 22-16,0-21 0,1 21 0,-1-22 15,-21 22-15,21 0 0,0 0 0,0 0 16,0-1-16,1 22 0,-1 0 16,0 0-16,0 0 15,0 0-15,-21 22 16,21-22-1,-21 21-15,0 0 16,0-42 47,0 0-48,-21 21-15,0-22 0,0 22 16,0 0-16,0 0 15,-1 0-15,1 0 16,0 22-16,0 20 16,0-21-16,0 0 15,21 0-15,0 1 0,-22-1 16,1 42-16,21-42 0,0 1 0,0-1 16,0 0-16,0 0 15,0 21-15,0-20 0,21-22 0,1 21 16,-1 0-16,0 0 0,21-21 0,-21 21 15,22-21-15,-22 0 0,21 0 16,-21 0-16,22 0 0,-1 0 0,-21 0 16,22-21-16,-1 21 0,-21-21 0,21 0 15,1 0-15,-22-1 16,0-20-16,21 21 0,-20 0 0,-22-22 16,21 22-16,-21 0 0,21-21 0,-21 21 15,0-1-15,0 1 0,0 0 16,-21 21-16,0 0 15,-43 42-15,43-20 16,0-1-16,0 42 16,21-42-16,0 1 0,0-1 15,0 0-15,0 21 0,0-21 0,0 1 16,0-1-16,21 0 0,0-21 16,0 21-16,0 0 0,0-21 15,1 0-15,-1 0 0,0 21 0,0-21 16,21 0-16,-20 0 0,-1 0 15,21-21-15,-21 21 0,0-21 0,1 0 0,-1 21 16,0-21-16,0 0 0,-21-1 16,0 1-16</inkml:trace>
  <inkml:trace contextRef="#ctx0" brushRef="#br0" timeOffset="35357.29">6265 8700 0,'21'0'16,"-21"-22"-16,22 22 16,-1 0-16,21-42 15,-21 42-15,-21-21 0,21 0 16,1 0-16,-22-1 15,0 1-15,0 0 0,0 0 0,0 0 16,-22 0-16,1-1 0,0 1 0,0 0 16,-43 0-16,22 21 15,0 0-15,-1 0 0,-20 42 16,21-21-16,-1 1 0,22-1 16,-21 0-16,21 0 0,-1 21 15,1-20-15,0 20 0,0 0 0,0-21 16,21 22-16,-21-22 0,21 21 0,0-21 15,0 1-15,0 20 16,63-42 0,-42 0-16,43 0 0,-22 0 15,0-21-15,43-22 16,-43 22-16,1 0 0,-1-21 16,0 21-16,-20-22 0,20 22 0,0-21 0,1-43 15,-1-42 1,-42 85-16,21-64 15,-21 42-15,0 1 0,0 21 16,0-22-16,0 22 0,0 21 0,0-22 16,0 22-16,0 0 0,-21 63 31,21-21-31,0 22 0,0-1 16,0 22-16,-21-1 0,21-21 15,-21 22-15,21-1 0,0-20 0,0 20 16,0 64-1,0 0-15,21-84 16,0-22-16,-21 0 0,21 21 0,0-21 16,22-21-16,-22 22 0,0-22 15,0 0-15,21 0 0,-20 0 0,20 0 16,0-22-16,-21 22 0,43-42 16,21 0-1,-64-1-15,21 22 0,-21 0 0,22-64 16,-22 64-16,0-21 0,-21 21 15,0 0-15,0-22 16,0 22-16,-21 42 16,0 0-1,21 1-15,-22-1 0,22 0 16,-21 0-16,21 21 0,-21-20 0,21-1 16,0 21-16,0-21 0,0 0 0,0 22 15,42-1 1,43 0-16,-64-42 15,22 0-15,20 0 0,-42 0 16,22 0-16,-1-21 0,-21 0 16,21 0-16,1 21 0,84-85 15,-106 64-15,42-42 16,-20 20-16,-22 22 16,0-21-16,-21 21 0,0-1 0,0 1 0,0 0 15,0 0-15,-21 21 16,0 21-16,0 0 15,21 0-15,0 1 0,-22-1 0,1 0 16,21 0-16,0 0 0,0 22 0,-21-1 16,21-21-16,0 0 15,0 0-15,0 1 0,0-1 16,0 0 0,0-42 15,0 0-31,21-1 0,0 1 0,-21 0 15,22 0-15,-1-21 0,0 20 16,0-20-16,0 0 0,0 21 16,1-22-16,-1 22 0,0 0 0,42 0 15,-41 21 1,-22 21 0,0 0-16,0 0 0,21 22 15,-21-22-15,0 0 0,0 21 0,0-21 16,0 1-16,21-1 0,42 42 15,-41-42-15,41 22 16,-21-43-16,1 21 16,-1-21-16,43 0 0,-1 21 15,-41-21-15,20 0 0,-20-21 16,-1 21-16,21-21 0,-20 0 0,-1-1 16,43-20-1,-43 0-15,22-22 0,-22-20 16,-42 41-16,0 1 0,0 0 15,0 20-15,0 1 0,0-21 16,-21 42-16,-43-21 0,22 21 16,0 0-16,20 21 0,-20 0 0,0 0 15,-1 0-15,1 1 0,0 41 16,-22 22 0,64-64-16,0 0 0,0 0 15,0 0-15,0 1 0,0-1 16,21-21-16,1 0 0,-1 21 0,0-21 15,0 0-15,0 0 0,22 0 0,20-21 16,1 0 0,-43-1-16,0 1 0,21 0 0,-21 21 15,1-21-15,-1 0 0,-21 0 16,0-1-16,0 1 0,0 0 16,-21 42 15,-1 0-31,1 1 15,21-1-15,-21 0 0,21 21 16,-21 1-16,21-22 0,-21 21 0,21 0 16,-21-20-16,21 41 0,0-21 15,0 1-15,-22 20 0,22 128 16,-21-64 0,21-64-16,0 22 0,0-22 0,0 22 15,0-21-15,0 20 0,0 64 16,0-84-16,0-1 0,21 1 15,-21-22-15,0 1 0,0 20 0,0-21 16,0 64-16,0-85 16,0 1-16,0-1 0,-42 0 15,21-21-15,0 0 16,0 0-16,-1 0 0,1-21 16,21 0-16,0-1 0,0 1 15,0 0-15,0 0 16,0-64-16,0 43 0,0 0 15,0-1-15</inkml:trace>
  <inkml:trace contextRef="#ctx0" brushRef="#br0" timeOffset="35581.16">7429 8234 0,'0'0'0,"-21"-21"16,0 21-16,0-21 0,0 21 0,21-22 31,21 22 0,0 0-15</inkml:trace>
  <inkml:trace contextRef="#ctx0" brushRef="#br0" timeOffset="36626.39">11599 8509 0,'0'0'0,"0"-21"47,21 21-47,1-21 0,-22 0 15,21-1-15,0-20 0,0 21 0,21-21 16,-20-1-16,-1 1 0,21 0 16,0-22-16,-20 22 0,20-22 15,0 1-15,-21 20 0,1 1 0,-1 0 0,-21 21 16,0-22-16,0 22 16,-21 21-16,-64 0 15,21 0-15,22 21 0,0 0 16,21 1-16,-22 20 0,22-21 15,0 21-15,0 1 0,21-1 0,0-21 16,0 22-16,0-1 0,0 0 0,21 1 16,0-22-16,21 42 15,22 22-15,-43-43 16,0-21-16,0 1 0,-21-1 16,0 0-16,0 0 15,-21-21-15,0 0 16,0 0-16,-21 0 15,20-21-15,1 21 0,0-21 16,21 0-16,-21-1 0,-21-20 16,20 21-16,1 0 0,21 0 15,0-1-15,-21 22 0,21 22 32,0-1-32,0 0 0,21 0 15,0 0-15,1 0 0,-22 1 16,21-1-16,0 0 0,0 0 0,0 0 15,0-21-15,22 43 16,20-43-16,-42 0 16,1 0-16,-1 0 0,21 0 15,-21 0-15,22-22 0,-22 22 0,21-21 16,-21 0-16,22 0 0,-22 0 0,21-22 16,-21 22-16,0-21 0,1 0 15,-1 20-15,0-20 0,0-64 16,0 106-1,-21 21 1,0 1-16,0-1 16,-21 0-16,21 21 0,0-21 15,-21 1-15,21-1 16,-21 21-16,0-42 0,21 21 0,0 0 16,0 1-16,0-44 46,0 1-46,0 0 0,0 0 16,0 0-16</inkml:trace>
  <inkml:trace contextRef="#ctx0" brushRef="#br0" timeOffset="36770.31">12404 7916 0,'0'0'16,"0"-21"-16,0 0 0,0 0 15,-22 21 16,44 0 1,-1 0-17</inkml:trace>
  <inkml:trace contextRef="#ctx0" brushRef="#br0" timeOffset="39386.69">12806 8022 0,'21'0'0,"-21"-21"15,0 0-15,21 0 0,0 0 16,0-1-16,-21 1 16,0 0-16,0 0 0,22-21 15,-22 20-15,0 1 0,0 0 0,0 0 16,0 0-1,-22 42 1,1 0-16,21 0 0,-21 22 16,0-22-16,0 21 0,21 0 15,0 22-15,-21-22 0,21 22 16,-22-22-16,22 22 0,-21-22 0,21 0 16,0 1-16,0-1 0,0 0 15,0-21-15,0 22 0,0-22 0,0 0 16,0 0-16,-21 22 15,21-22-15,0-42 32,0-1-32,0 1 0,0 0 15,0 0-15,0 0 0,0-22 16,0 22-16,21 0 0,43-85 16,-43 85-1,0 0-15,0 0 0,0 0 0,1 21 16,20 0-16,-21 0 0,0 0 0,43 0 15,-43 21-15,0 0 0,0 0 16,0 0-16,1 22 16,-22-22-16,0 0 0,0 0 0,0 0 15,0 22-15,-22-22 0,1 0 0,0-21 16,0 21-16,-21 0 0,20 0 16,1-21-16,0 0 0,0 22 15,0-22-15,0 0 0,-1 0 0,1 0 16,0 0-16,0-22 15,-21 1-15,42 0 16,-22 21-16,22-21 0,0 42 47,22 0-31,-1-21-16,-21 21 0,21-21 15,0 22-15,0-22 0,43 0 16,-43 21-16,0-21 0,21 0 0,-20 0 15,20 0-15,0 0 0,1 0 16,-1 0-16,0-21 0,22 21 0,63-64 16,-43 1-1,-41 41-15,-22-20 0,21 0 16,-21-22-16,1 22 0,20-22 16,-21 1-16,-21-1 0,21 22 0,0-21 15,-21 20-15,0 1 0,22 21 16,-22 0-16,0-1 0,0 1 0,-22 42 31,1 1-15,21 20-16,-21-21 0,0 21 15,21 1-15,0-1 0,-21 0 0,0 1 16,21-1-16,-22 22 0,22 20 16,0-41-16,0 62 15,0-83-15,0-1 16,0 0-16,22 0 0,-1 0 0,0-21 15,0 21-15,21-21 0,-20 0 0,-1 0 16,21 0-16,0 0 0,-20 0 0,20-21 16,0 21-16,-21-21 0,43-21 15,-22 21-15,-21-22 0,22 1 16,-22 0-16,0 20 16,-21 1-16,21-21 0,-21 21 15,0 0-15,21 21 0,-21-22 0,-21 44 31,0-1-31,21 0 0,-21 0 16,21 0-16,0 0 0,0 1 16,0-1-16,0 0 0,0 0 15,0 0-15,0 0 0,0 1 0,0-1 16,0 0-16,21-21 0,43 21 16,-22-21-1,-21 0-15,0 0 0,43 0 16,-22 0-16,-21-21 0,0 21 0,1-21 15,20 0-15,-21-1 0,0-20 16,0 21-16,-21 0 0,22-22 0,-22 22 16,21-21-16,-21 21 0,0 0 0,0-1 15,0 1 1,0 42 0,0 1-16,0-1 15,0 0-15,0 0 0,0 0 16,0 0-16,-21 1 0,21-1 0,0 0 15,-22 0-15,22 0 0,0 0 0,0 1 16,0-1-16,0 0 16,0-42 15,22 0-15,-1-1-16,-21 1 0,21 0 15,0 0-15,-21-21 0,21 20 0,0-20 16,1 21-16,20-43 15,-21 43-15,0 0 0,0 21 0,22 0 16,-22 0 0,-21 21-16,21 22 15,-21-22-15,0 0 0,0 0 16,21 0-16,-21 0 0,0 1 0,21-1 16,1 0-16,-22 0 0,21 0 15,42 22 1,-42-43-16,22 21 0,-22-21 15,0 0-15,0 0 0,22 0 16,-22 0-16,0 0 0,0-21 16,0-1-16,43-20 0,-43 21 15,0-21-15,85-64 16,0 0 0,-64 64-16,0 20 0,-20 1 15,20 0-15,-21 0 0,21 21 0,-20 0 16,-1 0-16,0 0 0,0 21 15,-21 0-15,0 0 16,0 22-16,0 20 16,0-42-16,0 1 0,0-1 15,0 0-15,0 0 16,21-42 31,-21 0-47,0 0 15,0-1-15,0 1 0,0 0 16,0 0-16,0-21 0,0 20 16,-21 1-16,-21-21 15,-1 21-15,22 21 16,0 0-16,0 0 0,0 0 16,-22 21-16,22 0 0,-21 21 15,0-20-15,20 20 0,1-21 0,-21 43 16,0 20-1,20-41-15,22-22 0,0 0 16,0 0-16,0 0 0,0 0 16,0 1-16,22-22 0,-1 0 15,0 0-15,0 0 0,0 0 0,0 0 16,1 0-16,-1 0 0,0 0 16,42-43-1,-20 22-15,-1-21 0,-21 21 16,0-1-16,1-20 0,-1 21 0,0 0 15,0-22-15,-21 1 0,21 21 16,0 0-16,-21 0 0,-21 42 63,21 0-63,-21-21 0,0 21 15,21 0-15,0 0 0,-21 22 0,21-22 16,-21 0-16,21 0 0,0 22 0,-22-22 15,22 21-15,-21 0 0,21-20 16,0 20-16,0 0 0,0 1 0,0-1 16,0 21-16,-21-20 0,21 20 0,0 107 31,0-43-31,0-64 0,0 1 16,0-22-16,0 21 0,0 1 0,0-1 15,-21 1-15,0-1 0,21 1 16,-21-22-16,-1 22 0,22-1 0,-21 1 15,0-22-15,-21 22 0,21-22 0,-1 0 16,-41 43-16,42-64 16,0 21-16,-1-20 0,1-1 15,0 0-15,0 0 0,0-21 16,21-21 0,0 0-16,0-22 15,0 22-15,0-21 0,0-85 16,21-21-1,-21 84-15,0-20 0,0-1 0,0 0 16,0 1-16,0-1 0,0 0 16,0 1-16,0-1 0,21 0 0,-21 1 15,21 20-15,-21 1 0,0-1 0,21 1 16,1 20-16,-1 1 0,-21 0 16,21-1-16,0 1 0,0 21 0,-21-22 15,21 22-15,1 0 0,-1 0 16,0 0-16,-21 0 0,42-22 15,-42 22-15,0 0 0,0 0 16,0 0 0,0-1-16</inkml:trace>
  <inkml:trace contextRef="#ctx0" brushRef="#br0" timeOffset="39689.12">14478 7747 0,'-21'0'94,"0"0"-94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3:08:43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12277 2985 0,'0'0'0,"21"-22"16,-21 1-16,0 0 16,21 0-16,-21 0 15,0 0 1,0-1-16,0 1 15,-21 21-15,0 0 16,-1 0-16,1 0 16,0 0-16,0 0 0,0 0 0,-64 0 15,64 21 1,-21 1-16,20-1 0,-62 0 16,63 0-16,-22 0 0,1 22 15,21-22-15,-22 0 0,1 21 16,21 1-16,0-22 0,0 21 0,-1 0 15,-20 43-15,42-43 16,0 1-16,0 84 16,0 0-16,0-85 15,0 0-15,0 1 0,0-1 16,0 0-16,21 43 16,-21-64-16,21 22 0,1-1 15,-1-21-15,0 21 0,85 43 16,21-43-1,-85-20-15,0-22 0,22 0 16,-1 0-16,-20 0 0,20 0 0,1 0 16,-1 0-16,-20 0 0,20 0 0,43-43 15,-43 22-15,22 0 16,-21 0-16,-22-22 0,0 22 16,1 0-16,-1-21 0,21-22 15,-41 22-15,20 21 16,-21-22-16,0 1 0,0 0 0,-21-1 15,0 1-15,22 0 0,-22-1 0,0 1 16,0-106 0,-22 42-16,1 64 15,0-1-15,0 22 0,-21-21 0,20 0 16,-20 20-16,21 1 0,-21 0 16,-1 0-16,1 0 0,21 0 0,-22-1 15,1 22-15,0 0 0,-43-21 16,-42 21-1,85 0-15,-1 0 0,1 21 0,0-21 16,-1 22-16,1-22 0,21 21 16,-21-21-16,20 21 0,1 0 0,0-21 15,0 21-15,0 0 0,0 1 16,-22-1-16,22 0 16,0 21-16,0-21 0</inkml:trace>
  <inkml:trace contextRef="#ctx0" brushRef="#br0" timeOffset="482.89">11726 3429 0,'21'0'0,"-21"-21"16,0 42-1,0 0 1,0 0-16,0 1 16,0-1-16,0 0 0,0 0 0,0 0 15,0 0-15,0 1 0,0-1 16,0 0-16,22-21 15,-1 0-15,0 0 16,0 0 0,0 0-16,0 0 0,1-21 15,-22 0-15,21-1 16,-21 1-16,0 0 0,0 0 16,0 0-16,0 0 15,-21 21-15,21-22 0,-22 1 16,1 21-16,0 0 0,0 0 15,21 21 1,-21 1 0,21-1-16,0 0 0,0 0 15,21-21 1,0 0 0</inkml:trace>
  <inkml:trace contextRef="#ctx0" brushRef="#br0" timeOffset="914.35">12361 3408 0,'-21'21'31,"0"0"-16,21 0 1,-21 1-16,21-1 0,0 0 16,0 0-16,0 0 15,21-21-15,0 0 16,0 0-16,0 0 16,1 0-16,-1 0 0,0 0 15,0 0-15,0 0 0,-21-21 0,0 0 16,0 0-1,0 0-15,0-1 16,0 1-16,0 0 16,-42 21-1,21 0 1,21 21 31,0 0-47</inkml:trace>
  <inkml:trace contextRef="#ctx0" brushRef="#br0" timeOffset="1313.18">11896 3831 0,'0'0'0,"-22"0"15,22 43 1,0-22-16,22-21 16,-1 0-16,0 21 0,0-21 15,0 0-15,22 0 16,-22 0-16,0 0 0,21 0 0,-21 0 15,22 0-15,-1 0 0,-21 0 0,22-21 16,-22 21-16,21 0 0,-21-21 16,22 21-16,-22-22 0,0 1 15,-21 0 1,0 42 62,-21-21-78,21 21 16</inkml:trace>
  <inkml:trace contextRef="#ctx0" brushRef="#br0" timeOffset="1770.44">12192 4424 0,'-21'0'0,"21"-21"15,0 0 1,0 42 31,0 0-47,0 0 0,0 0 15,0 0-15,0 1 0,0-1 16,0 21-16,0-21 0,0 22 0,0-1 16,0 21-16,-21-20 0,21-1 15,-22 22-15,22 41 16,-21-62-16,0-1 0,0 0 0,21 1 15,0-1-15,-21 0 0,21-20 16,-21 41-16,21 1 16,0-43-16,0 0 0,-22 0 15,22-42 17,0 0-32,0 0 15,0-1-15,22-20 16,-1 0-16</inkml:trace>
  <inkml:trace contextRef="#ctx0" brushRef="#br0" timeOffset="2247.88">12044 4826 0,'-21'0'0,"42"0"0,-64 0 0,22 0 0,0 0 16,0 0-16,0 0 0,0 0 15,-1 21-15,1 0 0,-21 1 0,21-1 16,0 0-16,-1 0 0,-20 0 15,21 0-15,0 1 0,0-1 16,-1 0-16,1-21 0,21 21 0,-21 0 16,0-21-16,21-21 47,21 21-47,0-21 0,0 21 0,1-21 15,-1 0-15,0-1 0,0 1 16,0 0-16,0 0 0,22 0 15,-22 0-15,0-1 0,21 1 0,-20 0 0,20 0 16,-21 0-16,21 0 0,-20 21 16,-1-22-16,85 1 15,-85 21-15,0 0 0,0 0 16,-21 21-16,21 1 16,0-22-16,-21 21 0,22 42 15,-1-42-15,0 1 0,-21 20 0,0-21 0,0 0 16,21 0-16,-21 1 0,21 20 15,-21 0 1,0-21-16,21-21 0,-21 22 16,22-22-1</inkml:trace>
  <inkml:trace contextRef="#ctx0" brushRef="#br0" timeOffset="5163.68">8763 1334 0,'-21'0'0,"-22"21"0</inkml:trace>
  <inkml:trace contextRef="#ctx0" brushRef="#br0" timeOffset="5351.57">9038 1969 0,'0'0'0,"-21"0"0,0-22 0,-22 1 16,22 21-16,0-21 0,21 0 0,0 0 16,-21 0-16,21-1 15,0 1-15,0-21 16</inkml:trace>
  <inkml:trace contextRef="#ctx0" brushRef="#br0" timeOffset="6218.85">11811 1736 0,'0'0'0,"0"-21"0,0-1 15,0 1-15,0 0 0,0 0 0,0 0 16,0 0-16,0-1 0,0 1 15,0 0-15,0 42 32,0 0-32,0 22 0,0-1 0,0 0 15,0 1-15,0 20 0,0 1 16,0-1-16,-21 1 0,21-22 0,-21 22 16,-1-22-16,22 21 0,0-20 15,0-1-15,-21 85 16,21-106-16,-21 43 15,21-43-15,21-21 32,-21-21-32,0 0 15,21-1-15,-21 1 0,0-21 16</inkml:trace>
  <inkml:trace contextRef="#ctx0" brushRef="#br0" timeOffset="6830.02">11726 1757 0,'0'0'0,"-21"-21"0,0 21 16,21-21-1,-21-1-15,21 1 16,0 0-16,0 0 16,0 0-16,21 21 0,0-21 15,0-1-15,0 22 0,22-21 0,-1 21 16,0-21-16,1 21 0,105 0 15,-85 0-15,-20 21 16,-1 0-16,0 1 0,1 20 16,-1 0-16,-21 1 0,0-1 0,-21 0 15,0 1-15,0-1 0,-21 0 0,0 1 16,-21-1-16,-1 0 0,-105 64 16,106-85-1,-43 22-15,43-43 0,21 0 16,0 0-16,-1 0 0,1 0 15,0 0-15,21-22 16,0 1-16,21 0 16,0 0-16,1 0 0,-1 21 0,0-21 15,21-1-15,1 22 0,-1-21 0,0 0 16,1 21-16,20 0 0,1 0 16,-22 0-16,21 0 0,-20 0 15,20 0-15,-20 21 0,-1 0 0,-21 1 16,21-1-16,-20 0 0,-1 0 15,-21 0-15,0 0 0,0 22 16,0-22-16,-21 21 0,-1-21 0,-20 22 16,0-22-16,-43 42 0,22-41 15,-1 20-15,1-21 0,20-21 16,-20 21-16,-1 0 0,22-21 0,-85 0 16,63 0-1,43 0-15,0 0 16,-21 0-16,21-21 15,-1 21 17,22 21-17</inkml:trace>
  <inkml:trace contextRef="#ctx0" brushRef="#br0" timeOffset="7566.87">11345 3620 0,'-21'0'31,"-21"0"-31,-1 0 0,-41 0 16,-149 21-1,148-21-15,-21 0 0,1 0 16,-22 21-16,-149-21 0,149 21 16,-21-21-16,42 0 0,1 0 0,20 21 15,0-21-15,22 0 0,20 0 16,1 0-16,0 0 0,21 0 16,-1 0-16,22-21 15,0 0 1,0 0-16,22 21 0,-1-21 15,0 21-15,0 0 0,21-22 16,-20 1-16,-1 0 0,0 21 16,0-21-16</inkml:trace>
  <inkml:trace contextRef="#ctx0" brushRef="#br0" timeOffset="7930.66">9906 3408 0,'-21'0'31,"0"21"-31,-1 0 0,-41 22 16,-43 20-1,64-42-15,-64 43 16,64-43-16,-1 0 0,22 0 16,-21 0-16,-1-21 0,22 22 15,0-22-15,0 0 0,0 21 0,0-21 16,21 21-1,0 0 1,21-21-16,0 21 16,0 0-16,0 1 0,22-1 0,-22 0 15,21 0-15,-21 0 0,22 0 0,-1 1 16,-21-1-16,21 0 0,-20 0 16,-1 0-16,21 0 0,-21 1 0,0-22 15,-21 21-15,22-21 0,-1 0 16,-21-21-1,0-1 1,-21 1-16</inkml:trace>
  <inkml:trace contextRef="#ctx0" brushRef="#br0" timeOffset="8699.7">6583 2413 0,'0'-21'15,"0"42"-15,-21-63 0,-1 21 0,1 21 0,0 0 16,0 0-16,0 0 15,-43 0-15,22 21 0,0 0 0,-1 0 16,1 0-16,0 22 16,-1-1-16,1 0 0,-43 85 15,22 0-15,42-42 16,-1 0-16,1-1 0,21 1 0,0 0 16,0-1-16,0 1 0,0-22 0,0 22 15,21-21-15,64 84 16,42-21-1,-63-106-15,-1 0 0,1 0 16,-1 0-16,22 1 0,-1-22 0,1 0 16,0 0-16,-1-22 0,1 1 15,0 0-15,-1 0 0,1 0 0,127-85 16,-64 21 0,-85 22-16,-20 20 15,20-20-15,-20-22 0,-1 22 0,-21-22 16,0 22-16,0-22 0,-21 21 15,0-20-15,0 20 0,-21-20 0,-21 20 16,-85-126 0,0 84-16,63 63 0,1 22 15,-128 0-15,107 21 0,-43 0 16,21 0-16,-21 42 16,21-20-16,-21 20 0,21 0 0,0 1 0,22-1 15,-128 85 1,170-85-16,-43 43 15,64-64-15,21 43 16,0-22-16,0-21 0,0 0 0,0 0 16,42 1-16,-21-1 0,1 0 15</inkml:trace>
  <inkml:trace contextRef="#ctx0" brushRef="#br0" timeOffset="9093.48">6498 2921 0,'0'0'16,"-21"0"-16,0 0 0,0 0 15,-1 21 1,1 22-16,21-22 0,0 0 16,0 0-16,0 0 0,0 0 15,0 1-15,0-1 0,21-21 16,1 0-1,-1 0-15,0 0 0,0-21 16,0 21-16,0-22 0,1 1 16,-22 0-16,0 0 15,0 0-15,0 0 0,-22-1 16,1 1-16,0 21 0,0 0 16,-21 0-16,20 0 15,1 21 1,21 1-16,0-1 0,0 0 15,0 0-15,21 0 16,1-21-16,-1 0 0,0 0 16,0 0-16,21 0 0,-20 0 15,20 0-15</inkml:trace>
  <inkml:trace contextRef="#ctx0" brushRef="#br0" timeOffset="9397.31">7006 2985 0,'0'21'16,"0"0"-16,0 0 0,0 0 15,0 0-15,0 1 16,0-1-16,21-21 0,0 0 16,1 0-16,-1 0 15,0 0-15,0 0 0,-21-21 0,42-1 16,-20 1-16,-1 21 0,-21-21 15,0-21 1,0-1-16,0 22 0,0 0 16,0 0-1,-21 21-15,-1 0 0,1 21 16,21 0 0,-21 0-16,21 1 15,-21-1-15,21 0 0,0 0 0,0 0 16,-21 0-16</inkml:trace>
  <inkml:trace contextRef="#ctx0" brushRef="#br0" timeOffset="9696.12">6625 3387 0,'-21'21'16,"42"-42"-16,-63 42 0,42 0 0,0 0 15,0 0-15,21-21 16,0 0-16,21 22 0,43-22 16,-43 0-16,1 0 15,-1 0-15,0 0 0,1-22 16,-1 22-16,0-21 0,-20 0 0,20 21 16,0-21-16,22-21 15,-43 20 1,-21 1-16,-21 42 31,0-21-31,21 22 16,-22-1-16,1 0 0</inkml:trace>
  <inkml:trace contextRef="#ctx0" brushRef="#br0" timeOffset="10017.95">6943 3916 0,'0'21'0,"0"-42"0,0 63 0,0-21 15,0 22-15,0-22 16,0 0-16,0 21 0,0 1 0,0-1 16,0 0-16,0 1 0,0 20 0,0-20 15,0 20-15,0-21 0,0 22 16,0 21-16,-22-22 0,-41 170 15,42-170-15,0 86 16,-1-86-16,1 1 16,21-22-16,0 0 0,0 1 0,-21 20 15,21-42-15,0 0 0,21-42 32,-21 0-32,0 0 0,21-21 15,1 20-15,-22-62 0</inkml:trace>
  <inkml:trace contextRef="#ctx0" brushRef="#br0" timeOffset="10411.78">6943 4593 0,'0'0'0,"-22"0"16,1 0-16,-63 0 16,62 21-16,-62 22 15,41-22-15,22 21 16,0-21-16,-21 22 0,-1 20 15,22-42-15,0 1 0,0-1 0,21 0 16,0 0-16,0-42 31,21 0-31,0 0 0,0-1 0,1-20 16,-1 21-16,21-21 0,0-1 16,-20 1-16,20 21 0,0-22 0,-21 22 15,22-21-15,-1 21 0,-21 21 16,22-21-16,-22 21 0,0 0 0,21 0 15,-21 21-15,1 0 0,-1 0 0,21 0 16,-21 0-16,0 22 16,1-22-16,-1 21 0,0 1 0,-21-22 15,21 21-15,21 64 16,-42-64 0,0-21-16,22-21 0,-1 0 15,-21-21 1,21 0-16,-21 0 0,0-21 15,0 20-15,0-20 0</inkml:trace>
  <inkml:trace contextRef="#ctx0" brushRef="#br0" timeOffset="11171.14">6731 783 0,'0'21'15,"0"1"-15,-21 83 16,0-41-16,21-1 16,-22 1-16,-20 84 15,21-84-15,0-1 0,0 22 0,-22-22 16,22 1-16,0-1 0,0-20 16,0-1-16,21 21 0,-22-41 0,22 20 15,-21-21-15,21 0 0,-21 0 16,21-63 15,21 21-31,0 0 0,-21-22 16,22 1-16,-1-21 0,-21 20 0,21-20 15,0-1-15,0 1 0,0-1 0,22-84 16,63-42 0,-85 147-16,42-41 15,-20 62-15,-22 22 16,0 0-16,0 0 0,21 22 0,-20 20 15,-1-21-15,0 21 0,0 22 16,21 42-16,-42-43 0,0-20 16,0 20-16,0 85 15,0-21-15,0-63 0,0-22 16,0 0-16,0 1 0,0-1 16,0 0-16,0-20 0,0-1 0,0 0 15,22 0-15,-22-42 31,0 0-15,0-22-16</inkml:trace>
  <inkml:trace contextRef="#ctx0" brushRef="#br0" timeOffset="11398.1">6498 1588 0,'0'0'16,"42"0"-16,-20 0 15,-1 0-15,0 0 16,21-22-16,106 1 16,-42 0-16,-42 0 15,-22 21-15,0-21 0,22 21 16,-22-21-16,22 21 0,-22-22 16,0 22-16,-20 0 15,-22-21-15</inkml:trace>
  <inkml:trace contextRef="#ctx0" brushRef="#br0" timeOffset="12215.33">13928 3958 0,'0'0'0,"-43"0"0,22 0 0,0-21 16,0 21-16,0 0 0,42 0 31,0 0-31,21 0 0,1 0 15,20-21-15,1 21 0,-1 0 0,22 0 16,105 0-16,-84 0 0,-21 0 16,21-21-16,-1 21 0,22 0 15,-21 0-15,21-21 0,-21 21 0,0 0 16,0 0-16,0-22 0,-1 22 16,1 0-16,127-21 15,-106 21 1,-85 0-16,1-21 0,-22 21 0,0 0 15,-42 0 17,0 0-32,0 0 0,21-21 15,-22 21-15,1 0 0,0 0 0</inkml:trace>
  <inkml:trace contextRef="#ctx0" brushRef="#br0" timeOffset="12583.38">15917 3535 0,'-21'0'0,"42"0"0,-63-21 16,21 21-16,21 21 31,42 0-15,-21-21-16,0 21 0,1-21 0,20 0 15,0 21-15,1-21 0,62 0 16,-20 0-1,-21 0-15,-22 0 0,0 0 16,-21 0-16,22 0 0,-22 0 0,-21 22 16,0-1-16,0 0 0,-21 0 15,0 0-15,-106 85 16,63-64-16,22 1 0,-85 41 16,63-20-16,1-22 15,20 1-15,-20-1 0,21 0 0,-1 1 16,-41 20-16,62-42 0,1 0 15,0 1-15,0-22 0,21 21 16,21-42 0,0-1-1,22-20-15</inkml:trace>
  <inkml:trace contextRef="#ctx0" brushRef="#br0" timeOffset="13328.13">18881 2498 0,'-22'-21'0,"44"42"0,-65-64 15,22 22-15,0 0 16,0 21-16,0 0 0,-1 0 0,-20 21 16,-43 64-1,64-43-15,0 1 0,-21 20 16,21 1-16,-1 20 0,-20 64 16,21-63-16,0 0 0,21 148 15,0-106 1,21-85-16,21 21 0,-21-20 15,43-22-15,-22 21 0,22-21 0,-22 1 16,22-1-16,-1-21 0,1 0 16,-1 0-16,128 0 15,-107 0-15,-20 0 0,-1-21 16,64-43-16,-63 43 0,-1 0 16,-20-22-16,20 1 0,-21 0 15,1-22-15,-1 1 0,0-1 16,-20 1-16,20-1 0,-21-147 15,-21 62 1,-21 65-16,0 20 0,-22-20 0,1 20 16,0 22-16,-22-22 0,1 43 15,-1-21-15,-20 21 0,-1-1 0,-84 1 16,-85 42 0,148 1-16,21 20 0,0 0 15,1 22-15,20-22 0,1 22 16,20-1-16,1 1 0,0-1 0,21-21 15,-1 22-15,22-22 0,0 1 16,22 41 0,62-20-16,-63-43 15</inkml:trace>
  <inkml:trace contextRef="#ctx0" brushRef="#br0" timeOffset="13664.97">18965 2879 0,'-21'0'16,"0"21"-16,0 0 15,21 0-15,-21 0 16,21 1-16,-22-1 0,22 0 0,0 0 16,0 0-16,0 0 15,22-21-15,-1 0 16,0 0-16,0 0 15,-21-21-15,21 21 0,-21-21 0,21 0 16,-21 0-16,0 0 16,0-1-16,0 1 0,0 0 0,0 0 15,-21 21-15,0-21 16,0 21-16,0 0 0,0 21 16,-1 0-1,22 0-15,0 0 16,0 1-16,0-1 15</inkml:trace>
  <inkml:trace contextRef="#ctx0" brushRef="#br0" timeOffset="13971.79">19325 2985 0,'-21'21'16,"42"-42"-16,-42 63 0,0-42 0,21 21 0,21-21 31,0 0-31,0 0 16,0 0-16,1-21 0,-1 0 16,0 0-16,0-1 0,-21 1 15,21 0-15,-21 0 0,0 0 16,0-22-1,-21 43 1,21 22-16,-21-1 16,21 0-16,-21 0 15,21 0-15,-21 0 0,-1 1 0,22-1 16,0 0-16</inkml:trace>
  <inkml:trace contextRef="#ctx0" brushRef="#br0" timeOffset="14262.63">18944 3366 0,'-21'21'15,"21"0"1,21-21-16,21 0 15,-20 0-15,-1 0 16,0 0-16,0 0 0,21 0 0,-20 0 16,20 0-16,-21 0 0,43 0 15,-43-21-15,0 0 0,0 21 16,-21-22 0</inkml:trace>
  <inkml:trace contextRef="#ctx0" brushRef="#br0" timeOffset="14583.44">18986 3789 0,'0'0'16,"-21"21"-1,21 0-15,0 0 0,0 1 0,0 20 16,0-21-16,0 21 0,0 1 16,0-1-16,0 22 0,0-22 15,0 21-15,0-20 0,0 20 0,0 1 16,0 42-16,0 21 16,0-64-16,0 1 0,-21 63 15,0-64-15,0 1 0,0-22 16,-1 21-16,22-20 0,-21-22 0,0 21 15,21-21-15,-21 1 0,21-1 16,0 0-16,0-42 16,0 0-16,0-1 0,0 1 15,0-21-15</inkml:trace>
  <inkml:trace contextRef="#ctx0" brushRef="#br0" timeOffset="15024.2">18923 4424 0,'0'-21'0,"0"42"0,-21-63 0,21 20 16,-21 22-16,-1 0 0,1 0 16,0 0-16,0 0 0,0 0 0,-85 64 15,42-22 1,43 1-16,-21-22 0,21 0 16,-22 21-16,22-21 0,0 22 0,-42 20 15,41-42-15,1 1 16,0-1-16,21 0 0,21-21 31,0-21-31,1 0 0,-1-1 0,0 1 16,21 0-16,-21 0 15,22-21-15,-1-1 0,-21 22 0,22-21 16,-1-1-16,-21 1 0,21 21 16,-20-21-16,83-22 15,-83 64-15,20 0 16,-21 21-16,0-21 0,0 43 0,-21-22 15,22 0-15,-1 21 0,0 1 16,-21-1-16,21-21 0,0 21 0,22 22 16,-1 21-1,-21-64-15,0 0 0,0 0 16,1-21-16,-1 0 16,0 0-16,-21-21 15,21 21-15,-21-42 0,0 20 0,21 1 16,0-63-16</inkml:trace>
  <inkml:trace contextRef="#ctx0" brushRef="#br0" timeOffset="16016.63">18817 826 0,'0'0'0,"-21"0"15,21 21 1,0 0 0,0 0-16,0 0 0,0 22 15,21-22-15,0 0 0,0 0 16,1 0-16,-1 0 0,21 1 16,22-1-16,-22 0 15,0-21-15,43 0 0,21 0 16,-43 0-16,-20-21 15,62 0-15,-62-1 0,-1 1 16,-21 0-16,22 0 0,-22 0 16,-21-43-16,0 22 15,-21 42 1,-1 0-16,1 21 0,-21 21 16,0 1-16,20-1 0,-20 0 15,0 22-15,-106 84 16,105-84-16,1-22 15,0 21-15,-1-20 0,-41 41 16,41-41-16,22-1 0,-21-21 0,21 0 16,-1 1-16,1-1 0,21 0 15,0-42 1,0 0 0,0-1-16,0 1 0,43-21 15,-43 0-15,21 20 0,0 1 16,0 0-16,-21 0 0,0 0 15,21 21-15,0 0 0,1 21 16,-1 0-16,0 0 0,-21 0 0,21 1 16,0 41-1,22 1-15,-22-43 0,0 0 16,0 0-16,0-21 0,0 21 0,1-21 16,41 0-16,-21 0 15,1 0-15,-22 0 0,21-21 0,1 0 16,-1 0-16,-21 0 0,43-22 15,-22-20 1,-42 42-16,0-1 16,0 1-16,0 0 15,21 21 1,-21 21 0,0 0-1,0 1-15,0-1 0,0 0 16,0 0-16</inkml:trace>
  <inkml:trace contextRef="#ctx0" brushRef="#br0" timeOffset="20548.4">12234 931 0,'0'0'0,"21"-21"0,1 0 15,-22 0-15,0 0 16,0 0-16,0-1 0,-22-41 16,-41 21-1,42 42-15,-22-22 0,1 1 16,-21 21-16,-1-21 0,1 21 0,-64-21 16,63 21-16,-21 0 15,-42 21-15,43 0 0,-86 22 16,107-22-16,-22 21 15,1 0-15,20 1 0,1-1 0,-1 22 16,1-1-16,20 1 0,1-1 16,0 1-16,-22 126 15,64-126-15,0-1 0,0 1 16,0 63-16,0-64 0,21-21 16,0 1-16,1-1 15,20-21-15,0 22 0,1-22 0,-1 0 16,0 0-16,1-21 0,84 21 15,-85-21 1,-21 0-16,0 0 0,-42 0 31,0 0-31,0 0 0,-22 0 16,1 0-16,0 21 0,21-21 16,-22 22-16,1-22 0,-22 42 15,22-21-15,21 0 0,-21 0 16,20 1-16,1-1 0,0 21 15,-42 22-15,63-22 0,-22 21 0,22-20 16,-21-1-16,21 22 0,0-22 16,0 0-16,0 22 0,0-22 15,0 0-15,21 1 0,1-1 16,-1-21-16,0 22 0,0-22 0,0 0 16,0 0-16,64 21 15,-43-20-15,-20-22 16,-1 0-16,-42 0 31,-1 0-31,1 0 0,0 0 0,0 0 16,-21 0-16,20 0 0,1 0 0,-42 42 15,20-21 1,1 21-16,21-20 0,0-1 16,-22 21-16,22-21 0,0 22 0,-21-1 15,21 0-15,-1 1 0,-20-1 16,0 43-16,21-43 0,-1 0 15,1 22-15,21-22 0,-21 22 16,21-1-16,0 1 0,0 20 0,0-20 16,0-1-16,0 1 0,0-1 0,21 1 15,0-1-15,1-20 0,-1 20 16,0-21-16,21 1 0,-21-1 0,22 0 16,-22 1-16,21-1 0,1-21 15,-22 0-15,21 1 0,-21-1 16,22-21-16,-22 0 0,0 0 0,0 0 15,0 0-15,0 0 0,1 0 16,-1 0-16,-21-21 16,-21 21-1,-1 0 1,1 0-16,0 21 0,0 0 16,0-21-16,0 21 0,-1 0 0,1 0 0,0 22 15,0-22-15,0 0 0,0 21 16,-1 1-16,1-22 0,0 21 0,0 1 15,21-1-15,0 0 0,-21 1 16,21 20-16,0 1 0,0-22 16,0 21-16,0 22 0,0-21 0,21-1 15,0 1-15,0-1 0,0 1 0,1-1 16,-1 1-16,85 105 16,-43-63-1,1-64-15,-22 0 0,0 1 0,1-22 0,20 0 16,-21 0-16,1 0 0,-1-21 15,0 0-15,1 0 0,-1 0 16,0-21-16,1 21 0,-1-21 0,43-42 16,-1 20-1,-62 22-15,-1 0 0,0 21 16,-21-21-16,21 21 16,0 0-1,-21 21-15,21 0 0,1 0 0,-22 0 16,21 1-16,0-1 15,0 42-15,0-42 16,22 22-16,-22-22 0,0 21 16,0-21-16,43 1 0,-22-1 15,0 0-15,64-21 0,-42 0 16,20 0-16,-20 0 0,20 0 0,-20 0 16,21-21-16,190-64 15,-85 0-15,-105 43 16,0 0-16,-1-1 0,1-20 15,0 21-15,-22-22 0,43-42 16,-64 43-16,1-1 0,-1 1 0,-21-1 16,0 1-16,-21 20 0,0-20 15,0 21-15,0-1 0,0 1 0,-21-22 16,-21 43 0,21 21-16,-1-21 0,1 21 15,42 0 16,1-21-15,-1 0 0,0 21-16,21-21 0,-21-1 0,1 1 15,20 0-15,-21 0 0,21-21 0,1 20 16,-22-20-16,21 0 0,1-1 16,-22 1-16,0 0 0,0-22 0,0 22 15,0-22-15,-21-63 0,0 85 16,0-21-16,0-1 15,-21 22-15,0-1 0,0-20 0,-21 21 16,20-1-16,-20 22 0,21-21 0,-64-22 16,64 43-16,-64-21 15,64 42-15,0-21 0,-21-1 16,-1 22-16,22-21 0,21 0 31,0 0-15,0 0-1,21 0-15,1-1 0,-1 1 16,0 0-16,21-42 16,-21 41-16,43-62 0,-22 41 15,-21 1-15,22 0 0,-1-43 16,-21 43-16,0-64 0,-21 64 16,0-1-16,0 1 15,-21 0-15,0-1 0,-64-41 16,64 62-16,0 1 15,-21 0-15,21 21 0,-1 0 0,1-21 16,0 21-16,0 0 0,0 0 0,0 0 16,21-21-16,-22 21 15,22-21 17,22-1-32,-1 22 0,0-21 15,0 21-15,0-21 0,0 0 0,1 0 16,-1 0-16,0-1 0,0-20 15,21 21-15,-20-43 16,-1 43-16,-21-85 16,0 43-16,-21 21 15,-1 20-15,1-20 0,0 21 0,0 0 16,-43-22-16,22 22 16,21 0-16,-21 21 0,20-21 0,-20 21 15,21 0-15,0 0 0,-22 0 0,22 0 16,0 0-1,21-21-15,0 0 16,0-1 0,0 1-16,0 0 15,21-21-15,-21-1 16,21 22-16,-21-42 16,22 42-16,-22-22 0,0 1 15,0 21-15,0-22 0,-22-62 16,1 62-16,0 1 0,-21 0 15,-22-43 1,43 43-16,-64-22 0,43 43 16,0 0-16,-43 0 0,22 21 15,-1-22-15,22 22 16,21 0-16,-22 0 0,43-21 31,21 0-15,1 21-1,-1 0-15,0-21 0,0 21 0,0-21 16,0 21-16,1-21 0,-1-1 16,0 22-16,0-21 0,-21 0 0,21-42 15,-21 20 1,0 22-16,-21 0 0,0-21 16,0 20-16,0 1 0,-22 0 15,22 0-15,-21 21 0,21-21 16,-22 21-16,1 0 0,21 0 0,-22 0 15,-62 0 1,62 0-16,1 0 16,21 0-16,0 21 15,42-21 17,0 0-32,0 0 15,-21-21-15,21 0 0,0-1 0,1 22 16,-1-21-16,-21 0 0,0 0 15,21 0-15,-21 0 0,0-43 16,0 22 0,-21 21-16,0-1 0,-1 1 15,1 21-15,0 0 0,-21 0 16,21 0-16,-22 0 0,22 0 0,-21 21 16,-1-21-16,22 22 0,-21-1 0,-43 42 15,85-20 1,0-22-16,0 0 15,0 0-15,0 0 0,43 0 0,-22 1 16,0-22-16</inkml:trace>
  <inkml:trace contextRef="#ctx0" brushRef="#br0" timeOffset="43114.32">10858 6752 0,'0'21'15,"-21"-21"95,0 0-95,0 0-15,0 0 0,0 0 16,-1 0-16,1 0 16,0 0-16,0 0 0,0 0 0,0 0 15,-1 0-15,1 0 0,0 0 0,-21 0 16,21 0-16,-1 0 0,-41 0 15,21 0-15,-1 0 0,22 0 16,-21 0-16,-1 0 0,1 0 0,0 0 16,-1 0-16,1 0 0,-64 0 15,64 0-15,0 0 0,20 0 16,-20-21-16,0 21 0,-1 0 16,22 0-16,-85 0 15,43-21-15,21 21 16,-1-21-16,22 21 0,-21 0 0,-1 0 15,-20 0-15,-22-21 0,22 21 16,-1 0-16,22-21 0,-22 21 16,22 0-16,-21 0 0,-43-22 15,63 22-15,-20-21 16,42 21-16,-22 0 16,22-21-16,0 21 0,-21 0 0,-22 0 15,43-21-15,-21 21 0,-1 0 0,1 0 16,21 0-16,-21-21 0,-1 21 15,1 0-15,0 0 0,-1-21 0,-63 21 16,43-22 0,21 22-16,20 0 15,-20 0-15,21-21 0,-21 21 0,-1 0 16,1-21-16,21 21 0,-22 0 16,1 0-16,0 0 0,-1 0 0,22 0 15,-21 0-15,21 0 0,-22 0 0,22 0 16,0 0-16,0 0 0,0 0 15,0 0-15,-1 0 0,1 0 16,0 0-16,0 0 0,0 0 16,0 0-1,-1 0 1,1 0 203,0 0-219,0 0 15,21 21-15,-21-21 0,0 21 16,-1-21-16,1 0 0,0 22 16,0-22-16,0 0 0,0 0 15,21 21-15,-22-21 0,1 0 0,0 0 16,0 21-1,0-21-15,0 0 16,-1 21 0,1-21-16,0 0 15,21 21 1,-21-21-16,21-21 62,21 0-62,0 0 16,0 21-16,1-21 0,-1-1 0,21 1 16,0 0-16,-20 0 0,62-43 15,1 22 1,-43 21-16,1 0 0,-1 0 0,0-1 16,-21 1-16,22 21 0,-22-21 15,21 21-15,-21-21 0,1 21 0,-1 0 16,0-21-16,0 21 0,0-21 0,0 21 15,-42 0 32,0 0-31,0 21-16,0-21 0,0 21 0,-1-21 16,1 21-16,0-21 0,0 0 15,0 21-15,-22-21 0,22 21 16,0-21-16,-21 22 0,-1-1 15,22-21-15,-63 21 16,-1 0 0,64 0-16,0-21 0,-1 0 15,1 21-15,0-21 0,-21 0 16,21 22-16,-1-22 16,22 21 62,0 0-78,0 0 15,22 0-15,-22 0 0,0 1 16,21-1-16,0 0 0,-21 0 16,21 0-16,0 0 0,0 22 0,-21-22 15,22 0-15,20 43 16,0-22-16,-42-21 15,21 0-15,1 0 0,-1 1 16,0-1 0,-21 0-16,21-21 15,-21-21 95,0 0-95,0-1-15,0 1 16,0 0 0</inkml:trace>
  <inkml:trace contextRef="#ctx0" brushRef="#br0" timeOffset="54798.4">20002 6435 0,'0'-21'31,"-21"21"-15,0 0 0,0 0-1,0 0 1,0 0-16,-1 0 0,1 21 15,0-21-15,-21 0 16,21 0-16,-1 0 0,-20 0 0,21 21 16,-21-21-16,-1 0 15,-20 0-15,20 0 0,1 0 0,-21 0 0,20 0 16,1 21-16,-22-21 0,-20 0 16,41 0-16,-62 0 15,62 0-15,-20 0 0,-43 0 16,64 0-16,-22 0 0,1 0 15,20 0-15,-20 0 0,-1 0 0,1 0 16,-1 0-16,-20 0 0,20 0 16,1 0-16,-1 0 0,1-21 15,-1 21-15,1 0 0,20 0 0,-20 0 16,-1 0-16,22 0 0,-22 0 16,-126 0-1,84 0-15,64 0 0,-1 0 16,-20 0-16,21-21 0,-1 21 15,-20 0-15,20 0 0,-20 0 0,21 0 16,-22 0-16,22 0 0,-22-21 16,22 21-16,-22 0 0,22 0 0,0-22 15,-22 22-15,22 0 0,0 0 16,-22 0-16,22 0 0,-1-21 16,1 21-16,-21 0 0,20 0 0,1 0 15,0 0-15,-1-21 0,1 21 16,0 0-16,-1 0 0,1 0 0,0 0 15,-1 0-15,1 0 0,0 0 0,20-21 16,-20 21-16,0 0 0,-1 0 16,1 0-16,0 0 0,-1 0 0,1 0 15,0 0-15,-1 0 0,1 0 16,0 0-16,21 0 0,-22 0 0,22 0 16,-21 0-16,21 0 0,-1 0 15,1 0-15,0 0 0,0 0 0,0 0 16,0 0-16,-1 0 15,1 0-15,0 0 32,21-21 46,0 0-63</inkml:trace>
  <inkml:trace contextRef="#ctx0" brushRef="#br0" timeOffset="55401.09">15642 5990 0,'21'0'16,"-42"0"15,0 21-31,0 1 15,-22-22-15,22 21 0,-21 0 16,0 0-16,-22 0 0,22 0 0,-22-21 16,22 22-16,-22-1 0,1 0 0,-1 0 15,22 0-15,-21 0 0,20-21 16,-63 22 0,43-1-16,42-21 0,0 0 15,-1 0-15,1 0 16,0 0-16,0 0 15,21-21 1,21 21 31,0 0-47,0 21 0,1 0 16,-1-21-16,21 21 0,-21 0 15,22 22-15,41 41 16,-63-63-16,1 1 0,20 20 15,-21-21-15,0 0 0,22 22 16,-43-22-16,21 0 0,21 0 16,-42 0-16,21 0 15,-42-21 32,0 0-47,0 0 0,0 0 16</inkml:trace>
  <inkml:trace contextRef="#ctx0" brushRef="#br0" timeOffset="86171.7">16870 7070 0,'0'-21'15,"0"-1"-15,21 22 0,-21-21 16,0 0-16,0 0 0,0 0 15,21 21 1,-21-21 0,0 42 15,0 0-31,0 0 0,0 0 16,0 43-16,-21-22 15,0 0-15,0 43 0,-1-43 16,1 22-16,21-22 15,-21 1-15,0-1 0,21 0 0,0 1 16,-21-1-16,0 0 0,21-21 0,-22 22 16,22-22-16,0 0 0,-21 21 0,0-20 15,21-1-15,-21 0 0,21 0 0,0 0 16,0 0-16,-21-21 16,21-21 15,0 0-16,21 0-15,-21 0 0,21 0 0</inkml:trace>
  <inkml:trace contextRef="#ctx0" brushRef="#br0" timeOffset="86503.5">16891 7091 0,'0'0'0,"0"-21"0,0 0 16,0-1-1,21 22-15,0 0 0,0 0 16,1 0-16,20 0 16,-21 0-16,0 0 0,22 0 15,-22 0-15,21 0 0,0 0 16,-20 0-16,20 0 0,0 0 0,22 0 15,-22 0-15,-21 0 16,22 0-16,-1 0 16,-21 22-16,-21-1 31,-21-21-31,0 0 16,0 0-1,-1 0-15</inkml:trace>
  <inkml:trace contextRef="#ctx0" brushRef="#br0" timeOffset="86885.58">16616 7451 0,'0'0'15,"0"21"-15,-21-21 0,-1 0 0,22 21 16,22 0 15,-1-21-31,0 0 16,0 0-16,0 0 0,22 0 0,-22 0 16,21 21-16,0-21 0,1 0 15,-22 0-15,21 0 0,22 0 16,-22 0-16,22 0 15,-22 0-15,-21 0 0,0 0 16,0 0-16,1 0 16,-22 22-16,-22-22 47,1 0-32,0 0-15,0 0 0</inkml:trace>
  <inkml:trace contextRef="#ctx0" brushRef="#br0" timeOffset="87935.5">8424 7091 0,'21'0'16,"-21"-21"-16,0 42 31,0 0-15,0 0-16,0 0 0,0 22 0,-21-22 15,21 21-15,-21 1 0,0-1 16,21 0-16,-21 1 0,0-1 15,21 21-15,-22-20 0,1-1 0,0 0 0,21 1 16,-21-1-16,21 0 0,-21-20 16,21 20-16,0 0 0,-43 43 15,22-43-15,21 1 16,0-22-16,-21 21 16,21-21-16,0 0 15,0-42 16,0 0-15,0 0-16,21-21 0,-21 20 0</inkml:trace>
  <inkml:trace contextRef="#ctx0" brushRef="#br0" timeOffset="88419.74">8297 7218 0,'0'-21'0,"0"42"0,-21-42 0,21 0 0,-21 21 16,21-22-16,-21 22 0,21-21 16,0 0-16,0 0 0,0 0 15,0 0 1,21-1-16,0 22 15,0 0-15,0-21 0,1 21 16,-1 0-16,63 0 16,-41 0-16,-22 0 0,21 0 15,22 0-15,-43 21 0,21-21 16,-21 22-16,22-1 0,-22-21 0,0 21 16,0 21-16,0-21 0,-21 1 15,0-1-15,0 21 0,0-21 0,0 22 16,-21-22-16,0 0 0,-42 42 15,-22 1 1,43-43-16,20-21 0,-20 21 16,21 0-16,0-21 0,0 0 0,-1 22 15,1-22-15,0 0 0,0 0 16,0 0-16,0 0 16,-1 0-16,1 0 31,0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3:10:21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931 0,'21'0'16,"-21"-21"-16,21 0 16,1 0-16,-1 0 15,-21 0 1,21 21-16,-21-22 16,0 44 30,0-1-46,0 0 16</inkml:trace>
  <inkml:trace contextRef="#ctx0" brushRef="#br0" timeOffset="1954.25">1397 741 0,'0'0'0,"0"-21"47,0 0-31,0-1 0,0 1 15,0 0-31,0 0 15,0 0-15,0 0 16,0-1-16,-21 22 16,21-21-16,0 0 15,0 0-15,0 0 0,-21 21 16,21-21-16,0-1 0,0 1 16,0 0-1,0 42 32,0 0-47,-22 1 0,22 20 0,0-21 16,0 21-16,-42 43 0,21-43 15,-21 43-15,42 106 16,21-149-16,-21 21 0,0-20 16,0 63-16,0-43 15,0-21-15,0 1 0,0-1 16,0 0-16,0 1 0,0-1 0,-21-21 15,21 0-15,0 22 0,0-22 16,-22 0-16,22 0 0,-21-21 16,21-21-1,0 0-15,0 0 16,0 0-16,0-64 16,0 43-16,21-1 0,1 1 0,-1 0 15</inkml:trace>
  <inkml:trace contextRef="#ctx0" brushRef="#br0" timeOffset="2316.05">1249 487 0,'-21'0'0,"42"0"0,-64 0 0,22 0 0,21-21 15,-21 21 1,21-21 0,21-1-16,43 1 15,-1 21-15,-20-21 0,20 21 16,-21-21-16,22 21 0,-1 0 0,-20-21 16,20 21-16,-20 0 0,-1 0 15,0 0-15,-21 0 16,22 0-16,-22 0 0,0 0 0,0 0 15,-42 21 32,0 0-31,0-21-16,0 21 16,21 0-16,-22-21 0</inkml:trace>
  <inkml:trace contextRef="#ctx0" brushRef="#br0" timeOffset="2625.31">1291 1058 0,'0'0'0,"0"22"15,-21-22-15,21 21 16,21-21-1,21 0 1,-20-21-16,-1 21 0,21 0 16,22-22-16,20 1 15,-63 21 1,22-21-16,-22 21 0,0 0 0,0 0 16,0 0-1,-42 0 16</inkml:trace>
  <inkml:trace contextRef="#ctx0" brushRef="#br0" timeOffset="3164">1990 1143 0,'0'-21'0,"0"0"15,0 0-15,0-1 16,0 1-16,0 0 16,-22 21-1,1 21-15,0 0 16,21 1-16,-21-1 15,0 21-15,0-21 0,21 22 16,-22-22-16,1 21 0,21 0 16,0-20-16,-21 20 0,21-21 0,-21 21 15,21-20-15,0 20 0,0-21 16,0 0-16,0 0 0,21 1 0,21-1 16,1-21-16,20 21 15,-20-21-15,-1 0 16,0-21-16,1 21 0,-1-21 0,43-22 15,-43 22-15,-21 0 16,21-21-16,-20 20 0,-1-20 16,-21 21-16,0-64 15,-21 1-15,-1 62 0,-20-20 16,21 0-16,-21 21 0,-1-1 16,22 1-16,-21 0 0,21 21 15,-22 0-15,22 0 0,0 0 0,-21 21 16,20-21-16,1 21 0,0 1 15,0-1-15,0 21 16,21 0 0,0-20-16,0-1 0,21-21 0,0 0 15,0 0-15,43 0 16</inkml:trace>
  <inkml:trace contextRef="#ctx0" brushRef="#br0" timeOffset="3278.15">2773 614 0,'0'0'0,"21"-21"0,-21 0 0,0-1 15</inkml:trace>
  <inkml:trace contextRef="#ctx0" brushRef="#br0" timeOffset="3482.04">2773 508 0,'0'21'16,"0"0"-16,0 1 15,-21 41-15,-1-21 16,22 1-16,0-1 0,-21 22 15,0-1-15,0 1 0,0-1 0,0-21 0,-1 22 16,22-1-16,-42 64 16,21-63-1,21-43-15,0 0 0,0 0 16,0 1-16,0-1 0,0 0 0,21-21 31,0 0-15,0-21-16,1 0 0</inkml:trace>
  <inkml:trace contextRef="#ctx0" brushRef="#br0" timeOffset="3791.86">3133 487 0,'0'0'0,"0"-21"0,0 0 16,0 42 15,0 0-31,0 21 0,0-21 0,0 22 16,-22-1-16,22 22 15,-21-22-15,21 21 0,-42 64 0,21-84 16,21 20-16,-21 1 0,-22 20 16,22 1-1,21-43-15,-21 1 0,21-1 16,0-21-16,0 0 0,0 1 15,0-1-15,0 0 16,21-21-16,0 0 16,0 0-16,1-21 0,62-43 15,-41 43-15,-22 0 16</inkml:trace>
  <inkml:trace contextRef="#ctx0" brushRef="#br0" timeOffset="4037.72">3514 1080 0,'21'-22'0,"-42"44"0,42-22 47,-42 21-47,-1 0 0,1 0 0,0 0 16,21 22-16,-21-22 0,0 21 16,21-21-16,0 0 0,-21 1 0,-1-1 15,22 0-15,-21 0 0,21 43 16,0-43-1,21-21 17,1 0-32,-1-21 0,-21-1 15,42-20-15</inkml:trace>
  <inkml:trace contextRef="#ctx0" brushRef="#br0" timeOffset="4191.63">3683 804 0,'-21'-21'0,"0"0"16,-1 21 0,1 21-1,21 0-15,0 1 32</inkml:trace>
  <inkml:trace contextRef="#ctx0" brushRef="#br0" timeOffset="4744.83">3979 1058 0,'0'0'0,"-21"0"16,0 22 15,21-1-31,0 21 0,0 0 16,0-20-16,-21-1 16,21 21-16,-21-21 0,21 0 0,-22 1 15,22-1-15,0 0 0,0 0 0,-21 0 16,21 0-16,-21 1 15,21-1-15,0-42 32,0-1-32,0 1 15,0 0-15,21 0 0,-21 0 0,21 0 16,1-22-16,-1 22 0,0-21 16,0-1-16,21 1 0,-20 21 15,-1-21-15,21 20 0,22-20 16,-1 0-16,-21 42 15,1 0-15,-1 21 0,-21 0 16,0 0-16,1 22 16,-22-22-16,21 0 0,-21 21 0,0-21 15,0 22-15,0-22 0,-21 21 16,-1-21-16,22 1 0,-21-1 0,0 0 0,0 21 16,0 1-1,0-43-15,21 21 0,21-42 31,0-1-31,21 22 16,-21-21-16</inkml:trace>
  <inkml:trace contextRef="#ctx0" brushRef="#br0" timeOffset="5507.4">5228 1016 0,'0'0'0,"0"-21"0,0 0 16,0 0-16,0-1 15,0 1-15,0 0 0,-21 0 0,0 0 16,0 21-16,-1 0 16,1 0-16,0 0 0,-21 0 0,21 21 15,-22 0-15,1 0 0,21 0 16,-22 22-16,1-22 0,-43 64 15,43-64-15,0 21 0,21 0 16,-22-20-16,22 20 0,0-21 0,0 0 16,21 0-16,0 1 0,0-1 15,42 0-15,22-21 16,-22 0-16,0 0 16,1 0-16,-1-21 0,0 0 15,1-1-15,-22 1 0,21 0 0,0 0 16,1 0-16,-22 0 0,0-22 15,0 22-15,0 0 0,1-43 16,-22 22 0,0 21-16,0 0 0,0 42 31,0 0-31,0 0 16,0 0-16,-22 43 15,22-22-15,-21-21 0,21 22 0,0-1 16,0 0-16,0 43 15,0-21-15,0-22 0,0 21 16,0 1-16,0-1 0,0 1 16,0 148-16,0-1 15,0-126-15,0-22 16,0 22-16,0-21 0,0-1 16,0 1-16,0-1 0,0 1 0,0-1 15,0-21-15,-21 1 0,0-1 0,0 0 16,-43 22-1,1-43 1,42-21-16,-22 0 0,1 0 0,21-21 16,0 0-16,-1-22 15,1 22-15,21-42 0,-21-43 16,21 42-16,0-20 0,0-1 16,0-63-16,64-127 15,-43 190-15,0 0 0,0 1 16,0 20-16,22-20 0,-22 20 15,21 1-15,-21-1 0,22 22 0,-1-22 16,-21 22-16,21-22 0</inkml:trace>
  <inkml:trace contextRef="#ctx0" brushRef="#br0" timeOffset="6430.87">6900 783 0,'43'-21'0,"-86"42"0,128-63 0,-64 21 0,21 0 0,-20-1 16,-1 1-16,21 21 0,-21-21 15,-21-21-15,21 21 0,-21-1 16,0 1-16,-21 21 15,-21 0-15,21 0 0,-22 0 16,-20 0-16,21 0 0,-22 21 16,1-21-16,-1 22 0,1-1 0,-86 42 15,65-20 1,63-22-16,-1 0 0,1 0 16,21 0-16,0 0 0,0 1 15,21-1-15,1 0 0,-1 0 0,0 0 16,21 0-16,1 1 0,147 62 15,-105-41 1,-43-1-16,-21-21 16,22 0-16,-43 0 0,0 1 0,0 20 15,0-21-15,0 0 0,-43 0 16,22 1-16,-21-1 0,-1-21 16,1 21-16,-106 0 15,63-21-15,43 0 16,0 0-16,-22-42 0,43 21 15,0-1-15,0 1 0,-1-21 16,22 21-16,0-22 0,0 22 0,0-21 16,0 21-16,0 0 0,0-1 15,0 1-15,0 0 0,22 21 16,20 0 0,-21 21-16,0 22 0,-21-22 15,21 0-15,-21 21 16,0-21-16,0 22 0,0-22 0,0 0 15,0 21-15,22-20 0,-22-1 16,42 42-16,0-20 16,-21-43-16,22 21 15,-22-21-15,0 0 0,21 0 16,22 0-16,-22 0 0,1-21 16,-1 21-16,0-22 0,-21 22 15,22-21-15,20 0 16,-42 0-16,1 21 15,-22-21 1,0 0 31</inkml:trace>
  <inkml:trace contextRef="#ctx0" brushRef="#br0" timeOffset="7326.89">1990 1080 0,'-43'0'16,"86"0"-16,-107 0 0,43 0 0,0 0 16,0 0-16,42 0 15,0 0 1,42 0-16,-20 21 0,41-21 15,1 21-15,21-21 0,21 21 0,21 0 16,0-21-16,22 21 0,-1-21 16,21 0-16,1 0 0,-1 0 15,1 22-15,21-22 0,-22 0 16,22 0-16,-22 0 0,1 0 0,-22 0 16,0 0-16,1 0 0,-22 0 0,127 0 15,-169 0-15,84 0 16,-126 0-16,-1 0 15,-20 0-15,-1 0 0,-21 0 0,22 0 16,-22 0-16</inkml:trace>
  <inkml:trace contextRef="#ctx0" brushRef="#br0" timeOffset="7965.85">1884 2688 0,'0'-21'0,"0"42"0,-21-63 15,21 21-15,0 0 16,-22 21-16,22 21 16,0 21-16,0-21 0,0 22 15,0-1-15,0 21 16,0-20-16,0 20 0,0 1 0,0-1 15,0 1-15,0-1 0,-21 22 16,0-22-16,21-20 0,-21 63 16,0-1-1,21-83-15,0-1 16,0-42 0,0-1-1,0-20-15,0 21 0,0-21 0,21-1 16</inkml:trace>
  <inkml:trace contextRef="#ctx0" brushRef="#br0" timeOffset="8207.7">1778 2731 0,'0'-22'16,"0"1"-1,21 21-15,0 0 16,22-21-16,-1 21 15,0 0-15,-21-21 0,1 21 0,20 0 16,-21 0-16,43 0 0,-22 0 16,-21 0-16,0 0 0,0 0 15,-21 21 1,0 0-16,-21 0 16,0-21-16,-42 43 15,41-22-15</inkml:trace>
  <inkml:trace contextRef="#ctx0" brushRef="#br0" timeOffset="8407.11">1820 3154 0,'0'21'16,"21"0"-16,1-21 16,-1 0-16,0 0 0,0 0 15,0 0-15,0 0 0,1-21 16,-1 21-16,21-21 15,-21 0-15,0 0 0,1 21 16,41-22 0,-42 1-16,0 21 15</inkml:trace>
  <inkml:trace contextRef="#ctx0" brushRef="#br0" timeOffset="8857.85">2561 3133 0,'0'-21'15,"-21"21"17,0 0-32,0 0 15,-1 21-15,1 0 0,21 0 16,-21 0-16,0 43 0,21-22 15,0-21-15,0 22 0,0-22 16,0 0-16,0 42 0,0-41 16,0-1-16,21-21 0,21 21 15,-20-21-15,20 0 16,0 0-16,22-21 16,-43 0-16,0-1 0,21 1 15,-20 0-15,-1-21 0,0 21 16,0-22-16,0 1 0,-21 21 0,0-85 15,-21 42 1,0 64-16,0 0 16,0 0-16,-1 0 15,1 0-15,0 0 0,0 0 0,0 0 16,0 22-16,-1-22 16,1 21-16,21 21 15,-21-21-15,21 0 16,0 1-1</inkml:trace>
  <inkml:trace contextRef="#ctx0" brushRef="#br0" timeOffset="9711.24">2942 3535 0,'21'0'0,"-42"0"0,63 0 16,-20 0-1,-1 0-15,-21-21 0,21 0 16,0-1-16,0-20 0,-21 21 0,43-64 16,-22 43-16,0 0 0,0-1 15,-21-20-15,21 20 16,-21 1-16,43-106 16,-43 84-16,0 43 15,0 0-15,0 0 0,0 42 31,-22 0-31,-20 64 0,21-64 16,0 43-16,0-22 0,21 0 16,-22 22-16,22-1 0,-21 1 15,21-22-15,0 0 0,0 22 16,0-22-16,0 1 0,0-22 0,64 42 16,-22-42-16,-21-21 15,22 0-15,-1 0 0,64-21 16,-64 0-16,0 0 0,22 0 0,-22-22 15,1 1-15,-1 0 16,0-1-16,-21 1 0,22-21 0,-22 20 16,0-20-16,0-1 0,-21 22 15,0-22-15,0 22 0,0-21 16,0 20-16,0 22 0,0-21 0,0 21 16,0-1-1,-21 44-15,0-1 16,21 21-16,-21 0 0,21 1 15,0-1-15,0 64 0,-21-64 16,21 22-16,0-22 0,-22 22 16,22-22-16,0 21 0,0 22 15,0-64-15,0 22 0,22-22 16,-1 21-16,0-21 0,0-21 0,64 43 16,-43-43-1,0 0-15,22-43 16,-22 22-16,-21 0 0,1 0 15,20-22-15,-21 22 0,0-21 0,22-43 16,-43 43-16,0 21 0,21-22 16,-21 22-16,0 0 0,0 0 15,21 21-15,-21 21 32,0 0-32,-21 22 0,21-22 15,-21 0-15,21 21 0,0-21 0,0 22 16,0-22-16,0 0 0,0 21 15,0-20-15,42-1 0,-21 0 16,0 0-16,0-21 0,22 0 16,-22 0-16,21 0 0,85-21 15,-106 0 1,22 0-16,-1-22 0,-21 22 0,22-21 16,-22 21-16,-21-22 0,0 1 0,0 0 15,0-1-15,-21 1 0,-43-22 16</inkml:trace>
  <inkml:trace contextRef="#ctx0" brushRef="#br0" timeOffset="9815.73">4191 3006 0,'0'21'16,"0"21"-1,-21 1-15,21-1 0,0-21 16,0 0-16,0 0 0,0 1 0,21-1 16,0 0-16,0-21 0</inkml:trace>
  <inkml:trace contextRef="#ctx0" brushRef="#br0" timeOffset="11828.72">5228 3006 0,'0'21'16,"0"0"-16,0 0 16,0 0-16,-21 43 15,21-43-15,-21 43 16,0-1-16,21-21 15,-22-20-15,22-1 0,0 0 0,0 0 16,0 0-16,0 0 0,0 1 16,0-44 15,0 1-31,22 0 16,-22 0-16,0-21 0,0 20 15,0 1-15,0 0 0,0-21 0,0 21 16,0-1-16,21-20 15,-21 21-15,21 21 16,-21 21 15,0 0-15,0 0-16,0 1 16,0-1-16,0 0 0,0 42 15,0-41-15,0-1 0,0 0 16,21 0-16,-21 0 15,0 0-15,21-21 0,-21 22 0,21-22 16,-21 21 0,22-21-16,-1 0 15,21 0-15,-21-21 16,0-1-16,1 22 0,-1-21 16,-21 0-16,21 0 0,0-21 0,0 20 15,-21 1-15,0-21 0,21 21 16,1 0-16,-22-1 0,0 1 0,0 0 15,21 0-15,0-21 16,-21 20 0,0 44 15,0-1-15,0 0-16,0 0 0,0 43 15,0-22 1,0 21-1,0-41-15,0-1 0,0 0 16,0 0-16,0 0 16,21-21-1,0 0-15,0 0 16,1 0-16,-1 0 0,0 0 16,0-21-16,0 21 0,0-21 15,1 0-15,-1 0 0,0 21 16,0-22-16,0-20 0,0 21 0,-21 0 15,0 0-15,22-43 16,-1 43-16,-21 0 16,0 0-16,21 21 0,-21-22 15,0 44 1,0-1 0,0 0-16,0 0 0,-21 0 15,21 22-15,-21-1 0,21 0 16,0 22-16,0-43 15,0 0-15,0 0 0,21 0 16,0 1-16,0-22 0,0 0 16,0 0-16,1 0 0,20 0 15,43 0 1,20-43-16,-62 22 16,-22-21-16,21 21 0,-21-1 15,22-41-15,-22 21 0,0 20 16,-21 1-16,0-21 0,0 21 15,0 0-15,0-1 16,-21 44 0,21-1-16,-21 0 15,0 0-15,21 0 0,0 0 16,-22 22-16,22-22 0,-21 21 16,0-21-16,21 1 0,0 20 0,-21 21 15,21-41 1,0-44 15,21 1-31,-21 0 16,21 0-16,0 0 0,-21-22 0,22 22 15,-1-21-15,0 21 16,21-85-16,-42 85 0,21 0 16,1-1-16,-1 22 15,0 0 1,-21 22-16,0-1 0,0 0 15,0 0-15,0 0 0,21 43 16,0 20 0,-21-62-16,21-1 0,1 0 15,-1 0-15,0 0 0,21 0 0,1 1 16,20-22-16,-21 0 16,1 0-16,-1 0 0,22 0 0,63-43 15,-85 22-15,0 0 16,1-21-16,41-22 15,-63 43-15,1-21 0,-1-1 0,-21 1 16,0 0-16,0 20 0,0-20 16,0 0-16,-21 21 0,-1-1 0,-20 1 15,21 21-15,0 0 0,-22 0 0,22 0 16,-42 0 0,-22 21-16,64 1 0,-21-1 15,20 21-15,1-21 16,0 0-16,0 1 0,21 20 0,0-21 15,0 0-15,0 0 0,21-21 0,0 22 16,85 20 0,-21 21-1,-64-41-15,0-1 16,0 0-16,0 21 0,1 1 0,20 41 16,-42-41-16,0-1 0,0 21 15,0-20-15,0 20 0,0-20 0,0 147 16,-64-21-1,43-126 1,0-1-16,0-21 0,21 22 0,0-22 16,-21 21-16,0-42 15,21-21 1,21 0-16,-21 0 16,21-43-16,-21 22 0,21-1 15,-21-62-15</inkml:trace>
  <inkml:trace contextRef="#ctx0" brushRef="#br0" timeOffset="12053.59">6413 2604 0,'0'0'16,"-21"0"-16,0 0 0,0 0 15,0 0 1,42 0 15,0 0-31,0 0 0,0 0 16,43 21-16</inkml:trace>
  <inkml:trace contextRef="#ctx0" brushRef="#br0" timeOffset="15212.99">9461 2731 0,'0'0'0,"-21"0"16,21-22-1,0 1-15,0 0 16,21 0-16,1 0 0,-1-22 15,63-20-15,-62 42 16,20-22-16,0 1 0,1 0 0,-22 21 16,0-22-16,0-63 15,-42 85 1,0 0-16,-22 21 0,-41 0 16,20 0-16,22 0 0,-22 21 0,1 0 15,-1 1-15,1-1 0,21 0 16,-22 0-16,22 0 0,21 22 15,-22 20-15,43-21 16,21 1-16,22-1 16,-1 0-16,-21-20 0,22 20 15,-1-21-15,0 21 0,1 1 16,41 20-16,-41-42 0,-1 22 16,21 41-1,-63-41-15,0 20 0,-21-42 16,0 1-16,-21-1 0,21 21 15,-22-21-15,1-21 0,0 21 0,-22 1 16,22-22-16,-64 0 0,64 0 16,-1-22-16,1 1 0,0 0 15,20 0-15,-20 0 0,0-43 16,21 22-16,21-43 16,0 43-16,0-43 15,0 43-15,0 0 0,0 20 0,0 1 16,21 0-16,0 0 0,21 21 15,-21 21-15,1 0 16,-1 22 0,0-22-16,0 42 0,-21-20 0,21-22 15,0 21-15,-21-21 0,22 22 16,-22 20-16,21-21 0,0-20 16,-21-1-16,21 21 0,0-21 0,0 0 15,1 1-15,-1-22 0,0 0 16,0 21-16,64-21 15,-43-21-15,0-1 16,1 22-16,41-42 0,-41 21 16,-1 0-16,64-43 15,-85 43-15,21 0 0,-20-21 0,20 20 16,-42 1-16,21-21 0,0-22 16,-21 43-1,-21 21 1,0 0-16,0 21 0,21 1 15,-21-1-15,-1 0 0,22 0 16,-21 0-16,21 0 0,0 1 0,0 20 16,0-21-16,0 0 0,0 0 15,0 1-15,0-1 0,0 0 0,21 0 16,1-21-16,-1 21 0,0-21 16,0 0-16,21 0 0,-20 0 15,20 0-15,0 0 0,1-21 0,-1 0 16,0 0-16,1 0 0,-22-1 15,21-20-15,0 21 0,22-106 16,-22 21-16,-21 64 16,-21-22-16,0 1 0,0-1 15,0 1-15,0 20 0,0-41 16,0 41-16,0 22 16,0 0-16,0 0 0,0 42 31,0 0-31,0 0 0,0 22 0,0-1 15,0 0-15,0 1 0,0 20 0,0-20 16,-21 20-16,21-21 0,0 1 16,0-1-16,0 0 0,-21 1 0,21-1 15,0-21-15,0 0 0,0 22 16,0-22-16,-21 21 16,21-63 15,0 0-31,0 0 0,0 0 15,0-1-15,0 1 0,21 0 16,-21 0-16,64-85 16,-22 43-1,21 20 1,-41 43-16,20 0 0,0 0 16,-21 0-16,1 21 0,-1 1 15,0-1-15,0 0 0,0 0 0,0 64 16,-21-64-1,0 0-15,0 0 16,0 0-16,-21 1 0,-21-1 0,21 0 0,0-21 16,-1 21-16,1-21 0,0 0 15,0 0-15,0 0 0,0 0 16,-1 0-16,1 0 0,0 0 0,0-21 16,21 0-16,-21 0 15,21-1-15,-21-20 16,-1 42-16,22-21 0,0 42 31,0 0-15,0 0-16,0 1 15,0-1-15,22 0 16,-1 0-16,0 0 0,0-21 0,21 21 16,-20-21-16,-1 0 15,0 0-15,21 0 0,-21 0 0,64 0 16,-43-21-16,22 21 0,-22-21 15,1 0-15,20 0 0,-21-22 16,64-62-16,-42-1 16,-43 63-16,0-20 15,0-1-15,0 1 0,1-64 16,-22 85-16,0-1 0,0 1 16,0 0-16,0-1 0,0 22 15,0 0-15,-22-21 16,1 42-16,0 0 0,21 21 15,0 0-15,-21 0 0,0 0 16,21 22-16,0-22 0,0 42 16,0-20-16,-21-1 0,21 21 0,0-20 15,0 20-15,0-20 0,0 20 0,0-21 16,0 1-16,0-1 16,0 0-16,0 1 0,0-22 0,0 42 15,21-41-15,0-1 16,0-21-16,0 0 0,0 0 0,1 0 15,-1 0-15,21 0 0,-21-21 0,0 21 16,1-22-16,20 1 16,-21 0-16,0-21 0,0 21 0,1-1 15,41-83 1,-42 62-16,0 22 0,-21 0 16,0 42 15,-21 0-31,21 0 15,0 1-15,0-1 0,0 42 16,0-20-16,0-22 16,0 21-16,0-21 0,0 0 15,21 1-15,1-1 0,-1 0 16,0-21-16,21 0 0,-21 21 0,22-21 16,-1 0-16,-21 0 0,106 0 15,-84-21 1,-22 0-16,21 0 0,-21-1 0,43-20 15,-43 21-15,0-21 0,0 20 16,-21-20-16,0 21 0,21-21 16,-21 20-16,0 1 0,-21 42 47,21 1-47,-21-1 0,21 0 0,-21 0 15,21 0-15,-21 22 16,0-1-16,-1-21 15,22 0-15,0 0 16,0 1-16,-21-22 0,21 21 0,0-42 47,0-1-47,21 1 0,-21 0 16,22 0-16,-1 0 0,-21 0 15,21-22-15,0 22 0,0-21 0,0-1 16,1 1-16,-1 21 0,-21-21 0,21 20 15,0 1-15,0 0 0,43 21 16,-43 0 0,-21 21-16,0 0 15,0 1-15,21-1 0,-21 0 16,0 42-16,0-41 0,0-1 16,0 21-16,0-21 0,0 0 15,21 1-15,22 41 16,-22-21-16,0-42 15,21 0-15,-21 22 0,1-22 0,20 0 16,0 0-16,43 0 16,-43 0-16,1-22 0,-1 22 0,0-21 15,1 0-15,-1 0 0,85-64 16,-106 43-16,21-43 16,-20 64-16,-1-21 15,-21-1-15,0 1 0,0 21 0,0 0 16,0 0-16,-21-1 15,-1 1-15,-20 21 0,21 0 0,-21 0 0,-64 43 16,21 20 0,64-42-16,-21 0 0,20 22 15,1-22-15,0 0 0,0 21 0,21-20 16,0-1-16,0 0 0,0 0 16,0 0-16,21-21 15,0 0-15,64 0 16,0-21-1,-64 21-15,42-42 0,-42 21 16,1-1-16,-1 1 0,-21 0 16,21 0-16,-21 0 0,0 0 15,21-1-15,-42 22 32,0 22-17,0-1-15,-1 21 16,1-21-16,21 0 0,-21 22 0,21 20 15,-21-20-15,0 20 16,21 43-16,0-64 16,0 22-16,0-1 0,0-20 0,0 20 15,0 1-15,0-1 16,0 1-16,0-1 0,0 1 0,0-22 16,-43 191-1,43-149-15,0-41 16,-21-1-16,0 0 0,0-20 0,21-1 15,0 0-15,0 0 0,-21-21 0,21 21 16,0-42 15,0 0-31,0 0 0,0 0 16,0-1-16,0 1 0,0 0 16,0 0-16,0-21 0,21 20 15,-21-20-15,0 21 0,0-21 0,0-64 16</inkml:trace>
  <inkml:trace contextRef="#ctx0" brushRef="#br0" timeOffset="15444.51">12488 2117 0,'0'0'0,"-21"-21"32,0 21-1,0 0-15,0 0-16,-1 0 15,1 21-15</inkml:trace>
  <inkml:trace contextRef="#ctx0" brushRef="#br0" timeOffset="15756.98">10922 2180 0,'-21'0'0,"21"21"0,-21-21 16,-1 0 30,22 22-46,-21-22 0,0 0 16,0 0-16,0 0 0</inkml:trace>
  <inkml:trace contextRef="#ctx0" brushRef="#br0" timeOffset="15972.86">9821 2328 0,'0'0'0,"0"22"31,0-1-15,-21-21 15,0 0-31,21 21 0</inkml:trace>
  <inkml:trace contextRef="#ctx0" brushRef="#br0" timeOffset="17045.18">2392 3789 0,'-21'0'16,"42"0"-16,-64 0 0,22 21 0,0-21 0,0 0 31,21 21-31,21-21 31,0 0-31,0 0 0,1 0 0,20 0 16,0 21-16,1-21 0,-1 0 15,21 0-15,-20 22 0,168-22 16,-62 21 0,-65-21-16,86 21 15,-65-21-15,1 0 0,0 0 0,21 0 16,-21 0-16,21 0 0,21 0 15,-21 0-15,21 21 0,22-21 0,-22 0 16,21 0-16,-21 0 0,191 0 16,-170 0-16,22 0 0,-22 0 15,22 0-15,-1 0 0,1 0 16,-1 0-16,1 21 0,-1-21 0,1 0 16,-1 0-16,424 21 15,-424-21-15,22 0 16,0 0-16,190 22 0,-212-22 0,22 0 15,0 0-15,-22 21 16,1-21-16,20 0 0,-41 0 0,20 21 16,1-21-16,-22 0 0,0 0 0,1 0 15,-22 0-15,296 0 16,-295 0-16,105 0 16,-149 0-16,1 0 0,0 0 15,-21 0-15,-1-21 0,1 21 0,-21 0 16,-1 0-16,-21-21 0,1 21 15,-1 0-15,-21-22 0,0 22 0,1 0 16,-44 0 0,-20 0-1,21 0-15,-64 0 16,1 0-16</inkml:trace>
  <inkml:trace contextRef="#ctx0" brushRef="#br0" timeOffset="21747.72">4381 5630 0,'0'0'0,"22"-21"16,-1 21 0,-21-21-16,0 0 15,21 21-15,0-21 16,-21 0-16,21 21 16,-21-22-16,21 22 15,-21-21-15,0 0 16,22 0-16,-1 0 15,0 0-15,-21-1 16,21 22-16,0 0 0,-21-21 16,21 21-16,-21-21 15,0 42 32,-21-21-31,21 21-16,-21 1 0,0-1 0,0 0 15,-22 21-15,-20 43 16,-1-22 0,22-20-16,21-1 0,-21 0 15,20 1-15,-20-1 0,21 0 0,0 22 16,-22-22-16,22 1 0,0-1 16,0 0-16,0 1 0,0-1 0,-1 0 15,1-21-15,0 22 0,0-1 16,0 0-16,-43 85 15,22-63 1,21-43-16,0 43 0,-1-22 16,1-21-16,-21 21 0,42-20 15,-21-1-15,0 0 0,-1 0 16,1 0-16,21 0 31,-21-21-31,21-21 156,0 0-62,21 21-94,-21-21 31,21 21-31,1-21 0,-1 0 16,0-1-16</inkml:trace>
  <inkml:trace contextRef="#ctx0" brushRef="#br0" timeOffset="23638.37">4551 6414 0,'21'0'94,"0"0"-94,0 0 0,0 0 15,1 0-15,-1-22 0,0 22 16,21-21-16,-21 21 0,1-21 0,20 0 16,-21 21-16,21-21 0,1 0 0,-22-1 15,21 1-15,-21 21 0,1-21 16,20 0-16,-21 0 0,21-64 16,-20 43-1,-1-1-15,-21 22 0,0 0 16,0-21-16,0 21 0,0-1 0,0-20 15,0 21-15,0 0 0,0-22 16,-21 43-16,21-21 0,-22 21 16,22 21 15,-21 22-31,21-22 0,0 21 16,-21 1-16,21-1 0,0 0 0,0 22 15,0-22-15,0 22 0,-21-1 16,21 1-16,-21 20 0,0-20 0,21 20 15,-22 149 1,22-85-16,-21-63 16,21 0-16,0-1 0,-21 1 0,21 0 15,0-1-15,0 1 0,-21 0 16,0-22-16,21 1 0,0-1 16,0 1-16,-21-1 0,21-20 0,0-1 0,0-21 15,0 0-15,0 0 0,0 1 0,21-22 16,21-22-1,-21 1-15,0-21 0,1 21 0,20-22 16,-21 1-16,21 0 0,-20-1 16,20-20-16,-21 21 0,21-22 15,-20 1-15,-1-1 0,0 1 0,-21-1 16,0-63-16,0 64 16,0 20-16,-21-20 0,0 20 0,-1 1 15,-105-85 1,106 106-16,-21 0 0,0 0 15,20-1-15,1 22 0,-21 0 0,21 0 16,0 0-16,-1 0 0,1 0 16,21-21 15,21 0-31,1 21 16,20-21-16,-21 0 0,21 0 15,1-1-15,-1 1 0,0 0 0,128-85 16,-64 22-1,-43 41-15,-21 1 0,1 21 16,-1-22-16,0 22 0,-20 0 16,-1-21-16,0 21 0,0-1 0,0 1 15,-21 0-15,0 0 16,0 42 0,0 0-1,-21 0-15,0 1 0,0-1 16,21 0-16,0 21 0,0-21 15,-21 22-15,21-22 0,0 21 0,0-21 16,0 22-16,21 20 16,0-20-16,0-43 15,0 0-15,0 21 0,22-21 16,-22 0-16,0 0 0,21 0 16,-20-21-16,20 21 0,-21-22 0,0 1 15,22 0-15,-22-21 0,63-85 16,-84 63-1,0 43-15,0-21 0,0 21 16,0-22-16,-21 22 0,0-21 0,0 21 16,0-1-16,-22 1 0,22 21 15,0 0-15,-21 0 0,21 0 16,-1 0-16,-20 0 0,21 0 0,0 21 16,-22-21-16,22 22 0,0-1 15,0 0-15,0 21 16,21 1-16,0-22 15,21-21-15,0 0 16,43 0-16,-22 0 16</inkml:trace>
  <inkml:trace contextRef="#ctx0" brushRef="#br0" timeOffset="23939.19">6540 5673 0,'0'-21'0,"0"42"0,0-64 16,0 22-16,0 0 16,-21 21-16,0 0 31,21 21-31,0 0 0,0 22 0,-21 84 16,21-85-16,0 0 15,0 1-15,-21-1 0,21 22 16,-21-43-16,21 21 0,0 0 15,-22 1-15,22-22 0,0 0 16,0 21-16,0 22 16,22-43-1,-1-21-15,0 0 0,0 0 16,0 0-16,0-21 0,22 0 16,-22 0-16,0-1 0</inkml:trace>
  <inkml:trace contextRef="#ctx0" brushRef="#br0" timeOffset="24222.03">6943 5609 0,'0'0'0,"0"-21"0,0-21 0,0 21 15,0-1 1,-22 22 0,1 22-16,21-1 15,-21 21-15,21 0 0,0-20 16,0 20-16,-21 21 0,21-20 0,-21-1 15,21 0-15,0 64 16,-21-63-16,-1 41 0,22-63 16,0 22-16,0 20 0,0-42 15,0 1-15,0 20 16,0-21-16,0 0 0,22-21 16,-1 0-16,0 0 0,21 0 15,22-63 1,-43 42-16</inkml:trace>
  <inkml:trace contextRef="#ctx0" brushRef="#br0" timeOffset="24640.31">7218 5969 0,'21'0'0,"-42"0"0,42-21 0,-21 0 0,0 42 47,-21 0-47,21 0 16,0 0-16,0 1 0,-21-1 0,21 0 15,0 0-15,0 43 16,0-22-16,0-21 16,0 0-16,0 0 0,0 1 15,21-22-15,-21 21 0,42-21 16,-21 0-16,0 0 16,1 0-16,-1 0 0,0-21 0,42-22 15,1-20 1,-43 42-16,21-43 15,-42 43-15,0-21 0,0-1 0,0 22 16,0-21-16,0 21 0,-63-64 16,21 85-1,20 0-15,1 0 0,0 0 16,0 21-16,0 0 16,0 22-16,-1-22 0,22 21 15,-21-21-15,21 0 0,0 1 16,0-1-16,0 0 0,0 21 15,21-21-15,1-21 16,-1 0-16,0 0 16,21 0-16</inkml:trace>
  <inkml:trace contextRef="#ctx0" brushRef="#br0" timeOffset="25552.78">7874 5863 0,'0'0'0,"0"-21"15,0 42 1,0 0 0,0 1-16,0 41 15,0-42-15,0 0 0,-21 22 16,21-22-16,0 0 0,0 0 16,0 22-16,0-22 0,0 0 0,0 0 15,0 0-15,0 0 16,0 1-16,21-22 0,0 0 15,0 0-15,0 0 16,1 0-16,20-22 0,-21 1 16,0 0-16,43-42 15,-22-22 1,-21 64-16,-21-22 0,21 22 0,-21 0 16,0 0-16,22 0 0,-22 0 15,0-1-15,21 22 0,-21 22 31,0-1-31,0 0 0,0 0 16,0 0-16,0 0 0,0 43 16,0-43-16,0 0 15,0 0-15,0 1 0,21-1 0,-21 0 16,21 0-16,21 21 16,-20-42-16,-1 0 0,21 0 15,-21 0-15,0 0 0,1 0 0,-1 0 16,42 0-16,-42-21 0,1 0 15,20 0-15,-21 0 0,0 0 16,0-1-16,43-83 16,-43-1-16,-21 63 15,0 1-15,0 21 0,0 0 16,0 0-16,0-1 0,0 44 31,-21-1-31,21 0 16,-21 21-16,21-21 0,0 22 0,0-22 15,0 21-15,0-21 0,0 22 16,0-22-16,0 0 0,0 0 0,0 22 16,0-22-16,21 0 0,0 0 15,21 0-15,43-21 16,-43 0-16,22 0 16,-43-21-16,0 21 0,22-21 15,-22 0-15,0 0 0,0-1 16,0 1-16,0-21 0,1 21 0,-22-22 15,0 22-15,0-21 0,0 21 0,0-22 16,0 1 0,0 21-1,0 42-15,0 0 16,0 0-16,0 22 0,-22-22 16,22 0-16,0 0 0,0 43 15,0-43-15,0 0 0,0 21 16,22 1-1,20-43 1,-21 0-16,0 0 0,0 0 16,1 0-16,-1-21 0,0 21 0,0-22 15,0 1-15,-21 0 0,0 0 16,21-21-16</inkml:trace>
  <inkml:trace contextRef="#ctx0" brushRef="#br0" timeOffset="25739.18">9292 5440 0,'0'0'0,"-21"0"0,0 0 16,0 0 0,21 21 15,0 0-31,21-21 15,0 21-15,0-21 16</inkml:trace>
  <inkml:trace contextRef="#ctx0" brushRef="#br0" timeOffset="26363.83">9821 5821 0,'-21'-21'0,"0"21"15,21-21-15,-21 21 0,0 0 16,-1 0-1,22 21 1,0 0-16,-21 0 0,21 0 16,0 0-16,0 1 0,0-1 0,0 21 15,0 0-15,-21 1 16,21-22-16,-21 21 16,0-42-16,21 21 0,-21-21 15,-1 0 16,22-21-31,0 0 16,0 0-16,0 0 0,0 0 16,0-22-16,22 22 0,-1 0 15,0-21-15,0 20 0,43-41 16,-43 21-16,63-1 16,-41 22-16,-1 0 0,0 0 15,1 21-15,-1 0 0,0 0 0,1 0 16,-22 0-16,0 21 0,21 0 15,-20 0-15,-22 22 0,0-22 0,0 42 16,0-42-16,0 22 0,0-22 16,0 0-16,-22 0 0,1 0 15,-21 43-15,0-22 16,63-42 31,0-21-47,0 0 15,21 21-15,-20-21 16</inkml:trace>
  <inkml:trace contextRef="#ctx0" brushRef="#br0" timeOffset="27304.54">10816 5800 0,'0'0'0,"21"-21"0,-21-1 16,0 1-16,0 0 0,0-21 15,-21 21 1,0-1-16,0 22 0,0 0 16,-1 0-16,1 0 0,0 0 0,0 0 15,0 22-15,-22-22 0,22 21 16,0 0-16,0 21 0,-21-21 16,-1 43-1,22-43-15,-21 43 0,42-43 0,0 0 16,0 0-16,0 0 0,0 0 0,0 1 15,0-1-15,0 0 0,21-21 16,0 0-16,0 21 0,0-21 0,1 0 16,-1 0-16,21 0 0,-21 0 15,0-21-15,43-21 16,-22-1 0,-21 43-16,-21-21 0,22-21 15,-1 21-15,-21-1 0,0 1 16,0 0-16,0 0 0,21 21 0,-21-21 15,0 0 1,0 42 15,0 0-15,0 0-16,-21 0 0,21 0 0,0 1 16,0 20-16,-21-21 0,-1 21 0,1-20 15,21 62 1,-21-41-16,0 62 0,0-41 15,21 63-15,-21-64 0,21 22 16,-22-21-16,22-1 0,0 22 16,0-22-16,0 22 0,0-22 0,0 22 15,0 0-15,0-1 0,0 149 16,22-148-16,-1 63 16,-21-84-16,0 20 0,0-20 15,0-1-15,0 1 0,0-1 0,0-20 16,0 20-16,0-21 0,0 1 0,0-1 15,0-21-15,-21 22 0,21-22 0,-22 21 16,22-21-16,-21-21 16,0 0-1,0 0-15,0-21 0,-22-21 16,22-1-16,0 22 16,0-21-16,0 0 0,-22-1 15,-105-211 1,106 170-16,-43-65 15,43 86-15,0-85 0,20 63 0,22 22 16,-21-22-16,21 21 0,0 1 16,0-1-16,21 1 0,1-1 15,-1 1-15,21-1 0,64-126 16,0 84 0,-64 43-16,0 20 0,43-20 15,-43 20-15,-20 22 0,20 0 0,-21 21 16,21-21-16,-20 0 0,-1 21 15,0 0-15,0 0 16,-21 21 15,-21-21-15</inkml:trace>
  <inkml:trace contextRef="#ctx0" brushRef="#br0" timeOffset="28175.71">11642 5906 0,'-22'0'16,"1"0"-16,0 0 15,0 0 1,0 0-16,0 0 0,-1 0 16,1 0-1,42 0 48,1 0-63,-1 0 15,21 0-15,-21 0 0,0 0 16,1 0-16,20 0 0,0 0 16,-21 0-16,1 0 0,-1 0 15,0 0-15,-42 0 63,42 0-32,0 0-31,0-22 0</inkml:trace>
  <inkml:trace contextRef="#ctx0" brushRef="#br0" timeOffset="29143.63">12552 5821 0,'21'0'15,"0"0"-15,0 0 0,0-21 16,1 21-16,-1-21 0,0 21 16,0-22-16,0 1 0,22 0 15,-22 0-15,0 21 0,0-21 0,0 0 16,-21-1-16,0 1 0,0 0 16,0 0-16,0 0 0,-21 0 15,-85-1 1,64 22-16,21 0 0,-22 0 15,1 22-15,0-1 0,21-21 0,-22 21 16,22 0-16,0-21 0,0 21 16,0 0-16,21 1 0,0-1 0,0 0 15,0 0-15,0 0 0,21 0 16,21 1 0,22 20-16,-43-21 0,21 0 15,-21 0-15,0-21 0,22 22 0,-22-1 16,21 0-16,-21 0 0,1 0 15,-1 0-15,-21 1 0,0-1 0,0 0 16,-21 21-16,-1-42 16,1 21-16,0-21 0,0 22 15,0-22-15,-22 21 0,1-21 0,21 0 16,-21 0-16,-1 0 0,22 0 16,-21 0-16,-1 0 0,-20-64 15,21 22 1,42 21-16,0 0 0,0-1 15,0 1-15,0 0 0,0 0 0,0 0 16,0 0-16,21 21 0,0-22 16,0 22-16,0 0 15,0 0-15,-21 22 0,0-1 0,22 0 16,20 42 0,-42-41-16,21-1 0,-21 0 0,0 0 15,21 0-15,0 0 0,1 1 16,-1-1-16,0-21 0,0 21 15,0-21-15,0 0 16,1 0-16,20 0 0,-21 0 0,0-21 16,22 21-16,-1-21 0,-21-1 15,21 22-15,1-21 0,-1 0 0,0-21 16,1 21-16,-22-1 0,21-20 0,-21 21 16,22-21-16,-1-64 15,-21 63 1,-21 22-16,-21 42 31,0 1-31,21-1 0,-21 21 0,21-21 16,-21 0-16,21 1 0,-22 83 31,22-41-31,0-43 16,22 0-16,-1 0 15,0-21-15,21 0 0,-21 0 16,22 0-16,-22 0 0,21 0 0,1 0 15,-1 0-15,21-42 16,22 0-16,-64-1 16,-21 22-16,0 0 0,21-21 0</inkml:trace>
  <inkml:trace contextRef="#ctx0" brushRef="#br0" timeOffset="29511.42">13398 5482 0,'-21'0'0,"42"0"0,-63 0 0,21 0 15,0 21 1,21 1-16,0-1 16,0 0-16,21 0 15,0-21 1,43 0-1,-43 0 1,0-42-16,-21 21 16,0-1-1,0 1-15,0 0 0,-21 21 0,0-21 16,-1 21-16,1 0 0,0 0 16,0 0-16,0 0 15,21 21-15,0 0 16,0 0-16,0 1 0,0-1 15,0 0-15,21 0 16,0-21-16,0 0 0,43 21 16</inkml:trace>
  <inkml:trace contextRef="#ctx0" brushRef="#br0" timeOffset="31937.56">13970 5207 0,'0'-21'16,"0"42"-16,0-63 0,0 21 15,-21 42 1,21 0 0,-21 0-16,21 0 0,0 0 15,0 1-15,0 20 0,0 64 16,-22-22-1,22-41-15,0-1 0,0 0 16,-21 1-16,21-1 0,0 0 0,0 1 16,0-22-16,0 0 0,0 21 15,0-20-15,-21-1 0,21 0 16,0 0-16,0-42 31,0 0-31,0 0 16,0-1-16,0 1 0,0-21 15,21 21-15,-21-22 0,21 1 0,1 21 16,-1-21-16,0 20 0,0-20 16,0 21-16,22 0 0,-22 0 15,0 21-15,0 0 0,64 0 16,-43 0-16,-21 0 16,0 21-16,43 21 15,-43-21-15,0 0 0,-21 22 0,0-22 16,21 0-16,-21 21 0,0-20 15,0-1-15,0 21 0,-21-21 0,0 22 16,-21-43-16,21 21 0,-1 0 0,1-21 16,0 0-16,-21 0 0,21 0 15,-1 0-15,1 0 0,0 0 0,-42 0 32,41-21-32,-20 0 0,21-1 0,0 22 15,0-21-15,-1 21 0,22-21 16,0 42 15,0 0-15,22-21-16,-1 22 0,0-22 15,0 21-15,0-21 0,22 0 0,-22 21 16,0-21-16,21 0 0,22 0 16,20 0-1,-41 0-15,-1 0 0,0 0 0,1 0 0,20 0 16,-42-21-16,22 0 15,-1-1-15,0 1 0,-20-21 0,20 21 16,-21-22-16,0 1 0,0 0 16,1-22-16,-22 22 0,21 0 0,-21-1 15,21-20-15,-21 20 0,0 22 0,0-21 16,0 0-16,0 20 0,0 1 16,0 0-16,0 0 15,-21 21-15,0 0 0,-1 21 16,22 0-16,0 0 15,-21 22-15,21-22 0,-21 21 16,21 1-16,0-22 0,0 21 16,0 0-16,0 1 0,-21 105 15,21-106-15,0-21 16,0 22-16,0-1 0,0-21 0,0 0 16,0 1-16,21-1 0,-21 0 15,21 0-15,0-21 0,1 0 16,-1 0-16,0 0 0,0 0 0,21 0 0,-20 0 15,-1 0-15,21-21 0,-21 0 16,22 0-16,-22-1 0,21 1 0,0-42 16,-20 20-16,-1 22 15,0 0-15,-21-21 0,0 21 0,0-1 16,0 1-16,-21 21 31,21 21-31,0 1 16,0-1-16,-21 21 15,-1-21-15,22 0 0,0 1 0,0 20 16,0 0-16,0-21 0,0 1 16,0-1-16,22 0 0,-1 0 15,21 0-15,-21-21 0,0 0 16,22 0-16,-22 0 0,21 0 16,-21 0-16,22 0 0,-22 0 0,21 0 15,-21-21-15,1 0 0,62-43 16,-63 22-16,1 21 15,-22-21-15,21 20 0,0-41 16,-21 42-16,0 0 0,0-1 16,0 44-1,0-1 1,0 0-16,-21 0 16,21 21-16,-21 1 15,-1-1-15,1-21 0,21 0 0,0 1 16,-21-1-16,21 0 0,0 0 15,-21 0-15,21 0 16,0-42 15,21 0-31,0 21 16,-21-21-16,43-43 16,-43 43-16,42-42 15,-21 42-15,0-22 0,-21 22 0,21 0 16,1 0-16,-1 0 0,0-1 15,0 22-15,0 0 0,0 0 16,1 0-16,-22 22 16,42 20-16,-42-21 0,42 43 15,-21-43-15,1 0 16,-1 0-16,0 0 16,0 0-16,0 1 0,22-22 0,-22 0 15,0 21-15,0-21 0,0 0 16,64-21-1,-43-1 1,-21 1-16,22-21 0,-22 0 16,0 20-16,21-20 0,-20 21 0,20-21 15,0-1-15,-21 1 0,22 21 16,-22-22-16,0 22 0,21 0 0,-20 21 16,-1-21-16,0 21 0,0 0 0,0 0 15,0 21 1,-21 0-16,0 0 0,22 1 0,-22-1 15,0 0-15,0 0 0,0 0 16,0 0-16,0 1 0,0-1 0,0 0 16,0 0-1,0-42 1,0 0 0,21 0-16,-21-1 0,0 1 15,0-21-15,0 21 16,0 0-16,0-1 0,0 1 0,0 0 15,0 0-15,-21 21 0,-1-21 16,1 21-16,0 0 0,0 0 0,0 0 16,-22 0-16,1 0 15,21 21-15,-21 0 0,-22 21 16,22 22-16,-1-43 16,22 21-16,0-20 0,0 41 15,21-21-15,0-20 0,0-1 16,0 21-16,0-21 0,0 22 15,21-22-15,0-21 0,0 21 0,22 0 16,20-21 0,-42 0-16,1 0 0,41-21 15,-42 0-15,22 0 0,-22 21 16,0-22-16,21-20 0,-21 21 16,1 0-16,-1-22 0,0 22 15,-21 0-15,21-21 0,0-1 16,0-20-16,-21 42 15,0 42 17,0 0-32,-21 0 0,21 0 15,0 1-15,0-1 0,-21 42 16,0 22 0,21-64-16,-21 21 0,21 43 15,-21-43-15,21 22 0,0-22 16,0 1-16,0 20 0,0 1 0,0-1 15,0 1-15,0-1 0,0 1 0,0 20 16,0-20-16,0-1 0,42 212 16,-42-148-1,21-63-15,-21-1 0,0-20 16,0 20-16,21-20 0,-21 62 16,0-83-16,0 20 0,-21 21 15,0-41-15,0-1 0,0 0 16,-22 0-1,22-21-15,-21 0 0,21 0 16,-22 0-16,43-21 16,-21 21-16,21-21 0,-21 0 15,21-1-15,0 1 0,-21 0 16,21 0-16,0-43 0,0 43 16,0-21-16,0 0 0</inkml:trace>
  <inkml:trace contextRef="#ctx0" brushRef="#br0" timeOffset="32271.36">15727 5144 0,'21'0'62,"0"0"-46</inkml:trace>
  <inkml:trace contextRef="#ctx0" brushRef="#br0" timeOffset="32821.51">18013 5080 0,'0'0'0,"0"21"16,0 0-1,0-42 32,0 0-16,0 42 16,0 0-31</inkml:trace>
  <inkml:trace contextRef="#ctx0" brushRef="#br0" timeOffset="33154.23">17992 5440 0,'0'0'0,"0"21"0,-22-21 0,22 21 15,0 0 1,22-21-1,-1 0 1,0 0 0,-21-21-16,0 0 15,-21 21 1,0 0 0,-1 0-1,22 21 1,22-21 31,-1 0-47,0-21 15,0 21-15</inkml:trace>
  <inkml:trace contextRef="#ctx0" brushRef="#br0" timeOffset="33491.04">18838 5165 0,'-21'0'0,"21"21"16,0-42 30,0 0-30,21 21-16,-21-22 16,0 1-1,-21 21-15,0 0 16,0 0-16,0 0 16,21 21-1,-22-21-15,22 22 0,0-1 16,0 0-16,0 0 15,0 0 1</inkml:trace>
  <inkml:trace contextRef="#ctx0" brushRef="#br0" timeOffset="33823.9">18754 5461 0,'0'0'0,"-22"21"0,1-21 0,21 21 16,-21-21-16,42 0 47,0 0-47,1 0 0,-1 0 16,-21-21 15,-21 21-31,-1 0 15,1 0 1,0 0-16,0 0 16,0 0-16,0 0 0,21 21 15,21-21 17,0-21-32,0 21 15</inkml:trace>
  <inkml:trace contextRef="#ctx0" brushRef="#br0" timeOffset="34575.98">19939 4382 0,'0'0'0,"0"-22"0,0 1 15,0 0-15,21 0 16,-21 0 0,0 42 15,0 0-31,-21 0 0,21 22 0,-21-22 15,0 21-15,-1 0 0,-20 1 16,21-1-16,-21 0 0,20 22 16,-20-22-16,0 22 0,21-1 15,-22-20-15,-20 62 0,42-41 16,-1-22-16,1 1 0,21-1 16,0 0-16,0-21 0,0 22 0,0-22 15,0 0-15,0 0 0,21 22 16,22-22-1,-22-21-15,21 0 0,1 0 16,-22 0-16,0 0 0,21-21 16,-21-1-16,22 1 0,-22 21 15,0-21-15,21 0 0,-20 0 0,-1 0 16,0-1-16,0 1 0,-21-21 16,0-22-1</inkml:trace>
  <inkml:trace contextRef="#ctx0" brushRef="#br0" timeOffset="34805.85">19516 4763 0,'0'0'0,"21"0"31,0 0-31,0-22 16,43 22-16,20-21 15,-63 21-15,22-21 0,-1 21 16,-21 0-16,22 0 0,-22 0 0,0-21 16,0 21-16,0 0 15,0 0 1,1 0-16</inkml:trace>
  <inkml:trace contextRef="#ctx0" brushRef="#br0" timeOffset="36267.26">20595 5228 0,'0'0'15,"21"0"-15,0 0 0,1 0 16,-1-21-16,0 0 0,0 21 0,0-42 15,0 20-15,1 1 16,-22-21-16,0 21 0,0-43 16,0 22-16,0 21 0,0-22 15,0 22-15,-22 0 0,1 0 0,-63-21 16,20 42 0,22 0-16,-43 21 15,64 0-15,-21 21 0,-1-21 16,1 22-16,21-22 0,-22 21 15,22 1-15,0-22 0,0 21 0,0 0 16,21-20-16,-21 62 16,21-41-1,21-22-15,0-21 0,0 21 16,0-21-16,22 0 0,-22 0 0,21 0 16,0-21-16,-20 0 0,20 21 0,0-22 15,1 1-15,-1 0 0,-21 0 16,21 0-16,-20-22 0,62-41 15,-41-1 1,-43 64-16,21 0 16,-21 0-16,0-1 0,0 44 31,0-1-15,0 21-16,0-21 0,0 0 0,0 1 15,0 41 1,0-42-16,0 43 0,0-43 0,0 21 15,0-21-15,21-21 16,0 22-16,21-22 0,-20 0 16,-1 21-16,21-21 0,-21 0 0,22 0 15,-1 0-15,0 0 0,-21-21 16,22 21-16,-1-22 0,85-41 16,-42 21-1,-64-1-15,21 22 0,-21-21 16,1 21-16,-1-22 0,0 1 0,-21 21 0,0-22 15,0 22-15,0 0 0,0 0 16,-21 0-16,0 0 0,-1-1 0,1 22 16,0 0-16,-42 0 15,20 0-15,1 22 0,-22-1 16,43 0-16,-21 21 0,0-21 16,20 22-16,1-22 0,0 21 15,0-21-15,0 22 0,21-22 0,0 21 16,0-21-16,0 22 15,42-1-15,-21-42 16,22 21-16,-22-21 0,0 0 16,21 0-16,-21 0 0,22 0 0,-22-21 15,0 0-15,21 21 0,-20-21 0,-1 0 16,0-1-16,21-41 16,1-22-1,-43 64-15,0 0 0,0 0 16,0 0-16,0-1 15,0 44 17,0-1-32,0 21 15,-22-21-15,1 22 0,21-22 16,-21 21-16,0 0 0,0 1 0,21-1 16,-21 0-16,-1 22 0,1-22 15,0 1-15,21 20 0,-21 1 0,0-1 16,-43 212-1,43-127-15,0-84 16,0 21-16,21-22 0,0 22 16,-21-1-16,-1-20 0,22 21 0,0-1 15,0-20-15,0 20 0,-21-20 0,21 21 16,0-22-16,-21 22 0,21-22 16,0 1-16,0-1 0,-42 107 15,21-128-15,-1 43 16,1-43-16,0-21 15,0 0-15,0 0 0,-22 22 0,22-43 16,0 0-16,0 0 0,0 0 16,0 0-16,-1 0 0,1-21 15,0-1-15,-21 1 0,21 0 16,-64-85-16,43 43 16,-43-43-16,43 42 0,-43-84 15,43 64-15,-1-1 16,22 0-16,0 1 0,0-22 0,21 21 15,0 0-15,0 1 0,0-1 0,21 0 16,0 22-16,0-1 0,22-20 16,-1 20-16,0 1 0,22 20 0,-22-20 15,22 21-15,147-85 16,-20 21 0,-128 85-16,1-1 15,-22 1-15,0 0 0,1 21 0,-1-21 16,-21 21-16,0 0 0,1 0 0,-22-21 15,0 0-15,-43 21 16,22-22-16,0 22 16</inkml:trace>
  <inkml:trace contextRef="#ctx0" brushRef="#br0" timeOffset="37387.57">18097 5101 0,'0'0'0,"-21"0"15,0 0 1,0 0 0,0 21-1,0 1 1,-1-1 0,22 0-16,0 0 15,22-21 1,-1 0-1,0 0 1,0 0-16,-21-21 0,21 21 16,-21-21-16,0 0 0,0-1 15,0 1 1,-21 21 0,0 21-1,0 1 1,21-1-16,-21 0 15,-1-21 1,22 21-16,-21-21 16,0 0-16</inkml:trace>
  <inkml:trace contextRef="#ctx0" brushRef="#br0" timeOffset="40178.22">2011 9525 0,'0'0'0,"0"-21"0,0 0 15,0 0-15,0-1 16,0 44 15,-21-1-31,21 21 0,0 0 16,0 1-16,0 20 0,0 1 15,0-1-15,0 1 0,0-1 0,-22 22 16,22-22-16,0 22 0,0-21 16,-21 20-16,21 1 0,0-22 15,0 1-15,0 63 16,-21-21-16,21-64 0,0 64 15,0-85 1,0 0-16,-21-21 0,21-21 31,0 0-31,0 0 0,-21-22 16</inkml:trace>
  <inkml:trace contextRef="#ctx0" brushRef="#br0" timeOffset="40606.64">1566 9631 0,'0'0'0,"-21"-21"0,21 0 0,-21-1 16,21 1-16,-21 21 0,21-42 15,0 21-15,0 0 0,21-1 16,0 1-16,21 21 15,-20-21-15,20 21 0,0-21 0,1 21 16,20 0-16,106 0 16,43 42-1,-148 1-15,-1-1 0,-21 0 16,1 1-16,20 62 0,-63-41 16,0-22-16,-21 22 0,-21-22 15,-1 22-15,1-22 0,0 0 16,-22 1-16,22-22 0,-22 21 0,-84 43 15,106-64 1,0 0-16,-1-21 0,-20 42 16,42-42-16,-1 0 0,44-21 47,-1 21-32,0-21-15,0 21 0,0-21 16,0 21-16,1 0 0,-1 0 15</inkml:trace>
  <inkml:trace contextRef="#ctx0" brushRef="#br0" timeOffset="41120.1">2413 10329 0,'0'0'0,"-21"0"15,0 0-15,21-21 16,0 0-16,0 0 16,0 0-16,21 21 15,0-21-15,0 21 0,0 0 16,0 0-16,22 0 0,-22 0 15,21 0-15,43 42 16,-64-21-16,21 0 0,-20 22 16,-1-22-16,0 85 15,-21-64-15,0 0 0,0-21 16,0 22-16,0 20 0,-21-42 16,21 1-16,0-1 0,-21 0 0,-1-21 15,22-21 1,0 0-1,0-1-15,0 1 0,0-21 16,0 21-16,0-22 0,22 1 0,-1 0 16,-21-1-16,21 1 0,0 0 15,0-1-15,0 22 0,1 0 16,20-42-16,-21 41 16,0 22-16,0 0 15,1 0-15,-1 0 31,-21 22-15</inkml:trace>
  <inkml:trace contextRef="#ctx0" brushRef="#br0" timeOffset="41525">3111 10478 0,'0'0'0,"0"21"0,22 0 15,-1-21-15,0 0 16,0 0 0,0 0-16,0 0 0,1 0 0,-1 0 15,63-42-15,-62 20 16,-1 22-16,0-21 0,0 0 16,0 0-16,0 0 0,-21 0 0,0-1 15,0 1-15,0 0 0,0 0 16,0 0-16,-21 21 15,0 0-15,0 0 16,0 0-16,0 0 0,-22 0 16,22 0-16,0 21 0,-43 64 15,43-64-15,0 21 16,21-21-16,0 22 0,-21-22 0,21 0 16,0 0-16,0 21 0,0-20 15,0-1-15,0 0 16,0 0-16,21-21 0,0 21 0,0-21 15,1 0-15,-1 0 16,0 0-16,0 0 0,0 0 0,22-21 0,62-21 16,-62 42-1</inkml:trace>
  <inkml:trace contextRef="#ctx0" brushRef="#br0" timeOffset="43273.36">4127 10287 0,'0'-21'15,"0"42"-15,0-63 0,0 21 16,-21 21 0,21-22-16,-21 22 0,0 0 0,0 0 15,0 0-15,-1 22 16,1-22-16,21 21 0,-21 0 0,0 0 16,0 0-16,0 22 0,-22-1 15,1 64 1,42-64-16,0 22 15,0-43-15,0 21 0,0-21 16,0 0-16,21 1 0,43-1 16,-43-21-16,21 0 0,0 0 0,1 0 15,-1 0-15,0 0 16,1 0-16,20 0 0,-20-21 0,-1-1 0,64 1 16,-64 0-16,0 0 0,1 0 15,41-43 1,-20-42-16,-43 85 15,0-42-15,-21 42 0,0-1 16,0-20-16,0 21 16,-21 21-16,0 0 0,0 0 15,0 0-15,21 21 0,-22 0 16,1 0-16,0 1 0,0-1 0,0 21 16,0-21-16,-1 22 0,22-1 15,-21-21-15,21 21 0,0-20 0,0-1 16,0 0-16,0 21 0,64 22 15,-1-43 1,-20 0-16,-1-21 16,0 0-16,22 0 0,-22 0 0,22 0 0,-1 0 15,-21 0-15,1 0 0,20-21 0,-20 21 16,-1-21-16,0 0 0,22 21 16,-22-22-16,0 1 0,1-21 15,-1 21-15,-21 0 0,22-22 0,-1 22 16,-21-21-16,21 21 0,-20-22 15,-1 22-15,-21 0 0,0-21 0,0 20 16,0 1-16,0 0 0,-21 21 16,-1 0-16,1 0 0,0 0 15,0 0-15,-106 21 16,106 0-16,-22 1 16,22-1-16,0 0 0,0 21 15,0-21-15,0 1 0,-1-1 0,22 21 16,0-21-16,0 0 0,0 1 15,0-1-15,0 0 0,0 0 0,22-21 16,-1 21-16,0 0 0,0-21 0,21 0 16,-20 0-16,-1 0 15,0 0-15,0 0 0,0 0 0,106-63 32,-63 21-32,20-64 15,-62 63-15,20-20 16,-21 21-16,0-22 0,0 22 0,-21-22 15,0 22-15,22-22 0,-22 22 0,0-21 16,21-86 0,-21 107-16,0-21 0,0 41 15,0 1-15,-21 21 16,-1 0 0,1 21-16,21 1 0,-21-1 15,21 0-15,-21 21 0,0 64 16,21-64-16,-21 43 15,21-43-15,0 64 16,0-63-16,0-1 0,0 43 16,0-22-16,0-21 0,0 1 15,21-22-15,0 21 0,0 1 0,43 20 16,-1-42 0,-21-21-16,1 0 0,-22 0 15,21 0-15,1 0 0,-1 0 16,-21-21-16,21 0 0,1 0 0,-22 0 15,42-43-15,-20 22 16,-22-1-16,42-62 16,-41 62-16,-22 1 15,21 0-15,-21 20 0,0 44 32,-21-1-17,21 0-15,0 0 0,0 43 16,0-22-1,0 0-15,0-21 0,0 22 16,0-22-16,21 0 0,0 0 0,-21 0 16,21 1-16,21-22 0,-20 0 15,-1 0-15,21 0 0,-21 0 0,127 0 16,-84-43 0,-22 22-16,-21-21 15,1 21-15,-1-1 0,0-20 16,0 0-16,-21 21 0,0-22 0,0 1 0,0 21 15,21 0-15,-21-1 16,0 1-16,0 0 16,0 42-1,0 0 1,-21 22-16,21-22 0,-21 0 16,21 21-16,-21-20 0,0 62 15,21-63 1,0 1-16,0 20 0,0-21 0,-22 0 15,22 0-15,0 1 0,0-1 16,0-42 15,0-1-31,0 1 0,22 0 16,-1-42-16,0-1 16,21-21-16,-21 64 15,22-63-15,-22 41 0,0 22 16,21 0-16,-20-21 0,41-1 15,-42 43-15,0 0 16,22 0-16,-22 21 0,0-21 16,-21 22-16,0-1 0,0 0 15,0 21-15,0 43 16,0-64-16,0 43 0,0-43 16,0 0-16,0 0 15,0 21-15,0-20 0,0-1 16,0 0-16,0 0 0,21-21 15,0 21-15,1-21 16,-1 0-16,0 0 0,21-21 16,-21 21-16,22-21 0</inkml:trace>
  <inkml:trace contextRef="#ctx0" brushRef="#br0" timeOffset="43940.65">8297 10181 0,'21'-21'15,"-42"42"-15,42-63 0,-21 21 0,0 0 0,0-1 16,0 1-16,0 0 0,0 0 16,0 0-16,-21 0 0,0-1 0,0 1 15,-21 21-15,20 0 16,1 0-16,-21 0 0,-43 43 16,22-1-1,42 0-15,-43 22 0,43-43 16,0 21-16,0-21 0,-1 64 15,22-64-15,0 22 0,0-22 16,0 0-16,0 21 0,0 1 16,22-22-16,20-21 0,-21 21 0,64-21 15,-1 0 1,-62-21-16,20 0 16,0-1-16,-21 1 0,22 0 0,-22 0 15,0-21-15,0 20 0,0-20 16,1 21-16,-1-21 0,-21 20 0,0-20 15,21-43 1,-21 64-16,0 42 47,0 1-47,0-1 16,0 0-16,-21 21 0,21-21 15,0 22-15,0-22 0,-21 21 0,-1 1 16,22 20-16,-21-21 0,21 1 15,0 20-15,-21-20 0,0 20 0,0 106 16,21-63 0,0-42-16,0-1 0,0 1 0,0-1 15,0-20-15,0 20 0,0 1 16,0-1-16,0-21 0,0 1 0,0 63 16,0-64-16,0-21 0,0 21 15,0 22 1,0-22-16,0-21 15,0 1-15,-21-22 0,-1 0 16,-20 0-16,21-22 16,0 22-16,21-21 15,-21 0-15,-1 0 0,1-43 16,0 1 0,0 42-16,0-22 0,21-41 0</inkml:trace>
  <inkml:trace contextRef="#ctx0" brushRef="#br0" timeOffset="44186.51">6921 9737 0,'-21'-21'0,"42"42"0,-63-42 15,21 21 1,21-22 0,21 22 15,0 0-31,0 0 16,1 0-16</inkml:trace>
  <inkml:trace contextRef="#ctx0" brushRef="#br0" timeOffset="47158.32">9948 10012 0,'21'0'0,"-42"0"0,64 0 16,-1 0-16,64 0 16,21-64-1,-106 64-15,21-21 16,-21 0-16,22 0 0,-1-43 16,-42 43-16,0 0 0,0 0 15,0 0-15,0 0 0,-42 21 16,21 0-16,-22 0 0,1 0 0,0 0 15,-149 21 1,128 0-16,20 0 0,1 0 16,21 0-16,0 1 0,-1-1 0,22 0 15,0 0-15,0 0 0,0 0 16,22 1-16,-1-1 0,0 0 0,21 0 16,-21 0-16,22 0 0,-22 1 15,21-1-15,1 0 0,41 42 16,-20 1-1,-43-43-15,-21 0 0,0 22 16,0-22-16,0 0 0,-21 0 0,-22 0 16,22 0-16,-21-21 0,0 22 15,-1-22-15,1 0 0,0 0 0,-43 0 16,43 0-16,-1-22 16,1 1-16,21 0 0,-43-21 15,43 21-15,0-43 16,0 22-16,21-1 0,0 22 15,0 0-15,0 0 0,21 21 32,0 21-17,0 0-15,0 0 0,1 1 16,-22-1-16,21 0 0,0 0 0,-21 0 16,21 0-16,0 1 0,22 20 15,-22-21-15,42 21 16,-42-42-16,1 0 0,20 22 15,0-22-15,-21 0 0,22 0 16,-1 0-16,0-22 0,22 22 0,21-42 16,-43 21-16,0 0 0,1 0 15,-1-22-15,0 22 0,1-42 16,-22 41-16,0-20 0,0 21 16,-21-21-16,21 20 0,-21 1 0,0 0 15,0 0-15,0 0 0,-21 21 31,0 0-31,0 21 16,0 0-16,21 21 0,0-20 16,-22 20-16,22 0 0,0-21 15,0 1-15,0-1 0,0 21 16,22-21-16,20 22 16,0-22-16,1-21 15,-22 0-15,42 0 16,-20 0-16,-1 0 0,0-21 0,1-1 15,-1 1-15,0 0 0,-21 0 0,22 0 16,-22-22-16,21 1 0,22-85 16,-43 85-16,21-64 15,-42 64-15,0-1 0,0-20 16,0 20-16,0 1 16,0 21-16,0 0 0,0 0 0,0-1 15,0 44 1,0 20-16,0-21 15,-21 21-15,21 1 0,0-1 0,0 0 0,-21 1 16,21-1-16,-21 0 16,21 1-16,-21-1 0,21 0 0,0-20 15,0 20-15,-22-21 0,22 21 0,-21-20 16,21-1-16,0 0 0,-21 0 16,21 0-1,0-42 1,0 0-16,0 0 15,0-22-15,42 1 16,-20 0-16,-1 21 0,21-43 16,-21 43-16,0 0 0,1 0 15,-1-1-15,21 1 0,-21 0 16,0 21-16,22 0 0,-22 0 0,42 0 16,1 64-1,-43-43-15,0 0 16,-21 21-16,0-21 0,0 22 15,0-22-15,0 0 0,0 0 16,-21 22-16,0-22 0,-21-21 16,-22 42-1,-21-42 1,64 0-16,-21 0 0,21 0 16,0-21-16,-1 21 0,1-21 0,0 0 15,21-1-15,-21 1 16,21 0-16,0 42 47,21 0-47,-21 1 15,21-22-15,0 21 0,22-21 0,-22 21 16,0-21-16,0 0 0,22 21 16,41-21-16,-20 0 15,-22 0-15,0 0 0,1-21 16,-22 0-16,21 0 0,1-1 15,-22 1-15,21 0 0,-21-21 16,0-1-16,22-41 0,-22 20 16,0 22-16,-21-149 15,21 86-15,-21 41 16,21 22-16,-21-22 0,0 43 16,0-21-16,-21 63 31,0 0-31,21 0 0,-42 43 15,21-22-15,-1 64 16,22-64-16,-21 1 0,21 20 0,-21-21 16,21 1-16,0-1 0,0 22 15,0-43-15,0 21 0,0 0 0,0-20 16,21 20-16,0-21 0,64 43 16,-64-64-1,22 0-15,-22 0 0,42 0 16,-20 0-16,-1-22 0,0 22 15,-21-21-15,22 0 0,-22 0 0,21 0 16,-21 0-16,22-43 16,-22 43-16,-21-64 15,0 43-15,0 21 16,0 42 0,-21 0-1,21 0-15,0 0 0,0 1 0,0-1 16,0 21-16,0-21 0,0 22 15,21-1 1,-21-21-16,42 0 16,1-21-16,-22 0 0,42 0 15,-42 0-15,22 0 0,-1 0 16,-21 0-16,22-21 0,-22 0 16,21 21-16,0-42 0,22-64 15,-43 85 1,0-43-16,0 22 0,-21-1 15,0 22-15,-21 21 32,0 21-32,21 1 0,-42 41 15,21-21 1,-1 1-16,22-22 0,-21 0 0,21 0 16,-21 0-16,21 1 0,-21 20 15,21-21-15,0 0 0,0 0 16,0-42 15,21 0-15,0 0-16,0 0 0,1-22 15,-22 22-15,21 0 0,42-64 16,-42 64-16,1-21 0,20 21 16,-21 0-16,0-1 0,0 1 15,43 21 1,-43 21-16,-21 1 15,0 20-15,0-21 0,0 0 16,0 0-16,0 1 0,0 20 16,0-21-16,0 0 0,21 0 0,-21 1 15,21-1-15,1 0 0,20 0 16,-21 0-16,43-21 0,-22 21 16,-21-21-16,64 0 15,-43 0-15,43 0 16,-43-21-16,0 0 0,22 0 0,-43 0 15,21 0-15,1-1 0,-1 1 0,-21-21 16,22-43-16,-22 1 16,-21 20-16,0 22 15,0-1-15,0 22 0,-43-21 16,1 42-16,21 0 0,-43 0 16,22 21-16,0 0 0,-1 0 15,-20 22 1,-1 63-16,64-22 15,0-63-15,0 1 16,0-1-16,0 0 0,0 0 16,22-21-16,-1 21 0,0-21 0,0 0 15,0 21-15,0-21 0,43 22 16,-43-22-16,0 0 16,0 21-16,-21 0 15,0 0-15,0 0 0,0 0 0,0 1 16,0 20-16,0-21 0,0 21 0,0 22 15,0-22-15,0 1 16,0 20-16,-21-21 0,21 22 0,0-22 0,-21 22 16,0-22-16,0 0 0,21 1 0,-21 20 15,21-20-15,0-1 0,-22 0 16,1 1-16,0-1 0,21 0 16,-42 64-1,21-64-15,-1 22 0,1-43 16,21-42 15,0 0-31,0 0 0,0-1 0,21 1 16,1 0-16,20-106 15,-42 64-15</inkml:trace>
  <inkml:trace contextRef="#ctx0" brushRef="#br0" timeOffset="47398.8">13568 9462 0,'-21'0'0,"42"0"0,-64 0 0,43-22 16,0 1-1,-21 21-15</inkml:trace>
  <inkml:trace contextRef="#ctx0" brushRef="#br0" timeOffset="47655.77">11938 9313 0,'-21'0'0,"0"0"62</inkml:trace>
  <inkml:trace contextRef="#ctx0" brushRef="#br0" timeOffset="48899.5">2138 11282 0,'-21'0'15,"42"0"-15,-85 0 0,43-21 0,-21 21 16,-1-21-16,22 21 16,0 0-16,21-22 0,-21 22 15,42 0 16,0 0-15,0 0-16,22 22 0,-1-22 0,22 21 16,-1 0-16,22-21 0,-1 21 15,22-21-15,0 21 0,127 0 16,-106-21-16,21 22 0,0-22 16,0 0-16,1 21 0,20-21 15,0 21-15,1-21 0,-1 0 0,21 21 16,191-21-1,254 0-15,-402 21 0,-21-21 16,275 0-16,-254 21 0,-1-21 16,1 22-16,21-22 0,-21 21 15,0-21-15,0 21 0,0-21 16,-1 0-16,234 21 0,-254-21 0,21 21 16,-22-21-16,424 0 15,-233 0 1,-211 0-16,-1 0 0,170 0 15,-190 0-15,-1 0 0,0 0 16,-21 0-16,1 0 0,126 0 16,-169 0-16,21-21 0,-22 21 0,86 0 15,-106 0-15,84-21 16,-106 21-16,-20 0 0,41-21 16,-62 21-16,-1 0 15,0 0-15,-21-21 16,-21 21-1,-22 0-15,22 0 0,0-22 16,-21 22-16,21 0 0,-22 0 16,1 0-16</inkml:trace>
  <inkml:trace contextRef="#ctx0" brushRef="#br0" timeOffset="50775.86">4339 13356 0,'0'-21'15,"21"21"1,-21-21-16,21 0 16,1 21-16,-1-21 0,0-1 15,0 22-15,0-42 0,0 21 16,1 21-16,-22-21 15,21 0-15,-21-1 0,21 1 0,-21 0 16,0 0-16,21 21 0,21-85 16,-42 64-1,0 42 17,-21 0-32,0 1 0,0 20 15,0-21-15,0 21 0,-1 22 16,1-22-16,-85 128 15,85-107-15,-21 1 0,21-1 16,-43 64-16,43-63 0,-21-22 16,21 21-16,-1-20 0,-20-1 15,21 0-15,0-20 0,0 20 0,-1-21 16,1 0-16,0 43 16,0-64-1,21-21 16,21-1-15,0 1-16,0 0 16,1 21-16,-22-21 15,21 21-15</inkml:trace>
  <inkml:trace contextRef="#ctx0" brushRef="#br0" timeOffset="51572.23">5249 13483 0,'0'-21'0,"21"0"31,-21 0-15,0 0-16,0-1 16,0 1-16,0 0 15,0 0-15,0 0 16,0 0 0,0 42 30,0 0-46,0 0 0,0 21 16,0 1-16,0 20 16,0 1-16,-21-1 0,21 1 0,-21-1 15,21 22-15,-42 127 16,-1-64-16,43-85 16,0 22-16,-21-22 0,0 1 0,21 21 15,0-43-15,-21 85 16,21-85-16,-21 43 0,21-43 15,0 1-15,-21-22 0,21 42 16,0-42-16,0 1 16,0-1-16,0-42 15,0-1 1,0 1-16,0 0 0,0 0 16,0-21-16,0-1 0,0-20 0,0 20 15,21-20-15</inkml:trace>
  <inkml:trace contextRef="#ctx0" brushRef="#br0" timeOffset="51954.15">5165 13399 0,'0'0'16,"0"-22"-16,-22 1 0,22 0 0,0-21 15,0 21 1,0-1-16,0 1 0,22 21 15,-1-21-15,0 0 0,0 21 0,21 0 16,-20-21-16,20 21 0,0 0 16,1 0-16,-1 0 0,0 21 0,1 0 15,-1 0-15,0 22 0,1-1 0,-22 0 16,0 1-16,-21-1 0,-42 148 16,-22-126-1,43-22-15,-21-21 16,-1 22-16,22-22 0,-21 0 15,21-21-15,-22 21 0,22-21 0,0 0 0,0 0 32,42-21-1,0 21-31,0-21 0,43 0 16,42-43-1,-85 43-15</inkml:trace>
  <inkml:trace contextRef="#ctx0" brushRef="#br0" timeOffset="52341.08">5969 13399 0,'0'0'0,"0"-22"0,0 1 0,0 0 16,0 0-1,0 0-15,21 21 16,0-21-16,64 21 0,-22 0 15,-20 0-15,-22 21 16,21-21-16,1 42 0,-22-21 0,21 0 16,0 43-16,-20-22 0,-22-21 15,0 22-15,0-1 0,0 0 16,0-20-16,-22 20 0,1-21 0,0 0 16,0 0-16,21 1 15,-21-22-15,0 0 16,-1 0-16,22-22 15,0 1-15,0 0 0,0-21 16,0 21-16,0-22 0,22 1 0,-1 0 16,0-1-16,-21 22 0,21-21 0,0-1 15,0 22-15,1 0 0,-1 0 16,0 0-16,0 0 0,0 21 0,0 0 16,1 0-16,-1 0 0,0 0 15,0 0-15,0 0 16,0 21-16</inkml:trace>
  <inkml:trace contextRef="#ctx0" brushRef="#br0" timeOffset="52689.55">6794 13589 0,'0'0'16,"22"0"-16,20 0 15,-21 0-15,-21-21 0,21 21 16,0-21-16,1 0 0,-1-1 15,-21 1-15,21 0 0,0 0 0,0-21 16,-21 20 0,0 1-16,0 0 0,-21 21 15,0 0-15,0 0 0,0 0 16,-1 0-16,1 21 0,-21 0 0,21 1 16,0-1-16,-1 0 0,1 21 15,0-21-15,21 22 0,-21-22 16,21 21-16,0-21 0,0 1 0,0 20 15,42 21 1,1-41-16,-22-22 0,0 0 16,0 0-16,21 0 0,-20 0 0,20 0 15,-21 0-15,21 0 0,1-22 16,-22 1-16,21 0 0,1 0 0,-1 0 16,0 0-16</inkml:trace>
  <inkml:trace contextRef="#ctx0" brushRef="#br0" timeOffset="52952.51">7747 13250 0,'0'-21'0,"0"42"0,-21-42 15,0 21-15,-1 0 0,1 0 16,0 0-16,-21 0 0,21 0 0,-1 21 16,1 1-16,0-1 0,0 21 15,0-21-15,21 0 0,-21 43 16,-1-1-1,22 22-15,0-64 0,0 0 16,0 22-16,22-22 0,-1 0 0,-21 0 16,21 0-16,0-21 15,21 0-15,-20 22 0,-1-22 0,0 0 16,21 0-16,-21 0 0,22 0 0,-22-22 16,21 1-16,1 0 0,-22 0 15,21 0-15</inkml:trace>
  <inkml:trace contextRef="#ctx0" brushRef="#br0" timeOffset="53356.98">8276 13377 0,'-21'0'16,"0"0"-16,0 0 16,-1 0-16,44 0 46,-1 0-46,0 0 16,0 0-16,0 0 0,0-21 0,1 0 16,-1 21-16,-21-21 15,0 0-15,0 0 0,0-1 16,-21 22 0,-1 0-16,-20 0 15,21 0-15,0 0 0,-22 0 0,22 22 16,-21-1-16,21 0 0,-64 42 15,64 22 1,0-43-16,21-20 0,0-1 16,0 21-16,0-21 0,0 0 15,21 1-15,0-1 0,0 0 0,0-21 16,1 21-16,-1-21 0,21 0 16,22 0-16,-22 0 0,21 0 15,-20 0-15,-1-21 0,64 0 16,-64 0-16,22 21 15</inkml:trace>
  <inkml:trace contextRef="#ctx0" brushRef="#br0" timeOffset="54945.57">9080 13356 0,'0'-21'16,"0"42"-16,0-63 0,0 21 0,0 0 16,-21-1-16,0 22 0,0 0 15,21-21-15,-21 21 0,-64 0 16,43 21-1,21 1-15,-22-1 0,1 0 0,21 0 16,-22 0-16,22 22 0,-21-22 0,21 21 16,21-21-16,0 22 0,-21-22 15,21 21-15,0-21 0,0 0 0,21 22 16,0-22-16,0-21 0,21 21 16,-20-21-16,20 0 15,43 0 1,-43-21-16,21-21 0,-41 20 0,20 1 15,-21 0-15,21-21 0,-20-1 16,20-20-16,-21 21 0,0-107 16,-21 86-1,0-1-15,0-105 16,0 42-16,0 85 0,-21-1 16,21 1-16,0 21 15,-21 0-15,21 0 0,-21 42 16,21 0-1,-21 21-15,21-21 0,-22 128 16,22 20 0,0-63-1,0-64-15,0 0 0,0 1 0,0-1 16,0 0-16,0 1 0,0-1 0,0 0 16,0-20-16,22 20 15,62 21-15,1-41 16,-64-22-1,21 0-15,-20-22 0,20 22 0,0-21 16,-21 0-16,22 0 0,-1-21 16,-21 20-16,22 1 0,-22-21 15,0 21-15,21-106 16,-21 106-16,-21-1 16,0 44 15,0-1-31,0 0 0,-21 0 15,21 0-15,0 0 0,0 1 16,0-1-16,0 0 0,0 42 16,0-41-16,0-1 0,21 0 0,1-21 15,-1 21-15,0 0 0,21-21 0,-21 0 16,22 0-16,-1 0 0,0 0 16,1 0-16,-22 0 0,21 0 15,64-63-15,-42 20 16,-43 22-16,0-21 0,0 21 15,-21 0-15,0-22 0,21 1 16,-21 21-16,0 0 0,0 42 31,0 0-15,0 0-16,0 0 0,-21 22 16,21-22-16,0 0 0,0 0 15,-21 0-15,21 0 0,0 22 0,-21-43 16,21 21-16,0 0 0,0 0 15,0 0 1,0-42 0,0 0-1,21 0-15,0 0 0,-21 0 16,21-1-16,0-20 0,1 21 0,-1-21 16,0 20-16,0-20 0,0 21 15,0 0-15,22 0 0,-22-1 0,0 1 16,0 21-16,0 0 0,1 0 15,-1 0-15,0 0 0,-21 21 16,21 1-16,-21-1 16,0 21-16,0-21 0,0 0 15,0 1-15,0-1 0,0 0 16,0 21-16,0-21 0,21 1 0,0-1 16,1 0-16,20 0 0,-21 0 15,21 0-15,1-21 0,-1 0 16,0 22-16,1-22 0,20 0 0,-20 0 15,20 0-15,1 0 0,41-22 16,-20-20 0,-43 0-16,1 21 0,-1-1 0,0-41 15,-20 21-15,-22-1 0,0 22 16,0-21-16,0-1 0,0 1 16,-22 21-16,1 0 0,-21 21 15,-22 0-15,22 0 16,-85 42-16,106-21 15,-21 0-15,20 1 0,-41 41 16,42-42-16,0 0 16,21 1-16,0-1 0,0 0 0,0 0 0,0 0 15,0 0-15,63 1 16,-21-22-16,1 0 16,-22 0-16,0 0 0,21 0 0,-20 0 15,-1 0-15,0 0 0,0 0 16,0 0-16,0 21 0,-21 0 15,0 0-15,0 0 0,0 0 16,0 1-16,0 20 0,0 0 16,-21 1-16,21-1 0,-21 0 0,0 1 15,21 20-15,-21 1 0,0-22 0,-1 170 16,-20-1 0,42-126-16,0-22 15,-21 1-15,0-1 0,21 22 0,-21-21 16,21-1-16,-22 1 15,-20 41-15,42-62 0,-21-1 16,0 0-16,21-20 0,-21-1 0,21 0 16,0 0-16,0-42 15,0-21 1,0-22-16,21 43 16,0-43-16,-21-20 0,21 20 15</inkml:trace>
  <inkml:trace contextRef="#ctx0" brushRef="#br0" timeOffset="55187.5">10033 12954 0,'0'0'0,"-21"0"0,0 0 16,-1 0-16,1 0 16,42 0 31,1 0-47,-1 0 0</inkml:trace>
  <inkml:trace contextRef="#ctx0" brushRef="#br0" timeOffset="55656.23">12065 13314 0,'21'0'31,"0"21"-31,0-21 16,1 0-16,20 0 0,-21 0 0,64 0 15,42 0 1,-85 0-16,43 0 16,-64 0-16,0 0 15,0 0-15,0 0 0,1 0 16,-22 21 15,21-21 0</inkml:trace>
  <inkml:trace contextRef="#ctx0" brushRef="#br0" timeOffset="58592.17">13589 13081 0,'21'-21'0,"-42"42"0,63-63 16,-42 21-16,21-1 0,1 1 0,-22 0 16,21 0-16,-21-43 15,0 22 1,-43 42-16,22 0 15,0 0-15,-21 0 0,-22 0 16,22 21-16,21-21 0,-22 21 16,1 1-16,21-1 0,-21 0 15,20 0-15,1 0 0,0 0 0,21 1 16,0-1-16,0 0 0,0 0 16,42 21-16,22 1 15,-22-22-15,1 21 16,-1-21-16,-21 1 15,0-1-15,0 0 0,1 0 0,-1 0 16,-21 0-16,0 1 0,0-1 16,0 0-16,-21 0 15,-1 0-15,1-21 0,0 0 0,0 0 16,-21 0-16,-22 0 16,1 0-16,20 0 15,1-21-15,21 0 0,-22 21 0,22-21 0,0 0 16,21-1-16,0 1 15,-21 0-15,21 0 0,0 0 0,0 0 16,0-1-16,0 44 31,21-1-31,0-21 16,-21 21-16,21 0 0,1 0 0,-22 0 16,21 1-16,0-1 0,0 0 15,0 0-15,22 0 0,-22 0 0,0-21 16,0 22-16,21-22 0,-20 0 15,20 0-15,-21 0 0,21 0 0,-20 0 16,20 0-16,0-22 0,1 22 16,-1-21-16,0 0 0,-21 0 15,22 0-15,-1 0 0,-21-22 0,22 22 16,-22-21-16,0 21 0,0-22 0,0 22 16,-21-21-16,0 21 0,0-1 15,0 1-15,0 0 0,0 0 0,0 42 31,0 0-31,-21 0 0,0 22 16,0 41 0,21-62-16,0 20 0,0-21 15,0 0-15,0 0 0,0 22 16,21-22-16,0 0 0,0 0 16,0-21-16,22 0 0,-22 0 15,21 0-15,1 0 0,-1 0 0,43 0 16,-43-21-16,0 0 15,1 0-15,-1 0 0,-21-1 16,21-20-16,-20 21 0,20-21 0,-21-1 16,0 1-16,0-22 0,1 22 15,-22-21-15,0 20 0,0-20 0,0 20 0,0-20 16,0-43 0,0 85-16,0 0 15,-22 42-15,22 0 16,-21 0-16,21 0 0,-21 22 15,21-1-15,0 0 0,-21 22 0,21-22 16,-21 1-16,21-1 0,-21 0 0,21 1 16,-22-1-16,22 0 0,0-21 15,-21 22-15,21-22 0,-21 0 0,21 0 16,0 0-16,0 1 0,0-1 16,-21-21-1,21-21 1,0-1-16,21 1 0,-21 0 15,21 0-15,0 0 0,1 0 16,41-64 0,-21 43-16,-20 20 15,-1 1-15,42 0 0,-42 21 16,1 0-16,-1 0 0,0 0 0,0 21 16,0 0-16,0 1 0,1-1 15,-1 0-15,-21 0 0,0 0 0,0 0 16,21 1-16,-21 20 0,0-21 15,0 0-15,-21 0 16,0 1-16,-1-22 0,1 0 16,0 21-16,0-21 0,0 0 0,-22 0 15,22 0-15,0 0 0,-21-21 16,21 21-16,-1-22 0,1 22 16,21-21-16,-21 21 0,21-21 15,-21 21 1,21 21-1,0 0-15,21-21 16,21 22-16,22-1 16,-43 0-16,0-21 15,0 0-15,1 0 0,20 0 16,-21 0-16,0 0 0,22 0 16,-22 0-16,63 0 0,-41-21 0,-1 21 15,0-21-15,-20-1 0,20 1 16,0 0-16,-21-21 0,22 21 0,-22-22 15,0 1-15,0 0 0,0-1 16,1 1-16,-22-22 0,0 22 16,0 0-16,0-22 0,0 22 0,0-43 15,0 64 1,0 0-16,0 0 0,-22 21 16,1 0-16,0 0 15,0 42-15,0-21 16,21 22-16,-21-22 0,21 21 15,-22 0-15,1 22 0,21-22 0,0 1 0,0-1 16,0 0-16,0-21 16,0 22-16,0-1 0,0-21 0,0 22 15,0-22-15,21 0 0,1 0 0,-1 0 16,85 0 0,-43-21-16,-21 0 15,-20 0-15,20 0 0,0-21 16,-21 21-16,22-21 0,-22 0 0,21-21 15,-21-1-15,1 22 16,-1 0-16,-21-21 0,0 20 16,21 1-16,-21 0 0,0 0 0,0 42 31,0 0-15,0 0-16,-21 1 0,21-1 15,0 0-15,0 21 0,0-21 16,0 22-16,0-22 15,42 0-15,-21-21 0,0 0 16,1 0-16,-1 0 0,21 0 16,0 0-16,1 0 0,-22 0 15,0 0-15,21-21 0,-20 0 16,-1 0-16,0-1 0,0 1 0,0 0 16,0-21-16,1 21 0,-22-22 15,0 22-15,21 0 0,-21 0 0,0 0 16,0-1-16,0 44 31,-21-1-31,21 0 0,-22 0 16,1 21-16,0-20 0,21-1 0,-21 0 15,0 0-15,0 0 0,21 22 16,-22-22-16,1 0 16,21 0-1,0-42 16,21 0-31,1 21 0,-1-21 16,0-1-16,0-20 0,0 21 0,0 0 16,1-22-16,20 22 0,21-42 15,-20 42-15,-22-1 0,42-20 16,-20 21-16,-22 21 16,0 0-16,0 0 0,-21 21 15,21 0-15,-21 0 0,0 1 16,0-1-16,0 21 0,0-21 15,0 0-15,0 1 0,0-1 16,0 0-16,0 0 0,0 0 0,22 0 16,-1-21-16,-21 22 0,21-1 0,0-21 15,0 0-15,22 21 0,-22-21 0,0 0 16,0 0-16,21 0 16,-20 0-16,-1 0 0,21 0 0,-21-21 15,22 0-15,-22 21 0,0-22 0,21 1 16,-21-21-16,1 21 0,20-43 15,-21 22-15,0 21 16,-21-22-16,0 22 0,0 0 0,0-21 16,0 21-16,0-1 0,-21 1 15,0 21-15,0 0 0,0 0 16,-22 0-16,1 0 0,21 0 0,0 21 16,-22 1-16,22-1 0,0 0 15,0 0-15,0 0 0,-1 0 0,22 1 16,0-1-16,0 0 0,0 0 15,0 0-15,43 0 16,-22-21 0,0 0-16,0 0 0,0 0 0,1 0 15,-1 0-15,0 0 0,0 0 32,-21 22-32,0-1 15,0 0 1,0 0-16,0 0 0,0 0 0,-21 1 15,0-1-15,21 21 0,-21-21 16,-1 22-16,1-1 0,21-21 0,0 43 16,-21-22-16,0 0 0,21 1 15,-21 20-15,21-21 0,0 22 0,0-22 16,-21 22-16,21-22 0,-22 22 0,22-22 16,0 21-16,0-20 0,0 20 15,0 1-15,0 42 16,0-43-16,0-21 0,-21 43 0,21-43 15,-21 1-15,0 20 16,-21-20 0,20-43-16,1 0 0,0 0 0,21-22 31,0 1-31,0 0 0,0 0 16,0-21-16,0 20 0,0-20 0,0 0 15,0-1-15,21 1 0,-21-21 16,0-1-16,0 22 0</inkml:trace>
  <inkml:trace contextRef="#ctx0" brushRef="#br0" timeOffset="58851.62">16256 12637 0,'0'0'0,"0"-22"0,-21 22 47,0 0-16,-1 0-15,1 0-16</inkml:trace>
  <inkml:trace contextRef="#ctx0" brushRef="#br0" timeOffset="59039.61">14393 12615 0,'-21'0'0,"42"0"0,-63 0 0,21 0 16,21-21 15</inkml:trace>
  <inkml:trace contextRef="#ctx0" brushRef="#br0" timeOffset="59664.63">18224 12488 0,'-21'0'15,"0"0"-15,21 22 16,0-1-1,-21-21 95,0 0-95,21 21-15,0 0 16</inkml:trace>
  <inkml:trace contextRef="#ctx0" brushRef="#br0" timeOffset="59973.56">18309 12827 0,'0'21'0,"0"-42"0,-21 63 15,21-20-15,-21-1 0,21 0 0,-21 0 16,21 0-16,0 0 16,0-42 30,0 0-46,0 0 16,0 0 0,-22 21-1,1 0 1,21-21 31,21 21-47,1-22 0,-1 22 0</inkml:trace>
  <inkml:trace contextRef="#ctx0" brushRef="#br0" timeOffset="60271.02">18923 12573 0,'-21'0'16,"0"0"-16,-1 0 0,22-21 94,-21 21-63,0 0-31,21 21 15,-21 0-15,21 0 16,-21-21-16,21 22 16,0-1-16</inkml:trace>
  <inkml:trace contextRef="#ctx0" brushRef="#br0" timeOffset="60508.03">18796 12933 0,'-21'42'16,"0"-42"-16,21-21 47,0 0-31,0 0-1,0 0 48</inkml:trace>
  <inkml:trace contextRef="#ctx0" brushRef="#br0" timeOffset="61047.04">19981 11896 0,'0'-21'0,"0"42"0,0-64 16,0 22-16,0 0 0,-21 21 31,0 21-16,0 0-15,0 22 0,-1-22 16,1 21-16,0 22 0,0-22 16,0 22-16,0-22 0,-1 21 0,1 1 15,0-22-15,0 22 0,0-22 0,21 0 16,0 1-16,0-1 0,0 0 16,0 1-16,0 20 0,0-42 15,21 1-15,42 20 16,-41-42-16,41 0 15,22-42 1,-43 42-16,-21-43 16,0 22-16,1 0 0,-1 0 0,-21-22 15,0 22-15,21-21 0</inkml:trace>
  <inkml:trace contextRef="#ctx0" brushRef="#br0" timeOffset="61235.01">19643 12256 0,'-22'0'16,"44"0"-1,-1 0-15,0 0 16,0 0-16,0-22 0,0 22 0,1 0 16,20 0-16,-21 0 0,0 0 15,0 0-15,22-21 0,-22 21 0,0 0 16,0 0-16,0 0 0,22 0 15,-22 0-15</inkml:trace>
  <inkml:trace contextRef="#ctx0" brushRef="#br0" timeOffset="62622.95">20595 12573 0,'21'0'16,"0"0"0,-21-21-16,22 0 0,-1 0 15,0 21-15,-21-22 0,0 1 0,21 0 16,-21 0-16,0 0 0,0-22 16,0 22-16,0 0 0,0-21 0,0 21 15,0-1-15,-42-20 0,21 21 16,-1 21-16,1 0 0,-21 0 15,21 0-15,0 0 0,-22 21 0,22 0 16,-21 0-16,-1 1 0,22 20 0,-21-21 16,21 21-16,0-20 15,-1 20-15,1-21 0,21 21 0,-21-20 16,21-1-16,0 0 0,0 0 0,0 0 16,0 0-16,21-21 0,0 0 15,1 0-15,20 0 0,-21 0 0,21 0 16,1 0-16,-22-21 0,21 21 15,-21-21-15,22 0 0,-22 21 16,85-106 0,-43 21-1,-42 64-15,1 0 0,-1-21 16,-21 21-16,0-1 0,0 44 31,0-1-31,-21 21 16,21-21-16,-43 85 15,22-42 1,21-1 0,21-42-16,0 0 0,22 22 15,-22-43-15,21 21 0,22-21 16,-22 0-16,0 0 0,1 0 16,-1 0-16,0-21 0,1 0 15,-1 21-15,64-43 16,21-41-16,-21-1 15,-85 43-15,0-1 16,-21 22-16,0-21 0,0 21 16,0-1-16,0-20 0,-21 42 0,0-21 15,0 21-15,-43-21 0,43 21 16,-21 0-16,-1 21 0,22 0 16,-21 0-16,-64 85 15,106-85 1,0 0-16,-21 1 0,21 20 0,0-21 0,0 0 15,21 0-15,0 1 16,0-1-16,22-21 0,-22 0 16,0 0-16,0 0 0,21 0 0,1 0 15,-1 0-15,-21 0 0,22-43 16,-1 43-16,-42-21 16,21 0-16,0-21 0,0 21 15,-21-1-15,0 1 0,0 0 0,0-21 31,0 21-31,0 42 32,-21 0-32,21 0 15,0 0-15,-21 22 0,21-22 16,0 21-16,-21 22 0,0-22 16,21 0-16,-21 22 0,-1 105 15,22-21 1,-21-84-16,21-1 0,-21 1 0,0 20 15,0-20-15,0 21 0,-1-22 16,1 22-16,0-1 0,0 1 0,0-21 16,0 20-16,-1-20 0,-20 84 15,0-63-15,21-22 0,-1 1 0,-20 20 16,21-20-16,0-1 0,-43 43 16,22-64-16,21 1 15,0-22-15,-1 21 0,1-21 0,0 22 16,0-43-16,0 0 15,0 0-15,21-21 16,-22-43 0,-41-42-16,63 64 15,-21 0-15,0-22 0,-1 1 16,1-1-16,0-21 0,0 1 0,0 20 16,0-42-16,-1 22 0,22-107 15,0 107-15,0-1 16,0 0-16,22 1 0,41-65 15,-21 86-15,-20-1 0,41 22 0,-21-21 16,1 20-16,-1 1 0,0 21 16,22-22-16,-22 22 0,64-21 0,42 21 15,-63 21 1,-43 0 0,22 0-16,-43 0 0,0 0 0,-42 0 46,21-21-46,-21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3:36:41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4572 0,'0'-21'31,"0"0"-15,21 21-16,0-21 0,21 21 16,1-22-16,-1 1 0,0 0 15,1 0-15,-1 21 0,22-21 0,-22 0 16,0 21-16,1 0 0,-22 0 15,0 0-15,0 0 0,0 0 16,-21 21-16,0 0 0,0 0 0,0 21 16,0 1-16,-21 20 0,0 1 15,-21-1-15,20 1 0,-20-1 0,21 1 16,0-1-16,-22 22 0,22-43 16,0 22-16,21-22 0,0 0 0,0 1 15,0-22-15,0 0 0,21 0 16,22-21-16,-22 0 0,21-21 0,43-21 15,21-43 1,-64 43-16,0-22 0,64-20 16,-64 41-16,1 22 15,-1 0-15,-21 0 0,0 0 0,1 21 16,-1 0-16,0 0 16,-21 21-16</inkml:trace>
  <inkml:trace contextRef="#ctx0" brushRef="#br0" timeOffset="90.94">3387 5144 0,'0'21'0,"-64"63"15,43-62-15,21-1 16,-21 0-16,21 0 0,-21 0 0</inkml:trace>
  <inkml:trace contextRef="#ctx0" brushRef="#br0" timeOffset="5208.92">6752 1270 0,'0'21'0,"21"-21"0,0-21 31,-21 0-31,0 0 16,0 0-16,0-1 16,0 1-16,0 0 15,0 0-15,0 0 0,0 0 16,-21-22 0,21 22-16,-21 0 0,0 0 0,0 0 15,0-1-15,-1 1 0,1 21 16,0-21-16,-21 0 0,21 21 0,-1 0 15,1 0-15,-63 21 16,62 0-16,-20 0 16,21 1-16,0-1 0,0 0 0,-1 21 15,1-21-15,0 22 0,0-22 16,0 85-16,21-64 16,-21-21-16,21 22 15,0-22-15,0 0 0,0 21 0,0-21 0,0 1 16,21-1-16,-21 0 15,21-21-15,0 0 0,21 0 16,-20 0-16,41 0 16,-42 0-16,22 0 15,-1-21-15,-21 21 0,21-21 0,1-1 16,-1 1-16,-21 0 0,22 0 16,-1-21-16,-21 20 0,0-20 15,22 21-15,-22-21 0,-21-1 0,21-41 16,0 20-1,-21 43-15,0 0 0,0 0 16,0-1-16,0 44 31,0-1-31,-21 0 0,0 0 16,0 0-16,21 64 0,-22-64 16,1 21-16,21 1 0,0-22 15,0 21-15,0-21 0,0 22 0,0-22 16,0 0-16,0 0 0,21 0 15,1 1-15,-1-22 0,0 0 0,21 0 16,43 0 0,-22-22-16,-20 22 0,-22-21 15,21 0-15,-21 0 16,1 0-16,-1 0 0,0-1 0,0 1 16,-21-21-16,0 21 0,0-22 15,21 22-15,-21 0 0,0 0 16,0 0-16,0 0 0,-21 21 31,0 0-31,21 21 16,0 0-16,-21 0 0,21 21 15,0-20-15,-21 20 0,21-21 0,0 21 16,0-20-16,0 20 0,0-21 16,0 0-16,0 0 0,0 1 0,0-1 15,0 0-15,0 0 16,0-42 15,0 0-31,0 0 16,21-1-16,-21 1 0,21-21 15,-21 21-15,0 0 16,0-22-16,21 1 0,0 21 0,0-22 0,-21 22 16,22 0-16,-1-21 0,0 21 15,0 21-15,0 0 16,0 0-16,-21 21 0,22 0 15,-1 0-15,0 0 0,-21 0 16,21 1-16,0-1 0,0 42 16,1-42-16,-22 1 0,21-1 15,0 0-15,0 0 16,0-21-16,0 0 0,1 0 16,-1 0-16,0 0 15,0-21-15,0 21 0,0-21 16,1 0-16,-1-1 0,-21 1 0,21-21 15,0 21-15,-21-22 0,21 1 16,0 21-16,1-21 0,-1-22 16,0 22-16,0 21 0,-21-1 15,21 22-15,0 0 16,1 0 0,-22 22-16,0-1 0,21-21 15,-21 21-15,0 0 0,0 0 16,0 0-16,0 1 15,21-22 1,-21-22 15,0 1-31,0 0 16,0 0-16,-21 0 16,21 0-16,-21-1 15,-1 22-15,1-21 0,0 21 16,0 0-16,0 0 15,0 0-15,-1 21 0,22 1 16,-21-1-16,0 0 0,0 0 16,21 21-16,0-20 0,-21 20 15,21-21-15,-21 0 0,21 22 0,0-22 16,0 21-16,0-21 0,0 0 16,0 22-16,0-22 0,0 0 15,0 0-15,21 0 0,0-21 0,0 22 16,0-22-16,0 21 0,1-21 0,20 0 15,-21 0-15,21 0 16,1 0-16,-22 0 0,21 0 0,1 0 16,-1-21-16,-21 21 0,21-22 15,1 1-15,-22 0 0,21 0 0,-21 0 16,22-22-16,-22 22 0,0 0 16,0-21-16,0 21 0,-21-22 0,0 22 15,0-21-15,0 21 16,0-1-16,0 1 0,-21 21 31,0 0-31,0 0 0,0 21 16,21 1-16,-21-1 0,21 0 15,-22 21-15,22-21 0,-21 1 16,21 20-16,0-21 0,0 0 16,0 0-16,0 1 0,0-1 0,0 0 15,0 0-15,0 0 0,0 0 16,21 1-16,1-22 15,-1 0-15,0 0 0,21 0 16,-21 0-16,1 0 0,20 0 16,-21-22-16,21 22 0,1-21 0,-22 0 15,21 0-15,1-21 0,-1 20 16,0 1-16,-21-21 0,22 21 0,-22 0 16,21-43-1,-21 43-15,1 0 0,-22 0 16,-22 21-1,1 21 1,21 0-16,-21-21 0,21 21 16,0 0-16,0 22 0,0-22 15,0 0-15,0 0 0,0 0 16,21 0-16,-21 1 0,21-1 0,1 0 16,-22 0-16,0 0 15,21-21-15,-21 21 16,0 1-16,-21-22 31,-1 0-31,1 0 16,0 0-16,0-22 15,0 22-15,0 0 16,21-21-16,-22 21 16,1 0-1,21 21 1,0 1-1,0-1-15,21-21 16,1 21-16,-1-21 0,0 21 16,21-21-16,-21 0 0,1 0 15,-1 0-15,21 0 0,-21 0 0,22 0 16,-22 0-16,0 0 16,21-21-16,-21 21 0,22-21 0,-22 0 15,0-1-15,0 1 0,0 0 16,1 0-16,-1-21 0,0-1 0,0 1 15,-21 0-15,21-22 0,0 22 16,-21-22-16,0 1 0,22-1 0,-22 1 16,21-1-16,-21 22 0,0 0 15,0-1-15,0 1 0,0 0 0,0 20 16,0 1-16,0 0 0,0 42 31,0 0-31,-21 1 0,21-1 16,-22 21-16,1 0 0,21 1 15,0 20-15,-21-20 0,0 20 16,0 64-16,21-85 16,0 22-16,-21-22 0,21 1 0,0-1 15,-22 0-15,22 1 0,0 20 16,0-21 0,22-20-16,-1-1 0,0 0 0,0 0 15,0-21-15,0 0 0,22 0 16,-22 0-16,21 0 0,1 0 0,-22 0 0,21 0 15,0 0-15,1-21 0,-1 21 16,-21-21-16,22 0 0,-22-1 0,0 1 16,0 0-16,21-42 15,-20 41-15,-1-20 0,-21 21 16,0 0-16,0-22 0,0 22 16,0 0-16,0 0 0,0 0 15,0 42 1,0 0-1,0 0-15,-21 0 16,21 1-16,-22-1 0,22 0 0,-21 0 16,21 0-16,0 0 15,0 1-15,0-1 0,0 0 0,0 0 16,0 0-16,21 0 16,1-21-16,-1 0 0,0 0 0,0 0 15,0 22-15,0-22 0,1 0 16,-1 0-16,21 0 0,-21 0 0,0-22 15,-21 1-15,22 21 0,-1-21 16,0 21-16,-21-21 0,0 0 0,0 0 16,0-1-16,21 1 0,-21 0 15,0-21-15,0 21 0,0-1 0,0-20 16,-21 0-16,21 21 0,-21-22 16,0 22-16,21 0 0,-22 0 0,-20 0 15,21 21 1,0 0-16,0 0 0,-1 21 15,1 0-15,-21 21 16,21-21-16,0 1 0,-1 20 0,1-21 16,21 21-16,0-20 0,-21-1 15,21 21-15,0-21 0,0 0 0,0 1 16,0-1-16,21-21 0,0 21 16,1 0-16,41 0 15,-21-21-15,-20 0 0,-1 0 16,0 0-16,21 0 0,-21 0 0,1 0 15,-1-21-15,21 0 0,-21 21 0,22-42 16,-1-1 0,-21 22-16,-21-21 15,21 21-15,0-1 0,1-20 0,-1 21 16,-21 0-16,0 0 0,0-1 0,21 1 16,-21 42 15,0 1-31,0-1 0,0 0 15,0 0-15,0 0 0,0 0 0,0 1 16,0-1-16,21 21 16,0 22-16,0-43 15,1-21-15,-1 21 0,0-21 16,0 21-16,0-21 16,0 0-16,1 0 0,-1 0 15,0 0-15,0 0 0,0-21 16,0 21-16,1-21 0,-1 0 0,0 21 15,0-22-15,0 1 0,-21 0 16,0 0-16,21-21 0,-21 20 0,0 1 16,0 0-16,0-21 0,0 21 15</inkml:trace>
  <inkml:trace contextRef="#ctx0" brushRef="#br0" timeOffset="5580.22">9440 720 0,'0'0'0,"43"0"47,-22 0-47,0 0 0,21 0 15,1 0-15,20-21 0,-21 21 0,22 0 16,-22-22-16,22 22 0,42-21 16,-43 21-16,-21 0 0,-20-21 15,20 21-15,-21 0 0,0 0 16</inkml:trace>
  <inkml:trace contextRef="#ctx0" brushRef="#br0" timeOffset="6795.59">12234 1164 0,'0'0'0,"-21"0"0,0 0 16,0 0-16,0 0 0,-1 0 15,-20 0-15,21 0 0,0 0 0,-22 0 16,22 0-16,0 0 0,0 0 15,0 0-15,0 0 0,21 21 16,21-21 0,0 0-1,21 0-15,1 0 0,-1 0 16,148 0 0,-126 0-16,-1 0 0,1 0 15,21 0-15,-22 0 0,85 0 16,-63 0-16,0 0 0,-22-21 15,85 21-15,-42-21 16,-64 21-16,1 0 0,-1-21 16,-21 21-16,22 0 0,-22 0 0,0 0 15,-21-21 1,0 0 0,-21 21-16,0 0 15,-1 0-15,1 0 0,0 0 16,0 0-16,0-22 0,0 22 15,-1 0-15,1 0 0,0 0 16,0 0-16,0 0 16,0 0-16,-1 0 15,22-21 1,-21 21-16,0 0 16,0 0-16,0 0 15,0-21-15,-1 21 0,1 0 0,0-21 16,42 21 62,0 0-78,1 0 16,20 0-16,0 0 0,1 0 15,-1 0-15,0 0 0,1 0 0,-1 0 16,0 0-16,1 0 0,-22 0 15,21 0-15,-21 0 0,0 0 16,22 0-16,-43 21 31,-21-21-15,-1 21-16,1 0 0,-21 1 16,21-1-16,-22 0 0,1 0 0,0 0 15,-1 0-15,-20 22 0,21-22 0,-1 0 16,1 0-16,21 0 0,-22 1 15,22-1-15,0 0 0,0-21 0,21 21 16,0 0 0,-21-21 15,21-21 16,0 0-47,0 0 15,21 0-15</inkml:trace>
  <inkml:trace contextRef="#ctx0" brushRef="#br0" timeOffset="12756.88">15706 1207 0,'0'-22'31,"0"1"-31,21 0 15,-21 0-15,21 0 16,-21 0-16,0-1 16,0 1-16,0 0 0,0 0 15,0 0-15,0 0 0,0-1 16,0 1-16,0 0 16,-21 0-16,0 21 15,-1-21-15,1 21 0,-21 0 16,21 0-16,-22 21 0,1 0 0,21-21 15,-21 21-15,-1 0 0,1 22 16,0-22-16,-1 0 0,1 21 16,21-20-16,-22 20 0,22 0 0,0-21 15,0 22-15,0-1 0,21-21 0,0 22 16,0-22-16,0 0 0,21 0 16,0 0-16,0 0 0,0 1 15,22-22-15,-22 0 0,21 0 0,-21 0 16,22 0-16,-1 0 0,0 0 0,1-22 15,-1 22-15,-21-21 16,22 0-16,-1 0 0,21-43 16,-20 43-16,-22-21 0,21 0 15,-21-1-15,1 1 0,20-22 16,-21 22-16,0-21 0,0-1 0,1 1 16,-1 20-16,0-20 0,-21 20 0,21 1 15,0-64 1,-21 64-16,21 0 0,-21 20 0,0-20 15,0 21-15,0 0 0,0 0 16,0 42 0,0 21-1,0-21-15,0 22 0,0 20 16,-21-21-16,21 22 0,-21-1 0,0 1 16,21-1-16,0 1 0,-21 21 15,0-22-15,21 1 0,-22-22 0,22 21 16,0-20-16,0-1 0,0 0 15,0-20-15,0 20 0,0-21 0,22 0 16,-1 0 0,0-21-16,21 0 15,-21-21-15,22 0 0,-22 0 16,21 0-16,-21 0 0,22-1 0,-22 1 16,21-21-16,1 21 0,-22 0 15,0-22-15,21 22 0,-21-21 0,1 21 16,-1-1-16,-21 1 0,0 0 15,21 21-15,-42 21 32,0 0-32,21 1 0,-22 20 15,1-21-15,0 0 0,21 22 16,-21 20-16,0-21 16,21-20-16,0-1 15,0 0-15,0 0 0,21 0 16,0-21-16,0 0 0,0 0 15,1 0-15,-1 0 0,42-21 16,1 0-16,-22 0 16,0 0-16,22-22 0,-22 1 15,-21 21-15,1-22 0,-1 22 16,21 0-16,-42-21 0,42-1 16,-42 22-1,0 0-15,0 0 0,0 42 31,-21 0-15,21 0-16,0 22 0,-21-22 16,0 21-16,21 1 0,-21-1 15,21 0-15,-21 1 0,21-1 0,0 21 16,0-20-16,0 20 0,0 1 16,0-1-16,0 64 0,0-42 15,0-22-15,0 1 0,0-1 16,0 1-16,21-1 0,-21 1 0,0-1 15,0 1-15,0-1 0,21 1 0,-21-1 16,0-20-16,0 20 0,0-20 16,0-1-16,0 0 0,0 1 0,-21-1 15,0-21-15,-1 0 0,1 0 16,0 1-16,21-1 0,-63 0 16,-1-21-16,22 0 15,21 0-15,-43 0 0,22-21 16,-1 0-16,-20-1 0,21 1 0,-1 0 15,1-21-15,0-1 0,20 1 0,-41-43 16,42 22-16,0-1 16,21 1-16,0-1 0,0-20 0,0 20 15,0-20-15,21 20 0,21-21 16,-21 1-16,22-1 0,20 0 0,-21 1 16,22 20-16,21-20 15,-22 20-15,22 1 0,-22-1 0,22 22 16,-22-1-16,1-20 0,-1 42 15,1-22-15,-22 1 0,22 21 0,-22 0 16,-21 0-16,22-1 0,-22 22 16,0 0-16,-21 22 31,0-1-31,0 0 0,0 0 16,0 0-16,0 0 0,0 1 0,0-1 15,0 0-15,-21 21 0,21-21 16,-21 1-16,21-1 0,-22 0 15,22 0-15,0 0 16,0-42 15,0 0-15,22 0-16,-1 0 0,-21-1 0,21 1 16,-21 0-16,21-21 0,0 21 15,-21-22-15,21 22 0,1-21 16,-1 21-16,21-1 0,-21 1 0,0 0 15,22 0-15,-22 0 0,0 21 16,21 0-16,-20 0 0,-1 0 0,0 0 16,0 0-16,0 21 0,-21 21 15,0-21-15,21 1 0,-21 20 16,0-21-16,0 21 0,0-20 0,0-1 16,0 21-16,0-21 0,0 0 15,0 1-15,0-1 16,22-21-16,-1 0 15,0 0 1,0-21 0,0-1-16,-21 1 0,21 0 0,1 0 15,-22-21-15,21 20 0,0-20 0,21 0 16,-21-1-16,1 1 0,20 21 16,0-21-16,-21 20 0,22 1 0,-1 0 15,-21 21-15,22 0 0,-22 0 16,0 0-16,21 0 0,-21 21 15,1 0-15,-22 1 16,0-1-16,0 21 0,0-21 0,0 0 16,0 22-16,0-22 0,0 0 15,0 0-15,0 0 0,0 1 16,0-1-16,0 0 0,0-42 47,0 0-32,0-1-15,0 1 0,0 0 0,0 0 16,0 0-16,0-22 0,0 22 16,-22 0-16,1 0 0,21 0 15,-42-22-15,21 22 16,0 21-16,-1 0 0,-20 0 16,21 0-16,0 21 0,-22 1 15,22-1-15,0 0 0,-21 0 0,21 21 16,-22 22-1,1-43-15,0 64 0,42-64 16,-22 21-16,1 22 16,21-43-16,0 0 0,0 0 0,0 0 0,21 1 15,1-22-15,-1 0 16,42 0 0,-42 0-16,22 0 0,-22 0 15,21-22-15,1 1 0,-1 0 0,-21 21 16,21-42-16,1 21 0,-22-1 15,21-20-15,-21 21 0,1-21 0,20-43 16,-21 64-16,0-22 16,-21 22-16,0-21 0,0 21 0,0 0 15,0-1 1,0 44 0,0-1-16,-21 0 0,0 0 15,21 0-15,-21 22 0,21-22 0,0 21 16,0-21-16,0 0 15,0 22-15,0-22 0,0 21 16,21-21-16,0 1 0,0-1 16,0 0-16,22-21 0,-1 21 15,-21-21-15,22 0 0,-22 0 16,21 0-16,-21 0 0,22-21 0,-22 0 16,21 21-16,-21-21 0,0-1 15,-21 1-15,22 0 0,-22-21 0,21 21 16,-21-22-16,0-20 15,0 42-15,0-1 0,0 1 16,0 0-16,0 0 0,0 0 0,0 42 31,0 0-31,0 0 16,0 0-16,0 22 0,0-22 0,-21 0 16,21 21-16,-22-20 0,22 20 15,0-21-15,0 0 0,-21 0 0,21 1 16,-21-1-16,21 0 0,0 0 15,0 0-15,0-42 47,0 0-47,0 0 0,21 0 16,0-1-16,-21 1 0,0 0 16,22-21-16,-1 21 0,-21-22 15,21 22-15,0-21 0,-21 21 0,21-1 16,0-20-16,-21 21 15,22 0-15,-1 21 0,0 0 16,-21 21-16,0 0 16,0 0-16,21 22 0,-21-22 0,21 21 15,-21-21-15,0 0 0,0 22 16,0-22-16,0 0 0,21 0 0,-21 0 16,22 1-16,-22-1 0,0 0 15,21 0 1,0-21-16,0 0 15,0 0-15,0 0 0,1-21 16,-1 21-16,0-21 0,0 0 16,0-1-16,0-20 0,1-21 15,-1 41-15,0-20 0,0 21 16,0-21-16,0 20 0,-21 1 0,0 0 16,0 0-16,22 0 0,-22 0 15,0 42 1,0 0-1,0 0-15,0 0 0,0 0 0,0 1 16,0 20-16,0-21 0,0 21 16,0-20-16,-22 20 0,22-21 15,0 21-15,0-20 0,0-1 16,0 0-16,0 0 0,0 0 16,22 0-16,-1-21 0,0 0 0,0 0 15,0 0-15,0 0 16,1 0-16,41-42 15,-21 0-15,-20 21 0,-1-1 16,0 1-16,0-21 0,0 0 16,0-1-16,1 22 0,-22-21 15,21-1-15,-21 22 0,21 0 0,-21 0 16,0-21-16,0 63 31,0 0-31,0 0 0,0 21 16,0-20-16,0-1 0,0 21 15,0-21-15,0 22 0,21 20 16,-21-42-16,21 0 0,-21 1 16,0-1-16,0 0 0,21 0 0,1-21 15,-1 21-15,0-21 16,0 0-16,0 0 0,0 0 16,22-21-1,-1-21-15,-21 21 0,0-1 0,1-20 16,20 21-16,-21-21 0,0-1 15,0 1-15,22 21 0,-22-22 16,21 1-16,-21 21 0,1 0 16,-1 0-16,21-1 0,-21 1 0,0 21 15,1 0-15,-1 0 16,-21 21-16,0 1 0,0-1 16,0 0-16,0 0 0,0 0 15,0 0-15,0 1 0,0-1 16,0-42 31,0-1-32,0 1-15,0 0 16,0 0-16,-21 0 0,-1 0 16,22-1-16,-21 22 15,0 0-15,0 0 0,0 0 16,0 22-16,-1-1 15,1 0-15,0 0 0,0 0 0,0 0 16,0 22-16,-1-22 0,22 21 16,-21-21-16,0 43 15,21-43-15,0 21 0,0-20 0,0-1 16,0 0-16,21 0 0,0-21 16,1 21-16,-1 0 0,0-21 15,21 22-15,-21-22 0,22 0 0,41 0 16,-41 0-16,-1 0 15,0 0-15,22 0 0,-22 0 0,1-22 16,20 22-16,-21-21 0,1 0 16,20-42-16,-42 41 0,1-20 15,-1 21-15,0-21 0,-21-1 16,0 22-16,0 0 0,0-21 0,0 20 16,0 1-16,0 0 15,-21 21-15,0 0 0,-1 0 0,-20 0 16,21 0-16,0 21 15,-22 0-15,22 1 0,-21-1 0,21 21 16,0-21-16,-1 0 0,1 22 16,0-22-16,0 21 0,21-21 0,0 1 15,0-1-15,0 0 16,0 0-16,0 0 0,21-21 0,0 0 16,0 0-16,1 0 15,-1 0-15,0 0 0,0 0 0,21-21 16,-20 0-16,-1 0 15,0 0-15,0-22 0,0 22 16,0-21-16,1 21 0,-1-22 16,-21 22-16,0 0 0,21 0 0,-21 0 15,21 21-15,-21-22 16,0 44 0,0-1-16,0 0 0,0 0 15,0 0-15,0 0 0,0 22 0,-21-22 16,21 0-16,0 0 0,0 0 15,0 1-15,0-1 0,0 0 0,21 0 16,0 0-16,0-21 0,1 21 16,-1-21-16,0 0 15,0 0-15,43 0 16,-43-21-16,0 0 0,21 0 16,-21 0-16,22 0 0,-1-43 15,0 22-15,-20-22 0,-1 22 16,0-22-16,0 1 0,0-1 0,22-63 15,-22 0 1,-21 85-16,21 0 0,-21-1 0,0 22 16,0 0-16,0 0 0,-21 21 15,0 0 1,-1 21-16,-20 0 0,21 22 16,0-1-16,-22 0 0,22 1 15,0-1-15,0 21 0,0 1 16,21-22-16,-21 128 15,21-107-15,0-21 0,0 1 16,0-1-16,0 22 0,21-43 16,0 0-16,0 0 0,0-21 15,-21 21-15,43-21 0,20 0 16,-21 0 0,1-21-16,-22 21 0,21-21 0,-21 0 15,22 0-15,-22-22 0,21 22 0,-21-21 16,22-1-16,-22-20 0,42-64 15,-41 63-15,20 1 16,-21-1-16,0 1 0,-21-1 0,21 1 16,1-22-16,-22 22 15,0 42-15,0-1 0,0 1 16,-22 42 0,1 1-16,21-1 0,-21 0 0,0 21 15,0 1-15,0-1 16,-43 127-16,64-105 0,-21-1 15,21 1-15,-21-22 0,21 22 16,-21-22-16,21 0 0,0 1 0,0-1 16,0 0-16,0 1 15,21-1-15,0-21 16,0 0-16,0-21 0,22 0 16,-22 0-16,0 0 0,0 0 0,0 0 15,22 0-15,-22 0 0,0-21 16,0 0-16,0 0 0,0 0 0,43-64 15,-43 64 1,0-22-16,0 22 0,-21 0 16,0 0-16,0 0 0,0 0 0,0 42 31,0 0-31,0 0 16,0 0-16,0 0 0,0 22 15,0-22-15,0 0 0,0 0 16,0 0-16,0 1 15,0-1-15,22 0 0,-1-21 16,0 0-16,0 0 0,0 0 16,0 0-16,22 0 0,-22 0 0,0 0 15,0 0-15,43-21 16,-1-43-16,-63 22 16,21 21-16,1 0 15,-22-1-15,0 1 0,0 0 0,0 0 0,0 0 16,0 42 15,-22 0-15,22 0-16,-21 0 15,0 1-15,21-1 0,0 21 16,-21-21-16,21 22 0,-21-22 0,21 21 16,0 0-16,0 1 0,0-1 15,0 0-15,0 1 0,0-1 0,0 22 16,0-22-16,0 21 0,0-20 15,0 20-15,0-20 0,0 20 0,0-21 16,0 22-16,0-22 0,0 22 16,-21-1-16,21-20 0,0 20 0,0 1 15,-22-22-15,1 106 16,0-106-16,21-20 16,0 20-16,-21-21 0,0 0 0,0 0 15,21 1-15,-22-1 0,1-21 0,21 21 16,-21-21-1,0 0-15,0 0 0,21-21 32,-21 21-32,21-21 0,0-1 15,-22 22-15,22-21 16,0 0-16,-21 0 0,21 0 16,-21 0-16,0-22 0,0 22 0,0-21 15</inkml:trace>
  <inkml:trace contextRef="#ctx0" brushRef="#br0" timeOffset="13163.65">20510 529 0,'0'0'0,"0"-21"16,-21 21-16,0 0 31,21-21-31,-21 21 63,21 21-63,-21-21 15,0 21 1,-1-21-1,1 0-15</inkml:trace>
  <inkml:trace contextRef="#ctx0" brushRef="#br0" timeOffset="14039.67">14795 1947 0,'0'0'0,"-21"-21"16,0 21-16,42 0 47,0 0-32,1 0-15,-1 0 0,0 0 0,21 0 16,1 21-16,-1-21 0,0 0 16,1 0-16,20 22 0,1-22 0,-1 0 15,22 0-15,-1 0 0,1 21 16,-21-21-16,20 0 0,22 0 0,-21 0 16,126 0-16,-84 21 15,0-21-15,0 0 0,0 0 0,0 0 16,22 0-16,-22 0 0,42 0 15,-21 0-15,0 0 0,22 0 16,-22 0-16,21 0 0,0 0 16,22 0-16,-22 0 0,1 0 0,-1 0 15,0 0-15,1 0 0,-1 0 0,0 0 16,1 0-16,-1 0 0,21 0 16,-20 0-16,-1 0 0,0 0 0,-20 0 15,20 0-15,-21 0 0,0 0 16,0 0-16,-21 0 0,0 0 15,0 0-15,0 0 0,-21 0 0,64-21 16,-22 21 0,-85 0-16,1 0 0,-43 0 15,21 0-15,-21 0 0,1-21 0,-1 21 16,0 0-16,-42 0 47,0 0-47,-1 0 0,1 0 15</inkml:trace>
  <inkml:trace contextRef="#ctx0" brushRef="#br0" timeOffset="15688.97">10922 4170 0,'0'-21'0,"0"0"16,-21 21-1,0 0-15,-1 0 0,1 0 16,0 21-16,0 0 0,0 0 15,-22 0-15,22 0 0,0 1 16,0 20-16,-21-21 0,20 21 0,1-20 16,-21 20-16,21 0 0,0 1 15,-1-1-15,-20 0 0,21 1 0,0-1 16,21 0-16,-21 1 0,21 20 16,0-21-16,0 22 0,0-22 0,0 22 15,0-22-15,0 0 0,0 1 16,21-1-16,0 0 0,0 1 0,0-22 15,0 21-15,1-21 16,20 1-16,-21-1 0,21-21 0,1 0 0,41 0 16,22 0-1,-63 0-15,20 0 0,1-21 16,-1-1-16,1 1 0,-1-21 0,-21 21 16,22-22-16,-1 1 0,-20 0 15,-1-1-15,0-20 0,1 21 0,-22-22 16,0 1-16,0-1 0,0 1 15,-21-1-15,0 22 0,0-22 0,0 1 16,0 20-16,-21 1 0,0 0 16,0-1-16,-21 1 0,20 0 15,-20 21-15,0-1 0,-22 1 0,22 21 16,-22 0-16,1 0 0,-64 21 16,85 1-16,-22-22 15,1 21-15,20 0 0,1 21 0,21-21 16,0 1-16,-1-1 0,22 21 15,0-21-15,0 0 0,0 22 0,0-22 16,0 0-16,0 0 0,0 0 0</inkml:trace>
  <inkml:trace contextRef="#ctx0" brushRef="#br0" timeOffset="15903.85">10922 4720 0,'-21'0'47,"0"0"-31,-1 0-16,22 21 0</inkml:trace>
  <inkml:trace contextRef="#ctx0" brushRef="#br0" timeOffset="16107.96">11176 4657 0,'0'-21'16,"0"42"31,0 0-32,0 0 1,0 0-16,0 0 0</inkml:trace>
  <inkml:trace contextRef="#ctx0" brushRef="#br0" timeOffset="16796.57">10964 5461 0,'-42'21'15,"21"-21"-15,21 21 16,-21-21-16,21 22 15,-22-1-15,1 0 0,21 0 16,0 0-16,0 0 0,-21 1 0,21 20 16,-21-21-16,0 21 0,21-20 15,-21 20-15,-1 21 16,1-20-16,21-1 0,-21-21 0,0 22 16,21-22-16,-21 21 0,0-21 15,-1 0-15,22 1 0,-21-1 0,0 0 16,21 0-16,-21-21 0,21 21 15,-21-21-15,21-21 32,0 0-32,0 0 0,0-22 15,0 22-15,0-21 0,21 21 0,0-22 16,-21 1-16,21 0 0,-21-1 16,21 1-16,-21 0 0,0 21 0,22-22 15,-22 22-15,0 0 0,0 42 31,-22 0-15,1 0-16,21 1 0,-21-1 0,0 21 16,0-21-16,21 0 0,0 1 15,-21 20-15,21-21 16,0 0-16,21-21 31,-21-21-31,21 21 0,21-21 0,-21 0 16,1 0-16,-1-1 0,21 1 15,-21 0-15,0 0 0,43-21 16,-43 20-16,0 22 0,0-21 0,1 21 16,-1 0-16,21 0 15,-21 0-15,0 21 0,1 1 0,-1-1 16,-21 0-16,21 0 0,-21 0 16,21 0-16,-21 22 0,0-22 0,0 0 15,0 43-15,0-43 16,0 21-16,-21-21 0,0 0 15,0 1-15,-1 20 0,1-21 0</inkml:trace>
  <inkml:trace contextRef="#ctx0" brushRef="#br0" timeOffset="17356.25">8848 6858 0,'0'0'0,"21"-21"0,-21-64 15,0 64-15,-21 21 16,-1 0-16,1 0 16,0 21-16,0 0 0,0 1 0,0-1 15,-22 21-15,22-21 0,0 22 16,0-1-16,21 0 0,-21 43 16,21-43-16,0 1 0,0-1 15,0 0-15,21 22 16,0-43-16,0 0 0,85-21 15,-43 0-15,-20 0 16,-1 0-16,0 0 0,22-21 0,-22 0 16,22 0-16,-22-22 0,22 22 0,-22-21 15,0-1-15,1 22 0,-22-21 16,21 0-16,-21-1 0,0 22 16,-21-21-16,0-1 0,0 22 0,0-21 0,-21 21 15,0 0-15,-21 21 0,21 0 16,-22 0-16,1 0 0,21 0 15,-22 0-15,1 0 0,0 21 16,-1 0-16,1 0 0,21 0 0,-21 0 16,20 1-16,1-1 0,0 0 0,0 0 15,21 0-15,0 0 16,0 1-16</inkml:trace>
  <inkml:trace contextRef="#ctx0" brushRef="#br0" timeOffset="17678.07">9207 7091 0,'0'0'0</inkml:trace>
  <inkml:trace contextRef="#ctx0" brushRef="#br0" timeOffset="18259.73">9207 7281 0,'0'0'0,"0"22"0,-21-1 0,21 0 15,-21 21-15,21-21 0,-21 22 16,21-22-16,-21 21 0,0 22 16,21-22-16,0 0 0,-22-20 15,1 20-15,21 0 0,-21 1 0,21-22 16,0 21-16,0 0 0,-21-20 0,21 20 16,-21-21-16,21 0 0,0 22 15,-21-43-15,21 21 0,0 0 16,0-42-1,21 0 1,-21-1-16,21 1 0,0 0 0,0-21 16,-21 21-16,21-1 0,-21-20 0,22-21 15,-22 41-15,0 1 16,0 0-16,0 0 0,0 0 0,0 0 16,-22 21-16,1-22 0,0 22 15,0 0-15,0 0 16,0 0-16,-1 0 0,1 22 15,0-1-15,0 0 0,0-21 16,21 21-16,-21-21 0,21 21 16,0-42 15,21 21-31,21-21 16,-21 21-16,0-21 0,22 0 0,-1-1 15,0 1-15,-20 21 0,20-21 0,-21 21 16,85 0-1,-85 0-15,0 0 0,0 0 0,1 0 16,-1 21-16,0 0 0,0 1 0,-21-1 16,0 0-16,21 0 0,-21 0 15,21 0-15,-21 22 16,0-22-16,0 0 0,22-21 16,-1 0-16,0 0 0,0 0 15</inkml:trace>
  <inkml:trace contextRef="#ctx0" brushRef="#br0" timeOffset="18844.91">11303 6710 0,'0'0'0,"0"-21"0,0 0 15,-21-1-15,21 1 0,-21 0 0,-1 21 16,1 0 0,0 0-16,0 21 0,-21 43 15,20-43-15,1 21 0,0 1 16,0-1-16,21 21 0,0-20 15,0 20-15,0-20 0,0 20 0,0 1 16,0-22-16,0 64 16,42-22-16,-21-62 15,22 20-15,-1-21 0,0 0 0,1-21 16,-1 0-16,22 0 0,-22 0 0,21 0 16,-20 0-16,20-21 0,64-21 15,43-43 1,-107 43-16,1-1 0,-22 1 15,0 0-15,-21-1 0,1 1 0,-1 0 16,-21-22-16,0 22 0,0 0 0,-43-64 16,-20 0-1,21 64-15,-1-1 0,1 22 0,-43-21 16,22 21-16,20 21 16,1 0-16,0 0 0,-1 21 15,1 0-15,-43 21 0,43-21 16,21 22-16,0-22 0,-22 0 15,22 0-15,0 22 0,21-22 0,0 0 16,0 0-16,0 0 0,0 0 16,0 1-16,21-22 15,0 0-15,-21 21 0</inkml:trace>
  <inkml:trace contextRef="#ctx0" brushRef="#br0" timeOffset="19796.5">11896 7557 0,'0'0'0,"0"21"0,-22 21 0,22-21 16,0 0-16,0 22 0,0-22 0,0 0 15,0 0-15,0 22 0,0-22 16,0 0-16,0 0 0,0 21 0,0-20 16,-21-1-16,21 21 0,0-21 0,0 0 15,-21 22-15,21-22 0,-21 0 0,21 0 16,0 0-16,-21 1 0,21-1 16,-21-21-16,21-21 31,0-1-31,0 1 0,0 0 15,21 0-15,-21-21 0,0 20 0,21 1 16,0-21-16,-21 21 0,21-22 16,-21 22-16,0 0 0,0 0 0,0 0 15,-21 21 1,0 0-16,0 0 0,0 0 16,-1 0-16,1 0 0,0 21 15,0-21-15,0 21 0,0 0 16,-1 0-16,1 1 0,0-1 0,0 0 15,0 0-15,0 21 0,21-20 16,-22-1-16,22 0 16,0-42-1,0 0 1,43-1-16,-22 1 16,0 0-16,0 0 0,22-21 0,-22 20 15,21 1-15,-21-21 0,22 21 0,-22 0 16,21-1-16,-21 1 0,64 21 15,-43 0 1,-21 0-16,1 0 0,-22 21 0,21 1 16,-21-1-16,21 0 0,-21 21 15,0-21-15,21 1 0,-21-1 0,21 0 16,-21 0-16,0 0 0,0-42 47,0 0-47,0 0 0,0 0 15,0-22-15,0 22 0,0 0 0</inkml:trace>
  <inkml:trace contextRef="#ctx0" brushRef="#br0" timeOffset="19975.43">11811 7112 0,'0'0'15,"0"-21"-15,-21 0 0,21 42 31,0 0-31,0 0 16,0 0-16,0 1 0,0-1 16,21-21-16,-21 21 15,21-21-15,0 0 16</inkml:trace>
  <inkml:trace contextRef="#ctx0" brushRef="#br0" timeOffset="20139.34">12425 6985 0,'-21'0'16,"-1"0"-16,1 0 16</inkml:trace>
  <inkml:trace contextRef="#ctx0" brushRef="#br0" timeOffset="20775.98">14182 6498 0,'0'0'0,"0"-42"0,-22 21 16,1 0-16,21-1 0,-21 1 15,0 21-15,0 0 16,0 0-16,-1 21 0,1-21 0,0 43 16,0-22-16,0 21 0,0 1 0,-1-1 15,1 0-15,0 22 0,0-22 16,21 22-16,0-1 0,0-21 0,0 22 16,0-22-16,0 22 0,0-22 15,0 22-15,0-22 0,21 0 0,0 1 16,22-22-16,-1 0 0,-21 21 0,21-42 15,22 21-15,-22-21 0,22 0 16,-22 0-16,22 0 0,-1-21 0,-21 21 16,1-21-16,20 0 0,-20 0 0,-1-22 15,0 22-15,1-21 16,-22 0-16,21-1 0,-21 1 0,0 0 0,1-1 16,-22 1-16,0 0 15,0-1-15,0-20 0,-22 20 0,1-20 16,0 21-16,-21-1 0,21 1 0,-22 21 15,-41-22 1,20 43-16,22 0 0,-1 0 0,-20 0 0,21 22 16,-1-22-16,1 21 0,0 0 15,-1 0-15,22 0 0,0 22 16,0-22-16,-22 21 0,22 0 16,21-20-16,0-1 15,0 0-15,0 0 16</inkml:trace>
  <inkml:trace contextRef="#ctx0" brushRef="#br0" timeOffset="20963.87">14182 6879 0,'21'0'16,"-21"21"-1,21-21 1,0 0-16,0 0 15,0 0 1,1 22-16,-1-22 16,0 0-16,0 0 15</inkml:trace>
  <inkml:trace contextRef="#ctx0" brushRef="#br0" timeOffset="21141.77">14520 6922 0,'0'0'16,"0"-22"-1,-21 22 17,0 0-32,21 22 15,0-1 1,0 0-16,0 0 0,0 0 16,0 0-16,0 1 0,0 20 0,0-21 15,0 21-15,0 1 0</inkml:trace>
  <inkml:trace contextRef="#ctx0" brushRef="#br0" timeOffset="21663.73">14478 7684 0,'0'21'16,"0"0"15,0 0-31,0 0 16,0 0-16,-21 1 0,21-1 15,-21 0-15,21 21 0,-22-21 16,22 1-16,-21 20 0,21-21 0,-21 0 16,0 22-16,21-22 0,-21 0 15,0 0-15,21 0 0,-22 0 0,22-42 32,0 0-17,22 0-15,-22 0 0,21 0 0,0-22 16,-21 22-16,21-21 0,-21 21 15,21-22-15,-21 22 0,0-21 0,0 21 16,0-1-16,0 1 0,0 0 16,0 0-16,-21 21 0,0 0 15,0 0-15,0 0 0,-1 21 16,1 0-16,0-21 0,0 21 0,21 1 16,-21-1-16,21 0 15,21-21 1,0 0-16,0 0 15,0 0-15,1 0 0,20 0 16,-21 0-16,21 0 0,-20 0 0,20 0 16,21 21-16,-41 0 0,-1 0 15,0 22-15,0-22 0,0 0 0,-21 0 16,0 22-16,0-22 16,0 0-16,0 0 0,0 0 0,0 0 15,-21 1-15,0-22 0,0 0 0,0 0 16,-1 0-16,1 0 0,0-22 15</inkml:trace>
  <inkml:trace contextRef="#ctx0" brushRef="#br0" timeOffset="22149.45">10795 5842 0,'0'0'0,"21"-21"0,0 21 0,-21-21 16,-21 21-1,-21 21-15,21 0 16,-22 0-16,1 22 0,-22-22 0,22 21 15,-21 0-15,-1 1 0,-21 20 16,22-20-16,-22 20 0,1-21 0,-1 22 16,0-1-16,-42 43 15,64-63-15,-43 41 0,64-63 16,20 1-16,1-1 0,21 0 16,21-21-1,1-21-15,20 0 0,0-1 0,1-20 16</inkml:trace>
  <inkml:trace contextRef="#ctx0" brushRef="#br0" timeOffset="22412.3">11261 5800 0,'0'0'0,"21"21"0,0 42 15,0-20-15,0-1 16,0 22-16,1-22 0,-1 21 0,0 1 16,0-22-16,0 22 0,0-1 15,1 1-15,-1-22 0,-21 0 0,0 1 16,21-1-16,-21 0 0,21 1 16,-21-22-16,0 0 15,21-21 1,-21-21-16,0 0 0,0 0 15</inkml:trace>
  <inkml:trace contextRef="#ctx0" brushRef="#br0" timeOffset="22748.11">11642 5419 0,'0'0'0,"-22"-43"15,-20-20 1,84 63 0,-20 21-16,20 0 0,0 0 15,22 22-15,-1-1 0,1 22 0,-1-1 16,22 1-16,0-1 0,105 85 16,106 43-1,-190-107-15,0-20 0,21-1 16,-21 1-16,21-1 0,-21-20 0,-22 20 15,22-20-15,-21-1 0,0 0 0,63 43 16,-21-43 0,-85-21-16,22 22 0,-43-43 15,0 21-15,-42-21 16,-22 0-16,22 0 16,-21 0-16,-22 0 0</inkml:trace>
  <inkml:trace contextRef="#ctx0" brushRef="#br0" timeOffset="23224.63">8784 7345 0,'0'21'15,"-21"-21"-15,0 42 16,0-20-16,-22-1 0,22 21 0,-64 64 16,43-64-1,-21 1-15,20 20 0,-20 1 0,20-1 0,-20-21 16,-1 22-16,22-22 0,-64 64 15,64-64-15,21-20 0,-22 20 16,43 0-16,0-21 16,43-21-1,-22-21-15,0 0 0,21 0 0</inkml:trace>
  <inkml:trace contextRef="#ctx0" brushRef="#br0" timeOffset="23438.51">8721 7620 0,'0'0'0,"42"-21"0,0 0 16,-21 42 0,-21 0-16,0 0 0,0 22 15,0-1-15,0 0 0,0 64 16,0-42-16,0-1 0,0 1 0,-21-1 16,21-21-16,0 22 15,0-22-15,0 22 0,0-22 0,0 0 0,0 1 16,0-1-16,0-21 0,0 22 0,21-22 15,1 0-15,-1 0 0,0-21 16,21 0-16,-21 0 0</inkml:trace>
  <inkml:trace contextRef="#ctx0" brushRef="#br0" timeOffset="23860.26">11642 7853 0,'0'0'15,"-22"0"-15,-20-21 16,21 21-16,-43 0 0,-20 63 16,41-42-16,-20 43 0,-1-22 0,-63 106 15,64-84-15,-22 21 16,22-22-16,-1 1 0,1 20 15,-1-20-15,-20 63 0,20-64 16,43 1-16,-21-22 0,20 0 0,-20 1 16,42-22-16,0 0 0,0 0 15,21-42 1,0 0-16,1 0 0</inkml:trace>
  <inkml:trace contextRef="#ctx0" brushRef="#br0" timeOffset="24101.13">11388 8043 0,'0'0'0,"21"-21"0,63 0 16,-62 21-1,-1 0-15,0 21 0,42 43 16,-41-1-16,20-20 0,21 84 16,1-64-16,-22 1 0,1-1 15,20 22-15,-21-22 0,1 1 16,20-1-16,-20 1 0,-1-1 15,0-20-15,1 20 0,-1-21 0,0 1 0,-21-1 16,22-21-16,-22 22 0,21-22 0,-21 0 16,1-21-16,-1 0 0,0 0 15,21 0-15,22 0 16</inkml:trace>
  <inkml:trace contextRef="#ctx0" brushRef="#br0" timeOffset="24423.45">15134 8065 0,'0'0'0,"-42"0"15,21 0-15,-1 0 0,-20 21 16,0 0-16,-1 0 0,1 21 0,0 1 16,-1 20-16,-41 43 0,41-42 15,1-22-15,0 21 0,-1 1 16,-20-22-16,21 22 0,-1-22 0,1 0 16,0-20-16,20 20 0,-41 0 15,84-42 1,21-21-1,-20-21-15,20 21 0,0-22 0</inkml:trace>
  <inkml:trace contextRef="#ctx0" brushRef="#br0" timeOffset="24605.35">14901 8276 0,'0'0'0,"43"-42"16,-1 0-16,0 20 0,1 1 0,-1 21 16,0 0-16,-21 0 0,22 21 15,-1 22-15,0-22 0,1 21 0,-1 22 16,0-22-16,1 0 0,-22 22 0,21-22 15,-21 1-15,43 41 0,-43-41 16,0-1-16,-21 0 0,21-21 16,-21 22-16,0-22 0,0 0 0,0 0 15,0 0-15,-21-21 0,-21 0 0,0 0 16</inkml:trace>
  <inkml:trace contextRef="#ctx0" brushRef="#br0" timeOffset="25121.13">8657 9102 0,'-21'-21'16,"0"-1"0,21 1-16,0 0 0,-21 21 15,-1-21-15,1 21 0,0 0 16,0 0-16,0 0 0,0 21 15,-22 0-15,1 0 0,0 1 0,-22 20 16,22-21-16,-85 64 16,84-43-16,-84 43 0,85-43 15,-21-21-15,20 22 0,1-1 16,0-21-16,20 0 0,1 0 0,0 1 0</inkml:trace>
  <inkml:trace contextRef="#ctx0" brushRef="#br0" timeOffset="25333.01">8318 9208 0,'0'0'16,"43"-22"-16,20-20 0,-20 21 0,-1 0 0,-21 21 15,21-21-15,-20 21 16,-1 21-16,-21 0 16,0 0-16,0 0 0,63 85 15,-42-64-15,1 1 16,-1-1-16,0 22 0,21-22 0,1 21 15,-22-20-15,21-1 0,0 0 16,1 1-16,-1-1 0,-21 0 0,22-20 16,-22-1-16,42 21 0</inkml:trace>
  <inkml:trace contextRef="#ctx0" brushRef="#br0" timeOffset="25655.47">11874 9208 0,'0'0'0,"-21"0"0,0 21 0,0-21 0,0 21 16,-22 0-16,22 0 0,-21 0 0,0 1 16,-1-1-16,1 21 0,0-21 15,-1 22-15,1-1 0,-22 0 0,22 22 16,-21-22-16,20 0 0,-20 1 16,20-1-16,1 0 0,-21 1 0,41-22 15,-20 21-15,21-21 0,-21-21 16,42 22-16</inkml:trace>
  <inkml:trace contextRef="#ctx0" brushRef="#br0" timeOffset="25880.34">11747 9377 0,'0'0'0,"43"-21"0,-22 0 0,0-1 0,0 22 15,0-21-15,1 21 16,-1 21-1,0 1-15,0-1 0,0 0 16,22 21-16,-1 1 0,0-22 0,1 21 16,-1 0-16,21 1 0,-20-1 0,-1 0 15,0 1-15,43 41 16,-43-41-16,1-22 0,-22 0 0,21 21 0,1-42 16,-22 22-16,21-22 0,0 0 15</inkml:trace>
  <inkml:trace contextRef="#ctx0" brushRef="#br0" timeOffset="26305.1">15727 9440 0,'0'0'0,"21"0"0,-21 22 32,0-1-32,0 21 0,0-21 15,0 22-15,0-1 0,-21 0 16,21 1-16,-21-1 0,21 0 0,-22 1 16,22-1-16,0-21 0,-21 21 15,-21 22-15,42-43 16,0-42-1</inkml:trace>
  <inkml:trace contextRef="#ctx0" brushRef="#br0" timeOffset="26504.98">15960 9525 0,'21'-21'0,"-42"42"0,63-63 0,-21 21 0,0 21 15,0 0-15,1 0 0,20 21 16,0-21-16,-21 42 0,1-21 15,-1 0-15,21 22 0,-21-22 16,22 21-16,-1-21 0,0 22 0,85 41 16,0-20-1,-84-43-15,-1 0 16,0 0-16,-21 1 0,22-22 0,-22 0 16,0 0-16</inkml:trace>
  <inkml:trace contextRef="#ctx0" brushRef="#br0" timeOffset="26707.41">16256 9483 0,'0'0'0</inkml:trace>
  <inkml:trace contextRef="#ctx0" brushRef="#br0" timeOffset="26905.3">16489 9504 0,'0'0'0,"42"0"0,0 0 0,1 0 15,-1 0-15,0 0 0,1 21 16,-1-21-16,0 0 0,1 0 0,-1 0 16,-21 21-16,22-21 0,-22 0 0,21 0 15,-21 0-15,0 0 0,1 0 0,-1 0 16,0 0-16,0 0 0,0 0 16,-21-21-1,0 0-15,0 0 16,-21 0-16</inkml:trace>
  <inkml:trace contextRef="#ctx0" brushRef="#br0" timeOffset="27156.22">15981 9038 0,'0'0'16,"-43"0"-16,22 0 0,0 0 0,21 43 15,0-22 1,21 0-16,0-21 0,22 0 16,-1 21-16,43-21 15,-22 21-15,-20 0 0,-1-21 0,0 0 0,22 22 16,-43-22-16,21 0 16,1 21-16,-22-21 0,0 0 0,0 0 15,-21 21-15</inkml:trace>
  <inkml:trace contextRef="#ctx0" brushRef="#br0" timeOffset="27360.1">14838 9335 0,'0'0'0,"-43"0"0,22 21 16,21 0-16,0 0 15,21 0-15,1 0 16,-1-21-16,0 22 0,0-1 0,0-21 16,0 21-16,1 0 0,-1-21 0,0 21 15,-42-21 1</inkml:trace>
  <inkml:trace contextRef="#ctx0" brushRef="#br0" timeOffset="30576.19">6943 9186 0,'0'22'16,"0"-1"-16,0 0 15,-22 0 1,22 0 0,0 0-16,0 1 31,-21-22-16,0 0 48,0 0-63,0 0 0,0 0 16,-1 0-16,1 0 0,0 0 15,0 0-15,0 0 0,0 0 16,-1 0-16,1 0 0,0 0 15,0 0-15,0 0 16,0 0-16,-1 0 0,1 0 16,0 0-16,0-22 0,0 22 15,0 0-15,-1-21 0,1 21 16,21-21-16,-21 21 0,0 0 16,0-21-16,0 0 0,-1 21 15,1-21-15,0-1 16,0 22-16,0-21 0,0 0 15,-1 21-15,1-21 16,21 0-16,-21 21 16,0-21-16,21-1 0,-21 22 0,21-21 15,-21 21-15,21-21 0,-22 0 0,1 21 16,21-21-16,0 0 0,-21 21 16,0-22-16,21 1 0,-21 0 0,21 0 15,0 0-15,-21 21 16,21-21-16,-22-1 0,22 1 15,-21 21-15,21-21 0,0 0 16,0 0-16,-21 0 0,21-1 16,-21 1-16,21 0 15,-21 0-15,21 0 0,0 0 16,0-1-16,0 1 16,0 0-16,0 0 0,0 0 15,0 0-15,0-1 0,0 1 16,21 0-16,-21 0 15,21 0-15,0 0 0,-21-1 0,21 1 16,-21 0-16,22 0 0,-1 21 0,-21-21 16,0 0-16,21-1 15,0-20-15,-21 21 16,21 0-16,-21 0 0,21 21 16,-21-22-16,22 1 0,-22 0 0,0 0 15,21 0-15,0 21 0,0-21 16,-21-1-16,21 1 0,-21 0 15,21 21-15,1-21 0,-1 0 0,0 0 16,0-1-16,0 1 0,0 0 16,-21 0-16,22 0 0,-1 0 15,0 21-15,21-43 16,22-41-16,-43 62 16,0 1-16,21 0 0,-20 0 15,-1-21-15,21 20 0,-21 1 0,0-21 16,22 21-16,-22-22 0,64 1 15,-64 0-15,42-22 16,-20 43-16,-22 0 0,21 0 16,0-22-16,-20 22 0,41-42 15,-21 42-15,-20-1 0,20-20 16,-21 21-16,21 0 0,1-22 0,20-20 16,-20 42-16,-1-22 0,0 22 15,22-21-15,-22 0 0,0 20 16,22-20-16,-22 0 0,1-1 0,20 22 15,-21-21-15,22 0 0,-22 20 16,1-20-16,62-21 16,-20-1-16,-43 22 0,1 21 15,20-22-15,-20 1 0,-1 21 0,0-22 16,22 22-16,-22-21 0,0 21 16,1-22-16,105-41 15,-63 20 1,-43 43-16,0-21 0,-21 21 0,22-1 15,-1 1-15,-21 0 0,22-21 0,-22 21 16,0-1-16,21 1 0,-21 0 16,22-21-16,-1 21 15,-21-1-15,0 1 0,1 0 16,-1 21-16,21-21 0,-21 0 0,0 0 16,1 21-16,20-22 0,-21 1 15,21 0-15,-20 0 0,20 21 0,-21-21 16,21 0-16,-20-1 0,20 1 15,-21 0-15,21 0 0,-20 0 0,-1 21 16,42-43 0,-42 22-16,-21 0 0,22 21 15,-22-21-15,0 0 16,0 0 0,-22 21-1,1 0-15,0 0 16,-21 0-16,21 0 0,-22 0 0,-20 0 15,20 0-15,1 0 16,21 0-16,-21 0 0,-1 0 0,22 21 16,-21-21-16,21 0 0,-43 21 15,43-21-15,0 21 16,42-21 15,0 0-31,0 0 0,22 0 16,-22 0-16,21-21 0,0 21 15,1-21-15,20 0 0,-20 21 0,-1-22 16,0 22-16,22-21 0,-43 21 16,21 0-16,1 0 0,-22-21 0,0 21 15,0 0 1,-42 21 0,0-21-1,0 21-15,21 1 0,-43-1 16,22 21-16,0-21 0,0 22 15,0-1-15,-1 0 0,1 1 0,0-1 16,0 0-16,21-21 0,-21 22 0,21-22 16,-21 21-16,21-21 0,-22 1 15,22-1-15,0 0 0,0 0 16,0 0 0,-21-21 15,0 0-16,0 0-15,0 0 32,0 0-32</inkml:trace>
  <inkml:trace contextRef="#ctx0" brushRef="#br0" timeOffset="32156.05">11409 5038 0,'21'0'47,"0"0"-32,-21 21 1,21-21-16,0 21 0,22 21 15,-22-20 1,0-1-16,0 0 0,22 21 0,-22-21 16,63 43-16,-41-22 0,20 1 15,-20-1-15,20 0 0,1 1 16,-1 20-16,128 128 16,-107-128-16,1 1 15,0-1-15,-1 1 0,128 63 0,-85-43 16,-21-20-16,21 20 0,0 1 15,0 0-15,0-1 0,0 1 16,0 0-16,0-22 0,0 22 0,106 63 16,-106-63-16,-22-22 0,22 1 15,-21-1-15,0 1 16,0-1-16,-21-20 0,20 20 0,-20-21 0,0 1 16,-22-1-16,1 0 0,-1 1 15,43 20-15,-64-20 0,43-1 16,-64-21-16,0 0 0,22 22 15,-22-43-15,-21 21 16,0 0 0,0-42 62</inkml:trace>
  <inkml:trace contextRef="#ctx0" brushRef="#br0" timeOffset="32637.77">15896 7832 0,'0'0'0,"0"-21"0,-21-1 15,0 22-15,21-21 16,0 42 31,0 1-47,21-1 15,0-21-15,0 21 16,0 0-16,1 0 0,-1-21 0,0 21 16,21 1-16,-21-1 0,22 0 0,-22-21 15,21 21-15,-21 0 0,22-21 16,-1 21-16,-21-21 0,0 0 0,22 22 16,-22-22-16,0 0 0,-21 21 15,21-21-15,-21 21 0,0 0 16,0 0-16,-21 0 15,0 1-15,-21-22 0,20 21 16,-20 0-16,0 0 0,21 0 0,-22 0 16,1 1-16,0-22 0,-1 21 0,1 0 15,21-21-15,-22 21 0,22-21 16,-21 0-16,21 21 0,0-21 16,-1 0-16,1 0 0,0 0 0,0 0 15</inkml:trace>
  <inkml:trace contextRef="#ctx0" brushRef="#br0" timeOffset="39726.36">7281 1905 0,'0'0'0,"-21"0"16,0 21-16,0-21 0,0 0 15,-1 21-15,1-21 0,0 0 16,-21 0-16,21 0 0,-1 0 16,1 22-16,-21-22 0,21 0 0,0 0 15,-1 0-15,1 0 0,0 0 16,0 0-16,0 0 0,0 0 16,42 0 15,0 0-16,21 0-15,-21 0 0,1 0 0,20 0 16,0 0-16,1 0 16,-1 0-16,0 0 0,1 0 0,20 0 15,1 0-15,-1 0 0,22 0 16,-1 0-16,1 0 0,0 0 16,-1 0-16,22-22 0,-21 22 0,0 0 15,-22 0-15,22 0 0,-1 0 0,1-21 16,0 21-16,-22-21 0,22 21 15,0 0-15,-1 0 0,1 0 16,-22 0-16,1 0 0,21 0 0,-22 0 16,-21 0-16,22 0 0,-22 0 15,1 0-15,-22 0 0,21 0 0,-21 0 16,22 0-16,-22 0 0,0 0 16,0 0-16,0 0 15,-42 0 32,0 0-47,0 0 0,0 0 16,-1 0-16,1 0 0,0 0 15,0 0-15,0 0 0,-22 0 0</inkml:trace>
  <inkml:trace contextRef="#ctx0" brushRef="#br0" timeOffset="40512.29">7197 1969 0,'0'0'0,"-22"0"15,1 0-15,0 21 16,0-21-16,0 0 0,0 0 16,-1 0-16,1 0 0,0 21 15,0-21-15,0 0 16,0 0-16,-1 0 0,1 0 0,0 0 16,0 0-16,21 21 46,21-21-46,0 0 16,0 0-16,1 21 0,20-21 16,-21 0-16,21 0 0,1 0 0,-1 21 15,22-21-15,-22 0 0,21 0 16,1 0-16,21 0 0,-1 0 16,1 0-16,0 0 0,20 0 0,-20 0 15,21-21-15,-21 21 0,-1-21 16,22 21-16,-21-21 0,-1 21 15,107-21-15,-106 21 0,-1-21 16,1 21-16,0 0 0,-22-22 16,1 22-16,-22 0 0,21 0 15,-20-21-15,-22 21 0,21 0 0,-21 0 16,1 0-16,-1 0 16,-21-21-16,21 21 31,-21-21-16,0 0 48</inkml:trace>
  <inkml:trace contextRef="#ctx0" brushRef="#br0" timeOffset="54384.21">7641 2138 0,'-21'0'0,"0"0"0,0 0 15,-1 0 1,1 0-16,0 0 0,0 0 15,0 0-15,0 0 16,-1 0-16,1 0 0,0 0 16,0 0-16,0 0 15,0 0-15,-1 0 16,1 0 0,0 0-16,21 21 31,21-21 0,0 0-31,1 0 16,-1 0-16,21 0 0,-21 0 15,22 0-15,-1 0 0,21 0 16,1 0-16,-1 0 0,1 0 16,21 0-16,-1 0 0,86 0 15,-22 0-15,-42 0 16,-22 0-16,107-21 0,-85 21 15,-1 0-15,1 0 0,0-21 16,-21 21-16,21 0 0,-1 0 0,86-21 16,-85 21-1,0 0-15,-22 0 0,22 0 0,-42 0 16,20 0-16,-20 0 0,-1-22 0,-20 22 16,-1 0-16,0 0 0,1 0 15,-22 0-15,0 0 0,-42 0 63,0 0-63,-1 0 0,1 0 15,0 0-15,0 0 0,-21 0 16,20 0-16,-20 0 0,0 0 0,-1 0 16,-20 0-16,21 0 0,-22 0 15,22 0-15</inkml:trace>
  <inkml:trace contextRef="#ctx0" brushRef="#br0" timeOffset="55240.12">8213 1863 0,'0'-21'0,"21"21"15,0 0 1,0 0-16,0 0 0,0 0 0,22 0 15,-1 0-15,22 0 0,-1 0 16,1 0-16,20 0 0,1 0 0,0 0 16,-1 0-16,22 0 0,-21 0 15,-1 0-15,128 0 16,-106 0-16,-21 0 0,20 0 0,1 0 16,-21 0-16,21 0 0,-22 0 15,-20 0-15,21 0 0,-22 0 0,43 0 16,-64 0-16,1 0 15,-1 0-15,-21 0 0,0 0 16,22 0-16,-22 0 0,0 0 16,0 0-16,-21 21 343,0 0-311</inkml:trace>
  <inkml:trace contextRef="#ctx0" brushRef="#br0" timeOffset="57751.78">6879 9821 0,'0'-21'0,"-21"21"0,0-21 16,0 21-16,-1 0 16,1-21-16,0 21 0,0 0 0,0 0 15,0 0-15,-1 0 0,1 0 16,-42 21-16,20 0 0,22 0 16,-21 1-16,21-1 0,-22 21 0,22-21 15,-21 43 1,21-43-16,0 21 0,-1-21 0,22 22 0,0-22 15,0 21-15,0-21 16,-21 22-16,21-1 0,0 0 0,0 1 16,0-22-16,0 21 0,0 1 0,0-22 15,0 21-15,21-21 0,-21 0 16,22 1-16,-1-1 0,21 0 0,-21-21 16,22 0-16,-1 0 0,0 0 15,1 0-15,-1 0 0,0 0 0,1-21 16,-1 21-16,0-21 0,1-1 15,-1-20-15,0 21 0,1 0 0,-1-22 16,0 1-16,1 0 0,-1 21 0,-21-22 16,0 1-16,22 0 0,-22 20 15,-21-20-15,0-21 16,0-22-16,0 64 0,-21-22 16,-1 22-16,-20-21 0,21 21 15,-21 0-15,-1-1 0,1 22 0,-22 0 16,22 0-16,0 0 0,-1 0 15,-20 0-15,21 0 0,-1 0 0,22 22 16,-21-1-16,21 0 0,-43 21 16,43 1-1,0-43-15,21 21 0,-21 0 0,21 0 16,0 0-16,0 22 16,0-22-16</inkml:trace>
  <inkml:trace contextRef="#ctx0" brushRef="#br0" timeOffset="58155.55">6540 10118 0,'-42'21'31,"21"0"-31,21 0 15,0 0-15,0 1 32,21-22-17,0 0-15,0 0 0,1 0 16,-1 0-16,0 0 0,0 0 16,-21-22-16,21 22 15,-21-21-15,0 0 16,-21 21-1,0-21-15,0 21 0,0 0 16,-1 0-16,1 0 16,21 21-16,0 0 15,0 0 1,21-21 15,1 0-31,-1 0 0,0 0 16,0 0-16</inkml:trace>
  <inkml:trace contextRef="#ctx0" brushRef="#br0" timeOffset="58441.38">6837 10160 0,'0'21'15,"21"-21"16,0 0-31,0 0 16,0 0-16,1 0 0,-22-21 16,21 21-16,-21-21 0,21 21 15,-21-21-15,0 0 16,-21 21 31,21 21-32,-21-21-15,21 21 16,-22-21-16,22 21 0</inkml:trace>
  <inkml:trace contextRef="#ctx0" brushRef="#br0" timeOffset="58817.72">6667 10456 0,'22'0'15,"-1"0"-15,0 0 16,0 0-16,0 0 15,0-21-15,1 0 16,-1 21-16,-21-21 16,21 21-16,-42 0 78,0 0-63,-1 0 1,1 21 0</inkml:trace>
  <inkml:trace contextRef="#ctx0" brushRef="#br0" timeOffset="59850.81">6710 10732 0,'0'0'0,"0"21"0,0 0 16,-21 0-16,-1 0 15,22 0-15,-21 1 0,21-1 16,0 21-16,0-21 16,-21 0-16,21 1 0,0 20 0,0-21 15,0 21-15,0-20 0,0 20 0,0 0 16,-21 43 0,21-43-16,-21-21 0,21 22 0,-21-1 15,21 0-15,0-20 0,-22 20 0,22-21 16,-21 0-16,0 0 0,21 1 15,0-1-15,-21-21 16,21-21 0,-21 21-16,21-22 15,0 1-15,0 0 0,0 0 0,0 0 16,0-22-16,0 22 0,0 0 16,0-21-16,0 21 0,0-22 0,0 22 15,0-21-15,0 21 0,0-22 16,0 22-16,0 0 0,0 0 15,0 0-15,-21-1 0,-1 22 16,1 0 0,0 0-16,0 22 15,0-22-15,21 21 16,-21 0-16,-1 0 0,22 0 0,0 0 16,-21 1-16,0-1 0,21 0 15,0 0 1,0-42 15,21 0-15,0 21-16,-21-21 0,22-1 0,-1 22 15,0-21-15,0 0 16,0 0-16,0 0 0,1 21 0,-1-21 16,0-1-16,0 22 0,21-21 15,1 21-15,-22 0 0,0 0 16,0 0-16,22 0 0,-22 0 15,0 0-15,0 21 0,0 1 16,0-1-16,1 0 0,-22 0 0,21 0 16,-21 0-16,21 1 0,-21 20 0,0-21 15,21 0-15,-21 0 16,21 1-16,-21-1 0,0 0 0,0 0 16,0-42 77,0 0-93</inkml:trace>
  <inkml:trace contextRef="#ctx0" brushRef="#br0" timeOffset="63440.86">3196 10774 0,'0'0'0,"-21"0"0,0 21 16,21-42 15,0 0-31,0 0 16,21-1-16,-21 1 15,21 0-15,21-21 0,-20 21 0,-1-22 16,21 1-16,-21 0 0,0-1 16,22-41-16,-22 41 0,-21 22 15,0 0-15,0 0 0,0 0 0,-21-1 16,0 22-16,-1 0 0,1 0 16,-21 0-16,21 22 0,0-1 0,-22 0 15,22 0-15,-21 21 0,21-20 16,-1-1-16,22 21 0,0-21 15,0 22-15,0-22 0,0 21 16,0-21-16,0 0 0,22 1 0,20 20 16,-21-21-16,0 0 0,22 0 15,-22 1-15,21-22 0,-21 21 0,0 0 16,1 0-16,-1 0 0,-21 0 16,0 1-16,0-1 0,-21 0 15,-22-21 1,22 0-16,0 0 0,-21 0 0,20 0 15,-20 0-15,21 0 0,0 0 16,-22-21-16,22 0 0,-21-1 16,21 22-16,0 0 0,21-21 15,0 42 1,0 1 0,0-1-16,0 0 15,21 0-15,0 0 0,0-21 16,0 21-16,0 1 0,1-22 15,41 21-15,-42-21 0,22 0 16,-22 0-16,0 0 0,21-21 16,1 21-16,-22-22 0,21 1 0,-21 0 15,22-21-15,-1 21 0,21-64 16,43-84 0,-63 105-16,-22 1 0,0 20 15,0-20-15,0 20 0,-21 1 16,0 0-16,0 21 0,0-22 0,0 22 15,-21 21 1,0 0-16,21 21 0,0 0 16,-21 1-16,0 41 0,21-21 15,-22 1-15,22 20 16,0-20-16,0 41 0,0-41 0,0-1 16,0 0-16,0-21 0,0 22 15,0-22-15,0 0 0,0 0 0,0 0 16,0 1-1,22-22-15,-22-22 16,0 1-16,-22 21 16</inkml:trace>
  <inkml:trace contextRef="#ctx0" brushRef="#br0" timeOffset="63605.77">3471 10710 0,'21'0'31,"1"0"-15,-1 0-16,21 0 0,-21 0 0,22 0 16,-22-21-16,21 21 0,0 0 15,-20-21-15,20 0 0,-21 21 16,21 0-16,-20 0 0</inkml:trace>
  <inkml:trace contextRef="#ctx0" brushRef="#br0" timeOffset="64792.26">4339 10626 0,'0'-21'31,"0"-1"-31,0 1 0,0 0 16,0 0-16,-21 0 15,0 0-15,0 21 0,-1 0 16,1 0-16,0 0 15,0 0-15,0 0 0,21 21 0,-43 0 16,22 0-16,0 21 0,21-20 16,0-1-16,-21 0 0,21 21 15,-21-21-15,21 1 0,0-1 0,0 0 16,0 0-16,21-21 31,0-21-15,-21 0-16,21 0 0,0-1 15,-21 1-15,22 0 0,-22 0 0,21 0 16,-21 0-16,21-1 16,0 22-1,-21 22 1,0-1-16,21 0 16,-21 0-16,21 0 0,-21 0 15,0 1-15,22-1 16,-1-21-16,0 0 15,0 0-15,0 0 16,0 0-16,1-21 0,-22-1 0,21 1 16,0 0-16,0 0 0,0 0 15,0-22-15,1-20 16,20-22-16,-42 43 0,0 0 16,0-1-16,0 1 0,0 21 15,0-22-15,0 22 0,0 0 0,0 0 16,0 42 15,0 0-31,0 22 16,0-22-16,0 21 0,0 0 0,0 1 15,0-1-15,0 0 0,0 1 0,0-1 16,0 0-16,21 1 0,-21-22 16,21 0-16,-21 0 0,0 0 15,21 1-15,1-22 0,-1 0 0,0 0 16,0 0-1,0 0-15,-21-22 0,21 1 0,-21 0 16,22 21-16,-22-21 0,0 0 16,0 0-16,0-1 0,0 1 15,21 21 1,0 0-16,-21 21 16,21 1-16,-21-1 0,21 0 15,0-21-15,-21 21 0,0 0 16,22-21-16,20 21 15,-21-21-15,0 0 16,0 0-16,-21-21 0,22 21 16,-1-21-16,0 0 0,0 0 0,0 0 15,-21-1-15,21 1 0,1-21 16,-1 21-16,-21 0 0,21-43 16,0 43-16,-21 0 0,0 0 15,0-1-15,21 22 16,-21-21 46,-21 21-46,0 0 0,0 0-1,21 21-15,-21-21 16,21 22-16,0-1 0,0 0 15,0 21-15,-22-21 0,22 1 0,0-1 16,0 21-16,0-21 0,0 0 0,0 1 16,0-1-16,0 0 0,0 0 15,22-21-15,-1 0 16,0 0-16,0 0 16,0 0-16,0-21 15,1 21-15,-22-21 0,21-22 0,0 22 0,0 0 16,-21-21-16,21-1 15,-21 22-15,21-21 0</inkml:trace>
  <inkml:trace contextRef="#ctx0" brushRef="#br0" timeOffset="64976.15">5292 10033 0,'0'0'0,"0"21"16,-22-21-16,1 0 47,21 21-47,-21-21 31,0 0-31</inkml:trace>
  <inkml:trace contextRef="#ctx0" brushRef="#br0" timeOffset="65144.06">4699 10308 0,'0'0'0,"-21"0"0,21 21 16,21-21 15,0 0-31,0 0 0,0-21 16,22 21-16,-1 0 0,0-21 0,-20 0 15,20 21-15,21-21 0,-20 0 0</inkml:trace>
  <inkml:trace contextRef="#ctx0" brushRef="#br0" timeOffset="66419.83">9250 10859 0,'0'0'0,"0"-22"16,0 1-16,0 0 15,0 0-15,0 0 16,-21 21-1,-1 0-15,1 0 16,0 0-16,-21 0 0,21 21 0,-1 0 16,1 0-16,-21 0 0,21 1 15,0-1-15,-22 0 0,22 0 0,0 0 16,-21 64 0,20-43-16,22-21 15,0 1-15,0-1 0,0 0 0,0 0 16,22-21-16,-1 0 0,0 0 15,0 0-15,43-42 16,-43 21-16,21-22 0,0 22 0,-20 0 16,20-21-16,-21-1 0,21 22 15,-20-21-15,-1-1 0,0 1 0,0 0 16,0-1-16,-21 1 0,0 0 0,0-1 16,0 22-16,0-21 0,0 0 15,0 20-15,0 1 0,0 0 16,0 42-1,0 0 1,0 22-16,0-22 0,-21 21 0,21 43 16,0-22-16,0-20 0,0 41 15,0-41-15,0-1 16,0 22-16,21-22 0,0-21 16,-21 0-16,22 0 0,-1 1 0,0-1 15,0-21-15,0 0 0,0 0 16,1 0-16,-1 0 0,0-21 0,21-1 15,-21 1-15,1 0 0,-1 0 16,0 0-16,0 0 0,0-1 0,-21 1 16,21 21-16,-21-21 0,0 0 15,0 0-15,0 42 47,0 0-47,0 0 0,0 0 16,0 1-16,22-22 15,-1 0 1,0 0-16,0 0 16,0 0-16,0-22 0,1 1 15,-1 0-15,0 0 16,-21 0-16,21 0 0,-21-1 16,21 22-16,-21 22 31,0-1-16,0 0-15,0 0 0,0 21 0,0-20 16,0 20-16,0 43 16,0-43-16,0 0 0,0 22 0,21-22 15,-21 0-15,22 22 0,-1-1 16,0-20-16,0 20 0,0-20 0,0 20 16,1-21-16,-1 22 0,0-1 15,0-20-15,0 20 0,0-20 0,-21-1 16,0 21-16,0-20 0,0-1 15,0 0-15,0-20 0,-21 20 0,-21-21 16,0 0-16,-1 0 0,1-21 0,0 0 16,-22 0-16,22 0 0,-22-21 0,1 0 15,20-21-15,1 21 0,0-22 16,-1 1-16,1 0 0,21-1 0,-21-20 16,20-64-16,22 84 15,0 1-15,0 21 0,0-21 16,0-1-16,0 1 0,22 21 0,-1-22 15,21 1-15</inkml:trace>
  <inkml:trace contextRef="#ctx0" brushRef="#br0" timeOffset="68068.98">10181 10795 0,'0'0'0,"0"21"0,0 0 16,0 1-16,0-1 15,-21 0-15,21 0 0,0 0 16,-21 0-16,21 1 0,0-1 0,0 0 16,0 0-16,-21 0 15,21-42 32,0 0-47,0 0 0,0 0 16,0-1-16,21 22 0,0-21 0,-21 0 15,21 21-15,0 0 16,0 0-16,1 0 16,-1 21-1,-21 0-15,21 1 0,0-1 16,0 0-16,-21 0 0,21-21 15,1 21-15,-22 0 0,21-21 0,0 0 16,0 22-16,0-22 16,0 0-16,1 0 0,-1 0 0,21-43 15,-21 43-15,0-21 0,1 0 16,-1 0-16,0 21 0,0-21 16,-21-1-16,0 1 0,0 0 0,0 0 15,0 0-15,0 0 0,-21 21 16,0 0-1,0 0-15,-1 0 0,1 0 16,0 0-16,21 21 0,0 0 16,-21-21-16,21 21 0,-21 0 15,21 0-15,0 1 0,0-1 16,0 0-16,0 0 0,21 0 31,0-21-31,0 0 16,0 0-16,-21-21 0,22 0 15,-1 21-15,0-21 0,-21 0 16,21 21-16,-21-22 0,21 1 16,0 0-16,1 21 31,-1 21-15,-21 0-16,21 1 15,-21-1-15,21-21 16,-21 21-16,21 0 15,0-21-15,1 0 16,-1 0-16,0 0 0,0 0 16,0 0-16,0 0 15,-21-21-15,22 21 0,-1-21 0,-21 0 16,0-1-16,21 1 0,-21 0 16,21 0-1,-21 42 32,0 0-47,0 0 0,0 1 16,0-1-16,21-21 15,-21 21-15,21-21 16,1 0 0,-1-21-1,0 0-15,0-1 16,-21 1-16,21 21 0,-21-21 15,0 0-15,21 21 0,-21-21 16,22 21-16,-22 21 31,0 0-31,0 0 16,21 0-16,-21 1 0,21-1 16,-21 0-16,21-21 15,0 21-15,0-21 0,1 0 16,-1 0-16,0 0 15,0 0-15,0-21 0,-21 0 0,21 0 16,1 21-16,-1-22 0,-21 1 16,0 0-16,21 21 0,-21-21 0,0 0 15,21 0-15,-21-1 0,0 44 47,0-1-47,0 0 16,0 0-16,0 0 15,0 0-15,21-21 0,0 43 16,1-43-16,-1 0 16,0 0-16,0 0 0,0 0 15,0 0-15,1-21 0,-1 21 16,0-22-16,0 1 0,0 0 16,0 0-16,1 0 0,-1 0 15,-21-1-15,21 1 0,0 0 0,-21-21 16,21 42-16,-21-21 15,21 21-15,-21-22 79,-21 44-33,0-1-46,21 0 16,-21 0-16,21 0 0,0 0 0,-21 1 0,21-1 16,0 0-16,-21 0 0,21 21 15,0-20 1,0-1-16,0 0 0,21-21 16,0 0-16,0 0 0,0 0 0,0 0 15,1 0-15,-1 0 0,0 0 16,21-21-16,-21 21 0,1-21 0,-1-1 15,0 1-15,0 0 0,0 0 0,0 0 16,-21 0-16,0-1 0,22 1 0,-22-21 16</inkml:trace>
  <inkml:trace contextRef="#ctx0" brushRef="#br0" timeOffset="68267.87">11620 10520 0,'0'0'0,"-21"0"0,21 21 0,-21-21 0,21 21 31,0 0-15</inkml:trace>
  <inkml:trace contextRef="#ctx0" brushRef="#br0" timeOffset="70699.41">10245 3810 0,'21'0'0,"0"0"0,0-21 32,0 21-17,-21-21-15,0 0 0,0-1 16,21 22 0,-21-21-16,0 0 15,0 0 1,-21 21-1,0 0-15,0 0 0,-21 0 16,20 0-16,-20 0 0,0 21 0,-1 0 16,22-21-16,-21 21 0,0 1 15,-1-1-15,1 0 0,21 0 0,0 0 16,-1 0-16,1 22 16,0-22-16,21 0 0,0 0 0,0 0 15,0 1-15,0-1 0,0 0 0,21 0 0,22-21 16,-22 0-1,0 0-15,21 0 0,-21 0 0,22-21 16,-22 0-16,21 21 0,1-21 16,-1-1-16,-21-20 0,21 21 0,-20 0 15,20 0-15,-21-1 0,0 1 16,0 0-16,1 0 0,-1 0 0,-21 0 16,0-1-1,0 44 1,0-1-16,0 0 15,0 0-15,0 0 0,0 0 16,0 1-16,0 20 0,0-21 16,21 0-16,0 0 15,0-21-15,0 0 0,1 0 0,-1 0 16,0 0-16,0 0 0,0 0 16,22 0-16,-22 0 0,0-21 0,42 0 15,-41 0-15,-1 0 16,0 0-16,-21-1 0,0 1 0,21 21 15,-21-21-15,0 0 0,0 0 16,0 0-16,0-1 0,0 1 0,0 0 16,-21 21-16,21 21 31,0 0-31,0 1 16,0-1-16,0 0 0,0 0 0,0 0 15,0 0-15,-21 1 0,21-1 16,0 0-16,21-42 47,-21 0-32,21 21-15,-21-22 0,21 1 0,0 0 16,-21 0-16,22 0 0,-1 0 16,-21-1-16,21 1 0,0 21 15,0 0-15,0 0 16,1 0-16,-1 21 15,0-21-15,-21 22 0,21-1 0,-21 0 16,21 0-16,-21 0 0,21 0 16,1-21-16,-22 22 0,0-1 0,21-21 15,0 0-15,0 0 0,0 0 16,0 0-16,1 0 16,-1-21-16,0 21 0,-21-22 15,21 1-15,0 0 0,-21 0 16,21 0-16,22-43 0,-43 43 15,21 0-15,0 0 0,0 0 16,0-1-16,-21 1 0,22 21 16,-1 0-16,0 0 15,0 0-15,0 21 16,-21 1-16,21-22 16,-21 21-16,22-21 0,-1 0 15,-21 21-15,0-42 47,0 0-31,0-1-16,-21 22 15,21-21-15,-22 0 16,1 21 0,0 0-16,0 0 15,21 21-15,-21 0 0,0-21 16,21 22-16,0-1 0,-22 0 0,22 0 15,-21 0-15,21 0 0,0 22 16,0-1-16,0-21 0,0 0 16,0 1-16,0-1 0,21 0 15,1 0-15,-1-21 16,0 0-16,0 0 0,0 0 0,0 0 16,1 0-16,-1 0 0,21-21 15,-21 21-15,22-21 0,20-22 16,-21 43-16,-20-21 0,20-21 15,-21 21-15,0 0 0,0-1 16,1 1-16,-22 0 0,21 0 0,-21 0 16,0 0-16,-21 21 31,-1 0-31,22 21 0,-21 0 16,21 0-16,-21 0 0,21 0 15,0 1-15,0-1 0,0 0 0,0 21 16,0-21-16,0 1 0,0-1 15,0 0-15,21 0 0,0 0 16,1-21-16,-1 0 16,0 0-16,0 0 0,0 0 15,0 0-15,1-21 0,-1 21 0,0-21 16,0 0-16,0 0 0,0 21 16,-21-22-16,0 1 0,22 0 0,-22 0 15,21 0-15,-21 0 0,21-1 16,-21 1-16,0 0 0,21 0 15,0 21 1,0 0-16,-21 21 16,22-21-16,-22 21 0,0 0 0,21 1 15,-21-1-15,21-21 0,-21 21 16,0 0-16,0 0 0,0 0 16,0 1-16,0-1 15,-21 0-15,0-21 16,-1 21-16,1-21 0,0 0 15,0 0-15,0 0 0,21-21 16,0 0-16,0 0 16,0-1-16</inkml:trace>
  <inkml:trace contextRef="#ctx0" brushRef="#br0" timeOffset="70956.27">12700 3196 0,'21'0'16,"-21"21"-16,-21 22 16,21-22-16,-21 21 0,21-21 15,0 22-15,-21-1 0,-1 0 16,22 1-16,-21-1 0,21 0 0,0 1 16,-21-1-16,21 0 0,-21-20 15,21 20-15,0-21 0,0 0 0,0 0 16,0 1-16,0-1 0,21-21 31,0 0-31,0-21 0,-21-1 16,22 1-16,-1 0 15</inkml:trace>
  <inkml:trace contextRef="#ctx0" brushRef="#br0" timeOffset="71599.71">12848 3641 0,'0'21'16,"0"0"-1,0 0-15,0 0 0,0 1 16,0-1-16,0 0 0,0 0 0,0 0 16,0 0-16,0 1 15,21-22-15,0 0 0,1 0 0,-1 0 16,0 0 0,0 0-16,0 0 0,0 0 0,1-22 15,-1 22-15,0-21 0,0 0 0,-21 0 16,0 0-16,0 0 15,0-1-15,-21-20 0,-21 21 16,20 0-16,1 21 0,0-21 16,0 21-16,0-22 0,0 22 0,-1 0 15,22 22 32,22-22-47,-22 21 16,42-21-16,-21 21 0,0-21 0,0 0 15,1 0-15,20 0 0,-21 0 16,21 0-16,1 0 0,20-21 16,-20 0-16,-22 21 0,0 0 15,21-22-15,-21 22 0,1 0 16,-1 0-16,0 0 0,-21 22 16,0-1-1,0 0-15,0 0 0,0 0 16,0 0-16,0 1 0,0-1 15,0 0 1,0 0-16,-21-21 16,0 0-1,21-21 1,0 0-16,0 0 0,0-1 16,0 1-16,0 0 0,0 0 15,21 0-15,-21 0 0,21-1 0,0 1 16,-21 0-16,0 0 0,21 21 15,0 0-15,-21-21 0,22 21 16,-1 21 0,-21 0-16,0 0 15</inkml:trace>
  <inkml:trace contextRef="#ctx0" brushRef="#br0" timeOffset="71853.57">12679 3577 0,'0'0'0,"0"-21"0,0 0 16,0 0-16,0 0 16,21-1-16,0 22 0,21-21 15,-20 0-15,20 21 0,0-21 16,1 0-16,-1 0 0,0 21 15,1-22-15,20 1 0,-21 0 0,1 21 16,20-21-16,-20 21 0,-1 0 16,21-21-16,-41 21 0,-65 21 31</inkml:trace>
  <inkml:trace contextRef="#ctx0" brushRef="#br0" timeOffset="74099.3">4064 9356 0,'0'0'0,"0"21"16,-21 0-16,21 21 0,-21-42 15,21 43 1,0-22-16,-22-21 16,22-21-16,0 0 15,0-1-15,0 1 16,22-21-16,-1 21 0,-21-22 0,21 22 15,0-21-15,0 0 0,0-1 0,22-20 16,-22 20-16,21-20 0,22 21 16,-22-22-16,22 1 0,-1-1 0,1 1 15,84-86-15,-64 86 16,-20-22-16,21 1 0,-1 20 16,22-21-16,-21 1 0,21-1 0,21 0 15,-22-20-15,22 20 0,0-21 0,0 0 16,0 22-16,0-22 0,0 0 15,22 21-15,-22-21 0,0 1 0,0 20 16,0-21-16,-22 0 0,22 22 16,-21-22-16,21 21 0,-21 0 0,21-20 15,-21 20-15,0 0 0,84-105 16,-84 105-16,-21-21 0,-1 22 16,22-22-16,-21 21 0,0 0 15,20-20-15,-20 20 0,0 0 0,-1 22 16,1-22-16,0 22 0,-22-1 15,1 1-15,-1-1 0,1 1 0,-1 20 16,-20 1-16,20-22 0,-21 22 0,1 0 16,-1 21-16,0-22 0,1 1 15,-22 21-15,0 0 0,21-22 0,-20 22 16,-1 0-16,0 0 0,0 21 16,-21-21-16,21 21 0,0 0 15,-21-22-15,22 1 0,-1 21 16,0 0-16,0 0 15,0 0 1,0 0 0,1 0 15,-1 0-15,0 0-1,0 0 1,0 0-1,-21 21 1,0 1 0,0-1-16,0 0 15,0 0-15,0 21 0,0-20 16,0 20-16,0 0 0,0 1 16,0-1-16,21 43 0,1 20 15,-22-62-15,0 20 16,0 1-16,0-1 0,0 22 0,0-22 15,0 22-15,0 0 0,0-1 0,0 1 16,0 0-16,0-1 0,0 1 16,0 21-16,0-21 0,0-1 0,0 22 15,21-21-15,0 21 0,0-1 0,-21 1 16,21 0-16,0 0 0,-21 0 16,22 0-16,-1-1 0,0 22 0,-21-21 15,21 21-15,0-21 0,-21 127 16,21-106-16,1-21 15,-22 21-15,21-21 0,-21-1 0,0 1 16,21 0-16,0 0 0,-21-21 0,21 20 16,0 65-16,1-86 0,-1-20 15,-21 21-15,21-22 0,0 1 16,0-1-16,0-21 0,-21 22 0,22-22 16,-1 1-16,-21-1 0,21 0 0,0 1 15,-21-22-15,21 21 0,-21-21 16,0 0-16,21 1 0,-21-1 15,22 0-15,-22 0 0,0 0 16,0 0 31,0 1-16,0-1-15,0 0-16,0 0 0,0 0 15,0 0-15,0 1 0,0-1 16,0 0-16,0 0 0,0 0 16,0 43-16,0-22 15,0-21-15,21 0 0,-21 1 16,21-1-16,-21 0 0,0 0 16,21-21-16,-21 21 0,21-21 15,-21 21-15,21-21 16,-21-21 46,-21 21-62,0-21 0,0 0 16,0 0-16,0 0 0,-1-1 0,1 1 16,0-21-16,0 21 15,21-22-15,-21 22 0,0-21 0,-1 21 16,1-22-16,21 22 0,-21 0 0,21 0 15,-21 0-15,21 0 0,-21-1 16,21 1-16,0 0 16,0 42 15,21 0-31,-21 1 0,21-1 16,0 21-16,0-21 0,-21 22 0,22-22 15,-22 21-15,21-21 0,-21 0 16,21 22-16,-21-22 0,21 0 0,0 0 15,-21 0-15,21 1 16,1-1-16,-1-21 16,0 0-16,0 0 15,0-21-15,0-1 0,1 22 16,20-42-16,-21 21 0,0 0 0,22 0 16,-22-1-16,21-20 0,0 21 0,-20 0 15,20 0-15,21-43 16,-41 43-16,-1 0 0,0 0 0,0 21 15,0-22-15,0 1 0,-21 0 0,22-21 16,-22 21-16,0-1 16,0 1-16,0 0 0,0 0 15,-22 0-15,1 0 0</inkml:trace>
  <inkml:trace contextRef="#ctx0" brushRef="#br0" timeOffset="75252.67">3704 9525 0,'0'0'0,"-21"0"16,21-21 46,-21 0-62,21 0 16,0-1-16,0 1 0,0 0 0,0-21 15,0 21-15,0-1 0,0-20 16,0 0-16,0 21 0,0-22 0,0 1 16,21 0-16,-21 20 0,0 1 15,21 0-15,0 21 16,0 0-1,-21 21-15,0 0 16,0 1-16,0-1 0,0 21 0,0-21 16,22 22-16,-22-22 0,0 21 15,0 0-15,0-20 0,0 20 0,0 0 16,-22 22-16,22-43 16,-21 0-16,21 0 15,0 0-15,0 1 16,0-1-1,21-21 1,-21 21-16,22-21 16,-1 21-16,0-21 0,0 0 0,21 0 15,22 0-15,-1 0 16,-20 0-16,-1 0 16,0-21-16,1 0 0,-1 21 0,0-21 15,64-1-15,-63 1 0,-1 21 16,-21 0-16,21-21 0,-20 21 15,-1 0-15,21 0 16,-21 0-16,-21 21 31,21-21-31,1 0 16,-1 0 0,0 0-16</inkml:trace>
  <inkml:trace contextRef="#ctx0" brushRef="#br0" timeOffset="110204.05">16108 12340 0,'0'-21'0,"0"0"15,0 0-15,0 0 16,0-1-1,-21 22 1,21-21-16,-22 21 16,1 0-16,0 0 15,0 0-15,0 0 16,0 0-16,-1 21 0,1-21 0,0 22 16,0-1-16,0-21 0,0 21 15,-1 0-15,-20 0 0,21 0 0,0 1 16,0 20-16,-22-21 0,22 21 15,0-20-15,0 20 0,0 0 16,-1-21-16,1 43 0,21-22 0,0 1 16,-21 20-16,21-21 0,0 1 15,0 20-15,0-20 0,0 62 16,0-62-16,21-1 0,0 0 16,1 1-16,-1-22 0,0 21 15,85 64-15,-43-64 16,-20 1-16,20-43 0,-21 21 15,22 0-15,-1-21 0,1 0 0,-1 0 16,22 0-16,-21 0 0,20 0 16,-20-21-16,-1 21 0,22-21 15,-22 0-15,107-43 16,-128 43-16,22 0 0,-22-22 16,0 22-16,22-42 0,-43 42 15,21-22-15,-21 22 0,1-21 0,-22-1 16,0 1-16,0 0 0,0-22 15,0 22-15,0 0 0,-43-107 16,22 107 0,-21 0-16,21-1 0,-22 1 0,1 21 15,0-21-15,-1 20 0,1 1 0,0-21 16,-1 21-16,-20 0 0,20-1 0,-41 1 16,41 21-16,1 0 15,0 0-15,-1 0 0,1 0 16,21 0-16,-21 0 0,20 0 0,-20 0 15,21 21-15,0 1 0,0-1 0,-22 0 16,22-21-16,0 21 0,0 0 16,21 22-16,-21-22 0</inkml:trace>
  <inkml:trace contextRef="#ctx0" brushRef="#br0" timeOffset="112112.34">16425 11748 0,'0'-22'16,"-21"22"-16,0 0 16,0 0-1,0 0-15,-1 22 16,1-1-16,21 0 0,-21 0 0,0 21 16,21 1-16,-21 63 0,21-43 15,-21-21-15,21 22 0,0-1 16,0-20-16,0-1 0,0 43 15,0-64-15,0 21 0,0-21 16,0 1-16,0-1 0,0 0 0,0 0 16,21 0-16,-21 0 15</inkml:trace>
  <inkml:trace contextRef="#ctx0" brushRef="#br0" timeOffset="113812.87">15875 13885 0,'0'0'16,"21"0"-16,-21-21 0,21 21 0,-21-21 15,0 0-15,0 42 32,0 0-17,0 22-15,0-22 16,0 0-16,0 21 0,0 1 0,0-22 15,0 21-15,0 0 0,0 1 0,0-1 16,0 0-16,0 1 0,0-22 16,-21 21-16,21 1 0,0-22 0,-21 42 15,21-42 1,0 1-16,0-44 31,0 1-31,0 0 0,0 0 16,21-21-16,0 20 0,-21-20 15,21 0-15,-21-1 0,22 1 16,-22 0-16,0-1 0,21 1 0,-21 0 16,21-1-16,-21 1 0,0 21 15,0 0-15,0 0 0,-21 21 32,-22 0-32,22 0 0,0 21 0,-21 0 15,21 21-15,-22-21 0,1 1 16,21-1-16,-22 0 0,1 21 0,0-21 15,21 1-15,-22-1 0,22 0 0,0 0 16,0-21-16,0 21 0,-1-21 16,22-21 15,0 0-15,22 21-16,-1-21 0,0 0 0,0 21 15,0-22-15,0 22 0,1 0 16,-1 0-16,21-21 0,-21 21 0,0 0 15,1 0-15,20 0 0,-21 0 16,0 0-16,0 0 0,22 21 0,-22-21 16,0 22-16,0-22 0,0 21 0,1-21 15,-1 21-15,0-21 0,0 0 16,-21 21-16,21-21 0,-21 21 16,21-21-16,1 0 46,-22-21-30,0 0-16,21 21 0,-21-21 0</inkml:trace>
  <inkml:trace contextRef="#ctx0" brushRef="#br0" timeOffset="115142.69">16489 13970 0,'-21'0'32,"-1"21"-32,22 0 15,-21 1-15,21-1 0,0 0 16,-21 0-16,0 0 0,0 43 15,21-43-15,0 21 0,-21-21 16,21 22-16,-22-22 0,22 0 16,0 21-16,0-20 0,0-1 0,0 0 15,22 0-15,-1-21 0,0 0 16,0 0-16,0 0 16,22 0-16,-22 0 0,0 0 15,0 0-15,0-21 0,0 0 0,1-22 16,-1 22-16,-21 0 15,0 0-15,0 0 0,0-22 0,0 22 16,0 0-16,0 0 0,-21 0 0,-1 0 16,1 21-16,0-22 0,0 22 15,0 0-15,21-21 0,-21 21 16,-1 0-16,44-21 31,-1 21-31,21-21 16,-21 21-16,22 0 0,-1 0 15,0-21-15,1 21 0,-1 0 0,-21 0 16,21 0-16,-20 0 0,20 0 16,-21 0-16,0 0 0,0 0 0,1 21 15,-22 0-15,0 0 0,0 0 16,0 1-16,0-1 0,0 0 16,-22 0-16,1 21 0,-21 1 15,21-22-15,21 21 0,0-21 16,0 1-16,0-1 0,0 0 15,0 42-15,0-41 16,21-1-16,0-21 16,21 0-16,-20 0 0,-1 0 0,21 0 15,-21 0-15,22 0 0,-1 0 16,-21-21-16,21 21 0,-20-22 0,20 1 16,-21 0-16,21-42 0,-42 20 15,0 1-15,0 0 0,0-1 16,-21 22-16,0-21 0,-42-22 15,41 22-15,-20 21 0,0 21 16,21-21-16,-22 21 0,22 0 16,-21 0-16,21 0 0,-22 0 0,22 21 15,0-21-15,0 21 0,0 0 16,-1 0-16,1 0 0,0 22 0,0-22 16,21 21-16,0-21 0,0 1 15,0 20-15,0-21 0,0 21 0</inkml:trace>
  <inkml:trace contextRef="#ctx0" brushRef="#br0" timeOffset="122811.9">12912 13864 0,'0'-21'16,"0"0"15,0 0 0,0 0-31,0-1 16,0 1 0,21 21-16,0-21 0,0 21 15,43 0 1,-43 0-16,0 0 0,0 0 0,0 21 16,22 0-16,-22 1 0,0-1 0,-21 0 15,0 64 1,0-64-16,0 0 0,0 0 0,-21 0 15,0 0-15,-1 1 0,-20-1 16,21 0-16,0 0 0,0 0 0,-22-21 16,22 0-16,0 0 15,0 0-15,21-21 32,0 0-17,0 0 1,21 21-16,0 0 15,0 0-15,0 0 0,1 0 16,41 0-16,-42 0 0,0 0 16,1 21-16,20-21 15,-21 21-15,0 0 0,0 0 0,-21 1 16,22-1-16,-22 0 0,0 0 16,0 21-16,0-20 0,0 20 0,0-21 15,-22 21-15,1-20 0,-21-1 0,21 21 16,-22-21-16,1 0 0,0-21 15,21 22-15,-22-1 0,1-21 0,0 0 16,20 0-16,-20 0 0,21 0 16,-21-21-16,20 21 0,1-22 0,-21 1 15,21 0-15,0 0 0,-1 0 16,22 0-16,-21-22 0,0 22 16,21 0-1,0 0-15,0 0 16,21-1-1,0 22-15,1 0 16,-1 0-16,0-21 0,21 21 0</inkml:trace>
  <inkml:trace contextRef="#ctx0" brushRef="#br0" timeOffset="123077.5">13610 13991 0,'21'0'15,"43"0"-15,-64-21 16,21 21-16,21-21 0,-21 21 16,1 0-16,20 0 0,-21 0 0,0-21 15,0 21-15,22 0 0,-22 0 16,0 0-16,0 0 0,0 0 15,-42 0 17,0 0-32,0 0 0</inkml:trace>
  <inkml:trace contextRef="#ctx0" brushRef="#br0" timeOffset="123599.73">13631 13991 0,'0'0'16,"-21"21"-16,0-21 0,0 22 0,0-1 0,21 0 15,-22-21-15,1 21 0,21 0 16,-21 0-16,21 1 0,0-1 16,-21-21-16,21 21 15,21-21 32,0 0-47,0 0 0,1-21 16,-1 21-16,0-21 15,0 21-15,0 0 0,0 0 16,1 0-16,-1-22 0,0 22 16,0 0-16,0 0 0,0 0 0,1 0 15,20 22-15,-21-1 16,0-21-16,-21 21 0,0 0 15,0 0-15,0 0 16,0 1-16,0-1 16,-21 0-16,0-21 0,0 21 0,0 0 15,-1 0-15,1-21 0,0 22 16,-21-22-16,21 0 0,-22 21 16,1-21-16,21 0 0,0 0 15,-1 0 1,1 0-16,21-21 31,0-1-15,0 1-1,21 21-15,-21-21 0,22 21 16,-1-21-16</inkml:trace>
  <inkml:trace contextRef="#ctx0" brushRef="#br0" timeOffset="124152.41">14457 13970 0,'-21'0'15,"-1"0"1,1 0-16,0 0 0,0 0 0,0 0 15,0 0-15,-22 21 0,22 0 16,0 1-16,0-1 0,0 0 16,-22 0-16,22 0 0,0 0 0,21 22 15,-21-22-15,21 21 0,-21-21 16,21 1-16,0 20 0,0-21 0,0 0 16,0 0-16,0 1 0,21-1 15,0 0-15,-21 0 0,21-21 0,0 0 16,0 0-16,22 0 0,-22 0 0,0 0 15,21 0-15,-20 0 0,20-21 16,0 0-16,1 0 16,-22-1-16,0 1 0,0 0 15,0-21-15,-21 21 0,21-1 0,1-20 16,-22 21-16,0-21 0,0 20 0,0 1 16,0 0-16,0 0 0,0 0 15,-22 0-15,1-1 0,0 1 0,0 21 16,0 0-16,-22-21 0,22 21 15,0 0-15,-21 0 0,21 0 0,-1 21 16,-20-21-16,21 21 0,0 1 16,-43-1-16,43 0 15,0 0-15,0 0 0,0 0 0,21 1 16,0-1-16,-22 0 0,22 0 16,0 0-16,0 0 0,0 1 0,0-1 15,0 0-15,0 0 16,22 0-16</inkml:trace>
  <inkml:trace contextRef="#ctx0" brushRef="#br0" timeOffset="126726.18">15325 15536 0,'0'0'0,"-22"-21"0,22 0 0,0 0 16,0 0-16,0 0 16,0-1-16,0 1 0,0 0 0,0-21 15,0 21-15,0-1 0,0-20 0,0 21 16,0 0-16,0 0 0,0-1 15,0 1-15,0 42 32,0 1-32,0-1 0,0 0 15,0 0-15,0 21 0,0 1 0,0-22 16,-21 21-16,21 1 16,0-22-16,0 21 0,-21-21 0,0 43 15,21-22-15,-21-21 16,21 0-16,0 1 0,0-1 0,0 0 15,-21 21-15,21-21 0,0 1 16,21-22 15,0-22-15</inkml:trace>
  <inkml:trace contextRef="#ctx0" brushRef="#br0" timeOffset="127061.2">15579 15600 0,'0'0'0,"0"21"0,0 0 16,-22 22-16,22-22 16,0 0-16,-21 0 0,21 0 0,0 0 15,0 1-15,0-1 0,21-21 31,1 0-31,-1 0 16,-21-21-16,42-1 0,-21 1 0,0 21 16,1-21-16,-22 0 15,21 0-15,-21 0 0,21-22 0,-21 22 16,0 0-16,0 0 16,0 0-16,0-1 0,-21 1 15,0 21-15,-1 0 16,1 0-16,0 0 15,0 0-15,0 0 0,-43 0 16,43 0-16</inkml:trace>
  <inkml:trace contextRef="#ctx0" brushRef="#br0" timeOffset="127276.08">15113 15452 0,'21'0'0,"0"0"16,0 0-16,1-21 0,-1 21 0,0 0 16,0-22-16,0 22 0,22 0 15,-22 0-15,0 0 0,0-21 0,21 21 16,-20 0-16,-1 0 0,0 0 0,21 0 16,-21 0-1,1 0-15,-1 0 16,0 0-16</inkml:trace>
  <inkml:trace contextRef="#ctx0" brushRef="#br0" timeOffset="128875.47">16446 15727 0,'0'0'15,"22"0"-15,-22-21 47,0 0-47,0-1 16,0 1-16,-22 0 16,1 21-16,21-21 0,-21 21 15,0 0-15,0-21 0,0 21 16,-1 0-16,1 0 0,0 0 0,0 0 15,-21 21-15,20 0 0,1-21 16,0 21-16,0 0 0,-21 22 16,20-22-16,1-21 0,21 21 15,0 0-15,-21 0 0,21 1 16,0-1-16,0 0 0,21-21 16,0 0-1,1 0-15,-1 0 0,0 0 16,21 0-16,-21 0 0,1-21 0,20 0 15,0-1-15,-21 1 0,1 0 16,20 0-16,-21 0 0,21 0 0,-20-1 16,-1-20-16,0 21 0,0 0 0,0-22 15,-21 1-15,0 21 0,0-21 16,0 20-16,0-20 0,0 21 0,0 0 16,0 0-16,0 42 31,0 0-16,0 0-15,0 0 0,-21 0 16,0 22-16,21-22 0,-21 21 0,21 22 16,0-22-1,0 0-15,0-20 0,0-1 16,0 0-16,0 0 0,0 0 0,0 0 0,0 1 16,21-22-16,0 0 15,0 0-15,0 0 0,1 0 16,20 0-16,-21-22 15,0 22-15,22-21 0,-22 0 16,0 21-16,0-21 0,-21 0 0,21 0 16,0-1-16,-21 1 0,0 0 0,0 0 15,0 0-15,0 0 0,0-1 16,-21 22 0,0 0-16,0 22 15,0-22-15,0 21 0,-1 0 0,1 0 16,0 0-16,0 0 0,0 22 0,21-22 15,-21 0-15,21 0 0,-22 0 16,22 1-16,0-1 16,22-21-1,-1 0-15,0 0 16,0 0-16,-21-21 0,21 21 0,0-22 16,22-20-16,-22 21 15,0 21-15,-21-21 0,21 0 0,-21-1 16,21 1-16,1 21 0,-22-21 15,0 42 17,0 0-32,0 1 0,0-1 15,0 0-15,0 0 16,0 0-16,21-21 47,0 0-47,0 0 0,0 0 0,-21-21 15,43 0-15,-22 21 0,0-21 16,0 0-16,0-1 0,0 1 16,1 0-16,-1 21 0,0-21 0,-21 0 0,21 0 15,-21 42 32,0 0-47,-21-21 16,21 21-16,0 0 0,0 0 0,0 1 15,0-1-15,0 0 16,0 0-16,0 0 16,21-21-16,0 0 15,0 0-15,1 0 0,20 0 16,-21 0-16,21 0 0,-20-21 0,20 0 16,-21 21-16,43-42 0,-43 20 15,0 1-15,0 21 0,-21-21 16,0 0-16,21 0 0,-21 0 15,21 21-15,-21 21 47,-21 0-47,0-21 0,21 21 16,0 21-16,-21-20 16,21-1-16,-21 0 0,0 42 15,21-20-15,0-1 0,0-21 16,-22 22-16,22-1 0,0 21 0,0-20 15,0-1-15,0 22 0,0-22 0,0 64 16,0-64-16,0 22 16,0 84-16,0-21 15,0-85-15,0 22 16,0-22-16,0-21 16,0 0-16,-21 0 0,0-21 0,0 0 15,0 0-15,0 0 16,-1 0-16,-20-21 0,21 0 15,0 0-15,-43-43 0,43 43 16,0 0-16,0-21 0,0 21 0,-1-1 16,1 1-16,21 0 0,0 0 15,0 0-15,0 0 0,0-22 16,0 22 0,0 0-16,0 0 0</inkml:trace>
  <inkml:trace contextRef="#ctx0" brushRef="#br0" timeOffset="132574.57">18881 13780 0,'0'-22'0,"0"1"47,21 21-47,0 0 16,0 0-16,0 0 0,0 0 15,1 0-15,-1 0 0,0 0 16,21 0-16,1 0 0,-22 0 0,21 0 16,-21 0-16,0 0 0,22 0 15,-22 0-15,0 0 0,0 0 0,0 0 16,-42 0 31,0 0-47,-21 0 15,21 0-15,-22 0 0,22 0 0,-21 0 16,21 0-16,-43 0 16,22 0-16,21 0 0,-1 0 15,1 0-15,0 0 0,0 0 16,0 0 15,0 0-15,21 21-1,0 1-15,-22-22 16,22 21-16,-21 21 16,0-42-16,21 21 0,0 0 15,-21 1-15,0-1 0,21 0 0,0 0 16,-21-21-16,-1 21 0,22 0 15,-21 1-15,21-1 16,0-42 31,21 21-31,-21-22-16,22 22 0,-1 0 0,-21-21 15,21 21-15,0 0 16,-21-21-16,21 21 0,0 0 15,1 0-15,-1 0 0,0 0 16,0 0-16,0 0 16,0 0-16,1 0 0,-1 21 0,0-21 15,0 21-15,0-21 0,0 22 16,1-1-16,-1-21 0,-21 42 16,0-21-16,0 0 15,0 1-15,0-1 0,0 0 16,-21 0-16,-1 0 0,-20-21 0,21 21 15,0 1-15,-22-22 0,22 21 16,0-21-16,-21 0 0,21 21 16,-22-21-16,-20 0 15,42 0-15,-1 0 16,1 0-16,0 0 16,21-21-1,-21 21-15,21-21 31,0-1-15,21 22-16,0 0 16,0-21-16</inkml:trace>
  <inkml:trace contextRef="#ctx0" brushRef="#br0" timeOffset="132898.39">19770 13885 0,'0'-21'0,"0"0"15,21 21 1,0-21-16,0 21 15,0 0-15,22 0 0,-22 0 0,0 0 16,21-21-16,43 21 16,-43 0-16,-21 0 15,1 0-15,-1-21 0,-42 21 47,-1 0-47,1 0 0,0 0 0,0 0 16</inkml:trace>
  <inkml:trace contextRef="#ctx0" brushRef="#br0" timeOffset="133424.57">19706 13843 0,'0'0'0,"-21"21"0,-21 0 0,20 1 0,1-1 15,0 0-15,0 0 0,0 0 16,0 0-16,-1 1 0,22-1 15,-21 0-15,21 0 0,0 0 16,21-21 47,1-21-63,-1 21 15,0-21-15,0 21 0,-21-21 16,21 21-16,0 0 0,1 0 0,-1-21 15,0 21-15,0 0 0,0 0 16,0 0-16,1 0 0,-1 0 0,0 0 16,0 0-16,0 0 0,0 21 15,1 0-15,-1-21 0,0 21 16,-21 0-16,21-21 16,-21 21-16,21 1 0,-21-1 15,0 0-15,0 0 16,-21-21-16,0 21 0,0-21 15,0 21-15,-1-21 0,1 22 0,0-22 16,0 0-16,0 21 0,-22-21 16,22 0-16,0 0 0,0 0 0,-21 21 15,20-21-15,1 0 0,0 0 0,0 0 16,0 0 0,0 0-16,21-21 31,21 21-31,0-21 15,0 21-15,0-22 0</inkml:trace>
  <inkml:trace contextRef="#ctx0" brushRef="#br0" timeOffset="134026.25">20532 13928 0,'-22'0'16,"22"-21"-16,-21 21 16,0 0-16,0 0 15,0 0-15,0 0 16,21 21-16,-22 0 0,1-21 0,-21 42 15,21-21-15,21 1 16,-21-1-16,21 0 0,-22 0 0,22 0 16,0 22-16,0-22 0,0 0 0,0 0 15,0 0-15,0 0 0,0 1 16,0-1-16,0 0 0,22 0 16,-1-21-16,0 21 0,0-21 15,0 0-15,22 0 0,-22 0 16,0 0-16,21 0 15,1 0-15,-22 0 0,21-21 0,0 0 16,-20 21-16,62-42 0,-63 20 16,22 1-16,-22 0 0,0-21 15,0 21-15,0-1 0,-21 1 0,0-21 16,0 21-16,0-22 16,0 22-16,0-21 0,0 21 0,-21-22 15,0 22-15,0 0 0,0 21 16,-22 0-16,22 0 0,-21 0 0,21 0 15,-22 0-15,22 0 0,-21 21 16,0-21-16,-1 21 0,22 1 0,-21-1 16,21 0-16,-1 21 0,1-21 15,0 1-15,21-1 0,-21 0 16,21 21-16,0-21 0,0 1 0,0-1 16,0 0-16,21 0 0,0 0 15,-21 0-15,21 1 0,1-22 0,-22 21 16</inkml:trace>
  <inkml:trace contextRef="#ctx0" brushRef="#br0" timeOffset="137348.88">17124 10710 0,'21'0'15,"0"0"1,0-21 0,0 21-16,-21-21 0,22 21 0,-1-21 15,-21 0 1,0 0-16,-21 21 15,-1 0 1,-20 0-16,21 0 0,-21 0 0,-1 0 16,1 21-16,0 0 0,20-21 15,-41 42-15,42-42 16,0 21-16,21 1 0,0-1 16,0 0-16,0 0 0,0 0 15,21 0-15,0-21 0,0 22 0,0-1 16,0 0-16,1 0 0,20-21 0,-21 21 15,0 0-15,0 1 0,1-22 16,-1 21-16,0 0 0,-21 0 16,0 0-16,-21 0 15,0-21-15,-1 0 0,-20 22 16,0-22-16,-1 0 0,22 0 0,-21 0 16,0 0-16,-1 0 15,22 0-15,-21 0 0,-1-22 16,1-20-16,42 21 15,0 0-15,0 0 16,0-1 0,21 22-16,0 0 15,1 0-15,-1 0 0,21 0 16,-21-21-16</inkml:trace>
  <inkml:trace contextRef="#ctx0" brushRef="#br0" timeOffset="137657.71">17505 10689 0,'0'-21'16,"-21"21"0,21 21-1,0 0-15,-22 1 16,1-1-16,21 0 0,-21 21 0,21-21 15,0 22-15,-21-22 0,0 0 0,21 21 16,-21-20-16,-1-1 0,22 0 16,0 0-16,0 0 0,0 0 0,0 1 15,0-1-15,22-21 47,-1-21-47,0-1 16,-21 1-16,0 0 0,0 0 0</inkml:trace>
  <inkml:trace contextRef="#ctx0" brushRef="#br0" timeOffset="137833.6">17293 10816 0,'21'0'31,"0"0"-15,1 0-16,-1 0 0,0 0 15,0 0-15,0 0 0,0 0 0,1 0 16,-1 0-16,21 0 0,-21 0 16,0 0-16,1 0 0,-1 0 0,0 0 15</inkml:trace>
  <inkml:trace contextRef="#ctx0" brushRef="#br0" timeOffset="139185.82">17907 10880 0,'21'0'16,"-21"-21"-16,21 21 0,0-22 16,-21 1-16,0 0 15,0 0-15,0 0 16,-21 0-1,0 21-15,0 0 16,0 0-16,0 0 0,-1 0 16,22 21-16,-21 0 0,0 0 0,0 0 15,0 0-15,21 1 0,0-1 16,-21 0-16,-1 0 0,22 43 16,0-43-16,0 0 15,0 0-15,0 0 0,0 0 16,22-21-1,-1 0-15,0 0 16,0 0-16,0-21 0,0 21 0,-21-21 16,22 0-16,-1 0 0,0 21 15,0-21-15,0-1 0,-21 1 0,21-21 16,-21 0-16,22 20 0,-22 1 16,0 0-16,0 0 0,0 0 15,0 42 16,0 0-31,0 0 16,0 0-16,0 1 0,0 20 16,0-21-16,0 0 0,0 0 15,0 1-15,0-1 16,21-21-16,0 21 0,0-21 0,0 0 16,0 0-16,1 0 15,-1 0-15,0 0 0,21 0 0,-21 0 0,1-21 16,-1 0-16,0-1 0,0 22 15,0-21-15,0 0 0,64-85 16,-85 43 0,0 20-16,21 1 15,-21 21-15,0-21 0,0 20 0,0-20 16,0 21-16,0 0 0,0 0 16,0 42-1,0 0-15,-21 0 16,21 0-16,-21 22 0,0-22 15,21 21-15,-21 0 0,21-20 16,0 20-16,-22 0 0,22-21 0,-21 22 16,21-22-16,0 21 0,0-21 15,0 1-15,0-1 0,0 0 0,0 0 0,21 0 16,1 0-16,-1-21 16,0 22-16,21-22 0,-21 0 15,1 0-15,-1 0 0,0 0 16,0 0-16,0 0 0,0-22 0,1 1 15,-1 0-15,0 21 0,0-21 0,0 0 16,0 0-16,1-1 0,-1 1 16,0 0-16,-21 0 0,21 0 0,-21 0 15,21-1-15,-21 44 47,0-1-47,0 0 16,0 0-1,21-21-15,-21 21 0,22-21 16,-1 0-16,0 0 16,0 0-16,0 0 15,0 0-15,-21-21 16,22 21-16,-1-21 0,-21 0 16,21 21-16,-21-21 0,21-1 0,0 1 15,-21 0 1,0 0-16,21 0 15,-21 0 1,-21 21 31,0 21-31,0-21-16,21 21 0,-21 0 15,-22 21-15,22-20 0,0-1 16,0 21-16,21-21 0,0 0 15,0 1-15,0-1 16,0 0-16,0 0 0,0 0 16,0 0-16,21-21 0,21 0 15,-20 0-15,-1 0 16,0 0-16,21 0 0,-21 0 0,22 0 16,-22 0-16,0-21 0,21 21 15,-20-21-15,-1 21 0,21-21 0,-21 0 16,0 0-16,1-1 0,-1 1 0,0 0 15,0-21-15,-21 21 0</inkml:trace>
  <inkml:trace contextRef="#ctx0" brushRef="#br0" timeOffset="139376.73">19262 10478 0,'0'0'16,"-22"0"-16,1 0 16</inkml:trace>
  <inkml:trace contextRef="#ctx0" brushRef="#br0" timeOffset="139648.57">18436 10647 0,'21'0'15,"0"0"-15,1 0 0,-1 0 16,0 0-16,0 0 0,0 0 16,0 0-16,22 0 0,-22 0 15,0 0-15,0 0 0,0 0 0,1 0 16,-1 0-16,0 0 0,0-21 16,0 21-1</inkml:trace>
  <inkml:trace contextRef="#ctx0" brushRef="#br0" timeOffset="140857.28">15769 13208 0,'0'0'0,"21"-21"32,-42 21-1,0 0-15,0 0-16,0 21 15,-1-21-15,-20 21 0,0-21 0,-1 21 16,-41 22-16,-43-22 15,84 0-15,-20 0 0,-1 0 16,1 1-16,-1 20 0,1-21 16,-1 0-16,1 0 0,21 1 0,-22-1 15,22 0-15,-1 0 0,-20 0 0,21 0 16,-64 22-16,63-43 16,1 21-16,0 0 0,21-21 0,-22 21 15,1-21-15,21 0 0,0 21 16,-1-21-16,-20 0 0,21 0 0,0 22 15,0-22-15,-1 0 16,1 0 0,21-22 15</inkml:trace>
  <inkml:trace contextRef="#ctx0" brushRef="#br0" timeOffset="141296.54">14330 13568 0,'0'0'0,"-21"21"0,-43 43 16,43-43-16,0-21 15,0 21-15,-1 0 0,1-21 16,21 21-16,-21-21 16,42 0 30,0 0-46,1 0 0,-1 0 0,0 0 16,21 0-16,-21 0 0,1 0 0,-1 21 16,0-21-16,0 0 0,0 0 15,0 0-15,1 0 0,-1 22 0,0-22 16,0 0 0,0 0-16,-21 21 15,21-21 16,1 0-31,-1 0 0</inkml:trace>
  <inkml:trace contextRef="#ctx0" brushRef="#br0" timeOffset="142227.2">16277 13822 0,'-21'0'31,"21"21"-15,-21 0 0,21 0-16,0 1 15,21-1 1,0-21 0,0 0-1,0 0-15,1-21 16,-1 21-1,-21-22-15,0 1 0,21 21 16,-21-21-16,21 0 16,0 21-16,-21-21 0,21 0 15,-21-1-15,22 22 0,-1-21 16</inkml:trace>
  <inkml:trace contextRef="#ctx0" brushRef="#br0" timeOffset="142662.95">16489 13568 0,'-21'21'0,"21"0"16,-22 0-16,22 1 0,0-1 0,-21 0 16,0 0-16,21 0 0,0 0 0,0 1 15,0-1-15,0 0 16,-21 0-16,21 0 0,21-21 31,0 0-31,0 0 16,22 0-16,-22-21 0</inkml:trace>
  <inkml:trace contextRef="#ctx0" brushRef="#br0" timeOffset="143235.85">17293 13272 0,'21'0'0,"0"0"16,1 0-16,-1 0 0,21 21 16,-21-21-16,0 21 0,22-21 0,-1 21 15,-21-21-15,22 21 0,-1-21 16,0 21-16,-21-21 0,22 22 0,-1-22 15,0 21-15,-20-21 0,20 21 16,0-21-16,-21 0 0,22 21 0,-22-21 16,21 0-16,-21 21 0,1-21 15,20 0-15,-21 0 0,43 21 16,-22-21 0,-21 0-16,0 0 0,0 22 0,1-22 15,-1 0-15,0 0 0,0 0 16,0 0-16,0 0 15,-21-22 48</inkml:trace>
  <inkml:trace contextRef="#ctx0" brushRef="#br0" timeOffset="143659.6">18627 13441 0,'21'0'0,"-21"21"15,0 0 1,0 0-16,-21-21 15,-1 22-15,1-22 0,0 21 0,0-21 16,-21 21-16,20-21 0,1 21 0,0-21 16,-21 21-16,21-21 0,-1 21 15,1-21-15,0 0 16,21 22-16</inkml:trace>
  <inkml:trace contextRef="#ctx0" brushRef="#br0" timeOffset="144923.42">18373 13314 0,'0'-21'31,"21"21"-16,-21-21-15,21 21 0,0 0 47,0 0-31,0 21 0,1-21-16,-22 21 15,21 0-15,0-21 0,0 21 16,0-21-16,0 21 15,1-21-15,-1 0 0,0 22 16,0-1-16,0-21 0,0 0 16,1 21-16,-1-21 0,0 0 15,-21 21-15,21-21 16,-21 21 15,-21-21-15,0 21-16,0-21 0,-1 0 0,1 22 15,0-22-15,0 21 0,0-21 16,0 21-16,-1-21 0,1 21 0,-21-21 16,21 21-16,0-21 0,-1 21 15,1-21-15,-21 22 0,21-22 0,0 0 16,-22 21 0,1 0-16,21-21 15,0 0-15,-1 0 31,44 0 48,-1 0-79,0 0 15,0 0-15,0 0 16,-21-21-16</inkml:trace>
  <inkml:trace contextRef="#ctx0" brushRef="#br0" timeOffset="149720.48">15833 14669 0,'-22'21'16,"1"-21"-1,0 0 1,0 21-16,42-21 78,0 0-78,0 0 16,22 0-16,-22 0 0,21 0 15,1 0-15,-1 0 0,21 0 0,-20 0 16,84 0-16,0 0 16,-64 0-16,1 0 0,-22 0 15,0 0-15,22 0 0,-22 0 16,43 0-1,-43 0-15,22 0 16,-22 0-16,-21 0 0,0 0 16,1 0-1,-1 0 1,-21-21-16,-21 21 109</inkml:trace>
  <inkml:trace contextRef="#ctx0" brushRef="#br0" timeOffset="150672.09">12912 14690 0,'0'0'0,"-22"0"0,1 0 0,0 0 15,0 0 1,0 0-16,0 0 16,42 0 30,0 0-46,21-21 0,-21 21 16,22 0-16,-1 0 0,22 0 0,-1 0 16,1 0-16,-22 0 15,21 0-15,1 0 0,-1 0 0,1 0 16,-1 0-16,1 0 0,-22 0 16,22 0-16,-1 0 0,-20 0 0,-1 0 15,21 0-15,-20 0 0,-1 0 16,0 0-16,64-22 15,-85 22-15,64 0 0,-64 0 0,22 0 16,-22 0-16,0 0 0,0 0 16</inkml:trace>
  <inkml:trace contextRef="#ctx0" brushRef="#br0" timeOffset="151812.59">18986 14711 0,'-21'0'0,"21"21"62,21-21-62,1 0 0,-1 0 16,0 0-16,21 0 0,1 0 16,-1 0-16,0 0 0,22 0 15,-1 0-15,85 0 0,-84 0 16,21 0-16,-22 0 0,22 0 16,-22 0-16,22 0 0,-22 0 0,1 0 15,-1 21-15,1-21 0,-22 0 16,64 0-16,0 0 15,-64 0-15,-21 0 0,22 0 16,-22 0-16,0 0 0,0 21 0,0-21 16,-42 0 93,0 0-109</inkml:trace>
  <inkml:trace contextRef="#ctx0" brushRef="#br0" timeOffset="156340.25">15833 12531 0,'-22'0'0,"1"0"16,21 21 15,0 0-31,0 0 16,0 0-1,21-21-15,1 22 0,-1-22 16,0 21-16,21-21 0,-21 0 0,22 21 15,-22-21-15,21 0 0,1 0 0,-1 0 16,0 0-16,22 0 0,-22 0 16,0 0-16,1 0 0,-1 0 15,-21 0-15,22 0 0,-22-21 0,0 21 16,0 0-16,0-21 0,0 21 0,-21-22 16,0 1 15,-21 21 0,0 0-31,0 0 16,0 0-16,0 0 15</inkml:trace>
  <inkml:trace contextRef="#ctx0" brushRef="#br0" timeOffset="157177.14">16192 12615 0,'0'0'0,"22"0"31,-22-21-31,0 0 15,0 0 1,0 0-16,0 0 16,0-1-16,0 1 0,0 0 0,0 0 15,0 0-15,0 0 0,0-22 16,21 22-16,0-64 16,-21 64-16,0-21 0,21 0 0,0-1 15,-21 1-15,21 0 0,1-1 0,-1 1 16,-21 0-16,21 20 0,0-20 15,0 21-15,-21 0 0,21 0 0,1-1 16,-22 1-16,0 0 31,21 21 47,-21 21-31,0 0-47,0 1 16,-21-1-16,-1 0 0,1 21 0,0 1 16,0-1-16,0 0 0,-22 22 15,22-1-15,0 1 0,0-22 0,-21 22 16,42-22-16,-22 0 0,22 1 15,0-1-15,0-21 0,0 21 0</inkml:trace>
  <inkml:trace contextRef="#ctx0" brushRef="#br0" timeOffset="160693.07">18859 14796 0,'0'21'78,"0"0"-78,22 0 15,-22 0-15,0 0 16,0 1-16,0-1 0,21 0 0,-21 0 16,0 0-16,21 0 15,0 1-15,0-1 0,0 0 16,1-21-16,-1 0 0,-21 21 16,21-21-16,0 0 0,0 0 0,0 0 15,1 0-15,-1 0 0,0 0 16,0 0-16,0 0 0,0 0 0,1-21 15,20 0-15,-21 21 0,0-21 16,22 21-16,-22-22 0,21 22 0,-21-21 16,22 21-16,-1 0 0,-21-21 0,21 21 15,1 0-15,-22-21 0,21 21 16,-21 0-16,22 0 0,-22 0 16,21 0-16,-21 0 0,1 0 15,-1 0-15,21 0 0,-21 0 0,0 0 16,1 0-16,-1 0 0,0 0 15,0 21-15,0-21 0,0 21 0,1-21 16,-1 21-16,0 1 16,0-1-16,-21 0 0,21 0 15,-21 0-15,0 0 16,0 1-16,0-1 16,0 0-1,0-42 48,0 0-63,0-1 0,21 22 15,-21-21-15,22 0 0,-1 21 16,0-21-16,-21 0 0,21 0 0,21 21 16,-20-22-16,-1 22 0,0-21 15,21 21-15,-21 0 0,43-21 16,-43 21-16,0 0 0,22 0 15,-22 0-15,0 0 0,21 0 16,-21 21-16,22-21 0,-22 21 0,21-21 16,-21 22-16,22-1 0,-22-21 15,0 21-15,21 0 0,-20 0 0,20-21 16,-21 21-16,0-21 0,0 0 16,1 0-16,20 0 0,-21 22 0,0-22 15,0 0-15,1 0 0,-1 0 16,0 0-16,0-22 0,0 1 15,0 21-15,1-21 0,-22 0 16,21 0-16,-21 0 0,21-1 16,-21 1-16,0-21 15,21 42-15,-21-21 0,21 0 0,-21-1 16,-21 22 62,0 0-78,0 0 16</inkml:trace>
  <inkml:trace contextRef="#ctx0" brushRef="#br0" timeOffset="162320.44">12001 14796 0,'-21'0'15,"0"0"17,21 21 14,0 0-46,0 0 16,0 0-16,0 0 0,0 1 16,21-1-16,-21 0 0,21 0 0,1-21 15,-22 21-15,21 0 16,0 1-16,0-22 0,0 21 0,0 0 16,1-21-16,-1 0 0,0 21 15,0-21-15,0 0 0,0 0 0,1 0 16,-1 0-16,0 0 0,0 0 0,0 0 15,0 0-15,22 0 0,-1 0 16,-21-21-16,0 0 0,22 21 16,-22-21-16,0 21 0,0-22 15,22 22-15,-22-21 0,0 21 16,0-21-16,21 0 0,-20 21 0,-1-21 16,21 21-16,-21-21 0,0 21 0,22 0 15,-22-22-15,21 22 0,1 0 16,-22 0-16,21-21 0,-21 21 15,22 0-15,-22 0 0,21 0 0,-21 0 16,43 0-16,-43 0 16,0 0-16,0 21 0,0-21 0,1 22 15,-1-1-15,0 0 16,-21 0 0,0 0-16,0 0 0,0 1 15,0-1-15,0 0 16,0 0-16,0 0 15,21-42 48,-21 0-63,0 0 0,21 21 16,-21-21-16,21-1 0,1 22 0,-22-21 15,21 0-15,0 21 0,-21-21 16,21 21-16,0 0 0,0-21 0,1 21 15,-1 0-15,0 0 16,0-21-16,21 21 0,-20 0 0,-1 0 16,21 0-16,0 0 0,-20 0 0,20 21 15,0-21-15,1 0 0,-1 21 16,0-21-16,-21 21 0,22-21 16,-1 21-16,0-21 0,-20 0 0,20 21 15,-21-21-15,21 0 0,-20 22 16,-1-22-16,0 0 0,0 0 0,0 0 15,0 0-15,1 0 16,-1 0-16,0 0 0,-21-22 16,21 22-16,-21-21 0,0 0 15,21 21-15,-21-21 0,21 0 0,1 0 16,-22-1 0,21 22-16,-21-21 15,0 0 48</inkml:trace>
  <inkml:trace contextRef="#ctx0" brushRef="#br0" timeOffset="167571.26">10795 15769 0,'0'0'0,"0"21"0,-21-21 16,-22 22 0,22-22-16,21 21 0,-21-21 15,0 0-15,21 21 16,21-42 31,0 21-47,0-21 0,1 21 15,20-22-15,0 1 0,1 0 0,-1 0 16,0 21-16,22-21 0,-1 0 16,-20-22-16,20 22 0,1 0 0,-1 0 15,1-22-15,105-41 16,-42 41-1,-85 22-15,22 0 0,-22 0 16,0 0-16,1 0 0,-1-1 0,-21 22 16,22-21-16,-22 21 0,0 0 0,0 0 15,0-21 1,0 21-16,-42 0 47,0 21-32,0-21-15,0 0 0,0 21 0,-1-21 16,-20 22-16,21-22 0,-21 21 16</inkml:trace>
  <inkml:trace contextRef="#ctx0" brushRef="#br0" timeOffset="168039.01">10689 15812 0,'0'0'0,"0"21"16,21-21 15,0 0-31,1 0 15,20-21-15,-21-1 0,21 22 0,1-21 16,20 21-16,-20-21 0,-1 0 0,21 0 16,1 0-16,-1 21 0,1-22 15,-1 1-15,1-21 0,-1 21 16,1 0-16,-1-1 0,1 1 0,-1-21 16,1 21-16,-22 0 0,22-1 0,-22 1 15,22 0-15,-22 0 0,0 0 16,-21 0-16,85-22 15,-85 43 1,1-21-16,-1 21 16,0 0-16,-21-21 15,-21 21 32,0 0-31,-1 0-16,1 0 15</inkml:trace>
  <inkml:trace contextRef="#ctx0" brushRef="#br0" timeOffset="168642.32">11790 15050 0,'0'21'16,"0"0"0,0 0-1,21-21-15,0 21 0,0-21 0,22 0 16,-22 21-16,0-21 0,21 0 15,1 0-15,-1 0 0,-21 0 16,21 0-16,64 0 16,-63 0-16,-22 0 0,21 0 15,22 0-15,-43 0 16,0 0 0,-21 22 15,-21-1-16,0-21-15,-1 21 0,22 0 0,-21-21 16,0 21-16,0 0 16,0 1-16,0-1 0,-1 21 0,1-21 15,0 0-15,0 22 0,-21-22 16,-1 64-16,1-64 0,-22 42 16,43-42-16,0 22 0,-21-22 15,21 0-15,-1 0 0,1 0 16,21 1-16,-21-1 0,0 0 15,21 0-15,-21-21 0,0 0 47,-1 0-31,22-21 0,0 0-1,0 0-15</inkml:trace>
  <inkml:trace contextRef="#ctx0" brushRef="#br0" timeOffset="178348.42">16002 14796 0,'-21'0'0,"0"0"0,21 21 15,-22-21 1,1 0-16,0 0 15,21 21 1,-21-21-16,0 0 16,0 0 15,21 21 94,21-21-125,0 0 16,0 0-16,0 21 0,22-21 15,-1 0-15,0 21 0,1-21 16,-22 0-16,21 0 0,22 22 15,-22-22-15,0 0 0,1 0 0,20 0 16,-21 0-16,1 21 0,20-21 16,-20 0-16,62 0 0,-62 0 15,-1 0-15,0 0 0,1 0 16,-1 0-16,0 0 0,1 0 0,-1 0 16,-21 0-16,22 0 0,-1 0 15,-21 0-15,21 0 0,1 0 16,-1 21-16,0-21 0,-20 0 15,-1 0-15,21 0 16,-21 0-16,0 21 0,1-21 0,-1 0 16,0 0-16,0 0 15,0 0 17,0 0 46,-21-21-78,22 21 15,-22-21-15,0 0 16,0-1-16,0 1 16,0 0-16,0 0 0,0 0 0,0-22 15,0 22-15,0 0 0,0-21 16,0 21-16,0-22 0,0 22 0,0-42 15,0-1 1,0 22-16,0 21 0,0-22 16,0 22-16,0-21 0,0 21 15,0-1-15,0 1 0,0 0 16,0 0-16,0 0 0,0 0 16,0-1-16,0 1 15,0 0-15,0 0 16,0 0-16,0 0 15,0-1-15,21 22 0,-21-21 16,21 21-16,-21-21 16,0 0-16,0 0 15,0 0 1,0-1 0,-21 22-1,0 0-15,21-21 0,-22 21 0,1 0 16,0 0-16,0-21 15,0 21-15,0 0 0,-1 0 16,1 0-16,0 0 16,0 0-16,0 0 0,-22 0 15,22 0-15,0 0 0,0 0 0,-21 0 16,20 0-16,1 0 0,-21 0 16,21 0-16,-22 0 0,22-21 15,-21 21-15,21 0 0,0 0 0,-22 0 16,22 0-16,0 0 0,-21-21 0,20 21 15,-20 0-15,0 0 0,21 0 16,-22 0-16,1 0 0,0-21 0,-1 21 16,1 0-16,0-22 0,-22 22 15,22 0-15,-1 0 0,1 0 0,0-21 16,-1 21-16,1 0 0,0 0 16,21 0-16,-22-21 0,1 21 15,21 0-15,-22 0 0,22 0 16,0-21-16,-21 21 0,21 0 0,-22 0 15,22 0-15,0 0 0,-21 0 16,20 0-16,-20 0 0,21-21 0,-21 21 16,-1 0-16,22 0 0,-21 0 15,21 0-15,-22 0 0,22 0 0,0 0 16,0 0-16,0-21 0,-22 21 16,22 0-16,0 0 0,0 0 15,0 0 1,-1 0 15,22 21 32,-21 0-63,21 0 0,0 0 15,0 0-15,0 1 16,0-1-16,0 0 0,-21 0 15,21 0-15,0 0 0,-21 1 16,21 20-16,0 21 16,0-41-16,-21 20 0,21 0 0,-21-21 15,21 22-15,0-1 0,0 0 16,0 22-16,0-22 0,0 1 0,-22-1 16,22 0-16,0 1 0,0-1 15,0 0-15,0-21 0,0 22 0,0-1 16,0-21-16,0 22 0,0-22 0,0 0 15,-21 21-15,21-21 0,0 1 16,0-1-16,0 0 0,0 0 16,0 0-1,21-21 63,1 0-62,-22-21-16,21 21 0,0 0 16,0 0-16,0 0 15,0-21-15,22 21 0,-22 0 0,0 0 16,21 0-16,-20 0 0,20 0 16,0 0-16,1 0 0,-1 0 0,0 0 15,22 0-15,-22 0 0,22 0 16,-22 0-16,21 0 0,1 0 15,-22 0-15,22 0 0,-1 0 0,1 0 16,63 21-16,-64-21 16,1 0-16,20 0 0,-20 0 0,-1 0 15,1 0-15,-1 0 0,-20 0 0,20 0 16,-20 0-16,-1 0 0,0 0 16,1 0-16,-1 0 0,0 0 0,1 0 15,-22 0-15,0 0 0,21 0 16,-21 0-16,1 0 0,20 0 15,-21 0-15,0 0 16,0 0 0,1 0 15,-1 0-31,0 0 16,0 0-1,0 0 1,0 0-1,-21-21 1,0 0 0,22 21-16,-22-21 15,0-1-15,21 1 16,-21 0-16,0 0 16,0 0-16,0 0 0,0-22 0,0 1 15,0 21-15,0-22 0,0 1 16,0-21-16,0 20 0,0-20 0,0 20 15,21 1-15,-21-21 0,21 20 16,-21 1-16,0 0 0,0-1 0,21 1 16,-21 0-16,21 20 0,-21 1 15,0 0-15,0 0 0,0 0 0,22 21 16,-22-21-16,-22 21 109,1 0-93</inkml:trace>
  <inkml:trace contextRef="#ctx0" brushRef="#br0" timeOffset="185207.9">15409 13780 0,'0'-22'16,"-21"22"-16,21-21 15,0 0 1,-21 21 31,0 0-31,0 21-16,21 0 0,-22 1 15,1-1-15,0 0 0,0 21 0,21-21 16,-21 22-16,0-1 0,-1 0 0,1 1 15,0-1-15,0 0 0,0 22 16,-22 21-16,22-22 0,0 22 16,0-22-16,21-20 15,-21-1-15,21-21 0,-21 21 16,21-20-16,0 20 0,0-21 0,0 0 16,-22 0-16,22 1 0,0-1 15,0-42 16,0-1-15,0 1-16,0 0 0,0 0 0,0 0 16,0-22-16,22 22 0,-1-21 15</inkml:trace>
  <inkml:trace contextRef="#ctx0" brushRef="#br0" timeOffset="186035.94">15282 13653 0,'21'0'47,"1"0"-47,-1 0 0,21 0 16,-21 0-16,22 0 0,-1 0 15,21 0-15,-20 0 0,20 0 0,22 0 16,-22 0-16,22 0 0,0 0 16,21 0-16,-22 0 0,1 21 0,21-21 15,-22 0-15,1 21 0,0-21 16,-1 0-16,-20 0 0,-1 21 0,1-21 15,-22 0-15,22 0 0,-22 21 16,0-21-16,1 0 0,-1 0 0,-21 21 16,22-21-16,-22 0 0,0 0 15,21 22-15,-21-22 0,1 0 16,20 0-16,-21 21 0,21-21 0,-20 0 16,-1 0-16,21 21 0,-21-21 15,0 0-15,1 0 0,-1 21 0,0-21 16,-21 21-16,0 0 15,0 1-15,0-1 16,0 0-16,0 0 0,0 0 16,0 0-16,-21 22 0,0-22 15,21 0-15,-22 0 0,22 43 16,-21-22-16,21 0 0,-21-20 16,21 20-16,-21 0 0,21 1 0,0 20 15,-21-21-15,21-20 16,-21 20-16,21-21 0,0 21 15,0-20-15,0 20 0,-22-21 0,22 0 16,-21 0-16,21 22 0,0-22 16,0 0-16,0 0 0,-21-21 0,21 21 15,0 1-15,-21-1 0,21 0 16,-21-21-16,21 21 16,-21-21-16,-1 0 15,1 0-15,0 0 0,0 0 16,-21 0-16,20 0 0,-20 0 15,-21 0-15,20 0 0,-105 0 16,0 0 0,84 0-16,1 0 0,-22 0 0,43-21 15,-22 21-15,22 0 0,0 0 0,21-21 16,-1 21-16,1 0 0,0 0 16,0 0-16,21-21 15</inkml:trace>
  <inkml:trace contextRef="#ctx0" brushRef="#br0" timeOffset="188284.67">16785 15071 0,'0'-21'16,"0"42"156,0 0-157,21 0-15,-21 0 16,0 0-16,0 1 16,0-1-16,21 0 15,-21 0-15,0 0 0,0 0 16,0 1-16,0-1 15,0 0-15,0 0 0,0 0 0,0 0 16,0 1-16,0-1 0,0 0 16,0 0-16,-21 0 15,21 0-15,0 1 0,0-1 0,0 0 16,0 0-16,-21-21 0,21 21 16,0 0-16,0 1 0,-21-1 0,0 0 15,21 0-15,0 0 0,0 0 16,-21 1-16,-1-1 0,22 0 15,-21 21-15,0-21 0,21 1 0,-21-1 16,0 0-16,0 0 0,-1 21 0,1-20 16,0-1-16,0 0 0,0 0 15,-43 43 1,1-22-16,42-21 0,-1 0 16,-20 0-16,21 1 0,-21-1 0,-1 0 15,22-21-15,-21 21 0,-1 0 16,22 0-16,-21-21 0,0 22 0,-1-22 15,22 21-15,-21-21 0,-22 21 16,-20 0-16,41 0 16,1-21-16,0 0 0,-43 21 15,21-21-15,22 0 0,0 22 16,-1-22-16,1 0 0,-21 0 0,20 0 16,1 0-16,0 0 0,-1 0 0,-20 0 15,20 0-15,-20 0 16,21 0-16,-1 0 15,22 0-15,-21 0 0,-1 0 0,22 0 16,-21-22-16,0 22 0,-1-21 0,1 21 16,0-21-16,-43 0 0,43 21 15,-1-21-15,-20 0 0,20-1 16,-20 1-16,21 0 0,-1 0 16,1 21-16,21-21 0,-22 0 0,1-1 15,21 22-15,-21-21 16,20 0-16,-20 0 0,-21 0 0,20 0 15,22-1-15,0 1 0,-21 0 16,20 21-16,1-21 0,-21 0 16,21 0-16,0 21 0,-1-22 0,-20 1 15,21 0-15,0 0 16,0 21-16,-1-21 16,22 0-16,-21 21 0,21-22 15,-21 22-15,21-21 16,0 0-1,0 0 64,0 0-64,0 0 1,0-1-16,21 22 0,0-21 0,1 0 15,-1 21-15,-21-21 16,21 0-16,0 21 0,0-21 0,0-1 16,1 1-16,-1 0 0,0 21 0,21-21 15,-21 0-15,1 0 0,41-1 16,1 1 0,-43 0-16,0 21 0,0 0 0,0 0 15,0-21-15,1 21 0,-1 0 31,-42 0 16,-1 21-47,1-21 16,0 21-16,0-21 0,-21 21 0,-1 1 16,22-22-16,-42 21 0,20 0 0,1 0 15,-22 0-15,1 0 16,-1 1-16,1-1 0,21-21 0,-22 21 0,22 0 15,-22-21-15,22 21 0,0-21 16,20 0-16,-20 0 0,21 21 16,0-21-16,0 0 0,-1 0 0,1 0 31,21 22 16,21-22-47,1 0 15,-22 21-15,21-21 0,0 21 0,0-21 16,0 42-16,22-42 16,-22 21-16,0 1 0,0-1 0,21 0 15,-20 0-15,20 0 0,-21 0 16,21 1-16,1-1 0,-1 21 16,-21-21-16,22 0 0,-22 1 15,21-1-15,-21 0 0,22 21 0,-22-21 0,21-21 16,-21 22-16,0-1 0,1 0 15,-1-21-15,0 21 0,0-21 16,-21 21-16,21-21 0,-21-21 94,0 0-94</inkml:trace>
  <inkml:trace contextRef="#ctx0" brushRef="#br0" timeOffset="190103.32">17039 15304 0,'0'0'0,"0"-22"16,0 1-16,0 0 16,0 0-16,21 21 15,-21-21-15,0 42 63,0 0-63,0 0 0,0 0 15,0 1-15,0-1 0,0 21 16,0-21-16,0 22 0,0-1 0,0 0 16,0 1-16,0-1 0,0 0 0,-21 1 15,21-1-15,-21 0 0,21 1 16,-21 20-16,21-21 0,0 1 0,0 20 15,0-20-15,0-1 0,0 0 16,0 1-16,0-1 0,0 0 0,0 43 16,0-43-16,0-21 0,0 22 15,0-22-15,0 21 0,21-21 16,0 1-16,0 20 0,-21-21 16,21 0-16,43 64 15,-22-64-15,-21 0 16,1 0-16,-1 1 0,21-22 0,-21 21 15,0 0-15,22-21 0,-22 21 16,21-21-16,-21 0 0,22 21 16,20-21-1,-20 0-15,-22 0 0,21 0 0,-21 21 16,0-21-16,22 0 0,-22 0 0,21 0 16,-21 0-16,22 0 0,20 0 15,-20 0-15,-22 0 16,21 0-16,0 0 0,1 0 0,-1 0 15,0 0-15,22 0 0,-22 0 0,1-21 16,20 21-16,-21-21 0,1 0 16,20 21-16,-20-21 0,20 0 0,-21 21 15,1-22-15,20 1 0,-20 0 16,-1 0-16,21 0 0,-20 0 0,-1-1 16,22 1-16,20-42 15,-20 42-15,42-22 0,-43 22 16,43-21-16,-64 21 15,22-22-15,-22 22 0,0 0 0,1 0 0,-1 0 16,0-22-16,1 22 16,-1 0-16,0 0 0,-20 0 0,41-43 15,-21 43-15,22-21 16,-43 20-16,0 1 0,0 0 16,1 0-16,-1 21 0,0-21 0,21-22 15,-42 22-15,21 0 16,-21 0-16,22 21 15,-22-21-15,0 0 16,-22 21 15,1 0-31,0 0 0,0 0 16,0 0-16,-22 0 0,22 0 16,-21 0-16,0 0 0,20 21 0,-20-21 15,0 0-15,21 0 0,-1 21 0,-20-21 16,21 0-16,0 21 0,0-21 15,-1 21-15,1-21 16,42 0 47,1 0-63,-1 0 0,0 0 15,0 0-15,21-21 0,-20 0 16,20 21-16,-21 0 0,21-21 0,1 21 15,-22-21-15,21 21 0,1-22 0,-22 22 16,21-21-16,-21 21 0,22 0 16,-22-21-16,0 21 0,0 0 0,0 0 15,-21-21-15,21 21 16,-21 21 31,0 0-32,0 0-15,-21 22 0,21-22 16,0 0-16,-21 21 16,21-20-16,0 20 0,0-21 0,0 21 15,-21 1-15,21-1 0,-21 0 16,21 1-16,0-22 0,0 64 16,0-64-16,-21 21 0,21 22 15,0-43-15,0 0 0,0 0 16,0 0-16,0 0 0,0 1 0,0-1 15,0 0-15,0 0 16,-22-21 15</inkml:trace>
  <inkml:trace contextRef="#ctx0" brushRef="#br0" timeOffset="199740.52">13017 14732 0</inkml:trace>
  <inkml:trace contextRef="#ctx0" brushRef="#br0" timeOffset="202698.78">12996 14732 0,'0'0'15,"-21"0"1,0 0-16,21 21 16,-21-21-16,0 0 0,-1 0 15,1 0-15,0 0 0,0 0 16,0 0-16,0 0 16,-1 0-16,1 0 0,0 0 15,0 0 1,0 0-1,0 0 1,21-21 0,-22 21 15,44 21 63,-1-21-79,0 0-15,0 21 16,0-21-16,0 0 0,1 0 16,20 22-16,-21-22 0,0 0 15,0 0-15,22 0 0,-1 21 16,0-21-16,1 0 0,-1 0 0,22 0 15,-22 0-15,64 21 0,-43-21 16,1 0-16,-22 0 0,22 0 16,-22 0-16,0 0 0,22 0 0,-22 0 15,0 0-15,1 0 0,-1 0 16,0 0-16,1 21 0,-1-21 16,0 0-16,22 0 0,-22 0 0,1 0 15,-1 0-15,0 0 0,1 0 16,-1 0-16,0 0 0,-21 0 0,22 0 15,41 0-15,-62 0 16,-1 0-16,0 0 0,0 0 16,0 0-16,0 0 62,-21-21 63,22 21-125,-1-21 0,-21 0 16,0-1-16,0 1 0,0 0 15,21 0-15,-21 0 0,0-22 16,0 22-16,0-21 0,0 0 0,21 20 16,-21-20-16,21 0 0,-21-22 15,21 22-15,-21 0 0,0 20 0,0-20 16,22 0-16,-22-1 0,0 22 16,0-21-16,0 0 0,0 20 15,0-20-15,0 21 0,21-21 0,-21 20 16,0-20-16,0 21 0,0 0 15,0 0-15,0-1 0,0 1 0,0 0 16,0 0-16,0 0 0,0 0 16,0-1 46,-21 22-46,-1 0-1,1 0-15,0 0 0,0 0 16,0 0-16,0 0 16,-1 0-16,1-21 0,0 21 15,0 0-15,0 0 0,-22 0 16,22-21-16,-21 21 0,0 0 0,-1 0 16,1-21-16,-22 21 15,22 0-15,-85-42 0,64 42 0,-1-22 16,1 22-16,-1 0 0,1-21 15,-1 21-15,-21 0 0,22-21 16,-1 21-16,-20 0 0,20-21 0,1 21 16,-22-21-16,22 21 0,-64 0 15,-43-21 1,107 21-16,20 0 0,-20-22 16,21 22-16,-1 0 0,22 0 0,-21 0 15,21 0-15,-1 0 0,1-21 0,0 21 16,0 0-16,21 21 125,0 1-125,0-1 0,-21 0 15,21 0-15,0 21 0,-21-20 16,21 20-16,-22 0 0,22 1 16,0-1-16,0 0 0,-21 1 0,0-1 15,21 0-15,-21 22 16,21-22-16,-21 0 0,21 22 0,0 21 16,-21-22-16,21-21 0,-22 1 15,22 20-15,0-20 0,0-1 16,-21 0-16,21 1 0,-21-1 0,21-21 15,0 21-15,0-20 0,-21-1 16,21 0-16,-21 0 0,21 0 0,0 0 16,0 1-1,-21-22 1,21-22-16,0 1 16,0 0-16,0 0 0,0-21 15,0 20-15,0-20 0,0 21 16,0-21-16,0-1 0,0-20 0,0 20 15,21-20-15,0-43 16,21 0-16,-21 64 16,-21-22-16,22 22 0,20-64 15,-21 43-15,0 20 0,0 1 16,-21-21-16,22 20 0,-1 1 0,0-22 16,-21 43-16,0-21 15,21 21-15,-21 0 0,21-22 16,-21 22-16,0 0 0,21 21 15,-21-21-15,22 21 47,-1 0 0,0 0-31,0 0-16,0 0 15,0 0-15,22 0 0,-22 0 16,21 0-16,1 0 0,-1 0 0,0 0 16,22 0-16,-1 0 0,1 0 15,-1 0-15,22 0 0,-22 0 0,22 0 16,0 0-16,-22 0 0,22 0 16,-22 0-16,1 0 0,-1 0 0,1 0 15,-22 0-15,22 0 0,-1 0 16,-20 0-16,-1 21 0,21-21 15,43 0-15,-63 0 0,-1 0 16,0 0-16,1 0 0,-1 0 16,-21 0-16,21 0 0,1 0 0,-22 0 15,21 0-15,1 0 0,-22 0 16,21 0-16,-21 0 16,0 0-16,1-21 15,-1 21 16,-21 21 48,0 0-79,0 0 15,-21 0-15,21 1 16,-22-1-16,22 0 0,0 21 0,0-21 15,-21 22-15,0-1 0,21 0 16,0 1-16,-21-1 0,21 0 0,-21 1 16,0-1-16,21 0 0,-22-20 15,22 20-15,0 0 0,0 1 16,-21-1-16,0 21 0,21-20 16,0-22-16,-21 21 0,21 1 15,0-22-15,0 21 0,0-21 0,0 22 16,0-22-16,-21 0 0,21 21 0,0-21 15,0 1-15,0-1 0,-21-21 16,21 21-16,0 0 0,0 0 16,-22 0-1,22 1-15,-21-22 16,21 21-16,-21-21 31,0 0-31,0 0 16,0 0-16,-1 0 0,1 21 0,-42-21 15,42 0-15,-22 0 16,1 0-16,0 0 0,-1 0 0,-20 0 16,20 0-16,-20 0 0,21 0 15,-22 0-15,1 0 0,-1 0 0,1 0 16,-1 0-16,-84 0 0,0 0 16,84 0-16,-20 0 15,20 0-15,1 0 0,-1 0 0,1 0 16,20-21-16,-20 21 0,20 0 0,1 0 15,0 0-15,-1 0 16,1 0-16,0 0 0,21 0 0,-22 0 16,22 0-16,0 0 0,0 0 0,0 0 15,-1 0-15,1 0 0,0 0 16,0 0-16,21-21 187,0-1-171,0 1 0</inkml:trace>
  <inkml:trace contextRef="#ctx0" brushRef="#br0" timeOffset="209566.86">18732 14139 0,'22'-21'15,"-22"0"-15,0 0 0,21 21 16,-21-21-16,21 0 0,-21-1 16,0 1-1,0 0-15,21 0 16,-21 0-16,21 0 0,-21-1 15,21 1 1,1 0-16,-22 0 16,21 21-1,-21 21 17,0 0-32,0 0 15,0 22-15,-21 20 0,-1 22 16,22-43-16,-21 1 15,0-1-15,21 0 0,-21 1 0,21-1 16,-21 21-16,0-20 0,21-22 16,0 21-16,0 1 0,-22-22 15,22 21-15,0-21 0,-21 0 0,21 1 16,0-1-16,0 0 0,0 0 31,0-42-15,0 0-1,0 0-15,0-1 16,21-20-16,1 21 0,-1-21 0,-21 20 16,21-20-16,0 0 0,0-1 15,0-20-15,-21 21 0,22-1 0,20-84 16,-21 85 0,-21-22-16,21 43 0,-21-21 15,0 0-15,0-1 0,0 22 0,0-21 16,0 21-16,0-1 0,21-20 15,-21 21-15,0 0 0,0 0 16,0-1-16,0 1 0,0 0 31,22 21 32,-22-21-63,21 21 15,0 0-15,0 0 0,21 0 16,-20 0-16,20 0 0,0 0 0,22 0 16,42-21-16,-43 21 0,1 0 15,20 0-15,-20 0 0,20 0 16,-20 0-16,-1 0 0,22 0 0,-21 0 16,20 0-16,-20 0 0,20 0 15,1 0-15,0 0 0,-1 0 0,1 0 16,0 0-16,-22 21 0,1-21 15,-1 0-15,1 0 0,-1 21 16,-20-21-16,-1 0 0,0 0 0,1 0 16,-22 0-16,21 0 0,-21 0 15,0 0-15,1 0 0,-1 0 16,-21 21 15,0 0-31,0 1 16,0-1-16,0 0 15,0 0-15,0 0 0,-21 0 0,21 43 16,0-1 0,0-20-16,0-22 0,0 21 15,0 22-15,0-43 0,0 21 0,-22 1 16,22-22-16,0 21 0,-21 0 16,21 22-1,0-22-15,0 22 0,-21-43 0,21 21 16,0-21-16,0 1 0,-21-1 15,21 0-15,0 0 0,0 0 0,0 0 16,0 1-16,-21-22 16,21 21-16,-21-21 15,-1 0 1,1 0 0,0 0-16,0 0 15,0 0-15,0 0 0,-1 0 16,1 0-16,-42 0 15,20 21-15,22-21 0,-21 0 0,0 0 16,-1 0-16,1 0 0,-22 0 0,22 0 16,-21 0-16,20 0 0,-20 0 15,-1 0-15,1 0 0,-1 0 0,1 0 16,-1 0-16,1 0 0,-22-21 16,22 21-16,-1 0 0,1 0 0,-1 0 15,1 0-15,-1 0 0,1 0 0,20 0 16,1 0-16,-22 0 0,22 0 15,0 0-15,21-21 0,-22 21 16,22 0-16,0 0 0,0 0 0,0 0 16,-1 0-16,1 0 0,21-22 93</inkml:trace>
  <inkml:trace contextRef="#ctx0" brushRef="#br0" timeOffset="210814.77">22437 11261 0,'0'0'0,"0"21"46,-22 0-46,22 0 16,0 0-16,0 22 0,0-22 0,-21 0 16,21 21-16,0-20 0,0 20 15,0-21-15,0 0 0,0 22 0,0-22 16,0 0-16,0 0 0,0 0 16,0 0-16,0 1 0,0-1 15,0 0 1,0-42 15,0 0-31,0-1 0</inkml:trace>
  <inkml:trace contextRef="#ctx0" brushRef="#br0" timeOffset="211560.42">22691 10774 0,'0'0'0,"-22"0"0,1 0 0,0 0 15,0 0-15,0 0 0,0 0 0,-1 0 16,1 0-16,0 0 0,-21 0 15,21 0-15,-1 0 0,-20 21 0,21 0 16,0-21-16,0 21 0,-22 1 16,22-1-16,0 0 0,21 0 0,-21 0 15,0 22-15,-1-1 0,1-21 16,21 21-16,-21 1 0,0-1 0,21 0 16,0 1-16,-21-1 0,21 0 15,-21 1-15,21-1 0,-22-21 0,22 22 16,0-1-16,0 0 0,0-21 0,0 22 15,0-22-15,0 21 0,0-21 16,0 22-16,0-22 0,22 0 0,-1 0 16,-21 22-16,21-22 0,0 0 15,0 0-15,0 0 0,1 0 0,20 1 16,-21-1-16,21 0 0,-20 0 16,20-21-16,0 0 0,1 0 0,-1 0 15,21 0-15,-20 0 0,20 0 16,-20 0-16,20 0 0,-21 0 0,1-21 15,20 0-15,-20 0 0,20-1 16,-21 1-16,1 0 0,-1 0 0,64-64 16,-85 64-16,21 0 15,-20-21-15,-1 20 0,0-20 16,-21 0-16,21 21 0,-21-22 0,21 1 16,-21 0-16,0-1 0,0-20 15,0 20-15,0-20 0,0 21 0,0-22 16,0 22-16,-42-43 15,21 0-15,0 43 0,-1 0 16,1-22-16,0 43 16,0 0-16,-21 0 0,20 21 15,1-21-15,-21 21 0,21 0 16,-22 0-16,22 0 0,-106 42 16,21 0-1,64-42-15,-21 21 0,20 1 0,1-1 16,0 0-16,-1-21 0,22 21 0,0 0 15,0-21-15,0 21 0,21 1 16</inkml:trace>
  <inkml:trace contextRef="#ctx0" brushRef="#br0" timeOffset="212383.95">22373 11472 0,'0'-21'31,"21"0"-15,-21 0-16,21 0 0,1 0 15,-22-1-15,0 1 0,0 0 16,21 0-16,-21 0 0,21 21 0,-21-43 16,0 65 30,0-1-46,0 0 0,0 0 16,0 0-16,0 0 0,0 1 0,0 20 16,0-21-16,0 43 15,0-43-15,0 21 0,-21-21 16,21 22-16,0-22 0,0 0 0,-21 0 16,21 0-16,0 0 0,0 1 0,0-1 15,0 0-15,0 0 0,0 0 16,-22 0-1,1-21 1,0 0 15,0 0-31,0 0 16,0 0-16,-1 0 0,1 0 0,0 0 16,0 0-16,0 0 15,0 0-15,-1 0 16,1 0-1,42 0 17,1 0-32,-1 0 0,0 0 15,0 0-15,21 0 0,-20 0 16,-1 0-16,0 0 0,0 0 0,0 0 16,0 0-16,1 0 15,-1 0-15,0 0 0,0 0 0,0 0 16</inkml:trace>
  <inkml:trace contextRef="#ctx0" brushRef="#br0" timeOffset="214601.94">15388 14838 0,'0'0'0,"-21"0"0,21 21 0,-21-21 15,0 0-15,21 21 47,21-21-47,0 0 16,0 0-16,21 0 0,1 21 16,-1-21-16,0 22 0,22-22 0,-22 0 15,22 0-15,-1 21 0,22-21 0,-22 0 16,22 21-16,0-21 0,21 0 15,190 21 1,-211-21-16,20 0 0,1 21 0,-21-21 16,21 0-16,-22 0 0,1 21 15,0-21-15,-22 0 0,22 0 0,-22 0 16,-20 0-16,20 22 0,-42-22 0,22 0 16,-22 0-16,0 0 0,0 0 15,-21 21 1,-21-21 15,0 0-15,0 0-16,0 0 0,-1 0 0,1 0 15,0 0-15,0 0 16</inkml:trace>
  <inkml:trace contextRef="#ctx0" brushRef="#br0" timeOffset="-214415.47">15430 15092 0,'-42'0'0,"84"0"0,-126 0 0,63 21 16,-22-21-16,22 0 0,0 0 15,-21 21-15,20-21 16,22 21 0,22-21-1,20 0-15,-21 0 0,21 0 0,1 0 16,-1 0-16,64 22 0,-43-22 16,22 0-16,-21 0 0,105 0 15,-84 0-15,-1 21 0,1-21 16,21 0-16,-22 0 0,22 21 0,-21-21 15,21 0-15,-22 21 0,1-21 16,0 21-16,63-21 16,-85 21-16,-20-21 0,-1 0 0,0 0 15,1 22-15,-22-22 0,0 0 16,0 0-16,-21 21 16,21-21-16,-42 0 46,0 0-30,0 0-16,-21-21 0,20 21 0,-20-22 16,0 22-16</inkml:trace>
  <inkml:trace contextRef="#ctx0" brushRef="#br0" timeOffset="-213996.59">15155 15282 0,'0'0'0,"-21"0"0,21 22 32,0-1-17,21-21-15,22 0 0,-22 21 0,21-21 16,0 0-16,1 21 0,20-21 15,1 0-15,-1 21 0,1-21 16,20 0-16,-20 0 0,21 21 0,-1-21 16,1 0-16,21 0 0,0 0 0,-22 22 15,22-22-15,-21 0 0,21 21 16,-22-21-16,-20 0 0,20 0 0,-20 0 16,-1 0-16,-20 0 0,-1 0 15,0 0-15,-20 0 0,-1 0 0,0 0 0,0 0 16,0 0 15,-42 0 32</inkml:trace>
  <inkml:trace contextRef="#ctx0" brushRef="#br0" timeOffset="-212932.69">16362 16320 0,'-21'0'0,"-1"0"16,1 0-16,0 21 0,-21-21 16,21 0-16,-43 21 15,1-21-15,20 0 0,1 21 16,0-21-16,20 21 0,-20-21 16,0 0-16,-1 0 0,-20 0 0,21 0 15,-1 0-15,-20 0 0,20 0 16,-20 0-16,21 0 0,-22 0 0,1 0 15,-1 0-15,1 0 0,-1 0 0,1 0 16,20 0-16,-20 0 0,-1-21 16,1 21-16,-1 0 0,22-21 0,-64 21 15,64 0-15,-22-21 0,22 21 16,-64-21-16,21-1 16,43 22-16,-21-21 0,-22 0 15,43 21-15,-1-21 16,-20 0-16,20 21 0,1-21 0,0 21 15,21-22-15,-22 1 0,1 0 0,0 21 16,20-21-16,-20 0 0,21 21 16,0-21-16,0-1 0,-1 22 15,1-21-15,0 21 0,21-21 16,-21 21-16,21-21 16,-21 21-16,21-21 46,0 0-30,0-1-16</inkml:trace>
  <inkml:trace contextRef="#ctx0" brushRef="#br0" timeOffset="-212381.63">13864 15621 0,'0'0'0,"-21"0"0,0 21 15,0-21-15,-22 21 0,22 1 0,0-22 16,-21 21-16,-1 0 0,22-21 15,-64 42-15,-63 1 16,106-22-16,-22-21 0,-20 42 16,41-42-16,-20 21 15,21-21-15,-1 0 0,22 0 0,-21 0 16,-43 0-16,64 0 16,0 0-1,42 21 32,21 1-47,-21-1 0,1 0 16,20 0-16,106 64 15,-42-1-15,-43-62 16,1 20-16,-1 0 0,1 1 16,-1-22-16,1 21 0,-1 0 0,1-20 15,-22 20-15,22-21 0,-22 21 16,0-20-16,1 20 0,-1-21 0,-21 0 15,22 0-15,-22 1 0,21-1 0,-21 0 16,0-21-16,1 21 0,-1-21 16,0 0-1</inkml:trace>
  <inkml:trace contextRef="#ctx0" brushRef="#br0" timeOffset="-212014.67">18182 17039 0,'0'0'0,"-42"-21"0,21 21 0,-1-21 0,1 21 15,0-21-15,0 0 0,0 21 16,0-22-16</inkml:trace>
  <inkml:trace contextRef="#ctx0" brushRef="#br0" timeOffset="-210880.38">17420 16891 0,'21'0'47,"0"0"-47,1 0 0,-1 0 0,21 0 15,0 0-15,1 0 0,-1 0 0,22 0 16,-22 0-16,21 0 0,64 0 16,64 0-1,-128 0-15,1 0 0,21 0 16,-22 0-16,1 0 0,20 0 15,-20 0-15,-1-21 0,1 21 0,-1-21 16,1 0-16,-1 21 0,-20-22 0,62 1 16,-41 0-16,42 0 15,-43 0-15,1 0 0,42-22 16,-43 22-16,-21 0 16,22 0-16,-22 0 0,22-1 0,-22 1 15,22 21-15,-22-21 0,0 0 0,1 0 16,-22 0-16,21-1 0,0 1 15,-20 0-15,-1 0 0,0 0 0,0 0 16,0-43 0,0 43-16,-21 0 15,0 0-15,0-1 0,0 1 16,0 0-16,22 21 16,-22-21-16,0 0 15,0 0-15,0-1 16,-22 22 15,1 0-31,0 0 16,0 0-16,0 0 0,0 0 15,-1 0-15,1 0 0,0 0 16,0 0-16,-21 0 0,20 22 0,1-22 16,-21 0-16,21 0 0,-22 21 15,1-21-15,0 0 0,-1 0 0,1 21 16,-43 0-16,43-21 0,-21 21 15,-43 0 1,21-21 0,64 0-16,0 0 0,0 22 0,42-22 47,0-22-47,21 1 15,-21 21-15,85-42 16,-21 21-1,-22 21-15,-20-21 0,20-1 16,-20 22-16,20-21 0,-21 0 0,64 0 16,-63 0-16,-1 21 0,0 0 15,-21-21-15,22 21 0,-22 0 16,0 0-16,0 0 31,-21 21-15,0 0-16,0 0 0,0 0 15,0 0-15,0 1 16,0-1-16,0 0 0,0 21 0,0-21 16,0 22-16,0-22 0,0 21 0,-21 1 15,21-22-15,-21 21 0,21 0 16,-21 1-16,21-1 0,-21 85 16,-1-85-1,22 1-15,-21-1 0,21-21 0,0 22 16,0-22-16,-21 0 0,21 0 0,0 0 0,0 0 15,-21-21-15,21 22 16,0-44 15,0 1-31,0 0 16,0 0-16,0 0 0,0-22 0,0 1 16</inkml:trace>
  <inkml:trace contextRef="#ctx0" brushRef="#br0" timeOffset="-209792.26">22034 14753 0,'22'0'15,"-44"0"-15,44-21 16,-22 0-16,0 0 31,21 21-31,-21 21 32,0 0-17,0 0-15,0 0 0,-21 22 16,-1-22-16,22 21 15,0-21-15,-21 22 0,0-22 0,0 148 16,0-126 0,0-22-16,21 21 0,0 22 15,-22-43-15,22 21 0,-21 0 16,21-20-16,-21-1 0,21 0 16,0 0-16,0 0 15,21-21 48,0 0-63,1-21 15,20 21-15,-21-21 0,0 21 0,22-21 16,-22 0-16,21-1 0,22 1 16,-22 0-16,21 0 0,43-21 15,-21-1-15,-22 22 0,22 0 16,-21-21-16,20 20 0,-20 1 0,20 0 15,-20 0-15,-1 0 0,1 0 0,148-43 16,-128 43 0,-20 21-1,-43-21-15,0 21 0,0-21 16,0 21-16,-21-22 47,0 1 0</inkml:trace>
  <inkml:trace contextRef="#ctx0" brushRef="#br0" timeOffset="-207120.33">10604 13547 0,'0'21'78,"0"0"-78,-21 0 15,21 0-15,0 1 0,0-1 16,-21 63-16,21-41 16,-21-1-16,21-21 15,-21 22-15,21-22 0,0 0 0,0 21 16,0-21-16,0 1 0,0-1 0,0 0 15,0 0-15,0 0 16,0 0-16,21-21 31,0 0-31,21 0 16,-20 0-16,20-21 0,21 0 0,-20 0 16,20 0-16,22 0 0,-22-1 0,107-20 15,-86 0-15,22 21 16,-21-1-16,0-20 0,-1 21 0,22 0 15,-21 0-15,-1-1 0,-20 1 0,21 0 16,-22 21-16,1-21 0,-1 0 16,-21 21-16,1 0 0,-22 0 0,0 0 15,0-21-15,0 21 16,1 0 31,-22 21 109,21-21-78</inkml:trace>
  <inkml:trace contextRef="#ctx0" brushRef="#br0" timeOffset="-201616.31">16700 15325 0,'0'0'0,"0"21"94,0 0-94,0 0 15,0 0-15,0 1 16,0-1-16,0 0 16,0 0-16,0 0 0,0 0 0,-21 1 15,0-1-15,21 0 16,-21 0-16,21 0 0,0 22 0,-21-22 15,0 0-15,-1 0 0,22 0 16,-21 0-16,0 22 0,21-22 0,-21 0 16,0 21-16,0-20 0,21-1 0,-22 21 15,1-21-15,0 0 0,21 1 16,-21 20-16,0-21 0,0 0 0,-1 22 16,1-43-16,0 21 0,0 0 15,0-21-15,0 21 0,-1 0 16,-41-21-1,21 21-15,-1-21 0,22 0 0,-21 0 16,21 0-16,-22 0 16,1 0-16,0 0 0,-1 0 0,1 0 15,0 0-15,-43 0 0,43 0 16,-1 0-16,1 0 0,0 0 16,-1 0-16,1 0 0,0 0 0,-64 0 15,0 0 1,64 0-16,-22 0 0,22-21 0,-22 21 15,22 0-15,0 0 0,-22 0 0,22 0 16,-1 0-16,1 0 0,0 0 0,-43 0 16,64-21-16,-21 21 15,-1 0-15,22 0 0,-21-21 0,-1 21 16,22 0-16,-21-21 0,21 21 16,-22-21-16,22 21 0,-21 0 0,21-22 15,-22 22-15,22-21 0,0 21 16,-21-21-16,21 21 0,-1 0 0,1-21 15,0 21-15,0 0 0,-21-21 0,20 21 16,1 0-16,0-21 16,0 21-16,0 0 0,0-22 15,-1 22-15,1 0 0,0 0 0,0-21 0,0 21 16,0 0-16,-1 0 16,22-21-16,-21 21 15,0-21 16,21 0 32,0 0-63,0-1 16,21 1-1</inkml:trace>
  <inkml:trace contextRef="#ctx0" brushRef="#br0" timeOffset="-201068.12">14393 15346 0,'0'0'0,"21"0"0,-42 0 31,0 21-31,21 0 16,-21-21-16,0 21 0,-22 1 0,22-1 15,0 0-15,-21 0 16,-1 0-16,-20 0 0,-64 43 16,85-43-16,-1 0 15,-20 0-15,20 1 0,1-1 16,0 0-16,-22 0 0,22 0 0,0 0 15,-85 22 1,63-22-16,43-21 0,0 0 16,0 0-16,-1 0 0,22 21 15,0 0 17,0 0-17,22 1 1,-1-1-16,21 0 0,-21 0 0,43 43 15,-43-22-15,64 21 16,-64-41-16,21 20 0,0-21 16,1 21-16,-1-20 0,0 20 0,1-21 15,-22 0-15,21 22 0,1-22 0,41 42 16,-20-42 0,-43 1-16,-21-1 15,21-21-15,0 0 31,0 0-15</inkml:trace>
  <inkml:trace contextRef="#ctx0" brushRef="#br0" timeOffset="-192716.45">20637 14859 0,'-21'0'16,"21"-21"0,-21 21-16,21-21 15,0 0 1,0-1 0,0 1-16,0 0 15,0 0 1,0 0-1,0 42 48,21 0-47,0 0-16,1 0 0,-1 22 15,0-22-15,0 0 0,21 21 0,-20 1 16,-1-1-16,0-21 0,21 22 15,-21 20-15,1-21 0,-1 1 0,21 20 16,-21-20-16,0 20 0,1-21 16,-1 22-16,21-22 0,-21 22 0,0-22 15,1 22-15,20-22 0,-21 21 16,0 1-16,22-22 0,-22 22 16,21-22-16,-21 22 0,22-22 0,-22 0 15,21 1-15,-21-1 0,22-21 0,-22 21 16,21-20-16,-21-1 0,0 0 15,22 42-15,-22-63 16,-21 22-16,0-44 63,0 1-63,0 0 15,0 0 1,0 0-16</inkml:trace>
  <inkml:trace contextRef="#ctx0" brushRef="#br0" timeOffset="-192224.73">21738 16087 0,'0'0'0,"0"-21"16,-21-1-16,21 44 62,0-1-46,0 0-16,0 0 16,21 0-16,-21 0 0,21 1 15,0-1-15,-21 0 0,22 0 16,-1 0-16,0 0 0,0 1 15,0-1-15,-21 0 0,0 0 16,21 0-16,-21 0 16,0 1-1,0-1 1,-21-21-16,0 0 0,0 21 0,0-21 16,-22 21-16,22-21 0,-21 0 15,0 21-15,-1-21 0,-41 21 16,41-21-16,1 22 0,0-22 15,-1 21-15,22-21 0,0 0 16,-21 0-16,20 21 0,1-21 0,0 0 16,0 21-1,21-42 32,21 0-47,0 0 0,0 21 16,1-22-16</inkml:trace>
  <inkml:trace contextRef="#ctx0" brushRef="#br0" timeOffset="-189297.05">22648 16341 0,'0'0'0,"0"-21"15,0-1 1,0 1-16,0 0 16,0 0-16,0 0 15,0 0 1,-21 42 15,0 0-31,21 0 16,-21 21-16,0-20 0,-1 20 0,22-21 15,-21 21-15,0 1 0,21-22 16,-21 21-16,21 1 0,-21-1 0,21-21 16,-21 21-16,21 1 15,0-1-15,0-21 0,0 0 16,0 22-16,0-22 0,21 21 0,0-21 16,0 1-16,0-22 15,0 0-15,1 0 0,-1 0 0,21 0 16,-21 0-16,22-22 0,-22 1 15,21 21-15,-21-21 0,22-21 0,-22 21 16,21-22-16,-21 22 0,0-21 16,22-1-16,-22 1 0,0 0 15,-21-1-15,21 1 0,0 0 0,-21 21 0,0-22 16,0 22-16,0 0 16,22 0-16,-22 0 0,0 42 31,-22 0-31,1 0 15,0 0-15,21 0 0,-21 22 0,0-22 16,0 21-16,-1-21 0,22 22 16,0-22-16,-21 21 0,21 1 0,0-22 15,0 42-15,0-20 16,0-22-16,0 0 0,0 21 0,0-21 16,21 1-16,1-1 15,-1-21-15,0 21 0,0 0 0,21-21 16,-20 0-16,-1 0 0,21 0 0,-21 0 15,0 0-15,22 0 0,-22-21 16,0 0-16,0 21 0,0-21 0,1-1 16,-22 1-16,21 0 0,-21 0 15,21 0-15,-21 0 0,0-1 16,0 44 15,0-1-15,0 0-16,-21-21 0,21 21 15,-21 0-15,-1 0 16,22 1-16,-21-22 0,21 21 16,0 0-16,0-42 47,0 0-32,21 21-15,1-22 0,-1 1 0,0 0 16,-21 0-16,21 21 0,0-21 15,0 0-15,1-1 16,-1 22-16,-21 22 31,0-1-31,0 0 16,0 0-16,0 0 0,0 0 16,0 1-16,0-1 0,0 0 15,0 0-15,0 0 0,0 0 16,21-21-1,0 0-15,0 22 0,0-22 0,1 0 16,-1 0-16,21 0 0,-21 0 16,0 0-16,43-22 0,-43 1 15,0 0-15,0 21 0,1-21 16,-1-21-16,0 20 0,0 1 16,0 0-16,0 0 0,-21 0 0,0 0 15,22 21-15,-22-22 0,21 22 16,-21 22 15,0-1-15,-21 0-16,21 0 15,-22 0-15,22 0 0,0 1 0,0-1 16,0 0-16,0 0 16,0 0-16,22 0 0,-1 1 15,21-22-15,-21 21 0,0 0 16,1-21-16,20 0 0,0 21 0,-21-21 15,22 0-15,-1 0 0,22 0 16,-22 0-16,0-21 16,1 0-16,-22 21 0,21-21 0,-21-1 15,0 1-15,22-42 16,-43 42-16,0-22 0,0 22 0,0 0 16,0 0-16,0 0 0,-21-1 15,-1 22-15,1-21 0,-21 21 16,21 0-16,0 0 0,-1 0 15,1 21-15,0 1 0,-21-1 0,-1 21 16,22-21 0,0 0-16,21 22 0,-21-22 0,21 0 15,0 0-15,0 0 0,0 1 0,0-1 16,0 0-16,21-21 0,0 0 16,0 0-16,1 0 15,-1 0-15,0 0 0,0-21 16,0 21-16,0-21 0,1 21 0,-1-22 15,0 1-15,0 0 0,21 0 16,-42 0-16,0 0 0,22 21 16,-22-22-16,0 44 31,-22-1-15,1 0-1,0 0-15,21 0 0,-21 0 0,0 1 16,0-1-16,21 0 0,-22 0 15,1 21-15,21-20 0,-21-1 0,0 21 16,21-21-16,-21 22 0,21-1 16,-21 0-16,21 1 0,-22-1 0,22 0 15,0 1-15,0-1 0,0 0 16,0 1-16,0-1 0,0 0 0,0 1 16,0-1-16,0-21 0,0 21 15,0-20-15,0-1 0,0 0 0,0 0 16,0 0-16,0 0 0,0-42 47,0 0-47,0 0 0,0 0 0,22 0 15,-1-22-15,0 22 0,-21-21 16,21-1-16,0-20 0,0-1 0,1 22 16,20-21-16,-21-1 0,0 1 15,0-1-15,1 1 0,41-64 16,-42 84-16,0-20 0,1 20 15,-1 1-15,-21 0 0,21-1 0,-21 22 16,21-21-16,-21 21 0,0 0 16,0-1-16,0 44 31,-21-1-15,0 0-16,21 0 0,-21 21 0,21-20 15,-22-1-15,22 0 0,0 21 16,0-21-16,0 1 0,0-1 15,0 0-15,0 0 0,0 0 16,22-21-16,-1 0 0,0 21 16,0-21-16,0 0 0,0 0 15,43 0-15,-43 0 0,21-21 16,-20 0-16,20 0 0,-21 0 16,0 0-16,22-1 0,-22 1 0,0 0 15,0 0-15,0 0 16,-21 0-16,21-1 0,1 22 15,-22-21 1,0 42 15,0 1-31,-22-1 0,22 0 16,-21 0-16,21 0 0,0 0 16,0 1-16,0-1 0,0 0 0,0 0 15,0 0-15,21-21 0,1 21 0,-1 1 16,0-22-16,0 0 15,0 0-15,0 0 0,22 0 16,-22 0-16,21 0 0,-21 0 16,22 0-16,-1-22 0,0 1 0,-20 0 15,20 0-15,0-21 0,1 20 16,-22-20-16,0 0 0,21-22 16,-42 43-16,0 0 0,0 0 15,0 0-15,-21 21 16,0 0-16,0 0 0,0 0 15,-22 21-15,22 0 0,0 0 0,0 21 16,0-20-16,-1 20 0,1-21 16,0 0-16,21 22 0,0-22 0,0 0 15,0 21-15,0-21 0,42 22 16,-20-22-16,20 0 16,-21-21-16,21 21 0,-20-21 0,20 0 15,0 0-15,1 0 0,-1 0 16,0 0-16,1 0 0,-1-21 0,0 0 15,-21 0-15,22 0 0,-22-1 16,0 1-16,0-21 0,0 21 0,1 0 16</inkml:trace>
  <inkml:trace contextRef="#ctx0" brushRef="#br0" timeOffset="-188892.32">24532 16150 0,'0'0'0,"-42"21"0,21-21 0,-22 22 0,22-1 16,0 0-16,0-21 0,21 21 15,-21 0-15,21 0 16,21-21 0,0 0-1,0-21-15,0 0 0,0 21 16,1-21-16,-1 0 0,0 0 16,-21-1-16,0 1 0,0 0 15,0 0-15,0 0 16,-21 21-16,0 0 0,-1 0 15,1 0-15,0 21 0,0 0 0,0 0 16,0-21-16,-1 21 0,1 1 16,0-1-16,21 0 15,21-21 1</inkml:trace>
  <inkml:trace contextRef="#ctx0" brushRef="#br0" timeOffset="-187262.06">20764 13504 0,'0'22'15,"-21"-22"-15,0 21 16,0-21-16,0 21 16,0-21-16,-1 21 15,22 0-15,-21-21 0,0 0 16,0 0-16,21-21 31,0 0-31,0-21 0,0 20 16,0 1-16,21-21 0,0 0 0,0-1 15,1 1-15,20 0 0,-21-22 16,21 1-16,-20-1 0,41-84 16,-21 84-16,1-20 0,-22 20 0,21 1 15,-21-1-15,22 1 0,-22 20 16,0 1-16,0 0 0,-21-1 0,0 22 15,0-21-15,-21 42 32,0 0-32,0 21 15,0-21-15,-1 21 0,1 0 16,0-21-16,21 22 0,-21-22 16,21 21-16,21-21 31,0-21-16,0-1-15,22 1 0,-22 0 0,42-21 16,-41 21 0,20-1-16,-21-20 0,0 21 0,0 0 15,1 21-15,-1-21 0,-21 42 16,0 0 0,0 0-16,0 0 0,0 22 15,0-1-15,-21-21 0,-1 21 0,22 1 16,-21 20-16,0-20 15,21-1-15,-21-21 0,21 0 16,0 0-16,21-21 31,0-21-31,-21 0 16,21 0-16</inkml:trace>
  <inkml:trace contextRef="#ctx0" brushRef="#br0" timeOffset="-186136.35">19579 7133 0,'0'0'0,"21"-21"0,0 21 0,1-21 15,-1 0-15,0 21 0,0-21 0,0 21 16,0 0-16,1-22 0,-1 22 16,-21 22-1,0-1-15,0 0 0,-21 0 16,-1 21-16,-20 1 16,0-22-16,-1 21 0,1 1 0,-21-1 15,-128 43-15,85-22 16,43-42-16,20 0 15,1 1-15,21-22 0,-21 0 0,20 0 16,1 0-16,21-22 31,21 22-15,1 0-16,20 0 0,-21 22 16,64-1-16,-43 0 0,-21 0 15,22 0-15,-1-21 0,0 21 16,1 1-16,-1-1 0,0-21 0,-21 21 15,1 0-15,20-21 0,-21 21 16,0-21-16,0 0 16,1 0-16,-22-21 31,0 0-31</inkml:trace>
  <inkml:trace contextRef="#ctx0" brushRef="#br0" timeOffset="-185535.7">20235 7260 0,'0'0'0,"21"-21"15,-21 0-15,-21 21 16,0 0-16,0 0 16,0 0-16,0 0 0,-22 21 0,22 0 15,-21 0-15,21 1 0,-1-1 0,1 0 16,0 0-16,0-21 0,21 21 16,0 0-16,0 1 0,0-1 0,0 0 15,0 0-15,21-21 0,0 21 16,0 0-16,1-21 0,-1 22 15,0-1-15,0-21 0,0 21 0,0 0 16,1-21-16,-1 21 0,-21 0 16,0 1-16,-21-22 15,-22 21-15,22-21 16,0 0-16,-21 0 0,-1 0 16,22 0-16,-21 0 0,-1 0 0,22 0 15,-21 0-15,21 0 0,0 0 0,-1-21 16,22-1-1,22 1 1,-1 21-16,0-21 0,0 21 0,21-21 16,-20 21-16,20-21 15</inkml:trace>
  <inkml:trace contextRef="#ctx0" brushRef="#br0" timeOffset="-185300.84">20383 7451 0,'0'0'0,"0"21"0,0 0 16,0 0-16,-21 0 0,21 22 0,-21-22 16,21 21-16,-21 1 0,21-1 15,0 0-15,0 1 0,-21-1 0,21 21 16,-21 1-16,21-1 0,-22 1 16,1-1-16,0 1 0,21-22 0,-21 22 15,0-22-15,21 22 0,0-22 0,-21-21 16,21 21-16,0-20 0,0-1 0,0 0 15,0 0-15,0-42 16,21 0 0</inkml:trace>
  <inkml:trace contextRef="#ctx0" brushRef="#br0" timeOffset="-185011">20278 7599 0,'0'-21'0,"0"42"0,0-63 0,0 20 16,0 1-16,0 0 0,21 21 0,0-21 16,0 0-16,0 21 0,22-21 15,-22 21-15,21 0 0,-21 0 0,22 0 16,-1 0-16,-21 0 0,21 21 16,-20-21-16,-22 21 0,0 0 0,0 0 15,0 0-15,0 1 0,-22-1 0,1 0 16,-21 0-16,-43 0 15,43 0-15,0 1 0,-1-1 16,22-21-16,0 21 0,0-21 0,0 0 16,42 0-1,0 0-15,0 0 16,0 0-16,22-21 0,-22 21 0</inkml:trace>
  <inkml:trace contextRef="#ctx0" brushRef="#br0" timeOffset="-184281.16">20891 7514 0,'22'-21'16,"-22"0"-16,-22 21 31,1 0-31,0 0 16,0 0-16,0 21 0,-22 0 16,1 0-16,-21 43 15,41-43-15,1-21 0,21 21 16,0 0-16,0 1 0,0-1 0,0 0 15,21-21 1,1 0-16,-1 0 0,0 0 16,0 0-16,0-21 0,22 0 0,-22-1 15,0 22-15,0-21 0,0 0 0,0 0 16,1 0-16,-22 0 0,21-1 16,-21 1-16,0 42 31,0 1-16,0-1-15,0 0 0,0 0 16,0 0-16,0 0 0,0 1 16,0-1-16,21-21 15,0 0 1,0 0-16,0 0 0,1 0 0,-1 0 16,0-21-16,0-1 15,0 1-15,0 21 0,-21-42 16,0 21-16,22 0 0,-22-1 0,0 1 15,0 42 17,0 1-32,0-1 15,-22-21-15,22 21 0,-21 0 16,21 0-16,-21 0 0,21 1 16,-21-22-16,21 21 0,0-42 62,0-1-62,21 1 0,-21 0 16,21 0-16,0 0 0,1 0 0,-1-1 15,0 1 1,0 21-16,0 0 0,0 0 0,1 21 16,-22 1-1,0-1-15,0 0 0,0 0 16,0 0-16,0 0 0,0 1 15,0-1-15,0 0 0,-22-21 16,22 21-16,-21-21 16</inkml:trace>
  <inkml:trace contextRef="#ctx0" brushRef="#br0" timeOffset="-183364.93">21399 7049 0,'0'0'0,"0"-22"0,0 44 31,0-1-15,22 0-16,-22 0 0,21 21 15,0-20-15,-21 20 0,21-21 0,0 21 16,0-20-16,22-1 16,-22 0-16,21 0 0,-21 0 0,22 0 15,-1 1-15,0-1 0,-20-21 16,-1 0-16,21 0 0,-21 0 16,-21 21-1,0 0-15,-21-21 16,0 21-16,-64 22 15,43-22-15,0 0 0,-1 0 0,-20 0 0,20 0 16,-20 1-16,21-1 0,-43 42 16,21-42-1,43 1-15,0-1 0,21 0 16,21-21 0,22-21-16,-1 21 15,0-21-15</inkml:trace>
  <inkml:trace contextRef="#ctx0" brushRef="#br0" timeOffset="-182976.15">22331 7303 0,'0'0'0,"21"0"31,0 0-31,0 0 0,0 0 16,1 0 0,-1 0-16,0 0 0,0 0 0,21 0 15,-20 0-15,-1 0 0,0 0 16,0 0-16,-21 21 0,-21-21 16,0 0-1,0 0-15,-1 0 0,1 0 16</inkml:trace>
  <inkml:trace contextRef="#ctx0" brushRef="#br0" timeOffset="-182609.14">22183 7345 0,'-22'21'15,"44"-42"-15,-65 63 0,43-21 0,0 1 16,-21-1-16,21 0 0,-21 0 16,21 0-16,0 0 0,0 1 15,0-1 1,21-21 15,0 0-15,0 0-16,1 0 0,-1 0 0,0 0 15,21 0-15,-21 0 16,1 0-16,-1 0 0,0 0 0,0 21 0,0 0 16,0 0-16,-21 0 15,0 1-15,0-1 16,0 0-16,-21-21 0,0 21 15,0-21-15,0 0 0,-22 21 16,-20-21-16,42 0 0,0 0 16,-1 0-16,1 0 0,0 0 0,0 0 15,21-21 1,0 0 0,21 0-16,0 21 0,0-21 0,1-1 15,20 1-15</inkml:trace>
  <inkml:trace contextRef="#ctx0" brushRef="#br0" timeOffset="-182201.34">22796 7472 0,'22'-21'16,"-1"21"-16,0 0 0,0-21 15,0 21-15,0 0 0,-21-22 16,22 22-16,-1 0 0,-42 0 47,-1 0-47,-20 22 0,21-22 0,-21 21 15,-1 0-15,1-21 0,21 21 16,0 0-16,-1-21 0,1 21 16,21 1-16,0-1 15,21 0-15,1-21 0,-1 21 0,0-21 16,21 21-16,-21-21 0,1 21 15,20-21-15,-21 22 0,0-22 0,0 0 16,-21 21-16,0 0 16,-21-21-16,0 0 15,0 0-15,0 0 0,-22 0 0,22 0 16,0 21-16,0-21 0,0 0 16,-22 0-16,22 0 15,42-21 16,1 21-31,-1 0 0</inkml:trace>
  <inkml:trace contextRef="#ctx0" brushRef="#br0" timeOffset="-181844.54">23220 7514 0,'0'0'0,"-21"0"31,-1 21-31,1-21 15,0 22-15,0-1 0,0 0 16,21 0-16,-21 0 0,21 0 16,0 1-16,0-1 15,21 0 1,0-21-16,21 0 0,-21 0 16,1 0-16,-1 0 0,0 0 0,21 0 15,-21-21-15,1 21 0,-1-21 16,21-22-16,-21 43 0,-21-21 15,0 0-15,0 0 16,0 0-16,0-1 0,0 1 0,-21 0 0,0 0 16,0 21-16,0 0 0,-1 0 0,1 0 15,0 0-15,0 0 16,0 0-16,0 21 16,21 0-16,0 0 15,21-21-15,0 0 16,0 0-16,21 0 0</inkml:trace>
  <inkml:trace contextRef="#ctx0" brushRef="#br0" timeOffset="-181536.71">24215 7387 0,'0'0'0,"-22"21"31,1 1-31,0-22 0,-21 21 15,21 0-15,-43 0 0,22 0 16,-1 0-16,1-21 0,-21 22 0,20-1 16,1 0-16,0-21 0,20 21 0,1-21 15,0 21 1,21 0-16,21 1 0,22-22 16,-22 21-16,0-21 0,21 21 0,1-21 15,-22 21-15,21 0 0,0-21 16,1 21-16,-22-21 0,0 22 0,21-22 15,-20 0-15,-1 21 0,0-21 16,0 0-16,0 0 16,0-21-1,1 21-15</inkml:trace>
  <inkml:trace contextRef="#ctx0" brushRef="#br0" timeOffset="-181143.94">24723 7430 0,'0'0'0,"21"0"0,-21-22 16,-21 22-1,-1 0-15,1 0 16,0 0-16,-21 22 0,21-1 16,-22-21-16,22 21 0,-21-21 0,21 21 15,-43 0-15,43-21 0,0 21 16,21 1-1,0-1-15,0 0 16,21-21-16,0 0 0,0 21 16,0-21-16,1 0 0,-1 21 15,0-21-15,0 0 0,-21 21 16,-21-21 31,0 0-32,21-21 1,0 0 0,21 0-1,0 0-15,0 0 0,0-1 0,22 1 16,-22-21-16</inkml:trace>
  <inkml:trace contextRef="#ctx0" brushRef="#br0" timeOffset="-180902.07">24850 7281 0,'-22'0'0,"44"0"0,-22-21 0,0 0 16,-22 21-1,1 0 1,0 21-16,0 0 0,0 1 16,0-1-16,-1 0 0,-20 21 15,21-21-15,-21 22 0,20-1 0,-20 0 16,0 1-16,21-1 0,-22-21 16,1 22-16,0-1 0,20 0 0,-20-21 15,21 22-15,0-22 0,-43 42 16,64-41-16,-21-1 0,21 0 15,0 0-15,21-21 16,0 0 0,1-21-16,-1 0 0,21 0 15,0-1-15</inkml:trace>
  <inkml:trace contextRef="#ctx0" brushRef="#br0" timeOffset="-180564.76">24807 7620 0,'21'-21'0,"-42"42"0,42-63 15,1 42-15,-1 0 16,-42 0 0,-22 0-16,22 0 15,0 21-15,-21 0 0,20-21 16,1 21-16,-21 0 16,21 1-16,21-1 0,21 0 31,0-21-31,0 0 0,0 21 0,22-21 15,-22 21-15,0-21 0,0 0 0,0 21 16,1-21-16,-1 22 16,0-22-16,-21 21 0,-21-21 15,0 21-15,-1-21 0,1 0 16,-21 0-16,21 0 0,0 0 16,-22 0-16,22 21 0,-21-21 0,-22 0 15,107 0 32,-22 0-47,0 0 0</inkml:trace>
  <inkml:trace contextRef="#ctx0" brushRef="#br0" timeOffset="-180282.41">24998 7768 0,'21'0'0,"0"0"16,-21 21-1,0 1-15,0-1 16,0 0-16,0 21 0,0-21 16,0 22-16,-42 20 15,42-20-15,-21-22 0,-1 21 0,22 0 16,-21 1-16,21-1 0,-21-21 16,21 22-16,-21-22 0,0 21 0,21-21 15,-21 0-15,-1 1 0,22-1 16,-21 0-16,21 0 0,0-42 31,0 0-15,0 0-16,21-22 0,-21 22 0,22 0 15,-1-21-15</inkml:trace>
  <inkml:trace contextRef="#ctx0" brushRef="#br0" timeOffset="-180033.55">25019 7811 0,'0'0'0,"0"-22"15,21 1-15,0 21 16,0 0-16,1 0 0,-1 0 16,0 0-16,0 0 15,-21 21-15,0 1 16,0-1-16,-21 0 16,0 0-16,0-21 15,-1 0 1,-20 0-16,21 21 0,0-21 0,0 0 15,-1 0-15,44 0 32,-1 0-32,0 0 0,0-21 15</inkml:trace>
  <inkml:trace contextRef="#ctx0" brushRef="#br0" timeOffset="-179336.42">25400 7789 0,'0'0'16,"0"-21"-16,21 21 0,-21-21 0,-21 21 31,0 0-15,0 0-16,-1 0 0,1 21 15,0-21-15,0 21 0,0 1 16,0-1 0,21 0-16,21-21 31,0 0-31,0 0 15,0 0-15,0 0 0,1 0 16,-22-21-16,21 21 0,0-21 16,0 21-16,-21-22 0,0 44 62,0-1-62,0 0 16,0 0-1,21-21 17,0 0-17,1 0-15,-1-21 16,0 21-16,-21-21 0,21 0 16,-21-1-16,21 22 0,0 0 15,-21-21-15,0 42 31,-21-21-31,0 22 16,0-1-16,0 0 16,42-21 31,0-21-32,0 21-15,-21-21 0,21 21 16,1-22-16,-1 22 0,-21-21 15,21 21-15,-21 21 47,0 1-47,0-1 16,0 0 0,21-21 15,0 0-31,0 0 15</inkml:trace>
  <inkml:trace contextRef="#ctx0" brushRef="#br0" timeOffset="-179015.6">25823 7493 0,'0'0'0,"0"-21"0,0 0 0,-21 21 15,0 0 1,21 21-1,0 0-15,21 0 16,0 0-16,0-21 0,1 22 0,-1-1 16,21-21-16,0 42 15,1-42-15,-22 21 0,0-21 0,0 21 16,0 1-16,-21-1 16,0 0-16,0 0 0,-42 0 15,-21 0-15,-43 22 16,63-22-16,-20 0 0,21 0 15,-22 0-15,22 1 0,-1 20 16,1-21-16,21 0 0,-21 0 0,20-21 16,-20 43-16,42-22 15,-21-21-15</inkml:trace>
  <inkml:trace contextRef="#ctx0" brushRef="#br0" timeOffset="-177832.95">22648 7620 0,'0'0'0,"-21"0"0,-42 0 16,41 0-16,1 21 15,0 0-15,21 1 16,0-1-16,0 0 16,0 0-16,0 0 0,0 0 15,21 1-15,0-1 0,1 0 16,-1 0-16,-21 0 0,42 0 0,-21 1 16,0 20-16,1-21 0,20 0 0,-21 22 15,21-22-15,43 42 16,-21 22-16,-22-43 0,0-21 15,1 22-15,-22-1 0,21 0 16,0 1-16,-20-1 0,20 0 0,-21 22 16,0-22-16,0 22 0,1-22 0,20 85 15,21-21 1,-41-43-16,-1 1 0,21-1 16,0 1-16,-20-1 0,20 22 0,0-21 15,1-1-15,-1 22 0,21-22 0,-20 22 16,-1-22-16,0 22 0,1 0 15,-1-22-15,0 22 0,1 0 0,-1-1 16,-21-20-16,22 20 0,-22 1 16,0 0-16,0-1 0,0 1 0,0-21 15,1 20-15,20 1 0,-42 0 0,21-1 16,0-20-16,22 105 16,-1-21-16,-21-84 0,-21 20 15,0-20-15,21-1 0,-21 22 16,0-21-16,0 84 0,0-85 15,0 1-15,-21-1 0,0-20 16,0 20-16,0 1 0,-1-1 16,1 1-16,-21-1 0,21 1 0,-22-1 0,-20 64 15,-22-21 1,64-43-16,-21 1 0,-1-22 0,1 22 16,0-22-16,-22 0 0,22 22 0,0-22 15,-22 1-15,22-1 0,-22 0 16,-42 43-16,-42 21 15,106-64-15,0-21 16,-22 0-16,22 1 0,-1-1 16,-41 21-16,41-21 0,22-21 15,-21 0-15,21 21 0,0-21 0,-22 0 16,22 0-16,0 0 16,-21 0-16,20 0 0,1 0 15,0 0-15,0 0 0,0 0 16,0 0-16,-1 0 0,1 0 15,0 0-15,0 0 0,0 0 16,0 0 0,-1 0-16,1 0 0,0 0 0,0 0 31,0 0-31,0 0 0,-1 0 16,1 0-16,-42-21 15,63 0-15,-21 0 16,21 0-16,-22 21 0,22-21 15</inkml:trace>
  <inkml:trace contextRef="#ctx0" brushRef="#br0" timeOffset="-177469.11">22648 13568 0,'0'21'31,"-21"-21"-31,0 21 0,0 0 0,0 1 16,-1-1-16,1 0 0,-21 0 16,21 0-16,0 0 0,-22 1 0,22-1 15,-21 0-15,21 0 0,-22 0 0,22-21 16,0 21-16,-21 1 0,20-22 16,1 21-16,0-21 0,21 21 15,-21-21-15,21 21 16,0 0-1,21-21-15,0 21 0,0-21 0,1 22 16,20-1-16,-21-21 0,0 21 16,22 0-16,-1 0 0,0 0 15,-21 1-15,1-1 0,-1-21 16,0 21-16,-42-21 31,0 0-15,-1-21-16</inkml:trace>
  <inkml:trace contextRef="#ctx0" brushRef="#br0" timeOffset="-157001.18">15727 15198 0,'0'0'0,"-43"21"15,1-21-15,0 0 0,-1 0 16,1 0-16,21 0 0,0 0 0,0 0 16,-1 21-16,1-21 15,42 0 1,1 0-16,20 21 15,0-21-15,1 0 0,20 0 16,1 21-16,-1-21 0,22 22 0,-1-22 16,22 0-16,0 21 0,106 0 15,21 0 1,-128-21-16,22 21 0,-21-21 0,0 0 16,0 21-16,-21-21 0,20 0 15,-41 0-15,21 22 0,-22-22 0,-21 0 16,-20 0-16,20 0 0,-21 0 0,0 0 15,-42 0 32,0 0-47,-21 0 0,-1-22 16,1 22-16,0-21 0,-1 0 0,-20 21 16</inkml:trace>
  <inkml:trace contextRef="#ctx0" brushRef="#br0" timeOffset="-156612.4">15642 15007 0,'-21'0'0,"42"0"0,-63 0 15,42-21-15,0 0 16,21 21 0,0 0-16,21-21 15,1 21-15,20 0 0,22 0 0,0 0 16,-1 0-16,43 0 0,-21 0 16,21 0-16,0 21 0,0-21 0,0 0 15,0 21-15,0-21 0,0 0 16,0 0-16,106 21 15,-85-21-15,-84 0 0,-22 21 16,0-21-16,-21 0 0,-42 0 31,0 22-31,0-22 0,0 0 16,0 0-16,-22 0 0,22 0 0,-21 21 16,21-21-16,-1 0 0,-20 0 15,21 0-15</inkml:trace>
  <inkml:trace contextRef="#ctx0" brushRef="#br0" timeOffset="-155370.86">16446 15092 0,'0'0'15,"-21"0"-15,0 0 0,0 0 0,21-21 0,-21 21 16,0 0-16,21-21 16,-22 21-1,1 21 32,21 0-31,0 0-16,0 0 0,-21 0 0,21 1 15,-21 20-15,0-21 0,21 21 16,-21 1-16,21-1 0,-22 0 0,-20 43 16,21-43-16,0 1 0,0-1 15,21 0-15,-22 22 0,1-22 16,0 1-16,21-1 0,-21 21 0,21-20 16,0-1-16,0 22 0,0-22 15,0 0-15,0 1 0,0-1 16,0 21-16,21-20 0,0-22 0,0 21 15,22 1-15,63 41 16,-1-20-16,-62-43 16,-1 0-16,85 21 0,-85-20 15,22-22-15,-1 0 16,-20 0-16,20 0 0,1 0 0,-1 0 0,-20 0 16,20 0-16,22-22 0,42-20 15,-64 21-15,22 0 0,0 0 16,-22-22-16,22 22 0,-22 0 0,22-21 15,0-1-15,-22 22 0,22-21 16,-1-1-16,1 1 0,0 0 0,-1-1 16,1 1-16,0 0 0,-1-1 15,1 1-15,-21 0 0,20 21 16,-20-22-16,-1 1 0,1 21 0,-1-22 16,1 22-16,-1 0 0,-20 0 15,20-21-15,-21 20 0,22 1 0,-22 0 16,1 0-16,-1 0 0,-21 0 15,21-1-15,-20 22 0,-1-21 0,-21 0 16,21 21-16,-21-21 0,21 21 16,-21-21 77,-21 21-61,0 0-32,0-21 0,-1 21 15,1 0-15,0 0 16,0 0-16,0-22 0,0 22 0,-1 0 16,1 0-16,0 0 0,0 0 15,0 0-15,0 0 16,42 0 46,0 0-62,0-21 16,0 21-16,22 0 0,-22 0 0,21-21 16,0 21-16,-20 0 0,20 0 15,-21-21-15,21 21 0,-20 0 0,-1 0 16,0 0-16,-21-21 15,21 21-15,-21 21 16,0 0 0,0 0-16,0 0 15,0 1-15,-21-1 0,0 21 0,0-21 16,21 0-16,-22 1 0,-20 62 16,21-63-16,21 1 15,-21-1-15,0 0 0,21 0 16,0 0-16,-22 0 0,22 1 15,0-1-15,0-42 63,0-1-63,0 1 16,0 0-16,0 0 0</inkml:trace>
  <inkml:trace contextRef="#ctx0" brushRef="#br0" timeOffset="-98936.95">21569 6943 0,'-21'0'0,"42"0"0,-85 0 15,43 0-15,0 0 0,0 0 0,0 0 16,-1 0-16,1 0 0,0 0 16,42 0 15,0 0-31,22 0 16,-1 0-16,22 0 0,20 0 15,1 0-15,21 0 0,-22 0 0,22 0 16,0 0-16,0 0 0,21 0 15,-21 0-15,0 0 0,-1 0 16,1 0-16,-21 0 0,-22 0 0,22 0 16,-43 0-16,1 0 0,-1 0 15,-21 0-15,0 0 0,1 0 0,-22-21 32,-22 21-17,1 0 1,0 0-1,0 0 1,21 21-16</inkml:trace>
  <inkml:trace contextRef="#ctx0" brushRef="#br0" timeOffset="-97842.58">21272 8340 0,'0'0'0,"-21"0"0,0 0 0,0 0 15,0 0-15,0 0 0,-1 0 16,1 0-16,42 0 62,1 0-62,20 0 16,0 0-16,22 0 0,-1 0 0,22 0 16,21 0-16,0 0 0,-1 0 15,1 0-15,0 0 0,275 0 16,-148 0 0,-106 0-16,-21 0 0,0 0 15,-22 0-15,1 0 0,0 0 0,-22 0 16,1 0-16,-22 0 0,0 0 15,-21 0-15,22 0 0,-22 0 0,0 0 16,-42 0 31,0 0-31,0 0-16,-1 0 0,1 0 15,-21 0-15,0 0 0,20 0 16,-20 0-16,0 0 0</inkml:trace>
  <inkml:trace contextRef="#ctx0" brushRef="#br0" timeOffset="-97086.52">21484 8530 0,'0'0'0,"-21"0"0,-64 21 16,64-21-16,0 0 16,42 0 15,0 22-31,43-22 0,-22 0 16,43 0-16,-1 0 0,1 0 0,21 0 15,0 0-15,0 21 0,21-21 16,0 0-16,0 0 0,0 0 0,-22 0 15,22 0-15,-21 0 0,-21 0 16,0 0-16,-1 0 0,-20 0 0,-1 0 16,1 0-16,-1 0 0,-20 0 15,-1 0-15,-21 0 0,21 0 16,-20 0-16,-1 0 16,0 0-1,-21-21 16,0-1 204,0 1-188,-21 42 15,0-21-62,-1 22 0,1-1 16,-21 0-16,0 0 0,-1 0 15</inkml:trace>
  <inkml:trace contextRef="#ctx0" brushRef="#br0" timeOffset="-87924.88">17103 13399 0,'0'0'0,"-22"-22"15,1 22-15,0-21 0,0 21 16,0 0-16,-22-21 0,22 21 0,0-21 16,-21 21-16,-1 0 0,22 0 0,-21 0 15,0-21-15,-1 21 0,1 0 16,0 0-16,-1 0 0,1 0 16,-22 0-16,22 0 0,-43 0 15,-63 0-15,106 0 16,-22 21-16,22-21 0,0 0 15,-1 21-15,1 0 0,-21-21 0,20 21 16,1 1-16,0-22 0,-43 42 16,43-21-16,-1 0 0,1 0 15,-22 1-15,-20 20 16,41-21-16,-20 21 0,21-20 0,-1 20 0,1-21 16,0 21-16,20-20 0,-20 20 0,21 0 15,-21 1-15,20-22 0,1 21 16,0 0-16,21 1 0,-21-1 15,0 0-15,21-20 0,-21 20 0,21 0 16,-22 1-16,22-1 0,-21 0 0,21 1 16,-21-1-16,21 0 0,0 1 15,0-22-15,0 21 0,0 0 0,0 1 16,0-22-16,21 21 0,0 1 0,-21-22 16,22 21-16,-1-21 0,0 22 15,0-22-15,-21 21 0,21-21 0,0 22 16,1-22-16,20 0 0,-21 21 0,0-21 15,22 22-15,-1-1 0,-21-21 16,0 0-16,22 1 0,-22-1 0,21 0 16,-21-21-16,22 21 15,-22 0-15,0 0 0,21-21 0,-21 22 16,22-22-16,-1 0 0,-21 0 0,22 21 16,-1-21-16,-21 0 0,21 0 0,1 0 15,-1 0-15,-21 0 0,22 0 16,-1 0-16,0 0 0,1 0 0,-1 0 15,0 0-15,1 0 0,20 0 0,-21 0 16,1 0-16,-1 0 0,0 0 0,22-21 16,21-1-16,-43 22 0,21-21 15,-20 21-15,-1-21 0,43-21 16,-22 42-16,-20-21 16,-1-1-16,0 1 0,1 0 0,-1 0 15,0 0-15,1 0 0,-1-1 16,0-20-16,1 21 0,-22 0 0,21 0 0,0-1 15,-20 1-15,20 0 0,-21-21 16,0 21-16,22-22 0,-22 22 0,0-21 16,0 21-16,0-22 0,0 1 0,1 21 15,-1-22-15,-21 1 0,42-43 16,-42 43-16,0 0 0,21-1 0,-21 22 16,21-21-16,-21 0 15,0-1-15,0 1 0,0 21 0,0-22 16,0 1-16,0 21 0,0-21 0,0 20 0,0-41 15,0 21-15,0 20 16,0-20-16,0 21 0,-21-21 16,0 20-16,0-20 0,21 21 0,-21-21 15,21 20-15,-21-20 0,-1 21 0,22-21 16,-42-22-16,21 43 0,21 0 16,-21 0-16,0-22 0,-1 22 15,1 0-15,-21 0 0,21 0 0,-22-1 16,-62-62-1,62 84-15,1-21 0,0-1 0,-1 1 16,1 21-16,0-21 0,-1 21 16,1-21-16,-22 21 0,22 0 0,0 0 15,-1-21-15,-20 21 0,21 0 0,-1 0 16,1 0-16,-22 0 0,-20 0 16,41 0-16,1 0 0,-21 0 15,20 0-15,1 21 0,0-21 16,20 21-16,-20 0 0,0 0 0,-1 1 0,1-1 15,21 21-15,-21-21 0,-43 85 16,21-21 0,43-43-16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3:43:16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656 0,'0'-21'0,"0"0"16,0 0 0,0 0-1,-21 21-15,21-22 0,0 1 0,0 0 16,-21 21-16,21-21 16,0 0-16,0 0 15,0-1-15,0 44 47,0-1-31,0 0-16,0 0 15,0 0-15,0 22 0,0-1 16,0 0-16,0 1 0,0-1 0,0 21 16,0-20-16,0 20 0,0 1 15,0-22-15,0 22 0,0-22 16,0 0-16,0 22 0,0-1 15,0-20-15,0-22 0,0 21 16,0-21-16,0 0 0,0 1 16,0-1-16,0 0 0,0-42 62,0 0-46,0-1-16,0 1 15,0 0-15,21 0 0</inkml:trace>
  <inkml:trace contextRef="#ctx0" brushRef="#br0" timeOffset="735.63">1566 1080 0,'0'0'0,"0"21"78,0 0-78,0 0 16,0 0-16,21-21 15,-21 21 1,22-21-16,-1 0 16,0 0-1,0-21 1,-21 0-16,0 0 16,0 0-16,0 0 15,0-1-15,0 1 16,-21 21 15,0 0-31,21 21 0,-21-21 16,21 22-16,0-1 0,0 0 15,0 0-15,0 0 16,21-21 15,0 0-31,0-21 31,-21 0-31,0 0 16,0 0-16,0-1 31,-21 22-31,0 0 16,0 22 0</inkml:trace>
  <inkml:trace contextRef="#ctx0" brushRef="#br0" timeOffset="1864.94">2900 508 0,'0'-21'0,"0"42"0,0-63 0,0 21 15,0-1 1,0 1-16,0 0 15,0 0-15,0 0 32,0 42-17,0 0-15,0 21 16,0-20-16,0-1 16,0 21-16,-21 0 0,-1 43 15,1-43-15,21 22 0,-21-22 16,0 22-16,21-22 0,-21 22 15,21-22-15,-21 21 0,21-20 0,-22-1 16,22-21-16,-21 22 0,21-22 16,0 21-16,0-21 15,0 22-15,-21-43 16,0 0 0,21-22-1,0 1-15,0 0 16,0-42-16</inkml:trace>
  <inkml:trace contextRef="#ctx0" brushRef="#br0" timeOffset="2241.89">2942 381 0,'0'0'0,"21"-21"0,-21 0 16,0 0 0,21 21-16,-21 21 15,0 0 1,0 0-16,22 0 0,-22 22 16,21-22-16,-21 21 0,0 0 15,0 22-15,0-22 0,0 22 16,0-22-16,0 22 0,0-1 15,21-21-15,-21 1 0,0 20 0,0-20 16,0-22-16,0 21 0,0 0 16,0-20-16,0-1 0,0 0 0,0 0 15,0 0-15,0 0 16,0-42 15,0 0-31,-21 0 16,21 0-16,-21 0 0,21-1 0</inkml:trace>
  <inkml:trace contextRef="#ctx0" brushRef="#br0" timeOffset="2473.9">2688 1016 0,'0'21'16,"21"-21"-1,0 0-15,1 0 0,-1 0 0,0 0 16,21 0-16,1 0 0,-22-21 16,21 21-16,0 0 0,22-21 15,-22 21-15,1 0 16,-22 0-16,0 0 16,-21-21-16,21 21 0,-21-21 15</inkml:trace>
  <inkml:trace contextRef="#ctx0" brushRef="#br0" timeOffset="3013.29">3450 783 0,'21'0'0,"-21"-21"16,0 42-1,0 0-15,0 1 16,0 20-16,0-21 0,0 0 16,0 22-16,0-22 0,0 21 0,0-21 15,0 22-15,0-22 0,0 21 16,0-21-16,0 0 0,0 1 16,0-1-16,0 0 0,21 0 15,-21 0-15,22-21 0,-1 0 16,0 0-16,0 0 0,0 0 0,0 0 15,1 0-15,-1 0 0,0-21 16,21 0-16,-21 0 0,1 0 16,-1-1-16,0 1 0,0-21 15,0 21-15,0-22 0,1 1 0,-22 0 16,0 21-16,21-22 0,-21 1 16,0 21-16,21 0 0,-21-1 0,0 1 15,0 42 16,0 1-31,-21-1 0,0 21 16,21 0-16,-22-20 0,22 20 16,0 0-16,-21 1 0,21-22 15,-21 21-15,21-21 0,0 22 16,0-22-16,0 0 0,0 0 0,0 0 16,0 0-16,21-21 15,0 0-15,1 0 16,-1 0-1,0 0-15,21-42 0,-21 21 0,1 0 16</inkml:trace>
  <inkml:trace contextRef="#ctx0" brushRef="#br0" timeOffset="3345.26">4276 339 0,'0'0'0,"0"-21"0,0-1 16,0 44 15,0-1-31,0 0 16,0 21-16,0 1 0,0-1 0,0 0 16,0 1-16,0-1 0,0 21 15,-22 64-15,22-84 0,-21 63 16,21-43-1,0-21-15,-21 1 0,21-22 0,-21 21 16,21-21-16,0 1 0,0-1 16,0 0-16,0 0 0,0 0 15,21-21 1,0 0-16,0-21 16,1 21-16,-1-21 0,0 0 15,-21 0-15,21-1 0</inkml:trace>
  <inkml:trace contextRef="#ctx0" brushRef="#br0" timeOffset="3760.18">4572 804 0,'0'-21'16,"0"42"0,-21 1-16,21-1 15,0 0-15,0 0 0,-21 0 0,21 22 16,-22-22-16,22 21 0,0-21 15,-21 43 1,21 20-16,0-62 0,0-1 16,0 0-16,21 0 15,22-21-15,-22 0 0,21 0 16,1 0-16,-22 0 16,21-21-16,-21 21 0,0-21 0,1 0 15,-1-1-15,21-20 16,-21-21-1,-21-1-15,0 22 0,0-1 16,-21 22-16,0 0 0,21-21 0,-21 21 16,0 21-16,-1 0 0,22-22 15,-21 22-15,0 0 0,-42 22 16,41-1 0,1 0-16,0-21 0,21 21 0,-21-21 15,21 21-15,0-42 47</inkml:trace>
  <inkml:trace contextRef="#ctx0" brushRef="#br0" timeOffset="4024.55">4276 656 0,'0'-21'16,"21"21"0,0 0-16,64-21 15,-22 21 1,-21 0-16,-20-21 0,20 21 16,-21 0-16,21 0 0,-20 0 0,-1 0 15,0 0-15,0 0 0,0 0 16,-21-21 15</inkml:trace>
  <inkml:trace contextRef="#ctx0" brushRef="#br0" timeOffset="5313.33">5334 699 0,'0'0'0,"63"-43"16,-41 43-16,-1-21 0,0 21 0,21-21 16,-21 0-16,1 0 0,-1 21 15,0-22-15,0 1 0,-21-42 16,0 20-1,-42 22 1,21 0-16,-43 21 16,22 0-16,-1 0 0,22 0 0,-21 21 15,0 0-15,20 1 0,-20-1 16,21 0-16,0 0 0,0 0 0,-1 43 16,22-43-1,0 64-15,0-64 16,0 0-16,22 0 0,20 21 15,-21-20-15,0-1 16,0 0-16,1 0 0,20 0 0,-21 0 16,43 22-16,-1 20 15,-42-42-15,0 1 16,-21-1-16,0 0 0,0 0 16,0 0-16,-21 0 0,0 1 15,-64-1-15,64 0 16,-21-21-16,0 0 0,-1 0 15,1 0-15,21 0 0,-85 0 16,64-21 0,20 0-16,1-1 0,21 1 0,0 0 15,0 0-15,0-21 0,0 20 16,0 1-16,0 0 0,0 0 16,0 0-16,21 21 15,1 0-15,-1 0 16,-21 21-16,21 0 0,0 21 15,-21 1-15,0-22 16,21 0-16,0 0 0,-21 0 16,22 22-16,-1-22 15,0 0-15,-21 0 0,21-21 0,0 21 16,0-21-16,22 0 16,20 0-16,-20 0 15,-22-21-15,21 21 0,0-21 0,1 0 16,-1 0-16,0 0 0,-20-1 15,20 1-15,0-21 0,-21 21 16,1-22-16,-1 22 0,0-42 16,-21 42-16,21-1 15,-21 1-15,0 0 16,0 0-16,0 42 16,0 0-1,-21 0-15,21 1 16,-21 20-16,21 0 0,0 22 15,0-43-15,0 0 16,0 0-16,0 0 0,0 1 0,0-1 16,21 0-16,0-21 15,0 0-15,0 0 0,1 0 0,-1 0 16,0 0-16,21 0 0,-21-21 16,1 21-16,62-64 15,-41 22 1,-22 21-16,0-43 0,0 43 15,0-21-15,-21 21 0,0-1 16,0 1-16,21 0 0,-21 0 16,0 42 15,0 0-31,-21 0 0,21 1 16,-21 20-16,21-21 0,0 21 15,0 1-15,-21-1 16,21-21-16,0 0 0,0 1 0,0-1 15,0 0-15,21 0 16,0-21 0,0 0-16,1 0 0,-1 0 15,21 0-15,22-21 0,-22 21 16,43-21-16</inkml:trace>
  <inkml:trace contextRef="#ctx0" brushRef="#br0" timeOffset="6015.81">7091 889 0,'0'0'0,"0"-21"0,0-43 16,0 43-16,-21 21 15,-1-21-15,1 21 0,0 0 0,0 0 16,0 0-16,-22 0 0,22 0 16,-21 0-16,21 21 0,-22 0 15,-20 22-15,-1 20 16,43-42-16,0 22 0,0-22 15,0 0-15,21 21 0,-21-20 0,21-1 16,0 0-16,0 0 0,0 0 16,21 0-16,0-21 0,0 0 15,21 0-15,-20 0 0,-1 0 16,21 0-16,-21 0 0,22 0 0,-1-21 16,-21 0-16,21 0 0,-20 0 15,-1 0-15,21-1 0,-21 1 16,0 0-16,-21 0 0,22 0 15,-22 0-15,21-22 0,-21 22 16,0 0-16,0 42 47,0 0-47,0 22 0,-21-22 16,21 0-16,-22 21 0,22-21 15,0 22-15,-21-1 0,21 0 0,-21 1 16,21-1-16,0 0 0,0 1 15,0-1-15,0 22 0,0-22 16,-21 21-16,21-20 0,0 20 0,0 1 16,0-1-16,0 1 0,-21-22 15,21 22-15,0-1 0,0 1 0,0-1 16,-21-21-16,-1 22 0,1-22 16,21 1-16,-21-1 0,0-21 15,21 21-15,-42-20 0,20-22 16,22-22-16,-21 1 15,21 0-15,-21 0 0,21-64 16,0 43-16,0 0 0,0-22 16,0 22-16,0-22 0,0 1 0,0-1 15,21 1-15,0-1 0,-21 22 16,22-22-16,-1 22 0,0-21 16,0 20-16,0 22 0,0-21 0,22-1 15,-1-20-15,-21 42 16,0-22-16,22 22 0,-22-21 0,42-22 15,-41 43-15,20 0 16,-21-21-16,21 21 0</inkml:trace>
  <inkml:trace contextRef="#ctx0" brushRef="#br0" timeOffset="6808.19">7768 995 0,'0'-21'16,"0"0"-16,21-1 16,-21 1-16,0 0 15,0 0-15,0 0 0,0 0 16,0-1-16,-21 22 15,0 0-15,0 0 0,0 0 16,-1 0-16,1 0 16,-21 0-16,21 0 0,-22 0 0,22 0 15,0 22-15,-21-1 0,21 0 16,-1 0-16,-20 21 0,21-20 0,0-1 16,0 21-16,21 22 15,0-1-15,0-42 0,0 0 16,21 1-16,0-1 15,21-21-15,1 0 0,-22 0 0,21 0 16,0 0-16,1-21 0,-1-1 16,0 1-16,1 0 0,-1 0 15,0 0-15,-20 0 0,-1-1 0,21-41 16,-21 21 0,-21-1-16,0 22 0,0 0 15,0 0-15,0 0 0,0 42 31,0 0-15,0 21-16,0-21 0,0 22 16,0-1-16,-21 0 0,21 1 0,0-1 15,0 0-15,0 1 0,0 20 0,0-20 16,0 20-16,0-21 0,0 22 16,0-1-16,0 1 0,0-1 0,21 1 15,-21-1-15,0 1 0,0-1 16,0-20-16,0 20 15,0 22-15,0-22 0,0-20 0,0-22 16,0 21-16,0-21 0,-21 22 16,0-22-16,0-21 0,21 21 0,-21-21 15,-1 0-15,1 0 0,21-21 16,-21 0-16,0 0 0,21-1 16,-21-20-16,21 0 0,-21-1 0,21 1 15,0 0-15,0-22 0,0-42 16,0 64-16,0-21 0,0 20 15,21-20-15,0 20 0,0 1 16,0 0-16,0 21 0,22-22 0,-22 22 16,0-21-16,0-1 0,22 22 15,-22-21-15,21 0 0,-21 20 16,0-20-16</inkml:trace>
  <inkml:trace contextRef="#ctx0" brushRef="#br0" timeOffset="7461.42">8234 974 0,'0'-21'16,"21"-1"0,0 1-1,0 21-15,-21-21 0,21 0 0,1 21 16,-22-21-16,0 0 0,21-1 15,0 1-15,-21 0 16,0 0-16,-21 21 16,0 0-16,-1 0 15,1 0-15,0 0 0,0 21 16,0 0-16,0 22 16,-1-22-16,1 21 0,21-21 0,-21 0 15,21 43-15,0-43 16,0 0-16,0 0 0,0 1 15,21-22-15,0 21 0,1-21 0,-1 0 16,0 0-16,0 0 0,21 0 16,-20 0-16,-1 0 0,21 0 0,0 0 15,-20-21-15,20-1 0,0 1 16,-21 0-16,22-21 0,-22 21 0,21-22 16,-21 22-16,1-21 0,-1-1 15,0 22-15,-21 0 0,0 0 0,0 0 16,0 0-16,-21 21 15,0 0-15,-1 0 16,1 0-16,0 21 0,21 0 16,0 0-16,0 0 0,0 0 15,0 1-15,0-1 0,0 0 16,0 0-16,0 21 0,21-20 0,0-1 16,1 0-16,-1 0 0,0 0 0,-21 0 15,0 1-15,21-1 0,-21 0 16,0 0-16,-21-21 15,0 0 1,0 0-16,-1 0 0,1 0 16,0 0-16,21-21 15,-21 0-15,0 0 0,21-1 16,0 1 0,0 0-16,0 0 0,0 0 15</inkml:trace>
  <inkml:trace contextRef="#ctx0" brushRef="#br0" timeOffset="8809.5">9123 296 0,'0'0'15,"0"22"1,0 20-1,0-21-15,0 0 0,-21 22 16,-1-1-16,22 0 0,-21 1 16,0-1-16,21 0 0,-21 1 0,0-1 15,0 21-15,21-20 0,-22-1 16,22 0-16,-21 1 0,21-1 0,0 0 16,0-20-16,0-1 0,0 0 15,0 0-15,0 0 0,21 0 0,1-21 16,-1 0-16,0 0 15,0 0-15,0 0 0,0 0 0,1-21 16,-1 0-16,0 0 0,0 0 16,0 0-16,0-1 0,1-20 15,-1 21-15,-21-21 0,21 20 16,0-20-16,-21 21 0,0 0 0,0 0 16,0-1-16,0 1 0,21 21 15,-21 21 1,0 1-16,0-1 0,-21 0 15,21 42-15,-21-41 0,21 20 16,0-21-16,0 21 0,0-20 16,0-1-16,0 21 0,0-21 15,0 0-15,0 1 0,21-1 16,0-21-16,0 0 16,1 0-16,-1 0 0,21 0 0,-21 0 15,0 0-15,1-21 0,-1 21 16,0-22-16,0 1 0,0-21 0,22 21 15,-22-22-15,0 22 0,0-21 16,-21 21-16,21-22 0,0 22 0,-21 0 16,0 0-16,0 0 15,0 42 1,0 0-16,0 0 16,0 0-16,0 1 0,0-1 15,0 0-15,0 21 0,0-21 16,0 22-16,0-22 0,0 0 15,0 0-15,0 0 0,22 1 16,-1-22 0,0 0-16,0 0 0,0 0 15,-21-22 1,21 1-16,-21 0 0,0-21 16,0 21-16,0-1 0,0-20 15,0 21-15,-21-43 16,0 43-16,21 0 0,-21 0 0,0 0 15,0 21-15,21-21 16,0-1 31,21 22-47,0-21 0,21 21 16,-21-21-16,1 21 0,-1 0 15,21 0-15,-21-21 0,22 21 0,-22 0 16,21 0-16,-21 0 0,0 0 15,1 0-15,-1 0 0,0 0 0,-21 21 16,21 0 0,-21 0-16,0 1 0,0 20 15,0 0-15,0-21 0,0 1 16,0-1-16,0 42 16,0-42-16,0 1 0,-21-1 0,21 0 15,-21 0-15,21 0 0,0 0 16,0 1-16,-21-22 15,21-22 17,0 1-17,0 0-15,0 0 0,0 0 0,0-22 16,0 22-16,21-21 0,0 0 16,0-1-16,0 1 0,0 0 15,1-1-15,-1 1 0,0 0 0,21 20 16,-21 1-16,43-21 15,-43 21-15,21 0 0,-20 21 16,20 0-16,0 0 0,-21 0 16,1 0-16,-1 21 0,0 0 15,-21 0-15,0 21 0,0-20 0,0 20 16,0-21-16,0 21 0,0 1 0,0-22 16,0 21-16,-21 1 0,21-22 15,-21 0-15,21 21 0,0-21 0,0 1 16,0-1-16,-22 0 15,22-42 17,0 0-17,0-1-15,0 1 16</inkml:trace>
  <inkml:trace contextRef="#ctx0" brushRef="#br0" timeOffset="9052.36">9948 339 0,'-21'0'0</inkml:trace>
  <inkml:trace contextRef="#ctx0" brushRef="#br0" timeOffset="9324.2">9144 550 0,'0'0'0,"21"0"16,0 0-16,0 0 0,1 0 15,-1 0-15,21 0 16,-21 0-16,0 0 0,1 0 16,-1 0-16,0 0 0,0 0 15,0 0 1</inkml:trace>
  <inkml:trace contextRef="#ctx0" brushRef="#br0" timeOffset="10175.7">12086 889 0,'0'0'16,"-21"0"-16,0 0 0,0 0 0,-1 0 16,1 0-16,0 0 0,0 0 15,0 0-15,0 0 16,-1 0 0,1 0-16,42 0 31,1 0-31,-1 0 15,21 0-15,0-21 0,22 21 16,-1 0-16,1 0 0,-1 0 0,1 0 16,21 0-16,-1-21 0,-20 21 15,20 0-15,1 0 0,-21 0 0,20 0 16,-20 0-16,-1 0 0,1 0 16,-22 0-16,0 0 0,1 0 15,-22 0-15,0 0 0,0 0 16,-21-21-1,0-1 1,-21 22-16,0 0 16,0-21-16,0 21 0,-1-21 15,1 21-15,0 0 0,21-21 0</inkml:trace>
  <inkml:trace contextRef="#ctx0" brushRef="#br0" timeOffset="10655.87">12848 550 0,'0'0'0,"-21"0"0,21 22 47,0-1-31,21-21-16,21 21 15,-20-21-15,20 0 0,0 21 16,1-21-16,-1 0 0,0 0 16,22 0-16,-22 0 0,0 0 0,1 0 15,-1 0-15,-21 0 0,0 0 16,1 0-16,-1 0 0,-42 0 31,-1 21-31,-20-21 16,21 21-16,-21-21 0,-1 22 15,22-1-15,-21 0 0,-1 0 0,1 0 16,0 22-16,-1-22 0,1 21 16,0-21-16,-1 22 0,22-22 0,0 21 15,0-21-15,0 0 0,0 1 16,-1-1-16,22 0 0,-21 0 0,21 0 16,0 0-1,21-21 48,1-21-63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3:52:28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14309 783 0,'0'-21'110,"21"21"-95,-21-21-15,21 21 0,0-21 0,0 21 16,0-21-16,1-1 0,-1 1 15,21 21-15,-42-21 0,21 0 0,0 0 16,1 0-16,-22-22 0,21 22 16,-21-21-16,0 21 0,0-22 15,0 1-15,0 0 16,0 20-16,0-41 0,0 21 0,0 20 16,-21 1-16,21 0 0,-22 21 15,22-21-15,-21 21 16,0 21-1,0 0-15,0 0 0,21 22 0,0-22 16,0 21-16,-21 1 0,21-1 16,-22 21-16,22-20 0,-21-1 15,21 0-15,0 22 0,0-22 0,0 22 16,-21-22-16,21 22 0,-21-1 0,21-21 16,0 22-16,0-1 15,-21-20-15,0 20 0,21-20 0,-22 62 16,1-62-16,0-1 0,21 0 15,-21 1-15,21-1 0,0 0 16,-42 64-16,42-85 16,0 1-16,0-1 0,0 0 15,0 0-15,0 0 0,0 0 16,21 1 0,0-22-1,0 0-15,0 0 16,0 0-1,1 0-15,-1-22 0,-21 1 0,21 21 16,0-21-16,0 0 0,22-21 16,20-43-1,-42 43-15,0-1 0,1 1 16,-22 0-16,0-1 0,0 1 0,0 0 16,0-1-16,0 1 0,-43 21 0,22-22 15,0 1-15,-21 21 0,-1-21 16,-20-1-16,-43 1 15,64 42 1,20 0-16,1 0 0,0 0 0,0 0 16,0 0-16,42 0 31,0 0-15,21 0-16,-20 0 0,20 0 0,-21 0 15,21 0-15,1-21 0,-1 21 16,0-21-16,1-1 0,-1 1 0,0 21 15,1-21-15,-1 0 0,-21 0 16,22-22-16,-1 22 0,0-21 16,1 21-1,-22 0-15,0 21 0,-21-22 16,0 44 0,0-1-1,0 0-15,-21 0 0,0 0 16,21 0-16,-22 1 0,22 20 0,0-21 15,0 0-15,0 0 0,0 1 16,0-1-16,0 0 0,0 0 0,0 0 16,0-42 31,0 0-47,0 0 0,22 0 15,-1-1-15,-21 1 0</inkml:trace>
  <inkml:trace contextRef="#ctx0" brushRef="#br0" timeOffset="200.69">14944 529 0,'0'0'16,"0"-21"0,-22 21-16,1 0 0,0 0 15,42 21 48,0-21-63,-21 21 0,22-21 15,-1 0-15,0 22 0</inkml:trace>
  <inkml:trace contextRef="#ctx0" brushRef="#br0" timeOffset="673.94">15219 699 0,'0'0'0,"0"21"16,0 0-1,0 0-15,-21 0 16,21 0-16,0 1 0,0-1 16,0 0-16,0 0 0,0 0 0,-22 0 15,1 22-15,21-22 16,0 0-16,-21 0 0,21 0 0,0 1 15,0-1-15,-21-21 32,21-21-17,0-1-15,0 1 0,0 0 16,0 0-16,0 0 0,21-22 0,0 22 16,-21-21-16,21 0 15,1 20-15,-1 1 0,21-42 16,22 42-16,-43-1 15,0 22-15,0 0 0,0 0 0,22 0 16,-22 0-16,0 22 0,0-1 16,-21 0-16,21 0 0,-21 0 0,21 22 15,-21-22-15,0 0 0,0 42 16,-21 1 0,21-43-16,-21 0 0,0 0 15,21 1-15,21-22 47,21-22-47,-20 22 16</inkml:trace>
  <inkml:trace contextRef="#ctx0" brushRef="#br0" timeOffset="1255.63">16108 847 0,'0'0'0,"0"-21"0,0-43 16,0 43-16,0 0 16,-21-22-1,-1 43-15,22-21 0,-21 21 0,0 0 0,0 0 16,0 0-16,0 0 0,-1 0 16,1 0-16,0 0 0,0 21 15,0 1-15,0-1 0,-1 0 16,1 0-16,0 21 0,0-20 0,0 20 15,0 21-15,21-20 0,-22-22 16,22 0-16,0 21 0,0 1 16,0-22-16,22 0 15,-1-21-15,0 0 16,0 0-16,0 0 0,0 0 0,1 0 16,-1 0-16,0 0 0,0-21 15,0 0-15,22 0 0,-22-22 16,0 1-16,0 21 0,0-22 15,0-20-15,-21 21 0,22-1 0,-22 1 16,21-22-16,-21 22 0,0 0 16,0-1-16,0-20 0,0 21 0,0 20 15,0-20-15,0 0 0,0 21 16,0-1-16,0 1 0,0 42 31,0 22-31,0-1 0,0 0 16,0 1-16,-21-1 0,21 22 15,-22 41-15,22 1 16,0-42-16,0-22 0,0 0 16,0 1-16,0-22 0,0 21 15,0-21-15,0 1 0,0-1 0,0 0 16,22-21-16,-1 0 16,0 0-16,0 0 0,0-21 15,0 0-15,22 21 0,-22-22 16</inkml:trace>
  <inkml:trace contextRef="#ctx0" brushRef="#br0" timeOffset="1898.26">16827 529 0,'0'0'0,"-21"0"16,0 0-16,0 21 15,42-21 17,0 0-17,0 0-15,1 0 16,-1 0-16,0-21 0,0 0 16,0 21-16,0-21 0,1 0 15,-22 0-15,0-1 0,0 1 16,0 0-16,0 0 15,-22 21-15,1 0 0,0 0 16,0 0-16,-21 0 0,20 0 16,1 0-16,-21 21 0,21 0 0,0 0 15,-1 1-15,1-1 0,0 0 0,-21 42 16,42-41 0,-21 20-16,21-21 0,0 0 0,0 43 15,0-43-15,21 0 0,0 0 16,0 0-16,0 1 0,0-22 0,1 21 15,-1-21-15,0 0 16,0 0-16,21 0 0,-20 0 0,-1 0 16,0-21-16,-21-1 15,21 1-15,-21 0 16,-21 21 0,0 0-16,0 0 0,-22 0 0,22 0 15,0 0-15,-43 42 16,22 22-16,0-43 0,21 21 15,-1-20-15,22-1 0,0 21 16,-21-21-16,21 0 0,0 1 0,0-1 16,0 0-16,21 0 0,1 0 15,-1-21-15,0 21 0,64-21 16,-64 0 0,21 0-16,-21 0 0,22 0 0,-1-21 15,0 21-15,1-21 0,-1 0 16,0-21-16,22 20 0,-22-20 0,0-21 15,43-22-15</inkml:trace>
  <inkml:trace contextRef="#ctx0" brushRef="#br0" timeOffset="2172.1">17484 296 0,'0'0'16,"0"-42"-16,0 21 0,0 0 0,-22 0 16,22-1-16,-21 22 0,0 0 15,0 0 1,0 43-16,21-22 0,-21 64 15,-1-1-15,22-20 16,-21-22-16,21 22 0,0-22 16,0 21-16,-21-20 0,21 20 15,0-20-15,0 20 0,-21 64 16,21-63 0,0-43-16,0 0 0,0 0 0,0 0 15,21-21 1,0 0-1,0 0-15,-21-21 0,22 0 0,-1 0 16,0 0-16,0-1 16</inkml:trace>
  <inkml:trace contextRef="#ctx0" brushRef="#br0" timeOffset="3222.01">17632 804 0,'0'0'0,"-21"0"0,21 22 0,-22-1 0,22 0 15,0 0-15,0 0 16,0 0 0,22-21-1,-1 0-15,0 0 0,0 0 16,21 0 0,-20-21-16,-1 0 0,0 0 0,0 0 15,-21-22-15,21 22 0,-21 0 16,0 0-16,0-21 0,0 20 0,0 1 15,0 0-15,-21 21 16,0 0-16,0 0 16,0 21-16,-1 0 0,1 1 15,0-1-15,0 0 0,21 21 0,0-21 16,-21 22-16,21-22 0,0 21 16,0-21-16,0 43 15,21-1-15,0-41 16,0-22-16,0 21 0,1-21 15,20 0-15,-21 0 0,21 0 0,-20 0 16,20 0-16,-21-21 0,21-1 16,-20 22-16,20-42 0,-21 21 0,0 0 15,22-64 1,-22 64-16,0-21 0,-21 20 0,0-20 0,0 21 16,0 0-16,0 0 15,-21 21 1,0 0-16,21 21 15,0 0-15,0 0 0,-22 0 0,22 22 16,-21-1-16,21-21 16,0 21-16,0-20 0,0 20 0,-21-21 15,21 21-15,0-20 0,0 20 16,0-21-16,0 0 0,0 0 16,0 1-1,0-44 1,0 1-1,0 0-15,0-21 0,0 21 0,0-22 16,0 1-16,0 21 0,21-22 16,-21 1-16,21 0 0,-21 21 0,0-1 15,22-20-15,-1 21 0,0 21 16,0-21-16,0 21 16,0 0-16,1 0 0,-1 0 15,0 0-15,0 0 0,0 21 16,-21 0-16,21 0 0,-21 0 15,0 43-15,22 21 16,-22-64-16,0 0 16,0 21-16,0-21 0,0 1 15,0-1-15,0 0 16,-22-21 0,22-21-1,0 0-15,0-22 16,0 22-16,0 0 0,0-21 15,22-1-15,-1 1 0,0 21 16,21-22-16,-21 22 0,1-21 0,20 21 16,-21 0-16,21 21 15,-20-22-15,-1 22 0,21 0 0,-21 0 0,0 0 16,1 0-16,-1 0 0,0 0 16,0 22-16,-21-1 0,21 0 0,-21 0 15,21 21-15,-21-20 0,0-1 16,0 21-16,0-21 0,-21 0 0,0 1 15,21-1-15,-21 0 0,21 0 16,-21 0-16,21 0 0,-21 1 16,42-44 15,0 22-31,0-21 16</inkml:trace>
  <inkml:trace contextRef="#ctx0" brushRef="#br0" timeOffset="3604.25">19071 910 0,'-42'0'16,"42"-21"15,21 21-31,0 0 16,0 0-16,0-21 0,1 0 15,-1 21-15,0-21 0,0 21 0,-21-22 16,21 1-16,-21 0 16,0 0-16,-21 21 31,0 0-31,0 0 0,0 0 16,-1 0-16,1 21 0,21 0 15,0 0-15,-21 1 0,21 20 16,-21-21-16,21 21 0,0-20 15,0-1-15,0 21 0,0 0 16,0-20-16,0-1 0,21 0 16,0-21-16,-21 21 0,21-21 15,1 0-15,-1 0 0,0 0 0,21 0 16,22-21 0,-43 0-16,21 21 0,-21-21 0</inkml:trace>
  <inkml:trace contextRef="#ctx0" brushRef="#br0" timeOffset="4109.96">19558 720 0,'0'0'0,"0"-21"16,0 42 15,0 0-15,0 0-16,-21 0 0,21 0 0,0 1 15,-21-1-15,21 21 0,0-21 16,0 0-16,0 22 0,0-22 0,0 0 15,0 0-15,0 0 0,0 1 16,0-1-16,0 0 0,0 0 16,0 0-16,0-42 47,0 0-47,0 0 0,0 0 15,0-1-15,0 1 0,0-21 0,21 0 16,0 20-16,0-20 0,0 0 15,22-22-15,-22 43 0,0-21 16,21 21-16,-21 21 0,22-22 16,-22 1-16,0 21 0,21 0 0,-20 0 15,-1 0-15,0 0 16,0 0-16,0 21 0,-21 1 16,0-1-16,0 21 0,0-21 15,0 22-15,0-22 0,-21 21 0,0 0 16,21-20-16,0 20 15,-21-21-15,0 21 0,-1-20 16,22-1-16,0 0 0,0 0 16,0-42 15,0 0-31,0 0 16,22-1-16,-1 1 0,0 0 15</inkml:trace>
  <inkml:trace contextRef="#ctx0" brushRef="#br0" timeOffset="4421.71">20341 318 0,'0'0'0,"0"-22"0,0 1 15,-21 21 16,0 21-31,21 1 16,0 20-16,0-21 0,-21 21 0,-1 1 16,22-22-16,0 21 0,0 1 15,-21 20-15,0-21 0,21 1 16,-21-1-16,21 0 0,0 1 16,0-1-16,0 0 0,0-20 0,0 20 15,0-21-15,0 0 0,0 0 16,0 1-16,21-22 31,0 0-31,0-22 16</inkml:trace>
  <inkml:trace contextRef="#ctx0" brushRef="#br0" timeOffset="4897.47">20786 804 0,'21'-21'0,"-21"0"0,21 21 16,-21-21-16,0 0 16,0 0-16,-21 21 31,0 0-31,-1 0 0,-41 0 16,42 21-16,0-21 0,-1 21 15,1 0-15,0 21 0,0-20 16,0-1-16,21 0 0,0 0 0,0 0 15,0 0-15,0 1 0,0-1 16,21 0-16,0-21 16,0 0-16,22 0 0,-22 0 0,0 21 15,21-21-15,-21 0 0,22 0 16,-1 0-16,22 0 0,-43 0 16,0 0-16,0 0 0,0 0 15,0 21-15,-21 0 16,0 1-16,0-1 15,-21-21-15,0 0 16,0 21-16,0-21 0,0 0 16,-1 0-16,-41 21 15,42-21-15,0 0 0,-1 0 16,1 21-16,0-21 0,0 0 0,0 0 16,0 0-16,21-21 31,0 0-16</inkml:trace>
  <inkml:trace contextRef="#ctx0" brushRef="#br0" timeOffset="5255.77">20278 423 0,'0'0'0,"0"-21"0,0 0 15,0 0 1,21 21-16,21-21 16,-21 21-16,22 0 0,-1 0 15,0 0-15,22 0 0,-22 0 0,0 0 16,1 0-16,-1-21 0,0 21 15,43 0-15,-43-22 16,1 22-16,-22 0 16,0 0-16,-21-21 15,-21 21 32,0 0-47,0 0 0,-1 21 0,1-21 16,0 0-16</inkml:trace>
  <inkml:trace contextRef="#ctx0" brushRef="#br0" timeOffset="6942.62">1143 3112 0,'0'-22'31,"-21"22"0,21-21-31,-21 0 16,21 0-16,0 0 16,0 0-16,0-1 0,0 1 15,0 0-15,21 0 0,0 0 16,0 0-16,0-1 0,22 1 0,-22 21 16,0-21-16,0 0 0,21 21 15,-20 0-15,-1 0 16,42 0-16,-42 0 15,-21 21-15,22 0 0,-1 0 16,-21 1-16,0 41 0,0-21 16,0 1-16,0-22 0,0 42 15,0-20-15,0-1 0,0 43 16,-43 21 0,22-64-16,-21 0 0,21 1 0,0-22 15,-22 21-15,22-21 0,-21 22 0,-1-22 16,22 0-16,-21 0 0,21 0 15,-22-21-15,22 21 0,0-21 16,-21 0-16,21 0 0,-1 0 16,1 0-16,0 0 0,0 0 0,0-21 15,0 0-15,-1 0 0,1 0 16,0-64-16,0 43 16,21 21-16,0-22 0,0 22 15,0 0-15,0 0 0,0 0 16,0-1-16,21 1 15,0 21-15,0 0 16,1 0-16,-1 21 0,0 1 16,0-1-16,0 0 15,0 21-15,22-21 0,-22 1 0,0 20 16,0-21-16,0 0 0,1 0 16,-1 1-16,0-1 0,0 0 15,-21 0-15,21-21 0,0 21 0,1-21 16,-1 0-16,0 0 15,0 0-15,0 0 16,0 0-16,-21-21 0,0 0 16,22-21-16,-1 42 0</inkml:trace>
  <inkml:trace contextRef="#ctx0" brushRef="#br0" timeOffset="7293.41">1778 3387 0,'0'0'0,"0"21"16,0 0-16,21-21 31,0 0-31,0-21 16,1 0-16,-1 0 15,-21-1-15,0 1 16,0 0 0,-21 21-16,-1 0 15,1 0 1,0 0-16,0 21 0,21 0 16,0 1-1,0-1 1,21-42 15</inkml:trace>
  <inkml:trace contextRef="#ctx0" brushRef="#br0" timeOffset="13374.28">3006 2985 0,'0'-22'32,"0"1"-17,0 0 1,0 0 0,0 0-16,0 0 15,0-1-15,0 1 16,0 0-1,0 42 17,0 0-17,0 1-15,0-1 0,0 0 16,0 0-16,0 0 0,0 22 0,0-1 16,0 0-16,0 1 0,-22-1 15,22 21-15,0-20 0,-21-1 0,21 22 16,0 20-16,0-20 15,0-43-15,0 21 0,-21 1 0,21-22 16,0 0-16,0 0 0,0 0 16,0 0-16,0-42 47,0 0-47,0 0 0,0 0 15,0 0-15,0-1 0,-21-20 16</inkml:trace>
  <inkml:trace contextRef="#ctx0" brushRef="#br0" timeOffset="13789.61">2794 2942 0,'-21'-42'15,"0"42"-15,-1-21 16,1 0-16,21-1 16,0 1-16,0 0 15,0 0 1,21 21-16,1-21 0,20 21 16,-21-21-16,21 21 0,1 0 15,-1-22-15,0 22 0,1 0 0,-1 0 16,0 0-16,1 0 0,-1 0 0,-21 0 15,22 22-15,-22-1 16,-21 0-16,0 21 0,0-21 0,0 22 16,0-22-16,-21 21 0,-1 1 15,1-22-15,0 0 0,0 21 0,-21-21 16,20 1-16,1-1 0,0 0 16,0-21-16,0 21 0,0 0 15,21-42 32</inkml:trace>
  <inkml:trace contextRef="#ctx0" brushRef="#br0" timeOffset="14421.28">3810 3196 0,'0'0'0,"0"-21"15,-21 0-15,0 0 16,21 0-16,0-1 15,-22 1-15,1 21 16,21-21 0,-21 21-1,0 21-15,0-21 0,0 21 16,21 1-16,-22-1 0,1 21 0,0-21 16,0 22-16,0-22 0,-22 63 15,22-41-15,21-22 16,-21 21-16,0 1 0,21-22 0,-21 0 15,21 21-15,0-21 0,0 1 16,0-1-16,0 0 0,21-21 16,0 21-16,21 0 0,22-21 15,-43 0-15,21 0 16,-20 0-16,20 0 0,0-21 0,1 0 16,-1 0-16,-21 0 0,21-1 15,-20 1-15,20 0 0,-21 0 0,0-21 16,0 20-16,-21-62 15,0-1-15,0 43 0,0-1 16,0 22-16,-21-21 0,0 0 16,0 20-16,0 1 0,0 21 0,-1-21 15,-20 21-15,21 0 0,-43 0 16,43 0-16,0 0 16,-21 0-16,21 21 0,-1 0 0,1-21 15,0 22-15,0-1 0,21 0 16,0 0-16,0 0 0,0 0 15,21 1-15,0-22 16,0 0-16,1 21 0</inkml:trace>
  <inkml:trace contextRef="#ctx0" brushRef="#br0" timeOffset="14821.08">4318 3090 0,'0'0'0,"-21"0"15,0-21-15,-1 21 0,1 0 16,0 0 0,21 21-1,0 1-15,0-1 0,0 0 16,0 0-16,0 21 0,0 1 15,0-1-15,0 0 0,0 1 0,0 41 16,0 22 0,0-63-16,0-1 0,0 0 15,0 22-15,0-22 0,0 0 0,0 22 16,0-22-16,0 1 0,0-1 16,0 0-16,0 1 0,0-22 0,0 21 15,0-21-15,0 0 0,0 1 16,0-1-16,0-42 31,0-1-15,0-20-16,0 21 0,0 0 15,0-22-15</inkml:trace>
  <inkml:trace contextRef="#ctx0" brushRef="#br0" timeOffset="15193.87">4254 3217 0,'0'0'0,"-21"0"0,21-21 0,0 0 0,0 0 16,0 0-16,0 0 16,21-1-1,1 22-15,-1 0 0,0 0 16,0 0-16,21 0 15,-20 0-15,-1 0 0,0 0 0,0 0 16,0 0-16,0 22 0,1-1 16,-1 0-16,-21 0 0,21 21 15,-21-20-15,0-1 0,0 21 0,-21-21 0,0 22 16,-1-22-16,1 0 0,-21 21 16,21-21-16,0 1 0,-22-1 0,22-21 15,0 21-15,0-21 0,0 0 16,-1 21-16,44-21 47,-1-21-32,0 21-15</inkml:trace>
  <inkml:trace contextRef="#ctx0" brushRef="#br0" timeOffset="15657.8">4953 3133 0,'0'0'0,"0"-21"16,-21 21 15,0 21-16,21 0-15,-22 0 16,22 0-16,0 0 0,0 1 0,0-1 16,0 42-16,0-20 15,0-22-15,0 0 0,0 0 0,0 0 16,0 0-16,22 1 0,-22-1 16,21 0-16,0-21 0,0 21 15,0-21-15,0 0 0,1 0 16,-1 0-16,0 0 0,0 0 0,-21-21 15,21 0-15,0 0 0,1-1 16,-1 1-16,-21 0 0,21 0 0,-21-21 16,21 20-16,-21-20 0,0 21 15,0-21-15,0 20 0,0 1 0,0 0 16,0 0-16,0 0 16,0 0-16,21 21 62,-21 21-62</inkml:trace>
  <inkml:trace contextRef="#ctx0" brushRef="#br0" timeOffset="16069.57">5567 3090 0,'-21'0'15,"-1"0"17,22 22-17,0-1-15,0 0 0,0 0 16,0 21-16,0-20 0,-21 20 0,21 0 15,0 1-15,0-1 0,-21 0 16,21 22-16,0-22 0,0 0 0,0 1 16,0-1-16,0 22 0,0-22 15,-21 0-15,21 1 0,0-1 0,0 0 16,-21 1-16,21-1 0,0 0 0,0 1 16,0-22-16,0 21 15,0-21-15,-21 0 0,21 1 0,0-1 16,0 0-16,0 0 15,0-42 1,0 0 0,21 21-16,-21-21 0,21-22 15,-21 1-15</inkml:trace>
  <inkml:trace contextRef="#ctx0" brushRef="#br0" timeOffset="16458.34">5461 3196 0,'0'0'0,"0"-21"0,-21 0 0,21 0 16,0 0-16,0-1 0,0 1 15,0 0-15,21 0 16,0 21-16,0-21 0,0 21 0,22 0 15,-22-21-15,0 21 0,21 0 0,-20 0 16,20 0-16,-21 0 0,21 0 16,-20 0-16,-1 21 0,0 0 0,0 0 15,0 0-15,-21 0 16,0 22-16,0 20 0,0-20 16,-21-1-16,0-21 0,0 21 15,-22-20-15,22-1 0,-21 0 0,21 0 16,0 0-16,-1-21 0,1 21 0,0-21 15,21 22-15,-21-22 0,42-22 63,0 22-63</inkml:trace>
  <inkml:trace contextRef="#ctx0" brushRef="#br0" timeOffset="17167.22">6519 3090 0,'0'-21'16,"0"0"15,-21 21 16,0 0-47,0 0 0,0 0 0,-1 0 16,1 0-16,0 0 0,0 21 15,0-21-15,21 21 0,-21 1 0,-1-22 16,22 21-16,-21-21 0,21 21 0,0 0 15,0 0-15,0 0 16,21-21 0,1 0-16,-1 22 15,0-22-15,0 0 0,0 0 16,0 21-16,1-21 16,-1 21-16,0-21 0,0 21 0,0-21 15,0 21-15,1 0 0,-22 1 16,0-1-1,0 0-15,0 0 0,-22-21 16,1 21-16,0-21 16,-21 0-16,21 0 0,-43 21 15,43-21-15,-21 0 0,20 0 16,1 0-16,0 0 0,0 0 16,0 0-16,0 0 15,21-21 32</inkml:trace>
  <inkml:trace contextRef="#ctx0" brushRef="#br0" timeOffset="17957.2">3090 4043 0,'0'21'15,"21"-21"16,1 0-31,-1 0 0,0 0 16,0 0-16,21 0 16,-20 0-16,20 0 0,0 0 0,1 0 15,20 0-15,-21 0 0,43 0 16,-21-21-16,-1 21 0,22-21 0,-1 21 16,1 0-16,21-21 0,-21 21 15,20 0-15,1-22 0,0 22 0,0 0 16,-21-21-16,20 21 0,1-21 0,-21 21 15,0 0-15,-1-21 0,1 0 16,63 0-16,-63 21 0,-1-22 16,-20 22-16,84 0 15,-63-21-15,-22 21 0,1 0 16,-1 0-16,1 0 0,20-21 16,-41 21-16,-1 0 0,0 0 15,-20 0-15,-1 0 0,0 0 0,0-21 16,-42 21 46,0 0-62,0 0 16,-22 0-16</inkml:trace>
  <inkml:trace contextRef="#ctx0" brushRef="#br0" timeOffset="18673.28">3069 4064 0,'0'21'31,"21"-21"0,0 0-15,1 0-16,-1 0 0,0 0 0,21 0 15,-21 0-15,22 0 0,20 0 0,-20 0 16,20 0-16,1-21 0,-1 21 16,1 0-16,20 0 0,-20 0 0,20 0 15,-20 0-15,190 0 16,-169 0-16,20 0 0,1 0 16,0 0-16,-21 0 0,21 0 15,-1 0-15,1 0 0,-21-21 16,0 21-16,-1 0 0,86-21 15,-86 21-15,-20-21 0,20 21 16,-20 0-16,21 0 0,-22 0 0,1-22 16,-22 22-16,21 0 0,-20 0 15,-1 0-15,-21 0 0,43 0 16,-43 0-16,0 0 47,-21-21-32,-21 21 1,0-21 0</inkml:trace>
  <inkml:trace contextRef="#ctx0" brushRef="#br0" timeOffset="28018.2">571 5588 0,'0'-21'0,"0"0"16,0 0-16,0-1 0,0 1 15,0 0-15,0 0 16,0 0-16,0 42 47,0 0-47,0 0 0,0 22 16,0-22-16,0 21 0,0 0 15,0 1-15,0-1 0,0 0 0,0 22 16,0-22-16,0 1 0,0-1 15,0 0-15,0-21 0,0 22 0,0-22 16,0 21-16,0-21 0,0 1 16,0-1-16,0 0 15,0 0-15,0-42 47,0 0-31,0 0-16,0-1 0,0 1 15</inkml:trace>
  <inkml:trace contextRef="#ctx0" brushRef="#br0" timeOffset="28378.04">910 5969 0,'0'0'0,"21"0"15,0 0 1,-21-21-16,0 0 16,0 0-16,0-1 31,0 44 0,-21-22-31,21 21 0,0 0 16,-21-21-16,21 21 0,0 0 15,0 0 1,0-42 31</inkml:trace>
  <inkml:trace contextRef="#ctx0" brushRef="#br0" timeOffset="29294.59">2455 5842 0,'21'-21'31,"-21"0"-31,22 21 0,-1-21 15,-21-1-15,21 22 0,-21-21 16,0 0-16,0 0 0,0 0 16,0 0-16,-21-1 15,0 1-15,-1 0 16,1 21-16,0-21 0,0 21 16,0 0-16,-22 0 0,22 0 0,0 0 15,0 0-15,-21 21 0,20-21 16,1 42-16,-21-20 0,21-1 0,0 21 15,-1 0-15,1 1 16,0-1-16,0 0 0,0 1 0,0-1 0,21 0 16,0 1-16,-22-22 0,22 21 15,0-21-15,0 22 0,0-22 0,0 0 16,0 0-16,22 0 16,-1-21-16,0 0 0,0 0 15,21 0-15,-20 0 16,-1 0-16,21-21 0,-21 0 0,22 21 15,-22-21-15,21 0 0,-21 0 16,0-1-16,22 1 0,-22 0 0,0-21 16,21 21-16,-20-1 0,-22-20 15,21 0-15,0 21 0,-21-22 0,0 1 16,0 21-16,0 0 0,0-1 16,0 1-16,0-21 15,-21 63 1,0 0-1,-1 0-15,22 1 0,0-1 16,-21 21-16,0 22 16,21-43-16,0 21 0,-21 0 0,21-20 15,0-1-15,0 21 0,0-21 16,0 0-16,0 1 0,0-1 0,0 0 16,21-21-16,0 21 0,0-21 15,1 0-15,-1 0 0,0 0 16,0 0-16,0 0 0,22 0 15,-22 0-15,21-42 16,0-1-16,-20 22 0</inkml:trace>
  <inkml:trace contextRef="#ctx0" brushRef="#br0" timeOffset="29621.4">3006 5292 0,'0'-21'16,"0"42"-1,0 0-15,0 0 16,0 0-16,0 0 0,0 22 16,0-1-16,0 0 0,0 1 0,0-1 15,-22 0-15,22 22 16,-21-22-16,21 43 0,0-43 15,-21 1-15,21-1 0,-21-21 16,21 21-16,-21-20 0,21-1 0,0 0 16,0 0-16,0 0 15,21-21 17,0 0-32,-21-21 15,21 0-15,0 0 0</inkml:trace>
  <inkml:trace contextRef="#ctx0" brushRef="#br0" timeOffset="30042.57">3111 5948 0,'0'21'16,"22"-21"-1,-1 0-15,0 0 16,0 0-16,0 0 0,0-21 16,22 0-16,-22 21 0,0-21 15,0-1-15,0 22 0,1-21 16,-22 0-16,0 0 0,0 0 16,0 0-16,-22 21 31,1 0-31,0 0 0,-21 0 15,21 0-15,-1 21 0,1 0 16,0 0-16,-42 43 16,63-43-16,0 0 0,-22 0 0,22 0 15,0 0-15,0 1 0,0-1 16,0 0-16,0 0 0,0 0 16,0 0-1,22-21-15,-1 0 16,0 0-16,0 0 0,0 0 15,22 0-15,-22 0 0,0 0 0,21 0 16,-21-21-16,1 0 0,20 21 0</inkml:trace>
  <inkml:trace contextRef="#ctx0" brushRef="#br0" timeOffset="30501.31">3577 5842 0,'0'-21'0,"0"42"0,-21-42 16,21 0-16,0 0 16,0-1-16,0 1 15,21 21-15,0-21 16,0 21-16,22 0 0,-22 0 0,0 0 16,21 0-16,-20 0 0,-1 0 15,21 21-15,0 22 0,1-1 16,-22-21-16,0 0 15,-21 0-15,0 1 0,0-1 0,0 0 16,0 0-16,0 0 0,0 0 0,0 1 16,0-1-16,0 0 0,0 0 15,0 0-15,-21-21 16,21 21-16,-21-21 0,0 0 16,21-21 15,-22 0-31,22 0 15,0 0-15,0 0 0,0-1 0,0 1 16,0-21-16,0 21 0,0 0 0,0-1 16,22 1-16,-22 0 0,21 0 15,-21 0-15,21 21 0,-21-21 0,21 21 16,0 0-16,-21-22 0,21 22 16,1 0-16,-1-21 0,-21 0 0,21 21 15,-21-21-15,21 21 0</inkml:trace>
  <inkml:trace contextRef="#ctx0" brushRef="#br0" timeOffset="30904.08">4466 5207 0,'0'0'0,"0"-21"0,0 0 16,-21 21 0,0 0-1,21 21-15,0 0 16,0 0-16,0 0 0,0 43 16,0-22-16,0 1 0,-21-1 15,21 0-15,-22 1 0,22-1 16,-21 0-16,21 22 0,0-22 0,-21 0 15,21 1-15,-21-22 0,21 21 0,0-21 16,0 22-16,0-22 16,0 0-16,0 21 0,0-20 0,0-1 15,0 0-15,21-21 16,0 0-16,0 0 16,1 0-16,-1 0 0,0 0 15,0 0-15,0-21 16,0 0-16,22 21 0,-22-22 0,0 1 15,0 0-15,0-21 0,1 21 0</inkml:trace>
  <inkml:trace contextRef="#ctx0" brushRef="#br0" timeOffset="31189.92">4318 5525 0,'0'0'0,"-21"0"16,42 0 0,0 0-1,21 0-15,-20 0 0,-1 0 16,0 0-16,21 0 0,-21 0 16,1 0-16,20 0 0,-21 0 0,0 0 15,0 0-15,1 0 0,-1 0 16</inkml:trace>
  <inkml:trace contextRef="#ctx0" brushRef="#br0" timeOffset="31825.92">5397 5800 0,'0'0'16,"-21"0"0,0 0-16,0 0 15,42 0 16,21 0-31,-20 0 0,-1 0 0,63 0 16,65 0 0,-107 0-16,21 0 15,-20 0-15,20 0 0,1 0 0,-22-21 16,0 21-16,22 0 0,-22 0 0,1-22 16,-22 22-16,21 0 0,-21 0 15,22 0-15,-22 0 0,0-21 0,0 21 16,0 0-16,-21-21 15,21 21-15,-21-21 32,-21 21-17</inkml:trace>
  <inkml:trace contextRef="#ctx0" brushRef="#br0" timeOffset="32333.79">6181 5503 0,'0'0'0,"-22"0"16,22 22 30,22-22-46,-1 0 16,0 21-16,0-21 0,0 21 16,0-21-16,22 0 0,-22 0 0,21 0 15,1 0-15,-22 0 0,21 0 0,0 0 16,-20 0-16,20 0 16,-21 0-16,0 0 0,0 0 0,1 0 15,-44 0 16,1 0-15,0 21-16,0 0 0,0-21 0,-22 21 16,22 1-16,0-1 15,21 0-15,-21 0 0,0 0 16,0 0-16,-1 22 0,-20-22 0,21 0 16,-21 21-16,-1 22 15,22-43-15,21 0 0,-21-21 16,21 21-16,-21 1 0,21-1 15,0-42 48</inkml:trace>
  <inkml:trace contextRef="#ctx0" brushRef="#br0" timeOffset="35418.83">8022 5842 0,'21'0'0,"0"0"16,1 0-16,-22-21 15,21 0-15,-21 0 16,21 21-16,-21-22 0,21 1 16,-21 0-16,0 0 15,0 0-15,0 0 0,0-1 0,0 1 16,0 0-16,-21 21 0,21-21 0,-21 0 16,0 0-16,-1-1 15,1 22-15,-42 0 0,-43 0 16,64 22-16,20-22 15,-20 21-15,21 0 0,-21 21 16,20-21-16,-20 22 0,21-1 0,0 0 16,0 1-16,21 41 15,0-20-15,0-43 0,0 21 16,0-20-16,21-1 0,0 0 0,0-21 16,0 21-16,0-21 0,22 0 15,-22 0-15,21 0 0,64 0 16,-85-21-1,22 21-15,-22-21 0,21 0 0,-21-1 16,22 1-16,-22 0 0,21-21 0,-21 21 16,0-22-16,1 1 0,41-106 15,-42 0 1,-21 105-16,21-20 0,-21 20 16,0 1-16,0 0 0,0-1 15,0 1-15,0 0 0,0 21 0,0-1 16,0 44-1,-21 20 1,21 0-16,-21-21 0,21 43 0,0-22 16,0 1-16,0 20 0,0 1 15,0-22-15,-21 127 16,21-126-16,0-1 16,0 0-16,0 1 0,0-22 0,0 21 15,21-21-15,-21 0 0,21 1 16,0-22-16,1 0 15,-1 0-15,0 0 16,0 0-16,-21-22 0</inkml:trace>
  <inkml:trace contextRef="#ctx0" brushRef="#br0" timeOffset="35853.44">8530 5757 0,'0'0'0,"0"-21"0,-21 21 16,21-21-16,0 0 16,0 0-16,21 0 15,0 21-15,22-22 16,-22 22-16,0 0 0,21 0 16,22 0-16,-43 0 15,0 22-15,43 20 0,-43-21 16,0 0-16,0 0 0,0 22 0,-21-22 15,0 0-15,0 21 0,0 1 16,-21 20 0,0-42-16,21 1 0,-21-22 15,0 0-15,21 21 0,-22-21 16,1 0 0,21-21-16,0-1 15,0 1-15,0 0 0,0 0 16,21-43-16,-21 43 0,22-21 15,-22 0-15,21 20 0,0-20 0,-21 21 16,21 0-16,0 0 0,-21-1 16,21 22-16,1 0 0,-1 0 15,0 0-15,0 0 16,0 0 0,0 0-16,-21 22 0</inkml:trace>
  <inkml:trace contextRef="#ctx0" brushRef="#br0" timeOffset="36109.4">9334 5609 0,'0'0'0,"0"21"32,0 1-32,0-1 0,0 0 15,0 21-15,0 22 16,0-43-1,0 21-15,0-21 0,0 1 0,0-1 16,0 0-16,0 0 0,0 0 16,0 0-16,0-42 47,0 0-47,0 0 15</inkml:trace>
  <inkml:trace contextRef="#ctx0" brushRef="#br0" timeOffset="36306.82">9313 5440 0,'0'0'0,"-21"0"0,0 0 0,21-21 31,-21 21-31,42 21 47,0-21-47,0 21 16,0-21-16,-21 21 0</inkml:trace>
  <inkml:trace contextRef="#ctx0" brushRef="#br0" timeOffset="37486.15">9525 5757 0,'0'0'0,"0"-21"15,0 0 1,0 0-16,0 0 16,21 21-16,0-21 0,0 21 0,1-22 15,-1 22-15,0 0 16,0 0-16,0 0 15,0 22-15,1-1 0,-1 0 16,-21 0-16,0 0 0,21 0 0,-21 1 16,0-1-16,0 21 0,0-21 15,0 0-15,0 1 0,0-1 0,0 0 16,0 0-16,0 0 0,0 0 16,0 1-16,21-22 31,0-22-16,-21 1-15,21 21 16,1-21-16,-1 0 0,0 0 0,-21 0 16,21-22-16,0 22 0,0-21 0,1 21 15,-1-22-15,0 1 0,-21 21 16,21-22-16,-21 22 0,21-21 0,-21 21 16,0 0-16,0-1 15,0 44 1,0-1-1,-21 0-15,21 0 0,0 0 16,-21 22-16,21-22 0,-21 21 0,21-21 16,-21 22-16,21-22 0,0 0 0,0 21 15,0-21-15,0 1 16,0-1-16,0 0 0,0 0 0,0 0 16,21 0-16,0 1 0,0-22 15,0 21-15,0-21 0,22 0 16,-22 0-16,0 0 0,21 0 0,-20 0 15,20-21-15,-21 21 0,0-22 16,22 1-16,-22 21 0,0-21 0,0 0 16,21 0-16,-20-22 0,-1 22 15,-21 0-15,21-21 0,-21 21 0,21-22 16,-21 22-16,0 0 0,0 0 0,0-22 16,0 22-16,-21 21 31,0 21-31,0 1 15,-1-1-15,22 21 16,-21-21-16,21 0 0,0 1 0,-21 20 16,21-21-16,-21 0 0,21 22 0,0-22 15,0 0-15,0 0 0,0 0 16,0 0-16,0 22 16,42-22-1,-21-21-15,1 0 0,-1 0 16,0 0-16,0 0 0,0 0 15,0 0-15,1 0 0,-1-21 16,0 21-16,0-21 0,-21-1 16,21-20-16,0-21 15,-21 41-15,22-20 0,-22 21 16,0 0-16,0 0 0,0-1 16,0 1-16,0 0 0,0 0 31,21 21-31,0 0 15,0 0-15,0 0 0,0 0 16,1 0-16,-1 0 16,0 0-16,-21 21 0,21 0 15,-21 0-15,21-21 0,-21 22 0,0 20 16,0-21-16,0 0 16,0 0-16,0 1 0,0-1 0,-21 21 15,21-21-15,-21-21 0,21 21 16,-21 1-16,21-1 15,0 0 1,0-42 15,21 0-15,0 21-16,-21-22 0,21 1 16</inkml:trace>
  <inkml:trace contextRef="#ctx0" brushRef="#br0" timeOffset="37670.05">11324 5842 0,'0'0'0,"21"0"78,0-21-78,1 0 16,-1 21-16,0 0 0,0-21 16</inkml:trace>
  <inkml:trace contextRef="#ctx0" brushRef="#br0" timeOffset="39337.28">11790 5927 0,'0'0'0,"0"21"0,0 0 0,0 0 31,0-42 16,21 21-47,-21-21 0,21 0 16,-21 0-16,21-1 0,22-20 15,-22 0-15,0-1 0,21 1 16,-21 0-16,22-22 0,-1 22 0,0 0 16,-20-1-16,20 1 0,-21 0 0,0 20 15,0 1-15,1 0 0,-22 0 16,-22 21-1,1 0-15,-21 21 16,21 0-16,-22 0 0,22 1 16,0-1-16,0 21 0,0-21 0,21 0 15,0 22-15,0-22 0,0 21 16,21-21-16,0 1 0,0 20 0,0-21 16,64 64-16,-64-64 15,0 0-15,1 0 16,20 0-16,-42 1 0,21-1 0,-21 0 15,-21-21 1,0 0-16,0 0 16,-1 0-16,-41 0 15,42-21-15,0 0 0,-1 21 0,1-22 16,0 22-16,0 0 0,0 0 31,21 22-15,0-1-16,0 0 15,21-21-15,21 21 16,-21 0-16,1-21 0,-1 0 0,0 0 16,0 0-16,0 0 0,22 0 0,-22 0 15,21 0-15,-21 0 0,22 0 16,-22 0-16,0-21 0,21 0 0,-21 21 16,1-21-16,-1 0 0,0-22 15,-21 22-15,21-21 0,-21 21 0,21-22 16,-21 1-16,0 0 0,0-22 15,0 22-15,0 21 0,0-1 16,0 1-16,-21 42 31,0 22-31,21-22 0,0 0 16,0 21-16,0-20 0,0 20 16,-21 21-16,21-41 0,0-1 15,0 0-15,0 42 0,0-41 16,21-1-16,0-21 15,0 21-15,0-21 16,1 0-16,-1 0 0,0 0 0,0-21 16,0 0-16,0 21 15,1-22-15,-1 1 0,0 0 0,0 0 16,-21-64-16,21 22 16,-21 20-16,0 22 15,0 0-15,0 0 0,0 0 0,0 42 31,0 0-31,0 0 16,-21 0-16,21 22 0,0-22 0,0 0 16,0 21-16,0-20 0,0 20 0,0-21 15,0 0-15,0 0 16,0 1-16,21-1 0,0 0 16,1-21-16,-1 0 0,0 0 0,0 0 15,21 0-15,-20 0 16,-1 0-16,0 0 0,0-21 0,21 0 15,-20-1-15,-1 1 0,0 0 16,-21 0-16,21-21 0,0 20 0,-21-62 16,0 63-16,0-64 15,0 43-15,0 20 0,0 1 16,0 0-16,-21 21 16,21 21-1,-21 22 1,21-22-16,-21 0 0,21 21 0,-21 1 15,21-22-15,0 21 0,0 0 0,0-20 16,0-1-16,0 21 0,0-21 16,0 0-16,21 1 0,21-1 15,22 0-15,-43-21 16,21 0-16,-21 0 16,0 0-16,22-21 0,-22 0 0,0-1 15,0 1-15,0 0 0,1 0 16,-1 0-16,0-22 0,0-20 15,-21 42-15,0-22 0,21 1 16,-21 21-16,0 0 0,0 0 16,0 42-1,0 0 1,0 0-16,0 0 0,0 0 16,-21 1-16,21-1 0,0 21 0,0 0 15,0-20-15,0-1 16,0 0-16,0 0 0,0 0 15,0 0-15,21-21 32,-21-21-17,21 0-15,-21 0 0,0 0 16,0 0-16</inkml:trace>
  <inkml:trace contextRef="#ctx0" brushRef="#br0" timeOffset="39510.19">13652 5292 0,'-21'-21'0,"42"42"0,-63-42 16,42-1-16,21 22 78,0 0-78</inkml:trace>
  <inkml:trace contextRef="#ctx0" brushRef="#br0" timeOffset="39834">14139 5017 0,'-42'-22'16,"21"22"15,21 22-31,0-1 0,-21 0 16,21 21-16,-22-21 0,22 22 0,0-1 15,0 0-15,-21 1 0,0-1 16,21 0-16,-21 22 0,21-22 0,-21 64 16,0-64-16,21 1 0,0-22 15,0 21-15,0 1 0,0-22 16,0 42-16,0-42 15,21-21-15,0 22 16,0-22-16,0 0 16,0 0-16,1 0 0,-1-22 0,0 1 15,0 0-15,0 0 0,-21 0 16,21 0-16</inkml:trace>
  <inkml:trace contextRef="#ctx0" brushRef="#br0" timeOffset="40021.05">13843 5440 0,'-21'0'0,"42"0"0,-21 0 31,21 0-15,0 0-16,0 0 0,1 0 0,-1 0 15,0 0-15,42 0 16,-41 0-16,-1-21 0,21 21 15</inkml:trace>
  <inkml:trace contextRef="#ctx0" brushRef="#br0" timeOffset="40285.9">14457 5334 0,'-21'0'15,"-1"0"1,1 0-1,0 21-15,0 0 16,21 1-16,0-1 0,0 0 16,-21 0-16,21 0 0,-21 22 15,21-22-15,0 0 0,-22 42 16,22-41-16,0-1 0,0 0 16,0 0-16,0 0 0,22 0 15,-1-21-15,21 0 0,-21 0 16,0 0-16,1 0 0,20 0 0,0 0 15,1 0-15,-22-21 0,0 0 16</inkml:trace>
  <inkml:trace contextRef="#ctx0" brushRef="#br0" timeOffset="40783.61">14795 5059 0,'0'-42'0,"0"84"0,-21-106 0,0 43 16,0 0-16,0 21 15,21 21 1,-21 0-16,21 1 0,0-1 16,0 21-16,0 0 0,0 1 0,0-1 15,0 0-15,0 1 0,0-1 0,0 0 16,0 1-16,0 20 0,0-20 16,0-1-16,0-21 0,0 21 15,-22 1-15,22-22 0,0 0 0,0 0 16,0 0-16,0 1 0,0-1 15,-21-21-15,21-21 32,0-1-17,0 1-15,0-21 0,0 21 16,0 0-16,21-22 0,1 22 16,-1 0-16,0-21 0,0 20 0,0 1 15,0 0-15,1 0 16,-1 21-16,0 0 0,0 0 0,0 0 15,0 0-15,-21 21 16,22 0-16,-22 0 16,0 22-16,0-22 0,0 0 0,0 21 15,0-20-15,0-1 0,0 0 0,0 0 16,0 0-16,0 0 0,0 1 16,0-1-16,0-42 46,0-1-46,21 1 16</inkml:trace>
  <inkml:trace contextRef="#ctx0" brushRef="#br0" timeOffset="41033.53">15134 5101 0,'0'0'0,"-21"0"16,42 0 0,0 0-16,22-21 15,-1 21-15,-21 0 0,21 0 0,43 0 16,-43 0-16,1 0 16,-22 0-16,21 0 0,-21 0 15,64 0-15,-85-21 16,-21 21 15</inkml:trace>
  <inkml:trace contextRef="#ctx0" brushRef="#br0" timeOffset="41273.4">15430 5059 0,'0'21'0,"-21"-21"0,21 21 16,0 0-16,0 1 0,-21 20 15,21-21-15,0 0 0,0 22 16,0-22-16,0 21 0,-21 0 16,21 1-16,-21-1 0,21-21 0,0 22 15,0-1-15,0 0 0,0-21 0,-21 22 16,21-22-16,0 0 0,0 0 16,0 0-16,0 1 0,0-1 0,21-21 31,0 0-16,0-21-15</inkml:trace>
  <inkml:trace contextRef="#ctx0" brushRef="#br0" timeOffset="41673.69">15727 5376 0,'-21'0'15,"21"22"-15,0-1 0,-22 0 16,1 0-16,21 0 0,-21 22 0,21-22 16,0 0-16,0 21 0,0-21 0,-21 1 15,21 20-15,0-21 16,0 0-16,0 22 0,21-22 16,0 0-16,0-21 0,1 0 15,-1 0-15,21 0 16,-21 0-16,0 0 0,1 0 0,-1-21 15,0 0-15,0-1 0,0 1 16,-21 0-16,21 0 0,1-21 0,-22 20 16,21-20-16,-21 0 0,0 21 0,0-22 15,0 1-15,0 21 0,0 0 16,-21-1-16,-1 22 0,1 0 16,0 0-16,0 0 15,0 22-15,0-1 0,-1-21 16,22 21-16,-21 0 0,0 0 15,21 0-15</inkml:trace>
  <inkml:trace contextRef="#ctx0" brushRef="#br0" timeOffset="41870.91">16235 5546 0,'21'0'16,"0"0"0,0 0 15,0 0-15,1 0-16,-22-21 15</inkml:trace>
  <inkml:trace contextRef="#ctx0" brushRef="#br0" timeOffset="42690.44">17060 5694 0,'21'0'16,"-42"0"-16,64 0 0,-22 0 0,0 0 16,0 0-16,0 0 0,0 0 15,1 0-15,-22-21 0,21 0 0,0 21 16,-21-22-16,0 1 0,21 0 0,-21 0 15,0 0-15,0 0 0,0-1 16,0-20-16,-21 21 0,21 0 0,-21 0 16,0-1-16,-22 22 15,1 0-15,21 0 0,0 0 16,-22 0-16,22 0 0,-21 22 0,21 20 16,-1-21-16,-20 0 0,21 22 15,0-1-15,0 0 0,-1-21 0,1 22 16,21-1-16,0 0 0,0-20 15,0-1-15,0 21 0,64 0 16,-22 1 0,-21-43-16,0 0 0,22 0 0,-22 0 15,21 0-15,-21 0 0,43-21 16,-43-1-16,0 1 0,0 0 0,1 0 16,-1 0-16,-21 0 15,0-22-15,0-20 0,0-64 16,0 84-16,0 1 15,0 21-15,0 0 0,0 0 16,0-1-16,0 44 16,0-1-1,0 0-15,0 21 0,0 43 16,0-22-16,0-20 0,0-1 16,0-21-16,0 22 0,0-22 15,21 0-15,-21 0 0,21 21 16,0-20-16,0-22 15,1 0-15,-1 0 0,0 0 16,0 0-16,0-22 0,0 22 16,1-21-16,-22 0 0,21 0 15,0-21-15</inkml:trace>
  <inkml:trace contextRef="#ctx0" brushRef="#br0" timeOffset="42974.27">17716 4741 0,'0'22'0,"0"-1"15,0 21-15,0 0 0,0 1 16,0-1-16,0 22 0,-21-22 0,21 21 16,0 1-16,0-1 0,-21 1 15,21-22-15,0 22 0,0-1 0,0-20 16,0-1-16,-21 21 0,21-41 15,0 20-15,0 0 0,0-21 0,0 22 16,0-22-16,0 0 16,21-21 15,-21-21-31,21 0 0,-21 0 0,21-1 16</inkml:trace>
  <inkml:trace contextRef="#ctx0" brushRef="#br0" timeOffset="43342.6">17843 5546 0,'0'0'0,"0"21"15,0 0 1,22-21-16,-1 0 16,0 0-16,0 0 15,0 0-15,0 0 0,1 0 16,-22-21-16,21 21 0,21-21 15,-42-22 1,0 22-16,0 0 16,0 0-16,-21 21 15,0 0 1,0 0-16,-1 0 0,-20 21 0,21 0 16,0 0-16,21 1 0,-43 20 15,43 0-15,-21-21 0,21 1 16,0 20-16,0-21 0,0 0 15,0 0-15,0 1 0,0-1 0,21 0 16,1 0-16,-1-21 0,0 0 16,0 0-16,0 0 0,0 0 15,1 0-15,-1 0 0,0 0 0,21 0 16,-21-21-16,1 0 0,20 21 16</inkml:trace>
  <inkml:trace contextRef="#ctx0" brushRef="#br0" timeOffset="43752.85">18351 5482 0,'0'0'0,"-21"-21"15,0 0-15,21 0 16,0 0 0,21 21-1,0 0-15,1 0 0,-1 0 16,0 0-16,0 0 0,0 21 15,0 0-15,1 0 0,-1 0 0,0 0 16,0 1-16,-21 20 0,0-21 0,0 21 16,21-20-16,-21-1 0,0 21 15,0 0-15,0-20 0,-21-1 16,0 0-16,21 0 0,-21 0 16,0-21-1,-1 0-15,22-21 16,0 0-16,0 0 15,0 0-15,0-22 16,0 22-16,0 0 0,0-21 0,22 20 16,-1-20-16,0 0 0,0 21 15,0-1-15,0-20 0,-21 21 0,22 21 16,-1-21-16,0 0 0,0 21 16,-21-22-16,21 22 15,-21-21-15,21 21 16</inkml:trace>
  <inkml:trace contextRef="#ctx0" brushRef="#br0" timeOffset="44084.65">19029 4953 0,'0'0'15,"0"-21"-15,0 0 0,0 42 31,0 0-15,0 0-16,0 22 0,0-1 16,0 0-16,-21 1 0,-22 41 15,22-20-15,21-22 0,-21 0 16,0 22-16,0-22 0,-1 1 0,22 41 16,-21-20-1,21-43-15,0 0 0,0 0 16,0 22-16,0-22 0,21-21 15,1 0-15,-1 0 16,0 0-16,0 0 0,0 0 0,0 0 16,1-21-16,-1 21 0,0-22 0,0 1 15,0 0-15,0 0 0,1 0 16</inkml:trace>
  <inkml:trace contextRef="#ctx0" brushRef="#br0" timeOffset="44287.53">18817 5292 0,'21'0'31,"0"0"-31,1 0 0,-1 21 0,0-21 16,21 0-16,22 0 15,-43 0-15,0 0 0,21 0 16,-20 0-16,-1 0 0,0 0 0,0 0 15,0 0-15,0-21 0,1 21 16,-22-21-16</inkml:trace>
  <inkml:trace contextRef="#ctx0" brushRef="#br0" timeOffset="44641.94">20066 5122 0,'0'0'15,"0"-21"1,-21 21-16,0 0 16,-1 0-1,1 21-15,0 1 16,21-1-16,0 21 0,-21-21 0,0 22 15,21-22-15,-21 63 16,-1 1-16,22-43 0,0-20 16,0 20-16,0 0 0,0-21 15,0 43-15,0-43 0,0 0 16,0 0-16,22 1 0,-1-22 16,0 21-16,0-21 0,0 0 15,0 0-15,1 0 0,-1-21 16,0-1-16,0 22 15,-21-21-15</inkml:trace>
  <inkml:trace contextRef="#ctx0" brushRef="#br0" timeOffset="44983.02">20489 4995 0,'21'0'0,"1"0"15,-1 22-15,0-22 0,0 21 16,0-21-16,0 21 0,1 0 16,-1 0-16,0 0 0,0 22 15,-21-22-15,0 0 0,0 21 0,0 1 16,0-22-16,0 21 0,-21-21 15,0 22-15,0-1 0,-1-21 0,1 22 16,0-22-16,0 0 0,0 21 0,0-21 16,-1 1-16,1-1 15,21 0-15,-21 0 0,0-21 0,21 21 16,-21-21 0,0 21-16</inkml:trace>
  <inkml:trace contextRef="#ctx0" brushRef="#br0" timeOffset="45816.59">11091 6943 0,'0'-21'0,"0"42"0,-21-64 16,0 43-1,0 0-15,0 0 0,-1 0 16,1 0-16,0 22 15,0-1-15,0 0 0,0 21 0,-1-21 16,-20 64-16,21-21 16,0-22-16,0 0 0,-1 22 0,1-22 15,0 0-15,21 64 16,0-63-16,0-22 0,21 0 16,0-21-16,22 0 0,-22 0 15,21 0-15,-21 0 0,22 0 0,-1 0 16,0-21-16,1 0 0,-1-1 15,0 1-15,22-42 16,-43 42-16,0-22 0,-21 1 0,0-43 16,0 43-16,0 0 15,-21-1-15,0 1 0,21 0 0,-42-1 16,-1 1-16,1 0 16,42 20-16,-21 22 0,0 0 15,-1 0-15,1 0 0,21 22 16,0-1-16,-21-21 0,0 21 0,21 0 15,-21 0-15,21 0 16,0 22-16,-21-22 0,21 0 16,-22 0-16,22 0 0</inkml:trace>
  <inkml:trace contextRef="#ctx0" brushRef="#br0" timeOffset="46110.42">11642 6922 0,'21'-22'16,"-42"44"-16,42-22 31,-21 21-15,0 0-16,0 0 0,0 21 0,-21 43 15,-1-21-15,1-22 16,21 0-16,-21 1 0,21-1 0,0 0 15,-21 1-15,0-1 0,21-21 16,0 0-16,-21 22 16,21-22-16,0-42 31,0-1-15,0 1-16,21 0 0,-21 0 0</inkml:trace>
  <inkml:trace contextRef="#ctx0" brushRef="#br0" timeOffset="46551.47">12107 6879 0,'-21'21'16,"0"1"-16,-85 41 15,21-21 1,43-20-16,0-1 0,-1 0 15,1 0-15,0 0 0,-1-21 0,1 21 16,0 1-16,21-22 0,-1 0 16,1 0-16,21-22 31,21 22-31,-21-21 16,22 21-16,-1 0 0,21 0 15,-21 21 1,0 1-16,1-1 0,-22 0 0,21 0 0,0 21 15,0-20-15,-21-1 0,21 21 0,0-21 16,1 22-16,-1-22 0,-21 0 16,21 0-16,0 0 0,0 0 0,0 1 15,1-1-15,-1-21 0,21 0 16,-21 0 0,0 0-16,1 0 0,-22-21 15,21-1 1,0 1-16,-21 0 15,21 0-15,0 21 0,-21-21 16,21 0-16,1-1 0,20 1 0,-21 0 16</inkml:trace>
  <inkml:trace contextRef="#ctx0" brushRef="#br0" timeOffset="47190.04">12912 7197 0,'0'0'0,"-22"0"0,1 0 0,0 0 0,0 0 16,42 0 0,0 0-1,22-21-15,-22 21 0,21 0 0,0 0 16,22 0-16,-22 0 0,22 0 15,105 0 1,0 0-16,-126-22 16,-1 22-16,0 0 0,1 0 0,-1 0 15,0 0-15,-20 0 16,-1 0-16,-21-21 0,0 0 16,0 0-1,-21 21-15,-1 0 0,1-21 16,0 21-16,0-21 0,0 21 15,0-22-15,-1 22 0,1 0 0,0-21 16,21 0-16,-21 21 0,0-21 16,42 21 46,0 0-62,0 0 16,0 0-16,1 0 0,-1 0 15,0 0-15,0 0 0,0 0 0,0 0 16,1 0-16,-1 0 0,0 0 0,0 0 16,-21 21-16,0 0 15,0 0-15,0 1 0,0-1 16,0 0-16,-21 0 0,-43 43 16,43-43-16,-21 21 0,0-21 15,20 0-15,-62 43 16,63-43-16,-1 0 0,1-21 0,0 21 0,0 1 15,0-22-15,21 21 16</inkml:trace>
  <inkml:trace contextRef="#ctx0" brushRef="#br0" timeOffset="50631.45">14901 7154 0,'0'22'15,"21"-22"16,1 0-15,-1 0 0,0 0-16,-21-22 0,21 1 0,0 21 15,-21-21-15,0 0 0,21 21 16,-21-21-16,22 0 0,-22-1 0,0-20 16,0 21-16,0 0 0,0 0 15,-22-1-15,1 1 0,0 0 16,0 21-16,0 0 0,-22 0 0,22 0 15,0 0-15,0 0 0,-21 0 16,20 0-16,-20 21 0,21 0 16,0 1-16,0-1 0,-22 0 0,22 0 15,0 21-15,0-20 0,0 20 16,-1-21-16,22 21 0,0-20 0,0 20 16,0-21-16,0 21 0,0-20 15,0-1-15,0 0 0,22 0 0,-1-21 16,0 0-16,0 0 0,0 0 15,22 0-15,-22 0 0,0 0 0,21 0 16,-21-21-16,1 0 0,20 0 0,-21-1 16,0 1-16,22-21 0,-22 21 15,0 0-15,0-22 0,0 22 0,0-42 16,-21 20 0,22 22-16,-22 0 0,0 0 0,-22 21 31,22 21-31,-21-21 15,21 21-15,0 0 0,-21 0 0,21 22 16,-21-22-16,21 21 0,-21-21 16,21 22-16,0-22 0,0 0 0,0 21 15,0-20-15,0-1 0,0 0 0,0 0 16,21 0-16,0-21 0,0 21 16,0-21-16,1 0 0,20 0 15,-21 0-15,0-21 0</inkml:trace>
  <inkml:trace contextRef="#ctx0" brushRef="#br0" timeOffset="50939.41">15621 7006 0,'0'0'0,"0"-21"0,0 0 0,0 0 15,0 0 1,-21 21-1,0 0-15,-1 0 0,1 0 0,0 21 16,0 0-16,0 0 0,0-21 16,-1 42-16,-20-20 0,21-1 15,0 21-15,0-21 0,21 22 0,-22-22 16,22 21-16,0 43 16,0-22-1,22-42-15,-1 1 0,21-22 16,-21 0-16,22 21 0,-1-21 0,-21 0 15,21 0-15,1 0 0,-1-21 0,0-1 16,1 22-16,63-63 16</inkml:trace>
  <inkml:trace contextRef="#ctx0" brushRef="#br0" timeOffset="51218.37">16171 6985 0,'0'-21'16,"0"42"-16,-21-42 15,0 21-15,0 0 16,0 0-16,-1 21 0,1-21 16,0 21-16,21 0 0,-21 1 15,0-1-15,21 0 0,-21 0 0,21 0 16,0 22-16,-22-22 0,1 21 16,21-21-16,0 0 0,0 22 0,-21-22 15,21 0-15,0 0 0,0 0 16,0 1-16,0-1 0,0 0 0,21 0 15,0-21 1,1 0-16,-1 0 0,0 0 0,42 0 16,1 0-1,-22-21-15,1 0 0,-1 21 0,-21-21 16,21-1-16,1 1 0,-22 0 16</inkml:trace>
  <inkml:trace contextRef="#ctx0" brushRef="#br0" timeOffset="51606.82">16510 7091 0,'0'0'0,"0"21"16,21-21 15,0 0-31,0 0 0,64-21 15,-64 21 1,22-21-16,-1 0 16,-21 21-16,0-22 0,-21 1 15,-21 21 1,0 0-16,0 0 0,-106 0 31,84 21-31,22 1 0,-21-22 16,0 42-16,20-21 0,1 21 15,0 1-15,21-22 0,0 0 16,0 0-16,0 0 0,21 1 16,0-1-16,1-21 0,-1 21 0,0-21 15,0 21-15,64-21 16,-22 0-16,-20 0 0,-1 0 16,0-21-16,-21 0 0,22 21 0</inkml:trace>
  <inkml:trace contextRef="#ctx0" brushRef="#br0" timeOffset="51921.25">17166 7006 0,'0'0'0,"0"-21"15,-21 21-15,0 0 16,21 21 0,-21 0-16,21 1 0,0-1 15,0 21-15,0-21 0,0 22 16,-22-1-16,22 0 0,0 1 0,0-1 15,0-21-15,0 21 0,0 1 0,0-1 16,0 0-16,0 1 0,0-1 16,0 106-1,0-127-15,0 1 0,0-1 16,0 21-16,0-21 0,0 0 16,0 1-16,0-1 0,0-42 46,0-1-46,0 1 16,0 0-16,0 0 0,0-21 16</inkml:trace>
  <inkml:trace contextRef="#ctx0" brushRef="#br0" timeOffset="52204.25">17103 7154 0,'0'0'0,"0"-42"0,0 21 0,0 0 16,0-43-1,0 43-15,21 21 0,0 0 16,0 0-16,0 0 0,22 0 0,-22 0 16,0 0-16,21 0 0,-21 21 15,22 0-15,-22-21 0,-21 22 0,0 20 16,0 0-16,0 1 0,-21-22 16,0 0-16,-1 21 15,1-21-15,-21 1 0,21-1 0,-22-21 0,22 21 16,0 0-16,0-21 0,0 0 15,0 0-15,21-21 32,0 0-17,21 0-15,0-1 0,0 1 0</inkml:trace>
  <inkml:trace contextRef="#ctx0" brushRef="#br0" timeOffset="52485.71">17801 6541 0,'-21'0'0,"0"0"15,0 21-15,21 0 16,0 21-16,-22-21 0,1 22 0,21-1 16,-21 0-16,21 1 0,0-1 0,0 0 15,-21 1-15,21-1 0,-21 0 16,21 1-16,0-1 0,0 0 15,0 22-15,0-43 0,0 0 16,0 0-16,21 1 0,-21-1 16,21-21-16,0 0 0,0 0 0,22 0 15,-22 0-15,0 0 0,0-21 0,64-22 16,-43 1 0,-21 21-16,-21-22 0</inkml:trace>
  <inkml:trace contextRef="#ctx0" brushRef="#br0" timeOffset="52699.64">17589 6879 0,'0'0'0,"22"0"16,-1 0-1,0 0-15,0 0 0,43 0 16,-22 0-1,0 0-15,-21 0 0,22-21 0,-22 21 0,0 0 16,0 0-16,0 0 16,-21-21-16,22 21 0,-44 0 15</inkml:trace>
  <inkml:trace contextRef="#ctx0" brushRef="#br0" timeOffset="53447.63">10520 8551 0,'0'-21'15,"0"42"-15,0-63 0,-21 42 0,21-21 0,-22 0 16,1 0-16,0-1 0,0 22 15,21-21-15,-21 0 0,0 21 16,-85 0 0,42 0-1,-20 42-15,62-20 0,-20 20 16,0-21-16,21 21 0,-1 1 0,1-1 16,0 22-16,0-22 0,21 0 15,0 22-15,0-22 0,0 0 16,0 1-16,0-22 0,0 42 0,21-41 15,0-1-15,22 0 16,-22-21-16,21 0 0,0 0 0,1 0 16,-1 0-16,0 0 0,1 0 0,-1 0 15</inkml:trace>
  <inkml:trace contextRef="#ctx0" brushRef="#br0" timeOffset="55549.39">10922 8827 0,'0'0'0,"0"-22"0,0-20 0,0 21 0,-21 0 16,0 21-16,-1-21 16,1-1-16,-42 22 0,20 0 0,22 0 15,-42 0-15,20 22 16,22-1-16,-21 0 0,21 0 0,-22 21 16,22-20-16,-42 83 15,42-20 1,21-64-16,0 22 0,0-1 15,0-21-15,0 0 0,0 0 0,21-21 16,0 0-16,0 0 0,0 0 16,0 0-16,22 0 0,-22-21 0,85-21 15,-64 21 1,0 0-16,-20-1 0,41-41 16,-42 42-16,-21-22 0,0 22 0,21-21 15,-21 21-15,0 0 0,0-22 16,0 22-16,0 0 0,-21 21 15,0 21 1,21 0-16,-21 0 0,21 1 16,-21-1-16,21 0 0,0 21 15,0-21-15,0 1 0,0-1 0,0 0 16,0 0-16,0 0 0,21 0 16,0-21-16,0 22 0,43-22 15,-43 0-15,21 0 16,1 0-16,-22 0 0,21 0 0,0-22 15,-20 22-15,20-21 0,0-21 16,-21 21-16,1 0 0,-1-1 16,0 1-16,-21-21 0,0 21 0,0-43 15,0 43 1,0 42 15,0 0-31,0 22 0,0-22 16,0 0-16,-21 0 15,21 0-15,-21 43 0,-1-43 0,1 0 16,21 0-16,0 1 0,-21-1 16,0 0-16,21-42 47,0 0-47,0-1 15,21 1-15,-21 0 0,21 0 16,0 0-16,1-22 0,41 1 15,-42 0-15,43-1 16,-43 22-16,42 21 16,-41 0-16,-1 0 0,0 0 15,-21 21-15,0 1 0,21-1 16,-21 21-16,0 22 16,0-22-16,0-21 0,0 0 0,0 22 15,0-22-15,0 0 16,0 0-16,0 0 0,21-21 15,0 0-15,1 0 16,-1 0-16,0 0 0,0 0 16,0 0-16,0-21 0,22 21 15,-22-21-15,0 0 0,0 0 0,0-1 0,1 1 16,-1 0-16,0-21 16,0-22-16,-21 22 15,0 21-15,21-22 0,-21 22 16,0 0-16,0 42 31,-21-21-15,21 21-16,-21 1 0,21-1 0,0 0 15,0 0-15,0 0 0,-21 0 0,21 1 16,0-1-16,0 0 0,0 0 16,0 0-16,0-42 62,0 0-62,0 0 16,0 0 15,0-1 0,0 1 0,0 0-31,0 0 16,21 21-16,-21-21 16,0 0-16,21 21 0,21-43 15,-20 22-15,-1 21 0,-21-21 0,21 0 16,0 21-16,0 0 0,0 0 16,1 0-1,-22 21-15,0 0 0,0 0 16,0 0-16,0 1 0,0-1 15,0 0-15,0 0 0,0 0 16,0-42 31,0 0-47,0 0 0,0 0 16,0-1-16,0 1 15,0 0-15,0 0 0,0 0 16,0 0-16,0-1 15,-22 22 1,1 0-16,0 22 16,0-1-16,0 0 0,0 0 0,-22 21 15,1 64 1,21-85-16,21 1 0,-21-1 16,21 21-16,0-21 0,0 0 0,0 1 15,0-1-15,21 0 16,0 0-16,0-21 0,0 0 15,0 21-15,1-21 0,-1 0 0,21 0 16,-21 0-16,22 0 0,-1 0 0,0 0 16,1-21-16,-22 21 0,21-21 15,0 0-15,43-43 16,-43 22-16,-42 21 16,22 0-16,-22-1 0,0-20 0,0 21 15,0 0-15,0 0 0,0-1 0,0 1 16,-22 21-1,1 0-15,0 0 16,0 21-16,0 1 16,21-1-16,0 0 0,-21 42 15,21-41-15,0-1 0,0 0 0,0 21 16,0-21-16,0 1 0,21 20 16,0-42-1,0 21-15,0-21 0,0 0 0,1 0 16,-1 0-16,0 0 0,0 0 15,0-21-15,0 0 0,1 21 0,20-21 16,0-22-16,1-20 16,-43 20-16,21 1 0,0 0 15,0-1-15,0 1 0,-21 0 16,0-1-16,21-20 0,1 21 16,-22-1-16,0 1 0,0-22 15,21 43-15,-21-21 0,-21 63 31,21 0-31,0 0 0,-22 1 16,22 20-16,-21 0 0,21 1 16,0-1-16,0 43 0,0-43 15,0 0-15,0 1 0,0-1 16,0 0-16,0-21 0,0 22 0,0-22 16,21 0-16,1 0 0,-1 0 15,42 1-15,-20-1 16,-22-21-16,0 0 15,0 0-15,0 0 0,0-21 0,1-1 16,-1 1-16,0 0 0,42-21 16</inkml:trace>
  <inkml:trace contextRef="#ctx0" brushRef="#br0" timeOffset="56049.11">13610 8700 0,'21'0'32,"0"0"-17,22 0-15,20 0 16,-20 0-16,-1 0 0,64 0 16,-64 0-16,22-22 15,-1 22-15,1 0 0,-22 0 0,0-21 0,43 0 16,-64 21-16,0 0 0,-21-21 15,-21 21 1,0-21-16,-21 21 16,20 0-16,-20 0 0,0-21 0,-1 21 15,1-22-15,21 22 0,-21 0 0,20 0 16,1 0 0,21-21-16,43 21 31,-22 0-31,0 0 0,0 0 0,0 0 15,22 0-15,-22 0 0,0 0 16,0 0-16,43 0 16,-43 21-16,-21 1 0,0-1 15,0 0-15,0 0 0,0 0 16,0 0-16,0 22 0,-43-1 16,22-21-16,0 0 0,0 1 0,-21 20 15,-1 0 1,22-21-16,21 1 0,-42-1 15,21-21-15</inkml:trace>
  <inkml:trace contextRef="#ctx0" brushRef="#br0" timeOffset="57016.41">15325 8657 0,'0'0'0,"21"0"15,0 0-15,-21-21 31,0 0-31,0 0 16,0 0-16,-21 21 16,0-22-16,-1 22 0,1 0 0,0 0 15,0 0-15,0 0 0,0 0 16,-22 0-16,22 0 0,0 0 0,-64 64 16,43-1-1,21-41-15,0 20 0,-1 0 0,1 1 16,21-22-16,-21 21 0,21 0 15,0-20-15,0-1 0,0 0 16,21 0-16,0 0 0,1-21 0,-1 0 16,21 0-16,22 0 15,20 0-15,-41-21 0,-1 0 16,21-21-16,-20 20 0,-22-20 16,0 0-16,21 21 0,-42-22 15,22 1-15,-1 0 0,0-1 0,-21 1 16,21-22-16,-21-20 15,0 41-15,0-62 16,0 62-16,0 1 0,0 0 16,0 20-16,-21 22 15,0 22-15,0-1 0,-1 0 16,22 0-16,0 21 0,-21 1 0,21-1 16,-21 0-16,21 1 0,0-1 15,0 22-15,0 63 16,0-106-16,0 21 15,0-21-15,21 0 0,0 1 0,1 20 16,-1-42-16,0 0 0,0 0 16,0 0-16,0 0 0,1 0 15,-1 0-15,21-42 16,0-1-16,-20 22 16,-1 0-16,-21 0 0,0 0 0,21-1 15,-21 1-15,21 0 0,-21 0 0,0 42 31,0 0-15,0 0-16,0 1 16,0 20-16,0 21 15,-21-41-15,21-1 0,0 0 16,0 0 0,0-42 15,0 0-31,0 0 15</inkml:trace>
  <inkml:trace contextRef="#ctx0" brushRef="#br0" timeOffset="57182.91">15811 8467 0,'0'-21'16,"-21"21"15,21 21 0,21-21-15,1 21-16,-1-21 0</inkml:trace>
  <inkml:trace contextRef="#ctx0" brushRef="#br0" timeOffset="57590.79">16425 8530 0,'0'0'0,"0"-21"16,-21 21 0,0 0-16,0 0 0,-22 0 15,1 0-15,21 0 0,-21 21 0,-1-21 16,1 21-16,21 1 0,-22-1 16,22-21-16,0 21 0,0 0 0,0 0 15,21 0 1,21-21-16,0 0 0,0 22 15,22-22-15,-22 21 0,21-21 16,0 0-16,1 0 0,-1 21 16,-21-21-16,22 0 0,-1 21 0,-21-21 15,0 0-15,0 21 0,1-21 0,-22 21 16,0 1-16,-22-1 16,-20-21-16,21 0 15,-21 0-15,20 21 0,-20-21 0,21 0 16,-21 0-16,-1 0 0,22 0 15,0 0-15,-21 0 0,20 0 16,1 0 0,21-21-1,0 0-15,21 21 16,1-22-16,-1 1 0,21 21 0</inkml:trace>
  <inkml:trace contextRef="#ctx0" brushRef="#br0" timeOffset="59138.83">16785 8573 0,'0'0'0,"0"21"47,-21 0-32,21 0-15,0 0 0,0 0 16,0 1-16,0-1 0,0 0 15,0 0-15,0 0 0,0 0 0,0 1 16,0-1-16,0 0 16,-21-21-1,0-21 17,21 0-32,0-1 0,0 1 15,0 0-15,0 0 0,0 0 16,0-22-16,0 22 0,0 0 0,0-21 15,0 21-15,21-1 0,0 1 16,0 0-16,-21 0 0,21 21 0,0 0 16,1-21-16,-1 21 0,0 0 0,0 0 15,0 21-15,0 0 16,-21 0-16,0 0 0,22 1 16,-22-1-16,0 0 0,0 0 0,0 0 15,0 0-15,0 1 0,0-1 16,0 0-16,0 0 0,0 0 15,-22-21-15,22 21 0,-21-21 32,0 0-32,21-21 15,0 0-15,0 0 16,0 0-16,0 0 0,0-1 16,42-20-16,-20 0 15,-22 21-15,21-1 0,0 1 0,0 0 16,0 21-16,22-21 0,-22 0 15,0 21-15,0 0 0,0 0 16,0 0-16,1 42 16,-22-21-16,0 0 0,0 22 15,0-22-15,0 0 0,0 0 16,0 0-16,0 1 0,0-1 0,0 0 16,21-21-16,-21 21 0,0 0 15,21-21-15,-21 21 0,21-21 16,0 0-16,0 0 0,1 0 15,-1-21-15,0 21 16,0-21-16,0 0 0,0 0 0,-21 0 16,22-1-16,-1 1 0,0 0 15,-21 0-15,21 0 0,-21 0 16,0-22-16,0-20 16,0 42-16,0 42 31,-21 0-31,21 0 15,0 0-15,-21 0 0,21 43 16,0-22-16,0-21 16,0 1-16,0-1 15,0 0-15,21 0 0,0 0 0,0 0 16,0-21-16,1 0 0,-1 0 16,0 0-16,0 0 0,43 0 15,-43 0-15,0-21 0,0 21 16,21-21-16,-20 0 0,-1 0 15,0 0-15,0-1 0,-21 1 0,21-21 16,0-43 0,-21 64-16,0 0 0,0 0 0,0 0 15,0 42 17,0 0-32,0 0 15,0 0-15,0 0 0,0 1 16,0-1-16,0 0 0,0 0 15,43 43 1,-43-43-16,0 0 16,-21-21 31,-1 0-47,1-21 0,0 21 15,21-21-15,-21 21 0,0 0 16,21 21 15,0 0-31,0 0 16,0 0-16,21-21 0,0 0 15,0 21-15,0-21 16,1 0-16,20 0 16,0 0-16,1-21 15,-22 0-15,21 0 0,0 0 16,-20 0-16,-1-1 0,0 1 0,0 0 15,0 0-15,0 0 0,1-22 16,-22 22-16,0 0 0,0 0 0,0-21 16,0 20-16,0 1 15,0 42 1,0 1-16,0-1 16,0 0-16,0 0 0,0 0 15,0 0-15,0 1 0,0-1 0,0 0 16,0 0-16,0 0 15,0 43-15,-22-22 16,22-21-16,-21-21 16,0 0-16,0 0 15,0 0-15,0 0 16,-1 0 0,22-21-16,-21-21 15,-42 21-15,42-1 16,-1 1-16,1 0 15</inkml:trace>
  <inkml:trace contextRef="#ctx0" brushRef="#br0" timeOffset="59330.72">17611 8297 0,'0'0'0,"-22"-21"16,1 0-1,0 21 48,0 0-63</inkml:trace>
  <inkml:trace contextRef="#ctx0" brushRef="#br0" timeOffset="60838.29">720 10160 0,'-22'0'47,"1"0"-47,0 0 16,0 0 0,21-21-1,-21 0-15,21 0 16,0-1-16,21 1 0,-21 0 15,21 0-15,0 0 0,0 21 16,1-21-16,-1-1 0,0 22 0,0 0 16,0 0-16,0 0 0,1 0 15,-1 0-15,0 22 0,0-1 16,0 21-16,0-21 0,-21 0 16,0 22-16,0-1 0,0-21 0,0 22 15,0-1-15,0 0 0,0 1 16,0-1-16,0 0 0,0 1 15,-21-1-15,0-21 0,0 21 16,-21 1-16,20-22 0,-20 0 0,21 21 16,-21-20-16,20-22 0,-20 21 15,-43 0 1,64-21-16,0 0 0,0 0 0,0 0 16,0 0-16,-1 0 0,1-21 0,0 0 15,21-1-15,0 1 0,0 0 16,0-21-16,0 21 0,0-1 0,0-20 15,0 21-15,0 0 0,0 0 16,0-1-16,21 1 0,0 0 16,1 0-16,20 21 15,-21 0-15,0 0 0,0 0 16,1 0-16,-1 21 0,0 21 16,0 1-16,0-22 0,0 0 15,-21 21-15,0-20 0,22-1 0,-1 42 16,-21-20-1,0-22-15,21-21 0,0 21 16,0-21 0,0 0-1,-21-21 1,22 21-16,-1-21 0</inkml:trace>
  <inkml:trace contextRef="#ctx0" brushRef="#br0" timeOffset="61148.12">1249 10478 0,'0'0'0,"0"21"16,21-21-1,0 0-15,0-21 16,0-1-16,-21 1 15,0 0 1,0 0 0,-21 21-16,0 0 0,0 0 15,0 0-15,0 0 16,21 21-16,0 0 0,0 0 16,0 1-1,0-1-15</inkml:trace>
  <inkml:trace contextRef="#ctx0" brushRef="#br0" timeOffset="61822.73">2561 10012 0,'0'0'15,"0"-21"-15,0 0 0,0-1 16,0 44 15,0-1-31,0 0 16,0 0-16,0 21 0,0-20 0,0 20 15,0 0-15,0 22 0,0-22 16,0 22-16,0-1 0,-21-21 0,21 22 16,0-22-16,0 1 0,-21-1 15,21 0-15,-21-21 0,21 43 16,0-43-16,0 0 0,0-42 31,0 0-15,21 0-16,-21 0 15,21-22-15,0 1 0</inkml:trace>
  <inkml:trace contextRef="#ctx0" brushRef="#br0" timeOffset="62101.6">2963 9885 0,'0'0'0,"0"-21"0,0 0 16,0 42-1,0 0-15,0 0 16,0 21-16,0-20 0,0 20 0,0 43 16,0-43-1,0 0-15,0 22 0,0-22 0,0 0 16,0 22-16,0-22 0,0 1 0,0-1 15,0-21-15,0 21 0,0-20 16,0 20-16,0-21 0,-21 0 16,21 0-16,-21-21 31,21-21-31,-21 0 0,0 0 16</inkml:trace>
  <inkml:trace contextRef="#ctx0" brushRef="#br0" timeOffset="62486.38">2476 10541 0,'-21'0'16,"42"0"-16,-63 21 15,84-21 1,-20 0 0,-1 0-16,21 0 0,0 0 15,1-21-15,-1 0 0,22 21 0,-22-21 16,21 0-16,-20 21 0,20-22 15,-20 1-15,-1 0 0,21 0 0,-41 0 16,62-22-16,-63 22 16,1 21-16,-22-21 0,21 21 15,-21 21 1,0 0 0,0 1-16,0-1 0,0 21 15,-21-21-15,21 22 0,0-22 16,0 0-16,0 0 0,0 0 0,0 0 15,0 1-15,0-1 0,0 0 0,0 0 16,0-42 31,0 0-31,-22 0-16,22-1 0,0 1 0,0 0 15</inkml:trace>
  <inkml:trace contextRef="#ctx0" brushRef="#br0" timeOffset="62666.27">3217 10160 0,'0'-21'15,"-21"21"-15,42 0 78,0 0-78,1 21 0,-1-21 0,0 0 16,0 0-16</inkml:trace>
  <inkml:trace contextRef="#ctx0" brushRef="#br0" timeOffset="63285.92">3979 10583 0,'0'0'0,"21"0"16,1 0-16,-22-21 0,0 0 15,0 0-15,21 0 0,-21 0 16,0-1 0,0 1-16,0 0 0,0 0 0,0 0 15,0 0-15,-21-1 0,-1 1 0,1 21 16,0-21-16,0 21 0,-21 0 15,20 0-15,1 0 0,-21 21 16,21 0 0,-22 1-16,22 20 0,0-21 0,-21 21 0,21-20 15,-1 20-15,1 0 0,0 22 16,21-43-16,0 0 0,0 0 16,0 0-16,0 1 0,0-1 0,21 0 15,0-21-15,22 0 0,-22 0 0,0 0 16,21 0-16,-20 0 15,41 0-15,-21-21 0,-20 21 16,20-21-16,-21-1 0,0 1 0,0-21 16,1 21-16,-1-22 0,0 22 15,0-21-15,0-43 0,-21-21 16,0 64-16,0 21 16,0-21-16,0-1 0,0 22 0,0 0 15,0 0-15,0 0 0,-21 21 16,0 21-1,0 0-15,21 0 16,0 0-16,0 22 0,0-1 0,-21-21 16,21 43-16,0-22 0,0 0 15,0 1-15,0-1 0,0-21 0,0 21 16,0 1-16,0-22 0,0 0 16,21 43-16,21-22 15,-21-42-15,43 0 16,-43 0-16,0 0 15,0 0-15,22 0 0,-22-21 0,21 21 16,-21-21-16</inkml:trace>
  <inkml:trace contextRef="#ctx0" brushRef="#br0" timeOffset="64416.1">4699 10435 0,'0'0'0,"0"-63"15,0 42-15,-42-1 16,-1 1-16,22 21 15,0 0-15,0 0 0,0 21 16,-1 1-16,1-1 0,0 0 0,0 21 16,21-21-16,-21 1 0,21 20 15,-21-21-15,21 21 0,0-20 0,0-1 16,0 0-16,0 0 0,0 0 16,0 0-16,21 1 0,0-22 0,0 21 15,0-21-15,0 0 0,1 0 16,-1 0-16,0 0 0,42 0 15,-41-21-15,-1-1 16,0 1-16,0 0 0,0 0 0,0-21 16,1-1-16,-1 22 0,-21-21 0,21-22 15,0-20-15,-21 41 16,0-20-16,0 20 0,0 1 0,0 0 16,0 21-16,0-22 0,0 22 0,0 0 15,0 0-15,-21 42 31,21 0-31,-21 0 0,0 0 16,21 22-16,0-22 0,0 21 16,-22 1-16,22-1 0,0 0 0,0 43 15,0-43-15,0 1 16,0-1-16,0 0 0,0 1 0,0-22 16,0 21-16,0-21 0,22 0 0,-22 1 15,21-1-15,0-21 0,0 0 16,0 21-16,0-21 0,22 0 0,-22 0 15,0 0-15,21 0 0,-20-21 0,-1 0 16,21 21-16,-21-22 0,0 1 16,1 0-16,-1 0 0,0-21 15,-21 20-15,21-41 0,0 42 16,-21 0-16,0-1 0,0 1 16,0 0-16,-21 21 15,0 0-15,0 21 16,21 0-16,0 1 15,-21 20-15,21-21 0,-22 0 0,22 0 16,0 22-16,0-22 0,0 0 16,0 0-16,0 0 0,0 1 15,22-22-15,-1 0 0,0 21 0,21-21 16,-21 0-16,1 0 16,-1 0-16,0 0 0,42-21 15,-41-1-15,-1 1 0,0 0 16,0 0-16,0 0 0,-21 0 0,21-1 15,1-41-15,-22 21 16,0 20-16,0 1 0,0 0 16,0 42-1,0 0 1,0 1-16,0-1 0,-22 21 0,22-21 16,-21 0-16,21 1 0,-21-1 0,21 21 15,0-21-15,-21 0 0,21 1 16,-21-22-16,21 21 0,0 0 0,0 0 15,-21-21 17,-1 0-17,22-21-15,0 0 0,0 0 0,0-1 16,0 1-16,0 0 0,0 0 16,22-21-16,-1 20 0,0-20 0,0 21 15,0-21-15,0 20 0,1-20 0,20 21 16,-21 0-16,21 0 0,-20 21 15,20 0-15,-21 0 0,21 0 0,-20 0 16,-1 21-16,21 0 0,-21 0 16,0 64-1,1-22-15,-22-20 0,0-22 0,0 0 16,0 21-16,0-21 0,0 1 16,0 20-16,-22-21 15,22 0 1,-21-21-1,21-21 1</inkml:trace>
  <inkml:trace contextRef="#ctx0" brushRef="#br0" timeOffset="65380.84">7154 10710 0,'21'-21'16,"1"21"-16,-22-21 16,0 0-16,21 21 0,-21-21 0,21 21 15,-21-21-15,0-1 0,0 1 0,0 0 16,0-21-16,0 21 15,0-1-15,0 1 0,-21 0 0,0 0 16,-1 0-16,-20 21 16,0 0-16,21 0 0,-1 0 15,-20 21-15,21 0 0,-21 0 16,-1 0-16,22 1 0,-21 20 0,21 0 16,-1 1-16,1-22 0,0 21 15,0 0-15,21-20 0,-21-1 0,21 21 16,0-21-16,0 0 0,0 1 0,21-1 15,0-21-15,0 0 16,0 0-16,22 0 0,-22 0 0,21 0 16,-21 0-16,22 0 0,-22-21 0,21 21 15,1-22-15,-22 1 16,21 0-16,-21 0 0,22 0 0,-22-22 16,0 22-16,0-21 0,0 0 0,0-1 0,1 1 15,-1-43 1,-21 22-16,0 20 0,0 1 0,0 0 15,0-1-15,0 1 0,0 21 0,0-21 16,0 20-16,-21 1 16,-1 21-16,1 21 15,0 1-15,21-1 0,-21 0 16,21 21-16,-21 1 0,21-1 16,0 0-16,0 64 15,0-64-15,0 64 0,0-85 16,0 22-16,0-1 0,0-21 0,21 0 15,0 1-15,0-1 0,0 0 16,1 0-16,-1-21 0,0 0 0,0 0 16,0 0-16,0 0 0,22 0 15,-1-21-15,0-21 16,-20 20-16,-1 22 0,-21-21 16,21 0-16,-21 0 0,21 0 0,-21-22 15,0 65 16,0-1-31,0 0 16,-21 0-16,21 0 0,0 0 0,0 1 16,0-1-16,-21-21 15,21 21-15,0 0 16,21-42 15,0 0-15,-21 0-16</inkml:trace>
  <inkml:trace contextRef="#ctx0" brushRef="#br0" timeOffset="65564.73">7683 10308 0,'0'0'0,"-42"0"16,21 0-1,0 21 1,21 1-1,0-1 1,21 0 0,0-21-16,0 0 0,0 0 15</inkml:trace>
  <inkml:trace contextRef="#ctx0" brushRef="#br0" timeOffset="65815.28">7959 10414 0,'0'21'0,"0"0"0,0 1 16,21-1-16,-21 0 0,0 0 0,21 0 15,0 43 1,-21-43-16,21 0 0,-21 0 0,0 0 16,0 1-16,21-22 0,-21 21 15,0 0-15,22-21 0,-22 21 0,0 0 16,21-21 15,0-21-15,-21 0-16,21 0 0,-21 0 15</inkml:trace>
  <inkml:trace contextRef="#ctx0" brushRef="#br0" timeOffset="66048.1">8255 10329 0,'0'0'0,"0"-21"0,0 0 0,0 42 31,0 0-31,-21 1 16,0-1-16,21 21 0,-22-21 15,1 22-15,0-22 0,21 21 0,-42 22 16,21-43-16,21 21 0,0-21 16,0 0-16,-22 1 0,22-1 15,0 0-15,0 0 0,22-21 31,-1 0-15,0 0-16,0-21 0,0 0 0</inkml:trace>
  <inkml:trace contextRef="#ctx0" brushRef="#br0" timeOffset="66280.97">8445 10414 0,'0'21'15,"0"0"-15,0 22 16,0 20 0,0-42-16,0 1 0,0 20 0,0-21 15,0 0-15,0 0 16,0 1-16,0-1 16,0-42 15,0-1-16,0 1-15,0 0 0,0 0 0</inkml:trace>
  <inkml:trace contextRef="#ctx0" brushRef="#br0" timeOffset="66430.88">8445 10266 0,'0'0'16,"0"-42"-1,-21 42 16,21 21-15,21-21 0</inkml:trace>
  <inkml:trace contextRef="#ctx0" brushRef="#br0" timeOffset="66889.56">8890 10435 0,'21'0'0,"0"0"16,0-21-16,-21 0 15,0 0-15,22 21 0,-22-21 0,0-1 16,-22 22 0,1 0-16,0 0 15,-64 22-15,64-1 16,-21 0-16,21-21 0,0 21 15,-1 0-15,1 0 0,0 1 16,21-1-16,0 0 0,0 0 16,0 0-16,21-21 0,0 21 0,1-21 15,-1 0-15,42 22 16,-20-22-16,-22 0 0,42 42 16,-42-42-16,22 21 0,-22-21 15,0 21-15,-21 0 0,0 1 16,0-1-16,-42 0 15,21-21-15,-22 0 16,22 21-16,-21-21 0,21 21 0,-22-21 16,22 0-16,-21 0 0,21 0 0,-1 0 15,1 0-15,0 0 0,21-21 32,0 0-17,21 0-15,0 21 16,1-21-16,-1 21 0,0-22 15</inkml:trace>
  <inkml:trace contextRef="#ctx0" brushRef="#br0" timeOffset="67147.41">9292 10414 0,'0'21'31,"0"0"-31,0 1 0,0-1 0,0 0 16,0 0-16,0 0 0,0 0 16,0 1-16,0-1 0,0 0 0,0 0 15,0 0-15,0 0 0,-21 1 0,21-1 16,0 0-16,0 0 16,-21-21-16,42 0 31,0 0-16,-21-21-15</inkml:trace>
  <inkml:trace contextRef="#ctx0" brushRef="#br0" timeOffset="67881.11">9631 10393 0,'0'0'0,"0"21"16,0 0-16,0 0 0,0 1 15,-21-1-15,-1 0 0,22 0 0,0 0 16,0 22-16,0-22 0,0 0 16,0 0-16,0 0 0,0 0 0,0 1 15,0-1-15,22-21 16,-1 21-16,0-21 16,0 0-1,0 0-15,-21-21 16,0 0-16,0-1 15,0 1-15,0 0 0,-42-21 16,21-1 0,21 1-16,0 21 0,0-43 15,0 43-15,0-21 16,0 21-16,21 0 0,0-1 0,0 22 16,0 0-16,1-21 0,20 21 0,21 0 15,-20 21 1,-22 1-16,0-1 0,0 0 15,-21 0-15,0 21 0,21-20 16,-21 20-16,0-21 0,22 0 0,-22 22 16,0-22-16,0 0 0,0 0 15,0 43 1,0-43-16,-22-21 31,1 0-31,21-21 16,-21 21-1,21-22-15,0 1 0,0 0 16,0 0-16,21-43 16,0 22-16,1 21 0,-1-21 0,0-1 15,21 22-15,-21-21 0,1 21 16,20-1-16,-21 1 0,0 21 0,22 0 16,-22 0-16,0 0 0,0 0 15,0 0-15,-21 21 0,21 64 16,-21-43-16,0 22 15,0-22-15,0-21 0,0 1 16,0 20-16,0-21 16,0 0-16,0 0 0,0 1 0,-21-22 0,21 21 15,-21-21-15,21 21 0,0-42 47,-21 21-47,0-21 0,21-1 16,-21 22-16</inkml:trace>
  <inkml:trace contextRef="#ctx0" brushRef="#br0" timeOffset="68102.5">9419 10160 0,'0'0'0,"-21"0"15,0 0 1,42 0 31,0 0-31,-21-21-16,21 21 0</inkml:trace>
  <inkml:trace contextRef="#ctx0" brushRef="#br0" timeOffset="68902.03">11388 10520 0,'0'0'0,"-22"0"15,44 0 16,-1 0-31,0 0 16,0 0-16,21 0 0,-20 0 0,20 0 16,0 0-16,43 0 0,0 0 15,-22 0-15,-21 0 16,1 0-16,-1-21 0,0 21 0,-20 0 16,41 0-16,-42-21 0,0 21 15,-21-22 1,0 1-16,-21 0 15,0 21-15,0-21 0,0 21 16,0 0-16,-1 0 16,1-21-16,0 0 0,0 21 0,0 0 15,21-22-15,-21 22 16,21-21-16,21 21 47,0 0-47,0 0 0,0 0 15,0 21-15,-21 1 0,22-22 16,-22 21-16,0 0 0,0 21 16,0 22-1,0-1-15,-22-42 0,1 1 0,21-1 16,-21 0-16,-21 0 16,21 0-16,-1 0 0,1-21 0,0 22 15,0-22-15,21 21 0,-21-21 16,42 0-1</inkml:trace>
  <inkml:trace contextRef="#ctx0" brushRef="#br0" timeOffset="69930.45">13356 10393 0,'21'0'15,"0"0"1,1 0-16,20 0 16,0-21-16,-21 0 0,22 21 0,-1-22 15,-21 1-15,0 0 0,22 0 0,-22 21 16,0-21-16,0 0 0,0-1 15,-21 1-15,0 0 0,22 0 0,-22 0 16,0-22-16,0 22 16,0 0-1,-22 21-15,1 0 0,0 0 0,0 0 16,0 0-16,0 0 0,-1 21 16,1 0-16,0 1 0,-21-1 15,21 21-15,-1-21 0,1 43 0,0-22 16,0 22-16,-43 126 15,64-126-15,0-22 16,0 43-16,0-43 0,0 85 0,0-42 16,0-22-16,0 64 15,-21-63-15,21 20 0,0-20 0,-21-1 16,21 1-16,0-22 0,0 22 0,0 20 16,0-41-16,0 20 15,0-42-15,0 0 0,42-21 16,-20 0-16,20 0 15,-21 0-15,21 0 0,1-21 0,-1 0 16,64-42-16,-21-1 16,-64 22-16,21-1 0,-21 1 15,0-21-15,1 20 0,-22-20 16,0-1-16,0 22 0,0-22 0,-22 1 16,1 21-16,0-22 0,-21 22 0,21-1 15,-22 1-15,-41 0 16,-22-1-16,63 22 15,1 21-15,21 0 0,-21-21 0,20 21 16,1 0-16,0 0 0,42-21 31,0 21-31,22-21 0,-1 0 16,85-1 0,-85 1-16,-20 0 0,20 0 15,0 0-15,-21 0 0,22-1 0,-22 1 16,21 0-16,-21 0 0,1 0 0,-1-22 15,-21 22-15,21 0 16,-21 42 15,0 0-15,0 1-16,0-1 0,-21 0 16,21 21-16,0-21 0,0 1 15,0-1 1,-21-21-1,-1 0 1,22-21 0,0-1-16</inkml:trace>
  <inkml:trace contextRef="#ctx0" brushRef="#br0" timeOffset="70105.87">13970 10245 0,'21'0'94,"0"0"-94,0 0 0</inkml:trace>
  <inkml:trace contextRef="#ctx0" brushRef="#br0" timeOffset="70530.14">14309 10435 0,'0'21'16,"0"-42"-16,0 64 0,0-22 0,0 0 15,0 0-15,-22 0 0,22 0 0,-21 1 16,21-1-16,0 0 0,-21-21 15,21 21 1,0-42 15,0 0-15,0 0-16,0-1 0,21 1 16,-21 0-16,21-21 0,1 21 15,-1-22-15,21 1 0,-21 21 16,0 0-16,1 21 0,-1-22 0,21 22 15,-21 0-15,0 0 0,22 0 16,-22 0-16,0 0 0,0 43 16,-21 20-16,0-42 0,0 22 15,0-22-15,0 0 0,0 0 16,0 22-16,-21-22 0,21 0 0,-21-21 16,0 21-16,21 0 0,-21-21 15,21 21-15,21-42 31,-21 0-15</inkml:trace>
  <inkml:trace contextRef="#ctx0" brushRef="#br0" timeOffset="71069.83">15325 10287 0,'-22'-21'0,"-83"-21"16,83 42-16,-20 0 0,21 0 15,-21 0-15,20 0 0,-20 0 16,0 21-16,21 0 0,-22 0 0,1 0 16,21 0-16,0 1 0,-43 41 15,64-21-15,0-20 0,-21-1 16,21 21-16,0-21 0,0 0 0,0 1 15,21-1-15,0-21 0,0 21 16,1-21-16,-1 0 0,0 0 0,42 0 16,-20 0-16,-22 0 0,21 0 15,-21-21-15,1 0 0,20 21 16,-21-22-16,0-20 0,0 21 16,22-43-16,-22 22 0,-21 0 15,0-1-15,21 1 0,-21 0 16,0-22-16,0 22 0,0 0 0,0-1 15,0 1-15,0 0 0,0-22 16,0 22-16,0 21 0,-21 21 16,0 21-1,0 0-15,-1 21 0,1-21 16,21 22-16,0-1 0,0 0 16,-21 1-16,21-1 0,0-21 0,0 22 15,0-1-15,0 0 0,0 1 0,0-22 16,21 21-16,0-21 0,-21 0 15,43 22-15,-22-22 16,0-21-16,0 0 16,0 0-16,1 0 0,-1-21 15,0 21-15,-21-21 0</inkml:trace>
  <inkml:trace contextRef="#ctx0" brushRef="#br0" timeOffset="71655.78">15621 10118 0,'0'0'0,"21"0"0,0 0 15,0 0-15,1 0 0,-1-21 16,0 21-16,0 0 0,0-22 16,0 22-16,1 0 0,-1-21 15,0 0-15,-21 0 16,0 0-1,-21 21-15,-22 0 16,22 0-16,-42 0 0,-1 21 16,43 0-16,-21-21 15,21 21-15,-1 0 0,1 1 16,0-1-16,21 0 0,-21 0 0,21 0 16,0 0-16,0 1 0,0-1 15,0 0-15,63 0 16,-20 0-16,-22-21 15,0 0-15,0 0 0,0 0 16,1 0-16,-1 0 0,0 0 0,0 0 16,0-21-16,0 21 0,-21-21 15,0 0 1,-21 21 15,0 0-31,0 21 0,0 0 0,0 0 16,-1 0-16,1 1 0,0 20 0,0-21 15,21 21-15,0-20 0,-21-1 16,21 21-16,0-21 0,0 0 0,0 1 16,0 41-16,0-42 15,21-21-15,0 0 0,-21 21 16,21-21-16,0 0 0,1 0 0,-1 0 16,21 0-16,-21-21 0,0 21 15,22-21-15,-22 0 0,0 0 16,21 0-16,1-43 0,-22 22 15,0-1-15,0-20 0,0 21 16</inkml:trace>
  <inkml:trace contextRef="#ctx0" brushRef="#br0" timeOffset="71901.64">16150 9991 0,'0'42'0,"0"-84"15,0-1-15,21 1 0,-21 0 0,0-1 16,0 22-16,0 0 0,0 0 0,0 42 31,-21 0-31,21 0 0,0 22 16,-21-1-16,21 0 0,0 1 0,0-1 15,0 0-15,0 1 0,0-1 16,-21 0-16,21 1 0,-21-1 0,21 0 16,0 43-16,-22-21 15,22-43-15,0 0 16,0 0-16,0 0 0,0 0 0,0 1 16,0-44 15,22 1-16,-22 0-15,21 0 0,0 0 0</inkml:trace>
  <inkml:trace contextRef="#ctx0" brushRef="#br0" timeOffset="72267.44">16446 10351 0,'22'0'32,"-1"0"-17,21-22-15,-42 1 0,21 21 16,0-21-16,1 21 0,-22-21 0,0 0 16,0 0-16,21-1 15,-21 1-15,-21 21 16,-1 0-1,1 0-15,0 0 16,21 21-16,-21 1 0,0-22 0,0 21 16,-1 21-16,1-21 0,21 0 0,0 1 15,0 20-15,0-21 0,0 0 16,0 0-16,0 1 0,0 20 16,21-21-16,1-21 0,-1 21 0,0-21 15,0 0-15,0 0 0,0 0 16,1 0-16,20 0 0,-21-21 0</inkml:trace>
  <inkml:trace contextRef="#ctx0" brushRef="#br0" timeOffset="72947.56">17018 10181 0,'-21'0'15,"21"21"-15,-21 1 16,-1-1-16,22 0 15,0 0-15,0 0 0,0 0 0,0 1 16,0-1-16,-21 0 0,21 21 16,0-21-16,0 1 0,0-1 15,-21 0-15,21 0 0,0-42 47,0 0-31,0 0-16,0-1 15,0-41-15,21-1 16,0 43-16,1-21 0,-22 21 16,21 0-16,0-1 0,0 1 15,0 21-15,0-21 0,1 21 0,-1 0 16,0 0-16,0 0 16,0 21-16,-21 22 15,0-1-15,0-21 0,0 0 16,0 22-16,0-22 0,0 0 15,0 0-15,0 0 0,0 0 16,0 1-16,0-1 0,0 0 0,0 0 16,-21-21-1,0 0 1,21-21-16,0 0 16,0 0-16,0-1 15,0 1-15,0 0 0,0 0 0,0 0 16,21 0-16,0-22 0,22 1 15,-1 21-15,-21-22 0,21 22 16,-20 21-16,20-21 0,-21 21 0,21 0 16,-20 0-16,-1 0 0,-21 21 15,0 0 1,0 22-16,0-1 0,0-21 16,0 22-16,-21-22 0,21 0 0,0 0 15,-22 21-15,1-20 0,21-1 16,0 0-16,-21-21 0,21 21 15,0-42 17,0 0-17,21 0-15</inkml:trace>
  <inkml:trace contextRef="#ctx0" brushRef="#br0" timeOffset="73313.35">17759 10329 0,'0'22'15,"21"-22"1,0 0-16,0 0 0,0 0 16,1-22-16,-1 22 0,0 0 15,0-21-15,-21 0 0,21 21 0,0-21 16,1 0-16,-22 0 0,0-1 15,0 1 1,0 0-16,-22 21 16,1 0-16,0 0 0,0 0 15,0 21-15,0-21 16,21 21-16,-22 1 0,22-1 0,-21 0 16,21 0-16,0 0 0,0 22 15,0-22-15,0 0 0,0 0 0,0 0 16,0 0-16,21 1 15,1-22-15,-1 21 0,0-21 16,0 0-16,0 0 0,0 0 16,1 0-16,-1-21 0,0 21 0</inkml:trace>
  <inkml:trace contextRef="#ctx0" brushRef="#br0" timeOffset="73813.53">18309 10139 0,'0'0'15,"-21"0"17,21 21-32,0 0 0,0 0 0,-21 1 15,21-1-15,-21 21 16,21-21-16,0 0 0,0 1 16,0-1-16,0 0 0,0 0 0,0 0 0,0 0 15,-22 22 1,22-22-1,-21-21-15,21-21 32,0 0-32,0-1 15,0 1-15,0 0 0,0 0 16,0-21-16,21 20 0,1 1 16,-1-21-16,0 21 0,0 0 0,0-22 15,85-20 1,-64 42-16,-20 21 0,-1 0 15,21 0-15,-21 0 16,-21 21-16,0 0 0,21-21 0,-21 21 16,0 0-16,0 0 0,0 1 15,0 20-15,0-21 0,0 64 16,0-64-16,0 0 0,0 0 16,0 0-16,0 1 0,-21-1 15,21 0-15,0 0 16,0-42 15,0 0-15,21 0-16,-21-1 0</inkml:trace>
  <inkml:trace contextRef="#ctx0" brushRef="#br0" timeOffset="74118.36">19050 9758 0,'0'42'15,"-21"-21"-15,0 22 16,-1-22-16,22 21 0,-21 1 0,0-1 0,0 43 16,0-43-1,21 0-15,-21 1 0,21-1 0,-22 0 16,22 1-16,0-22 0,0 21 0,0 0 15,0-20-15,0 20 16,22-42-16,-1 0 16,0 0-16,0 0 0,0 0 15,0 0-15,1-21 0,-1 0 16,42-22-16,-20 1 16,-43 21-16,21-22 15,0 22-15</inkml:trace>
  <inkml:trace contextRef="#ctx0" brushRef="#br0" timeOffset="74362.21">18817 10075 0,'21'0'15,"0"0"-15,1 0 0,-1 0 16,0 0-16,0 0 0,0-21 15,0 21-15,1 0 0,-1 0 0,0 0 16,0 0-16,0 0 0,-21-21 0,43 21 16,-22 0-1,0 0-15,0 0 0,0 0 16,0 0-16,1 0 16,-1-21-16,0 21 0,0 0 15</inkml:trace>
  <inkml:trace contextRef="#ctx0" brushRef="#br0" timeOffset="76313.98">3619 11494 0,'0'0'0,"-21"0"16,0 0-16,0 0 31,42 0 31,0 0-62,0 0 0,1 0 16,-1 0-16,0 0 0,0 0 0,0 0 16,0 0-16,1 0 0,-1 0 15,21 0-15,-21 0 0,0-22 0,22 22 16,-22 0-16,21 0 0,1 0 0,-1 0 16,-21 0-16,21 0 0,1 0 15,-1 0-15,22 0 0,-22 0 0,43 0 16,20-21-1,-62 21-15,20 0 0,1 0 16,-1 0-16,-20 0 0,20 0 0,1 0 16,-1 0-16,1-21 0,-1 21 0,1 0 15,-1 0-15,1 0 0,-1-21 16,1 21-16,20 0 0,1 0 0,-22-21 16,22 21-16,0 0 0,-1 0 15,1-21-15,0 21 0,-22 0 16,22 0-16,0 0 0,20-22 0,-20 22 15,21-21-15,-21 21 0,20 0 0,1 0 16,0-21-16,-21 21 0,-1 0 16,22-21-16,-21 21 0,0 0 0,84-21 15,-84 21-15,-1 0 16,-20 0-16,20-21 0,43-1 16,-63 22-16,-1 0 0,-20 0 0,-1 0 15,0 0-15,1 0 0,20 0 16,-42 0-16,1 0 0,-1 0 15,0 0-15,-42 0 32,0-21-32,-22 21 0,22 0 15</inkml:trace>
  <inkml:trace contextRef="#ctx0" brushRef="#br0" timeOffset="77045.59">4170 11536 0,'0'0'16,"-21"0"-16,-1 0 16,44 0 30,-1 0-46,0 0 0,0 0 16,43 0-16,-43 0 0,21 0 16,0 0-16,22 0 0,-22 0 15,22 0-15,20 0 0,-20 0 0,21 0 16,-1 0-16,1-21 0,0 21 16,-1 0-16,22 0 0,-21 0 15,126-21-15,-105 21 0,0 0 16,190-22-16,-190 1 15,106 21-15,-85-21 16,-21 0-16,0 21 0,-1 0 0,1-21 16,-21 21-16,0 0 0,147-21 15,-147 21 1,-21 0-16,-1-22 0,-21 22 0,22 0 16,-22-21-16,1 21 0,-1 0 0,0 0 15,1-21-15,-1 21 0,-21 0 16,0 0-16,0-21 0,1 21 0,-1 0 15,-21-21-15,0 0 16,-21 21-16,-1 0 16</inkml:trace>
  <inkml:trace contextRef="#ctx0" brushRef="#br0" timeOffset="77185.5">7980 11218 0,'21'0'15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3:56:12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1143 0,'0'-21'0,"0"0"0,21 21 16,-21-21-16,0-1 15,0 1-15,0 0 16,0 0-16,0 0 0,0 0 0,0-1 15,0 1-15,0 0 0,0 0 16,0 0-16,0 0 0,0-1 16,0 1-16,0 0 15,0 42 17,0 0-32,0 1 0,0 20 0,0 0 15,0 64 1,0-64-16,0 22 0,0-1 0,0 1 15,0-1-15,0 1 0,0-1 16,0 64-16,0-63 16,0-1-16,0-20 0,0 20 0,0-42 15,0 22-15,0-22 0,0 21 16,0-21-16,0 1 0,21-22 31,-21-22-31,21 1 0,-21 0 16,0 0-16,0 0 15,43-43-15,-43 22 0,0 0 16,21 20-16</inkml:trace>
  <inkml:trace contextRef="#ctx0" brushRef="#br0" timeOffset="300.82">2138 1397 0,'0'0'0,"0"42"15,0-20 1,21-22 0,0 0-16,0 0 0,0 0 15,1 0-15,-1-22 16,0 22-16,-21-21 16,0 0-16,-21 0 15,-22 21 1,22 0-16,0 0 0,0 0 15,0 0-15,0 0 0,21 21 16,0 0 0,21-21-1,0 0 1,0 0-16,-21-21 0</inkml:trace>
  <inkml:trace contextRef="#ctx0" brushRef="#br0" timeOffset="829.43">4000 487 0,'0'21'0,"0"-42"0,0 0 0,0 0 0,0-1 0,0 1 16,-21 21 0,21 43 15,0-22-31,0 21 0,0 0 0,0 1 16,0 20-16,0 1 0,0 20 15,0-20-15,0 21 0,0-1 16,0-20-16,0 20 0,0-20 0,-21-1 15,0 1-15,0-1 0,21-20 16,0 20-16,0-42 0,0 22 0,0-22 16,0 0-16,0 0 0,0 0 15,0-42 1,0 0-16,0 0 16,0 0-16,0 0 0,0-22 15,21 1-15,-21 21 0</inkml:trace>
  <inkml:trace contextRef="#ctx0" brushRef="#br0" timeOffset="1116.27">4339 466 0,'0'-43'15,"0"65"1,0 20-16,0-21 0,0 21 15,0 1-15,0 20 16,0 1-16,0-1 0,0 85 16,0-63-16,0-21 0,0-1 15,0 1-15,-21 63 0,0-85 16,21 0-16,-21 1 0,21-1 16,0-21-16,0 21 0,0-20 15,0-1-15,0 0 0,-22-21 16,22-21-1,-21 0-15,21-1 0,-21 1 16</inkml:trace>
  <inkml:trace contextRef="#ctx0" brushRef="#br0" timeOffset="1312.15">3852 1312 0,'0'0'0,"21"0"31,1 0-31,-1 0 0,21 0 0,-21 0 16,22-21-16,-1 0 0,0 21 16,-21 0-16,22-21 0,-22 21 0,0 0 15,0 0-15,0 0 0,1 0 16</inkml:trace>
  <inkml:trace contextRef="#ctx0" brushRef="#br0" timeOffset="3029.17">5080 1439 0,'0'0'0,"42"0"15,-21 0-15,-21-21 16,22 0-16,-1 21 0,-21-21 15,0 0-15,0 0 16,0-1-16,0 1 0,0-21 16,0 21-16,0 0 0,-21-1 15,-1 1-15,-20 0 0,21 21 0,0 0 16,-22 0-16,22 0 0,-21 0 16,21 21-16,-22 0 0,22 1 0,-21-1 15,0 21-15,20-21 16,-20 22-16,21-1 0,0 0 0,-22 22 15,43-22-15,0 0 0,0-20 16,0 20-16,0-21 0,22 0 0,-1 0 16,0 1-16,0-22 0,21 0 15,1 0-15,-1 0 0,-21 0 16,22-22-16,-1 22 0,0-21 16,1-21-16,-1 21 0,-21 0 0,21-1 15,-20 1-15,-1-21 0,0 21 16,0-22-16,-21 22 0,0-21 0,0 21 15,0-22-15,0 22 0,0 0 16,0 0-16,0 42 31,0 0-31,0 0 0,0 1 16,0-1-16,0 0 0,0 0 16,0 21-16,0-20 0,21-1 0,0 0 15,1 0-15,-1 0 0,0 0 16,0 1-16,0-22 0,22 21 15,-22-21-15,21 0 0,-21 0 0,22 0 16,-1 0-16,-21 0 0,21-21 16,22-1-16,-43 1 0,0 0 15,0 0-15,1 0 0,-22 0 16,21-1-16,-21-20 0,0 21 0,0 0 16,0 0-16,0-1 0,0 1 15,0 0-15,0 0 0,-21 21 16,-1 0-1,22 21-15,0 0 0,0 0 0,-21 1 16,21-1-16,-21 0 16,21 0-16,-21 21 0,21-20 0,0-1 15,0 0-15,0 21 0,0-21 0,0 1 16,0-1-16,0 0 0,0 0 16,0-42 15,0 0-31,21 0 15,-21-1-15,0 1 0,21 0 16,0 0-16,1-43 16,-22 43-16,21-21 0,0 21 0,0 0 15,0-1-15,0 1 0,1 21 16,-1 0-16,0 0 16,0 21-16,0-21 0,0 22 15,1 20-15,-1-21 16,0 0-16,-21 0 0,21 1 0,-21-1 15,21 21-15,0-21 0,1 0 0,-22 1 16,21-22-16,0 21 0,-21 0 16,21-21-16,0 0 15,22 0-15,-22-21 16,0 0-16,0-1 0,0 1 16,-21 0-16,21-21 15,1 21-15,-1-22 0,21 22 0,-21-21 0,22 21 16,-1-22-16,-21 22 15,21-21-15,1 42 0,-1-21 0,-21-1 16,22 22-16,-22 0 0,21 0 16,-21 0-16,0 22 0,-21-1 0,22-21 15,-1 42-15,-21-21 16,0 0-16,0 1 0,0-1 0,0 0 16,0 0-16,0 0 0,0 0 0,0 1 15,21-22-15,0 21 16,-21-42 15,0-1-15,0 1-1,0 0-15,0 0 0,0 0 16,0 0-16,0-1 0,-21 1 0,0 21 16,0-21-16,-1 0 0,1 0 15,0 21-15,0-21 0,0 21 0,0 0 16,-22 0-16,22 0 0,-21 0 15,21 0-15,-22 0 0,22 21 0,-21-21 16,21 21-16,-1 0 0,1 0 16,0 22-16,0-22 0,0 0 15,0 0-15,21 21 0,-22-20 16,22 20-16,0-21 0,0 0 0,0 22 16,0-22-16,0 0 0,0 0 0,22 0 15,-1 0-15,0-21 0,0 0 16,0 22-16,22-22 0,-22 0 0,0 0 15,21 0-15,-21-22 0,22 22 16,-22-21-16,0 0 0,21 0 0,-20 0 16,-1-22-16,0 22 0,0-21 15,21 21-15,1-64 16,-43 22-16,21 20 0,0-20 0,0-1 16,0 22-16,-21-22 0,22-105 15,-1 106 1,-21 20-16,0 22 0,0-21 0,0 21 15,0-1-15,-21 44 32,-1 20-32,1 0 15,21 1-15,0-1 0,-21 21 0,21 1 16,-21-22-16,0 22 0,21-1 0,0-20 16,0 20-16,-21-21 0,21 1 15,0-1-15,-22-21 0,22 22 16,0-22-16,0 0 0,0 0 0,0 0 15,0 0 1,22-21-16,-1 0 0,0 0 16,0-21-16,0 0 0,-21 0 15,21 0-15,1 0 0</inkml:trace>
  <inkml:trace contextRef="#ctx0" brushRef="#br0" timeOffset="4549.39">7556 1566 0,'0'0'0,"-21"22"0,21-1 0,-21 0 16,42-21 30,0-21-46,1 0 0,-22-1 0,42 1 16,-21-21-16,0 21 0,0-22 16,22-20-16,-1-1 0,-21 22 15,0 0-15,-21-22 0,22 1 16,-22 20-16,0-20 0,21 21 0,-21-1 16,0 1-16,0 0 0,0 20 15,0 1-15,-21 21 16,-1 0-1,22 43-15,-21-22 0,21 21 16,-21 0-16,0 22 0,21-22 0,-21 22 16,21-22-16,0 22 0,-21 41 15,-1-62-15,22 20 0,0-20 16,0-1-16,0 0 0,22 22 16,-1-22-16,0-21 0,21 0 15,-21 1-15,22-22 16,-22 0-16,64 0 15,20-43-15,-62 22 16,-1 0-16,-21-21 0,22 20 16,-22-20-16,0 0 0,0 21 0,0-22 15,0 22-15,1-21 0,-22 21 16,21-1-16,-21-20 0,0 63 31,0 0-15,-21 22-16,21-22 0,0 0 15,0 0-15,0 22 0,0-22 0,0 0 16,0 0-16,0 21 0,0-20 0,0-1 16,0 0-16,21 0 15,0-21-15,0 21 0,0-21 0,22 0 16,-22 0-16,0 0 0,21-21 16,22-21-16,-22 21 15,-21-1-15,0 1 0,22 0 16,-22 0-16,0-21 0,-21 20 0,21 1 15,-21-21-15,21 21 0,-21 0 0,0-1 16,0 44 15,-21-1-15,21 0-16,-21 0 0,0 43 16,0-43-16,0 0 0,21 0 15,0 21-15,-22-20 0,1-1 0,21 0 16,0 0-16,0 0 15,0-42 17,0 0-32,21 0 15,1 0-15,-1-22 0,0 22 0,21-21 16,22-22-16,-43 22 16,21 21-16,1-22 0,-1 22 0,-21 0 15,21 0-15,-20 0 0,-1 21 0,0 0 16,0 0-16,0 0 15,-21 21-15,0 0 16,21 0-16,-21 0 0,0 1 16,0-1-16,0 0 0,22 42 15,-22-41-15,0-1 0,21 0 0,0 0 16,0 0-16,0 0 0,0 1 16,1-22-16,20 21 0,-21-21 0,21 0 15,1 0-15,-1 0 0,0 0 16,1-21-16,-1 21 0,0-22 0,1 1 15,-1 0-15,-21 0 0,22 0 16,-1 0-16,-21-22 0,0 1 0,0 21 16,1-22-16,-22 1 0,0 0 0,0 21 15,0-22-15,0 22 16,0 0-16,-43 0 0,22 21 0,0 0 16,0 0-16,0 0 0,-22 21 15,22 0-15,0 0 0,0 0 0,0 1 16,-1-1-16,1 0 0,21 21 15,0-21-15,-21-21 0,21 22 0,0-1 16,0 0-16,0 0 0,21-21 16,0 0-16,1 0 15,-1 0-15,0 0 0,0 0 16,0 0-16,0 0 0,1 0 16,-1 0-16,-21 21 15,0 0 1,0 1-1,0-1-15,0 0 0,0 0 0,0 0 16,-43 64-16,43-43 16,-21 1-16,21 20 0,0-21 0,0 22 15,0-22-15,-21 22 0,21-22 0,0 22 16,0-22-16,-21 21 0,21-20 16,0-1-16,-21 22 0,21-22 0,0-21 15,0 21-15,0 1 0,-21-22 0,21 0 16,-22 0-16,22 0 15,0-42 17,0 0-32,0 0 0,0-21 15,0 20-15,0 1 16,0 0-16,0-21 0</inkml:trace>
  <inkml:trace contextRef="#ctx0" brushRef="#br0" timeOffset="4763.28">8932 826 0,'0'0'0,"-21"-22"0,0 22 0,21-21 15,-21 21-15,21-21 0,0 0 16,0 0 15,21 21-31,0 0 0,0-21 16</inkml:trace>
  <inkml:trace contextRef="#ctx0" brushRef="#br0" timeOffset="5717.18">12277 635 0,'0'0'0,"0"-21"0,21 0 0,-21-22 16,0 22-16,0-21 0,21 21 0,-21-22 15,0 22-15,0 0 0,0 0 0,0 0 16,0 42 0,-21 0-16,21 0 15,-21 22-15,21-1 0,0 21 16,0-20-16,0 20 0,-22 22 0,22-22 16,-21 22-16,21 0 0,-21-22 15,0 1-15,0-1 0,0 1 0,-1-1 16,1-20-16,0-1 0,0 0 0,0-21 15,0 1-15,21 20 16,-22-42-16,22-21 16,0 0-1,0-1-15,0-20 0,0 21 0,0-21 16,0-1-16,0 1 0,0-22 0,0 22 16,0-21-16,0 20 0,22 1 15,-22 21-15,0-22 0,0 22 16,21 21-1,0 0-15,-21 21 0,0 22 16,21-22-16,21 85 16,-20-64-16,-22 0 0,42 22 15,-21-43-15,0 21 16,0-20-16,1-1 0,-1 0 0,0 0 16,64-21-16,-64 0 15,21 0-15,-21 0 0,22 0 16,-22 0-16,21-21 0,0 0 0,-20-22 15,20 22-15,-21-21 0,0 0 16,0-1-16,1 1 0,-22-22 16,0 1-16,0-64 15,0 42-15,-43-42 0,22 64 16,-21-1-16,21 22 0,-22-22 16,1 43-16,0-21 0,-1 42 0,22 0 15,-21 0-15,-1 0 0,-41 42 16,-22 64-1,85-42-15,21-22 0,0 21 0,0-20 16,0 20-16,0-20 0,21 20 16,0-21-16,0 1 0,22-1 0,-22 0 15,0-20-15,21 20 16,-21-21-16,64 21 0,-21-20 16,-43-1-16,21-21 15,0 0-15,-20 0 0,20 0 0,-21 0 16,21 0-16,-20 0 0</inkml:trace>
  <inkml:trace contextRef="#ctx0" brushRef="#br0" timeOffset="6321.64">13166 1058 0,'0'0'0,"0"-42"16,0 21 0,0 0-16,0 0 15,0 42 16,0 0-31,0 21 16,0-21-16,0 1 0,0-1 16,0 0-16,0 0 0,0 0 0,0 0 15,0 1-15,21-1 16,0-21-16,0 0 0,0 0 0,0 0 16,1 0-16,20 0 0,-21 0 0,0 0 15,64-64 1,-43 22-16,-42 21 0,21-43 15,1 22-15,-22 21 16,0 0-16,0-1 0,0 1 16,0 0-16,0 42 31,0 0-15,0 1-16,0-1 0,0 21 0,0 0 15,0 1-15,0-1 0,0 0 16,0 1-16,0-1 0,0 0 15,0 22-15,0-22 0,21 1 0,21 84 16,-42-64-16,42 43 16,-20-43-16,-22-20 0,0 20 0,21-20 15,-21-1-15,0 21 0,21-20 16,-21-1-16,0 0 0,0 1 16,0-22-16,0 21 0,0-21 0,-21 22 15,-43-22-15,22 0 0,21-21 16,-22 0-16,1 0 0,-21-21 15,20 0-15,1 0 0,0-1 0,-1 1 16,1 0-16,0-21 0,20 21 0,1-1 16,0-20-16,0 21 0,21 0 15,0 0-15,0-85 16,21 42 0,-21 43-16,42-21 0,-20 21 15,-1-22-15</inkml:trace>
  <inkml:trace contextRef="#ctx0" brushRef="#br0" timeOffset="8754.77">14436 931 0,'0'0'15,"-22"0"-15,-20 0 16,21 0-16,0 0 0,0 0 15,-1 22-15,22-1 0,-21 21 16,21 0-16,0 1 0,0-22 16,0 21-16,0 1 0,0-1 0,0-21 15,-21 21-15,21-20 16,0 20-16,0-21 0,0 0 0,0 0 16,0 1-16,-21-22 0,21-22 31,0 1-16,0 0-15,0 0 0,0-21 16,21 20-16,0-20 0,-21 0 0,21-1 16,1 1-16,20-43 15,0 1 1,-21 63-16,1-1 0,-1 22 0,0 0 16,0 0-16,0 22 15,0 20-15,1-21 0,-1 0 0,0 22 16,0-22-16,-21 21 0,21-21 15,-21 22-15,21-22 0,1 0 0,-22 0 16,0 0-16,21 0 16,0 1-16,0-22 15,-21-22 1,21 1-16,0 0 0,1 0 16,-22 0-16,21-22 0,0 22 0,0-21 15,0 0-15,22-1 16,41-63-16,-41 85 0,-22 0 15,21 0-15,-21 21 0,22 0 16,-1 0-16,-21 0 0,0 21 16,0 0-16,-21 0 15,0 1-15,0-1 0,0 21 0,0-21 16,0 0-16,0 1 0,0-1 16,0 0-16,0 0 0,0 0 15,0-42 16,0 0-15,0 0-16,0 0 0,0-1 16,0 1-16,0 0 0,0-21 15,-21 21-15,0-22 0,0 22 16,0 0-16,0 0 0,-1 0 0,1-1 0,-42 1 16,42 21-1,-22 0-15,-20 21 0,-1 43 16,43-43-16,-21 21 15,-1 43-15,22-43 0,0 1 16,21-1-16,0 0 0,0 1 16,0-22-16,0 0 0,0 21 0,21-20 15,0-1-15,1-21 16,-1 0-16,21 0 0,-21 0 0,22 0 16,-22 0-16,21 0 0,-21-21 15,22-1-15,-1 1 0,-21 0 16,0 0-16,0 0 0,1-22 0,20-62 15,-21 62 1,-21 1-16,0 0 0,0 20 0,0-20 16,0 21-16,0 42 31,0 0-31,-21 0 0,21 22 16,-21-22-16,21 42 15,0 1-15,0-22 0,0-21 0,0 1 16,21-1-16,0 0 15,0 0-15,0 0 0,1 0 0,-1-21 16,0 0-16,0 0 0,21 0 16,-20 0-16,-1 0 0,63-42 15,-20-21 1,-43 41-16,0 1 16,0-21-16,-21 0 0,0-22 0,0 22 15,22 21-15,-22-22 16,0 22-16,0 42 15,0 0-15,0 1 16,0 41-16,-43 22 16,43-43-1,0-21-15,0 22 0,-21-22 0,21 0 16,-21 42-16,21-41 16,0-44 30,0 1-46,21 0 0,0 0 0,-21-21 16,21 20-16,1-20 0,-1 0 0,-21 21 16,21-22-16,0 22 0,-21-21 15,0 21-15,0-1 0,21 22 0,0 0 16,-21 22 0,0-1-16,0 0 15,0 0-15,0 21 0,0-20 16,0-1-16,0 21 0,0 22 15,22-43-15,-22 0 16,21 0-16,-21 0 0,21-21 16,21 21-16,-21-21 15,1 0-15,-1-42 16,0 21-16,-21 0 0,21 0 16,0-1-16,0 1 0,-21-21 15,22 0-15,-1 20 0,-21-20 0,21 21 16,-21-21-16,21 20 0,-21 1 15,0 42 17,0 1-32,0 20 0,0-21 15,0 21-15,0-20 0,0 62 16,0-63-16,0 22 0,0-22 16,0 0-16,0 21 0,0-20 0,42-1 15,1 21 1,-22-42-16,21 0 0,-21 0 15,22 0-15,-22 0 0,21 0 0,-21-21 16,22 0-16,-22 0 0,0-1 0,21 1 16,-20 0-16,-1-21 0,0 21 0,21-64 15,-21 21 1,-21 22-16,22 21 0,-22 0 16,21 0-16,-21 42 31,0 0-31,0 0 0,-21 21 15,21-20-15,-22-1 0,22 21 0,0-21 16,0 22-16,0 20 16,0-21-16,22-20 0,-22-1 15,21 0-15,0 0 0,0 0 0,21-21 16,1 0-16,-22 0 16,0 0-16,0 0 0,0 0 0,1 0 15,-1-21-15,0 0 16,0 0-16,0 0 0,0-22 0,1 1 15,20 0-15,-21-1 0,0 1 16,0 0-16,22 20 0,-22-20 0,0 21 16,21-21-16,-20 42 0,-1-22 15,0 22-15,0 0 16,0 22-16,-21-1 16,0 0-16,0 0 0,0 0 0,0 0 15,0 1-15,0-1 16,21-21-1,-21-21 1,0-1 0,0 1-16,0 0 0,0 0 15,0 0-15,0 0 16,0-1-16,0 1 0,-21 21 16,0 0-16,0 0 0,0 0 15,0 0-15,-1 21 0,1 1 16,0-1-16,-21 0 0,21 0 15,-1 21-15,1 1 0,0-22 0,-21 85 16,42-43 0,0-42-16,0 22 0,21-22 15,0 0-15,0-21 0,22 21 0,-22-21 16,21 0-16,-21 0 0,22 0 16,-1 0-16,-21 0 0,21 0 0,1 0 15,-22-21-15,0 21 0,21-21 16,43-64-1,-85 22 1,0 42-16,0-64 0,0 43 0</inkml:trace>
  <inkml:trace contextRef="#ctx0" brushRef="#br0" timeOffset="8888.79">16849 572 0,'0'21'16,"0"-42"-16,-22 42 0</inkml:trace>
  <inkml:trace contextRef="#ctx0" brushRef="#br0" timeOffset="8950.82">16849 550 0</inkml:trace>
  <inkml:trace contextRef="#ctx0" brushRef="#br0" timeOffset="11812.01">18902 635 0,'0'0'0,"21"0"0,0-21 0,0 21 15,0-21-15,64-22 16,-43 1 0,-42 0-16,0 21 15,0-1-15,0 1 16,-21 0-16,0 21 0,0 0 16,0 0-16,0 0 0,-85 21 15,0 64 1,64-64-16,-1 21 0,1 22 15,0-22-15,20 22 0,-20-1 16,21 1-16,0-1 0,21 1 0,0-22 16,0 22-16,0-22 0,42 21 15,64 43 1,-21-63-16,84-1 16,-127-42-16,22 0 15,63 0-15,-64 0 0,1 0 16,42-42-16,-43 20 15,-42 1-15,22-21 0,-22 21 0,0-22 16,-21 22-16,0-106 16,0 85-16,-21 21 15,0-22-15,-43 1 0,22 42 16,-1 0-16,-20 0 0,21 0 16,-1 42-16,1-20 0,21-1 15,-22 21-15,22-21 0,-42 64 16,42-64-16,21 64 15,0-64-15,0 0 16,0 0-16,21-21 0,0 21 0,0-21 16,0 0-16,22 0 0,-1 0 15,0 0-15,-21 0 0,22-21 0,-1 0 16,0 21-16,1-21 0,-22 0 0,21 0 16,-21-22-16,1 22 0,-1 0 15,-21-21-15,0 20 0,0 1 16,0 0-16,0 0 0,-21 21 31,21 21-31,-22 0 0,22 0 16,-21 1-16,21-1 0,0 21 15,0-21-15,0 22 0,0-22 0,0 0 16,0 0-16,0 0 0,0 0 16,21 1-16,1-1 0,-22 0 15,21-21-15,21 0 0,-21 0 0,43 0 16,42-21-1,-64 21-15,0-21 0,-21-1 16,22 1-16,-1-21 0,-21 21 16,22-22-16,-22 1 0,0-21 0,42-43 15,-41 42-15,-1-63 16,0 0-16,-21 64 16,0 20-16,0 1 0,0 0 15,0 21-15,0-1 0,0 1 0,-21 21 16,0 21-1,-1 1-15,1 41 16,0 43-16,0-64 16,21 22-16,0-1 0,0 1 0,0-22 15,0 22-15,0-1 0,0-21 16,0 1-16,0 41 0,21-62 16,0 20-16,-21-21 0,43 0 15,-22 0-15,0-21 0,0 0 0,21 0 16,-20 0-16,20 0 0,0 0 15,-21 0-15,22-21 0,105-42 16,-85-1 0,-41 22-16,-22-22 15,21 22-15,-21 21 0,0-21 16,0 20-16,0 1 0,-21 0 16,-1 21-16,1 0 0,0 0 15,-21 21-15,21 64 16,-1-64-16,22 21 15,0-20-15,0 20 0,0-21 16,0 43-16,22-43 0,-1 0 16,0 0-16,21 0 15,22-21-15,-43 0 0,0 0 16,21 0-16,1 0 0,-22 0 16,0-21-16,21 0 0,-20 21 0,-1-21 15,21-22-15,-21 22 0,0 0 16,-21-21-16,22-22 15,-1 43-15,-21 0 0,0 0 16,0 0-16,0 42 16,0 0-16,0 0 15,0 0-15,0 22 16,-21-1-16,21-21 0,-22 0 0,22 0 16,0 1-16,0-1 0,0 0 15,0 0-15,-21-21 0,21 21 16,0-42 15,21 0-31,-21 0 16,22 0-16,-1-22 0,0 22 15,0-21-15,0 21 0,-21-1 16,21-20-16,1 21 0,-1 0 0,0 21 16,0 0-1,-21 21-15,0 0 0,0 0 16,0 0-16,21 1 0,-21-1 0,21 21 15,-21-21-15,22 0 0,-1 22 16,0-22-16,-21 0 0,21 0 16,0 0-16,0-21 15,1 0-15,-1 0 16,0 0-16,0 0 0,0 0 16,0-21-16,1 0 0,-1 0 15,0 0-15,0 0 0,0-1 0,0-20 16,22 21-16,-1-21 0,-21-1 15,22 1-15,-1 21 0,0 0 0,1-1 16,20-20-16,-21 42 16,-20 0-16,-1 0 0,0 21 15,21 22-15,-42-22 0,0 0 16,0 0-16,0 21 0,0-20 0,0-1 16,0 0-16,0 21 15,0 1 1,0-65 15,0 1-15,0 0-16,0 0 0,0 0 15,0 0-15,0-1 0,0 1 16,0 0-16,0 0 0,0 0 0,0-22 16,-21 22-16,0 0 15,0 21-15,0 0 0,-1 0 0,1 0 16,0 0-16,0 21 0,-21 0 15,20 1-15,-41 41 0,21-42 16,20 0-16,1 22 0,-21-22 16,42 21-16,-21-21 0,21 22 15,0-22-15,0 0 0,0 0 16,0 0-16,0 1 0,0-1 0,21-21 16,0 21-16,0-21 0,0 0 15,22 0-15,-22 0 0,0 0 0,21 0 16,-20 0-16,-1 0 0,21-21 0,-21 0 15,0-1-15,22 1 0,-22 0 16,0-21-16,0-1 0,0 1 0,1 0 16,-1-22-16,-21 1 15,21-64-15,0 84 0,0-62 16,-21 62-16,0 1 16,0 0-16,0 20 0,0 1 15,-21 21-15,0 21 16,0 22-16,21-22 15,-21 21-15,21 1 0,-22-1 0,22 0 16,0 1-16,0 20 0,0-21 16,0 22-16,0-22 0,0 1 15,0-1-15,0 0 0,0 1 0,22-1 16,-1-21-16,-21 0 0,21 0 0,0 1 16,0-1-16,-21 0 15,21-21-15,1 0 0,-1 0 0,42 0 16,-42 0-16,1-21 15,-1 21-15,0-21 0,0-1 0,0 1 16,0 0-16,1 0 0,-22 0 0,21-22 16,0 1-16,-21 21 0,21-21 15,-21-22-15,0 43 16,0 0-16,-21 42 16,0 0-16,0 0 15,21 0-15,-22 1 0,1 41 16,21-42-16,-21 22 0,21-22 15,0 0-15,0 21 16,0-21-16,0 1 0,0-1 0,0 0 16,0 0-16,21-21 0,-21 21 15,21-21-15,1 0 0,20 0 0,-21 0 16,0 0-16,0 0 0,1 0 0,-1 0 16,21 0-16,-21-21 0,0 0 15,1 0-15,-1 0 0,21-22 0,0-20 16,-20 20-16,-1 22 15,0-21-15,0 21 0,0-22 16,-21 22-16,21 21 0,-21-21 0,0 42 31,0 0-31,0 1 0,0-1 16,-21 0-16,0 0 0,21 0 16,-21 64-16,21-64 15,0 0-15,0 0 0,0 1 16,0-1-16,0 0 0,0 0 15,21-21 1,0 0-16,0 0 16,1 0-16,-1-21 15,-21 0 1,0 0 0,-21 21-16</inkml:trace>
  <inkml:trace contextRef="#ctx0" brushRef="#br0" timeOffset="12733.58">4678 2328 0,'0'0'16,"-43"0"-16,-20 0 0,-43 0 15,64 0-15,21 0 0,-1 0 16,1 0-16,42 0 31,1 0-31,20 0 0,0 0 16,22 0-16,20-21 0,-20 21 0,42 0 15,-22 0-15,128-21 16,-106 21-16,148-21 0,-127 21 16,0-21-16,0 21 0,-21 0 15,21-21-15,0 21 0,0-22 0,0 22 16,-21-21-16,21 21 0,-22-21 0,1 21 15,85-21 1,-107 0-16,1 21 0,-21-21 0,-1 21 0,1 0 16,-22-22-16,0 22 0,1 0 15,-22 0-15,0 0 0,0 0 0,-21-21 16</inkml:trace>
  <inkml:trace contextRef="#ctx0" brushRef="#br0" timeOffset="13407.69">12234 1926 0,'0'-21'16,"-21"21"-1,21-21-15,21 21 47,0 0-47,1 0 16,-1 0-16,21 0 0,0 0 16,1 0-16,-1 0 0,22 0 0,-1 0 15,1 0-15,-1 0 0,22 0 16,-1 0-16,213 0 15,-86 0-15,-84 0 16,0 0-16,0 0 0,22 0 0,-1 0 16,0 0-16,0 0 0,21 0 0,-20 0 15,20 0-15,-21 0 0,21 0 16,-20 0-16,-22 0 0,0 0 0,-22 0 16,1 0-16,-21 0 0,0 0 15,63 0 1,-127 0-16,21 0 0,-21 0 0,1 0 15,-1 0 1,-42 0 15</inkml:trace>
  <inkml:trace contextRef="#ctx0" brushRef="#br0" timeOffset="14011.02">19219 1947 0,'-21'0'16,"42"0"-16,-63 0 0,21 0 15,42 0 32,0 0-47,0 0 0,22 0 0,20 0 16,1 0-16,20 0 0,1 0 16,21 0-16,0 0 0,-1 0 15,22 0-15,0 0 0,22 0 16,-1 0-16,0 0 0,148 22 15,-148-22-15,1 0 0,-22 21 16,0-21-16,0 0 0,0 0 0,63 0 16,-21 0-1,-105 0-15,-22 0 0,22 0 0,-43 0 16,21-21-16,-21 21 0,1 0 16,-1 0-16,-21-22 0,-21 22 46,-1 0-46,-20 0 0,21 0 0,-43 0 16,1 0-16,-1 0 16</inkml:trace>
  <inkml:trace contextRef="#ctx0" brushRef="#br0" timeOffset="15032.7">1905 4022 0,'0'-21'16,"0"-1"-1,0 1-15,-21 0 0,21 0 16,0 0 0,0 0-1,-21 21 1,21 21 15,0 21-15,0-21-16,0 22 0,0-1 0,0 0 15,0 1-15,0 20 0,0-21 16,0 22-16,0-22 0,0 1 0,0 20 16,-22-21-16,22 1 0,-21-22 15,21 21-15,-21-21 0,21 1 0,0-1 16,0 0-16,0 0 0,0 0 16,-21-21-1,21-21 16,0 0-15,0 0 0,0 0-16,0-1 15,0 1-15,21 21 0</inkml:trace>
  <inkml:trace contextRef="#ctx0" brushRef="#br0" timeOffset="15580.22">2244 4382 0,'0'-22'110,"0"1"-110,-22 21 62,22 21-62,-21 1 0,21-1 16,0 0-16,0 0 15,21-21 17,1 0-32,-1 0 0,0 0 15,0 0-15,-21-21 0,21 0 16,-21 0-1,0-1 1,-21 22-16,0 0 16,0 0-1,0 0-15,-1 0 16,22 22 0</inkml:trace>
  <inkml:trace contextRef="#ctx0" brushRef="#br0" timeOffset="16981.99">4254 4297 0,'22'-21'0,"-22"0"16,21 21-16,-21-22 0,21 22 16,-21-21-16,21 0 0,-21 0 15,0 0-15,0 0 0,0-1 16,0 1-16,0 0 0,0 0 16,0 0-16,0 0 0,-21-1 0,0 1 15,0 0-15,-1 21 0,1-21 16,-21 0-16,0 21 15,20 0-15,1 0 0,-21 0 0,21 0 16,0 21-16,-22 0 0,22 0 16,-21 0-16,21 22 0,-1-1 15,1 0-15,0 1 0,21 41 16,0-41-16,0-1 0,0-21 16,0 22-16,21-1 0,-21-21 15,21 0-15,22-21 0,-22 0 0,0 0 16,0 0-16,22 0 0,-22 0 15,21 0-15,-21-21 0,22 0 0,-22 0 16,21 0-16,-21-22 0,0 22 16,22 0-16,-22-21 0,0 20 0,-21-20 15,0 21-15,0 0 0,0 0 16,0-1-16,0 1 0,0 0 16,0 0-16,-21 42 31,21 0-31,-21 0 0,21 22 15,0-22-15,0 42 0,0-20 0,0-1 16,0 22-16,0-22 0,0 21 0,0 1 16,0-1-16,21 1 0,-21 21 15,21-22-15,0 22 0,-21-1 0,21 1 16,1-21-16,-22 20 0,0 1 16,21-22-16,-21 22 0,0-21 0,0-1 15,0 22-15,0-43 0,0 64 16,-21-43-16,-1-20 15,1-22-15,0 21 0,0-21 0,0 1 16,0-22-16,-1 0 0,1 0 0,0 0 16,-21 0-16,21 0 0,-22-22 15,22 1-15,-21 0 0,21-21 0,-22-1 16,22 1-16,-21 0 0,21-22 0,21 22 16,0-22-16,0 1 0,0-128 15,21 128-15,0-1 16,0 1-16,21-1 0,1 1 15,-1-1-15,0 1 0,1-1 0,20 1 16,64-64 0,-63 63-16,-1 22 0,1-21 0,-1-1 15,1 1-15,-1-1 0,-20 22 0,-22-1 16,21-20-16,-21 21 0,-21 20 16,0-20-16,0 21 0,0 0 0,0 0 15,-21 21 1,0 0-16,0 0 0,0 21 0,-22 0 15,22 0-15,0 0 0,0 22 16,0-22-16,-1 106 16,22-85-16,0-21 0,0 22 0,0-1 15,0-21-15,0 0 0,0 0 16,22 1-16,20-22 0,-21 0 16,43 0-16,-1 0 15,-21 0-15,-20-22 0,105-41 16,-106 42-16,21 0 15,-21-22-15,22 1 0,-22 0 16,0-1-16,21-63 0,-42 43 16,0 21-16,21-1 0,-21 1 15,0 0-15,0-1 0,0 1 0,0 21 16,0 0-16,0-1 0,0 44 31,0-1-31,0 0 0,0 0 0,0 21 16,0 22-16,0-22 15,0 22-15,-21-22 0,21 22 0,0-1 16,-21-21-16,21 22 0,0-22 16,0 43-16,0-22 15,0-41-15,0-1 0,0 0 0,21 0 16,0-21-16,1 0 16,-1 0-16,0 0 0,0-21 15,-21 0-15,21 0 16,-21-1-16,0 1 0,0-21 0,0 0 15,0 20-15</inkml:trace>
  <inkml:trace contextRef="#ctx0" brushRef="#br0" timeOffset="17180.87">5186 3958 0,'21'0'46,"0"0"-46,0 0 0,0 0 16,1 0-16,-1 0 0,0 0 16,21 0-16,-21 0 0,1 0 0,-1 0 15,0 0-15,0 0 0,0 0 0,0 0 16,1 0-16,20 0 16,-21 0-16</inkml:trace>
  <inkml:trace contextRef="#ctx0" brushRef="#br0" timeOffset="17536.5">7387 3471 0,'0'0'0,"0"-21"15,-21 21 1,0 0-16,21 21 16,0 1-16,-21-1 15,21 0-15,-22 21 0,22 1 0,0-1 16,-21 0-16,21 1 0,0-1 16,0 21-16,0 1 0,-21-1 0,21-20 15,-21 20-15,21-20 0,0 20 0,0-21 16,0 1-16,0-1 0,0-21 15,0 22-15,0-22 0,0 0 16,0 0-16,0 0 0,-21-21 31,21-21-31,-21 0 0</inkml:trace>
  <inkml:trace contextRef="#ctx0" brushRef="#br0" timeOffset="18368.22">6794 4043 0,'0'0'16,"-21"0"-16,42-21 16,1 21-1,20 0-15,0 0 0,1-21 0,-1 21 0,21 0 16,-20-22-16,20 1 16,1 21-16,-22-21 0,22 21 0,-1-21 15,22 0-15,-22 21 0,-20-21 0,20-1 16,1 1-16,-22 0 0,21-21 15,-41-1-15,-1 22 16,-21 0-16,21-21 0,-21 21 0,0-22 16,0-20-16,-21 42 0,0-1 15,-1 1-15,1 21 0,0 0 16,0 0-16,0 0 0,0 0 16,-22 64-1,43-43-15,0 21 0,0 1 16,-21-1-16,21 0 0,0 1 0,0-1 15,0 0-15,0 1 0,0 20 0,0-21 16,0 1-16,-21-1 0,21 0 16,0 1-16,0-1 0,0 0 0,0-20 15,0 41-15,0-42 16,0 0-16,0-42 31,0 0-31,0 0 16,0 0-16,21 0 0,0-1 0,0-20 15,-21 0-15,22 21 0,20-22 16,-21 1-16,0 0 0,0 20 16,1-20-16,20 21 0,-21 0 0,0 0 15,0-1-15,1 22 16,-1 0-16,0 0 16,-21 22-16,21-1 0,-21 0 0,0 0 15,0 0-15,0 22 0,0-22 16,0 21-16,0 22 15,0-43-15,0 0 0,21 0 0,-21 0 16,21 0-16,1 1 0,-1-22 16,21 21-16,-21-21 0,0 0 0,1 0 15,20 0-15,-21-21 16,21 21-16,-20-22 0,20 1 0,-21 0 16,43-21-16,-22-1 0,-21 22 15,0-21-15,0 21 0,1-22 16,-1 1-16,-21 0 0,0 21 0,0-22 15,0 22-15,0-21 16,-21 63 0,-1 0-16,22 21 15,-21-20-15,21 20 0,0 0 16,0 1-16,0-22 0,0 21 0,0-21 16,0 22-16,0-22 0,0 0 15,0 0-15,0 0 0,21-21 16,1 21-16,-1-21 0,0 0 15,0 0-15,0-21 0,0 21 16,1-21-16</inkml:trace>
  <inkml:trace contextRef="#ctx0" brushRef="#br0" timeOffset="20627.81">10456 4001 0,'0'0'0,"-21"0"16,42 0-1,0 0-15,1 0 0,-1-22 0,0 1 16,21 0-16,1 21 0,-1-21 15,0 0-15,1 0 0,-1-22 0,0 22 16,1 0-16,-1-21 0,0-1 0,1 22 16,-22-21-16,21-1 0,-21 1 15,-21 0-15,0-22 0,0 22 0,0 0 16,0-1-16,0 1 0,0 21 16,0-22-16,-21 22 0,0 0 0,0 0 15,0 21-15,-1 0 0,1 0 16,-21 0-16,21 21 0,0 0 15,-1 22-15,-20-1 0,21 21 0,0 1 16,0-1-16,21 22 0,0-21 16,-22 20-16,22 1 0,0 0 0,0 20 15,0-20-15,0 0 0,0-1 0,0 1 16,0 21-16,0-21 0,0-1 16,-21 22-16,21-21 0,-21-1 0,0 107 15,21-106-15,-21-22 0,21 85 16,0-84-16,0-1 15,0-20-15,0 20 0,0-21 16,0-20-16,0 20 0,21-21 0,0 0 16,0-21-16,0 0 0,22 0 15,20-63-15,-42 42 16,22-22-16,-1 1 0,-21 0 0,22-1 16,-1 1-16,-21-22 0,21 1 0,-20-1 15,-1 1-15,0-1 0,-21-20 16,0 20-16,0-105 0,-21 105 15,0-20-15,-22-1 0,-41-42 16,20 64-16,22 20 0,-22 1 16,22 0-16,-22 20 0,22 1 0,0 0 15,21 21-15,-1 0 0,1 0 16,0 0-16,42 0 16,0 0-1,1 0-15,20 0 0,-21 0 16,21 0-16,1 0 0,-1-21 0,0 0 15,1 21-15,-1-21 0,0-1 0,1 1 16,-1-21-16,0 21 0,1 0 16,-22-22-16,21 22 0,-21 0 0,1-21 15,-1-1-15,0 22 0,0-21 16,-21 21-16,0-1 0,21 1 0,-21 0 16,0 0-16,0 42 31,0 0-31,0 0 15,0 1-15,0-1 0,0 21 0,0 22 16,0-43-16,0 21 16,0 0-16,0-20 0,0-1 0,0 0 15,0 0-15,21 0 0,-21 0 0,22-21 16,-1 0-16,0 0 0,0 0 16,0 0-16,0 0 0,1-21 0,-1 21 15,0-21-15,0-21 0,0 21 16,0-1-16,1 1 0,-1-21 0,0 21 15,0-43-15,-21 43 16,0 0-16,21 0 0,-21 0 16,0-1-16,0 44 31,0-1-15,0 0-16,0 21 0,0-21 15,0 1-15,0 20 0,0-21 0,0 21 16,0-20-16,0 20 0,21-21 0,1 0 15,-1 0-15,0 1 0,0-22 16,0 21-16,22-21 16,-22 0-16,0 0 0,0-21 0,43-1 15,-43 1-15,0-21 0,0 21 16,21-22-16,-20 22 0,-1-21 16,0 0-16,21-1 0,-21-20 0,1 20 15,-22-20-15,21-1 0,0 1 16,0-1-16,-21 22 0,0-21 0,0 20 15,21 1-15,-21 0 0,0 20 0,0 1 16,0 0-16,0 42 16,-21 22-1,21-22-15,0 21 0,0 0 16,-21 1-16,21 20 0,-21-20 16,21 20-16,-21-21 0,21 22 0,0-22 15,0 22-15,0-22 0,0 22 16,0-22-16,0 0 0,0 1 0,0-22 15,21 21-15,0-21 0,0 0 0,21 1 16,-20-22-16,20 0 16,-21 0-16,0 0 0,43-22 15,-43 1-15,0-21 0,0 21 16,0 0-16,1-22 0,-1 22 0,21-64 16,-21 43-16,-21 21 15,0-21-15,0-1 0,0 22 0,0-21 16,0 21-16,0-1 0,0 44 31,0-1-31,0 0 16,-21 0-16,21 0 0,0 22 0,-21-22 15,21 0-15,0 21 0,0-21 16,0 1-16,0-1 0,0 0 0,0 21 16,0-21-16,21-21 0,21 43 15,1-43 1,-22 0-16,0 0 0,43 0 0,-43 0 15,0 0-15,0-21 0,0-1 16,0 1-16,1 0 0,-1 0 0,0 0 16,0 0-16,-21-22 0,0 22 0,0 0 15,21-21-15,-21 20 16,0 1-16,21 21 0,-21-21 0,0 42 31,0 0-31,0 1 16,-21-1-16,21 0 0,-21 0 0,21 0 15,0 0-15,0 1 0,0 20 0,0-21 16,0 0-16,0 0 16,0 1-16,0-1 0,21 0 0,0-21 15,1 0-15,-1 0 0,0 0 16,0 0-16,0 0 0,0 0 0,1 0 16,-1-21-16,0 21 0,-21-21 0,0-1 15,21 1-15,0 0 16,-21 0-16,43-85 15,-22 85-15,0 0 0,0-22 0,0 22 16,0 0-16,22-21 16,-22 42-16,0 0 0,0 0 15,0 0-15,1 0 0,-22 21 16,0 0-16,0 0 0,21 0 0,-21 22 16,0-22-16,0 0 0,0 21 0,0-20 15,0-1-15,0 0 0,0 21 16,0-21-16,0 1 0,0-1 15,0-42 17,0-1-17,0 1-15,0 0 16,0 0-16,21-21 0,-21-1 16,42-41-1,-42 62-15,21 1 0,-21 0 0,22 0 16,-1 0-16,0 21 15,0 0-15,-21-21 16,21 21-16</inkml:trace>
  <inkml:trace contextRef="#ctx0" brushRef="#br0" timeOffset="20996.76">14055 3810 0,'0'0'0,"21"0"16,0 0 0,0 0-16,21 0 0,-20-21 0,-1 0 15,21 21-15,-21-21 0,0-1 16,1 22-16,-1-21 0,0 0 16,0 0-16,0 0 0,-21 0 0,21-1 15,-21 1-15,0 0 0,-21 21 16,0 0-16,0 0 15,0 0-15,0 21 0,-1 0 16,1 1-16,0-1 0,0 0 0,0 21 16,0-21-16,-1 1 0,22 20 0,0-21 15,0 0-15,0 0 0,0 1 16,0-1-16,0 0 0,0 0 0,22-21 16,20 21-16,-21-21 15,21 0-15,-20 0 0,-1 0 0,0 0 16,21-21-16,-21 0 0,1 21 0,-1-21 15,0 0-15,0-1 0,0 22 16,0-21-16</inkml:trace>
  <inkml:trace contextRef="#ctx0" brushRef="#br0" timeOffset="21312.58">12509 3366 0,'0'0'0,"-21"0"0,0 0 0,42 0 16,0 0-1,22-22-15,-1 1 0,22 21 16,-22-21-16,43 0 0,-22 21 0,1-21 15,20 21-15,-20 0 0,20 0 0,-20-21 16,42 21-16,0 0 16,-85 0-16,0 0 0,0 0 15,0 0-15,0 0 16</inkml:trace>
  <inkml:trace contextRef="#ctx0" brushRef="#br0" timeOffset="23197.5">16171 3810 0,'21'0'0,"1"-21"0,-22 0 16,21 21-16,0 0 0,-21-21 0,21 21 15,0-22-15,-21 1 16,21 0-16,1 0 0,-22 0 16,0 0-16,0-1 0,0 1 15,0 0-15,-22 0 0,1 21 16,-21 0-16,21 0 0,-22 0 0,22 0 16,-21 0-16,0 0 15,-1 21-15,1 0 0,0 0 0,-22 43 16,43-43-16,-21 21 15,20-20-15,1 20 0,0 21 16,21-20-16,0-1 0,0-21 16,0 22-16,0-22 0,42 21 15,-20-21-15,-1 0 0,0-21 0,21 0 16,1 0-16,20 0 16,-21 0-16,1-21 0,-1 0 0,43-21 15,-43 21-15,0-22 0,1 22 16,-1-21-16,0 21 0,1-22 15,20-41-15,-20-22 16,-22 63-16,0-20 16,-21-1-16,0 1 0,0 21 0,0-22 15,0 1-15,0 20 0,0 1 16,0 21-16,0-22 0,-21 22 16,0 21-16,-1 21 0,22 1 15,-21 20-15,0 0 0,0 22 16,0-22-16,0 22 0,-1 84 15,1-106-15,21 22 16,0-1-16,0-21 0,0 22 0,0-22 16,0 1-16,0-22 0,0 21 0,21-21 15,1 22-15,20-22 0,-21 0 16,43 0-16,-22-21 0,0 0 16,1 0-16,-1 0 0,0 0 15,1-21-15,-1 21 0,0-21 0,22 0 16,-22-1-16,0 1 0,1 0 15,-1 0-15,22-21 0,-1-22 16,-42 43-16,-21-21 0,0 20 16,0-20-16,0 21 0,0-21 15,0 20-15,-63-41 16,42 63-16,-1 0 0,1 0 16,0 0-16,0 21 15,0-21-15,0 21 0,-1 22 0,1-22 16,21 0-16,-21 0 0,0 21 15,21-20-15,-21-1 0,21 0 0,0 0 16,0 0-16,0 0 0,0 1 16,0-1-16,21 0 15,0-21-15,0 0 0,0 0 0,1 0 16,-1 0-16,21 0 0,-21-21 16,0 0-16,1 21 0,-1-22 0,0 1 15,0 0-15,0 0 16,-21 0-16,21-22 0,-21 22 15,0 0-15,22 0 0,-22 0 0,21 21 32,-21 21-17,0 0-15,0 0 16,0 0-16,0 1 0,0-1 0,0 0 16,0 0-16,21-21 0,-21 21 0,0 0 15,21 1-15,0-22 0,0 21 16,1-21-16,-1 0 0,42 0 15,-42 0-15,22 0 0,-22 0 16,0 0-16,64-21 16,-64 21-16,0-22 0,21 1 15,-42 0-15,22 0 0,-1 0 0,0-22 16,0 1-16,-21 0 0,21-1 16,0 1-16,-21-21 0,22-1 15,-22 22-15,21-22 0,-21 1 0,21 20 16,-21-20-16,0 42 0,0-22 15,0 22-15,0 0 0,0 0 0,0 42 32,0 0-32,0 22 0,-21-22 15,0 21-15,-1 64 16,22-64-16,0 22 0,0-22 0,-21 22 16,21-22-16,-21 0 0,21 1 15,0-1-15,0 0 0,0 22 16,0-1-1,21-42-15,0 1 0,1-1 0,-1 0 0,0-21 16,0 21-16,43-21 16,-43 0-16,0 0 0,21 0 0,1 0 15,-22 0-15,21-21 0,0 0 16,-20 21-16,20-21 0,-21-1 0,21 1 16,-20 0-16,-1 0 0,0 0 0,0 0 15,0-22-15,-21 22 0,0 0 16,0-43-16,0 43 0,0 0 15,0 0-15,-21 21 16,0 0-16,0 0 0,0 0 0,-1 21 16,1 0-16,0 0 15,0 43-15,21-43 0,-21 0 16,21 0-16,0 22 0,0-22 0,0 0 16,0 0-16,0 0 0,0 1 15,21-22-15,0 21 0,21 0 16,-20-21-16,-1 21 0,0-21 15,21 0-15,-21 0 0,1 0 16,20 0-16,-21 0 0,0 0 0,0 0 0,22-21 16,-22 21-16,0-21 0,0 0 15,0 21-15,1-22 0,-1 22 0,0-21 16,-21 0-16,0 0 0,21 21 16,-21-21-16,0 0 0,0-1 15,0 1-15</inkml:trace>
  <inkml:trace contextRef="#ctx0" brushRef="#br0" timeOffset="23577.84">17695 3281 0,'21'0'0,"1"0"0,-1 0 16,0 0-16,21 0 0,-21 0 15,22 0-15,-22-21 0,21 21 16,1 0-16,-1 0 0,0-21 0,1 21 15,-1 0-15,0 0 0,1 0 16,-22 0-16,21 0 0,-21 0 16,0 0-16,1 0 0,-1 0 15,21 0-15,-21 0 16,-21-22-16,0 1 16,-21 21-1</inkml:trace>
  <inkml:trace contextRef="#ctx0" brushRef="#br0" timeOffset="24976.85">1778 6138 0,'0'22'32,"-21"-22"-17,0 0 1,-1 0-16,1 0 16,21-22-16,-21 22 15,21-21-15,-21 0 0,21 0 16,-21 0-16,21 0 0,0-1 15,0 1-15,0 0 0,0 0 16,21 0-16,0 21 16,0-21-16,-21-1 0,21 22 0,1 0 15,-1 0-15,0-21 0,21 21 16,-21 0-16,1 0 0,-1 21 16,0 1-16,0-22 0,0 21 0,0 0 15,1 21-15,-1-21 0,0 1 16,-21 20-16,0-21 0,0 21 0,0-20 15,0 20-15,0 0 0,0 1 16,0-22-16,-21 21 0,0 0 0,-1 1 16,-20-1-16,21 0 0,-21-20 15,-1 20-15,22-21 0,-21 21 16,-43 1-16,43-22 0,21 0 16,-22 0-16,22-21 0,0 0 15,0 0-15,0 0 0,-1 0 0,1 0 16,21-21-16,0 0 0,-21 0 15,21-22-15,0 22 16,-21-63-16,21 62 0,0-20 16,0 21-16,0 0 0,21 0 15,0-1-15,0 1 0,1 21 0,20-21 16,-21 21-16,0 0 16,0 0-16,1 0 0,41 42 15,-21-20 1,-20-1-16,-1 0 0,21 0 0,-21 0 0,0 0 15,1 1-15,-1-1 0,-21 21 16,21-21-16,0-21 0,-21 21 16,21 1-16,-21-1 0,0 0 15,21-21-15,1 0 16,-22 21-16,21-21 31,-21-21-15,0 0-16,0 0 0,0-1 15</inkml:trace>
  <inkml:trace contextRef="#ctx0" brushRef="#br0" timeOffset="25964.41">2646 6244 0,'0'21'63,"0"1"-48,21-22 32,-21-22 0,0 1-47,0 0 16,-21 21 30,21 21-30,0 0-16,-21-21 16,21 22-1,21-22 17,0 0-32,0 0 0,0-22 15,-21 1-15,0 0 16</inkml:trace>
  <inkml:trace contextRef="#ctx0" brushRef="#br0" timeOffset="30258.79">4593 6117 0,'21'0'16,"0"-21"-16,-21 0 15,22 0-15,-1 0 16,-21-1-16,0 1 0,0 0 16,0 0-16,0 0 0,0 0 0,0-22 15,0 22-15,0-21 0,0 21 16,0-22-16,-21 22 0,21 0 0,-22 0 16,22 0-16,-21-1 0,0 1 15,0 21-15,0 0 0,0 0 16,-22 0-16,22 0 0,0 21 15,0 1-15,0-1 0,-64 63 16,64-41 0,21 20-16,-21-20 0,21 20 0,-22-21 15,22 22-15,0-1 0,0 1 0,0-22 16,0 22-16,0-1 0,0 1 16,0-1-16,22-20 0,-1 20 0,0-21 15,0 1-15,0-1 0,22-21 16,-22 22-16,21-22 0,22 21 15,-22-42-15,0 0 0,1 0 16,-22 0-16,21 0 0,0 0 0,1 0 16,-1-21-16,-21 0 0,22 0 0,20-22 15,1-20 1,-43 42-16,0-22 0,0 1 16,0 0-16,-21-1 0,0 1 0,21 0 15,-21-1-15,0 22 0,0-21 16,0 21-16,0-1 0,0 1 0,0 0 15,-21 21 1,0 21 0,21 0-16,-21 1 0,21-1 15,0 21-15,0 0 0,0-20 16,0 62-16,0-63 0,0 22 16,0-22-16,0 0 0,21 21 0,-21-20 15,21-22-15,0 21 16,1-21-16,-1 0 0,0 0 15,0 0-15,0 0 0,0 0 16,1 0-16,-1-21 0,0-1 0,21-20 16,-21 0-16,1 21 0,-1-1 15,0-20-15,-21 0 0,0-1 16,21 22-16,-21-21 0,21 0 0,-21 20 16,0-41-16,0 42 0,0 0 15,0-1-15,0 44 31,0-1-15,0 0-16,0 0 0,0 0 16,0 22-16,0-22 0,0 21 0,0 0 15,0-20-15,0 20 0,0-21 16,0 21-16,0-20 0,0-1 0,0 0 16,0 0-16,21 0 0,1 0 0,-1-21 15,0 0-15,0 0 16,0 0-16,0 0 0,1 0 0,20-21 15,-21 0-15,0 21 0,0-42 16,1 21-16,20-1 0,-21 1 0,21-42 16,-20-1-1,-22 22-15,21 21 0,-21-22 16,0 22-16,0 0 0,0 0 0,0 0 16,0 0-16,21 21 62,0 0-62,0 0 16,0 0-16,1 0 0,-1 0 0,0 0 15,0 0-15,-21 21 16,21-21-16,-21 21 0,21-21 16,-21 21-16,0 0 0,22 0 15,-22 1-15,0-1 16,0 0-16,0 0 0,0 0 15,0 0-15,0 1 0,0-1 0,0 0 16,0 0-16,0 0 16,21-21-16,0 0 15,0 0 1,0 0-16,0 0 0,1 0 0,-1-21 16,-21 0-16,21 21 0,0-21 0,0 0 15,0-1-15,1 1 0,-1 0 16,0-21-16,0 21 0,0-1 0,-21-20 15,21 21-15,-21-21 0,22 20 0,-22 1 16,0-21-16,0 21 16,0 0-16,0-1 0,-22 22 15,1 0-15,0 0 16,0 22-16,21-1 16,0 0-16,0 0 15,21 0 1,-21 0-16,21-21 0,0 22 0,1-1 15,-1 0-15,0 0 16,-21 0-16,0 0 0,21-21 0,0 22 16,-21-1-16,0 0 0,0 0 0,0 0 15,0 0-15,0 1 16,21-1-16,-21 0 0,22 0 16,-22 0-16,21-21 15,0 0-15,0 0 0,0 0 16,0 0-16,1 0 0,-1 0 0,0 0 15,0 0-15,21-21 0,-20 21 0,20-21 16,-21 0-16,21 0 0,-20-1 16,20 1-16,-21-21 0,0 21 0,0 0 15,1-22-15,-1 22 0,0 0 0,0 0 16,-21-22-16,0 22 0,0 0 16,0 0-16,0 0 15,-21 21 16,0 0-31,0 21 0,21 0 16,0 0-16,-22 0 0,22 1 16,-21-1-16,0 0 0,21 21 0,0-21 15,0 1-15,0 20 0,0-21 0,0 0 16,0 0-16,0 1 0,21-22 16,0 21-16,1-21 0,20 0 0,-21 0 15,0 0-15,22 0 0,-22 0 16,21 0-16,-21 0 0,22-21 0,-22-1 15,63-20 1,-41 0-16,-22 21 0,-21-1 16,21 1-16,0 0 0,0 0 15,-21-21-15,0 20 0,22 1 0,-22 0 16,21 0-16,-21 0 0,0 0 16,0 42 15,0 0-31,0 0 0,0 0 15,0 0-15,0 1 0,0-1 16,0 0-16,0 21 0,0-21 0,-21 1 16,21-1-16,0 0 0,0 0 15,-22-21-15,22 21 16,0-42 15,0 0-31,0 0 0,0 0 16,22-1-16,-1 1 0,-21 0 0,21 0 15,0-21-15,0 20 0,0-20 16,1 21-16,-1 0 0,21-22 0,-21 22 16,0 0-16,1 0 0,20 21 15,-21 0-15,0-21 0,0 21 0,1 0 16,-22 21-16,21 0 0,-21 0 16,0 0-16,0 1 15,0-1-15,0 21 0,0-21 16,0 0-16,0 1 0,0-1 0,0 0 15,0 0-15,21-21 0,-21 21 16,21 0-16,0-21 0,0 0 16,1 22-16,-1-22 0,0 0 0,0 0 15,0 0-15,0 0 0,1 0 16,-1-22-16,0 1 0,0 21 0,0-21 16,0 0-16,1 0 0,-1 0 15,0-1-15,-21 1 0,21 0 0,0-21 16,0-1-16,-21 1 0,22 0 0,-22-1 15,21-41-15,-21 41 0,0-20 16,0 21-16,21 20 16,-21-20-16,0 21 0,0-21 0,0 20 15,0 1-15,-21 21 16,21 21 0,-21 1-16,-1-1 0,22 21 0,0 0 15,-21 1-15,0-1 0,21 0 0,0 1 16,0-1-16,0 0 0,0-20 15,-21 20-15,21 0 0,0-21 0,0 22 16,0-22-16,0 0 0,0 0 16,0 0-16,0 1 0,0-1 15,21 0-15,-21 0 0,21 0 0,0-21 16,1 0-16,-1 0 16,0 0-16,0 0 15,0 0-15,0-21 16,-21 0-16,22 21 15,-22-21-15,0 0 0,0-1 16,0-20-16,0 21 0</inkml:trace>
  <inkml:trace contextRef="#ctx0" brushRef="#br0" timeOffset="30522.64">8467 5736 0,'0'0'0,"-22"0"15,44 0 17,-1 0-32,21 0 0,-21 0 0,22 0 15,-22 0-15,21 0 0,0 0 16,-20 0-16,20-21 0,0 21 0,-21 0 16,1 0-16,20 0 0,-21 0 0,0 0 15,0 0-15,1 0 16,-22-21-16,21 21 0,-42 0 62</inkml:trace>
  <inkml:trace contextRef="#ctx0" brushRef="#br0" timeOffset="32418.07">10774 6075 0,'21'0'16,"0"21"-16,0-21 16,0 0-16,1 0 15,-1 0-15,0 0 16,0 0-16,0-21 0,0 21 16,-21-21-16,22 0 15,-22-1-15,21 22 0,-21-21 0,0 0 16,0 0-16,0 0 0,0 0 15,0-1-15,0 1 0,-21 0 0,-1 0 16,-41-43 0,42 64-16,-22 0 0,22 0 15,-42 0-15,42 0 0,-1 22 16,-20-1-16,21 0 0,0 0 0,-22 0 16,22 0-16,0 1 0,0 20 15,0-21-15,21 21 0,-21-20 0,21-1 16,-22 21-16,22-21 0,0 0 15,0 1-15,0-1 0,0 0 0,0 0 16,22 0-16,-1-21 0,0 0 16,0 0-1,0 0-15,22 0 0,-22 0 0,0 0 0,21-21 16,1 0-16,-1 21 0,-21-21 16,21 0-16,1-22 0,-1 22 15,0 0-15,1-21 0,-22-1 0,21 1 16,-21 0-16,1-1 0,-1 1 0,0-22 15,0-20-15,-21-22 16,0 64-16,0 20 0,0-20 16,0 21-16,0 0 0,0 0 15,-21 21 1,0 21-16,21 0 0,-21 0 0,21 0 16,-22 22-16,1 62 15,21-20-15,-21-21 16,21-22-16,0 0 0,0 1 15,0 20-15,0-42 0,0 22 16,21-1-16,0-21 0,1 21 0,-1-20 16,0-1-16,21 0 0,1-21 0,-1 21 15,0-21-15,1 0 0,41 0 16,-41 0-16,20 0 0,22-21 16,-43 0-16,0 21 0,1-21 15,-1-1-15,0 1 0,1 0 0,-22-21 16,21 21-16,-21-22 0,1 22 15,-22-21-15,0-1 0,0 1 16,0 21-16,0-21 0,0 20 0,-22 1 16,1 0-16,0 0 0,0 0 15,-21 21-15,-1 0 0,22 0 16,0 21-16,-21 0 0,20 0 0,1 22 16,0-22-16,0 21 0,0 0 15,0-20-15,21 20 0,0 0 0,0-21 16,0 1-16,0 20 0,0-21 15,0 0-15,21 0 0,0 1 0,21-22 16,-21 21-16,1-21 0,-1 0 16,21 0-16,-21 0 0,0 0 0,22-21 15,-22-1-15,0 1 0,43-21 16,-22-22 0,-21 22-16,-21 21 0,21-21 15,-21-1-15,0 22 0,0-21 16,0 21-16,0-22 0,0 22 0,0 0 15,-21 21 1,21 21-16,-21-21 16,0 42-16,21-20 0,0-1 0,0 21 15,-21-21-15,21 22 0,0-22 16,0 42-16,0-20 16,0-22-16,0 0 0,21 0 0,0 0 0,0 0 15,43 1 1,20-22-1,-63 0-15,22 0 0,-1 0 0,-21 0 16,22-22-16,-22 1 0,0 21 16,21-21-16,-21-21 0,22-1 15,-22 1-15,0 0 0,0-1 16,0 1-16,1-21 0,-22 20 0,0-20 16,21 20-16,-21-20 0,0-1 0,0 22 15,0 0-15,0-1 0,0 1 16,0 0-16,0-1 15,0 65 1,-21-1 0,21 21-16,-22-21 0,22 22 0,-21-1 15,21 0-15,0 1 0,0 20 16,0 22-16,0-22 0,0-20 16,0-1-16,0 43 0,0-43 15,0 0-15,0-21 0,21 22 16,1-22-16,-1 0 0,42 21 15,-20-42-15,41 0 16,-41 0-16,-1 0 0,0 0 0,1 0 16,-1 0-16,0 0 0,1-21 15,-22 0-15,21 0 0,-21 0 0,22-22 16,-1-41 0,-42 41-16,0 1 0,0 21 15,0-21-15,0 20 0,0 1 0,0 0 16,-21 21-16,0 0 15,-1 0-15,1 0 0,0 42 16,21-20-16,0 20 16,0 0-16,0-21 0,0 22 15,0-22-15,0 0 0,0 0 0,21 0 16,0 1-16,1-1 16,-1-21-16,21 21 0,-21-21 15,0 0-15,1 0 0,20 0 0,-21 0 16,0 0-16,22 0 0,-22 0 15,0-21-15,0 21 0,43-43 16,-43 22-16,0-21 16,0 21-16,-21 0 0,0-1 15,0 1-15,0-21 0,0 21 0,0 0 16,0-1-16</inkml:trace>
  <inkml:trace contextRef="#ctx0" brushRef="#br0" timeOffset="32725.53">12382 5482 0,'0'0'0,"43"0"31,-22 0-31,21 0 0,1-21 16,-1 21-16,0 0 0,1 0 0,20-21 15,-21 0-15,1 21 0,20 0 0,-20 0 16,-1-21-16,0 21 0,43 0 16,-43-22-1,-21 22-15,1 0 0,-1-21 0,0 0 16,-21 0 0,-21 21 15,0 0-31,-1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F570-11CD-4CCD-B3B6-FF9EA8DC4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F663-850D-4407-B7F6-F4C99FE85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C321-0DF2-4D00-9065-D65722D9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51F7-0E28-41A2-B3F2-012935E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39A4-629C-426D-96EE-B03ABD34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5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5A09-35B8-46D7-AE66-C39E81F6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760E-F29E-4DA9-9614-F9F1C849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BC72-18C4-4188-B294-81EA4662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9B38-FFA1-4491-9AEC-2A446278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2419-CAA8-416B-A184-8C675AC3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1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EFA8A-C505-43AD-970B-439D6E48D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C233-EF14-4FFB-98F1-E8B2CE0D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7186-B6D2-4641-A2BD-DE44C08B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7163-3A5F-4D2E-B835-180CE23A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FABF-A97F-4941-A2EE-6076E4A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CD17-33D5-4794-9A3C-3C26F66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1AEA-EBC4-4DC8-BFEF-44AA1B36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DCFC-82CC-41F8-8ECA-B8F405A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DB36-711E-4D4A-95FA-E8EE6C5E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2EA0-FB4B-4E02-9DFA-42BBDB0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3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894D-F8D4-4AC2-B44C-31BB11C2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1447-1F5D-4E4A-BA8F-1CD09A33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40E1-1F9C-4EE4-BCDE-A66D96F0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6AF0-4340-4888-956B-68C25BCF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C2B3-C9A2-4435-93D2-3607676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4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9D63-FEFA-48D8-B8B4-AA257908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CD40-FA96-4E32-A562-B17BD7797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50B2-BD34-48D8-9875-C74B4AE5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1A8C-AA95-44C1-A4A3-3708AFC5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0885F-B745-46A5-B354-501D4F5B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FEE7-6F8D-493D-84DA-31A0953A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6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A3EF-B79E-4447-8D6A-78AF3435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6DAE8-F1F1-4D5B-B237-68524BA1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B007-6716-42B0-8337-B09C368C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65E9B-D7C3-4989-880F-51B16DD0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5A08-A383-42B7-96EC-38FD21CDD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5207B-73F7-48BF-8ACD-676EDB96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630B0-BC9B-499D-B52B-A5EA21F4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71338-7A1C-46B0-BB3A-203D48D6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345B-EBD0-4210-A0BA-91F35264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19D3-AA00-4924-9447-9ED63800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0D24-DB12-4541-AC96-A582FCF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BD469-AC96-4B15-A2DF-247EA429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0AC44-85CD-45C7-A8FD-8D155266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FD2C4-7D44-4300-B4B8-F0748EEF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A3E2B-1F8C-496F-B495-6DA71A81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2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34A0-A3F4-4F64-B310-E4BB58F8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9AA0-325D-4F4B-95E9-661A788B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233B-B301-47B7-A78B-183A9936B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35FB6-60DF-43CE-B302-9B94EC5F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57411-6D1D-42B1-A9ED-3636CBFA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8E54-F451-4D6E-B18B-28E5CDC9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EDE8-DBE7-4E52-9F6D-E1330D6D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68757-F1EB-46C7-834C-F3FAB1315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10271-BFBE-4DAC-939B-EB8104EDE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DB820-7B68-4DCA-AAA9-450F391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B83BE-ADDF-4014-ADA0-F26C59F0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45969-27EC-43A1-A276-C17AE2A6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5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B4928-5823-4C1D-B31D-FB79A3D2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745E-6064-4FDE-AA1F-043DCB4A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8570-9FE1-495C-956E-57E648644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CEB-2DA0-44FE-8D53-6416DA77648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CF97-4DDD-49D5-AEED-2139543AA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9901-C5CD-402E-ABCD-E47849DEB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091C-C80E-4A4D-B812-89475785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5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7B68-F620-4F23-B5F8-C3297AAA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2098-E5D5-4B91-ADFF-5E6C338D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421418-28FC-46A5-AD9C-90BAF0356495}"/>
                  </a:ext>
                </a:extLst>
              </p14:cNvPr>
              <p14:cNvContentPartPr/>
              <p14:nvPr/>
            </p14:nvContentPartPr>
            <p14:xfrm>
              <a:off x="190440" y="205920"/>
              <a:ext cx="580680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421418-28FC-46A5-AD9C-90BAF0356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96560"/>
                <a:ext cx="582552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19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7B68-F620-4F23-B5F8-C3297AAA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2098-E5D5-4B91-ADFF-5E6C338D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793AED-601E-49BB-8A7A-18641B67E3C6}"/>
                  </a:ext>
                </a:extLst>
              </p14:cNvPr>
              <p14:cNvContentPartPr/>
              <p14:nvPr/>
            </p14:nvContentPartPr>
            <p14:xfrm>
              <a:off x="2103120" y="221040"/>
              <a:ext cx="5097960" cy="27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793AED-601E-49BB-8A7A-18641B67E3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3760" y="211680"/>
                <a:ext cx="5116680" cy="27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7B68-F620-4F23-B5F8-C3297AAA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2098-E5D5-4B91-ADFF-5E6C338D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DFC00D-B5A8-4E0F-B990-7392D75C087F}"/>
                  </a:ext>
                </a:extLst>
              </p14:cNvPr>
              <p14:cNvContentPartPr/>
              <p14:nvPr/>
            </p14:nvContentPartPr>
            <p14:xfrm>
              <a:off x="419040" y="122040"/>
              <a:ext cx="737640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DFC00D-B5A8-4E0F-B990-7392D75C0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12680"/>
                <a:ext cx="739512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37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7B68-F620-4F23-B5F8-C3297AAA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2098-E5D5-4B91-ADFF-5E6C338D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BE99D7-1B62-4C37-B339-5E7B1284A14A}"/>
                  </a:ext>
                </a:extLst>
              </p14:cNvPr>
              <p14:cNvContentPartPr/>
              <p14:nvPr/>
            </p14:nvContentPartPr>
            <p14:xfrm>
              <a:off x="861120" y="114480"/>
              <a:ext cx="8588160" cy="639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BE99D7-1B62-4C37-B339-5E7B1284A1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105120"/>
                <a:ext cx="8606880" cy="64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04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7B68-F620-4F23-B5F8-C3297AAA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2098-E5D5-4B91-ADFF-5E6C338D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08C62-CF71-4DDF-ADFE-B16480EDDA10}"/>
                  </a:ext>
                </a:extLst>
              </p14:cNvPr>
              <p14:cNvContentPartPr/>
              <p14:nvPr/>
            </p14:nvContentPartPr>
            <p14:xfrm>
              <a:off x="419040" y="106560"/>
              <a:ext cx="4420080" cy="78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08C62-CF71-4DDF-ADFE-B16480EDDA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97200"/>
                <a:ext cx="443880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26DC28-75EA-4092-BBD2-F446387FB4C2}"/>
                  </a:ext>
                </a:extLst>
              </p14:cNvPr>
              <p14:cNvContentPartPr/>
              <p14:nvPr/>
            </p14:nvContentPartPr>
            <p14:xfrm>
              <a:off x="144720" y="38160"/>
              <a:ext cx="7422120" cy="422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26DC28-75EA-4092-BBD2-F446387FB4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360" y="28800"/>
                <a:ext cx="744084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4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7B68-F620-4F23-B5F8-C3297AAA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2098-E5D5-4B91-ADFF-5E6C338D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EBD8D-0C57-45CD-A1F5-9E1A5852B314}"/>
                  </a:ext>
                </a:extLst>
              </p14:cNvPr>
              <p14:cNvContentPartPr/>
              <p14:nvPr/>
            </p14:nvContentPartPr>
            <p14:xfrm>
              <a:off x="502920" y="122040"/>
              <a:ext cx="7810920" cy="234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EBD8D-0C57-45CD-A1F5-9E1A5852B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12680"/>
                <a:ext cx="7829640" cy="23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7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2021-03-17T13:06:36Z</dcterms:created>
  <dcterms:modified xsi:type="dcterms:W3CDTF">2021-03-17T14:50:22Z</dcterms:modified>
</cp:coreProperties>
</file>