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3:22:1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2201 0,'21'0'31,"-21"22"-31,21-22 0,-42 0 94,21-22-94,0 1 16,0 0-1,0 0 1</inkml:trace>
  <inkml:trace contextRef="#ctx0" brushRef="#br0" timeOffset="6679.55">3006 783 0,'0'-21'31,"-22"21"0,1 0-31,0 0 16,21-21-16,-21 21 15,0 0 1,42 0 15,0 0-31,0 0 16,0 0-16,22 0 0,-22 0 0,21 0 16,1 0-16,-1 0 0,-21 0 15,21 0-15,1 0 0,-22 0 0,21 0 16,-21 0-16,1 0 0,-1 0 15,0 0-15,0 0 16,-21 21-16,-21-21 31,0 0-31,0 0 0,-1 0 0,1 0 16,-21 0-16</inkml:trace>
  <inkml:trace contextRef="#ctx0" brushRef="#br0" timeOffset="7283.71">2921 762 0,'-21'0'16,"0"0"-1,-1 0 1,1 0 0,0 21-16,0-21 0,21 21 15,-21 1-15,0-1 0,21 0 16,-22 21-16,1-21 0,21 22 0,-21-22 15,0 21-15,21 1 0,-21-1 16,21-21-16,-21 21 0,-1 1 16,1-22-16,21 0 0,-21 21 0,21-20 15,-21-1-15,21 0 16,-21-21-16,21 21 0,0-42 47,21 0-32,0 0-15,0 21 0,0-22 16,1 1-16,20 0 0,-21 21 16,21-21-16,1 0 0,-1 0 15,0 21-15,1 0 0,-1-22 0,0 22 16,1 0-16,-1 0 0,0 0 16,-20 22-16,-1-22 0,21 21 0,-21 0 15,0 0-15,1 0 16,-22 0-16,0 1 0,0-1 0,0 0 15,0 21-15,-22-21 0,22 1 16,-42-1-16,21 21 0,0-21 16,-22 0-16,22 1 0,-21-1 0,0 0 15,20 0-15,-20 0 0,0-21 16,-1 0-16,1 21 0,0-21 0,21 0 16,-22 0-16,1 0 0,21 0 15,0 0-15,-1 0 0,1 0 0,0 0 16,0-21-16,21 0 31,0 0-31,21 0 16,0 21-16,0-21 15,22-1-15</inkml:trace>
  <inkml:trace contextRef="#ctx0" brushRef="#br0" timeOffset="7943.67">5355 910 0,'0'0'0,"21"-21"16,22-21-16,-22 21 15,0 21-15,0-22 0,-21 1 16,21 0-16,-21 0 0,21 0 0,-21 0 16,22-1-16,-22 1 0,0 0 15,-22 21 1,1 0-16,-21 0 0,21 0 16,-22 0-16,1 0 0,0 21 15,-1-21-15,-20 21 0,21 1 0,-1 20 16,1-21-16,0 0 15,-1 22-15,22-22 0,-21 0 0,21 21 16,-1-21-16,22 1 0,0-1 16,0 0-16,0 0 0,0 0 0,22 0 15,-1 1-15,21-22 16,-21 21-16,22 0 0,-22-21 0,21 21 16,0-21-16,1 21 0,-22 0 15,21-21-15,1 22 0,-22-1 0,21 0 16,-21 0-16,0-21 0,1 21 15,-1 0-15,-21 1 0,0-1 0,0 0 16,0 0-16,-21 0 0,-1 0 16,-20 1-16,21-1 0,-21 0 15,-22 0-15,1 0 0,-1-21 16,1 21-16,-22-21 0,21 0 0,-20 0 16,20 0-16,-20 0 0,20 0 15,22 0-15,-22 0 0,22 0 0,21-21 16,-22 0-16,1 0 0,21 21 15,0-21-15,21 0 0,0-1 16,0 1-16,0 0 16,0 0-16,21 21 15,0-21-15,21 21 0,-20-21 0,20 21 16,0-22-16,22 1 0,-22 0 16,22 0-16</inkml:trace>
  <inkml:trace contextRef="#ctx0" brushRef="#br0" timeOffset="8303.37">6011 572 0,'0'0'0,"0"-22"16,0 44 15,0-1-15,-21 21-16,0-21 0,0 22 0,21 20 15,-21-21-15,-22 22 0,22-1 16,0 1-16,0-22 0,0 22 0,-1-1 16,1-20-16,0-1 0,0 21 15,0-41-15,21 20 0,-21 0 0,21-21 16,0 1-16,0-1 0,0 0 15,0 0-15,0 0 0,21-21 32,0 0-17,0-21-15,0 0 0,0 0 16,1 0-16,-1-22 0</inkml:trace>
  <inkml:trace contextRef="#ctx0" brushRef="#br0" timeOffset="8571.2">5673 1122 0,'-22'0'0,"44"0"0,-65 21 16,64-21 15,1 0-15,-1 0-16,0 0 0,0 0 15,0 0-15,22 0 0,-22-21 0,0 21 16,0-21-16,21 21 0,-20 0 16,-1 0-16,0-21 0,0 21 0,0 0 15,0-22-15,1 22 16,-22-21-16,21 21 0</inkml:trace>
  <inkml:trace contextRef="#ctx0" brushRef="#br0" timeOffset="9031.11">6075 1291 0,'0'0'0,"0"43"16,0-22-1,21-21-15,0 0 16,0 0-16,0 0 0,1 0 15,-1 0-15,0 0 0,0 0 16,0 0-16,0-21 0,22-1 16,-22 22-16,0-21 0,0 0 0,0 21 15,1-21-15,-1 0 0,-21 0 16,0-1-16,0 1 16,0 0-16,0 0 0,0 0 0,0 0 15,-21 21-15,-22 0 0,22-22 16,0 22-16,0 0 0,0 0 0,-1 22 15,1-22-15,0 21 0,-21 0 16,42 0-16,-21 0 0,-1 0 0,1 22 16,21-22-16,-21 0 0,21 0 15,0 22-15,0-22 0,0 0 0,0 0 16,0 0-16,0 0 16,0 1-16,21-22 0,0 21 15,1-21-15,-1 0 0,21 0 0,-21 0 16,0 0-16,22 0 0,-1 0 15,0 0-15,1 0 0,-1 0 0,0 0 16,22 0-16,-22-21 0,1-1 16,-1 1-16,0 0 0,1 0 0,-1 0 15</inkml:trace>
  <inkml:trace contextRef="#ctx0" brushRef="#br0" timeOffset="9403.45">6985 1037 0,'0'0'0,"0"-21"16,0 0-16,0 0 15,-21 21 17,0 0-32,21 21 0,0 0 15,-22 0-15,1 22 0,0-22 16,21 21-16,0 0 0,-21-20 0,21 20 16,-21 0-16,0 1 0,21-1 15,0 0-15,-22 1 0,1 20 0,21-21 16,0 22-16,-21-1 0,0 1 15,0-1-15,0 1 0,-1-1 0,1 1 16,0-1-16,0 1 0,-21-1 16,20-20-16,1 20 0,0 1 15,0-22-15,0 0 0,0 1 0,21-1 16,0-21-16,-22 0 0,22 1 16,-21-1-16,21 0 0,0-42 46,21 0-46,1-1 0,-22 1 0,42 0 16,-21 0-16,0-21 0,0-1 16,22 22-16,-1-21 0,0-1 0</inkml:trace>
  <inkml:trace contextRef="#ctx0" brushRef="#br0" timeOffset="9771.76">6921 1228 0,'0'0'0,"-21"-21"0,0-1 0,-21 1 16,42 0-16,0 0 0,0 0 15,0 0-15,0-1 0,0 1 16,21 0-16,0 0 0,0 21 16,22-21-16,-22 21 0,21 0 0,0-21 15,1 21-15,-1 0 0,0 0 16,-20 0-16,20 0 0,0 0 15,-21 0-15,1 21 0,20 0 16,-21 0-16,-21 0 0,0 0 0,0 1 16,0-1-16,0 21 0,0-21 15,0 22-15,-42-22 0,21 0 0,-1 21 16,-20-21-16,0 1 0,-1-1 16,22 0-16,-21 0 0,21-21 0,-22 21 15,22-21-15,21 21 16,-21-21-16,42 0 31,0 0-31,1-21 0,-1 21 16,0-21-16</inkml:trace>
  <inkml:trace contextRef="#ctx0" brushRef="#br0" timeOffset="10323.93">8191 1207 0,'0'0'0,"22"-22"15,-22 1-15,21 21 0,-21-21 16,0 0-16,0 0 0,0 0 16,0-1-16,0 1 15,0 0-15,0 0 0,0 0 16,-21 21-16,-1-21 15,1 21-15,0 0 0,0 0 0,-21 0 16,20 21-16,-20 0 0,0 0 16,21 0-16,-22 0 0,22 1 0,-21-1 15,21 0-15,-1 0 0,1 21 16,21-20-16,0-1 0,0 0 16,0 0-16,0 0 0,21-21 15,1 21-15,-1-21 0,21 0 16,-21 22-16,22-22 0,-1 0 0,0 0 15,-21 0-15,22 0 0,-22 21 16,21-21-16,-21 0 0,1 0 0,-1 0 16,-21 21-1,0 0-15,0 0 16,0 0-16,0 1 16,-21-22-16,-1 21 0,1 0 15,0-21-15,0 21 0,0-21 16,0 21-16,-22-21 0,22 21 0,-21-21 15,-1 0-15,22 22 0,-21-22 16,0 0-16,20 0 0,1 0 16,-21 0-16,21 0 0,0 0 15,-1 0-15,1 0 32</inkml:trace>
  <inkml:trace contextRef="#ctx0" brushRef="#br0" timeOffset="11031.48">2963 1926 0,'-21'0'0,"42"21"31,0-21-16,1 0-15,20 0 16,-21 0-16,21 0 0,-20 0 0,41 0 16,-21 0-16,22 0 0,21 0 15,-1 0-15,1 0 0,21 0 16,0 0-16,-1 0 0,1 0 16,21 0-16,0 0 0,21 0 0,-21 0 15,22 0-15,-1 0 0,-21 0 16,21 0-16,-21 0 0,21 0 0,0 0 15,-21 0-15,21 0 0,-21 0 0,0 0 16,0 0-16,0 0 0,0 0 16,0 0-16,-21 0 0,21 0 0,-21 0 15,0 0-15,-21 0 0,-1 0 16,1 0-16,-22 0 0,1 0 0,-22 0 16,1 0-16,-22 0 15,0 0-15,0-21 0,0 21 0,0 0 16,-21-21 15,-42 21-15,21-21-16,0 21 15</inkml:trace>
  <inkml:trace contextRef="#ctx0" brushRef="#br0" timeOffset="11715.09">3069 2180 0,'21'0'31,"0"0"-31,1 0 0,-1 0 0,21 0 16,-21 0-16,0 0 16,22 0-16,-1 0 0,22 0 0,-1-21 15,22 21-15,-22 0 16,43 0-16,-21 0 0,21 0 0,-1 0 15,22 0-15,0-21 0,0 21 16,22 0-16,-1 0 0,0 0 0,0 0 16,21 0-16,-20 0 0,-1 0 15,0 0-15,0 0 0,-21 0 0,-21 0 16,0 0-16,0 0 0,-22 0 0,1-21 16,-22 21-16,1 0 0,-1 0 15,1 0-15,-22 0 0,1 0 16,-1 0-16,0-21 0,1 21 0,-22 0 15,0 0-15,0 0 0,0 0 16,0 0-16,1 0 0,-1 0 16,-21-22-1,-21 22 32,-1 0-47,1 0 0</inkml:trace>
  <inkml:trace contextRef="#ctx0" brushRef="#br0" timeOffset="13247.61">1482 3577 0,'-22'-21'0,"1"21"16,21-21-16,0 0 16,0 0-1,-21 21 1,21 21 15,0 0-31,0 0 0,-21 21 0,21-20 16,0 20-16,0 0 15,0 1-15,-21-1 0,21 0 0,-21 22 16,-1-1-16,22-20 0,0 20 16,-21 1-16,21-22 0,0 0 15,0 1-15,0-1 0,0-21 0,0 21 16,0-20-16,0-1 0,0 0 16,0 0-16,21-42 46,-21 0-46</inkml:trace>
  <inkml:trace contextRef="#ctx0" brushRef="#br0" timeOffset="13635.53">1863 4128 0,'0'0'0,"0"21"16,0-42 30,0-1-30,0 1-16,0 0 16,-22 21-1,1 0 1,21 21 0,0 0-16,0 1 15,-21-22-15,21 21 16</inkml:trace>
  <inkml:trace contextRef="#ctx0" brushRef="#br0" timeOffset="32803.82">3429 3598 0,'21'0'32,"-21"-21"-32,21 21 0,-21-21 15,21 21-15,1-21 0,-22 0 16,21 21-16,0-21 0,-21-1 16,0 1-16,21 0 0,0 0 0,-21 0 15,0 0-15,0-22 0,0 22 16,0-21-16,0 21 0,0-1 0,0-20 15,0 21-15,0 0 0,0 0 16,0 42 15,-21 21-31,21-21 0,-21 22 16,21 20-16,-21-21 0,21 22 0,0-22 16,-21 22-16,21-1 0,-22 1 15,1-22-15,0 22 0,21-1 16,-21 1-16,0-1 0,0 1 15,-1-1-15,1 1 0,0-22 0,0 21 16,21-20-16,-21-22 0,0 21 16,21-21-16,0 1 0,-22-22 15,22-22 1,0 1-16,0 0 16,0-21-16,0 21 0,0-22 15,0-20-15,0 20 0,0-20 0,0 21 16,0-1-16,0 1 15,0 0-15,0-1 0,0 22 0,0 0 16,22 0-16,-22 0 0,21 21 16,0 0-16,0 21 15,-21 0-15,21 0 0,0 0 16,-21 22-16,0-1 0,22-21 0,-22 21 16,21 1-16,-21-1 0,21 0 15,-21 1-15,0-22 0,0 21 0,21-21 16,0 1-16,0-1 0,1 0 15,-1-21-15,21 0 0,-21 0 16,0 0-16,22 0 0,-22 0 16,21-21-16,-21 0 0,22-1 15,-22 1-15,21 0 0,-21-21 16,1-1-16,-1 22 0,0-21 0,-21 0 16,21-1-16,0 22 0,-21-21 15,0 21-15,21-1 0,-21 1 0,22 0 16,-22 0-16,0 0 0,21 21 15,-21-21-15,0 42 32,0 0-32,-21 0 15,21 21-15,-22-20 0,22 20 16,0 0-16,0-21 0,0 22 0,0-1 16,0 0-16,0-20 0,0 20 15,0-21-15,22 0 0,-22 0 16,21 1-16,0-22 0,0 0 0,0 0 15,0 0-15,1 0 0,20 0 16,-21 0-16,0-22 0,22 22 0,-22-21 16,0 0-16,21-21 0,-21 21 15,1-22-15,-22 22 0,21-21 0,-21-1 16,0 22-16,0-21 0,0 0 16,0 20-16,0 1 0,0-21 0,-21 21 15,-1 0-15,1-1 0,0 1 16,0 21-16,0-21 0,0 21 0,-1 0 15,-20 0-15,21 0 16,0 0-16,0 0 0,-1 0 0,22 21 16,-21 0-16,0 1 0,21-1 15,-21 0-15,21 0 0,0 21 0,0 1 16,0-22-16,0 21 0,0 1 16,0-1-16,0 0 0,0 1 0,21-22 15,-21 21-15,42-21 0,-20 22 16,20-22-16,0 0 0,1 0 0,-1-21 15,21 0-15,1 21 0,21-21 16,-22 0-16,1 0 0,20 0 0,-20-21 16,-1 0-16,-20 0 0,20 21 0,-21-21 15,1-22-15,-22 22 16,21 0-16,-21-21 0,1-1 0,-1 22 16,-21-21-16,0-1 0,0 22 15,0-21-15,0 21 0,0 0 0,0-1 16,0 1-16,-21 0 15,-1 21-15,1 0 0,0 0 16,0 0-16,0 0 0,0 0 16,-1 0-16,1 21 0,0 0 0,0 1 15,0-1-15,0 0 0,-1 21 16,22-21-16,0 1 0,-21 20 16,21-21-16,0 21 0,0-20 0,0-1 0,0 0 15,0 0-15,0 0 16,21 0-16,1-21 0,-1 0 15,0 0-15,0 0 0,0 0 16,0 0-16,1 0 0,-1 0 0,0 0 16,0-21-16,0 0 0,0 0 15,-21 0-15,22 0 0,-1-22 0,-21 22 16,0 0-16,21-21 0,-21 20 16,21 1-16,-21 0 0,0 0 0,21 21 15,-21-21-15,0 42 47,0 0-47,0 0 16,0 0-16,0 1 0,0 20 0,0-21 15,0 21-15,0-20 0,0-1 16,0 0-16,0 21 0,0-21 0,21 1 16,1-1-16,-1 0 0,0-21 15,0 21-15,21-21 0,-20 0 0,20 0 16,0 0-16,1 0 0,-1 0 0,0 0 15,22 0-15,-22 0 0,0-21 16,1 0-16,-1 21 0,-21-21 16,22-1-16,-22-20 0,0 21 15,0 0-15,0 0 0,0-22 0,-21 22 16,0 0-16,0 0 0,0-22 16,0 22-16,0 0 0,-21 21 0,0-21 15,0 0-15,0 21 0,0-21 16,-22 21-16,22 0 0,0 0 15,-21 0-15,20 0 0,-20 21 0,21 0 16,0 0-16,0 0 16,-1 0-16,1 1 0,21 20 0,-21-21 15,21 21-15,0-20 0,0-1 0,0 21 16,0-21-16,0 0 0,21 1 16,0-1-16,1 0 0,-1-21 0,0 21 15,21-21-15,-21 0 0,1 0 16,20 21-16,-21-21 0,0 0 0,0 0 15,1 0-15,-1-21 0,21 0 16,-21 0-16,0 0 0,1-1 0,-22 1 16,21-21-16,0 0 0,0-1 15,0-20-15,-21 20 0,21-20 0,1 21 16,-22-22-16,21 22 0,-21-22 16,21 22-16,-21 0 0,21-1 0,-21 1 15,21 0-15,-21-1 0,0 22 16,0 0-16,0 0 0,-21 21 31,0 21-31,21 21 16,-21 1-16,21-22 0,-21 21 0,21 22 15,-22-22-15,1 0 0,21 1 16,0 20-16,0-21 0,0 22 0,0-22 16,0 22-16,0-22 0,0 0 15,0 1-15,0-1 0,21 0 0,1 1 16,-1-22-16,21 21 0,-21-21 15,22-21-15,-22 22 0,21-22 16,-21 0-16,22 0 0,-1 0 0,-21 0 0,21 0 16,-20-22-16,20 1 15,-21 0-15,21 0 0,-20 0 0,20 0 16,-21-22-16</inkml:trace>
  <inkml:trace contextRef="#ctx0" brushRef="#br0" timeOffset="40871.25">8191 3450 0,'0'0'0,"0"-21"0,0 0 0,0 0 16,0 0-16,0-1 15,0 1-15,0 0 0,0 0 0,0 0 16,0 42 15,0 0-31,0 21 0,-21 1 16,21-1-16,-21 0 0,0 22 0,0-1 15,0 1-15,-1-22 0,1 22 16,0-1-16,0 1 0,0-1 16,21-20-16,-21-1 0,21 21 0,0-41 0,0 20 15,0 0-15,0-21 16,0 1-16,0-1 0,0 0 0,0 0 16,0-42 15,0 0-31,0 0 0,0-1 0,0 1 15,0 0-15,0 0 0</inkml:trace>
  <inkml:trace contextRef="#ctx0" brushRef="#br0" timeOffset="41731.76">7683 3895 0,'0'0'0,"22"0"16,-1 0-16,0 0 0,0 0 15,0 0-15,22 0 0,-1 0 16,0-21-16,1 21 0,-1 0 0,0-22 16,1 1-16,20 21 0,-21-21 0,22 0 15,-22 0-15,22 0 0,-22-1 16,0 1-16,1 0 0,-1 0 0,0 0 16,1 0-16,-22-22 0,0 22 15,-21 0-15,0 0 0,0-22 16,0 22-16,0 0 0,0 0 15,0 0-15,0 0 16,-21 21 0,0 21-1,21 0-15,0 0 0,-21 0 16,-1 22-16,22-1 0,-21 0 0,0 1 16,21-1-16,-21 0 0,0 1 0,21 20 15,-21-21-15,21 1 0,-22-1 16,1 0-16,21 1 0,0-1 0,0 0 15,0 1-15,-21-22 0,21 0 16,0 0-16,0 0 0,0 1 16,-21-22-16,21-22 31,0 1-31,21 0 0,0-21 16,0 21-16,-21-22 0,22 1 15,-1 21-15,21-22 0,-21 22 0,0 0 16,1 0-16,-1 0 0,21 0 15,-21 21-15,0-22 0,1 22 16,-1 0-16,-21 22 16,0-1-1,0 0-15,0 0 0,0 0 16,0 22-16,0-22 0,0 0 16,0 21-16,0-21 0,21 1 0,-21-1 15,21 0-15,0 0 0,0 0 16,1-21-16,20 0 0,-21 21 0,21-21 15,1 0-15,-1 0 0,0 0 16,1 0-16,-1-21 0,0 0 0,1 0 16,-1 0-16,0 0 0,-20-1 0,-1-20 15,21 21-15,-21-21 0,-21 20 16,21-20-16,-21 21 0,0 0 0,22 0 16,-22-1-16,0 1 0,0 0 15,0 0-15,-22 21 16,1 0-16,0 0 15,21 21-15,-21 0 0,0 0 0,0 1 16,-1-1-16,1 0 0,21 21 0,0-21 16,0 22-16,0-22 0,0 0 15,0 0-15,0 0 0,0 1 0,0-1 16,0 0-16,0 0 16,21-21-16,1 0 0,-1 0 15,0 0-15,0 0 0,0-21 16,0 21-16,22-21 0,-1 0 0</inkml:trace>
  <inkml:trace contextRef="#ctx0" brushRef="#br0" timeOffset="43967.8">11091 4022 0,'0'0'0,"0"-64"16,0 43-1,21 0-15,-21 0 0,22 0 16,-22-1-16,0 1 0,0 0 0,0 0 15,0 0-15,0 0 0,0-1 16,0 1-16,-22 0 0,1 0 16,0 21-16,0 0 0,0 0 0,0 0 15,-22 0-15,1 0 0,21 21 16,-22 0-16,1-21 0,21 21 0,-21 22 16,20-22-16,-20 21 0,21-21 15,0 22-15,0-22 0,21 21 0,0-21 16,0 22-16,0-22 0,0 21 15,0-21-15,0 1 0,0-1 16,21-21-16,0 21 0,0-21 0,0 0 16,22 0-16,-22 0 0,0 0 15,21 0-15,-21-21 0,22 0 0,-1-1 16,0 1-16,-20 0 0,20-21 16,0 21-16,1-22 0,-22 1 0,21 0 15,-21-1-15,22 1 0,-22 0 0,0-22 16,0 22-16,0-1 0,0-20 15,1 21-15,-22-1 0,21 1 0,-21 0 16,21-1-16,-21 22 0,21 0 16,-21 0-16,0 42 31,-21 0-31,0 21 16,0-20-16,-1 20 0,1 0 0,21 22 15,-21-22-15,0 0 0,21 1 16,-21-1-16,21 0 0,0 1 0,0-1 15,0 0-15,0 1 0,0-1 16,0 0-16,0-20 0,21 20 0,-21-21 16,21 0-16,21 0 0,-20 1 15,-1-1-15,21 0 0,-21-21 0,0 0 16,22 0-16,-1 0 0,-21 0 0,22 0 16,-22-21-16,21 0 0,-21-1 15,22 1-15,-1 0 0,-21-21 16,0 21-16,22-1 0,-22-20 15,0 0-15,-21 21 0,0-22 0,0 22 16,0-21-16,0 21 0,0-1 0,0 1 16,0 0-16,-21 0 0,0 21 15,-22 0-15,1 0 16,21 0-16,0 21 0,-1-21 16,1 21-16,0 22 0,0-22 0,0 0 15,21 0-15,-21 21 0,21-20 0,-22 20 16,22-21-16,0 21 15,0-20-15,0-1 0,0 0 0,0 0 16,0 0-16,0 0 0,0 1 16,22-22-16,-1 0 0,0 0 15,0 0-15,0 0 0,0-22 16,1 22-16,-1-21 0,0 0 16,0 0-16,0 0 0,-21-22 0,21 22 15,1 0-15,-1 0 0,0 0 16,-21 0-16,0-1 0,21 22 0,-21-21 15,0 0-15,0 0 0,21 0 16,-21 0 0,0-1 31,0 44 15,0-44 126,0 44-142,0-1-46,0 0 0,-21 0 16,21 0-16,0 0 0,0 22 0,-21-22 16,21 21-16,0-21 0,0 1 15,0 20-15,0-21 0,0 0 0,0 0 16,21 1-16,-21-1 0,21 0 0,0 0 16,1-21-16,-1 0 0,21 21 15,-21-21-15,22 0 0,-1 0 0,-21 0 16,21-21-16,1 0 0,-1 0 15,0 0-15,-20-1 0,20 1 0,-21-21 16,21 0-16,-20-1 0,-1 1 16,0 0-16,0-1 0,0-20 0,0 20 15,-21-20-15,0 21 0,0-22 16,22 22-16,-22-22 0,0 22 16,0 0-16,0-1 0,0 22 0,0 0 15,0 0-15,0 0 0,-22 42 31,1 0-31,21 0 0,-21 21 16,21 1-16,0-1 0,-21 0 0,0 1 16,21-1-16,0 0 0,0 22 15,-21-22-15,21 1 0,0-1 0,-22 0 16,22 1-16,0-1 0,0-21 16,0 21-16,0 1 0,0-22 15,22 21-15,-1-21 0,-21 1 0,21-1 16,0 0-16,0-21 0,0 0 15,22 21-15,-22-21 0,0 0 0,21 0 16,-20 0-16,20-21 0,0 0 16,-21 21-16,22-43 0,-1 22 0,-21 0 15,22-21-15,-22 21 0,0-22 0,21 22 16,-21-21-16,-21 21 0,0-1 16,0-20-16,0 21 0,0 0 0,0 0 15,0-1-15,-21 22 16,0 0-16,-21 0 15,21 0-15,-1 0 0,-20 22 0,21-1 16,-21 0-16,20 0 0,1 0 16,0 0-16,21 1 0,0-1 0,-21 0 15,21 0-15,0 21 0,0-20 16,0-1-16,0 0 0,21 0 16,0-21-16,0 0 0,1 0 15,-1 0-15,0 0 0,0 0 16,21 0-16,-20 0 0,-1-21 0,0 0 15,0 0-15,0-22 0,0 22 16,1 0-16,-1 0 0,0 0 0,0-1 16,-21 1-16,0 0 0,0 0 15,0 42 17,-21 0-32,21 0 15,0 22-15,0-22 0,0 0 16,0 0-16,0 0 0,0 1 0,0-1 15,0 0-15,21 0 0,0 0 16,-21 0-16,21-21 0,1 22 0,-1-22 16,0 0-16,0 0 0,0 0 15,22 0-15,-22 0 0,0 0 0,0-22 16,21 1-16,-20 0 0,-1 0 16,0 0-16,0 0 0,0-22 15,0 22-15,-21-21 0,0 21 0,0-22 16</inkml:trace>
  <inkml:trace contextRef="#ctx0" brushRef="#br0" timeOffset="44207.19">12615 3514 0,'0'0'0,"-21"0"15,-21 21-15,63-21 31,0 0-31,0 0 0,0 0 16,1 0-16,-1 0 16,0 0-16,21 0 0,-21 0 0,22 0 15,-1 0-15,-21 0 0,22 0 16,-22 0-16,21 0 0,-21 0 0,22 0 16,-22 0-16,0 0 0,21 0 0,-21 0 15</inkml:trace>
  <inkml:trace contextRef="#ctx0" brushRef="#br0" timeOffset="44559.99">13801 3366 0,'0'0'0,"0"-22"0,0-62 16,0 63-16,0-1 0,0 1 0,0 42 31,-22 22-15,22-22-16,0 21 0,-21 1 15,21 20-15,-21-21 0,21 22 0,0-22 16,0 22-16,-21-22 16,21 0-16,-21 22 0,21-22 0,-21 1 15,21-1-15,0 0 0,0 1 0,0-22 16,0 21-16,0-21 0,-22 0 15,22 1-15,0-1 0,0 0 0,-21-21 16,21-21 15,0 0-31,0-1 0,21 1 16,1-21-16,-22 21 0,21-22 0</inkml:trace>
  <inkml:trace contextRef="#ctx0" brushRef="#br0" timeOffset="45127.91">13779 3408 0,'0'0'0,"-21"-21"0,-21 0 15,21-1-15,21 1 0,0 0 0,0 0 16,0 0-16,0 0 0,21-1 16,0 1-16,0 21 0,0-21 0,1 0 15,20 21-15,0 0 0,1 0 16,-1 0-16,0 0 0,1 0 0,-1 0 15,0 21-15,1 0 0,-22 0 0,0 22 16,-21-1-16,0 0 16,0 1-16,0-1 0,-21 0 0,0 1 15,-22-1-15,1-21 0,21 22 16,-22-22-16,1 21 0,0-21 0,-1 0 16,1-21-16,21 22 0,-21-22 0,20 0 15,1 0 1,42 0-1,1-22-15,-1 22 0,0-21 16,0 0-16,21 21 0,1-21 0,-1 21 16,-21 0-16,22-21 0,-1 21 15,0 0-15,1 0 0,-22 0 0,21 0 16,0 21-16,-20-21 0,20 21 16,-21 0-16,0 0 0,0 22 15,1-22-15,-22 0 0,0 0 0,0 0 16,0 22-16,0-22 0,-22 21 15,22-21-15,-21 1 0,-21-1 0,21 21 16,-22-21-16,1-21 0,0 21 0,-1 1 16,1-22-16,0 0 0,-22 21 15,22-21-15,0 0 0,-1 0 0,1 0 16,0 0-16,20 0 0,1 0 16,-21-21-16,21 21 0,21-22 15,0 1-15,0 0 16,21 0-1,0 21-15,0-21 0,0 21 0,22-21 16,-1-1-16</inkml:trace>
  <inkml:trace contextRef="#ctx0" brushRef="#br0" timeOffset="45652.16">15049 3789 0,'0'0'16,"22"-21"-16,-1 0 0,-21-1 0,0 1 0,0 0 16,0 0-16,0 0 15,-21 21-15,-1 0 16,1 0-16,-21 0 0,21 0 0,0 0 16,-22 21-16,22-21 0,0 21 15,-21 21-15,20-20 0,-20-1 0,21 0 16,0 21-16,0-21 0,-1 22 15,1-22-15,21 21 0,0-21 0,0 22 16,0-22-16,0 0 0,0 21 0,21-20 16,1-1-16,-1-21 15,0 0-15,0 0 0,0 0 16,0 0-16,1 0 0,-1 0 16,0-21-16,0-1 0,0 1 0,0-21 0,1 21 15,20-22-15,-21 1 0,0 21 16,0-21-16,1-1 0,-1 1 15,0 21-15,-21 0 0,0-22 0,21 22 16,-21 0-16,0 42 31,0 0-31,-21 0 0,21 1 16,0-1-16,0 0 0,0 21 0,0-21 16,0 1-16,0 20 0,0-21 0,0 0 15,0 0-15,0 1 16,0-1-16,0 0 0,0 0 0,0 0 15,21-21 1,0 0-16,0 0 0,1 0 16,-1-21-16,21 0 0,0 21 0</inkml:trace>
  <inkml:trace contextRef="#ctx0" brushRef="#br0" timeOffset="46095.89">15960 3662 0,'0'0'15,"0"-21"-15,0 0 0,0-1 0,0 1 16,-22 0 0,1 21-16,0 0 0,0 0 0,0 0 15,0 0-15,-22 0 0,22 0 16,0 21-16,-21 0 0,20 1 0,-20-1 16,21 0-16,0 0 0,21 21 15,0-20-15,0-1 0,0 0 0,0 0 16,0 0-16,21 0 0,0 1 15,0-22-15,0 21 0,22-21 16,-22 21-16,0-21 0,21 0 0,-20 0 16,-1 21-16,0 0 0,0-21 15,0 0-15,-21 21 0,0 1 16,0-1 0,0 0-16,-21 0 15,0-21-15,0 21 0,0-21 16,-1 0-16,-20 21 0,21-21 15,0 0-15,-22 0 0,22 22 0,0-22 16,0 0-16,0 0 0,0 0 16,-1 0-16,1 0 0,0 0 0,0 0 15,0 0 1,21-22-16,0 1 16,21 0-1,0 0-15,0 21 0,22-21 0,-1 21 16</inkml:trace>
  <inkml:trace contextRef="#ctx0" brushRef="#br0" timeOffset="46507.65">16171 3916 0,'21'-21'15,"1"21"-15,-1 0 16,0-21-16,0 21 0,0-22 15,0 22-15,1-21 0,20 21 0,-21-21 16,21 21-16,-20-21 0,20 21 16,-21-21-16,0 21 0,0 0 15,-21-21-15,0-1 16,0 1-16,-21 21 16,0 0-16,0 0 0,-21 0 15,20 0-15,-20 21 0,21 1 16,-21-1-16,-1-21 0,22 21 0,-21 21 15,21-21-15,-1 1 0,1-1 16,0 21-16,21-21 0,0 0 0,0 1 16,0-1-16,21 21 0,0-21 0,1 0 15,20-21-15,-21 22 0,21-1 16,-20-21-16,20 0 0,0 0 16,1 0-16,-1 0 0,0 0 15,-21 0-15,22-21 0,-1 21 0,-21-22 16,0 1-16,1 21 0,-1-21 15,0 21-15,0-21 0,-21 0 0,0 0 16</inkml:trace>
  <inkml:trace contextRef="#ctx0" brushRef="#br0" timeOffset="47736.63">910 5715 0,'-21'0'0,"0"0"31,21-21-15,0 0-16,0 0 0,0-1 15,0 1-15,0 0 16,21 21-16,-21-21 0,21 0 0,0 0 16,0 21-16,-21-22 0,22 22 0,-1 0 15,0-21-15,0 21 0,0 0 0,0 0 16,1 0-16,-1 0 0,0 0 15,0 21-15,-21 1 0,0-1 0,21 21 16,-21-21-16,0 22 0,0-1 0,0 0 16,0 1-16,0-1 0,-21 0 0,0 1 15,0-1-15,0-21 0,-1 21 16,1 1-16,0-22 0,0 21 0,0-21 16,-22 22-16,22-22 0,0 0 0,-21 0 15,21 0-15,-1 1 0,-20-1 0,21 0 16,0-21-16,0 0 0,-1 0 0,-20 0 15,21 0-15,0 0 0,0 0 16,-1-21-16,1 0 0,21-1 16,-21 1-16,21 0 0,0 0 0,0-21 15,0 20-15,0 1 0,0 0 0,0 0 16,21 0-16,0 0 0,-21-1 16,22 1-16,-1 21 0,0-21 0,0 21 15,0 0-15,0 0 0,1 0 16,-1 0-16,0 0 0,0 21 15,-21 0-15,21 1 0,0-1 0,-21 0 16,0 0-16,22 0 0,-22 0 0,21 1 16,-21-1-16,21 0 0,-21 0 0,0 0 15,21 0-15,-21 1 0,21-1 16,0-21 0,-21 21-16,22-21 0,-1 0 15,0 0-15,0-21 16,0 21-16,0-21 0,1-1 0,-1 1 15</inkml:trace>
  <inkml:trace contextRef="#ctx0" brushRef="#br0" timeOffset="47971.49">1736 6033 0,'0'0'0,"-22"0"141</inkml:trace>
  <inkml:trace contextRef="#ctx0" brushRef="#br0" timeOffset="52875.01">4212 5461 0,'0'-21'0,"21"0"15,-21 0-15,21 21 0,1-22 0,-1 1 16,-21 0-16,21 0 0,-21 0 16,21 0-16,-21-1 0,0 1 0,0 0 15,0 0-15,0 0 0,-21 0 16,0-1-16,0 1 0,-1 21 0,1 0 16,0 0-16,0 0 0,-21 0 15,20 0-15,-20 21 0,0 1 0,21 20 16,-22-21-16,1 21 0,0 22 15,-1-22-15,22 22 0,-21 20 16,21-20-16,-1 21 0,22-22 0,0 22 16,0-22-16,0 1 0,0-1 15,0-20-15,22 20 0,20-21 0,-21-20 16,0 20-16,22-21 0,-22 0 16,21 0-16,0 1 0,1-22 0,-22 0 15,21 0-15,1 0 0,-22 0 16,21-22-16,0 1 0,1 0 0,-1 0 15,-21-21-15,22 20 0,-1 1 16,-21-21-16,21 0 0,-20-1 16,20 1-16,-21 0 0,0-1 0,0 1 15,1 0-15,-22-1 0,0 1 16,21 0-16,-21 20 0,0 1 0,0 0 16,0 42-1,0 0-15,0 22 16,-21-22-16,-1 21 0,22 1 15,0-1-15,0 0 0,-21 1 0,21-1 16,0 0-16,0 1 0,0-22 16,0 21-16,0-21 0,0 0 0,21 1 15,1-1-15,-1-21 0,0 0 0,0 0 16,21 0-16,-20 0 16,20 0-16,-21 0 0,21-21 0,1 21 15,-22-22-15,21 1 0,-21 0 16,1 0-16,-1-21 0,0 20 0,0-20 15,0 0-15,-21 21 0,0-22 16,0 1-16,0 0 0,0-1 0,0 1 16,-21 0-16,0-1 0,0 22 0,0 0 15,-1 0-15,1 21 0,-21 0 16,21 0-16,-22 0 0,22 0 0,-21 21 16,21 0-16,0 0 0,-22 22 15,22-22-15,21 21 0,0 0 0,0 1 16,0-22-16,0 21 15,0 1-15,21-22 0,0 21 0,1-21 16,20 0-16,-21 1 0,21-1 16,1-21-16,-1 0 0,22 0 0,-22 0 15,0 0-15,1 0 0,20 0 0,-21 0 16,22-21-16,-22-1 0,22 1 16,-22 0-16,0 0 0,1-21 0,-1 20 15,0-20-15,-20 21 0,-1-21 16,0 20-16,-21 1 0,0 0 15,0 0-15,0 0 0,0 42 32,0 0-32,0 0 0,0 22 15,-21-22-15,21 0 0,-21 21 16,21-21-16,-22 22 0,22-22 0,0 0 16,0 0-16,0 0 0,-21 1 15,21-1-15,0 0 0,-21-21 16,21-21 15,0 0-31,0-1 16,0 1-16,0 0 0,0 0 15,0-21-15,21 20 0,0-20 0,-21 0 16,22 21-16,-1-1 0,0-20 16,-21 21-16,21 21 0,0-21 15,0 0-15,1 21 16,-1 21-16,-21 0 15,21 0-15,-21 0 0,0 0 0,0 1 16,0 20-16,0-21 0,0 0 16,0 22-16,0-22 0,0 0 0,0 0 15,0 0-15,0 0 0,0 1 0,21-1 16,0-21-16,-21 21 0,21-21 16,1 0-16,-1 0 0,0 0 0,0 0 15,21 0-15,-20 0 0,20-21 16,-21 21-16,21-21 0,-20-1 15,-1 1-15,0 0 0,0 0 0,-21-21 16,0 20-16,21 1 0,-21 0 16,0 0-16,0 0 0,0 0 0,0-1 15,0 44 17,-21-1-32,21 0 15,-21 0-15,21 0 0,0 0 16,-21 1-16,21 20 0,-21-21 0,21 0 15,-22-21-15,22 21 0,0 1 16,0-1-16,0 0 16,0-42 15,0 0-31,0-1 16,22 1-16,-1-21 15,0 21-15,-21 0 0,21-1 0,-21 1 16,21 0-16,-21 0 0,21 0 0,1 0 15,-1 21 1,-21 21 0,0 0-16,0 0 15,0 0-15,0 0 0,0 1 0,0-1 16,0 0-16,0 0 16,0 0-16,21 0 0,-21 1 0,21-22 15,0 21-15,0-21 0,1 0 16,-1 21-16,0-21 0,21 0 0,-21 0 15,22 0-15,-1 0 0,0-21 0,-20 21 16,20-21-16,0-1 0,1 1 16,-22 0-16,21 0 0,-21 0 0,0-22 15,1 22-15,-1-21 0,0 0 16,-21 20-16,0-20 0,0 21 0,0 0 16,0-22-16,0 22 0,0 0 15,-21 21 1,0 0-16,-1 21 0,1 0 15,0 1-15,21-1 0,0 0 16,-21 21-16,21-21 0,0 22 0,0-22 16,0 0-16,0 21 0,0-20 15,0-1-15,21 0 0,-21 0 0,21 0 16,0 0-16,1-21 0,-1 22 0,0-22 16,21 0-16,-21 0 0,1 0 15,-1 0-15,21 0 0,-21 0 0,0-22 16,22 1-16,-22 21 0,0-21 0,0 0 15,0 0-15,22-22 0,-43 22 16,21 0-16,0-21 0,0 21 0,0-1 16,1 1-16,-22 0 15,0 0-15,21 21 16,0 0 0,0 0 30,-21-21-14,0 0-32,0-1 15,0 1 1,-21 42 31,21 1-47,-21 20 0,21-21 15,0 0-15,-21 0 0,21 22 16,-22-22-16,22 21 0,-21-21 0,21 1 16,0-1-16,0 21 0,0-21 15,0 0-15,0 1 0,21-1 16,1 0-16,-1-21 0,0 0 0,21 0 16,-21 0-16,1 0 0,20 0 15,0-21-15,1 21 0,-22-21 0,21-1 16,0-20-16,1 21 0,-1-21 15,0-1-15,1 1 0,-1-22 16,-21 22-16,22-21 0,-1-1 0,-21 22 16,21-22-16,-20 1 0,20 20 15,-21 1-15,0 0 0,-21-1 0,0 22 16,0 0-16,21 0 0,-21 0 16,-21 42-1,21 0-15,-21 0 0,0 22 0,0-22 16,21 21-16,-21 0 0,-1 1 15,22 20-15,0-20 0,-21-1 0,21 21 16,-21-20-16,21-1 16,0 0-16,0 1 0,0-22 0,0 21 15,0-21-15,21 1 0,-21-1 0,21 0 16,1 0-16,-1-21 0,0 0 16,0 0-16,0 0 0,0 0 0,1 0 15,-1 0-15,21 0 0,-21-21 0,0 0 16,1 0-16,-1-1 0,0-20 15,0 21-15,0-21 0,-21 20 0,21-20 16</inkml:trace>
  <inkml:trace contextRef="#ctx0" brushRef="#br0" timeOffset="53038.91">8107 5525 0,'0'0'15,"21"0"16,0 0-31,0 0 0,0 0 0,1 0 16,20 0-16,-21 0 0,21 0 16,-20 0-16,20 0 0,-21 0 0,21-22 15,1 22-15,-22-21 0</inkml:trace>
  <inkml:trace contextRef="#ctx0" brushRef="#br0" timeOffset="53836.43">9567 5969 0,'0'0'0,"21"21"16,1-21-1,-1 0-15,0-21 0,-21 0 0,21 21 16,0-21-16,0 0 0,-21-22 15,22 22-15,-1 0 0,0-21 0,-21-1 16,21 1-16,0 0 0,0-22 0,-21 22 16,22-1-16,-1-20 15,-21 21-15,0-22 0,0 22 0,21-1 16,-21 1-16,0 21 0,0 0 16,0 0-16,0 42 15,-21 0-15,0 0 16,21 21-16,-22 1 0,1-1 15,21 0-15,0 1 0,-21 20 0,21-20 16,-21-1-16,21 21 0,0-20 16,0-1-16,0 0 0,0 1 0,0-1 15,0 0-15,21-20 0,0-1 16,0 0-16,1 0 0,-1 0 16,0 0-16,21-21 0,-21 0 0,1 0 15,20 0-15,0 0 0,1 0 0,-22-21 16,21 0-16,0 21 0,1-42 15,-22 21-15,21-1 0,-21-20 0,22 21 16,-22-21-16,0 20 0,0 1 16,-21 0-16,0 0 0,0 0 0,0 0 15,-21 21 1,0 0-16,0 21 16,0 0-16,-1 0 0,22 0 0,0 0 15,-21 1-15,21 20 0,0-21 16,0 0-16,0 0 0,0 1 0,0-1 15,21 0-15,1 0 16,-1-21-16,0 21 0,0-21 0,0 0 16,0 0-16,22 0 0,-22 0 0,0 0 15,0-21-15,0 0 0,1 0 16,-1 0-16,0-1 0,0 1 0,-21-21 16,0 0-16,0 20 0,0-20 15,0 0-15,0 21 0,0-1 0,-21 1 16,0 0-16,0 0 0,-22 21 0,22 0 15,0 0-15,-21 0 0,20 21 16,1-21-16,-21 21 0,21 0 0,0-21 16,-1 22-16,22-1 0,-21-21 15,21 21-15,21-42 47,-21 0-47</inkml:trace>
  <inkml:trace contextRef="#ctx0" brushRef="#br0" timeOffset="54043.32">9779 5419 0,'0'0'15,"-64"0"-15,-41 0 16,126 0 0,21 0-16,-21 0 15,22 0-15,20 0 0,-21 0 16,22 0-16,-1 0 0,1 0 15,-1 0-15,-20-21 0,-1 21 0,22 0 16,-43 0-16,0 0 0,0 0 16,0 0-16</inkml:trace>
  <inkml:trace contextRef="#ctx0" brushRef="#br0" timeOffset="55872.35">12869 5821 0,'0'0'0,"21"0"47,1 0-31,-1-21-16,0 21 0,0-21 15,0 21-15,-21-22 0,21 1 0,1 0 16,-1 0-16,0 0 16,-21 0-16,0-1 0,0 1 0,0-21 15,0 21-15,-21 0 0,0-1 0,-1 1 16,-20 0-16,21 0 0,-21 21 15,-1 0-15,1 0 0,0 0 0,-1 0 16,1 21-16,0 0 0,-1 22 16,1-22-16,21 21 0,-22 0 0,22 1 15,0-1-15,0 0 0,0 1 16,21-1-16,0-21 0,0 22 0,0-22 16,0 0-16,21 0 0,0 0 0,0 0 15,0-21-15,1 0 0,20 0 16,-21 0-16,21 0 0,1 0 15,-1-21-15,0 0 0,1 0 0,-1 0 0,22-22 16,-22 1-16,0 21 16,1-43-16,-1 22 0,0-21 0,1 20 15,-22-20-15,21-1 0,-21 22 16,0-22-16,-21 1 0,0-1 0,22 22 16,-22 0-16,0 21 0,0-1 0,0 1 15,-22 21-15,1 0 16,0 21-16,0 1 0,0 20 0,0-21 15,-1 21-15,1 22 0,0-22 16,0 1-16,0-1 0,21 21 16,0-20-16,0-1 0,0 0 0,0 1 15,21-1-15,0 0 0,21-20 16,-20 20-16,20-21 0,0 0 0,1 0 16,-1 1-16,0-22 0,1 0 15,-1 0-15,0 0 0,1 0 0,-1 0 16,0 0-16,-21-22 0,22 1 0,-1 21 15,-21-21-15,0-21 0,1 21 16,-1-1-16,0-20 0,-21 0 0,0 21 16,0-22-16,0 22 0,0 0 15,0 0-15,0 0 0,-21-1 0,0 22 16,-1 0-16,1 0 0,0 0 16,-21 0-16,21 22 0,-1-1 15,-20 0-15,21 0 0,0 0 0,0 22 16,-1-22-16,22 0 0,-21 21 15,21-21-15,0 1 0,0-1 0,0 0 16,21-21-16,1 21 0,-1-21 0,0 0 16,0 0-16,0 0 0,0 0 15,1 0-15,-1 0 0,0 0 0,0 0 16,0 0-16,0-21 0,1 0 16,-22 0-16,0-1 0,21 1 0,-21 0 15,0 0-15,0 0 0,0-22 16,0 22-16,0 0 0,0 0 15,0 42 1,0 0 0,-21 0-16,21 1 0,0-1 0,0 21 15,0-21-15,0 0 0,0 1 16,0-1-16,0 0 0,21 0 0,0-21 16,0 0-16,0 21 0,22-21 0,-22 0 15,0 0-15,21 0 0,-21 0 16,22-21-16,-22 0 0,21 21 0,1-21 15,-22 0-15,0-22 0,21 22 16,-21-21-16,1 21 0,-1-22 0,0 1 16,0 0-16,0-22 0,0 22 15,1-1-15,-1-20 0,0 21 16,0-1-16,-21 1 0,21 0 0,-21-1 16,21 22-16,-21 0 0,0 42 31,0 0-31,-21 22 0,0-1 0,0 0 15,0 1-15,0-1 0,-1 21 16,22-20-16,0-1 0,0 22 0,0-22 16,0 0-16,0 1 0,0-1 15,0 0-15,0 1 0,22-22 0,-1 0 16,0 0-16,21 0 0,-21-21 16,1 0-16,20 0 0,-21 0 15,21 0-15,1 0 0,-22 0 0,21 0 16,1-21-16,-22 0 0,21 0 15,-21-22-15,22 22 0,-22 0 0,21-21 16,-21-1-16,0 1 0,1 21 16,-1-21-16,0 20 0,-21 1 0,0 0 15,0 0-15,-21 21 0,0 0 16,-1 0-16,1 21 0,-21 0 16,21 0-16,-22 1 0,22-1 0,0 0 15,-21 21-15,21-21 0,-1 1 16,22-1-16,0 0 0,0 0 0,0 0 15,0 0-15,22-21 16,-1 0 0,0 0-16,0 0 0,0-21 15,0 21-15,1-21 0,-1 0 16,0 0-16,0 0 0,-21-1 0,21 1 16,-21-21-16,21 21 0,-21 0 0,22-1 15,-22 1-15,0 42 31,0 1-31,0-1 16,0 21-16,0-21 0,0 0 0,0 22 16,0-22-16,0 0 0,0 0 15,21 0-15,0-21 0,0 22 16,0-22-16,0 0 0,1 0 0,-1 0 16,0 0-16,0 0 0,21 0 15,-20 0-15,20 0 0,0-22 0,-21 1 16,22 0-16,-1 0 0,-21 0 15,0-22-15,1 22 0,-1-21 0</inkml:trace>
  <inkml:trace contextRef="#ctx0" brushRef="#br0" timeOffset="56099.52">14351 5207 0,'0'0'0,"0"21"0,0 0 16,21-21 0,0 0-16,0 0 0,1 0 15,20 0-15,-21 0 0,21 0 0,1 0 16,-1 0-16,0 0 0,1 0 16,-1-21-16,22 21 0,-22 0 0,21 0 15,-20-21-15,20 0 0,1 21 16,-22 0-16</inkml:trace>
  <inkml:trace contextRef="#ctx0" brushRef="#br0" timeOffset="56375.36">16087 4868 0,'0'0'0,"-22"22"0,1-1 16,0 0-16,0 0 0,0 21 15,0-20-15,21 20 0,0 0 0,0 22 16,0-22-16,-22 0 0,22 1 16,-21-1-16,21 0 0,-21 1 0,21 20 15,-21-42-15,0 22 0,21-1 16,-21-21-16,-1 0 0,22 1 16,-21-1-16,21 0 0,0 0 0,0 0 15,0-42 1,21 0-1,1 21-15,-1-21 0,0-22 16</inkml:trace>
  <inkml:trace contextRef="#ctx0" brushRef="#br0" timeOffset="56888.07">15854 5122 0,'0'0'0,"0"-21"15,-43-21-15,43 21 16,0 0-16,0-1 0,0 1 15,22 0-15,-1 0 16,0 0-16,0 21 0,0-21 0,22 21 16,-22 0-16,21 0 0,0 0 15,1 0-15,-22 21 0,21 0 0,-21 0 16,1 21-16,-1-20 0,-21 20 0,0 0 16,0 1-16,-21-22 0,-22 21 15,1 0-15,0-20 0,-1 20 16,-20-21-16,-1 21 0,1-20 0,20-1 15,-20 0-15,21 0 0,20-21 16,1 21-16,0-21 0,42 0 16,0 0-16,1 0 15,20-21-15,0 21 0,1-21 0,-1 21 16,0-21-16,22 21 0,-22 0 16,22 0-16,-1 0 0,-21 0 0,22 0 15,-22 21-15,1-21 0,-1 21 16,0 21-16,-21-20 0,22-1 0,-22 0 15,-21 21-15,0-21 0,0 1 16,0 20-16,-21-21 0,0 0 16,-1 0-16,-20 1 0,0-1 0,-22 0 0,22-21 15,-22 21-15,1-21 16,-1 0-16,1 21 0,-1-21 0,1 0 16,21 0-16,-1 0 0,1 0 15,0 0-15,20 0 0,1 0 0,21-21 16,21 0-1,22 21-15,-22-21 16,21 0-16,-21 21 0,22-22 0</inkml:trace>
  <inkml:trace contextRef="#ctx0" brushRef="#br0" timeOffset="57355.54">16976 5482 0,'0'0'0,"0"-42"16,-22 21-16,22 0 16,-21 21-16,0-22 0,0 22 0,0 0 15,0 0-15,-1 0 0,1 0 16,0 0-16,0 0 0,0 22 0,0 20 16,-22-21-16,22 0 0,0 22 15,0-22-15,0 21 0,-22 0 0,22-20 16,21 20-16,-21-21 0,21 0 0,0 0 15,0 1-15,0-1 16,0 0-16,21-21 0,0 0 0,0 0 16,1 0-16,-1 0 0,0 0 15,0-21-15,0 0 0,0-1 0,1 1 16,-1 0-16,0-21 0,0 21 16,0-22-16,0 1 0,1 21 0,-1-22 15,-21 1-15,21 21 0,-21 0 0,21 0 16,-21 42-1,0 0-15,0 0 16,0 0-16,0 22 0,0-22 16,-21 21-16,21-21 0,0 22 15,0-22-15,0 21 0,0-21 16,0 0-16,0 1 0,0-1 0,21-21 16,-21 21-16,21-21 0,0 0 15,1 0-15,-1 0 0,0 0 0,0 0 16,0 0-16,22-21 0,-22 0 0</inkml:trace>
  <inkml:trace contextRef="#ctx0" brushRef="#br0" timeOffset="57747.33">17738 5398 0,'0'-22'16,"0"44"-16,0-65 0,-22 43 15,1-21-15,0 21 0,-21 0 16,21 0-16,-22 0 0,22 0 0,-21 0 15,-1 0-15,22 0 0,-21 21 16,21-21-16,0 21 0,-1 1 0,1-1 16,21 0-16,0 0 15,0 0-15,0 0 0,21-21 0,1 22 16,20-1-16,-21-21 0,21 21 16,1-21-16,-1 21 0,-21-21 0,22 21 15,-1-21-15,-21 21 0,0-21 16,0 22-16,1-1 0,-22 0 15,0 0-15,-22 0 16,1-21 0,-21 0-16,21 0 0,-22 0 0,1 21 15,21-21-15,-21 0 0,-1 0 16,1 0-16,0 0 0,-1 0 0,22 0 16,0 0-16,-21 0 0,20 0 15,22-21 1,22 0-16,-1 0 15,0 21-15,21-21 0,1 21 0</inkml:trace>
  <inkml:trace contextRef="#ctx0" brushRef="#br0" timeOffset="58115.12">17886 5609 0,'0'0'0,"21"0"0,0 0 0,0 0 16,0 0-16,1 0 15,-1 0-15,0 0 0,0 0 0,0 0 16,0 0-16,1 0 0,-1-21 16,0 0-16,21 21 0,-21-21 0,1 0 15,-1 21-15,0-22 0,-21 1 16,0 0-16,21 0 0,-21 0 16,0 0-16,0-1 0,-21 22 0,0 0 15,0 0-15,-1 0 16,-20 0-16,21 22 0,0-1 0,-22 0 15,22 21-15,-21-21 0,21 22 16,0-1-16,21-21 0,0 22 0,0-1 16,0-21-16,0 0 0,0 0 15,21 1-15,0-1 0,0 0 0,21-21 16,-20 0-16,20 0 0,0 0 0,-21 0 16,22 0-16,-1 0 0,0 0 15,1 0-15,-1-21 0,0 21 16,1-21-16,-1 21 0,0-22 15,-20 1-15,-1 21 0</inkml:trace>
  <inkml:trace contextRef="#ctx0" brushRef="#br0" timeOffset="59287.29">931 7684 0,'-21'0'31,"21"-22"-15,-21 22-16,21-21 16,0 0-16,0 0 15,21 0-15,0 21 0,0-21 16,1-1-16,-1 22 0,0-21 15,21 21-15,-21 0 0,1 0 0,20 0 16,-21 0-16,0 0 0,0 0 16,1 21-16,-22 1 0,21 20 0,-21-21 15,0 0-15,0 22 0,-21-22 16,-1 0-16,1 21 0,-21-21 16,21 22-16,-22-22 0,22 21 15,0-21-15,-21 1 0,21 20 16,-1-42-16,1 21 0,0 0 0,0-21 15,0 0-15,21-21 16,0 0-16,0 0 0,0 0 16,21 21-16,0-22 0,0 1 15,0 0-15,1 0 0,20 21 0,-21 0 16,21-21-16,1 21 0,-1 0 16,0 0-16,-20 0 0,20 21 15,0 0-15,1 0 0,-22 0 0,0 1 16,0 20-16,-21-21 0,0 21 15,0-20-15,0 20 0,-21 0 16,0-21-16,-22 22 0,1-22 16,0 0-16,-22 21 0,22-20 0,0-1 15,-1-21-15,1 21 0,0 0 16,-1-21-16,1 0 0,0 0 0,20 0 16,1 0-16,-21 0 0,21-21 15,0 0-15,-1 0 0,1-1 0,21 1 16,-21 0-16,21 0 15,0 0-15,0 0 16,0-1 0,21 22-16,0-21 0,1 0 15,-1 21-15</inkml:trace>
  <inkml:trace contextRef="#ctx0" brushRef="#br0" timeOffset="59487.19">1884 7938 0,'0'0'0,"21"0"0,0 0 78,0 0-78</inkml:trace>
  <inkml:trace contextRef="#ctx0" brushRef="#br0" timeOffset="62287.65">3217 7811 0,'0'21'0,"0"0"0,0 0 15,0 0-15,0 0 16,0 1-16,0-1 0,0 0 16,0 0-16,0 0 0,0 0 0,0 1 15,0-1-15,21 0 16,-21 0-16,22-21 16,-1 0-1,0-21 1,0 0-16,-21 0 15,21-1-15,-21-20 0,21 21 16,1-21-16,-22-1 0,21 22 0,0-21 16,-21-22-16,21 22 0,0 0 15,0-22-15,1 22 0,20-22 0,-21 22 16,0-22-16,22 43 0,-22-21 0,21 21 16,-21 0-16,0-1 15,1 22-15,-1 0 0,0 0 0,-21 22 0,0-1 16,0 0-16,21 21 0,-21-21 15,0 1-15,0 20 0,0-21 16,0 0-16,0 0 0,0 1 16,0-1-16,0 0 0,0-42 47,0 0-47,-21 21 0,21-22 15,0 1-15,0 0 0,0 0 16,-21 0-16,21 0 0,-21-22 0,21 22 15,-22 0-15,22 0 16,-21 0-16,0 21 16,21 21-16,-21 0 0,21 0 15,0 21-15,-21-20 0,21 20 16,-21 21-16,-1-20 0,22-1 0,-21 0 16,21 22-16,0-22 0,0 1 15,0 20-15,0-21 0,0 1 0,0-1 16,0-21-16,0 22 0,0-22 15,21 0-15,-21 0 0,22 0 0,-1-21 16,0 0-16,21 0 0,-21 0 0,22 0 16,-22-21-16,21 0 0,1 0 15,-1-22-15,0 22 0,-21-21 0,22 0 16,-1-1-16,-21 1 16,22 0-16,-22-1 0,0 1 0,-21 21 15,0 0-15,0-22 0,0 22 16,-21 21-16,0 0 15,-1 0-15,1 0 0,0 21 16,21 0 0,0 1-16,0-1 0,21-21 15,0 21-15,1 0 0,-1 0 16,0 0-16,0 1 0,0-22 0,22 21 16,-22 0-16,0 0 0,0 0 0,-21 0 15,21 1-15,0-1 0,-21 0 16,22 0-16,-22 0 0,0 0 0,0 1 15,21-1-15,0-21 16,0 0 0,0 0-16,0 0 0,1 0 15,-1-21-15,0-1 0,0 1 16,21 0-16,-20-21 0,-1 21 0,21-1 16,-21-20-16,0 21 0,1 0 0,-1-22 15,0 22-15,-21 0 0,0-21 16,0 21-16,0-1 0,0 1 0,0 0 15,-21 42 1,0 0 0,21 1-16,-22-1 0,1 21 15,21-21-15,-21 0 16,21 22-16,0-22 0,0 21 0,0 1 16,0-22-16,0 21 0,0-21 0,0 0 15,21 1-15,22 20 0,-22-42 16,21 21-16,-21 0 0,22-21 0,-1 0 15,0 0-15,1 0 0,-1 0 16,0 0-16,1 0 0,-1 0 0,0-21 16,64-42-1,-64 41-15,1 1 0,-22-21 0,0 21 16,21-22-16,-20 1 0,-22 21 16,0-21-16,21-1 0,-21 1 0,0 21 15,0 0-15,-21-22 0,-1 22 16,-20 0-16,21 21 0,0 0 15,0 0-15,-22 0 0,22 21 0,0 0 16,-21 0-16,20 1 0,1-1 16,0 21-16,-21-21 0,21 22 0,21-22 15,-22 21-15,22-21 0,0 22 16,0-22-16,0 21 0,0-21 0,0 0 16,22 1-16,-1-1 0,0-21 15,0 0-15,0 0 0,0 0 16,1 0-16,-1-21 0,0 21 15,0-22-15,0 1 0,0 0 0,1 0 16,-1 0-16,0-22 0,-21 22 16,21 0-16,-21-21 0,21 21 0,-21-22 15,0 22-15,0 0 0,0 0 16,0 0-16,0-1 0,0 1 0,-21 42 31,21 1-31,-21-1 0,21 0 16,-21 0-16,21 21 0,0-20 0,0-1 15,0 21-15,0-21 0,0 0 0,21 1 16,0-1-16,0 0 16,0 0-16,-21 0 0,43-21 0,-22 0 15,0 0-15,21 0 0,1 0 0,-1 0 0,0-21 16,1 0-16,-1 0 16,0 0-16,1-1 0,-1 1 0,0-21 15,-20 21-15,20-22 0,-21 1 0,0 0 16,0-1-16,1 1 0,-22 0 15,0-22-15,0 22 0,21-22 0,-21 22 16,0-21-16,21 20 0,-21 1 16,0 21-16,0 0 0,0-1 0,0 44 31,0-1-31,0 21 0,-21 0 16,0 1-16,-1-1 0,1 0 0,21 22 15,-21-22-15,0 22 0,0-22 16,0 0-16,21 22 0,0-22 0,0 1 15,0-1-15,0-21 0,0 21 0,21-20 16,0 20-16,0-21 0,0 0 16,0-21-16,22 21 0,-22-21 0,0 0 15,21 0-15,-20 0 0,20 0 0,-21-21 16,21 21-16,-20-21 0,20 0 16,-21 0-16,21 0 0,-20-1 0,-1-20 15,0 21-15,-21-21 0,0 20 16,0-20-16,0 21 0,0 0 15,0 0-15,0-1 0,0 1 0,-21 21 16,0 0-16,-1 21 16,1 1-16,21-1 15,-21 0-15,21 21 0,0-21 0,0 1 16,0-1-16,0 0 0,0 0 16,0 21-16,21-20 0,0-22 0,1 21 15,-1 0-15,0-21 0,0 0 0,0 0 16,22 0-16,-22 0 0,21 0 15,-21 0-15,22 0 0,-22 0 0,21-21 16,-21 0-16,0-1 0,1 1 0,-1 0 16,-21 0-16,0-21 15,0 20-15,0-20 0</inkml:trace>
  <inkml:trace contextRef="#ctx0" brushRef="#br0" timeOffset="62403.58">6032 7472 0</inkml:trace>
  <inkml:trace contextRef="#ctx0" brushRef="#br0" timeOffset="62471.54">6413 7387 0,'22'0'0,"-1"0"0,0 0 15,0 0-15,0-21 0,0 21 0,1 0 16,-1-21-16</inkml:trace>
  <inkml:trace contextRef="#ctx0" brushRef="#br0" timeOffset="63239.55">8869 7768 0,'0'0'0,"21"0"31,0 0-15,0 0-16,0 0 16,1-21-16,-1 0 0,0 21 0,0-21 15,0 0-15,0-1 0,1 22 0,-22-21 16,0 0-16,21-21 0,-21 21 15,0-1-15,0-20 0,0 21 0,-21 0 16,-1-22-16,1 22 0,0-21 16,-21 21-16,-1 0 0,22 21 0,-21 0 15,0 0-15,-1 0 0,1 21 0,0 0 16,-22 0-16,22 21 16,21 1-16,-22-1 0,1 0 0,21 22 15,0-22-15,-1 1 0,22 20 16,0-21-16,0 1 0,0-1 0,0-21 15,0 22-15,0-22 0,22 0 0,-1-21 16,0 21-16,21-21 0,-21 0 16,22 0-16,-22 0 0,21-21 0,1 0 15,-1 0-15,0-1 0,1 1 16,-1-21-16,0 21 0,1 0 0,-22-22 16,21 22-16,-21-21 0,0-1 0,1 1 15,-22 21-15,0-21 0,0-1 16,0 22-16,0 0 0,0 0 0,0 0 15,-22 42 1,22 0-16,0 0 16,0 21-16,0-20 0,0 20 0,0-21 15,0 0-15,0 22 0,0-22 16,0 0-16,0 0 0,22 0 0,-1 0 16,-21 1-16,21-1 0,0-21 0,0 21 15,0-21-15,22 0 0,-22 0 16,0 0-16,21 0 0,-20 0 0,-1 0 15,21-21-15</inkml:trace>
  <inkml:trace contextRef="#ctx0" brushRef="#br0" timeOffset="64055.13">10202 7747 0,'0'21'15,"0"0"1,21-21 15,1 0-31,-1 0 0,0-21 16,0 0-16,0 0 0,0 0 0,1 0 16,-1-1-16,0 1 0,0 0 0,0-21 15,0 21-15,1-22 16,-1 1-16,0 21 0,-21-22 0,0 22 15,0 0-15,0 0 0,0 0 16,-21 21-16,0 0 16,-22 21-16,22 0 0,0 0 0,0 0 15,-22 22-15,22-22 0,0 21 16,21-21-16,0 1 0,0 20 0,0-21 16,0 21-16,21-20 0,0-1 0,1 0 15,-1 21-15,0-21 16,0 1-16,21-1 0,-42 0 0,22 0 0,-1 0 15,-21 0-15,0 1 0,0-1 16,0 0-16,-21-21 16,-1 0-16,1 0 15,-21 0-15,21 0 0,0-21 0,-22 0 16,22-1-16,0 22 0,-21-21 16,20 21-16,1 0 0,0 0 0,21 21 46,21 1-46,0-22 0,1 21 16,-1-21-16,21 0 0,-21 0 0,22 0 16,-1 0-16,0 0 0,1 0 15,-1 0-15,0-21 0,22 21 16,-22-22-16,0 1 0,22 0 0,-22 0 16,1 0-16,-1 0 0,0-22 15,-21 22-15,22-21 0,-22-1 0,0 1 16,-21-21-16,21-1 0,-21 22 15,21-43-15,-21 22 0,22 20 0,-22-20 16,0 20-16,21 1 0,-21 0 0,21 21 16,-21 42-1,-21 0-15,0 21 0,-1 1 16,1-1-16,0 21 0,0-20 16,-21 20-16,20-20 0,1 20 15,21-21-15,0 1 0,0-1 0,0 0 16,0-20-16,0 20 0,0-21 0,21 0 15,1 0-15,-1 1 0,0-22 16,0 0-16,0 0 0,22 0 0,-22 0 16,0 0-16,0 0 0,0 0 0,0-22 15,1 22-15,-1-21 0,0 0 16,0 0-16,-21 0 0</inkml:trace>
  <inkml:trace contextRef="#ctx0" brushRef="#br0" timeOffset="64231.03">10943 7493 0,'0'0'16,"0"21"-16,21-21 31,0 0-31,1 0 0,20 0 0,0-21 16,1 21-16,-1 0 0,0 0 0,22-21 15,-22 0-15,22 21 0,-22-21 16,21 21-16,-20 0 0,20-22 0</inkml:trace>
  <inkml:trace contextRef="#ctx0" brushRef="#br0" timeOffset="66867.21">11980 7705 0,'-21'21'16,"42"-21"15,0-21-31,1 21 0,-1-21 16,-21-1-16,21 22 0,0-21 0,0 0 15,-21 0-15,0 0 0,0 0 16,0-1-16,0 1 0,0 0 16,0 0-16,0 0 0,-21 0 0,0-1 15,0 22-15,0 0 0,-22 0 16,22 0-16,-21 22 0,21-1 0,-22 0 15,22 21-15,0-21 0,-21 1 0,20 20 16,1-21-16,0 21 0,0-20 16,21 20-16,-21-21 0,21 0 0,0 22 15,0-22-15,0 0 0,21 0 16,0-21-16,0 0 0,0 0 16,1 0-16,-1 0 0,0 0 0,21 0 15,-21-21-15,1 21 0,-1-21 0,21 0 16,-21-1-16,0 1 0,1 0 15,-1 0-15,0 0 0,0 0 16,0-22-16,-21 22 0,0-21 0,21 21 16,-21-1-16,0-20 0,0 21 15,0 0-15,0 42 32,0 0-32,0 0 0,0 0 0,0 1 15,-21-1-15,21 21 0,0-21 0,0 0 16,0 22-16,0-22 0,0 0 15,0 0-15,0 0 0,0 1 0,21-1 16,1 0-16,-1 0 0,0-21 0,-21 21 16,21-21-16,21 0 15,-20 0-15,-1 0 0,0 0 0,0 0 16,0 0-16,0-21 0,1 21 0,-1-21 16,0 0-16,0 0 0,-21-1 15,21 1-15,0-21 0,1 0 0,-1-1 16,0 1-16,-21-22 0,21 22 0,0-21 15,-21-1-15,0 1 0,0 20 16,21-20-16,-21 20 0,0 1 0,0 21 16,22-21-16,-22 20 0,0 1 15,0 42 1,0 1-16,-22-1 16,22 21-16,-21-21 0,21 43 15,0-22-15,0 0 0,0 22 0,0-22 16,0 1-16,0-1 0,0 0 0,0 1 15,0-1-15,21 0 0,1-21 16,-22 22-16,21-22 0,0 0 0,0 0 16,-21 0-16,21 1 0,0-22 15,1 0-15,-1 21 0,21-21 0,-21 0 16,0 0-16,1 0 0,20 0 0,-21 0 16,21-21-16,-20-1 0,-1 1 15,21 21-15,-21-21 0,0-21 0,1 21 16,-22-1-16,0 1 0,21-21 15,-21 21-15,0 0 0,0-1 16,0 1-16,-21 0 0,-1 21 16,1 0-16,0 0 15,21 21-15,-21 0 16,0-21-16,21 22 0,0-1 0,0 0 16,0 0-16,0 0 0,0 0 15,0 1-15,0-1 0,0 0 16,21 0-16,0-21 0,0 21 0,0-21 15,1 0-15,-1 0 0,0 0 16,0 0-16,21 0 0,-20 0 0,20 0 16,-21 0-16,21 0 0,-20-21 15,20 0-15,-21 21 0,21-21 16,-20 0-16,-1-22 0,0 22 0,0 0 16,0-21-16,0-1 0,-21 22 15,0-21-15,22 21 0,-22-1 0,0 1 16,21 0-16,-21 42 31,0 0-31,-21 1 0,-1-1 0,22 0 16,0 0-16,-21 21 0,21-20 15,-21 20-15,21-21 0,0 0 0,0 0 16,0 22-16,0-22 0,0 0 0,0 0 16,0 0-1,0 1-15,0-44 31,0 1-15,21 0-16,-21 0 0,21 0 16,-21-22-16,0 22 0,22-21 15,-1 21-15,0-22 0,-21 22 0,21-21 16,0 21-16,-21 0 0,21-1 0,1 22 16,-22-21-16,21 21 0,0 0 15,-21 21 1,0 1-16,0-1 0,21 0 15,-21 0-15,0 21 0,0-20 16,0-1-16,0 0 0,0 0 0,0 0 16,0 0-16,21 1 0,-21-1 15,0 0-15,21-21 16,1 0 0,-1 0-1,-21-21-15,0 0 0,21-1 16,0 1-16,0 0 0,-21 0 0,21 0 15,1-22-15,20 22 0,-21-21 16,0 21-16,0-22 0,22 22 0,-1-21 16,-21 21-16,22 0 0,-22 21 15,21-22-15,-21 22 0,0 0 16,1 0-16,-1 0 0,-21 22 16,0-1-16,0 0 0,0 0 15,0 21-15,0-20 0,0 20 0,0-21 16,0 21-16,0-20 0,0-1 15,21 0-15,-21 21 0,21-21 0,-21 1 16,21-22-16,0 21 0,1 0 0,-1 0 16,21-21-16,0 0 0,-20 21 15,20-21-15,0 0 0,-21 0 0,22 0 16,-1 0-16,-21 0 0,22-21 16,-22 0-16,0 21 0,21-21 15,-21 0-15,1-1 0,-1 1 0,0-21 16,-21 21-16,0-22 0,21 1 15,-21 21-15,0-21 0,0 20 0,0-20 16,0 21-16,-21 0 0,0 21 16,0 0-16,21 21 15,-22-21-15,1 21 0,0 0 0,0 22 16,0-22-16,21 0 0,-21 21 16,21-21-16,-22 22 0,22-22 0,0 0 15,0 0-15,0 0 0,0 1 16,0-1-16,22 0 0,-1-21 0,0 21 15,21-21-15,-21 0 0,1 0 0,20 0 16,-21 0-16,0 0 0,22 0 16,-1 0-16,-21 0 0,21 0 15,1-21-15,-22 0 0,21 0 0,-21-1 16,1 1-16,20 0 0,-21 0 16,0-21-16,0 20 0,1-20 0,-22 21 15,0-21-15,0 20 0,21 1 0,-42 42 31,-1 1-31,1-1 16,0 0-16,0 0 0,0 21 16,0-20-16,-1 20 0,22-21 0,0 0 15,-21 0-15,21 1 0,0-1 16,-21 0-16,21 0 0,0 0 16,0-42 15,21 0-16,0 0-15,-21 0 0,22-1 16,-1 1-16,0 0 0,0-21 16,0 21-16,0-1 0,1-20 15,-1 21-15,0 0 0,0 0 0,0-1 16,0 1-16,1 21 16,-22 21-16,0 1 0,0-1 15,0 0-15,0 0 0,0 0 16,0 22-16,0-22 0,0 0 0,0 0 15,0 0-15,21 22 0,0-43 16,-21 21-16,21 0 0,0 0 0,0-21 16,1 21-16,-1-21 0,0 0 0,0 0 15,0 0-15,0 0 0,1 0 16,20 0-16,-21 0 0,0-21 0,0 21 16,1-21-16,-1 0 0,0-22 15,0 22-15,21-21 0,-20 0 16,-1-1-16,0-20 0,21 20 0,-21-20 15,1-1-15,20 22 0,-21-21 16,0-1-16,-21 22 0,0-1 0,0 22 16,0-21-16,0 21 0,0 0 15,0-1-15,-21 22 16,0 0-16,0 22 0,0-1 16,21 0-16,0 21 0,-22 1 15,22-1-15,0 0 0,-21 1 0,21 20 16,0-21-16,0 22 0,0-22 15,0 1-15,0-1 0,-21 0 0,21 1 16,0-1-16,0-21 0,0 21 16,0-20-16,0-1 0,0 0 15,21 0-15,-21 0 0,21-21 0,1 0 16,-1 0-16,0 0 0,21 0 16,-21 0-16,1 0 0,20 0 0,-21 0 15,21-21-15,-20 0 0,20 0 0,-21 0 16,0-1-16,22 1 0,-22 0 15,0 0-15,0 0 0</inkml:trace>
  <inkml:trace contextRef="#ctx0" brushRef="#br0" timeOffset="67095.08">16256 7239 0,'0'21'15,"21"-21"-15,0 0 0,0 21 16,1-21-16,-1 0 0,21 0 0,-21 22 16,22-22-16,-22 0 0,21 0 15,0 0-15,-20 0 0,20 0 0,-21 0 16,21 0-16,-20 0 0,-1 0 16,-21-22-16,0 1 15,-21 0 1</inkml:trace>
  <inkml:trace contextRef="#ctx0" brushRef="#br0" timeOffset="67307.96">12213 7112 0,'0'0'0,"-42"0"0,-1 0 0,22 0 16,0 0-16</inkml:trace>
  <inkml:trace contextRef="#ctx0" brushRef="#br0" timeOffset="67449.88">12700 6943 0,'-42'-21'0</inkml:trace>
  <inkml:trace contextRef="#ctx0" brushRef="#br0" timeOffset="71843.23">1037 9843 0,'0'0'0,"0"-22"0,0 1 0,0 0 0,0 0 16,0 0-16,0-22 0,0 22 15,0 0-15,0 0 0,0 0 16,0 42 0,-21 0-16,0 0 0,21 22 15,-21-1-15,-1 0 0,1 1 0,0-1 16,0 21-16,-21-20 0,20-1 16,-20 0-16,21 1 0,-21-1 15,20-21-15,-20 22 0,21-22 16,0 21-16,0-21 0,-1-21 0,1 21 15,0-21-15,21-21 16,0 0-16,0 0 16,0 0-16,21 0 0,0 21 0,1-22 15,-1 1-15,0 21 0,0 0 16,21 0-16,1 0 0,-22 0 0,21 0 16,1 0-16,-1 0 0,0 0 0,1 0 15,-22 0-15,21 0 0,0 0 16,-20-21-16,20 21 0,-21 0 0,0-21 15,22 21-15,-22-21 0,-21 0 16,21 21-16,-21-22 0,21 1 16,-21 0-16,0 0 0,0 0 0,0 0 15,0-1-15,-21 1 16,0 0-16,0 21 16,-1 0-16,1 0 0,21 21 15,-21-21-15,21 43 0,0-22 16,-21 0-16,21 21 0,-21-21 0,21 22 15,-21-1-15,21-21 0,0 22 16,0-1-16,-22 0 0,22 1 0,0-1 16,0-21-16,0 21 0,0-20 15,0-1-15,0 0 16,0-42 15,22 0-31,-22-1 0,21 1 16</inkml:trace>
  <inkml:trace contextRef="#ctx0" brushRef="#br0" timeOffset="71999.14">1482 10224 0,'0'0'15,"21"0"-15,21-22 0,-21 22 16,0-21-16,1 21 62,-1-21-62,0 21 0,0 0 0,0 0 16</inkml:trace>
  <inkml:trace contextRef="#ctx0" brushRef="#br0" timeOffset="72223.02">2730 10414 0,'0'0'0,"22"0"16,-22-21-1,21 0-15,0 0 0,-21-22 0,21 22 16,0 0-16,0 0 0,1-22 0,-1 22 16,0 0-16,0-21 0,-21-1 0</inkml:trace>
  <inkml:trace contextRef="#ctx0" brushRef="#br0" timeOffset="73191.75">4889 9398 0,'0'21'16</inkml:trace>
  <inkml:trace contextRef="#ctx0" brushRef="#br0" timeOffset="77581.96">2646 10478 0,'0'21'16,"0"-42"31,21 21-32,0-22-15,0-20 0,0 21 16,1 0-16,20 0 0,-21-22 0,21 22 16,-20-21-16,20-1 0,-21 1 15,21 21-15,-20-21 0,-1-1 0,0 1 16,-21 21-16,0-22 0,0 22 16,0-21-16,0 21 0,0 0 15,-21 21-15,0 0 0,-1 0 16,1 0-16,0 0 0,0 0 15,-21 21-15,20 0 0,1 0 0,0 21 16,21-20-16,-21 20 0,21 0 16,-21-21-16,21 22 0,0-1 0,0 0 15,0 1-15,0-1 0,0 0 16,0 1-16,0-1 0,0-21 0,21 0 16,0 22-16,0-43 0,0 21 15,1-21-15,20 0 0,-21 0 0,21 0 16,-20 0-16,20 0 0,-21-21 15,21 0-15,-20-1 0,20 1 16,-21 0-16,0 0 0,0 0 16,1-22-16,-1 22 0,0 0 0,-21-21 15,21 21-15,0-22 0,0 22 16,1 0-16,20-21 0,-21 20 0,21 1 16,-20 0-16,20 21 0,0 0 15,-21 0-15,22 0 0,-22 0 0,0 0 16,21 21-16,-20-21 0,-22 21 15,21 1-15,-21 20 0,0-21 0,0 0 16,0 22-16,0-22 0,0 21 16,-21-21-16,-1 22 0,1-22 0,21 21 15,-21-21-15,21 0 0,-21 1 16,21-44 15,0 1-31,0 0 0,21-21 16,0 21-16,0-22 0,-21 22 0,22-21 15,20-1-15,-21 22 0,0-21 16,0 0-16,1-1 0,-1 1 0,0 21 16,-21 0-16,21-1 0,-21 1 15,0 42 1,-21 1 0,0-1-16,21 0 0,-21 0 15,-1 0-15,1 22 0,0-22 0,21 0 16,0 21-16,0-21 0,0 22 15,0-22-15,0 0 0,0 21 0,21-20 16,0-1-16,1 0 0,-1 0 16,21-21-16,-21 0 0,22 0 0,-1 0 15,-21 0-15,21 0 0,22 0 16,-22-21-16,22 0 0,-22 0 0,22-1 16,-22 1-16,21 0 0,-20 0 0,-1-21 15,0 20-15,1 1 16,-22-21-16,0 21 0,-21-22 0,0 22 0,0 0 15,0 0-15,0 0 16,-21 0-16,-21-1 0,20 22 0,1 0 16,0 0-16,-21 0 0,21 0 15,-22 22-15,22-1 0,0 0 0,0 0 16,0 0-16,-1 22 0,22-22 0,0 21 16,0-21-16,0 22 0,0-22 15,0 0-15,22 21 0,-1-21 0,0 1 16,0-1-16,0-21 0,22 0 15,-22 21-15,21-21 0,0 0 0,-20 0 16,20-21-16,0 0 0,-21 21 16,22-22-16,-1 1 0,-21 0 0,22 0 15,-22-21-15,0 20 0,0 1 16,21-21-16,-20 21 0,-1-22 16,-21 22-16,21 0 0,0-21 0,0 21 15,0-1-15,-21 1 16,22 21-16,-1 0 0,-21 21 15,0 1 1,0-1-16,0 0 16,21 0-16,-21-42 62,0 0-62,0 0 16,0-1-16,0 1 0,0 0 15,-21 21 1,0 0 0,-1 0-16,22 21 15,-21 0-15,21 1 0,-21-1 16,0 21-16,21-21 0,0 22 0,-21-22 16,21 0-16,-21 21 0,21-21 15,0 22-15,0-22 0,0 0 16,0 0-16,0 0 0,21 1 15,0-1-15,0-21 0,0 0 0,0 0 16,1 0-16,-1 0 0,21 0 16,-21 0-16,22 0 0,-1-21 0,-21-1 15,21 1-15,-20 0 0,20-21 0,0 21 16,-21-1-16,1-20 0,-1 21 16,0-21-16,0 20 0,0-20 0,0 21 15,-21 0-15,22 0 0,-22-1 16,0 1-16,0 42 31,-22 1-15,22-1-16,-21 0 0,21 0 0,0 21 0,0-20 15,0-1-15,0 0 16,0 0-16,0 0 0,0 0 0,0 1 16,0-1-16,21-21 0,1 0 15,-1 0-15,0 0 0,0 0 16,0 0-16,22 0 0,-22 0 0,0 0 15,0-21-15,0-1 0,22 1 0,-22 0 16,0 0-16,0 0 0,-21 0 16,21-1-16,0 1 0,-21-21 0,0 21 15,0 0-15,22-1 0,-22 1 16,0 0-16,21 21 0,-21-21 16,0 42-1,0 0-15,0 0 16,0 1-16,-21-1 0,21 0 0,-22 0 15,22 0-15,0 22 0,0-22 16,0 0-16,0 0 0,0 0 0,0 0 16,0 1-16,22-1 0,-1-21 0,0 21 15,0-21-15,0 0 16,0 0-16,22 0 0,-22 0 0,0 0 16,0-21-16,0 0 0,22-1 0,-22 1 15,21 0-15,-21 0 0,22 0 16,-22-22-16,0 1 0,21 0 15,-20-1-15,-1 1 0,0-21 16,0 20-16,0-20 0,0 20 0,1-20 16,-1 21-16,-21-1 0,0 1 0,21 0 15,-21 20-15,0 1 0,0 0 16,-21 21-16,0 0 0,-1 0 16,1 21-16,0 0 0,0 22 15,0-1-15,0 0 0,-1 1 0,1 20 16,21-20-16,0 20 0,0-21 15,0 1-15,0-1 0,0 0 0,0 1 16,21-1-16,1 0 0,-1-20 0,0-1 16,0 21-16,0-21 15,0 0-15,1-21 0,-1 22 0,0-22 16,0 0-16,21 0 0,-20 0 0,-1 0 16,21 0-16,-21 0 0,22-22 15,-22 1-15,21 0 0,-21 0 0,0 0 16,1 0-16,20-1 0,-21 1 0,-21-21 15,21 21-15,-21 0 0,21-22 16,-21 22-16,0 0 0,0 0 0,-21 21 16,0 0-1,0 0-15,0 0 0,0 21 0,-1 0 16,1 0-16,0 22 0,0-22 16,21 0-16,0 0 0,0 0 15,0 0-15,0 22 0,0-22 16,21 0-16,0 0 0,0-21 0,1 0 15,-1 21-15,0-21 0,21 0 16,-21 0-16,1 0 0,20 0 0,-21 0 16,21-21-16,-20 21 0,-1-21 15,0 0-15,21 21 0,-21-21 0,1 0 16,-1-1-16,-21-20 0,21 21 0,-21 0 16,0-22-16,0 22 0,0 0 15</inkml:trace>
  <inkml:trace contextRef="#ctx0" brushRef="#br0" timeOffset="77779.84">6456 9737 0,'0'0'0,"-43"0"0,-20 21 16,84-21 0,21-21-1,1 0-15,-1 21 0,0-22 16,1 22-16,20-21 0,1 21 0,-1-21 15,1 21-15,-1 0 0,-20-21 16,-1 21-16,0 0 0,1-21 0,-22 21 16,0-21-16,0 21 0</inkml:trace>
  <inkml:trace contextRef="#ctx0" brushRef="#br0" timeOffset="78215.69">9461 9462 0,'0'0'0,"0"-22"0,0 1 0,0 0 0,0 0 16,-21 0-16,21 42 31,-21 0-15,21 21-16,-21 1 0,21-1 0,0 0 15,-21 22-15,21-1 0,-21-20 16,-1 20-16,22-20 0,0 20 16,0-21-16,-21 1 0,21-22 0,-21 21 15,21-21-15,0 1 0,0-1 0,0 0 16,-21 0-16,0-21 16,0 0-16,-1 0 15,1 0-15,0 0 0,0-21 0</inkml:trace>
  <inkml:trace contextRef="#ctx0" brushRef="#br0" timeOffset="79027.33">8615 9970 0,'0'0'0,"42"0"16,-21 0-16,22 0 0,20-22 16,1 22-16,-1 0 0,1 0 15,20-21-15,-20 0 0,20 21 0,1-21 16,0 0-16,-1 0 0,1-1 15,0 1-15,-1 0 0,1 0 0,0-21 16,-22 20-16,1-20 0,-22 21 0,0-21 16,-20-1-16,20 22 0,-42-21 15,0 21-15,0-22 0,0 22 0,0-21 16,-21 21-16,21-1 0,-21 22 16,-1-21-16,1 21 0,-21 0 15,21 0-15,0 21 0,-1-21 0,1 43 16,0-22-16,0 21 0,21 1 15,-21-1-15,21 21 0,-21-20 0,21 20 16,0-20-16,-22-1 0,22 21 16,-21-20-16,21-1 0,0-21 0,0 22 15,-21-1-15,21-21 0,0 0 0,0 0 16,0 1-16,0-1 0,0 0 16,0-42 15,0 0-31,21-1 15,0 1-15,1 0 0,-1-21 16,0 21-16,0-1 0,0-20 16,0 21-16,22 0 0,-22 0 0,0-1 15,0 1-15,0 0 0,1 21 0,-1 0 16,-21 21 0,21 0-16,0 1 0,-21-1 15,0 0-15,0 0 0,0 0 16,21 0-16,-21 1 0,21-1 15,1-21-15,-22 21 0,21-21 16,0 0-16,0 21 0,0-21 16,0 0-16,1 0 0,-1 0 0,21 0 0,-21 0 15,22 0-15,-1 0 0,0-21 16,1 0-16,-1 21 0,0-21 16,-21-1-16,22 1 0,-1 0 0,-21 0 15,22 0-15,-22-22 0,0 22 16,0-21-16,-21 21 0,0 0 0,0-22 15,0 22-15,0 0 0,-21 0 0,-21 0 16,20 21-16,1 0 0,-21 0 16,0 21-16,20 0 0,-20 0 0,21 0 15,0 22-15,0-1 0,-1-21 16,22 21-16,-21 1 0,21-22 0,0 21 16,0-21-16,0 1 15,21-1-15,1 0 0,-1 0 0,0 0 16,0-21-16,21 0 0,-20 21 0,20-21 15,0 0-15,1 0 0,-1 0 16,0 0-16,1 0 0,-1-21 0,-21 0 16,0 0-16,0 0 0,1 0 0</inkml:trace>
  <inkml:trace contextRef="#ctx0" brushRef="#br0" timeOffset="80316.16">12382 9758 0,'0'-21'16,"22"0"-1,-1 21 1,-21-22-16,21 1 0,0 21 0,0-21 16,-21 0-16,21 0 0,-21 0 15,22-1-15,-22-20 0,0 21 16,21 0-16,-21 0 0,0-22 0,0 22 16,0 0-16,21 0 0,-21 0 15,0-1-15,21 1 0,-21 0 0,0 0 16,0 0-16,-21 42 47,0-21-47,21 21 15,-21 0 1,21 0 31,0 1-32,21-22 32,0 0-31,0 0 0,0 0 218,-21 21-218,0 0-16</inkml:trace>
  <inkml:trace contextRef="#ctx0" brushRef="#br0" timeOffset="82742.89">12658 9589 0,'0'-22'16,"21"1"-1,0 0-15,0 0 16,0 0-16,0 0 0,1-1 15,-1 1-15,0 0 0,0 0 16,21 0-16,1 0 0,-22-1 0,21 1 16,1 21-16,-1 0 0,0 0 15,1 0-15,-22 0 0,0 0 0,21 21 16,-42 1-16,0-1 0,0 0 16,0 0-16,0 0 0,0 22 0,0-22 15,0 21-15,-21-21 0,0 0 0,0 1 16,21-1-16,-21 0 15,-1-21-15,22-21 32,0 0-32,0-1 15,22 1-15,-22 0 0,0 0 0,21-21 16,0 20-16,-21-20 0,0 21 16,0 0-16,0-22 0,0 22 0,0 0 15,-21 0-15,0 0 0,-1 0 16,-20 21-16,21 0 0,-21 0 0,-1 0 15,1 21-15,0 0 0,-1 0 16,1 21-16,0 1 0,-1-1 0,1 0 16,0 1-16,20-1 0,-20 22 0,21-22 15,21 0-15,0 1 16,0-1-16,0 0 0,0-21 0,0 1 16,0-1-16,21 0 0,0 0 0,0-21 15,22 0-15,-1 0 0,-21 0 16,22 0-16,20-21 0,-21 0 0,1 0 15,-1-1-15,22 1 0,-22 0 16,0-21-16,1-1 0,-1 1 0,0 0 16,-21-1-16,1 1 0,-1 0 15,0 21-15,-21-22 0,21 22 0,-21-21 16,0 21-16,-21 42 31,0 0-31,0 0 0,-1 21 16,22 1-16,0-1 0,-21 22 0,21-1 15,0-21-15,0 22 0,0-1 0,0 1 16,0-1-16,0-20 0,0 20 16,0 1-16,0-22 0,0 22 15,0-1-15,0-21 0,21 22 0,-21-1 16,0-20-16,0-1 0,22 0 0,-22 1 16,21-22-16,-21 0 0,0 0 15,0 0-15,21-21 0,0 0 0,0 0 16,0 0-16,1-21 0,-1 0 15,0 0-15,0 0 0,0-22 16,0 1-16,1 0 0,-1-22 16,0 22-16,0-22 0,0 1 0,0-22 15,1 22-15,-1-22 0,0 0 16,0-20-16,0 20 0,-21 0 0,21 1 16,-21-1-16,22 21 0,-22 1 0,21-1 15,-21 22-15,21 0 0,-21 21 16,0-1-16,0 1 0,0 42 31,0 1-31,-21-1 0,0 0 0,21 0 16,0 21-16,0 1 0,0-1 15,-22 0-15,22 1 0,0-1 0,0 0 16,0 1-16,0-1 0,0-21 16,0 22-16,0-22 0,0 0 15,0 0-15,22 0 0,-22 0 0,21-21 16,0 0-16,0 0 0,0 0 15,0 0-15,1-21 0,20 0 0,-21 21 16,0-42-16,22 21 0,-22-1 0,0-20 16,21 0-16,-21-1 0,22 1 15,-22 0-15,21-1 0,-21 1 0,1 21 16,-1-21-16,-21 20 0,0 1 16,21 21-16,-21-21 0,0 42 15,-21-21-15,0 21 16,-1 1-16,22-1 15,-21 0-15,0 0 0,21 0 0,0 0 16,0 22-16,0-22 0,0 0 16,0 21-16,0-20 0,0-1 0,0 0 15,21 0-15,-21 0 0,21 0 0,22-21 16,-22 0-16,0 22 0,0-22 16,0 0-16,22 0 0,-22 0 0,21-22 15,-21 1-15,22 21 0,-22-21 16,21 0-16,-21-21 0,1 20 0,-1 1 15,0-21-15,0 21 0,0-22 16,-21 22-16,0 0 0,0-21 0,0 21 16,0-1-16,0 1 15,-21 21 1,0 0-16,0 21 16,21 1-16,0-1 0,-21 0 0,-1 0 15,1 0-15,21 22 0,0-22 16,0 21-16,0-21 0,0 0 0,0 22 15,0-22-15,0 0 0,0 0 16,21 0-16,1 1 0,-1-22 16,0 0-16,0 0 0,0 0 15,0 0-15,22-22 0,-22 1 16,21 21-16,1-21 0,-1-21 0,-21 21 16,21-1-16,1-20 15,-22 21-15,21 0 0,-42-22 0,0 22 16,0 0-16,0 0 0,0 0 0,0 0 15,-21 21 1,0 0-16,0 0 0,0 21 16,-1 0-1,22 0-15,0 0 0,0 0 16,0 1-16,0-1 0,22 0 0,-22 0 16,21 0-16,-21 0 0,21 1 15,-21-1-15,0 0 0,21 0 0,0 0 16,0-21-16,-21 21 0,22-21 15,-1 0-15,0 22 0,0-22 16,21 0-16,-20 0 0,-1 0 0,0 0 16,0-22-16,0 22 0,0-21 15,22 0-15,-22 0 0,0 0 0,0 0 16,0-22-16,1 22 0,-1-21 16,-21 21-16,21-22 0,-21 22 15,21 0-15,-21 0 0,21 0 0,-21-1 16,0 44-1,0-1 1,-21 0-16,0 0 0,21 0 16,-21 0-16,21 22 0,0-22 15,0 0-15,0 0 0,0 0 16,0 1-16,0-1 0,0 0 0,0 0 16,21 0-16,0-21 0,21 0 15,-20 0-15,20 0 0,-21 0 0,21 0 16,-20 0-16,20-21 0,-21 0 0,0 0 15,22 0-15,-22-1 0,0-20 16,0 21-16,0-21 0,0 20 16,1-20-16,-22 21 0,0-21 0,0 20 15,21 1-15,-21 0 0,0 0 16,0 42 0,-21 0-1,-1 0-15,1 22 0,21-22 16,-21 21-16,0 1 0,0-1 15,0 0-15,21 22 0,0-1 0,-22-20 16,22 20-16,0 1 0,0-1 0,0 1 16,-21-1-16,21 1 0,-21-1 15,0 1-15,21-1 0,-21 1 0,0-1 16,-1 1-16,22-1 0,-21 1 0,0-22 16,0 21-16,0-20 0,21-1 15,-21 0-15,-1 1 0,1-22 0,21 21 16,0-21-16,-21-21 0,21 22 15,-21-22-15,21-22 16,0 1-16,0 0 16,0 0-16,21-21 0,0-1 0,0 1 15,1-22-15,-1 1 0,0-22 16,21 22-16,-21-22 0,22 0 0,-22 22 16,21-22-16,1 22 0,-1-1 0,0 22 15,1 0-15,-22-1 0,0 1 16,0 21-16,0-22 0,-21 22 15,0 0-15</inkml:trace>
  <inkml:trace contextRef="#ctx0" brushRef="#br0" timeOffset="83407.5">508 12171 0,'0'0'0,"42"0"0,-21 0 16,22 0-16,-1 0 0,0 0 0,1-21 16,20 21-16,-20-21 0,20-1 15,-21 22-15,22-21 0,-22 21 0,1 0 16,-1-21-16,-21 21 0,0 0 15,0 0-15,-63 0 16,21 0 0,0 0-16,-22 0 0,22 0 15</inkml:trace>
  <inkml:trace contextRef="#ctx0" brushRef="#br0" timeOffset="83819.62">571 12150 0,'0'0'0,"-21"21"0,-42 21 15,42-21-15,-1 1 0,22-1 0,0 0 16,0 21-16,-21-21 0,21 1 16,-21-1-16,21 0 0,0 0 0,0 0 15,-21-21-15,21 21 0,21-21 47,-21-21-47,21 21 16,22-21-16,-22 21 0,21 0 0,-21 0 15,22 0-15,-1 0 16,0 0-16,1 0 0,-1 0 0,-21 0 16,21 0-16,-20 21 0,20-21 15,-21 21-15,0 1 0,0-1 0,-21 0 16,0 0-16,0 0 16,0 0-16,-21 1 0,-21 20 15,0-21-15,-1 0 0,1 0 0,0-21 16,-22 22-16,22-1 0,-22-21 15,22 0-15,0 0 0,-1 0 0,1 0 16,21 0-16,-22 0 0,22 0 16,42-21 15,22-1-31,-22 1 16,0 21-16,21-21 0</inkml:trace>
  <inkml:trace contextRef="#ctx0" brushRef="#br0" timeOffset="84023.51">1672 12467 0,'0'0'16,"21"0"-16,-21-21 47,-21 21-47,0 0 15,42 0 1,0-21-16,0 21 16,1 0-16</inkml:trace>
  <inkml:trace contextRef="#ctx0" brushRef="#br0" timeOffset="84415.28">3217 11938 0,'0'-42'16,"0"84"-16,0-105 0,0 41 0,0 1 0,0 0 16,-21 21-16,0-21 0,0 21 15,0 0-15,-1 0 0,1 0 0,0 0 16,0 0-16,-21 21 0,-1 0 0,1 0 15,0 22-15,-1-1 16,1 0-16,21 22 0,-22-1 0,1-20 0,21 20 16,0 1-16,0-1 0,-1-20 15,22-1-15,0 21 0,0-20 16,0-22-16,22 21 0,-1-21 16,0 22-16,21-22 0,-21 0 0,22-21 15,-1 0-15,0 0 0,1 0 16,-1 0-16,0 0 0,1 0 0,-1-21 15,22 0-15,-22-22 0,0 22 16,1 0-16,20-21 0,-21-1 0,1 1 16,-1-21-16,0 20 0,1-20 15,-22-22-15</inkml:trace>
  <inkml:trace contextRef="#ctx0" brushRef="#br0" timeOffset="84663.14">3746 11599 0,'0'-21'0,"0"42"0,0-63 16,0 63-1,-21 0 1,21 22-16,-21-22 0,21 21 0,0 1 16,0-1-16,0 21 0,0 1 15,-21-22-15,21 22 0,0-1 0,0 1 16,0-22-16,0 0 0,0 1 16,0-1-16,0 0 0,0 1 0,0-22 15,0 0-15,0 0 16,0 0-16,0 1 0,0-1 0,21-21 31,0 0-31,0 0 16,1-21-16,-1-1 0,21 1 0,-21 0 15,0-21-15,1 21 0</inkml:trace>
  <inkml:trace contextRef="#ctx0" brushRef="#br0" timeOffset="85567.69">4022 12150 0,'0'0'0,"21"-43"0,-21 22 0,21 0 15,-21 0-15,0 42 31,-21 0-31,0 22 16,21-22-16,-22 21 0,1-21 16,0 22-16,21-22 0,0 21 0,0-21 15,0 22-15,0-22 0,0 0 16,0 0-16,0 0 0,0 0 0,0 1 16,21-22-16,0 0 0,22 0 15,-22 0-15,0 0 0,21 0 0,-20 0 16,-1 0-16,21 0 0,-21-22 0,0 1 15,22 0-15,-22-21 0,0 21 16,0-22-16,-21 1 0,0 0 0,0-1 16,0 1-16,0 0 0,0-22 15,0 22-15,-21-1 0,0 22 0,-21-21 16,20 21-16,1 0 0,0 21 16,-21 0-16,21 0 0,-1 0 15,-20 21-15,21 0 0,0 0 0,0 0 16,21 0-16,0 1 0,0 20 15,0-21-15,0 0 0,21 0 0,0 1 16,0-1-16,21 0 0,-20-21 16,20 0-16,0 0 0,1 0 0,-1 0 15,0 0-15,1 0 0,-1 0 0,0-21 16,22 21-16,-22-21 0,0-1 16,-20 22-16,20 0 0,-21 0 0,0 0 15,-21 22 16,-21-1-31,0 0 0,0 0 0,0 0 16,21 0-16,0 1 0,0-1 16,0 0-16,0 0 0,0 0 0,0 22 15,0-22-15,0 0 0,0 0 16,0 0-16,0 0 0,21-21 16,-21 22-16,0-1 0,21-21 15,-42 0 16,21-21-31,-21-1 0,-1 22 0,22-21 16,-21 0-16,0 21 16,21 21 31,0 0-47,21 1 15,0-22-15,1 0 0,-1 21 16,0-21-16,21 0 0,-21 0 0,22 0 15,-1 0-15,0 0 0,1 0 0,-1-21 16,0-1-16,22 22 0,-22-21 16,-21-21-16,22 21 0,-1 0 0,0-22 15,-20 1-15,-1 0 0,0-1 16,0 1-16,0 0 0,-21 20 0,0-20 16,0 21-16,0 0 0,-21 21 15,0 0-15,0 0 16,21 21-16,-21 0 0,-1 0 0,1 0 15,0 22-15,21-22 0,0 21 16,-21-21-16,21 22 0,0-22 0,0 0 16,0 0-16,0 0 0,0 1 0,0-1 15,21-21 1,0 0 0</inkml:trace>
  <inkml:trace contextRef="#ctx0" brushRef="#br0" timeOffset="85975.47">7387 11451 0,'0'0'0,"0"-21"0,-21 21 16,0 0-16,0 0 0,-1 21 15,22 0-15,-21 22 16,21-1-16,0 0 0,0 1 0,0 20 15,0 1-15,0-1 0,0 1 16,0-1-16,0 1 0,0-1 0,0-20 16,0 20-16,0-21 0,0 1 0,0-22 15,0 0-15,0 21 0,0-20 16,0-1-16,-21-21 31,0-21-31,0-1 16,-22 1-16,22 0 0</inkml:trace>
  <inkml:trace contextRef="#ctx0" brushRef="#br0" timeOffset="86707.57">6667 12065 0,'0'0'0,"-42"-21"0,21 0 0,-21 21 0,20-21 15,1 21-15,21-22 0,0 1 16,21 21-16,22 0 16,-1 0-16,0-21 0,1 21 0,20-21 15,22 21-15,-22-21 0,22 0 16,-21 21-16,20-22 0,1 1 0,0 0 15,20 0-15,-20 0 0,0 0 16,-22-1-16,1-20 0,-1 21 16,-20 0-16,-1-22 0,-21 22 0,0-21 15,-21 21-15,0-22 0,0 22 0,-21 0 16,0 0-16,0 0 0,0 0 16,-22 21-16,22 0 0,0 0 0,-21 21 15,20 0-15,1 0 0,0 0 16,0 22-16,21-1 0,-21 0 0,0 1 15,21-1-15,-22 0 0,22 22 0,0-22 16,-21 22-16,21-22 16,-21 0-16,21 22 0,-21-22 0,21 0 0,0 1 15,0-22-15,0 21 0,0-21 16,0 1-16,0-1 0,0 0 16,21-21-1,-21-21 1,21 0-16,0-1 0,1-20 15,-1 21-15,-21-21 0,21 20 0,0-20 16,0 21-16,0-21 0,1 20 16,-1 22-16,-21-21 0,21 21 15,0 21-15,-21 1 0,0-1 16,0 0-16,0 0 0,21 0 16,-21 0-16,0 1 0,21-1 15,-21 0-15,0 0 0,0 0 0,22-21 16,-1 21-16,0 1 0,0-22 15,0 0-15,0 0 0,22 0 0,-22 0 16,21 0-16,1-22 0,-22 1 0,21 0 16,0 0-16,1 0 0,-1 0 15,0-22-15,1 22 0,-22-21 0,0 21 16,0-1-16,0-20 0,-21 21 16,0 0-16,0 0 0,-21 21 15,0 0 1,0 21-16,0-21 0,0 21 0,21 0 15,-22 0-15,1 22 0,21-22 16,-21 0-16,21 0 0,0 21 0,0-20 16,0-1-16,0 0 0,0 0 15,21 0-15,0 0 0,1 1 0,-1-1 16,0-21-16,0 0 0,21 0 16,-20 0-16,-1 0 0,21 0 15,0-21-15</inkml:trace>
  <inkml:trace contextRef="#ctx0" brushRef="#br0" timeOffset="90175.9">10308 11388 0,'0'-43'15,"21"22"-15,0 0 0,-21 0 16,22 0-16,-1-22 0,0 22 15,-21-21-15,21 21 0,-21 0 0,21-1 16,-21 1-16,0 0 0,0 0 0,-21 21 16,0 0-1,0 0-15,0 0 0,-1 0 0,-20 21 16,21 21-16,-21 1 0,-1-1 16,1 22-16,0-1 0,20 1 0,-20 20 15,0-20-15,21-1 0,-22 22 0,22-22 16,0 1-16,0-1 15,0-20-15,21 20 0,0-20 0,0-1 16,0 0-16,0 1 0,21-22 0,0 0 16,0 0-16,21 0 0,1-21 15,-1 0-15,0 0 0,1 0 0,20 0 16,-20-21-16,-1 0 0,21 0 16,-20 0-16,-1-22 0,0 22 0,1-21 15,-22 21-15,21-22 0,-21 22 0,1-21 16,-22 21-16,21-1 15,-21 1-15,0 42 32,-21 1-32,21-1 0,-22 21 15,22-21-15,-21 0 0,21 22 0,0-22 16,0 0-16,0 21 0,0-20 0,0-1 16,21 0-16,1-21 15,-1 0-15,0 0 0,21 0 0,-21 0 16,22 0-16,-1 0 0,0 0 15,1-21-15,-1 0 0,22-1 0,-22 1 16,0 0-16,1-21 0,-22 21 0,21-1 16,-21-20-16,22 0 0,-22 21 15,-21-22-15,0 1 0,0 21 0,0-22 16,0 1-16,-21 21 0,-1-21 0,-20 20 16,21 1-16,-21 21 15,-1 0-15,-20 0 0,20 0 0,1 21 16,0 1-16,-1-1 0,1 0 0,0 21 15,21-21-15,-1 22 0,1-1 16,21-21-16,-21 22 0,21-1 0,0-21 16,0 21-16,21-20 0,0 20 15,1-21-15,-1 0 0,0-21 0,21 21 16,1-21-16,-1 0 0,0 0 0,1 0 16,-1 0-16,0-21 0,1 21 15,20-21-15,-21 0 0,1 0 16,-1 0-16,0-1 0,1 1 0,-1-21 15,0 21-15,-20 0 0,-1-1 16,0 1-16,0 21 0,-21-21 0,-21 42 31,0-21-15,0 21-16,-1 1 0,1-1 0,21 0 16,-21 0-16,0 0 0,0 0 15,21 1-15,0-1 0,0 0 0,-21-21 16,21 21-16,0 0 0,-22-21 15,22-21 17,0 0-32,0 0 15,22 0-15,-1-1 0,-21 1 16,21-21-16,0 21 0,0 0 0,0-22 16,-21 22-16,22 0 0,-1 0 0,0 0 15,0 21-15,0 0 0,0 0 16,1 21-1,-22 0-15,0 0 0,0 0 0,0 0 16,0 22-16,0-22 0,0 21 16,21-21-16,-21 22 0,21-22 0,0 0 15,0 0-15,0 0 0,1 1 0,-1-22 16,21 0-16,0 0 0,-20 0 16,20 0-16,0 0 0,1 0 15,-22 0-15,21-22 0,0 22 0,-20-21 16,-1 0-16,21-21 0,-21 21 15,-21-1-15,21-20 0,-21 21 0,22 0 16,-22-22-16,0 22 0,21 0 16,-21 0-16,0 0 0,0 42 31,0 0-31,-21 0 16,-1 0-16,1 1 0,21-1 0,-21 21 15,0-21-15,21 0 0,-21 1 0,0-1 16,21 0-16,-22 0 15,22 0-15,0 0 16,0-42 0,0 0-1,22 21-15,-22-21 0,21 0 0,0 0 16,21-22-16,-21 22 0,1 0 0,20-21 16,-21 20-16,0 1 0,0 0 15,1 0-15,-1 0 0,0 21 16,-21 21-1,0 0 1,0 0-16,0 0 0,0 1 0,0-1 16,0 0-16,0 0 15,0 0-15,0 0 0,0 1 16,0-1-16,21-21 0,-21 21 0,21-21 16,0 0-16,22 21 0,-22-21 15,0 0-15,21 0 0,-20 0 0,20 0 16,0 0-16,-21-21 0,22 0 0,-22 0 15,21-1-15,-21 1 0,1 0 16,-1 0-16,0-21 0,0 20 0,-21 1 16,0-21-16,0 21 0,0 0 15,0-1-15,0 1 0,0 0 0,-21 21 16,0 0 0,0 0-16,-1 21 15,1 0-15,21 1 0,0-1 0,-21 0 16,21 0-16,0 0 0,0 0 0,0 22 15,0-22-15,0 0 0,0 21 16,0-20-16,0-1 0,21 0 0,0-21 16,1 21-16,-1 0 0,0-21 0,0 0 15,0 0-15,0 0 0,1 0 16,20 0-16,-21 0 0,0-21 0,22 21 16,-22-21-16,0 0 0,0 0 15,0-1-15,22-20 0,-22 21 0,0 0 16,0-22-16,0 22 0,0 0 15,22 0-15,-43 0 0,21 21 16,0-21-16,0 21 0,-21 21 47,0-42 15,0-1-62,0 1 16,-21 21 15,0 0-31,0 0 16,0 21-16,-1 1 16,1-1-16,0 0 0,21 0 0,-21 21 15,21-20-15,-21-1 0,21 21 16,0-21-16,0 22 0,0-22 0,0 0 15,21 0-15,0 21 0,0-20 0,0-22 16,1 21-16,20 0 0,-21-21 16,0 0-16,22 0 0,-22 0 0,21 0 15,-21 0-15,0 0 0,1 0 0,20-21 16,-21 0-16,0-1 16,0-20-16,1 21 0,-1-21 0,0-1 15,0 1-15,-21-22 0,21 22 16,0-21-16,1 20 0,-1-20 0,0-1 15,0 1-15,0 20 0,-21-20 0,21 21 16,-21-1-16,22 1 0,-22 21 16,0 0-16,0-1 0,-22 44 15,1-1 1,0 21-16,0-21 0,0 22 0,0-1 16,21 0-16,0 1 0,-22-1 0,22 0 15,0 1-15,0-1 0,0 0 16,0 1-16,0-1 0,0 0 15,0 1-15,0-1 0,0-21 0,22 21 16,-22-20-16,21 20 0,0-21 16,0 0-16,0 0 0,0-21 0,1 22 15,-1-22-15,0 0 0,21 0 0,-21 0 16,1 0-16,20-22 0,-21 22 16,0-21-16,22-21 0,-22 21 0,0 0 15,0-22-15,21 1 0,-20 21 16,-1-22-16,0 22 0,-21-21 0,21 21 15,-21 0-15,21-1 0,-21 44 32,0-1-17,0 0-15,0 0 16,-21 0-16,21 0 0,0 1 16,0 20-16,0-21 0,0 0 0,0 0 15,0 1-15,0-1 0,21-21 16,0 21-16,1 0 0,-1-21 15,0 0-15,0 0 0,0 0 0,0 0 16,1 0-16,-1 0 0,0-21 16,0 21-16,0-21 0,0 0 0,1-22 15,-1 22-15,-21 0 0,21 0 16,0 0-16,0-1 0,-21 1 0,0 0 16,21 0-16,-21 42 31,-21 0-16,21 0-15,0 1 0,-21-1 0,21 0 16,-21 0-16,21 21 0,0-20 16,0-1-16,0 0 0,0 0 15,0 0-15,21 0 16,0-21-16,0 0 0,1 0 16,-1 0-16,0 0 0,0 0 0,0 0 15,0 0-15,1-21 0,-1 0 16,-21 0-16,21 0 0,-21 0 0,0-22 15,0 22-15,0 0 0,0 0 16,-21 0-16,0-1 0,-1 22 16,1-21-16,0 21 0,0 0 0,0 0 15,0 0-15,-1 0 16,1 0-16,21 21 16,21-21 15,1 0-31,-1 0 0,0 0 0,0 0 15,0 0-15,22 0 0,-22-21 0,0 21 16,21 0-16,-21 0 16,1 0-16,-1 0 0,0 0 0,0 0 15,0 0-15,0 0 0,1 21 16,-22 1 0,0-1-16,0 21 0,0-21 0,0 0 15,0 1-15,0-1 0,0 0 16,0 21-16,0-21 0,0 1 0,0-1 15,0 0-15,0 0 16,-22-21-16,1 0 31,21-21-15,0 0-16,0 0 0,0-1 16,0-20-16,0 21 0,21 0 15,1-22-15,-1 22 0,0-21 16,21 21-16,1-22 0,-1 22 0,0-21 15,22 21-15,-22 0 0,0-1 0,1 1 16,-1 21-16,0-21 0,-20 21 16,-1 0-16,0 21 0,0 0 0,-21 1 15,0-1-15,0 0 0,0 21 16,0-21-16,0 1 0,0 20 0,0-21 16,0 21-16,0-20 0,0-1 0,-21 0 15,21 0-15,0 0 16,0-42 31,0 0-47,0 0 0,0 0 15,0-1-15,0-20 0,-21 21 16,21-21-16</inkml:trace>
  <inkml:trace contextRef="#ctx0" brushRef="#br0" timeOffset="90371.19">15727 11409 0,'0'0'0,"-21"0"0,-1 0 0,1 0 15,0 0-15,0 0 16,0 0 31,0 0-47,-1 0 15,-20-21-15</inkml:trace>
  <inkml:trace contextRef="#ctx0" brushRef="#br0" timeOffset="90632.04">13991 11430 0,'0'0'15,"-42"21"-15,-1-21 0,22 21 0,0-21 16,21 22 0,42-22-16,-20 0 0,20 0 0,-21 0 15,21 0-15,1 0 0,-1 0 16,0 0-16,1 0 0,-1 0 0,0 0 16,1 0-16,-22 0 0,21 0 15,-21 0-15,1 0 0,-1 0 16,-21-22-16,0 1 15,0 0 1,-21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3:44:43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2730 11875 0</inkml:trace>
  <inkml:trace contextRef="#ctx0" brushRef="#br0" timeOffset="10544.81">1566 1228 0,'0'0'0,"0"21"16</inkml:trace>
  <inkml:trace contextRef="#ctx0" brushRef="#br0" timeOffset="10922.62">3281 0 0</inkml:trace>
  <inkml:trace contextRef="#ctx0" brushRef="#br0" timeOffset="11989.68">1905 402 0,'0'0'0,"21"0"31,0 0-15,0 0-16,22 0 0,-1 0 0,22 0 15,-1 0-15,22 0 0,-1-21 16,1 21-16,0 0 16,-1 0-16,1 0 0,-21 0 0,20 0 15,-20 0-15,-22 0 0,22 0 16,-22 0-16,0 0 0,-21 0 0,1 0 16,-1 0-16,-21 21 0,0 0 31,-21-21-31,-1 0 0,-20 0 15,21 0-15,-21 0 0,20 22 16,-20-22-16</inkml:trace>
  <inkml:trace contextRef="#ctx0" brushRef="#br0" timeOffset="12325.54">2476 423 0,'0'0'0,"-21"22"15,0-1 1,21 0-16,-21 0 0,21 0 16,0 22-16,-21-22 0,0 42 15,-1-20-15,1 20 0,0-21 16,0 22-16,0 21 0,0-22 15,-22 1-15,22-1 0,0 1 16,0-22-16,0 21 0,-1-20 0,22-1 16,0-21-16,-21 22 0,21-22 15,0 0-15,0 0 0,0 0 0,0-42 47,0 0-47,21 0 0</inkml:trace>
  <inkml:trace contextRef="#ctx0" brushRef="#br0" timeOffset="12754.3">2646 1143 0,'0'0'16,"0"42"-16,21-42 15,-21 22-15,21-22 0,0 0 16,0 0-16,1 0 16,-1 0-16,0-22 0,0 1 0,21 21 15,-20-21-15,-1 0 0,21 0 16,-21 0-16,0-22 0,1 22 16,-1 0-16,-21-21 0,21 20 15,-21 1-15,0 0 0,0 0 16,0 0-16,-21 21 0,0 0 0,-1 0 15,1 0-15,0 0 0,0 0 16,-21 0-16,20 21 0,-20 0 16,0 21-16,21-20 0,-22 20 0,1 0 15,21 1-15,-22-1 0,22 0 16,0 1-16,0-1 0,0 0 0,21 1 16,-21-22-16,21 0 15,0 0-15,0 0 0,0 0 0,21 1 0,0-22 16,0 21-16,0-21 0,0 0 15,22 0-15,-22 0 0,21 0 16,1 0-16,-22-21 0,21 21 16,0-22-16</inkml:trace>
  <inkml:trace contextRef="#ctx0" brushRef="#br0" timeOffset="13241.38">3746 974 0,'0'0'0,"22"0"0,-22-21 16,0-1-16,0 1 16,-22 21-1,1 0-15,0 0 0,0 0 16,-21 0-16,20 21 0,-20 1 0,0-22 16,21 21-16,-22 0 0,1 0 15,21 0-15,0 0 0,-22 1 0,22-1 16,21 0-16,0 0 0,-21 0 15,21 0-15,0 1 0,0-1 16,21-21-16,0 21 16,0-21-16,22 0 0,-22 0 0,21 0 15,1 21-15,-1-21 0,0 0 16,1 0-16,-1 21 0,-21-21 0,21 0 16,-20 0-16,20 21 15,-21-21-15,-21 22 0,0-1 16,0 0-16,-21-21 0,0 21 15,0 0-15,-22-21 0,-20 21 0,20 1 16,-20-22-16,21 21 0,-22-21 16,1 0-16,20 21 0,1-21 0,-22 0 15,43 0-15,-21 0 0,0 0 16,20 0-16,1 0 0,0 0 0,0 0 16,0 0-16,21-21 15,-21 21-15,21-21 0,21-1 31,0 1-31,0 21 0,0-21 16,22 0-16</inkml:trace>
  <inkml:trace contextRef="#ctx0" brushRef="#br0" timeOffset="13602.12">4318 487 0,'0'-21'0,"0"42"16,-21 0 0,0 21-16,21-20 0,-22 20 15,1 0-15,0 1 0,0-1 16,0 0-16,0 22 0,-1-1 0,1 1 15,0-22-15,0 22 0,0-22 16,0 21-16,-1-20 0,22-1 0,0-21 16,0 22-16,0-22 0,0 0 15,0 0-15,0 0 0,0 0 0,22-21 16,-1 0-16,0 0 16,0 0-16,0 0 0,0 0 15,1 0-15,20 0 0,-21-21 16,0 0-16,0 0 0,1 0 0,-1 0 15,0-1-15</inkml:trace>
  <inkml:trace contextRef="#ctx0" brushRef="#br0" timeOffset="13777.02">4085 1016 0,'0'0'0,"-63"0"15,84 0 16,0 0-31,21 0 0,-21 0 16,1 0-16,20 0 0,0-21 16,-21 0-16,43 21 0,-22-21 15,1 21-15,20-22 0,1 1 0</inkml:trace>
  <inkml:trace contextRef="#ctx0" brushRef="#br0" timeOffset="14085.84">5228 572 0,'0'0'0,"-21"0"16,0 0-16,0 0 16,-1 21-16,1 0 15,21 0-15,-21 0 0,0 0 16,0 22-16,0-1 0,-1 0 0,1 22 15,0-22-15,0 22 0,0-22 16,0 0-16,-1 1 0,1-1 0,0 0 16,21-20-16,0 20 0,0-21 15,0 0-15,-21 0 0,21 1 0,0-1 32,21-21-32,0-21 15,0 21-15,1-22 16,-1 1-16,0-21 0</inkml:trace>
  <inkml:trace contextRef="#ctx0" brushRef="#br0" timeOffset="14329.06">5165 593 0,'0'0'0,"0"-21"0,0 42 31,0 0-31,0 21 16,0 1-16,0-22 0,21 21 15,-21 22-15,21-22 0,0 0 0,-21 1 16,21-1-16,0 0 0,1 1 16,-22-1-16,21-21 0,-21 21 0,21-20 15,-21-1-15,0 0 0,21-21 16,0 21-16,0 0 0,1-21 31,-22-21-31,21 0 0,0 0 0,-21 0 16</inkml:trace>
  <inkml:trace contextRef="#ctx0" brushRef="#br0" timeOffset="14592.9">5821 487 0,'0'0'0,"0"-42"16,-21 42-16,-1 0 15,1 0-15,21 21 16,-21 0-16,0 0 0,21 21 0,-21-20 15,0 20-15,-1 0 0,1 1 16,0 20-16,0 1 0,21-22 0,-21 21 16,0-20-16,-1 20 0,1-20 15,0-1-15,0 0 0,21 1 0,0-22 16,-21 0-16,21 0 16,0 0-16,0 0 0,21-21 15,0 0 1,-21-21-16,42 21 0,-20-21 15</inkml:trace>
  <inkml:trace contextRef="#ctx0" brushRef="#br0" timeOffset="15287.51">6456 614 0,'0'0'0,"21"-21"0,-21-22 15,0 22-15,0 0 16,0 0-16,-21 21 16,0 0-1,-1 21-15,1-21 0,-21 21 0,21 22 16,-22-22-16,1 21 0,0 0 16,-1 1-16,1 20 0,0-20 0,-1 20 15,22 1-15,-21-22 0,21 0 16,0 22-16,21-22 0,0 0 0,0-20 15,0 20-15,21-21 0,0 0 16,0 0-16,21 1 0,1-1 16,-1 0-16,0-21 0,1 0 15,-1 0-15,0 0 0,1 0 0,-1 0 16,0 0-16,1 0 0,-1-21 0,-21 0 16,22-1-16,-22 1 0,0 0 15,-21 0-15,0-21 0,0 20 0,0 1 16,0-21-16,0 21 0,-21 0 15,-22-1-15,22 1 0,-21 21 0,21 0 16,-22 0-16,22 0 0,-21 0 16,21 0-16,0 0 0,-1 0 0,22 21 31,22-21 0,20 0-31,-21 0 0,0 0 0,0 0 16,22 0-16,-22 0 0,0 0 15,0 22-15,0-22 0,1 0 0,-1 21 16,0 0-16,-21 0 16,0 0-16,0 0 0,0 1 0,0-1 15,0 21-15,0-21 0,0 0 16,0 22-16,0-1 0,-21-21 0,21 22 16,-21-1-16,-1 0 0,1 1 15,0-1-15,0 0 0,21 22 0,0-22 16,-21 0-16,0 1 0,21-1 15,0 0-15,0-20 0,0 20 16,0-21-16,0 0 0,0 0 0,0 1 16,0-1-16,0-42 31</inkml:trace>
  <inkml:trace contextRef="#ctx0" brushRef="#br0" timeOffset="16009.57">2265 1884 0,'-21'0'16,"42"0"-16,-64 0 0,43 21 0,-21-21 15,42 0 17,1 0-32,20 0 0,0 0 15,1 0-15,20 0 0,1 0 0,20 0 16,1 0-16,0-21 0,20 21 16,1 0-16,0 0 0,21-21 0,21 21 15,0 0-15,1 0 0,-1 0 16,21 0-16,-21 0 0,22 0 0,-1 0 15,0-21-15,-21 21 0,1 0 16,-1 0-16,-21 0 0,0-22 16,-21 22-16,-1 0 0,1 0 15,-21-21-15,0 21 0,-1 0 0,-20 0 16,-1-21-16,-20 21 0,-1-21 0,0 21 16,-21 0-16,1 0 0,-1 0 15,0 0 1,-21-21 15,0 0-15,-21 21-16</inkml:trace>
  <inkml:trace contextRef="#ctx0" brushRef="#br0" timeOffset="19961.65">1079 3217 0,'0'-21'47,"0"0"-31,0 0-16,0 0 16,0 0-16,0-1 15,0 1-15,0 0 0,0 0 16,0 0-1,0 0-15,0-1 32,0 44-1,0-1-31,0 0 0,0 0 0,0 21 16,0 1-16,0-1 0,0 0 15,0 1-15,-21-1 0,21 22 16,-21-22-16,21 0 0,0 1 0,-21-22 15,21 21-15,0 0 0,0-20 16,0-1-16,0 0 0,0 0 0,0 0 16,-21 0-16,21 1 15,0-1-15,-21-21 0,-1-21 47,22-1-31,0 1-16</inkml:trace>
  <inkml:trace contextRef="#ctx0" brushRef="#br0" timeOffset="20556.66">1503 3493 0,'0'-22'47,"0"1"-32,0 0 1,0 0-16,0 0 16,0 42 15,0 0-16,0 0 1,0 0 0,0-42 46,-21 21-31,-1 0 1</inkml:trace>
  <inkml:trace contextRef="#ctx0" brushRef="#br0" timeOffset="21593.12">3111 2836 0,'0'0'0,"0"-21"15,0 0-15,22 0 16,-22 0-16,0 0 0,0-1 0,21 1 15,-21 0-15,0 0 0,0 0 16,0 0-16,0-1 16,-21 44 15,-1-1-31,22 0 16,0 0-16,-21 21 0,0 1 15,0-1-15,21 0 0,-21 1 0,0 20 16,-1 1-16,1-1 0,0 1 15,0-1-15,0 1 0,21-1 0,-21-20 16,-1 20-16,22-21 0,-21 1 16,21-22-16,-21 21 0,21-21 0,0 1 15,0-1-15,0 0 0,0 0 16,0-42 15,0 0-31,0 0 16,21-22-16,-21 22 0,21-21 15</inkml:trace>
  <inkml:trace contextRef="#ctx0" brushRef="#br0" timeOffset="21892.95">3111 2688 0,'0'0'0,"22"-21"0,-1 0 0,-21 0 15,0 0-15,21 21 16,-21 21-1,0 0 1,0 0-16,0 21 0,0 1 16,0-1-16,0 22 0,0-22 15,0 21-15,0 1 0,0-1 0,0 1 16,0-1-16,0 1 0,0-1 16,-21-20-16,21 20 0,0-20 0,0-1 15,0-21-15,0 0 0,0 22 16,0-22-16,0 0 0,0-42 47,-21 0-47,-1-1 15,1 1-15</inkml:trace>
  <inkml:trace contextRef="#ctx0" brushRef="#br0" timeOffset="22524.59">2794 3281 0,'21'0'16,"0"0"0,0 0-16,1 0 0,20 0 0,-21 0 15,0 0-15,22 0 0,-22 0 16,0-21-16,21 21 0,1-21 16,-1-1-16,-21 22 0,21-21 15,22 21-15,-22-21 0,1 0 0,-1 21 16,0-21-16,1 0 0,-22 21 15,0 0-15,0-22 0,0 22 0,-21 22 32,0-1-17,0 0-15,-21 0 0,21 0 16,0 0-16,-21 1 0,21 20 0,-21-21 16,21 21-16,-21-20 0,21 20 15,0-21-15,0 21 0,0-20 0,0-1 16,-22 0-16,22 0 15,0 0-15,0 0 0,-21 1 0,21-1 16,0-42 31,0-1-47,0 1 16,0-21-16,0 21 0,21 0 15,1-22-15,-22 22 0,21-21 0,0-1 16,0 22-16,0 0 0,22 0 15,-22-21-15,21 20 0,0 22 0,1-21 16,-22 0-16,21 21 0,-21 0 16,22 0-16,-22 0 0,0 21 15,0 0-15,0 1 0,-21 20 16,22-21-16,-22 21 0,0-20 0,0 20 16,0-21-16,0 21 0,-22-20 15,1 20-15,0-21 0,21 0 0,0 0 16,0 1-16,-21-22 0,21 21 0,-21-21 15,21 21-15,0-42 32,21 0-17,-21-1-15,21 1 0</inkml:trace>
  <inkml:trace contextRef="#ctx0" brushRef="#br0" timeOffset="23018.59">4233 3154 0,'0'21'15,"0"0"-15,0 0 16,0 22-16,0-22 0,0 0 16,0 21-16,-21-20 0,21 20 15,0-21-15,0 21 0,0-20 0,0 20 16,-21-21-16,21 0 0,-21 0 15,21 1-15,0-1 0,0 0 16,0 0-16,0-42 47,0 0-47,0 0 0,0-1 16,0 1-16,0 0 0,0-21 0,21 21 15,0-22-15,0 1 0,0 0 16,1-1-16,-1 22 0,0-21 0,21 21 15,-21-1-15,22 1 0,-22 21 16,21 0-16,-21 0 0,1 0 0,-1 0 16,0 21-16,0 1 0,0-1 15,-21 21-15,0-21 0,0 22 16,0-1-16,0 0 0,0-21 0,0 22 16,0-22-16,0 0 0,0 21 15,0-20-15,-21-1 0,0 0 0,21 0 16,-21-21-16,21 21 15,0-42 17,21 0-32,0 21 0,0-21 15</inkml:trace>
  <inkml:trace contextRef="#ctx0" brushRef="#br0" timeOffset="23457.83">5186 3154 0,'0'0'0,"-21"0"16,-1 0-1,1 0-15,0 21 0,0 0 16,0 0-16,-22 22 0,22-22 16,0 21-16,0 1 0,0-22 0,21 21 15,0 0-15,-21-20 0,21-1 16,0 21-16,0-21 0,0 0 0,0 1 15,21-1-15,0-21 16,0 0-16,0 0 0,0 0 16,22 0-16,-22 0 0,0 0 0,21 0 15,-20-21-15,-1 21 0,21-22 16,-21 1-16,0 0 0,1 0 0,-1 0 16,0-22-16,-21 22 0,0-21 15,0 21-15,0-22 0,0 1 0,0 0 16,-21 21-16,0-1 0,-1 1 15,1 0-15,0 0 0,0 21 0,-21 0 16,20 0-16,1 0 0,0 0 16,0 0-16,-21 0 0,20 21 0,1 0 15,21 0-15,0 1 16,21-1 0,1-21-16,-1 0 15,0 0-15,0 0 0,21-21 16,-20 21-16</inkml:trace>
  <inkml:trace contextRef="#ctx0" brushRef="#br0" timeOffset="23745.66">5736 2794 0,'0'0'0,"21"-21"16,0 21-1,-21 21 1,0 0-16,-21 0 15,0 22-15,0-1 0,0-21 0,0 43 16,-1-22-16,1 0 0,0 22 16,0-1-16,0 1 0,0-22 0,-1 22 15,22-22-15,0 0 0,-21 1 16,21-22-16,0 21 0,0-21 0,0 1 16,0-1-16,21 0 0,1-21 15,-1 0-15,0 0 0,0 0 16,0 0-16,22 0 0,-22 0 15,0 0-15,0-21 0,-21 0 16,21-1-16,-21-20 0,21 21 0</inkml:trace>
  <inkml:trace contextRef="#ctx0" brushRef="#br0" timeOffset="23921.56">5419 3175 0,'0'0'0,"42"0"31,-21 0-31,0 0 16,22 0-16,-22 0 0,21 0 15,-21 0-15,22-21 0,-1 21 0,-21 0 16,21 0-16,-20-21 0,-1 21 16</inkml:trace>
  <inkml:trace contextRef="#ctx0" brushRef="#br0" timeOffset="24541.96">6265 3493 0,'0'0'0,"64"0"15,-43 0 1,0 0-16,0-22 0,0 1 0,1 0 15,-22 0-15,21 0 0,0 0 0,-21-1 16,21 1-16,-21-21 0,0 21 16,0-22-16,0 22 0,0 0 0,0 0 15,-21 0-15,0 0 0,0-1 16,-1 22-16,1 0 0,-21 0 0,21 0 16,0 0-16,-1 0 0,-20 0 15,21 22-15,0-1 0,-22 0 16,22 21-16,0 1 0,0-1 15,0 0-15,0 1 0,-1-22 0,1 21 16,21 0-16,0 1 0,0-22 0,0 0 16,0 21-16,0-20 0,21-1 15,1-21-15,-1 0 0,0 0 16,21 0-16,-21 0 0,1 0 16,-1 0-16,21 0 0,-21-21 0,0-1 15,22 1-15,-22 0 0,0 0 16,0 0-16,22-22 0,-22 1 0,0 0 15,-21-1-15,21 1 0,-21 0 16,0-1-16,0 22 0,0-21 16,0 21-16,0 0 0,0-1 0,0 1 15,-21 21 1,0 0-16,21 21 16,-21 22-16,-1-22 0,22 21 15,0-21-15,0 22 0,0-1 0,0 0 16,0 1-16,0-22 0,0 21 15,0-21-15,0 22 0,0-22 0,0 0 16,22 0-16,-1 0 16,0-21-16,0 0 0,0 0 15,0 0-15,1 0 0,-1 0 16,0-21-16,0 0 0</inkml:trace>
  <inkml:trace contextRef="#ctx0" brushRef="#br0" timeOffset="24894.24">7133 2519 0,'0'0'0,"0"-21"16,-21 42 15,21 0-31,0 0 0,0 22 0,-21-1 16,0 0-16,21 1 0,-22-1 15,1 21-15,21-20 0,0 20 0,-21 1 16,0-22-16,21 22 0,-21-1 16,21-21-16,0 22 0,0-22 0,0 1 15,0-1-15,0-21 0,0 21 16,0-20-16,0-1 0,21 0 0,-21 0 16,21 0-16,0-21 0,0 0 15,1 0-15,-1 0 0,0 0 16,0 0-16,0 0 0,0-21 0,1 0 15,-1 0-15,0 0 0,0-22 16,0 22-16,0-21 0,1-1 0,-1 1 16,-21 0-16,21-1 0,-21 1 15</inkml:trace>
  <inkml:trace contextRef="#ctx0" brushRef="#br0" timeOffset="25084.14">7387 3133 0,'0'-21'16,"0"-1"-16,0 86 0,0-85 0,0-43 0,0 85 31,0 1-31,-21 20 16,21-21-16,-21 0 0,21 22 15,0-1-15,-21-21 0,21 21 0,0-20 16,0-1-16,0 21 0,0-21 16,0 0-16,0 1 0,0-1 15,0 0-15,21-21 16,0 0-16,0 0 0,0 0 16,0 0-16,22-21 0,-22 21 0,0-21 15,21-1-15,-20-20 16,20 21-16</inkml:trace>
  <inkml:trace contextRef="#ctx0" brushRef="#br0" timeOffset="25896.83">7832 3154 0,'0'0'0,"0"-21"0,-22 42 47,1-21-47,21 21 0,-21 0 15,21 0-15,-21 1 0,21 20 0,0-21 16,-21 0-16,21 0 0,-21 22 15,21-22-15,0 0 0,0 0 16,0 0-16,0 1 0,0-1 16,21 0-16,0-21 0,0 0 15,0 0-15,0 0 0,1 0 16,-1 0-16,0 0 0,0-21 16,0 21-16,0-21 0,1-1 0,-22 1 15,21-21-15,-21 21 0,0-22 16,0 22-16,0-21 0,0 21 0,0-22 15,0 22-15,-21 0 0,-1 0 0,1 0 16,-21 21-16,21 0 0,0-21 16,-1 21-16,1 0 15,42-22 17,1 22-32,-1 0 15,0 0-15,21 0 0,-21-21 16,1 21-16,20 0 0,-21 0 0,0-21 15,22 21-15,-22 0 0,0 0 16,0 0-16,21 0 0,-20 0 0,-1 0 16,0 0-16,0 0 0,-21 21 15,0 0-15,0 1 16,0-1-16,0 0 0,0 21 0,0-21 16,0 22-16,0-22 15,0 0-15,0 21 0,-21-20 0,21-1 16,0 21-16,-21-21 0,21 0 15,0 1-15,0-1 0,0 0 16,0 0-16,0-42 47,0 0-47,0 0 16,0-1-16,0-20 0,0 21 0,0-21 15,21 20-15,0-20 0,-21 0 16,42 21-16,-20-22 0,-1 1 15,0 21-15,0-22 0,21 22 0,-20 0 16,20 0-16,-21 21 0,21-21 16,-20 21-16,20 0 0,-21 0 0,0 0 15,0 21-15,1-21 0,-1 21 16,-21 21-16,0-20 0,0 20 0,0-21 16,0 21-16,0 1 0,0-22 0,0 21 15,0-21-15,-21 1 0,-1 20 16,1-21-16,21 0 0,-21 0 0,21 1 15,-21-22-15,42-22 47</inkml:trace>
  <inkml:trace contextRef="#ctx0" brushRef="#br0" timeOffset="26350.09">9292 3069 0,'0'0'16,"21"-21"-16,-21 0 0,21 0 15,-21 0-15,0-1 0,-21 22 32,0 0-32,-21 0 0,21 22 15,-22-22-15,22 21 0,-21 0 0,-1 0 16,1 0-16,21 22 0,-21-22 15,20 0-15,1 0 0,21 0 0,0 0 16,0 1-16,0-1 0,0 0 16,21-21-16,22 21 15,-22-21-15,0 0 0,21 0 16,-20 0-16,20 0 0,-21 21 0,21-21 16,-20 0-16,-1 21 0,0-21 0,0 22 15,0-1-15,-21 0 16,21 0-16,-21 0 15,0 0-15,0 1 0,0-1 16,-21 0 0,0-21-16,0 0 0,0 21 0,0-21 15,-1 0-15,-20 0 0,21 0 16,-21 21-16,20-21 0,1 0 0,-21 0 16,21 0-16,0 0 0,-1 0 15,1 0-15,0 0 0,0-21 16,21 0-16,0 0 0,0 0 15</inkml:trace>
  <inkml:trace contextRef="#ctx0" brushRef="#br0" timeOffset="26637.92">8064 2540 0,'-21'0'78,"0"0"-62,0 0-16</inkml:trace>
  <inkml:trace contextRef="#ctx0" brushRef="#br0" timeOffset="26948.75">6794 2836 0,'0'0'0,"-21"0"0,0 0 0,21 22 15,21-22 1,22 0-16,-1 0 16,-21 0-16,21 0 0,22 0 0,-22 0 15,1 0-15,-1 0 0,-21 0 0,21 0 16,1 0-16,-22 0 0,0 0 16,0 0-16,0 0 0</inkml:trace>
  <inkml:trace contextRef="#ctx0" brushRef="#br0" timeOffset="28253.1">952 4868 0,'0'-21'15,"0"0"1,0 0-16,-21 0 16,21 0-16,0-1 0,0 1 15,0 0-15,0 0 16,21 0-16,1 21 15,-1 0-15,0 0 16,0 0-16,0 0 16,0 21-16,1 0 0,-1 0 0,0 0 15,0 1-15,-21 20 16,0 0-16,21 1 0,-21-1 0,0 0 16,0 1-16,0-1 0,0 0 15,-21 1-15,0-1 0,0 0 0,-22 1 16,22-1-16,-21-21 0,21 0 15,-22 0-15,22 1 0,-21-1 16,21 0-16,0-21 0,-22 0 0,22 0 16,0 0-16,0 0 0,0 0 15,21-21-15,-22 0 0,22-1 16,-21 1-16,21-21 0,0 21 16,0 0-16,0-22 0,0 22 15,0 0-15,0 0 0,21 0 16,1-1-16,-1 22 0,-21-21 0,21 21 15,0 0-15,0 0 0,22 0 16,-22 0-16,0 21 0,0 1 16,0-1-16,0 0 0,1-21 0,-1 21 15,0 0-15,0 0 0,0 1 16,-21-1-16,21 0 0,1 0 0,-22 0 16,21 0-16,0-21 15,-21 22 1,21-22-1,0 0 1,-21-22-16,0 1 16</inkml:trace>
  <inkml:trace contextRef="#ctx0" brushRef="#br0" timeOffset="28500.96">1651 5144 0,'0'0'16,"0"21"0,0-42 93</inkml:trace>
  <inkml:trace contextRef="#ctx0" brushRef="#br0" timeOffset="30061.26">2434 4276 0,'0'0'0,"0"21"0,-21-21 0,0 0 15</inkml:trace>
  <inkml:trace contextRef="#ctx0" brushRef="#br0" timeOffset="30804.84">2498 4360 0,'0'0'0,"0"-21"0,-22 0 16,22 0-16,-21 21 15,21 21 1,-21 0 0,21 22-16,0-22 0,0 21 15,0 22-15,0-22 0,0 0 16,-21 22-16,21-22 0,0 22 15,-21-22-15,21 21 0,0-20 0,0-1 16,0 0-16,0-20 0,0 20 16,0-21-16,0 0 0,0 0 0,0 1 15,0-44 17,0 1-32,0 0 0</inkml:trace>
  <inkml:trace contextRef="#ctx0" brushRef="#br0" timeOffset="31137.65">2159 4382 0,'0'0'0,"0"-22"16,0-62 0,21 63-16,0-1 0,22-20 0,-22 21 15,21 0-15,0 0 0,1 21 16,20-22-16,-20 22 0,20 0 0,-21 0 15,22 0-15,-22 22 0,1-1 16,-1 21-16,-21-21 0,0 22 0,0 20 16,-21-21-16,0 1 0,0-1 15,-21 0-15,-21 22 0,0-22 0,-1-21 16,1 22-16,0-1 16,-1-21-16,1 22 0,0-22 0,20 0 15,1 0-15,0-21 0,0 0 16,21 21-16,0-42 31,21 0-15,0 21-16</inkml:trace>
  <inkml:trace contextRef="#ctx0" brushRef="#br0" timeOffset="31545.26">2984 4932 0,'22'0'16,"-1"0"-16,0-21 15,0 0-15,0 21 0,0-22 16,1 1-16,-1 0 0,0 0 15,0 0-15,0 0 0,0-1 0,-21 1 16,0 0-16,0 0 0,0 0 16,0 0-16,-21 21 0,0 0 15,0 0-15,0 0 16,0 0-16,-1 21 0,-20-21 0,21 21 16,0 0-16,0 21 0,-1-20 15,1 20-15,0 0 0,0 1 0,21-22 16,0 21-16,0 0 0,0-20 15,0 20-15,0-21 0,0 0 0,0 0 16,21 1-16,0-1 16,0-21-16,1 0 0,-1 0 0,0 0 15,0 0-15,0 0 0,0-21 16,22-1-16,-22 22 0,0-21 0</inkml:trace>
  <inkml:trace contextRef="#ctx0" brushRef="#br0" timeOffset="32625.07">3535 4784 0,'0'-21'16,"0"-1"-1,0 1 1,21 21 0,-21-21-16,21 21 0,0 0 0,0 0 15,1 0-15,-1 0 16,0 0-16,0 0 16,-21 21-16,21 0 0,-21 1 0,0-1 15,0 21-15,0-21 0,0 0 16,0 22-16,0-22 0,0 21 0,0-21 15,0 1-15,-21-1 0,0 0 16,21 0-16,0-42 47,0 0-47,0 0 0,0-1 16,21 1-16,0 0 0,-21 0 0,0 0 15,21-22-15,1 22 0,-22 0 16,21 0-16,0 0 0,-21 0 15,21-1-15,0 22 0,-21-21 0,21 21 16,1 0-16</inkml:trace>
  <inkml:trace contextRef="#ctx0" brushRef="#br0" timeOffset="33061.82">4085 4657 0,'0'21'32,"0"0"-32,0 0 0,-21 0 15,0 1-15,21 20 0,0-21 0,0 21 16,-21-20-16,21 20 0,-22-21 16,22 21-16,0-20 0,0-1 0,0 0 15,0 0-15,0 0 0,0 0 0,22-21 16,-1 0-16,0 0 15,0 0-15,0 0 0,0 0 0,1 0 16,20-21-16,-21 21 16,21-21-16,-20 0 0,-1 0 0,21 0 15,-21-1-15,0-20 0,-21 21 16,0-21-16,0 20 0,0-20 0,0 0 16,0 21-16,-21-1 0,0-20 15,0 21-15,-21 21 0,20-21 0,1 21 16,-21 0-16,21 0 0,0 0 15,-1 0-15,-20 0 0,21 21 0,0-21 16,0 21-16,-1 0 0,22 0 16,0 1-16,0 20 0,0-21 0,0 0 15,0 0-15,0 1 0,0-1 0,22-21 16,-1 21-16,0-21 16,0 0-16,0 0 0,0 0 0,1 0 15</inkml:trace>
  <inkml:trace contextRef="#ctx0" brushRef="#br0" timeOffset="33424.61">4572 4741 0,'0'0'0,"21"-21"16,-21 0-16,21 21 16,-21-21-16,21 21 15,1 0-15,-1 0 0,0 0 16,0 0-16,0 21 15,0 0-15,1 0 0,-1 1 16,-21 20-16,0-21 0,0 0 0,21 0 16,-21 1-16,0-1 0,0 21 15,0-21-15,0 0 0,0 1 16,0-1 0,-21-21-16,21-21 15,0-1 1,0 1-16,0 0 15,0 0-15,0 0 0,0-22 16,0 22-16,21 0 0,0 0 0,-21 0 16,21 0-16,0-1 0,1 1 15,-1 21-15,0 0 16,0-21-16,0 21 0,0-21 0,1 21 16</inkml:trace>
  <inkml:trace contextRef="#ctx0" brushRef="#br0" timeOffset="33633.49">5249 4614 0,'0'22'15,"0"-1"-15,0 0 16,0 0-16,-21 0 0,21 22 16,0-22-16,-21 21 0,21-21 15,0 0-15,0 22 0,0-22 0,0 0 16,0 0-16,0 0 0,0 1 15,0-44 17,21 22-32</inkml:trace>
  <inkml:trace contextRef="#ctx0" brushRef="#br0" timeOffset="33981.29">5334 4382 0,'0'0'0,"-21"0"0,0 0 16,-1 21-16,22 0 0,-21-21 15,21 21-15,-21 0 0,21 0 16,0 1-16,0-1 16,21-21-16,0 0 15,1 0-15,-1 0 16,0 0-16,0 0 0,0-21 0,0 21 15,1-22-15,-1 22 0,-21-21 16,21 0-16,0 0 0,-21 0 16,0 0-16,0-1 0,0 1 15,0 0-15,-21 0 16,0 21-16,0 0 0,-1 0 0,1 0 16,0 0-16,0 21 0,0-21 15,21 21-15,-21 0 0,21 1 0,-22-1 16,22 0-16,0 0 0,0 0 15,0 0-15,0 1 0</inkml:trace>
  <inkml:trace contextRef="#ctx0" brushRef="#br0" timeOffset="34745.93">5927 4255 0,'0'0'0,"0"-43"15,-22 43 1,1 21-16,21 1 16,-21-1-16,0 0 0,0 21 15,21-21-15,-21 22 0,-1-1 0,22 0 16,-21 1-16,21-1 0,0 0 16,-21 1-16,21-1 0,-21 22 0,21-22 15,0-21-15,0 21 16,0 1-16,0-22 0,0 0 0,21 0 15,0-21-15,0 0 0,22 0 0,-22 0 16,0 0-16,21 0 0,-20 0 16,20 0-16,-21-21 0,21 0 0,-20 0 15,-1-22-15,21 22 0,-21-21 16,0 21-16,-21 0 0,22-22 0,-22 22 16,21 0-16,-21 0 0,0 0 0,0-1 15,0 44 16,0-1-31,0 0 16,-21 0-16,21 0 0,-22 0 16,22 1-16,0-1 0,0 0 0,0 0 0,0 0 15,0 0-15,0 1 16,0-1-16,22-21 0,-1 0 16,0 0-16,0 0 0,0 0 15,0 0-15,1 0 0,-1 0 16,0-21-16,0-1 0,0 1 15,0 0-15,-21 0 0,22 0 0,-1 0 16,-21-1-16,21 1 0,-21 0 16,21 21-16,-21 21 31,-21 0-15,0 22-16,21-22 0,-21 21 0,21-21 15,-22 22-15,1-1 0,21 22 16,-21-22-16,21 0 0,0 22 15,-21-22-15,21 22 0,-21-22 0,21 21 16,-21 1-16,21-1 0,0 1 16,0-22-16,0 22 0,0-1 0,0-20 15,0 20-15,0-21 0,0 1 0,0-1 16,0 0-16,0-20 0,0-1 16,0 0-16,0 0 0,0 0 0,-22-21 31,1-21-16,21 0-15,-21 0 0,21 0 16,-21-22-16,21 22 0,0-21 0</inkml:trace>
  <inkml:trace contextRef="#ctx0" brushRef="#br0" timeOffset="35008.78">5757 4509 0,'0'-22'0,"43"1"16,-1 0-16,0 21 0,1-21 16,-1 21-16,21-21 0,1 21 0,-22-21 15,22 21-15,-22-22 0,0 22 16,22 0-16,-22-21 0,1 0 0,-1 21 15,0 0-15,-21 0 0,1-21 0,-1 21 16,-21-21 0,-21 21-16,-1 0 0</inkml:trace>
  <inkml:trace contextRef="#ctx0" brushRef="#br0" timeOffset="36108.69">847 6477 0,'-22'0'0,"22"-21"0,0 0 15,0 0-15,-21-1 16,21 1-16,0 0 16,0 0-16,21 0 0,1 21 15,-1 0-15,0-21 0,21 21 16,-21-22-16,22 22 0,-1 0 15,0 0-15,1 0 0,-1 0 16,-21 22-16,22-1 0,-22 21 16,-21-21-16,0 0 0,0 22 0,-21-22 15,-1 21-15,-20-21 0,21 22 16,-21-22-16,-1 0 0,1 0 0,21 0 16,-22 1-16,22-22 0,-21 0 15,21 0-15,0 0 0,-1 0 16,22-22-1,0 1-15,22 0 16,-1 21-16,0-21 0,0 21 16,0 0-16,22-21 0,-22 21 15,21 0-15,0 0 0,1 0 16,-1 0-16,0 21 0,22 0 16,-43 0-16,21 0 0,-20 22 0,-1-22 15,-21 21-15,0-21 0,0 22 16,-21-1-16,-22-21 0,1 22 15,0-22-15,-22 21 0,22-21 0,-1 0 16,1 1-16,0-22 0,-1 21 16,1-21-16,0 0 0,21 0 0,-22 0 15,22 0-15,0 0 0,0 0 16,0 0-16,-1-21 0,1 21 0,21-22 16,-21 1-16,0 21 15,21-21 1,0 0-16,0 0 15,21 21 1</inkml:trace>
  <inkml:trace contextRef="#ctx0" brushRef="#br0" timeOffset="36305.01">1630 6646 0,'0'-21'15</inkml:trace>
  <inkml:trace contextRef="#ctx0" brushRef="#br0" timeOffset="36869.76">2307 6371 0,'0'0'0,"21"0"0,0-21 0,1 21 16,-1-21-16,0 0 0,21 0 0,-21-1 16,22 1-16,-1 0 0,0 0 15,1 0-15,-22 0 0,21-22 0,-21 22 16,22 0-16,-22-21 16,0 20-16,0-20 0,0 21 0,-21-21 15,22-1-15,-22 22 0,0-21 16,0 21-16,0-1 0,-22 1 0,1 21 15,0 0-15,0 0 16,0 0-16,21 21 0,-21 1 16,-1 20-16,22-21 0,-21 43 15,21-22-15,0 0 0,-21 22 0,21-1 16,-21 1-16,21-1 0,-21 1 16,21 20-16,-21-20 0,-1-1 0,1 1 15,0-1-15,0 1 0,0-22 16,0 1-16,-1-1 0,1 0 15,0-21-15,0 1 0,21-1 16,-21 0-16,0 0 0,-1-21 0,1 0 16,0 0-16,0 0 0,0 0 15,0 0-15,-1 0 0,1-21 0,0 0 16,0 0-16,0-1 0,0 1 16,21 0-16,-22 0 0,22 0 0,-21 0 15,21-1-15,0 1 0,0 0 16,0 0-16,0 0 15,21 0-15,1 21 16,20-22-16,-21 1 0</inkml:trace>
  <inkml:trace contextRef="#ctx0" brushRef="#br0" timeOffset="37313.51">2730 6477 0,'0'0'15,"22"0"-15,-22 21 16,0 0-16,0 1 15,0-1-15,0 21 0,0-21 16,0 0-16,0 22 0,0-22 16,-22 21-16,22-21 0,0 1 0,0 20 15,0-21-15,-21 0 0,21 0 16,-21 1-16,21-1 0,0 0 16,0 0-1,0-42 16,0 0-31,0 0 0,0-1 16,21-20-16,-21 21 0,21 0 16,1-22-16,-1 22 0,0-21 0,0 0 15,0 20-15,0 1 0,1-21 0,-1 21 16,21 0-16,-21 21 0,0 0 16,1 0-16,-1 0 0,0 21 15,-21 0-15,21 0 0,-21 0 16,0 22-16,0-22 0,0 21 15,0-21-15,0 0 0,0 22 16,0-22-16,0 0 0,-21 0 0,21 0 16,-21 1-16,21-1 15,21-21 17,0 0-32,0-21 0,0-1 0</inkml:trace>
  <inkml:trace contextRef="#ctx0" brushRef="#br0" timeOffset="37758.26">3429 6519 0,'0'0'0,"0"22"47,0-1-47,0 0 0,0 21 0,0-21 15,0 1-15,-21 20 0,21-21 16,-21 0-16,21 22 0,0-22 0,0 0 15,-22 0-15,22 0 0,-21 0 16,21 1-16,-21-22 16,21-22 15,0 1-31,21 0 0,0 0 16,1-21-16,-1 20 15,0-20-15,0 21 0,0-21 0,0-1 16,1 22-16,-1-21 0,21 21 15,-21-1-15,0 1 0,1 21 0,-1 0 16,0 0-16,0 0 0,0 0 0,0 43 16,-21-22-16,22 0 15,-22 21-15,0-21 0,0 22 0,0-1 16,0-21-16,0 22 0,0-22 16,-22 0-16,22 0 0,-21 0 0,21 0 15,0 1-15,0-1 16,21-21-1,1 0-15,-1-21 16,0 21-16,21-22 0,-21 1 16,1 0-16,-1 0 0</inkml:trace>
  <inkml:trace contextRef="#ctx0" brushRef="#br0" timeOffset="38141.05">4149 6583 0,'0'0'0,"0"-21"0,21 21 0,-42 21 46,-1 0-46,22 0 0,-21 0 16,0 22-16,21-22 0,0 0 0,-21 0 16,21 22-16,-21-22 0,21 0 15,0 0-15,0 0 0,0 0 16,21 1-16,0-22 16,21 0-16,-20 0 0,-1 0 15,21 0-15,-21 0 0,22 0 0,-1-22 16,0 1-16,-21 21 0,22-21 0,-22 0 15,21 0-15,-21-22 0,-21 22 16,0 0-16,0-21 0,0 21 0,0-22 16,0 22-16,-21 0 0,0 0 15,-21 0-15,21 21 0,-22 0 16,22 0-16,-21 0 0,21 0 0,-22 21 16,22 0-16,0 0 0,0 0 0,0 0 15,21 1-15,0-1 0,0 0 16,0 0-16,0 0 0,0 0 15,0 1-15,21-22 0,0 0 16,0 0-16,0 0 0,22 0 16,-22 0-16,0 0 0,21 0 0,-21-22 15</inkml:trace>
  <inkml:trace contextRef="#ctx0" brushRef="#br0" timeOffset="38481.87">4678 6562 0,'0'0'0,"21"-21"0,0-1 16,0 1-16,-21 0 0,21 21 15,1 0-15,-22 21 16,21-21-16,-21 21 16,0 1-16,0-1 0,21 0 0,-21 21 15,0-21-15,0 1 0,21-1 16,-21 21-16,0-21 0,0 0 0,0 1 16,0-1-16,0 0 0,21-42 46,-21 0-30,0-1-16,21 1 16,-21-21-16,22 21 0,-22 0 0,21-1 15,-21-20-15,0 21 0,0 0 16,21-22-16,-21 22 0,21 21 0,-21-21 16,21 0-16,0 21 15,1 0-15,-1 0 16,0 21-16,0-21 15,-21 21-15,0 0 0</inkml:trace>
  <inkml:trace contextRef="#ctx0" brushRef="#br0" timeOffset="39005.58">5397 6668 0,'22'0'0,"-44"0"0,65 0 0,-22 0 0,0 0 16,0-22-16,-21 1 0,21 21 0,-21-21 15,22 0-15,-22 0 0,0 0 16,0-1-16,0 1 0,-22 0 16,1 21-16,0 0 0,0-21 15,0 21-15,0 0 0,-1 0 0,1 0 16,0 21-16,-21 0 0,21 0 0,-1 1 16,1-1-16,0 21 0,0-21 15,0 22-15,0-22 0,21 21 0,0-21 16,0 0-16,0 1 15,0-1-15,0 0 0,0 0 0,21 0 16,0-21-16,0 0 16,0 0-16,0 0 0,1 0 15,-1-21-15,0 0 0,0 0 0,0 21 16,0-21-16,1-1 0,-1-20 16,0 21-16,0 0 0,0-22 0,0 1 15,-21 21-15,0-21 0,22 20 0,-22 1 16,21 0-16,-21 0 0,0 42 31,0 0-31,0 0 16,0 1-16,0 20 0,0-21 15,-21 21-15,21-20 0,0 20 0,0-21 16,0 0-16,0 0 0,0 1 16,21-1-16,0 0 0,0-21 15,0 0-15,0 0 0,22 0 0,-22 0 16,0 0-16,21 0 0,-20-21 15,20 0-15,-21-1 0,21 1 0,-20-21 16,-1 21-16,21-22 0,-21 1 16,0-21-16</inkml:trace>
  <inkml:trace contextRef="#ctx0" brushRef="#br0" timeOffset="40136.92">6181 6117 0,'0'0'0,"0"-63"0,21-43 16,-21 85-1,0 0-15,-21 21 16,-1 0-16,1 21 15,21 0-15,-21 0 0,0 21 0,0 1 16,0-1-16,-1 22 0,1-22 16,21 21-16,-21 1 0,21-1 0,-21-20 15,21 20-15,0 1 0,0-22 16,0 0-16,0 1 0,0-1 0,0-21 16,21 0-16,0 1 0,0-1 0,1 0 15,-1-21-15,0 0 0,21 0 16,-21 0-16,22 0 0,-22-21 0,0 0 15,21 21-15,-20-22 0,20-20 16,-21 21-16,21-21 0,-20 20 16,-1-20-16,0 21 0,0-21 0,0 20 15,0-20-15,-21 21 0,0 0 16,0 42 0,-21-21-1,0 21-15,21 0 0,0 0 0,-21 22 16,21-22-16,-21 0 0,21 21 0,0-20 15,-21-1-15,21 0 0,0 0 16,0 0-16,0 0 0,0 1 0,21-22 16,0 21-16,0-21 15,0 0-15,0 0 0,1 0 16,20 0-16,-21 0 0,0-21 0,22 21 16,-22-22-16,21 1 0,-21 0 0,22 0 15,-22 0-15,0-22 0,0 22 16,0 0-16,0 0 0,-21-21 0,22 20 15,-22 1-15,0 0 16,0 42 0,0 0-16,-22 1 15,22-1-15,-21 0 0,21 21 16,0-21-16,0 1 0,0-1 0,0 0 16,0 0-16,0 0 15,21 0 1,1-21-16,-1 0 0,0 0 0,0 0 15,0 0-15,0 0 16,1-21-16,-1 21 0,-21-21 0,0 0 16,0 0-16,0 0 0,0-22 0,0 22 15,-21 0-15,-1-21 0,1 20 16,0 1-16,0 0 0,-21 0 0,20 21 16,1-21-16,0 21 15,42-21 16,0 21-31,1 0 0,20 0 16,0-22-16,1 22 0,-22 0 0,21 0 16,0 0-16,1 0 0,-1 0 15,-21 0-15,22 22 0,-22-22 0,0 21 16,0 0-16,0 0 0,0 0 16,-21 22-16,0-22 0,0 0 0,0 21 15,22-21-15,-22 1 0,0-1 16,0 21-16,0-21 0,0 0 0,0 1 15,0-1-15,0 0 0,0 0 0,-22 0 16,22 0 0,-21-21-16,0 0 15,0 0-15,21-21 16,0 0 0,0 0-16,0 0 0,0 0 15,0-22-15,0 22 0,21-21 16,0-1-16,0 1 0,1 0 0,20-1 15,-21 1-15,21 0 0,1-1 0,-1 22 16,0 0-16,1 0 0,-1 0 16,0 21-16,-20 0 0,20 0 0,-21 0 15,21 21-15,-20 0 16,-22 0-16,0 22 0,21-1 0,-21 0 16,0 1-16,0-1 0,0 0 0,0-21 15,-21 22-15,-1-22 0,22 0 16,-21 21-16,0-42 0,0 22 0,21-1 15,-21-21-15,0 0 0,-1 0 16,1-21 0,0-1-16</inkml:trace>
  <inkml:trace contextRef="#ctx0" brushRef="#br0" timeOffset="40333.81">7387 6054 0,'0'0'16,"-21"-21"-16,0 21 0,0 0 0,21-22 0,-22 22 15,1 0-15</inkml:trace>
  <inkml:trace contextRef="#ctx0" brushRef="#br0" timeOffset="40509.71">6223 6244 0,'-42'21'0,"84"-42"0,-106 42 15,43-21-15,0 22 0,21-1 16,21-21-16,0 0 15,22 0-15,-22 0 0,21 0 0,22 0 16,-22 0-16,22 0 0,-22 0 16,21-21-16,1-1 0</inkml:trace>
  <inkml:trace contextRef="#ctx0" brushRef="#br0" timeOffset="41219.06">9080 6075 0,'0'0'16,"0"-42"-1,0 20-15,-21 1 0,0 0 16,0 0-16,0 21 0,0-21 16,-22 21-16,1 0 0,21 0 0,-22 0 0,1 0 15,0 21-15,21 0 0,-22 0 16,1 22-16,0-1 0,-1 0 15,22 22-15,-21-22 0,-1 22 0,22-1 16,0 1-16,-21-1 0,21 1 16,21-22-16,0 0 0,0 1 0,0-1 15,0-21-15,0 0 0,21 0 0,0 1 16,21-22-16,-21 0 0,22 21 16,-22-21-16,21 0 0,1 0 0,-1 0 15,0-21-15,-21 21 0,22-22 16,-1 1-16,0 0 0,1 0 15</inkml:trace>
  <inkml:trace contextRef="#ctx0" brushRef="#br0" timeOffset="41621.33">9123 6392 0,'0'0'0,"0"-21"0,0-21 16,-21 42-16,-1 0 16,1 0-16,0 0 0,0 21 0,0 0 15,0 0-15,-1 1 0,1 20 16,0-21-16,0 21 0,0 1 0,21-22 15,-21 21-15,21-21 0,0 22 0,0-22 16,0 0-16,0 0 0,21-21 16,0 21-16,0-21 0,0 0 15,0 0-15,22 0 0,-22 0 16,21 0-16,-21 0 0,22 0 0,-22 0 16,21-21-16,1 0 0,-22 21 0,21-21 15,-21 0-15,0-22 0,1 22 16,-22 0-16,0-21 0,0-1 0,0 22 15,0-21-15,0 21 0,-22-22 0,1 22 16,0 0-16,-21 21 0,21 0 16,-1 0-16,-20 0 0,21 0 0,-21 0 15,20 0-15,-20 21 0,21 22 16,0-22-16,0 0 0,-1 0 0,1 21 16,21-20-16,0-1 0,0 21 15,0-21-15,0 0 0,0 1 16,0-1-16,21 0 0,1-21 0,-1 0 15,21 21-15,-21-21 0,22 0 0,-22 0 16,21 0-16,-21-21 0</inkml:trace>
  <inkml:trace contextRef="#ctx0" brushRef="#br0" timeOffset="42484.94">9546 6350 0,'0'0'0,"21"-21"0,-21 0 0,0 0 16,0 42-1,-21 0 1,0 0-16,21 0 0,0 0 16,-21 22-16,21-22 0,-21 21 0,21-21 15,-22 22-15,22-22 0,0 0 0,0 0 16,0 22-16,0-22 16,0 0-16,0 0 15,22-21-15,-1 0 0,0 0 16,0 0-16,0 0 0,0 0 0,1-21 15,20 21-15,-21-21 0,0 0 0,22-1 16,-22 1-16,21 0 16,-21 0-16,0-21 0,1 20 0,-1 1 0,0-21 15,-21 21-15,0 0 0,0-1 16,0 1-16,-21 21 31,0 21-31,21 1 0,-22 20 16,1-21-16,21 0 0,-21 0 0,21 22 15,0-22-15,0 0 0,0 21 16,0-20-16,0-1 0,0 0 16,0 0-16,21-21 0,0 0 15,1 0-15,20 0 16,-21 0-16,21 0 0,-20 0 0,20 0 16,-21-21-16,21 0 0,-20 0 0,20-1 15,-21 1-15,0 0 16,0-21-16,1 21 0,-1-22 0,0 1 15,0 21-15,-21 0 0,0-22 0,21 22 16,-21 0-16,0 42 31,0 0-31,-21 0 16,21 1-16,-21-1 0,21 0 0,0 21 16,-21-21-16,0 22 0,21-22 0,-22 0 15,22 0-15,0 0 16,-21 1-16,0-1 0,21 0 0,-21-21 15,21 21-15,0-42 47,0 0-47,0 0 0,21-1 0,0-20 16,0 21-16,1-21 0,-1 20 16,0-20-16,21 0 0,-21-1 0,1 22 15,20-21-15,-21 21 0,21 0 16,-20-1-16,20 22 0,-21 0 0,0 0 15,0 0-15,1 0 0,-22 22 16,0-1-16,0 0 16,0 21-16,0 1 0,0-22 0,0 21 15,-22 0-15,22-20 0,-21 20 16,0-21-16,0 21 0,0-20 0,0-1 16,21 0-16,0 0 0,0-42 46,21 0-46,-21 0 0,21-22 16</inkml:trace>
  <inkml:trace contextRef="#ctx0" brushRef="#br0" timeOffset="42768.78">11155 5927 0,'-21'0'15,"-1"21"1,1 0-16,0 21 0,0-20 16,0-1-16,21 21 0,-21 0 0,-1 1 15,1-1-15,0 0 0,0 1 16,21 20-16,-21-20 0,0-1 0,21 0 16,-22 1-16,22-1 0,0-21 0,0 21 15,0-20-15,0-1 0,22 0 16,20 0-16,-21-21 0,0 21 15,0-21-15,22 0 0,-22 0 0,21 0 16,-21 0-16,22 0 0,-22-21 16,21 0-16,-21 0 0,1 0 0,-1-1 15,0 1-15</inkml:trace>
  <inkml:trace contextRef="#ctx0" brushRef="#br0" timeOffset="42953.67">10901 6202 0,'0'0'15,"-43"0"-15,1 0 0,21 0 0,0 0 16,0 0-16,42 0 16,0 0-1,21 0-15,-21 0 0,22 0 0,-1 0 16,0 0-16,22 0 0,-22 0 0,1 0 16,-1 0-16,0 0 0,1 0 15,-1 0-15,-21 0 0,0 0 0,0 0 16</inkml:trace>
  <inkml:trace contextRef="#ctx0" brushRef="#br0" timeOffset="44125.51">677 8043 0,'0'-21'0,"0"0"15,0 42 16,0 0-31,0 22 0,0-22 16,-21 21-16,21 1 0,-21 20 16,0-21-16,0 1 0,-1-1 0,1 0 15,0-20-15,0 20 0,-21-21 16,20 21-16,1-20 0,0-1 0,0 0 16,42-42 15,0 21-16,0-21-15,1 21 0,-1-22 16,0 1-16,21 0 0,-21 21 0,1-21 16,20 0-16,-21 0 15,21-1-15,-20 22 0,20-21 0,-21 0 16,21-21-16,-20 21 0,-1-1 16,0 1-16,-21 0 0,0 0 0,21 0 15,-21 0-15,0-22 0,0 22 16,0 0-16,0 0 0,-21 42 31,21 0-31,-21 0 0,0 22 16,21-22-16,-22 21 0,22 0 0,0 1 15,-21-1-15,21 0 0,-21-20 16,21 20-16,0-21 0,0 21 0,0-20 16,0-1-16,-21 0 15,21 0-15,0 0 0,0-42 47,21 0-31</inkml:trace>
  <inkml:trace contextRef="#ctx0" brushRef="#br0" timeOffset="44321.4">1397 8213 0,'0'0'0,"0"21"47</inkml:trace>
  <inkml:trace contextRef="#ctx0" brushRef="#br0" timeOffset="45344.82">2265 7916 0,'21'0'47,"0"-21"-47,0 21 0,0-21 16,22 0-16,-1 21 0,0-21 0,1 0 16,-1-1-16,0 22 15,1-21-15,-22 0 0,21 0 0,-21 0 16,-21 0-16,0-1 15,0 1-15,-21 21 0,-21 0 0,0 0 16,-22 0-16,1 0 0,-1 0 16,1 0-16,-1 21 0,22 1 0,-22-1 15,22-21-15,0 21 0,-1 0 16,22 21-16,21-20 0,0-1 0,0 0 16,0 0-16,0 21 0,0-20 15,21-1-15,0 0 0,22 0 0,-22 21 16,21-20-16,-21-22 15,22 21-15,-1 0 0,-21-21 0,22 0 16,-1 0-16,0 0 0,-21 0 16,22 0-16,-1 0 0,-21 0 0,0-21 15,1 21-15,-22-21 16,0-1-16,-22 22 0,1 0 16,-21 0-16,21 0 0,-22 0 15,-20 0-15,21 22 0,-1-1 0,1 0 16,0 0-16,-1 21 0,1-20 15,0 20-15,20 0 0,1 1 0,0-1 16,21-21-16,0 21 0,0-20 16,0 20-16,0-21 0,0 0 15,0 0-15,21-21 0,22 22 0,-22-22 16,0 0-16,21 0 0,1 0 16,-1 0-16,0 0 0,1-22 0,-1 22 15,21-21-15,-20 0 0,-1 0 16,22 0-16,-22 0 0,0-22 0,-21 22 15,22-21-15,-22 21 0,0-1 16,0-20-16,-21 21 0,0 0 0,0 0 16,0-1-16,0 44 31,-21-1-31,0 0 16,21 0-16,-21 0 0,21 0 15,0 22-15,-21-22 0,-1 0 0,22 0 16,0 0-16,0 1 0,-21-1 15,0 0-15,21 0 0,-21-21 16,21 21 0,0-42 15,0 0-31,0 0 0,0 0 0,21-1 16,0 1-16,0-21 0,-21 21 0,43 0 15,-22-22-15,0 22 16,0-21-16,22 21 0,-22-1 0,21 1 15,-21 21-15,0-21 0,22 21 16,-22 0-16,0 0 0,0 21 0,0 0 16,1 1-16,-22-1 0,21 0 15,-21 21-15,21-21 0,-21 22 0,0-1 16,0-21-16,0 22 0,-21-22 0,0 0 16,-1 0-16,22 0 0,0 0 15,-21 1-15</inkml:trace>
  <inkml:trace contextRef="#ctx0" brushRef="#br0" timeOffset="45825.06">3725 8149 0,'0'-21'0,"0"42"0,0-63 15,0 21-15,0 0 0,0-1 0,-21 22 16,0-21-16,-21 21 0,20 0 16,-20 0-16,21 0 0,-21 21 0,-1 1 15,22-1-15,-21 0 0,-1 21 16,22-21-16,0 22 0,-21-1 16,21 0-16,-1 1 0,22-1 0,0-21 15,0 22-15,0-22 0,0 0 16,0 0-16,22-21 0,-1 0 0,0 21 15,0-21-15,21 0 0,1 0 16,-1-21-16,-21 21 0,22-21 0,-1 0 16,0 0-16,-21-1 0,22 1 0,-22 0 15,0 0-15,0 0 0,0-22 16,1 22-16,-22-21 0,0 0 0,0 20 16,0 1-16,0 0 0,0 0 15,0 0-15,0 42 16,-22-21-16,22 42 15,-21-21-15,21 1 0,-21 20 16,21-21-16,0 21 0,0 1 0,0-22 16,0 0-16,0 21 0,0-20 15,21-1-15,0 0 0,1-21 16,-1 0-16,0 0 0,21 0 16,-21 0-16,1 0 0,-1-21 15,0 0-15,21-1 0,-21 1 0</inkml:trace>
  <inkml:trace contextRef="#ctx0" brushRef="#br0" timeOffset="46297.8">4191 7768 0,'0'-42'0,"0"84"0,0-105 16,21 42-16,-21 42 16,0 0-1,0 0-15,0 21 0,0 1 0,0-1 16,0 0-16,-21 1 0,21 20 15,0-20-15,-21 20 0,21-21 0,-21 22 16,21-22-16,0 1 0,0-1 0,0-21 16,-22 21-16,22-20 0,0-1 15,0 0-15,0 0 0,0-42 32,0 0-17,0 0-15,0-1 0,0-20 16,0 21-16,22 0 0,-1-22 15,0 1-15,0 21 0,0-21 0,0 20 16,22 1-16,-22 0 0,21 0 16,1 21-16,-1 0 0,0 0 0,-21 0 15,22 0-15,-22 21 0,21 0 0,-21 0 16,1 1-16,-22-1 0,0 21 16,0-21-16,0 0 0,0 1 0,-22 20 15,1-21-15,-21 0 0,0 0 0,20 1 16,-20-1-16,0-21 15,-1 21-15,22-21 0,-21 0 0,21 0 16,0 0-16,-1 0 0,22-21 31,0 0-31,22-1 0,-1 1 16,0 0-16,0-21 0,21 21 16</inkml:trace>
  <inkml:trace contextRef="#ctx0" brushRef="#br0" timeOffset="46531.13">5038 7726 0,'0'0'0,"42"-21"0,-21 0 16,-21 42-1,0 0 1,-21 0-16,0 0 0,21 22 0,-21-1 16,-1 0-16,1 22 0,0-1 15,21-20-15,0 20 0,-21 1 0,21-22 16,0 0-16,-21 1 0,21-1 0,0 0 15,0-21-15,0 1 0,0-1 16,0 0-16,0 0 0,21-21 31,0-21-15</inkml:trace>
  <inkml:trace contextRef="#ctx0" brushRef="#br0" timeOffset="46849.94">5101 8255 0,'0'0'0,"21"0"0,0 0 16,1 0-16,-1 0 16,0-21-16,0 0 0,21 21 15,-20 0-15,-1-21 0,21-1 0,0 22 16,-20-21-16,20 0 0,0 21 16,-21-21-16,22 0 0,-22 21 0,-21-21 15,-21 21 16,-22 0-31,22 0 0,0 0 16,-21 0-16,-1 21 0,22 0 16,-21 0-16,21 0 0,0 22 0,-1-22 15,1 21-15,21-21 0,-21 22 0,21-22 16,0 0-16,0 21 0,0-21 16,0 1-16,21-22 0,0 21 0,1 0 15,20-21-15,-21 0 0,21 0 16,1 0-16,-1 0 0,0 0 0,1 0 15,20 0-15</inkml:trace>
  <inkml:trace contextRef="#ctx0" brushRef="#br0" timeOffset="47317.19">6117 8192 0,'0'0'0,"0"-64"16,0 43-16,0 0 15,-21 0-15,0 21 0,0 0 16,-1 0-16,1 0 0,0 0 15,0 21-15,0-21 0,0 21 0,-1 0 16,-20 21-16,21-20 0,0-1 0,0 21 16,-1-21-16,22 0 0,0 22 15,-21-22-15,21 0 0,0 0 0,0 0 16,0 1-16,0-1 0,21-21 16,1 0-16,-1 21 0,0-21 15,0 0-15,0 0 0,22 0 0,-22 0 16,0-21-16,0 0 0,21-1 0,-20 1 15,-1 0-15,0-21 0,0 21 16,0-22-16,0-20 0,1 20 0,-22-20 16,21-1-16,0 1 0,-21-1 15,0 22-15,21-21 0,-21-1 0,21 22 16,-21-22-16,0 22 0,0 21 0,0 0 16,0-1-16,0 1 0,-21 42 15,21 1 1,-21-1-16,21 21 0,0-21 15,0 22-15,-21-1 0,21 21 16,-21-20-16,21 20 0,-22-20 0,22 20 16,-21 1-16,0-1 0,21-21 15,0 1-15,0 20 0,-21-20 0,21-22 16,0 21-16,0-21 0,0 0 0,0 1 16,21-22-16,0 0 15,0 0-15</inkml:trace>
  <inkml:trace contextRef="#ctx0" brushRef="#br0" timeOffset="47905.32">6646 8107 0,'0'0'0,"0"21"32,21-21-32,1 0 15,-1 0-15,0 0 0,21 0 16,-21 0-16,1 0 0,20-21 0,-21 21 15,21 0-15,-20 0 0,-1 0 16,0-21-16,0 21 0,-42 0 47</inkml:trace>
  <inkml:trace contextRef="#ctx0" brushRef="#br0" timeOffset="48053.24">6604 8213 0,'0'0'0,"0"21"0,-21 0 15,21 0-15,0 0 0,0 1 16,21-1-16,0-21 16,0 0-16,0 0 0,1 0 0,-1 0 15,21 0-15,0 0 0,1 0 16,-1 0-16,0 0 0,1-21 0,-1-1 16,0 1-16</inkml:trace>
  <inkml:trace contextRef="#ctx0" brushRef="#br0" timeOffset="48773.51">7620 8086 0,'0'0'0,"21"0"31,0 0-31,22 0 0,-22-21 16,21-1-16,0 22 0,1-21 15,-1 0-15,22 0 0,-22 0 0,0 0 16,1-1-16,-1-20 0,0 21 0,1 0 16,-1-22-16,-21 1 0,0 21 15,0-21-15,-21-1 0,0 22 0,0-21 16,0-1-16,0 1 0,-21 0 0,0 21 15,0-1-15,0 1 0,0 0 16,-22 0-16,22 21 0,-21 0 16,21 0-16,-22 21 0,22 21 15,0-20-15,0 20 0,-22 0 0,22 1 16,0-1-16,0 21 0,0-20 0,0 20 16,-1 22-16,1-22 0,0 22 15,0 0-15,0-1 0,0-20 0,-1 21 16,1-1-16,21 1 0,-21-22 15,21 22-15,0 0 0,0-1 0,0-20 16,0 21-16,0-22 0,0 22 0,0-22 16,21-20-16,0 20 0,1-21 15,-22 1-15,21-1 0,0 0 0,21-20 16,-21-1-16,1 0 0,20-21 16,0 0-16,-21 0 0,22 0 0,-1-21 15,0 0-15,1-1 0,-1 1 16,0-21-16,-20 21 0,20-22 0,-21 1 15,0 0-15,0-22 0,1 22 0,-22-22 16,0 1-16,0-1 0,0 1 16,-22-1-16,-20 1 0,21-1 0,-21 22 15,-1 0-15,-20-1 0,20 1 0,-20 21 16,-1 0-16,1 21 0,21-21 16,-1 21-16,1 0 0,0 0 0,20 0 15,1 0-15,0 0 0,42 0 31,22 0-31,-22 0 16,21 0-16,0 0 0,1 0 16,-1-22-16,0 1 0,22 21 0,-1-21 15,-20 21-15,20-21 0</inkml:trace>
  <inkml:trace contextRef="#ctx0" brushRef="#br0" timeOffset="49221.54">8784 8001 0,'0'0'0,"0"-21"0,-21 0 16,0 21 0,0-21-16,-1 21 0,1 0 0,0 0 15,0 0-15,0 21 0,0 0 0,-1 0 16,-20 21-16,21-20 0,0 20 16,0-21-16,-1 21 0,1 1 0,0-22 15,21 21-15,0-21 0,0 22 16,0-22-16,0 0 0,0 0 15,21-21-15,0 0 0,1 0 16,-1 0-16,0 0 16,0 0-16,0-21 0,0 0 15,1 0-15,20 0 0,-21-1 0,0 1 0,0-21 16,1 0-16,-1-1 16,-21 1-16,21 0 0,0-1 0,0 1 15,-21 21-15,0 0 0,21-1 16,-21 1-16,0 42 15,0 1-15,0-1 16,0 0-16,0 21 0,0 1 16,0-22-16,0 21 0,0 0 0,0 1 15,0-22-15,0 21 0,0-21 0,0 1 16,22-1-16,-22 0 0,21-21 16,0 21-16,0-21 0,0 0 15,0 0-15,1 0 0,-1 0 16,0-21-16,0 0 0,0 0 15,0-1-15</inkml:trace>
  <inkml:trace contextRef="#ctx0" brushRef="#br0" timeOffset="49461.4">9398 7408 0,'0'0'0,"0"-21"0,0 0 15,0 0-15,0 42 16,0 0-16,-21 0 15,21 22-15,-21-22 0,-1 21 0,22 1 16,-21-1-16,0 0 0,21 22 0,-21-22 16,0 0-16,21 22 15,-21-22-15,-1 1 0,22 20 0,-21-21 16,21 1-16,0-22 0,0 21 0,-21-21 16,21 1-16,0-1 0,0 0 15,0 0-15,21-21 16</inkml:trace>
  <inkml:trace contextRef="#ctx0" brushRef="#br0" timeOffset="49909.36">9715 7874 0,'0'0'0,"64"-42"15,-64 21-15,0-1 0,-21 22 16,0 0-16,-1 0 16,1 0-16,0 0 0,-21 0 15,21 22-15,-22-22 0,22 21 0,-21 0 16,21 0-16,-1 21 0,22-20 16,0-1-16,-21 0 0,21 0 0,0 0 15,0 0-15,0 1 0,0-1 0,21 0 16,-21 0-16,22-21 0,20 21 15,-21-21-15,0 21 0,22-21 16,-22 22-16,0-22 0,21 21 0,-21-21 16,1 21-16,-1-21 0,0 21 15,0 0-15,-21 0 16,0 1-16,-21-22 0,0 0 16,0 0-16,-1 21 0,-20-21 0,21 0 15,-21 0-15,20 0 0,-20 0 0,0 0 16,21 0-16,-22 0 0,22 0 15,0 0-15,0 0 0,0 0 0,-1 0 16,22-21 0,0-1-1,22 1-15,-1 0 16,0 21-16</inkml:trace>
  <inkml:trace contextRef="#ctx0" brushRef="#br0" timeOffset="50273.32">9927 8149 0,'0'0'0,"21"0"0,0 0 0,1 0 0,-1 0 15,0 0-15,0-21 0,0 21 16,22 0-16,-22-21 0,0 21 16,0-21-16,0 0 0,22 21 15,-22-22-15,0 1 0,-21 0 0,21 0 16,-21 0-16,0 0 15,0-1-15,0 1 0,0 0 0,-21 21 16,0-21-16,-22 21 0,22 0 16,0 0-16,0 0 0,-21 21 15,20 0-15,1 0 0,0 1 0,0 20 16,0-21-16,0 21 0,21-20 16,0 20-16,0-21 0,0 21 0,0-20 15,0-1-15,0 0 0,21 0 0,0-21 16,0 21-16,21-21 0,-20 0 15,-1 0-15,21 0 0,-21 0 16,22 0-16,-22 0 0,0 0 0,21-21 16,-21 0-16,1 0 0,-1 0 15,0 21-15,-21-22 0</inkml:trace>
  <inkml:trace contextRef="#ctx0" brushRef="#br0" timeOffset="51173.71">910 9694 0,'-21'0'0,"21"-21"47,21 21-47,0 0 0,0 0 16,1 0-16,-1-21 0,21 21 0,-21 0 15,0 0-15,22-21 0,-22 21 16,21 0-16,-21 0 0,1 0 16,-1 0-16,0 0 0,-42 0 31,0 0-31,-1 0 0,1 0 0,-21 0 16</inkml:trace>
  <inkml:trace contextRef="#ctx0" brushRef="#br0" timeOffset="51685.16">931 9631 0,'0'21'0,"-21"-21"0,21 21 15,0 0-15,0 1 16,0-1-16,-21 0 0,0 0 16,21 0-16,-21 0 0,21 1 15,-22-1-15,1-21 0,21 21 16,-21-21-16,21 21 15,-21-21 1,21-21 15,0 0-15,21 0-16,0 21 16,0 0-16,1-22 0,-1 22 0,0-21 15,0 21-15,0 0 0,22 0 16,-22-21-16,21 21 0,-21 0 0,22 0 15,-22 0-15,0 21 0,0-21 16,0 21-16,0 1 0,-21-1 0,0 0 16,0 21-16,0-21 0,-21 1 15,0-1-15,0 0 0,-21 0 16,20 21-16,-20-42 0,0 22 16,-1-1-16,1 0 0,21-21 0,-21 21 15,20-21-15,-20 0 0,21 0 16,0 0-16,0 0 0,-1 0 0,1 0 31,21-21-15,0 0-1,21 21 1,-21-21-16,22-1 16,-1 22-16,0-21 0</inkml:trace>
  <inkml:trace contextRef="#ctx0" brushRef="#br0" timeOffset="51869.16">1672 9970 0,'0'0'0,"21"21"15,-42-21 16,0 0-15,0 0-16</inkml:trace>
  <inkml:trace contextRef="#ctx0" brushRef="#br0" timeOffset="54821.19">2349 9525 0,'0'-21'16,"0"0"-16,0 0 15,0 42 48,0 0-63,-21 0 0,21 0 15,0 0-15,-21 22 0,21-22 0,-21 21 16,21-21-16,0 22 0,-21-22 16,0 0-16,-1 21 0,22-20 0,0-1 15,-21 0-15,0 0 0,0 0 16,21-42 31,0 0-47,21 0 15,0-22-15,-21 22 0,21 0 16,1-21-16,-22 21 0,21-22 16,0 22-16,0-21 0,0 21 0,0-22 15,22 22-15,-22 0 0,21 0 16,-21 21-16,1-21 0,20 21 0,-21 0 15,21 0-15,-20 0 0,-1 21 16,21 0-16,-21 0 0,0 21 0,1-20 16,-1 20-16,-21 0 0,0 1 15,21-22-15,-21 21 0,0 0 16,0-20-16,0-1 0,0 21 0,0-21 16,0 0-16,0 1 0,0-1 15,-21-21-15,0 0 16,21-21-1,0-1 1,0 1-16,0 0 0,0-21 16,0 21-16,21-22 0,0 1 0,0 0 15,0-1-15,0 22 0,1-21 16,-1-1-16,21 22 0,0 0 0,-20 0 16,20 0-16,0 21 0,-21 0 0,22 0 15,-22 0-15,0 21 0,0 0 16,0 0-16,1 22 0,-22-22 15,0 21-15,0 0 0,0 1 16,0-22-16,0 21 0,-22-21 0,1 22 16,21-22-16,-21 0 0,21 0 15,-21 0-15,21 1 0,-21-1 0,21-42 47,21 21-47</inkml:trace>
  <inkml:trace contextRef="#ctx0" brushRef="#br0" timeOffset="55977.53">3535 9546 0,'0'0'0,"0"-21"0,21 21 0,0 0 16,-21 21 0,0 0-1,0 1-15,0 20 0,0-21 16,0 0-16,0 22 0,0-22 0,0 21 15,0-21-15,-21 0 0,21 22 0,0-22 16,0 0-16,0 0 0,0 0 16,0 1-16,21-22 31,0 0-31,0 0 0,1 0 0,-1 0 0,0-22 16,21 1-16,-21 0 0,1 0 15,-1 0-15,0-22 0,0 22 16,0-21-16,0 0 0,1-1 0,-1 1 15,0 21-15,-21-22 0,0 22 16,0 0-16,21 0 0,-21 0 0,0 42 31,0 0-15,0 21-16,0-20 0,-21 20 0,21-21 16,-21 21-16,21 1 0,0-1 15,0-21-15,0 22 0,-21-22 16,21 21-16,0-21 0,0 0 15,0 1-15,0-1 0,21-21 0,0 0 16,0 21-16,0-21 0,0 0 0,1 0 16,-1 0-16,0-21 0,21 21 15,-21-21-15,22-1 0,-22 1 0,21 0 16,-21-21-16,22 21 0,-22-22 16,0 1-16,0 0 0,0-22 0,-21 22 15,22-1-15,-22 1 0,21 0 0,-21-1 16,0 1-16,0 0 0,0-1 15,0 22-15,0 0 0,0 0 0,0 0 16,-21 21 0,-1 0-16,22 21 15,-21 0-15,21 0 0,-21 0 0,0 22 16,21-1-16,0 0 0,0 1 16,-21-1-16,21 0 0,0 1 0,0 20 15,0-20-15,0-1 0,0-21 16,0 21-16,21 1 0,0-22 0,0 0 15,0 0-15,1 0 0,-1-21 0,21 0 16,-21 22-16,0-22 0,22 0 16,-1 0-16,-21 0 0,22-22 0,-22 1 15,21 21-15,-21-21 0,22 0 16,-22-21-16,0 20 0,21-20 16,-21 0-16,1-1 0,-22 1 0,21 0 15,0-22-15,-21 22 0,21 0 16,-21-1-16,0-20 0,0 20 0,21 22 15,-21-21-15,0 21 0,21 0 0,-21-1 16,0 1-16,0 42 31,-21 22-31,21-22 16,0 0-16,-21 21 0,0 1 0,0-1 16,21 0-16,-21 22 0,21-22 0,0 22 15,-22-22-15,22 0 0,0 1 16,0-1-16,0-21 0,0 22 15,0-22-15,0 0 0,22 0 16,-1-21-16,0 0 0,0 0 0,0 0 16,0 0-16,22 0 0,-22 0 0,21-21 15,-21 21-15,22-21 0,-22-22 16,0 22-16,21 0 0,-20 0 0,-1-21 16,0 20-16,0-20 0,-21 21 0,0 0 15,0 0-15,0-1 0,0 1 16,-21 21-1,21 21-15,0 1 16,-21-1-16,21 0 0,-21 0 0,21 0 16,0 0-16,0 1 0,0-1 15,0 0-15,0 0 0,0 0 16,0 0-16,21-21 16,0 0-16,0 0 0,0 0 15,0 0-15,1 0 0,-1-21 16,0 0-16,0 0 0,0 0 15,0 0-15</inkml:trace>
  <inkml:trace contextRef="#ctx0" brushRef="#br0" timeOffset="56137.44">5588 9250 0,'0'0'0,"-21"0"0,0 0 0,-1 0 16,1 0-16,21 21 15,-21-21 17,0 21-32</inkml:trace>
  <inkml:trace contextRef="#ctx0" brushRef="#br0" timeOffset="56317.34">5016 9504 0,'0'0'0,"-21"21"0,21 0 0,-21-21 16,21 21 0,21-21-16,0 0 15,1 0-15,-1 0 0,0 0 0,0 0 16,21 0-16,-20 0 0,-1 0 16,21 0-16,-21 0 0,22 0 0,-1-21 15,-21 21-15</inkml:trace>
  <inkml:trace contextRef="#ctx0" brushRef="#br0" timeOffset="56597.18">5757 9504 0,'0'21'16,"0"0"0,-21 0-16,21 1 0,0 20 15,0 0-15,-21 1 0,21-1 0,-21 0 16,21 1-16,-21-1 0,-1 21 0,22-20 15,0-1-15,-21 22 0,0-22 16,0 21-16,0 1 0,0-22 0,21 22 16,-22-1-16,1 1 0,0-22 0,21 22 15,0-22-15,-21 0 0,21-21 16,0 22-16,0-22 0,0 0 0,21-21 31,-21-21-15,21 0-16,0 0 0,-21-1 0,0-20 15,22 0-15</inkml:trace>
  <inkml:trace contextRef="#ctx0" brushRef="#br0" timeOffset="56869.02">5673 9843 0,'0'0'0,"0"-43"0,21 1 0,-21 0 0,21-1 16,-21 22-16,21 0 0,0 0 15,0 0-15,1-1 0,20 1 16,-21 21-16,21 0 0,-20-21 0,20 21 0,-21 0 15,21 0-15,-20 0 16,-1 21-16,0 0 0,-21 1 0,0 20 16,0-21-16,0 21 0,0-20 15,-21 20-15,0-21 0,-22 21 0,22-20 16,-21 20-16,-1-21 0,1 0 0,21-21 16,-21 21-16,-1 1 0,22-22 15,0 0-15,42-22 31,0 1-31,0 0 0,1-21 16,-1 21-16,0-22 0</inkml:trace>
  <inkml:trace contextRef="#ctx0" brushRef="#br0" timeOffset="57092.89">6371 9102 0,'0'21'31,"0"21"-31,0-21 0,-21 22 0,21-1 16,-21 0-16,0 1 0,21-1 16,-22 0-16,22 22 0,-21-22 0,0 22 15,21-22-15,0 0 0,-21 1 0,21-1 16,-21-21-16,21 0 16,0 22-16,0-22 0,0 0 15,21-21 1,0-21-16,0 0 0,0 0 15</inkml:trace>
  <inkml:trace contextRef="#ctx0" brushRef="#br0" timeOffset="57437.21">6498 9567 0,'0'0'15,"-42"43"1,42-22-16,21-21 15,0 0 1,0 0-16,0 0 0,1 0 0,20 0 16,-21-21-16,0 21 0,22-21 15,-22 21-15,0-22 0,0 1 0,0 0 16,-21 0-16,0 0 0,0 0 16,-21 21-1,0 0-15,0 0 0,0 0 0,-22 21 16,22-21-16,0 21 0,0 0 15,0 21-15,-1-20 0,1 20 0,0-21 16,21 21-16,0-20 0,0-1 0,0 0 16,0 0-16,0 0 15,0 0-15,21 1 0,0-22 0,1 0 16,-1 0-16,21 0 0,-21 0 0,22 0 16,-1 0-16,0 0 0,1-22 15</inkml:trace>
  <inkml:trace contextRef="#ctx0" brushRef="#br0" timeOffset="57669.08">7387 9313 0,'0'0'0,"-21"0"0,42 0 31,0 0-16,0 0-15,1 0 0,20 0 0,-21 0 16,21 0-16,-20-21 0,20 21 16,0 0-16,1 0 0,-22 0 0,21 0 15,-21 0-15,0 0 0,1-21 0</inkml:trace>
  <inkml:trace contextRef="#ctx0" brushRef="#br0" timeOffset="57885.96">7535 9292 0,'0'0'0,"0"21"0,-21-21 16,21 22-16,-21-1 0,21 0 15,-21 21-15,21-21 0,0 22 0,0-1 16,-21 0-16,21 1 0,-22-1 0,1 0 16,21-20-16,0 20 0,-21 0 15,21-21-15,-21 22 0,21-22 0,0 0 16,0 0-16,0 0 0,-21 1 0,21-1 15,21-21 17,0-21-32</inkml:trace>
  <inkml:trace contextRef="#ctx0" brushRef="#br0" timeOffset="58417.06">7641 9800 0,'21'0'16,"0"0"0,1 0-16,-1-21 15,0 21-15,0-21 0,0 21 16,0-21-16,1 0 0,-1 21 16,0-22-16,0 1 0,0 0 0,0 0 15,-21 0-15,0 0 16,-21 21-1,0 21-15,0 0 16,0 0-16,0 0 0,-1 22 0,1-22 16,0 21-16,0-21 0,0 0 0,0 22 15,21-22-15,0 0 0,0 0 16,0 0-16,0 1 0,21-22 16,0 0-16,0 0 15,0 0-15,0 0 0,1 0 16,-1-22-16,0 1 0,0 0 15,21 21-15,-20-21 0,-1 0 0,0-22 16,0 22-16,0 0 0,0 0 16,1 0-16,-1 0 0,-21-1 0,0 1 15,21 21-15,-21 21 32,0 1-32,0-1 0,0 0 15,0 0-15,0 21 0,0-20 16,0-1-16,0 0 0,-21 0 15,0 0-15,-1 0 0,22 1 16,0-44 15,0 1-15,22 0-16,-1 0 0</inkml:trace>
  <inkml:trace contextRef="#ctx0" brushRef="#br0" timeOffset="58665.92">8488 9271 0,'0'0'0,"21"-42"0,0 21 0,-21-1 0,0 1 16,0 64 15,-21-22-31,0 0 0,0 21 0,21 1 16,-22-1-16,1 0 0,0 1 15,21-1-15,-21 21 0,0-20 0,0 20 16,21-20-16,-22-1 0,22 0 0,-21-21 15,21 22-15,-21-22 0,21 0 16,0 0-16,0 0 0,21-21 16,0 0-16,1 0 15,-1 0 1,-21-21-16,0 0 0</inkml:trace>
  <inkml:trace contextRef="#ctx0" brushRef="#br0" timeOffset="58813.83">8255 9610 0,'0'-21'16,"21"21"-1,0 0-15,0 0 0,22 0 16,-22 0-16,0-22 0,21 22 16,1-21-16,-1 21 0,22-21 0,-22 21 15</inkml:trace>
  <inkml:trace contextRef="#ctx0" brushRef="#br0" timeOffset="59097.71">9334 9292 0,'0'0'0,"0"-21"15,0 0-15,0 0 16,-21 21-16,0 0 0,0 0 0,0 0 16,-22 0-16,22 0 0,0 0 15,0 21-15,-21 0 0,20 0 16,1 0-16,-21 1 0,21 20 0,0 0 15,-22 1-15,22-1 0,0 0 16,0 1-16,0-1 0,21 0 16,0 1-16,0-1 0,0 0 0,0-21 0,0 22 15,0-22-15,0 0 0,21 0 16,21 0-16,-21 1 0,22-22 16,-1 0-16,-21 21 0,43-21 0,-22 0 15,0 0-15,1 0 0,-1 0 16,0-21-16,1 21 0,-1-22 0,0 1 15,1 0-15</inkml:trace>
  <inkml:trace contextRef="#ctx0" brushRef="#br0" timeOffset="59989.71">9588 9800 0,'-21'21'0,"42"-42"0,1-21 0,-22 0 16,0-1-16,0 22 0,0-21 0,0 21 15,0-1-15,-22 1 0,1 0 0,0 21 16,0 0-16,0 0 0,0 0 16,-1 0-16,1 21 0,0 0 0,0 1 15,0-1-15,0 21 0,-22-21 16,22 22-16,0-22 0,0 21 0,21 0 15,-21-20-15,21-1 0,0 0 16,0 0-16,0 0 0,0 0 0,0 1 16,21-22-1,0 0-15,0 0 0,0 0 0,0 0 16,1 0-16,-1 0 0,0-22 0,0 1 16,0 0-16,0 21 0,1-42 15,-1 21-15,0-1 0,0-20 0,-21 21 16,0-21-16,21 20 0,-21 1 15,0 0-15,0 0 0,0 0 0,0 42 32,-21 0-32,0 0 15,21 22-15,0-22 16,0 0-16,0 0 0,0 0 0,0 0 16,0 1-16,0-1 0,0 0 15,0 0-15,21-21 0,0 0 16,0 0-16,1 21 0,-1-21 0,0 0 15,0 0-15,0 0 0,0 0 16,1-21-16,-1 0 0,0 21 0,0-21 16,0 0-16,0-22 0,-21 22 0,0 0 15,22-21-15,-22 20 0,0 1 16,0-21-16,0 21 16,-22 21-1,22 21-15,0 0 16,0 0-16,0 0 0,0 1 0,0 20 15,0-21-15,0 0 0,0 0 16,0 1-16,22-1 0,-1 0 0,-21 0 16,0 0-16,21 0 0,-21 1 15,-21-22 17,0 0-32,-1 0 0,1 0 15,0-22-15,0 22 16,0 0-16,0 0 15,42 0 17,0 0-32,0 0 15,0 0-15,22 0 0,-22 0 0,0 0 16,0 0-16,21 0 0,-20 0 16,20 0-16,-21-21 0,21 21 0,-20-21 15,-1 21-15,21-21 0,-21 0 0,0 0 16,1-1-16,-1-20 0,0 21 15,0-21-15,-21-1 0,0 22 0,0-21 16,21 21-16,-21-1 0,0 1 16,-21 21-1,21 21-15,-21 1 0,0 20 16,0-21-16,-1 21 0,22 1 0,-21-22 16,21 21-16,-21-21 0,21 22 15,0-22-15,0 0 0,0 0 0,0 0 16,21-21-16,0 0 0,1 0 15,-1 0-15,0 0 0,21 0 16,-21-21-16</inkml:trace>
  <inkml:trace contextRef="#ctx0" brushRef="#br0" timeOffset="60865.22">11451 9419 0,'0'-21'31,"21"21"-31,0-21 16,1 21-16,-1-21 0,21 21 16,-21-21-16,0-1 0,22 22 15,-22-21-15,21 0 0,-21-21 0,1 21 16,20-1-16,-21-20 0,0 0 16,-21 21-16,0-22 0,0 1 0,0 0 15,0 20-15,-21-20 0,0 21 0,0 0 16,-22 0-16,22 21 0,-21 0 15,0 0-15,-1 0 0,1 0 0,0 21 16,-1 0-16,22 0 0,0 21 16,0 1-16,0-1 0,21 0 15,0 1-15,0-1 0,0 22 0,21-22 16,0 0-16,0 1 0,0-1 0,0 0 16,-21 1-16,22-1 0,-1 0 15,0 22-15,-21-22 0,21 0 0,-21-20 16,0 20-16,0 0 0,0-21 15,-21 1-15,0 20 0,-22-21 0,22-21 16,-42 21-16,20-21 0,-20 0 0,21 0 16,-22 0-16,1 0 0,-1 0 15,1 0-15,-1-21 0,22 0 0,-22 0 16,22 0-16,0-1 0,20-20 16,1 0-16,-21-1 0,42 1 0,0 0 15,0-22-15,0 22 0,0 0 16,0-1-16,0 22 0,21 0 0,0 0 15,0 0-15,1 21 0,20 0 16,-21 0-16,0 21 0,22 21 16,-22-21-16,21 22 0,-21-1 0,0 0 15,1 1-15,-1-1 0,0 21 0,0-20 16,-21-22-16,0 21 0,0 1 16,21-22-16,-21 0 0,21 0 0,-21 0 15,22-21-15,-22 21 0,21-21 16,0 0-16,0 0 15,0 0-15,0-21 0,1 0 16,-1 21-16,0-21 0</inkml:trace>
  <inkml:trace contextRef="#ctx0" brushRef="#br0" timeOffset="61324.96">11917 9440 0,'0'0'0,"-21"0"0,-1 0 0,1 0 16,0 0-16,0 0 0,0 0 15,0 22-15,-1-1 16,22 0-16,-21 0 0,0 21 0,0-20 16,0 20-16,0-21 0,21 21 0,0-20 0,0 20 15,0-21-15,0 0 16,0 0-16,0 1 0,0-1 0,0 0 15,21-21 1,0 0 0,0 0-16,-21-21 0,21 0 0,0-1 15,1 22-15,-1-21 0,-21-21 16,21 21-16,0 0 0,-21-22 0,0 22 16,21 0-16,-21 0 0,21 0 0,-21-1 15,0 44 16,0-1-31,0 0 0,0 0 0,0 0 16,0 22-16,0-22 0,0 0 16,0 0-16,0 0 0,0 0 0,0 1 15,22-1-15,-1-21 0,0 21 16,0-21-16,0 0 16,0 0-16,1 0 0,-1-21 15,0 0-15,0-1 0</inkml:trace>
  <inkml:trace contextRef="#ctx0" brushRef="#br0" timeOffset="61952.6">12171 9525 0,'0'0'0,"0"-21"0,0 42 31,0 0-31,-21 0 16,21 22-16,-22-22 0,22 0 0,0 21 15,0-20-15,0-1 0,0 21 0,0-21 16,0 0-16,0 1 0,0-1 15,0 0-15,-21-21 16,21-21 15,0 0-15,0-1-16,0 1 0,0 0 16,21-21-16,-21 21 0,0-22 15,22 22-15,-1 0 0,-21-21 0,21 20 16,0 1-16,0 0 0,0 0 15,1 21-15,-1-21 0,0 21 16,0 0-16,0 0 0,-21 21 0,0 0 16,21 0-16,-21 0 0,0 1 15,0 20-15,0-21 0,0 21 0,0-20 16,0 20-16,0-21 0,0 0 0,-21 22 16,21-22-16,0 0 0,0 0 15,0 0-15,-21-21 0,21-21 47,0 0-47,0 0 0,0 0 16,21-1-16,0-20 0,-21 21 0,22-21 15,-1-1-15,0 22 0,0-21 16,0-1-16,0 22 0,1 0 0,-1 0 16,0 0-16,0 21 0,0 0 15,0 0-15,1 0 0,-1 0 0,0 21 16,-21 0-16,0 0 0,0 22 0,0-22 15,0 21-15,0-21 0,0 0 16,0 22-16,0-22 0,0 0 0,0 0 16,0 0-16,0 1 0,-21-1 15,21-42 32,0-1-47</inkml:trace>
  <inkml:trace contextRef="#ctx0" brushRef="#br0" timeOffset="62281.41">12785 9652 0,'0'21'0,"0"0"16,21-21 0,0 0-16,0 0 15,0 0-15,0 0 0,1 0 16,20 0-16,-21 0 0,0 0 15,22-21-15,-22 21 0,0-21 0,0 21 16,0-21-16,-21 0 0,0 0 16,0-1-16,0 1 0,0 0 15,-21 0-15,0 21 0,-21 0 16,20 0-16,1 0 0,0 21 16,0 0-16,0 0 0,0 1 0,-1 20 15,1-21-15,0 21 0,0-20 0,21 20 16,0-21-16,0 0 0,0 0 15,0 1-15,0-1 0,21 0 16,0-21-16,0 21 0,1-21 0,-1 0 16,21 0-16,-21 0 0,22 0 15,-1 0-15,0 0 0,1-21 0,-1 21 16</inkml:trace>
  <inkml:trace contextRef="#ctx0" brushRef="#br0" timeOffset="63373.78">13779 8975 0,'0'0'0,"0"-21"0,22-22 0,-22 22 0,0 0 15,0 42 1,0 0 0,-22 0-16,1 22 0,0-1 0,0 22 15,0-22-15,0 0 0,-1 22 16,1-1-16,0-20 0,-21 20 0,42 1 15,-21-22-15,-1 21 0,22-20 0,0 20 16,0-20-16,0-1 0,0-21 16,0 21-16,0-20 0,0-1 0,22 0 15,-1 0-15,0-21 16,0 0-16,0 0 0,0 0 16,1 0-16,20 0 0,-21-21 0,0 21 15,22-21-15,-22-22 0,0 22 0,0 0 16,0-21-16,0 21 0,1-22 15,-1 22-15,0-21 0,-21 21 0,0-1 16,0 1 0,0 42-1,-21 1-15,0-1 0,21 0 0,-22 0 16,22 0-16,0 0 0,0 22 16,-21-22-16,21 0 0,0 0 0,0 0 15,0 1-15,0-1 0,21 0 16,1-21-16,-1 0 0,0 0 15,0 0-15,21 0 0,-20 0 16,-1 0-16,21 0 0,-21-21 0,22 0 16,-22-1-16,0 1 0,0-21 15,0 21-15,0-22 0,-21 1 0,22 21 16,-22-21-16,21 20 0,-21 1 16,0 0-16,0 0 0,0 42 31,0 0-31,-21 0 15,-1 1-15,22-1 0,-21 21 0,21-21 16,-21 0-16,0 22 0,21-22 16,-21 0-16,21 0 0,0 0 15,-21-21-15,21 22 0,-22-22 16,22 21-16,0-42 31,0-1-15,0 1-16,0 0 0,0 0 15,22-21-15,-1-1 0,0 22 0,-21-21 16,21-1-16,0 22 0,0 0 0,1-21 16,-1 21-16,0 21 0,0-22 15,0 22-15,0 0 0,1 0 16,-1 0-16,0 0 0,-21 22 16,0-1-16,0 0 0,0 0 15,0 0-15,0 22 0,0-22 0,0 0 16,0 21-16,0-21 0,0 1 15,0-1-15,0 0 0,0 0 0,-21-21 16,21 21-16,-21 0 0,-1-21 31,22-21-31,0 0 16,0 0-16,0 0 16,0-22-16,22 22 0,-1 0 0,0-21 15,0 21-15,21-22 0,-20 22 16,-1 0-16,21-21 0,-21 20 15,22 22-15,-22-21 0,21 21 0,-21 0 16,0 0-16,1 0 0,-1 0 0,-21 21 16,21 1-16,-21 20 0,0-21 15,0 21-15,0-20 0,0 20 0,-21-21 16,21 21-16,-21-20 0,21-1 16,0 21-16,-22-21 0,22 0 0,-21-21 15,21 22-15,-21-22 0,21 21 16,0-42 15,0-1-31,21 1 0,0 21 16</inkml:trace>
  <inkml:trace contextRef="#ctx0" brushRef="#br0" timeOffset="63709.21">14986 9652 0,'0'-21'0,"21"21"0,0 0 16,0 0-16,-21-21 0,22 21 15,-1 0-15,0-21 0,0 21 16,0 0-16,22-22 0,-22 1 0,0 21 16,21-21-16,-21 21 0,22-21 15,-22 21-15,0-21 0,0 0 16,0 21-16,-21-22 0,0 1 16,-21 21-1,0 0-15,-21 0 0,21 0 0,-22 21 16,1 1-16,21-1 0,-22 21 15,1-21-15,21 22 0,0-22 0,0 21 16,-1 0-16,22-20 0,0-1 0,0 21 16,0-21-16,0 0 0,0 1 15,22-22-15,-1 21 0,0-21 0,21 0 16,-21 0-16,1 0 0,20 0 0,-21 0 16,21 0-16,1 0 0,-22-21 15,21-1-15,-21 22 0,22-21 0,-22-21 16,0 21-16</inkml:trace>
  <inkml:trace contextRef="#ctx0" brushRef="#br0" timeOffset="63933.08">14944 9038 0,'0'0'0,"-22"0"0,1-21 15,0 21-15,0 0 32,0 0 15,0 0-47,-1 0 0</inkml:trace>
  <inkml:trace contextRef="#ctx0" brushRef="#br0" timeOffset="64149.27">13398 9208 0,'0'0'0,"-21"0"0,0 21 16,42 0-1,0-21-15,22 0 0,-22 0 0,21 0 16,1 0-16,-22 0 0,21 0 0,-21 0 15,22 0-15,-22 0 0,21 0 16,-21 0-16,0 0 0,1 0 0,-1 0 16</inkml:trace>
  <inkml:trace contextRef="#ctx0" brushRef="#br0" timeOffset="65261.68">847 11091 0,'0'0'0,"21"-21"0,0 0 16,0 21-16,0-21 0,-21 0 16,21 21-1,-21-21-15,-21 21 16,0 0-1,0 0-15,-21 21 0,20 0 0,-20 0 16,0 21-16,-1 1 0,1 20 16,0-20-16,-1 20 0,1-21 0,21 22 15,0-22-15,0 1 0,21-1 16,0 0-16,0 1 0,0-22 16,21 0-16,21 0 0,-21 0 15,22 0-15,-1-21 0,0 0 16,1 0-16,-1 0 0,0 0 0,22 0 15,-22-21-15,0 0 0,1 0 16,-22 21-16,21-21 0,-21 0 0,-21-1 16,0 1-16,0 0 15,-21 21-15,0-21 0,-21 21 0,21 0 16,-22 0-16,22 0 0,-21 0 16,-1 0-16,1 0 0,0 0 0,21 21 15,-1-21-15,1 21 0,0-21 16,0 21-16,21 1 15,21-22 1,21 0 0,-20 0-16,-1-22 0</inkml:trace>
  <inkml:trace contextRef="#ctx0" brushRef="#br0" timeOffset="65420.64">1524 11472 0,'0'0'0,"21"0"0,0 0 16,0 0 0,-21-21 15,22 0-31</inkml:trace>
  <inkml:trace contextRef="#ctx0" brushRef="#br0" timeOffset="65941.17">3111 11070 0,'0'0'0,"0"-21"0,0-21 16,22 21-16,-22-22 0,0 22 0,21-21 15,-21 21-15,0-1 0,0 1 16,0 0-16,0 0 0,0 0 16,0 42-1,0 0-15,0 0 0,-21 0 16,21 22-16,-22 20 0,22 1 15,0-1-15,0 1 0,-21-1 0,0 22 16,0-22-16,21 1 0,0-1 16,-21 1-16,0-22 0,-1 1 0,22-1 15,0 0-15,0-21 0,0 1 16,-21-1-16,21-42 31</inkml:trace>
  <inkml:trace contextRef="#ctx0" brushRef="#br0" timeOffset="66417.52">2836 11155 0,'0'-42'0,"0"84"15,0-148-15,0 43 0,0 20 0,0-20 16,0 20-16,0 1 0,21 0 16,-21-1-16,22 1 0,-1 0 0,21-1 15,-21 22-15,22-21 0,-22 21 16,21 0-16,0 21 0,1 0 0,20 0 15,-20 0-15,20 0 0,-21 42 16,22-21-16,-22 21 0,1 22 0,-1-22 16,-21 22-16,-21-22 0,0 22 15,-21-1-15,0 1 0,-22-1 0,1 1 16,0-22-16,-1 21 0,1-20 16,-21-1-16,20-21 0,1 22 0,0-22 15,-1 0-15,22 0 0,-21-21 0,21 0 16,-1 0-16,1 0 15,0 0-15,21-21 0,-21 0 16,21 0-16,0-1 0,0 1 16,0 0-16,0 0 0,0 0 0,0 0 15,21 21-15,0 0 16,0 0-16,-21 21 0,22 0 0,-1 0 16,0 21-16,0-20 0,-21 20 0,21-21 15,0 21-15,-21-20 0,22 20 16,-1-21-16,-21 0 0,21 0 0,0 1 15,0-1-15,-21 0 16,21-21-16,1 21 0,-1-21 0,0 0 0,0 0 16,0 0-16,0 0 0,1 0 15,20 0-15,-21-21 0,0 0 16,0 0-16,-21-1 0</inkml:trace>
  <inkml:trace contextRef="#ctx0" brushRef="#br0" timeOffset="66747.33">3577 11430 0,'21'0'0,"0"0"31,1 0-31,-1 0 0,0 0 16,0 0-16,21 0 0,-20 0 16,-1-21-16,21 0 0,-21 21 15,22-21-15,-22-1 0,0 22 0,0-21 16,0 0-16,-21 0 0,0 0 15,0 0-15,-21 21 16,0 0-16,-21 0 0,20 0 0,-20 0 16,0 0-16,-1 21 0,22 0 15,-21 21-15,0-21 0,20 22 0,1-22 16,0 21-16,21 1 0,0-22 16,0 21-16,0-21 0,0 0 0,21 22 15,0-22-15,22-21 0,-22 21 0,21 0 16,-21-21-16,22 0 0,-1 0 15,0 0-15,1 0 0,-1-21 16,-21 0-16,22 0 0,-1 0 0</inkml:trace>
  <inkml:trace contextRef="#ctx0" brushRef="#br0" timeOffset="67073.24">4445 10795 0,'0'0'0,"0"-21"0,0 0 0,0 0 15,0 42 1,0 0-16,0 21 0,-21 1 16,21-1-16,0 0 0,-21 1 0,21 20 15,-22 1-15,1 20 16,21-20-16,-21 20 0,0-20 0,21 21 16,-21-1-16,0-20 0,-1 20 15,1-20-15,0 21 0,0-1 0,0-20 16,-22 20-16,22-20 0,0 21 0,0-22 15,0 1-15,0-1 0,-1-21 16,22 22-16,0-22 0,0-21 0,0 22 16,0-22-16,22-42 31,-1 0-31,0-22 0,0 22 16,0-21-16,-21-22 0,21 22 0,-21-22 15,0 1-15,0-1 0</inkml:trace>
  <inkml:trace contextRef="#ctx0" brushRef="#br0" timeOffset="67365.35">4127 11769 0,'0'233'0,"0"-466"0,22 148 0,-22 22 16,0-1-16,0-21 0,21 22 0,-21 21 16,0-22-16,21 22 0,0-1 0,0 22 15,0 0-15,1 0 0,-1 0 16,0 0-16,0-1 0,0 22 0,22 0 16,-22 0-16,21 0 0,-21 0 15,22 0-15,-22 22 0,0-1 0,0 0 16,0 21-16,-21-21 0,0 22 15,0-1-15,0-21 0,0 22 16,-21-1-16,0-21 0,0 0 0,0 22 16,-22-22-16,22 0 0,-21 0 0,21 0 15,-22-21-15,22 21 0,0-21 16,0 0-16,0 0 0,42 0 31,0 0-15,21-21-16,-21 21 0,22-21 0,-1 0 15,-21 0-15,22 0 0,-1-1 16,0 22-16</inkml:trace>
  <inkml:trace contextRef="#ctx0" brushRef="#br0" timeOffset="67733.14">4995 11218 0,'0'0'0,"0"-21"0,0 0 16,0 0-1,-21 42 1,0-21-16,0 42 0,0-20 15,-1-1-15,1 21 0,0 0 0,0 1 16,0-1-16,0 0 0,-1-20 0,22 20 16,0-21-16,0 21 0,0-20 15,0-1-15,0 0 0,22-21 16,-1 21-16,21-21 0,-21 0 16,0 0-16,1 0 0,20-21 15,-21 0-15,0 21 0,0-21 0,22-1 16,-43 1-16,21 0 0,0 0 0,-21-21 15,21 20-15,-21-20 0,0 21 16,0-21-16,0-1 0,-21 1 0,0 21 16,0 0-16,0-1 0,-1 1 15,1 0-15,0 21 0,-21 0 0,21 0 16,-1 0-16,1 21 0,21 0 16,-21 1-16,21-1 15,0 0-15,21 0 0,0 0 16,1-21-16,-1 0 0,21 0 15,-21 0-15,0 0 16</inkml:trace>
  <inkml:trace contextRef="#ctx0" brushRef="#br0" timeOffset="68061.87">5249 11261 0,'0'0'0,"0"-21"0,21-1 0,1 1 15,-22 0-15,21 21 0,0-21 0,0 21 16,0 0-16,0 0 0,1 0 15,-1 0-15,0 21 16,0 21-16,-21-20 0,21-1 16,-21 21-16,0-21 0,0 22 0,0-1 15,0-21-15,0 0 0,0 22 16,0-22-16,-21 0 0,0 0 0,0 0 16,21 0-16,0-42 46,0 0-46,0 0 0,0 0 16,0 0-16,21-22 0,0 22 0,-21-21 16,21-1-16,0 1 0,1 0 0,-1-1 15,0 1-15,0 0 16,0 21-16,0-22 0,1 22 0,20 0 16,-21 0-16,0 0 0,0 21 0,22-22 15</inkml:trace>
  <inkml:trace contextRef="#ctx0" brushRef="#br0" timeOffset="68329.72">6244 10753 0,'0'0'0,"0"-21"0,0-1 16,0 44 15,0-1-31,0 0 0,-21 0 0,21 21 16,0 1-16,0-1 15,-21 0-15,0 1 0,21 20 0,-22-20 16,1 20-16,21-21 0,0 1 0,0-1 16,-21 0-16,21 1 0,0-22 15,-21 21-15,21-21 0,0 1 0,0-1 16,0 0-16,21-21 16,0 0-16,0 0 15,1-21-15,-1 0 0,21 21 0,-21-22 16</inkml:trace>
  <inkml:trace contextRef="#ctx0" brushRef="#br0" timeOffset="68685.57">6731 11155 0,'0'0'0,"21"-42"16,-21 20-16,0 1 16,-21 21-16,-21 0 15,20 0-15,1 0 0,-21 0 16,21 21-16,-22 1 0,22-1 0,-21-21 15,21 21-15,0 0 0,-1 21 16,22-20-16,0-1 0,0 0 16,0 0-16,22-21 0,-1 21 0,0-21 15,0 21-15,0-21 0,22 22 16,-22-22-16,0 21 0,0-21 16,0 21-16,0-21 0,-21 21 0,22 0 15,-22 0-15,0 1 16,0-1-16,-22-21 0,1 0 15,0 0-15,0 0 0,0 21 0,0-21 16,-1 0-16,1 0 0,0 0 16,0 0-16,0 0 0,0 0 0,-1 0 15,1-21-15,21 0 16,-21 21-16,21-22 0,0 1 16,-21 21-16,21-21 0,0 0 0</inkml:trace>
  <inkml:trace contextRef="#ctx0" brushRef="#br0" timeOffset="68929.42">6138 10859 0,'21'-22'15,"1"22"-15,20-21 0,-21 21 0,21-21 16,-20 21-16,20 0 0,0-21 15,1 21-15,-1-21 0,0 21 0,1-21 16,-1 21-16,0 0 0,1-22 16,-22 22-16,21 0 0,-21 0 15,22 0-15,-22 0 0,0 0 0</inkml:trace>
  <inkml:trace contextRef="#ctx0" brushRef="#br0" timeOffset="69993.05">804 12637 0,'0'0'0,"-21"0"16,0 0-16,0 21 0,0-21 15,-1 21-15,1-21 0,0 21 16,21 0-16,0 0 16,0 1-16,21-22 15,0 21-15,22-21 16,-22 0-16,21 0 0,-21 0 0,22 0 15,-1 0-15,0 0 0,1 0 16,-1-21-16,0 21 0,1-22 16,-22 1-16,21 21 0,-21-21 0,1 0 15,-1 21-15,0-21 0,-21 0 16,0-1-16,-21 22 31,0 0-15,-1 0-16,1 22 15,0 20-15,21-21 0,-21 21 16,21 1-16,0 20 0,-21-20 0,0-1 16,-1 21-16,1-20 0,21 20 15,-21-20-15,0-1 0,21-21 16,0 21-16,0-20 0,0-1 16,0 0-16,0 0 0,0 0 15,0-42 16,-21 0-15,21 0-16</inkml:trace>
  <inkml:trace contextRef="#ctx0" brushRef="#br0" timeOffset="70228.96">614 13102 0,'0'0'0,"21"0"16,0 0-16,21 0 16,-20 0-16,20 0 0,-21 0 15,21 0-15,-20 0 0,20 0 0,0 0 16,-21 0-16,22 0 0,-22 0 16,21 0-16,-21 0 0,1-21 15,-1 21-15,0-21 16,-21 0-1,0 0-15</inkml:trace>
  <inkml:trace contextRef="#ctx0" brushRef="#br0" timeOffset="70500.8">1397 12954 0,'0'21'15,"21"-21"-15,0 0 16,0 0-16,1 0 16,-1 0-16,0 0 15,-21-21-15,0 0 0,0 0 16,0 0 0,-21 21-1,0 0-15,-1 0 0,1 0 16,0 21-1,21 0-15</inkml:trace>
  <inkml:trace contextRef="#ctx0" brushRef="#br0" timeOffset="71533.24">2667 12891 0,'0'-22'0,"0"1"0,0 0 15,0 0-15,0 0 0,0 0 16,21-1-16,-21 1 0,0 0 0,0 0 15,21 0-15,-21 0 16,0-1-16,0 44 31,0 20-31,0 0 0,0 1 16,-21 20-16,21 1 0,-21-1 16,21 1-16,0-1 0,0 22 0,-21-22 15,0 1-15,-1-1 0,22 22 16,-21-22-16,0 1 0,0-22 0,0 22 15,0-22-15,21 0 0,0-20 16,0 20-16,0-21 0,0-42 31,0 0-31,21 0 16,0-1-16</inkml:trace>
  <inkml:trace contextRef="#ctx0" brushRef="#br0" timeOffset="71837.06">2392 12954 0,'-21'-42'0,"42"84"0,-64-148 0,43 85 16,0-21-16,-21-1 0,21 1 0,0 21 15,0 0-15,0-22 0,21 22 16,1 0-16,-1 0 0,21 0 0,0 0 16,1 21-16,20-22 0,1 22 15,-1 0-15,1 0 0,-1 0 0,1 22 16,-22-1-16,0 0 0,1 21 15,-1 1-15,-42-22 0,0 21 16,0 22-16,0-22 0,0 0 0,-42 1 16,21-1-16,-22 0 0,1-21 15,0 22-15,-1-22 0,1 0 0,0 0 16,-1 0-16,22 1 0,-21-22 16,21 21-16,42-21 31,-21-21-31</inkml:trace>
  <inkml:trace contextRef="#ctx0" brushRef="#br0" timeOffset="72589.7">3577 13060 0,'0'-21'0,"21"0"15,-21-1-15,0 1 16,0 0-16,0 0 0,-21 0 0,0 0 16,0-1-16,0 1 15,-1 21-15,1 0 0,-21 0 0,21 0 16,0 0-16,-22 21 16,22 1-16,0 20 0,0-21 0,0 21 15,-1-20-15,1 20 0,0 0 16,21 1-16,0-1 0,0-21 0,0 21 15,0-20-15,0-1 0,0 0 0,0 0 16,21-21-16,0 0 0,1 0 16,20 0-16,-21 0 0,0 0 0,22 0 15,20 0 1,-42-21-16,22 0 0,-22 0 0,21-1 0,-21 1 16,22 0-16,-22-21 0,0 21 15,0-22-15,0 1 0,0 21 16,1-22-16,-22 1 0,0 21 0,0 0 15,0-22-15,0 22 16,0 42 0,-22 1-1,22 20-15,-21-21 0,0 0 0,21 22 16,0-1-16,0-21 0,0 21 16,0-20-16,0-1 0,0 0 0,21 0 15,0 0-15,22 0 0,-22-21 16,0 0-16,21 22 0,-20-22 0,20 0 15,0 0-15,-21 0 0,22 0 0,-1-22 16,0 22-16,-20-21 16,20 0-16,-21 0 0,21-21 0,-20 20 15,-1 1-15,-21-21 0,0 21 16,0-22-16,0 22 0,0 0 0,0 0 16,-21 0-16,21 0 0,-22 21 15,1 0-15,0 0 0,0 0 0,21 21 16,0 0-16,0 0 15,0 0-15,0 0 0,0 1 16,0-1-16,0 0 0,21 0 16,0 0-16,0 0 0,-21 1 15,22-1-15,-1 0 0,0 0 16,0-21-16,0 0 0,-21 21 16,21-21-16,1 0 0,20 0 15,-21 0-15,0 0 0,22 0 0,-1 0 16,-21-21-16,21 21 0</inkml:trace>
  <inkml:trace contextRef="#ctx0" brushRef="#br0" timeOffset="73933.45">5016 12933 0,'0'0'16,"0"-21"-16,22 0 0,-22-1 0,0 1 16,0 0-16,0 0 0,-22 0 15,1 21-15,0 0 16,0 0-16,0 0 0,0 21 15,-1 0-15,-20 0 0,21 0 0,0 22 16,-22-22-16,22 21 0,-21-21 16,21 22-16,0-1 0,21-21 0,0 22 15,0-22-15,0 0 0,0 0 0,0 0 16,0 0-16,21-21 0,0 0 16,0 22-16,21-22 0,-20 0 0,-1 0 15,0 0-15,21-22 0,-21 22 16,1-21-16,-1 0 0,0 0 0,0 0 15,0 0-15,0-1 0,-21-20 0,0 0 16,0 21-16,0-22 0,0 1 16,0 0-16,0 20 0,0 1 15,0 0-15,0 0 0,0 42 32,0 0-32,0 0 0,0 22 0,-21-22 15,21 0-15,-21 21 0,21-20 16,0 20-16,0-21 0,0 21 0,0-20 15,0-1-15,0 0 0,21 0 16,0-21-16,1 21 0,-1-21 0,0 0 16,21 0-16,-21 0 0,1 0 0,-1 0 15,21 0-15,-21-21 0,22 21 16,-22-21-16,0 0 0,21-22 16,-21 22-16,1-21 0,20 0 0,-21-1 15,0 1-15,0 0 0,-21-22 16,22 1-16,-1 20 0,0-20 0,-21 20 15,0 1-15,0 21 0,0-21 16,0 20-16,-21 22 16,0 0-16,-1 22 0,1-1 15,21 21-15,-21 0 0,0 1 16,21-1-16,-21 0 0,21 1 0,0 20 16,0-20-16,0-1 0,0 0 15,0 1-15,0-22 0,0 21 16,21-21-16,0 0 0,0 1 0,0-1 15,1 0-15,-1-21 0,0 0 16,0 0-16,0 0 0,0 0 0,22 0 16,-22 0-16,0-21 0,21 0 0,-20-1 15,20 1-15,-21-21 0,0 21 16,22-22-16,-22-20 0,0 21 0,0-1 16,0-20-16,0 20 0,1-20 15,-22 21-15,21-1 0,-21 22 0,21 0 16,-21 0-16,0 0 0,0-1 0,0 44 31,0-1-31,-21-21 0,0 42 16,21-21-16,0 0 0,-22 22 0,1-1 15,21 0-15,0 1 0,0-1 16,0 0-16,0 1 0,0-1 0,0-21 16,0 22-16,0-22 0,0 21 15,21-21-15,-21 0 0,22 1 0,-1-22 16,0 0-16,0 21 0,0-21 0,0 0 15,1 0-15,-1 0 0,21-21 16,-21-1-16,0 22 0,22-21 0,-22 0 16,21 0-16,-21-21 0,1 20 0,-1-20 15,0 21-15,0-21 0,0-1 16,-21 22-16,0-21 0,0 21 16,0-1-16,-21 22 15,0 0-15,0 22 16,0-22-16,-1 21 0,1 0 0,0 21 15,0-21-15,21 1 0,-21 20 16,21-21-16,0 0 0,0 22 0,0-22 16,0 0-16,0 0 0,0 0 15,21 0-15,0-21 0,0 22 0,0-22 16,1 0-16,-1 0 0,21 0 0,-21 0 16,22 0-16,-22 0 0,21-22 15,0 1-15,-20 21 0,20-42 0,-21 21 16,21 0-16,-20-22 0,20 1 15,-21 0-15,21-22 0,-20 22 16,-1-22-16,0 22 0,0-22 0,-21 1 16,21-1-16,-21 22 0,0-21 0,21 20 15,-21 22-15,0-21 0,0 21 16,-21 21 0,0 21-16,0 0 0,0 21 15,0-21-15,-1 43 0,1-22 0,0 22 16,0-22-16,0 22 0,0-1 0,21 1 15,0-1-15,0-21 0,0 1 16,0 20-16,0-42 0,0 22 0,0-1 16,0-21-16,21 0 0,0 1 15,0-22-15,21 0 0,-20 0 16,-1 0-16,21 0 0,-21 0 0,22 0 16,-22-22-16,21 1 0,-21 0 0</inkml:trace>
  <inkml:trace contextRef="#ctx0" brushRef="#br0" timeOffset="76109.08">7832 12552 0,'21'0'32,"0"0"-32,0 0 15,0 0-15,22 0 16,-22 0-16,0-21 0,21 0 0,-21 21 16,1-22-16,20 1 0,-21 21 15,21-21-15,-20 0 0,-1 0 0,-21 0 16,0-1-16,0 1 0,0 0 15,0 0-15,-21 21 16,-22-21-16,22 21 0,-21 0 0,-1 0 16,1 21-16,0 0 0,-1 0 15,1 0-15,0 1 0,-1 20 16,22-21-16,0 21 0,0-20 0,0 20 16,21 0-16,0-21 0,0 22 15,0-22-15,21 0 0,0 0 0,0 0 16,22 1-16,-22-1 0,21-21 0,0 0 15,1 0-15,-1 0 0,0 0 16,-20 0-16,20 0 0,-21 0 0,0 0 16,0 0-16,-63 0 31,21 0-31,0 21 0,-22-21 16,1 21-16,0 0 0,21 22 15,-22-22-15,22 0 0,-21 21 0,21-21 16,-1 1-16,1 20 0,0-21 0,21 0 15,0 0-15,0 1 0,0-1 16,0 0-16,21 0 16,22-21-16,-22 0 0,0 0 15,21 0-15,-21-21 0,22 0 16,-1 21-16,-21-21 0,0-1 0,22 1 16,-22 0-16,0 0 0,0 0 0,22-22 15,-22 22-15,0-21 0,0 21 16,0 0-16,0-1 0,1 1 15,-1 0-15,0 0 0,0 21 16,0 0-16,-21 21 16,0 0-1,0 0-15,-21 1 0,0-1 16,21 21-16,0-21 0,-21 0 0,0 1 16,21-1-16,-22 0 0,22 0 0,-21 0 15,21 0-15,0 1 0,0-1 16,0-42 15,21-1-15,-21 1-16,22 0 0,-1 0 15,0 0-15,0-22 0,0 22 16,0-21-16,1 21 0,-1-22 0,0 22 16,0-21-16,0 21 0,0 0 0,1-1 15,-44 44 16,1-1-31,0 0 16,21 0-16,-21 0 0,21 22 0,-21-22 16,21 0-16,-21 21 0,21-21 15,0 1-15,0-1 0,0 0 0,0 0 16,21 0-16,0 0 0,0 1 16,0-22-16,0 0 0,1 21 0,20-21 15,-21 0-15,21 0 0,1 0 16,-22 0-16,21 0 0,1-21 0,-1-1 15,-21 1-15,21 21 0,-20-21 0,20-21 16,-21 21-16,0-1 0,-21-20 16,21 21-16,-21-21 0,0-1 0,0 22 15,0 0-15,0-21 0,0 20 16,-21 22-16,0 0 0,0 0 16,0 0-16,0 0 0,-1 22 15,1-1-15,21 0 0,0 21 16,-21-21-16,21 1 0,0-1 15,0 21-15,0-21 0,0 0 0,0 1 16,21-1-16,0 0 0,1 0 16,-1-21-16,0 0 0,0 0 15,0 0-15,0 0 0,22 0 0,-22 0 16,0 0-16,0 0 0,0-21 16,1 0-16,-1 21 0,0-21 0,0-1 15,0 1-15,0-21 0,-21 21 16,22 0-16,-1-22 0,0 22 0,-21-21 15,21 21-15,0-1 0,0 1 0,-21 0 16,22 21-16,-1 0 16,0 0-1,-21 21-15,21 0 16,-21 1-16,0-1 16,0 0-16,0 0 0,0 0 15,0 0 1,0-42 15,0 0-31,0 0 16,0 0-16,0 0 0,0-1 15,0 1-15,-21 21 16,21-21-16,-21 21 16,0 0-16,-1 0 15,1 21-15,0-21 0,21 21 16,-21 22-16,21-22 0,0 0 0,-21 21 15,21-20-15,-21 20 0,21-21 0,0 21 16,0-20-16,0-1 0,0 21 16,0-21-16,0 0 0,21 1 0,0-1 15,0-21-15,21 0 16,-20 0-16,-1 0 0,21 0 0,-21 0 16,22 0-16,-22 0 0,21 0 0,-21-21 15,0-1-15,22 1 0,-22 0 16,0 0-16,0 0 0,-21 0 15,21-22-15,1 22 0,-22-21 0,0 21 16,0-1-16,0 1 0,0 0 16,0 0-16,0 42 15,-22 0-15,1 0 16,21 1-16,-21-1 0,21 21 16,-21-21-16,21 22 0,0-22 0,0 0 15,0 0-15,0 0 0,0 0 16,0 1-16,0-1 0,21-21 0,0 21 15,0-21-15,1 0 0,-1 0 16,0 0-16,21 0 0,-21 0 0,1 0 16,-1-21-16,0 21 0,0-21 15,0-1-15,0 1 0,1 0 0,-1 0 16,0-21-16,0 20 0,-21-20 16,21 0-16,0 21 0,1-22 0,-22 22 15,0 0-15,21 0 0,-21 42 31,0 0-31,0 0 0,0 22 16,0-22-16,0 21 0,0-21 16,0 0-16,0 22 0,0-22 0,0 0 15,0 0-15,0 0 0,0 1 16,21-1-16,0-21 16,0 0-16,0 0 0,1 0 0,-1 0 15,0 0-15,0 0 0,0-21 0,0 21 16,1-22-16,-1 1 0,0 0 15,0 0-15,0-21 0,0-1 0,1 1 16</inkml:trace>
  <inkml:trace contextRef="#ctx0" brushRef="#br0" timeOffset="77505.73">10753 12383 0,'0'0'0,"0"-43"16,0-20-16,0 20 0,0 22 16,0-21-16,0 21 0,0 0 15,-22 21-15,22 21 16,-21-21-16,0 21 0,0 21 15,0-21-15,21 22 0,-21-1 0,-1 0 0,1 22 16,21-22-16,0 22 0,-21-22 16,21 22-16,-21-1 0,21 1 15,0-22-15,0 21 0,0-20 0,0 20 16,0-20-16,0-22 0,0 21 16,0 0-16,0-20 0,0-1 0,0 0 15,21 0-15,0-21 0,0 0 0,1 0 16,-1 0-16,0 0 0,0 0 15,0 0-15,0-21 0,22 21 0,-22-21 16,21 0-16,1-22 0,-22 22 16,21-21-16,-21 21 0,22-22 15,-22 1-15,0 0 0,0-1 0,0 22 16,-21-21-16,0 21 0,0-1 0,0 44 31,0-1-15,0 0-16,-21 0 0,0 0 0,21 22 15,0-22-15,0 0 0,0 21 16,0-21-16,0 1 0,0-1 0,0 0 16,0 0-16,0 0 0,0 0 15,21 1-15,0-22 0,0 21 0,1-21 16,20 0-16,-21 0 0,0 0 0,22 0 16,-22 0-16,21 0 15,-21 0-15,0 0 0,1-21 0,-1-1 16,0 1-16,0 0 0,0-21 0,0 21 15,-21-1-15,0 1 0,0 0 16,0 0-16,0 0 0,0 42 31,-21-21-15,21 21-16,-21 0 0,0 22 0,21-22 16,0 0-16,0 0 0,0 0 0,0 0 15,0 1 1,0-1-16,0 0 0,21-21 15,0 0-15,0 0 0,1 0 16,-1 0-16,0 0 16,0 0-16,0-21 0,-21 0 15,0-1-15,0-20 16,0 21-16,0 0 0,0-22 0,0 22 16,0 0-16,-21-21 0,0 21 0,0-1 15,21 1-15,-21 21 0,21-21 16,0 0-16,21 21 47,0 0-47,0 0 0,21 0 15,-20 0 1,-1 0-16,0 0 0,0 0 0,0 0 16,0 21-16,22-21 0,-22 21 0,0 0 15,0 1-15,0 20 0,1-21 16,-22 0-16,0 0 0,0 22 0,0-22 15,0 0-15,0 0 0,0 0 0,0 1 16,0-1-16,-22-21 16,1 21-16,21-42 47,0 0-32,0-1-15,0 1 0,0 0 0,0 0 16,21 0-16,1-22 0,-1 22 15,0-21-15,21 0 0,-21-1 0,1 22 16,20 0-16,-21-21 0,21 42 16,-20-22-16,-1 22 0,0 0 0,0 0 15,0 22-15,0-1 0,-21 21 16,0-21-16,0 22 0,0-22 16,0 21-16,0-21 0,0 22 0,0-22 15,0 0-15,0 0 0,0 0 16,0 0-16,0 1 0,0-1 15,22 0-15,-1-21 0,0 0 16,0 0-16,0 0 0,0 0 0,22 0 16,-22 0-16,21 0 0,-21-21 15,22 21-15,-22-21 0,0-1 0,21-20 16,-20 21-16,-1-21 0,0-1 0,-21 1 16,21 0-16,0-22 0,-21 22 15,21-1-15,-21 1 0,0 21 0,0 0 16,0 0-16,0-1 0,-21 22 15,0 0-15,0 22 0,21-1 16,-21 0-16,0 21 0,-1-21 16,22 22-16,0-22 0,0 21 15,0-21-15,0 22 0,0-22 0,0 0 16,0 0-16,0 22 0,0-22 16,0 0-16,0 0 0,0 0 15,0-42 32,0 0-47,-21 0 0,0 0 16,0-1-16</inkml:trace>
  <inkml:trace contextRef="#ctx0" brushRef="#br0" timeOffset="77694.62">11938 12510 0,'0'0'0,"-21"0"0,0 0 16,-1-22-16,22 1 47,0 0-31,-21 21-16,0 0 15</inkml:trace>
  <inkml:trace contextRef="#ctx0" brushRef="#br0" timeOffset="77909.5">10731 12615 0,'0'0'0,"-21"0"0,0 0 0,0 22 15,42-22 1,0 0-16,22 0 15,-22 0-15,21 0 0,0 0 16,1 0-16,-1 0 0,0 0 0,-20 0 16,20 0-16,-21 0 0,0 0 15,-42 0 1</inkml:trace>
  <inkml:trace contextRef="#ctx0" brushRef="#br0" timeOffset="79094.2">1164 14563 0,'-21'0'31,"0"0"-31,0 0 0,21-21 16,-22 21-16,1 0 0,0-22 0,0 1 16,0 21-16,21-21 15,0 0-15,0 0 0,0 0 0,0-1 16,0 1-16,0 0 15,0 0-15,0 0 0,21 0 16,21-1-16,-21 1 0,1 0 0,20 0 16,-21 0-16,0 21 0,22 0 15,-22 0-15,0 0 0,0 0 0,-21 21 16,0 0-16,0 21 16,0-20-16,-21 20 0,-21 0 15,20 1-15,-20-1 0,0 21 0,-1-20 16,1-1-16,0 0 0,21 1 15,-22-1-15,22 0 0,0-20 0,21 20 16,0-21-16,0 0 0,0 0 16,21 1-16,0-22 0,22 0 15,-22 0-15,21 0 0,0 0 16,-20 0-16,20 0 0,0 0 16,-21 0-16,22-22 0,-22 1 0,0 0 15,0 21-15,0-21 0,-21 0 16,0 0-16,0-1 0,0 1 0,-21-21 15,-21 21-15,21 0 0,-22 21 16,22-22-16,-21 22 0,21 0 0,-22 0 16,22 0-16,-21 0 0,21 0 15,0 22-15,-22-22 0,43 21 16,-21-21-16,21 21 0,0 0 16,0 0-16,21 0 15,22-21 1,-22 0-16,0 0 0,21 0 15</inkml:trace>
  <inkml:trace contextRef="#ctx0" brushRef="#br0" timeOffset="79278.1">1736 14669 0,'21'0'0,"-42"0"0,63 0 0,-21 0 31,-21-22 31,-21 1-62</inkml:trace>
  <inkml:trace contextRef="#ctx0" brushRef="#br0" timeOffset="85428.88">3238 14182 0,'0'0'0,"22"-21"0,-22-1 0,0 1 15,0 0-15,0 0 16,0 0-16,0 0 0,0-1 0,0 1 16,0 0-16,0 0 15,0 42 1,0 0-16,-22 0 0,1 22 16,0-1-16,21 22 0,-21-1 15,0 1-15,0-1 0,-1 22 0,1-22 16,21 1-16,-21-1 0,0 1 15,0-22-15,0 22 0,21-22 0,0 0 16,-22-21-16,22 22 0,0-22 16,-21 0-16,21 0 0,0-42 47,21-21-47,1 21 0,-22-22 15,21 1-15,0 0 0,-21-1 16,21-20-16,0-1 0,0-20 0,1 20 15,-1 1-15,21-22 0,-21 21 16,0 1-16,1-1 0,20 1 16,-21 21-16,0-1 0,0 1 0,1 21 15,-22 0-15,21 21 16,-21 21-16,0 0 0,0 21 0,0 1 16,0-1-16,0 21 0,0 1 15,0-1-15,0 1 0,0-1 0,0 1 16,0-1-16,0 1 0,0-1 15,0-20-15,0-1 0,0 0 0,0 1 16,0-22-16,0 21 16,0-21-16,0 1 0,0-1 15,21-21 1,-21-21 0,0-1-16</inkml:trace>
  <inkml:trace contextRef="#ctx0" brushRef="#br0" timeOffset="85609.78">2879 14669 0,'0'21'0,"21"-21"16,0 0-16,0 0 0,21 0 16,-20 0-16,20 0 0,0 0 15,1 0-15,-1-21 0,0 21 0,1 0 16,20-22-16,-21 22 0,1-21 15,-1 0-15,0 21 0,1-21 0,-22 21 16</inkml:trace>
  <inkml:trace contextRef="#ctx0" brushRef="#br0" timeOffset="86077.51">4106 14542 0,'64'-43'0,"-43"22"16,0 0-16,-21 0 15,21 21-15,-21-21 0,0-1 0,0 1 16,-21 21-16,0 0 16,-21 0-16,20 0 0,-20 0 0,21 0 15,-21 0-15,-1 0 0,1 21 16,21 1-16,-22-1 0,22 0 0,-21 0 15,42 21-15,-21-20 0,21-1 16,0 0-16,0 0 0,0 0 0,21 0 16,0 1-16,21-1 0,-20-21 15,20 21-15,-21 0 0,21-21 16,1 21-16,-22-21 0,21 21 0,-21-21 16,22 22-16,-22-22 0,0 21 15,-21 0-15,0 0 16,-21 0-16,0-21 15,-22 21-15,22-21 0,-21 0 0,0 22 16,-1-22-16,1 0 0,21 0 16,-22 0-16,22 0 0,0 0 0,0 0 15,0 0-15,0 0 0,21-22 16,0 1-16,0 0 16,21 21-16,0-21 15,21 0-15,-21 21 0,22-21 16</inkml:trace>
  <inkml:trace contextRef="#ctx0" brushRef="#br0" timeOffset="88558.45">4657 14563 0,'0'0'0,"84"-64"16,-63 43-16,1-21 16,-22 21-16,0-1 15,0 1-15,-22 0 0,1 21 16,0 0-16,0 0 0,-21 0 0,20 0 15,1 0-15,0 21 16,-21-21-16,21 21 0,-1 1 0,1 20 16,0-21-16,0 0 0,21 0 15,0 1-15,0 20 0,0-21 0,0 0 16,21-21-16,0 21 0,0 1 16,22-1-16,-22-21 0,0 21 0,0 0 15,0-21-15,1 21 0,-1-21 0,-21 21 16,21 1-16,-21-1 15,0 0-15,-42 0 0,20-21 16,1 0-16,0 21 0,-21-21 16,-1 0-16,22 0 0,-21 21 15,21-21-15,-22 0 0,22 0 0,0 0 16,-21 0-16,21 0 0,21-21 16,-22 21-16,22-21 0,22 21 31,-1 0-16,0 0-15,0 0 16,0 0-16,0 0 0,1 0 0,-1 0 16,21 0-16,-21 0 0,0 21 0,1-21 15,-1 21-15,0-21 0,0 0 16,21 0-16,-20 0 0,20 0 16,-21 0-16,0 0 0,0 0 15,1 0-15,-1 0 0,21 0 16,-21-21-16,0 21 0,1-21 0,20 21 15,-21-21-15,0 0 0,0 0 16,22-1-16,-22 1 0,0 0 0,-21 0 16,21-21-16,-21 20 0,21-20 15,-21 21-15,0 0 0,0-22 0,0 22 16,0 0-16,0 0 0,-21 21 16,0 0-16,0 0 15,21 21-15,0 0 0,-21 0 16,21 1-16,-21-1 0,21 21 15,0-21-15,0 22 0,0-22 16,0 0-16,0 0 0,0 0 0,0 0 16,0 1-16,0-1 0,21 0 15,0-21-15,0 0 0,-21 21 0,21-21 16,0 0-16,1 0 0,-1 0 16,0 0-16,0 0 0,0 0 0,0-21 15,22 0-15,-22 0 0,0 21 0,0-22 16,-21-20-16,21 21 0,1 0 15,-1-22-15,0 22 0,0 0 16,0 0-16,0-21 0,1 20 16,-22 1-16,21 21 0,-21 21 31,0 1-15,0-1-16,-21 0 0,21 0 0,-22 21 15,22-20-15,0-1 0,0 0 16,0 0-16,0 0 0,0 0 0,22 1 15,-1-1-15,0 0 0,0-21 16,0 0-16,22 0 0,-22 0 16,0 0-16,21 0 0,-21 0 0,22 0 15,-22 0-15,21-21 0,-21 0 0,1 21 16,20-43-16,-21 22 0,0-21 16,0-1-16,1 1 0,-1 0 15,0-22-15,0 1 0,0 20 16,0-20-16,1-1 0,-1 1 0,-21 21 15,0-22-15,0 22 0,21 21 0,-21-22 16,0 22-16,-21 21 31,0 21-31,-1 0 0,1 22 16,21-22-16,-21 21 0,0 1 0,21-1 16,-21 21-16,21-20 0,0-1 0,-21 22 15,21-22-15,0 0 0,0 1 16,0-1-16,0 0 0,0 1 15,0-22-15,0 0 0,0 0 16,21 0-16,0 0 0,0-21 0,0 0 16,0 0-16,1 0 0,20 0 0,-21 0 15,0 0-15,22 0 0,-22-21 16,0 0-16,21 0 0,-21 0 0,1 0 16,-1-22-16,0 22 0,0-21 0,0 21 15,0-22-15,-21 22 0,0 0 16,0 0-16,0 0 0,0-1 0,0 44 31,-21-1-15,21 0-16,0 0 0,-21 0 0,21 22 15,0-22-15,-21 0 0,21 0 16,0 21-16,0-20 0,0-1 0,0 0 16,21 0-16,0-21 0,0 0 15,1 21-15,20-21 0,-21 0 16,0 0-16,22 0 0,-22 0 0,21 0 15,-21-21-15,22 0 0,-22 0 16,21 21-16,-21-43 0,0 22 0,1 0 16,-1-21-16,0 21 0,0-22 15,0 22-15,-21-21 0,21 21 0,-21-1 16,0 1-16,0 0 0,0 42 31,0 0-31,0 1 16,0-1-16,0 21 0,0-21 0,-21 0 15,21 22-15,0-22 0,-21 21 16,21-21-16,0 1 0,0-1 0,0 0 16,0 0-16,21 0 0,0-21 15,1 0-15,-1 0 16,0 0-16,0 0 0,0 0 0,0 0 16,1 0-16,-1-21 0,0 0 0,0 0 15,-21 0-15,0-1 16,21 1-16,-21 0 0,0-21 0,0 21 15,0-22-15,0 22 0,0-21 16,-21 21-16,0-1 0,21 1 0,-21 21 16,0 0-16,-1 0 0,1 0 15,21 21 17,21-21-17,1 0-15,-1 0 0,0 0 0,0 0 16,0 0-16,22 0 0,-22 0 0,0 0 15,21 0-15,-21 0 0,1 0 16,-1 0-16,0 0 0,0 0 16,0 0-16,0 0 0,-21 22 15,22-1-15,-22 0 16,0 0-16,0 0 0,0 0 0,0 1 16,0-1-16,0 0 0,0 0 15,0 0-15,0 0 0,0 1 16,-22-22-16,1 21 0,21 0 0,-21-21 15,21 21-15,0 0 32,0-42-17,0 0 1,0 0-16,0 0 0,0-1 16,0 1-16,0-21 0,21 21 15,-21-22-15,21 22 0,1-21 0,-1 0 16,21 20-16,-21-20 0,0 21 0,1 0 15,20 0-15,-21 21 0,0 0 16,22 0-16,-22 0 0,0 0 0,0 0 16,0 0-16,0 21 0,1 0 0,-22 0 15,0 21-15,21-20 0,-21 20 16,0-21-16,0 21 0,0-20 0,0-1 16,0 21-16,0-21 0,0 0 15,0 1-15,0-1 0,0 0 16,21-21-1,0 0 1,0 0-16,22 0 0,-22 0 0,0 0 16,21-21-16,-21 0 0,22-1 0,-22 1 15,21 0-15,-21 0 0,22-21 16,-1-1-16,-21 22 0,0-21 0,22-1 16,-22 1-16,0 0 0,-21 21 15,0-1-15,0 1 0,0 0 0,0 0 16,-21 21-16,0 0 15,0 0-15,-1 21 16,1 0-16,21 0 0,0 1 0,0-1 16,0 0-16,0 0 15,0 21-15,0-20 0,0-1 0,0 0 16,0 0-16,21 21 0,-21-20 0,22-1 16,-22 0-16,21 0 0,-21 0 15,0 0-15,0 1 0,0-1 16,-21 0-16,-1-21 15,1 0-15,0 21 0,0-21 16,0 0-16,0 0 0,-1 0 0,1 0 16,0-21-1,21 0-15,0 0 16,-21 21-16,21-22 0,-21 1 16,21 0-16,-21 0 0</inkml:trace>
  <inkml:trace contextRef="#ctx0" brushRef="#br0" timeOffset="88781.32">7493 13907 0,'0'0'15,"-21"0"-15,-22-22 16,22 22-16,21-21 0,-21 21 62,0 0-62,0 0 16</inkml:trace>
  <inkml:trace contextRef="#ctx0" brushRef="#br0" timeOffset="88988.79">6202 14118 0,'-21'21'0,"42"-42"0,-42 64 0,42-43 32,0 0-32,21 0 0,-21 0 15,1 0-15,20 0 0,-21 0 0,21-22 16,-20 22-16,20 0 0,-21 0 15,21-21-15,-20 21 0,-1 0 16</inkml:trace>
  <inkml:trace contextRef="#ctx0" brushRef="#br0" timeOffset="89957.66">677 15854 0,'0'0'0,"0"21"0,21 0 0,-21 0 16,22-21-16,-1 0 15,0 0-15,0 0 0,0 0 16,0 0-16,1 0 16,-1 0-16,0-21 0,0 0 0,0 21 15,0-21-15,-21 0 0,0 0 16,0-1-16,0 1 15,-21 0-15,0 21 0,0 0 16,-21-21-16,20 21 0,-20 0 16,0 0-16,-1 0 0,1 21 0,21-21 15,-21 21-15,-1 0 0,22 1 16,0-1-16,0 21 0,21-21 16,0 0-16,0 1 0,0-1 0,0 0 15,0 0-15,21 0 16,0-21-16,0 0 15,22 0-15,-1 0 0,-21 0 0,21-21 16,1 21-16,-1-21 0,0 0 16,-20 0-16,20-1 0,-21 1 0,0 0 15,0 21-15,-21-21 0,0 0 16,0 42 15,-21 21-31,0-21 0,0 1 16,21 20-16,-21 0 0,0 1 0,-1-1 15,1 0-15,21 1 0,-21-22 16,0 21-16,0 0 0,21 1 16,0-22-16,-21 21 0,21-21 15,-22 1-15,22-1 0,0 0 16,0 0-16,22-21 16,-1-21-1,-21 0-15,21 21 0,0-21 16,-21-22-16</inkml:trace>
  <inkml:trace contextRef="#ctx0" brushRef="#br0" timeOffset="90121.56">952 16214 0,'22'0'78,"-1"0"-78,0-21 16,0 21-16,0 0 0</inkml:trace>
  <inkml:trace contextRef="#ctx0" brushRef="#br0" timeOffset="91120.84">2519 15600 0,'0'0'0,"0"-21"0,0 0 0,0-1 16,-21 22-16,-1 0 15,22 22 1,-21-1-16,21 21 0,0 0 16,-21 1-16,21 20 0,-21 1 0,0-1 15,21 1-15,0-1 0,-21 1 16,21-22-16,-22 22 0,22-22 16,-21 0-16,21-21 0,0 22 15,0-22-15,0 0 0,0 0 0,21-21 16,1 0-1,-1 0-15,0 0 0,-21-21 16,0 0-16,21 0 0,-21 0 0</inkml:trace>
  <inkml:trace contextRef="#ctx0" brushRef="#br0" timeOffset="91797.45">2307 15790 0,'0'0'15,"-21"-21"-15,21 0 0,0 0 0,-21 0 16,21 0-16,0-1 0,0 1 15,0 0-15,0 0 0,0 0 16,21 0-16,0 21 0,0-22 0,22 1 16,-1 0-16,0 21 0,22 0 15,-1 0-15,-20 0 0,20 0 0,1 0 16,-1 21-16,-21 0 0,1 22 16,-22-1-16,0 0 0,-21-20 0,0 20 15,0 21-15,-21-20 0,0-1 16,-22 0-16,1 1 0,0-1 0,-22 0 15,1-20-15,20-1 0,-20 21 16,21-21-16,-1-21 0,1 21 0,21-21 16,-22 0-16,22 0 15,0 0-15,21-21 0,0 0 16,0 0-16,0 0 16,0 0-16,21-1 0,0 22 15,1 0-15,-1-21 0,0 21 0,0 0 16,21 21-16,-20-21 0,-22 43 15,21-22-15,0 0 0,0 0 0,0 22 16,-21-22-16,21 21 0,1-21 16,-22 0-16,21 1 0,-21-1 0,21 0 15,0 0-15,0-21 16,0 21-16,1-21 0,-1 0 0,0 0 16,0 0-16,0 0 15,22 0-15,-22 0 0,0 0 0,21-21 16,-21 21-16,22-21 0,-22 0 15,0 0-15,21-1 0,-20 1 0,-1 0 16,0 0-16,-21 0 0,0-22 16,0 22-16,0 0 0,0-21 0,0 21 15,0-1-15,0 1 0,0 0 16,-21 21-16,0 21 16,-1 0-16,22 1 15,0-1-15,-21 0 0,21 21 0,0-21 16,-21 1-16,21 20 15,0-21-15,0 0 0,0 0 0,0 1 16,0-1-16,21 0 0,-21 0 16,21-21-16,1 0 0,-22 21 0,21-21 15,0 0-15,0 0 0,21 0 16,-20 0-16,-1-21 0,0 0 0,21 0 16</inkml:trace>
  <inkml:trace contextRef="#ctx0" brushRef="#br0" timeOffset="92126.26">3556 16066 0,'0'-22'15,"0"1"1,21 21 15,0-21-31,0 21 16,1 0-1,-1 0-15,0 0 0,0 0 32</inkml:trace>
  <inkml:trace contextRef="#ctx0" brushRef="#br0" timeOffset="93356.91">3725 16298 0,'0'0'0,"0"22"0,0-1 0,21-21 15,1 0 1,-1 0-16,0 0 16,0 0-16,0 0 0,0-21 15,1-1-15,-1 1 0,21 0 0,-21 0 16,0-21-16,22 20 0,-22-20 16,0 0-16,0-1 0,0 1 0,-21 0 15,0-1-15,0 22 0,0-21 16,0 21-16,0 0 0,-21 21 0,0 0 15,0 0-15,0 0 16,0 0-16,-1 0 0,-20 0 0,21 21 0,0 0 16,21 0-16,0 0 15,0 0-15,0 1 0,21-22 16,0 21-16,0-21 0,0 21 16,22-21-16,-22 21 0,0 0 0,0 0 15,0 1-15,1-1 0,-1 0 16,0 0-16,-21 0 0,0 0 0,0 1 15,0-1-15,0 21 0,0-21 16,0 0-16,0 1 0,0-1 16,0 0-16,0 0 15,21-21 1,0 0-16,0 0 16,1-21-16,-1 0 0,0 0 15,0-1-15,0 1 0,0 0 0,22 0 16,-22 0-16,0-22 0,0 1 15,0 21-15,1-21 0,-1-1 0,-21 22 16,0 0-16,21 0 0,-21 0 16,21-1-16,-21 44 31,-21-1-31,0 0 0,0 21 16,21-21-16,-22 1 0,22 20 0,0-21 15,-21 0-15,21 22 0,0-22 16,0 0-16,0 0 0,0 0 15,0 0-15,21-21 16,1 0-16,-1 0 0,0 0 16,0 0-16,21 0 0,-20 0 15,20 0-15,0-21 0,-21 0 0,22 0 16,-1 0-16,-21-22 0,22 22 0,-22 0 16,0-21-16,0 21 0,0-1 15,-21 1-15,0 0 0,0 0 0,-21 42 47,0 0-47,0 0 0,21 1 16,0-1-16,0 0 0,0 21 0,-21-21 15,21 1-15,0-1 0,0 0 16,0 0-16,21 0 16,0-21-16,0 0 0,0 0 15,0 0-15,1 0 0,20 0 16,-21 0-16,21-21 0,-20 21 0,20-21 15,-21 0-15,21 0 0,-20-22 16,-1 22-16,0-21 0,0 21 0,-21-22 16,21 22-16,-21-21 0,0 21 15,0-1-15,0 1 0,0 0 0,-21 21 16,0 0-16,0 21 16,21 0-16,0 1 15,0 20-15,-21-21 0,21 0 0,-22 22 16,22-22-16,0 21 0,0-21 15,0 22-15,0-22 0,-21 0 0,21 0 16,0 0-16,0 0 0,-21-21 16,21 22-16,0-1 0,0-42 31,0-1-31,0 1 16,0 0-16,0 0 0,0 0 0,21-22 15,0 22-15,1-21 16,-1 0-16,0-1 0,0 1 0,21 0 15,-20 20-15,-1 1 0,21 0 0,0 21 16,-20 0-16,-1 0 0,21 0 16,-21 21-16,0 0 0,1 1 15,-1-1-15,-21 21 0,0-21 0,0 22 16,0-22-16,0 21 0,0-21 0,0 0 16,0 1-16,0-1 0,-21 0 15,21 0-15,0 0 0,-22-21 16</inkml:trace>
  <inkml:trace contextRef="#ctx0" brushRef="#br0" timeOffset="94201.43">7154 16023 0,'0'0'0,"0"-21"31,0 0-31,0 0 16,0 0-16,21-1 16,1 1-16,-1 0 0,21 0 0,-21 0 15,22 0-15,-22-1 0,21 1 16,-21 0-16,22 0 0,-22 0 0,0 0 16,0-1-16,-21 1 0,21-21 0,-21 21 15,0 0-15,0-1 0,0 1 16,-21-21-16,0 42 0,0-21 15,0 0-15,-1 21 0,1 0 0,0 0 16,0 0-16,0 21 0,0 21 0,-1 0 16,1 1-16,0-1 15,0 22-15,0-1 0,0 22 0,21-1 16,-22 1-16,1 0 0,21-22 0,0 22 16,-21 0-16,0-22 0,21 22 15,-21-22-15,21 22 0,-21-22 0,21 1 16,0-1-16,0 1 0,0-22 15,0 22-15,0-22 0,0-21 0,0 22 16,21-22-16,0-21 16,0 0-16,0 0 0,0 0 0,1 0 15,-1-21-15,0-22 0,0 22 0,0-21 16,0-1-16,-21 1 0,0 0 16,0-1-16,0-20 0,0 21 15,0-22-15,-42 22 0,21-22 16,-21 22-16,-1-22 0,1 22 0,-22 0 15,22-1-15,-21 22 0,-1-21 16,22 21-16,-22 21 0,22 0 0,0-21 16,-1 21-16,22 0 0,0 0 0,0 0 15,42 0 1,21 0-16,1 0 0,20 0 16,-21 0-16,22-22 0,-1 1 15,1 21-15,21-21 0,-22 0 0</inkml:trace>
  <inkml:trace contextRef="#ctx0" brushRef="#br0" timeOffset="94820.6">8001 15727 0,'0'0'0,"-21"-21"16,0 21-16,-1-21 0,1 21 0,-21 0 15,21 0-15,-22 0 0,22 0 16,-21 0-16,21 0 0,-22 0 0,22 21 15,-21 21-15,0-21 0,-1 22 0,22-1 16,-21 0-16,21 1 0,-1-1 16,1 0-16,21 1 0,-21-22 0,21 21 15,0-21-15,0 0 16,0 1-16,21-1 0,0-21 0,1 0 16,-1 0-16,21 0 0,-21 0 15,22 0-15,-22-21 0,21-1 0,0 1 16,-20 0-16,20 0 0,-21-21 0,21 20 15,-20-20-15,-1 0 0,0-1 16,0 22-16,0-21 0,0 0 0,-21 20 16,0 1-16,22 0 0,-22 42 31,0 0-31,0 1 16,-22-1-16,22 21 0,0-21 15,-21 22-15,21-22 0,0 21 0,0-21 16,0 0-16,0 1 0,0-1 15,0 0-15,21 0 0,-21 0 0,22-21 16,20 0-16,-21 0 0,0 0 16,22 0-16,-22 0 0,0 0 0,21-21 15,-21 21-15,22-21 0,-22 0 0,0 0 16,21-22-16,-20 22 0,-1-21 16,0 21-16,-21-1 0,0-20 0,21 21 15,-21 0-15,0 42 31,-21-21-31,0 21 0,21 21 16,-21-20-16,21-1 0,-22 0 16,22 0-16,-21 21 0,21-20 15,0-1-15,0 0 0,21-21 32,-21-21-17,22 0-15</inkml:trace>
  <inkml:trace contextRef="#ctx0" brushRef="#br0" timeOffset="95142">8509 15558 0,'0'0'0,"-21"0"16,0 0-16,-1 0 0,22 21 16,-21 0-16,0-21 0,21 21 0,0 0 15,0 0-15,0 1 0,0-1 16,21-21-1,0 0-15,1 0 16,-1 0-16,0 0 0,0-21 16,0 21-16,0-22 0,-21 1 0,0 0 15,0 0-15,0 0 0,0 0 16,0-1-16,0 1 0,-21 0 0,0 0 16,21 0-16,-21 21 0,0 0 15,0 0-15,-1 0 0,1 21 16,0-21-16,0 21 0,0 21 0,0-20 15,21-1-15,0 0 0,0 21 16,0-21-16,0 1 0,0-1 0,21 0 16,0-21-16,0 21 0,0-21 0,22 0 15</inkml:trace>
  <inkml:trace contextRef="#ctx0" brushRef="#br0" timeOffset="95381.37">9080 15367 0,'0'0'0,"-21"21"16,0 0-16,0 1 15,0 20-15,0 0 0,-1 1 0,1-1 16,0 0-16,0 1 0,0-1 0,-22 0 16,22 1-16,0-1 0,0 0 15,21 1-15,0-1 0,-21 0 0,21-21 16,0 1-16,0-1 0,0 0 15,0 0-15,0 0 0,21-21 16,0 0-16,0 0 0,0-21 16,1 0-16</inkml:trace>
  <inkml:trace contextRef="#ctx0" brushRef="#br0" timeOffset="95713.18">9038 15917 0,'0'22'15,"21"-22"1,0 0-16,1 0 16,-1 0-16,0 0 0,0 0 0,0 0 15,22 0-15,-22 0 0,21 0 16,-21 0-16,0-22 0,22 1 0,-22 21 16,0-21-16,-21 0 0,0 0 15,21 0-15,-21-1 0,0 1 16,0 0-16,-21 21 15,0 0-15,0 0 16,0 0-16,-1 0 0,-20 21 0,21 0 16,0 1-16,0 20 0,-1-21 0,1 0 15,21 22-15,0-22 0,0 0 16,0 0-16,0 21 0,0-20 0,0-1 16,21 0-16,1-21 0,20 0 15,-21 0-15,0 0 0,22 0 16,-1 0-16,0 0 0</inkml:trace>
  <inkml:trace contextRef="#ctx0" brushRef="#br0" timeOffset="96157.35">10139 15621 0,'0'0'0,"0"-21"15,-21 21-15,-22 0 0,22 0 0,0 0 16,-21 21-16,-1-21 0,1 21 15,0 0-15,-1 1 0,1 20 0,21-21 16,-22 21-16,22 1 0,0-22 0,0 21 16,21 1-16,0-22 15,0 21-15,0-21 0,0 0 0,0 1 16,21-1-16,0-21 0,22 21 16,-22-21-16,0 0 0,21 0 15,1 0-15,-22-21 0,21 0 0,0-1 16,-20 1-16,20-21 0,-21 0 15,21-1-15,-20 1 0,20 0 0,-21-22 16,0 22-16,0-22 0,1-20 0,-1 20 16,0 1-16,-21-22 0,21 21 15,-21 1-15,0-1 0,0 22 0,0 0 16,0 21-16,-21 21 16,0 0-16,0 21 0,-1 21 15,-20 0-15,21 22 0,0-1 0,0 1 16,-1 21-16,1-22 0,0 1 15,21 20-15,0-20 0,0-22 0,0 22 16,0-22-16,0 0 0,0 1 0,21-1 16,0-21-16,1 21 0,-1-42 15,0 22-15,0-22 0,21 0 0,-20 0 16</inkml:trace>
  <inkml:trace contextRef="#ctx0" brushRef="#br0" timeOffset="96593.63">11197 15261 0,'0'0'0,"-42"-63"15,42 42 1,-21 21-16,21-22 15,21 22 17,0 0-32,21 0 0,-21 0 0,43 0 15,-22 0-15,22 0 0,-1 0 16,-20 0-16,20 0 0,1 0 16,-1 0-16,1 0 0,-22 0 0,0 0 15,1 0-15,-22 0 0,0 0 16,-63 0-1</inkml:trace>
  <inkml:trace contextRef="#ctx0" brushRef="#br0" timeOffset="96845.48">11472 15198 0,'0'0'0,"-21"0"0,21 21 31,0 0-31,0 21 16,0-20-16,0 20 0,0 0 15,0 1-15,0 20 0,-21-21 16,21 1-16,-21 20 0,21-20 0,-21-1 16,-1 21-16,22-20 0,-21-1 15,0 0-15,21 1 0,0-1 0,-21-21 16,21 0-16,-21 22 0,21-22 16,0 0-16,21-21 15,-21-21 1,21 0-16,0 0 0,0-1 15</inkml:trace>
  <inkml:trace contextRef="#ctx0" brushRef="#br0" timeOffset="97392.85">11663 15706 0,'0'21'0,"0"0"15,21-21 16,0 0-31,0 0 0,0 0 16,1 0-16,-1 0 0,0 0 0,21-21 16,-21 0-16,1 21 0,20-21 15,-21 21-15,0-22 0,0 1 0,-21 0 16,0 0-16,0 0 16,0 0-16,0-1 0,-21 22 15,0 0-15,0 0 0,0 0 0,-22 0 16,22 22-16,0-1 0,-21 0 15,21 0-15,-1 0 0,1 0 0,21 22 16,0-22-16,0 21 0,0-21 16,0 1-16,0 20 0,0-21 0,0 0 15,43 0-15,-22-21 0,0 22 16,21-22-16,-21 0 0,22 0 0,-1 0 16,-21 0-16,22 0 0,-1-22 0,0 22 15,1-21-15,-22 0 16,21 0-16,-21 0 0,0-22 0,1 22 15,-1 0-15,0 0 0,-21-21 16,0 20-16,0 1 0,0 0 16,0 42-1,0 0-15,0 1 16,0-1-16,0 0 0,0 0 0,0 0 16,0 0-16,0 1 0,0-1 15,0 0-15,0 0 0,-21 0 0,0 0 16,21 1-16,-22-1 0,1-21 15,21-21 17,0-1-32,0 1 15,21-21-15</inkml:trace>
  <inkml:trace contextRef="#ctx0" brushRef="#br0" timeOffset="97642.16">12658 15198 0,'0'0'0,"21"-43"0,0 1 0,-21 0 0,0 21 15,0-1-15,0 44 16,0-1-16,0 0 16,0 21-16,-21 1 0,0-1 15,21 0-15,-22 22 0,1-22 0,21 22 16,-21-22-16,0 21 0,0-20 16,21-1-16,-21 0 0,-1 22 15,22-22-15,0-21 0,0 22 0,-21-1 16,21-21-16,0 22 0,0-22 15,0 0-15,0 0 0,21-42 32,-21 0-17</inkml:trace>
  <inkml:trace contextRef="#ctx0" brushRef="#br0" timeOffset="97817.06">12425 15663 0,'0'0'0,"0"-21"0,-21 21 15,21-21 1,21 21 0,0 0-16,0 0 0,0 0 15,0 0-15,1-21 0,20 21 0,-21 0 16,21 0-16,1-21 0,-22 21 0,21 0 16,1-21-16,-1-1 0,-21 22 15,21-21-15</inkml:trace>
  <inkml:trace contextRef="#ctx0" brushRef="#br0" timeOffset="98091.91">13293 15325 0,'0'0'0,"21"-21"0,0-1 0,0 1 15,-21 0-15,0 0 0,0 0 0,0 0 16,0-1-16,0 1 0,-21 21 31,-21 21-31,20 1 0,1-1 0,-21 0 16,0 21-16,20 1 0,-20-1 15,0 21-15,-1-20 0,22-1 0,-21 0 16,21 22-16,0-22 0,-1-21 16,1 22-16,21-1 0,0 0 0,0-20 15,0-1-15,0 21 0,0-21 0,21 0 16,1 1-16,-1-22 16,21 21-16,-21-21 0,22 0 0,-1 0 15,0 0-15,22 0 0,-1 0 16,1 0-16,-1-21 0,-20-1 0</inkml:trace>
  <inkml:trace contextRef="#ctx0" brushRef="#br0" timeOffset="99313.38">13779 15706 0,'0'0'0,"0"-21"0,0-22 15,-21 22 1,0 0-16,0 0 0,0 21 0,0 0 0,-22 0 16,22 0-16,-21 0 0,21 0 0,-22 21 15,1 0-15,21 0 0,-22 0 16,1 1-16,21-1 0,-21 21 15,20-21-15,1 22 0,0-22 0,21 21 16,0-21-16,0 22 0,0-22 16,0 0-16,0 0 0,21 0 0,22 0 15,-22-21-15,0 0 0,21 0 16,-21 0-16,22 0 0,-1 0 0,-21 0 16,22-21-16,-22 0 0,21 0 0,-21 0 15,0-22-15,1 22 0,-1-21 16,0 21-16,0-22 0,0 1 0,-21 0 15,0 21-15,21-22 0,-21 22 16,0 0-16,0 0 0,-21 21 31,0 21-31,0 0 16,0 0-16,21 0 0,-21 1 0,21-1 16,-22 0-16,22 0 0,0 0 0,0 0 15,0 1-15,0-1 0,0 0 16,22 0-16,-1 0 0,0-21 0,0 21 15,0-21-15,0 0 0,1 0 16,20 0-16,-21 0 0,21 0 0,1-21 16,-1 0-16,-21 21 0,22-21 15,-1-21-15,-21 20 0,21 1 0,-20-21 16,-1 21-16,0-22 0,0 22 16,0-21-16,-21 21 0,0 0 15,21 21-15,-21 21 16,0 0-1,0 0-15,0 0 0,0 0 16,0 1-16,0-1 0,0 0 0,0 0 16,0 0-16,0 0 0,0 1 15,0-1-15,0 0 0,0 0 16,-21-21 15,21-21-15,-21 0-16,0 21 15,21-21-15,-21 21 0,21-22 0,0 1 16,-21 21-16,-1 0 31,22 21-15,0 1-16,0-1 0,0 0 16,0 0-16,22 0 0,-1-21 15,0 21-15,0-21 0,0 0 16,0 22-16,22-22 0,-22 0 15,0 0-15,21 0 0,1 0 0,-1-22 16,0 1-16,-20 0 0,20 0 0,0 0 16,-21 0-16,22-1 15,-22 1-15,0-21 0,21 21 0,-20-22 16,-22 1-16,21 21 0,-21-21 16,21 20-16,-21 1 0,0 0 0,-21 21 15,0 0 1,21 21-16,-22 0 0,1 1 15,0-1-15,0 0 0,0 0 0,0 0 16,21 22-16,0-22 0,0 0 16,0 0-16,0 0 0,0 22 0,0-22 15,21 0-15,0 0 0,-21 0 16,21 0-16,0-21 0,0 22 0,1-22 16,20 0-16,-21 0 0,0 0 15,22 0-15,-22 0 0,0 0 16,21-22-16,1 1 0,-1 0 0,-21 0 15,21 0-15,1 0 0,-1-1 0,-21-20 16,22 21-16,-22-21 0,0 20 16,0-20-16,-21 21 0,0 0 0,0 0 15,0-1-15,-21 22 0,0 0 16,0 0-16,-22 0 0,22 0 0,0 0 16,0 0-16,0 22 0,-1-1 0,22 0 15,0 0-15,0 0 16,0 0-16,0 1 0,22-1 0,-22 0 15,21 0-15,0 0 0,-21 0 16,0 1-16,21-22 16,-21 21-16,0 0 15,-21-21-15,0 0 0,0 0 16,-1 0-16,1 0 0,-21 0 0,0 0 16,-1 0-16,1 0 0,0 0 0,-1 21 15</inkml:trace>
  <inkml:trace contextRef="#ctx0" brushRef="#br0" timeOffset="100409.54">444 17420 0,'0'0'0,"-21"0"16,21-21-16,0 0 15,-21 21-15,21-21 0,0 0 16,-21-1 0,21 44-1,0-1-15,0 0 16,0 0-16,0 21 0,0 1 16,0-1-16,0 0 0,0 1 0,0-1 15,0 0-15,-21-20 0,0 20 16,21 0-16,0-21 0,0 1 15,-22-1-15,22 0 0,0 0 16,0-42 15,22 0-15</inkml:trace>
  <inkml:trace contextRef="#ctx0" brushRef="#br0" timeOffset="100837.29">931 17441 0,'21'-21'0,"-42"42"0,64-42 15,-43 0-15,0 42 32,0 0-32,-22 1 0,1 20 15,0 0-15,-21 1 0,21-22 16,-22 21-16,22 0 0,0 1 15,0-1-15,21-21 0,0 22 0,0-22 16,0 0-16,0 0 0,21-21 16,0 0-16,0 21 0,22-21 15,-1 0-15,-21 0 0,21 0 16,1-21-16,-1 0 0,0 0 0,1 0 16,-22-1-16,21 1 0,1 0 15,-22-21-15,0 21 0,-21-22 16,0 1-16,0 21 0,0-22 0,0 1 15,-21 21-15,0 0 16,-22 0-16,22-1 0,0 22 16,-21 0-16,20 0 0,1 22 0,-21-22 15,21 21-15,0 0 0,-1 21 16,22-21-16,0 1 0,0-1 16,0 0-16,0 0 0,0 0 15,0 0-15,0 1 0,22-22 0,20 0 16,-21 0-16</inkml:trace>
  <inkml:trace contextRef="#ctx0" brushRef="#br0" timeOffset="101033.18">1651 17695 0,'0'0'0,"42"0"16,-42-21-1,21 21-15,-21-21 16,-21 0 46</inkml:trace>
  <inkml:trace contextRef="#ctx0" brushRef="#br0" timeOffset="101520.9">3048 17145 0,'0'0'0,"0"-63"16,-21 41-1,0 1 1,63 21 15,-21 0-31,0 21 16,22-21-16,-1 0 0,0 0 15,22 0-15,-1 0 0,1 0 0,-1 0 16,22 0-16,-22 0 0,1 0 16,-1 0-16,1 0 0,-1 0 0,-20 0 15,-1 0-15,-21 0 0,0 0 16,1 0-16,-44 0 31,1 0-31,-21 0 0,21 0 0,-22 0 16,1 0-16,0 0 0,-1 0 15,1 0-15</inkml:trace>
  <inkml:trace contextRef="#ctx0" brushRef="#br0" timeOffset="101742.92">3514 17060 0,'0'22'16,"-22"-22"-1,22 21-15,0 0 0,0 21 0,-21-21 16,21 22-16,0-22 0,0 21 0,0 22 16,0-22-16,0 0 0,-21 22 15,0-22-15,0 22 0,21-22 16,0 0-16,-21 1 0,-1-1 0,22-21 16,-21 22-16,21-22 0,0 0 15,0 0-15,0 0 0,0-42 31,21 0-15,1 0-16</inkml:trace>
  <inkml:trace contextRef="#ctx0" brushRef="#br0" timeOffset="102381.62">3662 17717 0,'0'0'0,"0"42"16,0-21-1,0 0-15,0 0 16,21-21-16,0 0 16,0 0-16,0 0 15,1 0-15,-1-21 0,0 21 16,21-42-16,-21 42 0,1-21 0,-1 0 16,0-1-16,0 1 0,0 0 0,-21 0 15,0-21-15,0 20 0,21 1 0,-21 0 16,0-21-16,0 21 0,0-1 0,0 1 15,-21 21-15,0 0 16,0 21-16,0 1 16,0-1-16,-1 21 0,1-21 0,0 0 15,0 1-15,0 20 0,21-21 0,0 21 16,-21-20-16,21 20 0,0-21 16,0 0-16,0 0 0,0 1 0,0-1 15,0 0-15,21-21 0,-21 21 0,21-21 16,0 0-16,0 0 0,0 0 0,1 0 15,-1 0-15,21 0 0,-21 0 0,0 0 16,1 0-16,-1-21 0,0 21 0,0-21 16,0 0-16,0-1 0,1 1 0,-1 0 15,0 0-15,0 0 0,-21-22 0,21 22 16,0-21-16,1 0 0,-22 20 0,0-20 16,0 21-16,0 0 0,0 0 0,0-1 15,-22 22 1,1 0-16,21 22 15,-21-22-15,21 21 0,0 0 0,0 0 16,0 21-16,0-20 0,0-1 0,0 0 16,21 0-16,0 0 0,1 0 0,-1 1 15,0-1-15,21 0 0,22 42 16,-64-41-16,0-1 16,0 0-1,-21-21 1,-1 0-16,1 0 0,0 0 15,0 0-15,21-21 0,0 0 16,0-1-16,0 1 0,0 0 0,0 0 16</inkml:trace>
  <inkml:trace contextRef="#ctx0" brushRef="#br0" timeOffset="102673.46">4889 17082 0,'0'0'0,"0"-22"0,0 44 32,0-1-32,-21 0 0,0 0 0,0 21 15,0-20-15,21 20 0,-21 0 16,-1 1-16,1-1 0,0 21 0,0-20 16,0-1-16,0 0 15,21 1-15,-22-1 0,22 0 0,-21 1 16,21-22-16,0 0 0,0 21 15,0-20-15,0-1 0,0 0 16,21-21 0,1 0-16,-1 0 15,0-21-15,0 0 0,0-1 16,-21 1-16,0-21 0,21 21 0,-21-22 16</inkml:trace>
  <inkml:trace contextRef="#ctx0" brushRef="#br0" timeOffset="102865.35">4403 17463 0,'0'0'0,"0"-22"16,21 22-1,0-21-15,0 21 16,21 0-16,-20 0 0,20 0 16,-21 0-16,21 0 0,1 0 0,-22-21 15,21 21-15,1 0 0,-22-21 16,21 21-16,0 0 0,-20-21 0,20 21 15,-21 0-15,21-21 0,-20 21 16,-1-22-16</inkml:trace>
  <inkml:trace contextRef="#ctx0" brushRef="#br0" timeOffset="103149.87">5482 17209 0,'-21'-22'16,"0"22"15,0 22-31,21-1 0,0 0 16,0 21-16,-22-21 0,1 22 15,21-1-15,-21 22 0,21-22 16,0 0-16,-21 1 0,0-1 16,21 0-16,-21 1 0,21-1 15,-22-21-15,22 21 0,0-20 0,0-1 16,0 0-16,0-42 31,0 0-15,0-1-16,0 1 0,0-21 15,0 0-15,0-1 0</inkml:trace>
  <inkml:trace contextRef="#ctx0" brushRef="#br0" timeOffset="103360.75">5270 17420 0,'0'-42'0,"0"169"0,0-212 0,0 1 15,22 41-15,-22 22 0,21 0 0,-21 0 16,21 21-16,0 0 15,0 21-15,0 21 16,1-21-16,-22 22 0,21-1 0,0 0 16,0 1-16,-21-1 0,21 0 15,0-20-15,-21 20 0,22 0 0,-1-21 16,-21 22-16,21-22 0,-21 0 16,0 0-16,21 0 0,-21 1 0,21-22 31,0-43-16,-21 22-15,0 0 16</inkml:trace>
  <inkml:trace contextRef="#ctx0" brushRef="#br0" timeOffset="103601.61">5821 17293 0,'0'0'0,"21"-42"0,-21 0 16,21 20-16,-21-20 0,0 21 15,0 0-15,0 42 31,-21 21-31,0-21 0,0 22 16,-1-22-16,1 21 0,0 1 16,0-1-16,0 21 0,0-20 0,-1-1 15,1 0-15,21 1 0,-21-1 16,21 0-16,-21 1 0,21-22 16,-21 0-16,21 0 0,0 0 15,0 1-15,21-22 16,0 0-16,0-22 15,22 1-15,-22 0 0</inkml:trace>
  <inkml:trace contextRef="#ctx0" brushRef="#br0" timeOffset="104169.29">6371 17166 0,'0'0'0,"21"-21"0,-21 0 15,-21 21 16,0 0-31,-21 21 16,20 0-16,1 0 0,-21 1 0,21 20 16,-22 0-16,22 1 0,0-1 15,0 0-15,0 22 0,0-22 0,21 22 16,-22-22-16,22 0 0,0 1 16,0-1-16,0-21 0,22 21 0,-1-20 15,0-1-15,0-21 0,0 21 16,0-21-16,1 0 0,-1 0 15,21 0-15,-21 0 0,0 0 0,1 0 16,-1-21-16,0 0 16,0-1-16,0 1 0,-21 0 15,0 0-15,0-21 0,0 20 16,-21 1-16,0 0 0,0 0 16,0 0-16,-1 21 0,1 0 15,21-21 1,21 21 15,1-22-31,-1 22 0,0 0 16,0 0-16,0 0 0,-21 22 15,21-1-15,1 21 0,-22-21 16,0 0-16,0 22 0,0-22 16,0 21-16,0-21 0,-22 22 15,1-1-15,0-21 0,21 22 16,-21-22-16,0 21 0,0-21 0,-1 22 15,1-1-15,0-21 0,-21 21 16,21-20-16,-1 20 0,1-21 0,0 0 16,-21 0-16,42 1 0,-21-22 15,42-22 1</inkml:trace>
  <inkml:trace contextRef="#ctx0" brushRef="#br0" timeOffset="105009.54">8086 17039 0,'21'-21'0,"21"-21"16,-42 21-16,0-1 0,0 1 0,0 0 15,0-21-15,0 21 0,-21-1 16,0 22-16,-22 0 16,1 0-16,0 0 0,-1 22 0,1-1 0,0 21 15,-1 0-15,1 1 16,0-1-16,21 22 0,-1-22 0,1 21 15,0-20-15,21 20 0,0 1 16,0-22-16,0 22 0,0-22 0,21 0 16,0 1-16,1-22 0,-1 0 15,21 0-15,0 0 0,1 0 16,-1-21-16,0 0 0,1 0 0,-1-21 16,0 0-16,1 21 0,-22-21 15,0 0-15,0-22 0,-21 22 16,0 0-16,0-21 0,0 21 15,-21-22-15,-21 22 0,21-21 0,-22 21 0,22-1 16,-21 1-16,-1 21 16,1 0-16,21 0 0,0 0 0,0 0 15,-1 0-15,44 0 32,-1 0-32,0 0 0,0 0 15,21 21-15,-20-21 0,20 22 0,0-1 16,1 0-16,-22 0 0,21 0 15,-21 22-15,0-22 0,1 21 0,-1 0 16,-21 22-16,0-22 0,0 1 16,0 20-16,0-21 0,-21 22 15,-1-22-15,1 1 0,0 20 16,0-21-16,0 22 0,-22-22 0,22 22 16,-21-22-16,21 22 0,0-22 15,-22 0-15,22 1 0,0-22 0,21 0 16,0 0-16,0 0 0,21-42 15,0 0 1,0 0-16,1-22 0,20 1 16,0 0-16,1-1 0</inkml:trace>
  <inkml:trace contextRef="#ctx0" brushRef="#br0" timeOffset="105433.29">8636 17441 0,'0'0'0,"-21"-21"16,21 0-16,0 0 15,0 0-15,0 0 16,21-1 0,0 22-16,0-21 0,0 21 0,1 0 15,20 0-15,-21 0 0,0 0 16,0 0-16,1 21 0,-1 1 0,0-1 15,-21 21-15,0-21 16,0 0-16,0 22 0,0-1 0,0-21 16,-21 22-16,0-22 0,-1 0 15,1 0-15,-21 0 0,42 0 0,-21-21 16,0 0-16,21 22 0,-22-22 16,22-22-1,0 1-15,0 0 16,22-21-16,-1 21 0,0-22 0,0 22 15,0-21-15,0-1 16,1 22-16,-1-21 0,0 21 0,0 0 0,21-1 16,-20 1-16,-1 0 0,0 21 15,0 0-15,0-21 0,0 21 16,1 0-16,-1 0 0,0 0 16,0 0-16,0 0 0</inkml:trace>
  <inkml:trace contextRef="#ctx0" brushRef="#br0" timeOffset="105845.06">9271 17272 0,'0'21'16,"0"0"-16,0 1 15,-21-1-15,0 0 0,-1 0 16,1 21-16,21-20 0,-21 20 16,0 0-16,21 1 0,0-22 15,0 21-15,0-21 0,0 0 16,0 1-16,0-1 0,21 0 0,0 0 15,0-21-15,22 0 0,-22 0 16,0 0-16,21 0 0,-20 0 0,20-21 16,-21 0-16,21 21 0,-20-21 15,-1-1-15,0-20 0,0 21 0,-21-21 16,0-1-16,0 22 0,0-21 16,0-1-16,0 1 0,0 0 0,-21-1 15,0 22-15,-22 0 0,22 0 16,0 0-16,-21 21 0,21 0 0,-22 0 15,22 21-15,-21 0 16,21 0-16,-22 0 0,22 1 0,0 20 16,0-21-16,21 21 0,0 1 15,0-22-15,0 21 0,21-21 0,0 1 16,0 20-16,22-21 0,-1 0 16,-21-21-16,21 21 0,1-21 0,-1 0 15,0 0-15,1 0 0,20 0 16,-20 0-16,-1 0 0,0-21 0,-21 0 15</inkml:trace>
  <inkml:trace contextRef="#ctx0" brushRef="#br0" timeOffset="106265.99">9842 17441 0,'0'0'0,"22"-21"15,-22-21-15,0 21 0,0 0 0,0-1 16,0 44 0,0-1-1,-22 0-15,1 21 16,21-21-16,-21 1 0,21 20 0,-21-21 15,21 21-15,0-20 0,0-1 16,0 0-16,0 21 0,21-42 0,0 21 16,-21 1-16,21-22 0,1 0 15,-1 21-15,0-21 0,0 0 0,0 0 16,0 0-16,22 0 0,-22-21 16,0-1-16,0 1 0,22 0 0,-22 0 15,-21 0-15,21-22 16,0 1-16,-21 21 0,0-21 0,0 20 15,0 1-15,0 0 0,0 0 16,0 42 15,0 0-31,-21 0 0,21 1 0,-21-1 16,21 0-16,0 0 0,0 0 16,0 0-16,0 1 0,0-1 0,0 0 15,21 0-15,0 0 16,0-21-16,0 21 0,1-21 0,-1 0 15,0 0-15,0 0 0,0 0 16,22 0-16,-22 0 0,0-21 0,0 0 16,0 0-16,0 0 0,1 0 15</inkml:trace>
  <inkml:trace contextRef="#ctx0" brushRef="#br0" timeOffset="106528.84">10562 17399 0,'0'-127'16,"0"254"-16,0-275 0,0 127 15,0 0-15,0 42 31,0 0-31,0 0 0,0 0 16,0 22-16,0-1 0,0 0 16,0 1-16,0-1 0,-21 21 15,21-20-15,0 20 0,-21 1 0,21-1 16,0 1-16,-21-22 0,-1 22 16,1-1-16,0 1 0,0-1 0,0 1 15,0-22-15,-1 21 0,-20-20 16,21-1-16,0 0 0,0-20 0,-1-1 15,22 0-15,0 0 0,0-42 16,0 0 0,22 0-16,-1-22 0,0 22 15,0-21-15,0-1 0,0 1 0</inkml:trace>
  <inkml:trace contextRef="#ctx0" brushRef="#br0" timeOffset="106821.87">10583 17484 0,'0'0'0,"0"-43"0,0-41 16,-21 63 0,21-1-16,0 1 0,0 0 0,0 0 15,0 0-15,21 21 16,0-21-16,1 21 0,-1 0 16,21 0-16,-21 0 0,22 0 15,-22 0-15,0 0 0,0 0 16,0 21-16,0 0 0,-21 0 15,0 0-15,0 0 0,0 1 0,0-1 16,0 0-16,-21 21 0,0-21 16,-21 1-16,21-22 0,-22 21 0,22 0 15,-21-21-15,21 0 0,-1 21 16,1-21-16,0 0 0,0 0 0,42-21 31</inkml:trace>
  <inkml:trace contextRef="#ctx0" brushRef="#br0" timeOffset="107260.62">11261 17293 0,'0'0'0,"84"-63"15,-63 63-15,1-21 0,-22-1 16,0 1-16,0 0 15,-22 21-15,1 0 0,-21 0 16,21 0-16,-22 0 0,1 21 0,21 0 16,-21-21-16,-1 22 0,22-1 15,0-21-15,0 21 0,21 0 0,0 0 16,0 0 0,21 1-16,0-1 0,0 0 15,0-21-15,1 21 0,20 0 16,-21-21-16,0 21 0,22 1 0,-22-22 15,0 21-15,0-21 0,0 21 16,-21 0-16,21-21 0,-21 21 0,22-21 16,-22 21-16,0 1 15,0-1-15,-22 0 16,1-21 0,0 0-16,0 0 0,0 0 0,0 0 15,-1 0-15,1 0 0,0 0 0,0 0 16,0 0-16,0 0 15,-1 0-15,1 0 0,0 0 0,0 0 16,0 0-16,0 0 0,-1 0 16,-20 0-16,21 0 0,0 0 0</inkml:trace>
  <inkml:trace contextRef="#ctx0" brushRef="#br0" timeOffset="108565.67">17018 1842 0,'0'-22'16,"0"1"-16,0 0 0,0 0 16,0 0-16,0 0 0,0-1 15,21 22 1,-21 22 0,0-1-16,0 0 15,0 21-15,0-21 0,0 22 0,0-1 16,0 22-16,0-22 0,-21 0 15,21 1-15,-21-1 0,0 0 0,-1 1 16,22-1-16,-21 0 0,0 1 16,0-22-16,21 21 0,-21-21 0,21 22 15,-21-22-15,21 0 16,0 0-16,0-42 16,0 0-1</inkml:trace>
  <inkml:trace contextRef="#ctx0" brushRef="#br0" timeOffset="108877.48">17314 1842 0,'0'0'0,"21"-64"15,1 64-15,-22-21 16,0 42 15,0 0-31,0 0 0,0 22 0,0-22 16,0 21-16,0 1 0,0-1 15,0-21-15,0 21 0,-22 1 0,22-1 16,-21-21-16,0 22 0,21-22 16,-21 21-16,21-21 0,0 0 0,-21 1 15,21-1-15,-21 0 0,21 0 16,0 0-16,0-42 31,0 0-31,21 0 16</inkml:trace>
  <inkml:trace contextRef="#ctx0" brushRef="#br0" timeOffset="109157.32">17716 2201 0,'0'0'16,"0"22"-16,22-22 47,-1 0-31,-21-22-16,-21 22 31,-1 0-16,1 0-15,0 0 16,0 0-16,42 0 31,0 0-31,0 0 16</inkml:trace>
  <inkml:trace contextRef="#ctx0" brushRef="#br0" timeOffset="110048.71">19283 2117 0,'-21'0'15,"21"-21"1,21-1 0,0 22-16,-21-21 15,21 0-15,-21 0 0,0 0 16,0 0-16,0-1 0,0 1 16,0 0-16,0 0 0,-21 0 0,0 0 15,0 21-15,-1 0 0,1 0 16,0 0-16,0 0 0,-21 21 0,20 0 15,-20 0-15,21 21 0,0-20 16,-22 20-16,22 0 0,0-21 0,0 22 16,0-22-16,21 0 0,0 0 0,0 0 15,0 1-15,0-1 0,0 0 16,21-21-16,0 0 0,0 0 16,0 0-16,1 0 0,-1 0 15,0 0-15,21 0 0,-21 0 0,22-21 16,-22 21-16,21-21 0,-21-1 15,1 1-15,-1 0 0,0 0 0,0 0 16,0 0-16,-21-1 0,21 1 0,-21 0 16,0 0-16,0 0 0,0 0 15,-21 21 1,0 0-16,0 21 16,0 0-16,0 0 0,21 0 0,-22 0 15,22 1-15,-21-1 0,21 0 16,0 0-16,0 21 0,0-20 15,21-1-15,1 0 16,-1 0-16,0-21 0,21 0 0,-21 0 16,1 0-16,20 0 0,-21 0 0,21 0 15,1 0-15,-22 0 0,21 0 16,1-21-16,-1 0 0,-21 0 0,21-1 16,-20 1-16,-1-21 0,0 21 15,0-22-15,0 1 0,-21 0 0,0-1 16,0 1-16,0-21 0,0 20 15,-21-20-15,-21 20 0,21-20 0,-22 21 16,1-1-16,0 1 16,-22 21-16,1-22 0,-1 43 0,1 0 15,-1 0-15,1 0 0,-22 0 16,21 43-16,1-22 0,21 42 0,-22 1 16,1-1-16,20 1 0,-20 21 15,20-22-15,1 1 0,0 20 0,21-20 16,-1-22-16,1 22 0,21-1 0,0-21 15,0 22-15,0-22 0,43 1 16,-22-22-16,21 21 0,0-21 0,1 0 16,-1 1-16,0-22 0,22 0 15,-22 0-15,22 0 0,-1-22 0,1 1 16,20 0-16,-20 0 16,-1-21-16</inkml:trace>
  <inkml:trace contextRef="#ctx0" brushRef="#br0" timeOffset="110753.08">20510 1736 0,'0'0'0,"0"-43"0,0 22 0,0 0 16,0 0-16,-21 21 0,21-21 15,-21 21-15,0 0 0,0 21 16,0 0-1,-1 21-15,22 1 0,-21 20 0,0-20 16,21 20-16,0-21 0,-21 22 16,0-22-16,0 1 0,21-1 0,-22 0 15,22 1-15,-21-1 0,0-21 16,0 21-16,21-20 0,-21-1 0,21 0 16,-21 0-16,21-42 31,0 0-31,0 0 15,0-1-15,0 1 0,0 0 16,0-21-16,0 21 0,0-22 0,0-20 16,21 42-16,0-1 15,-21 1-15,21 21 16,-21 21 0,0 1-16,0-1 0,21 0 15,-21 0-15,0 0 0,0 0 16,0 1-16,21-1 0,1 0 0,-22 0 15,21 0-15,0-21 0,-21 21 16,21 1-16,0-22 0,0 0 0,1 0 16,-1 0-16,21 0 0,-21 0 15,22 0-15,-22 0 0,21-22 0,-21 1 16,22 0-16,-22 0 0,21 0 16,-21-22-16,22 22 0,-22-21 15,0-22-15,0 22 0,-21-21 0,0-1 16,0 1-16,0-1 0,0 1 15,-21-1-15,0 1 0,0 20 0,-1-20 16,-20 42-16,0-22 0,21 22 16,-22 0-16,-20 21 0,20 0 0,1 0 15,0 21-15,-1 21 0,1-20 16,21 20-16,-21 0 0,20 1 0,1 20 16,21-21-16,0 22 0,0-22 15,0 22-15,0-22 0,0 0 0,0-20 16,0 20-16,43-21 15,-22 21-15,21-20 0,0-22 0,1 21 16,-1 0-16,22-21 0,-22 0 16,0 0-16</inkml:trace>
  <inkml:trace contextRef="#ctx0" brushRef="#br0" timeOffset="111217.53">21124 2074 0,'0'-21'0,"0"42"0,21-42 0,-21 0 16,0 0-16,0 0 16,0 0-16,0-1 0,-21 22 15,0 0 1,0 0-16,0 22 0,0-1 16,-1 0-16,-20 0 0,21 21 15,0-20-15,0-1 0,-1 21 0,1-21 16,21 0-16,0 1 0,0-1 15,0 0-15,0 0 0,0 0 16,21-21 0,1 0-16,-1 0 0,0 0 15,0-21-15,0 21 0,-21-21 16,21 0-16,1 0 0,-1-1 0,-21 1 16,21 0-16,0 0 0,0-21 15,-21 20-15,21-20 0,1 21 16,-22 0-16,21 0 0,-21 42 31,0 0-31,0 0 0,0 0 16,0 0-16,0 22 0,0-22 15,0 0-15,0 0 0,0 0 0,0 1 16,0-1-16,0 0 0,0 0 16,0 0-16,21 0 0,0-21 0,0 0 15,0 0-15,1 0 16,-1 0-16,0 0 0,0 0 0,0-21 15</inkml:trace>
  <inkml:trace contextRef="#ctx0" brushRef="#br0" timeOffset="111477.48">21696 1524 0,'0'0'0,"0"-21"0,0-21 15,0 20-15,0 1 0,0 42 31,-21 1-31,-1 20 0,22 0 0,-21 1 0,0-1 16,0 21-16,21-20 0,0 20 16,0-20-16,-21 20 0,21-21 15,-21 1-15,21-1 0,0 0 0,0 1 16,0-22-16,0 21 0,0-21 16,0 1-16,0-1 0,0 0 0,21 0 15,0-21-15,0 0 16,0 0-16,0 0 0,1 0 0,-1 0 15,0 0-15</inkml:trace>
  <inkml:trace contextRef="#ctx0" brushRef="#br0" timeOffset="111888.95">22056 1969 0,'0'0'0,"0"-22"16,0 1-16,-22 0 15,1 21-15,0 21 0,-21 0 16,21 1-16,-1-1 0,1 0 15,0 0-15,-21 0 0,42 0 0,-21 1 16,21-1-16,-22 0 0,22 0 16,0 0-16,0 0 0,0 1 0,0-1 15,22-21 1,-1 0-16,0 0 16,0 0-16,0-21 15,0-1-15,1 22 16,-1-21-16,0 0 0,0-21 15,-21 21-15,21-1 0,0 1 0,1-21 16,-22 21-16,0 42 31,0 0-31,0 0 0,0 22 16,0-22-16,0 0 16,0 0-16,0 0 0,0 0 15,0 1-15,21-22 0,0 21 16,0-21-16,0 21 0,0-21 15,1 0-15,-1 0 16,0 0-16,0 0 0,0-21 0,0 21 0,1-21 16,-22-1-16,0 1 15</inkml:trace>
  <inkml:trace contextRef="#ctx0" brushRef="#br0" timeOffset="112137.91">21378 1588 0,'0'0'0,"43"0"16,-22 0-16,0 0 16,21 0-16,1 0 0,20 0 15,-21 0-15,22 0 0,-1 0 0,-20 0 16,20 0-16,-20 0 0,-1 0 15,0 0-15,1 0 0,-1 0 0,-21-22 16,0 22-16,0 0 0,-21-21 16</inkml:trace>
  <inkml:trace contextRef="#ctx0" brushRef="#br0" timeOffset="114806.52">22902 1291 0,'0'0'0,"0"-21"0,0 0 16,0 0-16,0 0 0,0-1 16,0 1-16,-21 21 15,0 0 1,21 21-16,-21 1 0,21-1 16,-21 21-16,-1 0 0,22 22 15,-21-22-15,0 22 0,21-1 0,-21 1 16,0-22-16,21 22 0,-21-1 15,21-21-15,-22 22 0,22-22 16,0-21-16,-21 22 0,21-22 0,0 0 16,0 0-16,0 0 0,0-42 47,21 0-47</inkml:trace>
  <inkml:trace contextRef="#ctx0" brushRef="#br0" timeOffset="115153.33">22500 1312 0,'0'0'0,"-21"-21"0,0-21 0,0 21 16,21 0-16,-22-1 0,22 1 16,-21 0-16,21 0 0,0-21 0,0 20 15,0 1-15,21 0 0,1-21 16,20 21-16,0-1 0,1 1 15,-1 0-15,21 0 0,-20 21 0,20 0 16,1 0-16,-22 0 0,22 42 16,-22-21-16,-21 22 0,21-1 0,-42 0 15,0 22-15,0-22 0,0 22 16,-21-22-16,0 0 0,-21 22 0,21-22 16,-22 1-16,1-1 15,0 0-15,-1-21 0,1 22 0,0-22 16,20 0-16,1 0 0,0 0 15,0-21-15,21 22 0,21-22 32,0 0-32,0 0 0,1 0 15,-1 0-15,21 0 0</inkml:trace>
  <inkml:trace contextRef="#ctx0" brushRef="#br0" timeOffset="115557.44">22987 1778 0,'-21'0'16,"21"-21"-1,0 0 1,0 0-16,0-1 16,21 22-16,0 0 0,0 0 15,0 0-15,1 0 0,-1 22 16,0-1-16,0 0 0,0 0 0,0 0 15,1 0-15,-22 22 0,0-22 16,0 0-16,0 21 0,0-20 0,0 20 16,0-21-16,0 0 0,0 0 15,-22 1-15,22-1 0,-21 0 16,0-21-16,21-21 31,0 0-31,0-1 0,0 1 16,0 0-16,0 0 0,0 0 15,0-22-15,21 1 0,0 0 0,1 21 16,-1-22-16,0 22 0,-21 0 16,21 0-16,0 0 0,0-1 0,1 22 15,-1 0-15,0-21 0,21 0 16,-21 21-16,1 0 16,-1 0-16</inkml:trace>
  <inkml:trace contextRef="#ctx0" brushRef="#br0" timeOffset="115921.67">23685 1715 0,'0'0'0,"-21"21"0,0 21 16,0-21-16,0 0 0,0 1 0,-1 20 16,22-21-16,-21 21 0,21-20 15,-21-1-15,21 0 0,0 21 0,0-21 16,0 1-16,0-1 0,0 0 15,21-21 1,0 0-16,1 0 0,-1 0 0,0 0 16,21 0-16,-21 0 0,1 0 15,20 0-15,0-21 0,-21 0 0,22-1 16,-22 1-16,21 0 0,-21-21 16,1 21-16,-1-1 0,-21-20 0,0 21 15,0-21-15,0-1 0,-21 22 0,-1 0 16,1-21-16,0 42 0,-21-22 15,21 22-15,-22 0 0,22 0 16,-21 0-16,21 0 0,-1 0 0,-20 22 16,21-1-16,21 0 15,0 0 1,21-21-16,0 0 16</inkml:trace>
  <inkml:trace contextRef="#ctx0" brushRef="#br0" timeOffset="116161.53">24193 1609 0,'0'0'15,"22"0"-15,-1 0 0,-21 21 16,0 0-16,0 21 16,21-20-16,-21-1 0,0 21 15,0 0-15,0-20 0,0 20 16,0-21-16,0 21 0,0-20 0,0 20 15,0-21-15,-21 0 0,21 0 16,0 1-16,0-1 0,0 0 16,0-42 15,21 0-31</inkml:trace>
  <inkml:trace contextRef="#ctx0" brushRef="#br0" timeOffset="116381.4">24553 1524 0,'-21'21'31,"21"0"-31,-21 1 0,0-1 0,0 21 16,-1-21-16,1 22 0,0-1 16,0-21-16,-21 85 15,20-64-15,1-21 0,21 22 16,-21-22-16,21 0 0,-21 0 0,21 0 15,0 1-15,0-1 0,42-21 32,-21-21-32</inkml:trace>
  <inkml:trace contextRef="#ctx0" brushRef="#br0" timeOffset="116600.79">24828 1736 0,'0'21'16,"0"0"-16,0 0 15,-21 0-15,21 1 0,-21-1 0,21 21 16,-21-21-16,21 0 0,0 1 16,0-1-16,0 0 0,0 0 15,0 0-15</inkml:trace>
  <inkml:trace contextRef="#ctx0" brushRef="#br0" timeOffset="116760.7">24850 1588 0,'0'0'0,"0"-22"0,0 1 15,0 0-15,0 0 16,-22 21-1,22 21 1,0 0-16,22 0 16,-1-21-16,0 22 0</inkml:trace>
  <inkml:trace contextRef="#ctx0" brushRef="#br0" timeOffset="117341.65">25506 1863 0,'0'0'0,"0"-43"16,0 22-16,0 0 16,0 0-16,0 0 0,0 0 15,-21-1-15,21 1 0,-22 0 0,1 21 16,0 0-16,0 0 0,0 0 15,0 0-15,-1 0 0,-20 21 0,21 0 16,0 22-16,0-22 0,-22 21 16,22-21-16,0 22 0,21-1 0,-21 0 15,21-20-15,0 20 0,0-21 16,0 21-16,0-20 0,0-1 0,0 0 16,21-21-1,0 0-15,0 0 0,0 0 0,1 0 16,-1 0-16,0 0 0,21-21 15,-21 0-15,1-1 0,-1 1 0,0-21 16,0 21-16,0-22 0,22 1 0,-43 0 16,21-22-16,0 22 0,0-22 15,0 1-15,0-1 0,1 22 0,-1-21 16,0-1-16,0 1 0,0-1 16,-21 1-16,0 20 0,21-20 0,-21 42 15,0-22-15,0 22 0,0 63 31,0-20-31,0 20 0,-21 0 16,21 22-16,0-1 0,0-20 0,0 20 16,-21 1-16,21-1 0,0 1 15,0-1-15,0-21 0,0 22 0,0-22 16,0 1-16,0-1 0,0-21 16,0 0-16,0 0 0,21 1 0,-21-1 15,21-21-15,1 0 16,-1 0-16,0 0 0</inkml:trace>
  <inkml:trace contextRef="#ctx0" brushRef="#br0" timeOffset="117697.44">25887 1863 0,'21'0'47,"0"0"-47,0 0 0,0 0 0,1 0 15,-1 0-15,0-21 0,0 21 16,0-22-16,0 22 0,1-21 0,-22 0 16,21 0-16,-21 0 15,0 0-15,0-1 0,0 1 16,-21 0-16,-1 21 0,1 0 16,0 0-16,0 0 0,-21 0 15,20 21-15,1 0 0,-21 1 16,21-1-16,0 0 0,-1 21 0,22-21 15,0 22-15,-21-22 0,21 21 16,0-21-16,0 1 0,0-1 0,0 0 16,21 0-16,-21 0 0,22-21 15,-1 21-15,0-21 0,21 0 0,-21 0 16,1 0-16,20 0 0,-21 0 0,0 0 16,22 0-16,-22-21 0,0 21 15,21-21-15,-21 0 0</inkml:trace>
  <inkml:trace contextRef="#ctx0" brushRef="#br0" timeOffset="118045.97">26310 1863 0,'0'-64'16,"-21"212"-16,42-317 0,-21 254 0,0-191 15,0 85-15,0 0 16,0-1-16,21 22 0,0-21 16,1 21-1,-1 0-15,0 0 0,0 21 16,0 1-16,-21-1 15,21 21-15,-21-21 0,0 0 0,0 22 16,0-22-16,0 0 0,0 21 16,0-20-16,0-1 0,0 0 15,0 0-15,0 0 0,0 0 16,0 1-16,0-44 31,0 1-15,0 0-16,0 0 15,0-21-15,22 20 0,-1 1 16,-21-21-16,21 21 0,0-22 0,-21 22 16,21-21-16,0 21 0,-21 0 15,22-1-15,-1 22 16</inkml:trace>
  <inkml:trace contextRef="#ctx0" brushRef="#br0" timeOffset="120500.84">16700 3768 0,'0'0'0,"0"-21"16,22 21-16,-22-22 0,0 1 16,0 0-16,0 0 0,0 0 15,0 42 16,0 0-15,0 21-16,-22-20 16,22 20-16,-21-21 0,21 21 0,-21 1 15,21-1-15,-21 0 0,21 22 16,-21-22-16,21 1 0,-21-22 0,21 21 16,-22 0-16,1-20 0,21-1 0,0 0 15,0 0-15,0 0 0,21-42 47,-21-21-47,22 21 0,-1-1 16</inkml:trace>
  <inkml:trace contextRef="#ctx0" brushRef="#br0" timeOffset="121008.55">16933 3852 0,'0'0'0,"0"-21"0,-21 21 16,0-21-1,21 0-15,0 0 0,0 0 16,0-1-16,0 1 16,0 0-16,21 21 0,0-21 15,0 21-15,1 0 16,-1 0-16,0 0 0,0 0 15,0 0-15,0 21 0,1 0 0,-1 0 16,0 1-16,0-1 0,0 21 16,-21 0-16,0-20 0,0 41 0,0-21 15,0 1-15,-21-1 0,0 0 16,0 22-16,-22-22 0,22-21 0,0 22 16,-21-22-16,21 21 0,-1-21 15,1-21-15,0 22 0,0-22 0,0 0 16,21-22-1,-21 1-15,21 0 16,0-21-16,0 21 0,0-1 0,0 1 16,0 0-16,0 0 15,0 0-15,0 0 0,21 21 0,0 0 16,-21 21 0,21-21-16,0 21 0,-21 0 0,21 0 15,1 0-15,-22 1 0,21-1 16,0 0-16,-21 0 0,21 0 0,0-21 15,-21 21-15,0 1 0,21-22 0,1 0 16,-1 0 0</inkml:trace>
  <inkml:trace contextRef="#ctx0" brushRef="#br0" timeOffset="121193.43">17441 4022 0,'0'-21'47,"21"21"-47,1 0 15</inkml:trace>
  <inkml:trace contextRef="#ctx0" brushRef="#br0" timeOffset="121525.24">18478 3535 0,'0'0'0,"-42"-42"16,21 20 0,21 1-16,-21 21 0,21-21 0,0 0 31,21 21-31,0 0 0,0 0 0,22-21 16,-1 21-16,21 0 0,-20 0 15,-1 0-15,22-21 0,-1 21 0,-21 0 16,22 0-16,-22 0 0,1 0 15,-1 0-15,0 0 0,-21 0 0,1 0 16,-1 0-16,-42 0 16,-1 0-1,-20 0-15</inkml:trace>
  <inkml:trace contextRef="#ctx0" brushRef="#br0" timeOffset="121785.09">18690 3450 0,'0'0'16,"0"21"-16,0 1 0,0-1 0,0 0 15,0 0-15,0 0 0,0 0 0,0 22 16,0-22-16,-21 21 0,21 1 16,0-1-16,-21 0 0,21 1 0,0-1 15,-21 0-15,-1 22 0,22-22 16,-21 0-16,0 1 0,21-1 0,-21 0 15,0-20-15,21 20 0,0-21 16,-21 0-16,21 0 16,0-42-1,21 0 1,-21 0-16</inkml:trace>
  <inkml:trace contextRef="#ctx0" brushRef="#br0" timeOffset="122385.08">18775 3958 0,'0'21'16,"0"1"-16,21-22 31,0 0-31,0 0 0,0-22 0,1 22 16,-1-21-16,0 21 0,0-21 15,21 0-15,-20 21 0,-1-21 0,0 0 16,0-1-16,-21 1 16,21 0-16,-21 0 0,0 0 15,-21 21 1,0 0-16,0 0 0,0 0 16,-1 21-16,1 0 0,0 0 15,0 22-15,0-22 0,0 21 16,21 0-16,-22-20 0,22 20 0,-21 0 15,21 1-15,0-22 0,0 0 16,0 21-16,0-21 0,21 1 16,1-22-16,-1 0 0,0 0 15,0 0-15,0 0 0,0 0 0,1 0 16,20 0-16,-21-22 0,21 1 0,-20 0 16,20 0-16,-21 0 0,0-22 15,22 22-15,-22-21 0,0 21 0,-21 0 16,0-22-16,21 22 0,-21 0 15,0 0-15,0 0 16,-21 21 0,0 21-16,21 0 0,0 0 15,-21 0-15,21 0 0,0 1 0,0 20 16,-22-21-16,22 21 0,0-20 16,0-1-16,0 21 0,0-21 0,0 0 15,-21 1-15,21-1 0,-21 0 16,21 0-16,-21-21 0,21 21 15,-21-21-15,21-21 16,0 0 0,0 0-16,0-22 0,21 22 0</inkml:trace>
  <inkml:trace contextRef="#ctx0" brushRef="#br0" timeOffset="122657.39">19643 3408 0,'0'-21'0,"0"42"0,-22-42 16,1 42 0,21 0-16,-21 0 0,0 0 0,21 22 15,-21-1-15,21 0 0,0 1 16,-21-1-16,-1 0 0,22 22 0,-21-22 16,0 1-16,21 20 0,-21-21 15,0 1-15,21 20 0,0-20 16,0-22-16,0 21 0,0-21 0,0 0 15,0 1-15,0-1 0,0 0 16,21-21-16,0 0 0,0 0 16,22 0-16,-22 0 0,0-21 15,0 0-15,0-1 0,0 1 0,-21 0 16</inkml:trace>
  <inkml:trace contextRef="#ctx0" brushRef="#br0" timeOffset="122813.3">19367 3831 0,'-21'-21'16,"42"21"15,1 0-31,-1-21 0,0 21 16,0 0-16,21 0 0,1 0 0,-1-21 16,0 21-16,1-21 0,-1 21 15</inkml:trace>
  <inkml:trace contextRef="#ctx0" brushRef="#br0" timeOffset="123061.16">20320 3471 0,'-21'0'0,"42"0"0,-63 0 0,20 0 16,1 0-16,0 0 0,0 22 0,0-1 15,21 21-15,-21-21 0,-1 22 16,1-1-16,21 0 0,0 1 0,-21 20 15,0-21-15,21 1 0,-21 20 16,21-20-16,-21-1 0,21 0 0,0 1 16,0-22-16,0 21 0,0-21 0,0 0 15,0 1-15,0-1 16,0-42 0</inkml:trace>
  <inkml:trace contextRef="#ctx0" brushRef="#br0" timeOffset="123313.01">20108 3493 0,'0'0'0,"0"-22"0,0 1 16,21 42 0,-21 1-16,0-1 0,22 21 15,-22 0-15,21 1 0,0-1 0,-21 0 16,21 1-16,0-1 15,22 22-15,-22-22 0,0 0 0,0 1 0,0-1 16,22-21-16,-22 21 0,0-20 16,0-1-16,0 0 0,-21 0 15,21-21-15,-21-21 32,0 0-32,0 0 0,0-1 0,0 1 15</inkml:trace>
  <inkml:trace contextRef="#ctx0" brushRef="#br0" timeOffset="123540.88">20595 3408 0,'0'0'15,"0"-21"-15,0 0 0,0-1 0,0 44 16,0-1 0,0 0-16,-21 21 0,0 1 0,21-22 15,-21 21-15,21 22 0,0-22 16,-22 0-16,22 1 0,-21 20 0,21-21 15,0 1-15,0-1 0,0 0 16,0 1-16,0-1 0,0-21 0,0 0 16,0 1-16,0-1 0,0 0 15,21-21 1,1-21-16</inkml:trace>
  <inkml:trace contextRef="#ctx0" brushRef="#br0" timeOffset="124117.55">21082 3387 0,'0'0'15,"0"-21"-15,0-1 0,0 1 16,-21 21-16,0 0 16,21 21-16,-22 1 0,1-1 15,0 21-15,0 0 0,0 1 0,21 20 16,-21-20-16,-1 20 15,1-21-15,0 22 0,21-1 0,-21 1 16,21-22-16,0 22 0,0-22 0,21 0 16,0 1-16,22-22 0,-22 21 15,21-21-15,-21-21 0,22 22 0,-1-22 16,-21 0-16,0 0 0,22 0 16,-22 0-16,0 0 0,-21-22 0,0 1 15,0 0-15,0 0 16,0-21-16,0 20 0,-21-20 0,0 21 15,-1 0-15,1-22 0,0 22 16,-21 0-16,21 0 0,-1 0 16,1 21-16,0 0 0,0 0 0,0 0 15,42 0 17,0 0-17,0 21-15,0-21 0,1 21 0,-1-21 16,0 21-16,0 0 0,0 1 15,-21 20-15,0-21 0,21 21 0,-21-20 16,0 20-16,0 0 0,0 1 0,0-22 16,0 21-16,0 0 0,0-20 15,-21 20-15,21 0 0,-21-21 0,0 22 16,21-22-16,-21 21 0,0-21 16,21 22-16,0-22 0,-22 0 15,22 21-15,-21-20 0,21-1 0,0 0 16,0 0-16,0 0 0,21-21 15,1 0 1,-1 0-16,0-21 0</inkml:trace>
  <inkml:trace contextRef="#ctx0" brushRef="#br0" timeOffset="124925.09">22034 3450 0,'0'0'0,"0"-21"0,0-21 0,22 21 15,-1-1-15,-21-20 0,21 21 16,-21-21-16,0 20 0,21-20 0,-21 21 16,21 0-16,-21 0 0,0-1 15,0 44 1,0-1 0,-21 21-16,0 22 0,0-22 15,0 43-15,21-22 0,-22 1 0,1-1 16,0 1-16,21-1 0,0 1 15,0-1-15,-21-21 0,21 22 0,-21-22 16,21 1-16,-21-1 0,21-21 16,0 0-16,0 0 0,-22-21 15,1-21 1,21 0-16,0 0 16,0-21-16,0 20 0,0-20 15,0 21-15,0-21 0,0-1 16,0 1-16,21 0 0,1 20 0,-22-20 15,21 21-15,-21-21 0,21 20 16,0 22 0,-21 22-16,0-1 0,0 0 15,0 21-15,0-21 0,21 22 0,0-22 16,-21 21-16,0-21 0,22 1 0,-1-1 16,0 21-16,0-21 15,0-21-15,0 21 0,1 1 0,-1-22 0,0 0 16,0 0-16,21 0 0,-20 0 15,-1 0-15,0-22 0,0 1 16,0 0-16,0 0 0,1 0 16,-1 0-16,0-22 0,0 22 0,0-21 15,-21-1-15,0 22 0,21-21 16,-21 0-16,0 20 0,22 1 0,-22 42 31,0 22-31,-22-22 16,22 0-16,-21 0 0,21 22 0,0-22 15,0 0-15,0 0 16,-21 0-16,21 0 0,0 1 0,0-1 0,0 0 31,0-42-15,21 0-16,-21-1 16</inkml:trace>
  <inkml:trace contextRef="#ctx0" brushRef="#br0" timeOffset="125100.96">22585 3323 0,'0'-21'16,"0"42"-16,-21-63 0,21 21 0,-22 21 15,1 0-15,0 0 16,0 0-16,0 0 16,21 21-16,0 0 15,0 0-15,21-21 16,0 21-16,0-21 0,0 0 15,1 0-15,-1 22 0</inkml:trace>
  <inkml:trace contextRef="#ctx0" brushRef="#br0" timeOffset="125480.87">23029 3471 0,'0'0'0,"21"0"15,-21-21 1,0 0-1,-21 21 1,0 0-16,0 0 16,0 0-16,0 21 0,-1 0 15,22 1-15,-21-22 0,21 21 0,0 0 16,0 0-16,0 0 16,21 0-16,1 1 0,-1-22 0,0 21 15,0-21-15,0 21 0,0 0 0,1-21 16,-1 21-16,0 0 0,0 1 15,-21-1-15,0 0 0,0 0 16,0 0-16,0 0 16,0 1-16,-21-22 0,21 21 15,-21-21-15,0 0 0,-1 21 16,-20-21-16,21 0 0,0 0 0,-22 0 16,22 0-16,0 0 0,0 0 0,0 0 15,0-21-15,-1 21 0,22-21 16,0-1-16,0 1 0,0 0 15,0 0-15,22 0 0</inkml:trace>
  <inkml:trace contextRef="#ctx0" brushRef="#br0" timeOffset="125752.71">23410 2942 0,'0'0'0,"0"-21"0,0 0 16,0 0-16,0 42 31,0 0-31,-21 21 0,21-20 0,-21 20 16,21 0-16,-21 22 0,21-1 15,0 1-15,0-1 0,0 1 0,-21 20 16,21-20-16,0-22 0,-22 22 16,22-22-16,0 0 0,0 1 0,0-1 15,0-21-15,0 0 0,0 1 0,0-1 16,22 0-16,-1-21 15,0 0-15,0 0 16,-21-21-16,21 0 16,-21-1-16</inkml:trace>
  <inkml:trace contextRef="#ctx0" brushRef="#br0" timeOffset="125905.62">23241 3577 0,'0'0'0,"-21"0"16,21-21-16,21 21 31,21 0-31,-21 0 16,1-21-16,-1 21 0,21-21 15,0 21-15,1 0 0,-22-21 16</inkml:trace>
  <inkml:trace contextRef="#ctx0" brushRef="#br0" timeOffset="126341.37">23855 3408 0,'-21'0'0,"-1"21"0,1-21 16,0 21-16,21 0 0,-21 1 16,0-1-16,21 21 0,-21-21 0,21 0 15,0 22-15,0-22 0,0 0 0,0 21 16,0-20-16,-22-1 0,22 0 16,0 0-16,0 0 15,0-42 16,0 0-15,0 0-16,0 0 0,0-1 16,22-20-16,-1 21 0,-21-21 0,21-1 15,0 22-15,21-21 0,-20-1 16,-1 22-16,0 0 0,0 0 0,0 0 16,0 0-16,1 21 0,-1 0 15,0 0-15,0 0 0,-21 21 0,21 0 16,-21 0-16,21 0 0,-21 0 15,0 22-15,22-22 0,-22 21 16,0-21-16,0 22 0,0-22 0,0 21 16,21-21-16,-21 1 0,0-1 15,0 0-15,0 0 0,21-42 63,0 0-63,-21 0 0,21 21 0</inkml:trace>
  <inkml:trace contextRef="#ctx0" brushRef="#br0" timeOffset="126701.17">24320 3598 0,'0'22'31,"22"-22"-31,-1 0 0,0 0 15,0 0-15,0 0 16,0 0-16,1-22 0,-22 1 0,21 21 16,0-21-16,0 0 0,-21 0 15,21 0-15,-21-1 0,0-20 16,0 21-16,0 0 16,0 0-16,-21 21 15,0 0-15,0 0 0,0 21 16,-1 0-16,1 21 0,21-21 15,-21 22-15,21-22 0,-21 21 0,21-21 16,0 22-16,0-22 0,0 0 16,0 0-16,0 22 0,0-22 0,21 0 15,0 0-15,0-21 16,1 0-16,-1 21 0,21-21 0,-21 0 16,0 0-16,1 0 0,-1 0 0,21-21 15,-21 0-15,0 21 16</inkml:trace>
  <inkml:trace contextRef="#ctx0" brushRef="#br0" timeOffset="127046.04">24807 3514 0,'0'0'0,"-21"-21"0,21-1 0,-21 22 0,21-21 15,-21 0-15,21 0 0,0 0 16,21 21 0,0 0-16,0 0 15,0 0-15,1 0 0,-1 0 0,21 21 16,-21 0-16,0 0 0,-21 0 15,22 22-15,-22-1 0,0-21 16,21 22-16,-21-22 0,0 21 0,0-21 16,0 22-16,0-22 0,0 0 15,0 0-15,0 0 0,0 0 16,0-42 15,0 0-15,0 0-16,0 0 0,0 0 0,21-1 15,0-20-15,0 21 0,22-21 0,-22-1 16,0 1-16,21 0 0,-21-1 16,1 1-16,20 0 0,-21 20 0,0 1 15,0 0-15,1 21 16,-1 0-16,0 0 0,0 0 16</inkml:trace>
  <inkml:trace contextRef="#ctx0" brushRef="#br0" timeOffset="127492.79">25612 3514 0,'21'0'16,"-42"0"-16,63-21 0,-21 21 0,0-22 15,-21 1-15,21 0 0,1 0 16,-1 0-16,-21 0 0,0-1 15,-21 22 1,-1 0-16,-20 0 0,21 0 0,0 22 16,0-22-16,-22 21 0,22 0 15,-21 0-15,21 0 0,-1 0 0,1 1 16,21 20-16,0-21 0,0 0 16,0 0-16,0 1 0,21-1 15,1 0-15,-1-21 0,0 21 16,0 0-16,21-21 0,-20 21 0,-1 1 15,21-22-15,-21 21 0,0-21 0,-21 21 16,22-21 0,-22 21-16,0 0 15,-22-21 1,1 0 0,0 0-16,0 0 0,0 0 0,0-21 15,-1 21-15,1 0 0,0 0 16,0-21-16,0 21 0,0 0 0,-1 0 15,1 0-15,0 0 0,0 0 0,0 0 16</inkml:trace>
  <inkml:trace contextRef="#ctx0" brushRef="#br1" timeOffset="196141.44">423 3239 0,'0'-22'0,"0"1"15,-21 21 1,21-21-16,0 0 15,0 0 1,0 42 15,0 0-15,0 0-16,0 0 0,0 1 0,0-1 16,0 21-16,0-21 0,0 0 15,0 22-15,0-22 0,0 0 0,0 21 16,0-20-16,0-1 0,0 0 15,0 0-15,0 0 16,0 0 0,21-21-1,-21-21-15,0 0 16,21 0-16,-21-21 16,22 20-16,-22 1 0,0 0 0,0 0 15,0-21-15,0 20 0,0 1 16,0 0-16,0 0 0,0 0 15,0 0-15,0-1 0,0 1 16,0 0-16,0 0 16,0 42 15,0 0-15,0 0-16,0 1 15,0-1-15,0 0 0,0 0 16,0 0-16,0 0 0,0 1 0,0-1 15,0 0-15,0 0 0,0 0 16,0 0-16,0 1 0,-22-1 0,22 0 16,0 0-16,0 0 15,0 0 17,22-21 14,-1 0-14,0 0-32,0 0 15,0 0-15,0-21 16,1 21-16,-1-21 16,0 21-16,0-21 0,0 0 0,0 21 15,22-21-15,-22-1 0,21 1 16,1 0-16,-1 0 0,0-21 0,22 20 15,-22 1-15,0-21 0,22 21 16,-1 0-16,-20-1 0,20-20 0,-20 21 16,20 0-16,-21 0 15,1 21-15,-1-22 0,0 1 0,1 0 16,-22 0-16,21 21 0,-21-21 16,1 21-16,-1 0 0,-21-21 15,21 21-15,0 0 31,-21 21 126,-21 0-157,0-21 15</inkml:trace>
  <inkml:trace contextRef="#ctx0" brushRef="#br1" timeOffset="-66808.9">233 5080 0,'-21'0'16,"-1"0"15,1 0-15,21-21-16,0 0 15,-21 21 1,21-21-16,0 42 63,0 0-63,0 0 15,0 0-15,0 0 0,0 1 16,21-1-16,-21 0 0,21 0 0,-21 0 15,22 0-15,-22 1 0,0-1 16,0 0-16,0 0 0,21-21 16,-21 21-16,0-42 62,0 0-62,0 0 16,0 0-16,0-1 15,0 1-15,-21 0 0,21 0 0,0 0 16,-22 0-16,1-1 0,21 1 16,-21 0-16,21 0 0,0 0 15,0 42 32,0 0-47,0 0 0,0 0 0,0 1 16,21-1-16,-21 0 15,21 0-15,1 0 0,-22 22 0,0-22 16,0 0-16,21 0 0,0 0 16,-21 0-16,0 1 15,21-22-15,-21 21 0,21-21 16,-21 21 0,21-21-16,-21 21 0,22-21 46,-1 0 1,0 0-47,0 0 0,0-21 16,0 0-16,22 21 0,-22-21 16,21-22-16,1 22 0,-1-21 15,0 21-15,1-22 0,20 1 0,-21-22 16,1 22-16,20-21 0,-20 20 15,-1-20-15,21 20 0,-20 1 16,20 0-16,-20-1 0,-1 22 0,0-21 16,-21 21-16,22 0 0,-22-1 15,0 22-15,0-21 0,0 21 32,-21-21-17,-21 21 48,21 21-48,-21-21 1,0 0 0,21 21-16</inkml:trace>
  <inkml:trace contextRef="#ctx0" brushRef="#br1" timeOffset="-29007.07">190 6752 0,'-21'0'15,"0"0"-15,-21 0 16</inkml:trace>
  <inkml:trace contextRef="#ctx0" brushRef="#br1" timeOffset="-28460.14">63 6710 0,'0'0'16,"22"0"0,-22-21-1,21 21 32,-21 21-31,0 0-16,21 0 0,0-21 15,0 21-15,-21 1 0,0 20 0,21-21 16,1 0-16,-22 0 16,0 1-16,21-1 0,0 0 0,-21 0 15,0 0-15,21-21 0,0 21 0,-21 1 16,21-22-16,-21 21 15,0 0-15,22 0 0,-1-21 16,-21 21-16,21-21 16,0 0-16,0 0 15,0 0-15,22 0 0,-22-21 16,0 21-16,21-21 0,1 0 16,20 0-16,-20-22 0,20 22 0,1-21 15,-1-1-15,1 22 0,-1-21 16,22 0-16,-22-1 0,22 1 15,-22 21-15,22-22 0,-21 1 0,-1 21 16,1 0-16,-22 0 0,0-1 16,1 1-16,-1 0 0,-21 21 0,0 0 15,0-21-15,1 21 16,-22-21 62,-22 21-47,22 21-31,-21-21 16</inkml:trace>
  <inkml:trace contextRef="#ctx0" brushRef="#br1" timeOffset="-8716.33">423 8319 0,'0'0'0,"0"-22"0,-21 22 16,0 0-16,0 0 0,21-21 15,-21 21-15,-1 0 0,22-21 16,-21 21-16,0-21 0,21 0 16,-21 21-16,0-21 15,21-1 1,-21 22-16,21 22 47,0-1-32,21 0-15,-21 0 16,21 0-16,-21 0 0,0 1 0,21-1 16,-21 0-16,21 21 15,-21-21-15,0 1 0,21-1 0,-21 0 16,22 0-16,-22 0 0,21 0 16,-21 1-16,0-1 0,21 0 15,0 0-15,0-21 16,-21 21-16,21-21 15,1 0-15,-1 0 0,0 0 16,21 0-16,-21-21 0,22 0 16,-1 21-16,0-42 0,22 20 0,-22 1 15,22-21-15,-1 21 0,1-22 16,-1 1-16,1 21 0,-1-21 16,1-1-16,-1 22 0,1-21 15,-1 21-15,-20-1 0,-1 1 0,0 0 16,1 0-16,-22 21 0,21-21 15,-21 21-15,0 0 0,1-21 16,-1 21-16,-21 21 141,-21-21-126,-1 0-15</inkml:trace>
  <inkml:trace contextRef="#ctx0" brushRef="#br1" timeOffset="21439.45">233 9970 0,'0'0'0,"0"-22"16,21 22-1,-21-21-15,21 21 16,-21-21-16,0 0 16,21 21-16,-21-21 15,0 0 1,21 21 15,-21 21-15,0 0-1,0 0-15,0 0 16,0 0-16,0 1 0,0-1 16,-21-21-1,21 21-15,-21-21 16,0 0 15,21-21-31,0 0 16,0-1-16,0 1 15,-21 0-15,21 0 0,-21 21 16,21-21-16,0 0 0,0-1 16,0 1-16,-22 0 0,22 0 15,-21 21-15,21 21 47,0 0-31,0 0-16,0 1 15,0-1-15,0 0 0,21 21 16,-21-21-16,0 1 0,22-1 16,-22 0-16,0 0 0,0 0 0,0 0 15,0 1-15,0-1 0,0 0 16,21-21-16,-21 21 0,0 0 15,21-21-15,-21 21 0,21-21 16,0 0 0,0 0-1,1 0 1,-1 0-16,0 0 0,0 0 16,21-21-16,1 21 0,-1-21 0,22-21 15,-1 21-15,1-1 16,-1-20-16,22 0 0,-22-1 0,22-20 0,21 21 15,-22-22-15,1 22 0,0-22 16,-1 22-16,1 0 16,-21-1-16,-1 1 0,1 21 0,-22 0 15,0-1-15,1 1 0,-22 21 16,0 0-16,0-21 0,-21 42 125,0 0-109,0 1-16,-21-22 0</inkml:trace>
  <inkml:trace contextRef="#ctx0" brushRef="#br1" timeOffset="50663.97">508 11557 0,'0'-21'32,"-21"21"-17,21-21 1,-21 21 0,21-21 15,0-1 0,21 22 63,-21 22-94,21-1 15,-21 0-15,21 0 16,0 0-16,0 0 0,-21 1 0,22-1 16,-1 0-16,-21 0 0,21 0 15,-21 0-15,0 22 0,21-22 16,0 0-16,-21 0 0,0 0 0,21 1 16,-21-1-16,22 0 0,-22 0 15,0 0-15,0 0 0,0 1 0,21-1 16,-21 0-16,21 0 15,-21 0 1,21-21-16,0 0 16,0 0-1,1-21-15,-1 0 0,21-21 16,-21 20-16,22-20 0,-1 0 16,21-1-16,-20 1 0,20 0 0,1-1 15,20 1-15,-20 0 0,-1-22 16,1 22-16,-1 0 0,-20-1 0,-1 22 15,0-21-15,1 21 0,-1-22 16,-21 22-16,0 0 0,1 0 16,-1 21-16,-21-21 0,21-1 0,0 1 15,-21 0 1,21 21 31,-21 21 15</inkml:trace>
  <inkml:trace contextRef="#ctx0" brushRef="#br1" timeOffset="59983.44">13652 12637 0,'0'21'0,"-21"-21"16,42 0 31,1 0-47,-1 0 0,0 0 16,21 0-16,-21 0 0,22 0 15,-1 0-15,-21 0 0,22 0 0,-1 0 16,0 0-16,1 0 0,-22 0 0,21-21 15,-21 21-15,22 0 0,-22 0 16,0 0-16,0 0 16,-42 0 31,0 0-32,0 0-15,-1 0 0,1 0 16,0 0-16,0 0 0,0 0 15,0 0-15</inkml:trace>
  <inkml:trace contextRef="#ctx0" brushRef="#br1" timeOffset="60272.27">13695 12764 0,'21'0'31,"0"0"-31,0 0 16,0 0-16,1-22 0,20 22 0,-21-21 15,0 21-15,22 0 0,-22 0 0,21-21 16,-21 21-16,22 0 0,-22 0 16,0 0-16,0-21 0,0 21 0,0 0 15,1 0-15,-1 0 0,0 0 16,0 0-1,-21-21-15,21 21 16,-21-21 0,0-1-1</inkml:trace>
  <inkml:trace contextRef="#ctx0" brushRef="#br1" timeOffset="60751.2">14203 12298 0,'0'0'0,"0"21"47,21 0-47,0 0 0,0 1 16,0-1-16,1 0 0,20-21 15,-21 21-15,0 0 0,22 0 0,-22-21 16,21 22-16,-21-22 0,0 0 0,22 0 15,-22 0-15,0 0 0,0 0 16,0 0-16,1 0 0,-1 0 0,0 0 16,0 0-1,-21-22-15,-21 22 47,0 0-47,0 0 0,-1 22 0,-20-22 16,21 21-16,0 0 0,0 0 0,-22 0 15,22 22-15,-21-22 0,21 0 16,-22 21-16,22-21 0,0 22 0,0-22 16,0 21-16,-1-21 0,1 1 15,0 20-15,0-21 0,0 0 0,21 0 16,0 1-16,-21-22 16,21 21-16,0-42 46,21-1-46,0 22 16,0-21-16,0 0 0,0 0 0</inkml:trace>
  <inkml:trace contextRef="#ctx0" brushRef="#br1" timeOffset="61757.62">15727 12510 0,'0'0'16,"0"-22"-16,0 1 0,0 0 15,0 0-15,0 0 0,0 0 16,-21-1-16,21 1 16,-22 21-16,1 0 0,0 0 15,0 0-15,0 0 16,0 21-16,-1-21 0,22 22 16,-21-1-16,0 0 0,21 0 15,-21 0-15,21 0 0,0 1 0,0-1 16,0 0-16,0 0 0,0 0 15,0 0-15,0 1 0,21-1 16,0-21-16,0 0 16,1 0-16,-1 0 0,0 0 15,0 0-15,0 0 0,0 0 0,1-21 16,-22-1-16,21 1 0,0 21 16,-21-21-16,21 0 0,-21 0 0,0 0 15,0-1-15,0 1 0,21 0 0,-21 0 16,0 0-16,0 42 47,0 0-47,0 0 15,0 0-15,0 1 0,0-1 16,0 0-16,0 0 0,21 0 16,-21 0-16,22-21 0,-1 22 15,0-22-15,0 0 0,0 0 0,0 21 16,1-21-16,-1 0 0,0 0 15,0 0-15,0 0 0,22 0 0,-22-21 16,0 21-16,0-22 0,0 1 0,0 0 16,1 0-16,-1 0 0,-21 0 15,21-22-15,-21 22 0,21-21 16,-21-1-16,0 1 0,0 0 16,0-22-16,0 22 0,0 0 0,-21-1 15,-21 1-15,20 0 0,1 20 0,-21 1 16,0-21-16,-1 21 0,1 0 15,0 21-15,-1-22 0,1 22 0,0 0 16,-1-21-16,1 21 0,0 0 16,-1 0-16,1 0 0,0 0 0,-1 21 15,1 1-15,21-1 0,-22 21 0,22 0 16,0 1-16,-21-1 0,21 0 16,-1 1-16,-20 20 0,21-20 0,0-1 15,0 21-15,21-20 0,-22-1 16,22 0-16,-21 1 0,21 20 15,0-20-15,0-1 0,0-21 0,21 21 16,1 1-16,20-22 0,-21 21 16,21-21-16,1 1 0,-1-1 0,0 0 15,1-21-15,-1 21 0,0-21 0,1 0 16,-1 0-16,0 0 0,1 0 16,-22 0-16,21 0 0,1 0 0,-22-21 15,0 21-15,0-21 0,0 21 0,0-21 16,1-1-16,-22 1 15,0 0-15,0 0 0,0 0 16,0 0-16,21-1 16</inkml:trace>
  <inkml:trace contextRef="#ctx0" brushRef="#br1" timeOffset="62612.93">16954 12044 0,'0'0'0,"0"-21"0,-21 21 16,0 0-1,0 0-15,0 21 32,21 21-32,0-21 0,0 22 15,0-22-15,0 21 0,0 22 16,0-22-16,0 0 0,0 22 0,0-22 15,0 22-15,0-22 0,0 22 16,0-22-16,0 0 0,-21 22 0,21-22 16,0 0-16,0-20 0,0 20 0,0-21 15,0 0-15,0 0 0,0 1 16,0-44 31,0 1-47,0 0 0,0-21 0,0-1 15,0 1-15,0 0 0</inkml:trace>
  <inkml:trace contextRef="#ctx0" brushRef="#br1" timeOffset="62995.89">16827 11938 0,'0'0'0,"0"-21"0,0 0 0,0 0 0,0-1 16,0 1-16,0 0 0,0 0 16,22 0-16,-1 21 0,0-21 15,0 21-15,0-22 0,22 22 0,-22 0 16,21-21-16,0 21 0,1 0 16,-1 0-16,0 0 0,-20 0 0,20 0 15,0 0-15,-21 0 0,22 21 16,-22 1-16,-21 20 0,0-21 0,0 21 15,0 1-15,-21-1 0,0 0 16,-1 1-16,-20-1 0,21 0 0,-21 1 16,-1-1-16,1 0 0,21-20 15,-22 20-15,22-21 0,0 0 16,0 0-16,0 1 0,0-22 0,21 21 16,-22-21-16,22 21 0,0 0 15,0 0 1,22-21 15,-1 0-31</inkml:trace>
  <inkml:trace contextRef="#ctx0" brushRef="#br1" timeOffset="65924.1">17738 12531 0,'0'0'0,"0"-21"0,0-1 15,0 1-15,0 0 16,0 0-16,-22 0 0,1 0 0,0-1 16,21 1-16,-21 21 0,0 0 15,0 0-15,-1 0 0,1 0 16,0 0-16,0 0 0,0 21 0,0 1 15,-1-1-15,1 21 16,0-21-16,0 0 0,0 22 0,0-22 16,21 0-16,-22 21 0,22-20 15,0-1-15,0 21 0,0-21 0,0 0 16,0 1-16,22-22 0,-1 21 0,0-21 16,0 0-16,0 0 15,0 0-15,1 0 0,-1 0 16,0 0-16,0-21 0,0-1 15,0 1-15,-21 0 0,22 0 16,-1 0-16,-21 0 0,0-1 0,0 1 16,21-21-16,-21 21 0,0 0 15,0-1-15,0 1 0,0 0 16,0 0-16,0 42 31,0 0-31,0 0 16,0 1-16,0-1 0,0 0 15,0 0-15,0 0 0,0 0 0,0 1 16,0-1-16,0 0 0,0 0 16,0 0-16,0 0 0,0 1 0,21-1 15,0-21-15,0 0 16,1 0-16,-1 0 0,0 0 16,0 0-16,0 0 0,0-21 0,1-1 15,-1 1-15,0 0 16,0 0-16,0 0 0,0-22 0,1 22 15,-1-21-15,0 21 0,-21-22 16,21 22-16,-21 0 0,0 0 0,0 0 16,0 0-16,-21 21 15,0 0-15,0 0 16,21 21 0,0 0-16,0 0 15,0 0-15,0 0 0,0 1 0,21-22 16,0 21-16,0 0 0,0 0 15,-21 0-15,21-21 0,1 21 16,-1 1-16,-21-1 0,0 0 0,21 0 16,0 0-16,-21 0 15,0 1-15,0-1 0,21-21 16,0 0-16,-21 21 0,22-21 0,-1 0 16,0 0-16,0 0 0,0 0 15,22 0-15,-22 0 0,21 0 0,-21 0 16,22-21-16,-22 0 0,21-1 15,0 1-15,-20 0 0,-1 0 0,0 0 16,0 0-16,0-1 0,-21-20 16,21 21-16,-21 0 0,0 0 15,0-1-15,0 1 0,0 0 0,-21 0 16,0 21-16,0 0 0,0-21 16,0 21-16,-1 0 0,1 0 0,0 0 15,0 21-15,0-21 0,0 21 0,-1 0 16,1 0-16,0 1 0,0-1 15,0 21-15,0-21 0,21 0 0,0 22 16,0-22-16,0 0 0,0 0 16,0 0-16,0 1 0,0-1 0,21-21 15,0 21-15,0-21 0,0 0 0,0 0 16,1 0-16,-1 0 16,21 0-16,-21 0 0,0-21 0,1 0 15,-1-1-15,21 1 0,-42 0 16,21 0-16,0 0 0,-21 0 0,22-1 15,-22 1-15,0 0 0,0 0 0,0 0 16,0 0-16,0-1 16,0 44-1,-22-1 1,22 0-16,-21 0 0,21 0 16,0 0-16,0 1 0,0-1 15,0 0-15,0 0 0,0 0 16,21-21-16,1 21 0,-1-21 15,0 0-15,0 0 0,0 0 0,0 0 16,1 0-16,-1 0 0,0 0 16,0 0-16,0-21 0,0 0 0,1 0 15,-1 0-15,0 0 0,0-1 16,-21 1-16,0 0 0,0 0 0,0-21 16,0 20-16,0 1 0,0 0 15,0 42 16,0 0-31,-21 1 16,21-1-16,-21 0 0,21 0 0,0 0 16,-21 0-16,21 1 0,0-1 15,0 0-15,0 0 0,0 0 16,0 0-16,0 1 0,0-1 16,0-42 15,0-1-16,0 1-15,0 0 0,0 0 0,0 0 16,0 0-16,0-1 0,0 1 0,21 0 16,-21-21-16,21 21 0,-21-1 15,0 1-15,21 0 0,0 21 16,0-21 0,1 21-1,-1 21-15,-21 0 16,21-21-16,-21 21 0,0 1 15,0-1-15,0 0 0,0 0 0,21 0 16,-21 0-16,0 1 0,0-1 16,0 0-16,0 0 15,21-21 1,-21-21 0,0 0-16,0 0 15,21-1-15,-21 1 16,0 0-16,0 0 0,0-21 15,0 20-15,22 1 0,-1 0 0,-21 0 16,21 0-16,-21 0 0,21-1 16,0 1-16,0 0 0,1 21 15,-1 0-15,0 0 16,0 0 0,0 21-16,-21 0 0,21 1 0,-21-1 15,0 0-15,22 0 0,-1 0 0,-21 0 16,21 1-16,-21-1 15,21-21-15,-21 21 0,21 0 0,-21 0 16,21-21-16,1 21 0,-1-21 0,0 0 16,0 0-16,0 0 15,0 0-15,1 0 0,-1 0 0,0 0 16,0 0-16,0-21 0,0 21 16,-21-21-16,22 0 0,-1 0 0,-21 0 15,0-1-15,0 1 0,21 0 0,-21 0 16,0 0-16,0 0 0,0-1 15,0 1-15,-21 21 16,0 0 0,-1 0-16,22 21 0,-21-21 0,21 22 15,-21-1-15,21 0 0,-21 0 0,21 0 16,0 0-16,0 1 16,0-1-16,0 0 0,0 0 15,0 0-15,21-21 0,0 21 0,-21 1 16,21-22-16,1 21 0,-1-21 15,0 0-15,0 0 0,0 0 0,0 0 16,1 0-16,-1 0 0,21 0 16,-21 0-16,0 0 0,1 0 0,-1-21 15,0-1-15,0 1 0,0 0 0,0 0 16,1 0-16,-1-22 0,0 1 16,-21 0-16,21-1 0,-21 1 0,21 0 15,-21-22-15,0 22 0,0 0 16,0-1-16,0 1 0,0 0 0,0 20 15,0-20-15,0 21 0,0 0 16,-21 21 0,0 0-16,0 0 0,0 0 15,21 21-15,0 21 16,0-21-16,-22 1 0,22 20 0,0 0 16,0 1-16,0-1 0,0 0 0,0 1 15,0-22-15,0 21 0,0 0 16,0 1-16,0-22 0,22 21 0,-22-21 15,0 22-15,21-22 0,0 0 0,-21 0 16,21 0-16,0 1 16,0-1-16,1-21 0,-22 21 0,21-21 15,0 0-15,0 21 0,0-21 16,0 0-16,1 0 0,-1 0 0,0 0 16,-21-21-16,21 21 0,0-21 0,0 21 15,1-21-15,-22-1 0,21 1 16,-21 0-16,21-21 0,-21 21 0,0-1 15,0 1-15,0 0 0,0 0 0,0 0 16,-21 21 0,0 0-1,-1 0-15,22 21 0,-21 0 16,0 0-16,21 0 16,-21 1-16,21-1 0,0 0 0,0 0 15,0 0-15,0 0 16,0 1-16,21-1 0,0-21 15,-21 21-15,21-21 0,1 0 16,-1 21-16,0-21 0,0 0 16,0 0-16,0 0 0,1 0 15,-1 0-15,0 0 16,0-21-16,0 0 0,0 0 0,1 21 16,-1-22-16,0 1 0,0 0 15,0 0-15,-21 0 0,21 0 0,1-1 16,-22 1-16,0 0 0,21 21 15,-21 21 17,0 0-32,0 1 15,0-1-15,0 0 0,0 0 16,0 0-16,0 0 0,21 1 16,-21-1-16,21-21 0,-21 21 15,21-21-15,0 21 0,1-21 16,-1 0-16,0 0 15,0 0-15,0 0 16,0 0-16,-21-21 0,22 0 0,-1 21 0,-21-21 16,21 21-16,0-22 15,-21 1-15,21 0 0,0 0 16,-21 0-16,0 0 0,0-1 0</inkml:trace>
  <inkml:trace contextRef="#ctx0" brushRef="#br1" timeOffset="66251.77">20341 12234 0,'0'0'15,"-42"0"-15,21 0 0,-1 0 0,22-21 16,22 21-1,20-21-15,-21 21 16,21 0-16,1-21 0,-1 21 0,0-21 16,1 21-16,-1-21 0,0 21 15,-20 0-15,20-22 0,-21 22 0,0 0 16,0 0-16,1 0 0,-22-21 0,21 21 16,-42 0 30,-1 0-46,1 0 0,0 0 16,0 0-16,-21 0 0</inkml:trace>
  <inkml:trace contextRef="#ctx0" brushRef="#br1" timeOffset="67487.55">85 13102 0,'0'0'0,"21"0"94,0 21-79,0 1-15,0-1 0,0 0 16,1 0-16,-1 0 0,0 0 16,0 22-16,0-22 0,0 0 0,-21 21 15,22-20-15,-1-1 0,-21 21 16,21-21-16,-21 0 0,0 1 15,21-1-15,0-21 0,-21 21 16,21-21 0,1 0-16,-1-21 0,21 0 15,-21-1-15,22 1 0,20-21 16,-21 21-16,43-43 0,-21 22 16,20-22-16,22 1 0,-21-1 0,21 1 15,-1-1-15,1 1 0,-21 21 16,0-22-16,-22 22 0,1 21 0,-22-22 15,0 22-15,-21 0 0,1 21 16,-22-21-16,0 0 31,21 21-15,0 0 0,0 0-1,0 0-15,0 0 16,1 0-16,-1 0 15</inkml:trace>
  <inkml:trace contextRef="#ctx0" brushRef="#br1" timeOffset="80431.83">381 14563 0,'0'-21'0,"21"-1"16,0 22-16,-21-21 16,21 0-1,1 0 1,-1 21 46,-21 21-46,21 0-16,-21 0 16,0 1-16,21-1 0,-21 0 15,0 0-15,0 0 0,21 0 16,-21 1-16,21-1 0,1 21 16,-22-21-16,0 0 0,0 1 15,21-1-15,-21 0 0,21 0 16,-21 0-16,21 0 0,-21 1 15,0-1-15,21-21 0,-21 21 16,21-21-16,1 0 16,-22 21-16,21-21 15,0 0-15,0 0 0,0 0 16,22 0-16,-22 0 0,0-21 16,21 21-16,1-21 0,20 0 15,1-1-15,-1-20 0,22 21 0,21-21 16,-22-1-16,1 22 0,0-42 15,20 20-15,-41 1 0,21 0 16,-22-1-16,1 1 0,-1 0 16,1-1-16,-22 22 0,0 0 15,1-21-15,-22 20 0,21 22 0,-21-21 16,0 21-16,-21-21 16,22 21-16,-22-21 0</inkml:trace>
  <inkml:trace contextRef="#ctx0" brushRef="#br1" timeOffset="196159.66">339 16129 0,'0'-21'16,"0"0"0,0 0-16,-22 21 15,22-22-15,-21 22 16,21-21-16,0 0 16,0 0-16,0 0 15,-21 21-15,21-21 31,0 42 1,0 0-17,21 0-15,-21 0 0,21 0 16,1 22-16,-1-22 0,0 21 16,0 1-16,0-22 0,0 21 15,1 0-15,-1 1 0,0-22 16,0 21-16,0-21 0,0 1 0,1-1 15,-1 0-15,0 0 16,-21 0-16,21 0 0,0-21 0,0 22 16,1-22-16,-1 0 15,0 0-15,0 0 16,21-22-16,-20 1 0,20 0 0,21-21 16,1-1-16,-1-20 0,22-1 15,0 1-15,-1-22 0,22 22 16,-21-22-16,-22 22 0,22-1 0,-21 22 15,-1-22-15,-21 22 0,1 21 16,-1-22-16,0 22 0,-20 0 0,-1 0 16,0 0-16,0 0 0,0 21 15,0 0-15,1-22 0,-1 22 16,0 0-16,0 0 0,0 0 16,0 0-1,1 0 1,-22 22-1,0-1 1,0 0 0,-22 0-1,1-21-15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3:49:38.6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1249 0,'0'0'0,"-21"-21"16,0 21-16,0 0 0,-1-21 16,1 21-16,0 0 15,21-22-15,-21 22 16,21-21-16,-21 0 16</inkml:trace>
  <inkml:trace contextRef="#ctx0" brushRef="#br0" timeOffset="875.48">1693 487 0,'0'-21'0,"0"0"63,0-1-48,0 1-15,0 0 16,0 0-16,0 0 16,0 0-16,0-1 15,0 1-15,0-21 0,0 21 0,0 0 16,0-1-16,0-20 0,0 21 16,0 0-16,0 0 15,0-1-15,0 44 31,0 20-31,0 0 0,0 1 0,-21-1 16,21 21-16,0-20 0,-21 20 16,0 1-16,21 20 0,-21-20 15,-1-1-15,1 22 0,0-21 0,0 20 16,0-20-16,0 20 0,-1-20 16,22-22-16,-21 22 0,21-22 15,-21 0-15,21 1 0,-21-1 16,21-21-16,0 0 0,0 1 15,0-1-15,0-42 32,0-1-17,0 1-15,0-21 0,0 0 0,0-1 16,0-20-16,0 20 0,0-41 16</inkml:trace>
  <inkml:trace contextRef="#ctx0" brushRef="#br0" timeOffset="1239.63">1714 42 0,'0'0'16,"22"-21"-16,-22 0 0,21 21 46,-21 21-46,0 22 0,0-1 0,0 21 16,0 1-16,0-1 0,0 1 16,0 21-16,0-22 0,0 22 0,0-1 15,0 1-15,0 0 0,0-22 16,0 22-16,0-22 0,0-20 16,0 20-16,0-20 0,0-1 0,0-21 15,0 21-15,0-20 16,0-1-16,0 0 0,0 0 15,-21-21 1,21-21 0,-22 0-16,22 0 0,0-1 15,0 1-15,-21 0 0,21-21 16,-21 21-16</inkml:trace>
  <inkml:trace contextRef="#ctx0" brushRef="#br0" timeOffset="1475.5">1397 974 0,'21'0'31,"0"0"-31,0 0 16,22 0-16,-22-21 0,21 21 15,-21-22-15,22 22 0,-1 0 16,-21-21-16,22 21 0,-22 0 0,0 0 15,21-21-15,-21 21 0,1 0 16,-1-21 0,0 21-16</inkml:trace>
  <inkml:trace contextRef="#ctx0" brushRef="#br0" timeOffset="2027.7">2053 804 0,'0'22'32,"0"-1"-32,0 0 0,0 0 15,0 0-15,0 0 0,0 22 16,0-22-16,0 0 0,0 21 15,-21-20-15,21 20 0,0-21 0,0 0 16,0 0-16,0 1 0,0-1 16,0 0-16,0 0 0,-21-21 0,21 21 15,0-42 32,0 0-47,0 0 16,0 0-16,0-1 0,0 1 15,0-21-15,0 21 0,0-22 16,0 1-16,21 21 0,-21-21 0,21-1 16,0 22-16,0-21 0,22 21 15,-22-1-15,21 22 0,-21 0 16,22 0-16,-1 0 0,-21 0 0,0 0 16,22 43-16,-43-22 0,21 0 15,-21 21-15,0 1 0,0-22 0,0 21 16,0 1-16,0-1 0,-21-21 15,21 21-15,-21-20 0,-1-1 16,22 0-16,0 0 0,0 0 0,-21-21 16,21 21-16,0 1 15,0-44 17,0 1-32,0 0 15,0 0-15,21 0 0</inkml:trace>
  <inkml:trace contextRef="#ctx0" brushRef="#br0" timeOffset="2555.4">2730 804 0,'0'0'0,"0"22"47,0-1-47,0 0 0,0 0 0,0 0 16,0 22-16,0-22 0,0 0 15,0 21-15,0-21 0,0 22 0,0-22 16,0 0-16,0 0 0,-21 0 16,21 1-16,-21-1 0,21 0 0,0 0 15,0 0 1,-21-21-1,21-21 1,-21 0-16,21 0 16,0 0-16,0-22 0,0 22 15,0-21-15,0 21 0,0-22 16,0 1-16,21 0 0,21-1 0,-21 22 16,1-21-16,20 21 0,0-1 15,-21 1-15,22 0 0,-22 21 0,21 0 16,-21 0-16,22 0 0,-22 21 15,0 0-15,0 1 0,-21 20 16,0-21-16,21 21 0,-21-20 16,0 20-16,0 0 0,0-21 15,0 22-15,-21-22 0,0 0 0,21 0 16,0 0-16,-21 1 0,0-1 16,21 0-16,0-42 46</inkml:trace>
  <inkml:trace contextRef="#ctx0" brushRef="#br0" timeOffset="3014.15">3429 783 0,'0'0'0,"-21"0"16,0 0 0,-1 21-16,22 1 0,-21-1 15,0 21-15,21-21 0,-21 22 0,0-1 16,21-21-16,0 21 0,-21-20 16,21 20-16,-22-21 0,22 21 0,-21-20 15,21-1-15,0 0 0,0 0 16,0 0-16,0 0 15,21-21-15,1 0 0,-1 0 16,0 0-16,0 0 0,0 0 16,22 0-16,-22 0 0,0-21 0,0 0 15,0 0-15,22 0 0,-22 0 16,0-1-16,-21-20 0,21 21 0,-21-21 16,21-1-16,-21 1 0,0 0 15,0-1-15,0 1 0,0 21 0,-21-22 16,0 22-16,0 0 0,0 0 15,-1 21-15,1 0 0,0 0 0,0 0 16,0 0-16,0 0 0,21 21 16,-22 0-16,1-21 0,21 21 15,0 1-15,0-1 16,0 0-16,21-21 16</inkml:trace>
  <inkml:trace contextRef="#ctx0" brushRef="#br0" timeOffset="3347.96">3979 381 0,'0'21'16,"-21"0"-1,21 1-15,-21-1 0,21 21 16,0-21-16,0 22 0,-21-1 0,0 0 16,21 22-16,-22-22 0,22 22 15,0-22-15,-21 21 0,21-20 0,-21-1 16,21 22-16,0-22 0,0-21 16,0 21-16,0-20 0,0-1 15,0 0-15,0 0 0,21 0 16,0 0-16,1-21 0,-1 0 15,0 0-15,0 0 16,0 0-16,0-21 0,-21 0 0,22 0 16,-1 0-16,0 0 0,-21-22 15,21 22-15</inkml:trace>
  <inkml:trace contextRef="#ctx0" brushRef="#br0" timeOffset="3561.84">3810 804 0,'21'0'16,"0"0"0,0 0-16,1 0 0,-1 0 15,0 0-15,0 0 0,0 0 16,0-21-16,1 21 0,-1-21 15,0 21-15,0 0 0,0 0 0</inkml:trace>
  <inkml:trace contextRef="#ctx0" brushRef="#br0" timeOffset="4247.96">4572 1058 0,'0'0'0,"0"-21"0,0 0 0,0 0 16,0-21-16,0 20 0,0 1 15,0-21-15,0 21 0,0 0 0,-21-1 16,21 1-16,-21 21 0,-1 0 16,1 0-16,0 0 0,0 0 0,0 21 15,0-21-15,-1 22 0,1 20 16,0-21-16,0 21 0,0-20 15,0 20-15,21-21 0,-22 21 0,22 1 16,-21-22-16,21 0 0,-21 21 16,21-20-16,0-1 0,0 0 15,21-21 1,0 0-16,1 0 0,-1 0 16,0 0-16,0 0 0,21-21 15,-20 0-15,20 21 0,-21-22 0,21-20 16,-20 21-16,-1 0 0,0-22 15,0 22-15,0-21 0,0 21 0,-21-22 16,0 1-16,0 21 0,0 0 16,0 0-16,0-1 0,0 44 31,0-1-31,0 21 0,0-21 16,0 22-16,0-22 15,0 21-15,0 0 0,0-20 0,0 20 16,0-21-16,0 0 0,0 0 15,0 1-15,22-1 0,-1 0 16,0-21-16,0 0 0,0 0 16,0 0-16,22 0 0,-22 0 15,0-21-15,0 0 0,0-1 16,1 1-16,-1 0 0,0-21 0</inkml:trace>
  <inkml:trace contextRef="#ctx0" brushRef="#br0" timeOffset="4531.81">5165 254 0,'0'0'0,"-22"0"31,22 21-15,-21 0-16,21 1 0,0 20 0,0 0 15,0 1-15,0-1 0,-21 0 16,21 22-16,0-22 0,0 22 0,0-1 15,0-21-15,0 22 0,0-22 16,0 1-16,0-1 0,0 0 0,0 1 16,0-22-16,0 0 0,0 0 15,0 0-15,0 0 0,0 1 16,21-22 0,0 0-16,1 0 0,-1 0 15,0-22-15,-21 1 0,21 0 16</inkml:trace>
  <inkml:trace contextRef="#ctx0" brushRef="#br0" timeOffset="4771.89">5524 699 0,'0'21'31,"0"0"-31,0 0 0,-21 0 16,21 0-16,-21 22 0,21-22 15,-21 0-15,21 21 0,0-20 0,0 20 16,0-21-16,0 0 0,-21 0 16,21 1-16,0-1 0,0 0 0,0 0 15,21-21 17,0 0-32,0-21 15,0 0-15</inkml:trace>
  <inkml:trace contextRef="#ctx0" brushRef="#br0" timeOffset="5575.83">5800 762 0,'0'21'32,"-22"0"-32,22 1 0,-21 20 15,21-21-15,-21 0 0,0 0 16,21 22-16,0-22 0,0 0 0,0 0 15,0 0-15,0 1 0,0-1 16,0 0-16,21-21 16,-21 21-1,21-21-15,0 0 0,1 0 0,-1 0 16,0-21-16,0 21 0,0-21 16,-21 0-16,21-1 0,1 22 0,-22-42 15,0 21-15,0 0 0,0 0 16,0-1-16,0-20 0,0 21 0,0 0 15,-22 21-15,1-21 0,0 21 16,0 0-16,0 0 0,0 0 0,-1 0 16,1-22-16,21 1 31,21 21-31,1 0 0,-1-21 16,0 21-16,21-21 0,-21 21 15,22-21-15,-1 21 0,-21 0 16,22-21-16,-22 21 0,0 0 0,0 0 15,0 0-15,0 0 0,1 0 16,-22 21-16,21 0 0,-21 0 0,0 0 16,0 0-16,0 1 0,0-1 15,0 21-15,0-21 0,0 0 0,0 1 16,21 20-16,-21-21 0,0 0 16,21 0-16,-21 1 0,0-1 15,0 0-15,0 0 16,0-42 31,0 0-47,0 0 15,0-1-15,0-20 0,0 21 0,0-21 16,0-1-16,21 1 0,-21 21 16,21-22-16,1 1 0,-1 21 0,0 0 15,0 0-15,21-1 0,-20 1 16,20 0-16,-21 21 0,21 0 0,1 0 15,-22 0-15,0 0 0,0 21 16,0 0-16,1 1 0,-22 20 0,0-21 16,0 21-16,0-20 0,0 20 15,0-21-15,0 21 0,-22-20 16,1-1-16,21 21 0,0-21 0,-21-21 16,21 21-16,-21 1 0,21-1 15,-21-21 1,21-21 15,21 21-31,0-22 0</inkml:trace>
  <inkml:trace contextRef="#ctx0" brushRef="#br0" timeOffset="6092.53">7345 677 0,'0'0'0,"0"-21"0,0 0 0,-21 21 31,-1 0-31,1 0 0,-21 0 16,21 0-16,0 21 0,-1 0 15,-20 1-15,21-1 0,0-21 16,0 21-16,21 0 0,-22 0 15,22 0-15,-21 1 16,21-1 0,21-21-16,1 0 15,-1 21-15,0-21 0,0 0 16,0 0-16,0 0 0,1 0 0,20 0 16,-21 0-16,0 21 0,0-21 15,1 0-15,-1 21 0,0-21 16,0 21-16,-21 1 0,0-1 15,0 0-15,0 0 16,0 0-16,0 0 16,-21-21-16,0 22 0,0-1 0,-1-21 15,1 21-15,0-21 0,0 21 16,0-21-16,0 0 0,-1 0 0,22 21 16,-21-21-16,0 0 15,0 0-15,0 0 0,0 0 16,-1 0-16,1 0 15,0 0-15,21-21 16,0 0-16,0 0 16,0 0-16,0-1 0</inkml:trace>
  <inkml:trace contextRef="#ctx0" brushRef="#br0" timeOffset="6547.28">5757 233 0,'0'0'0,"21"0"0,-42 0 62,0 0-62,0 0 16,21 21 0,-21 0-1,0-21 1</inkml:trace>
  <inkml:trace contextRef="#ctx0" brushRef="#br0" timeOffset="6847.1">5143 550 0,'22'0'32,"-1"0"-32,0 0 15,0 0-15,0 0 0,0 0 16,1 0-16,-1 0 0,0 0 15,0 0-15,0 0 0,0 0 16</inkml:trace>
  <inkml:trace contextRef="#ctx0" brushRef="#br0" timeOffset="8140.38">1397 1630 0,'21'0'15,"0"0"16,0 0-15,1 0-16,-1 0 16,0 21-16,0-21 0,0 0 15,0 0-15,1 0 0,20 0 0,-21 0 16,21 0-16,1 0 16,-1 0-16,0 0 0,22 0 0,-22 0 15,22 0-15,-1 0 0,1 0 16,20 0-16,1 0 0,0-21 15,-1 21-15,1 0 0,0 0 0,-1 0 16,1 0-16,21 0 0,-21-21 16,-1 21-16,1 0 0,0 0 0,20 0 15,-20 0-15,0 0 0,-1 0 16,1 0-16,0 0 0,-1 0 0,1 0 16,0 0-16,-1 0 0,22 0 15,-21 0-15,0 0 0,20-21 16,-20 21-16,21 0 0,-21 0 15,20 0-15,-20 0 0,0 0 0,-22 0 16,22-22-16,-22 22 0,22 0 16,-21 0-16,-1 0 0,1 0 0,20 0 15,-20 0-15,-1 0 0,1 0 16,-1-21-16,1 21 0,-22 0 0,22 0 16,-1 0-16,-21 0 0,22 0 15,-1 0-15,1 0 0,-1 0 0,1 0 16,21 0-16,-22 0 0,22 0 15,-22 0-15,1 0 0,20 21 0,-20-21 16,-1 0-16,-20 0 0,20 0 16,-20 22-16,20-22 0,-21 0 15,1 0-15,-22 0 0,21 0 0,1 0 16,-22 0-16,0 21 0,21-21 16,-21 0-16,1 0 0,-1 0 0,0 0 15,0 0-15,0 0 16,0 0-16,1 0 0,-1 0 15,0 0 1,0 0-16,0 0 16,-42 0 31,0 0-47,0-21 0,0 21 15</inkml:trace>
  <inkml:trace contextRef="#ctx0" brushRef="#br0" timeOffset="55236.08">2561 3048 0,'0'0'0,"21"0"0,-21 21 16,21-21-1,1 0 17,-1 0-32,0 0 15,-21-21 1,21 21-16,-21-21 16,0 0-16,0 0 15,0-1-15,-21 22 16,0-21-16,0 21 15,-1-21-15,1 21 16,0 0-16,0 0 0,0 0 16,0 0-16,-1 0 0,1 0 15,0 0-15,0 0 16,0 0-16,0 21 16,-1-21-16,22 21 0,0 1 0,0-1 15,-21-21-15,21 21 0,-21 0 16,21 0-16,0 0 0,-21 22 15,21-22-15,0 0 0,0 0 16,0 0-16,0 1 0,0-1 0,0 0 16,0 0-16,0 0 0,0 0 15,0 1-15,0-1 0,0 0 16,21-21-16,0 21 0,0-21 16,-21 21-16,22-21 15,-1 0-15,0 0 0,0 0 0,0 0 16,0 0-16,1 0 0,-1-21 15,21 0-15,-21 21 0,0-21 0,1 0 16,-1-1-16,0 1 0,0 0 16,0 0-16,-21-21 0,21 20 0,-21 1 15,22-21-15,-22 21 16,0 0-16,0-22 0,0 22 0,0 0 16,21 21-16,-21-21 0,0 0 15,0-1-15,0 44 47,0-1-47,0 0 16,0 0-16,0 21 0,0-20 15,0-1-15,0 0 0,0 21 16,0-21-16,0 1 0,0-1 0,0 0 16,0 0-16,0 0 15,0 0-15,21 1 0,0-22 16,0 21-1,0-21-15,1 0 0,-1 0 16,0 0-16,0-21 0,0 21 16,-21-22-16,21 1 0,1 0 0,-1 0 15,-21 0-15,0 0 0,21-1 16,0-20-16,-21 21 0,0-21 0,0 20 16,0 1-16,21-21 0,-21 21 15,0 0-15,0-22 0,0 22 0,0 0 16,0 0-16,0-22 15,0 22-15,-21 0 0,21 0 0,0 0 16,-21 0-16,0-1 0,0 1 16,-1 0-16,1 0 0,0 0 0,0 0 15,-21-1-15,20 22 0,-20 0 16,21-21-16,-21 21 0,-1 0 16,1 0-16,0 0 0,-1 0 0,1 0 15,0 0-15,-1 0 0,22 21 16,-21 1-16,-1-22 0,1 21 0,0 0 15,21 0-15,-22 0 0,22 0 16,-21 1-16,21 20 0,-1-21 16,1 21-16,0-20 0,0 20 15,21-21-15,-21 21 0,21 1 16,-21-22-16,21 21 0,0 1 0,0-1 16,0 0-16,0 1 0,0-1 15,0 0-15,0 1 0,0-22 0,0 21 16,0 0-16,0-20 0,0 20 15,21-21-15,0 0 0,0 0 0,0 1 16,0-1-16,1 0 0,-1-21 16,0 21-16,21 0 0,1-21 15,-22 0-15,21 21 0,0-21 16,1 0-16,-1 0 0,0 0 0,1 0 16,-22 0-16,21 0 0,1 0 15,-22 0-15,0 0 0,0-21 0,0 21 16,0-21-16,1 21 0,-1-21 15,0 21-15,-21-21 0,21 21 16,-21-21-16,21 21 0,-21-22 16,0 1-16,0 0 15,0 0-15,0 0 16</inkml:trace>
  <inkml:trace contextRef="#ctx0" brushRef="#br0" timeOffset="55657.03">3577 2667 0,'0'0'0,"-42"0"16,42 21-1,0 0 1,-21 1-16,21-1 0,0 0 0,0 0 16,-22 21-16,22-20 0,0 20 15,0 0-15,0-21 0,-21 22 0,21-1 16,-21 0-16,21 1 0,0-22 15,0 21-15,0 1 0,-21-22 0,21 21 16,-21-21-16,21 0 0,0 1 16,0-1-16,0 0 0,-21 0 0,21 0 15,-22-21 1,22-21 15,0 0-31,0 0 0,0 0 0,0-22 16</inkml:trace>
  <inkml:trace contextRef="#ctx0" brushRef="#br0" timeOffset="56363.88">3429 2794 0,'0'-21'0,"0"0"16,0 0 0,21 21-16,0-22 0,0 22 15,1 0-15,-1-21 0,0 21 16,21 0-16,-21-21 0,22 21 0,-22-21 16,21 21-16,-21 0 0,22 0 15,-22 0-15,21 0 0,-21 21 0,1 0 16,-1-21-16,-21 21 0,0 22 15,0-22-15,0 0 0,0 0 0,-21 22 16,-1-22-16,1 0 16,-21 21-16,21-21 0,-22 1 0,1-1 15,0 0-15,21 0 0,-22 0 0,22-21 16,0 21-16,0-21 0,0 0 16,21-21 15,21 21-31,0-21 15,0 21-15,0-21 0,0 21 16,1 0-16,-1 0 0,0-21 0,21 21 16,-21 0-16,1 0 0,-1 0 15,21 0-15,-21 0 0,0 0 16,1 0-16,-1 0 0,0 21 16,0 0-16,0-21 0,0 21 15,-21 0-15,22 1 16,-22-1-16,21 0 0,-21 0 0,21 0 15,-21 0-15,0 1 0,0-1 16,0 0-16,0 0 0,-42 0 0,20 0 16,1 1-16,-21-1 0,21 0 0,-22 0 15,1 0-15,0 0 0,-22 1 16,22-1-16,0-21 0,-1 0 16,1 21-16,0-21 0,-1 0 0,22 0 15,-21 0-15,21 0 0,-1 0 0,1 0 16,0 0-16,0-21 0,0 0 15,21-1 1,-21 22-16,21-21 16,0 0-1,0 0-15,21 0 16</inkml:trace>
  <inkml:trace contextRef="#ctx0" brushRef="#br0" timeOffset="57311.6">4889 2815 0,'0'-21'0,"0"0"32,-21 21-17,0 0-15,0 0 0,0 0 16,0 0-16,-1 0 0,-20 0 16,21 0-16,-21 0 0,20 21 0,-20 0 15,21-21-15,-21 21 0,20 1 16,-20-22-16,21 21 0,0 0 0,0 0 15,21 0-15,-22 0 16,22 1-16,0-1 0,0 0 16,22-21-1,-1 21-15,0-21 16,0 0-16,0 0 0,0 21 0,1-21 16,-1 0-16,0 0 0,0 0 15,21 0-15,-20 0 0,-1 0 0,0 21 16,0-21-16,0 0 0,0 0 15,1 22-15,-1-22 0,0 0 0,0 0 16,-21 21-16,0 0 16,21-21-16,-21 21 0,0 0 15,0 0-15,0 1 16,-21-1-16,0 0 16,0 0-16,0-21 0,-1 21 0,1 0 15,0 1-15,0-22 0,0 21 16,-22 0-16,22-21 0,0 0 0,-21 0 15,21 21-15,-22-21 0,22 0 16,0 0-16,-21 0 0,20 0 0,-20 0 16,21 0-16,0 0 0,0 0 15,-1 0-15,1 0 0,0 0 0,0 0 16,0 0-16,0 0 16</inkml:trace>
  <inkml:trace contextRef="#ctx0" brushRef="#br0" timeOffset="60739.92">3133 5313 0,'21'0'16,"0"0"-16,0 0 0,-21-21 16,21 21-16,0-21 0,-21-1 15,0 1-15,0 0 16,0 0-16,0 0 15,0 0-15,0-1 0,-21 1 16,0 0-16,0 21 16,0-21-16,0 21 0,-1 0 15,1 0-15,0 0 16,0 0-16,0 21 0,-22 0 0,22 0 16,0 1-16,0-1 0,0 0 15,0 0-15,-1 21 0,1-20 0,21-1 16,-21 21-16,21-21 0,0 0 15,0 22-15,0-22 0,0 0 0,0 0 16,0 0-16,21 1 0,0-22 16,-21 21-16,22-21 0,-1 0 0,0 0 15,0 0 1,0 0-16,0 0 0,1-21 0,-1-1 16,0 1-16,0 21 0,0-21 15,0 0-15,-21 0 0,22 0 16,-1-22-16,-21 22 0,21 0 0,-21 0 15,0-22-15,0 22 0,21 0 16,-21 0-16,0 0 0,0 0 0,21 21 16,-21-22-16,0 44 31,0-1-31,21 0 0,-21 0 16,0 0-16,0 0 0,0 1 0,0-1 15,0 0-15,22 0 16,-22 0-16,21 0 0,-21 1 0,21-22 15,-21 21-15,21-21 0,0 0 16,0 0-16,1 0 0,-1 0 0,0 0 16,0 0-16,0 0 0,0 0 15,1 0-15,-1-21 0,21 21 0,-21-22 16,0 1-16,1 0 0,-1 0 16,-21 0-16,0 0 0,21-22 0,-21 22 15,0-21-15,0-1 0,0 1 16,0 0-16,0-1 0,-21 1 0,0 0 15,-1-1-15,1 22 0,0-21 16,0 21-16,-21 0 0,20-1 0,-20 1 16,0 0-16,21 21 0,-22 0 15,1 0-15,0 0 0,-1 0 16,1 0-16,0 0 0,-1 0 0,1 42 16,0-20-16,-1 20 0,1-21 15,0 21-15,20 1 0,-20 20 16,21-20-16,-21 20 0,20-21 0,22 22 15,-21-22-15,21 22 0,-21-22 16,21 0-16,0 22 0,0-22 0,0 1 16,0-1-16,0 0 0,0 1 15,21-1-15,-21 0 0,21-21 0,1 1 16,-1-1-16,21 0 0,-21 0 16,22-21-16,-22 0 0,21 0 15,-21 0-15,22 0 0,-1 0 0,0 0 16,-21 0-16,22-21 0,-1 0 15,-21 21-15,22-21 0,-22-1 0,21 1 16,-21 0-16,0 0 0,1 21 16,-1-21-16,0 0 0,0-1 0,-21 1 15,0 0-15,0 0 0,21 0 16,0 0-16</inkml:trace>
  <inkml:trace contextRef="#ctx0" brushRef="#br0" timeOffset="61111.71">4212 4763 0,'0'0'16,"0"-22"-16,0 1 0,0 42 31,0 1-15,0 20-16,0-21 0,0 21 0,0 1 15,0-1-15,0 0 0,0 1 16,0-1-16,-21 0 0,21 1 16,0-1-16,-21 0 0,21 1 0,0-22 15,0 0-15,-21 21 0,21-20 16,-22-1-16,22 0 0,0 0 15,0-42 17,0 0-17,0 0-15,0-1 16,0 1-16</inkml:trace>
  <inkml:trace contextRef="#ctx0" brushRef="#br0" timeOffset="61820.32">4149 4911 0,'0'0'16,"-22"-21"-16,22-1 0,0 1 15,0 0-15,0 0 16,0 0-16,0 0 16,0-1-16,22 22 0,-1 0 15,-21-21-15,21 21 0,0 0 0,0-21 16,0 21-16,1 0 15,20 0-15,-21 0 0,0 0 0,22 0 16,-22 0-16,0 21 0,21 0 16,-21-21-16,1 22 0,-22 20 0,0-21 15,0 0-15,0 0 0,0 1 0,0-1 16,0 21-16,-43-21 0,22 0 16,0 1-16,-21-1 0,20 0 0,-20 0 15,21-21-15,0 21 0,0 0 16,-1-21-16,1 0 0,21-21 62,21 21-62,1 0 0,-1 0 16,0 0-16,0 0 0,21 0 16,-20 0-16,-1 0 0,0 0 0,21 0 15,-21 0-15,1 0 0,-1 21 0,21-21 16,-21 0-16,0 22 0,1-22 15,-22 21-15,21 0 0,0-21 0,0 21 16,-21 0-16,0 0 16,0 1-16,0-1 0,0 0 0,0 0 15,0 0-15,-21 0 0,0 1 16,0-1-16,-1-21 0,-20 21 16,0 0-16,-1 0 0,1 0 0,0 1 15,-1-22-15,1 21 0,0 0 16,-1-21-16,1 0 0,0 21 0,21-21 15,-22 0-15,22 0 0,-21 0 16,21 0-16,-1 0 0,1 0 0,0-21 16,0 21-16,0 0 0,21-21 15,0 0-15,-21 21 0,-1 0 16,22-22-16,0 1 62,22 21-46,-1-21-16,0 21 0</inkml:trace>
  <inkml:trace contextRef="#ctx0" brushRef="#br0" timeOffset="63699.52">5122 4699 0,'-21'0'16,"21"21"-1,21-21 32,0 0-47,1 0 0,-1 0 16,0 0-16,21 0 0,1 0 15,-22 0-15,21 0 0,-21 0 0,22 0 16,-1 0-16,-21 0 0,21 0 0,-20 0 16,-1 0-16,21 0 0,-21-21 15,0 21-15,1 0 16,-44 0 15,1 0-31,0 0 16,0 0-16,0 0 15,0 21-15,-1-21 0,1 0 0,0 0 16,0 0-16,0 21 0</inkml:trace>
  <inkml:trace contextRef="#ctx0" brushRef="#br0" timeOffset="64051">5355 4741 0,'-21'0'15,"21"22"17,0-1-32,0 0 15,0 21-15,0-21 16,0 22-16,0-22 0,0 21 0,0 1 16,0-1-16,0 0 0,0 1 15,0-22-15,0 21 0,0 0 0,0 1 16,0-1-16,0-21 0,0 22 15,-21-1-15,21-21 0,0 0 0,0 22 16,-21-22-16,21 0 0,0 0 0,0 0 16,0 0-1,0-42 32,0 0-47,0 0 16,0 0-16,0 0 15</inkml:trace>
  <inkml:trace contextRef="#ctx0" brushRef="#br0" timeOffset="65515.87">3323 7514 0,'0'0'0,"0"-21"0,0 0 16,0 0-1,0 0-15,0-1 16,0 1-16,0 0 0,0 0 16,-21 0-16,0 21 15,0-21-15,-1-1 0,1 22 0,0 0 16,0 0-16,-21 0 0,20 0 16,1 0-16,0 0 0,0 22 0,0-22 15,0 21-15,-1 21 0,22-21 16,-21 0-16,0 22 0,21-1 15,-21-21-15,21 22 0,0-1 16,0-21-16,0 0 0,0 22 0,0-22 16,0 0-16,0 0 15,21 0-15,0-21 0,0 0 16,1 0-16,-1 0 0,0 0 16,0 0-16,0-21 15,0 0-15,1 21 0,-1-21 0,0 0 16,-21-1-16,21 1 0,0 0 15,-21 0-15,21 0 0,-21-22 0,0 22 16,0 0-16,0 0 0,0 0 16,0 0-16,0-1 0,0 1 15,0 42 17,0 1-32,0-1 0,0 21 15,0-21-15,0 0 0,0 1 16,22-1-16,-22 21 0,0-21 0,0 0 15,21 1-15,0-22 0,0 21 16,-21 0-16,21-21 0,0 0 0,1 21 16,-1-21-16,0 0 0,0 0 15,0 0-15,0 0 0,1 0 0,-1-21 16,0 21-16,0-21 0,0 0 0,0 21 16,1-22-16,-1 1 15,0-21-15,0 21 0,-21 0 0,0-22 16,21 1-16,-21 21 0,0-22 15,0 1-15,0 0 0,0-1 0,0 1 16,-21 0-16,21-1 0,-21 22 16,0-21-16,-22 21 0,22 0 0,0-1 15,-21-20-15,21 42 0,-22-21 0,22 0 16,-21 21-16,-1 0 0,1 0 16,0 0-16,-1 0 0,-20 0 0,21 0 15,-1 21-15,-20 0 0,-1 0 16,22 0-16,-22 1 0,22 20 0,0-21 15,-1 21-15,1 1 16,0 20-16,21-20 0,-1 20 0,1-21 16,21 22-16,0-22 0,0 1 15,0 20-15,0-21 0,0 1 0,0-1 16,21 0-16,1 1 0,-1-22 16,0 21-16,0-21 0,0 22 0,0-22 15,1 0-15,-1 0 0,0 0 16,0-21-16,0 22 0,22-22 0,-22 0 15,21 0-15,0 0 0,-20 0 16,20 0-16,0 0 0,1 0 0,-1-22 16,-21 1-16,21 21 0,1-21 0,-22 0 15,0 21-15,0-21 16,0 21-16,1-21 0,-22-1 0,0 1 16,21 0-16,-21 0 0,21 21 15</inkml:trace>
  <inkml:trace contextRef="#ctx0" brushRef="#br0" timeOffset="67047.25">4403 7176 0,'0'-22'16,"0"1"-1,0 0-15,0 0 16,0 0-1,0 0-15,0-1 16,-22 22-16,22-21 16,-21 42 31,21 1-47,0 20 0,0-21 0,0 21 15,0 1-15,0 20 0,0-20 16,0 20-16,0-21 0,0 22 0,0-22 15,0 22-15,0-22 0,-21 0 16,21 1-16,0-22 0,0 21 0,0-21 16,0 1-16,0-1 0,0 0 15,0 0-15,0-42 47,0 0-31,0 0-16,0-1 0,0 1 0,0 0 15</inkml:trace>
  <inkml:trace contextRef="#ctx0" brushRef="#br0" timeOffset="67767.84">4424 7091 0,'0'0'15,"0"-21"-15,0 0 16,21-1-16,-21 1 16,21 21-16,0 0 15,0-21-15,1 21 0,-1-21 0,0 21 16,0 0-16,21 0 0,-20 0 16,20 0-16,0 0 0,-21 0 0,22 0 15,-1 0-15,-21 0 0,0 21 0,1 0 16,-1 0-16,0 1 15,-21-1-15,0 21 0,0-21 0,0 22 16,0-1-16,-21-21 0,0 21 16,-22-20-16,22 20 0,-21-21 0,-1 0 15,22 0-15,0 1 0,-21-22 0,21 21 16,-1-21-16,1 0 16,0 0-16,21-21 31,21 21-31,0-22 15,1 22-15,-1-21 0,0 21 0,0 0 16,0-21-16,0 21 0,22 0 16,-22-21-16,0 21 0,0 0 15,0 0-15,22 0 0,-22 0 16,0 0-16,0 21 0,0 0 0,22-21 16,-22 21-16,-21 1 0,21-1 0,0 0 15,-21 0-15,21 0 0,-21 0 16,0 1-16,0-1 0,0 0 0,0 0 15,0 0-15,0 0 0,-21 1 16,0-22-16,0 21 0,0 0 0,0-21 16,-1 21-16,-20-21 0,21 21 0,-21-21 15,20 0-15,-20 0 0,21 21 16,-21-21-16,20 0 0,1 0 0,0 0 16,0 0-16,-21 0 0,20 0 15,1 0-15,0 0 16,0 0-16,21-21 0,-21 21 15,21-21 17,0 0-17,21 21 1,0-21-16,0 21 16,-21-21-16,21 21 0,1-22 0,20 22 15</inkml:trace>
  <inkml:trace contextRef="#ctx0" brushRef="#br0" timeOffset="68384.32">5948 7027 0,'0'0'0,"0"-21"16,-21 21-16,-1-21 16,1 21-16,0 0 0,0 0 0,0 0 15,0 0-15,-22 0 0,22 0 0,-21 0 16,21 0-16,-22 0 16,22 0-16,-21 21 0,21 0 0,-22-21 15,22 22-15,0-1 0,0 21 16,0-21-16,-1 22 0,22-1 0,0-21 15,0 21-15,-21 1 0,21-1 0,0 0 16,0-20-16,0 20 0,0 0 16,0-21-16,0 1 0,0-1 0,21 0 15,1 0-15,-1 0 0,0 0 0,0-21 16,0 0-16,0 22 0,1-22 16,20 0-16,-21 0 0,0 0 0,22 0 15,-22 0-15,0 0 0,21 0 16,-21-22-16,1 22 0,20-21 15,-21 0-15,0 21 0,0-21 0,1 21 16,-1-21-16,0 0 0,0 21 16,0-22-16,-21 1 31,21 21-15</inkml:trace>
  <inkml:trace contextRef="#ctx0" brushRef="#br0" timeOffset="74248.12">3704 9631 0,'21'-21'16,"0"21"0,1-21-16,-22-1 15,21 1 1,-21 0-16,0 0 16,0 0-16,0 0 15,-21 21-15,-1-22 0,1 22 16,0-21-16,-21 21 0,21 0 0,-1-21 15,1 21-15,-21 0 0,21 0 16,-22 0-16,22 0 0,0 0 0,0 0 16,0 0-16,0 21 0,-1 0 15,1 1-15,21 20 0,0-21 0,0 21 16,0-20-16,0 20 0,0-21 0,0 21 16,0-20-16,0-1 15,0 0-15,21 0 0,1-21 0,-1 21 16,0-21-16,0 0 15,0 0-15,0 0 0,1-21 0,-1 0 16,0 21-16,0-21 0,0 0 16,0-1-16,-21 1 0,22 0 0,-1 0 15,0 0-15,-21 0 0,0-1 0,0 1 16,0 0-16,0 0 0,0 0 16,0 0-16,0-1 15,21 44 16,-21-1-31,0 0 0,21 0 0,-21 0 16,0 0-16,0 1 0,21-1 16,1 0-16,-1 0 0,-21 0 0,21 0 15,0-21-15,0 22 0,0-22 16,1 0-16,-1 0 0,0 0 16,0 0-16,0 0 0,0-22 15,1 22-15,-1-21 0,0 0 0,0 0 16,0 0-16,0 0 0,1-1 0,-22 1 15,0-21-15,0 21 0,0 0 16,0-22-16,0 22 0,0 0 0,0-21 16,-22 20-16,1-20 15,0 21-15,0 0 0,-21-22 0,20 22 16,-20 0-16,0 0 0,-22 0 0,22 0 16,0-1-16,-22 22 0,22 0 15,-22 0-15,22 0 0,0 22 0,-22-1 16,22 0-16,-1 0 0,1 0 15,0 22-15,21-1 0,-1 0 0,1 1 16,0 20-16,21-21 0,0 22 16,0-1-16,0 1 0,0-22 0,0 22 15,21-22-15,0 0 0,22 1 16,-22-1-16,21-21 0,-21 22 0,22-22 16,-1 0-16,0 0 0,1-21 15,-1 21-15,0-21 0,22 0 16,-22 0-16,1 0 0,-1 0 0,-21 0 15,21 0-15,1-21 0,-1 0 0,-21 21 16,22-21-16,-22 0 0,0-1 16,0 22-16,0-21 0,0 0 0,1 0 15,-1 0-15,0 0 0,-21-1 16,21 1-16,0 21 0,0-21 0</inkml:trace>
  <inkml:trace contextRef="#ctx0" brushRef="#br0" timeOffset="74611.91">5016 9165 0,'0'0'0,"-21"0"0,0 0 15,0 0-15,0 21 16,21 1-16,0-1 16,0 0-16,0 0 0,0 0 15,0 22-15,0-22 0,0 21 0,0 0 16,-21-20-16,21 20 0,0 0 16,0 1-16,-22-22 0,22 21 0,0-21 15,0 0-15,0 1 0,0-1 16,0 0-16,0 0 0,0 0 15,0-42 17,0 0-32,0 0 15,0 0-15,0-1 0,0 1 0,0 0 16</inkml:trace>
  <inkml:trace contextRef="#ctx0" brushRef="#br0" timeOffset="75219.57">4889 9229 0,'0'0'0,"0"-21"15,0-1-15,0 1 0,0 0 16,22 0-16,-1 21 0,0-21 16,0 0-16,0 21 0,0-22 15,1 22-15,20 0 0,-21 0 16,0 0-16,0 0 0,1 0 0,-1 0 0,0 22 15,0-1-15,-21 0 16,0 0-16,21 0 0,-21 0 0,0 1 16,0 20-16,0-21 0,0 0 0,-21 0 15,21 1-15,-21-1 0,0 0 16,0 0-16,-1-21 0,1 21 0,0 0 16,0-21-16,0 0 0,0 0 15,21-21 32,21 0-47,0 21 0,0-21 16,0 21-16,0 0 0,1-21 0,20 21 15,-21 0-15,0 0 16,0 0-16,1 0 0,20 0 0,-21 0 16,0 0-16,0 0 0,-21 21 0,22-21 15,-22 21-15,21 0 0,-21 0 16,0 1-16,0-1 0,0 0 15,-21 0-15,-1 0 0,1 0 0,0 1 16,0-1-16,-21 0 0,20 0 16,-20 0-16,21 0 0,-21 1 0,20-1 15,-20-21-15,21 21 0,-21-21 16,20 21-16,1-21 0,-21 0 16,21 0-16,0 0 0,-1 0 15,1 0 1,21-21-16,0 0 15,0 0 1,21-1-16,1 22 16,-1-21-16,0 0 0,21 21 0,-21-21 15</inkml:trace>
  <inkml:trace contextRef="#ctx0" brushRef="#br0" timeOffset="75555.55">5927 9102 0,'0'0'0,"-22"0"16,1 0-16,0 0 16,0 0-16,21 21 15,-21 0-15,21 0 16,0 0-16,0 22 0,-21-22 0,21 21 15,0-21-15,0 22 0,0-22 16,0 21-16,0 1 0,-22-1 0,22-21 16,-21 21-16,21 1 0,0-22 0,0 0 15,0 0-15,0 0 16,-21 1-16,21-1 0,0 0 16,0-42 15,0 0-31,0-1 0,0-20 15,0 21-15,0 0 0</inkml:trace>
  <inkml:trace contextRef="#ctx0" brushRef="#br0" timeOffset="75807.91">5800 9186 0,'0'0'16,"0"-21"-16,21 21 46,-21 21-46,42-21 0,-21 22 16,0-1-16,1-21 0,-1 21 0,21 0 16,-21 0-16,0 0 0,1-21 15,-1 22-15,-21-1 0,21 0 0,-21 0 16,0 0-16,0 0 16,21-21 30,-21-21-46</inkml:trace>
  <inkml:trace contextRef="#ctx0" brushRef="#br0" timeOffset="76343.08">6477 9081 0,'-42'-22'15,"20"22"-15,1 0 0,0 0 16,0 0-16,0 22 0,0-1 16,-1 0-16,1 0 0,0 0 15,0 0-15,0 1 0,0-1 16,21 0-16,-22 0 0,22 0 0,-21 0 16,21 1-16,0-1 15,0 0-15,21-21 47,1-21-47,-1 21 16,0-21-16,0-1 0,-21 1 0,21 0 15,0 0-15,1 0 16,-1 0-16,0-22 0,0 22 0,0 0 0,0 0 16,1 0-16,-22-1 0,0 1 15,21 0-15,0 0 16,-21 42-1,0 0-15,0 0 16,0 1-16,0-1 0,0 0 16,0 21-16,-21 1 0,21-22 0,-21 21 15,21 0-15,-22-20 0,22 20 0,0 0 16,-21-21-16,21 22 0,-21-1 16,21-21-16,0 22 0,0-22 0,0 0 15,0 0-15,0 0 0,0 0 16,-21 1-16,21-1 15</inkml:trace>
  <inkml:trace contextRef="#ctx0" brushRef="#br0" timeOffset="77936.39">4276 11663 0,'21'0'0,"-21"-21"32,0 0-32,21 21 0,-21-22 15,0 1-15,0 0 16,0 0-16,0 0 16,0 0-16,0-1 15,-21 1-15,0 21 0,-1-21 16,1 0-16,0 21 0,0 0 0,0-21 15,-22 21-15,22 0 0,0 0 0,-21 0 16,21 21-16,-1-21 0,-20 21 16,21 0-16,21 0 0,-21 22 0,21-22 15,-21 0-15,21 21 0,0 1 16,0-22-16,0 21 0,0 1 0,0-22 16,0 0-16,0 21 0,21-21 15,0 1-15,-21-1 0,21 0 0,0-21 16,0 21-16,1-21 0,-1 0 15,0 0 1,0-21-16,0 0 0,0 21 0,1-21 16,-1-1-16,0 1 0,0 0 15,0 0-15,0-21 0,1 20 0,-22-20 16,21 21-16,0-21 0,0 20 0,0-20 16,-21 21-16,0-21 0,21 20 15,-21 1-15,22 0 0,-22 42 31,0 0-31,0 1 16,0 20-16,0-21 0,0 21 0,0-20 16,0 20-16,0-21 0,0 0 15,0 22-15,0-22 0,21 0 16,0-21-16,0 21 0,0 0 0,0-21 16,1 0-16,20 0 0,-21 0 15,0 0-15,22 0 0,-22 0 0,0 0 16,21 0-16,-21-21 0,22 0 15,-22 0-15,0 0 0,0-1 0,0 1 16,-21 0-16,0 0 0,22-21 0,-22 20 16,0-20-16,0 0 0,0-1 15,-22 1-15,1 0 0,0-1 0,0 1 16,-21 0-16,20-1 0,-20 1 16,-21 0-16,20 21 0,1-22 15,-22 22-15,1 0 0,21 21 0,-22-21 16,1 21-16,20 0 0,-20 0 15,-1 0-15,1 0 0,-1 0 0,1 21 16,-1 0-16,1 0 0,-22 22 0,22-1 16,-1 0-16,22 1 0,-1 20 15,1-21-15,0 1 0,21 20 0,-22 1 16,43-22-16,0 22 0,0-22 16,0 21-16,0 1 0,0-22 0,0 22 15,0-22-15,0 22 16,0-22-16,21 21 0,1-20 0,-1-1 15,0 0-15,0 1 0,21-22 0,-20 21 16,20-21-16,-21 1 0,21-1 16,1-21-16,-1 21 0,22-21 0,-22 0 15,21 0-15,-20 0 0,20 0 16,-20 0-16,20 0 0,-21-21 0,22 0 16,-1 21-16,-20-22 0,-1 1 0,0 0 15,1 21-15,-1-21 0,-21 0 16,22 0-16,-22-1 0,0 1 0,0 0 15,-21 0-15,21 0 0,0 0 0</inkml:trace>
  <inkml:trace contextRef="#ctx0" brushRef="#br0" timeOffset="78295.94">5334 11155 0,'0'0'0,"0"-21"0,-21 0 16,21-1-1,21 22-15,0 0 16,0 0-16,22 0 0,-22 0 0,21 0 15,0 0-15,1 0 0,-1 0 0,0 0 16,1 0-16,-1 0 0,0 0 16,1 0-16,-1 0 0,-21 0 0,22 0 15,-22 0-15,0 0 0,0 0 0,-42 0 47,0 0-31,0 0-16,-1 0 0</inkml:trace>
  <inkml:trace contextRef="#ctx0" brushRef="#br0" timeOffset="78599.77">5673 11113 0,'0'21'0,"0"-42"0,-22 42 16,22 0-16,-21-21 0,21 21 0,0 0 15,-21 0-15,21 1 0,0 20 16,-21-21-16,21 21 0,0 1 16,0-22-16,0 21 0,0 1 0,0-1 15,0 0-15,0 1 0,0-22 16,0 21-16,-21-21 0,21 0 16,0 1-16,0 20 0,0-21 15,0 0-15,0 0 16,0-42 31,0 0-47,0 0 0,21 0 15,0 0-15</inkml:trace>
  <inkml:trace contextRef="#ctx0" brushRef="#br0" timeOffset="79389.74">6054 11684 0,'21'0'16,"0"0"-16,0 0 15,0-21 1,0 21-16,-21-21 0,22 21 15,-1-21-15,-21-1 0,21 22 16,0-21-16,-21 0 0,0 0 0,21 0 16,-21 0-16,21-1 0,-21 1 15,0 0-15,0 0 0,0 0 16,0 0-16,-21 21 31,0 21-31,0-21 16,21 21-16,-21 0 0,21 0 0,0 0 15,-21 1-15,-1-1 0,22 0 16,-21 21-16,21-21 0,-21 1 0,21-1 16,0 0-16,0 0 0,0 0 15,0 0-15,0 1 0,0-1 16,0 0-16,21-21 16,0 0-16,1 0 15,-1 0-15,0 0 0,0 0 0,0 0 16,0 0-16,22-21 0,-22 21 0,21-21 15,-21-1-15,22 1 0,-22 0 16,21 0-16,1 0 0,-22 0 0,0-1 16,0-20-16,0 21 0,0 0 0,1 0 15,-22-1-15,0 1 0,0 0 16,-22 21 0,1 0-1,0 21-15,0 0 0,0-21 16,21 22-16,0-1 0,0 0 0,0 0 15,0 0-15,0 0 0,0 1 16,0-1-16,0 0 0,21-21 0,0 21 16,-21 0-16,0 0 0,21-21 15,-21 22-15,21-1 0,-21 0 16,0 0-16,0 0 16,-21-21-16,0 0 15,0 0-15,0 0 0,21 21 0,-21-21 16,-1 0-16,1 0 0,0 0 0,0 0 15,0 0 1,0 0 0,21-21-16,0 0 15,0 0-15,0 0 16,21 0-16,0-1 16,0 1-16,0 0 0</inkml:trace>
  <inkml:trace contextRef="#ctx0" brushRef="#br0" timeOffset="79839.33">7281 10943 0,'0'0'0,"0"-21"15,-21 21 1,0 21 0,0 0-1,0 1-15,-1-1 16,22 21-16,-21-21 0,21 22 16,0-22-16,-21 21 0,21 0 0,-21 1 15,21-22-15,0 21 0,-21 1 0,21-1 16,0-21-16,0 21 0,0-20 15,0 20-15,0-21 0,0 0 0,0 22 16,0-22-16,0 0 0,0 0 0,0 0 16,0 0-16,0 1 0,0-1 15,0 0-15,21 0 16,0-21 0,0 0-16,0 0 15,1 0-15,-1-21 16,-21 0-16,21 21 0,0-21 15,0-1-15,-21 1 0,21 21 16,-21-21-16,22 0 0,-22 0 0,0 0 16,21-1-16,-21 1 0</inkml:trace>
  <inkml:trace contextRef="#ctx0" brushRef="#br0" timeOffset="80159.14">7027 11261 0,'0'0'0,"21"0"31,1-21-31,-1 21 0,0 0 16,0-22-16,21 1 0,-20 21 15,20-21-15,-21 21 0,21-21 0,-20 21 16,-1 0-16,0 0 0,0-21 0,0 21 15,0 0-15,1 0 0,-1 0 16,-21-21-16,21 21 0,0 0 16,0 0 46</inkml:trace>
  <inkml:trace contextRef="#ctx0" brushRef="#br0" timeOffset="81679.69">3429 14012 0,'0'22'0,"0"-44"47,0 1-31,0 0-16,21 0 15,-21 0-15,0 0 0,0-1 16,0 1-16,0 0 0,-21 0 16,0 0-16,0 0 0,-1-1 15,1 22-15,0-21 0,0 21 16,0 0-16,0 0 0,-1 0 0,1 0 15,0 0-15,0 21 0,0 1 16,0-1-16,21 21 16,-22-21-16,22 0 0,0 1 0,0-1 15,0 21-15,0-21 0,0 0 16,0 1-16,0-1 0,0 0 0,0 0 16,0 0-16,0 0 15,22-21-15,-1 0 0,0 0 16,0 0-16,0 0 0,-21-21 15,21 21-15,1-21 0,-1 0 16,0 21-16,0-21 0,0 0 0,0-1 16,-21 1-16,0 0 0,22 0 15,-22 0-15,21 0 0,-21-1 0,0 1 16,0 0-16,0 42 31,21 0-31,0 1 16,-21-1-16,0 0 15,21 0-15,0 0 0,1 0 0,-1-21 16,-21 22-16,21-1 0,0-21 0,0 21 16,0-21-16,1 0 0,20 0 15,-21 0-15,0 0 0,0 0 16,1 0-16,20 0 0,-21-21 16,0 21-16,0-21 0,22-1 0,-22 1 15,0 0-15,0 0 0,-21 0 0,0 0 16,21-1-16,-21-20 0,0 21 15,0-21-15,0 20 0,0-20 16,-21 0-16,0 21 0,-21-22 0,21 22 16,-22-21-16,1 21 0,0-1 15,-1-20-15,1 42 0,0-21 0,-1 0 16,-20 21-16,20 0 0,1-21 16,-21 21-16,20 0 0,1 0 0,0 0 15,-1 21-15,1-21 0,0 21 16,-1 0-16,22 0 0,-21 0 0,21 22 15,-22-22-15,22 21 0,0 1 16,0-1-16,0 0 0,21 22 0,0-22 16,0 22-16,0-22 0,0 21 15,0-20-15,0-1 0,0 22 16,0-22-16,21 0 0,0 1 0,0-1 16,0 0-16,0 1 0,1-22 0,20 0 15,-21 0-15,0 0 0,22 0 16,-1-21-16,-21 0 0,21 0 0,1 0 15,-1 0-15,0 0 0,1 0 16,-22 0-16,21-21 0,1 21 0,-1-21 16,0 21-16,1-21 0,-1 0 15,-21 21-15,0 0 0,22 0 16,-22-21-16,0 21 0,-21-22 0,21 22 0,0 0 16,0 0-16,-21-21 15,22 21-15,-1-21 16,0 0-16,0 21 0,0-21 15,0 0-15</inkml:trace>
  <inkml:trace contextRef="#ctx0" brushRef="#br0" timeOffset="82331.27">4953 13653 0,'0'-22'16,"0"44"-16,0-65 0,0 22 0,0 0 15,-21 0 1,0 21-16,21 21 16,-22 0-1,1 0-15,21 22 0,-21-22 16,21 21-16,0-21 0,0 22 0,-21-1 15,21-21-15,-21 21 0,21 1 16,0-22-16,-21 21 0,21-21 16,-22 1-16,22 20 0,-21-21 0,21 0 15,0 0-15,0 1 16,0-1 0,0-42-1,0-1 1,0 1-16,0 0 0,0 0 15,0 0-15,0-22 0,21 22 0,-21-21 16,22 21-16,-1-22 0,-21 1 16,21 0-16,0-1 0,0 1 0,0 0 15,1-1-15,-1 1 0,0 0 16,0 21-16,0-1 0,0 1 16,1 0-16,-1 21 0,0 0 0,0-21 15,0 21-15,0 0 0,1 0 16,-1 21-16,-21 0 0,21 0 0,-21 1 15,21 20-15,-21-21 0,21 21 0,-21 1 16,0-1-16,0-21 0,0 22 16,0-1-16,0-21 0,0 21 0,0-20 15,0-1-15,0 0 0,0 0 0,0 0 16,0 0-16,0 1 0,0-1 16,0 0-16,-21 0 15,0-21 16,0 0-31,0-21 16,-1 0-16,1 0 16</inkml:trace>
  <inkml:trace contextRef="#ctx0" brushRef="#br0" timeOffset="82580.13">4784 13928 0,'0'0'0,"-22"0"15,22-21-15,0-1 16,22 22-16,-1 0 16,21-21-16,-21 21 15,0 0-15,1 0 0,-1-21 0,21 21 16,-21 0-16,0 0 0,1-21 0,20 21 16,-21 0-16,0 0 0,0-21 15,1 21-15,-1 0 16,0 0-1,0 0 1,-21-21-16,21 21 0,0 0 0,-21-22 16</inkml:trace>
  <inkml:trace contextRef="#ctx0" brushRef="#br0" timeOffset="82927.92">5821 13526 0,'0'0'0,"0"-22"0,0 44 47,0-1-47,-21 0 16,21 0-16,0 21 0,0-20 15,0 20-15,0-21 0,-22 21 0,22-20 16,0 20-16,-21-21 0,21 0 0,0 22 15,0-22-15,0 0 0,0 0 16,-21 0-16,21 0 16,0 1-16,-21-1 15,21-42 32,0-1-31,0 1-16,0 0 15,0 0-15</inkml:trace>
  <inkml:trace contextRef="#ctx0" brushRef="#br0" timeOffset="83203.77">5757 13568 0,'0'0'0,"0"-42"0,0-1 16,0 22-16,0 0 0,0 0 15,21 42 16,1-21-31,-1 21 16,-21 21-16,21-20 0,0-1 0,0 21 16,0-21-16,-21 22 0,22-22 0,-1 0 15,-21 0-15,0 0 0,21 0 16,0 1-16,-21-1 0,21-21 0,-21 21 16,0 0-16,21-21 15,1 0 16,-22-21-31,0 0 0,0 0 16,0-1-16,21 1 16</inkml:trace>
  <inkml:trace contextRef="#ctx0" brushRef="#br0" timeOffset="83695.49">6519 13399 0,'-21'0'16,"0"0"0,0 0-16,0 0 0,-1 21 15,1-21-15,21 21 0,-21 0 0,0 0 16,0 0-16,-22 1 0,43-1 16,-42 0-16,42 0 0,-21 0 0,0 0 15,0 1-15,-1-1 0,22 0 0,-21 0 16,42-21 31,1-21-47,-1 0 15,0 0-15,0-1 0,0 1 0,0 0 16,1 0-16,-1-21 0,0 20 0,0-20 16,0 21-16,0 0 0,1-22 15,-22 22-15,21 0 0,-21 0 0,21 21 16,-21-21-16,0 42 15,0 0 1,0 21-16,0-20 0,0 20 16,0 0-16,0 1 0,0-1 0,0 0 15,0 1-15,0-1 0,0 0 16,0 1-16,0-1 0,0 0 16,0-21-16,0 1 0,0 20 0,0-21 15,0 0-15,0 0 0,0 1 16,0-1-1</inkml:trace>
  <inkml:trace contextRef="#ctx0" brushRef="#br0" timeOffset="84902.85">3006 15600 0,'0'0'0,"0"-21"47,0 0-47,0-1 16,-22 1-16,1 0 15,21 0-15,-21 21 0,0-21 0,0 0 16,0-1-16,-1 22 0,-20-21 16,0 0-16,21 21 0,-22 0 0,1 0 15,-22 0-15,22 0 0,0 0 16,-1 0-16,22 21 0,-21 0 0,0 1 15,20-1-15,1 0 16,0 21-16,0 1 0,21-22 0,0 21 16,0-21-16,0 22 0,0-22 15,0 0-15,0 0 0,21 0 0,0 0 16,0 1-16,22-22 0,-22 0 16,0 0-16,21 0 0,-20 0 0,20 0 15,-21 0-15,21-22 0,1 1 0,-22 0 16,21 0-16,1 0 0,-22 0 15,0-1-15,21 1 0,-21 0 16,-21-21-16,22 21 0,-22-1 0,21 1 16,-21-21-16,0 21 0,0 0 0,0-1 15,0 1 1,0 42 0,0 1-16,0-1 0,0 0 15,0 0-15,0 0 0,0 0 16,0 1-16,21-1 0,-21 0 0,21 0 15,0 0-15,0-21 0,22 21 16,-22-21-16,0 0 0,0 0 0,22 0 16,-22 0-16,21 0 0,-21 0 0,0 0 15,22 0-15,-22 0 0,0-21 16,21 0-16,-20 0 0,-1 0 16,0 0-16,-21-1 0,0-20 15,21 21-15,-21-21 0,0-1 0,0 1 16,-21 0-16,0-1 0,0 1 0,-1 0 15,-20-1-15,0 1 0,-1 0 16,1-1-16,-21 22 0,20 0 0,-20 0 16,-22 21-16,22 0 0,-22 0 15,0 0-15,1 21 0,-1-21 0,0 42 16,22-21-16,-22 22 0,22 20 16,-1-20-16,22 20 0,-1 1 0,1-1 15,21 1-15,0-1 0,21-21 16,0 22-16,0-1 0,0-20 0,21-1 15,0 22-15,21-22 16,1-21-16,-1 21 0,0-20 0,1-1 16,20 0-16,-20 0 0,20-21 15,1 0-15,-22 0 0,21 0 0,1 0 16,-22 0-16,22-21 0,-22 21 0,22-21 16,-22-22-16,0 22 0,1 0 15,20-21-15,-21 21 0</inkml:trace>
  <inkml:trace contextRef="#ctx0" brushRef="#br0" timeOffset="85431.55">4149 15134 0,'0'0'0,"0"-21"15,0 0-15,-22 21 16,1 0-1,0 0-15,21 21 0,0 21 0,-21-20 16,21 20-16,-21-21 0,21 21 0,0 1 16,0-1-16,-21 0 0,21 1 15,-22-1-15,22-21 0,-21 22 0,21-1 16,-21-21-16,21 0 0,0 0 16,0 1-16,0-1 0,0 0 15,0-42 16,0 0-31,0-1 16,21-20-16,0 21 0,1 0 16,-22-22-16,21 1 0,0 0 15,-21-1-15,21 1 0,0 0 0,-21-1 16,21 1-16,1 0 0,-1-1 16,0 22-16,0 0 0,0 0 0,0 21 15,1 0-15,-1 21 0,0 0 16,-21 0-16,0 1 15,21 20-15,-21 0 0,21-21 0,-21 22 16,0-1-16,0 0 0,0 1 0,0-22 16,0 21-16,0-21 0,0 22 15,0-22-15,0 0 0,0 0 0,0 0 16,0 1-16,0-1 16,0-42 15,-21-1-16,0 1-15,0 21 0</inkml:trace>
  <inkml:trace contextRef="#ctx0" brushRef="#br0" timeOffset="85627.83">3916 15494 0,'0'0'0,"21"0"47,0 0-47,0 0 0,0 0 0,22 0 15,-22 0-15,0 0 0,21 0 16,-20 0-16,20 0 0,-21-21 0,0 21 16,22 0-16,-22 0 0,0-21 0,0 21 15,0 0-15,0 0 0,-21-21 16,22 21-16,-1-22 0,0 1 16</inkml:trace>
  <inkml:trace contextRef="#ctx0" brushRef="#br0" timeOffset="86047.41">5397 15071 0,'0'0'0,"0"-43"16,-21 22-1,0 21-15,0 0 0,0-21 16,-22 21-16,22 0 0,0 0 0,-21 0 16,21 0-16,-22 21 0,22 0 15,-21 1-15,21-1 0,-22 0 0,1 21 16,21 1-16,0-1 0,-22 0 0,22 1 16,21-22-16,-21 21 0,21 0 15,0 1-15,0-22 0,0 0 0,21 21 16,0-20-16,0-22 0,22 21 0,-22 0 15,21-21-15,1 0 0,-22 0 16,21 0-16,0 0 0,-20 0 16,20 0-16,-21 0 0,0 0 0,0 0 0,1 0 15,-1-21-15,0 0 16,0 21-16,-21-22 0,0 1 0,0 0 16,0 0-16,0 0 15,0 0 1,-21 21-16,0 0 0,0 0 0,-1 0 15</inkml:trace>
  <inkml:trace contextRef="#ctx0" brushRef="#br0" timeOffset="87002.76">1206 16955 0,'0'0'0,"22"0"0,20 0 0,-21 0 15,0 0-15,0 0 0,1-22 0,-1 1 16,0 0-16,0 21 0,-21-21 16,0-21-16,0 20 0,0 1 15,0 0-15,-21 0 0,0 0 0,-22 0 16,22 21-16,0 0 0,-21 0 15,21 0-15,-22 0 0,1 0 0,21 21 16,-22 0-16,22 21 0,-21-21 16,21 22-16,0-22 0,-1 21 15,22-21-15,0 22 0,0-22 16,0 0-16,0 0 0,0 0 0,22-21 31,-1 0-31,0 0 0,21-21 0,-21 21 16,1-21-16,20-21 0,0 21 15,-21-1-15,22-20 0,-22 21 16,21-21-16,-21 20 0,1-20 0,-1 21 16,-21 0-16,0 0 0,21-1 15,0 22 1,-21 22 0,0-1-16,0 0 15,0 0-15,0 21 0,0-20 16,21-1-16,-21 0 0,21-21 0,1 21 15,-22 0-15,21-21 0,0 0 16,0 0-16,0 0 0,0 0 0,22 0 16,-22 0-16,0-21 0,21 0 15,-20 0-15,20 0 0,-21-1 0,0 1 16,22-21-16,-22 21 0,-21-22 16,0 22-16,0-21 0,0 0 0,0 20 15,0-20-15,0 0 16,-43-1-16,22 22 0,-21-21 0,0 21 15,-22 0-15,22-1 0,-22 1 16,1 21-16,-22 0 0,22 0 0,-22 21 16,0 1-16,22 20 0,-1-21 15,1 21-15,-1 22 0,22-22 0,0 22 16,-1-1-16,22 1 0,0-1 16,0 1-16,21-1 0,0 1 0,0-1 15,0-20-15,21-1 0,21 0 16,-21 1-16,22-22 0,-1 0 0,0 0 15,1 0-15,20-21 0,1 0 16,-1 0-16,1 0 0,-1 0 16,1 0-16,-1 0 0,22 0 15,-22-21-15,1 0 0,-1 0 16,1 0-16,-1-1 0,1 1 0,-1-21 16</inkml:trace>
  <inkml:trace contextRef="#ctx0" brushRef="#br0" timeOffset="87503.48">3027 16447 0,'0'0'0,"0"-22"0,-21 22 16,-1 0-16,1 0 16,0 0-16,0 0 0,0 22 15,0-1-15,-1 0 0,1 21 16,0-21-16,0 22 0,21-22 0,0 21 15,-21 1-15,21-1 0,-21 0 16,21-21-16,0 22 0,-22-22 0,22 21 16,0-21-16,0 1 0,0-1 15,0 0-15,0-42 32,0 0-32,22-22 15,-1 22 1,-21-21-16,21 21 0,-21-22 0,21 1 15,0-22-15,0 22 0,-21 0 16,22-1-16,-1 1 0,0 0 0,21-1 16,-21 22-16,1 0 0,-1 0 15,0 0-15,0 21 0,0 0 0,0 0 16,1 21-16,-1 0 0,-21 0 16,21 22-16,0-22 0,-21 21 0,0 0 15,0 1-15,21-1 0,-21 0 16,0 1-16,0-1 0,0 0 0,0 1 15,21-22-15,-21 0 0,0 0 16,0 0-16,0 1 0,-21-44 47,0 1-47,0 0 0,21 0 16</inkml:trace>
  <inkml:trace contextRef="#ctx0" brushRef="#br0" timeOffset="87701.37">2836 16679 0,'21'0'15,"1"0"-15,-1 0 16,0 0-16,0 0 16,0 0-16,0 0 0,1 0 15,-1 0-15,0-21 0,0 21 16,0 0-16,22-21 0,-22 21 0,21-21 15,-21 21-15,0-21 0,22 0 16,-22 21-16,21-22 0,-21 1 0</inkml:trace>
  <inkml:trace contextRef="#ctx0" brushRef="#br0" timeOffset="87952.24">3725 16383 0,'21'0'16,"1"0"-16,-1 0 16,0 0-16,0 0 15,0 0-15,0 0 0,1 0 0,-1 0 16,0-21-16,21 21 0,-21 0 16,22 0-16,-22-21 0,0 21 0,0 0 15,0 0-15,1 0 0,-1 0 0,0-21 16,0 21-1</inkml:trace>
  <inkml:trace contextRef="#ctx0" brushRef="#br0" timeOffset="88183.54">4043 16362 0,'-21'42'15,"21"-21"-15,-22 1 16,22-1-16,-21 0 16,21 0-16,0 0 0,0 22 0,0-22 15,0 0-15,0 21 0,0-21 0,0 22 16,0-22-16,0 0 0,0 21 16,0-20-16,0-1 0,0 0 15,0 0-15,0 0 16,-21-21-1</inkml:trace>
  <inkml:trace contextRef="#ctx0" brushRef="#br0" timeOffset="89263.4">1905 18140 0,'0'0'0,"21"-21"0,0-22 15,-21 22-15,0 0 16,0 0-16,0 0 0,0 0 0,0-1 16,0 1-16,-21 21 15,0 0-15,0 0 0,0 0 16,-1 21-16,1 1 0,0 20 0,0-21 15,0 0-15,0 0 0,21 22 16,0-22-16,0 21 0,0-21 16,0 1-16,0-1 0,0 0 0,0 0 15,0 0-15,21-21 16,0 0-16,0 0 16,0-21-16,0 0 0,1 0 15,-1 0-15,0-1 0,0 1 16,0 0-16,0-21 0,-21 21 0,0-22 15,22 22-15,-22 0 0,0 0 16,0 0-16,0 42 31,0 0-15,0 0-16,0 0 0,21 0 16,-21 1-16,21-1 0,-21 0 15,21-21 1,0 0-16,0 0 0,1 0 15,-1 0-15,0-21 0,0 21 0,0-21 16,0-1-16,1 1 16,-1 0-16,0 0 0,0 0 0,-21 0 15,0-1-15,21 22 0,-21-21 16,0 0-16,0 0 16,0 0 77,0 0-77,-21 21 0,21-22-16,0 1 15,-21 21-15,0-21 0,21 0 16,-21 21-16,-1-21 0,1 0 15,0 21-15,0-22 0,-21 22 0,-1 0 16,1-21-16,0 21 0,-1 0 16,1 0-16,0 21 0,-22-21 15,22 22-15,-1-1 0,-20 21 0,21 0 16,-1-20-16,22 41 16,-21-21-16,21 1 0,-1-1 15,1 22-15,21-22 0,0 21 0,0-20 16,0-1-16,0 0 0,21 1 15,1-1-15,-1-21 0,21 0 16,-21 1-16,22-1 0,-1 0 0,0-21 16,22 0-16,-22 0 0,0 0 15,22-21-15,-22 0 0,22 21 16,-22-22-16,0-20 0,1 21 0,20 0 16,-20 0-16,-1-1 0</inkml:trace>
  <inkml:trace contextRef="#ctx0" brushRef="#br0" timeOffset="89811.8">3238 17674 0,'0'0'0,"0"-21"0,0 0 16,0 0-16,0 0 0,-21 21 15,0 0 1,0 0 0,21 21-1,-21 0-15,21 21 0,0-21 0,-21 22 16,21-22-16,-22 21 0,1 1 16,21-22-16,0 21 0,0 0 15,-21-20-15,21 20 0,-21-21 0,21 21 16,0-20-16,0-1 0,0 0 15,0 0-15,0-42 32,0 0-32,21 0 15,-21-1-15,21 1 0,0 0 16,1-21-16,-22-1 0,21 22 0,0-21 16,0 0-16,-21-1 0,21 1 0,0 0 15,-21-1-15,22 22 16,-22-21-16,21 21 0,0 21 15,0 0 1,-21 21-16,0 0 0,21 0 0,0 21 16,-21 1-16,22-22 0,-22 21 15,21 1-15,-21-22 0,0 21 0,0-21 16,0 22-16,0-22 0,21 0 16,-21 0-16,0 0 0,0 0 15,0 1-15,-21-22 31,0 0-31,-1 0 16</inkml:trace>
  <inkml:trace contextRef="#ctx0" brushRef="#br0" timeOffset="90012.04">3048 17971 0,'21'0'16,"0"0"-16,0-22 15,1 22-15,-1 0 16,0 0-16,0 0 0,0-21 16,0 21-16,1 0 0,-1 0 15,0-21-15,0 21 0,0-21 16,0 0-16,1 21 0,-1-21 16,0-1-16,0 22 0,0-21 0</inkml:trace>
  <inkml:trace contextRef="#ctx0" brushRef="#br0" timeOffset="90499.28">4170 17611 0,'-21'0'0,"-1"0"16,1 0-16,0 0 15,0 0-15,0 0 0,0 0 0,-1 0 16,1 0-16,0 0 0,0 0 16,0 21-16,0-21 0,-1 21 0,1 0 15,0-21-15,0 21 0,0 1 16,0-1-16,-1 0 0,22 0 0,0 0 16,0 0-16,0 1 15,22-1-15,-1-21 0,0 0 16,0 0-16,21 0 15,1 0-15,-22 0 0,21 0 0,1 0 16,-22 0-16,0 0 0,21 0 16,-21 0-16,1 21 0,-1-21 15,0 21-15,-21 0 16,0 0 0,-21 1-1,0-22-15,-1 21 0,1-21 16,0 0-16,0 0 0,21 21 15,-21-21-15,0 0 0,-1 0 0,1 21 16,0-21 0,0 21-16,0-21 15,0 0 1,-1 0 0</inkml:trace>
  <inkml:trace contextRef="#ctx0" brushRef="#br1" timeOffset="104727.81">6667 3048 0,'-21'0'0,"0"0"15,0 0 1,0 0 47,0 0-32,-1 0-16,1 0 17,0 0-32</inkml:trace>
  <inkml:trace contextRef="#ctx0" brushRef="#br1" timeOffset="105355.45">6456 3048 0,'0'0'0,"-21"0"15,-1 0 1,1 0-16,0 0 15,0 0-15,0 0 16,0 0 0,-1 0-1,1 0-15,42 0 63,1 0-63,-1 0 15,0 0-15,21 0 0,1 0 16,-1 0-16,0 0 0,22 0 0,-22 0 16,22 0-16,-1 0 0,-21 0 15,22 0-15,-1 0 0,-20 0 16,20 0-16,-20 0 0,-1 0 0,21 0 16,-20 0-16,-1 0 0,0 0 15,1 0-15,-1 0 0,-21 0 0,22 0 16,-1 0-16,0 0 0,1 0 15,-1 0-15,0 0 0,1 0 0,-1 0 16,-21 0-16,21 0 0,-20-21 16,20 21-16,-21 0 0,0 0 0,0 0 15,1 0-15,-22-21 78,-22 21-46,1-21-17</inkml:trace>
  <inkml:trace contextRef="#ctx0" brushRef="#br1" timeOffset="105947.63">7683 2625 0,'0'0'0,"-21"0"0,21 21 31,0 0-31,0 0 16,0 0-16,0 1 15,21-1-15,1 0 0,-1-21 0,0 21 16,0 0-16,0-21 0,22 21 0,-22-21 16,0 22-16,21-22 0,-21 0 15,22 0-15,-22 0 0,21 0 16,-21 0-16,1 0 0,20 0 15,-21 0-15,0 0 0,0 0 0,1 0 16,-1 0 0,-42 0 31,-1 0-47,1 21 0,0-21 15,0 21-15,0 0 0,-22-21 16,22 21-16,0 0 0,-21 1 0,21-1 15,-22 0-15,1 0 16,0 21-16,20-20 0,-20-1 0,21 21 16,-21-21-16,20 0 0,1 22 0,-21-22 15,21 0-15,0 0 0,21 0 16,-22 1-16,1-1 0,21 0 16,-21-21-16,21-21 62,21 21-62</inkml:trace>
  <inkml:trace contextRef="#ctx0" brushRef="#br1" timeOffset="107724.13">5355 17886 0,'-21'0'0,"0"0"16,0 0 0,21-21-1,-22 21-15,1 0 16,0 0-16,0 0 15,0 0 1,0 0-16,-1 0 16,1 0-16,21 21 47,21-21-32,1 0 1,-1 0-16,21 21 0,-21-21 15,22 0-15,-1 0 0,0 0 16,22 0-16,-1 0 0,1 0 16,20 0-16,-20 0 0,21 0 15,-22 0-15,1 0 0,-1 0 16,1 0-16,-1 0 0,1-21 0,20 21 16,-20-21-16,20 21 0,-20 0 15,21-21-15,-22 21 0,22 0 16,-22-22-16,22 22 0,-22 0 0,-20 0 15,20-21-15,-20 21 0,-1 0 16,0 0-16,-21 0 0,1 0 0,-1 0 16,0 0-16,0 0 0,0 0 31,-21-21 31,-21 21-46,21-21 0,0 0-16,-21 0 15</inkml:trace>
  <inkml:trace contextRef="#ctx0" brushRef="#br1" timeOffset="108419.38">7027 17505 0,'0'-21'15,"0"42"32,0 0-31,21-21-16,-21 21 0,22-21 15,-1 21-15,-21 1 0,21-22 0,-21 21 16,21 0-16,0-21 0,0 21 16,1-21-16,-1 21 0,21-21 15,-21 21-15,0-21 0,1 0 16,-1 22-16,0-22 0,0 0 15,0 0-15,0 0 0,1 21 0,-1-21 16,0 0 0,-21 21 31,0 0-32,-21 0-15,0-21 16,21 21-16,-22-21 0,1 22 15,0-1-15,0-21 0,0 21 0,0 0 16,-1 0-16,1 0 0,-21 1 16,21-1-16,-22 0 0,22 0 0,-21 0 15,21 0-15,-22 1 0,22-1 16,-21 0-16,21-21 0,0 21 16,21 0-16,-22-21 0,22 21 15,-21-21-15,21 22 47,0-44 31,21 1-62</inkml:trace>
  <inkml:trace contextRef="#ctx0" brushRef="#br1" timeOffset="166564.24">9123 2561 0,'0'21'31,"0"1"16,0-1-31,0 0-1,21 0 1,0-21 0,0 0-16,-21 21 0,21-21 15,1 0-15,-1 0 16,0 0-16,0 0 0,0 0 0,0-21 15,1 0-15,-1 21 0,21-21 16,-21 0-16,0-1 0,1 1 0,-1 21 16,0-21-16,-21 0 0,0 0 15,21 0-15,-21-1 0,0 1 0,0 0 16,0 0-16,0 0 16,-21 21-16,0 0 0,0 0 15,-1 0-15,1 0 16,0 0-16,0 21 0,0 0 0,0-21 15,-1 21-15,22 0 0,-21 1 16,0 20-16,0-21 0,21 0 0,-21 22 16,21-22-16,0 0 0,0 21 15,0-21-15,0 1 0,0-1 16,0 0-16,0 0 0,0 0 0,0 0 16,21 1-16,0-22 0,0 21 15,0-21-15,1 0 0,-1 21 0,0-21 16,0 0-16,21 0 0,-20 0 15,-1 0-15,0 0 0,21 0 0,-21 0 16,1 0-16,-1 0 0,-21-21 16,21 21-16,-21-21 15,-21 21 1,0 0 0,-1 0-16,1 0 0,0 0 0,0 0 15,0 0-15,0 21 16,-1-21-16,1 21 0,0 0 0,21 0 15,-21-21-15,0 21 0,0 1 16,-1-1-16,22 0 0,0 21 0,-21-21 16,21 1-16,-21-1 0,21 0 0,0 21 15,0-21-15,0 1 0,0-1 16,0 0-16,0 0 0,21 0 0,0-21 16,-21 21-16,22 1 0,-1-22 15,0 0-15,0 21 0,0-21 16,0 0-16,22 0 0,-22 0 15,0 0-15,21-21 0,-20-1 16,20 1-16,-21 0 0,21 0 0,-20 0 16,20-22-16,0 22 0,1-21 15,-22 0-15,21 20 0,0-20 0,-20 0 16,-1-1-16,0 1 0,0 0 16,0-1-16,0 1 0,-21 21 0,0-21 15,0 20-15,0 1 16,-21 42-1,21 1 1,-21-1-16,21 0 0,-21 0 16,21 0-16,0 0 0,0 1 15,0-1-15,0 0 0,0 0 16,0 0-16,0 0 0,0 1 0,0-1 16,0 0-16,0 0 0,21-21 0,-21 21 15,21 0-15,0 1 16,-21-1-16,22 0 0,-1 0 15,-42-21 32,-1 0-47,1 0 0,-21 0 0,21-21 16,0 21-16,-1 0 0,1 0 16,0-21-16,0 21 0,0 0 15,21 21 16,0 0-31,0 0 0,0 0 16,21 1-16,0-1 0,0-21 16,0 21-16,1-21 0,-1 0 15,0 21-15,0-21 0,0 0 0,22 0 16,-22 0-16,21 0 0,-21 0 16,22 0-16,-22-21 0,21 0 0,-21 0 15,0-1-15,1 1 0,-1 0 16,21-21-16,-42 21 0,21-22 15,0 1-15,1 21 0,-22-43 0,0 22 16,0 0-16,0-1 0,0-20 16,0 20-16,0 1 0,0 0 0,0-1 15,0 22-15,0 0 0,0 0 16,0 0-16,0 0 0,0 42 31,0 0-31,0 0 0,-22 0 0,22 22 16,0-1-16,0 0 0,0-21 0,0 22 15,0-1-15,0 0 0,0 1 16,0-1-16,0 0 0,0 1 0,0-22 16,0 21-16,0-21 15,0 1-15,0 20 0,0-21 0,0 0 16,0 0-16,0 1 0,22-22 16,-1 0-1,0 0-15,0 0 0,0-22 16,0 22-16,1-21 0,-22 0 15,21 0-15,0 0 0,-21 0 0,0-1 16</inkml:trace>
  <inkml:trace contextRef="#ctx0" brushRef="#br1" timeOffset="166755.64">10414 2879 0,'0'0'0,"0"21"31,21-21-15,0 0-16,0 0 16,1 0-16,-1 0 0,0 0 15,0 0-15,0-21 0,0 21 16,1-21-16</inkml:trace>
  <inkml:trace contextRef="#ctx0" brushRef="#br1" timeOffset="168483.85">11049 3069 0,'0'0'0,"42"0"15,-21 0-15,1-21 16,-1 0-16,0 0 15,-21 0-15,21-1 16,-21 1-16,0 0 16,0 0-16,0 0 0,0 0 0,0-1 15,-21 22-15,0-21 0,0 0 0,-1 21 16,1 0-16,0 0 0,0 0 16,0 0-16,0 0 0,-1 0 0,1 21 15,0 0-15,0 1 0,0 20 16,0-21-16,-1 0 0,1 22 0,21-1 15,-21-21-15,21 21 0,0-20 0,0 20 16,0-21-16,0 0 0,0 0 16,21 1-16,0-1 0,1-21 0,-1 0 15,0 0-15,0 0 0,0 0 16,0 0-16,1 0 0,20 0 16,-21-21-16,0-1 0,0 1 0,1 0 15,-1 0-15,0 0 0,-21 0 16,21-22-16,-21 22 0,21 0 0,-21-21 15,0 20-15,0-20 0,0 21 16,0 0-16,0 0 0,0 42 31,0 0-15,0 0-16,0 0 0,0 0 0,0 1 16,0 20-16,0-21 0,0 0 15,0 0-15,0 1 0,0-1 16,0 0-16,21 0 0,1 0 0,-1 0 15,0-21-15,0 0 0,0 0 16,0 0-16,1 0 0,-1 0 0,0 0 16,0 0-16,0-21 0,0 0 15,-21 0-15,22 0 0,-1 0 0,0-22 16,0 22-16,-21-21 0,0-1 0,21 1 16,-21 0-16,0-1 0,0-20 15,0-1-15,0 22 0,0-21 0,0 20 16,0 1-16,0 0 0,0 20 15,0 1-15,0 0 0,-21 0 0,21 42 32,0 0-32,-21 22 0,21-22 15,0 21-15,0 0 0,0 1 0,0-1 16,0 0-16,0 22 0,0-22 16,0 1-16,0-1 0,0-21 0,0 21 15,0 1-15,0-22 0,0 21 16,0-21-16,0 22 0,0-22 0,0 0 15,0 0-15,0 0 0,0 1 16,0-44 15,0 1-31,0-21 16,0 21-16,0 0 16,21-1-16,-21 1 0,21-21 0,0 21 15,1 0-15,-1-1 0,0 1 16,0 0-16,21 0 0,-20 0 0,-1 21 15,0 0-15,21 0 0,-21 0 0,1 0 16,-1 0-16,0 0 0,0 21 16,0 0-16,0 0 0,1 0 0,-22 1 15,21-22-15,-21 21 0,21 0 16,-21 0-16,0 0 0,0 0 0,0 1 16,0-1-16,-21 0 0,0-21 15,-1 21-15,-20 0 0,21-21 16,0 0-16,-22 21 0,22-21 15,-21 0-15,0 0 0,20 0 0,-20 0 16,21 0-16,0 0 0,0 0 16,-1 0-16,1 0 0,0 0 15,21 22 17,0-1-32,21-21 15,0 0-15,1 0 0,-1 21 0,0-21 16,0 0-16,0 0 0,22 0 0,-1 0 15,-21 0-15,21 0 0,1 0 16,-22-21-16,21 0 0,1 21 0,-1-22 16,0 1-16,-21 21 0,22-21 15,-22 0-15,21-21 0,-21 20 16,1 1-16,-1 0 0,0-21 0,0-1 16,-21 1-16,0 0 0,0-1 15,0 1-15,0-21 0,0 20 0,0 1 16,0 0-16,0-1 0,0 22 0,0-21 15,0 21-15,0-1 0,0 1 16,0 0-16,0 0 16,0 42-1,0 0-15,0 0 0,-21 1 16,21 20-16,0-21 16,0 21-16,0 1 0,0-1 0,0 0 15,0 1-15,0-1 0,0-21 0,0 22 16,0-1-16,0-21 0,0 21 15,0-20-15,0-1 0,0 21 0,0-21 16,0 0-16,21 1 0,-21-1 16,0 0-16,0 0 0,21 0 15,0-21-15,1 0 16,-1 0-16,0 0 0,0-21 16,0 0-16,0 21 0,1-21 0,-1 0 15,-21-1-15,21 1 0,0-21 16,0 21-16,-21 0 0,0-1 15,0 1-15,21 0 0,-21 0 16,22 21-16,-22 21 31,0 0-31,0 0 0,0 1 16,0-1-16,0 0 0,-22 0 0,22 0 16,0 0-16,0 1 0,0-1 15,0 0-15,0 0 16,22-21 15,-22-21-15,0 0-16,0 0 15,0-1-15,0 1 0,21-21 16</inkml:trace>
  <inkml:trace contextRef="#ctx0" brushRef="#br1" timeOffset="168663.75">12636 2688 0,'0'0'16,"-21"0"-16,0 0 16,21 21 46,21-21-62,0 0 16</inkml:trace>
  <inkml:trace contextRef="#ctx0" brushRef="#br1" timeOffset="169151.48">13187 2879 0,'0'-21'0,"0"-1"16,0 1 0,-21 21-16,-1 0 0,1 0 0,0 0 15,-21 0-15,21 0 0,-22 0 16,1 0-16,21 21 0,-22 1 0,22-22 16,0 21-16,0 0 0,0-21 0,0 21 15,21 0-15,0 0 16,0 1-16,21-22 0,0 0 15,0 0-15,0 21 0,22-21 16,-22 0-16,21 0 0,-21 21 16,22-21-16,-22 21 0,0-21 0,21 0 15,-21 21-15,1-21 0,-1 21 16,0-21-16,0 22 0,0-22 0,-21 21 16,0 0-16,0 0 15,-21-21-15,0 21 0,0 0 16,-22-21-16,22 22 0,-21-1 0,0-21 15,20 21-15,-20-21 0,0 0 16,21 0-16,-1 21 0,1-21 0,0 0 16,0 0-16,0 0 15,21-21 1,0 0 0,0 0-16,0-1 15,21 1-15,0 21 0,0-42 0</inkml:trace>
  <inkml:trace contextRef="#ctx0" brushRef="#br1" timeOffset="169704.26">13441 2371 0,'0'0'0,"0"-21"0,0-1 0,0 1 15,0 42 1,0 1-1,0 20-15,0-21 16,0 21-16,0 1 0,0-1 0,21 0 16,0 1-16,-21-1 0,0 22 15,0-22-15,21 0 0,-21 1 0,0-1 16,0-21-16,21 21 0,-21 1 16,0-22-16,0 0 0,0 21 0,0-20 15,0-1-15,0 0 0,0 0 0,0 0 16,0 0-16,-21-21 31,0-21-15,21 0-16,0 0 15,0-21-15,0 20 0,0 1 16,0-21-16,21 21 0,0 0 16,1-22-16,-1 22 0,-21 0 0,42-21 15,-21 20-15,0 1 0,1 21 16,-1-21-16,0 21 0,0 0 0,0 0 15,0 0-15,1 0 0,-1 0 0,0 21 16,0 0-16,0 1 0,0-22 16,1 42-16,-22-21 0,0 0 0,0 0 15,0 1-15,0-1 0,0 0 16,0 0-16,0 0 0,0 0 16,0 1-16,-22-1 0,1-21 15,21 21 1,-21-21-16,0 0 15,0 0-15,0 0 0,21-21 32</inkml:trace>
  <inkml:trace contextRef="#ctx0" brushRef="#br1" timeOffset="170355.89">14901 2392 0,'0'0'0,"0"-21"0,0 0 16,0-1-16,0 44 31,0-1-15,0 21-16,0 0 0,0 22 0,0-22 16,0 22-16,0-1 0,0-20 15,0 20-15,0 1 0,0-22 0,0 21 16,0-20-16,0-1 0,0 0 15,-21-20-15,21 20 0,0-21 16,0 0-16,0 0 0,0-42 31</inkml:trace>
  <inkml:trace contextRef="#ctx0" brushRef="#br1" timeOffset="171008.76">14563 2942 0,'0'0'0,"0"21"0,21-21 31,0 0-31,0 0 16,0 0-16,22 0 0,-1 0 0,0 0 16,1-21-16,20 0 0,-21 21 15,22-21-15,-1 0 0,1 0 0,-22-1 16,1 1-16,-1 0 0,0-21 0,1 21 15,-22-22-15,0 1 0,0 0 16,-21-1-16,0 1 0,0 0 0,0 20 16,0-20-16,0 21 0,0 0 15,0 0-15,-21-1 0,0 22 32,21 43-32,0-22 15,0 21-15,0 1 16,0-1-16,0 0 0,0 1 0,0 20 15,0-21-15,0 1 0,0-1 0,0 22 16,0-22-16,0 0 0,0 1 16,0-1-16,0 0 0,0 1 0,0-22 15,0 21-15,0-21 0,0 0 16,0 1-16,0-1 0,-21-21 31,21-21-31,0-1 0,0 1 16,0 0-16,0 0 0,0 0 0,21-22 15,0 22-15,21-21 16,-21 21-16,1-22 0,-1 22 0,21-21 16,0 21-16,-20 0 0,20 21 15,-21 0-15,21 0 0,-20 0 0,-1 0 16,0 0-16,0 0 0,0 21 0,-21 0 16,0 21-16,0-21 0,0 1 15,0-1-15,0 0 0,0 21 0,0-21 16,0 1-16,0-1 0,0 0 15,0 0-15,0 0 0,0 0 16,0 1-16,-21-22 0,21-22 47,0 1-47,0 0 0,0 0 16,0 0-16,0-22 0</inkml:trace>
  <inkml:trace contextRef="#ctx0" brushRef="#br1" timeOffset="171376.06">15981 2963 0,'0'0'0,"0"22"16,0-1 0,21-21-1,0 0-15,0 0 0,0 0 0,1-21 16,20-1-16,-21 22 0,0-21 15,22 0-15,-22 21 0,0-21 0,0 0 16,0 0-16,0 21 0,-21-22 16,0 1-16,-21 21 15,0 0-15,0 0 16,0 0-16,0 21 0,-22 1 16,22-22-16,-21 21 0,21 21 0,-22-21 15,22 0-15,0 1 0,0 20 16,21-21-16,0 0 0,0 0 15,0 1-15,0-1 0,0 0 0,0 0 16,21 0-16,0-21 0,0 0 16,0 21-16,1-21 0,20 0 0,-21 0 15,21 0-15,-20-21 0,20 21 16,0-21-16,-21 0 0,22 0 0,-22 0 16</inkml:trace>
  <inkml:trace contextRef="#ctx0" brushRef="#br1" timeOffset="172200">17653 2942 0,'0'0'0,"42"0"16,-21 0-16,1-21 15,-1 0-15,-21 0 16,21 0-16,-21-1 0,0 1 16,0 0-16,0 0 15,0 0-15,-21 0 0,0-1 0,-22 1 16,22 0-16,-21 21 15,-1-21-15,-20 21 0,21 0 0,-1 0 16,-20 0-16,20 21 0,1 0 16,0 0-16,-1 1 0,1-1 0,21 21 15,0 0-15,0-20 0,-1 20 0,22 0 16,0 1-16,0-1 0,0-21 16,0 21-16,22-20 0,-1-1 0,21 0 15,-21 0-15,22-21 0,-22 0 16,21 0-16,0 0 0,1 0 0,-1 0 15,0 0-15,1-21 0,-22 0 16,21 0-16,1-1 0,-1 1 0,-21 0 16,21-21-16,-20 21 0,-1-22 15,0 1-15,21 0 0,-21-1 16,1-20-16,-22-1 0,21 1 0,0-1 16,-21 22-16,0-22 0,0 1 15,0 21-15,0-1 0,0 1 0,0 21 16,0 0-16,0-1 0,-21 22 15,0 22 1,21-1-16,-22 21 0,22 0 16,0 1-16,0 20 0,-21 1 0,21-1 15,0 1-15,0-1 16,-21 1-16,21-22 0,0 22 0,0-22 0,0 0 16,0 1-16,0-22 0,0 0 15,21 0-15,0 0 0,-21 0 16,22 1-16,-1-22 0,0 0 15,0 0-15,0 0 0,0-22 16,1 1-16,-1 0 0,0 21 0</inkml:trace>
  <inkml:trace contextRef="#ctx0" brushRef="#br1" timeOffset="172680">18373 2688 0,'0'0'0,"0"-21"0,0 0 16,0 0-16,0 0 15,-22 21-15,1 0 16,0 0-16,0 0 16,0 0-16,0 21 0,-1 0 0,1 0 15,0 0-15,0 0 0,0 22 16,0-1-16,-1-21 0,1 22 0,21-22 16,0 21-16,-21-21 0,21 22 0,0-22 15,0 0-15,0 0 0,0 0 16,0 0-16,21-21 15,0 0-15,1 0 0,-1 0 16,0 0-16,21 0 0,-21-21 0,1 21 16,-1-21-16,0 0 0,21 0 15,-21 0-15,1-22 0,-1 22 16,-21 0-16,0-21 0,21-1 0,-21 22 16,0-21-16,21 21 0,-21-1 15,0 1-15,0 0 0,0 42 16,0 0-1,0 1-15,0-1 0,0 0 0,0 21 16,0-21-16,0 22 0,0-22 16,0 0-16,0 21 0,0-20 15,0-1-15,0 0 0,0 0 0,0 0 16,21 0-16,0-21 0,1 0 16,-1 0-16,0 0 15,21 0-15,-21 0 0,1-21 16,-1 0-16,21 0 0,-21 0 0,0-22 15,22 22-15,-22-21 0</inkml:trace>
  <inkml:trace contextRef="#ctx0" brushRef="#br1" timeOffset="172935.86">18944 2265 0,'0'0'0,"0"-21"0,0 0 0,0-1 16,-21 22-1,21 22 1,-21-1-16,21 0 0,-21 21 15,21 1-15,0-1 0,0 0 16,0 1-16,0 20 0,0-21 16,-22 22-16,22-22 0,0 1 0,0 20 15,0-21-15,-21 1 0,21-22 0,0 21 16,0-21-16,0 1 0,0-1 16,0 0-16,0 0 0,21 0 15,1-21-15,-1 0 16,0 0-16,0-21 0,0 21 15,0-21-15,1 0 16</inkml:trace>
  <inkml:trace contextRef="#ctx0" brushRef="#br1" timeOffset="173408.64">19325 2667 0,'0'0'0,"0"-21"0,0 0 0,0 0 16,0-1-16,-21 22 15,0 0-15,0 0 16,-1 0-16,1 0 0,0 22 16,0-1-16,0 21 0,0-21 0,21 22 15,-22-1-15,1 0 16,0 1-16,0-22 0,21 21 0,0-21 0,0 22 16,0-22-16,0 0 0,0 0 15,0 0-15,21-21 16,0 0-16,0 0 15,1 0-15,-1 0 0,0-21 16,0 0-16,0 21 0,0-21 0,1 0 16,-22-1-16,21 1 0,0-21 15,-21 21-15,0-22 0,21 1 0,0 21 16,-21-21-16,0 20 0,21 1 16,-21 42-1,0 1-15,0-1 16,0 0-16,0 0 0,0 0 0,0 22 15,0-22-15,0 0 0,0 0 16,0 0-16,0 0 0,22 1 16,-1-1-16,0-21 0,-21 21 15,21-21-15,0 0 0,0 0 16,1 0-16,-1 0 0,0-21 16,0 0-16,0-1 0,0 1 15,1 0-15,-22-21 0,21 21 16</inkml:trace>
  <inkml:trace contextRef="#ctx0" brushRef="#br1" timeOffset="173624.33">18796 2434 0,'0'0'0,"-42"21"0,20-21 0,-20 22 16,63-22-1,0 0-15,1 0 16,-1 0-16,21 0 0,0 0 16,-20 0-16,20 0 0,0 0 0,1-22 15,-1 22-15,0-21 0,1 0 16,-22 21-16,21-21 0,0 21 16</inkml:trace>
  <inkml:trace contextRef="#ctx0" brushRef="#br1" timeOffset="174188.5">19854 2159 0,'0'21'16,"0"0"-16,0 1 15,0-1-15,0 21 0,-21-21 16,21 22-16,0-1 0,0 21 15,-21-20-15,21-1 0,0 22 16,0-22-16,0 0 0,0 1 0,0-1 16,0 0-16,0-21 0,0 22 15,0-22-15,0 0 0,0 0 0,0 0 16,0 1-16,0-1 0,0 0 0,-21-21 47,21-21-47,0 0 15,0-1-15,0 1 0,0 0 0,0 0 16,0-21-16,0 20 0,21-20 16,0 21-16,0-21 0,0 20 0,1 1 15,-1-21-15,0 21 0,0 0 16,21 21-16,-20-22 0,-1 22 16,0 0-16,21 0 0,-21 0 0,1 0 15,-1 22-15,0-1 0,0 0 16,-21 0-16,0 21 0,21-20 0,-21-1 15,0 21-15,0-21 0,0 0 16,-21 1-16,0-1 0,21 0 0,-21 0 16,0 0-16,-22-21 0,22 21 0,0 1 15,0-22-15,-22 0 0,22 21 16,0-21-16,-21 0 0,21 0 16,-1 0-16,1 0 15,42 0 1,-21-21-1,43-1-15,-22 22 0,0-21 16</inkml:trace>
  <inkml:trace contextRef="#ctx0" brushRef="#br1" timeOffset="174667.47">20701 2540 0,'0'0'0,"0"-21"15,-21 0-15,0 0 0,-1 21 16,1 0-16,-21 0 0,21 0 0,0 0 16,-22 0-16,22 21 0,-21 0 15,21 0-15,-1 0 0,-20 22 0,21-1 16,0 0-16,0-21 0,-1 22 0,1-1 16,21-21-16,0 22 0,-21-22 15,21 0-15,0 21 0,0-21 16,0 1-16,21-1 0,0-21 15,1 0-15,-1 0 0,21 0 16,-21 0-16,0 0 0,1-21 16,20 21-16,-21-22 0,0 1 15,22 0-15,-22 0 0,0 0 0,0 0 16,0-22-16,0 22 0,-21-21 16,22-1-16,-22 1 0,21 21 0,-21 0 15,21 0-15,-21-1 0,0 1 16,0 42-1,0 1-15,0 20 16,-21-21-16,0 21 0,-1-20 0,22 20 16,-21-21-16,21 21 0,0-20 15,0 20-15,0-21 0,0 0 16,0 0-16,0 1 0,0-1 0,0 0 16,21-21-1,1 0-15,-1 0 0,0 0 16,21 0-16,-21-21 0,22 21 0</inkml:trace>
  <inkml:trace contextRef="#ctx0" brushRef="#br1" timeOffset="175067.92">21251 2646 0,'0'-21'0,"0"42"0,0-63 0,0 20 16,0 1-16,0 0 0,-21 0 15,0 21-15,0 0 16,0 0-16,-22 0 15,22 21-15,0-21 0,0 21 0,-22 0 16,22 22-16,0-22 0,0 0 16,0 0-16,21 0 0,-21 1 0,21-1 15,0 0-15,0 0 0,21 0 16,0-21-16,0 0 0,21 21 16,-20-21-16,-1 0 0,0 0 15,0 0-15,21 22 0,-20-22 0,-1 0 16,-21 21-16,21-21 0,-21 21 0,21-21 15,-21 21-15,0 0 16,-21-21-16,0 21 16,0-21-16,-22 0 0,22 0 15,-21 22-15,21-22 0,-22 0 16,1 0-16,21 0 0,-22 0 0,22 0 16,0 0-16,0 0 0,0 0 15,42-22 16,0 1-31,0 21 0,0-21 0,1 21 16,20-21-16</inkml:trace>
  <inkml:trace contextRef="#ctx0" brushRef="#br1" timeOffset="175440.35">21315 2836 0,'0'0'0,"21"0"0,0 0 15,0 0-15,0 0 16,1 0-16,-1 0 0,0-21 0,0 21 16,21-21-16,-20 0 0,-1 21 15,21-21-15,-21 0 0,0-1 0,1 22 16,-22-42-16,0 21 0,0 0 16,0 0-16,0-1 0,0 1 0,0 0 15,0 0-15,-22 21 16,1 0-16,0 0 0,0 0 0,0 0 15,0 21-15,-22 0 0,22 0 16,0 1-16,0 20 0,0 0 16,21-21-16,-22 22 0,1-22 0,21 21 15,0-21-15,0 22 0,0-22 16,0 0-16,0 0 0,0 0 0,0 1 16,21-22-16,1 21 0,20-21 0,-21 0 15,0 0-15,22 0 0,-1 0 16,-21 0-16,21 0 0,-20 0 0,20 0 15,-21-21-15,0-1 0,0 1 16</inkml:trace>
  <inkml:trace contextRef="#ctx0" brushRef="#br1" timeOffset="176103.81">23199 2223 0,'0'0'0,"0"-22"0,0 1 16,0 0-16,0 0 15,0 0-15,0 0 0,-22 21 16,1 0-16,0 0 0,0 0 15,-21 0-15,20 0 0,-20 0 0,0 21 16,-1 0-16,1 0 16,0 0-16,-1 22 0,1-1 0,0 0 15,-1 1-15,1 20 0,21 1 16,0-22-16,0 21 0,-1-20 0,1 20 16,21-20-16,0-1 0,0-21 0,0 21 15,21-20-15,1 20 0,-1-21 16,0-21-16,21 21 0,-21 0 0,22-21 15,-1 0-15,0 0 0,1 0 16,20 0-16,-20 0 0,-1 0 0,0-21 16,1 21-16,-22-21 0,21 0 15,0 0-15,1 0 0</inkml:trace>
  <inkml:trace contextRef="#ctx0" brushRef="#br1" timeOffset="176495.83">23410 2519 0,'0'0'0,"0"-21"15,-21 21-15,0 0 16,0 21-16,21 0 0,-21 0 16,-1 0-16,1 1 0,21 20 0,-21-21 15,0 21-15,21-20 0,0 20 16,-21-21-16,21 21 0,0-20 0,0-1 16,0 0-16,0 0 0,0 0 15,21-21-15,0 0 16,0 0-16,0 0 0,1 0 0,20 0 15,-21 0-15,0 0 16,0-21-16,22 21 0,-22-21 0,0 0 16,0 0-16,0-1 0,1 1 15,-22 0-15,0 0 0,0-21 0,0 20 16,0-20-16,0 21 0,0-21 16,-22 20-16,1 1 0,-21 0 0,21 0 15,0 21-15,-1 0 0,1 0 16,-21 0-16,21 21 0,0 0 0,-1 0 15,1 1-15,21-1 16,-21 0-16,21 0 0,0 0 16,0 0-16,0 1 0,21-22 15,0 0-15,1 0 16,-1 0-16,0 0 0,21 0 0</inkml:trace>
  <inkml:trace contextRef="#ctx0" brushRef="#br1" timeOffset="177008.8">23791 2498 0,'0'21'31,"0"0"-15,0 0-16,0 22 16,0-22-16,-21 21 0,21-21 0,-21 0 15,21 22-15,0-22 0,0 0 16,0 0-16,0 0 0,0 1 0,0-1 15,0 0-15,0 0 0,0-42 63,0 0-63,0 0 16,0-1-16,0 1 0,0 0 15,0-21-15,0 21 0,21-22 0,0 1 16,0 21-16,1-22 0,-1 1 15,21 21-15,-21 0 0,0 0 16,22-1-16,-22 22 0,0 0 16,0 0-16,0 0 0,1 0 0,-1 22 15,0-1-15,0 0 0,-21 0 0,0 21 16,0-20-16,21 20 0,-21 0 16,0-21-16,21 22 0,-21-22 0,0 0 15,0 21-15,0-20 0,0-1 16,0 0-16,-21 0 15,0-21 1,0 0 0,21-21-1,0 0 1,0 0-16,21-1 0,0 1 0,0 0 16,1-21-16</inkml:trace>
  <inkml:trace contextRef="#ctx0" brushRef="#br1" timeOffset="177503.91">24426 2413 0,'0'21'31,"0"0"-15,0 1-16,0 20 0,0-21 0,0 0 16,0 0-16,0 22 0,0-22 15,0 21-15,-21-21 0,21 1 16,0 20-16,-21-21 0,21 0 0,0 0 15,0 1-15,0-1 0,0 0 16,0 0-16,-21-21 0,0 0 31,21-21 1,0 0-32,0 0 15,0-1-15,0 1 0,0 0 0,0-21 16,21 21-16,0-22 0,-21 22 15,21-21-15,0 21 0,0-22 0,22 22 16,-22 0-16,0 0 0,21 0 16,1 21-16,-22 0 0,21 0 0,-21 0 15,22 0-15,-22 0 0,21 21 16,-21 0-16,1 21 0,-1-21 0,0 22 16,-21-22-16,0 21 0,0 1 15,0-22-15,0 21 0,0-21 0,-21 0 16,0 1-16,-1-1 0,22 0 15,-21 0-15,0 0 0,0-21 16,0 0-16,21 21 0,-21-21 16,21-21 15,21 21-31,0-21 0,0 0 16,0 0-16</inkml:trace>
  <inkml:trace contextRef="#ctx0" brushRef="#br1" timeOffset="177876.69">24998 2646 0,'0'21'0,"0"0"31,0 0-31,21-21 16,0 0-16,0 0 0,0 0 15,1 0-15,-1 0 0,0 0 16,0 0-16,0 0 0,0 0 0,1-21 15,-1 21-15,-21-21 0,21 21 16,-21-21-16,0 0 0,0 0 16,0-1-16,0 1 15,-21 0-15,0 21 0,-1 0 16,1 0-16,0 0 0,-21 21 16,21 0-16,-1 1 0,1 20 0,0-21 15,0 0-15,0 22 16,0-22-16,-1 21 0,22-21 0,0 0 0,0 1 15,0-1-15,0 0 16,0 0-16,22 0 0,20-21 0,-21 0 16,0 21-16,22-21 0,-22 0 0,21 0 15,-21 0-15,0 0 0,22 0 16,-22-21-16,0 0 0,21 21 0,-20-21 16</inkml:trace>
  <inkml:trace contextRef="#ctx0" brushRef="#br1" timeOffset="178144.54">25569 2561 0,'0'0'0,"-21"0"31,0 0-31,21 21 0,-21 1 16,0-1-16,21 0 0,0 21 16,-22-21-16,22 1 0,-21 20 0,21-21 15,0 0-15,0 22 0,0-22 16,0 0-16,0 0 0,0 0 0,21 0 15,1 1-15,-1-22 16,0 21-16,0-21 0,0 0 16,0 0-16,1 0 0,-1 0 0,0 0 15,0 0-15,0-21 16,0-1-16,1 1 0,-1 21 0,0-21 16,-21-21-16,21 21 0,0-22 15,0 22-15</inkml:trace>
  <inkml:trace contextRef="#ctx0" brushRef="#br1" timeOffset="178451.91">26014 2159 0,'0'0'0,"0"-21"0,0 0 0,0 0 0,0-1 15,0 1-15,0 42 32,-21 1-32,21-1 0,-22 0 15,22 21-15,-21-21 0,21 43 0,-21-22 16,21 1-16,0 20 0,0-21 15,-21 22-15,21-1 0,-21-20 16,21-1-16,-21 0 0,21 1 0,0-1 16,0 0-16,0-20 0,0-1 15,0 0-15,0 0 0,0 0 0,0 0 16,0 1 0,21-22-1,0 0-15,0-22 16,0 1-16,0 21 0,-21-21 0,22 0 15,20 0-15,-21-22 0,0 22 16,0 0-16,22-21 0,-22-1 0</inkml:trace>
  <inkml:trace contextRef="#ctx0" brushRef="#br1" timeOffset="178655.79">26289 2561 0,'0'0'0,"0"21"16,0 1-1,-21-1-15,0-21 0,-1 21 0,22 21 16,-21-21-16,21 1 0,-21-1 15,21 0-15,-21 0 0,21 0 0,0 0 16,0 1-16,0-1 0,0 0 16,0 0-16,0 0 15,21-21 17,0 0-32,0-21 0,1 0 15,-1 21-15,0-21 0,0 0 16</inkml:trace>
  <inkml:trace contextRef="#ctx0" brushRef="#br1" timeOffset="179376.39">26479 2625 0,'0'0'16,"22"-21"-16,-22 42 31,-22 0-31,1 0 16,0 0-16,0 0 0,21 22 0,-21-22 15,21 0-15,-21 0 0,21 0 16,-22 1-16,22-1 0,0 0 15,0 0 1,22-21 0,-1 0-16,0 0 0,0 0 15,0 0-15,-21-21 16,0 0-16,0 0 16,0-1-16,0 1 15,0 0-15,0 0 0,0 0 0,0 0 16,0-1-16,0 1 0,0 0 15,0 0-15,0 0 0,21 0 0,1-1 16,-22 1 0,21 21-16,0 0 0,0 0 15,0 0-15,0 0 16,-21 21-16,22 1 16,-22-1-16,0 0 0,0 0 15,0 0-15,0 0 0,0 1 0,0 20 16,0-21-16,0 0 0,0 0 0,0 1 15,0-1-15,0 0 16,0 0-16,-22-21 47,22-21-31,0 0-16,0 0 0,0-1 15,0 1-15,0 0 0,22 0 16,-1-21-16,0 20 0,0-20 15,0 21-15,22-21 0,-22 20 0,0 1 16,21 0-16,-21 0 0,22 0 16,-22 21-16,0 0 0,-21 21 15,21 0-15,-21 0 0,0 0 16,0 22-16,0-22 0,0 21 0,0-21 16,-21 22-16,21-22 0,0 0 15,-21 0-15,21 0 0,-21 1 0,21-1 16,-21 0-16,21 0 15,0 0-15,-22-21 16,1 0 0,0 0-1,21-21 1,-21 0-16,21 0 16</inkml:trace>
  <inkml:trace contextRef="#ctx0" brushRef="#br1" timeOffset="179608.26">26712 2138 0,'-21'0'0,"42"0"0,-63 0 15,21 0-15,0-21 78</inkml:trace>
  <inkml:trace contextRef="#ctx0" brushRef="#br1" timeOffset="179860.29">25908 2328 0,'0'0'0,"-21"22"0,0-22 15,42 0 1,0 0-16,0 0 16,0 0-16,0 0 0,22 0 0,-22 0 15,21 0-15,-21 0 0,22 0 16,-22 0-16,0 0 0,0-22 15,0 22-15,1 0 0,-1 0 0,-42 0 63</inkml:trace>
  <inkml:trace contextRef="#ctx0" brushRef="#br1" timeOffset="181195.54">16023 3725 0,'0'0'0,"0"-21"0,0 0 16,0 0 0,0 0-16,0 0 0,0-1 15,0 1-15,0 0 16,0 0-16,0 0 16,0 42 15,0 0-31,0 0 0,0 0 15,0 22-15,0-22 0,0 21 0,0 1 16,0-1-16,0 0 0,-21-21 0,21 22 16,0-1-16,0 0 0,-21 1 15,21-22-15,-21 21 0,21-21 16,-22 1-16,22-1 0,0 0 16,0 0-16,0-42 31,0 0-16,0-22-15,0 22 0,0 0 16,0 0-16</inkml:trace>
  <inkml:trace contextRef="#ctx0" brushRef="#br1" timeOffset="181671.77">15875 3662 0,'0'0'0,"-42"-21"16,42 0-16,0-1 15,0 1 1,21 0-16,0 0 0,0 0 0,0 21 16,0-21-16,1-1 0,20 1 15,0 21-15,1 0 0,-1-21 0,-21 21 16,21 0-16,1 0 0,-1 21 16,0 0-16,-20 1 0,-1-1 0,0 0 15,-21 0-15,0 0 0,0 0 16,-21 1-16,0 20 0,-22-21 0,1 0 15,0 0-15,-1 1 0,-20-1 16,20 0-16,1 0 0,0-21 0,-1 21 16,1 0-16,21-21 0,-21 0 15,20 0-15,1 0 16,42 0 15,1 0-15,-1 0-16,-21 22 0,21-22 0,0 21 15,0 0-15,0 0 0,1 0 16,-1 0-16,0 1 0,-21-1 0,21 0 16,0 0-16,0 0 0,1-21 15,-1 21-15,-21 1 0,21-22 16,0 0-16,-21 21 0,21-21 16,0 0-16,1 0 15,-1-21 1,0-1-16,0 1 0</inkml:trace>
  <inkml:trace contextRef="#ctx0" brushRef="#br1" timeOffset="182035.57">16425 3895 0,'0'21'0,"-21"-21"15,42 0 16,0 0-31,1 0 16,-1 0-16,0 0 0,0-21 16,0 21-16,0-21 0,1 21 0,-1-22 15,0 1-15,-21 0 16,0 0 0,-21 21-16,0 0 0,-1 0 0,1 0 15,0 0-15,-21 0 0,21 21 16,-22 0-16,22 0 0,0 1 0,0-1 15,0 0-15,-1 21 0,22-21 16,0 1-16,0 20 0,0-21 0,0 0 16,22 0-16,-1 1 0,0-1 15,0 0-15,21-21 0,-20 0 16,20 0-16,-21 0 0,21 0 0,-20 0 16,20 0-16,-21-21 0,21 0 15,-20-1-15,-1 1 0,21 0 0,-21 0 16,0 0-16</inkml:trace>
  <inkml:trace contextRef="#ctx0" brushRef="#br1" timeOffset="182331.4">16997 3704 0,'0'0'15,"0"-21"-15,0 0 0,0 0 0,0 42 47,0 0-47,0 0 16,0 22-16,0-22 0,0 21 0,0 0 15,0 1-15,0 20 0,0-20 0,0 20 16,0 1-16,0-1 0,0 1 16,0-1-16,0 1 0,-21-1 0,21 1 15,0-22-15,0 21 0,0 1 16,0-22-16,0 22 0,0-22 0,0 0 16,0 1-16,-22-1 0,22-21 0,0 22 15,0-22-15,0 0 0,0-42 47,22-22-47,-1 22 0,-21-21 16,21 0-16</inkml:trace>
  <inkml:trace contextRef="#ctx0" brushRef="#br1" timeOffset="182663.6">16976 4001 0,'0'0'0,"-22"-22"0,1 1 0,21 0 16,0 0-16,0 0 0,0 0 16,0-1-16,0 1 15,0 0-15,21 21 0,1-21 16,-1 21-16,0 0 0,0 0 0,0 0 16,0 0-16,22 0 0,-22 0 15,0 0-15,0 0 0,0 0 0,1 21 16,-22 0-16,0 0 0,0 1 0,0-1 15,0 21-15,0-21 0,-22 0 16,1 1-16,0 20 0,0-21 0,-21 0 16,20 0-16,1 1 0,-21-1 15,21 0-15,0-21 0,21 21 0,-22-21 16,44 0 15,-1-21-31,0 0 0,0 0 16,0 21-16</inkml:trace>
  <inkml:trace contextRef="#ctx0" brushRef="#br1" timeOffset="183104.26">17547 3789 0,'0'0'0,"-21"0"15,0 0 1,0 0-16,-1 21 0,22 0 15,-21 0-15,0 1 0,0-1 0,21 0 16,-21 21-16,21-21 0,-21 22 16,21-22-16,0 21 0,0-21 0,0 1 15,0-1-15,21 21 16,0-21-16,0 0 0,0-21 0,0 0 16,1 0-16,-1 0 0,0 0 0,0 0 15,0 0-15,0 0 0,22 0 16,-22-21-16,0 0 0,0 0 0,0 0 15,1 0-15,-22-1 0,0 1 16,21-21-16,-21 21 0,0-22 16,0 22-16,0 0 0,0-21 0,-21 21 15,-1-1-15,1 1 0,0 21 16,21-21-16,-21 21 0,0 0 0,0 0 16,-1 0-16,1 0 0,0 0 15,0 21-15,0-21 0,21 21 0,-21 1 16,21-1-1,0 0-15,21-21 16,0 0 0,0 0-16,0 0 0,0 0 15,1 0-15,-1 0 0</inkml:trace>
  <inkml:trace contextRef="#ctx0" brushRef="#br1" timeOffset="183508.09">17759 3916 0,'0'0'0,"0"-21"16,21 21 0,0-21-16,0-1 0,0 22 15,-21-21-15,22 21 0,-1 0 16,0-21-16,0 21 0,0 0 0,0 0 16,1 0-16,-1 0 0,0 0 0,21 0 15,-21 0-15,1 21 0,-22 0 16,21 1-16,0-1 0,-21 0 15,0 21-15,0-21 0,0 1 16,0 20-16,0-21 0,0 0 0,0 0 16,-21 1-16,0-1 0,21 0 0,-22 0 15,1-21-15,0 0 0,21 21 16,-21-21-16,21-21 16,0 0-1,0 0-15,0 0 0,0-1 16,0 1-16,21-21 0,0 21 15,-21 0-15,21-22 0,1 22 0,-1-21 16,0 21-16,0-1 0,0 1 0,22 0 16,-22 0-16,0 0 15,0 0-15,0 21 0,22 0 0,-43-22 16,21 22-16,0 0 0,0 0 16,-21-21-16</inkml:trace>
  <inkml:trace contextRef="#ctx0" brushRef="#br1" timeOffset="183841.91">18754 3535 0,'0'-21'0,"-22"21"31,22 21-15,0 0-16,-21 0 0,21 0 16,-21 22-16,21-22 0,-21 21 15,21-21-15,0 22 0,0-22 0,0 21 16,0-21-16,0 22 0,-21-22 16,21 21-16,0-21 0,0 1 0,0-1 15,0 0-15,0 0 0,0 0 16,0 0-16,21-21 31,0 0-31,-21-21 16,21 0-16,0 21 0,1-21 0</inkml:trace>
  <inkml:trace contextRef="#ctx0" brushRef="#br1" timeOffset="184331.71">19071 3789 0,'0'0'0,"21"-21"0,-21 0 32,-21 21-17,0 0 1,0 0-16,0 0 0,-1 0 16,1 21-16,21 0 0,-21-21 15,0 21-15,0 0 0,0 0 0,21 1 16,-22-1-16,22 0 15,0 0-15,0 0 16,22-21-16,-1 0 16,0 0-16,0 0 0,0 0 0,0 0 15,1 0-15,-1 0 0,0 0 16,0 0-16,0 0 16,0 0-16,-21 21 15,22-21-15,-22 22 16,21-22-16,-21 21 0,0 0 0,0 0 15,0 0 1,0 0-16,-21-21 0,-1 22 16,1-22-16,0 0 0,21 21 15,-21-21-15,0 0 0,0 0 0,-1 21 16,1-21-16,0 0 0,0 0 0,0 0 16,0 0-16,-1 0 15,22-21 16,0 0-15,22-1-16,-22 1 16,21 0-16</inkml:trace>
  <inkml:trace contextRef="#ctx0" brushRef="#br1" timeOffset="184635.53">18775 3704 0,'21'0'32,"0"0"-32,0 0 0,0-21 15,22 21-15,-22-21 0,0 21 0,21-21 16,-20 0-16,-1 21 0,0 0 15,0-22-15,0 22 0,0-21 16,1 21 0,-44-21 31,1 21-47,0 0 0</inkml:trace>
  <inkml:trace contextRef="#ctx0" brushRef="#br1" timeOffset="-209640.31">8445 17695 0,'0'0'0,"0"-21"62,0 0-46,0 0-16,0 0 15,22 21-15,-22-21 16,21-1-16,-21 1 16,0 0-16,0 0 15,0 0-15,0 0 16,-21 21-16,-1 0 16,1 0-16,0 0 15,0 0-15,0 0 0,0 0 0,-1 21 16,1 0-16,0 21 0,-21-21 15,21 22-15,-1-22 0,1 21 0,0 1 16,0-1-16,0 0 0,21 1 16,0-1-16,0 0 0,0 1 15,0-22-15,0 21 0,0 0 0,0-20 16,21-1-16,0 21 0,0-21 16,0 0-16,1 1 0,-1-1 15,0 0-15,0-21 0,0 21 16,0-21-16,1 0 0,-1 0 15,0 0-15,0 0 0,21-21 0,-20 0 16,-1 0-16,21-1 0,-21 1 16,22 0-16,-22-21 0,21 21 15,-21-22-15,0 1 0,1 21 0</inkml:trace>
  <inkml:trace contextRef="#ctx0" brushRef="#br1" timeOffset="-209348.47">8784 17314 0,'0'0'0,"0"-21"0,0 0 0,0 0 16,0 42 15,0 0-15,0 22-16,0-22 0,0 21 0,0 0 15,0 1-15,0 20 0,0-20 16,0-1-16,0 21 0,0-20 15,0-1-15,0 0 0,0 1 0,0-22 16,0 21-16,0-21 0,0 1 16,21-1-16,-21 0 0,0 0 0,0 0 15,21-21-15,1 0 16,-1 0 0,0-21-16,0 0 15,0 0-15,0 0 0</inkml:trace>
  <inkml:trace contextRef="#ctx0" brushRef="#br1" timeOffset="-208316.37">9123 17611 0,'0'-21'16,"0"42"-16,0-64 0,0 65 31,0-1-31,0 0 16,0 0-16,0 21 0,0-20 0,0 20 15,0-21-15,0 21 0,0 1 16,0-22-16,0 21 0,0-21 15,0 1-15,0-1 0,21 0 16,0 0-16,0-21 0,0 0 16,1 0-16,20 0 0,-21 0 0,21-21 15,-20 21-15,-1-21 0,0 0 16,0-1-16,0 1 0,0 0 0,-21 0 16,0-21-16,0 20 0,0-20 15,0 21-15,-21-21 0,0 20 16,0-20-16,0 21 0,-22-21 15,22 20-15,0 22 0,-21 0 0,21 0 16,-22 0-16,22 0 0,0 0 0,0 0 16,0 22-16,-1-1 15,1 0-15,21 0 0,0 0 0,0 0 16,0 1-16,0-1 0,0 0 16,21 0-16,1-21 0,-1 0 15,0 0-15,21 0 0,-21 0 16,22 0-16,-1 0 0,-21-21 15,22 0-15,-1 0 0,0-1 0,1 1 16,-1 0-16,-21 0 0,21 0 16,-20 0-16,-1-1 0,0 1 0,0 21 15,0-21 1,-21 42 0,0 0-1,0 1-15,0-1 0,0 0 16,0 0-16,0 0 0,0 0 15,0 1-15,0-1 0,0 0 16,0 0-16,21-21 0,1 21 0,-22 0 16,0 1-16,21-1 0,-21 0 15,21 0-15,-21 0 16,0 0 0,-21-21-16,0 0 0,-1 0 0,1 0 15,0 0-15,0 0 0,0 0 16,0 0-16,-1 0 0,1 0 15,0 0-15,0 0 0,0 0 16,21 22 15,0-1-31,21 0 16,-21 0-16,21-21 0,0 21 16,0-21-16,1 0 0,20 21 15,-21-21-15,0 0 0,22 0 16,-22 0-16,21 0 0,0-21 0,-20 0 15,20 0-15,0 0 16,1 0-16,-1-1 0,0 1 0,-21 0 16,22-21-16,-22 21 0,0-22 15,-21 1-15,0 21 0,0-22 0,0 22 16,0 0-16,0 0 0,0 0 16,0 0-16,-21 21 15,0 0-15,0 0 0,21 21 16,-22-21-16,22 21 0,-21 21 15,21-21-15,0 1 0,0 20 0,0-21 16,0 21-16,0-20 0,0 20 16,0-21-16,0 0 0,0 0 0,21 1 15,1-1-15,-1-21 0,0 0 16,0 21-16,0-21 0,0 0 16,1 0-16,-1 0 0,0 0 15,0-21-15,0 0 0,0 21 0,22-22 16,-22 1-16,21 0 0,-21-21 15,22 21-15,-1-1 0</inkml:trace>
  <inkml:trace contextRef="#ctx0" brushRef="#br1" timeOffset="-207841.11">11409 17251 0,'0'0'0,"0"-21"15,0 0-15,0-1 16,0 1-16,0 0 16,0 42 15,0 0-15,0 1-16,0-1 0,0 21 15,21 0-15,-21 22 0,0-22 0,0 22 16,0-1-16,0 1 0,0-22 15,0 22-15,0-22 0,0 21 0,0-20 16,0-1-16,0-21 0,0 22 16,0-22-16,0 0 0,0 0 0,0 0 15,-21-21-15,0 0 32,21-21-32,-22 0 0,1-21 15,0 20-15,21 1 16</inkml:trace>
  <inkml:trace contextRef="#ctx0" brushRef="#br1" timeOffset="-207188.86">11049 17780 0,'0'21'16,"21"-21"0,0 0-16,22 0 0,-1 0 15,0 0-15,1-21 16,-1 0-16,21 0 0,-20 0 0,20-1 15,1 1-15,-22 0 0,22 0 16,-22-21-16,0 20 0,1-20 0,-1 21 16,-21 0-16,0-22 0,0 22 15,-21 0-15,0 0 0,0 0 0,0 0 16,0-1-16,0 1 16,-21 21-16,0 0 31,0 21-31,21 1 15,0-1-15,0 21 0,0 0 16,0 1-16,0-1 0,0 0 16,0 22-16,0-22 0,0 1 15,0-1-15,-21 0 0,21 1 0,0-1 16,-21 0-16,21-21 0,0 22 16,0-22-16,0 0 0,0 0 15,0-42 32,0 0-47,0 0 0,0 0 16,21-1-16,0 1 0,0-21 0,0 21 15,0-22-15,1 22 0,-1 0 16,21 0-16,-21-21 0,0 42 16,22-22-16,-22 1 0,21 21 15,-21 0-15,1 0 0,-1 21 0,0 1 16,0-1-16,0 0 0,-21 0 15,0 21-15,0-20 0,0 20 0,0-21 16,0 0-16,0 22 0,0-22 16,0 0-16,0 0 0,0 0 0,-21 0 15,0 1-15,0-22 16,21-22 15,0 1-31,21 0 0,0 0 16,-21 0-16,21 0 0,-21-1 15,21 1-15,1 0 0</inkml:trace>
  <inkml:trace contextRef="#ctx0" brushRef="#br1" timeOffset="-206808.06">12382 17844 0,'0'0'0,"0"21"15,22-21-15,-1 0 16,0 0-16,0 0 15,0 0-15,0 0 0,1 0 16,-1 0-16,0 0 0,0-21 16,0-1-16,22 1 0,-22 0 0,0 0 15,0 0-15,-21 0 0,0-1 16,0 1-16,0 0 0,0 0 16,0 0-16,0 0 0,-21 21 15,0 0 1,0 0-16,-1 21 0,1 0 0,0 0 15,0 0-15,0 22 0,0-1 16,-1-21-16,1 21 0,21 1 0,-21-22 16,21 0-16,0 21 0,0-20 15,21-1-15,0 0 16,1-21-16,-1 0 0,0 0 0,0 0 16,21 0-16,-20 0 0,-1 0 15,21 0-15,-21-21 0,0 0 16,22-1-16,-22 22 0,0-21 0,0 0 15,0 0-15,22 0 0,-22 0 16</inkml:trace>
  <inkml:trace contextRef="#ctx0" brushRef="#br1" timeOffset="-206035.82">14414 17780 0,'0'-21'47,"0"0"-47,0 0 16,22-1-16,-1 1 16,-21 0-16,0 0 15,0 0 1,-21 21-16,-1 0 0,1 0 15,-21 0-15,21 21 0,-22 0 16,1-21-16,21 42 0,-21-20 0,-1-1 16,22 21-16,-21-21 0,21 22 15,-1-1-15,1-21 0,0 21 16,21-20-16,0-1 0,0 0 0,0 0 16,0 0-16,21 0 15,0-21-15,1 0 0,-1 0 0,0 0 16,0 0-16,21 0 0,-20-21 15,20 0-15,0 0 0,-21 0 0,22-22 16,-1 22-16,0-21 0,-20 21 16,20-43-16,-21 22 0,21 0 0,-20-22 15,-1 22-15,-21-22 0,0 22 16,21-22-16,-21 22 0,0 0 0,0 21 16,0-1-16,0 1 0,0 0 15,0 0-15,0 42 16,0 0-16,0 22 15,-21-1-15,21 0 0,0 1 16,-21 20-16,21 1 0,-22-22 16,22 21-16,0-20 0,0-1 0,0 0 15,0 1-15,0-1 0,22-21 16,-1 0-16,0 1 0,0-1 0,0 0 16,0-21-16,1 0 0,20 0 15,-21 0-15,0 0 0,22 0 0,-22-21 16,21 21-16,-21-21 0,22-1 15,-22 1-15,21 0 0,-21 0 16,22 0-16,-22 0 0,0-22 16,21 22-16,-21 0 0</inkml:trace>
  <inkml:trace contextRef="#ctx0" brushRef="#br1" timeOffset="-205036.89">15282 17526 0,'0'0'0,"-21"0"15,0 21-15,0 0 16,0 1-16,-1 20 15,1-21-15,21 0 0,-21 22 0,0-22 16,0 21-16,0-21 0,21 0 16,0 1-16,-22-1 0,22 0 0,0 0 15,0 0-15,22-21 16,-1 0 0,0 0-16,0-21 15,0 0-15,0 0 0,1 0 16,-1-1-16,0 1 0,0 0 15,-21 0-15,21-21 0,-21 20 0,0 1 16,0 0-16,0 0 16,0 0-16,0 42 31,0 0-31,0 0 0,0 0 0,0 1 16,0-1-16,0 21 0,0-21 15,21 0-15,-21 1 0,22-1 0,-22 0 16,21 0-16,0-21 0,0 21 15,0-21-15,0 0 0,1 0 16,20 0-16,-21 0 0,21 0 16,-20-21-16,-1 21 0,21-21 0,-21 0 15,0 0-15,1-22 0,-1 22 16,0-21-16,-21-1 0,0-20 0,21 21 16,-21-1-16,0-20 0,21 20 15,-21-20-15,0 21 0,0-1 0,0 22 16,0-21-16,0 21 0,0 42 31,-21 0-15,21 0-16,-21 21 0,21 1 0,0-1 15,0 0-15,0 1 0,0-1 16,0 0-16,0 22 0,0-22 0,0-21 16,0 22-16,0-1 0,21-21 15,0 0-15,0 1 0,1-1 0,-1 0 16,0-21-16,21 0 0,-21 0 15,22 0-15,-22 0 0,21 0 0,-21 0 16,22 0-16,-22 0 0,0-21 16,0 0-16,0-1 0,1 1 0,-1 0 15,-21 0-15,0 0 0,0 0 16,0-22-16,0 22 0,0 0 0,0 0 16,0 0-16,-21 21 15,-1 0-15,1 0 16,0 0-16,0 21 0,21 0 15,-21 0-15,0 21 0,-1-20 0,22 20 16,0-21-16,-21 21 0,21-20 16,0-1-16,0 0 0,0 0 0,0 0 15,21-21-15,1 0 16,-1 0-16,0 0 0,0 0 16,0-21-16,0 21 0,1-21 15,-1 0-15,0 0 0,0-22 0,0 22 16,-21 0-16,0-21 0,0 20 15,21-20-15,-21 21 0,0 0 16,0 0-16,0-1 0,0 44 31,0-1-31,0 0 16,22 0-16,-22 0 0,0 22 0,0-22 16,0 0-16,21 0 0,0 0 15,0 0-15,0 1 0,0-22 16,1 0-16,20 0 0,-21 0 15,0 0-15,0 0 0,1 0 16,-1 0-16,0-22 0,0 1 0,0 21 16,-21-21-16</inkml:trace>
  <inkml:trace contextRef="#ctx0" brushRef="#br1" timeOffset="-204785.23">15706 17420 0,'0'0'0,"-85"0"16,64 0-16,42-21 31,0 21-31,21 0 16,-20-21-16,20 21 0,0-21 15,-21 21-15,22 0 0,-1 0 16,0 0-16,1-21 0,-22 21 0,21 0 15,1 0-15,-22 0 0,21 0 16,-21 0-16,0 0 0,1 0 0,-1 0 16,0 0-16,0 0 0</inkml:trace>
  <inkml:trace contextRef="#ctx0" brushRef="#br1" timeOffset="-204040.55">16827 17272 0,'0'0'0,"0"-21"0,0-43 16,0 43-1,0 0-15,0 0 0,0 42 31,0 0-31,0 0 0,0 1 0,0 20 16,0 0-16,0 1 0,0 20 16,0-21-16,0 22 0,0-22 0,0 22 15,0-1-15,0-20 0,0 20 16,0-21-16,0 1 0,0-1 16,0-21-16,0 22 0,0-22 15,0 0-15,0 0 0,-21-21 16,21-21-1,0-21 1,0 20-16,0 1 16,0-21-16,0 21 0,0-22 0,0 1 15,21 0-15,1 21 0,20-22 16,-21 22-16,21 0 0,1 0 0,-1 0 16,0-1-16,22 22 0,-22 0 15,1 0-15,-1 22 0,21-22 0,-41 21 16,20 0-16,0 21 15,-21-21-15,-21 1 0,0 20 0,0-21 16,0 0-16,0 22 0,-21-22 16,-21 0-16,21 0 0,-22 0 0,1 0 15,0 1-15,-1-1 0,1-21 16,0 21-16,-1-21 0,1 0 0,21 0 16,-21 0-16,20 0 0,1 0 15,0 0-15,0 0 0,0 0 16,21-21-16,0 0 15,0-1-15,21 1 16,0 21-16,0-21 16,22 0-16</inkml:trace>
  <inkml:trace contextRef="#ctx0" brushRef="#br1" timeOffset="-202956.91">18161 17590 0,'0'0'16,"0"-22"-16,0 1 0,0 0 0,0 0 0,-21 0 16,0 21-16,-1 0 15,1 0-15,-21 0 0,21 0 0,-22 0 16,1 21-16,21 0 0,-21 0 16,-1 0-16,1 1 0,21-1 15,-22 21-15,22 0 0,-21-20 16,21 20-16,0-21 0,21 21 0,0-20 15,0 20-15,0-21 0,0 0 16,0 0-16,0 1 0,21-1 0,0-21 16,0 0-16,21 0 0,-20 0 15,-1 0-15,21 0 0,0 0 0,-20-21 16,-1-1-16,21 22 0,-21-21 16,0 0-16,1-21 0,20 21 0,-42-1 15,21-20-15,-21 0 0,21 21 16,-21-22-16,0 1 0,0 21 0,0 0 15,21-1-15,-21 1 16,0 0-16,0 42 31,0 0-31,0 1 0,0-1 0,0 0 16,0 0-16,0 0 0,0 0 16,0 22-16,0-22 0,0 0 0,0 0 15,0 0-15,0 1 0,22-1 16,-1-21-16,0 21 0,0-21 0,0 0 15,0 0-15,22 0 0,-1 0 16,-21 0-16,22 0 0,-1-21 16,-21 0-16,21-1 0,-20 1 0,20 0 15,-21 0-15,0 0 0,0-22 16,-21 22-16,0-21 0,0 21 0,0 0 16,0-22-16,0 22 0,0 0 15,0 42 1,-21-21-16,21 21 15,0 0-15,0 22 0,0-22 0,0 0 16,0 21-16,0-20 0,0-1 16,0 21-16,0-21 0,0 0 0,21 1 15,-21-1-15,0 0 0,0 0 16,0 0-16,22-21 0,-44 0 47,1-21-32,0 21-15,21-21 0,-21 21 0,0-21 16,0 21 0,-1 0-16,22 21 31,22-21-15,-1 21-16,0-21 15,0 0-15,0 0 0,0 0 0,1 0 16,-1 0-16,21 0 0,-21 0 15,0 0-15,22-21 0,-22 21 16,21-21-16,-21 0 0,1-1 16,-1 1-16,21 0 0,-21 0 0,0 0 15,-21 0-15,0-1 0,22-20 16,-22 21-16,0 0 0,0 0 0,0-1 16,0 1-16,-22 21 15,1 0-15,0 0 0,21 21 16,0 1-16,-21-1 0,21 21 15,-21-21-15,21 0 0,0 22 16,-21-22-16,21 0 0,0 21 0,0-20 16,0-1-16,0 0 0,21 0 15,0-21-15,0 0 16,0 0-16,0 0 0,1 0 0,-1 0 16,0 0-16,0-21 0,0 0 15,0 0-15,1 21 0,-22-43 0,21 22 16,0 0-16</inkml:trace>
  <inkml:trace contextRef="#ctx0" brushRef="#br1" timeOffset="-199142.55">20362 17230 0,'0'0'0,"21"-21"0,-21-1 16,0 1-16,0 0 0,0 0 0,0 0 16,0 0-16,0-22 0,-21 22 15,0 0-15,0-21 0,0 20 0,0 1 16,-1 21-16,-20 0 0,21 0 15,0 0-15,0 0 0,-22 21 0,22 1 16,0 20-16,0 0 16,-22 1-16,22-1 0,0 21 0,0-20 15,0 20-15,0 1 0,-1-22 16,22 22-16,0-1 0,0-21 0,0 22 16,0-22-16,0-21 0,0 22 15,0-22-15,22 0 0,-1 0 0,0 0 16,21-21-16,-21 0 0,22 0 15,-1 0-15,0 0 0,22 0 0,-22-21 16,1 0-16,20 0 0,-21-21 16,22 20-16,-22 1 0,1-21 0,-22 21 15,0-22-15,21 22 0,-42-21 16,0 21-16,21 0 0,-21-1 0,0 1 16,-21 21 15,0 21-31,0 1 0,21-1 15,-21 21-15,0-21 0,21 0 0,0 22 16,0-22-16,-22 0 0,22 21 16,0-20-16,0-1 0,0 0 15,22 0-15,-1-21 0,0 0 16,0 0-16,0 0 0,0 0 0,22 0 16,-22 0-16,0-21 0,21 0 15,-20 0-15,-1-1 0,0 1 0,0 0 16,-21-21-16,0 21 0,0-22 15,0 22-15,0-21 0,0-1 16,-21 22-16,0 0 0,0 0 0,-22 0 16,22 0-16,0 21 0,-21 0 15,20 0-15,1 21 0,-21 0 0,21 0 16,0 0-16,-1 0 0,1 22 16,0-22-16,21 21 0,0 1 0,0-22 15,0 0-15,21 21 0,0-21 16,1-21-16,20 22 0,-21-1 0,21-21 15,1 0-15,20 0 16,-20 0-16,-1 0 0,0-21 0,22-1 0,-22 1 16,0 0-16,-20 0 15,20 0-15,-21 0 0,0-1 0,0 1 16,1 0-16,-22 0 0,21 0 16,-21 0-16,0 42 31,-21-21-31,21 21 0,-22 0 15,1 21-15,21-20 0,-21-1 16,21 0-16,0 21 0,0-21 0,-21 1 16,21-1-16,0 0 15,0-42 32,21 0-47,-21-22 16,21 22-16,0 0 0,-21-21 15,0 20-15,22-20 0,-1 21 0,-21-21 16,0 20-16,21 22 0,-21-21 0,21 21 16,-21 21-1,0 1-15,0-1 0,0 0 16,0 0-16,21 21 0,-21-20 0,0-1 16,21 0-16,-21 0 0,0 0 15,0 0-15,22 1 0,-1-22 16,0 0-16,0 21 0,0-21 0,0 0 15,22 0-15,-22 0 0,21-21 16,1 21-16,-1-22 0,0 1 0,-21 21 16,22-21-16,-22 0 0,21 0 15,-21-22-15,-21 22 0,22 0 0,-22-21 16,0 21-16,0-1 0,0 1 16,0 0-16,-22 42 31,22 0-31,0 1 15,0-1-15,-21 21 0,0-21 16,21 0-16,-21 22 0,21-22 16,0 0-16,0 0 0,-21-21 15,21 21-15,21-42 47,-21 0-47,21 0 16,-21 0-16,21 0 0,0-22 0,-21 22 15,22-21-15,-22 21 0,21-1 16,0 1-16,-21 0 0,21 21 0,0 0 16,0 0-1,-21 21-15,0 0 16,0 1-16,0-1 0,22 21 16,-22-21-16,21 0 0,-21 1 15,21-1-15,0 0 0,0 0 0,22 0 16,-22 0-16,0 1 0,21-1 15,-21-21-15,22 0 0,-22 0 16,21 0-16,1 0 0,-1 0 0,-21 0 16,21 0-16,-20-21 0,20 21 15,-21-22-15,21 1 0,-20-21 0,-1 21 16,0-22-16,-21 22 0,0-21 16,0 0-16,0-1 0,0 22 0,0 0 15,0-21-15,0 20 0,-21 22 0,0-21 16,-1 21-16,1 0 15,0 0-15,0 0 0,21 21 16,-21 1-16,21-1 0,-21 0 16,21 0-16,-22 21 0,22-20 0,0 20 15,0-21-15,0 21 0,0-20 16,0-1-16,22 21 0,-1-21 0,21 0 16,-21 1-16,0-1 0,1-21 15,-1 21-15,0 0 0,21-21 0,-21 0 16,1 0-16,-1 0 0,21 0 15,-21 0-15,0-21 0,1 0 0,-1 21 16,0-21-16,0 21 16,0-22-16,-21 1 0,21 21 0,-21-21 15,22 21-15,-22-21 16,0 0 15,0 0 94,0-1-125,0 1 0,21 0 16,-21 0-16,21 0 0,0 0 15,-21-22-15,21 22 0,0 0 0,-21-21 16,22 20-16,-1 22 0,-21-21 16,21 0-16,0 21 15,-21 21 1,0 0-16,0 1 16,0-1-1,0-42 32,0-1-31,0 1-16,0 0 15,0 0 1,-21 21-16,0 0 16,0 21-16,-1 0 15,1 0-15,21 22 16,0-22-16,-21 0 0,21 0 0,-21 22 15,21-22-15,0 21 0,0-21 16,0 22-16,0-22 0,0 0 16,21 21-16,0-21 0,0 1 15,22-1-15,-22 0 0,0 0 0,21 0 16,-20 0-16,20-21 0,-21 0 16,21 0-16,-20 0 0,20 0 15,-21 0-15,0-21 0,22 0 0,-22 0 16,21-21-16,-21 20 0,0-20 15,1-21-15,-1 20 0,0-20 0,0-1 16,0 1-16,-21-1 0,21 1 16,-21-1-16,0 1 0,0-1 0,0 22 15,0 0-15,0-1 0,0 22 16,0-21-16,-21 42 0,0 0 16,0 0-16,0 21 15,0 0-15,-1 21 0,1-20 16,0 20-16,0 0 0,0 1 0,21-1 15,0 0-15,0 1 0,0 20 16,0-21-16,0 1 0,0-1 0,0 0 16,21 1-16,-21-1 0,21-21 15,0 22-15,0-22 0,-21 0 0,22 0 16,-1 0-16,0 0 0,0-21 16,0 0-16,0 0 0,1 0 15,-1-21-15,0 0 0,0 0 16,0 0-16,0 0 0,1-1 0,-1-20 15,0 21-15,0 0 16,-21 0-16,21-1 0,0 22 16,-21 22-1,0-1 1,0 0-16,0 0 0,0 0 16,0 0-16,0 1 0,0-1 0,0 0 15,22 0-15,-1 0 16,0-21-16,0 0 0,0 0 15,0 0-15,1 0 16,-1 0-16,0 0 0,0-21 16,0 21-16,0-21 0,1 0 15,-1 0-15,-21-1 0,21 1 0,0-21 16,0 21-16,-21 0 0,21-1 16,-21 1-16,22 0 0,-22 0 15,0 42 1,0 0-1,0 0-15,0 1 16,0-1-16,0 0 0,0 0 0,0 0 16,0 0-16,0 1 0,0-1 15,21 0-15,0-21 0,-21 21 16,21-21-16,0 0 16,0 0-16,1 0 0,-1 0 15,0-21-15,0 0 16,-21 0-16,0-1 0,0 1 15,0 0-15,0 0 0,0-21 16,0 20-16,0 1 0,0 0 0,-21 0 16,0 0-16,0 0 0,21-1 15,-22 22-15,1 0 0,0 0 16,0 0 0,21 22-16,-21-1 0,21 0 0,0 0 15,0 0-15,0 0 16,0 1-16,0-1 0,0 0 15,0 0-15,0 0 16,21 0-16,0-21 0,0 0 0,0 0 16,1 0-16,-1 0 0,21 0 15,-21 0-15,0 0 0,1-21 0,20 21 16,-21-21-16,21 0 0,-20 21 16,-1-21-16,21 0 0,-21-1 0,22 1 15,-22 0-15,0 0 0,21 21 16,-21-21-16,1 21 0,-1 0 15,-21 21 17,0 0-32,0 0 0,0 0 15,0 1-15,-21-1 0,21 0 0,-22 0 16,22 21-16,0-20 0,0-1 16,0 0-16,0 0 0,0 21 0,0-20 15,0-1-15,0 0 0,0 0 16,0 0-1,22-21-15,-1 0 16,0-21-16,0 0 16,-21 0-16,21 0 0,0-1 15,1-20-15,-1 21 0,21-21 16,-21-1-16,22 1 0,-22 21 16,21-22-16,0 22 0,-20 0 0,-1 0 15,0 0-15,0 21 0,0 0 16,0 0-16,-21 21 15,0 0-15,0 0 0,0 0 16,0 22-16,0-22 0,0 0 0,0 21 16,0-20-16,0-1 0,0 0 15,0 0-15,0 0 0,0 0 0,0 1 16,22-22 0,-1 0-16,0 0 0,0 0 15,0 0-15,-21-22 16,21 1-16,1 0 0,-1 0 15,0 0-15,0-22 16,-21 22-16,21 0 0,0 0 16,1 0-16,-22 0 0,21-1 0,-21 1 15,21 0-15,-21 0 0</inkml:trace>
  <inkml:trace contextRef="#ctx0" brushRef="#br1" timeOffset="-198868.79">24405 16574 0,'0'0'0,"-21"0"0,0 0 0,0 0 16,-1 0-16,22 21 62,22-21-46,-22 21 0</inkml:trace>
  <inkml:trace contextRef="#ctx0" brushRef="#br1" timeOffset="-198600.94">23220 17124 0,'0'0'16,"-43"0"-16,22 21 0,0-21 0,42 0 15,0 0-15,22 0 16,-22 0-16,21 0 0,22 0 15,-22 0-15,0 0 0,22-21 16,-22 21-16,22 0 0,-22 0 16,22 0-16,-22-21 0,0 21 0,1 0 15,-22 0-15,0 0 0,0 0 16,-21-21 0</inkml:trace>
  <inkml:trace contextRef="#ctx0" brushRef="#br1" timeOffset="-153848.55">2180 5271 0,'-21'0'94,"0"0"-78,0 0-1,-1 0 17,44 0 30,-1 0-46,21 0-16,-21 0 0,22 0 15,-1 0-15,0-22 0,1 22 0,20 0 16,-21 0-16,22-21 0,-1 21 16,22-21-16,-21 21 0,-1 0 0,1-21 15,20 21-15,-20 0 0,20-21 16,1 0-16,21 21 0,-21-22 0,20 22 15,1-21-15,0 21 0,0-21 16,0 21-16,0-21 0,-22 21 0,22-21 16,-21 0-16,21 21 15,-22-22-15,-20 22 0,20-21 0,-20 21 16,-1 0-16,1 0 0,-22-21 16,1 21-16,-22 0 0,21 0 0,-21 0 15,22-21-15,-22 21 0,0 0 16,0 0-16,0 0 0,0 0 15,-21-21-15,0 0 79</inkml:trace>
  <inkml:trace contextRef="#ctx0" brushRef="#br1" timeOffset="-152080.49">2032 16870 0,'-21'0'15,"42"0"-15,-85 0 0,43 0 0,0 0 0,0 0 16,0 0-16,0 0 0,-1 0 15,1 0-15,0 0 0,0 0 16,0 0-16,0 0 16,42 0 46,0 0-46,0 0-16,0 0 0,22 0 15,-22 0-15,21 0 0,0 0 0,22 0 16,-22 0-16,22-21 0,20 0 0,-20-1 16,21 1-16,-1 21 0,22-21 15,-21 0-15,21-21 0,-22 42 0,22-43 16,0 22-16,-21 0 0,20 21 16,1-21-16,-21 0 0,0-1 0,-1 22 15,1-21-15,-22 21 0,1-21 0,-1 21 16,-20 0-16,-1 0 15,-21 0-15,22 0 0,-22 0 0,0 0 16,0 0-16,0 0 16,-42 0 46,0 0-62,0 0 16</inkml:trace>
  <inkml:trace contextRef="#ctx0" brushRef="#br1" timeOffset="-148309.02">7556 7303 0,'0'-22'46,"0"44"79</inkml:trace>
  <inkml:trace contextRef="#ctx0" brushRef="#br1" timeOffset="-147600.79">7578 7303 0,'0'0'0,"-22"0"31,1 0 0,0 0-31,0 0 16,0 0-16,0 0 0,-1 0 0,1 0 15,0 0-15,0 21 0,0-21 16,0 0-16,-1 0 16,1 0-16,0 21 0,0-21 0,0 0 15,0 0 1,-1 0-1,44 0 48,-1 0-63,0 0 0,21 0 16,-21 0-16,22-21 0,-22 21 15,21 0-15,1 0 0,20-21 16,-21 21-16,22 0 0,-1-22 0,1 22 15,-1 0-15,1-21 0,-1 21 16,1 0-16,-22-21 0,22 0 0,-1 21 16,1 0-16,-22 0 0,0-21 15,1 21-15,-1 0 0,0 0 0,1 0 16,-22 0-16,0-21 0,0 21 16,0 0-16,1 0 0,-1 0 15,-21-22 48,-21 22-16,-1-21-47,1 21 15</inkml:trace>
  <inkml:trace contextRef="#ctx0" brushRef="#br1" timeOffset="-146997.03">8340 6985 0,'-22'0'15,"22"-21"1,0 42 62,22 0-78,-1-21 16,-21 21-16,21-21 0,0 0 0,0 22 15,0-22-15,1 21 0,20-21 16,-21 0-16,21 21 0,1-21 0,-1 0 16,0 0-16,1 21 0,-22-21 15,21 0-15,1 0 0,-1 0 0,-21 0 16,0 0-16,0 0 0,1 0 0,-1 0 16,-21 21 15,-21 0-31,-1 1 15,1-22-15,0 21 0,-21 0 16,-1 0-16,22 0 0,-21 22 0,0-22 16,-1 0-16,1 21 0,0-21 15,-1 1-15,22 20 0,-21-21 0,-1 21 16,22-20-16,0-1 0,0 0 16,0 0-16,0 0 0,-1-21 0,22 21 15,0 1-15,-21-1 0,0-21 16,21 21-1,-21-21-15,0 0 16,0 0 0</inkml:trace>
  <inkml:trace contextRef="#ctx0" brushRef="#br1" timeOffset="-134320.54">10795 6604 0,'0'-21'15,"-21"21"95,0 0-79,21 21-31,-22 0 0</inkml:trace>
  <inkml:trace contextRef="#ctx0" brushRef="#br1" timeOffset="-133701.06">10816 6689 0,'0'-21'0,"0"-1"16,0 1-1,0 0 1,0 0 15,-21 21-15,0 0-1,0 21-15,-1 0 16,1 0 0,21 1-16,-21-1 0,21 0 0,0 0 15,-21 21-15,21-20 0,0 20 0,-21-21 16,21 21-16,-21-20 0,21 20 16,0-21-16,0 21 0,0-20 0,0 20 15,0-21-15,0 0 0,0 22 16,0-22-16,0 0 0,21 0 0,0 0 15,0-21-15,0 21 0,0-21 16,1 0-16,-1 0 0,21 0 0,-21 0 16,0 0-16,22-21 0,-22 21 0,0-21 15,21 0-15,-20 0 16,-1 0-16,0-1 0,21-20 0,-21 21 16,-21 0-16,22 0 0,-22-22 15,21 22-15,-21 0 0,0-21 0,0 20 16,0 1-16,0 0 0,-21-21 0,-1 21 15,1-1-15,0 1 0,0 0 16,-21 0-16,20 0 0,1 21 0,0-21 16,0 21-16,0-22 0,0 22 15,-1 0-15,1 0 0,0 0 16,0 22-16,21-1 16,0 0-16,-21 0 0,21 0 15,0 0-15,0 1 16,0-1-16</inkml:trace>
  <inkml:trace contextRef="#ctx0" brushRef="#br1" timeOffset="-133365.31">11324 6710 0,'21'21'0,"-21"0"0,0 0 0,0 1 16,0-1-16,0 0 15,0 0-15,0 0 0,21 22 0,-21-1 16,0 0-16,0 1 0,0-1 0,0 21 16,0-20-16,0 20 0,0 1 15,0-1-15,0 1 0,-21-22 0,21 22 16,-21-22-16,21 0 0,-21 1 15,21-1-15,0-21 0,-21 21 0,21-20 16,-21-1-16,21 0 0,0 0 16,0-42 15,0-21-31,21 20 16,-21 1-16</inkml:trace>
  <inkml:trace contextRef="#ctx0" brushRef="#br1" timeOffset="-133028.31">11409 6922 0,'0'-22'16,"0"44"-16,-21-65 0,21 22 0,0 0 16,0 0-16,0 0 0,0-1 15,21 22-15,0-21 0,0 21 16,0 0-16,0 0 0,1 0 15,-1 0-15,0 0 0,0 0 16,0 21-16,0-21 0,1 22 16,-22-1-16,21 0 0,-21 0 0,0 0 15,0 0-15,0 1 0,-21-1 16,-1 0-16,1 0 0,0 0 0,0 0 16,0 1-16,0-22 0,-1 21 0,-20 0 15,21-21-15,0 21 16,0-21-16,-1 0 15,44 0 17,-1-21-32,0 0 15</inkml:trace>
  <inkml:trace contextRef="#ctx0" brushRef="#br1" timeOffset="-132244.16">11832 6922 0,'0'0'0,"21"0"0,0-22 16,-21 1-16,22 21 0,-1-21 0,0 0 15,0 0-15,0 0 16,-21-1-16,0 1 16,0 0-16,-21 21 31,0 21-16,0 0-15,0 1 0,21-1 16,-22 0-16,1 0 0,21 0 0,-21 22 16,21-22-16,0 0 0,0 0 0,0 0 15,0 0-15,0 1 0,0-1 16,0 0-16,21-21 0,0 0 0,1 21 16,-1-21-16,0 0 0,0 0 15,0 0-15,22 0 0,-22-21 0,0 0 16,21 21-16,-21-21 0,22-1 15,-22 22-15,0-21 0,0 0 16,0 0-16,1 0 0,-22-22 0,0 22 16,0 0-16,0 0 0,0-21 0,0 20 15,0 1-15,0 0 0,0 0 16,0 42 15,0 0-31,0 0 0,0 1 16,0 20-16,0-21 0,0 0 0,0 0 15,0 1-15,0-1 0,-22 21 16,22-21-16,-21 0 0,21 1 16,0-1-16,0 0 15,-21-21 1,21 21-16,-21-21 16,21-21-1,0 0-15,0 0 16,0-1-16,0 1 0,0 0 0,0 0 15,21-21-15,0 20 0,0-20 16,1 21-16,-1-21 0,0-1 16,0 22-16,21 0 0,-20 0 0,20 0 15,-21-1-15,21 1 0,-20 21 16,-1 0-16,21 0 0,-21 21 0,0 1 16,1-1-16,-22 0 0,0 21 15,21-21-15,-21 22 0,0-22 0,0 21 16,0-21-16,0 22 0,-21-22 15,21 0-15,-22 0 0,1 0 0,0 1 16,21-1-16,0 0 0,-21 0 0,0 0 16,42-21 15,0-21-31,0 0 16</inkml:trace>
  <inkml:trace contextRef="#ctx0" brushRef="#br1" timeOffset="-131945.29">13568 6350 0,'0'0'0,"0"-21"0,0 42 31,0 0-31,0 0 0,0 1 0,-21 20 15,21 0-15,0 1 0,0-1 16,-22 21-16,22-20 0,-21-22 16,21 21-16,0 1 0,0-1 0,-21-21 15,21 0-15,-21 22 0,21-22 16,0 0-16,0 0 0,-21 0 16,21 0-16,0-42 31,21 0-31,0 0 15,0 0-15</inkml:trace>
  <inkml:trace contextRef="#ctx0" brushRef="#br1" timeOffset="-131284.67">13779 6371 0,'0'0'0,"0"21"15,0 1 1,0 20-16,0-21 0,0 21 0,0 1 15,0-22-15,0 21 0,0 1 16,0-1-16,0 0 0,-21 1 0,21-1 16,-21-21-16,21 21 0,-21-20 15,21 20-15,-21-21 0,21 0 0,0 0 16,0 1-16,-21-22 16,21-22 15,0 1-31,0 0 15,0 0-15,21-21 0,0 20 0,-21-20 16,21 21-16,0-21 0,0 20 0,1 1 16,-1 0-16,0 0 0,0 0 15,0 0-15,0 21 0,1 0 16,-1 0-16,0 21 0,-21 0 16,21 0-16,-21 0 0,21 0 15,-21 1-15,0-1 0,0 21 0,0-21 16,0 0-16,0 1 0,21-22 15,-21 21-15,22 0 0,-22 0 0,21-21 16,0 21-16,0-21 0,0 0 16,0 0-16,22 0 15,-22 0-15,0 0 0,0 0 0,0 0 16,1-21-16,20 0 0,-21 0 16,0 0-16,0-1 0,-21 1 0,22 0 15,-1-21-15,-21 21 0,21-22 16,-21 22-16,0-21 0,0 21 0,0-1 15,0 1-15,-21 21 16,0 21-16,-1 1 16,22-1-16,0 0 0,0 0 0,-21 0 15,21 0-15,0 1 0,0 20 16,0-21-16,0 0 0,0 0 16,0 1-16,21-1 0,1-21 15,-1 21-15,0-21 16,0 0-16,0 0 0,0 0 0,1 0 15,-1 0-15,0 0 0,0 0 0,0-21 16,-21 0-16,0-1 0,21 22 16,-21-21-16,0 0 0</inkml:trace>
  <inkml:trace contextRef="#ctx0" brushRef="#br1" timeOffset="-131070.79">13398 6710 0,'0'0'0,"-42"0"15,63 0 1,0 0 0,22 0-16,-1 0 0,0-21 15,-20 21-15,20 0 0,0-21 0,1-1 16,-22 22-16,21-21 0,0 21 15</inkml:trace>
  <inkml:trace contextRef="#ctx0" brushRef="#br1" timeOffset="-130260.53">15346 6689 0,'0'-21'0,"0"42"0,0-64 16,0 22-16,0 0 0,0 0 0,0 0 15,0 0-15,0-1 16,21 1-16,-21 0 0,0-21 0,0 21 15,0-1-15,21 1 0,-21 0 16,0 0-16,21 0 0,-21 0 0,0-1 16,0 1-16,21 21 15,1 21 1,-22 1-16,0 20 0,0 0 16,0 22-16,21-22 0,-21 22 15,0-22-15,0 21 0,0-20 0,0 20 16,0-20-16,0-1 0,-21-21 15,-1 21-15,22-20 0,0 20 0,0-21 16,-21-21-16,21 21 0,0 0 16,-21-21-16,0 0 15,21-21 1,0 0 0,0 0-16,-21 0 0,21 0 0,0-1 15,0-20-15,0 21 0,0 0 0,21-22 16,0 22-16,0-21 0,0 21 15,22 0-15,-22-1 0,21 1 0,-21 21 16,22 0-16,-22 0 0,21 0 16,-21 0-16,22 21 0,-43 1 0,21 20 15,-21-21-15,0 0 0,0 22 16,0-22-16,0 0 0,0 21 16,-21-21-16,0 1 0,-1-1 0,1 0 15,-21 0-15,21 0 0,0-21 16,-1 21-16,1-21 0,0 0 0,0 22 15,0-22-15,0 0 0,21-22 32,0 1-32,0 0 15,0 0-15,21 0 0,0 0 16</inkml:trace>
  <inkml:trace contextRef="#ctx0" brushRef="#br1" timeOffset="-129868.75">15917 6604 0,'0'-21'16,"0"0"-16,21 21 0,1 0 16,-1 0-16,0 0 15,0 21-15,0 0 0,0-21 16,1 21-16,-1 0 0,0 22 15,-21-22-15,21 0 0,-21 0 0,21 0 16,-21 22-16,0-22 0,0 0 0,0 0 16,0 0-1,0 1-15,0-1 16,-21-21 0,21-21-1,0-1 1,0 1-16,0 0 0,0 0 15,0 0-15,0 0 0,0-22 0,21 22 16,-21-21-16,0 21 0,21-1 16,1-20-16,-1 21 0,-21 0 0,21 21 15,0-21-15,0 21 0,0-22 16,1 22-16,-1 0 0,0 0 16</inkml:trace>
  <inkml:trace contextRef="#ctx0" brushRef="#br1" timeOffset="-129424.7">16785 6498 0,'-21'-21'16,"0"21"-16,0 0 16,-1 0-16,1 0 15,21 21-15,-21 0 0,0 1 0,0-1 16,0 0-16,-1 0 15,22 21-15,-21-20 0,21 20 0,-21-21 0,21 0 16,0 22-16,0-22 0,0 0 16,0 0-16,0 0 0,0 0 15,0 1-15,42-22 16,-20 21-16,-1-21 0,0 0 0,0 0 16,21 0-16,-20 0 0,20 0 15,-21-21-15,21 21 0,-20-22 0,20 1 16,-21 0-16,0 0 0,0 0 15,1 0-15,-22-1 0,0-20 0,0 21 16,0-21-16,0 20 0,0-20 16,-22 21-16,1-21 0,0 20 15,0 1-15,-21 0 0,20 21 0,1 0 16,0 0-16,-21 0 0,21 0 16,-1 21-16,1-21 0,0 21 0,0 1 15,0-1-15,0 21 0,-1-21 16,22 0-16,0 1 0,0-1 15,22-21 1,-1 0-16</inkml:trace>
  <inkml:trace contextRef="#ctx0" brushRef="#br1" timeOffset="-128876.41">17124 6456 0,'0'0'0,"0"21"15,0 0 1,0 0-16,0 1 0,0 20 16,-21-21-16,21 0 0,0 22 0,0-22 15,0 0-15,0 0 0,0 0 0,0 0 16,0 1-16,0-1 0,0 0 16,0 0-16,21-42 46,0 0-46,0 21 16,0-21-16,-21-1 0,21 1 0,1 0 16,-22 0-16,21-21 0,-21 20 0,21 22 15,-21-21-15,21 0 0,-21 42 32,0 0-32,0 1 0,0-1 15,0 0-15,0 0 0,0 0 0,0 0 16,0 1-16,0-1 0,21 0 15,-21 0-15,21-21 0,1 0 16,-22 21-16,21-21 0,0 0 16,0 0-16,0 0 0,0 0 15,1 0-15,-1-21 0,0 0 0,0 21 16,21-21-16,-42 0 0,22-1 0,-1-20 16,0 21-16,-21-21 0,0 20 15,0-20-15,0 0 0,0-1 0,0 1 16,0 21-16,0-21 0,-21 20 15,0 1-15,21 0 0,0 0 0,-22 21 32,22 21-17,0 0 1,22-21-16</inkml:trace>
  <inkml:trace contextRef="#ctx0" brushRef="#br1" timeOffset="-128452.65">18140 6371 0,'0'0'0,"0"-21"0,0 0 16,-21 21-1,-22 0-15,22 0 0,0 0 0,0 0 16,-22 21-16,22 0 0,0 0 15,0-21-15,0 22 0,0-1 16,21 0-16,-22 0 0,22 0 16,0 0-16,0 1 0,22-1 15,-1 0-15,0-21 0,0 21 16,0 0-16,0-21 0,1 21 16,-1 1-16,0-22 0,-21 21 0,21-21 15,-21 21-15,21-21 0,-21 21 16,0 0-16,0 0 15,-21-21-15,0 0 0,0 0 0,0 0 16,-1 0-16,-20 0 0,21 0 16,0 0-16,-22 0 0,22 0 15,0 0-15,0 0 0,0 0 0,0 0 16,-1 0-16,22-21 16,22 0-1,-1 21 1,0-21-16,0 0 0,21 21 0</inkml:trace>
  <inkml:trace contextRef="#ctx0" brushRef="#br1" timeOffset="-128100.86">18500 6541 0,'0'0'0,"21"-22"0,21 1 16,-21 21-16,0-21 15,1 0-15,-1 0 0,0 0 0,0-1 16,0 1-16,0 0 0,-21 0 16,0 0-16,0 0 15,-21 21 1,0 0-16,0 0 0,-21 0 16,20 0-16,-20 0 0,0 21 0,21 21 15,-22-21-15,22 0 0,-21 22 16,21-22-16,-1 21 0,1 1 0,0-22 15,21 0-15,-21 21 0,21-21 16,0 1-16,0-1 0,0 0 16,21 0-16,0 0 0,0-21 0,1 0 15,20 21-15,-21-21 0,21 0 16,1 0-16,-1 0 0,-21 0 0,22 0 16,-1-21-16,-21 0 0,21 0 0,1 0 15</inkml:trace>
  <inkml:trace contextRef="#ctx0" brushRef="#br1" timeOffset="-127716.58">19008 6414 0,'0'-22'0,"0"1"16,0 0-16,0 0 0,0 0 15,21 21-15,0 0 0,0 0 16,0-21-16,0 21 0,1 0 15,-1 0-15,0 0 0,0 21 0,0-21 16,-21 21-16,21 0 0,1 21 16,-22-20-16,0-1 0,0 21 0,0-21 15,0 22-15,0-22 0,0 0 0,0 0 16,0 0-16,0 0 16,-22 1-16,22-1 0,-21-21 0,21 21 0,-21-21 15,0 0 1,0 0-16,0 0 0,21-21 15,0 0-15,0-1 16,0 1-16,0 0 16,0-21-16,21 21 0,0-1 0,0-20 15,0 21-15,0-21 0,1-1 16,20 22-16,-21 0 0,21-21 0,-20 20 16,20 22-16,-21-21 0,21 0 15,-20 21-15,-1 0 0</inkml:trace>
  <inkml:trace contextRef="#ctx0" brushRef="#br1" timeOffset="-126620.95">13737 8043 0,'0'-21'31,"0"0"-31,0 0 16,21 0-16,0 21 0,1-21 16,-1-1-16,0 1 0,0 0 0,0 0 15,0 0-15,1 0 0,-1-1 0,-21 1 16,0 0-16,0 0 15,0 0-15,0 0 0,-21 21 16,-1 0 0,1 0-16,0 0 0,0 0 0,0 21 15,0 0-15,-1 0 0,1 0 16,21 0-16,0 1 0,-21-1 0,21 21 16,0-21-16,0 22 0,0-22 0,0 0 15,0 21-15,0-21 0,0 1 16,21-22-16,0 21 0,22-21 0,-22 0 15,21 0-15,1 0 0,-1 0 16,0-21-16,-21-1 0,22 1 0,-1 0 16,0 0-16,-20 0 0,20 0 15,-21-1-15,0 1 0,-21 0 16,0 0-16,21 0 0,-21 0 0,0-1 16,0 1-16,0 0 0,0 0 15,0 0-15,0 42 16,0 0-1,22 0-15,-22 0 16,0 22-16,0-22 0,0 0 0,0 0 16,0 0-16,0 22 0,0-22 15,0 0-15,0 0 0,0 0 0,0 1 16,0-44 31,0 1-47,0 0 15,0 0-15,0 0 0,0 0 0,0-1 16,0-20-16,0 21 0,0 0 0,21-22 16,0 22-16,0-21 0,0 21 15,0 0-15,1-1 0,-1 22 0,0 0 16,0 0-16,21 0 0,-20 0 16,-1 0-16,0 22 0,0-1 0,0 0 15,0 0-15,-21 0 0,0 0 16,0 1-16,0 20 0,0-21 0,0 0 15,0 0-15,-21 1 0,21-1 16,-21 0-16,0 0 0,21 0 16,0-42 15,21 0-31,0 0 0,-21 0 16</inkml:trace>
  <inkml:trace contextRef="#ctx0" brushRef="#br1" timeOffset="-126384.56">14901 7451 0,'0'21'15,"0"0"-15,0 21 16,0-20-16,0 20 0,0-21 16,0 21-16,-21-20 0,21 20 0,-21-21 15,21 0-15,0 22 0,-21-22 0,21 0 16,-21 0-16,21 21 0,0-20 15,0-1-15,0 0 0,0-42 47,0 0-47</inkml:trace>
  <inkml:trace contextRef="#ctx0" brushRef="#br1" timeOffset="-126212.66">14668 7811 0,'22'0'32,"-1"0"-32,0 0 15,0-22-15,0 22 0,0 0 16,22 0-16,-22-21 0,0 21 16,0 0-16,22 0 0,-22-21 0,0 21 15,0 0-15,0-21 0</inkml:trace>
  <inkml:trace contextRef="#ctx0" brushRef="#br1" timeOffset="-125836.87">15049 7789 0,'0'0'0,"0"22"16,22-22-16,-1 0 16,0 0-16,0 0 15,0 0-15,0 0 0,1 0 16,-1 0-16,0 0 0,0-22 0,0 22 15,0 0-15,1-21 0,-1 0 0,-21 0 16,0 0 0,-21 21-1,-1 0-15,1 0 16,0 0-16,0 0 0,0 0 0,0 0 16,-1 21-16,1 0 0,0 0 0,21 0 15,0 1-15,0-1 0,0 0 16,0 0-16,0 0 0,0 0 0,0 1 15,0-1-15,21-21 16,0 0-16,1 21 0,-1-21 0,0 0 16,0 0-16,21 0 0,-20 0 0,20 0 15,-21-21-15,21 21 0,-20-21 16,-1-1-16,0 22 0,0-21 16,0 0-16,0 21 0,-21-21 0,22 0 15,-22 0-15,0-1 16,0 1-16</inkml:trace>
  <inkml:trace contextRef="#ctx0" brushRef="#br1" timeOffset="-125552.89">15600 7662 0,'0'0'16,"21"-21"-16,0 21 0,0 0 15,0 0-15,1 0 16,-1 21-16,-21 1 16,21-1-16,-21 0 15,21 0-15,-21 0 0,0 0 0,0 1 16,0-1-16,0 0 0,0 0 15,0 0-15,0 0 16,0-42 15,0 0-15,0 0 0,0 0-16,0 0 0,0-1 0,0 1 15,0 0-15,0 0 0,21 0 0,-21 0 16,21-1-16,1 1 0,-1 0 15,0 21-15,-21-21 0,21 21 0,21 0 16,-20-21-16</inkml:trace>
  <inkml:trace contextRef="#ctx0" brushRef="#br1" timeOffset="-125285.05">16679 7303 0,'0'0'0,"21"0"0,-21-22 0,22 22 16,-22 22 0,0-1-1,0 21-15,0-21 0,0 22 0,-22-1 16,22 0-16,-21 1 16,0-22-16,21 21 0,0-21 0,0 22 0,0-22 15,-21 21-15,21-21 0,0 0 16,0 1-16,0-1 15,0 0-15,-21-21 0,0 0 32</inkml:trace>
  <inkml:trace contextRef="#ctx0" brushRef="#br1" timeOffset="-124528.96">16298 7747 0,'0'0'0,"0"-21"0,43 0 31,-22 21-31,0-21 0,21 21 0,1 0 16,-1-22-16,0 22 0,1-21 0,-1 21 15,0-21-15,1 0 0,-1 0 16,0 0-16,1-1 0,-1 1 0,-21 0 16,0 0-16,22 0 0,-43 0 15,21-22-15,-21 22 0,0 0 0,0 0 16,0 0-16,0-1 15,-21 22-15,-1 0 16,1 0-16,21 22 0,-21-1 16,21 0-16,0 21 0,0-21 15,0 22-15,0-1 0,0-21 0,0 22 16,0-22-16,0 21 0,0-21 16,0 22-16,0-22 0,0 0 0,0 0 15,0 0-15,0 0 0,-21 1 0,21-1 16,-21-21-16,21 21 0,0-42 47,0 0-47,0-1 15,0 1-15,21 0 0,0 0 0,0-21 16,0 20-16,1-20 16,-1 21-16,0 0 0,0-22 0,0 22 15,0 21-15,1-21 0,-1 21 16,0 0-16,0 0 0,0 21 15,-21 0-15,0 1 0,0-1 0,0 0 16,0 0-16,0 0 0,0 0 16,0 1-16,0-1 0,0 0 15,0 0-15,0 0 16,21-21-16,1 0 0,-1 0 16,0 0-16,0 0 0,0 0 0,0 0 15,1 0-15,-1 0 0,21-21 16,-21 0-16,0 0 0,22 0 0,-22-1 15,0 1-15,21 0 0,-20 0 16,-1-21-16,-21 20 0,0 1 16,21 0-16,-21 0 0,-21 21 31,0 0-31,-1 21 0,1 0 0,0 0 16,0 1-16,0-1 0,21 0 0,0 0 15,0 0-15,0 0 0,0 1 16,0-1-16,0 0 15,21-21-15,0 0 0,0 0 16,22 0-16,-22 0 0,0 0 16,21 0-16,1-21 0,-22 21 15</inkml:trace>
  <inkml:trace contextRef="#ctx0" brushRef="#br1" timeOffset="-124097.2">18457 7197 0,'0'0'0,"0"-21"0,-21 21 16,0 0 0,0 0-16,21 21 0,-21 0 15,21 0-15,0 0 0,-22 0 16,1 22-16,21-22 0,0 21 0,-21-21 15,21 22-15,-21-1 0,21-21 0,0 22 16,0-22-16,0 0 0,0 0 16,0 21-16,0-20 0,0-1 15,21 0-15,0-21 0,0 0 0,1 0 16,20 0-16,-21 0 0,0 0 16,22 0-16,-22 0 0,21 0 0,-21-21 15,0 0-15,22-1 16,-22 1-16,0 0 0,21 0 0,-20-21 15,-1 20-15,-21-20 0,21 0 0,-21-1 16,0 1-16,0 21 0,0 0 16,0-22-16,0 22 0,0 0 15,0 42 17,0 0-17,0 1-15</inkml:trace>
  <inkml:trace contextRef="#ctx0" brushRef="#br1" timeOffset="-123413.35">19008 7324 0,'0'0'0,"0"-43"15,0 22-15,21 21 16,-21 21 15,0 1-31,0-1 0,0 21 0,-21-21 16,21 0-16,-22 22 0,22-22 15,0 0-15,-21 21 0,21-20 0,-21-1 16,0 21-16,21-21 16,0 0-16,0 1 0,0-1 0,0 0 15,0 0-15,0 0 16,0-42 15,0 0-31,0 0 16,0 0-16,0-1 0,0 1 15,0 0-15,0-21 0,0 21 0,0-22 16,21 22-16,0-21 0,0-1 16,1 1-16,-1 21 0,0-21 0,0 20 15,0 1-15,22 0 0,-22 0 16,21 0-16,-21 21 0,22 0 15,-22 0-15,0 0 0,0 0 0,0 21 16,0 0-16,-21 0 0,0 0 16,0 1-16,0-1 0,0 0 0,-21 0 15,0 0-15,0-21 0,-21 21 16,20 1-16,-20-1 0,21-21 0,-21 21 16,20-21-16,-20 0 0,21 21 15,0-21-15,0 0 0,-1 0 0,1 0 16,21 21-16,0 0 15,0 1-15,0-1 16,0 0-16,21-21 16,-21 21-16,22-21 0,-1 21 15,0-21-15,-21 21 0,21-21 16,0 22-16,0-1 16,1-21-16,-1 21 15,0-21-15,-21 21 16,21-21-1,0 0 1,0 0-16,-21-21 16,22 0-16</inkml:trace>
  <inkml:trace contextRef="#ctx0" brushRef="#br1" timeOffset="-123072.35">19664 7281 0,'0'0'15,"0"-21"-15,0 0 0,0-21 16,0 63 15,0 0-31,-21 0 0,-1 0 0,22 1 16,-21-1-16,0 21 0,21-21 16,0 22-16,-21-22 0,21 21 0,-21-21 15,0 22-15,21-22 16,0 0-16,0 0 0,0 0 0,0 0 15,0 1-15,0-1 0,0 0 0,21 0 16,0-21-16,0 0 16,21 21-16,-20-21 0,20 0 0,-21 0 15,21 0-15,-20 0 0,20 0 0,-21 0 16,0 0-16,0-21 0,1 21 16,-1 0-16,0 0 0,0-21 0,0 0 15,-21 0 1,21 21-1</inkml:trace>
  <inkml:trace contextRef="#ctx0" brushRef="#br1" timeOffset="-114992.66">7239 15473 0,'-21'0'110,"0"0"-95,-1 0-15,1 0 16,0 0 0,0 21-16,0-21 0,0 0 15,-1 0-15,1 0 0,0 0 16,0 0-16,0 0 16,0 0-16,-1 0 0,1 0 15,0 0-15,0 0 0,0 0 16,0 0-16,-1 0 15,44 0 32,20 0-47,-21 0 16,21 0-16,-20 0 0,20 0 16,0 0-16,1 0 0,20 0 0,-21 0 15,22 0-15,-1 0 0,1 0 16,21 0-16,-22 0 0,22 0 15,-1-21-15,22 21 0,-21 0 16,0 0-16,-22 0 0,22 0 0,-22 0 16,22-21-16,-22 21 0,1 0 15,-1 0-15,1 0 0,-1 0 0,-20-21 16,20 21-16,1 0 0,-22 0 0,0 0 16,1-22-16,-1 22 0,-21 0 15,0 0-15,1 0 0,-1 0 16,-42 0 31,-1-21-47,1 21 15,21-21 1,-21 21-16,0 0 0,21-21 16,-21 21-16</inkml:trace>
  <inkml:trace contextRef="#ctx0" brushRef="#br1" timeOffset="-114448.42">8509 15071 0,'0'0'0,"0"-21"0,0-1 16,-21 22-16,21-21 15,-21 21-15,21 21 47,0 1-47,21-1 16,0 0-16,0 0 0,0 0 15,0 0-15,22-21 0,-1 22 16,-21-1-16,22 0 0,20 0 0,-21 0 16,1-21-16,-1 21 0,0-21 15,1 0-15,-1 22 0,0-22 16,1 0-16,-22 0 0,0 0 15,0 0-15,0 0 0,-21 21 32,-21-21-17,0 0-15,0 21 0,-21 0 16,-1-21-16,1 21 0,0 0 16,-1-21-16,1 22 0,0-1 0,-22 0 15,22 0-15,-22 0 0,1 22 16,20-22-16,1 0 0,-21 0 0,20 21 15,22-20-15,-21-1 0,21 0 16,-1 0-16,22 0 16,-21 0-16,0 1 15,21-44 48,0 1-63,0 0 15</inkml:trace>
  <inkml:trace contextRef="#ctx0" brushRef="#br1" timeOffset="-106768.89">11091 15155 0,'0'-21'47,"0"0"-32,0 0-15,-21 0 16,0 21 0,0 0-16,0-21 0,-1 21 15,1 0-15,0 0 0,0 0 0,-21 0 16,20 0-16,1 0 15,-21 0-15,21 0 0,0 0 0,-22 21 16,22 0-16,0 0 0,-21 0 16,20 0-16,1 1 0,0 20 0,21-21 15,-21 21-15,21-20 0,-21 20 16,21-21-16,0 21 0,0-20 0,0-1 16,0 0-16,0 0 0,21 0 15,0-21-15,0 21 0,0-21 0,22 0 16,-22 0-16,0 0 0,0 0 0,22 0 15,-22 0-15,0 0 0,0-21 16,21 0-16,-20 21 0,-1-21 0,0 0 16,21 0-16,-21-22 15,1 22-15,-1 0 0,0-21 0,-21-1 16,21 22-16,-21-21 0,21-1 16,-21 1-16,0 21 0,21-21 0,-21-1 15,0 22-15,0-21 0,0 21 16,0-22-16,0 22 0,0 0 0,0 0 15,0 0-15,0-1 0,0 1 16,-21 21-16,0 0 16,21 43-1,0-22-15,0 0 0,0 21 16,0-21-16,0 22 0,0-1 16,0 0-16,0 1 0,0 20 15,0-20-15,0-1 0,0 0 0,0-21 16,0 22-16,0-22 0,21 21 15,-21-21-15,21 1 0,1-22 0,-22 21 16,21-21-16,0 0 0,0 0 0,21 0 16,-20 0-16,-1-21 0,0 21 15,0-22-15,0 1 0</inkml:trace>
  <inkml:trace contextRef="#ctx0" brushRef="#br1" timeOffset="-106357.03">11472 15071 0,'-21'0'16,"21"-21"-1,0-1-15,0 1 16,21 21 15,0 0-31,1 0 16,-1 21-16,0 1 0,0-1 15,-21 0-15,21 0 0,-21 21 16,21-20-16,-21 20 0,0-21 0,0 0 16,0 22-16,0-22 0,0 0 0,0 0 15,0 0-15,0 0 16,0 1-16,-21-22 0,21 21 0,-21-21 16,0 0-1,21-21 1,0-1-16,0 1 15,0 0-15,0-21 0,0 21 0,0-1 16,0-20-16,0 21 0,21 0 16,-21-22-16,0 22 0,21 0 0,0 0 15,1 0-15,-1 0 16,0 21-16,0 0 16,-21-22-16,21 22 0,0 0 0,1 0 15</inkml:trace>
  <inkml:trace contextRef="#ctx0" brushRef="#br1" timeOffset="-106091.18">12128 14986 0,'0'21'16,"-21"0"-16,0 1 15,21-1-15,0 0 0,0 21 16,0-21-16,0 1 0,0 20 15,0-21-15,0 0 0,0 0 0,0 1 16,0-1-16,-21 0 0,21 0 16,0 0-16,0 0 0,-21-21 15,21-21 17,0 0-17,0 0-15,0 0 0</inkml:trace>
  <inkml:trace contextRef="#ctx0" brushRef="#br1" timeOffset="-105913.28">12001 14923 0,'0'0'0,"0"-22"0,-21 22 16,0 0-1,42 0 16,0 0-31,1 0 16,-22 22-16,21-22 0,0 21 16,0-21-16</inkml:trace>
  <inkml:trace contextRef="#ctx0" brushRef="#br1" timeOffset="-104964.84">12340 15050 0,'0'21'63,"0"0"-48,21 0-15,-21 0 0,0 0 0,0 22 16,21-22-16,-21 0 15,0 21-15,0-20 0,0 20 0,0-21 16,0 0-16,0 0 0,0 1 16,0-1-16,22 0 0,-22 0 0,21-21 15,0 0-15,0 0 16,0 0-16,-21-21 16,21 0-16,1 0 0,-1-1 15,-21 1-15,0 0 0,0-21 16,21 21-16,-21-22 0,21 1 0,-21 21 15,0-22-15,0 22 0,0-21 16,0 21-16,0 0 0,21 21 0,-21-22 16,0 44-1,0-1 1,0 0-16,0 21 0,0-21 16,-21 1-16,21-1 0,0 21 15,0-21-15,0 22 0,0-22 0,0 0 16,0 0-16,0 0 0,0 0 15,0 1-15,21-1 0,0 0 0,1 0 16,-1-21-16,0 0 0,0 0 16,0 0-16,0 0 0,22 0 15,-22 0-15,21 0 0,-21-21 0,22 21 16,-22-21-16,21 0 0,-21-1 16,1 22-16,-1-21 0,0 0 15,0 0-15,-21 0 0,21 0 0,-21-1 16,0 1-16,0 0 0,0 0 15,0 0-15,0 0 0,0-1 16,-21 22-16,0 0 16,0 0-1,21 22-15,-21-22 0,21 21 16,0 0-16,0 0 0,0 0 0,0 0 16,0 22-16,0-22 0,0 0 15,0 0-15,0 0 0,21-21 16,-21 22-16,21-22 0,0 0 15,0 0-15,0 0 16,1 0-16,-1 0 0,-21-22 16,21 1-16,0 21 0,0-21 0,-21 0 15,21 0-15,1-22 0,-22 22 16,0 0-16,21-21 0,0 21 0,-21-1 16,21-20-16,-21 21 15,0 0-15,21 21 0,0 21 16,-21 0-1,0 0-15,0 0 0,0 1 0,0-1 16,22 21-16,-22-21 0,21 0 0,-21 1 16,0-1-16,0 0 0,21 0 15,0 0-15,-21 0 16,21-21-16,-21 22 0,21-22 16,1 0-16,-1 0 15,0 0-15,0-22 0,0 1 16</inkml:trace>
  <inkml:trace contextRef="#ctx0" brushRef="#br1" timeOffset="-102948.39">15388 15113 0,'21'0'0,"0"0"16,1 0-16,-22-21 0,21 21 15,0 0-15,-21-21 16,21 0-16,0 21 16,0-22-16,1 1 15,-22 0 1,0 0-16,0 0 16,0 0-16,-22-1 0,1 1 15,0 0-15,0 0 16,0 21-16,0-21 0,-22 21 0,22 0 15,0 0-15,0 0 0,-22 0 16,22 0-16,-21 0 0,21 0 16,-22 21-16,1-21 0,21 21 0,-21 0 15,-1 0-15,22 1 0,0-1 16,0 0-16,0 21 0,21-21 0,0 1 16,0 20-16,0-21 0,0 0 15,0 0-15,0 1 0,0-1 0,21 0 16,0 0-16,0-21 0,21 0 15,-20 0-15,-1 0 0,21 0 0,-21 0 16,22 0-16,-22 0 0,21-21 0,-21 21 16,22-21-16,-22 0 0,21-1 15,-21 1-15,0 0 0,1 0 16,-1 0-16,-21 0 0,0-1 16,21 1-16,-21 0 0,0 0 0,0 0 15,0 0-15,0-1 0,0 1 16,0 0-1,0 42 17,0 0-32,0 1 15,0-1-15,0 21 0,0-21 16,0 22-16,0-22 0,0 21 0,0 0 16,0 1-16,0 20 0,0-20 0,0-1 15,0 21-15,-21-20 16,21 20-16,0-20 0,0 20 0,-21-21 0,21 22 15,0-22-15,-22 1 0,22 20 16,0-21-16,0 1 0,0-1 16,0 0-16,0 1 0,0-22 0,0 0 15,0 0-15,0 0 0,0 1 16,0-1-16,22-21 16,-1 0-16,-21-21 0,21-1 15,0-20-15,0 21 0,-21-21 16,21 20-16,1-20 0,-1-21 0,0 20 15,0 1-15,0-22 0,0 22 16,-21-21-16,22 20 0,-1-20 0,21-1 16,-21-20-16,0 20 0,1 1 15,-1-1-15,0 1 0,0-1 16,0 1-16,0 20 0,1-20 0,-22 20 16,0 1-16,21 21 0,-21-21 15,21 20-15,-21 1 0,0 0 0,0 0 16,0 42 15,0 0-31,0 0 0,0 1 16,0-1-16,0 0 0,0 0 15,0 0-15,0 22 0,0-22 0,0 0 16,0 0-16,0 0 0,0 0 16,0 1-16,0-1 0,21 0 15,0 0-15,0-21 16,1 0-16,-1 0 15,0 0-15,0 0 0,0-21 0,0 21 16,1-21-16,-1 0 0,0 21 16,0-22-16,0 1 0,0 0 0,1 0 15,-1-21-15,0 20 0,0 1 0,0 0 16,-21 0-16,0 0 0,21 0 16,-21-1-16,22 1 0,-22 0 15,0 42 32,0 0-47,0 1 16,0-1-16,0 0 0,0 0 15,0 0-15,0 0 0,0 1 16,0-1-16,0 0 0,21-21 0,0 21 16,-21 0-16,21 0 0,0-21 15,0 0-15,1 0 0,-1 0 16,0 0-16,0 0 0,0 0 15,0 0-15,1-21 0,-1 21 16,0-21-16,0 21 0,-21-21 0,21 0 16,0 0-16,-21-1 0,0 1 0,22 0 15,-1 0-15,-21 0 16,0 0-16,0-1 0,0 1 0,21 0 16,-21 42 15,0 0-16,0 1-15,0-1 0,0 0 16,0 0-16,0 0 0,0 0 16,0 1-16,0-1 0,0 0 15,0 0-15,21 0 16,0-21-16,0 21 0,1-21 16,-1 0-16,0 0 0,0 0 15,0 0-15,0 0 0,1-21 0,-1 21 16,0-21-16,21 0 0,-21 21 0,1-21 15,-1 0-15,0-1 0,0 1 16,0-21-16,-21 21 0,0-22 0,21 22 16,-21-21-16,22 0 0,-22 20 15,0-20-15,0 0 0,0-1 0,0 1 16,0 21-16,0-21 0,0 20 16,0 1-16,0 0 0,0 0 15,0 42 1,0 0-1,0 0-15,-22 22 0,22-22 0,0 21 16,0-21-16,0 22 0,0-1 16,0-21-16,0 22 0,0-22 0,0 21 15,0-21-15,0 0 0,0 1 16,0-1-16,0 0 0,0 0 0,0 0 16,0 0-16,0 1 15,22-22 1,-1 0-1,0 0-15,0-22 32,0 22-32,-21-21 0,21 21 15,1-21-15,-1 0 16,-21 0-16,21 21 16,-21-21-16,0-1 15,0 1 1,0 0-16,0 0 15</inkml:trace>
  <inkml:trace contextRef="#ctx0" brushRef="#br1" timeOffset="-102676.45">17251 14563 0,'21'0'15,"0"0"1,0 0-16,0 0 0,1 0 0,20-21 16,-21 21-16,0-22 0,22 22 15,-22 0-15,21 0 0,-21-21 0,0 21 16,1 0-16,-1 0 0,0-21 0,0 21 16,-21-21-1,0 0 1,-21 21-1,0 0-15,0 0 0,-1 0 16,1 0-16,0 0 0</inkml:trace>
  <inkml:trace contextRef="#ctx0" brushRef="#br1" timeOffset="-102336.64">16785 14436 0,'0'0'0,"-21"0"15,0 0 1,21 21 0,0-42 46,0 42-15,0 0-47,0 0 16,0 0-1,21-21-15,0 0 16,0 0-16</inkml:trace>
  <inkml:trace contextRef="#ctx0" brushRef="#br1" timeOffset="-101929.08">18394 14605 0,'0'-21'16,"0"0"-1,-21 21 1,-1 0-16,1 0 16,0 0-1,0 21-15,21 0 0,0 21 16,-21-20-16,21-1 0,-21 21 0,21-21 15,0 22-15,-22-22 0,22 0 16,-21 21-16,21-21 0,0 1 0,-21-1 16,21 0-16,0 0 0,0 0 15,0 0-15,0 1 0,0-1 16,0 0-16,21-21 16,0 0-1,1 0-15,-1 0 0,0 0 16,0 0-16,0-21 15,22 21-15,-22-21 0,0-1 0,0 22 16,0-21-16</inkml:trace>
  <inkml:trace contextRef="#ctx0" brushRef="#br1" timeOffset="-101545.29">18881 14499 0,'0'0'0,"21"0"31,0 0-31,0 0 16,0 0-16,0 21 16,1-21-16,-1 22 0,0-1 0,0-21 15,-21 21-15,21 0 16,-21 0-16,21 0 0,-21 1 0,0-1 15,0 0-15,0 0 0,0 0 16,0 0-16,0 1 0,0-1 0,-21 0 16,0 0-16,0 0 0,0-21 0,21 21 15,-21 1-15,-1-1 0,1-21 16,0 21-16,21 0 0,-21-21 0,0 21 16,21 0-16,-21-21 15,-1 22-15,1-1 0,0-21 47</inkml:trace>
  <inkml:trace contextRef="#ctx0" brushRef="#br1" timeOffset="-42660.81">8086 9779 0,'0'0'0,"-22"0"0,1-21 0,0 21 16,0 0-16,0 0 0,0 0 15,-1 0-15,-20-21 0,21 21 0,-21 0 16,20 0-16,-20 0 0,0 0 15,21 0-15,-22-21 0,22 21 0,0 0 16,0 0-16,0 0 0,-1 0 0,44 0 47,-1 0-47,21 0 16,0 0-16,1 21 0,20-21 15,1 0-15,-1 0 0,1 21 0,-1-21 16,1 0-16,-1 0 0,22 0 15,-22 0-15,22 0 0,-21 0 0,20 0 16,1 0-16,-22 0 0,22 0 16,-21 0-16,-1 0 0,1-21 0,-1 21 15,-21 0-15,1 0 0,-1-21 0,0 21 16,-20 0-16,-1 0 0,0 0 16,0 0-16,-21-22 15,0 1 16,0 0-31,-21 0 16,0 0 0,0 21-16,21-21 0</inkml:trace>
  <inkml:trace contextRef="#ctx0" brushRef="#br1" timeOffset="-42224.53">9080 9398 0,'127'42'94,"-84"-42"-94,-64 85 15,-128-212-15,340 169 0,-170-42 0,21 0 0,-20 22 0,-1-22 16,0 0-16,0 0 0,0 0 0,0 0 16,1 0-16,-1 0 0,-21 21 15,0 0 1,0 0 0,0 0-16,0 0 0,0 1 0,-21-1 15,-1 0-15,1 0 0,0 21 0,0-20 16,0 20-16,-22 0 0,22-21 15,-21 22-15,21-22 0,0 21 0,-22-21 16,22 1-16,0 20 0,21-21 0,-21 0 16,21 0-16,-21-21 0,21 22 15,0-1-15,0 0 16,0-42 15,21 0-31</inkml:trace>
  <inkml:trace contextRef="#ctx0" brushRef="#br1" timeOffset="-41140.95">10668 9610 0,'-21'0'16,"21"-21"30,21-1-46,0 1 0,-21 0 16,21 0-16,0 0 0,1 0 16,-1-1-16,-21-20 0,21 21 0,-21-21 15,21-1-15,-21 1 0,0 0 0,0-22 16,0 22-16,0-1 0,0 1 16,0 0-16,-21-1 0,21 1 0,-21 21 15,21 0-15,0 0 0,-21 21 16,-1 0-16,1 0 15,0 42 1,21-21-16,0 21 0,-21-20 16,21 20-16,0 21 0,0-20 0,0-1 15,0 22-15,0-22 0,0 21 16,0-20-16,21 20 0,-21-20 0,21 20 16,-21-21-16,21 1 0,-21-1 15,22 0-15,-1-20 0,0-1 0,-21 21 16,21-42-16,0 21 0,0-21 0,1 0 15,-1 0-15,0 0 0,0 0 16,21-21-16,-20 0 0,-1 0 0,21 0 16,-21-1-16,22-20 0,-22 0 15,0-1-15,0 22 0,0-21 16,0 0-16,1-1 0,-1 22 0,-21-21 16,0 21-16,21-1 0,-21 1 0,0 0 15,21 21-15,-21 21 31,0 0-31,0 1 0,0-1 0,0 0 16,0 0-16,-21 0 0,21 22 16,0-1-16,-21-21 0,21 21 0,0-20 15,0 20-15,0-21 0,0 21 0,0-20 16,21-1-16,0 0 0,0-21 16,0 21-16,1-21 0,-1 0 15,21 0-15,-21 0 0,0 0 0,22-21 16,-22 21-16,0-21 0,0 0 15,0-22-15,1 22 0,-1 0 0,0-21 16,-21 20-16,0-20 0,0 0 0,0 21 16,0-22-16,0 1 0,-21 21 15,0-22-15,-1 22 0,1 0 0,0 0 16,-21 0-16,21 21 0,-1 0 0,-20 0 16,21 0-16,-21 0 0,20 0 15,1 21-15,-21 0 0,21 0 0,0 0 16,-1 1-16,22-1 0,0 0 15,0 21-15,0-21 0,0 1 16,0-1-16,0 0 0,22 0 0,-1 0 16,0 0-16,21-21 0,1 0 0,-22 0 15,21 0-15,0 0 0</inkml:trace>
  <inkml:trace contextRef="#ctx0" brushRef="#br1" timeOffset="-40495.32">12213 9292 0,'0'-21'0,"0"42"0,0-63 16,0 21-16,0 0 0,-21 21 15,0-22-15,0 22 16,-1 0-16,-20 0 0,21 0 16,0 22-16,0-22 0,-1 21 0,1 0 15,0 0-15,21 0 0,-21 0 16,21 22-16,-21-22 0,21 0 0,-21 21 15,21-20-15,0-1 0,0 0 0,0 0 16,0 21-16,0-20 16,0-1-16,21-21 0,0 0 0,0 0 15,0 0-15,0 0 0,1-21 16,20-1-16,-21 1 0,0 21 0,0-21 16,1 0-16,-22 0 0,21 0 15,-21-1-15,21 1 0,-21 0 0,0 0 16,0 0-16,0 0 15,0 42 32,0 0-47,0 0 0,0 0 0,0 0 16,0 22-16,0-22 0,0 21 0,0 1 16,0-22-16,0 21 0,0 0 15,0 22-15,0-22 0,0 1 16,0-1-16,21 0 0,0 22 0,-21-22 15,21 0-15,-21 1 0,0-1 0,0 0 16,0 1-16,0-22 0,0 21 16,0 1-16,0-22 0,0 0 0,0 21 15,-21-21-15,21 1 0,-21-1 0,-21-21 16,21 21-16,-22-21 0,22 0 16,-21 0-16,-22 0 0,22 0 0,0 0 15,-22 0-15,22-21 0,-1 0 0,1-1 16,0 1-16,-1-21 0,22 21 0,0 0 15,-21-1-15,42 1 0,-21 0 16,21 0-16,0 0 0,-22 0 16,22-1-16,0 1 0,0 0 0,0-21 15,22 21-15,-1-1 0,0 1 16,0 0-16,0-21 0,22 21 0,-1-22 16</inkml:trace>
  <inkml:trace contextRef="#ctx0" brushRef="#br1" timeOffset="-40212.43">12467 9377 0,'-21'0'15,"21"21"1,0 0-1,0 0-15,0 1 0,-21-1 16,21 0-16,0 0 0,0 21 0,-21-20 16,21-1-16,0 0 15,0 0-15,0 0 16,0-42 0,0 0-1,0 0-15,0 0 0,21-1 0,-21 1 16</inkml:trace>
  <inkml:trace contextRef="#ctx0" brushRef="#br1" timeOffset="-39872.63">12446 9144 0,'0'0'0,"-21"0"16,0 0-16,-1 0 15,22 21-15,0 0 16,0 1-1,22-1 1,-1-21-16,0 0 0,0 0 16,0 0-16,-21-21 15,21-1-15,-21 1 16,0 0-16,0 0 16,0 0-16,-21 0 0,0 21 15,21-22-15,-21 22 0,0 0 0,0 0 16,-1 0-16,1 0 0,0 22 15,0-1-15,21 0 16,0 0-16,0 0 0,0 0 0,0 1 16,0-1-16,0 0 0,21-21 0,0 21 15,0 0-15,1-21 0,-1 0 16,0 0-16,0 21 0,0-21 0</inkml:trace>
  <inkml:trace contextRef="#ctx0" brushRef="#br1" timeOffset="-39388.9">12912 9313 0,'-22'0'16,"-20"22"-1,42-1-15,0 0 0,0 0 0,0 0 16,-21 0-16,21 1 15,0-1-15,0 0 16,0 0-16,0 0 0,0 0 16,-21-21-16,21 22 15,-21-22 1,-1 0 0,1-22-1,21 1-15,-21 0 0,21 0 16,0-21-16,0 20 0,0 1 0,0 0 15,0-21-15,21 21 0,0-1 16,1-20-16,20 21 0,-21 0 0,21 0 16,-20 21-16,20 0 0,0-22 15,1 22-15,-22 0 0,21 0 16,-21 22-16,22-1 0,-22-21 0,0 21 16,0 0-16,-21 0 0,0 0 0,0 1 15,0 20-15,0-21 0,0 0 16,0 0-16,0 1 0,-21-1 0,0-21 15,21 21-15,-21 0 0,21 0 16,0-42 15,0 0-31,21 0 16</inkml:trace>
  <inkml:trace contextRef="#ctx0" brushRef="#br1" timeOffset="-38692.92">14626 9250 0,'0'0'0,"-42"21"16,21-21 0,-1 0-16,1 0 15,42 0 32,1 0-47,-1 0 16,21 0-16,0 0 0,1 0 15,-1 0-15,0 0 0,1 0 0,20 0 16,-20 0-16,20 0 0,-21-21 0,1 21 16,-1 0-16,-21 0 0,22 0 15,-22 0-15,-21-21 0,0 0 31</inkml:trace>
  <inkml:trace contextRef="#ctx0" brushRef="#br1" timeOffset="-38392.45">14986 9102 0,'-21'0'15,"42"0"16,0 0-31,0 0 0,0 0 16,1 0-16,20 0 16,-21 0-16,21 0 0,-20 0 0,20 0 15,-21 0-15,0 21 0,22-21 0,-43 21 16,21 0-16,-21 0 16,0 1-16,0-1 0,-21 0 0,-1 0 15,1 21-15,0-20 0,-21-1 0,-1 0 16,22 0-16,-21 0 0,21 0 15,0 1-15,-1-1 0,1-21 0,0 21 16,21 0-16,-21-21 0,42 0 31,0 0-31,22-21 0</inkml:trace>
  <inkml:trace contextRef="#ctx0" brushRef="#br1" timeOffset="-37956.7">16065 8869 0,'-21'0'0,"42"0"0,-63 21 0,42 0 0,-21 0 16,21 1-16,-21-1 15,21 0-15,0 0 0,0 21 0,0-20 16,0-1-16,0 21 0,0-21 0,0 22 16,0-22-16,0 0 0,0 0 15,0 0-15,21 0 0,0 1 0,0-22 16,0 21-16,1-21 0,-1 0 16,0 0-16,0 0 15,0-21-15,0-1 0,1 22 0,-1-21 16,0-21-16,0 21 0,-21 0 0,21-22 15,-21 22-15,21-21 0,-21-1 16,0 1-16,0 0 0,0-1 16,0 1-16,0 0 0,0 21 15,0-1-15,0 1 0,-21 21 32,21 21-32,0 1 15,0-1-15,21 0 16,1 0-16,-1-21 0</inkml:trace>
  <inkml:trace contextRef="#ctx0" brushRef="#br1" timeOffset="-37552.6">16954 8721 0,'0'0'0,"-21"0"15,0 0-15,0 0 0,0 0 16,0 0-16,-1 0 0,1 21 16,-21 0-16,21 0 0,-22 0 0,22 1 15,0-1-15,0 0 0,0 21 0,21-21 16,0 1-16,0-1 0,0 0 16,0 0-16,21 0 15,0-21-15,0 0 0,0 21 0,22-21 16,-22 0-16,0 0 0,21 0 0,-20 22 15,20-22-15,-21 0 0,0 0 16,0 21-16,1-21 0,-22 21 16,0 0-1,0 0-15,-22-21 16,1 0-16,0 21 0,0-21 16,0 0-16,0 22 0,-22-22 0,22 0 15,0 21-15,0-21 0,0 0 16,21 21-16,-22-21 0,1 0 15,21 21-15,-21-21 16</inkml:trace>
  <inkml:trace contextRef="#ctx0" brushRef="#br1" timeOffset="-37172.9">15769 9843 0,'0'0'0,"0"-22"0,-21 1 0,21 0 0,0 0 16,0 0-16,-21 21 0,21-21 15,0 42 1,0 0-16,0 0 16,0 21-16,0-20 0,0 20 15,0-21-15,21 21 0,-21-20 0,0 20 16,0-21-16,0 21 0,0-20 0,0-1 16,0 21-16,0-21 0,0 0 15,0 1-15,0-44 47,0 1-47,0 0 0</inkml:trace>
  <inkml:trace contextRef="#ctx0" brushRef="#br1" timeOffset="-36881.06">15663 9821 0,'0'0'15,"-21"-21"-15,21 0 0,-21 21 0,21-21 0,0 0 16,0 0-16,0-1 15,0 1-15,21 21 0,0-21 16,0 21-16,1-21 0,20 21 16,-21-21-16,21 21 0,1 0 0,-1 0 15,-21 0-15,22 0 0,-22 21 16,0 0-16,0 0 0,0 0 16,-21 1-16,0-1 0,0 0 0,0 0 15,0 0-15,-21 0 0,0 22 0,0-22 16,0 0-16,-22 0 0,22 0 15,0-21-15,0 22 0,0-1 0,-1-21 16,1 21-16,0-21 0,0 0 16,42 0 15</inkml:trace>
  <inkml:trace contextRef="#ctx0" brushRef="#br1" timeOffset="-36341.36">16235 9779 0,'-21'21'16,"21"0"-16,-22-21 0,22 22 0,0-1 16,-21 0-16,21 0 0,-21 21 15,0-20-15,21-1 0,0 0 16,-21 0-16,21 0 0,-21 0 0,21 1 15,-22-22-15,22 21 0,0 0 16,0-42 15,0 0-15,22-1-16,-1 22 0,0-21 0,-21 0 16,21 0-16,0 0 0,0 0 15,1 21-15,-1 0 16,0 21-1,0 0-15,-21 0 16,21-21 0,0 0-16,-21 21 0,22-21 15,-1 0-15,0 0 0,0 0 16,0 0-16,0 0 0,1-21 16,-1 21-16,0-21 0,0 0 15,-21 0-15,21-1 0,-21 1 16,0 0-16,0 0 0,0 0 0,0 0 15,0-22-15,0 22 0,0 0 16,0 0-16,0 0 0,0-1 16,0 44 15,0-1-15,0 0-16,21-21 31</inkml:trace>
  <inkml:trace contextRef="#ctx0" brushRef="#br1" timeOffset="-36056.52">16891 9610 0,'0'21'46,"0"0"-46,0 0 0,-21 0 16,21 1-16,0-1 0,0 0 0,-21 0 16,21 0-16,0 0 0,0 1 15,-22-1-15,22 0 0,0 0 0,0 0 16,0 0-16,0 1 0,-21-1 16,42-42 15,-21-1-16,22 22-15,-1-21 0,-21 0 16</inkml:trace>
  <inkml:trace contextRef="#ctx0" brushRef="#br1" timeOffset="-35736.7">16891 9525 0,'-21'-21'0,"42"42"0,-42-63 16,21 21-1,21 21 1,0 0-16,0 0 0,0 0 16,1 0-16,-1 0 0,0 0 15,0 0-15,21 0 0,-20 21 0,-1 0 16,0 0-16,0 0 0,0 0 0,-21 1 16,0-1-16,0 0 15,0 0-15,0 0 0,0 0 0,-21 1 16,0 20-16,0-21 0,0 0 0,-1 0 15,1-21-15,0 22 0,0-1 16,0 0-16,0-21 0,21 21 0,-22-21 16,1 21-16,0-21 0,0 21 15,0-21-15,0 0 16,-1 0-16</inkml:trace>
  <inkml:trace contextRef="#ctx0" brushRef="#br1" timeOffset="-35157.19">15917 10456 0,'0'0'0,"0"-21"0,0 0 0,0 0 0,0 0 15,0 0-15,0-1 0,0 1 16,0 0-1,0 42 1,0 0 0,0 1-16,0-1 0,0 21 15,0-21-15,0 22 0,0-1 0,0 0 16,0-21-16,0 22 0,-21-1 16,21-21-16,0 22 0,-21-22 0,21 0 15,0 0-15,0 0 0,0 0 16,0 1-16,0-1 0,21-42 47,-21-1-47</inkml:trace>
  <inkml:trace contextRef="#ctx0" brushRef="#br1" timeOffset="-34728.61">16171 10562 0,'0'-21'0,"0"42"47,0 0-47,-21 1 0,0-1 16,21 0-16,0 0 0,0 0 16,0 0-16,0 1 0,0-1 15,0 0-15,0 0 0,0 0 0,0 0 16,0 1-16,21-1 0,-21 0 0,21-21 15,0 21-15,1-21 0,-1 0 0,0 0 16,0 0-16,0 0 0,22 0 16,-22 0-16,0 0 0,0 0 0,0-21 15,0 21-15,1-21 0,-1 0 0,0 21 16,-21-22-16,0 1 16,0 0-16,0 0 0,0 0 0,0 0 15,0-1-15,-21 1 0,0 0 0,-1 0 16,1 0-16,-21 0 0,21-1 15,0 22-15,-1 0 0,1 0 0,0 0 16,0 0-16,0 0 0,21 22 16,0-1-16,-21 0 15,21 0-15,0 0 0,0 0 16,21-21-16,0 22 0,0-22 16,0 0-16,22 0 0,-22 0 15</inkml:trace>
  <inkml:trace contextRef="#ctx0" brushRef="#br1" timeOffset="-33428.05">16997 10583 0,'0'0'0,"0"-21"0,0 0 16,-21 21-16,-1 0 15,1 0-15,0 0 0,0 0 16,0 0-16,0 21 0,-1 0 0,1-21 15,0 22-15,0-1 0,21 0 16,-21 0-16,21 0 0,-21 0 0,21 1 16,-22-1-16,22 0 0,0 0 15,0 0-15,22 0 16,-1-21-16,0 0 16,0 0-16,0 0 0,0 0 0,1-21 15,-1 0-15,0 21 0,0-21 0,0 0 16,0 0-16,1 21 0,-22-22 15,0 1-15,21 0 0,-21 0 16,0 0 0,0 42 15,0 0-31,0 0 16,0 0-16,0 22 15,0-22-15,0 0 0,0 0 0,0 22 16,0-22-16,0 0 0,0 21 0,21-21 15,-21 22-15,21-22 0,0 21 16,-21 1-16,21-22 0,-21 21 0,22-21 16,-22 22-16,0-22 0,0 21 0,21-21 15,-21 0-15,0 1 0,0-1 0,0 0 16,0 0-16,-21-21 16,-1 0-16,1 21 0,0-21 0,0 0 15,0 0-15,0 0 0,-1 0 0,-20 0 16,21-21-16,0 21 0,0-21 15,-1 0-15,1 0 0,21-1 16,0 1-16,0 0 0,0 0 0,0-21 16,0 20-16,21 1 0,1 0 0,-1-21 15,0 21-15,21-1 0,-21-20 16,1 21-16,20 0 0,-21-22 0,0 22 16,22-21-16,-22 21 0,21-22 0,-21 1 15,0 0-15,22-1 0,-22 1 16,0 0-16,0 21 0,0-22 0,1 22 15,-1 0-15,-21 0 0,0 42 32,0 0-17,0 0-15,0 0 0,0 1 16,0-1-16,0 0 0,0 0 16,0 0-16,0 0 0,21 1 15,0-1-15,0-21 0,0 21 16,1-21-16,-1 0 0,0 0 15,0 0-15,0 0 0,22-21 16,-22 0-16,0-1 0,0 22 0,0-21 16,0 0-16,1 0 0,-1 0 0,0-22 15,-21 22-15,0 0 0,0 0 16,0 0-16,0 0 0,0-1 16,0 44 15,0-1-31,0 0 15,0 0-15,0 0 0,-21 0 0,21 1 16,0-1-16,0 0 0,0 0 16,0 0-16,0 0 0,0 1 15,-21-22-15,21 21 16,0-42 15,0-1-15,0 1-1,0 0-15,0 0 0,0-21 16,0 20-16,0 1 0,0-21 0,0 21 16,21-22-16,0 22 0,0-21 15,0 21-15,0 0 0,22-1 0,-22 1 16,0 0-16,21 21 0,-20 0 0,20 0 16,-21 0-16,0 0 0,0 0 15,1 0-15,-1 0 0,-21 21 0,0 0 16,0 1-16,0-1 0,0 0 15,0 0-15,0 0 0,0 0 16,0 1-16,0-1 0,0 0 16,-21-21-16,21 21 0,-22-21 0,22 21 15,-21-21-15,21 21 0,0 1 16,-21-22 0,21 21-16,-21 0 15,21-42 16,0 0-15</inkml:trace>
  <inkml:trace contextRef="#ctx0" brushRef="#br1" timeOffset="-33073.26">17505 10181 0,'-21'0'0,"42"0"0,-42 21 16,21-42 30</inkml:trace>
  <inkml:trace contextRef="#ctx0" brushRef="#br1" timeOffset="-31005.45">8064 13674 0,'0'0'0,"-21"0"0,0 0 16,0 0-1,0 0-15,0 0 16,-1 0-16,1 0 16,0 21-16,0-21 0,0 0 15,0 21-15,-1-21 0,1 0 0,0 21 16,0-21-16,0 0 16,0 0-16,-1 0 0,1 21 0,0-21 15,0 0-15,0 0 16,0 0 15,42 0 16,0 0-47,0 0 16,0 0-16,22 0 0,-1 0 15,21 0-15,-20 0 0,20-21 0,1 21 16,-1 0-16,1 0 0,-1 0 15,1-21-15,-1 21 0,1 0 16,20 0-16,-20-21 0,-1 21 0,-20-21 16,20 21-16,1 0 0,-22 0 0,0-21 15,1 21-15,-1 0 0,0 0 16,-20 0-16,-1 0 0,0 0 0,-21-22 16,21 22-1,-21-21 1,0 0-1,0 0 1,-21 0-16,21 0 16,-21 21-16,0-22 15,-1 22-15,1-21 16</inkml:trace>
  <inkml:trace contextRef="#ctx0" brushRef="#br1" timeOffset="-30368.81">8657 13293 0,'0'0'0,"0"-21"0,-21-1 15,0 22-15,21-21 0,-21 21 0,21-21 16,0 42 15,0 0-15,21 1-16,-21-1 15,21-21-15,0 21 0,0 0 16,0-21-16,1 21 0,20 0 0,-21-21 16,21 22-16,1-22 0,-22 0 0,21 21 15,1-21-15,-1 0 0,0 0 16,1 0-16,-22 21 0,21-21 0,-21 0 16,22 0-16,-22 0 0,0 0 0,0 0 15,0 0-15,0 0 16,-21 21 31,-21-21-47,0 21 15,0-21-15,0 21 0,0 1 0,-1-1 16,1 0-16,-21 0 0,21 21 16,-22-20-16,1 20 0,0-21 0,21 21 15,-22-20-15,1-1 0,0 21 0,20-21 16,1 0-16,0 22 0,0-22 15,0 0-15,0 0 0,21 0 16,-22-21-16,22 22 0,0-44 141,22 22-141,-1-21 15,0 21 1,-21-21-16,21 21 16,0 0-16</inkml:trace>
  <inkml:trace contextRef="#ctx0" brushRef="#br1" timeOffset="-29705.07">10837 13293 0,'21'0'16</inkml:trace>
  <inkml:trace contextRef="#ctx0" brushRef="#br1" timeOffset="-28824.96">10837 13526 0,'0'0'0,"0"21"15,-21-21 1,0 0 0,21-21-1,0-1 1,0 1-16,0 0 16,0 0-16,21 21 0,0-21 15,-21 0-15,21-1 0,1 1 0,-1 0 16,-21 0-16,21 0 0,0 0 15,0-22-15,-21 22 0,0-21 0,21-1 16,-21 22-16,22-21 0,-22 0 0,0 20 16,0 1-16,0 0 0,0 0 15,0 0-15,0 42 32,-22 0-32,1 0 0,21 22 15,-21-22-15,21 21 0,0-21 0,0 22 16,0-1-16,-21-21 0,21 21 15,0-20-15,0 20 0,0-21 0,0 21 16,0-20-16,0-1 0,0 0 0,21 0 16,-21 0-16,21 0 0,0-21 15,1 0-15,-1 22 0,0-22 0,0 0 16,0 0-16,0 0 0,22-22 0,-22 22 16,0-21-16,0 0 15,0 21-15,1-21 0,-1 0 0,0 0 0,0-1 16,0 1-16,-21 0 0,21 0 0,-21 0 15,22 0-15,-22-1 16,0 1-16,0 0 0,0 0 16,0 42 15,0 0-31,0 0 0,-22 1 16,22-1-16,0 0 0,0 21 0,0-21 15,0 1-15,0-1 16,0 0-16,0 0 0,0 0 0,22-21 15,-22 21-15,21-21 0,0 0 0,0 0 16,0 0-16,0 0 0,1 0 16,-1 0-16,0-21 0,0 21 0,0-21 15,0 0-15,1 0 0,-1 21 16,0-21-16,-21-1 0,0 1 16,21 0-16,-21-21 0,0 21 0,0-1 15,0 1-15,0 0 0,0 0 0,-21 0 16,0 0-16,0-1 0,-1 22 15,1 0-15,0 0 0,0 0 0,0 0 16,0 0-16,-22 0 0,22 0 0,0 22 16,0-22-16,-22 21 0,22 0 15,0-21-15,21 21 0,-21-21 16,21 21-16,-21 0 0,21 1 16,0-1-16,0 0 15,21-21-15,0 0 0,0 0 16,0 21-16,22-21 0,-22 0 0,0 0 15</inkml:trace>
  <inkml:trace contextRef="#ctx0" brushRef="#br1" timeOffset="-28161.21">12255 13187 0,'0'0'0,"0"-21"0,-21 0 16,0 21-16,0-22 0,0 22 15,0-21-15,-1 21 0,-20 0 0,21 0 16,0-21-16,0 21 0,-22 0 16,22 0-16,0 0 0,-21 21 0,20 0 15,1-21-15,0 22 0,0-1 0,21 21 16,-21-21-16,21 0 0,-21 1 16,21-1-16,0 0 0,0 0 0,0 0 15,0 0-15,21 1 0,0-22 0,21 0 16,-21 21-16,1-21 0,20 0 15,-21 0-15,21 0 0,-20-21 0,20-1 16,-21 22-16,0-21 0,22 0 16,-22 0-16,0 0 15,-21 0-15,21-1 0,-21 1 0,0 0 16,0 0-16,0 0 0,0 0 16,0 42 15,0 0-31,0 0 15,0 0-15,0 0 0,0 22 16,0-22-16,0 21 0,0-21 0,0 22 16,0-1-16,0 0 0,0 1 0,0-1 15,21 0-15,0 22 0,1-22 0,-22 1 16,21-1-16,0 0 0,0 1 16,-21-1-16,0 0 0,21 1 15,-21-22-15,0 21 0,0-21 0,0 0 16,0 1-16,0-1 0,0 0 15,0 0-15,0 0 0,-21-21 16,21 21-16,-21-21 0,0 0 0,0 0 16,-1 0-16,1 0 0,-21 0 0,21 0 15,-22-21-15,1 0 16,-21 21-16,20-21 0,1 0 0,0 0 0,-1-1 16,22 1-16,-21 0 0,21 21 0,21-21 15,0 0-15,-22 0 0,22-1 16,0 1-16,0 0 0,22-21 15,-22 21-15,21-1 0,0 1 16,21 0-16,-21-21 0,22-1 0,-1 22 16,0-21-16</inkml:trace>
  <inkml:trace contextRef="#ctx0" brushRef="#br1" timeOffset="-26944.63">12721 12975 0,'0'0'0,"-21"0"16,-21-21-1,20 21-15,1 0 0,0 0 0,0 0 0,0 21 16,0-21-16,-1 21 0,1 1 0,0 20 16,21-21-16,-21 0 0,21 22 15,-21-22-15,21 21 0,0 0 0,0-20 16,0-1-16,0 21 0,0-21 0,0 0 15,0 1-15,21-1 0,0-21 16,0 21-16,0-21 0,1 0 0,-1 0 16,0 0-16,0 0 0,0 0 0,0 0 15,1-21-15,-1 0 16,0 21-16,0-22 0,-21 1 16,0 0-16,21 0 0,-21 0 0,21 0 15,-21-22-15,0 22 0,0-21 16,0 21-16,0-1 0,0-20 0,0 21 15,0 0-15,-21 0 0,0 21 0,21-22 16,-21 22-16,0 0 0,0 0 16,-1 0-16,1 0 0,0 0 0,0 22 15,0-1-15,0-21 0,-1 21 0,22 0 16,-21 0-16,0 22 0,21-22 16,-21 0-16,21 0 0,0 0 0,0 22 15,0-22-15,0 0 0,0 0 0,21 0 16,0 0-16,0 1 15,1-1-15,-1 0 0,0-21 16,0 0-16,0 0 0,0 0 0,1 0 16,-1 0-16,0 0 0,21 0 15,-21-21-15,1 21 0,20-21 0,-21-1 16,21 1-16,-20 0 0,-1 0 0,0 0 16,0 0-16,0-22 0,0 22 15,1 0-15,-22-21 0,0 20 0,21 1 16,-21 0-16,0-21 0,0 21 15,0-1-15,0 44 32,0-1-32,0 0 15,0 0-15,0 21 0,0-20 16,0-1-16,0 0 0,0 0 0,0 0 16,0 0-16,0 1 0,0-1 0,0 0 15,21-21-15,0 0 0,0 21 16,0-21-16,1 0 0,-1 0 15,0 0-15,0 0 0,0-21 0,0 0 16,1 21-16,-1-21 0,-21-1 16,21 1-16,0 0 0,0 0 0,-21-21 15,0 20-15,0 1 0,21-21 0,-21 0 16,0 20-16,0 1 0,0-21 16,0 21-16,0 0 15,0 42 1,0 0-16,0 0 0,0 21 15,0-20-15,0-1 0,0 21 0,0-21 16,0 22-16,22-22 0,-22 0 0,21 0 16,-21 0-16,21 0 0,0 1 15,0-22-15,0 0 0,1 0 0,-1 0 16,0 0-16,0 0 0,0 0 16,0 0-16,1-22 0,-1 22 0,0-21 15,0 0-15,0 0 0,0 0 16,-21 0-16,22-1 0,-22-20 15,21 0-15,-21-1 0,21 1 0,-21 0 16,0-22-16,0 22 0,0 0 0,0-22 16,0 22-16,0-1 0,0 22 15,0 0-15,0-21 0,0 21 16,0 42 0,0 0-16,0 21 15,0-21-15,0 1 0,0 20 0,0 0 16,0 1-16,0-1 0,0 0 15,0 1-15,0-1 0,0-21 0,0 21 16,0 1-16,0-1 0,0-21 0,0 0 16,0 22-16,0-22 15,0 0-15,0 0 0,0 0 16,21-21-16,0 0 16,0 0-16,1 0 15,-1 0-15,0 0 0,0-21 0,0 21 16,0-21-16,1 0 0,-1 21 0,0-21 15,0 0-15</inkml:trace>
  <inkml:trace contextRef="#ctx0" brushRef="#br1" timeOffset="-26645.44">13885 12679 0,'0'0'0,"0"21"32,21-21-32,1 0 15,-1 0-15,0 0 0,0 0 16,0 0-16,22 0 0,-22 0 0,0 0 16,0-21-16,0 21 0,0 0 0,1 0 15,-1-21-15,0 21 16,-42 0 31,0 0-32,-1 0-15,1 21 0</inkml:trace>
  <inkml:trace contextRef="#ctx0" brushRef="#br1" timeOffset="-13488.71">4254 12404 0,'-21'0'16,"42"0"-16,-63 0 15,21 0-15,21 21 16,-21-21 0,0 0-16,-1 0 15,1 0-15,0 0 16,42 0 46,0 0-46,1 0-16,20 0 0,0 0 16,1 0-16,20 0 0,-21 0 0,22-21 15,21 21-15,-22-21 16,1 21-16,20 0 0,1-22 0,-22 22 15,22 0-15,0-21 0,-1 21 0,1-21 16,0 0-16,-1 21 0,1-21 16,21 21-16,-21-21 0,20 21 0,-20-22 15,0 22-15,-1-21 0,-20 21 16,-1 0-16,1-21 0,-1 21 0,-20 0 16,20-21-16,-20 21 0,-1 0 0,0 0 15,-21 0-15,22 0 0,-22 0 16,0 0-16,0-21 0,0 21 0,1 0 15,-44 0 32,1 0-31,0 0-16,0 0 0,0 0 16,0 0-16,-22 0 0</inkml:trace>
  <inkml:trace contextRef="#ctx0" brushRef="#br1" timeOffset="-12852.77">4572 12488 0,'0'0'0,"-21"0"0,0 22 15,-1-22-15,1 0 0,0 0 0,0 0 16,0 0-16,0 21 0,-1-21 16,1 0-16,0 0 0,0 0 0,0 0 15,0 21-15,-1-21 0,1 0 16,42 0 46,1 0-62,-1 0 0,0 0 16,21 0-16,-21 0 0,22 0 0,-1 0 16,22 0-16,-1-21 0,-21 21 0,43 0 15,-21-21-15,-1 21 0,22 0 16,-1-22-16,-20 22 0,21-21 0,20 0 15,-20 21-15,0-21 0,21 21 16,-22-21-16,1 21 0,0-21 0,-1 21 16,1 0-16,-22-22 0,1 22 15,-1 0-15,1-21 0,-22 21 16,22 0-16,-22 0 0,-21 0 0,22 0 16,-1-21-16,-21 21 0,0 0 15,0 0-15,1 0 16</inkml:trace>
  <inkml:trace contextRef="#ctx0" brushRef="#br1" timeOffset="-9548.26">1228 11811 0,'0'0'0,"-22"0"0,1 0 0,0 0 16,0 21-16,0-21 16,-22 0-16,22 0 0,0 21 15,0-21-15,0 0 0,-22 0 0,22 0 16,0 0-16,0 0 16,0 0-16,0 0 0,-1 0 0,1 0 15,21-21 1,21 0 15,1 21-31,-1 0 0,0 0 16,21-21-16,-21 21 0,22 0 0,20 0 15,-20 0-15,20 0 0,1 0 16,20 0-16,1 0 0,0 0 0,-1 0 16,22-21-16,-21 21 0,-1 0 15,1 0-15,0 0 0,-1 0 16,1-21-16,0 21 0,-1-22 15,-20 22-15,21 0 0,-22-21 0,1 21 16,-1 0-16,-21-21 0,22 21 0,-43 0 16,21-21-16,-20 21 0,-1 0 15,0 0-15,-21-21 16,-21 0 15,0 21-31,-1 0 0,1 0 16,0 0-16,0 0 0,-21 0 0,20 0 15,-20 0-15,0 0 0,-1 21 16,1-21-16,0 21 0</inkml:trace>
  <inkml:trace contextRef="#ctx0" brushRef="#br1" timeOffset="-9084.05">1037 12023 0,'-85'0'16,"170"0"-16,-212 0 0,85 0 0,21 0 0,-1 0 15,1 0-15,0 0 16,0 0-16,21-21 16,21 21-1,0-22 1,0 22-16,1 0 0,20-21 15,-21 21-15,43 0 0,-1 0 16,1-21-16,-1 21 0,22-21 0,21 21 16,-22 0-16,22-21 0,-21 21 15,21 0-15,-22-21 0,22 21 0,-21 0 16,-1-22-16,22 22 0,-21-21 16,21 0-16,-22 21 0,-20-21 0,21 21 15,-22 0-15,-21-21 16,1 21-16,-1 0 0,-21 0 0,0-21 0,1 21 15,-1 0-15,-21-22 16,0 1 0,0 0 15,-21 21-15,-1 0-1,22-21-15,-21 21 16,21-21-16</inkml:trace>
  <inkml:trace contextRef="#ctx0" brushRef="#br1" timeOffset="-8464.92">2413 11282 0,'0'0'0,"-21"-21"0,-22 0 0,22 21 15,0-22-15,-21 22 0,21-21 16,-1 0-16,1 21 0,0 0 16,21 21 15,21 0-15,22 1-16,-22-1 0,21 0 15,0 0-15,1 0 0,20 0 16,-20 1-16,20-1 0,1-21 0,-1 21 15,-21 0-15,22 0 0,-22 0 16,1 1-16,-1-22 0,0 21 0,-21 0 16,22-21-16,-22 21 0,0-21 15,0 0-15,-21 21 0,21-21 16,-21 21 0,0 1-1,-21-22-15,0 21 16,0-21-16,0 21 0,0 0 0,-22 0 15,22-21-15,-21 43 0,21-22 16,-22 0-16,1 0 0,0 0 16,-1 22-16,1-22 0,0 21 0,-22 0 15,22-20-15,-1 20 0,1-21 16,0 21-16,-1-20 0,22 20 0,0-21 16,-21 0-16,21 0 0,21 1 15,-22-1-15,1 0 0,0-21 16,21 21-1,0-42 48,0 0-47,21 0-16,0 21 15,-21-22-15,22 22 0,-1-21 0,0 21 16</inkml:trace>
  <inkml:trace contextRef="#ctx0" brushRef="#br0" timeOffset="86857.92">20489 12256 0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4:13:01.4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6117 402 0,'0'0'0,"0"-21"0,-21 21 15,0-21-15,0 21 0,-1-21 16,1 0-16,0 21 0,-21 0 16,21 0-16,-1 0 0,1 0 15,-21 0-15,21 0 0,0 0 0,-22 0 16,22 0-16,0 0 0,0 0 15,0 0-15,42 0 47,0 0-47,21 0 0,1 0 16,20 0-16,1 0 0,-1 0 16,1 0-16,20 0 0,1 0 0,21 0 15,0 0-15,-1-22 0,22 22 16,-21 0-16,0 0 0,0 0 0,-21-21 15,-1 21-15,1 0 0,-22 0 16,-20 0-16,-1 0 0,0 0 0,-20 0 16,-1 0-16,0 0 0,-42 0 31,0 0-15,-1 0-16,1 0 0,0 0 0,0 0 15,-21 21-15,20-21 0,-20 22 16,21-22-16,-21 21 0,20-21 15</inkml:trace>
  <inkml:trace contextRef="#ctx0" brushRef="#br0" timeOffset="344.27">6710 445 0,'0'0'0,"0"-22"0,-21 22 0,21-21 16,-22 21-16,22-21 0,-21 21 15,0-21 1,0 21-16,21 21 16,0 0-1,0 22-15,0-22 0,0 21 16,0 0-16,-21 1 0,21-1 16,-21 0-16,21 22 0,-22-1 0,22 1 15,0-1-15,-21 1 0,0-1 16,21-20-16,-21 20 0,21-20 0,0 20 15,-21-21-15,21 1 0,-21-22 16,21 21-16,0-21 0,0 22 0,0-22 16,0 0-16,0 0 0,0 0 15,0 1-15,21-22 32,0-22-17,-21 1-15</inkml:trace>
  <inkml:trace contextRef="#ctx0" brushRef="#br0" timeOffset="876.48">7133 1291 0,'0'0'0,"-21"0"0,0 0 0,21 21 0,21-21 62,0 0-46,0-21-16,0 0 15,1 21-15,-1-21 0,0 0 0,0 21 16,-21-21-16,21-1 0,0 1 16,1 0-16,-1-21 0,-21 21 15,0-1-15,0 1 0,0 0 16,0 0-16,0 0 0,-21 21 16,-1 0-16,1 0 15,0 0-15,-21 21 0,21 0 16,-22 0-16,22 0 0,-21 22 0,-1-1 15,22 0-15,-21 1 0,0-22 16,20 21-16,1 1 0,0-1 0,0 0 16,21-21-16,0 1 0,0 20 15,0-21-15,0 0 0,21-21 16,0 21-16,0 1 0,1-22 0,20 0 16,-21 0-16,0 0 0,22 0 15,-22 0-15,0 0 0,21 0 0,-21-22 16,1 1-16,-1 21 0,21-21 15,-21 0-15</inkml:trace>
  <inkml:trace contextRef="#ctx0" brushRef="#br0" timeOffset="1363.85">8043 1122 0,'0'0'0,"0"-21"0,0 0 16,0-1-1,-21 22-15,0 0 16,0-21-16,0 21 0,-1 0 16,-20 0-16,21 0 0,-21 0 0,-1 21 15,22 1-15,-21-22 0,21 21 16,-1 0-16,1-21 0,0 21 0,21 0 16,-21 0-16,21 1 15,0-1-15,0 0 0,21-21 16,21 21-16,-20-21 0,-1 21 15,0-21-15,21 21 0,1-21 0,-22 22 16,21-22-16,0 21 0,-20-21 16,20 21-16,-21-21 0,21 21 15,-20-21-15,-1 21 0,0-21 0,0 21 16,-21 1-16,0-1 16,0 0-16,-42 0 15,21-21-15,-22 0 0,22 0 16,-42 21-16,20-21 0,1 0 0,-22 0 15,22 0-15,0 0 0,-1 0 16,22 0-16,-21-21 0,21 21 0,0-21 16,-1 21-16,1-21 0,21 0 15,-21 21-15,21-22 16,21 22 15,0 0-15</inkml:trace>
  <inkml:trace contextRef="#ctx0" brushRef="#br0" timeOffset="2092.96">9017 466 0,'21'-21'0,"-21"-1"16,0 1-16,0 0 0,0 0 0,0 0 15,0 0-15,0-1 16,0 1-16,-21 0 15,0 21-15,0 0 0,-1 0 16,22 21-16,-21 0 0,0 1 0,0 20 16,0 0-16,-22 1 0,22-1 15,0 21-15,0-20 0,0 20 0,-22 22 16,22-22-16,0 22 0,-21-21 16,21-1-16,-1 1 0,1-1 0,21 1 15,0-22-15,0 0 0,0 1 16,0-1-16,0-21 0,21 21 0,1-20 15,20-1-15,-21 0 16,0-21-16,0 21 0,22-21 0,-22 0 16,0 0-16,21 0 0,-20 0 15,-1 0-15,0 0 0,0 0 0,0-21 16,0 0-16,1 0 0,-1 21 16,0-43-16,-21 22 0,0 0 0,21-21 15</inkml:trace>
  <inkml:trace contextRef="#ctx0" brushRef="#br0" timeOffset="2303.85">8530 953 0,'0'0'0,"-21"0"0,0 21 0,0-21 0,42 0 31,0 0-15,0 0-16,0 0 0,22 0 0,-1 0 15,0 0-15,-21 0 0,22 0 16,-1-21-16,-21 21 0,22 0 0,-22 0 16,0-22-16,-21 1 0,21 21 15</inkml:trace>
  <inkml:trace contextRef="#ctx0" brushRef="#br0" timeOffset="3500.27">9525 720 0,'0'0'0,"0"-21"0,0-1 16,21 1 0,-21 0-1,0 42 17,0 0-32,0 1 0,0-1 15,0 21-15,-21 0 0,0 1 16,21-1-16,-21 22 0,-1-1 0,1 1 15,0-22-15,0 21 0,0-20 16,21 20-16,-21-20 0,-1-1 0,22 0 16,0 1-16,0-22 0,0 0 0,0 0 15,0 0-15,0 0 0,0 1 16,0-44 15,0 1-31,0 0 16,22 21-16,-22-42 0,0 21 15</inkml:trace>
  <inkml:trace contextRef="#ctx0" brushRef="#br0" timeOffset="3865.06">9546 804 0,'0'0'0,"0"-21"0,0 0 16,21 0-16,-21 0 0,21 0 15,1 21-15,-1-22 16,0 22-16,0 0 0,0 0 16,0 0-16,1 22 15,-1-1-15,0 0 0,0 0 16,0 21-16,0 22 0,1-22 0,-1 1 16,0 20-16,0 1 0,0-22 15,0 21-15,1-20 0,-22 20 0,21-20 16,0-1-16,-21 21 0,21-20 15,-21-1-15,0 0 0,0-20 0,0 20 16,0-21-16,21 21 0,-21-20 16,0-1-16,0-42 31,0-1-31,0 1 16,0 0-16,0-21 15,0 21-15,0-1 0,21-20 0,-21 0 16,0 21-16,0-22 0</inkml:trace>
  <inkml:trace contextRef="#ctx0" brushRef="#br0" timeOffset="4180.39">10393 550 0,'0'0'0,"0"-21"16,-21 21-1,-1 0-15,1 0 16,21 21-16,0 1 0,-21-1 16,0 21-16,21 0 0,-21 1 0,21 20 15,-21 1-15,-1-1 0,22 1 16,-21-22-16,0 22 0,0-1 0,21 1 16,-21-22-16,0 0 0,21 1 15,0-1-15,0-21 0,-22 21 0,22-20 16,-21-1-16,21 0 0,0 0 15,0 0-15,0-42 32,0 0-17,21 0-15,1 0 0,-1-22 0</inkml:trace>
  <inkml:trace contextRef="#ctx0" brushRef="#br0" timeOffset="5052.22">11303 635 0,'0'0'16,"21"-42"0,-21 21-16,0-1 0,0 1 15,0 0-15,0 0 0,-21 0 16,21 0-16,-21 21 0,21-22 0,-21 22 15,-1 0-15,1-21 0,0 21 16,0 0-16,-21 0 0,-1 21 16,22-21-16,-21 43 0,-1-22 0,22 21 15,-21-21-15,0 43 0,-1-22 16,22 22-16,-21-1 0,21 1 0,-1-1 16,1 1-16,0-1 0,0 1 15,21-22-15,0 0 0,0 1 0,0-1 16,0 0-16,21 1 0,0-22 15,22 0-15,-22 0 0,21 0 0,0-21 16,1 22-16,-1-22 0,0 0 16,22 0-16,-22 0 0,1 0 0,-1 0 15,0-22-15,1 22 16,-1-21-16,-21 0 0,21 0 0,-20 0 16,20 0-16,-21-1 0,-21-20 0,0 21 15,0-21-15,0 20 0,0-20 16,-21 21-16,0-21 0,-22 20 0,22 1 15,-21 0-15,0 21 0,-1 0 16,1 0-16,0 0 0,-1 0 16,1 0-16,21 0 0,0 0 0,-1 0 15,44 0 17,-1 0-32,21 0 0,-21 0 15,0 0-15,22 0 0,-1 0 16,-21 0-16,22 0 0,-22 0 0,0 0 15,0 21-15,21 0 0,-20-21 16,-1 22-16,-21-1 0,21 0 0,-21 0 16,21 0-16,-21 22 0,0-22 15,0 21-15,0 0 0,0-20 0,0 41 16,-21-21-16,0 1 0,0 20 16,-1 1-16,1-1 0,0-20 15,0 20-15,21 1 0,-21-22 0,21 0 16,-21 22-16,21-22 0,-22-21 0,22 22 15,0-22-15,0 0 0,0 0 16,0 0-16,0 0 0,0-42 31,0 0-31,0 0 0</inkml:trace>
  <inkml:trace contextRef="#ctx0" brushRef="#br0" timeOffset="6156.1">13906 445 0,'0'0'0,"0"-22"0,22 22 16,-1-21-16,0 0 0,0 0 15,-21 0-15,21 0 0,-21-1 16,0 1-16,0 0 0,0 0 16,-21 0-16,0 0 0,0 21 15,-22 0-15,22 0 0,-21 0 16,0 0-16,-1 0 0,1 21 0,-22 0 15,22 21-15,0 1 0,-1-1 16,-20 0-16,21 22 0,-1-22 16,-20 43-16,20-22 0,1 22 15,0-22-15,-1 22 0,22 0 0,-21-22 16,21 22-16,21-43 0,0 22 16,0-22-16,0 0 0,21 1 0,0-1 15,21-21-15,1 0 0,-1 1 16,0-22-16,22 0 0,-22 0 0,22 0 15,-22 0-15,0 0 0,22 0 16,-22-22-16,22 1 0,-22 0 0,22 0 16,-1 0-16,-21 0 0,1-22 15,-22 22-15,0-21 0,-21-1 0,0 22 16,-21-21-16,0 0 16,0 20-16,-22 1 0,1-21 0,0 42 15,-22-21-15,22 21 0,-1 0 16,1 0-16,21 0 0,-21 0 0,20 0 15,1 0-15,0 0 0,21-21 32,21 21-32,0 0 15,22 0-15,-22 0 0,0 0 0,21 0 16,1 0-16,-22 0 0,21 0 16,1 21-16,-1 0 0,0 21 0,1-21 15,-22 22-15,0-1 0,21 0 16,-42 1-16,21 20 0,-21-20 0,0 20 15,0-21-15,0 22 16,0 21-16,-21-22 0,0 22 0,0-22 16,21 22-16,-21 0 0,0-22 15,-22 22-15,22-22 0,0 1 0,0-1 16,21 1-16,-21-22 0,-1 43 16,22-64-16,0 0 0,0 0 15,0 0-15,0-42 16,0 0-16,22-21 15,-22 21-15,21-22 0,0 22 16,0-21-16,-21-22 0,21 22 0,0 0 16</inkml:trace>
  <inkml:trace contextRef="#ctx0" brushRef="#br0" timeOffset="7395.54">14563 995 0,'0'0'0,"0"-21"0,0 0 0,0-1 15,0 1 1,0 0-16,0 0 0,0 0 15,0 0 1,-22 21 15,1 0-15,21 42-16,-21-21 0,21 0 16,0 22-16,0-1 0,-21 0 15,0 1-15,21-1 0,-21 0 0,21 1 16,-22-1-16,22-21 0,-21 21 15,21-20-15,0-1 0,0 21 16,0-21-16,-21 0 0,42-42 47,-21 0-31,21 0-16,-21-21 0,0 20 0,22-20 15,-22 0-15,0-1 0,21 1 16,0 0-16,-21-22 0,21 22 0,-21 0 15,21-22-15,-21 43 0,21-21 16,1 20-16,-22-20 0,21 21 16,-21 0-16,21 21 0,0-21 0,0-1 15,0 22-15,1 0 16,-1 0-16,0 0 0,0 0 16,0 22-16,0-1 0,1 0 0,-22 0 15,0 21-15,0-20 0,0-1 16,0 21-16,-22-21 0,1 0 15,0 22-15,0-22 0,0 0 0,0 0 16,-22 0-16,22-21 0,0 0 16,21 22-16,-21-22 0,0 0 0,-1 0 15,22 21 32,0 0-47,0 0 16,0 0-16,0 0 0,0 1 15,22-1-15,-1 0 0,0 0 16,-21 0-16,21 0 0,0-21 0,0 22 16,1-22-16,-1 0 0,0 21 15,0-21-15,0 0 0,22 0 0,-22 0 16,21 0-16,0 0 0,-20 0 16,20-21-16,0 21 0,-21-22 0,22 1 15,-22 0-15,21 0 0,1 0 16,-22-22-16,0 1 0,21 21 15,-21-21-15,1 20 0,-22-20 16,21 0-16,-21 21 0,0-1 0,21-20 16,-21 21-16,0 0 15,0 0-15,-21 21 16,0 21-16,-1 0 16,1 0-16,21 0 0,-21 22 15,0-1-15,21-21 0,0 21 0,-21-20 16,21 20-16,0 0 0,0-21 0,0 22 15,0-22-15,0 0 0,0 0 16,0 0-16,21 1 0,0-1 16,0-21-16,0 21 15,1-21-15,20 0 0,-21 0 0,0 0 16,0 0-16,22-21 0,-22 0 16,0 21-16,21-22 0,-20-20 0,-1 21 15,0 0-15,0-22 0,0 1 16,-21 0-16,21-1 0,-21 1 0,0 0 15,0-1-15,0 1 0,0 0 16,-21 21-16,0-1 0,-21 1 0,21 0 16,-1 21-16,-20 0 0,21 0 15,-21 0-15,20 0 0,-20 21 16,21 0-16,0 1 0,-22-1 16,22 21-16,21-21 0,-21 22 0,21-22 15,0 21-15,0-21 0,0 0 16,0 22-16,0-22 0,0 0 0,21-21 15,0 21-15,1-21 0,-1 21 16,0-21-16,21 0 0</inkml:trace>
  <inkml:trace contextRef="#ctx0" brushRef="#br0" timeOffset="7804.46">15981 910 0,'0'0'0,"0"-21"16,0-21-16,0 21 15,0-1-15,0 44 32,-21-1-32,-1 0 0,22 0 0,-21 21 15,21 1-15,0-22 0,0 21 16,-21 1-16,21-1 0,0 0 16,-21 1-16,21-22 0,0 21 0,0-21 15,0 0-15,0 22 0,0-22 0,21-21 16,0 21-16,0-21 15,1 0-15,-1 0 0,0 0 0,21 0 16,-21 0-16,1-21 0,20 0 16,-21-22-16,0 22 0,22-21 15,-22 21-15,0-22 0,0-20 16,0 21-16,0-1 0,1 1 0,-22 0 16,21-1-16,-21 1 0,0 21 15,21 0-15,-21-1 0,0 1 0,0 42 47,0 1-47,0-1 16,0 0-16,0 0 15,0 0-15</inkml:trace>
  <inkml:trace contextRef="#ctx0" brushRef="#br0" timeOffset="8072.3">16743 826 0,'0'0'0,"0"-22"16,0 44-1,0 20 1,0-21-16,0 21 0,0-20 16,0 20-16,0 0 0,-21 1 15,21-1-15,-22 0 0,22-21 0,0 22 16,-21-1-16,0-21 15,0 22-15,21-22 0,-21 0 0,21 0 16,0 0-16,0 0 16,0-42 15,0 0-31</inkml:trace>
  <inkml:trace contextRef="#ctx0" brushRef="#br0" timeOffset="8376.14">16679 889 0,'0'0'0,"0"-21"0,21 0 0,1 21 16,-1-21-16,21-1 0,-21 1 16,22 0-16,-1 21 0,0-21 0,1 21 15,-1 0-15,21 0 0,-20 0 16,-1 0-16,0 0 0,-20 21 0,20 0 15,-42 0-15,0 1 0,0-1 16,0 21-16,-42-21 0,20 0 0,-20 22 16,21-22-16,-21 0 0,-1 0 15,1 0-15,0 1 0,-1-1 16,22 0-16,0 0 0,-21-21 16,20 21-16,1-21 15,42-21 16</inkml:trace>
  <inkml:trace contextRef="#ctx0" brushRef="#br0" timeOffset="8851.87">17801 889 0,'21'-21'15,"-42"42"-15,42-63 0,-21 21 0,21-1 16,-21 1-16,-21 0 16,0 21-16,0 0 15,0 0-15,0 0 0,-22 0 16,22 0-16,-21 21 0,-1 0 0,22 1 16,-21-1-16,0 0 0,20 0 15,1 0-15,-21 0 0,42 22 16,0-22-16,0 0 0,0 0 15,0 0-15,0 1 0,42-22 16,-21 21-16,1 0 0,20-21 0,0 21 16,1-21-16,-22 21 0,21-21 15,0 21-15,-20-21 0,20 22 16,-21-22-16,0 21 0,0-21 0,-21 21 16,0 0-1,0 0-15,-21-21 0,0 0 16,0 21-16,0-21 0,-22 0 15,22 0-15,-21 0 0,0 22 0,-1-22 16,1 0-16,21 0 0,-22 0 16,1 0-16,21 21 0,-21-21 0,20 0 15,1 0-15,0 0 16,0 0-16,0-21 31,0 21-31,-1-22 0,22 1 0</inkml:trace>
  <inkml:trace contextRef="#ctx0" brushRef="#br0" timeOffset="9827.95">6689 2074 0,'0'0'0,"-43"0"0,1 0 0,0 0 0,-1 0 16,1 22-16,0-22 0,20 0 15,-20 0-15,21 0 0,0 21 0,0-21 16,-1 0-16,44 0 47,20 21-47,-21-21 0,21 0 0,22 0 15,-22 0-15,43 0 0,-22 0 16,22 0-16,21 0 0,-21-21 0,20 0 16,1 21-16,21-22 0,21 1 15,-21 21-15,43-21 0,-22 0 0,0 21 16,21-21-16,1 0 0,20 21 15,-20-22-15,-1 22 0,21 0 0,-20 0 16,-1-21-16,0 21 0,1 0 16,-1 0-16,-21 0 0,-21 0 15,21 0-15,-42 0 0,21 0 0,-21-21 16,0 21-16,-21 0 0,-22 0 16,22 0-16,-43 0 0,22 0 0,-22-21 15,-21 21-15,0 0 0,0 0 16,1 0-16,-1 0 0,0 0 31,-21-21 0,0 0-15,0-1-16,0 1 16</inkml:trace>
  <inkml:trace contextRef="#ctx0" brushRef="#br0" timeOffset="10800.41">13504 1926 0,'0'0'0,"-21"0"0,0 0 15,0 0-15,0 0 0,-1 0 0,1 0 16,0 0-16,0 0 0,0 0 15,21-21-15,-21 21 0,-1 0 16,1 0 0,0 0-16,0 0 0,0 0 15,63 0 32,-21 0-47,0 0 0,22 0 0,-1 0 16,0 0-16,1 0 15,20 0-15,1 0 0,20 0 0,1 0 16,21 0-16,0 0 0,0 0 16,21 0-16,0 0 0,0 0 0,21 0 15,0 0-15,0 0 0,0 0 16,22 0-16,-22 0 0,21 0 0,-21 0 16,22 0-16,-22 0 0,21 0 15,-21 0-15,0 0 0,1 0 0,-1 0 16,-21 0-16,21-21 0,0 21 15,-21 0-15,0 0 0,-21 0 0,0 0 16,-22 0-16,1-21 0,0 21 16,-22 0-16,1 0 0,-22 0 15,0 0-15,1 0 0,-1 0 16,-21 0-16,0 0 16,-42 0 62,0 0-78,0 0 15,-21 0-15</inkml:trace>
  <inkml:trace contextRef="#ctx0" brushRef="#br0" timeOffset="17451.75">402 2985 0,'0'21'31,"21"-21"47,0 0-62,1-21 0,-22-1-1,0 1-15,-22 21 47,1 0-31,0 0-16,0 21 0,21 1 15,-21-22-15,21 21 16,-21-21-16,21 21 0,0 0 31,21-21-15,0 0-1,0 0-15,0-21 16,-21 0-16,21 21 0,-21-21 0,22 21 16,-22-22-16,0 1 15,0 0 1,-22 21 0,1 0-16,0 0 15,0 21 1,0 0-16,21 1 0,-21 20 15,21-21-15,0 0 0,0 0 16,0 1-16,0-1 0,0 0 16,0 0-16,0 0 0,0 0 15,21-21-15,0 0 0,0 0 16,0 0-16,0 0 16</inkml:trace>
  <inkml:trace contextRef="#ctx0" brushRef="#br0" timeOffset="18044.41">762 2985 0,'0'21'15,"21"-21"32,0 0-47,0 0 16,1 0 0,-22-21-16,0-1 15,0 1-15,0 0 16,-22 21-16,1 0 15,0 0 1,0 0-16,0 0 0,21 21 16,-21-21-16,-1 21 15,22 1-15,0-1 16,0 0-16,0 0 31,22-21-31,-1 0 16,0 0-16,0 0 15,-21-21-15,21 21 16,0-21-16,-21 0 16,0-1-1,-21 22 1,0 0 0,0 0-16,21 22 15,0-1-15,-21 0 0,21 0 16,-21 0-16,21 0 15,0 1-15,0-1 0,0 0 0,0 0 16,0 0-16,0 0 31</inkml:trace>
  <inkml:trace contextRef="#ctx0" brushRef="#br0" timeOffset="50396.1">1863 3196 0,'21'0'125,"-21"-21"-110,0 0-15,0 0 16,0 0-16,0-1 16,0 1-1,0 0-15,0 0 16,0 0 15,0 0-15,0-1 31,0 1-1,0 42 1,0 1-31,0-1-16,0 0 0,0 21 16,0-21-16,0 22 0,0-1 0,0 0 15,0 22-15,-21-22 0,21 1 16,-22 20-16,22-21 0,0 1 0,0-1 15,-21 22-15,21-43 0,-21 21 16,21 0-16,-21 1 0,21-22 16,-21 21-16,21-21 0,-21 22 0,-1-22 15,22 21-15,0-21 0,0 1 16,-21-1-16,21 0 0,0 0 16,0-42 15,0 0-16,0 0-15,0-1 0,0 1 16,0 0-16,21-21 0</inkml:trace>
  <inkml:trace contextRef="#ctx0" brushRef="#br0" timeOffset="51071.71">1863 3175 0,'0'0'0,"-43"-21"16,22 0-16,21 0 15,0-1 1,0 1-16,0 0 0,0 0 16,0 0-16,0 0 15,21-1-15,0 22 0,1-21 16,-1 21-16,0-21 0,0 0 0,21 21 15,-20 0-15,-1-21 16,0 21-16,0 0 0,21 0 0,-20 0 16,20 0-16,-21 0 0,21 21 15,-20 0-15,-1-21 0,21 21 16,-21 22-16,0-22 0,1 0 0,-22 21 16,0-21-16,0 22 0,0-1 15,-22 0-15,1 1 0,-21-1 0,21 0 16,-22 1-16,1-1 0,0 0 15,-1 1-15,22-22 0,-21 21 16,0-21-16,20 1 0,-20-1 0,21-21 16,0 21-16,0-21 0,-1 0 15,1 0 1,21-21 0,0 0-16,0-1 15,21 22 1,1 0-16,-1 0 15,0 0-15,0 22 16,0-1-16,-21 0 0,21-21 16,-21 21-16,22 0 0,-22 22 0,0-22 15,21 0-15,-21 0 0,21 0 16,-21 0-16,21 1 0,-21-1 16,0 0-16,0 0 0,21 0 0,0 0 15,-21 1-15,22-22 16,-1 0-16,0 0 15,0 0-15,0 0 16,0 0-16,-21-22 0,22 22 16,-1-21-16,-21 0 0,21 0 15,0 0-15,-21 0 0,21-1 16,0 1-16,-21 0 0</inkml:trace>
  <inkml:trace contextRef="#ctx0" brushRef="#br0" timeOffset="51584.42">2582 3641 0,'0'0'0,"0"21"0,-21-21 16,21 21-16,0 0 15,0 0 1,21-21-1,0 0-15,1 0 16,-1 0-16,0 0 0,0 0 0,0 0 16,0 0-16,1-21 0,-1 0 15,0 21-15,-21-21 0,21 21 0,0-21 16,0 0-16,-21-1 16,22 1-16,-22 0 0,21 0 15,-21 0-15,0 0 0,0-1 16,0 1-16,0 0 0,0 0 15,-21 0 1,-1 21-16,1 0 0,0 21 16,0-21-16,0 21 15,0 0-15,21 0 0,-22 1 0,1 20 16,0-21-16,21 21 0,0-20 16,-21 20-16,21-21 0,0 0 0,0 22 15,0-22-15,0 0 0,0 0 16,0 0-16,21 0 15,0-21-15,-21 22 16,21-22-16,1 21 0,-1-21 16,0 0-1,0 0-15,0 0 16,-21-21-16,21-1 0,1 1 16,-1 0-16</inkml:trace>
  <inkml:trace contextRef="#ctx0" brushRef="#br0" timeOffset="51883.37">3535 3641 0,'0'0'0,"-21"0"0,-1 0 15,44 0 17,-1 0-17,0 0-15,0-21 0,0 21 0,0 0 16,1 0-16,-1 0 16,0 0-1,0 0-15,0 0 16,-21-22-1</inkml:trace>
  <inkml:trace contextRef="#ctx0" brushRef="#br0" timeOffset="55493.81">4043 3831 0,'-21'0'0,"42"0"0,-42 21 15,-1-21-15,1 0 16,21-21 15,21 21-31,1-21 0,-1 0 16,0 21-16,0-21 0,0 21 15,0-21-15,1-1 16,-1 22-16,0-21 0,0 0 0,0 0 16,-21 0-16,21-22 0,1 22 15,-22 0-15,0-21 0,21 21 0,-21-1 16,0 1-16,21 0 0,-21 0 16,0 0-16,-21 21 15,0 0-15,-1 0 16,1 21-16,0 0 0,0 0 15,0 0-15,21 1 0,-21 20 16,21-21-16,-22 21 0,22-20 0,0 20 16,0-21-16,0 21 0,0-20 15,0-1-15,0 21 0,0-21 0,22 0 16,-1-21-16,0 22 0,0-22 16,0 0-16,0 21 0,1-21 15,20 0-15,-21 0 0,21 0 0,-20 0 16,-1-21-16,21 21 0,-21-22 15,0 1-15,22 0 0,-22 0 0,0 0 16,0 0-16,0-22 0,1 22 16,-1-21-16,0-1 0,0 22 0,0-21 15,0 21-15,1 0 0,20-1 16,-21 1-16,0 0 0,0 21 0,1 0 16,-1 0-16,0 0 0,0 0 15,-21 21-15,21 0 0,-21 1 16,0-1-16,0 21 0,0-21 0,0 0 15,0 22-15,0-22 16,0 0-16,0 21 0,0-20 0,-21-1 16,0 0-16,21 0 0,0 0 15,-21 0-15,21 1 16,-21-22-16,21-22 31,0 1-31,0 0 16,21 0-16,0 0 0,0-22 15,-21 22-15,21 0 0,0-21 16,1 21-16,-1-1 0,0-20 16,0 21-16,-21 0 0,21 0 0,0-1 15,1 1-15,-22 0 0,0 0 16,-22 42 15,1 0-31,0 0 16,21 1-16,0 20 0,-21-21 0,0 0 15,21 22-15,0-22 0,0 21 16,0-21-16,0 0 0,0 22 0,0-22 16,0 0-16,0 0 0,0 0 15,21-21-15,0 22 0,0-22 16,0 0-16,22 21 0,-22-21 0,0 0 16,21 0-16,1 0 0,-22 0 15,21-21-15,1-1 0,-22 22 0,21-21 16,-21 0-16,22 0 0,-22 0 15,0-22-15,0 22 0,0 0 0,-21-21 16,21 21-16,-21-1 0,0-20 16,0 21-16,0 0 0,0 0 15,-21 21-15,0 0 0,0-22 0,0 22 16,0 0-16,-1 0 0,1 0 16,0 22-16,21-1 0,-21 0 0,0 0 15,21 0-15,-21 0 16,21 22-16,0-22 0,0 0 0,0 21 15,0-20-15,0-1 0,21 0 16,0 0-16,0 0 0,0-21 0,0 21 16,1 1-16,20-22 0,-21 0 0,0 0 15,22 0-15,-22 0 0,0 0 16,21 0-16,-21 0 0,1-22 0,20 1 16,-21 21-16,0-21 0,0 0 15,1 0-15,-1 0 0,0-22 0,0 22 16,0-21-16,0 21 0,1-1 15,-22-20-15,21 21 0,0 0 16,0 21-16,-21-21 0,0-1 0,21 22 16,0 0-1,-21 22-15,0-1 16,0 0-16,22 0 16,-1 0-16,-21 0 0,0 1 15,21-22 1,0 0-1,-21-22 1,0 1-16,0 0 16,0 0-16,0 0 0,0 0 15,0-1-15,-21 22 0,0-21 16,21 0-16,-21 0 0,-1 21 16,1 0-1,0 0-15,0 0 0,0 0 16,0 21-16,21 0 0,-22 0 15,22 1-15,-21 20 0,0-21 0,21 0 16,0 22-16,0-22 0,0 21 0,0-21 16,0 0-16,0 1 0,0-1 15,0 21-15,21-21 0,-21 0 0,21-21 16,1 22-16,-1-1 0,21-21 16,-21 0-16,0 0 0,1 0 0,20 0 15,-21 0-15,0 0 0,22 0 16,-22 0-16,21 0 0,-21-21 0,0-1 15,22 1-15,-22 0 0,21 0 16,-21-21-16,1 20 0,-1-20 16,0 21-16,0-21 0,0 20 0,0-20 15,1 21-15,-1 0 0,-21 0 16,21-1-16,-21 1 0,0 42 31,0 1-15,0-1-16,0 0 0,0 0 0,0 21 15,0-20-15,-21 20 0,21-21 16,0 0-16,0 22 0,0-22 16,0 0-16,0 0 0,0 0 0,0 0 15,0 1-15,21-22 0,0 21 16,0-21-16,0 0 0,1 0 0,-1 0 16,21 0-16,-21 0 0,22 0 15,-22-21-15,21 21 0,-21-22 0,0 1 16,22-21-16,-22 21 0,0 0 0,0-22 15,0 22-15,1-21 0,-1 21 16,-21-22-16,21 22 0,-21-21 0,21 21 16,-21-1-16,0 1 0,21 21 15,-21-21-15,0 42 47,0 0-47,0 1 0,0 20 0,0-21 16,0 0-16,0 22 0,0-22 15,0 21-15,0-21 0,0 0 0,0 1 16,0-1-16,0 0 0,0 0 0,21 0 16,1 0-16,-1 1 15,0-22-15,0 0 0,0 0 0,0 0 16,1 0-16,-1 0 0,0 0 16,0-22-16,0 1 0,0 21 0,22-42 15,-22 21-15,0 0 0,0-22 16,0 1-16,1 0 0,-1-1 15,0 1-15,0-22 0,0 1 0,-21-1 16,0 22-16,21-21 0,-21 20 16,0 1-16,0 0 0,0-1 0,0 22 15,0-21-15,0 21 0,0-1 16,0 1-16,0 0 0,-21 21 16,0 0-16,0 21 15,21 0-15,0 22 16,-21-22-16,21 21 0,0 1 15,0 20-15,0-21 0,0 22 0,0-22 16,0 22-16,0-22 0,0 22 16,0-22-16,0 0 0,0 1 0,0-1 15,0 0-15,21-21 0,0 22 16,-21-22-16,21 0 0,0 0 0,1 0 16,-1-21-16,0 0 0,0 0 15,0 0-15,0 0 0,1 0 0,20 0 16,-21 0-16,0-21 0,0 21 0,1-21 15,20 0-15,-21 0 0,0 0 16,0-22-16,1 22 0,-1 0 0,-21-21 16,21-1-16,0 22 0,-21-21 15,0 21-15,0-1 0,0 1 16,0 0-16,21 21 0,-21 21 31,0 0-31,-21 22 16,21-22-16,0 0 0,0 0 15,0 22-15,0-22 0,0 0 0,0 0 16,0 0-16,0 0 0,0 1 0,0-1 16,0 0-16,21-21 15,0 0-15,1 0 0,-1 0 16,0 0-16,0 0 0,0 0 16,-21-21-16,21 21 0,1-21 0,-1-1 15,0 1-15,0 0 0,0 0 16,0-21-16,1 20 0,-1-20 15,0 21-15,-21 0 0,0 0 0,21-1 16,-21 1-16,0 0 0,0 42 47,-21 0-47,21 1 0,-21-1 16,21 21-16,0-21 0,0 0 0,-21 1 15,21-1-15,-22 21 0,22-21 16,-21 0-16,21 1 0,0-1 0,0 0 15,0 0-15,0-42 47,0 0-31,0 0-16,0-1 0,0 1 16,21 0-16,1 0 0,-22-21 0,21 20 15,0-20-15,0 21 0,0-21 0,0 20 16,22 1-16,-22 0 0,0 0 15,0 0-15,22 21 0,-22-21 0,0 21 16,0 0-16,0 0 0,0 0 16,1 21-16,-22 0 15,0 0-15,0 0 0,0 0 0,0 1 16,0-1-16,0 21 16,0-21-16,0 0 0,0 22 0,0-22 15,0 0-15,0 0 0,0 0 16,0 1-16,0-1 0,21-21 15,0 21-15,0-21 0,0 0 16,0 0-16,22 0 0,-22 0 16,21 0-16,-21 0 0,1 0 0,20-21 15,-21 21-15,0-21 0,22-1 0,-22 1 16,0 0-16,0 0 0,0 0 16,0 0-16,1-1 0,-1 1 15,-21 0-15,21 0 0,-21 0 0,0 0 16,0-1-16,0 1 0,0 0 15,-21 21-15,0 0 0,-1 0 16,1 0-16,0 0 0,0 21 16,0 0-16,0 1 0,-1-1 15,1 0-15,0 0 0,0 0 0,21 0 16,0 1-16,-21-1 0,21 0 16,0 0-16,0 0 0,0 0 15,21-21 1,0 0-16,0 0 15,0 0-15,1 0 16,-1-21-16,-21 0 16,21 0-16,0 21 0,-21-21 0,0 0 15,21-1-15,-21 44 63,0-1-63,-21 0 0,21 0 15,-21 0-15,21 0 0,-21 1 0,21 20 16,-21-21-16,21 21 0,-22 1 16,22-1-16,0 0 0,0 22 0,0-22 15,-21 22-15,21-22 0,0 22 16,0-22-16,0 21 0,0 1 16,0-22-16,0 1 0,0 20 0,0-21 15,21 22-15,-21-22 0,0 1 0,0-1 16,0 21-16,0-20 0,0-1 15,0 0-15,0 1 0,-21-22 0,0 21 16,21-21-16,-21 1 0,0-1 0,0 0 16,-1 0-16,1-21 0,0 0 0,0 0 15,0 0-15,0 0 0,-1-21 16,22 0 0,-21 0-16,21-1 0,-21 1 0,21 0 15,-21-21-15,0 21 16,21-43-16,-21 22 0,-1-22 0</inkml:trace>
  <inkml:trace contextRef="#ctx0" brushRef="#br0" timeOffset="55748.03">8784 3048 0,'0'0'0,"-21"0"0,0 0 15,0 0 1,-1 21 31,1-21-32</inkml:trace>
  <inkml:trace contextRef="#ctx0" brushRef="#br0" timeOffset="55947.56">7641 3387 0,'0'0'0,"-42"0"15,63 0 1,0 0-16,21 0 16,-20 0-16,20 0 0,0 0 0,1 0 15,-1 0-15,-21 0 0,21 0 16,-20 0-16,20 0 0,-21 0 0</inkml:trace>
  <inkml:trace contextRef="#ctx0" brushRef="#br0" timeOffset="56520.23">10626 3175 0,'0'0'0,"0"-42"0,21 21 0,0-1 0,-21-20 16,21 21-16,-21 0 0,0 0 15,21-1-15,-21 1 0,21 21 16,-21 21-1,0 1 1,0-1-16,0 21 0,-21 22 0,21-22 16,-21 21-16,0 1 0,21-1 15,-21 1-15,21-1 0,-21-20 0,-1 20 16,22-20-16,-21-1 0,0 0 16,0 1-16,21-22 0,0 21 0,0-21 15,-21 0-15,21 1 0,-21-22 31,21-22-31,0 1 16,0 0-16,-22 0 0</inkml:trace>
  <inkml:trace contextRef="#ctx0" brushRef="#br0" timeOffset="57144.39">10245 3493 0,'0'0'0,"-22"0"15,44 0 16,-1-22-31,21 22 0,-21 0 16,22-21-16,-1 21 0,21-21 0,-20 0 16,20 0-16,22 0 0,-22-1 15,1 1-15,-1 0 0,1-21 0,-1 21 16,1-1-16,-22 1 0,1-21 16,-22 21-16,0 0 0,0-1 0,-21-20 15,0 21-15,0 0 0,0 0 16,-21-1-16,0 1 0,0 21 15,-1 0-15,-20 0 0,21 0 16,0 21-16,0 1 0,21-1 16,-22 21-16,22 0 0,-21 1 0,21-1 15,0 0-15,0 22 0,-21-22 16,21 22-16,0-22 0,-21 0 0,21 22 16,-21-22-16,21 1 0,0-22 15,0 21-15,0-21 0,-21 22 16,21-22-16,0 0 0,0 0 15,0-42 17,0 0-32,0 0 15,0-1-15,21-20 0,-21 21 16,21 0-16,0-22 0,21 22 0,-20-21 16,-1 21-16,0 0 0,21-1 15,-21 1-15,1 0 0,-1 0 0,0 21 16,0 0-16,0 0 0,0 0 15,-21 21-15,0 0 0,22-21 16,-1 21-16,-21 1 0,21-1 0,-21 0 16,0 0-16,0 21 0,0-20 0,0-1 15,0 0-15,0 0 16,0 0-16,0 0 0,21-21 0,-21 22 16,21-22-1,0 0 1,1-22-16,-22 1 15,21 0-15,-21 0 16,21 0-16,-21 0 0</inkml:trace>
  <inkml:trace contextRef="#ctx0" brushRef="#br0" timeOffset="57500.18">11472 3471 0,'0'22'16,"21"-22"-1,1 0-15,-1 0 16,0 0-16,0 0 0,0-22 16,22 22-16,-22-21 0,0 21 0,21-21 15,-21 0-15,1 21 0,20-21 16,-21 0-16,-21-1 0,0 1 16,0 0-1,-21 21-15,0 0 16,0 0-16,-1 21 0,1-21 0,-21 21 15,21 1-15,-22-1 0,22 21 16,0-21-16,0 22 0,0-22 0,0 21 16,21-21-16,0 0 0,0 22 15,0-22-15,0 0 0,0 0 0,0 0 16,0 1-16,21-1 0,0-21 16,0 0-16,0 0 15,0 0-15,22 0 0,-22 0 0,0 0 16,21 0-16,1-21 0,-22 21 0,21-22 15</inkml:trace>
  <inkml:trace contextRef="#ctx0" brushRef="#br0" timeOffset="58828.1">13398 3196 0,'0'0'0,"22"0"0,-22-21 16,21-21-1,-21 21-15,0-1 0,0 1 0,-21 21 31,-1 0-31,1 0 16,0 0-16,0 21 0,0 1 0,0-1 16,-1 21-16,-20 0 0,21 1 15,0-1-15,21 0 0,-21 1 16,21-1-16,0 0 0,0 1 0,0-1 16,0 0-16,21-20 0,0-1 0,0 0 15,0 0-15,22 0 0,-22-21 16,21 0-16,0 0 0,1 0 15,-1 0-15,0 0 0,1 0 0,-1-21 16,-21 21-16,22-21 0,-22 0 0,0-22 16,21 22-16,-42-21 0,21 21 15,-21-22-15,0-20 0,0 21 0,0-1 16,0 1-16,-21 0 0,21-1 16,-21 1-16,-21 21 0,21-22 0,-1 22 15,-20 21-15,21 0 0,-21 0 16,-1 0-16,22 0 0,-21 0 15,-1 21-15,1 1 0,21 20 0,-21 0 16,20 1-16,1-1 0,0 0 16,21 1-16,0-1 0,0 0 0,0 1 15,0-1-15,21 0 0,0-21 16,22 1-16,-22 20 0,21-21 0,1-21 16,-22 21-16,21-21 0,0 0 0,1 0 15,-22 0-15,21 0 0,1 0 16,-1 0-16,-21-21 0,21 0 0,1 0 15,-1 0-15,-21-22 0,22 22 16,-1-21-16,-21-22 0,21 22 16,-20-22-16,-1 22 0,0-21 0,0 20 15,0 1-15,0 0 0,1-1 16,-22 22-16,0-21 0,0 21 0,0-1 16,0 1-16,-22 42 31,1 1-31,0 20 0,0-21 15,0 21-15,21 1 0,-21-1 16,-1 22-16,22-22 0,-21 0 0,21 22 16,0-22-16,0 0 0,0 1 15,0-22-15,0 21 0,21-21 0,1 22 16,20-22-16,-21 0 0,21 0 0,-20-21 16,41 21-16,-21-21 15,1 0-15,20 0 0,-20 0 0,20 0 16,-21 0-16,1 0 0,20 0 0,-20-21 15,-1 0-15,0 0 0,1 0 16,-1 0-16,-21-1 0,0-20 0,0 21 16,1-21-16,-22 20 0,21-20 15,-21 0-15,0 21 0,0-1 0,0-20 16,-21 21-16,-1 21 0,1-21 0,0 0 16,-21 21-16,21 0 0,-1 0 15,-20 0-15,21 21 0,-21 0 0,20 0 16,1 0-16,-21 22 15,21-22-15,0 21 0,-1 0 0,22-20 16,0 20-16,0-21 0,0 21 0,0-20 16,0-1-16,22 0 0,-1 0 15,0 0-15,0-21 0,0 0 0,0 21 16,1-21-16,20 0 0,-21 0 16,0 0-16,22-21 0,-22 21 0,0-21 15,0 0-15,21-21 0,-20 20 0,-1-20 16,0 0-16,0-22 0,0 1 15,0 20-15,1-20 0,-1-1 0,0 1 16,-21-1-16,21 1 0,-21 21 16,0-22-16,0 22 0,0 21 15,0-22-15,0 22 0,-21 21 16,0 0 0,0 21-16,-1 0 0,1 22 0,0-1 15,21-21-15,-21 43 0,21-22 16,0 22-16,-21-22 0,21 21 0,0 1 15,0-1-15,21-20 0,0 20 0,0-20 16,-21-1-16,43 0 0,-22-21 16,0 22-16,0-22 0,0 0 0,22-21 15,-22 0-15,0 0 0,0 0 16,21 0-16,-20 0 0,-1 0 0,0-21 16</inkml:trace>
  <inkml:trace contextRef="#ctx0" brushRef="#br0" timeOffset="60356.02">16235 3641 0,'0'0'0,"21"0"0,0 0 15,0 0 1,0-21-16,1-1 16,-1 1-16,0 0 0,21-21 15,-21 21-15,1-22 0,-1 1 0,21 0 16,-21-1-16,0 1 0,1 0 15,-1-22-15,0 22 0,0-1 0,-21-20 16,0 21-16,0-1 0,0 1 16,0 0-16,0-1 0,0 22 0,0 0 15,0 0-15,-21 21 32,21 21-32,-21 0 0,21 0 0,-21 22 15,21-1-15,0 0 0,0 1 16,-22-1-16,22 21 0,-21-20 0,21 20 15,0 1-15,0-22 0,0 22 16,0-22-16,0 0 0,0 1 0,0-1 16,21-21-16,1 0 0,-1 22 0,21-43 15,-21 21-15,0 0 0,1-21 16,20 0-16,-21 0 0,21 0 0,-20 0 16,20-21-16,0 0 0,1-1 15,-22 1-15,21 0 0,0 0 0,-20-21 16,20-1-16,-21 1 15,0 0-15,0-1 0,1 1 0,-22 0 16,0 20-16,0-20 0,0 21 0,0 0 16,0 0-16,0-1 15,-22 22-15,1 0 0,0 0 16,0 22-16,0-1 16,0 0-16,21 0 0,-22 21 0,22-20 15,-21-1-15,21 21 0,-21-21 16,21 22-16,0-22 0,0 21 0,0-21 15,0 0-15,21 1 0,0-1 0,1 0 16,-1-21-16,0 21 16,0-21-16,21 0 0,-20 0 0,-1 0 15,21 0-15,-21 0 0,22 0 16,-1-21-16,-21 0 0,21 0 0,1-1 16,-22 1-16,21-21 0,-21 21 15,22-22-15,-22 1 0,21 0 0,-21 21 16,1-22-16,-1 22 0,-21 0 0,0 0 15,-21 21 1,-1 0 0,1 21-16,21 0 0,-21 0 15,21 22-15,0-22 0,0 0 0,0 21 16,0-21-16,0 22 16,0-22-16,0 0 0,0 0 0,0 22 15,21-22-15,0 0 0,-21 0 16,0 0-1,-21-21 1,0-21 0,0 0-16,0 0 0,0 0 15,-1-1-15,1 1 16,0 21-16,21-21 0,0 42 31,0 0-15,21 1-16,0-22 0,-21 21 15,43 0-15,-22-21 0,0 21 16,0-21-16,0 0 0,22 0 0,-22 21 16,0-21-16,21 0 0,-20 0 15,20 0-15,-21 0 0,0 0 0,22-21 16,-22 0-16,0 0 0,0 0 0,0-1 16,-21-20-16,21 21 0,-21-21 15,22-1-15,-1-20 0,-21 20 0,0-20 16,0 21-16,21-1 0,-21-20 15,21 20-15,-21-20 0,21 21 0,-21-1 16,0 22-16,0-21 16,0 21-16,0-1 0,0 1 0,0 42 31,0 1-31,0-1 0,-21 0 0,0 21 16,21 1-16,-21-1 0,0 0 15,21 22-15,0-22 0,-22 0 0,22 22 16,-21-22-16,21 22 0,0-22 0,0 0 15,0 1-15,0-1 0,0-21 16,0 22-16,0-22 0,0 0 0,21 0 16,1-21-16,-22 21 0,21-21 15,0 0-15,0 0 16,0 0-16,0 0 0,1 0 0,-1-21 16,0 0-16,0 21 0,0-21 0,0 0 15,1-1-15,-22-20 0,0 21 16</inkml:trace>
  <inkml:trace contextRef="#ctx0" brushRef="#br0" timeOffset="60559.91">18140 3069 0,'0'0'0,"-21"0"0,-1-21 16,44 21 0,-1 0-1,0 0-15,21 0 0,-21 0 16,22-21-16,-1 21 0,0 0 0,1 0 15,-1 0-15,0 0 0,1 0 16,-22 0-16,0 0 0,0 0 16,-21-21-16,-21 0 15,0 21-15,-21 0 16</inkml:trace>
  <inkml:trace contextRef="#ctx0" brushRef="#br0" timeOffset="60771.78">16383 3006 0,'0'0'0,"-42"21"0,20 0 15,1-21-15,0 0 0,21 21 16,21-21-16,0 0 0,22 0 16,-1 0-16,0 0 0,1 0 0,20 0 15,-20 0-15,-1 0 0,0 0 16,1 0-16,-1-21 0,0 21 0,-21 0 15,22 0-15,-22-21 0,21 0 16,1 21-16,-22-21 0</inkml:trace>
  <inkml:trace contextRef="#ctx0" brushRef="#br0" timeOffset="62960.41">18902 3471 0,'0'0'0,"0"22"0,0-1 31,21-21-16,0 0 1,0-21 0,0-1-1,-21 1-15,22 0 0,-22 0 16,0 0-16,21-22 0,0 22 16,-21-21-16,21 0 0,0-1 0,-21 1 15,21 0-15,1-1 0,-1 22 16,0-21-16,0 21 0,0-1 0,22 1 15,-22 21-15,0 0 0,0 0 16,0 0-16,0 0 0,1 0 16,-1 0-1,-21 21-15,0 1 0,0-1 16,0-42 31,0-1-32,0 1-15,-21 21 16,21-21-16,0 0 16,0 0-16,-22 21 0,1 0 0,21-21 15,-21 21-15,0 0 0,0 0 16,0 0-16,-1 0 16,1 21-16,21 0 0,-21 0 15,0 0-15,21 22 0,-21-1 0,21-21 16,0 21-16,-21 1 0,21-1 15,0 0-15,0 1 0,0-1 0,0 0 16,0 1-16,21-1 0,0-21 16,0 0-16,21 22 0,-20-22 0,-1-21 15,21 21-15,-21-21 0,0 0 16,22 0-16,-22 0 0,0 0 0,0 0 16,0 0-16,1 0 0,20-21 15,-21 0-15,-21 0 0,21-22 0,0 22 16,1-21-16,-1-1 15,21 1-15,-21 0 0,0-1 0,1 22 16,-1-21-16,21 0 0,-21 20 0,0 1 16,1 0-16,20 0 0,-21 21 15,0 0-15,0 0 0,1 0 0,-1 0 16,0 21-16,0-21 0,0 21 16,0 0-16,1 1 0,-22 20 0,0-21 15,0 0-15,21 0 0,-21 1 16,0-1-16,0 0 0,0 0 15,0-42 32,0 0-47,0 0 16,0-1-16,0 1 0,0 0 0,0 0 16,-21 0-16,21 0 0,-22-1 15,1 1-15,21 0 0,-21 0 0,0 0 16,0 21-16,0 0 0,-1 0 15,1 0-15,0 0 0,0 0 16,0 21-16,0 0 0,-1 0 16,1 0-16,0 22 0,0-22 0,0 21 15,0-21-15,-1 22 0,22-22 16,0 21-16,-21-21 0,21 22 0,0-22 16,0 0-16,0 0 0,21 0 15,1 1-15,-1-22 0,0 21 16,0-21-16,0 0 0,0 0 0,1 0 15,-1 0-15,0 0 0,0 0 16,0-21-16,0-1 0,1 22 0,-1-21 16,0 0-16,0-21 0,-21 21 15,21-22-15,0 22 0,-21-21 0,0 21 16,22-22-16,-22 22 0,21-21 16,-21 21-16,0-1 0,0 1 15,0 42 16,0 1-31,0 20 16,0-21-16,0 0 0,0 22 16,-21-22-16,21 0 0,0 21 0,0-21 15,0 1-15,0-1 0,0 0 16,0 0-16,0 0 0,21-21 16,0 0-16,0 0 0,0 21 15,0-21-15,1 0 0,20 0 0,-21 0 16,21-21-16,-20 0 0,20 21 0,0-21 15,1 0-15,-22 0 0,21-22 16,0 22-16,-20 0 0,20-21 16,-21 20-16,0 1 0,-21 0 15,0 0-15,-21 42 32,21 0-17,-21 0-15,21 1 0,0-1 0,0 21 16,0-21-16,0 0 0,0 1 15,0 20-15,0-21 0,0 0 0,21-21 16,-21 21-16,0 1 0,0-1 16,0 0-1,-21-21 1,0 0-16,21-21 16,-21 0-16,-1-1 0,1 1 15,0 0-15,0 0 0,0 0 16,0 0-16,-1 21 0,22-22 0,-21 22 15,0 0 1,21 22 0,0-1-16,0 0 0,0 0 15,21 0-15,0 0 0,1 1 16,-1-1-16,0-21 0,21 21 0,-21-21 16,1 0-16,20 21 0,-21-21 15,21 0-15,-20 0 0,20 0 16,-21 0-16,0 0 0,22 0 15,-22-21-15,0 0 0,21 0 0,-21-1 16,1 1-16,-1 0 0,-21-21 16,21 21-16,0-22 0,0 22 0,-21-21 15,0 21-15,0-22 0,0 22 0,0 0 16,0 0-16,-21 21 16,0 0-1,0 0-15,21 21 16,-21 0-16,-1 0 0,22 0 0,-21 22 15,21-22-15,0 0 0,0 21 16,0-20-16,0-1 0,0 0 0,0 0 16,0 0-16,0 0 0,0 1 15,0-1-15,21 0 0,1-21 16,-1 0-16,0 21 0,0-21 0,0 0 16,22 0-16,-22 0 0,0 0 15,21 0-15,1-21 0,-22 0 0,21 21 16,0-21-16,-20-1 0,20 1 15,0-21-15,-21 0 0,22 20 0,-22-20 16,0 0-16,0 21 0,-21-22 16,0 22-16,0 0 0,0 0 0,0 0 15,-21 21-15,0 0 0,0 21 32,21 0-32,0 21 0,0-21 15,0 1-15,0 20 0,0-21 16,21 0-16,-21 22 0,0-22 0,21 0 15,-21 0-15,0 0 0,0 0 0,0 1 16,0-1-16,-21-21 16,0 21-16,-22-21 0,22 0 0,0 0 15,0 0-15,-21 0 0,20 0 16,1 0-16,0-21 0,0 21 0,21-21 16,0-1-16,0 1 0</inkml:trace>
  <inkml:trace contextRef="#ctx0" brushRef="#br0" timeOffset="63469.13">22648 3366 0,'0'0'15,"0"-22"-15,0-20 0,0 21 0,0 0 0,0-22 16,0 22-16,0 0 0,0 0 16,21 21-16,-21 21 31,0 0-31,0 0 0,0 1 15,0 20-15,0-21 0,0 0 0,-21 22 16,21-22-16,-21 21 0,0-21 16,21 0-16,-21 1 0,21-1 0,0 0 15,0 0-15,0-42 32,0 0-32,0 0 15</inkml:trace>
  <inkml:trace contextRef="#ctx0" brushRef="#br0" timeOffset="63768.96">22627 2942 0,'0'0'0,"-21"0"15,0 0-15,0 0 16,-1 0 0,22 21-16,0 1 15,22-22-15,-1 0 16,0 0-16,-21 21 0,21-21 0,0 0 15,0 0-15,1 0 0,-1 0 16,0 0-16,-21-21 16,0-1-16,0 1 15,-21 21 1,0-21-16,-1 21 0,1 0 0,0 0 16,0 0-1,0 0-15,21 21 0,0 0 16,0 1-16,0-1 15,0 0-15,0 0 0,21 0 16,0 0-16</inkml:trace>
  <inkml:trace contextRef="#ctx0" brushRef="#br0" timeOffset="64228.22">23050 3175 0,'0'-21'0,"-21"21"0,0 0 15,0 21 1,21 0-16,-21 0 16,21 22-16,0-22 0,0 0 15,0 0-15,0 0 0,0 1 0,0 20 16,0-21-16,0 0 0,0 0 16,0 1-16,0-1 0,0 0 15,-21-21 1,-1 0-1,22-21-15,0 0 0,0-1 16,0 1-16,0-21 0,0 21 16,0-22-16,0 1 0,22 0 0,-1-1 15,0 22-15,0-21 0,0 0 16,22 20-16,-22 1 0,0 0 0,0 0 16,0 21-16,22 0 0,-22 0 15,0 0-15,0 21 0,21 0 0,-20 0 16,-1 1-16,-21-1 0,21 21 15,-21-21-15,0 22 0,0-22 0,0 21 16,0-21-16,0 0 0,0 22 16,0-22-16,0 0 0,0 0 15,-21-21-15,21 21 0,-21 1 16,-1-22 0,22-22-1,0 1-15</inkml:trace>
  <inkml:trace contextRef="#ctx0" brushRef="#br0" timeOffset="64640.01">23685 3090 0,'0'-42'16,"0"21"0,-21 21 15,0 21-31,0 0 0,0-21 15,21 21-15,-21 22 0,21-22 16,-22 21-16,22 1 0,0-22 0,0 21 16,0 0-16,0-20 0,0 20 0,0-21 15,0 21-15,22-20 0,-1-1 16,0 0-16,21-21 0,-21 0 0,1 21 16,-1-21-16,21 0 15,-21 0-15,0 0 0,22-21 0,-22 0 0,0 0 16,0-1-16,0-20 0,-21 21 15,0-21-15,0-1 0,0 1 16,0 0-16,0-1 0,0 1 0,0 0 16,-21 20-16,0-20 0,0 21 15,0 0-15,0 21 0,-1-21 0,1 21 16,0 0-16,0 0 0,0 0 16,0 0-16,21 21 0,-22 0 15,22 0-15,-21 0 0,21 0 16,0 1-16,0-1 0,0 0 15,0 0-15,0 0 16,21-21-16</inkml:trace>
  <inkml:trace contextRef="#ctx0" brushRef="#br0" timeOffset="65019.8">24066 3112 0,'0'0'15,"0"-43"1,0 22-16,0 0 0,22 0 15,-1 21 1,0 0-16,0 0 0,0 21 16,0 0-16,1 0 15,-1 0-15,-21 22 0,21-22 16,-21 21-16,21 1 0,-21-1 0,0 0 16,21 1-16,-21-22 0,0 21 15,0-21-15,0 0 0,0 1 0,0-44 47,0 1-47,0 0 0,0 0 16,0 0-16,0 0 0,0-22 0,0 22 15,0-21-15,21-1 0,1 22 16,-22-21-16,0 21 0,21 0 0,0-22 16,0 22-16,-21 0 0,21 21 15,-21-21-15,21 0 0,1 21 16,-1 0-1,0 0-15,0 0 16,0 0-16</inkml:trace>
  <inkml:trace contextRef="#ctx0" brushRef="#br0" timeOffset="66127.96">24934 3217 0,'0'-21'15,"0"0"-15,0 0 16,0 0-16,0 0 0,0-1 16,0 1-16,0 0 15,0 0-15,-21 0 0,0 21 16,0 0-16,0 0 0,-1 0 16,1 0-16,-21 21 0,21 0 15,0 0-15,-22 0 0,22 22 0,-21-22 16,21 21-16,-22 1 0,22-1 15,0 21-15,21-20 0,0-1 0,0-21 16,0 22-16,0-1 0,0-21 16,0 0-16,0 0 0,21 1 0,0-22 15,0 0-15,1 0 0,-1 0 16,21 0-16,-21 0 0,22 0 0,-22-22 16,21 1-16,-21 0 0,22-21 15,-22 21-15,21-22 0,-21-20 16,0 20-16,1-20 0,-1 21 0,0-22 15,0 1-15,0 20 0,0-20 16,1-1-16,-22 22 0,21 0 0,-21-1 16,0 1-16,0 21 0,0 0 15,0-1-15,0 1 0,-21 21 16,-1 21-16,22 1 16,-21-1-16,0 0 0,21 21 0,0 1 15,-21-1-15,21 0 0,-21 1 16,21 20-16,0-21 0,0 22 15,0-1-15,0-20 0,0 20 0,0-20 16,0 20-16,21-21 0,0-20 16,-21 20-16,21-21 0,0 0 0,1 0 15,-1 1-15,0-22 0,0 0 16,0 0-16,0 0 0,22 0 0,-22 0 16,0 0-16,0-22 0,22 1 15,-22 0-15,0 0 0,0 0 0,0 0 16,0-1-16,1-20 0,-22 0 0,0 21 15,0-22-15,0 22 0,0-21 16,0 21-16,-22 21 16,1 0-1,0 0-15,0 21 0,21 0 0,-21 0 16,21 21-16,-21-20 0,21 20 16,0-21-16,0 21 0,0 1 0,0-22 15,0 0-15,0 0 0,0 22 16,0-22-16,21 0 0,0 0 15,0-21-15,0 0 0,0 0 0,1 0 16,-1 0-16,0 0 0,0 0 16,0 0-16,0-21 0,1 0 0,-1 0 15,0 21-15,0-43 0,0 22 16,0 0-16,1-21 0,-1-1 0,0 22 16,-21-21-16,21-1 15,-21 22-15,21 0 0,-21 0 0,0 0 16,0 0-16,0 42 31,0 0-31,0 0 16,0 0-1,0 0-15,21 1 16,1-1 0,-22 0-16,21 0 0,-21 0 15,21 0-15,-21 1 16,0-1-16,0 0 0,0 0 15,0 0-15,0 0 16,0 1-16,0-1 16,21-21-16,0 0 15,0 21-15,1-21 0,-1 0 16,0 0-16,0 0 0,0 0 0,0 0 16,1-21-16,-1 0 0,0-1 15,-21 1-15,0 0 16,0 0-16,0 0 0,0 0 0,0-1 15,0 1-15</inkml:trace>
  <inkml:trace contextRef="#ctx0" brushRef="#br0" timeOffset="67268.44">974 4995 0,'0'0'0,"0"-21"16,0 0-16,21 0 0,-21 0 16,21 0-16,-21-1 0,0 1 15,0 0-15,0 0 0,0 0 0,0 0 16,0-1-16,0 1 0,0 0 16,0 0-1,0 42 1,0 0-1,0 22-15,0-22 0,0 21 0,0 0 16,0 22-16,-21-22 16,21 22-16,0-22 0,-21 0 15,21 22-15,0-22 0,0 1 0,0-1 16,0-21-16,0 21 0,0-20 16,0-1-16,0 0 0,0 0 15,21 0-15,0-21 16,0 0-16,0 0 15,0-21-15,1 0 0,-1 0 0,0 0 16,0-1-16</inkml:trace>
  <inkml:trace contextRef="#ctx0" brushRef="#br0" timeOffset="67643.59">1693 5017 0,'0'0'0,"21"-22"0,1 1 0,-22 0 16,-22 42 15,1 0-31,0 1 0,0-1 16,0 0-16,0 21 0,-1-21 0,22 22 15,-21-22-15,21 21 0,-21-21 16,21 1-16,0 20 0,0-21 0,0 0 16,21 0-16,0-21 15,1 0-15,-1 0 0,0 0 16,0 0-16,0 0 0,22 0 15,-22-21-15,21 0 0,-21 21 16,0-21-16,1 0 0,-1 0 0,-21-22 16,0 22-16,0 0 0,0-21 15,0 20-15,0-20 0,0 21 0,-21-21 16,-1 20-16,-20 1 0,21 0 16,-21 0-16,20 21 0,-20 0 0,21-21 15,-21 21-15,20 0 0,-20 0 16,21 0-16,0 0 0,0 0 15,-1 0-15,1 0 16</inkml:trace>
  <inkml:trace contextRef="#ctx0" brushRef="#br0" timeOffset="67856.53">1185 4911 0,'-21'0'15,"42"0"1,22-21-16,-22 21 16,21 0-16,-21-22 0,22 1 15,-1 21-15,0 0 0,-21-21 16,22 21-16,-22 0 0,0 0 16,0 0-16,0 0 0,1 0 15,-1 0-15,0 0 16</inkml:trace>
  <inkml:trace contextRef="#ctx0" brushRef="#br0" timeOffset="69983.62">2815 5313 0,'0'0'0,"21"21"0,0-21 15,1 0 1,-1 0-16,0 0 0,0-21 0,0 0 16,0 0-16,1-1 0,-1 1 15,0 0-15,0 0 0,21-21 0,-20-1 16,20 22-16,-21-21 0,0-1 16,0 1-16,1 0 0,-1-1 0,-21 1 15,0 21-15,0-21 0,0 20 16,0 1-16,-21 21 0,-1 0 15,1 0-15,0 0 0,0 0 16,0 21-16,0 1 0,-1-1 16,1 0-16,21 21 0,-21 1 15,21-1-15,-21 0 0,21 1 0,0-1 16,0 0-16,0-21 0,0 22 16,0-22-16,21 21 0,-21-21 0,21 1 15,0-1-15,22-21 0,-22 0 16,21 21-16,1-21 0,-22 0 0,21 0 15,0-21-15,22 0 0,-22-1 16,1 1-16,-1 0 0,21 0 0,-20-21 16,-1 20-16,-21-20 0,22 0 15,-22-1-15,0 1 0,0 0 0,0 21 16,-21-22-16,0 22 0,0 0 16,0 0-16,0 42 31,0 0-31,0 21 15,0-20-15,-21 20 0,21 0 0,0 1 16,0-22-16,0 21 0,0 0 16,-21-20-16,21 20 0,0-21 0,0 21 15,0-20-15,0-1 0,0 0 16,0-42 31,0 0-47,0-22 0,21 22 15,-21-21-15,21-1 0,0 1 16,-21 0-16,22-1 0,-1 1 0,0-21 16,0 20-16,0 22 0,0-21 15,1 21-15,-1-1 0,0 1 0,0 21 16,0 0-16,0 0 0,1 0 16,-22 21-16,21 1 0,0-1 0,0 21 15,-21-21-15,0 22 0,0-1 0,21 0 16,-21-21-16,0 22 0,21-1 15,-21-21-15,22 22 0,-22-22 0,21 0 16,0 0-16,-21 0 0,21-21 16,0 21-16,0-21 0,1 0 15,-1 0-15,0 0 0,0 0 16,21-21-16,-20 21 0,20-21 0,-21 0 16,21 0-16,-20 0 0,20-22 0,-21 22 15,0-21-15,0-1 0,1 1 16,-1 0-16,0 21 0,-21-22 0,0 22 15,0 0-15,0 0 0,-21 21 16,0 0-16,-1 0 16,1 0-16,0 21 0,0 0 15,0 0-15,0 0 0,21 22 0,0-22 16,0 0-16,0 21 0,0-20 16,0 20-16,21-21 0,0 0 15,0 0-15,-21 22 0,21-22 0,0 0 16,1-21-16,-22 21 0,0 0 15,21 1-15,-42-22 32,-1 0-32,1-22 15,0 1-15,0 21 0,0-21 0,0 21 16,-1-21-16,1 21 0,0 0 16,0-21-16,0 21 15,21 21 1,0 0-1,0 0-15,21-21 0,0 21 16,0 1-16,0-22 0,1 21 16,-1-21-16,21 0 0,-21 21 0,0-21 15,22 0-15,-22 0 0,21 0 16,-21 0-16,22 0 0,-22 0 0,21-21 16,-21 0-16,1-1 0,20 22 0,-21-21 15,0-21-15,0 21 0,1 0 16,-1-22-16,-21 22 0,0-21 0,21-1 15,-21 1-15,0 0 0,21 21 16,-21-22-16,0 22 0,0 0 16,0 0-16,0 42 31,0 0-31,0 0 0,-21 0 16,21 1-16,0 20 0,-21-21 15,21 21-15,0-20 0,0 20 0,0 0 16,0-21-16,0 1 0,0 20 15,0-21-15,0 0 0,0 0 0,0 1 16,0-1-16,21-21 0,0 21 16,0-21-16,0 0 15,1 0-15,20 0 0,-21-21 16,0 0-16,0 21 0,1-22 0,-1 1 16,0 0-16,0 0 0,0 0 15,0-22-15,-21 1 0,0 21 0,22-21 16,-22-1-16,21 1 0,-21 21 15,0-22-15,0 22 0,0 0 0,0 0 16,0 42 15,0 0-31,0 0 0,0 22 16,0-22-16,0 21 0,0-21 0,0 22 16,0-1-16,0-21 0,0 22 0,0-22 15,0 0-15,0 0 0,0 0 16,0 0-16,0 1 0,21-22 15,0 21-15,0-21 0,0 0 16,1 0-16,-1 0 16,21-21-16,-21-1 0,0 1 0,1 21 15,-1-21-15,21 0 0,-21-21 16,0 20-16,1 1 0,-1-21 0,0 21 16,0-22-16,0 22 0,0-21 0,1 21 15,-22 0-15,0-1 0,21 22 16,-21-21-16,21 21 0,-21 21 31,0 1-31,0-1 0,0 0 16,0 0-16,0 21 0,0-20 0,-21-1 15,21 21-15,0-21 0,0 0 16,0 1-16,0-1 0,0 0 0,21 0 16,0-21-16,0 21 0,0-21 0,1 0 15,-1 0-15,0 0 0,21 0 16,-21 0-16,1 0 0,20 0 0,-21-21 15,21 21-15,-20-21 0,-1 0 0,21 0 16,-21-1-16,-21 1 0,21 0 16,1-21-16,-22 21 0,0-1 0,0-20 15,0 21-15,0-21 0,0 20 16,0 1-16,-22 21 16,1 0-16,0 0 15,21 21-15,0 1 0,-21-1 16,21 21-16,-21-21 0,21 22 0,0-22 15,0 21-15,0-21 0,0 0 16,0 22-16,0-22 0,0 0 0,0 0 16,0 0-16,0 1 0,21-22 15,-21 21-15,21-21 16,0 0-16,0 0 16,1 0-16,-22-21 0,21-1 15,0 22-15,-21-21 0,21 0 16</inkml:trace>
  <inkml:trace contextRef="#ctx0" brushRef="#br0" timeOffset="70304.09">8128 4530 0,'0'0'15,"0"-21"-15,0-1 0,0-20 0,0 21 16,0 0-16,-21 21 31,0 21-31,-1 21 0,22-21 16,0 22-16,-21-1 0,0 0 16,21 1-16,-21 20 0,21 1 0,0-22 15,0 22-15,-21-22 0,21 0 0,-21 1 16,21-1-16,0 0 0,0-21 15,0 22-15,0-22 0,0 0 16,0 0-16,21-42 16,-21 0-1,21 21-15,0-21 0</inkml:trace>
  <inkml:trace contextRef="#ctx0" brushRef="#br0" timeOffset="71455.95">8403 4466 0,'0'0'0,"0"-42"0,0 21 16,0 0-16,0 42 31,-21 0-31,21 0 0,0 21 16,0 1-16,0-1 0,0 0 0,-21 1 16,21-1-16,0 22 0,0-22 15,0 0-15,0 22 0,0-22 0,-21 0 16,21 1-16,0-22 0,0 21 0,-22-21 15,22 1-15,0-1 16,0-42 15,22-1-31,-1 1 16,0-21-16,0 21 0,-21 0 0,21-22 16,0 22-16,1 0 0,-1 0 15,0-22-15,0 22 0,-21 0 16,21 21-16,-21 21 15,21 0 1,-21 1-16,0-1 0,22 21 0,-22-21 16,0 0-16,0 1 0,0-1 15,21 0-15,0 21 0,-21-21 16,21 1-16,0-22 0,0 21 0,1 0 16,-1-21-16,0 0 0,0 21 0,21-21 15,-20 0-15,20 0 0,-21 0 16,0 0-16,22 0 0,-22-21 0,0 21 15,21-21-15,-21 0 0,1-1 16,-1 1-16,0-21 0,0 21 0,0-22 16,0 1-16,1 21 0,-22-21 0,0 20 15,0-20-15,0 21 0,0 0 16,0 0-16,-22-1 0,1 22 16,0 0-16,0 0 0,0 0 15,0 0-15,-1 22 0,-20-1 16,21 0-16,0 0 0,0 21 0,-1-20 15,1 20-15,0-21 0,21 21 0,0-20 16,0 20-16,0-21 0,0 0 16,0 0-16,0 1 0,0-1 0,0 0 15,0 0-15,21-21 16,0 0-16,1 0 16,-1 0-16,0 0 0,0-21 15,0 0-15,0 0 0,1-1 16,-1 1-16,0-21 0,0 21 15,0-22-15,-21 22 0,21 0 0,1 0 16,-22 0-16,0 0 0,21-1 16,-21 1-16,21 21 0,-21 21 31,0 1-31,0-1 0,0 0 16,0 21-16,0-21 0,0 1 0,0-1 15,0 0-15,0 0 0,0 21 0,0-20 16,21-22-16,-21 21 0,0 0 15,21-21-15,0 0 0,1 21 0,-1-21 16,0 0-16,0 0 16,0 0-16,0 0 0,1-21 15,-1 0-15,21 0 0,-21-1 0,0 1 16,1-21-16,-1 0 0,0-1 16,0 1-16,0 0 0,0-1 0,1-20 15,-1 20-15,-21 1 0,21 0 0,0-1 16,-21 1-16,0 0 0,21 21 15,-21-22-15,21 22 0,-21 0 16,0 42 0,-21 0-16,0 0 15,21 22-15,-21-22 0,0 21 16,21 1-16,-21-1 0,21 0 0,0 1 16,-22 20-16,22-21 0,0 1 15,0-1-15,0 0 0,0 1 0,0-1 16,0-21-16,22 22 0,-1-22 0,-21 0 15,21-21-15,0 21 0,0-21 16,0 0-16,1 0 0,-1 0 16,0 0-16,0-21 0,0 0 15,0 21-15,1-21 0,-1-1 16,-21-20-16,21 21 0,0-21 0,-21-1 16,0 22-16</inkml:trace>
  <inkml:trace contextRef="#ctx0" brushRef="#br0" timeOffset="71652.42">9800 4572 0,'0'0'0,"-21"0"0,42 0 31,0 0-31,22 0 16,-22 0-16,0 0 0,21 0 15,-21 0-15,22-21 0,-22 21 0,0 0 16,21 0-16,-20 0 0,-1-21 0,0 21 15,-21-21 1</inkml:trace>
  <inkml:trace contextRef="#ctx0" brushRef="#br0" timeOffset="71879.28">7916 4551 0,'-42'0'0,"84"0"0,-126 21 0,62-21 0,1 0 16,42 0-1,1 0-15,-1 0 0,21 0 16,0 0-16,1 0 0,-1 0 0,-21 0 16,22 0-16,-1 0 15,0 0-15,-21 0 0,1-21 0,-1 21 16,0 0-16,0 0 0,-21-21 15</inkml:trace>
  <inkml:trace contextRef="#ctx0" brushRef="#br0" timeOffset="73049.3">11599 5017 0,'21'0'0,"-21"-22"0,0 1 15,22 21 1,-1-21-16,-21 0 0,21 21 16,-21-21-16,0 0 0,0-1 15,21 22-15,-21-21 0,0 0 0,0 0 16,0 0-16,0 0 0,0-1 15,-21 1-15,0 0 0,0 0 16,-1 21-16,-20-21 0,21 21 16,-21 0-16,20 0 0,-20 0 0,0 0 15,-1 21-15,-20 0 0,21 0 0,-1 22 16,1-1-16,-22 0 0,22 1 16,0-1-16,21 21 0,-22-20 0,22-1 15,0 0-15,21 1 0,0-1 16,0 0-16,0-20 0,0-1 15,21 0-15,21 0 0,-20-21 0,20 0 16,0 0-16,1 0 0,-1 0 16,21 0-16,-20-21 0,-1 21 0,0-21 15,1 0-15,-1-1 0,0-20 0,1 21 16,-22 0-16,0-22 0,0 22 16,0-21-16,1 21 0,-22-22 0,0 22 15,0 0-15,0 0 0,0 0 16,0 0-16,0-1 0,0 1 0,0 42 31,0 1-31,-22-1 0,22 0 16,0 21-16,-21-21 0,21 22 15,0-22-15,0 21 0,0-21 16,0 22-16,0-22 0,0 0 0,21 0 16,1 0-16,-1 1 0,0-1 15,0-21-15,0 0 0,0 0 0,22 0 16,-22 0-16,21 0 0,1 0 0,-22-21 15,21 21-15,0-22 0,1 1 16,-1 0-16,-21 0 0,22-21 0,-22 20 16,0 1-16,0-21 0,0 21 15,0-22-15,-21 22 0,22 0 0,-22 0 16,0 0-16,0 0 0,0-1 16,0 44-1,-22-1 1,22 21-16,-21-21 15,21 22-15,-21-1 0,21 0 0,0 1 16,0-1-16,-21 0 0,0 22 0,21-22 16,-21 22-16,-1-1 0,1 1 15,21-22-15,-21 21 0,0 1 0,0-1 16,21-20-16,-21 20 0,21-20 0,-22-1 16,22-21-16,0 21 0,0-20 15,0-1-15,0 0 0,0-42 31,0 0-15,0-1-16,22 1 0,-22-21 0,0 21 16,0-22-16,0 1 0,21 0 0,-21-1 15,21 1-15</inkml:trace>
  <inkml:trace contextRef="#ctx0" brushRef="#br0" timeOffset="73349.12">12128 5165 0,'0'0'0,"0"-43"0,0 1 0,0 0 16,0-1-16,0 22 0,22 0 0,-22 0 15,21 0-15,0 0 0,0-1 16,0 1-16,0 21 0,1-21 16,-1 21-16,21 0 0,-21 0 0,22 0 15,-22 0-15,21 21 0,-21 0 16,0 1-16,1-1 0,-1 0 0,0 21 16,-21-21-16,0 22 0,0-22 15,0 0-15,0 21 0,-21-20 0,-22-1 16,22 0-16,0 0 0,-21 0 0,-1 0 15,22 1-15,0-1 0,-21-21 16,21 0-16,-1 21 0,1-21 16,42 0 15,1-21-31,-1 0 0,0 21 0,0-22 16,0 1-16,0 0 15,22 0-15,-22 0 0</inkml:trace>
  <inkml:trace contextRef="#ctx0" brushRef="#br0" timeOffset="73627.96">12742 4911 0,'0'0'16,"21"-21"-16,-21-1 0,0 1 15,-21 42 1,21 1 0,0 20-16,0 0 15,0 1-15,0-1 0,0 0 0,0 22 16,-21-1-16,21-20 0,-21 20 0,21 1 15,-21-1-15,21-21 0,-21 22 16,-1-1-16,1 1 0,21-1 0,-21 1 16,0-22-16,0 22 0,0-22 0,21 0 15,0 1-15,-22-1 0,22-21 16,-21 0-16,21 1 0,0-1 0,0-42 31,0-1-31,21-20 16,-21 21-16,0-21 0,22-1 0,-1 1 15,0 0-15</inkml:trace>
  <inkml:trace contextRef="#ctx0" brushRef="#br0" timeOffset="74391.97">12679 5207 0,'0'0'0,"21"-63"0,-21-43 16,0 63-16,0 1 16,21 21-16,0-21 0,-21 20 0,21-20 15,1 21-15,-1 21 0,0 0 16,0 0-16,0 0 0,22 0 0,-22 21 15,21 0-15,-21 0 0,22 22 0,-22-22 16,21 21-16,-21 1 0,-21-22 16,0 21-16,0-21 0,0 22 0,0-22 15,0 0-15,-21 0 0,0 0 16,-21 0-16,20 1 0,1-22 0,-21 21 16,21-21-16,-22 0 0,22 0 15,-21 0-15,21 0 0,0 0 16,-1 0-16,1 0 0,0 0 0,0 0 15,42 0 17,0 0-32,0 21 0,22-21 0,-22 0 15,21 0-15,1 0 0,-1 0 0,21 0 16,-20 0-16,20 0 0,-20 0 16,20-21-16,-21 0 0,22 21 0,-22-22 15,1 1-15,-1 0 0,0-21 16,1 21-16,-22-22 0,0 22 0,0-21 15,0-22-15,0 22 0,1 0 16,-22-22-16,21 22 0,-21-22 16,0 22-16,0 0 0,0-1 0,0 1 15,0 21-15,0 0 0,0-1 16,0 44 0,0-1-16,-21 0 0,21 0 15,-22 21-15,1 1 0,21-1 16,-21 0-16,21 22 0,-21-22 0,21 22 15,-21-22-15,21 22 0,0-22 16,0 0-16,0-21 0,0 22 16,0-22-16,0 21 0,21-21 0,0-21 0,0 22 15,0-22-15,1 0 16,-1 0-16,0 0 0,0 0 0,0 0 16,0-22-16,22 22 0,-22-21 0,0 0 15,0-21-15,0 21 0,1-1 16,-22-20-16,21 21 0,0-21 0,-21 20 15,21 1-15,-21 0 0,0 0 0,0 0 16,0 42 0,0 0-16,0 0 15,0 0-15,0 1 0,0-1 16,0 0-16,0 0 0,0 0 16,0 0-16,0 1 0,0-1 15,0 0-15,0-42 31,0 0-15</inkml:trace>
  <inkml:trace contextRef="#ctx0" brushRef="#br0" timeOffset="74571.86">13970 4678 0,'0'-21'15,"0"42"-15,0-63 0,-21 42 0,21-22 16,-21 22-16,21 22 62,0-1-62,0 0 16,21-21-16,0 0 0,-21 21 0</inkml:trace>
  <inkml:trace contextRef="#ctx0" brushRef="#br0" timeOffset="74832.72">14351 4741 0,'0'0'0,"21"0"0,-21-21 16,0 0-16,0 0 15,-21 21 17,0 0-32,0 21 0,21 0 15,-22 0-15,1 1 0,21 20 0,0 0 16,-21 1-16,21-1 0,0 0 15,0-21-15,0 22 0,0-1 0,0 0 16,0-20-16,21-1 0,0 0 0,1 0 16,20 0-16,-21 0 0,21-21 15,-20 0-15,20 0 0,0 0 0,1 0 16,-1 0-16,0-21 0,1 0 16,-1 0-16</inkml:trace>
  <inkml:trace contextRef="#ctx0" brushRef="#br0" timeOffset="76480.28">15049 4911 0,'0'0'15,"22"-43"-15,-22 1 0,0 0 0,0 21 16,0-22-16,0 22 0,0 0 0,0 0 16,-22 0-16,1-1 0,0 22 15,0 0-15,0 0 0,0 0 16,-1 22-16,1-1 0,0 0 0,0 21 16,0-21-16,0 22 0,-1-1 15,22 0-15,-21 1 0,21-1 0,0 0 16,0-20-16,0 20 0,0-21 15,0 0-15,0 0 0,0 1 16,21-1-16,1-21 0,-1 0 0,0 0 16,0 0-16,0 0 15,0 0-15,1-21 0,-1-1 16,0 1-16,0-21 0,0 21 0,0-22 16,-21 22-16,22-21 0,-1 0 15,-21-1-15,21 22 0,-21-21 0,0 21 16,0-1-16,0 1 0,0 42 31,0 1-31,0 20 16,0-21-16,0 21 15,-21-20-15,21 20 0,0 0 0,0-21 16,0 22-16,0-22 0,0 21 0,0-21 16,0 1-16,0-1 0,21 0 15,0-21-15,0 0 0,-21 21 0,21-21 16,1 0-16,20 0 0,-21 0 0,0-21 15,0 0-15,1 21 0,-1-21 16,21-1-16,-21 1 0,0-21 0,1 0 16,-22-1-16,21 1 0,0 0 0,0-1 15,0-20-15,-21 20 16,0-20-16,0 21 0,21-22 0,-21 22 16,0-1-16,22 1 0,-22 21 0,0 0 15,0 0-15,-22 42 16,1 0-1,21 21-15,0 1 0,-21-22 16,21 21-16,0 22 0,0-22 0,0 0 16,0 22-16,0-22 0,0 0 0,0 1 15,21-1-15,-21 0 0,21 1 16,1-22-16,-1 21 0,0-21 0,0 1 16,-21-1-16,21-21 0,0 0 15,1 21-15,-1-21 0,0 0 16,0 0-16,0 0 0,0-21 0,1 0 15,-1-1-15,0 1 0,0 0 16,-21 0-16,21-21 0,0 20 0,1-20 16,-1 21-16,-21-21 0,21-1 0,-21 22 15,21 0-15,-21 0 0,0 0 16,0 42 0,0 0-1,0 0-15,0 0 0,0 22 0,0-22 16,0 0-16,0 21 0,0-21 0,0 1 15,0 20-15,-21-21 0,21 0 16,0 0-16,0 1 0,0-1 16,21 0-16,0-21 0,0 0 15,1 0-15,20 0 16,-21 0-16,0 0 0,0 0 0,22-21 16,-22 0-16,0-1 0,0 1 0,0 0 15,1 0-15,20-21 0,-21 20 16,-21 1-16,21-21 0,0 21 0,-21 0 15,22-1-15,-22 1 0,0 42 32,-22 1-17,22-1-15,-21 0 0,21 21 16,-21-21-16,21 1 0,0-1 16,0 21-16,0-21 0,0 0 0,0 1 15,0-1-15,21 0 16,0-21-16,1 0 0,-1 0 15,0 0-15,0 0 16,0 0-16,0 0 0,-21-21 16,22 0-16,-22-1 0,0-20 15,0 21-15,0 0 0,0-22 16,0 22-16,0-21 0,0 21 0,0 0 16,0-22-16,-22 22 0,1 21 15,0 0-15,0 0 0,0 0 16,0 0-16,-1 0 15,44 0 17,-1 0-32,0 0 0,0 0 15,21 0-15,-20 0 0,-1 0 16,21-21-16,-21 21 0,22 0 0,-22-21 16,21 21-16,-21 0 0,0 0 15,1 0-15,-1 0 0,0 0 16,-21 21-1,0 0-15,0 0 0,0 22 0,0-22 16,0 0-16,0 21 0,0-21 0,0 1 16,0 20-16,0-21 15,0 0-15,0 0 0,0 1 0,0-1 16,0 0-16,0 0 0,0-42 47,0 0-32,0 0-15,0-1 0,21-20 0,0 21 16,-21 0-16,21-22 0,1 1 0,-1 0 16,0-1-16,21 1 0,-21 0 15,22-1-15,-1 22 0,0-21 0,1 21 16,-1 0-16,-21-1 0,22 22 0,-1 0 16,-21 0-16,0 0 15,0 22-15,-21-1 0,0 21 0,0-21 16,0 22-16,0-1 0,0 0 15,0-21-15,0 22 0,0-1 0,-21-21 16,0 22-16,21-22 0,-21 0 0,21 0 16,-21 0-16,21 0 0,-21 1 15,21-44 17,0 1-17,0 0-15,0 0 0,0 0 0</inkml:trace>
  <inkml:trace contextRef="#ctx0" brushRef="#br0" timeOffset="76668.17">16976 4297 0,'0'0'0,"-22"-21"0,1 21 16,0-21-16,-21-1 0,21 22 15,-1 0-15,1-21 0,0 21 16,0 0-1,21 21 17</inkml:trace>
  <inkml:trace contextRef="#ctx0" brushRef="#br0" timeOffset="76853.08">15811 4551 0,'0'0'0,"-21"0"15,42 0 1,1 0-16,-1 0 0,0-21 16,0 21-16,0-21 15,22 21-15,-22-22 0</inkml:trace>
  <inkml:trace contextRef="#ctx0" brushRef="#br0" timeOffset="77375.78">19219 4784 0,'21'-21'16,"-42"42"-16,64-64 0,-43 1 0,0 21 15,0 0-15,21 0 0,-21-1 0,0 1 16,0 0-16,21 21 0,-21-21 15,0 42 1,0 0-16,-21 0 0,21 1 16,-21 20-16,-1-21 0,22 21 15,0 1-15,-21-1 0,0-21 16,0 22-16,21-22 0,0 21 0,-21-21 16,21 0-16,0 1 0,0-1 15,21-42 1,0-1-1</inkml:trace>
  <inkml:trace contextRef="#ctx0" brushRef="#br0" timeOffset="77743.57">19833 4551 0,'0'0'0,"21"0"0,-42 0 31,0 0-31,-21 0 0,20 0 15,-20 0-15,0 0 0,21 21 16,-22-21-16,22 21 0,-21-21 0,21 21 16,-1-21-16,1 22 0,21-1 15,21-21 1,1 21-16,20-21 0,-21 0 0,21 0 16,1 21-16,-1-21 0,0 0 15,1 21-15,20 0 0,-42 1 0,22-22 16,-1 21-16,-21 0 0,22 0 15,-43 0-15,21 0 0,-21 1 0,0-1 16,0 0-16,0 0 0,-21 0 16,-1-21-16,-20 21 0,21-21 15,-21 0-15,-1 0 0,1 0 0,0 0 16,-1 0-16,22 0 0,-21 0 16,-1 0-16,22-21 0,0 21 0,0-21 15,0 0-15,0 0 0,-1 0 0,22-1 16,-21 1-16,0 0 0</inkml:trace>
  <inkml:trace contextRef="#ctx0" brushRef="#br0" timeOffset="77912.47">19071 4297 0,'-21'-21'15,"21"0"-15,-21 21 16,21-22-16,21 22 47,0 0-47</inkml:trace>
  <inkml:trace contextRef="#ctx0" brushRef="#br0" timeOffset="81023.99">21103 4487 0,'0'0'0,"21"-42"0,-21 21 0,0-21 16,0 20-16,0 1 0,0 0 15,0 0-15,-21 42 31,21 21-31,0-20 0,0 20 16,-21 0-16,21 1 0,0 20 0,0-21 16,-21 1-16,21 20 0,0-20 15,0 20-15,0-21 0,0 1 0,0-22 16,0 21-16,0-21 0,0 1 16,21-1-16,0-21 0,0 0 15,0 0-15,1 0 0,-1-21 16,0-1-16,0 1 0,0 0 15,0-21-15,1-1 0,-1 22 0,0-21 16,0 0-16,-21-1 0,21 1 16,0 0-16,-21-1 0,22 1 0,-22 21 15,21-22-15,0 22 0,-21 0 0,0 42 32,0 0-32,0 1 0,0-1 15,0 21-15,0-21 0,0 22 16,0-1-16,0-21 0,0 21 15,0 1-15,0-22 0,0 21 0,21-21 16,-21 1-16,21-1 0,0 0 16,1-21-16,-1 0 0,0 0 15,21 0-15,-21 0 0,1 0 16,20-21-16,-21 0 0,21-1 0,-20 1 16,-1-21-16,0 21 0,0-22 0,0 1 15,0 0-15,1-1 0,-22-20 16,21 21-16,-21-1 0,21-20 0,-21 20 15,0-20-15,0 21 16,0-1-16,0 22 0,0 0 0,0 0 0,0 0 16,0 42-1,0 0-15,0 21 0,0-21 16,0 22-16,-21 20 0,21-20 16,-21-1-16,21 21 0,0-20 0,0-1 15,0 22-15,0-22 0,0 0 0,0 1 16,0-22-16,0 21 0,21-21 15,0 0-15,0 1 0,0-1 0,0 0 16,22-21-16,-22 0 16,0 0-16,0-21 0,0 0 0,1 21 15,-1-43-15,0 22 0,0 0 0,0 0 16,0-22-16,1 22 0,-1-21 16,0 21-16,-21-22 0,0 22 15,0-21-15,0 21 0,0 0 16,21 21-16,-21-22 0,0 44 15,-21-1 1,21 0-16,-21 0 0,21 0 16,0 22-16,-21-22 0,21 21 0,0 0 15,0-20-15,0 20 0,0-21 16,0 21-16,0-20 0,21-1 0,-21 0 16,21 0-16,0-21 0,0 21 0,22-21 15,-22 0-15,0 0 16,21 0-16,-21 0 0,1 0 0,20-21 0,-21 0 15,21 0-15,-20 0 16,-1-1-16,0-20 0,0 21 0,-21-21 16,0 20-16,0-20 0,0 0 0,0-1 15,0 1-15,0 21 0,-21-21 16,0 20-16,0-20 0,-1 21 0,1 21 16,-21-21-16,21 21 0,0 0 15,-22 0-15,22 21 0,0 0 0,-21 0 16,20 0-16,1 22 0,0-22 15,0 21-15,21-21 0,0 22 16,0-22-16,0 21 0,0-21 0,0 22 0,0-22 16,21 0-16,0 0 15,22-21-15,-22 21 0,0-21 0,21 0 16,-21 0-16,1 0 0,20 0 16,-21 0-16,21-21 0,-20 0 0,20 0 15,-21 0-15,21 0 0,-20-1 0,-1 1 16,21 0-16,-21-21 0,0 21 15,1-1-15,-1-20 0,0 21 0,0 0 16,-21 0-16,21 21 16,-21 21-1,0 0-15,0 0 0,0 21 16,0-20-16,0 20 16,0-21-16,0 21 0,0-20 0,0 20 15,0-21-15,21 21 0,1-20 16,-22-1-16,21 0 0,0 0 0,0-21 15,0 0-15,0 21 0,1-21 0,-1 0 16,0 0-16,21 0 0,-21-21 16,1 0-16,-1 0 0,0 0 0,21-1 15,-21 1-15,1-21 0,-22 0 16,21-1-16,0 1 0,0 0 0,-21-1 16,21 1-16,-21-22 0,21 22 0,1-21 15,-22 20-15,0-20 16,0 42-16,0-22 0,0 22 0,0 0 15,0 0-15,-22 42 16,22 21 0,0-21-16,-21 22 0,0-1 15,0 0-15,21 1 0,0-1 0,-21 0 16,21 1-16,-21-1 0,21 0 0,-22 1 16,22-1-16,0-21 0,0 22 15,0-22-15,0 0 0,0 0 0,-21 0 16,21-42 15,21 0-15,1 0-16,-22 0 0,21-1 15,0 1-15,0 0 0,0-21 0,0 21 16,1-1-16,-1 22 0,0-21 16,0 0-16,0 21 0,0 0 15,1 0-15,-44 0 31,1 0-31,0 0 16,21 21-16,-21-21 0,0 0 16,0 21-16,-1-21 0,1 22 0,0-22 15,0 21-15,0 0 0,21 0 16,-21 0-16,21 0 16,0 1-16,0-1 0,0 0 15,0 0-15,0 0 0,21 0 16,0 1-16,0-22 0,0 21 0,0-21 15,1 0-15,-1 0 0,0 0 0,0 0 16,21 0-16,-20 0 0,-1 0 16,0 0-16,21 0 0,-21 0 0,1-21 15,-1-1-15,21 1 0,-42 0 16,21 0-16,0-21 0,1 20 16,-1 1-16,-21-21 0,0 21 0,0 0 0,0-1 15,21 1-15,-21 0 0,-21 21 31,21 21-15,0 0-16,-21 1 16,21-1-16,0 21 0,0-21 0,0 0 15,0 1-15,0-1 0,0 0 16,0 0-16,0 0 0,21 0 0,0-21 16,0 22-16,0-22 0,0 0 0,1 0 15,-1 0-15,0 0 0,21 0 16,-21 0-16,1 0 0,20 0 0,-21 0 15,0-22-15,0 1 16,1 0-16,-1-21 0,-21 21 0,0-1 16,21 1-16,-21-21 0,0 21 0,21 0 0,-21-1 15,0 1 1,0 42 15,0 1-31,-21-1 0,0 0 16,21 0-16,0 0 0,0 0 0,0 1 15,-21-1-15,21 0 0,0 0 16,0 0-16,0 0 0,0-42 47,21 0-31,0 0-16,0 0 0,0 0 15,0-1-15,1 1 0,20 0 16,-21 0-16,21 0 0,1 0 15,-1-1-15,0 1 0,-20 0 16,20 21-16,-21 0 0,0 0 0,0 0 0,-21 21 31,0 0-31,0 1 0,0-1 0,0 0 16,-21-21-16,21 21 0,-21 21 0,21-20 16,0-1-16,0 0 0,0 0 15,0 0-15,0 0 0,21-21 16,0 22-1,22-22-15,-22 0 0,0 0 0,21 0 16,-20 0-16,-1 0 0,21-22 0,0 1 16,-20 21-16,20-21 0,-21 0 15,21 0-15,-20-22 0,-1 22 0,0 0 16,0-21-16,0 21 0,-21-1 16,21-20-16,-21 21 0,0 0 0,0 0 15,0-1-15,0 1 16,-21 21-16,0 0 0,0 0 15,0 0-15,0 21 0,-1 1 0,1-1 16,0 0 0,0 0-16,21 0 0,0 0 0,0 1 15,0-1-15,0 0 0,0 0 16,0 0-16,0 0 16,21-21-16,0 0 0,0 0 15,1 0 1,-1 0-16,-21-21 0,21 0 15,0 0-15,-21 0 16,0 0 0,0 42-1,0 0-15,0 0 16,0 21-16,0-20 0,0 20 16,-21-21-16,0 21 0,21 1 15,-21-1-15,21 0 0,-22 22 16,22-22-16,-21 1 0,21-1 0,0 21 15,0-20-15,0-1 0,0 22 0,0-22 16,0 21-16,0-20 0,0 20 16,0-20-16,0 20 0,0-21 0,0 1 15,0-1-15,0-21 0,-21 22 0,0-22 16,0 0-16,0-21 16,-1 21-16,1-21 0,0 0 0,0 0 15,0 0-15,21-21 16,0 0-16,0 0 0,0-1 15,0 1-15,0 0 0,-21-21 0,21-1 16,-22 1-16,1 0 0,0-1 0</inkml:trace>
  <inkml:trace contextRef="#ctx0" brushRef="#br0" timeOffset="81208.88">24320 4170 0,'0'0'0,"-21"-42"0,0 20 0,21 1 16,-21 0-16,0 21 31,21 21-31,0 0 16,-21 1-16,-1-1 16,1-21-16</inkml:trace>
  <inkml:trace contextRef="#ctx0" brushRef="#br0" timeOffset="83619.62">995 7006 0,'0'0'0,"-21"0"0,-1 0 0,1 0 0,21 21 16,0 1 0,0-1-1,21-21 1,1 0 0,-1 0-16,0 0 0,21 0 15,-21 0-15,22-21 0,-1 21 16,0-22-16,1 1 0,-1 0 0,0 0 15,1-21-15,-1 20 0,0 1 16,1 0-16,-1-21 0,-21 21 0,0-22 16,1 22-16,-1 0 0,-21-21 15,21 20-15,-21-20 0,0 21 16,0 0-16,0-22 0,0 22 0,-21 0 16,0 0-16,-1 21 15,1-21-15,0 21 0,-21 21 16,21 0-16,-1 0 0,1 22 15,0-1-15,0 21 0,0 1 16,0 21-16,21-22 0,-22 22 0,1-1 16,21 22-16,-21-21 0,21 21 15,0-22-15,0 1 0,0 0 0,0-1 16,21 1-16,0 0 0,1-1 16,-1 1-16,0 0 0,0-22 0,-21 1 15,21-1-15,0 1 0,-21-22 16,22 0-16,-1 1 0,-21-22 15,21 0-15,0 0 0,0-21 16,0 0-16,1-21 0,-1 0 16,0-21-16,0-1 0,0 1 15,22 0-15,-22-22 0,-21 1 0,21-1 16,-21-21-16,0 22 0,0-1 16,0 1-16,0-1 0,-21 22 0,0-21 15,-22-1-15,1 22 0,0-1 16,-1 1-16,1 0 0,0 21 0,-22-1 15,22 1-15,-1 0 16,22 21-16,-21 0 0,21 0 0,0 0 16,42 0 15,0 0-31,21-21 0,1 0 0,-22 21 16,42-21-16,-20-1 0,-1 1 15,21-21-15,-20 21 0,20-22 0,-20 22 16,-1-21-16,21 21 0,-20-22 15,-1 22-15,0-21 0,-20 21 16,-1-22-16,0 22 0,0 0 0,-21 0 16,0 0-16,0 0 0,-21 21 31,21 21-15,0 0-16,0 0 0,0 0 15,0 0-15,0 22 0,0-22 16,0 21-16,0-21 0,0 22 0,0-1 15,0-21-15,0 0 0,21 1 16,0-1-16,0 0 0,1 0 0,20-21 16,-21 0-16,0 0 0,22 0 15,-22 0-15,21-21 0,0 0 0,-20 0 16,20-1-16,-21 1 0,21 0 16,-20-21-16,20 21 0,-21-1 0,0-20 15,0 21-15,-21-21 0,0 20 16,0-20-16,22 21 0,-22-21 15,0 20-15,0 1 16,0 0-16,0 42 31,-22 0-31,22 1 0,-21 20 0,21-21 16,0 0-16,0 22 0,0-22 16,-21 21-16,21-21 0,-21 0 0,21 1 15,0 20-15,0-21 0,0 0 16,0 0-16,21-42 47,0 0-47,0 0 0,-21 0 15,22 0-15,-1-1 0,0-20 0,0 21 16,0-21-16,0 20 0,1-20 16,20 21-16,-21 0 0,0 0 0,0 21 15,1 0-15,-1 0 0,0 0 16,-21 21-1,0 0-15,0 0 0,0 0 16,0 22-16,0-22 0,0 0 0,0 0 16,0 0-16,0 22 0,21-22 15,-21 0-15,0 0 0,0 0 16,21 0-16,0-21 16,-21 22-16,22-22 0,-1 0 0,0 0 15,0 0-15,21-22 0,-20 1 16,20 21-16,-21-21 0,21 0 0,1 0 15,-1 0-15,0-1 0,1-20 16,-22 21-16,21 0 0,-21-22 0,1 22 16,-1-21-16,-21 21 0,21 0 15,-21-1-15,0 1 0,0 0 0,0 0 16,-21 21-16,0 0 0,-1 0 0,1 0 16,0 21-16,0 0 0,0 0 15,0 1-15,-1-1 0,1 21 16,21-21-16,0 0 0,0 22 15,0-22-15,0 21 0,0-21 0,0 1 16,21-1-16,1 0 0,-1 0 16,0-21-16,0 0 0,21 21 0,-20-21 15,20 0-15,0 0 0,-21 0 16,22 0-16,-22-21 0,21 0 0,-21 21 16,22-21-16,-22 0 0,0-1 15,-21 1-15,0 0 0,21 0 0,-21 0 16,0 0-16,0-22 0,0 1 0</inkml:trace>
  <inkml:trace contextRef="#ctx0" brushRef="#br0" timeOffset="83827.59">2646 6435 0,'0'0'0,"-85"21"15,64 0-15,0-21 0,0 0 16,21 21 0,21-21-1,0 0-15,0 0 0,0 0 16,0 0-16,1 0 16,-1 0-16</inkml:trace>
  <inkml:trace contextRef="#ctx0" brushRef="#br0" timeOffset="85632.79">5715 6922 0,'0'0'0,"21"0"0,-42 0 32,0 0-32,21-22 15,-21 1-15,21 0 16,0 0-16,0 0 16,0-22-16,0 22 0,0 0 0,0-21 15,-22 21-15,1-22 0,21 1 0,-21 21 16,0-22-16,0 22 0,0 0 15,-1 0-15,-20 0 0,21 21 0,0 0 16,-22 0-16,22 21 16,-21 0-16,21 21 0,0-20 0,-22 20 15,22 0-15,0 1 0,0-1 16,0 0-16,-1 1 0,1-1 0,0 0 16,21-21-16,0 22 0,0-22 0,0 0 15,0 0-15,0 0 0,21 1 16,0-22-16,1 0 0,-1 0 0,0 0 15,0 0-15,21 0 0,-20 0 16,20 0-16,0-22 0,-21 22 0,22-21 16,-22 0-16,21 0 0,-21-21 15,1 20-15,-1 1 0,0-21 0,0 21 16,-21-22-16,0 22 0,0-21 16,0 21-16,0 0 0,0-1 15,0 1-15,-21 21 16,0 21-16,21 1 15,-21-1-15,21 0 0,-22 0 0,22 0 16,-21 22-16,21-22 0,0 21 0,0-21 16,0 22-16,0-22 0,21 0 15,1 0-15,-1 0 0,0 0 0,0-21 16,21 22-16,-20-22 0,-1 0 16,21 0-16,0 0 0,-20 0 15,20 0-15,0-22 0,-21 22 0,22-21 0,-1 0 16,-21 0-16,22 0 15,-22-22-15,0 1 0,0 21 0,0-21 16,0-1-16,1 1 0,-22 0 16,0-22-16,0 22 0,0 21 0,0-22 15,0 22-15,0 0 0,0 0 16,0 0-16,0 42 16,-22 0-1,1 21-15,21 1 0,-21-1 16,21 0-16,0 1 0,0 20 0,0-21 15,0 22-15,0-1 0,0 1 16,0-1-16,0 1 0,0 21 0,0-1 16,0-20-16,0 20 0,0-20 15,0 21-15,0-22 0,0 1 16,0-1-16,0 1 0,0-1 0,21-21 16,0 22-16,-21-22 0,0 1 0,22-22 15,-1 0-15,-21 0 0,21-21 16,0 0-16,0 0 0,0 0 15,1-42-15,-1 21 0,0-1 0,0-20 16,0 0-16,0-1 0,1 1 16,-1 0-16,-21-22 0,0 22 0,0-22 15,0 1-15,0-1 0,0 1 0,-21 21 16,-1-22-16,1 1 0,0 20 16,-21 22-16,21-21 0,-1 21 15,-20-1-15,21 1 0,0 21 0,21-21 16,-21 21-16,21-21 31,21 0-15,0 21-16,0-21 0,21-1 0,-20 1 15,20 0-15,0 0 0,1 0 0,20 0 16,-21-22-16,1 22 0,-1-21 16,0-1-16,1 1 0,-22 0 0,21-1 15,-21 1-15,1-21 0,-1 20 16,0 1-16,-21 0 0,0-1 0,0 22 15,0-21-15,0 21 0,-21-1 16,0 22-16,-1 0 16,1 0-16,0 22 0,0-22 15,21 42-15,-21-21 0,0 21 16,21-20-16,-22 20 0,22 0 0,-21 1 16,0-1-16,21 0 0,0 1 15,0-1-15,0 0 0,0 1 0,0-1 16,0-21-16,0 21 0,21-20 0,0-1 15,1 0-15,20 0 0,-21 0 16,0 0-16,22-21 0,-22 0 0,21 0 16,-21 0-16,22 0 0,-22 0 15,21 0-15,-21-21 0,0 21 16,22-21-16,-22 0 0,0 0 0,0 0 16,0-1-16,-21 1 0,0-21 15,22 21-15,-22 0 0,0-1 0,0 1 16,0 0-16,0 0 0,0 0 0,0 0 15,-22 21-15,1 0 16,0 21-16,21 0 16,-21 0-16,21 0 0,-21 0 15,21 1-15,0-1 0,0 0 16,0 0-16,0 0 0,0 0 0,0 1 16,0-1-16,21 0 0,0 0 15,0-21-15,-21 21 0,21-21 0,1 0 16,-1 0-16,0 0 0,0 0 0,0 0 15,0 0-15,1 0 0,-1-21 16,0 0-16,0 21 0,0-21 0,0-22 16,1 22-16,-1 0 0,0 0 15,0-21-15,-21 20 0,21 1 0,-21 0 16,21 0-16,-21 0 0,0 42 47,0 0-47,0 0 0,0 22 15,0-22-15,0 0 0,0 0 0,0 0 16,0 0-16,0 1 0,22-1 0,-1 0 16,0 0-16,0-21 15,0 0-15,0 0 16,1 0-16,-1 0 0,0 0 16,0 0-16,-21-21 15,0 0-15,21 0 0,-21-1 0,0 1 16,0 0-16,0 0 0,0-21 15,0 20-15,-21-20 0</inkml:trace>
  <inkml:trace contextRef="#ctx0" brushRef="#br0" timeOffset="85827.68">6858 6371 0,'-21'21'0,"42"-42"0,-85 42 0,43-21 16,42 0-1,1 0-15,-1-21 16,21 21-16,-21-21 0,22 21 16,-1 0-16,-21-21 0,21 21 0,1 0 15,-22 0-15,0 0 0,21 0 16,-20-21-16,-1 21 0,0 0 16</inkml:trace>
  <inkml:trace contextRef="#ctx0" brushRef="#br0" timeOffset="88672.67">9059 6795 0,'43'21'16,"-22"-21"-16,0 0 15,0 0 1,0 0-16,0 0 0,1 0 16,-22-21-16,21 21 0,0-22 0,-21 1 15,0 0-15,21 0 0,-21 0 0,0 0 16,0-1-16,0 1 0,0 0 0,0-21 15,0 21-15,-21-1 0,0-20 16,0 21-16,-22 0 0,22 0 0,0-1 16,-21 22-16,20 0 0,-20 0 0,21 0 15,-21 0-15,20 22 0,-20-1 0,21 0 16,-21 21-16,20-21 0,1 22 16,0-1-16,0-21 0,0 22 0,21-1 15,-21-21-15,21 21 0,0-20 16,0 20-16,0-21 0,21 0 0,0 0 15,0-21-15,0 22 0,0-22 0,1 0 16,20 0-16,-21 0 0,21 0 0,1 0 16,-1 0-16,0-22 0,-20 1 0,20 0 15,0 0-15,1 0 0,-22 0 0,0-1 16,21 1-16,-21-21 0,1 21 0,-22 0 16,21-22-16,-21 22 0,21 0 15,-21-21-15,0 20 0,0 1 0,0 0 0,0 0 16,-21 42 15,21 0-31,0 0 0,-21 1 0,21-1 16,0 21-16,0-21 0,0 22 0,0-22 15,0 21-15,0-21 0,21 0 0,0 22 16,-21-22-16,21 0 0,0 0 0,0 0 16,1 1-16,20-1 0,-21-21 0,21 21 15,1-21-15,-22 0 0,21 0 0,22 0 16,-22 0-16,0 0 0,1 0 0,-1-21 15,22 21-15,-22-21 0,0-1 0,1 1 16,-1 0-16,-21 0 0,21 0 0,-20 0 16,-1-22-16,0 22 0,-21-21 15,0 21-15,0-22 0,0 22 0,0-21 16,0 21-16,0-1 0,-21 1 0,0 0 16,-1 0-16,-20 21 0,21 0 0,0 0 15,-22 0-15,22 0 0,-21 0 0,0 21 16,20 0-16,-20 0 0,21 22 0,0-22 15,0 21-15,-1-21 0,1 22 0,21-22 16,0 0-16,0 21 0,0-20 16,0-1-16,0 0 0,0 0 0,21 0 15,1-21-15,20 0 0,-21 0 16,0 0-16,0 0 0,22 0 0,-22 0 16,21 0-16,-21 0 0,1-21 15,20 21-15,-21-21 0,0 0 0,22 0 16,-22-22-16,0 22 0,0-21 0,-21-1 15,21 1-15,0 0 0,1-1 0,-22 1 16,21-21-16,-21 20 0,21 1 0,-21 0 16,21-1-16,-21 22 0,0-21 0,0 21 15,0-1-15,0 1 0,0 42 32,-21 1-32,21-1 0,-21 0 0,21 21 15,-21 1-15,-1-1 0,22 21 16,0-20-16,-21 20 0,21-20 0,-21-1 15,21 21-15,0-20 0,0-1 0,0 0 16,0-20-16,0 20 0,0-21 0,21 21 16,0-20-16,1-1 0,-1 0 0,0-21 15,0 21-15,21-21 0,-20 0 0,-1 0 16,21 0-16,0 0 0,1 0 0,-1-21 16,0 21-16,1-21 0,-22 0 0,21-1 15,1 22-15,-22-21 0,21 0 0,-21-21 16,0 21-16,1-1 0,-22 1 0,0-21 15,0 21-15,0 0 0,0-22 0,0 22 16,0 0-16,-22 0 0,1 0 0,0-1 16,0 22-16,0 0 0,0 0 15,-1 0-15,1 0 0,0 0 0,-21 22 16,21-1-16,-1 0 0,1 0 0,-21 0 16,21 0-16,0 22 0,21-22 15,-22 21-15,22-21 0,0 22 0,0-22 16,0 0-16,0 0 0,0 0 0,0 1 15,22-1-15,-1-21 0,0 21 0,0-21 16,0 0-16,0 0 0,1 0 0,-1 0 16,21 0-16,-21 0 0,22-21 0,-22 0 15,21 21-15,-21-22 0,0 1 0,22 0 16,-22-21-16,0 21 0,0-22 0,0 22 16,1-21-16,-22-1 0,21-20 15,0 21-15,-21-1 0,0-20 0,21 20 16,0 1-16,-21 0 0,0-1 0,0 1 15,0 0-15,21 21 0,-21-1 0,0 1 16,0 0-16,0 0 0,-21 21 16,0 21-1,0 0-15,21 0 0,-21 1 0,21 20 16,-21 0-16,21 1 0,0-1 0,0 21 16,0-20-16,-22 20 0,22-20 15,0 20-15,0-21 0,0 1 16,0-1-16,0 0 0,0 1 0,0-22 15,22 0-15,-22 21 0,21-20 0,0-22 16,0 21-16,0-21 0,0 0 0,1 0 16,20 0-16,-21 0 0,0 0 0,22-21 15,-22 21-15,0-22 0,21 1 0,-21 0 16,1 0-16,-1 0 0,0 0 0,21-1 16,-21-20-16,-21 21 0,22-21 0,-1 20 15,-21 1-15,21 0 0,-21 0 0,0 0 16,0 0-16,0 42 31,-21-21-31,21 21 0,-21 21 0,21-21 16,-22 1-16,22-1 0,0 0 15,0 0-15,0 0 0,0 0 0,0 1 16,0-1-16,0 0 0,22 0 16,-1-21-16,0 21 0,0-21 15,0 0-15,0 21 0,1-21 0,-1 0 16,0 0-16,0 0 0,0 0 0,22-21 15,-22 21-15,0-21 0,0 0 0,0 21 16,0-21-16,1 0 0,-1-1 0,0-20 16,-21 21-16,21 0 0,-21-22 0,21 22 15,-21-21-15,0 21 0,0 0 0,0-1 16,0 44 15,0-1-31,0 0 0,0 0 16,0 0-16,0 0 0,-21 1 0,21 20 15,-21-21-15,21 0 0,0 0 0,0 1 16,-21-1-16,21 0 0,0 0 0,0 0 16,21-21 15,0 0-15,0-21-16,-21 0 0,21 0 15,1 21-15,-1-21 0,0-1 0,0-20 16,0 21-16,-21 0 0,21 0 0,1-1 0,-1 1 15,-21 0-15,21 0 0,0 0 16,-21 0-16,21-1 16,-21 44-1,0-1-15,0 0 16,0 0-16,0 0 0,0 0 0,0 1 16,0 20-16,0-21 0,0 0 0,0 0 15,0 1-15,0-1 0,21 0 0,-21 0 16,22-21-16,-22 21 0,21 0 0,0-21 15,0 0-15,0 22 0,0-22 0,1 0 16,20 0-16,-21 0 0,21 0 0,-20 0 16,20 0-16,0 0 0,-21 0 0,22-22 15,-22 1-15,21 21 0,-21-21 16,1 0-16,-1 0 0,0 0 0,0-22 16,-21 22-16,0-21 0,0 21 15,0-1-15,0-20 0,0 21 0,0 0 16,0 0-16,-21-1 0,0 1 0,0 21 15,-1 0-15,1 0 0,0 0 0,0 0 16,0 0-16,0 21 0,-1 1 0,1-1 16,0 0-16,0 0 0,0 0 0,21 0 15,0 22-15,-21-22 0,21 0 16,0 0-16,-22 0 0,22 1 0,0-1 16,0 0-16,0 0 0,22-21 15,-1 0-15,0 0 16,0 0-16,0 0 0,0 0 15,1-21-15,-1 21 0,0-21 0,0 0 16,0 21-16,0-22 0,1 1 0,-1 21 16,-21-21-16,21 0 0,0 21 15,-21 21 17,0 0-32,0 0 15,0 1-15,0-1 0,0 21 16,0-21-16,-21 22 0,21-1 0,0 0 15,0 22-15,-21-22 0,21 22 0,0-1 16,0 1-16,0-1 0,0 1 0,0-1 16,0 1-16,0-1 0,0 1 0,0-1 15,0 1-15,0-22 0,0 21 0,-21-20 16,21-1-16,0 0 0,0 1 0,0-22 16,-22 0-16,22 0 0,-21 0 0,0-21 15,0 22-15,0-22 0,0 0 16,-1 0-16,22-22 15,-21 1-15,0 0 0,21 0 16,0 0-16,0 0 0,-21-1 16,21 1-16,-21-21 0,21 0 0,-21 20 15,-1-20-15</inkml:trace>
  <inkml:trace contextRef="#ctx0" brushRef="#br0" timeOffset="88868.55">11769 6244 0,'0'0'0,"-22"0"0,22-21 16</inkml:trace>
  <inkml:trace contextRef="#ctx0" brushRef="#br0" timeOffset="90459.91">14160 6498 0,'0'-21'0,"0"42"0,0-63 16,22 21-16,-22 0 0,0-1 0,0 1 15,0 0-15,0 0 16,0 0-16,0 42 31,0 0-31,0 0 0,0 22 16,0-1-16,0 0 0,0 1 16,-22-1-16,22 0 0,-21 22 15,0-22-15,21 0 0,-21-20 0,21 20 16,-21 0-16,0-21 0,21 22 15,-22-22-15,22 0 0,0 0 16,-21-21-16,21-21 31,0 0-31,0 0 0,0 0 0,0-1 16,0-20-16,0 21 0,21-21 16,1-1-16,-22 1 0,21 0 0,0-1 15,0 1-15,0 0 0,0 20 16,1-20-16,20 21 0,-21 0 15,0 21-15,0 0 0,1 0 0,-1 0 16,0 21-16,0 0 0,-21 0 16,0 0-16,21 1 0,-21 20 0,0-21 15,21 21-15,-21 1 0,0-22 16,0 21-16,0-21 0,0 1 0,22 20 16,-22-21-16,21 0 0,-21 0 0,21-21 15,0 22-15,0-22 0,0 0 16,1 0-16,-1 0 0,0 0 0,0 0 15,21 0-15,-20 0 0,20-22 16,-21 1-16,21 0 0,1 0 16,-22 0-16,21 0 0,-21-1 0,22-20 15,-22 21-15,0-21 0,0-1 16,0 1-16,-21 0 0,0-1 0,0 22 16,22-21-16,-22 21 0,0-1 15,0 1-15,0 0 0,-22 21 16,1 21-16,0 0 15,0 1-15,0-1 0,0 21 16,21-21-16,-22 22 0,1-1 0,21 0 16,0 1-16,0-22 0,-21 21 15,21-21-15,0 22 0,0-22 0,0 0 16,0 0-16,0 0 0,0 0 16,21-21-16,0 22 0,1-22 15,-1 0-15,0 0 0,0 0 0,21 0 16,-20 0-16,20 0 0,0 0 0,-21 0 15,22-22-15,-22 1 0,21 0 16,-21 0-16,22 0 0,-22 0 0,21-22 16,-21 22-16,1-21 0,-1 21 15,0-22-15,0 22 0,-21 0 0,21 0 16,-21 0-16,21 21 0,-21-22 16,0 44-1,0-1 1,0 0-16,0 21 0,0-21 0,0 1 15,0-1-15,-21 21 0,21-21 16,0 0-16,-21 1 0,21-1 0,0 0 16,0 0-16,0 0 0,0 0 15,21-21 1,0 0-16,1 0 0,-1 0 16,0-21-16,0 0 15,0 0-15,0 0 0,1 0 0,-1-1 16,0 1-16,-21 0 0,21 0 15,0 0-15,-21 0 0,21-1 0,-21 1 16,0 0-16,0 42 31,0 0-31,0 1 0,0-1 16,0 0-16,0 0 0,0 0 16,0 22-16,0-22 0,0 0 0,0 0 15,0 0-15,0 0 0,22 1 16,-1-22-16,0 0 0,0 21 15,0-21-15,0 0 0,1 0 0,-1 0 16,0 0-16,21 0 0,-21-21 0,22-1 16,-22 22-16,21-21 0,-21 0 15,1 0-15,-1 0 0,0-22 0,0 22 16,-21-21-16,0 0 0,0 20 16,0-20-16,0 0 0,0 21 0,-21-1 15,0 1-15,0 0 0,-1 0 16,1 21-16,0 0 0,0 0 15,0 0-15,42 0 32,0 21-32,0-21 15,0 0-15,1 0 0,-1 0 16,0 0-16,21 0 0,-21 0 16,1 0-16,-1 0 0</inkml:trace>
  <inkml:trace contextRef="#ctx0" brushRef="#br0" timeOffset="91520.56">17166 6816 0,'0'0'0,"-21"0"15,21 21-15,21-21 16,0 0 0,0 0-16,1-21 0,20 21 0,0-21 15,1-1-15,-1 1 0,0 0 16,22 0-16,-22 0 0,0-22 16,1 22-16,20-21 0,-20 0 0,-22-1 15,21 1-15,-21 21 0,0-22 16,1 1-16,-1 0 0,-21 21 0,0-22 15,0 22-15,0 0 0,0 0 16,0 0-16,-21-1 0,-1 22 16,1 0-16,0 0 0,0 0 15,0 0-15,0 22 0,-1-1 16,1 0-16,0 21 0,21 1 0,-21 20 16,0 1-16,21-1 0,-21 1 15,21-1-15,-22 1 0,22 20 0,0-20 16,-21-1-16,21 22 15,-21-22-15,0 22 0,21 0 0,-21-22 16,21 22-16,0 0 0,-21-22 0,21 22 16,-22-22-16,22 1 0,0-1 15,0-20-15,0 20 0,0-21 0,0 1 16,0-1-16,22-21 0,-1 0 0,0-21 16,0 0-16,0 0 0,0 0 15,1-21-15,20 0 0,-21 0 0,21 0 16,-20-22-16,-1 1 0,21 0 0,-21-1 15,0 1-15,22 0 0,-22-22 16,-21 1-16,0-1 0,0 1 0,0 20 16,0-20-16,0-1 0,-21 1 15,-22 21-15,22-1 0,-21 1 16,0 0-16,-22-1 0,22 22 0,-1 0 16,1 0-16,0 0 0,21-1 15,-1 22-15,1 0 0,21-21 0,21 21 16,1-21-1,-1 21-15,21 0 0,0-21 16,1 0-16,-1 21 0,22-21 0,-1-1 16,-21 1-16,22-21 0,21 21 15,-22-22-15,1 22 0,20-21 0,-20 0 16,-22-1-16,22 22 16,-22-21-16,0 21 0,-21-22 0,-21 22 15,0 0-15,0 0 0,0 0 16,-21 21-16,-21 0 15,21 0-15,0 0 0,-1 21 0,1 0 16,-21 0-16,21 0 0,0 0 16,21 22-16,0-1 0,-22-21 0,22 22 15,0-1-15,0-21 0,0 21 16,0-20-16,22-1 0,-1 21 0,0-21 16,0 0-16,0-21 0,-21 22 0,21-1 15,1-21-15,20 0 0,-21 0 16,0 0-16,0 0 0,22 0 0,-22 0 15,0 0-15,21-21 16,-20 21-16,20-22 0</inkml:trace>
  <inkml:trace contextRef="#ctx0" brushRef="#br0" timeOffset="93447.79">19262 6435 0,'0'0'0,"0"-64"15,0 43-15,0 0 16,0 0-16,-22 0 0,1-1 15,0 1-15,0 21 16,-21 0-16,20 0 0,1 0 0,0 0 16,0 0-16,-21 21 0,20 1 15,1-1-15,-21 21 0,21-21 0,0 22 16,-1-1-16,1 0 0,0 1 0,0-1 16,21 0-16,0 1 0,0-1 15,0-21-15,0 21 0,0-20 0,0-1 16,21-21-16,0 21 0,0-21 15,1 21-15,-1-21 0,21 0 0,-21 0 16,0 0-16,22-21 0,-22 0 16,21 0-16,1-1 0,-22 1 0,21 0 15,-21 0-15,22-21 0,-22-1 16,0 22-16,0-21 0,0-1 16,-21 1-16,0 0 0,0 21 0,0-22 15,0 22-15,0 0 0,0 0 16,0 0-16,-21 21 15,0 0-15,0 21 0,21 0 16,-21 21-16,-1-21 0,22 22 16,0-1-16,0 0 0,0 1 0,0-1 15,0 0-15,0 1 0,0-1 16,0-21-16,22 0 0,-1 1 0,0-1 16,0 0-16,21-21 0,-20 0 0,20 0 15,-21 0-15,21 0 0,1 0 16,-1 0-16,0-21 0,-20 0 15,20-1-15,-21 1 0,21-21 16,-20 0-16,-1 20 0,21-20 0,-21-21 16,0 20-16,1 1 0,-1-22 0,-21 22 15,21 0-15,0-1 0,0 1 16,-21 0-16,0-1 0,0 1 0,21 21 16,-21 0-16,0 0 0,0-1 15,0 44 1,-21-22-16,0 21 15,21 21-15,-21 0 0,21-20 0,-21 41 16,21-21-16,0 1 0,-21 20 0,21 1 16,0-22-16,0 22 15,0-22-15,0 0 0,0 1 0,0-1 16,0-21-16,21 21 0,0-20 16,-21-1-16,21-21 0,0 0 0,0 21 15,22-21-15,-22 0 0,0 0 0,21-21 16,-20 21-16,20-21 0,-21-1 15,21 1-15,-20 0 0,-1-21 0,0 21 16,0-22-16,0 22 0,-21-21 16,0-1-16,0 22 0,21-21 0,-21 21 15,0 0-15,0-1 0,0 1 0,0 0 16,-21 21 0,21 21-1,-21 0-15,21 1 0,-21-1 16,0 0-16,21 21 0,0-21 0,0 22 15,0-1-15,0-21 0,0 22 0,0-22 16,0 21-16,0-21 0,0 0 16,0 1-16,21-1 0,0-21 0,0 21 15,0-21-15,1 0 0,-1 0 16,0 0-16,0 0 0,0 0 0,0 0 16,22-21-16,-22 21 0,0-21 0,0-1 15,0 1-15,1 0 16,-1-21-16,0 21 0,0-22 0,0 22 15,-21-21-15,21-1 0,1 22 16,-22 0-16,0 0 0,0 0 0,0 0 16,21-1-16,-21 44 15,0-1 1,-21 0-16,21 0 0,0 21 0,0-20 16,-22-1-16,22 21 0,0-21 15,0 0-15,0 1 0,0-1 0,0 0 16,0 0-16,0 0 0,22 0 15,-1-21-15,0 0 16,0 0-16,0 0 0,0 0 16,1 0-1,-1-21-15,0 21 0,-21-21 0,21 0 16,0 0-16,0 0 0,-21-1 0,22 1 16,-1-21-16,0 21 0,0 0 15,-21-22-15,21 22 0,0 0 0,-21 0 16,0 0-16,0-1 15,22 22-15,-44 22 47,22-1-15,0-42 14,-21 21-30,21-22-16,-21 22 31,0 0 1,21 22 30,21-22-62,-21 21 0,21 0 16,-21 0-16,0 0 15,21 0-15,-21 1 0,22-1 0,-22 0 16,0 0-16,0 0 0,0 0 16,0 1-16,0-1 0,0 0 0,21-21 15,-21 21-15,21 0 0,-21 0 0,21-21 16,-21 22-16,21-22 0,0 0 15,1 21-15,-1-21 0,0 0 0,0 0 16,21 0-16,1 0 0,-22 0 16,21 0-16,1 0 0,-1 0 15,0 0-15,1-21 0,-1-1 0,-21 1 16,21 0-16,-20 0 0,-1-21 16,0 20-16,0-20 0,0 0 15,0-1-15,-21 1 0,22 21 0,-22-21 16,0 20-16,0-20 0,0 21 15,-22 21-15,1 0 0,0 0 16,0 0-16,0 21 0,0 0 16,-1 0-16,1 22 0,0-1 0,21-21 15,0 22-15,0-1 0,0 0 16,0-21-16,0 22 0,0-22 16,0 0-16,21 0 0,0 0 0,1 1 15,-1-1-15,0 0 0,0-21 16,0 0-16,0 0 0,1 0 0,-1 0 15,0 0-15,0 0 0,0 0 0,0 0 16,1-21-16,-1 0 0,-21-1 16,21 1-16,-21-21 15,0 21-15,0 0 0,0-22 0,0 22 0,0-21 16,-21 21-16,0-22 0</inkml:trace>
  <inkml:trace contextRef="#ctx0" brushRef="#br0" timeOffset="93694.76">20278 6096 0,'0'0'0,"-43"0"0,22 0 0,0 0 16,42-21 0,21 21-16,1 0 15,-1 0-15,22 0 0,-22-21 0,21 21 16,1 0-16,-1 0 0,1-21 0,-1 21 15,-20 0-15,-1 0 0,0-22 16,1 22-16,-22 0 0,0-21 16,0 21-16,-21-21 15,-21 21 1,0 0-16,0 0 0</inkml:trace>
  <inkml:trace contextRef="#ctx0" brushRef="#br0" timeOffset="95097.24">13504 6689 0,'0'0'0,"0"-21"0,0-1 16,0 1-16,0 0 0,0 0 15,0 0-15,0 0 0,0-1 16,0 44 15,0 20-31,0-21 16,0 21-16,0-20 15,0 20-15,0 0 0,0-21 0,-21 22 16,21-22-16,0 21 0,0-21 16,0 1-16,0-1 0,0 0 0,0 0 15,0 0 1,0-42 15</inkml:trace>
  <inkml:trace contextRef="#ctx0" brushRef="#br0" timeOffset="95364.62">13652 6879 0,'22'0'31,"-1"0"-31,-21-21 16,21 21-1,-21-21 17,0 42 15,0 0-32,0 0-15,0 1 0,0-1 16,0 0-16,0 21 0</inkml:trace>
  <inkml:trace contextRef="#ctx0" brushRef="#br0" timeOffset="96064.23">13271 8297 0,'0'-21'16,"0"0"-1,0 0 1,0 0-16,0 0 0,0-1 15,0 1-15,0 0 0,22 21 16,-1-21-16,0 21 0,0-21 16,0 21-16,0 0 0,1 0 15,-1 0-15,0 21 16,0 0-16,-21 0 0,0 0 16,21 1-16,-21 20 0,0-21 15,0 21-15,0 1 0,0-1 0,0 0 16,0-20-16,0 20 0,-21 0 0,0 1 15,0-22-15,0 21 0,-1 0 16,1-20-16,-21 20 0,21-21 0,0 0 16,-22 0-16,22 1 0,0-22 15,0 0-15,0 0 0,-1 0 0,1 0 16,21-22-16,-21 1 0,0 0 0,21 0 16,0 0-16,-21 0 15,0-22-15,21 22 0,-22-21 0,22 21 16,-21-22-16,21 22 0,0 0 15,0 0-15,0 0 0,21 21 16,1 0-16,-1 0 16,0 0-16,0 0 0,0 21 15,0 0-15,1 0 0,-1 0 0,0 0 16,0 1-16,-21-1 0,21 0 16,0 0-16,-21 0 0,0 0 0,22-21 15,-22 22-15,21-1 0,-21 0 16,0 0-1,21-21 1,0 0 0,0 0-1,-21-21-15,21 0 0,1 21 0,-22-21 16,21-1-16</inkml:trace>
  <inkml:trace contextRef="#ctx0" brushRef="#br0" timeOffset="96391.67">13631 8530 0,'0'0'15,"21"0"1,1 0 15,-1 0-15,0 0-16,0 0 0,0 0 16,0 0-16,-21-21 15,0 0 1,-21 21-1,0 0 1,0 0 0,21 21-1,0 0 17,0-42 30,21 0-62</inkml:trace>
  <inkml:trace contextRef="#ctx0" brushRef="#br0" timeOffset="98927.96">14224 8657 0,'0'21'47,"0"1"469,0-1-282,0 0-202,-21-21-17,21-21 438</inkml:trace>
  <inkml:trace contextRef="#ctx0" brushRef="#br0" timeOffset="101708.09">14880 8488 0,'0'-21'31,"21"21"-15,-21-21-16,0-1 47</inkml:trace>
  <inkml:trace contextRef="#ctx0" brushRef="#br0" timeOffset="102068.89">15007 8509 0,'0'0'0,"21"-21"16,-21 0-16,21 21 0,1-21 15,-22-1-15,0 1 16,21 21-16,-21-21 0,21 0 16,-21 0-16,0 0 0,0-1 15,0 1 1,0 0-16,-21 0 16,0 21-1,-1 0-15,1 0 16,0 0-16,0 0 15,0 0 1,0 0 0,21 21-16,0 0 15,-22 0 1,22 1-16</inkml:trace>
  <inkml:trace contextRef="#ctx0" brushRef="#br0" timeOffset="103957.38">14965 8424 0,'0'-21'16,"21"21"-16,-21-21 15,21 21-15,-21-21 0,0 0 16,21 0-1,-21-1-15,21 1 0,-21 0 16,0 0 0,0 0-16,0 0 0,0-1 15,0 1-15,0 0 0,0 42 47,0 0-47,0 1 16,22-1-16,-22 0 0,0 0 15,0 21-15,0 1 0,0-22 0,0 21 16,0 1-16,0-22 0,0 21 0,0 0 16,0-20-16,0 20 0,0-21 15,0 0-15,-22 0 0,22 1 0,0-1 16,0-42 15,22-1-31,-1 1 0,-21 0 16,21 0-16,-21-21 15,21 20-15,-21-20 0,21 21 0,0-21 16,-21-1-16,22 22 0,-1-21 0,-21 21 16,21-1-16,0 1 0,0 21 15,-21-21-15,21 21 0,1 0 16,-22 21-16,21 0 0,-21 1 16,21-1-16,-21 0 0,0 0 15,0 21-15,21-20 0,-21-1 0,0 0 16,0 0-16,21 21 0,-21-20 15,0-1-15,0 0 16,21-21-16,1 0 0,-1 0 16,0 0-1,0-21-15,0 21 0,0-21 16,1-1-16,-1 1 0,0 0 0,0-21 16,0 21-16,0-1 0,-21-20 15,22 21-15,-1 0 0,0 0 0,0-1 16,-21 1-16,0 0 0,21 0 0,-21 42 31,0 0-31,0 0 16,0 1-16,0-1 0,0 0 0,0 0 15,0 21-15,0-20 16,0-1-16,0 21 0,0-21 0,0 0 0,0 1 16,0-1-16,0 21 0,0-21 15,21 0-15,1-21 0,-1 22 16,0-1-16,0-21 0,0 0 0,0 0 15,22 0-15,-22 0 0,21-21 16,1-1-16,-22 1 0,21 0 0,-21 0 16,22 0-16,-22 0 0,0-1 0,0 1 15,0-21-15,0 21 0,-21 0 16,0-1-16,22 1 0,-22 0 0,0 0 16,21 21-16,-21 21 31,0 0-31,-21 0 0,21 1 15,-22-1-15,22 21 0,0-21 0,-21 0 16,21 22-16,0-22 0,0 0 16,0 21-16,0-20 0,0-1 0,21 0 15,1 0-15,-1 0 0,0 0 16,0-21-16,0 0 0,22 0 0,-22 0 16,0 0-16,21 0 0,-21 0 0,22-21 15,-22 0-15,0 0 0,0 0 16,0-22-16,-21 22 0,0 0 0,0-21 15,0 21-15,0-22 0,0 22 0,0-21 16,-21 21-16,0-22 16,0 22-16,-21 0 0,20 0 0,-20 21 15,21 0-15,-21 0 0,20 0 0,-20 0 16,21 0-16,0 0 0,21 21 16,0 0-16,21-21 15,0 21-15,21-21 16,1 0-16,-1 0 0,22 0 0,-22 0 15,21 0-15,1-21 0,-1 21 0,-20 0 16,41-21-16,-20 21 0,-1-21 16,1 21-16,-1 0 0,1-21 0,-22 21 15,1 0-15,-1 0 0,-21-22 0,0 22 16,0 0-16,-21-21 16,-21 21-1,-21 0 1,21 0-16,0 21 0,-1 1 0,-20-22 15,21 21-15,-21 0 0,20 0 0,1 0 16,-21 22-16,21-22 0,0 0 16,-1 0-16,1 21 0,21-20 0,0-1 15,0 21-15,0-21 0,0 0 0,0 1 16,0-1-16,21 0 16,1-21-16,-1 0 0,0 0 0,0 0 15,21 0-15,-20 0 0,-1-21 0,21 21 16,-21-21-16,22-1 15,-22 1-15,0 0 0,0 0 0,21 0 16,-20-22-16,-1 22 0,0-21 0,0 0 16,-21-1-16,21-20 0,-21-1 15,21 1-15,-21-1 0,0 1 0,0-1 16,0 1-16,0-1 0,0 22 16,0 0-16,0-1 0,0 22 0,0 0 15,0 0-15,0 42 16,0 21-1,0-21-15,0 22 0,0-1 0,0 22 16,0-1-16,-21-21 16,21 22-16,0-1 0,0-20 0,0 20 15,0-20-15,0-1 0,0 0 0,0 1 16,0-1-16,21-21 0,1 0 16,-1 0-16,21 1 0,-21-1 0,22-21 15,-22 0-15,0 0 0,21 0 0,-21 0 16,1 0-16,-1 0 0,0-21 15,0 21-15,0-22 0,0 1 0,1 0 16,-22 0-16,21 0 0,0 0 0,-21-22 16,0 22-16,0 0 0,21 0 15,-21 0-15,21 21 0,-21 21 32,0 0-32,0 0 15,0 21-15,0-20 0,0-1 0,0 0 16,0 0-16,0 0 0,0 0 0,0 1 15,0-1-15,0 0 0,0 0 16,21-42 31,-21 0-47,22 0 0,-22-1 0,21 1 16,-21-21-16</inkml:trace>
  <inkml:trace contextRef="#ctx0" brushRef="#br0" timeOffset="104129.28">18182 8001 0,'0'0'0,"0"-21"0,-21 21 16,0-21-16,0 21 31,21 21 0</inkml:trace>
  <inkml:trace contextRef="#ctx0" brushRef="#br0" timeOffset="105084.42">18351 8509 0,'0'0'0,"-42"0"0,21 0 0,-21 0 0,20 0 16,44 0-1,-1 0 1,0 0-16,21-21 0,-21 21 0,22 0 15,-1-21-15,22 0 0,-22 21 16,0-22-16,1 1 0,-1 21 0,0-21 16,1 0-16,-1 0 0,-21-22 0,21 22 15,-20-21-15,-1 21 0,0-22 16,-21 1-16,0 0 0,0-1 0,0 22 16,0-21-16,0 21 15,0 0-15,0-1 0,-21 22 0,0 0 16,-1 0-16,1 22 15,0-1-15,-21 0 0,21 21 16,-1 1-16,1 20 0,-21 1 0,21-1 16,0 1-16,-1-1 0,1 1 15,0 20-15,0 1 0,0 0 0,21 20 16,0-20-16,-21 0 0,21 21 0,-22-22 16,1 1-16,21 21 0,0-22 15,-21 22-15,0-21 0,21-22 0,-21 22 16,0-21-16,21-1 0,-22 1 0,22-22 15,0 0-15,0 1 0,0-22 0,0 0 16,0 0-16,22-21 0,20 0 16,0 0-16,-21-21 0,22 0 0,20-22 15,-20 22-15,20-21 0,-21 0 16,22-1-16,-22 1 0,1-22 0,-1 1 16,0 21-16,-21-22 0,1 1 15,-1-1-15,-21 1 0,0-1 0,0 1 16,0-1-16,0 1 0,-21-1 0,-1 1 15,-20-1-15,0 1 0,-1 20 16,-20 1-16,21 0 0,-1 20 0,-20 1 16,20 0-16,22 21 0,-21 0 0,21 0 15,0 0-15,42 0 16,0 0 0,0 0-16,0-21 0,22 21 15,-22-21-15,21 21 0,0-21 16,1-1-16,-1 1 0,0 0 0,1 0 15,-1 0-15,0 0 0,1-22 16,-22 22-16,21 0 0,-21-21 0,1 20 16,-1-20-16,0 21 0,0 0 0,-21 0 15,0-1-15,0 1 0,0 42 32,0 1-17,0-1-15,0 0 16,0 0-16,0 0 0,0 0 0,0 1 15,-21-1-15,21 0 0,-21-21 0,21 21 16,0 0-16,0 0 16,0-42 15,21 0-31,0 0 16,-21 0-16</inkml:trace>
  <inkml:trace contextRef="#ctx0" brushRef="#br0" timeOffset="105268.31">19262 8043 0,'0'0'16,"0"-21"-1,0 42 17,0 1-17,21-1 1,-21 0-16,21-21 0,0 21 15,-21 0-15,21-21 0,0 21 0,1 1 16</inkml:trace>
  <inkml:trace contextRef="#ctx0" brushRef="#br0" timeOffset="107188.57">19791 8297 0,'0'0'0,"0"-42"15,0 21 1,0 0-16,0 0 15,-21 21 1,-1 0-16,1 0 16,0 0-16,0 21 0,21 0 15,-21 0-15,0 0 0,-1 0 0,22 1 16,-21 20-16,21-21 0,-21 0 16,21 22-16,0-22 0,0 0 15,0 0-15,0 21 0,0-20 0,0-1 16,21 0-16,0 0 0,22-21 15,-22 0-15,0 0 0,0 21 16,22-21-16,-22 0 0,21 0 16,0 0-16,-20 0 0,20-21 0,-21 21 15,21-21-15,1 0 0,-1 21 0,-21-21 16,22-1-16,-1 1 0,-21 0 16,21 0-16,-20 0 0,-1 0 0,0-1 15,0-20-15,0 21 0,-21 0 0,0 0 16,0-1-16,0 1 0,0 0 15,-21 21-15,0-21 0,0 21 16,0 0-16,-1 0 0,1 21 16,0-21-16,0 21 0,0 0 0,0 1 15,-1-1-15,1 0 0,0 21 16,0-21-16,0 1 0,21-1 16,0 0-16,0 0 0,0 0 0,0 0 15,0 1-15,21-22 31,0 0-31,0 0 0,0 0 0,1-22 16,-1 22-16,0-21 0,-21 0 16,21 0-16,0 0 0,-21 0 15,0-1-15,21-20 0,-21 21 16,22 0-16,-22 0 0,0-1 0,0 1 16,0 42 15,0 1-31,0-1 15,0 0-15,0 0 0,0 0 0,0 0 16,0 1-16,0 20 0,0-21 0,0 0 16,0 0-16,21 1 0,0-22 15,-21 21-15,21-21 0,0 0 0,0 21 16,22-21-16,-22 0 0,21 0 0,1 0 16,-22 0-16,21 0 0,-21-21 15,22 21-15,-22-21 0,0-1 16,21 1-16,-21 0 0,1-21 0,-1 21 15,0-22-15,0 1 0,-21 0 16,21-1-16,-21 1 0,0 0 0,0-22 16,0 43-16,0-21 0,0-1 15,0 22-15,0 0 0,0 0 0,0 42 32,-21 0-32,0 0 0,21 22 15,-21-1-15,0-21 0,21 21 0,-22 1 16,22-1-16,0 0 0,-21 1 15,21-1-15,0 0 0,-21-20 0,21 20 16,0-21-16,0 0 0,0 0 0,0 1 16,21-1-16,0 0 0,1-21 15,-1 0-15,0 0 16,0 0-16,0 0 0,0 0 0,22-21 16,-22 21-16,0-21 0,0-1 15,0 1-15,22 0 0,-22 0 0,0 0 16,0 0-16,0-1 0,1-20 15,-1 21-15,0 0 0,-21 0 16,0-1-16,21 22 0,-21 22 31,0-1-31,-21 0 0,0 0 16,21 21-16,0-20 0,0-1 16,-21 0-16,21 0 0,0 0 15,0 0-15,0 1 0,0-1 16,0 0-16,21-21 15,0 0-15,21 0 16,-21 0-16,1 0 0,-1 0 0,0-21 16,21 21-16,-21-21 0,1-1 15,-1 1-15,0 0 0,0 0 0,0 0 16,0-22-16,1 22 0,-1 0 16,0 0-16,-21 0 0,0 0 0,21 21 15,-21 21 1,-21 0-1,21 0-15,0 0 16,0 0-16,0 1 0,0-1 0,0 0 16,0 0-16,0 0 0,0 0 0,0 1 15,21-1-15,0-21 16,0 0-16,1 0 0,-1 0 16,0 0-16,0 0 0,0 0 0,0 0 15,1 0-15,-1 0 0,0-21 16,-21-1-16,0 1 15,21 0-15,-21 0 0,0 0 16,0 0-16,0-1 0,0 1 16,0 0-16,-21 0 0,0 21 0,0-21 15,-1 21-15,1 0 0,0 0 16,0 0-16,0 0 16,42 0 15,0 0-31,0 0 15,0 0-15,1 0 0,-1-21 16,21 21-16,-21-22 0,0 22 0,1 0 16,-1 0-16,0 0 0,0 0 0,0 0 15,0 0-15,1 0 0,-1 0 16,-21 22 0,0-1-16,0 0 0,0 0 0,0 0 15,0 0-15,0 1 0,0-1 16,0 0-16,0 0 0,0 0 0,0 0 15,0 1-15,0-1 16,0 0-16,0 0 0,0 0 16,0-42 15,0 0-15,0 0-16,0 0 15,0-1-15,0 1 0,0-21 0,21 21 16,0-22-16,0 22 0,0-21 15,1 0-15,20-1 0,-21 22 16,21-21-16,1 21 0,-22-1 0,21 1 16,1 21-16,-22 0 0,0 0 0,0 0 15,-21 43-15,0-22 16,0 0-16,0 21 0,0-21 0,0 22 16,0-22-16,-21 21 0,0-21 0,21 22 15,-21-22-15,21 0 0,-22 0 16,1 0-16,21 1 0,0-1 0,0 0 15,-21-21-15,21 21 0,0-42 47,0 0-47,0 0 0,0-1 16,0 1-16</inkml:trace>
  <inkml:trace contextRef="#ctx0" brushRef="#br0" timeOffset="107392.46">22013 7726 0,'0'0'0,"-42"0"0,-22-21 15,43 21 1,0 0-16,0-21 16,42 21 15,-21-22-16,-21 22 1</inkml:trace>
  <inkml:trace contextRef="#ctx0" brushRef="#br0" timeOffset="107572.09">20701 7938 0,'0'0'0,"-42"21"0,-1 0 16,1 0-16,21-21 0,0 21 15,42-21 1,0 0-16,0 0 0,21 0 16,1 0-16,-1 0 0,0-21 15,1 21-15,20-21 0,-20 21 0,20-21 16,-21 0-16,1 21 0,-1-22 0</inkml:trace>
  <inkml:trace contextRef="#ctx0" brushRef="#br0" timeOffset="108747.93">23918 8001 0,'0'0'0,"0"-21"0,0 0 16,0 0-16,0-1 16,-21 22-1,0 0-15,0 0 0,0 22 16,-1-22-16,1 21 15,-21 0-15,21 21 0,-22-21 0,1 1 16,21 20-16,-21 0 0,20-21 0,-20 22 16,21-1-16,0-21 0,21 22 15,0-22-15,0 0 0,0 0 0,0 0 16,0 0-16,0 1 0,21-22 0,0 0 16,21 0-16,-20 0 0,20 0 15,0 0-15,1-22 0,-22 1 0,21 21 16,0-21-16,1 0 0,-1 0 0,-21 0 15,0-22-15,-21 22 16,0-21-16,0 21 0,0-22 0,-21 1 0,0 21 16,0-22-16,-21 1 15,-1 21-15,22 0 0,-21 0 0,-1-1 16,22 1-16,-21 21 0,21 0 0,0 0 16,-1 0-16,1 0 0,21 21 31,21-21-31,1 0 0,20 0 0,-21 0 15,21 0-15,22 0 0,-22-21 16,22 21-16,-1-21 0,1 0 0,-1 0 16,1 21-16,-22-21 0,22-1 15,-22 1-15,0 0 0,1 0 0,-22 0 16,0 0-16,0 21 0,-21-22 0,21 22 16,-21-21-1,-21 21 1,0 0-16,0 21 15,21 1-15,0-1 0,-21 21 0,-1-21 16,22 22-16,-21-1 0,21 0 0,0 22 16,0-22-16,0 22 0,0-1 15,0 1-15,-21-1 0,21 1 0,0-1 16,-21 1-16,21-1 0,0 1 0,-21-1 16,0 22-16,21-22 0,-22 22 15,1 0-15,0-22 0,0 22 16,0-22-16,0 1 0,21-1 0,-22 22 15,1-22-15,0 1 0,21-1 0,-21 1 16,21-1-16,-21 1 0,0-1 16,21-20-16,-22 20 0,1-20 0,21-1 15,-21-21-15,0 21 0,21-20 0,-21-1 16,21 0-16,-21-21 0,-1 0 0,1 0 16,0 0-1,21-21-15,0-22 0,0 22 16,0 0-16,0-21 0,-21-1 0,21-20 15,0-1-15,0 1 0,0-1 16,0 1-16,21-22 0,0 22 0,0-22 16,-21 0-16,43 1 0,-22-1 0,0 0 15,0 1-15,0 20 0,1-20 16,20 20-16,-21 1 0,21-1 16,1 1-16,-22 20 0,21 1 0,1 0 15,-1-1-15,-21 1 0,21 0 0,1-1 16,-1 22-16,0-21 0,-20 21 15</inkml:trace>
  <inkml:trace contextRef="#ctx0" brushRef="#br0" timeOffset="114521.27">25273 8255 0,'0'21'0,"21"-21"16,0 0-16,0-21 16,1 0-16,20 0 15,-21 0-15,21-1 0,1-20 0,-1 21 16,0-21-16,-20 20 0,20-20 15,0 21-15,-21-21 0,1 20 0,-1-20 16,0 21-16,-21-21 0,0 20 16,0-20-16,0 21 0,0 0 0,-21 0 15,0 21-15,-1 0 0,1 0 0,0 0 16,0 0-16,-21 21 16,20-21-16,1 42 0,0-21 0,0 0 15,-21 22-15,42-1 0,-22 0 16,1 1-16,21-1 0,0 0 0,0 1 15,0-1-15,0 0 0,0-20 16,21 20-16,1-21 0,-1 0 0,0-21 16,0 21-16,21-21 0,1 0 15,-22 0-15,21 0 0,1 0 0,-1-21 16,-21 21-16,21-21 0,-20 0 0,20 0 16,-21 0-16,0-1 0,-21-20 15,21 21-15,1-21 0,-1-1 0,-21 22 16,21-21-16,0-1 15,0 22-15,0-21 0,-21 21 0,43 0 16,-22-1-16,0 22 0,0 0 0,0 0 16,1 0-16,-1 0 0,0 0 15,0 0-15,0 22 0,-21-1 0,0 0 16,0 0-16,0 21 0,0-20 16,0 20-16,0-21 0,0 21 0,-21-20 15,21-1-15,0 21 0,-21-21 16,0 0-16,21 1 0,-21-22 0,21 21 15,-22-21-15,22-21 32,0-1-32,0 1 15,0 0-15,0-21 0,22 21 16,-22-22-16,21 22 0,0-21 0,-21-1 16,21 22-16,-21 0 0,21-21 0,-21 21 15,0-1-15,0 44 47,0-1-47,0 0 0,0 21 16,0-21-16,-21 1 0,21 20 15,0-21-15,0 0 0,0 22 0,0-22 16,0 0-16,21 0 0,-21 0 0,21 0 16,1 1-16,-22-1 15,21-21-15,0 0 0,0 0 0,0 0 16,0 0-16,1 0 0,-1 0 15,21 0-15,-21-21 0,0-1 0,1 1 16,-1 0-16,0 0 0,-21 0 0,21-22 16,0 22-16,-21-21 0,21 21 15,-21-22-15,0 22 0,0 0 0,0-21 16,0 21-16,22 21 0,-22-22 16,0 1-16,0 42 15,0 1 1,-22-1-16,22 0 15,-21 0-15,21 0 0,0 0 0,-21 22 16,21-22-16,0 21 0,0-21 16,0 22-16,0-22 0,0 0 0,0 0 15,0 0-15,21 1 0,0-22 16,1 0-16,-1 0 16,0 0-16,0 0 0,21-22 0,-20 22 15,-1-21-15,21 0 0,-21 0 16,22 0-16,-22-22 0,0 22 0,21-21 15,-21 21-15,1-22 0,-1 22 16,-21-21-16,21 21 0,-21 0 16,21-1-16,-21 1 0,0 42 31,0 1-15,0-1-16,0 0 0,0 0 15,0 0-15,0 0 0,0 22 16,0-22-16,21 0 0,-21 0 0,0 0 15,0 1-15,21-1 0,-21 0 16,22 0-16,-22 0 0,0 0 16,-22-21-1,1 0-15,0 0 16,0 0-16,0-21 0,21 0 16,-21 21-16,21-21 0,-22 21 15,1 0-15,21-21 16,0 42-1,0 0 1,21 0-16,1 0 16,-1 1-16,0-22 15,0 0-15,0 0 0,-21 21 16,21-21-16,1 0 0,-1 0 16,0 0-16,0-21 0,21-1 0,-20 22 15,-1-21-15,21 0 0,-21 0 16,22-21-16,-22 20 0,0-20 15,0 0-15,21 21 0,-20-22 0,-1-20 0,0 20 16,0 1-16,0-21 16,0-1-16,1 1 0,-22-1 0,21 1 15,-21-1-15,21 22 0,-21-22 16,0 22-16,0 21 0,0 0 0,0-1 16,0 44-1,-21-1-15,0 21 0,-1 0 16,1 22-16,0-22 0,21 22 0,-21-22 15,0 22-15,21-22 0,-21 21 16,21-20-16,0 20 0,0-20 16,0-1-16,0 21 0,0-20 15,0-1-15,21-21 0,0 22 0,0-22 16,0 21-16,-21-21 0,43-21 0,-22 21 16,0-21-16,21 0 0,-21 0 15,22 0-15,-1 0 0,0 0 0,1-21 16,-22 0-16,21 0 0,-21 0 15,22 0-15,-22-22 0,0 22 0,0-21 16,0 21-16,-21-22 0,0 22 16,22 0-16,-22 0 0,-22 42 47,1-21-47,21 21 0,0 21 0,0-20 15,-21-1-15,21 0 0,0 0 16,0 0-16,0 0 0,0 1 0,0-1 15,0 0-15,21-21 16,0 0-16,1 0 16,-1 0-16,0 0 0,0 0 15,-21-21-15,21 0 0,0-1 16,1 1-16,-1 0 0,-21 0 0,21 0 16,0 0-16,0-1 0,-21 1 15,21 0-15,1 21 0,-22-21 0,21 21 31,-21 21-15,0 0-16,0 0 16,0 1-16,0-1 15,0 0-15,0 0 0,0 0 0,0 0 16,0 1-16,21-1 16,0-21-16,0 0 15,0 0-15,1 0 0,-1 0 16,0 0-16,21 0 0,-21 0 0,22 0 15,-1 0-15,-21 0 0,22 0 0,-1 0 16,-21 0-16,21-21 0,-20 21 16,20-22-16,-21 1 0,0 21 15,0-21-15,1 0 0,-1 0 16,0 0-16,0-1 0,0-20 0,-21 21 16,21 0-16,-21-22 0,22 22 15,-22-21-15,0 0 0,0 20 0,0-20 16,0 21-16,0 0 0,0 0 15,-22 21-15,1 0 0,-21 0 16,21 0-16,-22 21 0,1-21 16,0 21-16,21 21 0,-22-21 0,22 1 15,0-1-15,0 21 0,21-21 0,0 22 16,0-22-16,0 0 0,0 21 16,0 1-16,0-22 0,0 21 15,0 0-15,0-20 0,0 20 16,0 0-16,0 1 0,0-1 0,0 0 15,0 1-15,0 20 0,0-21 0,0 1 16,-21-1-16,-1 22 0,1-22 16,0 21-16,0-20 0,0-1 0,0 0 15,21 1-15,0-1 0,-22-21 0,22 0 16,0 22-16,0-22 16,0 0-16,22-42 31,-1 0-31,0 0 0,0-1 15,0-20-15,0 21 0,1-21 16,-1-1-16,0 1 0</inkml:trace>
  <inkml:trace contextRef="#ctx0" brushRef="#br0" timeOffset="114735.66">28914 7408 0,'0'0'15,"-22"-21"-15,-41-63 16,42 84-16,0-22 0,-1 1 16,22 0-16,-21 21 15,21-21 1,21 21 15</inkml:trace>
  <inkml:trace contextRef="#ctx0" brushRef="#br0" timeOffset="114935.65">27898 7430 0,'0'0'0,"21"0"31,21 0-16,-21 0-15,22 0 0,-1 0 0,-21 0 16,21-22-16,1 22 0,-1 0 16,-21-21-16,0 21 0,1-21 0,-22 0 15,-22 0 1</inkml:trace>
  <inkml:trace contextRef="#ctx0" brushRef="#br0" timeOffset="115100.56">27199 7345 0,'0'0'0,"-21"0"0,21 21 0,-21-21 15,42 0 17,0 0-32,0 0 0,0 0 15,1 0-15</inkml:trace>
  <inkml:trace contextRef="#ctx0" brushRef="#br0" timeOffset="116212.31">30035 8065 0,'-21'0'16,"21"-22"31,21 1-47,1 21 0,-1-21 15,21 0-15,-21 0 0,22 0 0,-1-1 16,-21 1-16,21 0 0,1-21 16,-22 21-16,21-1 0,-21-20 0,1 0 15,20-1-15,-21 1 0,0 0 16,0-1-16,1 1 0,-1 0 0,-21-22 16,0 43-16,21-21 0,-21-1 15,0 22-15,0 0 0,-21 63 31,0-20-31,21 20 16,-22 21-16,1-20 0,21 20 16,-21 1-16,0-1 0,0 1 0,0 20 15,-22 1-15,22 0 0,0-1 16,0 1-16,0 0 0,-1-1 0,1 1 16,0 21-16,0-21 0,0 20 15,0-20-15,-1 21 0,22-21 0,-21-1 16,0 1-16,21-22 0,0 1 0,0-22 15,0 22-15,0-43 0,0 21 16,0-21-16,0 1 0,21-22 0,0 0 16,1 0-16,20 0 0,0-22 15,1 1-15,-1-21 0,0 21 0,-21-22 16,22 22-16,-1-21 0,-21-22 16,22 22-16,-22 0 0,-21-22 15,0 22-15,0-22 0,0 1 0,0-1 16,0 22-16,-21-21 0,-1 20 0,1-20 15,0 20-15,-21 22 0,21-21 16,-1 0-16,1 20 0,0 1 0,0 0 16,0 0-16,21 0 0,0 0 15,0-1-15,21 1 16,0 21-16,0-21 0,0 0 16,1 21-16,20-21 0,-21 0 0,21-1 15,1 1-15,-1 0 0,0 0 16,1-21-16,-1 20 0,-21 1 15,22-21-15,-1 21 0,-21 0 16,0-1-16,0-20 0,1 21 0,-22 0 16,0 0-16,0-1 15,-22 22 1,1 0-16,0 22 16,21-1-16,0 0 0,-21 0 15,0 21-15,21-20 0,-21-1 0,21 21 16,0-21-16,-22 0 0,22 1 15,0-1-15,0 0 0,0 0 0,0 0 16,0 0-16,22-21 16,-1 0-16,0 0 0,0 0 15,0 0-15,22 0 0,-1 0 16,0 0-16,1 0 0,-1-21 0,0 0 16,1 21-16,-1-21 0</inkml:trace>
  <inkml:trace contextRef="#ctx0" brushRef="#br0" timeOffset="117679.68">31517 7959 0,'21'-21'0,"-42"42"0,42-85 0,-21 43 0,0 0 16,0 0-16,0 0 16,0-1-16,-21 22 0,0 0 0,0 0 15,0 0-15,-1 0 0,-20 0 16,21 0-16,-21 22 0,20-1 0,-20 0 16,21 0-16,0 0 15,0 0-15,-1 22 0,1-22 0,0 0 16,21 0-16,0 0 0,0 1 15,0-1-15,0 0 16,21-21-16,0 0 0,1 0 16,-1 0-16,0 0 0,0-21 0,21 0 15,-20 21-15,-1-22 0,0 1 16,0 0-16,0-21 0,0 21 0,1-1 16,-1 1-16,0 0 0,-21 0 15,0 0-15,0 0 0,0 42 31,0 0-31,0 0 16,0 0-16,0 22 0,0-22 16,0 21-16,0-21 0,0 0 0,0 22 15,0-22-15,0 0 0,0 0 16,21 0-16,0 1 0,0-22 16,1 0-16,-1 0 0,21 0 15,-21 0-15,0 0 0,1-22 0,-1 1 16,0 0-16,-21 0 0,21 0 15,0 0-15,0-22 0,1 1 0,-22 0 16,0-22-16,21 22 16,0-22-16,-21 22 0,0-22 0,0 22 15,21-21-15,-21 20 0,21-20 16,-21 42-16,0-22 0,0 22 0,0 0 16,0 42-1,0 0-15,-21 22 16,0-22-16,21 21 0,-21 0 15,0 1-15,21 20 0,0-20 0,-22-1 16,22 0-16,0 22 0,-21-22 16,21 0-16,0 22 0,0-22 0,0-21 15,21 22-15,1-22 16,-22 0-16,21 0 0,0 0 0,0-21 0,0 0 16,0 0-16,1 0 15,-1 0-15,0 0 0,0-21 0,0 0 16,0 0-16,1 0 0,-1-22 15,-21 22-15,21-21 0,0 0 0,-21 20 16,21-20-16,-21 21 0,0 0 16,0 0-16,0 42 31,0 0-31,0 0 0,0 0 16,0 0-16,0 1 0,0 20 15,0-21-15,0 0 0,0 0 0,0 1 16,0-1-16,0 0 15,21-21 1,1 0-16,-1 0 0,0 0 16,0 0-16,0-21 0,-21 0 15,21-1-15,1 1 0,-1 0 0,0 0 16,0 0-16,-21 0 0,21-22 16,0 22-16,1 0 0,-22 0 15,21 21 1,-21 21-1,0 0-15,0 0 16,0 0-16,0 1 0,-21-1 16,21 0-16,0 0 0,0 0 15,0 0 1,21-21-16,0 0 16,0 0-16,0 0 15,0 0-15,1-21 0,-1 0 16,0 0-16,0 0 0,0 0 15,0-1-15,1 1 16,-1-21-16,-21 21 0,21 0 0,0-1 0,-21 1 16,21 0-16,-21 42 31,0 0-15,0 1-16,0-1 15,0 0-15,0 0 0,0 0 16,0 0-16,0 1 0,21-1 0,1 0 15,-22 0-15,0 0 16,21-21-16,0 0 0,0 21 0,0-21 16,0 0-16,1 0 15,-1 0-15,0 0 0,0-21 16,0 0-16,0 21 0,1-21 0,-1 0 16,0 0-16,-21-22 0,21 22 15,0 0-15,-21-21 0,21 20 16,-21-20-16,0 21 0,0 0 15,0 0-15,0-1 0,-21 22 16,0 0-16,0 0 0,21 22 16,-21-1-16,21 0 0,-21 0 15,21 0-15,0 0 0,0 1 0,0-1 16,0 0-16,0 0 0,0 0 16,0 0-16,21 1 0,0-22 15,0 0-15,0 0 0,0 0 16,1 0-16,-1 0 0,0 0 15,0 0-15,0-22 0,0 22 0,22-21 16,-22 0-16,0 21 16,0-21-16,-21 0 0,0 0 0,0-22 15,0 22-15,-21-21 0</inkml:trace>
  <inkml:trace contextRef="#ctx0" brushRef="#br0" timeOffset="117912.21">31792 7430 0,'0'0'0,"-63"21"0,20-21 0,22 0 0,0 0 16,42 0-1,22 0-15,-22 0 16,21 0-16,0 0 16,22 0-16,-1 0 0,1 0 0,21 0 15,-22 0-15,22 0 0,-22 0 16,-20 0-16,20 0 0,-42 0 0,22 0 15,-22 0-15,0 0 0,-21-21 16,0-1 0</inkml:trace>
  <inkml:trace contextRef="#ctx0" brushRef="#br0" timeOffset="121361.02">13589 10202 0,'0'0'0,"0"22"16,21-22-16,0 0 47,-21-22-47,0 1 15,21 21-15,-21-21 0,0 0 16,0 0-1,-21 21 1,0 0-16,0 0 16,0 0-16,21 21 15,0 0-15,-21-21 16,21 21-16,0 0 16,0 1-16,21-1 15,0-21 1</inkml:trace>
  <inkml:trace contextRef="#ctx0" brushRef="#br0" timeOffset="122155.57">13991 10393 0,'0'21'16,"21"-21"15,-21-21-31,21 0 15,1 0-15,-1 21 0,0-22 16,0 1-16,0 0 0,0 0 16,1-21-16,-1 20 0,21 1 0,-21-21 15,0 21-15,1-22 0,-1 22 0,0 0 16,-21-21-16,0 21 0,0-1 16,-21 22-1,0 0-15,-1 0 16,1 22-16,0-22 0,0 21 15,21 0 1,21-21-16,0 0 16,0 0-16,1 0 0,-1 0 0,0 0 15,0 0-15,0 0 16,0 0-16,1 0 0,-22 21 16,21-21-16,-21 21 0,0 0 0,0 1 15,0-1-15,0 0 0,0 0 16,0 21-16,0-20 0,-21-1 0,21 21 15,0-21-15,0 22 0,0-22 16,0 0-16,0 0 0,0 0 0,0 0 16,21-21-16,0 22 0,0-22 15,21 0-15,-20 0 0,-1 0 16,21-22-16,0 1 0,-20 0 16,20 0-16,0 0 0,-21 0 0,22-22 15,-1 22-15,-21-21 0,22 21 16,-22-22-16,0 22 0,0-21 0,0 21 15,-21-22-15,0 22 0,0-21 16,0 21-16,0-1 0,-21 22 16,0 0-16,0 0 0,0 0 15,-1 0-15,1 22 0,0-1 16,0 0-16,0 21 0,0-21 16,-1 22-16,1-22 0,21 21 0,-21-21 15,21 22-15,0-22 0,0 0 16,0 0-16,21 0 0,0 1 0,22-1 15,-22 0-15,0-21 0,21 0 16,1 0-16,-1 0 0,0 0 0,1 0 16,-1 0-16,22-21 0,-22 21 15,-21-21-15,21-1 0,1 22 0,-22-21 16,0 0-16,0 0 0,0 21 16,1-21-16,-22 0 0,0-1 15,0 1-15,0 0 31,-22 0-15,1 21-16,0 0 0,0 0 16,-21-21-16</inkml:trace>
  <inkml:trace contextRef="#ctx0" brushRef="#br0" timeOffset="122836.47">12700 10054 0,'0'0'0,"-42"0"15,20 0-15,1-21 16,0 21 0,21-21-16,0 0 15,0 0 1,0-1-16,21 22 16,0-21-16,1 21 0,-1 0 0,21 0 15,-21 0-15,22 0 0,-1 21 16,0 1-16,1-1 0,-22 0 15,0 0-15,0 0 0,-21 22 0,0-22 16,0 21-16,-21-21 0,0 22 16,0-22-16,-22 21 0,22-21 0,-21 22 15,-1-22-15,22 0 0,-21 0 0,21 0 16,-22 0-16,22-21 0,0 0 16,21-21-1,0 0 1,0 0-16,21 21 0,0-21 0,22 0 15,-22-1-15,21 1 0,-21 21 16,22 0-16,-1-21 0,0 21 16,1 0-16,-1 0 0,0 0 0,-20 0 15,20 21-15,0 0 0,-21 1 16,22-22-16,-22 21 0,0 0 0,0 0 16,-21 0-16,0 0 0,0 1 0,0-1 15,-21 21-15,-21-21 0,21 0 16,-22 1-16,-20 20 0,20-21 0,1 0 15,-21 0-15,20 1 0,1-22 16,0 21-16,-22-21 0,43 0 0,-21 21 16,-1-21-16,22 0 0,0 0 0,0 0 15,0 0-15,-1 0 0,1 0 16,0 0-16,21-21 16,0 0-16,0-1 0</inkml:trace>
  <inkml:trace contextRef="#ctx0" brushRef="#br0" timeOffset="125445.18">15579 10033 0,'0'-21'0,"0"0"16,0 0-16,0 42 31,0 0-31,0 0 0,0 21 15,0-20-15,-22 20 0,22 0 16,-21 1-16,21-1 0,-21 0 0,21 1 16,0-1-16,-21 0 0,21-21 15,-21 1-15,21 20 0,0-21 0,0 0 16,0-42 15,0 0-31,0 0 16,0-22-16,0 22 0,0-21 15,0 0-15,21-1 0,0 22 0,-21-21 16,21-1-16,0 1 0,1 0 16,-22 21-16,21-22 0,0 22 0,0 21 15,0-21-15,0 21 0,1 0 16,-1 0-16,0 21 0,0-21 0,0 21 16,-21 0-16,21 1 0,1-1 15,-22 0-15,21 21 0,-21-21 0,0 1 16,21 20-16,-21-21 0,21 0 0,-21 0 15,0 1-15,0-1 0,0 0 16,0 0-16,0 0 16,0-42-1,0 0 1,0 0-16,0-22 16,21 22-16,0 0 0,-21-21 0,22 21 15,-1-22-15,0 22 0,0-21 16,0-1-16,0 22 0,22-21 0,-22 21 15,0 0-15,21-1 0,-20 22 0,-1 0 16,0 0-16,0 0 0,0 22 16,-21-1-16,0 0 0,21 0 15,-21 0-15,22 22 0,-22-22 0,0 0 16,0 21-16,0 1 0,0-22 16,0 0-16,0 21 0,21-21 0,-21 1 15,21-1-15,-21 0 0,21 0 16,0-21-16,0 0 0,1 0 15,-1 0-15,0 0 0,21-21 16,-21 0-16,1 0 0,-1-1 0,21 1 16,-21 0-16,0-21 0,1 21 15,-1-1-15,0-20 0,0 21 0,0 0 16,-21 0-16,21-1 0,-21 1 0,0 0 16,0 42 15,0 0-31,0 1 15,-21-1-15,0 21 0,21-21 0,-21 0 16,21 1-16,0 20 0,0-21 0,-21 21 16,21-20-16,0-1 0,0 0 15,0 0-15,0 0 0,21 0 0,0 1 16,0-22-16,0 0 0,1 0 16,-1 0-16,0 0 0,0 0 0,21-22 15,-20 22-15,20-21 0,-21 0 0,21 0 16,-20 0-16,20 0 0,-21-1 15,0-20-15,-21 21 0,0 0 0,21-22 16,-21 1-16,0 21 16,0-21-16,-21-1 0,21 22 0,-21-21 15,-21 21-15,21-22 0,-1 43 0,1-21 16,-21 21-16,21 0 0,0 0 16,-1 0-16,-20 21 0,21 0 0,0 1 15,0 20-15,-1-21 0,1 21 16,21-20-16,0 20 0,0-21 0,0 21 15,0-20-15,0-1 0,21 21 16,-21-21-16,22 0 0,-1-21 16,21 22-16,-21-22 0,0 0 0,22 0 0,-1 0 15,0 0-15,1 0 0,-1 0 16,0-22-16,1 1 0,-1 21 16,0-21-16,1 0 0,-1 0 15,-21 0-15,0-1 0,22 1 0,-22 0 16,0 0-16,0 0 0,0 0 0,1 21 15,-22-22-15,0 44 32,0-1-17,0 0-15,0 0 0,0 0 16,0 0-16,0 1 0,0-1 0,0 0 16,0 0-16,0 0 15,0 0-15,21-21 0,0 22 16,0-22-16,0 0 15,0 0-15,1 0 0,-1-22 16,0 1-16,0 0 0,0 0 16,0 0-16,1 0 0,-1-1 15,-21 1-15,21 0 0,0 0 0,-21-21 16,0 20-16,21 1 0,-21 0 16,21 0-16,-21 0 0,22 0 0,-22 42 46,0 0-46,0 0 0,0 0 0,0 0 16,0 1-16,0-1 0,0 21 16,0-21-16,0 0 0,0 1 0,0-1 15,0 21-15,0-21 0,0 0 16,21 1-16,0-1 0,0 0 16,0 0-16,22-21 0,-22 0 0,21 0 15,0 0-15,1 0 0,-1 0 16,0 0-16,1-21 0,-1 21 0,0-21 15,1 0-15,-1-1 0,-21-20 0,0 21 16,1 0-16,-1 0 0,0-22 16,-21 22-16,21 0 0,-21-21 0,0 20 15,0 1-15,0 0 0,0 0 16,0 0-16,-21 21 0,0 0 16,0 0-16,-1 0 0,-20 0 0,21 21 0,-21 0 15,20 0-15,1 0 16,-21 1-16,21-1 0,0 21 0,21-21 15,0 0-15,-22 22 0,22-22 0,0 0 16,0 0-16,0 0 0,0 1 16,22-22-16,-1 0 0,0 0 15,0 0-15,0 0 16,0 0-16,22-22 0,-22 1 16,0 0-16,0 0 0,0 0 15,1 0-15,-1-1 0,0 1 16,-21-21-16,21 21 0,-21 0 0,21-1 15,-21 1-15,0 0 0,21 21 16,-21 21 0,0 0-1,0 1-15,0-1 0,0 0 16,0 0-16,0 0 0,0 0 0,0 1 16,0-1-16,22 0 0,-22 0 15,21 0-15,0 0 0,0-21 0,0 22 16,0-22-16,1 0 0,-1 0 0,21 0 15,-21 0-15,0 0 0,1 0 16,20-22-16,-21 1 0,0 0 16,0 21-16,1-42 0,20 21 0,-21-1 15,0-20-15,0 0 0,22-1 16,-22 1-16,0-21 0,21-1 0,-20 1 16,20-1-16,-21 1 0,0-22 15,0 21-15,1 22 0,-1 0 0,-21-1 16,0 22-16,0 0 0,0 0 15,-43 21-15,22 21 16,0 0-16,0 22 0,0-1 0,0 21 16,-22 1-16,43-1 0,-21 1 15,0-1-15,21 1 0,-21-1 0,21 1 16,0-22-16,0 22 0,0-22 16,0 0-16,21 1 0,0-1 15,0 0-15,22-20 0,-22 20 0,0-42 16,21 21-16,-21 0 0,22-21 15,-1 0-15,-21 0 0,22 0 0,-1-21 16,0 0-16,-21 0 0,22 0 0,-1-1 16,-21 1-16,22-21 0,-22 21 15,0 0-15,0-1 0,0-20 16,0 21-16,-21 0 0,22 0 0</inkml:trace>
  <inkml:trace contextRef="#ctx0" brushRef="#br0" timeOffset="125628.08">20764 10075 0,'0'0'0,"-42"0"0,21 0 16</inkml:trace>
  <inkml:trace contextRef="#ctx0" brushRef="#br0" timeOffset="126436.61">20701 10033 0,'0'0'0,"0"-21"16,0 0-16,0 0 0,0-1 16,0 1-16,0 0 0,0 0 0,21-21 15,0 20-15,0 1 0,1 0 0,-22 0 16,0 0-16,-22 21 15,1 0 1,21 21-16,-21 0 0,0 0 0,0 22 16,0-1-16,-1-21 0,1 21 15,0 1-15,0-1 0,0 0 0,0-20 16,21 20-16,0-21 16,0 21-16,0-20 0,0-1 0,0 0 15,0 0-15,21 0 0,21 0 0,-21-21 16,0 0-16,22 0 0,-1 0 15,-21 0-15,22-21 0,-1 0 0,0 0 16,-21 0-16,22 0 0,-22-1 16,0 1-16,0 0 0,-21-21 0,0 21 15,0-22-15,0 22 0,0-21 0,-21-1 16,0 1-16,0 0 0,0 21 16,-1-22-16,1 22 0,0 0 0,0 21 15,0 0 1,21 21-16,0 0 15,0 0-15,21-21 0,0 22 16,0-22-16,0 0 0,22 21 16,-22-21-16,21 0 0,1 0 0,20 0 15,-21-21-15,22-1 0,-22 22 16,1-42-16,-1 21 0,21 0 0,-20 21 16,-1-21-16,0-1 0,1 1 15,-22-21-15,0 21 0,-21 0 16,0-1-16,0 1 0,-21 21 15,0 0 1,21 21-16,-21 1 16,-1-1-16,1 0 0,21 21 0,0 22 15,0-22-15,-21 22 0,21-22 0,0 21 16,0 1-16,0-1 0,0 22 16,0 0-16,0-1 0,0 1 0,0 0 15,0-1-15,21 1 0,-21 21 0,0-21 16,21 20-16,-21-20 0,0 21 15,0 0-15,0-22 0,0 1 0,0 0 16,0-22-16,-21 1 0,0-1 0,0-20 16,0-1-16,21 0 0,-21-21 15,-1-21-15,22-21 16,0 0-16,0 0 0,-21 0 16,21-22-16,0 1 0,0 0 15,0-22-15,0 1 0,-21-1 0,21 1 16,0-22-16,0 0 0,0 1 0,0 20 15,21-20-15,0 20 0,1 1 0,-1-22 16,0 21-16,21 1 0,1 21 0,-22-22 16,21 1-16,0 20 0,-20 1 15,20-22-15,0 43 0,1-21 0,-1 0 16</inkml:trace>
  <inkml:trace contextRef="#ctx0" brushRef="#br0" timeOffset="126748.44">22945 9377 0,'0'0'0,"0"-21"0,-22 0 0,1 21 31,21 21-31,-21-21 16,21 42-16,0-21 0,0 22 0,-21-1 15,0 0-15,0 1 0,-1 20 0,22 1 16,0-22-16,0 21 0,0-20 16,0-1-16,-21 0 0,21 1 15,0-22-15,0 0 0,0 21 16,0-20-16,0-1 0,0 0 16,0-42-1,21 0 1,1-1-16,-22 1 0,21 0 0,0-21 15</inkml:trace>
  <inkml:trace contextRef="#ctx0" brushRef="#br0" timeOffset="127376.16">23135 9419 0,'0'0'0,"0"-42"0,21 21 0,-21-22 0,21 22 16,-21 0-16,0 42 16,0 0-1,0 22-15,0-22 0,0 21 0,-21 1 16,21-1-16,0 21 0,0-20 0,0 20 15,-21-20-15,21 20 0,0-21 16,-21 1-16,21-1 0,0 0 0,0 1 16,0-22-16,0 0 0,0 0 15,0 0-15,0 1 16,21-22-16,0 0 16,0-22-16,-21 1 0,22 0 15,-1 0-15,0 0 0,-21-22 0,0 22 16,0 0-16,21 0 0,0 0 15,0 0-15,22-1 0,-22 1 0,-21 42 47,0 1-47,0-1 0,21 0 0,-21 0 16,21 0-16,0 0 0,-21 1 16,22-1-16,-1 0 0,0-21 15,0 21-15,21-21 0,-20 0 0,20 0 16,0 0-16,-21 0 0,22 0 15,-1 0-15,0 0 0,1 0 0,-1-21 16,0 0-16,1 0 0,-22-1 0,0 1 16,0-21-16,0 0 15,1-1-15,-22 1 0,0 0 0,21-1 16,-21 1-16,0 21 0,0-22 0,0 22 16,-21 21-16,-1 0 15,1 21-15,0 1 0,0 20 0,21-21 16,-21 21-16,0-20 0,21 20 0,0 0 15,0-21-15,0 22 0,0-1 16,0-21-16,0 0 0,42 1 0,-21-1 16,0 0-16,0-21 0,22 0 0,-22 21 15,21-21-15,-21 0 0,22 0 16,-1 0-16,-21-21 0,22 21 0,-1-21 16,-21 0-16,0-1 0,0 1 15,1 0-15,-1 0 0,0-21 16,-21 20-16,0 1 0,0-21 0,0 21 15,-21 0-15</inkml:trace>
  <inkml:trace contextRef="#ctx0" brushRef="#br0" timeOffset="127592.04">22754 9610 0,'0'0'0,"-63"0"0,-43 42 16,127-42-1,0 0-15,21-21 16,1 0-16,20 21 0,-20-21 16,20 21-16,1-22 0,-1 1 0,1 21 15,-1-21-15,1 21 0,-1 0 0,-21 0 16,22-21-16,-43 21 0,21 0 16,-42 21-16,0 0 15</inkml:trace>
  <inkml:trace contextRef="#ctx0" brushRef="#br0" timeOffset="131304.44">11493 11557 0,'0'0'0,"0"-42"15,-21-85-15,21 63 16,0 22-16,0 0 0,0-1 0,0 22 15,0-21-15,0 21 0,0-1 16,-21 22 0,0 0-16,0 22 15,21-1-15,-21 21 0,-1 0 0,22 1 16,0 20-16,0-20 0,-21 20 0,21 1 16,-21-1-16,21-21 0,0 22 15,0-1-15,0-20 0,0 20 0,0-20 16,0 20-16,21-21 0,0 1 15,1-22-15,-1 21 0,0-21 0,0-21 16,21 0-16,-20 0 0,20 0 16,-21 0-16,21-21 0,1 0 0,-1 0 15,0 0-15,1-22 0,-1 1 16,0 0-16,1 21 0,-1-22 16,0 1-16,-20-22 0,-1 22 0,0 0 15,0-22-15,-21 1 0,21 20 16,-21-20-16,0-1 0,0 22 0,0 0 15,0-1-15,0 1 0,0 21 0,0 0 16,-21 21-16,0 21 16,21 21-16,0-21 0,0 22 15,0 20-15,0-20 0,0 20 16,0-21-16,0 22 0,0-1 0,0-20 16,0-1-16,0 22 0,0-22 0,21 0 15,0-21-15,0 22 16,1-22-16,-1 0 0,0 0 0,21 0 15,-21-21-15,22 0 0,-22 0 16,0 0-16,21-21 0,-20 0 0,-1 0 16,21 0-16,-21 0 0,0-1 0,1 1 15,-1-21-15,0 21 0,-21 0 16,0-22-16,21 22 0,-21 0 0,0 0 16,0 0-16,0 42 31,0 0-31,0 0 15,0 21-15,0-20 0,-21 20 16,0-21-16,21 21 0,0-20 16,0 20-16,-21 0 0,21-21 0,0 1 15,0-1-15,0 0 0,0 0 16,0 0-16,0-42 31,21 0-31,0 0 0,-21 0 16,21-22-16,0 22 0,0-21 0,-21-1 15,22 22-15,-1-21 0,0 21 16,0-22-16,0 22 0,-21 0 0,21 21 16,1 0-1,-1 0-15,0 21 16,-21 0-16,0 22 0,0-22 16,0 0-16,0 21 0,0-20 15,0-1-15,21 21 0,-21-21 0,21 0 16,-21 1-16,21-1 0,-21 0 15,22-21-15,-1 21 0,0-21 0,0 0 16,0 0-16,0 0 0,1 0 16,-1-21-16,21 0 0,-21 21 0,0-21 15,1-22-15,-1 22 0,0 0 0,0 0 16,0-22-16,-21 22 0,0 0 16,0-21-16,0 21 0,21-1 0,-21 1 15,0 0-15,0 0 0,0 42 31,0 0-15,0 0-16,0 1 0,0 20 16,0-21-16,0 0 0,0 22 0,0-22 15,0 0-15,0 21 0,0-21 0,22 1 16,-22-1-16,21 0 0,-21 0 16,21-21-16,0 0 0,0 0 15,0 0-15,1 0 16,-1-21-16,0 21 0,0-21 0,0 0 15,0-1-15,-21-20 0,22 21 0,-1 0 16,-21 0-16,0-22 0,0 22 16,21 0-16,-21 0 0,21 0 15,-21-1-15,0 1 0,0 42 32,0 1-17,0-1-15,0 0 0,0 0 16,0 21-16,0-20 0,0-1 15,0 0-15,0 0 0,0 0 0,21 0 16,-21 1-16,21-1 0,1-21 16,-1 21-16,0-21 15,0 0-15,0 0 0,0-21 0,1 0 16,-1-1-16,0 1 16,0 0-16,0 0 0,0 0 15,1-22-15,-22 22 0,0 0 16,21 0-16,-21-21 0,21 20 0,-21 1 15,0 0-15,0 0 0,0 0 0,0 0 16,0 42 15,0 0-31,0 0 0,0 0 0,0 0 16,0 22-16,0-22 0,0 0 16,0 21-16,0-20 0,0 20 0,0-21 15,0 21-15,0-20 0,21-1 16,0 0-16,22 0 0,-22 0 15,21 0-15,-21-21 0,22 0 0,-1 0 16,0 0-16,1 0 0,-1 0 16,21 0-16,-20-21 0,-22 21 0,21-21 15,1 0-15,-1-21 0,-21 20 16,21 1-16,-20-21 0,-22 21 0,21-22 16,-21 22-16,0-21 0,0 0 0,0 20 15,0-20-15,0 21 0,-21 0 16,21 0-16,-22-1 0,1 1 0,-21 21 15,21 0-15,0 0 0,-1 21 16,-20 1-16,21-22 0,-21 42 0,20-21 16,1 0-16,-21 22 0,21-22 15,0 21-15,21-21 0,0 22 16,0-1-16,0-21 0,0 21 0,0-20 16,0 20-16,0-21 0,0 0 0,21 0 15,0-21-15,0 0 0,0 0 16,0 0-16,22 0 0,-22 0 0,0 0 15,0-21-15,22 21 0,-22-21 16,0-21-16,0 21 0,0-1 0,0 1 16,-21-21-16,0 21 0,22-22 0,-22 22 15,0-21-15,0 21 0,0 0 16,0-1-16,0 1 0,0 0 16,0 0-16,-22 42 15,22 0 1,0 0-16,0 1 0,0-1 0,-21 21 15,21-21-15,0 22 0,0-22 16,0 21-16,0-21 0,0 22 0,21-22 16,1 0-16,-1 0 0,0 0 0,0 0 15,0-21-15,0 0 0,22 0 16,-22 0-16,21 0 0,-21 0 0,22-21 16,-22 0-16,21 0 0,-21 0 15,22 0-15,-22-1 0,0 1 0,0-21 16,0 21-16,-21-22 0,0 22 0,0 0 15,22 0-15,-22-21 16,0 20-16,0 1 0,-22 42 31,22 1-31,-21-1 16,21 0-16,0 0 0,0 0 0,-21 0 16,21 22-16,0-22 0,-21 0 15,21 0-15,0 0 0,0 1 0,0-1 16,21-21 15,0 0-31,0-21 16,1-1-16,-22 1 0,21 0 15,0 0-15,-21 0 0,21 0 16,0-22-16,-21 22 0,21 0 16,-21 0-16,22 21 15,-22 21 1,0 0-16,0 0 0,21 0 15,-21 1-15,0-1 0,0 0 16,21 0-16,-21 0 0,21-21 0,0 21 16,-21 1-16,21-22 0,1 0 15,-1 21-15,0-21 0,0 0 0,0 0 16,0 0-16,22 0 0,-22-21 16,0 21-16,21-22 0,-20 1 15,-1 0-15,0 0 0,0 0 0,0-22 16,-21 22-16,21-21 0,1 21 0,-1-22 15,-21 1-15,0 0 0,0-1 16,0-20-16,0 21 0,0-1 0,0 22 16,0 0-16,0-21 0,0 20 15,-21 44 1,-1-22-16,22 21 0,-21 21 0,21-21 16,-21 22-16,21-1 15,0 0-15,0 1 0,0-22 0,-21 21 16,21 0-16,0 1 0,0-1 15,0 0-15,0 1 0,0-1 0,0 0 16,0-20-16,21-1 0,0 21 0,0-42 16,1 21-16,-1 0 0,0-21 15,0 0-15,21 0 0,1 0 0,-22 0 16,21-21-16,1 0 0,-1 0 0,0 0 16,1 0-16,-22-1 0,21 1 15,-21-21-15,22 21 0,-22 0 16,0-22-16,0 22 0,-21 0 0,0-21 15,0 20-15,0 1 0,0 0 0,0 0 16,-21 21 15,0 0-31,0 0 0,21 21 0,-22 0 16,22 0-16,-21 1 0,21-1 0,0 0 16,0 0-16,0 21 0,0-20 15,0-1-15,0 21 0,0-21 0,0 0 16,21 1-16,22-1 0,-22 0 15,21 0-15,-21 0 0,22 0 16,20 1-16,-20-22 0,20 0 0,1 0 0,-22 0 16,21 0-16,1 0 15,-22 0-15,22 0 0,-22 0 0,0-22 0,1 1 16,-1 0-16,0 0 0,-20 0 16,-1 0-16,0-1 0,0 1 15,-21-21-15,21 21 0,-21-22 0,0 22 16,0-21-16,0 21 0,-21 0 0,0-1 15,21 1-15,-21 0 0,0 21 16,-22 0-16,22 0 0,0 0 0,-21 0 16,20 0-16,-20 21 0,21 0 15,0 1-15,0-1 0,-1 0 0,22 0 16,0 21-16,0-20 0,0-1 0,0 21 16,0-21-16,0 0 0,0 1 15,0-1-15,0 0 0,0 0 0,22 0 16,-1-21-16,0 0 0,0 0 15,0 0-15,22 0 16,-22-21-16,0 21 0,21-21 0,-21-21 16,22 20-16,-22 1 0,0-21 15,21 21-15,-20-22 0,-1 1 0,0 0 16,-21-1-16,21-20 0,-21 21 0,0-22 16,0 22-16,0-22 0,0 1 15,0 20-15,0 1 0,0 0 0,0-1 16,0 22-16,-21 42 15,21 1 1,-21 20-16,0 0 0,21 1 16,0-1-16,-22 0 0,22 22 0,-21-22 15,21 22-15,0-22 0,0 0 16,0 22-16,0-22 0,0 0 0,0 1 16,0-22-16,0 21 0,0-21 15,0 1-15,0-1 0,0 0 0,21 0 16,1-21-16,-1 0 0,0 0 0,0 0 15,21 0-15,-20-21 0,20 0 16,-21 0-16,21-1 0,-20-20 0,20 21 16,-21 0-16,0-22 0,-21 22 15,0-21-15,0 21 0</inkml:trace>
  <inkml:trace contextRef="#ctx0" brushRef="#br0" timeOffset="131520.67">16002 11557 0,'0'0'0,"-42"0"0,20 21 0,1-21 0,0 0 15,42 0-15,0 0 16,22 0-16,-22 0 0,42 0 16,-20 0-16,-1 0 0,22 0 0,-22 0 15,21 0-15,-20 0 0,-1 0 16,0 0-16,1 0 0,-22-21 15,0 21-15,0 0 0,0 0 0,1-21 16</inkml:trace>
  <inkml:trace contextRef="#ctx0" brushRef="#br0" timeOffset="133244.13">19156 11134 0,'0'0'0,"-21"0"0,-1 0 16,1 0-16,0 0 0,0 0 15,0 0-15,0 0 0,-1 0 16,44 0 15,-1 0-31,0 0 0,0 0 16,21 0-16,-20 0 0,20 0 0,0 0 16,1 0-16,-1 0 0,0-21 15,1 21-15,-22-22 0,21 22 16,-21-21-16,22 21 0,-22-21 0,0 21 15,-21-21-15,-21 21 32,0 0-17,-1 0-15,1 0 0,0 0 0,0 21 16,0 21-16,0-20 0,-22 20 0,22 0 16,0 1-16,21-1 0,-21 0 15,0 1-15,21-1 0,0 21 0,-22-20 16,22-1-16,0 0 0,0 1 15,0-22-15,0 21 0,0-21 0,0 22 16,0-22-16,0 0 0,0 0 16,0 0-16,22 1 0,-22-1 15,0-42 17,-22-1-32,1 22 15,0-21-15,0 0 0,0 0 0,0 0 16,-1 0-16,1-1 15,0 1-15,0 21 0,21-21 16,-21 21-16,21 21 31,0 0-31,0 1 0,21-1 16,0 0-16,0-21 16,0 21-16,1-21 0,20 0 15,-21 21-15,21-21 0,1 0 0,-1 0 16,22 0-16,-22 0 0,21 0 15,1 0-15,-22-21 0,22 21 0,-22-21 16,0 0-16,1 0 0,-1 21 0,0-22 16,-20 1-16,-1 0 0,0-21 15,-21 21-15,0-1 0,0 1 0,0 0 16,0-21-16,0 21 0,0-1 16,-21 22-16,0 0 15,-1 0-15,1 0 16,21 22-16,-21-1 0,21 0 15,-21 0-15,21 0 0,0 0 16,0 1-16,0-1 0,0 0 0,0 0 16,0 0-16,0 0 0,21 1 15,0-22-15,0 21 0,1-21 0,-1 0 16,0 0-16,0 0 0,0 0 16,22 0-16,-22 0 0,21 0 0,-21 0 15,0 0-15,22-21 0,-22-1 0,21 1 16,-21 21-16,1-21 0,20-21 15,-21 21-15,-21-1 0,21 1 0,-21 0 16,0 0-16,0 0 0,0 0 16,-21 21-1,21 21 1,0 0-16,0 0 0,-21 0 0,21 0 16,0 1-16,0-1 0,0 0 15,0 0-15,0 0 0,0 0 0,0 1 16,0-1-16,0 0 15,21-21-15,-21 21 0,0-42 63,-21 0-63,0 21 16,21-21-16,-21 21 0,21 21 46,0 0-30,21-21-16,0 0 0,0 0 0,0 0 16,0 0-16,1 0 0,20 0 15,0 0-15,1 0 0,-1 0 0,0 0 16,1 0-16,20-21 0,-21 21 0,1-21 16,-1-1-16,0 1 0,-20 21 15,-1-21-15,21-21 0,-21 21 0,-21-22 16,21 22-16,1-21 0,-22-1 0,0-20 15,0 21-15,0-22 16,0 22-16,0-1 0,0 1 0,0 0 16,0 21-16,0-1 0,0 1 15,0 42 1,-22 1-16,1-1 0,21 21 16,-21-21-16,0 22 0,21-1 15,-21 21-15,21-20 0,0-1 0,0 0 16,0 1-16,0-1 0,0-21 15,0 22-15,0-1 0,0-21 0,0 0 16,0 0-16,0 1 0,21-1 0,0 0 16,0-21-1,0 0-15,1 0 0,-1 0 16,0 0-16,0 0 0,0-21 0,0 0 16,1 21-16,-22-22 0,21-20 15,-21 21-15,21 0 0,-21 0 0,0-22 16,0 22-16,0-21 0,0 21 0</inkml:trace>
  <inkml:trace contextRef="#ctx0" brushRef="#br0" timeOffset="133416.04">21040 11367 0,'-22'-22'16,"44"44"-16,-86-44 0,43 22 0,0 0 15,0 0-15,42 0 47,0 0-47,0 0 0,21 0 0,-20 0 16,20 0-16,0 0 0,1 0 15,-1 0-15,0 0 0,1-21 0,20 21 16,-21-21-16,22 21 0,-22 0 0,1-21 16,20 21-16,-21 0 0</inkml:trace>
  <inkml:trace contextRef="#ctx0" brushRef="#br0" timeOffset="134988.03">22542 11113 0,'0'0'0,"22"-22"0,-22-20 16,0 21-16,0 0 0,0 0 16,0-1-16,-22 1 0,1 21 15,21-21-15,-21 21 0,0 0 16,0 0-16,0 0 0,-22 0 0,22 0 16,0 0-16,0 21 0,0 0 0,-1 1 15,1-1-15,0 21 0,0 0 16,0 1-16,0-1 0,21 22 0,0-22 15,-22 0-15,22 22 16,0-22-16,0 0 0,0 22 0,0-43 0,0 21 16,22 1-16,-1-22 0,0 21 15,21-21-15,1 1 0,-1-22 16,0 21-16,1-21 0,20 0 0,-21 0 16,22 0-16,-1 0 0,1 0 15,-1 0-15,1-21 0,-1-1 0,-20 22 16,-1-21-16,0 0 0,1-21 0,-22 21 15,21-22-15,-21 22 0,1-21 16,-22-1-16,0 1 0,0 21 0,0-21 16,0 20-16,0-20 0,-22 21 15,22 0-15,-42 21 0,21 0 0,0 0 16,-22 0-16,22 0 0,-21 0 16,21 21-16,-22 0 0,22 0 15,-21 0-15,21 22 0,0-22 0,-1 21 16,1-21-16,0 22 0,21-22 0,0 21 15,0-21-15,0 1 0,0-1 16,0 0-16,0 0 0,21 0 0,0-21 16,1 0-16,-1 0 0,0 0 15,0 0-15,0 0 0,0 0 0,1 0 16,-1-21-16,21 0 0,-21 0 0,0 21 16,1-21-16,-1-1 0,0-20 15,-21 21-15,21 0 0,0-22 0,-21 22 16,0 0-16,0 0 15,0-21-15,21 20 0,-21 1 16,-21 42 0,0 1-16,21-1 15,0 0-15,-21 0 0,0 21 0,21-20 16,-21 20-16,21-21 0,0 0 16,0 22-16,0-22 0,0 0 0,0 0 15,0 0-15,21 0 0,21-21 0,-21 22 16,0-22-16,1 0 0,20 0 15,-21 0-15,21 0 0,1 0 0,-22 0 16,21-22-16,1 22 0,-22-21 0,21 0 16,-21 0-16,22 0 15,-22-22-15,0 22 0,21-21 0,-21 0 16,1 20-16,-22-20 0,0 0 16,21 21-16,-21-1 0,0 1 0,0 0 15,-21 42 1,21 0-16,0 1 15,0-1-15,0 21 0,0-21 0,0 0 16,0 1-16,0 20 0,0-21 16,0 0-16,0 0 0,0 1 0,0-1 15,0 0-15,0 0 0,0 0 32,-22-21-17,1 0-15,0-21 16,0 0-16,0 0 15,0 21 1,21 21 31,0 0-47,21-21 16,0 0-16,21 21 0,-21-21 0,22 0 15,-22 0-15,21 0 0,1 0 0,-1 0 16,-21 0-16,21 0 15,1 0-15,-1 0 0,0 0 0,-20 0 16,20 0-16,0-21 0,-21 0 16,1 0-16,20 0 0,-21-1 0,0 1 15,0-21-15,1 0 0,-1 20 0,0-20 16,0 0-16,-21 21 0,0-22 16,0 22-16,0 0 0,0 0 0,-21 21 31,0 21-31,0 0 15,-1 0-15,1 0 0,0 1 0,21-1 16,-21 21-16,0-21 16,21 0-16,-21 22 0,21-22 0,0 0 15,0 21-15,0-20 0,0-1 0,0 0 16,0 0-16,0 0 0,21 0 16,0 1-16,0-22 0,0 0 15,22 21-15,-22-21 0,21 0 16,-21 0-16,22 0 0,-1 0 0,0 0 15,1-21-15,-22-1 0,21 22 0,0-21 16,1 0-16,-1-21 0,-21 21 16,22-1-16,-22-20 0,21 21 15,-21-21-15,0 20 0,-21 1 0,0-21 16,0 21-16,0 0 0,-21 21 16,0 0-16,0 0 0,0 0 15,0 0-15,21 21 0,-22 0 16,22 0-16,0 0 0,0 22 0,0-22 15,0 0-15,22 0 0,-1 21 16,-21-20-16,0-1 0,0 0 0,21 0 16,-21 0-16,0 0 0,0 1 15,-21-22 1,0 0-16,-1 0 16,1 0-16,-21 0 0,21 0 15,-22 0-15,1-22 0,0 22 16,-22 0-16</inkml:trace>
  <inkml:trace contextRef="#ctx0" brushRef="#br0" timeOffset="135751.94">4297 13504 0,'0'0'0,"21"0"0,-21-21 0,0 0 16,0 0 0,0 0-16,0 42 46,0 21-46,0-21 16,0 22-16,-21-1 0,21 22 0,-21-22 16,21 0-16,0 1 0,0 20 15,-22-21-15,22 1 0,0-22 16,-21 21-16,21-21 0,0 1 0,0-1 16,0 0-16,21-21 15,1 0-15,-1-21 16,0 0-16,21-1 0,1 1 15,-22 0-15</inkml:trace>
  <inkml:trace contextRef="#ctx0" brushRef="#br0" timeOffset="136135.57">5186 13420 0,'0'0'0,"0"-21"16,0-1-1,-21 22-15,-1 0 16,1 0-16,0 0 0,0 0 15,-21 22-15,20-22 0,1 21 0,0 0 16,0 0-16,0 0 0,0 0 0,-1 1 16,22-1-16,0 0 15,0 0-15,0 0 0,0 0 0,22-21 16,-1 22-16,0-1 0,0-21 16,0 21-16,0 0 0,1-21 0,-1 21 15,0 0-15,0 1 16,0-1-16,-21 0 0,21 0 15,-21 0-15,0 0 0,0 1 0,0-1 16,0 0-16,-21-21 0,0 21 16,0-21-16,0 21 0,0-21 15,-1 21-15,1-21 0,-21 0 16,21 0-16,0 0 0,-22 0 0,22 0 16,-21 0-16,21 0 0,-22 0 0,1 0 15,21-21-15,-22 0 0,1 21 16,21-21-16,-21 0 0,20 0 0,1-1 15,0-20-15,0 21 0</inkml:trace>
  <inkml:trace contextRef="#ctx0" brushRef="#br0" timeOffset="136328.47">4297 12933 0,'0'-21'15,"0"0"-15,-21 21 16,-1 0 0,44 0 31,-1 21-47</inkml:trace>
  <inkml:trace contextRef="#ctx0" brushRef="#br0" timeOffset="138377.19">7070 13166 0,'0'0'0,"21"-21"0,42-43 16,-42 22-1,1 21-15,-22-22 0,0 22 0,21-21 16,-21 21-16,0-1 0,0 1 0,-21 21 31,21 21-31,-22 1 0,1-1 16,0 21-16,0 0 0,0 1 16,0-1-16,-1 22 0,1-22 0,0 21 15,21 1-15,-21-22 0,0 22 16,21-1-16,0-20 0,0 20 0,0-21 15,0 1-15,0-1 0,0-21 0,21 22 16,21-22-16,-21 0 0,22-21 16,-22 21-16,21-21 0,1 0 0,-22 0 15,21 0-15,0 0 0,-20-21 16,20 21-16,0-21 0,1-22 0,-1 22 16,0 0-16,1-21 0,-1-1 15,0 1-15,1 0 0,-22-1 16,0 1-16,21 0 0,-21 21 0,-21-22 15,0 1-15,0 21 0,0-22 0,0 22 16,-21 0-16,0 21 0,0 0 16,0 0-16,0 0 0,-1 0 0,1 0 15,-21 21-15,21 0 0,0 1 16,-1-1-16,1 0 0,21 21 0,-21-21 16,21 22-16,-21-22 0,21 21 15,-21 1-15,21-22 0,0 21 0,0-21 16,0 0-16,0 1 0,0-1 0,0 0 15,0 0-15,21-21 16,0 0-16,0 0 0,0-21 16,1 0-16,20 0 0,-21-1 15,21 1-15,-20-21 0,-1 21 0,21-22 16,-21 1-16,0 21 0,1-21 0,-1-1 16,-21 22-16,0-21 0,0 21 15,0-1-15,0 1 0,0 0 0,0 42 31,0 0-31,0 1 0,0-1 16,0 21-16,0-21 0,0 22 0,0-1 16,0 0-16,0-21 15,0 22-15,0-22 0,0 21 0,21-21 16,-21 1-16,21-1 0,0-21 16,22 0-16,-22 0 0,0 0 0,21 0 15,-21 0-15,22 0 0,-1-21 0,-21-1 16,22-20-16,-22 21 0,21 0 15,-21-22-15,0 22 0,1-21 0,-1 0 16,-21-1-16,0 1 0,21 0 16,-21-1-16,0 1 0,0-22 15,0 22-15,0 0 0,0-22 0,0 22 0,0 21 16,0 0-16,0-1 16,0 1-16,-21 21 0,0 0 15,21 21-15,0 1 0,0 20 16,-22-21-16,22 43 0,-21-22 0,21 0 15,0 1-15,0 20 0,0-21 0,0 1 16,0-1-16,0 0 0,0 1 16,0-1-16,0 0 0,21 1 0,-21-22 15,22 0-15,-1 0 0,0 0 16,0 1-16,0-22 0,22 0 0,-22 0 16,0 0-16,21-22 0,-21 1 0,22 0 15,-1 0-15,-21 0 0,22-22 16,-1 1-16,-21 21 0,0-21 15,0-1-15,1-20 0,-1 20 0,-21-20 16,21 21-16,-21-1 0,0 1 16,0 0-16,0-1 0,0 22 0,0 0 15,-21 0-15,0 21 0,-1 0 16,1 0-16,0 0 0,0 21 0,0 21 16,21-21-16,-21 22 0,-1-1 0,1 0 15,21 1-15,0-1 0,0 0 16,0 1-16,0-1 0,0 0 0,0 1 15,0-1-15,0 0 0,0-20 16,21 20-16,22-21 0,-22 21 0,21-20 16,1-22-16,-1 21 0,0-21 15,1 21-15,-1-21 0,21 0 16,-20 0-16,-1-21 0,0 0 0,1-1 16,-1 1-16,0 0 0,1 0 15,-22 0-15,0-22 0,21 22 0,-42 0 16,0-21-16,0 21 0,0-1 0,0 1 15,0 0-15,0 0 0,0 0 16,-21 21-16,0 0 16,0 0-16,21 21 15,-21 0-15,0 0 0,21 0 16,-22 1-16,22 20 0,0-21 0,0 21 0,0-20 16,0 20-16,0-21 15,0 21-15,0-20 0,43-1 0,-22 0 16,0-21-16,0 21 0,22-21 0,-1 0 15,0 0-15,1 0 0,-1 0 16,21 0-16,-20-21 0,20 21 0,-20-21 16,20 0-16,-21-1 0,22 1 0,-22-21 15,-21 21-15,22 0 0,-22-22 16,0 22-16,-21-21 0,0 21 0,0-1 16,0-20-16,0 21 0,0 0 15,-21-22-15,0 43 0,-22-21 0,22 21 16,0 0-16,-21 0 0,21 0 15,-22 0-15,22 21 0,0 1 16,0-1-16,0 0 0,-1 0 0,1 21 16,21-20-16,0 20 0,0-21 0,0 21 15,0-20-15,0-1 0,0 21 16,0-21-16,0 0 0,0 1 16,21-22-16,1 0 0,-1 0 0,0 0 15,21 0-15,-21 0 0,1 0 16,20-22-16,-21 1 0,21 0 0,-20 0 15,20 0-15,-21-22 0,0 22 16,0-21-16,1 0 0,-1-1 0,0-20 16,-21 20-16,0-20 0,0-1 15,0 1-15,0-22 0,0 22 16,0-1-16,0 22 0,0 0 0,0-1 16,0 22-16,0 0 0,0 0 0,0 42 15,-21 21 1,21-21-16,0 22 0,-21 20 0,21-20 15,0 20-15,0 1 0,0-1 16,0-21-16,0 22 0,0-1 0,0-20 16,0 20-16,0-20 0,0-1 15,0 21-15,21-20 0,0-22 16,0 21-16,0 1 0,0-22 0,1 0 16,-1 0-16,0 0 0,0-21 0,21 0 15,-20 0-15,-1 0 0,0 0 16,21 0-16,-21-21 0,1 21 0,20-21 15</inkml:trace>
  <inkml:trace contextRef="#ctx0" brushRef="#br0" timeOffset="138567.72">12234 13610 0,'0'0'0</inkml:trace>
  <inkml:trace contextRef="#ctx0" brushRef="#br0" timeOffset="139295.81">12319 13610 0,'0'0'0,"21"0"15,-21-21-15,0 0 16,21 0-16,-21 0 16,21-1-16,-21 1 0,0-21 15,0 21-15,0 0 0,0-22 0,0 22 16,-21-21-16,0 21 0,0-1 0,0-20 16,0 21-16,-1 0 0,-20 21 15,21 0-15,0 0 0,-22 0 0,22 0 16,0 0-16,-21 21 0,21 21 15,-22-21-15,22 22 0,0-1 0,0 0 16,0 1-16,-1-1 0,22 0 16,0 1-16,0-1 0,0 0 0,0 1 15,0-22-15,0 21 0,22-21 0,-1-21 16,0 22-16,21-22 16,-21 0-16,1 0 0,20 0 0,-21 0 15,21-22-15,1 1 0,-22 0 0,21 0 16,-21 0-16,22-22 0,-22 22 15,0-21-15,0 0 0,0-1 0,1 22 16,-22-21-16,0-1 0,21 1 16,-21 0-16,0 21 0,0-1 0,0 1 15,0 0-15,0 42 32,0 0-32,0 1 0,0 20 0,0-21 15,-21 21-15,21 1 0,0-1 0,0-21 16,0 22-16,0-1 15,0-21-15,0 21 0,0-20 0,21-1 16,0 0-16,0 0 0,0-21 16,0 0-16,22 0 0,-1 0 0,-21 0 15,22 0-15,-1-21 0,0 21 0,1-21 16,-1 0-16,-21-1 0,21 1 16,1-21-16,-1 21 0,-21-22 0,0 22 15,1-21-15,-1 21 0,-21-22 16,0 22-16,0 0 0,0 0 0,0 0 15,-21 0-15,-1 21 0,1 0 16,0 0-16,0 0 0,0 21 16,0 0-16,21 0 0,0 0 15,-22 0-15,22 22 0,0-22 0,0 0 16,0 21-16,0-20 0,0 20 16,0-21-16,0 0 0,0 22 0,0-22 15,0 0-15,0 0 0,0 0 16,0 0-16,-21 1 0,0-1 15,0-21 17,21-21-32,0-1 0,0 1 0,0 0 15</inkml:trace>
  <inkml:trace contextRef="#ctx0" brushRef="#br0" timeOffset="139780.54">14499 13293 0,'0'0'0,"0"-43"16,0 22-16,0 0 15,0 0-15,0-21 0,21 20 0,0-20 16,-21 0-16,0 21 0,22-22 16,-1 1-16,-21 0 0,0 20 0,21 1 15,-21 0-15,21 21 0,-21 21 16,0 22-1,0-1-15,0 0 0,0 22 0,0-22 16,0 22-16,0-1 16,0 1-16,-21-1 0,0 1 0,21 20 15,-21-41-15,21 20 0,-22 1 0,22-22 16,-21 0-16,0 1 0,21-1 16,0-21-16,0 21 0,0-20 15,0-44 1,0 1-1,0 0-15,0 0 0,0 0 0,0-22 16,0 1-16,0 0 0,0-1 16</inkml:trace>
  <inkml:trace contextRef="#ctx0" brushRef="#br0" timeOffset="141000.54">14457 13208 0,'0'-63'0,"0"126"0,0-169 16,0 64-16,21 0 0,0-1 0,0 1 15,0 21-15,1 0 0,-1-1 16,0 1-16,0 0 0,0 0 0,0 21 15,1 0-15,-1 0 0,0 0 16,0 21-16,0 0 0,0 0 0,1 1 16,-1 20-16,-21 0 0,0-21 15,0 22-15,0-1 0,0 0 0,0 1 16,-21-1-16,-1 0 0,1-20 16,-21 20-16,21-21 0,-22 0 15,1 22-15,0-22 0,-1 0 0,22 0 0,-21-21 16,21 21-16,0-21 15,-1 0-15,1 0 0,0 0 16,21 21 0,0 1-16,0-1 15,21 0-15,0 0 0,1 0 0,-1 22 16,0-22-16,0 21 0,0-21 16,0 0-16,22 22 0,-22-22 0,0 0 15,0 0-15,22 0 0,-22-21 16,21 22-16,-21-22 0,22 0 0,-1 0 15,0 0-15,1 0 0,-1 0 16,0-22-16,1 1 0,-1 0 0,21 0 16,-20 0-16,-1 0 0,0-1 15,-20-20-15,20 21 0,-21-21 16,0-1-16,0 1 0,-21 0 0,0-1 16,0 22-16,0-21 0,0-1 0,0 22 15,0 0-15,0 0 0,-21 21 16,0 0-16,0 0 15,0 21-15,0 0 0,-1 0 16,1 1-16,0 20 0,0 0 0,0 1 16,0-1-16,-1 0 0,22 1 0,0-1 15,0 0-15,0-21 16,0 22-16,22-22 0,20 0 0,-21 0 16,21 0-16,1-21 0,-1 22 15,0-22-15,22 0 0,-22 0 0,22 0 16,-1 0-16,1-22 0,-22 1 0,22 0 15,-1 0-15,1 0 0,-22 0 16,21-1-16,-20-20 0,-1 21 0,0-21 16,-20-1-16,-1 22 0,-21-21 15,0-1-15,0 22 0,0 0 0,0 0 16,-21 0-16,-1 0 0,1 21 0,-21 0 16,21 0-16,-22 0 0,1 21 15,21-21-15,-21 21 0,-1 21 16,22-21-16,-21 1 0,21 20 15,-1-21-15,1 0 0,21 22 0,0-22 16,0 0-16,0 0 0,0 0 0,0 0 16,0 1-16,21-22 15,1 0-15,20 0 0,-21 0 16,0-22-16,22 22 0,-1-21 16,-21 0-16,21 0 0,-20 0 0,20 0 15,-21-1-15,0-20 0,0 21 0,1 0 16,-1 21-16,0-21 0,-21-1 15,0 1-15,0 42 32,0 1-32,0-1 15,0 0-15,0 0 0,0 21 0,0-20 16,0 20-16,0 0 0,0 22 16,0-22-16,0 22 0,0-22 0,0 21 15,0 1-15,0 21 0,21-22 0,0 22 16,0-1-16,1-20 0,20 21 15,-21-1-15,0 1 0,0 0 0,1-1 16,-1 1-16,-21 0 0,0-22 0,0 22 16,0-1-16,0-20 0,-21-1 0,-1 1 15,-20-22-15,21 1 0,-21-1 16,-1 0-16,1-21 0,0 1 16,-1-22-16,1 0 0,0 0 0,-1 0 15,1-22-15,0-20 0,20 21 16,-20-21-16,21-22 0,0 22 0,0-22 15,-1-20-15,22-1 0,0 0 0,0 1 16,0-22-16,0 0 0,0 0 16,0-21-16,0 21 0,0 0 0,0 1 15,0 20-15,22 0 0,-1 1 16,0-1-16,21 21 0,-21 1 0,1 21 16,-1-1-16,0 1 0,21 21 0,-21 0 15,1-1-15,-1 1 0,0 0 16,0 0-16,0 21 0,0 0 15,1-21-15</inkml:trace>
  <inkml:trace contextRef="#ctx0" brushRef="#br0" timeOffset="144240.63">16616 13780 0,'0'0'0,"-21"0"16,21 21-16,-22-21 0,1 0 31,21-21-15,0-1-16,0 1 15,0 0-15,0 0 0,21 0 16,1-22-16,-22 1 0,21 21 0,0-21 15,21-1-15,-21 1 0,1 0 16,-1-1-16,21 1 0,-21 0 0,0-1 16,1 22-16,-22 0 0,0 0 15,0 0-15,-22 21 16,1 21-16,0 0 16,0-21-16,0 21 0,0 0 15,21 0-15,-22 1 0,22-1 16,0 0-16,0 0 15,22-21-15,-1 0 0,0 21 0,0-21 16,0 0-16,0 21 0,1-21 0,-1 22 16,0-22-16,0 21 0,0 0 15,0-21-15,1 21 0,-1 0 0,0 0 16,-21 22-16,0-22 0,0 0 16,21 21-16,-21-20 0,0-1 0,0 21 15,0-21-15,0 0 0,21-21 16,-21 22-16,0-1 0,21-21 15,1 0-15,-1 0 16,0 0-16,0 0 16,0-21-16,0 21 0,1-22 0,-1 1 15,21 0-15,-21-21 0,0 21 16,22-22-16,-22 22 0,21-21 0,-21-1 16,1 22-16,-1-21 0,0 21 15,-21-22-15,0 22 0,0 0 0,0 0 16,-21 21-1,0 0-15,-1 21 16,1 0-16,0 22 0,0-22 16,21 0-16,0 21 15,-21-21-15,21 22 0,0-22 0,0 21 0,0-21 16,0 1-16,0-1 0,0 0 16,0 0-16,0 0 0,21-21 15,0 0-15,0 21 0,0-21 0,1 0 16,-1 0-16,0 0 0,21-21 15,-21 21-15,22-21 0,-22 0 0,21 0 16,-21 0-16,22-22 0,-22 22 16,0-21-16,21 21 0,-20-1 0,-1-20 15,0 21-15,-21 0 0,0 0 16,0 42 15,-21-21-31,0 21 0,21 0 16,0 0-16,-22 0 0,22 1 15,-21-1-15,21 0 0,0 0 0,0 0 16,0 0-16,0 1 0,0-1 16,0 0-16,0 0 0,21 0 0,-21 0 15,0 1-15,0-1 0,0 0 16,0 0-16,0 0 16,-21-21-16,0 0 15,0 0 1,0-21-16,21 0 0,-21 0 15,-1 0-15,22-1 0,-21 1 16,21 0-16,0 0 0,0 0 0,-21 0 16,21-1-16,0 44 31,0-1-15,0 0-16,0 0 0,0 0 15,21 0-15,-21 1 0,21-1 0,1 0 16,-1 0-16,0-21 0,0 21 15,0-21-15,0 0 0,1 0 0,-1 0 16,21 0-16,-21 0 0,22 0 0,-1 0 16,0 0-16,-21-21 0,22 0 15,20 0-15,-20 0 0,-1-22 16,-21 22-16,21-21 0,1 21 16,-22-22-16,21 1 0,-21 0 0,-21-1 15,0 22-15,0-21 0,0 21 0,0-1 16,0 1-16,-21 21 15,0 0-15,0 21 16,0 1-16,0-1 0,-1 0 16,1 0-16,21 21 0,0-20 0,0 20 15,0-21-15,0 21 0,0-20 0,0-1 16,0 21-16,21-21 0,1-21 16,-22 21-16,21 1 0,-21-1 0,21-21 15,-42 0 16,0 0-15,-1 0-16,1 0 0,0 0 16,0 0-16,21-21 0,-21 21 0,0 0 15,21 21 17,0 0-32,21 0 15,0-21-15,0 0 0,0 0 16,0 0-16,1 0 0,20 0 0,-21 0 15,21 0-15,1 0 0,-1-21 16,0 21-16,1-21 0,-1 0 16,-21-1-16,22 1 0,-1 0 0,-21 0 15,0 0-15,0 0 0,1-22 16,-1 22-16,0 0 0,-21-21 0,21 20 16,-21 1-16,0-21 0,0 21 15,0 0-15,0 42 31,0 0-31,0 21 16,0-21-16,-21 22 0,21-1 0,0 0 16,0-20-16,0 20 15,0 0-15,0-21 0,0 22 0,0-22 16,21 0-16,-21 0 0,21-21 0,0 21 0,1-21 16,-1 0-16,0 0 15,0 0-15,0 0 0,22 0 0,-22-21 16,21 0-16,-21 0 0,0 0 0,22 0 15,-22-1-15,0 1 0,21 0 16,-20-21-16,-1 21 0,0-22 0,-21 22 16,21 0-16,-21-21 0,21 20 15,-21 1-15,0 0 0,0 42 32,0 0-17,-21 1-15,21-1 0,-21 0 0,21 0 0,-21 21 16,21-20-16,0-1 0,0 0 15,0 21-15,0-21 0,0 1 16,21-1-16,0-21 0,0 21 0,0 0 16,1-21-16,-1 0 0,21 0 15,0 0-15,-20 0 0,20 0 0,-21 0 16,21-21-16,-20 0 0,-1 0 16,21-1-16,-21 1 0,0 0 0,1 0 15,-22 0-15,0-22 0,0 22 0,0-21 16,0 0-16,0-1 0,-22 1 15,1 21-15,0-22 0,0 22 0,0 0 16,-22 0-16,22 0 0,-21 21 16,21 0-16,-22 0 0,1 0 15,21 21-15,-21-21 0,20 21 0,1 0 16,0 22-16,0-22 0,21 21 16,0 0-16,0 1 0,0-22 0,21 21 15,0-21-15,0 22 0,22-22 16,-22 0-16,21 0 0,1 0 0,-1-21 15,0 0-15,22 0 0,-22 0 0,0 0 16,22 0-16,-22 0 0,1 0 16,-1-21-16,0 0 0,1 0 0,-22 0 15,21 0-15,-21-1 0,0 1 16,1 0-16,-22-21 0,21 21 16,-21-1-16,21 1 0,-21 0 0,0 0 15,0 42 16,0 0-31,0 0 0,0 1 0,0-1 16,-21 0-16,21 0 0,-21 0 16,21 22-16,-22-22 0,22 0 0,0 0 15,0 0-15,0 0 0,0 1 0,-21-1 16,21 0 0,0-42 15,0 0-16,0-1-15,0 1 0,0 0 0,0-21 16,0-1-16,0 1 0,21 0 16,1-1-16,-1 1 0,0 0 0,21-1 15,-21 1-15,22 0 0,-1 21 0,0-1 16,1 1-16,-1 21 0,0 0 16,-20 0-16,20 21 0,-21 1 0,0-1 15,0 0-15,1 21 0,-22-21 16,0 22-16,0-1 0,0 0 0,0 1 15,0-22-15,0 21 0,0 1 0,-22-22 16,22 0-16,0 21 16,-21-21-16,0 1 0,21-1 15,-21-21-15,0 0 32,0-21-32,-1 21 15,22-22-15,-21 1 0,21 0 16,-21-21-16,0 21 0</inkml:trace>
  <inkml:trace contextRef="#ctx0" brushRef="#br0" timeOffset="144440.51">19685 13102 0,'0'0'15,"-21"0"-15,0 0 0,-1 0 0,1 0 0,0 0 16,0 0-16,0 0 15,42 0 32,0 0-47,0 0 16,22 0-16</inkml:trace>
  <inkml:trace contextRef="#ctx0" brushRef="#br0" timeOffset="147268.07">15409 13653 0,'0'0'0,"-21"0"16,0 0-16,-21 0 0,20 0 15,1 0-15,-21 0 0,21 0 0,0 0 16,-1 0-16,1 0 0,0 0 16,0 0-1,42 0 1,0 0-16,0 0 16,1 0-16,20 0 0,0 21 0,1-21 15,20 0-15,-21 0 0,22 0 16,-1 21-16,1-21 0,21 0 0,-1 0 15,1 0-15,21 0 16,0 0-16,21 0 0,0 0 0,0 0 16,0 0-16,21 0 0,0-21 15,21 21-15,-21 0 0,1 0 0,20-21 16,-21 21-16,21-22 0,1 22 16,-1 0-16,-21 0 0,22-21 0,-22 21 15,21 0-15,-21 0 0,0-21 0,-21 21 16,0 0-16,0 0 0,-21 0 15,0 0-15,-42 0 0,-1 0 0,1 0 16,-22 0-16,-21 0 0,0 0 16,-42 0 15,0 0-31,0-21 16,0 21-16,-1 0 0,1 0 0,0 0 15,0 0-15,0 0 0,-22 0 16,1 0-16,21 0 0,-21 0 0,-1 0 15,-20 0-15,20 0 0,1 0 16,0 0-16</inkml:trace>
  <inkml:trace contextRef="#ctx0" brushRef="#br0" timeOffset="150331.99">21844 12827 0,'0'0'16,"0"-21"-16,0 0 0,-21 21 15,0 0 1,-1 0-16,22 21 16,-21 0-16,21 0 0,-21 22 15,21-22-15,0 0 0,0 21 16,0-21-16,0 1 0,21 20 0,0-21 15,1 0-15,-1-21 0,0 21 0,0 1 16,21-22-16,-20 0 0,20 0 16,0 0-16,1 0 0,-1-22 0,0 1 15,1 0-15,-1 0 0,0 0 16,-21 0-16,22-22 0,-22 22 0,0-21 16,0-1-16,-21 22 0,0-21 15,0 0-15,0 20 0,0 1 0,-21 0 16,21 0-16,-21 0 0,0 21 15,0 0-15,-1 21 16,22 0-16,-21 0 0,21 22 0,-21-1 16,0 21-16,21-20 0,0 20 15,-21 1-15,21-22 0,-21 22 0,-1-1 16,22 1-16,0-1 0,0 1 16,-21-22-16,21 21 0,0 1 0,-21-1 15,21-20-15,0-1 0,0 0 0,0 1 16,0-1-16,-21-21 0,21 0 15,-21 1-15,21-1 0,-21 0 0,-1-21 16,1 0-16,0 0 16,0-21-16,0 0 0,0-1 15,-22 1-15,22 0 0,-21-21 0,-1-1 16,1 1-16,0 0 0,-1-1 16,22 1-16,-21 0 0,0-1 0,-1 22 15,22 0-15,0 0 0,0 0 16,0 21-16,-1 0 0,22 21 15,0 0-15,0 0 16,0 22-16,22-22 0,-1 21 16,0 0-16,21 1 0,-21-22 0,22 21 15,-1 1-15,0-22 0,1 21 16,-1-21-16,0 0 0,1 1 16,-1-1-16,22-21 0,-22 0 0,0 0 15,22 0-15,-22 0 0,22 0 16,-22 0-16,21 0 0,-20-21 0,20-1 15,-20-20-15,-1 21 0,0 0 16,-21-22-16,1 1 0,-1 0 0,0-1 16,-21 1-16,0 0 0,0-1 0,0 1 15,0 21-15,0-21 0,0 20 16,-21 22-16,0-21 0,-1 21 16,1 0-16,0 0 0,0 21 15,0 1-15,0 20 0,-1-21 16,22 21-16,0-20 0,-21 20 0,21 0 15,0 1-15,0-22 16,0 21-16,0-21 0,0 0 0,21 22 16,1-22-16,20 0 0,-21-21 15,21 21-15,1-21 0,-1 0 0,0 0 16,1 0-16,-1 0 0,0 0 0,1-21 16,-1 0-16,0 0 0,1 0 15,-1-1-15,-21 1 0,22-21 0,-22 0 16,0 20-16,0-20 0,0 0 15,-21 21-15,0-1 0,21 1 16,-21 0-16,0 0 0,0 0 0,-21 21 16,0 0-16,0 21 15,21 0-15,-21 0 0,0 0 16,21 1-16,0-1 0,-22 21 16,22-21-16,0 0 0,0 22 0,0-22 15,0 0-15,0 21 0,0-20 16,0-1-16,0 0 0,0 0 0,22 0 15,-22 0-15,0-42 47,0 0-47,-22 0 16,22 0-16,-21 0 0,0-1 16,0 22-16,21-21 0,-21 0 0,0 21 15,-1 0 1,1 0-16,21 21 15,0 0-15,0 1 16,0-1-16,0 0 0,21 0 16,1 0-16,-1-21 0,0 21 15,0-21-15,0 0 0,22 0 16,-22 0-16,0 0 0,21 0 0,-21 0 16,22 0-16,-1 0 0,0-21 15,1 0-15,-22 0 0,21 0 0,1-22 16,-1 22-16,0-21 0,-21 0 0,22-22 15,-22 22-15,0-22 16,21 22-16,-20-22 0,-1 1 0,0-1 16,0 1-16,0-1 0,0 1 15,-21-1-15,0 1 0,0-1 0,0 22 16,0 0-16,0-1 0,0 22 0,0 0 16,-21 21-1,0 0-15,0 0 0,21 42 0,-21-20 16,0 20-16,-1 21 0,1-20 15,21 20-15,-21 1 0,0-22 0,21 22 16,0-1-16,-21 1 0,0-1 16,21 1-16,-22-1 0,22-21 0,0 22 15,0-22-15,0 22 0,0-22 16,0-21-16,22 22 0,-1-22 16,0 0-16,21 0 0,-21 0 0,22-21 15,-22 0-15,21 0 0,1 0 0,41 0 16,-41-21-16,-22 0 15,21 0-15,0 0 0,-20-1 0,-1 1 16,21-21-16,-21 21 0,-21-22 16,21 1-16,1 21 0,-22-21 0,0 20 15,0 1-15,0 0 16,-22 42 0,22 0-1,-21 1-15,21-1 0,0 0 16,0 0-16,-21 0 0,21 22 0,0-22 15,0 0-15,0 0 0,0 0 0,0 0 16,21 1-16,0-22 0,1 21 16,-1 0-16,0-21 0,0 0 0,0 0 15,22 0-15,-22 0 0,0 0 16,21 0-16,-21-21 0,1 21 0,-1-21 16,0-1-16,0 1 0,0 0 0,0 0 15,1 0-15,-1-22 16,-21 22-16,0 0 0,21 0 0,-21 0 15,-21 42 17,21 0-32,-21 0 0,-1 0 15,1 1-15,21-1 0,0 0 16,-21 0-16,21 0 0,-21-21 0,21 21 16,0 1-16,0-1 15,0-42 16,21-1-31,0 1 16,0 0-16,-21 0 0,22 0 16,-1 0-16,0-1 0,-21 1 0,21-21 0,0 21 15,0 0-15,-21-1 16,22 22-16,-1-21 0,-21 42 31,0 1-31,0-1 16,0 0-16,0 0 0,0 0 0,0 0 15,0 1-15,0-1 0,0 0 16,21 0-16,0 0 0,0 0 0,0-21 16,1 22-16,20-1 0,-21-21 0,21 0 15,1 0-15,-22 0 16,21 0-16,1 0 0,-1 0 0,0 0 16,1-21-16,-1 21 0,0-22 15,1 1-15,-22 0 0,21-21 0,-21 21 16,0-22-16,1 22 0,-1-21 0,0-1 15,-21 22-15,21-21 0,-21 21 16,0 0-16,0-1 0,0 1 0,-21 21 16,0 0-16,0 0 15,-1 0-15,-20 21 0,21 1 0,-21-1 16,20 0-16,1 0 0,-21 21 0,21-20 16,0-1-16,21 21 15,0-21-15,0 0 0,0 1 0,0-1 16,0 0-16,0 0 0,21-21 15,0 0-15,0 0 0,0 0 16,0 0-16,1 0 0,-1 0 0,0 0 16,0 0-16,0 0 0,0-21 15,1 21-15,-1 0 0,-21 21 16,0 0-16,0 0 16,0 22-16,0-22 15,-21 21-15,-1 1 0,1-1 0,0 0 16,0 1-16,0 20 0,0 1 0,-1-1 15,1 1-15,0 20 0,0-20 16,0 20-16,0 1 0,-1-21 16,1 20-16,0 1 0,21 0 0,-21-22 0,0 22 15,21-1-15,-21 1 0,-1-21 16,1 20-16,0-20 0,0-1 16,0-20-16,-22 20 0,1-42 0,21 22 15,-21-22-15,-1 0 0,1 0 0,0 0 16,-1-21-16,22 0 0,-21 0 0,-43-42 31,85 0-31,0 20 0,-21 1 0,21-21 0,0 0 16,0 20-16,0-20 0,0-21 0,21 20 15,-21 1-15,21-22 16,-21 1-16,21-1 0,-21 1 0,22-1 16,-22-20-16,21 20 0</inkml:trace>
  <inkml:trace contextRef="#ctx0" brushRef="#br0" timeOffset="150567.85">24723 12827 0,'0'0'0,"0"-21"0,0 0 0,0 0 15,21-1-15,0 1 16,-42 21 46,0 21-46,-1-21-16,1 0 0</inkml:trace>
  <inkml:trace contextRef="#ctx0" brushRef="#br0" timeOffset="150747.76">23664 13208 0,'0'0'0,"-42"21"0,42 0 0,0 1 15,0-1-15,21 0 16,21-21-16,-20 0 0,20 0 16,21 0-16,-20 0 0,-1 0 0,22 0 15,-1-21-15,1 21 0,-1-21 16,1-1-16,-1 1 0,22 0 0,-22-21 15</inkml:trace>
  <inkml:trace contextRef="#ctx0" brushRef="#br0" timeOffset="151275.63">26882 12552 0,'0'0'0,"0"-21"16,-22 21 0,22-21 15,0 42-16,-21 0 1,21 0-16,0 0 0,0 0 16,0 1-16,-21-1 0,21 0 15,-21 0-15,42-21 47,0-21-47,0 21 0,1-21 16,-1 0-16,0-1 15,0 22-15,21-21 0,-20 0 0,-1 0 16,-21 0-16,21 21 0,0-21 16,0 21-16,-21-22 15,0 44 1,0-1 15,0 0-31,0 0 16,-21-21-1,0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4:15:52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571 656 0,'0'-21'16,"0"0"15,0 0-31,0 0 0,22-1 16,-22 1-16,0 0 15,0 0-15,0 0 16,0 0-16,0-1 0,0 1 0,0 0 15,0 0 1,0 42 15,0 0-31,0 0 0,0 1 16,0 20-16,0 0 0,0 1 16,0-1-16,0 0 0,0 22 15,0-22-15,21 22 0,-21-22 0,0 21 16,0-20-16,0-1 0,0 0 15,21 1-15,-21-1 0,0 0 16,0-20-16,0-1 0,0 0 0,0 0 16,0 0-16,0 0 15,0-42 32,0 0-47,21 0 0,-21 0 0</inkml:trace>
  <inkml:trace contextRef="#ctx0" brushRef="#br0" timeOffset="347.8">995 953 0,'0'0'0,"0"21"0,0 0 0,0 0 15,0 0 1,0 0-16,21-42 47,0 21-47,-21-21 0,0 0 0,0 0 16,0 0-16,0-1 15,-21 22 1,0 0-16,0 0 15,-1 0-15,1 0 16,21 22-16,0-1 16,0 0-16,21-21 31,1 0-31,-1 0 0,21 0 16</inkml:trace>
  <inkml:trace contextRef="#ctx0" brushRef="#br0" timeOffset="1647.43">1820 783 0,'0'0'0,"0"-21"0,0-21 16,0 21-16,0-1 0,0-20 16,0 21-16,0 0 0,-21-22 15,21 22-15,0-21 0,0 21 16,0-22-16,0 22 0,0 0 15,0 0-15,0 0 0,-21 0 16,0 21 0,21 21-1,0 0-15,0 21 0,0-21 16,0 22-16,-21-1 0,21 0 16,0 1-16,-22 20 0,22-20 15,0 20-15,0 1 0,0-22 0,0 21 16,0-20-16,0 20 15,0-20-15,0-1 0,0 0 0,22 1 0,-1-22 16,-21 21-16,21-21 16,0 0-16,0 1 0,0-22 0,1 21 15,-1 0-15,0-21 16,0 0-16,0 0 0,0 0 16,1-21-16,-1 0 0,21-1 0,-21 1 15,0 0-15,1 0 0,-1-21 16,0-1-16,0 1 0,0 0 0,-21-22 15,21 22-15,1-22 0,-22 1 16,0-1-16,0 1 0,21 20 16,-21-20-16,0-1 0,0 22 0,0 0 15,0-1-15,0 1 0,0 21 16,0-21-16,0 20 0,0 1 16,0 42-1,-21 1 1,21 20-16,0-21 0,0 21 0,-22 22 15,22-22-15,-21 22 0,21-22 16,-21 22-16,21-1 0,0 1 0,0-1 16,0 1-16,0-1 0,0-21 15,0 1-15,0-1 0,0 0 16,21-20-16,0 20 0,1-21 0,-1 0 16,0-21-16,21 21 0,-21-21 15,22 0-15,-22 0 0,0 0 0,21 0 16,1-21-16,-22 0 15,21 0-15,-21 0 0,1 0 0,-1-1 16,21-20-16,-21 0 0,-21-1 16,21 22-16,-21-21 0,22 0 0,-22-1 15,0 22-15,0-21 0,0 21 16,0-1-16,0 1 0,-22 42 47,22 1-47,0-1 0,-21 21 0,21-21 15,0 22-15,0-22 0,0 21 16,0 0-16,0-20 0,0 20 0,0-21 16,0 21-16,0-20 15,0-1-15,0 0 0,0 0 0,0 0 16,0 0 0,0-42 15,0 0-31,0 0 0,0 0 0,0 0 15,0-1-15,0-20 0,0 21 16,0-21-16,0 20 0,0-20 16,0 0-16,0-1 0,21 22 0,1-21 15,-1 21-15,0 0 16,0-1-16,0 1 0,22 0 0,-22 21 16,0 0-16,0 0 0,0 0 15,22 0-15,-22 21 0,0 0 0,-21 22 16,21-22-16,-21 21 0,21-21 15,-21 22-15,0-1 0,0-21 0,0 22 16,0-22-16,0 21 0,0-21 16,0 0-16,0 1 0,0-1 15,0 0-15,0 0 16,-21-21 0,21-21 15,0 0-16,0 0-15</inkml:trace>
  <inkml:trace contextRef="#ctx0" brushRef="#br0" timeOffset="1928.27">3344 847 0,'0'21'47,"-21"0"-47,21 21 0,0-20 16,0-1-16,0 21 0,-21-21 15,21 22-15,-21-22 0,21 0 0,-21 21 16,21-21-16,0 1 0,0-1 16,0 0-16,-22 0 0,22 0 0,0 0 15,22-21 16,-22-21-31,0 0 16,21 0-16,-21 0 0,21 0 16</inkml:trace>
  <inkml:trace contextRef="#ctx0" brushRef="#br0" timeOffset="2269.07">3323 508 0,'0'0'0,"-21"0"0,0 0 15,0 0-15,-1 0 0,1 0 16,0 0-16,0 21 0,21 0 16,0 1-16,0-1 15,21 0 1,0-21-16,0 0 0,1 0 0,-1 0 16,0 0-16,0 0 0,0 0 15,0-21-15,1 0 0,-22-1 16,0 1-1,0 0-15,-22 0 16,1 0-16,0 21 16,0 0-16,0 0 0,0 0 0,-1 0 15,1 0-15,0 0 0,0 21 16,0 0-16,21 0 16,0 0-16,0 1 0,0-1 0,21 0 15,0 0-15,0 0 16,0-21-16,22 21 0,-1-21 15</inkml:trace>
  <inkml:trace contextRef="#ctx0" brushRef="#br0" timeOffset="2631.71">3937 402 0,'0'0'16,"-21"-21"-16,0 21 0,-1 0 16,1 0-16,21 21 15,0 0-15,0 1 0,-21-1 0,21 0 16,-21 21-16,21-21 0,-21 22 16,21-1-16,-21 0 0,21 22 15,-22-22-15,1 22 0,0-22 16,0 0-16,0 22 0,0-22 0,21 1 15,-22-1-15,22 0 0,0-21 16,0 1-16,0-1 0,0 0 16,0 0-16,22-21 0,-1 0 15,0 0-15,0 0 0,0 0 16,0 0-16,22 0 0,-22-21 16,0 0-16,0 0 0,0-1 0,1 1 15,-1-21-15,0 21 0,0-22 16</inkml:trace>
  <inkml:trace contextRef="#ctx0" brushRef="#br0" timeOffset="2832.58">3662 826 0,'0'0'0,"-43"0"0,22 0 16,21 21-16,21-21 15,1 0 1,-1 0-16,0 0 0,21 0 15,1 0-15,-22 0 0,21 0 16,0 0-16,-20 0 0,20 0 16,-21-21-16,0 21 0,0 0 0,1-22 15,-1 22-15,-21-21 0</inkml:trace>
  <inkml:trace contextRef="#ctx0" brushRef="#br0" timeOffset="3353">4635 445 0,'0'0'0,"0"-22"0,22 1 15,-22 0-15,0 42 32,0 0-17,0 22-15,0-1 0,0-21 0,0 43 16,-22-22-16,1 0 0,21 22 16,-21-1-16,21 1 0,-21-1 0,21 1 15,-21-22-15,0 22 0,21-22 16,0 0-16,0 1 0,0-22 0,0 21 15,0-21-15,0 1 0,0-1 16,21-42 15,-21-1-31,21 1 16,-21 0-16,21-21 0,-21 21 16,0-22-16</inkml:trace>
  <inkml:trace contextRef="#ctx0" brushRef="#br0" timeOffset="3871.32">4487 762 0,'0'0'16,"0"-21"-16,-21-43 16,0 64-16,21-21 0,0 0 0,0 0 15,0 0-15,21 0 0,0-1 16,0 1-16,1 0 0,20 0 16,0 0-16,1 21 0,-1-21 15,0-1-15,22 22 0,-22 0 16,0 0-16,1 0 0,-1 22 0,0-1 15,-20 0-15,20 21 0,-21-21 16,-21 22-16,0-22 0,0 21 0,0 1 16,-21-1-16,0 0 0,-22-21 15,1 22-15,0-1 0,-1-21 0,1 22 16,0-22-16,-1 0 0,1 0 16,0-21-16,-1 0 0,22 0 0,0 0 15,-21 0-15,21 0 16,-1-21-16,22 0 0,0 0 15,22 21 17,-1 21-17,0 0-15,-21 21 0,21-21 16,-21 1-16,21-1 0,0 21 16,-21-21-16,22 0 0,-22 22 0,21-22 15,0 0-15,0 0 0,0 0 16,0 1-16,1-1 0,-1-21 0,0 21 15,0-21-15,0 0 0,22 0 16,-22 0-16,0 0 0,0 0 16,0 0-16,0-21 0,1 0 0,-1 21 15,0-22-15,0 1 0,0 0 16,-21 0-16,21 21 0,1-21 0,-22 0 16,0-1-16,0-20 0,21 21 15,0 0-15,-21-22 0</inkml:trace>
  <inkml:trace contextRef="#ctx0" brushRef="#br0" timeOffset="4140.18">5376 550 0,'-21'0'16,"21"-21"-1,21 21-15,0-21 0,22 21 16,-22 0-16,21 0 0,1-21 16,-1 21-16,0 0 0,22-21 0,-22 21 15,0 0-15,1-21 0,-1 21 16,-21 0-16,0 0 0,1 0 0,-1 0 16,-42 0-1,-1 0 1,-20 0-16,21 0 0</inkml:trace>
  <inkml:trace contextRef="#ctx0" brushRef="#br0" timeOffset="4420.02">5588 550 0,'0'0'0,"0"22"16,0-1-16,0 0 15,0 0-15,0 21 0,0-20 16,-21 20-16,21 0 0,-21 1 0,21-1 16,0 0-16,0 1 0,-22-1 15,22 0-15,-21 1 0,21-1 16,0-21-16,0 21 0,0-20 0,0-1 16,0 0-16,0 0 0,0 0 15,0 0-15,21-42 31,-21 0-15,22 0-16,-22 0 0</inkml:trace>
  <inkml:trace contextRef="#ctx0" brushRef="#br0" timeOffset="4955.82">6286 889 0,'0'0'16,"-21"-21"-16,0 21 15,0 0-15,42 0 47,21 0-47,-20 0 0,20 0 0,0 0 16,22 0-16,-1 0 0,22 0 15,-22-21-15,22 21 0,-21 0 16,20 0-16,-20 0 0,-1 0 0,1 0 16,-1 0-16,1-21 0,-22 21 15,0 0-15,1 0 0,-22 0 0,0 0 16,0 0-16,0 0 0,-21-22 15,-21 22 17,0 0-32,0 0 0,0-21 0,0 21 15,-1 0-15</inkml:trace>
  <inkml:trace contextRef="#ctx0" brushRef="#br0" timeOffset="5429.06">7091 593 0,'0'0'0,"0"-21"0,-21 21 32,21 21-17,0 0 1,21 0-16,0 0 0,0 0 15,21-21-15,-20 22 0,20-1 16,-21-21-16,21 21 0,1 0 16,-1-21-16,0 0 0,1 0 0,-22 0 15,21 0-15,1 0 0,-1 0 16,-21 0-16,0 0 0,0 0 0,1 0 16,-1 0-16,-42 0 31,-1 0-31,1 0 15,0 0-15,-21 0 0,21 21 0,-1-21 16,-20 21-16,0 1 16,21 20-16,-22-21 0,1 0 0,21 22 15,-22-22-15,1 21 0,21-21 16,-21 22-16,20-22 0,1 21 0,0-21 16,0 0-16,0 1 0,0-1 15,21 0-15,-22 0 0,22 0 16,0 0-16,0-42 47</inkml:trace>
  <inkml:trace contextRef="#ctx0" brushRef="#br1" timeOffset="20380">8445 720 0,'0'-21'16,"0"-1"-16,-21 22 0,21-21 15,0 0-15,0 0 16,0 0-16,-21 21 0,21-21 15,0-1 1,0 44 15,0-1-31,0 0 16,0 0-16,21 21 0,-21 1 16,21-1-16,-21 0 0,0 22 0,0-22 15,0 22-15,0-1 0,0-20 16,0 20-16,0-21 0,0 1 0,0-1 15,0 0-15,0-20 0,0-1 16,22 21-16,-22-21 0,0 0 16,0 1-16,0-1 15,0-42 17,0-1-32,0 1 0,0 0 15,0 0-15,0-21 0,0 20 16</inkml:trace>
  <inkml:trace contextRef="#ctx0" brushRef="#br1" timeOffset="21019.65">8382 699 0,'-42'-22'16,"42"1"-16,-22 0 16,22 0-1,0 0-15,0 0 0,0-1 16,22 1-16,-1 21 0,-21-21 16,42 0-16,-21 0 0,0 21 15,22-21-15,-22 21 0,21 0 0,1 0 16,-1 0-16,0 0 0,1 0 15,-1 0-15,0 21 0,-21-21 16,22 42-16,-22-21 0,0 0 16,0 22-16,-21-22 0,0 21 0,0 1 15,-21-1-15,0 0 0,-21 1 16,-1-1-16,1 0 0,0 1 0,-22-1 16,22 0-16,-22 1 0,22-22 15,0 21-15,-1-21 0,1 0 0,21 1 16,0-1-16,-1-21 0,-20 0 15,21 0-15,0 0 16,21-21 0,0-1-16,0 1 15,0 0-15,21 0 16,0 21-16,0-21 0,0 21 16,1 0-16,-1 0 0,0 0 15,0 21-15,-21 0 0,21-21 16,-21 21-16,21 22 0,1-22 15,-22 0-15,21 0 0,-21 21 16,21-20-16,0-1 0,0 0 0,-21 21 16,21-21-16,1 1 0,-1-1 15,0-21-15,0 21 0,0 0 16,0-21-16,1 0 0,-1 21 0,0-21 0,0 0 16,0 0-16,0 0 0,1 0 15,-1-21-15,0 0 0,0 0 16,0 0-16,0-1 0,1 1 15</inkml:trace>
  <inkml:trace contextRef="#ctx0" brushRef="#br1" timeOffset="21532.36">9123 1207 0,'0'0'0,"0"21"0,0 0 0,0 0 16,0 0 0,21-21-16,0 0 15,0 0-15,0 0 16,1 0-16,-1-21 0,0 0 16,0 0-16,0 0 15,0-1-15,-21 1 0,22 0 16,-22 0-16,21 0 0,-21 0 15,0-1-15,0 1 0,0 0 0,0 0 16,0 0-16,0 0 16,0-1-16,-21 22 15,-1 0-15,1 0 0,0 0 16,0 0-16,0 22 0,0-1 16,-1 0-16,-20 0 0,21 21 15,0-20-15,0 20 0,-1 0 16,1 1-16,0-22 0,21 21 0,0-21 15,0 22-15,0-22 0,0 0 0,0 0 16,0 0-16,0 0 0,21-21 16,0 22-16,1-22 0,-1 0 0,0 0 15,0 0-15,0 0 0,0 0 16,1 0-16,-1 0 0,0 0 16,0 0-16,0 0 15,0-22-15,-21 1 16,0 0-1,22 21-15,-22-21 0,21 0 0</inkml:trace>
  <inkml:trace contextRef="#ctx0" brushRef="#br1" timeOffset="22743.98">10096 826 0,'0'0'0,"22"0"0,-22-22 16,0 1-16,0 0 16,21 0-16,-21 0 15,21 0-15,-21-1 16,-21 44 46,21 20-62,0-21 0,-21 21 16,21-20-16,0 20 0,0 21 0,-22-20 16,1-1-16,0 22 0,21-22 15,0 0-15,-21 1 0,0-1 0,21 0 16,0 1-16,0-1 0,0-21 15,0 0-15,0 0 0,0 1 16,0-1-16,0 0 0,0 0 16,21-21-1,0 0-15,0 0 16,0-21-16,-21 0 16,22 0-16,-22-1 0,21 1 15,-21 0-15</inkml:trace>
  <inkml:trace contextRef="#ctx0" brushRef="#br1" timeOffset="22935.88">9927 1143 0,'0'-21'0,"21"0"31,0 21-31,1 0 0,-1 0 0,-21-21 16,21 21-16,0 0 0,0 0 15,22-22-15,-22 22 0,0-21 0,0 21 16,0 0-16,0-21 0,1 0 16,-1 21-16,0-21 0</inkml:trace>
  <inkml:trace contextRef="#ctx0" brushRef="#br1" timeOffset="23332.42">10499 1101 0,'0'0'0,"0"21"0,0 0 0,-22 0 16,22 0-1,22-21 1,-1 0-16,0 0 0,0 0 16,0-21-16,0 21 0,1-21 0,-1 21 15,0-21-15,0 0 0,21 21 16,-42-21-16,22-1 0,-1 1 15,-21 0-15,0 0 16,0 0-16,-21 21 0,-1 0 16,1-21-16,0 21 0,0 0 15,-21 0-15,20 0 0,1 21 0,-21 0 16,21 0-16,0 0 0,-1 0 16,-20 22-16,42-22 0,-21 21 0,0-21 15,21 22-15,0-22 0,0 0 16,0 0-16,0 0 0,0 1 0,0-1 15,21 0-15,0-21 16,-21 21-16,21-21 0,0 0 16,1 0-16,-1 0 0,0 0 15,0 0-15,0-21 0,0 0 16</inkml:trace>
  <inkml:trace contextRef="#ctx0" brushRef="#br1" timeOffset="23768.17">11197 1037 0,'0'0'16,"0"-21"-16,0 0 15,-21 21-15,0 0 0,0 0 0,-1 0 16,1 0-16,-21 0 0,0 21 16,20 0-16,-20 0 0,21-21 15,-21 22-15,20-1 0,1 0 0,0 0 16,0 0-16,21 0 15,0 1-15,0-1 16,21-21-16,0 0 0,0 21 16,1-21-16,-1 0 0,0 0 0,21 21 15,-21-21-15,1 0 0,20 0 16,-21 21-16,21-21 0,-20 0 0,-1 0 16,0 21-16,0-21 0,0 0 15,-21 22-15,0-1 0,0 0 16,-21 0-1,0-21-15,0 21 0,-22-21 16,22 21-16,-21 1 0,0-22 0,-1 0 16,1 21-16,0-21 0,20 0 15,-20 0-15,21 0 0,0 0 0,0 0 16,-1 0-16,22-21 16,0-1-1,0 1 1,22 21-16,-1-21 0,0 0 0</inkml:trace>
  <inkml:trace contextRef="#ctx0" brushRef="#br1" timeOffset="24333.54">11493 677 0,'0'0'0,"-21"-42"16,0 42-16,21-21 15,-21 42 1,21 0 0,0 0-16,-21 1 0,21-1 0,0 21 15,0 0-15,-21 1 0,21 20 16,-22-20-16,22-1 0,0 21 0,0-20 15,0-1-15,-21 0 0,21 1 16,0-1-16,0-21 0,0 0 0,0 22 16,0-22-16,21 0 15,-21 0-15,22-21 0,-1 21 16,0-21-16,0 0 0,0 0 16,0 0-16,1-21 0,-1 21 15,0-21-15,0 0 0,0 21 0,-21-21 16,21 0-16,1-22 15,-1 22-15,-21 0 0,0 0 0,21 0 16,-21-1-16,21-20 0,-21 21 16,0 0-16,0 42 31,0 0-31,0 0 16,0 0-16,0 1 0,-21-1 15,21 0-15,0 0 0,0 0 16,0 0-16,0 1 0,0-1 15,0 0-15,21-21 32,0 0-17,0 0-15,1-21 0,-1 21 16</inkml:trace>
  <inkml:trace contextRef="#ctx0" brushRef="#br1" timeOffset="24511.44">11959 847 0,'0'0'0,"0"-21"0,-21 21 0,21-22 16,-21 22-16,0 0 0,-1 0 31,22 22 16</inkml:trace>
  <inkml:trace contextRef="#ctx0" brushRef="#br1" timeOffset="24703.33">11345 974 0,'0'0'0,"-21"0"0,21 21 16,21-21-1,0 0 1,1 0-16,-1 0 0,0-21 0,0 21 16,21 0-16,-20-21 0,-1 21 15,21-22-15,-21 22 0,0-21 0</inkml:trace>
  <inkml:trace contextRef="#ctx0" brushRef="#br1" timeOffset="25387.45">12213 974 0,'0'0'0,"-21"21"31,21 0-31,-21 0 16,21 0-16,-21 1 0,21-1 0,0 0 16,0 0-16,0 21 0,0-20 15,-22-1-15,22 0 0,-21 0 0,21 0 16,0 0-16,0 1 16,0-1-16,0 0 15,0-42 16,0 0-31,0-1 0,0 1 16,0 0-16,0-21 16,0 21-16,21-1 0,1-20 0,-1 21 15,0-21-15,0 20 0,0 1 16,22-21-16,-22 21 0,21 0 0,-21 21 16,0-22-16,22 22 0,-22 0 15,0 0-15,21 0 0,-20 22 0,-1-1 16,21 0-16,-42 0 0,21 21 15,0-20-15,-21 20 0,0-21 0,0 21 16,0-20-16,0-1 16,0 21-16,0-21 0,-21 0 0,0 1 15,21-1-15,-21-21 0,0 21 16,0-21 0,21-21 15,21 0-31</inkml:trace>
  <inkml:trace contextRef="#ctx0" brushRef="#br1" timeOffset="26032.4">13208 974 0,'0'0'0,"0"-21"15,0-1-15,-21 1 16,0 21-16,-1 0 0,1 0 16,0 0-16,-21 0 0,21 21 0,-1 1 15,-20-22-15,21 21 0,0 0 16,0 21-16,-1-21 0,1 1 0,0 20 16,0-21-16,21 0 0,0 0 15,0 1-15,0-1 0,0 0 0,0 0 16,0 0-16,21-21 15,0 0-15,0 0 0,1 0 0,-1 0 16,21 0-16,-21 0 0,0 0 0,22-21 16,-22 21-16,0-21 0,0 0 15,0 0-15,1-1 0,-22 1 0,21 0 16,-21 0-16,0 0 16,0 0-16,0-1 0,0 44 46,0-1-46,0 0 16,0 0-16,0 21 0,0-20 16,-21 20-16,21 0 0,0-21 15,0 22-15,0-1 0,0 0 0,0 1 16,0 20-16,0-20 0,0 20 16,0 1-16,0-22 0,21 21 0,-21 1 15,21-22-15,-21 22 0,0-22 0,0 0 16,0 1-16,0-1 0,0 0 15,0 1-15,-21-22 0,0 21 0,-1-21 16,1 1-16,0-1 0,-21 0 16,21-21-16,-22 21 0,1-21 0,0 0 15,-1 0-15,1 0 0,0-21 0,-1 0 16,1 0-16,-22-1 16,22 1-16,21 0 0,-21-21 0,20 21 15,1-22-15,0 22 0,21-21 0,0-1 16,0 1-16,0 0 0,0-22 15,21 22-15,0-22 0,22 22 0</inkml:trace>
  <inkml:trace contextRef="#ctx0" brushRef="#br1" timeOffset="26943.88">14541 762 0,'0'0'15,"0"-21"-15,22 21 0,-22-21 0,0 0 16,21 21-16,-21-22 0,0 1 16,0 0-1,0 42 16,0 0-31,0 1 0,0-1 16,0 21-16,0-21 0,-21 22 0,21-1 16,-22 21-16,22-20 0,-21-1 15,21 0-15,0 1 0,0-1 0,0 0 16,0-20-16,0 20 0,-21-21 16,21 0-16,0 0 0,0 1 0,0-1 15,-21-21-15,21 21 16,-21-21 15,21-21-15,0 0-1,0-1 1,-21 22 93,-1 0-62,22-21 16,0 0-63</inkml:trace>
  <inkml:trace contextRef="#ctx0" brushRef="#br1" timeOffset="27519.15">14732 720 0,'0'0'15,"0"-43"-15,0 22 0,0 0 0,0 0 16,0 0-16,0 0 0,0-1 16,0 44-1,0-1 1,0 21-16,0-21 15,0 22-15,0-1 0,0 0 16,0 1-16,0-1 0,0 0 0,0 22 16,0-22-16,0 0 0,0 1 15,0-1-15,-21 0 0,21-20 0,0 20 16,0-21-16,0 0 0,0 0 16,-21 1-16,-1-22 31,22-22-31,0 1 15,0 0-15,0 0 16,0 0-16,0-22 0,0 22 16,0 0-16,0-21 0,0-1 15,22 22-15,-1-21 0,-21 21 0,21-22 16,0 22-16,21 0 0,-20 0 16,-1 0-16,21 0 0,-21 21 0,0 0 15,1 0-15,20 21 0,-21 0 16,0 0-16,0 21 0,-21-20 0,0 20 15,0-21-15,0 21 0,0-20 16,0 20-16,0-21 0,0 21 0,0-20 16,0-1-16,0 0 0,0 0 15,-21-21-15,21 21 0,0 0 0,-21-21 16,21-21 31,0 0-47,21 0 0,0 0 15</inkml:trace>
  <inkml:trace contextRef="#ctx0" brushRef="#br1" timeOffset="27899.94">15303 1058 0,'0'22'0,"22"-22"46,-1 0-46,0 0 0,0 0 16,0 0-16,0 0 0,1-22 0,-1 22 16,0-21-16,0 0 0,0 21 15,0-21-15,1 0 0,-22 0 0,0-1 16,0 1-16,0 0 16,0 0-16,-22 21 15,1 0-15,0 0 0,0 0 16,-21 21-16,20 0 0,-20 22 0,21-22 15,0 21-15,-22-21 0,22 22 16,21-22-16,0 21 0,-21-21 16,21 0-16,0 1 0,0-1 0,21 0 15,-21 0-15,21 0 0,1-21 16,-1 0-16,0 21 0,0-21 0,21 0 16,-20 0-16,-1 0 0,0 0 15,21 0-15,-21-21 0,1 0 0,-1 21 16,0-21-16,0 0 0,-21 0 15</inkml:trace>
  <inkml:trace contextRef="#ctx0" brushRef="#br1" timeOffset="28135.52">14309 741 0,'0'0'0,"-22"21"0,1-21 0,42 0 31,22 0-31,-22 0 0,42 0 16,-20-21-16,-1 21 0,22 0 16,-22-21-16,0 21 0,22-21 0,-22 21 15,-21 0-15,22-22 16,-22 22-16,0 0 0</inkml:trace>
  <inkml:trace contextRef="#ctx0" brushRef="#br1" timeOffset="28749.19">16933 720 0,'0'0'0,"0"-21"0,0-1 0,0 1 15,-21 21 1,0 0-16,0 0 16,0 0-16,-1 0 0,1 0 0,0 21 15,0 22-15,0-22 0,0 21 16,-1 1-16,1-1 0,21 0 15,0 22-15,-21-22 0,21 0 16,0 1-16,0-22 0,0 21 0,21 1 16,-21-22-16,21 0 0,1 0 15,20 0-15,-21 0 0,21-21 0,-20 0 16,20 0-16,0 0 0,1 0 16,-1 0-16,0-21 0,1 0 0,20 0 15,-21-21-15,1 20 0</inkml:trace>
  <inkml:trace contextRef="#ctx0" brushRef="#br1" timeOffset="29215.68">17568 572 0,'0'0'0,"0"-22"15,0-20 1,0 21-16,-21 21 0,0 0 16,0 0-16,0 21 0,21 0 15,-22 0-15,1 1 0,0 20 0,21-21 16,0 21-16,-21 1 0,21-1 15,-21 22-15,0-22 0,21 21 0,0-20 16,0-1-16,-22 0 0,22 1 16,-21-1-16,21-21 0,0 22 0,0-22 15,0 0-15,0 0 16,-21-21-16,21 21 0,0-42 31,0 0-31,0 0 0,0 0 16,0-22-16,21 22 0,0-21 15,1-1-15,-1 1 0,0 0 0,0-1 16,0 22-16,22-21 0,-22 21 16,21 0-16,-21-1 0,0 1 0,22 21 15,-22 0-15,0 0 0,0 21 16,0 1-16,1-1 0,-1 0 0,0 0 16,-21 0-16,21 22 0,-21-22 15,0 0-15,0 21 0,0-21 0,0 1 16,0-1-16,0 0 0,-21 0 15,0 0-15,21 0 0,-21-21 16,21 22-16,0-44 47,0 1-47</inkml:trace>
  <inkml:trace contextRef="#ctx0" brushRef="#br1" timeOffset="29749.37">18288 953 0,'0'0'0,"21"0"0,-21-22 0,0 1 16,0 0-16,0 0 0,0 0 15,0 0-15,0-1 0,0 1 16,-21 0-16,0 21 0,0 0 0,-1 0 15,1 0-15,0 0 0,0 0 16,0 0-16,-22 21 0,22 0 0,0 1 16,0 20-16,-21-21 0,20 21 15,1 1-15,0-1 0,21 0 16,-21-20-16,21 20 0,-21-21 16,21 21-16,0-20 0,0-1 0,0 0 15,0 0-15,21-21 0,0 0 16,0 0-16,0 0 0,1 0 0,20 0 15,0 0-15,-21-21 0,22 0 16,-22 21-16,21-43 0,-21 22 0,22 0 16,-22-21-16,0 21 0,0-22 15,0 22-15,-21-21 0,0-1 0,0 22 16,0 0-16,0 0 0,0 0 16,0 0-16,-21 21 15,21 21 1,-21 0-16,0 0 0,21 0 0,0 22 15,-21-22-15,21 21 0,-21-21 16,21 22-16,0-22 0,0 0 0,0 0 16,0 0-16,0 0 0,21 1 15,0-1-15,0-21 0,0 0 16,0 0-16,1 0 0,-1 0 16,0 0-16,0 0 0,0-21 0,22 21 15,-22-22-15</inkml:trace>
  <inkml:trace contextRef="#ctx0" brushRef="#br1" timeOffset="30200.11">18711 826 0,'0'0'0,"0"-22"15,0 44 17,0-1-32,0 0 0,0 0 0,0 0 15,0 22-15,0-22 0,0 0 16,-21 21-16,21-21 0,0 1 0,0 20 15,-21-21-15,21 0 0,0 0 16,0 1-16,0-1 0,0-42 63,0-1-63,0 1 0,0-21 15,0 21-15,0 0 0,0-22 16,0 22-16,0-21 0,21 21 0,0-22 15,0 22-15,1-21 0,-1 21 16,0-1-16,0 1 0,21 21 0,-20-21 16,-1 21-16,0 0 0,0 0 15,0 0-15,22 21 0,-22 0 0,0 1 16,0 20-16,-21 0 0,0-21 16,21 22-16,-21-1 0,0 0 0,0-20 15,0 20-15,0-21 0,0 21 16,-21-20-16,21-1 0,-21 0 15,21 0-15,0 0 16,21-42 15</inkml:trace>
  <inkml:trace contextRef="#ctx0" brushRef="#br1" timeOffset="30888.27">19727 953 0,'0'0'0,"21"-43"15,-21 22-15,0 0 16,-21 0-16,0 0 16,0 21-16,0 0 0,0-22 0,-22 22 15,22 0-15,0 0 0,-21 0 16,20 22-16,-20-1 0,21 0 0,-21 0 15,20 0-15,1 22 0,0-22 16,0 21-16,0 0 0,0-20 0,21-1 16,0 21-16,0-21 0,0 0 15,0 1-15,0-1 0,21-21 0,0 21 16,0-21-16,21 0 0,-20 0 16,-1 0-16,0 0 0,21 0 15,-21 0-15,1-21 0,-1 0 0,21-1 16,-21 1-16,-21 0 0,21 0 15,1 0-15,-1 0 0,-21-1 0,0 1 16,21 0-16,-21 0 0,21 0 16,-21 0-16,0-1 0,0 1 15,0 42 17,0 1-32,0-1 0,0 0 0,0 0 15,-21 21-15,0 1 0,21-1 16,-21 0-16,-1 1 0,22-1 15,-21 22-15,21-22 0,-21 21 0,21 1 16,0-1-16,0 1 0,0-1 16,0 1-16,-21-1 0,21-20 0,0 20 15,0-20-15,0 20 0,0-21 0,0 1 16,0-1-16,0-21 0,0 22 16,0-22-16,0 0 0,-21 0 0,0 0 15,21 0-15,-22 1 0,1-1 16,0-21-16,0 0 0,-21 0 0,20 0 15,-20 0-15,0 0 0,21-21 16,-22-1-16,1 1 0,0 21 16,-1-21-16,1 0 0,0 0 0,20 0 15,-20-1-15,21 1 0,0 0 16,21 0-16,0 0 0,0-22 16,0 22-16,0 0 0,21 0 15,0 0-15,0 0 0,0-1 0,22-20 16,-1 21-16,0-21 0</inkml:trace>
  <inkml:trace contextRef="#ctx0" brushRef="#br1" timeOffset="31291.72">19960 1185 0,'0'-21'15,"0"0"17,21 21-17,0 0-15,1-21 0,-1 21 0,0-21 16,0 21-16,0-21 0,22-1 16,-22 22-16,0-21 0,-21 0 15,21 21-15,-21-21 0,0 0 16,0 0-16,-21 21 15,0 0 1,0 0-16,-1 0 0,1 0 0,0 21 16,0 0-16,0 0 0,0 0 15,21 0-15,-22 22 0,22-22 0,-21 0 16,21 0-16,0 22 0,0-22 16,0 0-16,0 0 0,0 0 0,21 0 15,1-21-15,-1 22 16,0-22-16,0 0 0,0 0 15,22 0-15,-22 0 0,0 0 16,21 0-16</inkml:trace>
  <inkml:trace contextRef="#ctx0" brushRef="#br1" timeOffset="31797.43">20807 953 0,'0'0'0,"0"-64"15,-21 43 1,-1 0-16,1 0 0,0 21 16,0 0-16,0 0 0,-22 0 15,22 0-15,0 0 16,0 21-16,0 0 0,0 0 0,-1 21 16,1-20-16,0 20 0,0-21 0,0 21 15,21 1-15,-21-22 0,21 21 16,0-21-16,0 1 0,0-1 15,0 0-15,21 0 0,0 0 0,0 0 16,0-21-16,0 0 0,1 0 16,-1 0-16,0 0 0,0 0 0,0 0 15,0 0-15,22-21 0,-22 0 16,0 0-16,0-21 0,0 20 0,1-20 16,-1 0-16,0-22 0,0 22 15,-21-22-15,21 1 0,-21 21 16,21-22-16,-21 22 0,0-1 15,0 1-15,0 0 0,0-1 0,0 22 16,0 0-16,-21 21 31,21 21-31,-21 0 0,21 22 16,-21-1-16,21-21 0,0 43 0,-21-22 16,21 22-16,0-22 0,0 21 15,0-20-15,0 20 0,0-20 0,0-1 16,0-21-16,0 21 0,0-20 0,21-1 15,0 0-15,0-21 16,0 0-16,1 0 0</inkml:trace>
  <inkml:trace contextRef="#ctx0" brushRef="#br1" timeOffset="32915.9">22077 1122 0,'0'0'0,"0"21"15,0 0 17,21-21-1,0 0-31,0-21 0,0 21 16,1-21-16,-22 0 0,21 21 15,0-21-15,0-1 0,0 1 0,0 0 16,1-21-16,-1 21 0,-21-1 15,0 1-15,21 0 0,-21 0 16,0 0-16,0 0 0,0-1 0,0 1 16,0 0-16,-21 21 15,21-21-15,-21 21 16,-1 0 0,22 21-1,0 0-15,-21 0 0,0 22 16,21-1-16,-21 0 0,21 1 0,0 20 15,-21-20-15,0 20 0,21 1 16,-22-1-16,22 1 0,-21-1 0,21 1 16,-21-1-16,0 1 0,21 20 15,-21-20-15,0-1 0,-1 22 0,1-22 16,0 1-16,21-1 0,-21 1 16,0-1-16,21 1 0,0-22 0,0 1 15,0-1-15,0 0 0,0-21 0,0 1 16,0-1-16,21-21 15,0 0-15,0 0 0,0 0 0,22-21 16,-22-1-16,0 1 0,21 0 16,-20 0-16,20-21 0,0 20 0,-21-20 15,22 21-15,-22-21 0,0-1 0,0 22 16,0-21-16,-21-1 0,0 1 16,0 0-16,0-1 0,-21 1 0,-21 0 15,21-22-15,0 43 0,-22-21 16,1-1-16,21 1 0,-22 21 0,22 0 15,0 0-15,-21-1 16,42 1-16,-21 21 0,-1-21 0,44 21 31,-1-21-15,0 21-16,0 0 16,0 0-16,22-21 0,-22 21 0,0 0 15,21 0-15,-21-21 0,1 21 16,-1 0-16,0 0 0,0-22 0,0 22 15,0-21-15,1 21 0,-1-21 16,0 21-16</inkml:trace>
  <inkml:trace contextRef="#ctx0" brushRef="#br1" timeOffset="33324.24">22712 1185 0,'21'0'62,"0"0"-62,0 0 0,0 0 0,1 0 16,20 0-16,-21-21 0,0 21 16,22-21-16,-22 21 0,0-21 0,21 21 15,-21-21-15,1 21 16,-1-21-16,-21-1 0,21 22 0,-21-21 15,0 0-15,0 0 16,-21 21-16,0 0 16,-1 0-16,1 0 0,0 21 15,-21-21-15,21 21 0,-1 0 0,1 1 16,0-1-16,0 0 0,0 0 16,21 0-16,0 0 0,0 1 0,0-1 15,0 0-15,0 0 0,0 0 16,21 0-16,0-21 15,0 22-15,0-22 0,1 0 16,-1 0-16,0 0 16,0 0-16,0 0 0,0 0 15,1 0-15,-1-22 0</inkml:trace>
  <inkml:trace contextRef="#ctx0" brushRef="#br1" timeOffset="34513.08">23749 1143 0,'0'0'0,"21"-21"0,-21 0 16,0 0-16,0-1 0,0 1 16,0 0-16,0 0 0,-21 21 15,21-21-15,-21 0 0,0 21 0,-1 0 16,1 0-16,0 0 16,0 0-16,-21 0 0,20 0 0,1 21 15,-21 0-15,21 0 0,0 0 16,-1 0-16,-20 1 0,21 20 0,0-21 15,21 21-15,0-20 0,-21-1 16,21 21-16,0-21 0,0 0 0,0 1 16,0-1-16,21-21 0,-21 21 15,21-21-15,0 0 0,0 0 0,22 0 16,-22 0-16,0 0 0,0 0 16,21-21-16,-20 0 0,-1 21 0,0-22 15,21 1-15,-21-21 0,1 21 16,-1 0-16,-21-22 0,21 22 15,0-21-15,-21-1 0,21 22 0,-21-21 16,0 21-16,0 0 0,0-1 16,0 1-16,-21 42 31,0 1-31,21 20 0,-21-21 16,21 0-16,-21 22 0,21-22 0,0 21 15,0-21-15,0 22 0,0-22 16,0 0-16,0 0 0,0 0 0,0 0 15,21 1-15,0-22 16,0 0-16,0 0 0,0 0 16,1 0-16,-1 0 0,21 0 0,-21 0 15,22-22-15,-22 1 0,0 0 16,21 0-16,-21 0 0,1-22 0,-1 22 16,0-21-16,0 0 0,0-22 15,-21 22-15,21-1 0,-21-20 16,22 21-16,-22-1 0,0 1 0,0 21 15,0-22-15,0 22 0,0 0 16,0 0-16,0 42 31,-22 0-31,22 22 0,-21-22 16,21 21-16,-21 0 0,21 1 16,0-1-16,0 0 0,0 22 15,-21-22-15,21 1 0,0-22 0,0 21 16,0 0-16,0-20 0,0 20 15,0-21-15,0 0 0,21 0 0,-21 1 16,21-22-16,0 0 16,1 0-16,-1 0 0,0 0 15,0 0-15,0-22 0,0 1 16,1 0-16,-1 0 0,0 0 16,0 0-16,-21-22 0,21 22 15,0-21-15,-21 21 0,0-1 0,22 1 16,-22 0-16,21 0 15,-21 0-15,0 42 32,-21 0-17,21 0-15,0 22 0,-22-22 16,22 0-16,0 0 0,0 21 0,0-20 16,0-1-16,0 0 0,0 0 15,0 0-15,22 0 0,-1-21 16,0 0-16,0 0 15,0 0-15,0 0 0,1 0 0,-1 0 16,0 0-16,0-21 0,0 0 16,0 0-16,1 0 15,-1-22-15,-21 22 0,21 0 0,-21 0 16,0-21-16,21 20 0,0 1 16,-21 0-16,21 0 0,-21 42 31,0 0-31,-21 0 15,21 1-15,-21-1 0,21 0 16,-21 0-16,21 0 0,0 0 16,0 1-16,0-1 0,0 0 15,0 0-15,21-21 16,0 0 0,0 0-16,1 0 15,-1 0-15,0 0 16,0 0-16,0-21 0</inkml:trace>
  <inkml:trace contextRef="#ctx0" brushRef="#br1" timeOffset="34931.44">25167 995 0,'0'-21'16,"0"0"-1,-21-1-15,21 1 0,0 0 16,21 0-1,0 21-15,0 0 16,1 0-16,-1 0 0,0 0 16,0 0-16,0 0 0,-21 21 15,21-21-15,1 21 0,-22 0 0,0 22 16,0-22-16,0 0 0,21 21 16,-21-20-16,0-1 0,0 21 0,0-21 15,0 0-15,0 1 0,0-1 16,0 0-16,-21 0 0,21 0 15,-22-21 1,22-21 0,0 0-16,0 0 15,0 0-15,0-1 16,22-20-16,-22 21 0,21-21 0,-21 20 16,21-20-16,0 21 0,-21-21 15,21-1-15,0 22 0,-21 0 0,22 0 16,-1 0-16,0-1 0,0 22 15,0-21-15,0 21 16,1 0-16,-1 0 16,0 0-16</inkml:trace>
  <inkml:trace contextRef="#ctx0" brushRef="#br1" timeOffset="35368.24">25739 1058 0,'21'0'16,"0"0"-1,0 0-15,0-21 0,0 0 16,1 21-16,-1-21 0,0 0 16,0 0-16,0-1 0,-21 1 15,21 0-15,-21 0 16,0 0-16,0 0 0,0-1 0,0 1 15,-21 21 1,0 0-16,0 0 16,-21 21-16,20-21 0,1 22 15,0-1-15,0 21 0,0-21 0,0 22 16,-1-22-16,1 21 0,21-21 16,0 22-16,0-22 0,0 21 0,0-21 15,0 0-15,0 1 0,0-1 16,0 0-16,21 0 0,1-21 0,-1 21 15,0-21-15,0 0 16,21 0-16,-20 0 0,-1 0 16,0 0-16,21 0 0,-21 0 0,22-21 15,-22 21-15,0-21 0,21 0 16,-20 0-16,-1-1 0,0 1 0,21 0 16,-21-21-16,1 21 0,-1-1 15,0-20-15</inkml:trace>
  <inkml:trace contextRef="#ctx0" brushRef="#br1" timeOffset="35716.51">26331 931 0,'0'0'0,"21"-21"0,-21 0 15,0 0-15,0 0 16,0 0-16,-21 21 47,21 21-47,-21-21 16,0 21-16,0 0 0,0 0 0,21 0 15,-22 1-15,22-1 0,-21 0 16,21 0-16,0 0 0,0 0 15,0 1-15,21-22 16,1 0-16,-1 21 0,0-21 16,0 0-16,0 0 0,0 0 15,1 0-15,-1 21 0,0-21 16,0 0-16,0 0 0,0 0 16,-21 21-16,22-21 0,-22 21 0,0 0 31,0 1-31,-22-22 0,1 0 15,0 21-15,0-21 0,0 0 16,0 21-16,-1-21 0,1 21 0,0-21 16,0 0-16,0 0 0,-22 0 0,22 0 15,0 0-15,-21 0 0,21 0 16,-22 0-16,22 0 0</inkml:trace>
  <inkml:trace contextRef="#ctx0" brushRef="#br1" timeOffset="36151.87">23897 487 0,'0'0'16,"21"0"-16,0-21 0,1 21 0,20 0 15,-21 0-15,0-21 0,22 21 16,-22 0-16,21 0 0,0-22 0,-20 22 15,20 0-15,0 0 0,1-21 16,-22 21-16,21 0 0,0 0 0,-20-21 16,-1 21-16,0 0 0,0 0 15,0 0-15,0 0 16</inkml:trace>
  <inkml:trace contextRef="#ctx0" brushRef="#br1" timeOffset="42748.47">24193 445 0,'0'-22'16,"0"1"0,0 0-1,0 0 1,0 0 0,0 0-16,0-1 15,0 1-15,22 21 16,-22-21-16,0 0 15,0 0 1,0 42 15,0 0-31,0 0 16,0 0-16,0 22 0,0-22 16,0 0-16,0 0 0,0 22 0,0-22 15,0 0-15,0 0 16,0 0-16,-22 0 0,22 1 0,0-1 15,0 0-15,0 0 16,0 0-16,0 0 31,-21-21 1,21-21-17</inkml:trace>
  <inkml:trace contextRef="#ctx0" brushRef="#br1" timeOffset="60960.66">6646 2307 0,'0'0'0,"-21"0"16,0-21 0,0 21-1,0-21 1,-1 21 15,1 0-15,42 0 31,1 0-47,-1 0 0,21 0 0,0 21 15,1-21-15,20 0 16,-20 0-16,20 0 0,1 0 0,-1 0 16,1 0-16,-22 0 0,21 0 15,-20 0-15,-1 0 0,0 0 0,-20 0 16,-1 0-16,0 0 0,0 0 15,0 0-15,-42 0 32,0 0-17,0 0-15,-22 0 0,22 0 16</inkml:trace>
  <inkml:trace contextRef="#ctx0" brushRef="#br1" timeOffset="61279.49">6943 2307 0,'-22'0'16,"1"0"0,21 21 15,0 1-31,0-1 16,0 21-16,-21-21 0,21 22 15,0-22-15,-21 21 16,21 0-16,0 1 0,-21-1 0,21 0 15,0 1-15,-21-1 0,21 0 0,-22 1 16,1-1-16,21 0 0,0-20 16,-21 20-16,21-21 0,-21 21 0,21-20 15,0-1-15,0 0 16,21-21 15,0-21-31,0 0 16,1-1-16,-22 1 15,21 0-15,0 0 0</inkml:trace>
  <inkml:trace contextRef="#ctx0" brushRef="#br1" timeOffset="61680.26">7070 2921 0,'21'21'0,"-21"0"16,21-21-16,0 0 15,0 0 1,0 0-16,1 0 16,-1 0-16,0 0 0,0-21 0,0 21 15,0-21-15,1 21 0,-1-21 0,0 0 16,-21 0-16,0-1 16,21 1-16,-21 0 0,0 0 15,0 0-15,0 0 0,-21-1 16,0 22-16,0 0 0,-1 0 15,1 0-15,0 0 0,0 0 16,0 22-16,-22-22 0,22 42 0,0-21 16,0 0-16,0 0 0,0 22 15,21-22-15,0 0 0,-22 21 0,22-20 16,0-1-16,0 0 0,0 0 0,0 0 16,0 0-16,0 1 0,22-1 15,-22 0-15,21-21 0,0 0 16,0 0-16,0 0 15,22 0-15,-22 0 0,0 0 0,21-21 16,-21 0-16,64-22 16,-43 43-16</inkml:trace>
  <inkml:trace contextRef="#ctx0" brushRef="#br1" timeOffset="62071.85">7832 2709 0,'0'0'0,"-43"0"15,22 0-15,0 0 0,0 0 16,-22 0-16,22 22 0,0-1 0,0-21 16,0 21-16,0 0 0,-1 0 15,1 0-15,21 1 16,0-1-16,0 0 0,0 0 16,21-21-1,22 21-15,-22 0 0,0-21 0,0 0 16,0 22-16,1-22 0,-1 0 15,0 21-15,0-21 0,0 0 0,0 21 16,-21 0-16,0 0 16,-21 0-1,0-21-15,0 22 0,0-22 0,-22 21 16,22-21-16,-21 0 0,21 0 16,-22 21-16,22-21 0,0 0 15,-21 0-15,21 0 0,-1 0 16,1 0-16,0 0 15,21-21 1,0 0 0,21-1-16,0 22 15,1-21-15</inkml:trace>
  <inkml:trace contextRef="#ctx0" brushRef="#br1" timeOffset="62399.66">8149 2477 0,'0'0'0,"0"-64"15,0 43-15,0 0 0,0 0 16,0 42 15,0 0-31,-21 21 0,21-21 16,-21 22-16,21 20 0,-21-20 0,-1-1 15,22 21-15,-21-20 0,0 20 0,0-20 16,0-1-16,21 0 0,0 1 16,0-1-16,0-21 0,0 0 0,0 22 15,0-22-15,0 0 16,21 0-16,0-21 16,0 0-16,0 0 15,1 0-15,-1 0 0,0-21 0,-21 0 16,21 0-16,0-1 0,0 1 15,1 0-15</inkml:trace>
  <inkml:trace contextRef="#ctx0" brushRef="#br1" timeOffset="62607.4">7916 2731 0,'0'0'0,"21"0"16,1 0-1,-1 0-15,0 0 0,21 0 16,-21 0-16,1 0 0,20 0 0,-21 0 16,0 0-16,0 0 0,1 0 15,-1 0-15,0 0 0,0 0 0,0 0 16,0 0-16,-21-22 0,22 22 16,-22-21-16</inkml:trace>
  <inkml:trace contextRef="#ctx0" brushRef="#br1" timeOffset="63088.13">9567 2667 0,'0'0'0,"21"-21"15,1 0 1,-1 21-16,-21-21 0,21 21 0,0-22 0,-21 1 16,21 0-16,0 0 15,-21 0-15,0 0 0,0-1 16,0 1-16,0 0 0,0 0 15,0 0-15,-21 21 0,0 0 16,0 0-16,0 0 0,0 0 16,-1 0-16,1 0 0,0 21 0,0 0 15,-21 0-15,20 0 0,1 22 16,0-1-16,0 0 0,0 1 16,0-1-16,-1 0 0,1 22 0,21-22 15,0 1-15,0-1 0,0-21 16,0 21-16,0 1 0,0-22 0,0 0 15,0 21-15,21-20 0,-21-1 16,22 0-16,-1-21 0,0 21 0,0-21 16,21 0-16,-20 0 0,-1 0 15,21 0-15,0 0 0,1 0 0,-1-21 16,0 0-16</inkml:trace>
  <inkml:trace contextRef="#ctx0" brushRef="#br1" timeOffset="63860.69">10223 2794 0,'0'0'0,"0"-21"16,0 0-16,0 0 0,0-1 0,0 1 16,0 0-16,-21 0 15,0 21-15,0-21 0,0 21 0,0 0 16,-22 0-16,22 0 0,0 21 16,-21 0-16,20 0 0,1 0 0,0 1 15,0-1-15,0 0 0,0 21 0,21-21 16,0 22-16,0-22 0,0 0 15,0 0-15,0 22 0,0-22 0,0 0 16,0 0-16,0 0 0,21-21 16,0 21-16,0-21 0,0 0 15,0 22-15,1-22 0,-1 0 0,0 0 16,21 0-16,-21 0 0,1-22 16,-1 22-16,21-21 0,-21 0 0,0 0 15,1 0-15,-1 0 0,0-22 16,0 22-16,0-21 0,0-1 0,1 1 15,-22 21-15,0-21 0,21 20 16,-21 1-16,0 0 0,0 0 16,0 42-1,-21-21-15,-1 21 16,22 0-16,0 1 0,-21-1 0,21 21 16,-21-21-16,21 0 15,-21 22-15,21-22 0,0 0 0,0 0 16,0 0-16,0 1 0,0-1 0,0 0 15,21 0-15,0-21 0,0 21 16,1-21-16,-1 0 0,0 0 0,0 0 16,0 0-16,22 0 0,-22 0 15,0 0-15,21-21 0,-21 21 0,1-21 16,20 0-16,-21 0 0,0-1 16,0 1-16,22 0 0,-22 0 15,0-21-15,0 20 0,-21 1 0,0 0 16,0 0-16,0 0 0,-21 21 15,0 0 1,0 0-16,21 21 16,-21 0-16,21 0 0,0 0 0,0 1 15,0-1-15,0 0 0,0 0 0,0 0 16,21-21-16,-21 21 0,21 1 16,-21-1-16,0 0 0,0 0 15,0 0 1,-21-21-1,0 0-15,-1 0 0,1 0 16,0 0-16,21-21 16,-21 21-16,21-21 15,0 0-15,0 0 16,21-1 0,0 1-16,0 0 0</inkml:trace>
  <inkml:trace contextRef="#ctx0" brushRef="#br1" timeOffset="64219.48">10880 2921 0,'0'0'0,"21"0"0,-21 21 15,21-21-15,0 0 16,0 0-16,0 0 16,22 0-16,-22 0 0,0 0 15,21 0-15,-20-21 0,20 21 16,0-21-16,-21 21 0,22-21 0,-22 0 15,0 21-15,0-22 0,0 1 0,1 0 16,-22 0-16,21 0 0,-21 0 16,0-1-16,0 1 0,0 0 0,-21 21 15,-1 0-15,1 0 0,0 0 16,-21 0-16,-1 0 0,1 21 0,0 0 16,-1 1-16,22-1 0,-21 0 15,21 21-15,0-21 0,-1 22 16,22-22-16,0 0 0,0 0 0,22 0 15,-1 1-15,0-1 0,21 0 16,-21-21-16,22 21 0,-22-21 0,21 0 16,1 0-16,-1 0 0,-21 0 15,21 0-15,-20 0 0,-1 0 0,0-21 16,0 0-16,0 0 0,0-1 0</inkml:trace>
  <inkml:trace contextRef="#ctx0" brushRef="#br1" timeOffset="65299.88">13229 2985 0,'0'-22'32,"21"22"-32,-21-21 15,21 21-15,1 0 0,-1-21 0,0 0 16,0 21-16,0-21 15,0 0-15,1 21 0,-1-22 0,-21 1 16,0 0-16,21 0 0,-21 0 16,0 0-16,-21-1 0,0 1 15,-1 0-15,1 0 0,-21 21 16,0 0-16,-1 0 0,-20 0 0,20 0 16,-20 21-16,21 0 0,-22 0 0,22 1 15,-1 20-15,1 0 0,0-21 16,21 22-16,-1-22 0,1 21 0,21-21 15,0 22-15,0-22 0,0 0 16,0 0-16,0 0 0,21 1 0,1-1 16,20-21-16,-21 0 15,0 0-15,22 0 0,-1 0 0,0 0 16,-21 0-16,22 0 0,-1-21 16,-21 21-16,22-22 0,-1 1 0,-21 0 15,0-21-15,22 21 0,-22-22 0,0 22 16,0-21-16,21-22 0,-20 22 15,-22-22-15,21 22 0,0-21 0,-21-1 16,21 22-16,-21-22 0,0 22 16,0 0-16,0 20 0,0-20 0,21 21 15,-21 0-15,0 42 16,0 0-16,0 0 16,0 22-16,0-1 0,0 0 15,0 22-15,0-22 0,-21 22 16,21-22-16,0 21 0,-21-20 0,21-1 15,0 0-15,0 1 0,0-1 16,0-21-16,0 0 0,21 1 0,0-1 16,0 0-16,1-21 0,-1 0 15,21 0-15,-21 0 0,0 0 0,1 0 16,20 0-16,-21-21 0,0 21 0,0-21 16,1-1-16,-1 1 0,0-21 15,0 21-15,0 0 0,-21-1 0,0-20 16,0 21-16,0 0 15,0 42 17,0 0-32,0 0 0,0 0 15,-21 1-15,21-1 0,-21 0 0,21 0 16,0 0-16,0 0 0,0 1 16,0-1-16,0 0 0,0 0 31,0-42-16,0 0 1,0 0-16,0-1 16</inkml:trace>
  <inkml:trace contextRef="#ctx0" brushRef="#br1" timeOffset="65471.78">13864 2561 0,'0'0'16,"-21"0"-16,0-21 15,21 0 1,21 21 31,0 0-47,0 0 0,0 21 0</inkml:trace>
  <inkml:trace contextRef="#ctx0" brushRef="#br1" timeOffset="65875.64">14118 2731 0,'0'0'0,"-21"0"15,0 0-15,0 0 0,21-22 16,0 1-16,0 0 16,21 0-1,0 21-15,0-21 0,21 21 0,-20 0 0,20 0 16,0 0-16,-21 0 15,22 0-15,-1 21 0,-21 0 0,0 0 16,1 0-16,-1 1 0,0-1 16,-21 0-16,0 21 0,0-21 0,0 1 15,0-1-15,0 0 0,-21 0 0,0 0 16,-1 0-16,22 1 0,-21-22 16,0 0-16,21 21 0,-21-21 15,21-21 1,0-1-16,0 1 15,0 0-15,21 0 0,-21 0 16,21-22-16,0 22 0,-21 0 0,22-21 16,-1 21-16,0-1 0,0 1 15,-21 0-15,21 0 0,0 0 16,1 0-16,-1 21 0,0 0 0,0-22 16,0 22-16,0 0 15,1 0-15,-1 0 0</inkml:trace>
  <inkml:trace contextRef="#ctx0" brushRef="#br1" timeOffset="66219.44">14838 2858 0,'0'0'0,"21"0"16,0 0-1,0 0-15,0-22 0,-21 1 16,22 21-16,-1-21 0,0 0 15,0 0-15,0 0 0,0-1 0,1 1 16,-22 0-16,0 0 0,0 0 0,0 0 16,0-1-16,0 1 0,-22 21 15,1-21-15,0 21 0,0 0 16,0 0-16,-22 21 0,22 0 16,0 1-16,-21-1 0,21 0 0,-1 0 15,1 0-15,0 22 16,21-22-16,0 0 0,0 21 0,0-21 15,0 1-15,0-1 0,0 0 0,0 0 16,21 0-16,0-21 0,1 21 16,-1-21-16,0 0 0,0 0 0,21 22 15,-20-22-15,20 0 0,-21 0 16,21 0-16,1 0 0,-1-22 0</inkml:trace>
  <inkml:trace contextRef="#ctx0" brushRef="#br1" timeOffset="66499.66">15684 2561 0,'0'-21'0,"0"42"0,0-63 0,0 21 15,0 0-15,-21 21 16,0 0-16,0 0 0,0 0 16,0 21-16,-22 0 0,22-21 15,0 21-15,-21 21 0,20-20 0,1-1 16,0 21-16,0-21 0,0 22 15,0-22-15,21 21 0,0-21 0,0 0 16,0 1-16,0-1 0,0 0 0,21-21 16,0 21-16,21-21 0,-21 0 15,1 0-15,20 0 0,-21 0 0,21 0 16,1 0-16,-1 0 0,0 0 16,-20 0-16,20-21 0,0 0 0,1 0 15,-22-22-15,21 22 0</inkml:trace>
  <inkml:trace contextRef="#ctx0" brushRef="#br1" timeOffset="66783.49">16171 2096 0,'0'0'0,"0"-64"16,0 43-16,-21 21 16,0 0-16,0 0 15,21 21-15,-21 0 0,-1 22 16,1-22-16,21 21 0,0 0 15,-21 1-15,0-1 0,21 0 0,0 22 16,0-22-16,-21 22 0,21-22 16,-21 0-16,21 22 0,0-22 0,0 1 15,0-22-15,0 21 0,0-21 16,21 0-16,0 1 0,-21-1 0,21 0 16,21-21-16,-20 0 0,-1 0 15,21 0-15,-21 0 0,0 0 0,22 0 16,-22-21-16,21 0 0,-21-1 0,1 1 15,20-21-15,-21 21 0</inkml:trace>
  <inkml:trace contextRef="#ctx0" brushRef="#br1" timeOffset="67623.81">16616 2074 0,'0'0'0,"0"-105"16,0 83-16,0 1 0,-21 21 15,-1 0 1,1 0-16,0 21 0,21 1 15,0-1-15,0 21 0,-21 0 16,21 1-16,0-22 0,0 42 0,-21-20 16,21-1-16,0 22 0,0-22 15,0 21-15,0-20 0,0 20 0,0-20 16,0-1-16,0 0 0,0 1 16,0-22-16,21 21 0,0-21 15,0 0-15,0 1 0,-21-1 0,43-21 16,-22 0-16,0 0 0,0 0 15,0 0-15,1 0 0,-1 0 0,0-21 16,21-1-16,-21 1 0,1-21 16,-1 21-16,0-22 0,0 1 0,0 0 15,-21-1-15,0 1 0,21 21 16,-21-21-16,0 20 0,0 1 0,0 0 16,0 42 15,0 0-31,0 22 15,-21-22-15,21 0 0,0 0 16,0 22-16,0-22 0,0 0 0,0 0 16,0 0-16,0 0 0,0 1 15,0-1-15,0 0 0,21-21 0,1 0 16,-1 21-16,0-21 0,0 0 16,0 0-16,22 0 0,-22 0 0,0-21 15,0 0-15,0 0 0,0-1 16,1 1-16,-1-21 0,0 21 15,-21 0-15,21-1 0,-21 1 0,21 0 16,-21 0-16,0 0 0,21 0 16,-21-1-16,0 1 15,0 0-15,-21 42 47,21 0-47,-21 1 0,0 20 0,21 0 16,0-21-16,-21 22 0,0-1 15,21 0-15,-22 1 0,22-1 0,0 0 16,0 1-16,0-1 0,0 0 0,0 1 16,0-1-16,0 0 0,0 22 15,0-22-15,0 1 0,22 20 0,-22-21 16,0 1-16,0 20 0,0-20 16,0-1-16,0 21 0,0-20 15,0-1-15,0 0 0,0-20 0,0 20 16,-22-21-16,22 21 0,-21-20 15,0-1-15,21 0 0,-21 0 0,0 0 16,0-21-16,-1 0 0,1 0 16,0 0-1,0 0-15,21-21 0,-21 0 16,21 0-16,-21 0 16,21-1-16,0 1 0,0 0 0,0 0 15,0-21-15,0 20 0</inkml:trace>
  <inkml:trace contextRef="#ctx0" brushRef="#br1" timeOffset="68075.77">15790 2180 0,'0'21'0,"21"-21"31,1 0-31,-1 0 0,0 0 0,21 0 16,-21 0-16,22 0 15,-1 0-15,0 0 0,1 0 0,20 0 16,-20 0-16,-1 0 0,0 0 15,-21 0-15,22 0 0,-22 0 0,0 0 16,0 0-16,0 0 0,1 0 16</inkml:trace>
  <inkml:trace contextRef="#ctx0" brushRef="#br0" timeOffset="91040.74">698 5948 0,'22'0'0,"-1"0"15,-21-21 1,0 0 0,0-1-1,0 1-15,0 0 16,0 0 0,0 0-16,0 0 15,0-1-15,0 1 0,0 0 16,21 21-16,0-21 0,-21 0 15,21 0-15,0 21 0,1-22 0,-1 22 16,0 0-16,0 0 0,0 0 16,0 0-16,1 0 0,-1 22 15,21-22-15,-21 42 0,0-21 0,1 21 16,-22-20-16,0 20 0,0 0 16,0 1-16,0-1 0,0 21 15,0-20-15,-22-1 0,1 0 0,-21 1 16,21-1-16,-22 0 0,1 1 15,21-1-15,-21-21 0,-1 22 0,1-22 16,0 0-16,20 0 16,-20 0-16,0-21 0,-1 0 0,22 0 15,-21 0-15,21 0 0,0 0 16,-1-21-16,1 0 0,0 0 16,21 0-16,0-1 0,0-20 0,0 21 15,0 0-15,21 0 0,0-1 16,1 1-16,20 0 0,-21 0 15,21 21-15,-20 0 0,20 0 0,-21 0 16,0 0-16,22 0 0,-22 21 16,0 0-16,0-21 0,-21 21 0,21 1 15,-21-1-15,21 0 0,-21 0 16,0 0-16,22 0 0,-22 1 16,21-1-16,-21 0 0,0 0 15,0 0 1,21-21-1,0 0 1</inkml:trace>
  <inkml:trace contextRef="#ctx0" brushRef="#br0" timeOffset="91227.63">1291 6181 0,'0'0'0,"-21"0"47,42-21 0</inkml:trace>
  <inkml:trace contextRef="#ctx0" brushRef="#br0" timeOffset="91540.46">2053 5588 0,'0'0'0,"0"-21"0,0 0 0,-21 21 15,0 0 1,21 42-16,-21-21 15,21 22-15,0-22 0,0 42 16,-22-20-16,1-1 0,21 21 16,-21-20-16,21 20 0,-21-20 15,21-1-15,0 0 0,0 1 0,0-1 16,0-21-16,0 0 0,0 22 16,0-22-16,0 0 15,0 0-15,21-21 0,0 0 16,0-21-1,-21 0-15,22 0 16,-22-1-16</inkml:trace>
  <inkml:trace contextRef="#ctx0" brushRef="#br0" timeOffset="91792.31">1968 5588 0,'0'0'0,"0"-21"16,0 0-16,22 0 16,-1 21-16,0-22 0,0 22 15,0 0-15,22-21 0,-1 21 0,-21 0 16,21 0-16,1-21 0,-22 21 16,21 0-16,-21-21 0,22 21 0,-22 0 15,0 0-15,0 0 0,-21 21 31,-21 0-31,0-21 0,0 21 16,-22 1-16</inkml:trace>
  <inkml:trace contextRef="#ctx0" brushRef="#br0" timeOffset="91991.2">1947 6054 0,'0'0'16,"21"0"-1,1 0-15,-1 0 16,0 0-16,0 0 16,0 0-16,0 0 0,1 0 0,-1-21 15,0 21-15,0 0 16,0-22-16,0 22 0,1-21 16,-1 21-16,0 0 0,0 0 15,0 0-15</inkml:trace>
  <inkml:trace contextRef="#ctx0" brushRef="#br0" timeOffset="93071.58">2688 5906 0,'0'0'0,"0"-22"0,0 1 0,0 0 15,0 0-15,-21 0 16,21 0-1,-21 42 1,21 0 0,0 0-16,0 0 0,-21 0 15,21 1-15,0 20 0,0-21 0,-22 21 16,1-20-16,21 20 0,-21-21 16,21 21-16,0-20 0,0 20 15,0-21-15,0 0 0,0 0 0,21 1 16,0-1-1,1-21-15,20 0 0,-21 0 0,0 0 16,22-21-16,-22-1 0,21 1 0,-21 21 16,0-21-16,22 0 15,-22-21-15,0 20 0,0 1 0,-21-21 16,21 21-16,-21-22 0,22 1 16,-22 21-16,21-21 0,-21 20 0,0-20 15,0 21-15,0 0 0,0 0 16,0 42 15,0 0-31,0 0 0,-21 0 16,21 0-16,-22 1 0,22 20 15,-21-21-15,21 21 0,0-20 0,0-1 16,0 21-16,0-21 16,0 0-16,0 1 0,0-1 0,21 42 15,1-42 1,-1-21-16,0 22 0,0-22 0,0 0 15,0 0-15,1 0 0,-1 0 16,21 0-16,-21-22 0,22 22 0,-22-21 16,21 0-16,-21 0 0,0 0 15,22 0-15,-22-1 0,0-20 0,0 21 16,0-21-16,1-1 0,-1 1 0,0-22 16,-21 22-16,0 0 0,21-1 15,-21 1-15,21 0 0,-21-1 0,0 22 16,0 0-16,0 0 0,0 0 15,-21 21 17,0 21-32,21 0 0,-21 21 0,0-20 15,21 20-15,0 0 0,-22 1 16,1-1-16,21 0 0,-21 1 0,21-1 16,-21 0-16,21 1 0,0-22 15,0 21-15,0-21 0,0 22 0,0-22 16,0 0-16,0 0 0,0 0 15,21 0-15,0-21 0,0 22 16,1-22-16,-1 0 0,0 0 0,0 0 16,21 0-16,-20 0 0,-1-22 0,21 22 15,-21-21-15,22 0 0,-22 0 16,21 0-16,0 0 0,-20-22 16,-1 22-16,21-21 0,-21-1 0,0 1 15,1 0-15,-22-22 0,0 22 16,21 0-16,-21-22 0,0 22 0,0-1 15,0 22-15,0-21 0,0 21 16,0 0-16,-21 21 16,-1 21-1,1 0-15,21 21 0,-21-21 16,21 43-16,-21-22 0,0 1 0,21-1 16,-21 21-16,21-20 0,0-1 15,0 0-15,-22 1 0,22-1 0,0-21 16,0 22-16,0-22 0,0 0 15,0 0-15,22 0 0,-22 0 0,21-21 16,0 0-16,0 0 0,0 0 16,0 0-16,1 0 0,-1 0 15,0-21-15</inkml:trace>
  <inkml:trace contextRef="#ctx0" brushRef="#br0" timeOffset="93808.16">4974 5440 0,'0'-21'15,"0"42"16,0 0-15,0 21-16,0 1 0,0-1 16,0 22-16,-21-22 0,0 21 0,0-20 15,21 20-15,-22-20 0,1-1 0,21 0 16,-21-21-16,21 22 0,0-22 16,0 0-16,-21 0 0,21 0 15,0-42 32,0 0-47,21 0 0,-21 0 16,0 0-16</inkml:trace>
  <inkml:trace contextRef="#ctx0" brushRef="#br0" timeOffset="94280.32">4847 5525 0,'21'-22'0,"-42"44"0,63-65 15,-42 22-15,22 0 0,-1 0 16,0 0-16,0-1 0,0 1 0,22 0 16,-22 0-16,0 0 0,21 21 15,-21 0-15,1 0 0,20 0 0,-21 0 16,21 0-16,-20 21 0,-1 0 16,0 0-16,0 0 0,-21 22 15,0-22-15,0 21 0,0-21 0,-21 22 16,0-22-16,-22 0 0,22 21 15,0-20-15,-21-1 0,21 0 0,-22-21 16,22 21-16,-21-21 0,21 0 16,-1 0-16,1 0 0,0 0 0,0 0 15,21-21-15,-21 0 16,21 0-16,0 42 31,0 0-15,21 0-16,0 0 0,0 22 15,0-22-15,-21 21 0,22 0 0,-1-20 16,0-1-16,0 21 0,0-21 0,-21 0 16,21-21-16,1 22 0,-1-1 15,21-21-15,-21 0 0,0 0 0,1 0 16,20 0-16,-21 0 0,0 0 16,0 0-16,1 0 0,-1 0 0,0 0 15,-21-21-15,21-1 0,0 1 16,-21 0-16,0 0 0,21 0 15,1 0-15,-1-1 0</inkml:trace>
  <inkml:trace contextRef="#ctx0" brushRef="#br0" timeOffset="94567.7">5884 5313 0,'0'0'0,"0"-21"16,21 21 0,1 0-1,-1-21-15,21 21 0,-21 0 16,22 0-16,-22 0 0,21-22 16,-21 22-16,22 0 0,-22 0 0,0-21 15,0 21-15,0 0 0,0 0 16,1 0-16,-44 0 31,1 0-31,0 0 16,0 0-16,0 21 0,0-21 15</inkml:trace>
  <inkml:trace contextRef="#ctx0" brushRef="#br0" timeOffset="94819.56">6032 5313 0,'0'21'15,"0"0"-15,0 0 16,0 1-16,0-1 0,0 0 0,0 0 16,0 0-16,0 22 0,0-1 15,0 0-15,0 1 0,0-1 0,0 0 16,-21 1-16,21-1 0,-21 0 16,21 1-16,0-22 0,0 21 0,0-21 15,0 22-15,0-22 0,0 0 16,0 0-16,0 0 0,21-21 47,0-21-47,1 21 0,-1-21 15</inkml:trace>
  <inkml:trace contextRef="#ctx0" brushRef="#br0" timeOffset="95715.66">7133 5779 0,'0'0'16,"-21"0"-16,0 0 0,0 0 15,-1 0-15,22 21 47,22-21-47,-1 0 0,0 0 16,0 21-16,21-21 0,-20 21 0,20-21 15,0 0-15,1 0 0,-1 0 16,0 0-16,22 0 0,-1 0 0,1 0 16,-1 0-16,1 0 0,-1 0 15,-20 0-15,20 0 0,-21 0 0,1 0 16,-1 0-16,0 0 0,-20 0 16,20 0-16,-21 0 0,0 0 0,0 0 15,-21-21 1,0 0 15,-21 21-15,0-21-16,0 21 15,0 0-15,0-22 0,-1 22 0,1 0 16,-21-21-16,21 21 0,0-21 16,-22 0-16,22 21 0,0-21 0,0 21 15,0-21-15,-1-1 0,1 22 16,21-21-16,0 42 62,21-21-62,1 22 0,-1-1 16,21 0 0,-21-21-16,0 21 0,22-21 0,-22 21 15,21-21-15,1 21 0,-22-21 0,21 0 16,-21 0-16,22 22 0,-22-22 15,0 0-15,0 0 0,0 0 0,0 0 16,-21 21 0,0 0-1,0 0-15,-21-21 16,0 21-16,0-21 0,0 21 0,0-21 16,-1 22-16,-20-1 0,21 0 15,0 0-15,0-21 0,-1 21 0,1 0 16,0 1-16,0-22 0,0 21 0,0-21 15,-1 21-15,1-21 16,21 21-16,-21-21 0,0 0 16,0 0-1,0 0-15,-1 0 16</inkml:trace>
  <inkml:trace contextRef="#ctx0" brushRef="#br1" timeOffset="-214451.95">9631 5271 0,'0'-22'47,"0"1"-47,0 0 16,0 0-16,0 0 15,0 0-15,0-1 16,0 1-16,0 0 0,-21 0 16,-1 21-1,1 0 17,21 21-32,0 0 0,-21 0 15,21 1-15,-21 20 0,21-21 16,0 21-16,0 1 0,0-1 0,0 0 15,-21 1-15,21 20 0,-21-20 16,21 20-16,-22-21 0,22 22 0,0-22 16,0 1-16,0-1 0,0 0 15,-21 1-15,21-22 0,0 0 0,0 0 16,0 0-16,0 0 0,0 1 0,0-1 31,-21-21-15,21-21-1,0-1-15,0 1 0,0 0 16,0 0-16,0-21 0</inkml:trace>
  <inkml:trace contextRef="#ctx0" brushRef="#br1" timeOffset="-213905.46">9419 5271 0,'0'0'0,"0"-22"0,-21 22 0,21-21 16,0 0-16,0 0 15,0 0-15,0 0 0,0-1 16,0 1-16,21 0 0,21 0 16,-20 0-16,20 0 0,21-1 0,-20 22 15,20-21-15,1 21 0,-1 0 16,1 0-16,-1 0 0,1 0 0,-22 21 15,0 1-15,1 20 0,-22-21 16,-21 21-16,0-20 0,0 20 16,0-21-16,0 21 0,-42-20 15,20 20-15,-20-21 0,-21 21 0,20-20 16,-20-1-16,20 0 0,-20 0 16,21 0-16,-22 0 0,43 1 0,-21-22 15,-1 0-15,22 0 0,0 21 16,0-21-16,0 0 15,21 21 17,0 0-32,0 0 15,0 0-15,21 1 0,0-1 0,0 0 16,-21 0-16,21 0 16,0 22-16,1-22 0,-22 0 0,21 0 15,0 0-15,-21 0 0,0 1 16,21-1-16,0 0 0,-21 0 15,21 0-15,1 0 0,-1-21 16,0 0 0,0 0-16,0 0 0,0 0 0,1 0 15,-1 0-15,0-21 0,0 0 16,21 0-16,-20 0 0</inkml:trace>
  <inkml:trace contextRef="#ctx0" brushRef="#br1" timeOffset="-213464.82">10202 5757 0,'0'0'0,"0"22"16,21-22 15,1 0-31,-1 0 0,0 0 15,0-22-15,0 22 0,0-21 0,22 0 16,-22 21-16,0-21 0,0 0 16,0 21-16,-21-21 0,0-1 15,22 22-15,-22-21 0,0 0 16,0 0-16,0 0 0,-22 21 16,1 0-1,0 0-15,-21 0 0,21 0 16,-1 21-16,1 0 0,-21 0 15,21 22-15,0-22 0,-22 21 0,22-21 16,0 22-16,0-22 0,21 21 16,0-21-16,-21 22 0,21-22 0,0 0 15,0 0-15,0 0 0,21 0 16,-21 1-16,21-22 0,0 0 16,0 0-16,22 0 15,-22 0-15,0 0 16,0 0-16,0 0 0,0-22 0,1 22 15,-1-21-15,0 0 0,21 0 0</inkml:trace>
  <inkml:trace contextRef="#ctx0" brushRef="#br1" timeOffset="-212944.98">10837 5736 0,'0'0'0,"0"21"16,21-21 31,1 0-47,-1 0 15,0-21-15,0 21 16,0 0-1,0 0-15,-21-21 0,22 21 16,-1-21-16,0 21 16</inkml:trace>
  <inkml:trace contextRef="#ctx0" brushRef="#br1" timeOffset="-212604.07">11430 5165 0,'0'0'0,"0"-21"0,0-1 0,0 1 15,0 0-15,0 42 32,-21 0-32,0 22 15,21-22-15,0 21 0,-22 1 0,1-1 16,0 21-16,21-20 0,-21 20 15,0-20-15,0 20 0,-1-21 16,22 1-16,0-1 0,0 0 0,0 1 16,0-1-16,0-21 0,0 0 0,0 1 15,0-1-15,0 0 0,22 0 16,-1-21-16,0 0 16,0 0-16,0 0 15,0 0-15,1-21 0,-22 0 16,21 0-16,0-1 0,-21 1 0</inkml:trace>
  <inkml:trace contextRef="#ctx0" brushRef="#br1" timeOffset="-212417.18">11239 5525 0,'0'0'0,"22"0"31,-1 0-31,0 0 0,0 0 16,0 0-16,0 0 0,1 0 0,20-22 16,-21 22-16,0 0 0,0 0 15,1-21-15,-1 21 0,0 0 0</inkml:trace>
  <inkml:trace contextRef="#ctx0" brushRef="#br1" timeOffset="-212019.6">11620 5715 0,'22'0'0,"-1"0"0,0 0 16,0 0-16,0 0 15,0 0-15,1-21 0,-1 0 0,0 21 16,0-21-16,-21-1 0,21 22 15,-21-21-15,21 0 0,-21 0 0,0 0 16,0 0 0,0-1-16,-21 22 15,0 0-15,0 0 0,0 0 16,0 0-16,-1 22 0,1-1 0,0 0 16,21 0-16,-21 21 0,0-20 15,0 20-15,21-21 0,0 21 0,0-20 16,0-1-16,-22 0 0,22 0 15,0 0-15,0 0 0,0 1 0,0-1 16,0 0-16,22-21 0,-1 21 16,0-21-16,0 0 0,0 0 15,0 0-15,1 0 0,-1 0 0,21-21 16,-21 0-16,22 0 16,-1 21-16</inkml:trace>
  <inkml:trace contextRef="#ctx0" brushRef="#br1" timeOffset="-211564.86">12446 5525 0,'0'-22'15,"-21"22"-15,0 0 16,-1 0-16,1 0 16,0 0-16,0 0 0,-21 22 0,20-1 15,1-21-15,0 21 0,0 0 16,0 0-16,0 0 0,-1 1 15,1-22-15,0 21 0,21 0 0,0 0 16,0 0-16,0 0 16,21 1-16,0-22 15,22 0-15,-22 0 0,0 0 16,21 0-16,-20 0 0,20 0 0,-21 0 16,21 0-16,-20 0 0,20 0 15,-21 0-15,0 0 0,0 0 0,1 0 16,-1 0-16,-21 21 0,0 0 15,0 0 1,-21-21-16,-1 21 0,1-21 16,-21 21-16,21-21 15,-22 22-15,1-22 0,0 0 0,-1 21 16,22 0-16,-21-21 0,21 0 0,-22 0 16,22 0-16,0 0 0,0 0 15,0 0-15,0 21 0,-1-21 16,22-21 15,22 0-31,-1 21 16</inkml:trace>
  <inkml:trace contextRef="#ctx0" brushRef="#br1" timeOffset="-211032.65">12806 5228 0,'0'0'0,"0"-42"15,0 63 17,-21 0-17,21 0-15,-22 1 0,22 20 16,-21-21-16,21 21 0,0 1 15,-21-1-15,0 0 0,21 1 0,-21-1 16,21 0-16,-21 1 0,21-1 16,0 0-16,0-20 0,0-1 0,0 21 15,0-21-15,0 0 0,0 1 16,21-1-16,0-21 0,0 0 16,0 0-16,0 0 0,1 0 15,-1 0-15,0 0 0,0-21 0,0 21 16,0-22-16,1 1 0,20 0 0,-42 0 15,21 0-15,0-22 0,0 22 16,1 0-16,-22 0 0,0 0 0,0 0 16,0-1-16,21 22 15,-21 22 1,0-1 0,0 0-16,0 0 0,0 0 0,-21 0 15,21 1-15,0 20 0,-22-42 0,22 21 16,0 0-16,0 0 0,0 1 15,0-1-15,22-21 16,-1 0-16,0 0 16,0 0-16,0 0 0,0-21 15,1-1-15,-1 1 0,0 0 16,0 0-16</inkml:trace>
  <inkml:trace contextRef="#ctx0" brushRef="#br1" timeOffset="-210845.28">13420 5376 0,'-43'-21'16,"22"0"-1,0 21 1,21 21 0,0 0 15,-21-21-16</inkml:trace>
  <inkml:trace contextRef="#ctx0" brushRef="#br1" timeOffset="-210652.39">12679 5503 0,'0'22'15,"21"-22"1,0 0 0,0 0-16,0 0 0,22 0 0,-22 0 15,0 0-15,21 0 0,-20-22 0,20 22 16,-21 0-16,21 0 0</inkml:trace>
  <inkml:trace contextRef="#ctx0" brushRef="#br1" timeOffset="-210024.24">13483 5609 0,'0'-21'0,"0"42"47,0 0-31,0 1-16,0-1 15,-21 0-15,21 0 0,0 0 16,0 0-16,-21-21 0,21 22 15,0-1-15,0 0 0,0 0 16,0 0 0,0-42 31,0 0-47,0 0 15,0 0-15,0-22 0,0 22 16,21 0-16,0 0 0,0 0 15,0-1-15,1 1 0,-1 0 16,0 0-16,0 0 0,21 21 16,-20-21-16,20 21 0,-21-22 0,21 22 15,-20 0-15,20 0 0,-21 0 0,0 22 16,22-1-16,-22 0 0,0 0 16,-21 0-16,0 0 0,0 1 0,0-1 15,0 0-15,0 0 0,0 0 16,0 0-16,0 1 0,-21-1 0,0 0 15,21 0-15,-22 0 0,1 0 16,21 1 0,-21-22-16,21-22 31,21 22-15</inkml:trace>
  <inkml:trace contextRef="#ctx0" brushRef="#br1" timeOffset="-209260.66">14563 5630 0,'0'0'0,"0"-21"16,0 0-16,0 0 15,0 0-15,0 0 0,0-1 16,-22 22-16,1 0 15,0 0-15,0 0 0,-21 0 16,20 0-16,-20 0 0,21 0 0,-21 22 16,-1-1-16,22-21 0,-21 21 15,21 21-15,-22-21 0,22 1 0,0-1 16,0 0-16,21 21 0,0-21 16,0 1-16,0-1 0,21 0 15,0 0-15,0-21 0,0 0 16,22 21-16,-22-21 0,21 0 0,-21 0 15,22 0-15,-22 0 0,21 0 16,-21 0-16,1-21 0,-1 21 16,0-21-16,0 0 0,0 0 0,0 21 15,-21-22-15,0 1 0,0 0 16,22 0-16,-22 0 0,0 0 0,0-1 16,0 1-16,0 42 46,0 1-30,0-1-16,0 0 0,0 0 16,0 21-16,0-20 0,0-1 0,0 21 15,0-21-15,0 22 0,-22-22 0,22 21 16,-21 0-16,21-20 16,0 20-16,-21 0 0,0 1 0,21-1 15,-21 0-15,21 1 0,0-1 0,-21 21 16,-1-20-16,22 20 0,-21-20 15,21-1-15,-21 21 0,21-20 0,-21-1 16,0 0-16,21-20 0,0 20 0,-21 0 16,21-21-16,-22 1 0,1 20 15,0-21-15,21 0 0,-21 0 0,0-21 16,0 22-16,-1-22 0,1 0 0,0 21 16,0-21-16,-21 0 0,20 0 15,1 0-15,-21 0 0,21 0 0,-22 0 16,22 0-16,-21-21 0,21 21 15,0 0-15,-1-22 0,1 22 16,0 0-16,0 0 0,0 0 0,21-21 16,-21 21-16,-1 0 0,1 0 0,0 0 15,0-21 1,21 0 0,0 0-16,0 0 0</inkml:trace>
  <inkml:trace contextRef="#ctx0" brushRef="#br1" timeOffset="-206264.43">15811 5673 0,'22'-21'0,"-1"21"0,-21-22 0,21 22 16,0-21-16,-21 0 16,21 21-16,-21-21 0,21 0 0,-21 0 15,0-1-15,0 1 0,0 0 16,0 0-16,0 0 0,-21 0 0,0-1 16,0 1-16,21 0 0,-21 0 15,-22 21-15,22-21 0,0 21 0,0 0 16,-21 0-16,20 0 0,1 0 15,-21 21-15,21 0 0,-22 0 0,22 0 16,0 22-16,-21-1 0,21-21 16,-1 22-16,1-1 0,21 0 15,0 1-15,0-22 0,0 21 0,0-21 16,0 0-16,0 1 0,0-1 0,21 0 16,1-21-16,-1 0 15,21 0-15,-21 0 0,0 0 0,22 0 16,-1 0-16,-21 0 0,22-21 0,-22 0 15,21-1-15,-21 1 0,22 0 16,-22 0-16,0 0 0,0-22 16,0 22-16,0-21 0,1 21 0,-22-22 15,0 1-15,0 21 0,0 0 0,0-22 16,0 22-16,0 0 16,0 42 15,0 0-31,0 1 0,0 20 0,-22-21 15,22 21-15,-21-20 0,21 20 16,0 0-16,0-21 0,0 22 0,0-22 16,0 21-16,0-21 0,21 1 15,-21-1-15,22-21 0,-1 21 0,0-21 16,0 0-16,21 0 0,-20 0 16,20 0-16,-21 0 0,21-21 0,-20 21 15,20-21-15,0-22 0,1 22 16,-22 0-16,21-21 0,-21-1 0,22 1 15,-22 0-15,21-1 0,-21 1 16,-21 0-16,21-1 0,-21 1 16,0 0-16,22 20 0,-22-20 0,0 21 15,0 0-15,0 0 0,0-1 16,0 44 0,-22-1-16,1 0 0,21 21 15,-21 1-15,0-22 0,0 21 0,21 0 16,-21 1-16,-1 20 0,1-20 15,21-1-15,0 0 0,0 1 0,0-22 16,0 21-16,0-21 0,0 22 16,0-22-16,21 0 0,1 0 15,-1-21-15,21 0 16,-21 0-16,0 0 0,1 0 0,20-21 16,-21 0-16,0 0 0,22-1 15,-22 1-15,0 0 0,21-21 0,-21-1 16,1 1-16,-1 0 0,0-1 15,0 1-15,0 0 0,-21-1 0,21 1 16,-21 0-16,0 21 0,0-22 16,0 22-16,0 0 0,0 0 0,0 42 31,0 0-31,0 21 0,-21-20 16,0 20-16,21-21 0,-21 21 0,0 1 15,21-1-15,0 0 16,-21 1-16,21-1 0,0 0 0,0 1 15,0-1-15,0-21 0,0 22 16,0-22-16,0 0 0,0 0 0,0 0 16,0 0-16,21 1 0,0-22 15,0 0-15,0 0 0,0 0 0,22 0 16,-22 0-16,21-22 0,1 1 16,-1 0-16,21 0 0</inkml:trace>
  <inkml:trace contextRef="#ctx0" brushRef="#br1" timeOffset="-205960.53">18584 5059 0,'0'0'0,"0"21"31,0 0-31,0 0 0,-21 22 0,0-22 16,21 21-16,-21 1 0,0-1 16,-1 0-16,22 1 0,-21-1 0,0 0 15,0 22-15,0-43 0,0 21 16,-1 1-16,1-22 0,0 21 16,21-21-16,-21 0 0,21 1 0,0-1 15,-21-21-15,42 0 31,0-21-31,21-1 0,-20 1 16</inkml:trace>
  <inkml:trace contextRef="#ctx0" brushRef="#br1" timeOffset="-205489.17">18923 5059 0,'0'0'0,"0"21"31,0 0-31,0 0 0,0 1 16,-21 20-16,21-21 0,0 21 0,0 1 16,-21-1-16,-1-21 0,1 22 15,0-1-15,21 0 0,-21 1 0,0-1 16,21-21-16,-21 21 0,-1-20 16,1 20-16,0-21 0,21 0 0,-21 0 15,0-21 1,21-21 15,21 0-31,0 0 0,0-21 0,0 20 16,1-20-16,-1 21 0,0-21 15,21 20-15,-21-20 0,1 21 16,20-21-16,-21 20 0,0 1 0,22 21 16,-22-21-16,0 21 0,0 0 15,0 0-15,-21 21 0,0 0 0,21-21 16,-21 43-16,0-22 0,0 0 15,0 0-15,0 22 0,0-22 0,0 21 16,-21-21-16,0 0 0,21 1 0,-21 20 16,0-42-16,21 21 0,-21 0 15,21 0-15,-22 1 16,44-44 15,-1 1-31,0 0 16,0 0-16</inkml:trace>
  <inkml:trace contextRef="#ctx0" brushRef="#br1" timeOffset="-205076.41">19494 5503 0,'0'0'0,"0"22"15,0-1 1,22-21-1,-1 0-15,0 0 16,0 0-16,21 0 0,-20 0 16,-1 0-16,21-21 0,-21 21 0,0-22 15,1 1-15,-1 21 0,0-21 16,0 0-16,0 0 0,-21 0 0,0-1 16,0 1-16,0 0 15,0 0-15,-21 21 0,0 0 16,0 0-16,0 0 0,-1 21 0,1 0 15,-21 0-15,21 1 0,0-1 16,-22 21-16,22 0 0,0-20 16,0 20-16,21 0 0,0-21 15,0 22-15,0-22 0,0 0 0,0 0 16,0 22-16,0-22 16,21 0-16,0 0 0,21-21 0,-20 0 15,-1 0-15,21 0 0,-21 0 0,22 0 16,-22 0-16,21 0 0,-21 0 15,22-21-15,-22 0 0,0 0 0,21-1 16,-21 1-16</inkml:trace>
  <inkml:trace contextRef="#ctx0" brushRef="#br1" timeOffset="-204819.55">18500 5228 0,'0'0'0,"-43"0"0,22 0 0,0 0 0,0 0 16,42 0 0,0 0-16,21 0 15,-20 0-15,20 0 0,0 0 16,1 0-16,20 0 0,-21 0 15,1 0-15,-1-21 0,0 21 0,1-21 16,-1 21-16,0-21 0,1 21 16</inkml:trace>
  <inkml:trace contextRef="#ctx0" brushRef="#br1" timeOffset="-204297.34">20891 5017 0,'0'0'16,"-21"-22"-16,0 22 16,42 0-1,0 0-15,1-21 0,20 21 0,0 0 16,1 0-16,-1 0 0,21 0 16,1 0-16,-1 0 0,22 0 0,-21 0 15,20 0-15,-20 0 16,-1 0-16,1 0 0,-1 0 0,-20 0 15,-1 0-15,-21 0 0,0 0 16,-42 0 0,0 0-16,-21 0 0,20 0 15,-20 0-15,0 0 0</inkml:trace>
  <inkml:trace contextRef="#ctx0" brushRef="#br1" timeOffset="-204000.51">21421 4995 0,'21'22'0,"-21"-1"16,0 0-16,0 0 0,0 21 0,0-20 16,0 20-16,0 0 0,-21 1 15,-1-22-15,1 21 0,21 0 0,-21 1 16,0-1-16,0 22 0,0-22 0,-1 0 15,1 1-15,0-22 0,0 21 16,0-21-16,21 0 0,0 22 16,0-22-16,-21 0 0,21 0 15,21-21 17,0-21-32,-21 0 15,21 0-15,21 0 0</inkml:trace>
  <inkml:trace contextRef="#ctx0" brushRef="#br1" timeOffset="-203604.05">21611 5567 0,'21'0'0,"0"0"15,1 0-15,-1 0 0,0 0 16,0-21-16,21 21 0,-20-21 0,-1 21 15,21-22-15,-21 22 16,0-21-16,1 0 0,-1 21 0,0-21 16,-21 0-16,21 0 0,-21-1 15,-21 22 1,0 0-16,0 0 16,-1 0-16,1 0 0,0 22 15,0-1-15,0-21 0,-22 21 0,22 21 16,0-21-16,0 22 0,0-22 15,0 21-15,-22 1 0,22-22 0,0 21 16,21 0-16,0-20 0,-21-1 16,21 0-16,0 0 0,0 0 0,21 0 15,0-21 1,21 0-16,-20 0 16,20 0-16,0 0 0,1-21 0,-1 0 15,0 21-15,1-21 0,20 0 16,-21 0-16,1-22 0,-1 22 0</inkml:trace>
  <inkml:trace contextRef="#ctx0" brushRef="#br1" timeOffset="-203245.25">22394 5440 0,'0'0'15,"-21"0"1,0 0 0,0 0-16,0 0 0,-22 0 0,22 21 15,0-21-15,0 21 0,0 0 16,-1-21-16,22 22 0,0-1 15,0 0-15,0 0 0,0 0 16,0 0-16,0 1 16,22-22-16,-1 21 0,0-21 0,0 21 15,0-21-15,0 21 0,1 0 16,-1-21-16,0 21 0,0 1 0,-21-1 16,21-21-16,-21 21 0,0 0 0,0 0 15,0 0-15,-21-21 16,0 22-16,0-22 15,0 0-15,-1 0 0,-20 0 16,21 0-16,0 0 0,-22 0 0,22 0 16,0 0-16,0 0 0,0 0 15,0-22-15,21 1 16,0 0-16,0 0 0,0 0 16,21 0-16,0-1 0,0 1 15,0 0-15,0 0 0,1-21 0</inkml:trace>
  <inkml:trace contextRef="#ctx0" brushRef="#br1" timeOffset="-202920.06">23072 5059 0,'0'0'0,"0"21"0,-22 0 0,1 0 0,0 1 16,21 20-16,-21 0 16,0 1-16,0-1 0,-1 0 0,-20 1 0,21-1 15,0 0-15,0 1 0,-1 20 16,1-21-16,0 1 0,0-22 16,21 21-16,0 1 0,0-22 0,0 0 15,0 0-15,0 0 0,0 0 16,0 1-16,21-1 0,0-21 15,0 0-15,1 0 0,-1 0 16,0 0-16,21 0 0,-21 0 0,1 0 16,20-21-16,-21-1 0,0 1 15,0 21-15,22-42 0</inkml:trace>
  <inkml:trace contextRef="#ctx0" brushRef="#br1" timeOffset="-202696.19">22669 5461 0,'0'0'0,"22"0"15,-1 0 1,0 0-16,0 0 0,21 0 16,-20 0-16,-1 0 0,21 0 0,0 0 15,-20 0-15,20 0 0,-21 0 0,0 0 16,0 0-16,22 0 0,-22 0 15,0 0-15,0 0 0,22 0 0,-22-21 16,0 0-16,0 21 16</inkml:trace>
  <inkml:trace contextRef="#ctx0" brushRef="#br1" timeOffset="-202332.4">24172 5207 0,'0'-21'16,"0"42"-16,0-63 0,0 21 0,0-1 16,0 1-16,0 0 0,-21 0 15,0 21-15,0 0 0,-22 0 16,22 0-16,-21 0 0,21 0 0,-22 0 15,22 0-15,-21 21 0,0 21 16,20-20-16,-20 20 0,0-21 0,21 21 16,-1 1-16,-20-1 0,21 0 15,0 1-15,0-1 0,21 0 0,0 1 16,-22-1-16,22-21 0,0 22 16,0-22-16,0 21 0,22-21 0,-1 0 15,0 1-15,0-1 16,21 0-16,1-21 0,-1 0 0,0 0 15,1 0-15,-1 0 0,0 0 0,1 0 16</inkml:trace>
  <inkml:trace contextRef="#ctx0" brushRef="#br1" timeOffset="-201177.33">24469 5461 0,'0'0'0,"0"-21"0,0 0 0,0 0 16,0-1-16,-22 22 15,1 0-15,0 0 0,0 0 16,0 0-16,0 0 16,-1 0-16,1 22 0,0-1 15,0 0-15,0 0 0,0 0 0,21 22 16,-22-22-16,1 0 0,21 21 16,0-21-16,0 1 0,0-1 0,0 0 15,0 0-15,0 0 0,0 0 16,0 1-16,21-22 15,1 0-15,-1 0 16,0 0-16,0 0 0,0-22 16,0 1-16,1 0 15,-22 0-15,0 0 0,21-22 0,0 22 16,-21 0-16,21-21 16,-21 21-16,0-1 0,21 1 0,-21 0 15,0 0-15,0 42 47,0 0-47,0 0 0,0 22 16,-21-22-16,21 0 0,0 21 0,-21-20 15,21-1-15,0 21 0,0-21 16,0 0-16,0 1 0,0-1 16,0 0-16,21-21 0,0 0 15,0 21-15,1-21 0,-1 0 0,0 0 16,0 0-16,0 0 15,0 0-15,1-21 0,-1 0 0,21 0 16,-21-1-16,22 1 0,-22 0 16,21 0-16,-21-21 0,22 20 0,-22-20 15,0 21-15,0-21 0,0 20 16,0 1-16,-21 0 0,22 21 0,-22-21 16,-22 21 15,22 21-31,0 0 0,0 0 15,0 22-15,0-22 0,0 0 16,0 0-16,0 0 0,0 22 0,0-22 16,0 0-16,0 0 15,0 0-15,0 1 0,0-1 16,-21-21 15,0-21-15,0-1-1,0 1-15,21 0 16,-21 21 0,21 21 15,0 0-31,0 1 16,0-1-1,21-21-15,0 21 16,0 0-16,0-21 0,22 0 15,-22 0-15,21 21 0,0-21 0,1 0 16,-1 0-16,0 0 0,1 0 16,-1 0-16,0 0 0,1 0 0,-22 0 15,21-21-15,1 0 0,-22 0 16,21 0-16,-21-1 0,22-20 0,-22 0 16,0-1-16,0 1 0,0 21 0,0-21 15,-21 20-15,0 1 0,0 0 16,0 0-16,0 0 0,-21 21 15,0 0-15,0 0 16,-21 0-16,20 21 0,1 0 0,0 0 16,0 0-16,21 1 0,-21-1 15,21 21-15,-21-21 0,21 22 0,0-22 16,0 21-16,0-21 0,0 0 0,0 1 16,0-1-16,21 0 0,-21 0 15,21 0-15,0-21 0,0 0 16,0 21-16,1-21 0,-1 0 15,0 0-15,0-21 16,-21 0-16,21 21 0,-21-21 16,0 0-16,0 0 15,0-1-15</inkml:trace>
  <inkml:trace contextRef="#ctx0" brushRef="#br1" timeOffset="-160553.64">7175 7514 0,'0'-21'16,"0"0"0,0 0-1,0 0-15,0-1 16,0 1-16,0 0 16,0 0-16,0 0 0,0 0 15,0-1-15,0 1 31,0 42-15,0 1-16,0-1 16,-21 0-16,21 0 0,0 21 15,-21-20-15,21 20 0,0-21 16,-21 21-16,21 1 0,0-22 0,0 21 16,0-21-16,0 22 0,0-22 15,0 0-15,0 21 0,0-20 0,0-1 16,0 0-16,21-21 31,0-21-15,-21 0-16</inkml:trace>
  <inkml:trace contextRef="#ctx0" brushRef="#br1" timeOffset="-160151.86">7302 6943 0,'0'0'0,"-21"0"15,0 0-15,21 21 16,-21-21-16,21 21 15,-21-21-15,21 21 16,21-21 15,0 0-31,0 0 16,0 0 0,-21-21-16,22 21 0,-22-21 15,0 0 1,-22 21 31,22 21-47,0 0 15,0 0 1,0 0-16</inkml:trace>
  <inkml:trace contextRef="#ctx0" brushRef="#br1" timeOffset="-159793.08">7556 7535 0,'0'0'0,"0"22"0,-21-22 15</inkml:trace>
  <inkml:trace contextRef="#ctx0" brushRef="#br1" timeOffset="-159303.66">7832 7535 0,'0'22'16,"21"-22"31,0 0-47,0 0 0,0 0 15,22-22-15,-22 22 0,0 0 0,0-21 16,0 21-16,0-21 0,1 0 0,-1 21 16,-21-21-16,21 0 0,0 21 15,0-22-15,-21 1 0,0 0 0,0 0 16,0 0-16,0 0 16,0-1-16,0 1 0,0 0 15,-21 21-15,0 0 0,0 0 16,0 0-16,-1 0 0,1 0 0,0 0 15,-21 21-15,21 0 0,-1-21 16,1 43-16,0-22 0,0 0 0,0 21 16,0-20-16,-1 20 0,1 0 0,21-21 15,-21 22-15,21-22 0,-21 21 16,21-21-16,0 1 0,0-1 16,0 0-16,0 0 0,0 0 0,0 0 15,21-21-15,0 22 0,0-22 0,1 0 16,-1 0-16,0 0 0,21 0 15,-21 0-15,1 0 0,20 0 16,-21 0-16,0 0 0,0 0 0,1 0 16,-1-22-16,0 1 0,0 21 0,0-21 15</inkml:trace>
  <inkml:trace contextRef="#ctx0" brushRef="#br1" timeOffset="-158608.75">9398 6879 0,'21'0'16,"21"0"-1,-20 0-15,20 0 0,0 0 0,1 0 16,20 0-16,1 0 0,-1 0 15,1 0-15,-1 0 0,1 0 0,-1 0 16,-21-21-16,64 21 16,-63 0-16,-22 0 0,21 0 15,-21 0-15,-42 0 32,0 0-32,0 0 0,0 0 0,-22 0 15,22 0-15,-21 0 0,-1 21 16,22-21-16,-21 0 0</inkml:trace>
  <inkml:trace contextRef="#ctx0" brushRef="#br1" timeOffset="-158328.41">9673 6985 0,'0'0'16,"0"21"-16,0 0 0,0 1 0,0 20 15,0-21-15,0 21 16,0 1-16,0-1 0,0 0 0,0 22 16,0-22-16,0 1 0,0-1 15,0 0-15,0 1 0,-21-1 0,21 0 16,0-21-16,0 22 0,0-22 16,0 0-16,0 0 0,0 0 15,0 1-15,21-44 47,-21 1-47</inkml:trace>
  <inkml:trace contextRef="#ctx0" brushRef="#br1" timeOffset="-157904.46">10033 7535 0,'0'0'0,"0"22"0,21-22 16,0 0-1,0 0-15,1 0 16,-1-22-16,0 22 16,0-21-16,0 0 0,0 0 0,1 0 15,-1 21-15,0-21 0,0-1 0,0 1 16,-21 0-16,21 0 0,-21 0 15,0 0-15,0-1 0,0 1 0,0 0 16,-21 21-16,0 0 16,0 0-16,0 0 0,0 0 15,21 21-15,-22 0 0,1 1 16,0 20-16,21-21 0,-21 21 16,0-20-16,21 20 0,0 0 0,-21 1 15,21-22-15,-22 21 0,22-21 16,0 22-16,0-22 0,0 0 0,0 0 15,0 0-15,0 0 0,22 1 16,-1-22-16,0 0 16,0 0-16,0 0 0,0 0 0,22-22 15,-22 1-15,0 21 0,21-21 16,-20-21-16,-1 21 0</inkml:trace>
  <inkml:trace contextRef="#ctx0" brushRef="#br1" timeOffset="-157497.18">10731 7324 0,'22'0'0,"-44"0"0,44-21 16,-1-1-16,-21 1 16,-21 21-1,-1 0-15,1 0 16,0 21-16,0 1 0,0-22 0,0 21 16,-1 0-16,22 0 0,0 0 0,-21 0 15,21 1-15,0-1 0,0 0 16,0 0-16,0 0 0,0 0 15,0 1-15,21-1 16,1-21-16,-1 0 0,0 21 0,0-21 16,0 0-16,22 0 0,-22 21 15,0-21-15,0 21 0,0-21 16,-21 21-16,0 1 16,0-1-16,-21-21 15,-21 0-15,21 21 0,-22-21 16,22 0-16,-21 21 0,-1-21 0,22 0 15,-21 0-15,21 0 0,0 0 16,-1 0-16,1 0 0,0 0 0,0 0 16,0 0-16,21-21 15,0 0 1,0 0-16,21-1 16,0 22-16,-21-21 0,21 0 0,0 0 15,22 0-15,-22 0 0</inkml:trace>
  <inkml:trace contextRef="#ctx0" brushRef="#br1" timeOffset="-157152.39">11112 7006 0,'0'0'0,"22"-21"16,-22 42 15,0 0-15,0 1-16,0-1 0,0 21 0,0-21 15,0 43-15,-22-22 0,1 0 16,21 1-16,-21-1 0,0 22 0,0-22 16,21 0-16,-21-21 0,21 22 0,-22-22 15,22 21-15,0-21 0,0 1 16,0-1-16,0 0 0,22-21 15,-1 0 1,0 0 0,0 0-16,0 0 0,0-21 0,1 21 15,-22-21-15,21-1 0,0 1 16,-21 0-16,21 0 0,-21 0 0</inkml:trace>
  <inkml:trace contextRef="#ctx0" brushRef="#br1" timeOffset="-156964.49">10880 7408 0,'21'0'15,"0"0"-15,21 0 16,-21 0-16,1 0 0,-1 0 16,21-21-16,-21 21 0,22-21 15,-22 21-15,21-21 0,-21 21 0,22-21 16,-22 21-16,21-21 0,-21-1 15,0 22-15,22-21 0,-22 0 0</inkml:trace>
  <inkml:trace contextRef="#ctx0" brushRef="#br1" timeOffset="-156672.14">11726 7006 0,'0'21'0,"-21"-21"16,21 22-16,0-1 0,0 21 15,0-21-15,-21 22 0,21-1 0,0 0 16,-21 1-16,21-1 0,0-21 16,0 21-16,-21 1 0,21-22 0,-22 21 15,22-21-15,0 1 0,0-1 0,-21 0 16,21 0-16,0 0 15,-21-21-15,42-21 32,0 0-17,-21 0-15,22 0 0</inkml:trace>
  <inkml:trace contextRef="#ctx0" brushRef="#br1" timeOffset="-156412.28">11705 7027 0,'21'0'0,"0"22"16,-21 20-16,22-21 15,-22 0-15,21 22 0,0-1 16,-21 0-16,21-21 0,-21 22 16,21-1-16,0-21 0,-21 22 0,22-22 15,-22 21-15,21-21 0,-21 0 0,0 1 16,0-1-16,0 0 0,0 0 15,0 0-15,21-21 16,-21-21 15,21 0-31,-21 0 0,0 0 16</inkml:trace>
  <inkml:trace contextRef="#ctx0" brushRef="#br1" timeOffset="-156149.14">12171 6900 0,'0'0'0,"-21"0"31,21 22-31,-22-22 0,1 21 0,21 0 16,0 21-16,0-21 0,-21 22 15,21-22-15,-21 21 0,0 1 0,21 20 16,-21-21-16,-1 1 0,22-22 15,0 21-15,0-21 0,-21 22 0,21-22 16,0 0-16,0 0 0,0 0 0,0 1 16,21-22 15,1 0-31,-22-22 0,21 1 16</inkml:trace>
  <inkml:trace contextRef="#ctx0" brushRef="#br1" timeOffset="-155397.28">12636 6922 0,'0'0'0,"0"-22"0,0 1 0,0 0 15,0 0-15,0 0 0,0 0 16,-21 21 15,0 21-31,21 0 0,-21 0 0,0 0 16,0 0-16,-1 22 0,1-22 15,0 21-15,0 1 0,0-1 0,0 21 16,-1-20-16,1-1 0,0 22 0,21-22 16,-21 0-16,21-21 0,0 22 15,0-1-15,0-21 0,0 0 16,21 1-16,0-1 0,0-21 0,1 21 15,20-21-15,-21 0 0,0 0 16,22 0-16,-22 0 0,0 0 0,0 0 16,0-21-16,0 21 0,1-21 15,-22-1-15,21 1 0,-21 0 16,0 0-16,0 0 0,0-22 16,0 22-16,-21 0 0,-1 0 0,22 0 15,-21 0-15,0 21 0,0 0 0,0 0 16,0 0-16,-1 0 0,1 0 15,0 0-15,0 0 16,21 21-16,21-21 47,0 0-47,0 0 0,1 0 16,-1 0-16,0 0 0,0 0 15,0 21 1,-21 0-16,21-21 0,-21 21 0,0 0 15,0 1-15,0-1 0,0 0 0,0 0 16,0 0-16,0 0 0,0 1 16,0 20-16,0-21 0,0 21 0,0-20 15,0 20-15,-21 0 0,0 1 16,21-22-16,-21 21 0,0 0 0,21 1 16,0-1-16,-21 0 0,-1 1 15,22-1-15,-21-21 0,21 22 16,0-22-16,0 0 0,0 0 0,0 0 15,0 0-15,0 1 16,0-44 15,0 1-31,0 0 0,0 0 0,0-21 16,21 20-16,1-20 0,-1 0 16</inkml:trace>
  <inkml:trace contextRef="#ctx0" brushRef="#br1" timeOffset="-154888.96">13102 7408 0,'0'22'31,"21"-22"16,0 0-32,-21-22-15,22 1 0,-1 0 16,-21 0 0,0 0-16,0 0 0,-21 21 31,-1 0-31,22 21 0,0 0 15,-21-21-15,21 21 0,-21 0 0,21 0 16,0 1-16,0-1 16,0 0-16,21-21 31,0 0-15,-21-21-16,0 0 0,22 21 15,-22-22-15,0 1 16,0 0-16,-22 21 31,1 0-31,0 0 0,0 0 16,0 21-16,21 0 15,-21-21-15,21 22 16,21-22 0,0 0-16</inkml:trace>
  <inkml:trace contextRef="#ctx0" brushRef="#br1" timeOffset="-154297.6">13864 6879 0,'0'0'0,"0"-21"16,-21 21 0,21-21-16,0 42 46,21 0-46,0 0 0,0 1 0,1-1 16,-1 21-16,0 0 0,0 1 16,21-1-16,-20 22 0,-1-22 0,0 0 15,0 1-15,0-1 0,0 0 0,1 1 16,-1-1-16,-21-21 0,21 0 16,-21 0-16,21 1 0,-21-1 0,0 0 15,21-21 1,-21-21 15,0 0-15,0-1-16,0 1 0,0 0 0,0 0 15,-21 0-15,21-22 0</inkml:trace>
  <inkml:trace contextRef="#ctx0" brushRef="#br1" timeOffset="-153944.8">14372 6837 0,'-21'0'32,"0"0"-32,0 0 15,-1 0-15,1 21 0,0 0 16,0 0-16,0 1 0,0-1 0,-22 21 15,22-21-15,0 22 0,-21-1 0,20 0 16,-20 22-16,21-22 0,-21 0 16,20 1-16,-20-1 0,21-21 0,0 22 15,-22-1-15,22-21 0,0 0 16,0 0-16,21 1 0,-21-1 0,21 0 16,-21-21-16,-1 21 15,22-42 32,0 0-47,22 0 0,-1-1 16</inkml:trace>
  <inkml:trace contextRef="#ctx0" brushRef="#br1" timeOffset="-153589">14711 6879 0,'0'0'0,"-21"0"16,-1 0-1,1 21 1,21 1-16,-21 20 0,21-21 0,0 21 15,-21-20-15,21 20 16,0 0-16,0 1 0,0 20 0,0-21 0,0-20 16,0 20-16,-21 0 15,21 1-15,-21-22 0,21 0 0,0 0 16,-22 0-16,22 0 0,0 1 0,0-1 16,0 0-1,0-42 1,0 0-1,0-1-15,0 1 0,0 0 0</inkml:trace>
  <inkml:trace contextRef="#ctx0" brushRef="#br1" timeOffset="-153317.15">14605 6964 0,'21'0'0,"0"0"15,0 0 1,1 0-16,-22 21 0,21 0 0,0 0 16,0-21-16,0 22 0,-21-1 15,21 21-15,-21-21 0,22 0 0,-22 1 16,0-1-16,0 0 0,0 0 0,0 0 16,0 0-16,0 1 15,0-1 1,0-42 15,0-1-31,0 1 0,21 0 0,0 0 16</inkml:trace>
  <inkml:trace contextRef="#ctx0" brushRef="#br1" timeOffset="-152776.46">15176 6879 0,'-21'0'16,"0"21"0,0-21-16,0 22 0,0-1 0,-1 0 15,1 0-15,-21 0 0,21 22 0,0-22 16,-22 0-16,22 0 0,0 0 16,0 0-16,0 1 0,-1-1 0,22 0 15,-21-21-15,21 21 16,21-42-1,1 21 1,-1-21-16,0 0 0,21-1 0,-21 1 16,1 0-16,-1 0 0,0 0 15,0 0-15,0-1 0,0-20 0,1 21 16,-1 0-16,-21 0 0,21-1 16,0 1-16,0 0 15,0 21 1,-21 21-1,0 0-15,0 1 0,0 20 16,0-21-16,0 0 0,0 22 0,0-22 16,0 21-16,0 0 0,0 1 15,-21-1-15,0 0 0,21 1 0,-21-1 16,21-21-16,0 22 0,0-1 16,-21-21-16,21 21 0,0-20 0,0-1 15,0 0-15,0 0 0,0 0 16,0 0-16,0-42 47,0 0-32,0 0-15,0 0 0,21 0 0,0-22 16,-21 22-16,21-21 0</inkml:trace>
  <inkml:trace contextRef="#ctx0" brushRef="#br1" timeOffset="-152343.71">15579 6964 0,'0'0'0,"0"-21"0,21 0 0,0-22 15,-21 22 1,0 0-16,21 21 16,-21-21-16,0 42 31,0 0-31,0 0 15,0 22-15,0-22 0,0 0 16,-21 21-16,0 1 0,21-1 16,0-21-16,-21 43 0,-1-22 0,1 0 15,21 1-15,-21-1 0,0 0 0,0-21 16,21 22-16,0-22 16,0 0-16,-21 21 0,21-20 0,0-1 15,0 0-15,21-21 16,0 0-16,0 21 0,21-21 15,1 0-15,-22 0 0,21 0 0,1 0 16,-1-21-16,0 21 0,-21 0 16,22-21-16,-22 21 0,21-21 0,-21 21 15,1 0-15,-1 0 16,-21-22-16,21 22 16,-21-21-1,-21 21 16</inkml:trace>
  <inkml:trace contextRef="#ctx0" brushRef="#br0" timeOffset="-126216.56">550 10922 0,'0'0'0,"0"-21"16,0 0 15,0 0-31,0-1 16,21 1-1,-21 0-15,22 21 16,-1-21-16,0 0 0,0 21 15,0-21-15,0 21 0,1-22 16,-1 22-16,0 0 0,0 0 16,0 0-16,0 0 0,1 0 15,-1 0-15,0 0 0,0 22 0,-21-1 16,21 21-16,-21-21 16,0 0-16,0 1 0,0 20 15,-21-21-15,0 21 0,0-20 0,0-1 16,-1 21-16,-20-21 0,21 0 15,-21 22-15,20-22 0,-20-21 0,21 21 16,0 0-16,0-21 0,-1 0 16,1 0-16,0 0 15,21-21 1,0 0-16,0 0 16,21 21-16,0-21 0,-21-1 15,22 22-15,20-21 0,-21 21 16,0 0-16,22-21 0,-22 21 0,21 0 15,-21 0-15,22 0 0,-22 0 16,0 0-16,21 21 0,-21 0 16,1 1-16,-1-1 0,0 0 0,0 0 15,-21 21-15,21-20 0,-21 20 16,0-21-16,0 21 0,-21-20 0,0 20 16,-21-21-16,20 0 0,1 22 15,-21-22-15,0 0 0,20 0 16,-20-21-16,0 21 0,-1-21 0,1 0 15,0 21-15,-1-21 16,1 0-16,0 0 0,-1 0 0,1 0 16,0 0-16,-1 0 0,22 0 15,0-21-15,-21 21 0,21 0 0,-1-21 16,1 21 0,42-21 15,1 21-31,-1-21 0,21 21 15,-21-21-15,0 21 0</inkml:trace>
  <inkml:trace contextRef="#ctx0" brushRef="#br0" timeOffset="-125992.7">1291 11240 0,'0'0'0,"21"0"0,0 0 15,-21-22 1,22 22-16,-22-21 63,0 0-32</inkml:trace>
  <inkml:trace contextRef="#ctx0" brushRef="#br0" timeOffset="-125397.27">2646 10308 0,'0'0'0,"0"-21"0,0 0 15,0 42 17,0 0-32,0 22 0,0-1 15,0 0-15,0 22 0,-21-1 0,-1 22 16,1-22-16,0 1 16,21-1-16,-21 22 0,0-21 0,0-1 15,-1 1-15,1-1 0,0 1 16,0-22-16,21 0 0,0 1 0,-21-22 15,21 0-15,0 0 0,-21 0 16,21 0-16,0-42 31,0 0-15,0-21-16,0-1 0,0 22 16</inkml:trace>
  <inkml:trace contextRef="#ctx0" brushRef="#br0" timeOffset="-124640.7">2371 10689 0,'0'0'0,"0"-42"15,0 0-15,0 20 16,0-20-16,0 21 0,0-21 0,0 20 16,0-20-16,0 21 0,21 0 15,21-22-15,-21 22 0,64 0 16,-22 0-16,-20 0 0,20 21 15,-20 0-15,20 0 0,1 0 0,-22 0 16,0 21-16,1 0 16,-1 21-16,0 1 0,-21-22 0,1 42 15,-22-20-15,0-1 0,0 22 16,-22-22-16,1 21 0,0-20 0,-21-1 16,-1 0-16,1 1 0,-21-1 15,20 0-15,-20-20 0,20 20 0,1-21 16,0 0-16,-1 0 0,1 1 15,21-22-15,0 0 0,0 0 0,-1 0 16,22-22 0,0 1-1,22 21 17,-1 0-32,0 21 15,0 1-15,-21-1 0,21 0 0,-21 0 16,21 0-16,-21 22 0,0-22 15,22 0-15,-1 21 0,-21-21 0,21 1 16,-21-1-16,21 0 0,0 0 16,0 0-16,1-21 0,-22 21 0,21-21 15,21 0-15,-21 0 0,0 0 16,1 0-16,-1 0 0,21 0 0,-21-21 16,22 21-16,-22-21 0,0 0 15,21 0-15,-21-22 0,22 22 0,-22 0 16,0-21-16,0-1 0,22 22 15,-22-21-15,-21 0 0,21 20 16,-21-20-16,21 21 0,-21 0 0,0 0 16,-21 21-1,0 0-15,0 0 0,-1 0 16,1 0-16,0 21 0,0 0 16,0 21-16,21-21 0,-21 22 0,-1-22 15,22 21-15,-21-21 0,21 22 16,0-1-16,0-21 0,0 0 0,0 1 15,0 20-15,0-21 0,0 0 16,21 0-16,1-21 0,-1 22 16,0-22-1,0 0-15,21 0 0,-20 0 0,20 0 16,-21-22-16,21 1 0,1 21 0,-1-21 16,-21 0-16</inkml:trace>
  <inkml:trace contextRef="#ctx0" brushRef="#br0" timeOffset="-123977.08">3937 11007 0,'0'0'15,"0"-21"1,-21 21-16,-22 0 0,22 0 16,0 0-16,0 0 0,-21 0 15,20 21-15,-20-21 0,21 21 0,-21 0 16,20 21-16,1-20 0,0 20 15,0-21-15,21 21 0,0 1 0,-21-1 16,21-21-16,0 22 0,0-22 16,0 0-16,0 0 0,0 0 0,21 0 15,0-21-15,0 0 0,0 0 16,1 0-16,20 0 0,0 0 0,1-21 16,-22 0-16,21 0 0,0 0 15,-20 0-15,20-1 0,-21 1 0,0 0 16,0-21-16,1 21 0,-22-1 0,0-20 15,0 21-15,0 0 16,0 0-16,0-1 0,0 1 16,-22 21-1,22 21 1,-21 1-16,21-1 0,-21 21 0,21-21 16,0 22-16,0-1 0,0 0 15,-21 1-15,21-1 0,0 21 0,-21-20 16,21 20-16,0 1 0,0-22 15,0 22-15,0-1 0,0 1 16,0-1-16,0 1 0,21-1 0,-21 1 16,21-1-16,-21 1 0,0-22 15,21 21-15,-21-20 0,21-1 0,-21 22 16,0-22-16,0 0 0,0 1 16,0-1-16,-21-21 0,0 21 0,0 1 15,-21-22-15,20 21 0,1-21 0,-21 1 16,0-1-16,-1 0 0,1 0 15,0-21-15,-22 0 0,1 0 0,-1 0 16,1-21-16,-22 0 0,21 0 16,1-22-16,21 22 0,-22-21 0,22 21 15,-1-22-15,22 1 0,0 21 16,0-22-16,0 22 0,21-21 16,-21 0-16,21 20 0,0-20 0,0 0 15,0 21-15,0-22 0,21-20 16,0 20-16,21 1 0,-21-21 0,22 20 15</inkml:trace>
  <inkml:trace contextRef="#ctx0" brushRef="#br0" timeOffset="-123669.27">4297 11091 0,'0'0'0,"-43"0"16,22 0-1,21 22-15,0-1 16,0 21-16,-21-21 0,21 0 0,-21 22 16,21-22-16,0 21 0,0-21 15,0 22-15,0-22 0,-21 0 0,21 0 16,0 0-16,0 1 15,0-44 32,0 1-47,21 0 0,-21 0 0</inkml:trace>
  <inkml:trace contextRef="#ctx0" brushRef="#br0" timeOffset="-123320.46">4276 10901 0,'0'0'0,"-22"0"16,44 0 46,-1-21-46,0 21-16,0-21 0,-21-1 15,0 1 1,0 0-16,0 0 16,-21 21-1,0 0-15,0 0 0,-1 0 16,1 0 0,0 21-16,21 0 15,-21-21-15,21 21 0,0 1 16,0-1-16,0 0 15,0 0-15,0 0 0,0 0 16,21-21-16,0 22 16</inkml:trace>
  <inkml:trace contextRef="#ctx0" brushRef="#br0" timeOffset="-122860.71">4678 11049 0,'-21'0'47,"-1"0"-47,22 21 16,-21 0-16,0 1 0,0-1 16,21 21-16,-21-21 0,0 22 0,21-22 15,-22 21-15,22-21 0,0 0 0,0 22 16,0-22-16,0 0 0,0 0 15,22 0-15,-1-21 0,0 0 16,0 0-16,0 0 0,22 0 16,-22 0-16,0 0 0,21 0 0,-21-21 15,1 0-15,20 0 0,-21 21 16,0-21-16,0-22 0,1 22 16,-1 0-16,0-21 0,-21 21 0,0-22 15,0 1-15,0 21 0,0-22 16,0 22-16,-21-21 0,0 21 0,-1 0 15,1 21-15,0-22 0,0 22 0,-21 0 16,20 0-16,-20 0 0,21 22 16,0-22-16,0 21 0,-1 0 0,1 0 15,0 0-15,21 0 0,0 1 16,0-1-16,0 0 0,0 0 16,21 0-16,0 0 0,1-21 0,-1 0 15,0 0-15,21 0 0,-21 0 16,1 0-16</inkml:trace>
  <inkml:trace contextRef="#ctx0" brushRef="#br0" timeOffset="-122365.29">5186 11007 0,'0'21'16,"0"0"-1,0 0-15,0 0 0,-21 1 16,21-1-16,0 0 0,0 0 0,-22 21 16,22-20-16,0-1 0,0 0 15,0 0-15,0 0 16,0 0-16,-21-21 0,21 22 16,-21-22 15,21-22-31,0 1 15,0 0-15,0 0 0,0 0 16,0-22-16,0 22 0,0-21 0,0 21 16,0 0-16,0-22 0,0 22 0,21 0 15,0 0-15,1 0 0,-1 21 16,21-22-16,-21 22 0,0 0 0,1 0 16,20 0-16,-21 0 0,0 0 15,0 0-15,1 0 0,-1 22 16,0 20-16,0-21 0,-21 0 0,0 22 15,0-22-15,0 21 0,0 0 16,0-20-16,0 20 0,0-21 0,-21 21 16,0-20-16,21-1 0,-21 0 0,-1 0 15,1-21-15,21 21 0,0-42 47,0 0-31,21 0-16</inkml:trace>
  <inkml:trace contextRef="#ctx0" brushRef="#br0" timeOffset="-121532.37">6054 11028 0,'0'0'15,"0"-42"1,0 20 0,-22 22-16,1 0 15,0 0-15,0 0 0,0 0 0,0 0 16,-1 0-16,1 22 0,-21-1 16,21 0-16,0 0 0,-1 0 0,1 22 15,-21-22-15,21 21 0,21-21 0,-21 22 16,21-22-16,-22 21 0,22-21 15,0 0-15,0 1 0,0-1 16,22 0-16,-1-21 0,0 0 16,0 0-16,0 0 0,0 0 0,1 0 15,-1 0-15,0-21 0,0 21 0,0-21 16,0-1-16,1 1 16,-1-21-16,0 21 0,0 0 0,0-22 15,0 1-15,1 21 0,-22-22 0,0 22 16,0-21-16,21 21 0,-21 0 15,0-1-15,0 1 0,0 0 0,0 42 32,0 0-32,-21 1 15,21-1-15,0 21 0,0-21 0,0 22 16,0-22-16,0 21 0,0-21 16,0 22-16,0-22 0,0 0 15,0 0-15,0 0 0,21 0 0,0 1 0,0-22 16,0 0-1,0 0-15,22 0 0,-22 0 0,0 0 16,0 0-16,0-22 0,1 22 0,20-21 16,-21 0-16,0-21 0,0 21 15,1-22-15,20 1 0,-21 21 0,-21-22 16,21 1-16,0 0 0,1-22 16,-22 22-16,0 0 0,0-22 0,0 22 15,0-1-15,0 1 0,0 0 0,0-1 16,0 1-16,0 21 0,0 0 15,0 0-15,-22 21 0,1 0 16,0 0-16,21 21 16,0 0-16,0 0 0,-21 21 15,21-20-15,-21 20 0,21 0 0,0 1 16,0-1-16,0 0 0,0 1 16,0-1-16,0 21 0,0-20 0,0-1 15,0 0-15,0 1 0,0-1 0,0-21 16,0 22-16,0-22 0,21 0 15,-21 0-15,21 0 0,0 0 0,0-21 16,1 0-16,-1 0 0,0 0 16,0 0-16,0 0 0,0-21 15,1 0-15,-1 0 0,0 0 0,0-22 16,0 22-16</inkml:trace>
  <inkml:trace contextRef="#ctx0" brushRef="#br0" timeOffset="-120936.71">7683 10393 0,'0'21'31,"0"0"-31,0 0 0,0 1 16,0 20-16,0-21 0,0 21 0,-21 1 16,21-1-16,-21 22 0,0-22 15,21 0-15,-21 1 0,0-1 0,21 0 16,-22 1-16,1-1 0,0 0 0,21-21 16,0 22-16,-21-22 15,21 0-15,0 0 0,0 0 0,0 1 16,0-44 15,0 1-31,0 0 0,0 0 0,21 0 16,-21-22-16</inkml:trace>
  <inkml:trace contextRef="#ctx0" brushRef="#br0" timeOffset="-120309.48">7556 10583 0,'0'0'16,"-21"0"-16,21-21 0,0 0 0,0 0 16,0 0-16,21 0 15,1-1-15,-1 22 0,0-21 0,0 21 16,0-21-16,22 21 0,-22 0 16,21 0-16,0 0 0,-20 0 0,20 0 15,0 0-15,1 21 0,-22 0 0,21 1 16,-21-1-16,0 21 0,-21-21 15,0 22-15,0-22 0,0 21 0,0 0 16,-42-20-16,21 20 0,-21-21 16,-22 0-16,22 22 0,-22-22 15,22 0-15,0 0 0,-1 0 0,1-21 16,0 21-16,20-21 0,1 0 16,0 0-16,0 0 0,0 0 0,0 0 31,21-21-31,0 0 0,0 0 15,0 0 1,21 21-16,0 0 16,0 0-16,0 21 0,0-21 15,-21 21-15,22 0 0,-1 0 0,-21 1 16,0-1-16,21 21 16,-21-21-16,21 0 0,-21 22 0,21-22 15,0 0-15,-21 0 0,22 0 16,-1 1-16,0-1 0,0-21 0,0 0 15,0 0-15,1 0 0,-1 0 0,21 0 16,-21 0-16,22 0 0,-22-21 16,21-1-16,-21 22 0,0-21 0,1 0 15,-1 0-15,0 0 0,-21 0 16,21-22-16,-21 22 0,0 0 0,0 0 16,0 0-16,0-1 0,0 1 15,0 0 1,0 0 31,21 21-47,0-21 0</inkml:trace>
  <inkml:trace contextRef="#ctx0" brushRef="#br0" timeOffset="-119976.67">8403 10562 0,'0'0'16,"0"-21"-16,0 0 16,21 0-1,0 21 1,22 0-16,-22 0 0,21-21 15,1 21-15,-1 0 0,0 0 0,1 0 16,-1 0-16,-21 0 0,21 0 16,1 0-16,-22 0 0,0 0 0,0 0 15,-42 0 17,0 0-32,0 0 0,0 0 15,-1 0-15,1 21 0,0-21 16,0 0-16,0 0 15</inkml:trace>
  <inkml:trace contextRef="#ctx0" brushRef="#br0" timeOffset="-119705.55">8721 10478 0,'-22'0'16,"22"21"-1,0 0-15,-21 0 0,21 0 16,0 0-16,0 22 0,0-22 15,-21 21-15,21 1 0,0-22 16,-21 21-16,21 0 0,-21-20 0,21 20 16,0 0-16,0-21 0,0 1 0,0 20 15,0-21-15,0 0 0,0 0 16,0 1-16,0-1 0,0 0 16,0 0-16,0-42 31,21 21-16,0-21-15,0 0 0,0-1 16,1 1-16</inkml:trace>
  <inkml:trace contextRef="#ctx0" brushRef="#br0" timeOffset="-119224.83">9610 10880 0,'-22'0'15,"44"0"-15,-44-21 0,1 21 0,64 0 47,-22 0-47,0 0 0,21 0 16,1 0-16,-1 0 0,0 0 16,1 0-16,20 0 0,1 0 0,-1 0 15,1 0-15,-1 0 0,-21 0 0,22 0 16,-1 0-16,-20 0 15,-1 0-15,0 0 0,1 0 0,-22 0 16,21 0-16,-21 0 0,1 0 0,-1 0 16,0 0-1,-42 0 32,21-22-47,-21 22 0,-1 0 0,22-21 16,-21 21-16</inkml:trace>
  <inkml:trace contextRef="#ctx0" brushRef="#br0" timeOffset="-118756.58">10414 10562 0,'-21'0'0,"42"0"0,-42-21 0,21 42 47,0 0-47,0 1 0,0-1 15,21-21-15,0 21 0,0 0 16,0 0-16,1-21 0,20 21 16,-21 1-16,0-22 0,22 21 0,-22-21 15,0 0-15,21 21 0,-21-21 16,1 0-16,-1 0 0,0 0 0,0 0 15,0 21-15,0-21 16,-42 0 15,0 0-31,0 21 16,0-21-16,0 21 0,-22 1 16,22-22-16,0 21 0,0 0 0,-22 0 15,22 21-15,-21-20 0,21-1 16,-22 0-16,1 21 0,21-21 15,-21 1-15,20 20 0,1-21 0,0 0 16,0 0-16,0 1 0,21-1 16,-21 0-16,-1-21 15,22 21-15,0-42 32,0 0-17</inkml:trace>
  <inkml:trace contextRef="#ctx0" brushRef="#br1" timeOffset="-58683.77">11853 10520 0,'0'-21'16,"0"0"-1,0-1-15,0 1 16,0 0-16,0 0 0,0 0 16,0 0-16,0-1 15,0 1-15,0 0 0,0 0 16,0 0-16,0 0 0,0-1 16,0 1-1,0 42 16,0 1-31,0-1 0,0 21 16,0 0-16,0 1 0,0-1 16,0 22-16,0-1 0,0-21 0,-21 22 15,0-1-15,21-20 0,-21 20 16,0-20-16,-1 20 0,22-21 0,-21 1 16,21-1-16,-21 0 0,21-20 15,0 20-15,0-21 0,0 0 0,0 0 16,0 1-16,0-44 31,0 1-31,0 0 16,0-42-16</inkml:trace>
  <inkml:trace contextRef="#ctx0" brushRef="#br1" timeOffset="-58176.93">11705 10562 0,'0'0'0,"0"-21"0,0-21 16,0 21-16,0-1 0,0 1 0,0 0 15,21-21-15,0 21 0,1-1 0,-1 1 16,0 0-16,21 0 0,1 0 16,-1 21-16,0-21 0,22-1 15,-22 22-15,22 0 0,-22 0 16,0 0-16,22 0 0,-43 22 0,21-1 15,-21 0-15,1 21 0,-22 1 16,0-1-16,0 0 0,-22 1 0,-20-1 16,0 0-16,-1 1 0,1-1 0,0-21 15,-1 21-15,-20-20 0,21-1 16,-1 0-16,1 0 0,21-21 0,0 21 16,-22-21-16,22 0 15,0 0-15,0 0 16,21-21-1,21 21 1,0 0-16,0 0 16,-21 21-16,21 0 0,1-21 15,-1 22-15,0-1 0,0 0 0,0 0 16,0 0-16,-21 0 0,22 1 16,-1-1-16,-21 0 0,21 0 0,-21 0 15,0 0-15,21 1 0,-21-1 16,21 0-16,-21 0 0,21 0 15,1-21-15,-1 0 16,0 0-16,0 0 16,0-21-16,0 0 0,1 0 0,-1 0 15</inkml:trace>
  <inkml:trace contextRef="#ctx0" brushRef="#br1" timeOffset="-57777.16">12467 10943 0,'0'0'16,"0"21"-1,0 1 1,21-22-16,0 0 16,1 0-16,-1 0 0,0-22 0,0 22 15,21-21-15,-20 0 0,-1 21 16,21-21-16,-21 0 0,0 21 15,1-21-15,-22-1 0,0 1 0,0 0 16,0 0-16,-22 21 16,1 0-16,0 0 15,-21 0-15,21 0 0,-22 0 0,22 21 16,-21 0-16,21 0 0,-22 1 16,22 20-16,0-21 0,-21 21 0,42-20 15,-22 20-15,22-21 0,-21 21 16,21 1-16,0-22 0,0 21 0,0-21 15,0 1-15,21-1 0,1 0 16,-1 0-16,0 0 0,0-21 16,0 0-16,22 0 0,-22 0 0,21 0 15,-21 0-15,22 0 0,-1 0 0,-21-21 16,21-21-16,1 21 0</inkml:trace>
  <inkml:trace contextRef="#ctx0" brushRef="#br1" timeOffset="-57461.04">13483 10351 0,'0'0'0,"0"-22"0,0 1 16,0 0 0,-21 42-1,0 0-15,0 1 16,21 20-16,-22 0 0,1 1 0,0-1 15,0 21-15,21-20 0,-21-1 0,0 22 16,-1-22-16,1 0 0,0 1 16,0 20-16,21-42 0,0 22 15,-21-1-15,21-21 0,0 21 0,0-20 16,0-1-16,0 0 0,21 0 16,0-21-16,0 21 0,0-21 15,1 0-15,-1 0 0,0 0 16,0-21-16,0 0 0,0 0 0,1 0 15,-22-1-15,21 1 0,-21 0 16</inkml:trace>
  <inkml:trace contextRef="#ctx0" brushRef="#br1" timeOffset="-57277.14">13144 10795 0,'0'0'0,"-21"21"16,21 0-1,21-21-15,1 0 16,20 0-16,-21 0 0,21 0 0,1 0 16,-1 0-16,0 0 0,-20 0 0,20 0 15,0 0-15,1 0 0,-22-21 16,21 21-16,-21-21 0,0 21 0</inkml:trace>
  <inkml:trace contextRef="#ctx0" brushRef="#br1" timeOffset="-56877.13">13843 10880 0,'0'21'0,"0"21"16,21-42 15,0 0-31,0 0 0,22 0 15,-22-21-15,0 0 0,21 21 0,-20-21 16,20 0-16,-21-1 0,0 22 16,22-21-16,-22 0 0,-21 0 0,0 0 15,0 0-15,0-1 0,0 1 16,-21 21-16,-1 0 0,1 0 16,0 0-16,-21 0 0,21 21 0,-22-21 15,22 22-15,0-1 16,-21 21-16,20-21 0,1 0 0,0 1 15,21 20-15,-21-21 0,21 21 0,-21-20 16,21-1-16,0 21 0,0-21 16,0 0-16,0 1 0,0-1 0,0 0 15,0 0-15,21-21 16,0 0-16,0 0 0,22 0 0,-22 0 16,21-21-16,-21 21 0,22-21 0,-1 0 15</inkml:trace>
  <inkml:trace contextRef="#ctx0" brushRef="#br1" timeOffset="-56464.36">14711 10732 0,'0'0'0,"0"-22"0,0 1 0,-21 21 32,-1 0-32,1 0 0,0 0 0,0 0 15,0 0-15,0 0 0,-1 21 16,1 1-16,-21-1 0,21-21 0,0 21 15,-1 0-15,22 0 0,0 0 16,0 1-16,0-1 16,43-21-1,-22 0-15,0 21 16,0-21-16,22 0 0,-22 0 0,0 0 16,0 21-16,0-21 0,0 0 0,1 21 15,-1-21-15,-21 21 0,21-21 16,-21 22-16,0-1 15,0 0-15,-21-21 16,0 21-16,-1-21 0,1 21 0,-21-21 16,21 0-16,-22 21 0,22-21 0,-21 0 15,21 0-15,0 0 0,-22 0 16,22 0-16,0 0 0,0 0 16,0 0-16,42-21 31,0 21-16,0-21-15,0 0 0</inkml:trace>
  <inkml:trace contextRef="#ctx0" brushRef="#br1" timeOffset="-55928.81">15303 10224 0,'0'-43'16,"-21"43"-16,21-21 0,-21 21 16,0 0-16,0 21 15,21 0-15,-21 1 0,-1-1 16,1 21-16,21-21 0,-21 22 0,0 20 16,0-21-16,0 1 0,21 20 0,-22-20 15,1-1-15,21 0 0,0 1 16,0-1-16,0 0 0,0-21 0,0 22 15,0-22-15,0 0 0,0 0 16,0 0-16,21 1 0,1-22 16,-1 21-16,0-21 0,0 0 15,21 0-15,-20 0 0,20 0 16,-21 0-16,21-21 0,-20-1 0,20 22 16,-21-21-16,0 0 0,0 0 0,1 0 15,-1 0-15,0-1 0,-21-20 16,0 21-16,21 0 0,-21 0 0,21 21 15,-21-22-15,0 1 0,0 42 32,0 1-32,0-1 15,-21 0-15,21 0 0,-21 0 0,21 0 16,0 1-16,0-1 0,0 0 16,0 0-16,0 0 15,0 0-15,21-21 16,0 0-16,0 0 0,1 0 15,-1 0-15,0 0 16,0 0-16,-21-21 0,21 0 0,0 0 16,-21 0-16,22 0 0,-22-1 0,21 1 15</inkml:trace>
  <inkml:trace contextRef="#ctx0" brushRef="#br1" timeOffset="-55736.92">15811 10456 0,'0'0'0,"-21"-21"15,21 42 32,0 1-31,-21-22 15,0 0-15</inkml:trace>
  <inkml:trace contextRef="#ctx0" brushRef="#br1" timeOffset="-55520.81">15049 10562 0,'0'0'16,"-21"0"-16,42 0 31,1 0-15,-1 0-16,0 0 0,21 0 15,-21 0-15,22 0 0,-22 0 0,21 0 16,1 0-16,-1 0 0,0-21 0,-21 21 16</inkml:trace>
  <inkml:trace contextRef="#ctx0" brushRef="#br1" timeOffset="-55013.1">15896 10605 0,'-21'0'16,"21"21"-16,-21 0 15,21 0 1,-21-21-16,21 21 15,0 0-15,0 1 0,0-1 16,0 0-16,0 0 16,-22 0-16,22 0 0,-21 1 15,21-1 1,-21-21-16,0 0 31,21-21-15,0-1-1,0 1-15,0 0 0,0 0 16,21-21-16,0 20 0,0 1 0,1-21 16,-1 21-16,0-22 0,0 22 0,0 0 15,22 0-15,-22 0 16,0 21-16,21 0 0,-21 0 0,22 0 16,-22 0-16,0 21 0,0 0 0,0 0 15,1 0-15,-22 22 0,0-22 16,0 0-16,0 21 0,0-20 0,0-1 15,0 0-15,0 0 0,0 0 16,0 0-16,0 1 0,0-1 0,-22 0 16,1-21-1,42 0 1,1 0 0,-1 0-16,0-21 0,21 21 0</inkml:trace>
  <inkml:trace contextRef="#ctx0" brushRef="#br1" timeOffset="-54369.47">16891 10605 0,'0'0'0,"0"-22"0,0-41 16,0 42 0,-21 21-16,0 0 15,-1 0-15,1 0 0,-21 0 16,21 0-16,0 21 0,-22 0 15,22 0-15,0 0 0,0 1 0,-22-1 16,22 0-16,0 0 0,0 0 16,21 0-16,0 1 0,0-1 0,0 0 15,21 0 1,0-21 0,0 0-16,1 0 0,-1 0 0,21-21 15,-21 21-15,0-21 0,1 0 16,-1 21-16,0-22 0,-21 1 0,21 0 15,0 0-15,-21 0 16,21 21-16,-21-21 0,0-1 16,0 1-1,0 42 1,0 1 0,0-1-16,0 0 15,0 0-15,-21 0 0,21 22 0,0-22 16,0 21-16,-21-21 0,21 22 0,-21-1 15,21 0-15,0 1 0,0-1 16,0 21-16,0-20 0,-21 20 0,21 1 16,0-1-16,-21 1 0,21-1 0,0 1 15,0-1-15,-22-20 0,22 20 16,-21-21-16,21 22 0,0-22 16,0 1-16,-21-22 0,21 21 0,-21 0 15,21-20-15,-21-1 0,21 0 16,-21 0-16,-1 0 0,1-21 0,-21 0 15,21 0-15,-22 0 0,22 0 0,-21 0 16,0-21-16,-1 0 0,-20 0 0,20 0 16,1-1-16,0 1 0,-1 0 15,-20 0-15,42 0 0,-22 0 0,1-1 16,21 1-16,0 21 0,0-21 0,-1 0 16,22 0-16,0 0 0,0-1 15,0 1-15,0 0 0,0 0 0</inkml:trace>
  <inkml:trace contextRef="#ctx0" brushRef="#br1" timeOffset="-53897.08">17843 10118 0,'0'-21'0,"0"42"0,0-64 0,0 22 15,0 42 1,0 1 0,0-1-16,0 0 0,0 21 15,0 1-15,0-1 0,-21 21 16,21 1-16,-21-1 0,0-20 0,0 20 15,21-20-15,-21 20 0,-1-21 16,1 1-16,21-22 0,-21 21 0,0-21 16,21 1-16,-21-1 0,21 0 0,0 0 15,0-42 17</inkml:trace>
  <inkml:trace contextRef="#ctx0" brushRef="#br1" timeOffset="-53271.98">17547 10583 0,'21'-21'31,"0"21"-31,1 0 0,-1-21 16,0 21-16,21-21 0,-21 21 0,22-21 15,20 0-15,-20 21 0,20-22 16,-21 1-16,22 0 0,-1 0 0,1 0 15,-22-22-15,22 22 0,-22 0 16,0 0-16,-20 0 0,-1 0 16,0-1-16,-21 1 0,0 0 0,0 0 15,0 0-15,-21 0 0,0-1 16,-1 22-16,1 0 0,0 0 0,0 0 16,0 0-16,0 0 15,-1 22-15,22-1 0,0 0 0,0 21 16,0 1-16,-21-1 0,21 21 0,-21-20 15,21 20-15,0 1 0,-21-1 16,0-20-16,21-1 0,-21 0 0,-1 1 16,22-1-16,0-21 0,-21 21 15,21-20-15,-21-1 0,21 0 16,-21-21-16,21 21 0,-21-21 31,21-21-31,0 0 16,0 0-16,0-1 15,0-20-15,0 21 0,0-21 0,21 20 16,0-20-16,0 0 0,22 21 0,-22-22 16,21 22-16,22 0 0,-22 0 15,0 0-15,1 21 0,-1 0 0,0 0 16,1 0-16,-22 21 0,0 0 16,0 0-16,0 0 0,-21 0 0,0 22 15,0-22-15,0 0 0,0 21 0,0-20 16,0-1-16,-21 0 0,0 0 15,0 0-15,0 0 16,-1 1 0,1-22-16,21-22 31,0 1-31,21 0 16</inkml:trace>
  <inkml:trace contextRef="#ctx0" brushRef="#br1" timeOffset="-52948.89">18732 10668 0,'22'0'0,"-1"0"31,0 0-31,0 0 0,0 0 16,0-21-16,1 21 0,-1-21 15,0 21-15,0-21 0,0-1 0,0 22 16,1-21-16,-22 0 0,21 0 15,-21 0-15,-21 0 16,-22 21-16,22 0 0,0 0 16,-21 21-16,-1-21 0,22 21 15,-21 0-15,21 0 0,-22 22 16,22-22-16,0 21 0,0-21 16,21 22-16,0-22 0,0 0 0,0 0 15,0 21-15,0-20 0,42-1 16,-21-21-16,0 0 0,1 21 15,-1-21-15,21 0 0,-21 0 0,0 0 16,22-21-16,-22 21 0,21-21 0</inkml:trace>
  <inkml:trace contextRef="#ctx0" brushRef="#br1" timeOffset="-52389.21">20002 10414 0,'0'0'0,"0"-21"0,0 0 0,0 0 16,0-1-16,0 1 0,0 0 16,0 0-16,-21 0 0,0 21 15,0 0-15,0 0 16,0 0-16,-1 0 0,1 0 16,0 0-16,0 21 0,-21 0 15,20 0-15,1 22 0,0-22 0,21 21 16,0 0-16,0-20 0,0 20 0,0 0 15,0 1-15,0-1 0,0 0 16,0-21-16,21 1 0,0 20 0,1-21 16,-1 0-16,0 0 15,0-21-15,21 0 0,-20 0 0,-1 0 16,0 0-16,0 0 0,0 0 0,0-21 16,1 0-16</inkml:trace>
  <inkml:trace contextRef="#ctx0" brushRef="#br1" timeOffset="-51896.98">20574 10097 0,'0'0'0,"0"-22"0,0 1 0,-21 21 16,0 0-16,-1 0 16,1 0-16,0 21 15,0 1-15,21-1 0,-21 21 16,0-21-16,21 22 0,-22-1 0,1 0 15,21 1-15,-21-1 0,21 0 16,0 1-16,-21-1 0,0 0 0,21 1 16,-21-1-16,21-21 0,0 21 15,-22-20-15,22-1 0,-21 0 16,21 0-16,0-42 31,0 0-15,0 0-16,21-1 0,1 1 0,-22 0 15,21-21-15,0 21 0,0-22 16,21 1-16,-20 21 0,20-22 0,0 22 16,1-21-16,-1 42 15,0-21-15,22 21 0,-22 0 0,0 0 16,-20 0-16,20 21 0,-21 0 0,0 21 16,0-20-16,-21 20 0,0-21 15,0 21-15,0 1 0,0-22 0,-21 21 16,0-21-16,-21 22 0,21-22 15,-1 0-15,1 0 0,0 0 0,-21-21 16,42 22-16,-21-22 0,-1 0 16,22 21-16,22-42 15,-1 21 1,0-22-16,0 1 0,21 0 16</inkml:trace>
  <inkml:trace contextRef="#ctx0" brushRef="#br1" timeOffset="-50953.14">21484 10520 0,'0'0'16,"0"-64"0,0 43-16,0 0 0,0 0 15,-21 0-15,0 0 0,0 21 16,-1 0-16,1 0 0,0 0 15,0 0-15,-21 0 0,20 0 16,1 0-16,-21 21 0,21 0 0,0 21 16,-22-21-16,22 22 0,0-22 0,0 21 15,0 1-15,-1-22 0,1 21 16,21-21-16,-21 22 0,21-22 16,0 0-16,0 0 0,21-21 0,0 21 15,-21 0-15,43-21 0,-22 0 0,0 0 16,0 0-16,22 0 0,-22 0 15,0 0-15,21 0 0,1-21 0,-22 0 16,21 21-16,-21-21 0,0 0 16,1 0-16,20-1 0,-42-20 0,21 21 15,-21 0-15,0-22 0,0 22 16,0-21-16,0 21 0,0 0 16,-21 21-1,21 21 1,-21 0-16,21 0 0,0 0 0,0 22 15,-21-22-15,21 0 0,0 0 0,0 0 16,0 0-16,0 1 0,21-1 16,0-21-16,-21 21 0,42-21 0,-21 0 15,1 0-15,20 0 0,-21 0 16,21 0-16,1 0 0,-22 0 0,21 0 16,1 0-16,-1-21 0,-21 0 0,0 21 15,22-22-15,-22 1 16,0-21-16,-21 21 0,21 0 0,-21-22 0,0 22 15,21 0-15,-21-21 16,0 20-16,0 1 0,-21 42 16,21 1-1,-21-1-15,0 0 0,21 0 16,0 0-16,-21 0 0,21 1 0,-22-1 16,22 0-16,0 21 0,-21-21 15,21 1-15,0-1 0,-21-21 16,21 21-16,-21-21 0,21-21 62,0 0-62,0-1 0,0 1 16,21 0-16,0-21 0,0 21 0,1-1 16,-1-20-16,0 21 0,0 0 15,0 0-15,0-1 0,1 22 0,-1 0 16,0 0-16,0 0 0,0 0 15,0 0-15,1 22 0,-1-1 0,0 0 16,0 0-16,-21 21 0,21-20 16,-21 20-16,0-21 0,0 0 0,0 0 15,0 1-15,0-1 0,-21 0 16,21 0-16,-21 0 0,0-21 16,21 21-16,-21-21 0,-1 0 15,44-21 16,-1 0-15,0 21-16,21-21 0</inkml:trace>
  <inkml:trace contextRef="#ctx0" brushRef="#br1" timeOffset="-50333.4">22691 10626 0,'21'-21'0,"-42"42"0,63-64 0,-42 22 15,0 0 1,0 0-16,0 0 0,0 0 0,-21 21 15,0-22-15,-1 22 0,1 0 0,0 0 16,-21 0-16,21 0 0,-22 0 16,22 22-16,0-1 0,-21 0 0,20 0 15,1 0-15,-21 0 0,21 1 16,0 20-16,21-21 0,0 0 0,0 0 16,0 1-16,0-1 0,0 0 0,0 0 15,21-21-15,0 0 16,21 0-16,-21 0 0,22 0 0,-22 0 15,21 0-15,-21 0 0,22 0 16,-22-21-16,21 0 0,-21 21 16,1-21-16,-1-1 0,-21 1 0,21 0 15,-21 0-15,0 0 16,0 0-16,-21 42 47,21 0-47,0 0 0,-21 0 0,-1 0 15,22 22-15,-21-22 0,21 21 16,0-21-16,0 22 0,0-22 0,0 21 16,-21 1-16,21-1 0,0 0 0,0 1 15,0-1-15,0 21 0,-21-20 16,21-1-16,0 22 0,0-22 16,0 0-16,-21 1 0,0-1 0,21 0 15,-22 1-15,1-1 0,21 0 16,-21 1-16,0-22 0,0 21 0,0-21 15,-1 0-15,1 1 0,0-1 0,0 0 16,0-21-16,0 0 0,-1 0 16,1 0-16,-21 0 0,21 0 0,0 0 15,-22-21-15,22 0 0,-21-1 0,-1 1 16,22 0-16,0 0 0,-21 0 16,21 0-16,21-1 0,-22 1 15,22 0-15,0 0 0,0 0 16,0 0-16,0-1 15,0-20-15,0 21 0,0 0 0,22 0 16,-1-22-16</inkml:trace>
  <inkml:trace contextRef="#ctx0" brushRef="#br1" timeOffset="-49936.62">22818 10795 0,'0'-42'16,"21"42"-16,0-21 15,0 21-15,0-22 16,0 22-16,1 0 0,-1-21 0,0 21 16,0-21-16,0 21 0,0 0 0,1-21 15,-1 21-15,-21-21 0,21 0 16,-21-1-16,0 1 15,-21 21 1,0 0 0,-1 0-16,22 21 15,-21 1-15,0-22 0,21 21 16,0 0-16,-21 0 0,21 0 16,-21 0-16,21 1 0,0-1 15,0 0-15,0 0 0,0 0 16,0 0-16,21-21 15,0 0-15,0 0 16,0 0-16,1 0 0,-1 0 0,21 0 16,-21 0-16,0-21 0</inkml:trace>
  <inkml:trace contextRef="#ctx0" brushRef="#br1" timeOffset="-49444.39">23580 10562 0,'0'0'0,"0"-21"15,0 0-15,0 0 16,-22 21-16,1 0 0,0 0 16,0 0-16,0 0 0,0 0 15,-1 0-15,22 21 0,-21 0 16,0 21-16,0-20 0,21-1 0,0 0 16,-21 0-16,21 0 0,-21 22 15,21-22-15,0 0 0,0 0 16,0 0-16,21 0 15,0-21-15,0 0 16,0 0-16,0 0 0,1 0 16,-1-21-16,0 0 0,0 21 15,0-21-15,0 0 0,1 0 16,-1-22-16,0 22 0,0-21 0,-21-1 16,21 1-16,0-21 0,1 20 15,-1-20-15,-21 20 0,0 1 0,21 0 16,-21-1-16,0 1 0,0 21 0,0 0 15,21 0-15,-21 42 16,0 0 0,-21 0-16,21 0 0,-21 22 15,0-22-15,21 21 0,0 0 0,-22 1 16,22 20-16,-21-20 0,21-1 16,0 0-16,0-21 0,0 22 15,0-1-15,0-21 0,0 0 0,0 1 16,0-1-16,0 0 0,21-21 0,1 21 15,-1-21-15,0 0 0,0 0 16,0 0-16,0 0 0,1 0 0,20 0 16</inkml:trace>
  <inkml:trace contextRef="#ctx0" brushRef="#br1" timeOffset="-49024.63">24469 10541 0,'-22'0'16,"1"-21"0,21 0-16,0 0 0,0-1 15,21 1 1,1 21-16,-22-21 0,21 21 0,0 0 16,0 0-16,0 0 0,22 21 15,-22 0-15,0 1 0,0-1 0,-21 0 16,0 0-16,21 0 0,-21 0 15,0 1-15,0-1 0,0 0 0,0 0 16,0 0-16,-21 0 0,0 1 0,21-1 16,-21-21-16,0 21 15,-1-21-15,1 0 32,21-21-17,0 0-15,0-1 0,21 1 16,1-21-16,-1 21 0,0 0 0,0-22 15,0 1-15,0 21 0,1-22 16,-1 1-16,0 21 0,21 0 0,-21 0 16,1-1-16,-1 1 0,21 0 15,-21 21-15,0 0 0,1 0 16,-1 0-16,0 0 0</inkml:trace>
  <inkml:trace contextRef="#ctx0" brushRef="#br1" timeOffset="-48668.68">25082 10583 0,'0'0'0,"22"0"16,-1 0-1,0 0-15,0 0 0,0 0 0,0-21 16,1 0-16,-1 21 0,0-21 15,21 0-15,-21 0 0,1-1 16,-22 1-16,21 0 0,0 21 0,-21-21 16,0 0-16,0 0 0,-21 21 31,0 0-31,-22 21 0,22 0 16,-21 0-16,21 0 0,-1 0 0,-20 22 15,21-22-15,0 21 0,21-21 0,0 22 16,-21-22-16,21 0 0,0 21 15,0-20-15,21-1 0,-21 0 16,21-21-16,21 0 0,-21 21 16,1-21-16,20 0 0,0 0 15,-21 0-15,22 0 0,-1 0 0</inkml:trace>
  <inkml:trace contextRef="#ctx0" brushRef="#br1" timeOffset="-48060.03">25908 10499 0,'0'0'0,"0"-43"0,0-20 16,0 42-16,-21 0 0,0 21 16,-1 0-16,1-22 0,0 22 0,0 0 15,0 0-15,0 0 0,-1 22 0,1-1 16,-21-21-16,21 21 16,0 0-16,-1 0 0,1 0 0,0 22 15,21-22-15,0 0 0,0 0 16,0 0-16,0 1 0,21-1 15,0-21-15,1 0 0,-1 21 0,0-21 16,0 0-16,21 0 0,-20 0 16,-1 0-16,0 0 0,21 0 0,-21-21 15,1 0-15,-1-1 0,-21 1 16,21 0-16,-21 0 0,21 0 0,-21 0 16,21-1-16,-21 1 0,0-21 0,0 21 15,0 0-15,0 42 31,0 0-15,0 0-16,0 0 0,-21 22 0,21-22 16,-21 21-16,0 0 0,0-20 0,-1 20 15,22 0-15,-21-21 0,21 22 16,-21-1-16,21-21 0,0 22 0,0-1 16,0 0-16,0 1 0,0-1 15,0 0-15,0 22 0,0-22 0,0 0 16,0 1-16,0-1 0,0 22 0,0-22 15,-21 0-15,0-21 0,0 22 16,21-1-16,-22-21 0,1 22 0,0-22 16,0 0-16,0 0 0,0 0 0,-22-21 15,22 21-15,0-21 0,0 0 16,0 0-16,-1 0 0,-20 0 16,21 0-16,0-21 0,0 21 0,-22-21 15,22 0-15,0 0 0,21 0 0,0-1 16,-21 1-16,21-21 0,0 21 15,0 0-15,0-1 0,21 1 0,0 0 16,0 0-16,0-21 0,1 20 16,20 1-16,-21-21 0</inkml:trace>
  <inkml:trace contextRef="#ctx0" brushRef="#br1" timeOffset="-47796.64">26352 10329 0,'-21'0'15,"0"0"-15,21 22 16,-21-1-16,21 0 0,0 21 16,0-21-16,0 1 0,0-1 15,0 0-15,0 0 16,0 0-16,0 0 15,0-42 17,0 0-32,0 0 15,0 0-15,0 0 0</inkml:trace>
  <inkml:trace contextRef="#ctx0" brushRef="#br1" timeOffset="-47621.74">26374 10160 0,'0'0'0,"-22"0"16,22-21 15,22 21 16,-1 0-47,0 0 0</inkml:trace>
  <inkml:trace contextRef="#ctx0" brushRef="#br1" timeOffset="-46959.61">26797 10308 0,'-21'0'16,"42"0"-16,-42 21 0,0 1 0,-1-22 15,1 21-15,0 0 0,0 0 0,0 0 16,0 0-16,21 1 0,0-1 15,-22 0-15,22 0 0,0 0 0,0 0 16,0 1-16,0-1 0,0 0 16,0 0-16,22-21 15,-1 0-15,0 0 16,-21-21 0,21 21-1,-21-21-15,0 0 0,0-1 0,0 1 16,0 0-16,0-21 15,0 21-15,21-1 0,-21 1 0,0-21 16,21 21-16,1 0 0,-1-1 16,0 1-16,0 21 0,0 0 15,0-21-15,1 21 0,-1 0 0,21 0 16,-21 0-16,0 0 0,-21 21 16,0 0-16,22 1 0,-22-1 0,0 0 15,0 21-15,0-21 0,0 22 16,0-22-16,0 0 0,0 0 0,0 22 15,0-22-15,-22-21 0,22 21 0,0 0 16,-21-21-16,21 21 16,-21-21-16,21-21 31,-21 0-31,21 0 16,0 0-16,0-1 0,21 1 15,0 0-15,0-21 0,22 21 16,-22-22-16,21 22 0,1 0 0,-1-21 15,-21 20-15,21 22 0,-20-21 16,20 21-16,-21 0 0,0 0 0,0 21 16,-21 1-16,0 20 15,0-21-15,0 21 0,0-20 16,0 20-16,0-21 0,-21 21 0,21-20 16,-21 20-16,0-21 0,21 0 15,-21 0-15,21 1 0,0-1 0,-21 0 16,-1-21-16,22 21 0,-21-21 15,0 0 1</inkml:trace>
  <inkml:trace contextRef="#ctx0" brushRef="#br1" timeOffset="-45158.7">1460 13229 0,'0'-21'31,"0"0"-16,0 0-15,22 0 16,-22-1-16,0 1 16,0 0-16,0 0 0,0 0 0,0 0 15,0-22-15,0 22 0,-22 0 16,1 0-16,-21 0 0,21-1 16,-22 22-16,1 0 0,0 0 0,21 0 15,-22 0-15,1 0 16,0 22-16,-1-1 0,1 21 0,21-21 15,-22 22-15,22-22 0,-21 21 16,21 0-16,0-20 0,21 20 16,-22 0-16,22 1 0,-21-1 0,21 0 15,0-21-15,0 22 0,0-22 16,21 0-16,1-21 0,-1 0 0,21 0 16,-21 0-16,22 0 0,-1 0 15,0-21-15,1 0 0,20 0 16,-21-1-16,1-20 0,-1 21 0,0 0 15,1-22-15,-1 22 0,0-21 16,-20 21-16,-1 0 0,-21-22 16,0 22-16,0 0 0,0 0 15,0 0-15,0-1 0,-21 22 16,-1 22 0,22-1-16,0 0 0,0 0 15,0 21-15,0-20 0,0-1 0,0 21 16,0-21-16,22 0 0,-1 1 15,0-1-15,0 0 0,21 0 0,-20 0 16,-1-21-16,21 0 0,-21 0 16,22 0-16,-1 0 0,-21 0 0,21 0 15,-20 0-15,-1-21 0,21 0 16,-21 21-16,0-21 0,1 0 16,-22-1-16,21 1 15,-21 0-15,0 0 0,0 0 16,0 0-16,-21-1 15,-1 22 1,1 22 0,21-1-16,-21 0 0,0 0 15,21 0-15,0 0 0,-21 1 16,21-1-16,-21-21 0,21 21 16,0 0-16,21-42 46,0 21-46,0-21 16,0 0-16,0-1 0,1 1 0,-1 0 16,0-21-16,21 21 0,-21-1 15,22 1-15,-1 0 0,-21 0 0,22 21 16,-1 0-16,-21 0 0,21 0 16,-20 0-16,-1 21 0,0 0 0,0 0 15,-21 1-15,0-1 0,0 0 16,0 0-16,0 0 0,0 0 0,0 1 15,0-1-15,0 0 0,-21 0 16,21 0-16,0 0 0,21-21 31,0 0-31,22-21 16,-22 0-16</inkml:trace>
  <inkml:trace contextRef="#ctx0" brushRef="#br1" timeOffset="-44624.22">3238 13187 0,'0'-21'15,"0"0"1,-21 21-16,0-22 0,0 22 16,0-21-16,0 21 15,-22 0-15,22 0 0,0-21 16,-21 21-16,20 0 0,1 0 0,-21 0 15,21 0-15,-22 21 0,22 0 16,-21 1-16,21-1 0,0 0 0,-1 0 16,1 21-16,0-20 0,21 20 15,0-21-15,0 21 0,0 1 0,0-22 16,0 21-16,0-21 0,21 1 16,0-1-16,1 0 0,-1-21 0,0 0 15,21 0-15,1 0 0,-22-21 16,21 0-16,0-1 0,1 1 0,-1 0 15,-21-21-15,22 21 16,-1-1-16,0-20 0,-21 0 0,22-1 16,-22 1-16,0 0 0,0-1 15,0-20-15,-21 21 0,22-22 0,-22 22 16,0-22-16,0 22 0,0 0 0,-22-1 16,1 1-16,0 21 0,21 0 15,-21 21-15,0 0 0,0 0 16,21 21-16,0 21 0,0 0 15,0 1-15,-22-1 0,22 22 0,0-1 16,0 1-16,0-22 0,0 21 16,0-20-16,0-1 0,0 0 0,0 1 15,22-22-15,-22 21 16,21-21-16,0 1 0,0-1 0,0-21 16,22 21-16,-22-21 0,21 0 15,0 0-15,22 0 0</inkml:trace>
  <inkml:trace contextRef="#ctx0" brushRef="#br1" timeOffset="-44200.95">4445 13060 0,'0'0'0,"-21"-21"0,21 0 16,0-22-16,0 22 0,0 0 15,0-21-15,0 20 0,0 1 16,0 42 0,0 1-1,0-1-15,0 0 0,0 21 0,0-21 16,0 1-16,0 20 0,0-21 16,0 0-16,0 22 0,0-22 0,0 0 15,0 0-15,0 0 0,-21-21 16,21 21-16,-22-21 0,22-21 31</inkml:trace>
  <inkml:trace contextRef="#ctx0" brushRef="#br1" timeOffset="-43881.12">4466 12658 0,'-21'0'0,"-21"0"15,20 0 1,1 0 0,42 0 15,1 0-31,-1-21 16,-21-1-16,21 1 0,-21 0 15,-21 21 16,0 0-15,-1 0-16,1 0 0,21 21 0,-21 0 16,0 1-16,21-1 15,0 0-15,0 0 16,0 0-16,21-21 0,0 21 16,0-21-16,1 0 0,-1 22 0,0-1 15</inkml:trace>
  <inkml:trace contextRef="#ctx0" brushRef="#br1" timeOffset="-43232.49">4720 12933 0,'0'42'15,"0"-21"-15,21 1 0,-21-1 16,21 0-16,-21 0 0,0 0 0,0 0 15,0 1-15,22-1 0,-22 0 0,0 0 16,0 0-16,0 0 16,0 1-16,0-1 0,0 0 0,-22-21 15,22 21-15,-21-21 0,0 0 16,0 0 0,21-21-1,0 0-15,0 0 0,0-1 16,0 1-16,0-21 0,0 21 0,0-22 15,0 1-15,21 0 0,0-1 16,0 1-16,1 21 0,-1-21 0,0 20 16,21 1-16,-21 21 0,22 0 15,-22 0-15,0 0 0,21 21 0,-20 1 16,-1-1-16,0 0 0,0 21 16,0-21-16,-21 22 0,21-22 15,-21 21-15,0-21 0,0 1 0,0-1 16,0 0-16,0 0 0,0 0 15,-21 0-15,0-21 0,21 22 16,-21-22-16,21-22 31,0 1-31,0 0 0,0 0 0,0 0 16,21 0-16,0-1 0,0-20 16,1 21-16,-1-21 0,-21 20 0,21-20 15,21 21-15,-21 0 0,1 0 0,-1 21 16,0 0-16,0 0 15,0 0-15,0 21 0,1 0 0,-22 0 16,21 0-16,-21 22 0,0-22 16,0 0-16,0 21 0,0-21 0,0 1 15,-21-1-15,-1 21 0,1-21 0,0 0 16,0-21-16,21 22 0,0-1 16,-21-21-16,21-21 31</inkml:trace>
  <inkml:trace contextRef="#ctx0" brushRef="#br1" timeOffset="-42895.68">5736 12552 0,'0'0'0,"0"-21"15,0 0-15,0-1 0,-21 22 31,21 22-31,0-1 16,0 21-16,0 0 0,0 1 0,0 20 16,0-20-16,-21 41 0,21-20 15,0-1-15,0 22 0,0-22 0,-21 22 16,21 0-16,0-1 0,0 1 16,0 21-16,-22-21 0,22-1 15,0 1-15,0 21 0,-21-22 0,21 1 16,0 0-16,0-1 0,0-20 0,-21 21 15,0-22-15,21 1 0,-21-22 16,21 0-16,0 1 0,-21-1 0,21-21 16,0-42-1,0 0-15,0 0 0,0-22 16,21-20-16,0 20 0,0-20 0,0-1 16</inkml:trace>
  <inkml:trace contextRef="#ctx0" brushRef="#br1" timeOffset="-42556.87">5736 13229 0,'0'0'0,"0"-42"15,-21 21-15,0-22 0,21 22 0,-21 0 16,21-21-16,0 21 0,0-22 0,21 22 16,0 0-16,0 0 0,21 0 15,-20-1-15,20 1 0,0 21 0,1 0 16,-1 0-16,0 0 0,-21 0 15,22 0-15,-22 21 0,0 1 0,-21-1 16,0 0-16,0 0 0,0 0 0,0 22 16,-21-22-16,0 0 15,0 21-15,-22-21 0,1 1 0,0-1 16,-1 0-16,1 0 0,0 0 0,-1 0 16,22-21-16,-21 0 0,21 22 15,-1-22-15,1 0 0,0 0 16,42 0-1,0 0-15,1 0 16,-1-22-16,0 22 0,21-21 0,-21 0 16,22 21-16,-1-21 0</inkml:trace>
  <inkml:trace contextRef="#ctx0" brushRef="#br1" timeOffset="-42088.53">6540 12848 0,'0'0'0,"22"-21"15,-22 0 1,0 0-16,-22 21 0,1 0 16,0 0-16,0 0 0,0 0 15,0 0-15,-1 0 0,1 21 0,0 0 16,0 0-16,0 0 0,0 1 16,-1-1-16,22 0 0,0 21 15,-21-21-15,21 22 0,-21-22 0,21 0 0,0 21 16,0-20-16,0-1 15,0 0-15,0 0 0,21-21 16,0 0-16,1 0 16,-1 0-16,0 0 0,0 0 15,0 0-15,22 0 0,-22-21 0,0 0 16,0 0-16,0-1 0,0 1 16,1 0-16,-1 0 0,0-21 0,0 20 15,-21 1-15,0-21 0,0 21 0,0 0 16,0-1-16,0 1 0,0 0 15,0 42 1,0 0-16,0 1 16,0 20-16,0-21 0,0 0 0,0 0 15,0 22-15,0-22 0,0 0 16,0 0-16,0 0 16,0 1-16,21-22 0,0 0 15,1 0-15,-1 0 0,0 0 16,0 0-16,21-22 0,-20 22 15,-1-21-15,21 0 0,-21 0 0</inkml:trace>
  <inkml:trace contextRef="#ctx0" brushRef="#br1" timeOffset="-41372.94">7197 12742 0,'0'-21'16,"0"42"-16,0-63 0,0 21 0,0 0 15,-22 21 1,1 21-1,0 0-15,0 0 16,21 0-16,0 22 0,-21-22 0,21 0 16,-21 21-16,21-20 0,0 20 15,-22-21-15,22 0 0,0 22 0,0-22 16,0 0-16,0 0 0,0 0 0,22 0 16,-1 1-16,0-22 0,0 21 15,0-21-15,22 0 0,-22 0 16,0 0-16,0 0 0,0 0 15,22 0-15,-22-21 0,0-1 16,21 1-16,-21 0 0,1 0 0,-1 0 16,0-22-16,0 22 0,0-21 0,0 0 15,-21-22-15,0 22 0,22-1 16,-22 1-16,21-21 0,-21 20 0,0 1 16,21 0-16,-21-1 0,0 22 15,0 0-15,0 0 0,-21 21 16,0 0-1,-1 0-15,22 42 0,0-21 16,0 0-16,0 1 0,-21 20 0,21 0 16,0 1-16,0-1 0,0 0 15,0 1-15,0-1 0,0 0 16,0 1-16,0-1 0,0-21 0,0 21 16,0-20-16,21 20 0,-21-21 0,22 0 15,-1 0-15,0-21 0,0 0 16,0 22-16,0-22 0,22 0 0,-22 0 15,21 0-15,-21-22 0,22 1 16,-22 0-16,21 21 0,-21-21 0,22-21 16,-22 20-16,0 1 0,0-21 15,0 21-15,-21-22 0,0 22 0,0 0 16,0-21-16,0 21 0,0-1 0,0 1 16,-21 21-1,0 0-15,0 0 16,0 0-16,21 21 0,-21 1 0,21-1 15,0 21-15,0-21 0,0 0 0,0 22 16,0-22-16,0 0 0,0 0 16,0 0-16,0 1 0,0-1 0,0 0 15,21-21-15,0 21 0,0-21 16,0 0-16,0 0 0,22 0 0,-22 0 16,21 0-16,-21 0 0,22-21 0,-1 21 15,-21-21-15,22 0 0</inkml:trace>
  <inkml:trace contextRef="#ctx0" brushRef="#br1" timeOffset="-40832.88">8721 12764 0,'0'0'0,"0"-22"0,0 1 0,0 0 16,0 0-16,-22 0 0,1 21 16,0-21-16,0 21 0,0 0 15,0 0-15,-1 0 0,1 21 16,0-21-16,21 21 0,-21 0 15,0 0-15,0 22 0,21-22 0,-22 21 16,22-21-16,-21 22 0,21-22 16,0 0-16,-21 0 0,21 21 15,0-20-15,0-1 0,0 0 16,21-21-16,0 0 0,1 0 0,-1 0 16,0 0-16,0 0 0,0 0 15,0 0-15,1-21 0,-1 0 0,21 21 16,-21-22-16,0-20 0,1 21 0,-1 0 15,-21-22-15,21 1 0,0 0 16,0-22-16,-21 22 0,0-22 0,21 22 16,-21-21-16,22-1 0,-22 22 15,21-22-15,-21 22 0,0 0 16,0-1-16,0 1 0,0 21 0,0 0 16,0-1-16,0 44 15,0-1 1,0 21-16,0-21 0,0 22 0,0 20 15,0-21-15,0 1 0,0-1 16,0 22-16,0-22 0,0 21 0,0-20 16,0-1-16,0 0 0,0 1 0,0-1 15,0 0-15,0-20 0,0 20 16,21-21-16,0 0 0,-21 0 0,21-21 16,0 0-16,1 22 0,-1-22 15,0 0-15,21 0 0,-21 0 16,1-22-16,-1 1 0,21 0 0,-21 0 15,0 0-15,1 0 0,-1-22 16,0 22-16</inkml:trace>
  <inkml:trace contextRef="#ctx0" brushRef="#br1" timeOffset="-40585.02">7493 12488 0,'0'0'0,"-21"22"0,0-22 0,-1 0 0,44 0 31,-1 0-31,0 0 0,21 0 0,1 0 16,-1 0-16,21-22 0,-20 22 15,-1 0-15,22 0 0,-22-21 0,21 21 16,-20-21-16,-1 21 0,0 0 0,1-21 15,-1 21-15,-21 0 0,0 0 16</inkml:trace>
  <inkml:trace contextRef="#ctx0" brushRef="#br1" timeOffset="-39760.97">10223 12700 0,'0'0'0,"22"-21"15,-1 21 1,-21-21 0,21 0-16,0-1 15,-21 1-15,0 0 16,0 0-16,0 0 16,0 0-16,0-1 0,-21 22 15,0-21-15,0 0 0,-1 21 16,1 0-16,-21 0 0,21 0 0,-22 0 15,22 0-15,-21 21 0,21 0 16,0-21-16,-22 22 0,22-1 0,0 21 16,0-21-16,0 22 0,-1-1 0,1 0 15,21-21-15,0 22 16,0-1-16,0 0 0,0-20 0,0 20 16,0-21-16,0 0 0,43 0 15,-22-21-15,0 22 0,0-22 0,21 0 16,-20 0-16,20 0 0,0 0 0,-21 0 15,22-22-15,-22 1 0,21 0 16,-21 0-16,1 0 0,-1 0 0,0-1 16,0-20-16,-21 21 0,0 0 0,21-22 15,-21 22-15,0 0 0,0-21 16,0 21-16,0-1 0,0 1 16,0 42-1,0 1 1,0-1-16,0 0 0,0 21 0,0-21 15,0 22-15,0-22 16,0 0-16,0 21 0,0-20 0,0-1 16,0 0-16,0 0 0,0 0 0,21-21 15,-21 21-15,22-21 0,-1 0 16,0 0-16,0 0 0,0 0 16,0-21-16,1 21 0,-1-21 0</inkml:trace>
  <inkml:trace contextRef="#ctx0" brushRef="#br1" timeOffset="-39341.21">10689 12700 0,'0'-21'0,"-42"0"16,42 0-16,0-1 15,0 1-15,0 0 16,21 0-16,0 21 0,0 0 15,0 0-15,1 0 0,-1 0 16,0 0-16,21 21 0,-21 0 0,1-21 16,20 21-16,-21 1 0,0 20 0,0-21 15,-21 0-15,0 0 16,0 1-16,0 20 0,0-21 0,0 0 16,0 0-16,0 1 0,-21-1 0,0-21 15,21 21-15,-21-21 0,0 0 16,0 0-1,21-21 1,0 0-16,0-1 16,0 1-16,0 0 0,21-21 0,0 21 15,-21-1-15,21-20 0,0 21 16,0 0-16,-21 0 0,22-1 0,-1 1 16,0 21-16,-21-21 0,21 21 0,0-21 15,0 21 1,1 0-16,-1 0 15,0-21-15</inkml:trace>
  <inkml:trace contextRef="#ctx0" brushRef="#br1" timeOffset="-38948.43">11345 12869 0,'0'0'0,"0"22"15,21-22 1,1 0 0,-1 0-16,-21-22 0,21 22 0,0-21 15,0 0-15,0 21 0,1-21 16,-1 0-16,-21 0 0,21-1 0,0 1 16,0 0-16,-21 0 0,0 0 15,0 0-15,0-1 0,0 1 16,0 0-16,-21 21 15,0 0-15,0 0 16,0 21-16,-1-21 0,1 21 16,0 1-16,0 20 0,0-21 0,0 0 15,21 22-15,0-22 0,-22 0 16,22 21-16,0-21 0,0 1 16,0-1-16,0 0 0,0 0 0,0 0 15,0 0-15,22 1 16,-1-22-16,0 0 0,0 0 15,0 0-15,22 0 0,-22 0 0,0 0 16,21 0-16,1-22 0</inkml:trace>
  <inkml:trace contextRef="#ctx0" brushRef="#br1" timeOffset="-38468.7">12277 12700 0,'0'0'0,"0"-21"15,0 0-15,-22 21 16,1-21-16,0 21 0,0 0 0,0 0 16,0 0-16,-22 0 0,22 0 0,0 21 15,-21 0-15,20 0 0,1 0 16,0 0-16,0 1 0,-21-1 0,42 21 16,-22-21-16,1 0 0,21 1 15,-21-1-15,21 0 0,0 0 0,0 0 16,0 0-16,21-21 0,0 22 15,1-22-15,-1 0 0,0 0 16,0 0-16,0 0 0,0-22 0,1 1 16,20 21-16,-21-21 0,0 0 15,22 0-15,-22 0 0,21-1 16,-21-20-16,0 21 0,1-21 0,-1 20 16,0-20-16,0 21 0,-21-21 0,0 20 15,21 1-15,-21 0 16,0 42-1,0 0-15,0 1 0,-21-1 16,21 21-16,0-21 0,-21 22 16,21-1-16,-21 0 0,21-21 0,0 22 15,0-22-15,0 21 0,0-21 16,21 1-16,0-1 0,0 0 0,0-21 16,1 0-16,20 21 0,-21-21 15,21 0-15,-20 0 0,-1 0 16,21-21-16,0 21 0,-20-21 0,20 0 15,-21-1-15,21 1 0</inkml:trace>
  <inkml:trace contextRef="#ctx0" brushRef="#br1" timeOffset="-31552.36">2921 14880 0,'0'0'0,"-21"0"0,0 0 0,-1 0 0,1 0 15,0 0-15,0 0 16,42 0 15,21 0-31,1 0 16,-1 0-16,22 0 0,-1 0 15,22-21-15,21 21 0,-1 0 0,1 0 16,0-21-16,0 21 0,0 0 16,-22 0-16,1 0 0,-21 0 0,-1 0 15,-21 0-15,1 0 0,-1 0 16,-21 0-16,-21 21 15,-21 0 1,0-21-16,-21 0 0,20 21 16,1-21-16,-21 0 0,0 0 15</inkml:trace>
  <inkml:trace contextRef="#ctx0" brushRef="#br1" timeOffset="-31256.67">3556 14880 0,'0'0'0,"0"-21"0,-21 21 31,0 0-31,21 21 16,-22-21-16,22 43 16,0-22-16,0 21 0,0 0 0,0 1 15,0 20-15,0 1 0,0-1 16,-21 1-16,21-1 0,0 1 15,0-1-15,-21 1 0,0-22 16,0 0-16,21 1 0,-21-1 0,21 0 16,0-20-16,0-1 0,0 0 15,0 0-15,21-21 32,0-21-32,0 0 0,0 0 15</inkml:trace>
  <inkml:trace contextRef="#ctx0" brushRef="#br1" timeOffset="-30836.91">3916 15558 0,'21'21'15,"0"0"-15,0-21 16,0 0-1,1 0-15,-1 0 16,0-21-16,0 0 0,21 21 16,-20-22-16,-1 1 0,0 0 0,0 0 15,-21 0-15,0 0 0,21-1 16,-21 1-16,0 0 0,0 0 0,0 0 16,-21 0-1,0 21-15,0 0 0,0 0 0,-1 0 16,1 0-16,-21 0 0,21 21 15,0 0-15,-22 0 0,22 0 0,-21 22 16,21-1-16,-1-21 0,1 21 16,0 1-16,0-1 0,21-21 0,0 22 15,0-22-15,0 0 0,0 21 16,0-21-16,0 1 0,0-1 0,21 0 16,21-21-16,-20 0 15,-1 0-15,21 0 0,0 0 0,-20 0 16,20-21-16,0 21 0,1-21 0,-1-1 15,0 1-15,1 0 16</inkml:trace>
  <inkml:trace contextRef="#ctx0" brushRef="#br1" timeOffset="-30393.02">4826 15325 0,'0'0'15,"-21"-21"1,0 21-16,-1 0 0,-20 0 0,21 0 15,-21 21-15,-1-21 0,22 21 16,-21 0-16,21-21 0,-22 21 0,22 0 16,0 1-16,0-22 0,21 21 0,0 0 15,0 0-15,0 0 16,0 0-16,0 1 0,21-1 16,0-21-16,0 0 0,22 21 15,-22-21-15,21 0 0,-21 0 16,22 0-16,-22 21 0,21-21 0,0 0 15,-20 0-15,20 0 0,-21 21 16,0 0-16,0-21 0,-21 22 0,0-1 16,0 0-16,0 0 15,-21 0-15,0 0 0,0 1 16,-21-1-16,-1 0 0,22 0 0,-21 0 16,-1 0-16,1 1 0,0-22 15,-1 0-15,22 0 0,-21 0 0,21 0 16,-22 0-16,22 0 0,0 0 15,0 0-15,0-22 0,0 1 0,-1 21 16,1-21-16,0 0 0,0 0 16,21 0-16,0-1 15,0 1 1,21 0-16,0 0 0,22 21 0,-22-21 16,21 0-16</inkml:trace>
  <inkml:trace contextRef="#ctx0" brushRef="#br1" timeOffset="-30057.21">5334 14944 0,'0'0'0,"0"-21"0,-21 21 31,0 0-31,21 21 15,-22-21-15,22 42 16,-21-21-16,21 22 0,-21-1 0,0 0 0,21 1 16,-21 20-16,0-21 0,21 22 15,-22-22-15,22 22 0,0-22 16,0 0-16,0 1 0,0-1 0,0-21 16,0 22-16,0-22 0,0 0 15,0 0-15,22 0 0,-22 0 0,21 1 16,0-22-16,0 21 15,0-21-15,0 0 0,1 0 16,-1 0-16,0-21 0,0-1 0,0 1 16,0 0-16,1 0 0</inkml:trace>
  <inkml:trace contextRef="#ctx0" brushRef="#br1" timeOffset="-29845.32">5101 15431 0,'0'0'0,"-21"0"16,42 0-1,0 0 1,0 0-16,1 0 16,-1-22-16,21 22 0,-21-21 0,22 21 15,-22-21-15,21 21 16,0-21-16,1 0 0,20 21 0,-20-21 15,-1-1-15,0 1 0</inkml:trace>
  <inkml:trace contextRef="#ctx0" brushRef="#br1" timeOffset="-29543.48">6202 14923 0,'0'0'0,"-21"0"0,-22 0 15,22 0-15,0 0 16,0 21-16,0 0 16,21 0-16,-22 21 0,22-20 0,-21 20 15,0 0-15,0 1 0,21-1 16,-21 21-16,0-20 0,-1-1 0,1 0 16,21 1-16,-21-1 0,0-21 15,0 22-15,21-22 0,0 0 0,0 0 16,-21 0-16,21 0 0,0 1 0,0-1 15,0 0 1,21-21 0,0 0-16,0-21 0,-21 0 15,21-1-15,0 1 0</inkml:trace>
  <inkml:trace contextRef="#ctx0" brushRef="#br1" timeOffset="-29272.63">5969 15113 0,'0'-42'0,"0"84"0,0-127 0,0 43 15,0 21-15,0 0 0,0 0 16,0-1-16,21 22 0,0 0 16,0 0-16,1 0 15,-22 22-15,21-1 0,0 0 0,21 21 16,-21 1-16,1-1 0,-1 0 0,0 1 16,0-1-16,0 0 0,0 1 15,1-1-15,-1 0 0,0 1 0,0-1 16,-21-21-16,21 21 15,-21-20-15,0-1 0,21 0 0,-21 0 16,22 0-16,-1 0 0,0-21 31,0 0-31,-21-21 16,21 0-16,0 0 0,1 0 0,-1 0 16</inkml:trace>
  <inkml:trace contextRef="#ctx0" brushRef="#br1" timeOffset="-28972.77">6794 14901 0,'0'0'0,"0"-21"0,0 0 16,0-21-16,0 21 0,0-1 15,0 1-15,-21 21 16,0 0 0,0 0-16,21 21 0,-21 1 15,0-1-15,-1 0 0,22 21 0,-21-21 16,0 22-16,0-1 0,21 0 0,-21 22 15,0-22-15,-1 1 0,1-1 16,21 21-16,-21-20 0,0-22 0,0 21 16,21 1-16,0-22 0,0 0 15,-21 21-15,21-21 0,0 1 16,0-1-16,21-21 31,0-21-15,0 21-16,0-22 0,0 1 0,1 21 15</inkml:trace>
  <inkml:trace contextRef="#ctx0" brushRef="#br1" timeOffset="-28200.86">7556 14817 0,'0'0'0,"0"-21"0,0-1 0,22-20 15,-22 21-15,0 0 0,0 0 16,0-1-16,0 1 0,-22 0 16,1 21-1,0 0-15,0 0 0,0 21 16,0-21-16,-22 21 0,22 22 16,-21-22-16,21 21 0,-1-21 0,-20 22 15,21-1-15,-21 0 0,20 1 0,1-1 16,0 22-16,0-22 0,0 0 15,21 1-15,0-1 0,0 0 0,0 1 16,0-1-16,0-21 0,0 21 16,0-20-16,21-1 0,21 0 15,-21 0-15,1 0 0,20 0 0,-21 1 16,21-22-16,1 0 0,-1 0 16,-21 0-16,22 0 0,-1 0 0,0 0 15,1 0-15,-1-22 0,-21 1 0,21 21 16,-20-21-16,20 0 0,-21-21 15,0 20-15,-21 1 0,0-21 0,0 21 16,0-22-16,0 1 0,0 21 16,0-21-16,0 20 0,-21 1 0,0 0 15,0 0-15,0 21 0,-22 0 0,22 0 16,0 0-16,0 0 0,-22 0 16,22 0-16,0 0 0,21 21 15,-21 0-15,21 0 16,0 1-16,0-1 15,21-21 1,0 0-16,0 0 16,1 0-16,-1 0 0,0 0 0,0-21 15,0 21-15,0 0 16,1 0-16,-22 21 16,0 0-1,0 0-15,0 0 16,0 0-16,0 22 0,0-22 0,0 21 0,0-21 15,-22 22-15,1-22 16,21 21-16,-21 1 0,0-1 0,0 0 16,0 1-16,-1-1 0,1 21 0,0-20 15,0 20-15,0-20 0,0 20 16,-1-21-16,1 22 0,21-22 0,-21 1 16,0-1-16,0 0 0,21 1 15,0-1-15,0-21 0,-21 0 0,21 0 16,-22 1-16,1-22 15,21-22 1,0 1-16</inkml:trace>
  <inkml:trace contextRef="#ctx0" brushRef="#br1" timeOffset="-27139.97">9652 14796 0,'21'-22'0,"-42"44"0,63-65 15,-21 43-15,1-21 0,-1 0 16,0 0-16,-21 0 0,0-1 16,0 1-16,0 0 15,-21 0-15,-22 21 0,22-21 0,-21 21 16,0 0-16,-1 0 0,1 0 0,-22 0 15,22 0-15,-21 21 0,-1 0 16,1 0-16,-1 0 0,1 1 0,20 20 16,-20-21-16,-1 21 15,22 22-15,0-22 0,-1 1 0,22 20 16,0 1-16,21-1 0,0 1 16,0-1-16,0-21 0,0 22 0,21-22 15,21 1-15,-20-1 0,20-21 0,0 21 16,1-20-16,-1-1 0,0-21 15,22 21-15,-22-21 0,0 0 0,22 0 16,-22 0-16,1 0 0,-1 0 16,-21-21-16,21 21 0,-20-21 0,-1-1 15,0 1-15,0 0 0,-21 0 0,0 0 16,0 0-16,0-22 0,0 22 16,-21 0-16,-21-21 0,20 20 15,-20 1-15,21 0 0,-21 21 16,-1 0-16,1 0 0,0 0 0,-1 0 15,1 0-15,0 21 0,-1-21 0,1 21 16,0-21-16,20 22 0,1-22 16,42 0-1,1 0-15,-1 0 16,21 0-16,0 0 0,1 0 0,-1 0 16,22 0-16,-22-22 0,0 22 0,1 0 15,-1 0-15,0 0 0,-21 0 16,22 22-16,-22-1 0,0 0 15,0 0-15,0 0 0,1 22 16,-22-1-16,0-21 0,0 21 0,0 22 16,0-22-16,0 1 0,-22 20 0,1 1 15,0 20-15,0-20 0,-21-1 16,20 22-16,1-22 0,-21 22 0,21-21 16,-22-1-16,1 1 0,21-1 15,0-21-15,-22 22 0,22-22 0,0 1 16,21-1-16,0-21 0,-21 21 0,21-20 15,0-1-15,0-42 32,0-1-32,0 1 0,21 0 15,0 0-15,0-21 0,1 20 16,-1-20-16,0 0 0,0-1 0,0 1 16,0-21-16,1 20 0</inkml:trace>
  <inkml:trace contextRef="#ctx0" brushRef="#br1" timeOffset="-26708.51">9758 15452 0,'0'-21'0,"0"-22"16,0-84 0,0 106-16,0-21 0,0 21 15,0-22-15,21 22 0,0-21 0,0 21 16,0-1-16,1 1 0,-1 0 0,21 21 15,-21-21-15,22 21 0,-22 0 16,21 0-16,0 0 0,1 21 0,-22 0 16,21 0-16,-21 1 0,1-1 15,-1 21-15,-21-21 0,0 22 0,0-1 16,0-21-16,0 21 0,0-20 16,-21 20-16,-22-21 0,22 0 15,0 0-15,-21 1 0,20-22 0,1 21 0,0-21 16,0 0-16,0 0 15,21-21 1,0-1-16,0 1 16,0 0-16,0-21 0,0 21 15,21-1-15,0-20 0,0 21 0,0 0 16,1-22-16,-1 22 0,0 0 16,0 21-16,0-21 0,0 0 0,1 0 15,-1 21-15,0-22 0,0 22 0,0 0 16,0 0-16,-21-21 0,22 21 15,-1 0 1</inkml:trace>
  <inkml:trace contextRef="#ctx0" brushRef="#br1" timeOffset="-26212.53">10731 14923 0,'0'0'0,"22"-22"16,-22 1 0,-22 21-16,1 0 15,0 0-15,0 21 0,21 1 16,-21-1-16,0 0 0,-1 0 0,1 0 16,0 0-16,21 22 0,0-1 15,0-21-15,-21 22 0,21-1 0,0 0 16,0-21-16,0 22 0,0-22 15,0 0-15,0 0 0,21 0 0,0-21 16,0 22-16,1-22 0,-1 0 0,0 0 16,0 0-16,21 0 0,-20 0 15,-1-22-15,21 22 0,-21-21 0,22 0 16,-22 0-16,21 0 0,-21-22 16,0 22-16,1-21 0,-1 0 15,-21-1-15,0 1 0,0 0 0,0-1 16,-21 1-16,-1 0 0,1 20 15,-21 1-15,21 0 0,0 0 0,-22 21 16,1 0-16,21 0 0,-22 0 16,22 0-16,-21 21 0,21 0 0,0 0 15,-1 1-15,1-1 0,0 0 0,0 0 16,21 0-16,-21 0 0,21 1 16,0-1-16,0 21 0,0-21 0,0 0 15,21 1-15,0-1 0,0-21 16,0 21-16,22 0 0,-22-21 15,21 0-15,-21 0 0,22 0 0,-1 0 0</inkml:trace>
  <inkml:trace contextRef="#ctx0" brushRef="#br1" timeOffset="-25849.59">11345 14923 0,'21'-22'15,"-42"44"-15,42-65 0,-21 22 0,0 42 31,0 0-31,-21 1 16,0 20-16,21-21 0,0 21 16,-21-20-16,21 20 0,-21-21 0,21 21 15,0-20-15,0 20 0,0-21 16,0 0-16,0 0 0,21 1 16,0-1-16,0-21 15,0 0-15,1 0 0,-1 0 16,0 0-16,0-21 0,0-1 0,0 1 15,1 0-15,-1 0 0,-21-21 0,21 20 16,0-20-16,-21 21 0,0-21 16,0 20-16,0 1 0,0 0 0,0 0 15,0 0-15,0 0 16</inkml:trace>
  <inkml:trace contextRef="#ctx0" brushRef="#br1" timeOffset="-25484.1">12001 14880 0,'0'21'0,"-21"43"16,21-22-16,-21-21 0,21 22 0,-21-1 15,21 0-15,-21 22 0,21-1 16,0-20-16,0 20 0,0 1 0,-21-1 16,21 1-16,-22-1 0,22 1 0,0-1 15,-21 1-15,0-1 0,0 22 16,21-22-16,-21 1 0,0 21 15,-1-22-15,1 1 0,0-1 0,-21 1 0,21-1 16,-1 1-16,1-1 0,0 1 16,0-1-16,0-21 0,21 1 15,0-1-15,0 0 0,0 1 16,0-22-16,0 0 0,0 0 0,21-21 16,0 0-1,0-21-15,0 0 0,-21 0 16,22-22-16,-1 22 0</inkml:trace>
  <inkml:trace contextRef="#ctx0" brushRef="#br1" timeOffset="-25112.75">11642 15134 0,'0'-42'15,"0"84"-15,0-105 0,0 42 0,0-22 16,0 22-16,0 0 0,0 0 0,0 0 16,0-1-16,0 1 0,21 0 0,0 0 15,0 0-15,0 21 0,0-21 16,1 21-16,-1 0 0,0 0 0,0 0 16,0 0-16,22 0 0,-22 21 15,0 0-15,0 0 0,0 0 0,0 0 16,-21 22-16,0-22 0,0 0 15,0 0-15,0 22 0,-21-22 0,0 0 16,0 21-16,-21-21 0,20 1 0,-20-1 16,21 0-16,-21 0 15,20 0-15,-20-21 0,21 21 0,0 1 16,0-22-16,-1 0 0,22 21 0,0-42 47,22-1-47</inkml:trace>
  <inkml:trace contextRef="#ctx0" brushRef="#br1" timeOffset="-24612.52">12636 14923 0,'0'0'0,"22"-22"16,-22 1 0,0 0-16,-22 21 15,1 0-15,0-21 0,0 21 0,0 0 16,-22 0-16,22 0 0,-21 0 16,21 0-16,-22 0 0,22 0 15,-21 21-15,21-21 0,-22 21 0,22 0 0,0 1 16,0-1-16,0 0 15,21 0-15,0 0 0,0 0 16,0 1-16,21-1 0,0-21 16,21 21-16,-20-21 0,20 21 0,0-21 15,1 0-15,-1 21 0,21-21 0,-20 21 16,-22-21-16,21 22 0,1-22 16,-22 0-16,0 21 0,0-21 0,0 21 15,-21 0-15,0 0 16,0 0-16,0 1 0,-21-1 0,0 0 15,0 0-15,-22-21 0,1 21 0,0 0 16,-22 1-16,22-22 16,-22 21-16,22-21 0,-21 0 0,20 0 15,1 21-15,0-21 0,20 0 0,-20 0 16,21 0-16,0-21 16,21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4:17:42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3831 3450 0,'0'0'0,"0"-21"0,0 0 15,-21 21-15,21-21 16,-21 0-16,21 42 63,0 0-63,0 0 0,0 0 15,0 0-15,0 22 0,0-1 0,0 0 16,0 1-16,0-1 0,0 22 15,0-22-15,0 21 0,0 22 0,0-21 16,0 20-16,0 1 0,0 0 16,0 20-16,0-20 0,0 21 0,0 0 15,0 21-15,0-21 0,0-1 16,0 22-16,0-21 0,21 21 16,-21-21-16,21 21 0,-21-21 0,21 21 15,0-21-15,-21 21 0,22 0 16,-1 0-16,0 0 0,0 0 0,-21 0 15,21 21-15,0-21 0,-21 0 16,0 21-16,22-21 0,-1 0 0,-21 0 16,0 0-16,0 0 0,21 0 0,-21 0 15,21-21-15,-21 0 0,0 0 16,0-22-16,21 1 0,0-22 0,-21 22 16,22-43-16,-22 22 0,0-22 0,0-21 15,21 22-15,0-43 16,-21-21-16,0-1 15,0-20-15</inkml:trace>
  <inkml:trace contextRef="#ctx0" brushRef="#br0" timeOffset="1824.05">4022 3493 0,'0'0'0,"-43"0"15,22 21 1,0-21 0,21 21 46,21-21-46,0 0-16,0 0 0,1 0 0,-1 0 15,21 0-15,-21 0 0,22 0 16,20 0-16,1 0 0,-1 0 16,22 0-16,21 0 0,-22 0 15,22 0-15,0 0 0,0-21 0,0 21 16,21 0-16,0 0 0,0 0 16,0 0-16,21 0 0,-21 0 0,21 0 15,21 0-15,-21 0 0,22 0 16,-1 0-16,0 0 0,-20 0 0,20 0 15,0 0-15,1 0 0,-1 0 16,0 0-16,-21 0 0,1 0 0,20 0 16,-21 0-16,0 0 0,-21 0 0,21 0 15,-21-21-15,-21 21 16,21 0-16,-42 0 0,21 0 0,0 0 0,-22-22 16,1 22-16,-22 0 15,1 0-15,-22 0 0,22 0 0,-43 0 16,21 0-16,-21 0 0,1 0 15,-1 0-15,-21 22 63,0-1-63,0 0 16,-21 0-16,21 0 15,-22 0-15,1 1 0,21-1 0,0 0 16,0 21-16,-21 1 0,21-1 0,-21 0 15,21 22-15,-21-1 0,21 1 16,0-1-16,0 22 0,0 0 16,0-1-16,0 1 0,-21 0 0,-1-1 15,1 22-15,21 0 0,-21 0 0,0-22 16,21 22-16,-21 0 0,0 0 16,21-21-16,-22 20 0,1 1 0,21 0 15,-21 0-15,21-21 0,-21 20 0,0-20 16,21 21-16,0 0 0,-21-22 15,21 22-15,-22 0 0,22-21 0,0-1 16,0 1-16,0 21 0,0-21 16,0-1-16,0 1 0,0 0 0,0-1 15,0 1-15,0 0 0,0-22 16,0 22-16,22-22 0,-1 1 0,-21-1 16,21 1-16,0-1 0,-21 1 0,0-1 15,21-20-15,0-1 0,-21 0 16,0 1-16,0-1 0,22 0 0,-22 1 15,0-22-15,0 21 0,0-21 0,0 0 16,0 22-16,0-22 0,0 0 0,0 0 16,0 0-16,0 1 15,0-1-15,0 0 0,-22-21 32,1 0-32,0 0 15,0 0-15,0 0 0,0 0 0,-1 0 16,1 0-16,0 0 0,-21 0 0,-1-21 15,22 21-15,-21 0 0,-22-21 0,22-1 16,0 22-16,-22 0 0,1 0 16,-1-21-16,1 0 0,-1 21 0,1 0 15,-1 0-15,-20-21 0,20 21 0,-21 0 16,1 0-16,20 0 0,-20-21 16,-1 21-16,0 0 0,-21 0 0,22 0 15,-22-21-15,21 21 0,-21 0 16,22 0-16,-22 0 0,21-22 0,-21 22 0,22 0 15,-22 0-15,21 0 16,-21 0-16,1 0 0,20 0 0,-21 0 16,21 0-16,-20 0 0,20 0 0,0 0 15,1 0-15,-1 0 0,0 0 0,1 0 16,-1 0-16,0 22 0,1-22 16,-1 0-16,0 0 0,22 21 0,-22-21 15,22 0-15,-1 0 0,1 0 0,-1 0 16,22 0-16,-22 21 0,22-21 15,0 0-15,-1 0 0,1 0 0,0 0 16,-1 0-16,1 0 0,0 21 0,-1-21 16,1 0-16,0 0 15,-1 21-15,1-21 0,0 0 0,20 0 16,-20 21-16,21-21 0,-21 0 0,20 0 16,1 22-16,0-22 0,0 0 31</inkml:trace>
  <inkml:trace contextRef="#ctx0" brushRef="#br0" timeOffset="4052.97">4784 4233 0,'0'0'0,"0"-21"0,0 0 16,-22 0-16,22 0 0,-21 0 15,21-1-15,0 1 0,0 0 16,-21 21-16,21-21 15,-21 21-15,0 0 16,21 21-16,0 21 16,0-20-16,0-1 0,0 21 15,-21 0-15,21 1 0,0-1 16,-22 0-16,22 1 0,0-1 0,0 0 16,0 1-16,0-1 0,0 0 15,0-20-15,0 20 0,0-21 16,22 0-16,-1 0 0,0 1 0,0-1 15,0-21-15,0 0 0,22 0 16,-22 0-16,0 0 0,21-21 0,-20-1 16,-1 22-16,0-21 0,21 0 0,-21 0 15,1 0-15,-1 0 0,-21-22 16,21 22-16,0-21 0,-21 21 0,0-22 16,0 22-16,0-21 0,0-1 15,0 22-15,0 0 0,0-21 0,0 21 16,0-1-16,0 1 15,21 21 32,0 0-47</inkml:trace>
  <inkml:trace contextRef="#ctx0" brushRef="#br0" timeOffset="4511.71">5673 4233 0,'21'-42'16,"-21"21"0,-21 21-1,-1 0-15,1 0 0,0 21 16,-21 0-16,21-21 0,-1 21 15,-20 1-15,21-1 0,0 0 0,0 0 16,21 0-16,0 0 16,0 1-16,0-1 0,0 0 0,21 0 15,0 0 1,0-21-16,0 21 0,22-21 0,-1 0 16,-21 0-16,21 22 0,-20-1 15,20-21-15,-21 0 0,0 21 0,-21 0 16,0 0-1,-21 0-15,0-21 0,0 22 16,-22-22-16,22 0 0,-21 0 16,21 21-16,-22-21 0,22 0 0,-21 0 15,21 0-15,0 0 0,-1 0 16,1 0-16,0 0 0,0 0 0,21-21 16,0-1-1,42 1 1,-21 21-16,1-21 15,-1 21-15,21-21 0,0 0 0,-20 21 16</inkml:trace>
  <inkml:trace contextRef="#ctx0" brushRef="#br0" timeOffset="4707.59">6181 4318 0,'-22'0'78,"22"21"-78,-21-21 16,21 21-16,0 1 0,0-1 16,0 0-16,0 0 0</inkml:trace>
  <inkml:trace contextRef="#ctx0" brushRef="#br0" timeOffset="4864.52">6138 4614 0,'0'0'0,"-21"0"0,21 22 15,-21-22-15,21-22 63,21 1-63</inkml:trace>
  <inkml:trace contextRef="#ctx0" brushRef="#br0" timeOffset="5127.37">6710 4170 0,'0'21'15,"0"0"-15,0 0 0,-21 1 16,21 20-16,0-21 0,-22 21 16,22-20-16,0 20 0,0-21 0,-21 21 15,21-20-15,-21-1 0,21 0 16,-21 0-16,21 0 0,0 0 16,0 1-16,21-22 31,-21-22-31,21 1 15,-21 0-15</inkml:trace>
  <inkml:trace contextRef="#ctx0" brushRef="#br0" timeOffset="5672.21">6625 4212 0,'21'0'16,"22"0"-1,-22 0-15,21 0 0,0 0 16,22-21-16,-1 21 0,22-21 0,-21 21 16,20-21-16,1 0 0,0 21 15,-1-22-15,1 1 0,-22 21 0,22-21 16,-21 21-16,-1 0 16,1 0-16,-1-21 0,-21 21 0,1 0 15,-1 0-15,-21 0 0,22 0 16,-22 0-16,0 0 0,0 21 15,-21 0 1,0 0-16,0 1 16,-21-22-16,0 21 15,21 0-15,-21 0 0,-1 0 0,22 0 16,-21 1-16,0-1 0,0 0 0,21 0 16,-21 0-16,0 22 0,-1-22 15,1 0-15,21 0 0,-21 0 0,0 0 16,21 1-16,-21-1 15,21 0-15,-21 0 0,21 0 0,-22 0 16,1 1-16,0-1 0,0-21 16,21 21-16,-21-21 0,0 0 15,-1 0-15,1 21 0,0-21 0,-21 0 16,-1 0-16,1 0 0,0 0 16,-1 0-16,-20 0 0,-1 0 0,1 0 15,-1 0-15,1 0 0,-22 0 0,22 0 16,-1 0-16,1 0 0,-1 0 15,22 0-15,0 0 0,-1 0 0,22 0 16,0 0-16,0 21 0,0-21 16,-1 0-16,22 21 15</inkml:trace>
  <inkml:trace contextRef="#ctx0" brushRef="#br0" timeOffset="6191.87">4149 5779 0,'0'0'0,"0"21"16,0 0 0,0 0-16,0 0 0,0 22 15,0-1-15,0-21 0,0 21 0,0 1 16,0-22-16,0 21 0,0 1 15,0-22-15,-22 21 0,22-21 16,0 0-16,0 1 0,0-1 0,0 0 16,0 0-16</inkml:trace>
  <inkml:trace contextRef="#ctx0" brushRef="#br0" timeOffset="6501.69">4085 5927 0,'0'0'0,"0"-21"0,0-1 15,0 1-15,0 0 0,0 0 16,0 0-16,21 21 16,0-21-16,1 21 0,-1 0 15,21 0-15,-21 0 0,22 0 0,-1 0 16,-21 0-16,21 21 0,-20 0 15,-1 0-15,0 0 0,-21 0 0,0 22 16,0-22-16,-21 21 0,-22-21 0,22 22 16,-21-22-16,0 21 0,-1-21 15,1 1-15,21-1 0,0-21 0,-1 21 16,1-21-16,21 21 0,-21-21 16,42 0-1,0-21 1,1 21-16,-1-21 0,-21 0 15,42-1-15,-21 22 0</inkml:trace>
  <inkml:trace contextRef="#ctx0" brushRef="#br0" timeOffset="7024.28">4805 5927 0,'0'0'0,"0"21"0,-21 0 0,-1 21 0,1-20 15,21-1-15,-21 21 0,0-21 16,0 22-16,21-22 0,0 0 0,-21 0 16,21 0-16,-22 0 0,22 1 15,-21-1-15,21 0 16,0-42 15,21 0-31,1 21 0,-1-22 16,0 1-16,-21 0 0,21 0 15,0 0-15,-21 0 0,21-1 16,1 22-16,-1 0 16,0 0-1,-21 22-15,21-1 0,0 0 0,-21 0 16,21 0-16,1-21 16,-22 21-16,21 1 0,0-22 0,0 0 15,0 0-15,0 0 0,1 0 16,-1 0-16,0 0 0,0 0 0,0 0 15,0-22-15,1 1 0,-1 0 0,0 21 16,-21-21-16,0 0 0,0 0 16,0-1-16,0-20 0,0 21 0,0 0 15,0 0-15,-21-1 0,21 1 16,-21 0-16,-1 0 0,1 0 0,0 21 16,0 0-1,21 21 1,0 0-1,21-21 1,0 0-16,0 0 0,1 0 0,-1 0 16</inkml:trace>
  <inkml:trace contextRef="#ctx0" brushRef="#br0" timeOffset="7237.16">5524 5821 0,'-21'0'0,"0"0"0,0 21 16,21 0-16,0 0 16,-21 1-16,21 20 0,0-21 15,-21 0-15,21 0 0,0 22 16,0-22-16,-22 0 0,22 0 0,-21 22 16,21-22-16,0 0 0,0 0 15,0 0-15,21-21 16</inkml:trace>
  <inkml:trace contextRef="#ctx0" brushRef="#br0" timeOffset="7556.9">5376 5884 0,'0'0'0,"0"-21"0,0 0 16,0 0-16,21 21 0,1-21 0,-1 21 15,21 0-15,0 0 0,1 0 16,-1 0-16,22 21 0,-22-21 0,21 21 16,-20 0-16,20 0 0,-20 1 15,-22-1-15,21 21 0,-21-21 0,0 0 16,-21 1-16,0-1 0,0 21 0,-42-21 16,21 0-16,-21 1 0,-1-1 15,1 0-15,0 0 0,-22 0 16,22 0-16,-1-21 0,1 22 0,21-1 15,-21-21-15,20 0 0,1 0 16,0 0-16,21-21 31,21-1-31,0 1 16</inkml:trace>
  <inkml:trace contextRef="#ctx0" brushRef="#br0" timeOffset="7759.78">6265 5757 0,'21'0'0,"-21"-21"16,0 42 15,0 1-31,0-1 16,0 0-1,0 0-15,0 0 0,0 0 16</inkml:trace>
  <inkml:trace contextRef="#ctx0" brushRef="#br0" timeOffset="7927.62">6308 6117 0,'0'0'0,"0"21"0,0 1 31,21-44 16,0 22-47</inkml:trace>
  <inkml:trace contextRef="#ctx0" brushRef="#br0" timeOffset="8195.94">7006 5652 0,'0'21'16,"0"0"-16,-42 0 0,42 0 16,0 22-16,0-22 0,0 21 0,0 0 15,0 1-15,-21-22 0,21 21 16,-22 1-16,22-22 0,0 21 0,-21-21 15,21 0-15,-21 1 0,21-1 16,0 0-16,0 0 0,21-21 16,0 0-1,1 0 1,-1 0-16,-21-21 0,21 0 0,0 0 16</inkml:trace>
  <inkml:trace contextRef="#ctx0" brushRef="#br0" timeOffset="8288.87">6985 5609 0,'-21'-21'0</inkml:trace>
  <inkml:trace contextRef="#ctx0" brushRef="#br0" timeOffset="8684.12">8615 5757 0,'0'22'0,"0"-1"15,-21 0-15,21 0 0,0 0 16,0 22-16,-22-22 0,1 0 0,21 0 16,-21 0-16,21 0 0,-21 1 0,0-1 15,0-21-15,-1 21 0,1 0 16,0-21-16,0 21 0,-21 0 0,20-21 16,-20 22-16,-21-22 0,-1 0 0,1 0 15,-22 21-15,0-21 0,-21 0 16,22 21-16,-1-21 0,0 0 0,22 0 15,-1 21-15,1-21 0,21 0 16,-1 0-16,1 0 0,0 0 16,20 21-16,1-21 0,0 0 0,0 0 15,0 0-15,0 0 0</inkml:trace>
  <inkml:trace contextRef="#ctx0" brushRef="#br0" timeOffset="8995.95">6837 5588 0,'0'21'16,"-21"-21"-16</inkml:trace>
  <inkml:trace contextRef="#ctx0" brushRef="#br0" timeOffset="9244.86">8213 5779 0,'-43'42'15</inkml:trace>
  <inkml:trace contextRef="#ctx0" brushRef="#br0" timeOffset="10118.27">5588 7535 0,'0'0'0,"0"-21"0,-42-42 15,20 42 1,1-1-16,21 1 0,-21 0 0,21 0 16,-21 21-1,21 21-15,0 21 0,0-20 16,0 20-16,0 0 0,0 1 15,0 20-15,0-21 0,0 1 16,0 20-16,0-20 0,0 20 0,0-21 16,0 1-16,0-1 0,0 0 0,0 1 15,-21-1-15,21-21 0,0 0 16,0 1-16,0-1 0,21-21 31,-21-21-31,21-1 0,-21 1 16,0-21-16,21 21 0,0-22 0</inkml:trace>
  <inkml:trace contextRef="#ctx0" brushRef="#br0" timeOffset="10756.23">5482 7387 0,'0'0'0,"0"-21"16,0 0-16,21 21 31,0 0-31,22 0 0,-1 0 15,0 0-15,22 0 0,-1 0 0,1 0 16,-1 0-16,22-21 0,0 21 16,-1-21-16,22 21 0,0-22 0,0 22 15,21 0-15,-21 0 0,21-21 16,0 21-16,0 0 0,-21 0 16,21 0-16,-22 0 0,1-21 0,0 21 15,-21 0-15,-1 0 0,1 0 16,-21 0-16,-22 0 0,21 0 0,-41-21 15,20 21-15,-21 0 0,0 0 0,0 0 32,-21 21-17,0 0-15,0 0 16,0 1-16,-21 20 0,21-21 0,0 0 16,0 22-16,-21-22 0,21 21 0,-21-21 15,21 22-15,0-1 0,0 0 16,0-21-16,0 22 0,0-1 15,0 0-15,0 1 0,0-1 0,0-21 16,0 22-16,0-1 0,0 0 16,0-21-16,0 22 0,0-22 0,0 0 15,0 0-15,0 0 0,-21 1 0,21-1 16,-21 0-16,-1-21 0,1 21 16,0-21-16,0 21 0,-21-21 0,20 0 15,-41 0-15,21 0 0,-22 21 0,1-21 16,-22 0-16,0 0 0,-21 0 15,-21 0-15,0 0 0,-21 0 0,0 0 16,0 0-16,-21 0 0,-1 0 0,22 0 16,0 0-16,21 0 0,21 22 15,-21-1-15,21-21 0,0 21 16,22-21-16,-1 21 0,22 0 0,20-21 16,-20 0-16,42 21 0,-22-21 0,22 0 15,0 0-15,21-21 16,21 0-1,0 0-15,0 0 0,22 21 0</inkml:trace>
  <inkml:trace contextRef="#ctx0" brushRef="#br0" timeOffset="11027.43">5863 7684 0,'0'0'0,"21"-22"0,-21 1 15,0 42 17,0 1-32,0-1 0,0 21 15,0-21-15,-21 22 0,0-1 16,21-21-16,-21 21 0,0 1 0,21-1 16,0 0-16,-22 1 0,1-1 0,21-21 15,-21 22-15,21-22 0,0 0 16,0 0-16,0 0 0,0 0 15,21-21-15,0 0 16,1 0-16,-1-21 0,0 21 16,0-21-16</inkml:trace>
  <inkml:trace contextRef="#ctx0" brushRef="#br0" timeOffset="11394.22">6117 7938 0,'0'21'0,"0"0"15,-21-21-15,0 42 0,21-21 16,0 1-16,0 20 0,0-21 16,0 0-16,0 0 0,0 1 15,0-1-15,0 0 0,21-21 16,0 21-16,0-21 0,0 0 16,1 0-16,-1 0 0,-21-21 15,21 0-15,0 21 0,0-21 0,0-1 16,1 1-16,-22 0 0,0 0 0,0 0 15,0 0-15,0-1 0,0 1 16,0-21-16,-22 21 0,1 0 0,0-1 16,0 1-16,0 21 0,-22 0 0,22 0 15,0 0-15,-21 0 0,21 0 16,-1 21-16,1 1 0,0-1 16,0 0-16,21 0 0,-21 0 0,21 0 15,0 1-15,0-1 0,0 0 16,21-21-16,0 21 0,21-21 0,-20 0 15,20 0-15,0 0 0,-21 0 16,22 0-16,-1-21 0</inkml:trace>
  <inkml:trace contextRef="#ctx0" brushRef="#br0" timeOffset="11764.01">6773 7874 0,'0'0'15,"-42"0"1,21 0-16,0 0 0,-22 0 0,22 0 15,-21 0-15,21 21 0,-22 0 0,22 1 16,0-1-16,0-21 0,0 21 16,21 0-16,0 0 0,0 0 0,0 1 15,21-22 1,0 0 0,0 0-16,0 0 0,0 0 0,1 0 15,20 0-15,-21 0 0,0 0 0,0 21 16,1-21-16,-1 21 0,-21 21 15,0-21-15,0 22 0,0-22 0,0 21 16,0 1-16,0-1 0,0 0 0,0-21 16,-21 22-16,21-1 15,-22-21-15,1 22 0,0-22 0,0 0 16,21 0-16,0 0 0,-21 0 0,0 1 16,21-1-1,0-42 1,0-1-16,0 1 0,21 0 15,0 0-15,0-21 0,0-1 16,0 22-16</inkml:trace>
  <inkml:trace contextRef="#ctx0" brushRef="#br0" timeOffset="11959.9">6985 7874 0,'0'0'0,"21"0"15,0 21-15,-21 0 16,0 1-16,0-1 0,0 0 15,0 21-15,0-21 0,0 1 0,0-1 16,0 0-16,0 0 0,0 0 16,0 0-1,-21-21-15,21-21 16,0 0 0,0 0-16,0 0 0</inkml:trace>
  <inkml:trace contextRef="#ctx0" brushRef="#br0" timeOffset="12131.8">7070 7705 0,'0'0'0,"0"-21"16,0 42 15,0 0-15,0 0-1,21-21-15,0 0 16,0 0-1,0 0-15,0 0 16</inkml:trace>
  <inkml:trace contextRef="#ctx0" brushRef="#br0" timeOffset="12491.68">7387 7768 0,'0'0'0,"0"21"0,0 1 15,0-1-15,0 0 0,0 0 16,0 0-16,0 0 0,0 1 15,0-1-15,0 0 0,0 0 0,0 0 16,-21 0-16,21 1 0,-21-22 16,21 21-16,0 0 0,-21-21 15,-1 0 1,22-21-16,0 0 16,0-1-16,0 1 0,0 0 15,0-21-15,0 21 0,0-1 0,0-20 16,22 21-16,-1-21 0,0 20 15,0-20-15,0 21 0,0 0 0,1 21 16,-1 0-16,0 0 0,0 0 0,0 0 16,0 0-16,1 21 0,-1 0 15,0 0-15,-21 0 0,0 1 0,0 20 16,0-21-16,0 0 0,0 0 0,0 1 16,0-1-16,0 0 0,-21-21 15,21 21-15,0-42 16,0 0-1</inkml:trace>
  <inkml:trace contextRef="#ctx0" brushRef="#br0" timeOffset="13448.16">7133 5567 0,'21'0'47,"-21"21"-47,21-21 0,1 0 16,-1 0-1,0 0-15,0 0 0,0 0 0,0-21 16,22 21-16,-1 0 0,22 0 0,-1 0 15,1 0-15,20 0 0,-20-21 16,20 0-16,1 21 0,0-22 0,-1 22 16,-20-21-16,21 21 15,-22 0-15,1-21 0,-1 21 0,-21 0 16,22 0-16,-22 0 0,1-21 16,-22 21-16,0 0 0,0 0 0,0 0 15,0 0-15,1 0 47,-1 0-31,-21 21-16,0 0 15,0 0-15,0 1 0,0-1 0,0 21 16,0 0-16,0 1 0,0-1 16,0 0-16,0 22 0,0-22 15,0 1-15,0-1 0,0 0 16,0 1-16,0-22 0,0 0 0,0 0 15,21 0-15,-21 0 0,0 1 0,0-1 16,-21-21 15,0 0-31,-1-21 16,1 21-16,0-22 0,0 22 16</inkml:trace>
  <inkml:trace contextRef="#ctx0" brushRef="#br0" timeOffset="21084.02">6181 7472 0,'-22'0'0,"22"-21"15,0 0-15,-21-1 16,0 1-16,21 0 16,0 0-16,-21 21 15,0-21 1,21 42 15,21 0-15,21 0-16,-21 22 0,22-22 15,-1 21-15,0-21 0,22 22 16,-1-1-16,1 0 0,-1 1 0,1-1 16,-1 0-16,1 1 0,-1 20 15,-20 1-15,20-22 0,-20 21 0,-1 1 16,0-22-16,1 22 0,-1-22 0,-21 22 16,21-22-16,1-21 0,-22 21 15,21 1-15,-21-22 0,1 0 0,-1 0 16,0 0-16,0 1 0,0-22 15,0 21-15,-21-42 47,0-1-47,-21 1 16,0 0-16,21 0 0,0 0 0,-21 0 16,21-1-16,-21-20 0,21 0 0</inkml:trace>
  <inkml:trace contextRef="#ctx0" brushRef="#br0" timeOffset="21449.24">7429 7197 0,'0'0'0,"0"-21"15,-21 42 1,0 0-16,0 21 16,0-21-16,0 22 0,-22-1 0,1 22 15,0-22-15,-1 21 0,-20 1 16,-1 21-16,1-22 0,-1 22 16,-20-1-16,-1 1 0,21 0 15,-20-1-15,20 1 0,-20-21 0,20 20 16,-21-20-16,22-1 0,-1 1 0,22-22 15,-21 0-15,20 1 0,1-1 16,0 0-16,20-20 0,-20-1 0,42 0 16,21-21-1,0-21-15,1 0 16,20-22-16,0 22 0,22-21 0,-22-1 16</inkml:trace>
  <inkml:trace contextRef="#ctx0" brushRef="#br0" timeOffset="21976.45">8763 7472 0,'0'0'0,"0"-21"16,-21 21-16,21-21 0,-21 21 0,-1 0 16,22-22-16,-21 22 15,0 0-15,0 22 16,21-1-16,0 0 0,0 21 16,-21-21-16,21 22 0,0-1 15,0 0-15,0 22 0,0-22 0,0 22 16,0-22-16,-21 22 0,21-1 15,0-21-15,0 22 0,0-22 0,-22 1 16,22-1-16,0-21 0,0 21 16,0-20-16,0-1 0,0 0 0,0 0 15,22-42 17,-1 0-32,0 0 15,-21-22-15,21 22 0,0-21 0</inkml:trace>
  <inkml:trace contextRef="#ctx0" brushRef="#br0" timeOffset="22716.03">8721 7430 0,'0'0'0,"-22"0"0,22-22 0,0 1 31,22 21-16,-1 0-15,21-21 0,-21 21 0,22 0 16,20 0-16,-21 0 0,22 0 16,21 0-16,-22-21 0,22 21 15,-1 0-15,1 0 0,0 0 16,21-21-16,21 21 0,-22 0 0,22 0 16,0-21-16,-21 21 0,21 0 15,0 0-15,-21-22 0,21 22 0,-21-21 16,0 21-16,0 0 0,-22-21 0,1 21 15,0 0-15,-22-21 0,-21 21 16,22 0-16,-22 0 0,-21-21 0,22 21 16,-22 0-16,0 0 15,-21 21 1,0 0 0,0 0-16,0 0 0,0 1 0,0-1 15,0 21-15,0 0 0,0 1 0,0-1 16,-21 0-16,21 1 0,0-1 15,0 0-15,-21 1 0,21-1 0,0 0 16,0 1-16,-21-1 0,21 0 0,0 22 16,0-22-16,0 1 0,0-1 15,0 0-15,0-21 0,0 22 0,0-22 16,0 21-16,0-21 0,0 1 16,0-1-16,0 0 0,-22-21 0,1 21 15,21 0-15,-21-21 0,0 0 0,0 0 16,0 21-16,-1-21 0,1 0 15,0 0-15,-21 0 0,21 0 16,-22 0-16,1 0 0,21 0 0,-43 0 16,22 0-16,-22 0 0,1 0 0,-1 0 15,1 0-15,-1 0 0,-20 0 16,-22 0-16,21 0 0,-42 0 0,0 0 16,0 0-16,-21 0 0,-21 0 15,-1 0-15,1 0 0,0 0 0,-1 0 16,22 22-16,-21-22 0,42 0 0,21 21 15,0-21-15,22 0 0,-1 0 16,43 21-16,-22 0 0,22-21 0,21 0 16,-1 0-16,1 0 0,42 0 31,1 0-15,-1 0-16,0-21 0,0 0 0,0 21 15,0-21-15</inkml:trace>
  <inkml:trace contextRef="#ctx0" brushRef="#br0" timeOffset="23243.91">9059 7832 0,'0'0'16,"21"-21"-16,-21-1 0,22 22 16,-1-21-16,-21 0 0,21 21 0,-21-21 15,0 0-15,0 0 0,0-1 16,0 1 0,-21 21-16,0 0 15,-1 0-15,1 0 0,-21 0 0,21 21 16,-22 1-16,22-22 0,-21 21 15,21 0-15,-22 0 0,22 0 16,0 0-16,0 1 0,21-1 16,0 0-16,0 0 0,0 0 0,0 0 15,0 1-15,0-1 0,42 0 0,-21-21 16,22 21-16,-22 0 0,21 0 16,-21-21-16,22 22 0,-1-1 0,-21-21 15,0 21-15,1-21 0,-1 21 16,-21 0-16,0 0 0,0 1 15,-21-22-15,-1 0 0,-20 21 16,21-21-16,-21 0 0,-1 21 16,1-21-16,-22 0 0,43 0 0,-21 0 15,0 0-15,20 0 0,-20 0 16,21 0-16,0 0 0,42-21 47,0 21-32</inkml:trace>
  <inkml:trace contextRef="#ctx0" brushRef="#br0" timeOffset="23687.65">9271 7916 0,'0'0'0,"0"22"31,0-1-31,-21 0 16,21 0-16,-21 0 0,21 0 0,0 1 15,-22-1-15,22 0 0,-21 0 16,21 0-16,0 0 0,0 1 0,0-1 16,0 0-16,21-21 15,1 0 1,-1 0-16,0 0 0,0 0 0,0 0 0,0 0 15,1-21-15,-1 21 0,0-21 16,0-1-16,-21 1 0,21 0 16,0 0-16,1 0 0,-1 0 0,-21-22 15,0 22-15,0 0 0,0 0 16,21 0-16,-21-1 0,0 1 16,-21 21-1,21 21 1,-21-21-16,21 22 0,0-1 0,-22 0 15,1 0-15,21 0 0,-21 0 16,21 1-16,0-1 0,0 0 16,0 0-16,0 0 0,21-21 31,0 0-31,1 0 0</inkml:trace>
  <inkml:trace contextRef="#ctx0" brushRef="#br0" timeOffset="24387.48">9800 7938 0,'-21'0'15,"0"0"-15,0 0 16,-1 21-16,22 0 0,0 0 16,-21 0-16,0 0 15,21 1-15,0-1 0,-21 0 16,21 0-16,0 0 0,0 0 0,0 1 15,0-1-15,0 0 0,0-42 63,0 0-63,0-1 16,0 1-16,0 0 0,0 0 15,0 0-15,21 0 0,0-1 16,-21 1-16,21 0 0,1 0 15,-22 0-15,21 0 0,0 21 0,0-22 16,0 22-16,0 0 16,1 22-16,-1-22 15,-21 21-15,21 0 0,-21 0 16,0 0-16,0 0 0,0 1 0,0-1 16,0 0-16,0 0 0,0 0 15,0 0-15,0 1 16,0-44 31,0 1-32,0 0-15,0 0 0,0 0 0,21 0 16,0-1-16,0-20 0,1 21 16,-1 0-16,0 0 0,0-1 0,0 22 15,0-21-15,1 21 0,-1 0 0,0 0 16,0 0-16,0 0 0,-21 21 15,21 1-15,1-1 0,-22 0 16,0 0-16,0 0 0,0 22 16,0-22-16,0 0 0,0 0 0,0 0 15,0 0-15,0 1 16,-22-1 0,1-21-16,21-21 31,0-1-16,0 1-15,0 0 0,0 0 0,0 0 16,0 0-16</inkml:trace>
  <inkml:trace contextRef="#ctx0" brushRef="#br0" timeOffset="24859.73">10350 7641 0,'0'-21'16,"0"42"-16,0-21 31,0 21-31,0 1 15,0 20-15,0-21 16,0 0-16,0 22 0,0-1 0,0-21 16,0 21-16,0 1 0,0-22 0,0 21 15,0-21-15,0 1 0,0 20 16,0-21-16,0 0 0,0 0 0,0 1 16,0-1-1,0-42 16,0-1-31,0 1 16,0 0-16,0 0 0,0 0 0,0 0 16,0-1-16,0 1 0,22 0 15,-1 21-15,-21-21 0,21 0 0,0 0 16,0 21-16,0 0 0,1-22 16,-1 22-16,0 0 0,0 0 0,0 0 15,22 0-15,-22 0 0,0 0 0,0 22 16,-21-1-16,0 0 15,0 0-15,0 0 0,0 0 16,-21 1-16,0-1 16,0-21-16,-1 21 0,1-21 0,0 21 15,0-21-15,0 0 0,0 21 16,-1-21-16,1 0 0,0 0 16,0 0-1,21-21 1</inkml:trace>
  <inkml:trace contextRef="#ctx0" brushRef="#br0" timeOffset="25100.6">10774 7874 0,'0'21'31,"0"0"-31,0 1 0,0-1 16,0 0-16,0 0 0,0 0 16,0 0-16,0 1 15,0-1-15,0 0 16,0-42 15,21 21-15</inkml:trace>
  <inkml:trace contextRef="#ctx0" brushRef="#br0" timeOffset="25443.4">10901 7662 0,'-21'0'0,"42"0"0,-42-21 16,-1 21-16,1 0 15,0 0-15,21 21 16,0 1-1,0-1 1,21-21-16,0 0 16,1 0-16,-1 0 0,0 0 15,0 0-15,0-21 0,0-1 16,-21 1 0,0 0-1,-21 21-15,0 0 16,0 0-16,0 0 15,0 0-15,-1 0 0,1 0 0,21 21 16,-21-21-16,21 21 0,-21 1 0,21-1 16,0 0-1,0 0-15,21-21 16,0 0-16,0 0 0,1 0 0</inkml:trace>
  <inkml:trace contextRef="#ctx0" brushRef="#br0" timeOffset="25780.21">11282 7599 0,'0'-21'0,"0"0"32,0 42-1,0 0-31,0 0 15,0 0-15,-21 0 0,21 1 0,-22-1 16,22 21-16,-21-21 0,21 22 0,0-22 16,-21 21-16,21-21 15,-21 22-15,21-22 0,0 21 0,0-21 16,0 0-16,0 22 0,0-22 0,0 0 16,0 0-16,21-21 15,-21 21-15,21-21 0,0 0 16,1 0-16,-1 0 0,0 0 15,-21-21-15,21 21 0,0-21 16,0 0-16,-21 0 0,0 0 0,22-1 16,-22 1-16</inkml:trace>
  <inkml:trace contextRef="#ctx0" brushRef="#br0" timeOffset="25975.61">11091 7874 0,'-21'0'15,"42"0"1,22 0 0,-22 0-16,0 0 0,0 0 0,21 0 15,-20 0-15,-1 0 0,21 0 16,-21 0-16,0 0 0,1 0 0,20-21 16,-21 21-16,0-21 0,0 0 15</inkml:trace>
  <inkml:trace contextRef="#ctx0" brushRef="#br1" timeOffset="125463.37">8826 6456 0,'0'-21'0,"0"0"32,0-1-17,0 1 1,0 0-1,-21 21 1,0 0-16,0 0 16,0 0-1,21 21-15,-21 0 0,-1 1 16,1-1-16,0 21 0,21-21 16,-21 0-16,21 22 0,-21-22 15,21 21-15,0-21 0,0 22 0,0-22 16,0 21-16,0-21 0,0 1 15,0-1-15,0 0 0,0 0 0,0 0 16,21-21-16,0 21 16,0-21-16,0 22 0,1-22 15,-1 0-15,0 0 0,21 0 0,-21 0 16,1 0-16,20 0 0,-21-22 16,0 22-16,22-21 0,-22 21 0,0-21 15,0 0-15,0 0 0,0 21 16,1-21-16,-1-1 0,0-20 0,-21 21 15,21 0-15,-21 0 0,0-1 0,0-20 16,0 21-16,0 0 0,0-22 16,-21 22-16,0-21 0,0 21 0,-1 0 15,1-1-15,0 1 0,0 0 16,0 21-16,0 0 0,-1 0 16,1 0-16,-21 0 0,21 0 15,0 0-15,-1 0 0,1 0 0,0 21 16,-21 0-16,21 1 0,-1-1 15,1 21-15,0-21 0,0 0 0,21 22 16,0-22-16,0 0 0,0 21 0,0-20 16,0-1-16,0 21 0,0-21 15,0 0-15,21-21 0,0 22 0,0-1 16,1-21-16,-1 0 16,0 0-16,0 0 0,0 0 0,0 0 15</inkml:trace>
  <inkml:trace contextRef="#ctx0" brushRef="#br1" timeOffset="125848.15">8572 6371 0,'0'0'16,"22"21"-16,-1 1 0,21-1 0,0 0 0,-20 21 15,41-21-15,-21 1 0,1 20 16,-1-21-16,22 21 0,-22-20 0,0-1 15,1 21-15,-22-21 0,21 0 16,-21 1-16,0-1 0,1 0 0,-1-21 16,-21 21-16,0 0 0,21-21 0,-21 21 15,0-42 32,-21 0-47</inkml:trace>
  <inkml:trace contextRef="#ctx0" brushRef="#br1" timeOffset="126143.98">9207 6181 0,'0'0'0,"-21"21"16,0 0-16,-21 0 0,-1 22 0,1-1 16,0 0-16,-22 1 0,22-1 15,-22 21-15,1 1 0,-1-22 0,1 22 16,-1-22-16,22 22 0,-21-22 16,20 0-16,1-21 0,21 22 0,-22-22 15,43 0-15,0 0 0,0 0 16,43-21-1,-22 0-15,21-21 0,1 0 16,-1 0-16</inkml:trace>
  <inkml:trace contextRef="#ctx0" brushRef="#br1" timeOffset="126788.61">9991 6244 0,'0'21'15,"0"1"-15,0-1 0,0 0 0,0 21 16,0-21-16,0 22 0,0-1 0,0-21 16,0 22-16,0-22 0,-22 21 15,22-21-15,-21 0 0,21 1 16,0-1-16,0 0 0,0 0 15,0-42 17,21 0-17,1 0-15,-1-1 0,-21 1 0,0 0 16,0-21-16,21 21 0,-21-22 16,21 22-16,-21-21 0,21 21 0,-21-22 15,0 22-15,0 0 0,0 0 0,0 0 16,-21 21-1,0 0-15,0 0 16,-22 21-16,22 0 16,-21-21-16,0 21 0,20 0 0,-20 0 15,21 1-15,0-1 0,0 0 0,-1 0 16,22 0-16,0 0 16,22-21-16,-1 22 15,21-22-15,-21 0 0,22 0 16,-1 0-16,0 0 0,1 0 0,20 0 15,-42 0-15,22 0 0,-1 0 16,0 0-16,-21 0 0,1 0 0,-1-22 16,0 22-16,0 0 0,0 0 0</inkml:trace>
  <inkml:trace contextRef="#ctx0" brushRef="#br1" timeOffset="127671.62">10435 6562 0,'0'0'0,"0"-21"0,21 21 15,0-22-15,22 22 0,-22-21 16,0 0-16,0 0 0,0 0 0,1 0 16,-1-1-16,0 1 0,-21 0 15,21 0-15,-21 0 0,0 0 16,0-1-16,0 1 0,0 0 0,0 0 15,0 0-15,-21 21 16,0 0 0,0 0-16,21 21 15,-22 21-15,22-21 0,0 22 0,0-1 16,-21 22-16,21-1 0,-21-21 16,21 22-16,-21-1 0,21-20 0,-21 20 15,21-20-15,0 20 0,0-21 0,-21 1 16,21-1-16,0-21 0,0 0 15,0 22-15,0-22 0,0 0 16,0 0-16,21-21 16,0 0-16,0 0 15,0-21-15,0 0 0,1 0 16,-22 0-16,21-1 0,0 22 16,-21-42-16,21 21 0,-21 0 0,0 0 15,0-1-15,0-20 0,0 21 0,0-21 16,-21 20-16,0-20 0,0 0 15,-1 21-15,22-1 0,-21 1 0,0 0 16,0 0-16,21 0 0,0 0 31,21 21-15,0-22-16,0 22 16,1-21-16,-1 21 0,0-21 0,21 0 15,-21 21-15,1-21 0,-1 0 16,0 21-16,0-22 0,0 1 0,0 21 15,1 0-15,-22-21 0,0 42 47,0 0-47,0 1 0,0-1 0,0 0 16,0 0-16,0 0 0,0 0 0,-22 1 16,22-1-16,0 0 15,0 0 1,22-21-16,-1 0 15,0 0-15,0 0 16,0 0-16,0-21 0,1 0 16,-1 0-16,-21-1 0,21 22 15,-21-21-15,0 0 0,0 0 0,0-21 16,0 20-16,-21 1 16,0 21-16,-1 0 0,1 0 15,0 0-15,0 0 16,0 0-16,0 0 0,21 21 0,0 1 15,0-1 1,0 0 0,21-21-16,0 0 15,0 0-15</inkml:trace>
  <inkml:trace contextRef="#ctx0" brushRef="#br1" timeOffset="128043.42">11218 6371 0,'0'-21'0,"0"0"16,21 21-1,1 21 17,-1 0-17,-21 0-15,0 1 0,0-1 16,0 0-16,0 0 0,0 0 0,0 0 15,0 1-15,0-1 0,0 0 16,0 0-16,0-42 31,0 0-15,0 0-16,0-1 0,0 1 16,0 0-16,0 0 0,0 0 15,21 0-15,0-1 0,-21 1 0,21 0 16,-21 0-16,21 21 15,1-21-15,-1 21 0,0 0 16,0 0 0,0 21-16,0 0 15,-21 0-15</inkml:trace>
  <inkml:trace contextRef="#ctx0" brushRef="#br1" timeOffset="128548.13">11811 6414 0,'0'-22'0,"0"44"0,21-65 15,-21 22-15,0 0 0,0 0 16,0 0-16,-21 21 31,0 0-31,0 21 0,-1-21 16,1 21-16,0 0 0,0 0 15,0 0-15,21 1 0,0-1 16,0 0-16,0 0 16,0 0-1,21-21 1,0 0 0,0 0-16,0-21 0,1 0 15,-1 21 1,-21-21-16,0 42 31,0 0-31,0 0 16,0 0-16,0 1 0,0 20 15,0-21-15,0 21 0,0-20 0,0 20 16,-21 0-16,21-21 0,-22 22 0,22-22 16,0 21-16,-21-21 0,0 22 15,21-22-15,-21 0 0,21 0 0,0 0 16,-21-21-16,21 22 0,-21-22 15,21-22 17,0 1-32,21 0 0,0 0 15,-21-21-15</inkml:trace>
  <inkml:trace contextRef="#ctx0" brushRef="#br1" timeOffset="128915.98">11938 6287 0,'0'21'15,"-21"-21"-15,0 21 0,21 0 16,0 0-16,0 0 0,0 1 0,0-1 16,0 0-16,0 0 0,0 0 15,0 0-15,21-21 0,0 0 16,0 0-1,0 0-15,0-21 16,1 0-16,-1 0 16,-21 0-16,0 0 0,0-1 15,0 1-15,0 0 0,0 0 16,0 0-16,-21 21 0,-1-21 0,22-1 16,-21 22-16,0 0 15,0 0 1,21 22-1,-21-22-15,21 21 0,0 0 16,0 0 0,21-21-16,0 0 0,0 0 15</inkml:trace>
  <inkml:trace contextRef="#ctx0" brushRef="#br1" timeOffset="129175.83">12277 6117 0,'0'-21'15,"0"42"-15,0-21 47,0 21-47,0 22 0,0-22 16,0 0-16,0 0 0,0 22 0,0-22 16,0 21-16,-22-21 0,22 22 15,0-22-15,0 0 0,0 21 0,0-21 16,0 1-16,0-1 0,0 0 15,22-21 1,-1 0-16,0 0 16,0-21-16,-21 0 15,21-1-15</inkml:trace>
  <inkml:trace contextRef="#ctx0" brushRef="#br1" timeOffset="129359.65">12192 6287 0,'21'0'0,"0"0"15,0 0-15,1 0 16,-1 0-16,0 0 0,0 0 0,0-22 16,0 22-16,1 0 15,-22-21-15,21 21 0,0-21 16</inkml:trace>
  <inkml:trace contextRef="#ctx0" brushRef="#br1" timeOffset="-190564.42">11620 8128 0,'-21'0'0,"0"-21"31,21 0-15,0 0 0,0-1-1,-21 22 79,0 22-78,21-1-1,-21-21 1,21 21-16,-22-21 0,22 21 16,-21-21-16,21 21 15,0 0 1,0 1-1,0-1 1,0 0 15,21-21-31,-21 21 16,22-21-16,-1 21 0,0 0 16,-21 1-16,21-22 15,-21 21-15,21 0 0,0 0 16,1-21-16,-22 21 15,0 0-15,21-21 0,-21 22 0,21-22 16,0 21-16,0 0 0,0-21 16,-21 21-16,22-21 0,-1 0 15,0 21-15,0-21 0,0 0 0,0 0 16,1 21-16,-1-21 0,0 22 16,0-22-16,0 0 0,22 0 15,-22 0-15,0 0 0,21 0 0,-21 0 16,22 0-16,-1 0 0,0 0 15,1 0-15,-1 0 0,-21 0 0,22 0 16,-1 0-16,0 0 0,1 0 0,-1 0 16,-21 0-16,21 0 0,1 0 15,-1 0-15,-21 0 0,22 0 0,-22 0 16,21 0-16,0-22 0,-20 22 0,20 0 16,-21 0-16,21 0 0,1-21 15,-1 21-15,0 0 0,1-21 16,-1 21-16,0-21 0,1 21 15,-1-21-15,0 21 0,1-21 0,-1-1 16,-21 22-16,22-21 0,-1 0 0,0 0 16,-21 0-16,22 0 0,-1-1 15,-21 1-15,22 0 0,-1 0 0,0-21 16,1 20-16,-1 1 0,43-42 16,-43 42-16,-21-22 0,21 22 15,1-21-15,-22 21 0,21-22 0,-21 22 16,22-21-16,-22 21 0,0-1 15,0-20-15,0 21 0,1-21 0,-1 20 16,0-20-16,0 21 0,0-21 16,0-1-16,1 22 0,-1-21 15,0 21-15,0-22 0,0 1 0,0 0 16,-21 20-16,22-20 0,-1 0 16,-21-1-16,21 1 0,0 21 0,-21-21 15,21-1-15,-21 1 0,0 0 16,21 20-16,-21-20 0,22 0 0,-22-1 15,0 1-15,0 0 0,0 21 16,0-22-16,0 1 0,0 0 0,0 20 16,0-20-16,0 0 0,0 21 0,0-22 15,0 22-15,0 0 0,0-21 16,0 20-16,0 1 0,0 0 16,0 0-16,0 0 0,0-22 15,-22 22-15,22 0 0,-21 0 0,21 0 16,-21 0-16,21-1 0,0 1 15,0 0-15,-21 0 0,21 0 16,-21 21-16,21-21 0,0-1 16,-21 1-16,21 0 0,-22 21 15,22-21-15,-21 0 0,0 21 16,21-21-16,-21-1 0,0 1 0,0 21 16,-1-21-16,1 0 0,0 21 15,0-21-15,-21 0 0,20-1 0,-20 22 16,0-21-16,21 0 15,-22 0-15,1 21 0,0-21 0,-1 0 16,1 21-16,0-22 0,20 1 16,-20 21-16,21-21 0,-21 21 0,20-21 15,1 21-15,0-21 0,-21 21 0,21-21 16,-1 21-16,-20-22 0,21 22 16,-21 0-16,20-21 0,-20 21 0,21-21 15,-21 21-15,-1 0 0,1-21 16,0 21-16,-1-21 0,-20 21 0,20 0 15,1-21-15,-21 21 0,20 0 16,1-22-16,-22 22 0,22 0 0,0 0 16,-1-21-16,1 21 15,0-21-15,-1 21 0,1 0 0,21 0 16,-21 0-16,20 0 0,1 0 16,0 0-16,-21 0 0,21 0 0,-1 0 15,1 0-15,0 0 0,0 0 16,-21 0-16,20 0 0,1 0 0,0 0 15,-21 0-15,21 21 0,-22-21 16,22 0-16,-21 0 0,-1 0 0,1 21 16,-21-21-16,20 0 0,1 0 15,0 0-15,-1 0 0,1 22 16,0-22-16,-1 0 0,22 0 0,-21 21 16,21-21-16,-1 0 0,-20 0 15,21 21-15,-21-21 0,20 0 0,-20 0 16,21 0-16,-21 0 0,-1 21 15,1-21-15,0 0 0,-1 0 0,1 0 16,21 0-16,-22 0 0,-20 21 16,21-21-16,-1 0 0,1 0 0,0 0 15,-1 0-15,1 0 0,0 0 16,-1 0-16,22 0 0,-21 0 0,-1 0 16,1 0-16,0 0 0,21 21 15,-22-21-15,1 0 0,0 0 16,-1 0-16,1 0 0,0 0 15,20 0-15,-20 0 0,0 0 0,-1 0 16,22 0-16,-21 0 0,21 22 16,-22-22-16,22 0 0,0 0 0,-21 0 15,21 0-15,-22 21 0,22-21 16,-21 0-16,21 0 0,-22 0 0,22 0 16,-21 21-16,21-21 0,-22 0 15,22 0-15,-21 0 0,21 0 0,-1 21 16,1-21-16,-21 0 0,21 0 15,0 0-15,-1 21 0,1-21 0,0 0 16,0 0-16,0 0 0,0 0 16,-1 21-16,1-21 0,0 0 15,0 0-15,0 0 32,0 0-17,21 22 1,-22-22-16,1 0 15,21 21-15,-21-21 16,0 0 0,21 21-16,-21-21 15,21-21 95,0 0-95,21 21-15,0-22 0,0 1 16,0 21-16,1-21 0,-1 0 0,0 21 16,0-21-16,0 0 0,22-1 15,-22 22-15,0-21 0,0 0 16,0 0-16,0 21 0,-21-21 15,22 21-15,-1-21 0,0-1 32,-42 22 30,21 22-62,-21-22 0,-1 21 16,1 0-16,0-21 0,0 21 15,0-21-15,-22 21 0,22 0 0,0-21 16,-21 22-16,21-1 16,-22 0-16,22 0 0,0-21 0,0 21 15,0 0-15,-1-21 0,1 0 16,21 22-16,0-1 47,21-21-32,1 0-15,-1 21 0,0-21 0,0 21 16,0-21 0,0 0-16,1 21 0,-1-21 0,0 21 0,0-21 15,0 22-15,0-1 0,1-21 16,-1 21-16,0-21 0,0 21 16,0 0-16,0-21 15,-21 21-15,22-21 16,-44 0 46,22 22-46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4066-09CF-45D2-BC72-D100A177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7FB3E-2D87-4FB2-AC39-F361E065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FD92-A5D7-46A9-AFA3-72B4C2F4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21C1-176A-477F-A069-BBD168A9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752C-1406-49FE-B486-2C9500B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114A-2516-4B0C-81CE-5257E656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70DE7-AD91-4D09-A5EF-E1D5BB1E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BB46-6461-4DEF-9437-8FEDC8C1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7D7B-ABC7-4E36-B2A8-D2C036EB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31DE-02EB-4424-A2CA-A75946F3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62CCC-DD4F-4A7F-BDE0-9900324B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341C-FF24-40A2-8AAA-83B4E577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040E-6869-43AA-8767-E3C8CECC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430C-AC25-4359-8A68-96D5EEEF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9E20-4325-4472-8339-5B2D8AD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6CD1-A779-4723-9199-0A328EF2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6A12-664C-44E1-B119-FD550EA3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F27C-7B78-4721-B239-7BDD26CF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B8A3-791E-4677-8693-06D5ADF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2B8C-3230-43E2-9C6A-B9CADFD4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1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490D-ABB5-4E61-9950-A0AC593F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38EB-7A08-461C-AAE7-5E1A6C35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F425-6C4F-4B1A-951D-3010A3A3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6EE5-0747-4664-985C-70647C53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99EA-0322-4DAF-B196-0B60F0C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81AF-FFAD-488E-8788-D95869B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2F7D-87F7-4831-9704-E31670D4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B22AE-DAC2-4B4F-B8D1-42E1B994E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2539-4020-4405-BBE2-95D3446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4CC61-7C5D-40C0-A840-CB4B57A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F65F-E59E-49D4-B579-60EB89B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3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7B31-5046-4E94-93DF-88146F73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780B-EC3E-4956-8CCD-F7D386C4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9AF4-A317-4AC0-B41C-B00FBC7A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4E53F-D533-4E26-86FC-F7B19587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B1F59-3E07-47A6-B5CD-4A9CB9E7C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4C548-29E7-4B63-AD8A-24F0086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C65F4-2935-4697-AF95-3298D1C0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431B-477C-4608-A776-D5331C89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4201-9CF3-48CC-8E2F-22C4A840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A5EF7-A19F-45FE-BCF4-D5353E5C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5D839-7606-4D9D-96F6-67D9CF9A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9257-FD07-41C8-86A5-2671B00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6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15AF4-0168-412F-BADD-A0000F60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1150-79CD-440D-9108-20ED3AF7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60B2-82D8-486A-9FF3-7768F3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D2D-D5C2-4194-BD5A-A69C50D1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1568-F960-42D4-AF10-F08B219A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92CA7-52BD-4AFA-A4E0-909C2BBD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AD0E-9ABA-48DF-9409-50A4C16A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88D3-5C24-4E9A-A67F-083431D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F8B6A-4EF5-4E94-912C-0CEB1DA3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6A3F-074F-4B87-A3E1-28EDEC5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E8AB-32A4-4B8D-A442-1062001E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6BACF-F92E-431F-A3D0-12C3B779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C4CA-DDCB-4A67-B0E0-D12B67C7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C22A-D217-416F-B8AE-D4A46752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DA73-6C48-4B7C-A79C-1EDC1639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6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28D96-44E9-4B5C-9A9E-18BED369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FE47-727F-45C3-9775-2292035B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970E-CA32-4FDE-BAA7-73A29F86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BD41-6212-46B6-B0F1-B54C7E74A051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E903-A693-489D-9A8B-9A3E2098C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9F37-3242-4584-9F30-79755EE3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1524-C812-4B3F-8523-113F7926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1DAC0-C01A-4209-B98B-704E222CCF55}"/>
                  </a:ext>
                </a:extLst>
              </p14:cNvPr>
              <p14:cNvContentPartPr/>
              <p14:nvPr/>
            </p14:nvContentPartPr>
            <p14:xfrm>
              <a:off x="106560" y="198000"/>
              <a:ext cx="660708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1DAC0-C01A-4209-B98B-704E222CC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88640"/>
                <a:ext cx="662580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93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59809-4D06-493A-9668-F52CF6A62026}"/>
                  </a:ext>
                </a:extLst>
              </p14:cNvPr>
              <p14:cNvContentPartPr/>
              <p14:nvPr/>
            </p14:nvContentPartPr>
            <p14:xfrm>
              <a:off x="22680" y="0"/>
              <a:ext cx="957132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59809-4D06-493A-9668-F52CF6A62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959004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9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C7F460-C447-4C94-A035-93837F30B91D}"/>
                  </a:ext>
                </a:extLst>
              </p14:cNvPr>
              <p14:cNvContentPartPr/>
              <p14:nvPr/>
            </p14:nvContentPartPr>
            <p14:xfrm>
              <a:off x="266760" y="0"/>
              <a:ext cx="944136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C7F460-C447-4C94-A035-93837F30B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946008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6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E595BE-C162-4D9A-AC64-198AB34FF279}"/>
                  </a:ext>
                </a:extLst>
              </p14:cNvPr>
              <p14:cNvContentPartPr/>
              <p14:nvPr/>
            </p14:nvContentPartPr>
            <p14:xfrm>
              <a:off x="122040" y="68760"/>
              <a:ext cx="1191780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E595BE-C162-4D9A-AC64-198AB34FF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9400"/>
                <a:ext cx="1193652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8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FCDCBC-969D-476F-B0B9-BC454E32EA3F}"/>
                  </a:ext>
                </a:extLst>
              </p14:cNvPr>
              <p14:cNvContentPartPr/>
              <p14:nvPr/>
            </p14:nvContentPartPr>
            <p14:xfrm>
              <a:off x="60840" y="76320"/>
              <a:ext cx="979200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FCDCBC-969D-476F-B0B9-BC454E32E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66960"/>
                <a:ext cx="981072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51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E66-AD9F-4CA4-A42F-CF060458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39E3C-AF29-4F52-A1D6-49108A3D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5BCB3-BEAD-4AC7-A068-716BF9F49021}"/>
                  </a:ext>
                </a:extLst>
              </p14:cNvPr>
              <p14:cNvContentPartPr/>
              <p14:nvPr/>
            </p14:nvContentPartPr>
            <p14:xfrm>
              <a:off x="1364040" y="1211760"/>
              <a:ext cx="3970440" cy="201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5BCB3-BEAD-4AC7-A068-716BF9F49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680" y="1202400"/>
                <a:ext cx="398916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02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2021-03-25T13:10:01Z</dcterms:created>
  <dcterms:modified xsi:type="dcterms:W3CDTF">2021-03-25T14:57:48Z</dcterms:modified>
</cp:coreProperties>
</file>