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3:44:31.9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2540 2752 0,'21'0'63,"0"0"-48,0-21-15,1 21 16,-1 0-16,0 0 16,0-22-16,0 22 15</inkml:trace>
  <inkml:trace contextRef="#ctx0" brushRef="#br0" timeOffset="2175.15">2984 889 0,'0'-21'16,"0"0"-1,0 0-15,22 21 16,-22-22-16,0 1 0,0 0 15,0 0-15,0 0 16,0 0-16,0-1 0,0 1 16,21 0-16,-21 0 15,0 0 1,0 42 15,-21 0-31,21 0 16,-22 0-16,22 1 0,0 20 15,-21 0-15,0 1 0,0 20 16,21 1-16,-21-22 0,0 21 16,-1 1-16,1-1 0,0 1 15,0-22-15,0 22 0,0-1 0,-1-20 16,1 20-16,0 1 0,0-22 16,0 21-16,21-20 0,-21 20 0,-1-20 15,1-1-15,21 0 0,-21-21 16,21 22-16,0-22 0,0 0 15,0 0-15,0 0 16,0-42 0,0 0-1,21 0-15,0 0 0,1-22 0,-22 22 16,0-21-16,21 0 0,0-1 16,-21 1-16,21 0 0,-21-22 15,0 22-15</inkml:trace>
  <inkml:trace contextRef="#ctx0" brushRef="#br0" timeOffset="2635.89">3006 614 0,'0'0'15,"21"0"1,-21-21-16,0 42 31,21 0-31,0 0 0,-21 22 16,0-22-16,0 21 15,21 0-15,-21 22 0,21-22 16,-21 22-16,0-1 0,0 1 0,0-22 0,0 22 16,0-1-16,0-21 15,0 22-15,0-22 0,0 22 0,0-22 16,0 0-16,0 22 0,0-22 16,0 1-16,0-22 0,0 21 0,0-21 15,0 22-15,0-22 0,0 0 16,0 0-16,-21-42 47,21 0-47,-21 0 0,21-1 15,0 1-15,0 0 0,0 0 0</inkml:trace>
  <inkml:trace contextRef="#ctx0" brushRef="#br0" timeOffset="2911.73">2667 1482 0,'0'0'15,"21"0"1,0 0 0,0 0-1,1 0-15,20 0 0,-21 0 0,0 0 16,0 0-16,1 0 0,-1-21 15,21 21-15,-21 0 0,0 0 16,1 0-16,-1 0 0,0 0 16,0 0-16</inkml:trace>
  <inkml:trace contextRef="#ctx0" brushRef="#br0" timeOffset="3335.59">3789 1334 0,'21'-22'15,"-21"1"-15,0 0 16,-21 21 0,0 0-16,-1 0 15,1 0-15,0 0 0,0 0 16,0 21-16,0-21 0,-1 21 16,1 1-16,-21-1 0,21 21 0,0-21 15,-22 22-15,22-22 0,0 21 16,0 0-16,0 1 0,21-1 0,0 0 15,0 1-15,0-1 0,0-21 16,0 0-16,0 22 0,21-22 16,0 0-16,0 0 0,0-21 0,0 21 15,22-21-15,-22 0 0,21 0 16,-21 0-16,22 0 0,-1 0 0,-21 0 16,22 0-16,-22 0 0,21-21 15,0 0-15,-20 0 0,20 0 16,0-22-16,-21 1 0,22 0 0,-1-1 15,-21 1-15</inkml:trace>
  <inkml:trace contextRef="#ctx0" brushRef="#br0" timeOffset="4894.83">4466 614 0,'0'0'0,"-21"0"16,0 21-16,21 0 0,-21 0 0,-1 1 15,22-1-15,-21 21 0,21 0 16,-21 1-16,0-1 0,21 22 0,0-22 16,-21 21-16,0 1 0,21-22 15,-22 22-15,22-1 0,0-20 16,-21-1-16,0 21 0,21-20 0,-21 20 15,21-20-15,0-1 0,0 0 16,0 1-16,0-22 0,0 21 0,0-21 16,0 0-16,0 1 15,0-1-15,0 0 0,21-21 16,0 21-16,0-21 0,1 0 16,-1 0-16,0 0 0,0-21 15,0 0-15,22 0 0,-22-1 16,0 1-16,21 0 0,-21 0 0,22-21 15,-22 20-15,21-20 0,-21 0 16,1 21-16,20-22 0,-21 22 0,0-21 16,0 21-16,1-1 0,-1 1 15,0 0-15,-21 0 0,0 42 47,0 0-31,-21 0-16,21 1 0,0-1 0,-21 0 15,21 21-15,-22-21 0,22 22 16,-21-22-16,21 21 0,0-21 0,0 22 16,0-22-16,0 0 0,0 0 15,0 0-15,0 1 0,21-1 0,1-21 16,-1 0-16,0 0 16,0 0-16,21 0 0,-20 0 0,-1 0 15,21 0-15,-21-21 0,0-1 16,1 22-16,20-21 0,-21 0 0,0 0 15,0 0-15,22-22 0,-22 22 16,0 0-16,0 0 0,0-21 16,1 20-16,-1 1 0,-21-21 0,21 21 15,-21 0-15,21-1 0,-21 1 16,21 0-16,-21 0 0,0 42 47,-21-21-47,21 21 15,-21 0-15,21 1 0,-21-1 0,21 21 16,-21-21-16,21 22 16,0-22-16,0 21 0,-22-21 0,22 22 15,0-22-15,0 0 0,0 21 16,0-21-16,0 1 0,0-1 0,22-21 16,-1 21-16,0-21 0,0 0 15,0 0-15,0 0 0,1 0 0,20 0 16,-21 0-16,0 0 0,22-21 15,-22 0-15,0-1 0,0 1 0,0 0 16,0-21-16,-21 21 0,22-22 16,-22 1-16,0 0 0,0 20 0,-22-20 15,1 21-15,0 0 0,0 0 16,-21-1-16,20 22 0,1-21 16,-21 21-16,21 0 0,0 0 0,-1 0 15,1 0-15,0 0 0,42 0 47,22 0-47,-22 0 0,21 0 16,0 0-16,1 0 0,-1 0 0,0 0 15,1-21-15,-1 21 0,0 0 16,1-21-16,-1 21 0,0 0 0,-20-21 16,20 21-16,-21 0 0,21 0 15,-20 0-15,-1 0 0,0 0 16,0 0-16,-21 21 15,21 0 1,-21 0-16,0 0 0,0 1 16,0-1-16,0 0 0,0 0 15,0 21-15,0-20 0,0-1 0,0 0 16,0 0-16,0 0 0,0 22 16,0-22-16,0 0 0,0 0 0,0 0 15,-21 0-15,21 1 16,0-1-16,0 0 15,0-42 17,0 0-32,0-1 15,0 1-15,0-21 0,0 21 16,0-22-16,21 22 0,-21-21 0,21 0 16,1 20-16,-22-20 0,21 21 15,0-21-15,0 20 0,21 1 0,-20-21 16,-1 21-16,21 0 0,0 21 15,1-22-15,-22 22 0,21 0 0,1 0 16,-22 0-16,0 0 0,21 22 16,-21-1-16,1-21 0,-22 42 0,21-21 15,-21 0-15,21 1 0,-21 20 16,0 0-16,0 1 0,0-22 0,0 21 16,0 0-16,0-20 0,21 20 15,-21-21-15,0 21 0,0-20 16,0-1-16,0 0 0,0 0 0,0 0 15,0 0-15,0-42 47,0 0-47,0 0 0,21 0 16</inkml:trace>
  <inkml:trace contextRef="#ctx0" brushRef="#br0" timeOffset="5451.51">7578 1397 0,'0'0'0,"21"-21"0,0 0 0,-21 0 15,21-1-15,-21 1 16,-21 0-1,0 21-15,0 0 0,-1 0 16,-20 0-16,21 0 0,0 0 16,0 0-16,-22 21 0,22-21 15,0 21-15,0 1 0,0-1 0,-1 0 16,1-21-16,0 42 0,0-21 16,0 1-16,21-1 0,0 0 0,0 0 15,0 0-15,0 0 0,0 1 16,0-1-16,0 0 0,21 0 0,0 0 15,0-21-15,0 0 0,1 21 16,-1-21-16,21 0 0,-21 0 0,22 0 16,-22 0-16,0 0 0,21 22 15,-21-22-15,1 0 0,-1 0 0,0 0 16,0 21-16,0-21 0,0 0 16,-21 21-16,22-21 0,-22 21 15,0 0-15,0 0 16,-22 1-16,1-22 0,0 21 15,-21 0-15,21 0 0,-1 0 0,-20-21 16,21 21-16,-21 1 0,20-22 16,1 21-16,-21-21 0,21 0 0,0 0 15,-1 0-15,1 0 0,0 0 16,0 0-16,0 0 0,0 0 0,-1 0 16,1 0-16,0 0 0,0 0 15,0-21-15,0-1 0,-1 1 16,1 21-16,0-21 0,0 0 0</inkml:trace>
  <inkml:trace contextRef="#ctx0" brushRef="#br0" timeOffset="5959.27">5376 614 0,'21'0'15,"1"0"1,-1 0-1,-21-21-15,0 0 16,-21 21 0,-1 0-16,1 0 0,0 0 15,0 0-15,0 0 16,21 21 0,0 0-1,0 0-15,0 0 31</inkml:trace>
  <inkml:trace contextRef="#ctx0" brushRef="#br0" timeOffset="6247.25">4297 1058 0,'21'0'16,"21"0"-16,-21 0 0,1 0 16,20 0-16,-21 0 0,21 0 0,1 0 15,-22 0-15,21 0 0,1 0 16,-22 0-16,0 0 0,0 0 0,0-21 15,-21 42 17,-21-21-32,0 22 0</inkml:trace>
  <inkml:trace contextRef="#ctx0" brushRef="#br0" timeOffset="7135.85">2222 2540 0,'-21'0'16,"0"0"0,42 0 15,0 0-31,1 21 0,-1-21 16,0 0-16,0 0 0,21 0 0,1 0 15,-1 21-15,0-21 0,22 0 16,-1 0-16,1 0 0,-1 0 15,22 0-15,0 0 0,-1 0 16,1 0-16,0 0 0,21 0 0,-1 0 16,1 0-16,0 0 0,21 0 15,-21 0-15,0 0 0,21 0 0,0 0 16,21 0-16,0 0 0,0 0 16,22-21-16,-22 21 0,21-21 0,0 21 15,1 0-15,-1 0 0,0-21 16,-20 21-16,20 0 0,0 0 15,1-21-15,-22 21 0,21 0 0,-21 0 16,-21 0-16,21-21 0,-21 21 0,22 0 16,-44 0-16,22 0 0,-21 0 15,0 0-15,-21 0 0,-1 0 16,-20 0-16,-1 0 0,-20 0 0,-22 0 16,0 0-16,0 0 0,0 0 15,-21-22 63</inkml:trace>
  <inkml:trace contextRef="#ctx0" brushRef="#br0" timeOffset="8051.33">1206 4297 0,'0'0'0,"0"-21"16,0 0-1,0-1-15,0 1 16,0 0-16,0 0 16,0 0-16,0 0 0,0-1 15,0 44 32,-21-1-31,21 0-16,-21 21 0,21 1 0,0-1 15,0 0-15,0 1 0,0-1 16,0 21-16,0-20 0,0-1 16,0 22-16,0-22 0,0 21 0,0-20 15,0-1-15,0 0 0,0 1 16,0-1-16,0-21 0,0 22 15,0-22-15,0 0 0,0 0 0,0 0 16,0 0 0,-21-21 15,21-21-15,0 0-16,0 0 0,0 0 0</inkml:trace>
  <inkml:trace contextRef="#ctx0" brushRef="#br0" timeOffset="8566.58">1503 4805 0,'21'0'31,"-21"-21"-31,0 0 16,0-1 0,0 1-16,-21 21 47,0 21-32,21 1-15,0-1 16,0 0-16,0 0 0,0 0 15,0 0 1,21-21 15,0 0-15,-21-21 15,-21 21-31</inkml:trace>
  <inkml:trace contextRef="#ctx0" brushRef="#br0" timeOffset="14150.87">2455 4297 0,'0'0'0,"-21"0"0,21-21 16,0 42 15,-21-21-15,21 21-16,0 0 0,-21 22 15,21-22-15,0 0 0,0 21 0,0-21 16,0 22-16,0-1 0,0-21 15,0 22-15,-21-22 0,21 21 0,0-21 16,-22 22-16,22-22 0,0 0 16,0 0-16,0 0 0,-21 0 0,21 1 15,-21-22 17,21-22-32,0 1 15,0 0-15,0 0 0,0 0 16,0-22-16,0 22 0,0-21 0,0 21 15,0-22-15,0 1 0,64-85 16,-43 85 0,0 21-16,21-1 0,-21-20 15,22 42-15,-22-21 0,21 21 16,-21 0-16,1 0 0,20 0 0,-21 21 16,0 0-16,0 0 0,1 1 0,-1-1 15,0 21-15,-21-21 16,0 22-16,0-22 0,0 21 0,0-21 15,0 22-15,0-22 0,0 21 16,0 0-16,0-20 0,0-1 16,0 21-16,0-21 0,0 0 0,-21-21 15,21 22-15,-21-1 0,21-42 32,0-1-32,-22 1 15,22 0-15,0 0 0,0-21 0,0 20 16,0-20-16,0 21 0,22-21 15,-22-1-15,21 22 0,0-21 0,0 21 16,0-22-16,22 22 16,-22 0-16,21 0 0,-21 0 0,22-1 15,-22 22-15,0 0 0,21 0 16,-21 0-16,22 22 0,-22-22 0,0 21 16,0 0-16,-21 21 0,0-21 15,0 1-15,0 20 0,0-21 0,0 21 16,0-20-16,0 20 0,-21-21 15,0 21-15,21-20 0,0-1 0,-21 0 16,21 0-16,-21 0 0,21 0 16,0-42 15,0 0-31,0 0 0</inkml:trace>
  <inkml:trace contextRef="#ctx0" brushRef="#br0" timeOffset="14631.28">3683 4318 0,'0'0'0,"-21"0"0,0 0 16,-1 0-16,1 0 15,0 21-15,0-21 0,0 21 0,0 1 16,-1 20-16,1-21 0,0 0 15,0 22-15,0-22 0,0 21 0,-1-21 16,22 22-16,-21-1 0,21-21 16,0 21-16,0-20 0,0-1 0,0 21 15,0-21-15,21-21 0,1 21 16,20-21-16,-21 0 0,0 0 0,22 0 16,-1 0-16,-21 0 0,21 0 15,1-21-15,-1 0 0,0 0 0,-20 0 16,20-22-16,-21 22 15,21 0-15,-20 0 0,-22-21 0,0 20 16,0-20-16,0 21 0,0-21 0,0 20 16,0-20-16,-22 21 0,-20 0 15,21 0-15,-21-1 0,20 22 0,-20 0 16,21 0-16,-21 0 0,-1 0 16,22 0-16,0 0 0,-21 22 0,20-22 15,1 21-15,0 0 0,0 0 16,0 21-16,21-20 0,-21-1 0,21 0 15,0 21-15,0-21 0,0 1 16,0-1-16,0 0 0,21 0 0,0 0 16,0-21-16,0 0 15,0 0-15,22 0 0</inkml:trace>
  <inkml:trace contextRef="#ctx0" brushRef="#br0" timeOffset="15823.98">4149 4339 0,'0'0'16,"0"-21"0,0 42 15,0 0-31,0 1 0,0-1 15,0 21-15,0-21 0,0 0 16,0 22-16,0-22 0,0 21 0,0-21 16,0 22-16,0-22 0,0 0 0,0 21 15,0-20-15,0-1 0,0 0 16,0 0-16,21 0 0,0-21 0,0 0 16,0 0-16,0 0 0,1 0 15,-1 0-15,0-21 0,21 0 0,-21 0 16,22 0-16,-22-1 0,21 1 15,-21-21-15,1 21 0,-1-22 16,0 22-16,0-21 0,0 0 16,0 20-16,-21-20 0,0 21 0,22-21 15,-22 20-15,0 1 0,0 0 16,0 0-16,0 0 0,0 42 31,0 0-15,0 0-16,0 0 0,0 22 15,-22-22-15,22 21 0,0-21 0,0 22 16,0-22-16,0 21 0,0-21 0,0 22 16,0-22-16,0 0 0,0 0 15,22 0-15,-1 1 0,0-1 16,0 0-16,0-21 0,0 0 16,1 0-16,20 0 0,-21 0 0,21 0 15,1 0-15,-22-21 0,21 21 16,1-21-16,-22-1 0,21-20 0,-21 21 15,22 0-15,-22-22 0,0 1 16,0 0-16,21 21 0,-42-22 0,22 1 16,-1 21-16,-21 0 0,21-1 0,-21 1 15,0 0-15,-21 42 32,0-21-32,21 21 0,-22 1 15,22 20-15,0-21 0,0 0 16,0 0-16,0 22 0,0-22 15,0 0-15,0 0 0,0 0 0,0 22 16,22-22-16,-1 0 0,0 0 16,-21 0-16,21 1 0,-21-1 15,21-21-15,-21 21 16,0-42 0,0 0-1,-21 21-15,0-22 0,0 22 0,0-21 16,-1 0-16,1 21 15,0-21-15,0 21 0,0 0 16,0 0 0,21 21-1,0 0-15,0 0 0,0 1 16,21-22-16,0 21 0,0 0 16,0-21-16,0 21 0,1-21 0,20 0 15,-21 0-15,21 0 0,-20 0 16,20 0-16,0 0 0,-21 0 0,22 0 15,-1 0-15,0-21 0,1 0 0,20 0 16,-20-1-16,-22 1 0,21 0 16,0-21-16,-20 21 0,20-22 15,-21 1-15,0 0 0,0 20 0,1-20 16,-22 0-16,21-1 0,-21 22 16,0 0-16,0 0 0,0 0 0,0 0 15,-21 21-15,-1 0 0,1 0 16,-21 21-16,21-21 0,0 21 0,-1 21 15,1-21-15,0 22 0,0-1 16,21-21-16,0 22 0,0-1 0,0 0 16,0 1-16,0-22 0,0 21 15,0-21-15,0 22 0,21-22 0,0 0 16,0 0-16,1 0 0,-1-21 16,0 0-16,0 0 0,21 0 0,-20 0 15,20 0-15,-21 0 0,21-21 16,-20 0-16,20-21 0,0 20 0</inkml:trace>
  <inkml:trace contextRef="#ctx0" brushRef="#br0" timeOffset="16338.68">6943 3683 0,'0'0'0,"21"-21"0,-21 0 0,0-22 0,0 22 15,0 0-15,0 0 16,0 42 15,-21 0-31,21 0 0,-22 22 0,1-1 16,21 0-16,-21 1 0,0 20 0,0 22 15,21-22-15,-21 22 0,-1-21 16,1 20-16,0-20 0,0-1 0,0 1 16,0-1-16,-1 1 0,22-22 15,0 0-15,-21 1 0,21-22 0,0 21 16,0-21-16,0 1 16,21-44-1,1 1-15,-1 0 16,0 0-16,0-21 0,0 20 15,0-41-15,22 21 0</inkml:trace>
  <inkml:trace contextRef="#ctx0" brushRef="#br0" timeOffset="16603.52">7302 3556 0,'0'0'0,"0"-42"0,0-1 15,0 65 1,0-1-16,0 0 0,0 21 15,0 1-15,0-1 0,0 21 16,-21 1-16,21-1 0,0 22 16,-21 0-16,0-22 0,21 22 0,-21-22 15,21 1-15,-21-1 0,21 1 16,-22-22-16,1 1 0,21-1 0,0 0 16,0-21-16,0 1 0,0-1 0,0 0 15,0-42 16,0 0-31,0-1 16,-21 1-16,0 0 0</inkml:trace>
  <inkml:trace contextRef="#ctx0" brushRef="#br0" timeOffset="17137.52">6773 4360 0,'0'0'0,"-21"0"0,0 0 0,0 0 15,42 0 16,0 0-31,21 0 0,1 0 16,-1 0-16,0-21 0,1 21 0,20-21 16,1 0-16,-22 0 0,22 0 0,-1-1 15,1 1-15,-22 0 0,21 0 16,1 0-16,-22 0 0,1-1 0,-22 1 16,21 0-16,-21 21 0,0 0 15,-42 21 16,-21 0-31,21 22 0,0-22 0,-1 21 16,1-21-16,0 22 0,0-1 16,21 0-16,-21-20 0,0 20 0,21 0 15,0-21-15,0 1 0,0 20 0,0-21 16,0 0-16,21 0 16,0-21-16,0 0 0,21 0 0,-20 0 15,20 0-15,0 0 0,1 0 16,-1-21-16,21 0 0,-20 0 0,-1 0 15,0 0-15,1-1 0,-1-20 16,0 0-16,-20 21 0,-1-22 16,0 1-16,-21 0 0,0-22 0,0 22 15,-21 21-15,0-22 0,-1 22 16,-20 0-16,0 0 0,-1 21 0,1 0 16,0 21-16,-1 0 0,-20 0 15,21 0-15,-1 1 0,1-1 0,21 21 16,-22-21-16,22 22 0,0-22 0,21 0 15,0 0-15,0 0 0,0 0 16,0 1-16,0-1 0,21-21 0,22 0 16,-22 0-16,21 0 0,-21 0 15,22 0-15,-1 0 0</inkml:trace>
  <inkml:trace contextRef="#ctx0" brushRef="#br0" timeOffset="17491.34">8276 4191 0,'0'0'0,"21"-42"15,0 21 1,1 21 0,-1 0-16,-21 21 15,0 0-15,21-21 0,0 42 0,-21-21 16,0 1-16,0 20 0,0-21 16,21 21-16,-21-20 0,0 20 0,21-21 15,-21 0-15,0 22 0,0-22 16,0 0-16,0 0 15,0 0-15,22-21 16,-1 0 0,0-21-16,0 0 0,0 0 15,-21 0-15,21-1 0,1-20 16,-1 0-16,-21 21 0,21-22 0,0-20 16,-21 42-16,21-22 0,0 1 0,-21 0 15,22 20-15,-1 1 0,-21 0 16,21 0-16,-21 0 0,21 21 15,0 0-15,0 0 32,-21 21-32</inkml:trace>
  <inkml:trace contextRef="#ctx0" brushRef="#br0" timeOffset="17831.15">8890 4339 0,'0'21'0,"0"-42"0,21 42 0,0-21 15,0 0-15,1 0 16,-1 0-16,0 0 0,0-21 0,21 0 16,-20 0-16,-1 0 0,21 0 15,-21-1-15,0 1 0,1-21 0,-1 21 16,0 0-16,-21-22 0,21 22 16,-21 0-16,0 0 0,-21 21 15,0 0-15,0 0 16,-1 0-16,1 21 0,-21 0 15,21 0-15,0 22 0,-1-22 0,1 21 16,0 0-16,0 1 0,21-22 16,-21 21-16,21 1 0,0-22 0,0 21 15,0-21-15,0 0 0,0 1 0,21-1 16,0 0-16,0-21 0,0 21 16,1-21-16,-1 0 0,0 0 0,21 0 15,-21 0-15,1 0 0,20 0 16,-21 0-16,21-21 0,-20 0 15,-1 0-15</inkml:trace>
  <inkml:trace contextRef="#ctx0" brushRef="#br0" timeOffset="18206.93">9610 4149 0,'0'0'0,"0"-21"0,0-22 16,0 22-16,0 0 0,0 0 15,21 0-15,0 21 0,-21-22 0,21 22 16,21 0-16,-20 0 0,-1 0 15,0 0-15,0 0 0,21 22 0,-20-1 16,-1 0-16,0 0 0,0 21 16,0-20-16,-21 20 0,0 0 15,21 1-15,-21-22 0,0 21 0,0 0 16,0-20-16,0 20 0,0-21 16,0 21-16,0-20 0,0-1 0,0 0 15,0 0-15,-21-21 16,21-21-1,0 0-15,0 0 16,0-1-16,0 1 0,0-21 16,21 0-16,1-1 0,-1-20 15,0 20-15,0-20 0,21 21 0,-20-22 0,20 22 16,-21-1-16,21 1 16,1 21-16,-22-21 0,21 20 0,1 1 15,-22 0-15,0 21 0,0 0 0,0-21 16</inkml:trace>
  <inkml:trace contextRef="#ctx0" brushRef="#br0" timeOffset="19167.73">1016 6011 0,'0'0'15,"-21"22"-15,0-22 16,-1 0-16,1 0 16,21-22-1,0 1-15,0 0 16,0 0-16,0 0 0,21 0 16,1-1-16,-1 22 15,21-21-15,-21 0 0,22 21 0,-22 0 16,21 0-16,0 0 0,-20 0 15,20 21-15,-21 0 0,0 22 0,0-22 16,1 21-16,-22 1 0,0-1 16,0 0-16,-22 1 0,1-1 15,-21 21-15,21-20 0,-22-1 0,-20 22 16,21-22-16,-1 0 0,1 1 16,-22-1-16,22-21 0,0 0 0,-22 0 15,22 1-15,0-1 16,-1-21-16,22 0 0,-21 0 0,21-21 15,-1-1-15,1 1 0,21 0 0,0-21 16,0-1-16,0 22 16,0-21-16,0 0 0,21-1 0,1 22 15,-1-21-15,0 21 0,21-1 16,-21 1-16,22 21 0,-22 0 16,21 0-16,-21 0 0,22 0 0,-22 21 15,0 1-15,0 20 0,0-21 16,1 21-16,-1-20 0,0 20 0,0-21 15,-21 21-15,0 1 0,21-22 16,-21 0-16,21 0 0,1 0 16,-22 1-16,0-1 0,0 0 15,21-21-15,0 0 0,0 0 16,0 0-16,-21-21 0,21 21 16,1-21-16,-1-1 0</inkml:trace>
  <inkml:trace contextRef="#ctx0" brushRef="#br0" timeOffset="19315.64">1714 6350 0,'0'0'0,"22"0"78</inkml:trace>
  <inkml:trace contextRef="#ctx0" brushRef="#br0" timeOffset="19774.78">2900 5694 0,'0'0'0,"0"21"31,0 0-31,0 0 0,0 22 16,0-1-16,0 0 0,0 22 0,0-22 16,0 22-16,-21-1 0,21-20 15,0 20-15,0 1 0,-22-1 0,1 1 16,21-1-16,-21-21 0,21 1 15,0-1-15,0 0 0,-21-20 0,21-1 16,0 0-16,0 0 16,0-42-1,0 0 1,0-22-16,-21 22 0</inkml:trace>
  <inkml:trace contextRef="#ctx0" brushRef="#br0" timeOffset="20423.5">2582 6117 0,'0'-42'16,"0"84"-16,-21-105 0,21 20 0,0 1 16,0 21-16,21 0 0,0-22 0,1 22 15,20-21-15,0 21 0,1 0 16,-1-22-16,0 22 0,22 21 0,-22 0 16,22 0-16,-22 0 0,21 0 15,-20 21-15,20 22 0,-20-22 0,-1 21 16,-21 0-16,0 1 0,-21-1 15,0 0-15,0 1 0,-21-1 16,0 0-16,-21 1 0,20-1 16,-20-21-16,0 22 0,-1-22 0,1 21 15,0-21-15,21-21 0,-22 21 16,22-21-16,-21 0 0,21 0 0,-1 0 16,1-21-16,0 0 0,21 0 15,0 0-15,0 0 0,0-1 16,21 22-1,0 0 1,1 0-16,-1 0 0,0 22 16,0-1-16,0 0 0,0 21 0,1-21 15,-22 22-15,21-22 16,0 21-16,0-21 0,-21 22 0,21-22 16,0 21-16,1-21 0,-1 1 15,0-1-15,0 0 0,0-21 0,0 0 16,1 0-16,-1 0 0,21 0 0,-21 0 15,22 0-15,-22-21 0,21 21 16,-21-43-16,22 22 0,-1 0 0,-21-21 16,21 21-16,-20-22 0,-1 1 15,21 21-15,-42-22 0,21 22 0,-21 0 16,0 0-16,-21 21 31,21 21-31,-21 21 16,0-20-16,21-1 0,-21 0 15,21 0-15,0 0 0,0 0 0,0 1 16,0-1-16,0 0 0,0 0 16,0 0-16,0-42 31,21 0-15,-21 0-16,21 0 0,0-1 15</inkml:trace>
  <inkml:trace contextRef="#ctx0" brushRef="#br0" timeOffset="20578.43">3831 6075 0,'-21'0'15,"0"0"-15,0 0 16,42 21 31,0-21-47,0 0 15</inkml:trace>
  <inkml:trace contextRef="#ctx0" brushRef="#br0" timeOffset="21319.71">4403 6329 0,'42'-42'15,"-42"20"-15,21 1 16,-21 0-16,0 0 16,0 0-16,-21 21 0,21-21 0,-21 21 15,-22 0-15,22 0 0,0 0 16,-21 0-16,21 0 0,-22 0 0,22 21 16,-21 0-16,21-21 0,-1 21 15,-20 21-15,21-20 0,0-1 16,0 0-16,21 21 0,0-21 0,-22 22 15,22-22-15,0 0 0,0 0 16,0 0-16,0 1 0,22-22 0,-1 0 16,0 0-16,0 0 15,0 0-15,0 0 0,22 0 0,-22-22 16,21 1-16,-21 0 0,1 0 16,20 0-16,-21 0 0,0-22 0,0 22 15,-21 0-15,22 0 16,-22 0-16,0-1 15,-22 22 17,22 22-32,0-1 15,-21 0-15,21 0 0,0 0 16,0 22-16,0-1 0,0 0 0,0 1 16,0-1-16,0 21 0,0-20 0,0 20 15,21-20-15,-21 20 0,0 1 16,0-1-16,0 1 0,0 20 0,0-20 15,0 20-15,0 1 0,0 0 16,0-1-16,0 1 0,0 0 0,0-1 16,0 1-16,0 0 0,0-22 15,-21 22-15,0-22 0,0 22 0,-21-21 16,20-22-16,1 21 0,-21-20 16,21-1-16,-106 22 15,84-64-15,-20 0 0,21 0 0,-22-22 16,22 1-16,-22 0 0,22-21 15,-22-1-15,22-20 0,0-1 0,-1 1 16,1-1-16,21-20 0,-21 20 16,20 1-16,1-22 0,0 22 0,21-1 15,0 1-15,0-1 0,0 1 0,21 20 16,0-20-16,1-1 0,20 1 16,-21-1-16,43 1 0,-22-1 15,21 1-15,-20-1 0,20 1 16,1-1-16,-1 1 0</inkml:trace>
  <inkml:trace contextRef="#ctx0" brushRef="#br0" timeOffset="22056.22">5228 5715 0,'-21'0'15,"42"0"-15,-63-21 0,42 0 16,-21 21-16,-1 0 0,1 21 16,21 0-16,-21 0 0,21 0 15,-21 1-15,0 20 0,21 0 16,-21 1-16,21 20 0,-22-21 0,1 1 16,21 20-16,-21-20 0,21 20 15,-21-21-15,21 1 0,0-1 0,-21 0 16,21 1-16,-21-1 0,21-21 15,-22 0-15,22 1 0,0-1 0,0-42 32,0-1-32,0 1 15,0 0-15,22-21 0,-1 21 16,-21-22-16,21 1 0,0 21 16,0-22-16,0 22 0,-21-21 0,22 21 15,-1 0-15,0 21 0,0 0 16,0 21-1,-21 0-15,0 0 0,21 0 0,-21 0 16,22 1-16,-22 20 0,21-21 16,-21 21-16,0-20 0,21 20 0,0-21 15,-21 0-15,21 0 0,0 1 16,1-22-16,-1 21 0,0-21 0,21 0 16,-21 0-16,22 0 0,-22 0 0,21-21 15,1-1-15,-1 1 16,0 0-16,1-21 0,-22-1 0,21 22 15,0-42-15,1 20 0,-22 1 0,0-21 16,21 20-16,-20-20 0,-1-1 16,0 1-16,-21-1 0,21 1 0,-21 20 15,21 1-15,-21 0 0,0-1 16,21 22-16,-42 42 16,0 22-1,0-22-15,0 21 0,0 22 0,21-22 16,-22 22-16,22-22 0,-21 21 15,21-20-15,-21 20 0,21-20 0,0-1 16,0 21-16,0-20 0,0-1 16,0-21-16,0 22 0,0-22 15,21 21-15,0-21 0,1-21 0,-1 21 16,0-21-16,0 0 0,0 0 0,0 0 16,1-21-16,-1 0 0,-21 0 15,21 0-15,0 0 0</inkml:trace>
  <inkml:trace contextRef="#ctx0" brushRef="#br0" timeOffset="22215.12">5800 6075 0,'0'0'0,"-43"0"0,22 0 0,0 0 0,42 0 32,0-21-32,0 21 15,22 0-15,-22-21 0,21 21 16,1-22-16,20 22 0,-21-21 0,-20 21 15,20-21-15,0 21 0,1 0 0</inkml:trace>
  <inkml:trace contextRef="#ctx0" brushRef="#br0" timeOffset="23053.65">7070 6054 0,'0'-21'0,"0"-1"0,0-20 15,0 21-15,0 0 16,0 0-16,0-1 0,-22 22 16,1 0-1,0 0-15,0 22 0,-21-1 0,20 0 16,1 21-16,-21 1 0,21-22 16,0 21-16,-22 0 0,22 22 0,0-22 15,0 1-15,21 20 0,0-21 0,0 1 16,0-1-16,0 0 0,21-20 15,0 20-15,0-21 0,22 0 0,-22-21 16,21 0-16,22 0 0,-22 0 16,0 0-16,22 0 0,-22-21 15,22 0-15,-22 0 0,21 0 0,-20-22 16,20 1-16,-20 0 0,20-1 16,-21 1-16,1 0 0,-1-1 0,-21-20 15,22 20-15,-22-20 0,0-1 16,-21 22-16,0-21 0,0-1 0,0 1 15,0 20-15,0 1 0,0 0 0,0 20 16,0 1-16,0 0 0,-21 21 16,0 0-16,-1 21 0,1 22 15,21-22-15,-21 21 0,21 22 16,-21-22-16,21 21 0,-21 1 0,21-22 16,-21 22-16,-1-1 15,22-20-15,0 20 0,0 1 0,0-22 16,0 0-16,0 1 0,0-1 0,22 0 15,-1-21-15,0 1 0,0-1 16,0-21-16,0 0 0,22 0 0,-22 0 16,21 0-16,-21 0 0,22-21 15,-22-1-15,21 1 0,-21 0 16,22-21-16,-22 21 0,0-22 0,0 22 16,0 0-16,1 0 0,-22 0 0,0-1 15,0 44 1,0-1-1,0 0-15,-22 0 16,22 21-16,0-20 0,0-1 0,-21 0 16,21 0-16,0 0 0,-21-21 15,21 21-15,0-42 32,21 0-17,-21 0-15</inkml:trace>
  <inkml:trace contextRef="#ctx0" brushRef="#br0" timeOffset="23204.56">8107 5969 0,'0'0'15,"0"-21"-15,-21 21 16,-1 0-16,22 21 31,0 0-31,0 0 16,22-21-16,-1 22 15</inkml:trace>
  <inkml:trace contextRef="#ctx0" brushRef="#br0" timeOffset="24020.11">8678 6075 0,'0'-21'0,"-21"21"15,0-21 1,0 21-16,0 0 0,-1 0 15,1 0-15,0 0 0,0 21 0,0-21 16,0 21-16,-1 0 0,22 0 16,-21 0-16,0 1 0,21 20 0,0-21 15,0 21-15,0 1 0,0-22 0,0 21 16,0 1-16,0-1 0,0-21 16,0 21-16,21-20 0,0-1 0,1 0 15,20 0-15,-21 0 0,21-21 0,1 0 16,-1 0-16,0 0 0,1 0 15,-1-21-15,0 0 0,1 0 0,-1 0 16,0-22-16,1 1 0,-22 21 16,21-22-16,-21 1 0,1-21 15,-1 20-15,0-20 0,0 20 0,-21-41 16,0 20-16,0 1 0,21-1 16,-21 1-16,0-1 0,0 22 0,0 0 15,21-1-15,-21 22 0,0 0 0,0 0 16,0 42-1,0 0-15,-21 0 0,21 22 0,-21-1 16,0 21-16,21-20 0,-21 20 16,0 1-16,21-22 0,0 22 0,-22-22 15,22 21-15,-21-20 0,21-1 0,0 0 16,0 1-16,-21-22 16,21 21-16,0-21 0,-21 1 0,21-1 15,0-42 1,0-1-1,0 1-15,21 0 0,0-21 16,0 21-16,1-1 0,-1-20 16,0 21-16,21-21 0,-21 20 0,22 1 15,-22 0-15,21 0 0,-21 0 0,1 21 16,-1 0-16,0 0 0,0 0 16,-21 21-1,-21 0 1,0-21-16,0 21 15,-1-21-15,1 0 0,0 21 0,-21-21 16,21 0-16,-22 22 0,22-22 0,0 0 16,0 21-16,0-21 0,-1 21 15,22 0-15,-21 0 0,21 0 16,0 1-16,0 20 0,0-21 16,0 0-16,21 0 0,1 22 15,-1-22-15,0 0 0,0 21 0,21-20 16,-20-1-16,-1 0 0,21 0 15,-21 0-15,0 0 0,22 1 0,-22-22 16,0 21-16,0-21 0,0 0 16,1 0-16,-44 0 31</inkml:trace>
  <inkml:trace contextRef="#ctx0" brushRef="#br0" timeOffset="24931.69">1206 8128 0,'0'-21'0,"-21"0"15,21 0-15,0-1 0,0 1 0,0 0 16,0 0-16,0 0 0,0 0 16,21-1-16,1 22 0,-1 0 15,0-21-15,21 21 0,-21 0 0,22 21 16,-22 1-16,0 20 0,0-21 15,0 21-15,-21 1 0,0 20 0,0-20 16,-21-1-16,0 0 0,-21 1 16,21-1-16,-1 0 0,-20 1 15,21-22-15,-21 0 0,20 0 16,1 0-16,0 0 0,0-21 0,0 0 16,0 0-16,21-21 31,0 0-31,21 0 0,0 21 0,0-21 15,21 0-15,1-1 0,-1 22 16,0 0-16,1 0 0,-1 0 0,0 0 16,22 22-16,-22-1 0,-21 0 15,22 0-15,-22 0 0,0 0 0,-21 1 16,0 20-16,0-21 0,-21 21 16,-21-20-16,20 20 0,-20-21 15,0 21-15,-22-20 0,22-1 16,-22 0-16,1 0 0,-1 0 0,22-21 15,0 0-15,-22 0 0,22 0 16,21 0-16,-22 0 0,1-21 16,21 0-16,0 0 0,0 0 0,-1-1 15,1 1-15,21 0 0,-21 21 16,21-21-16,0 0 0,0 0 0,0-1 16,21 22-16,0-21 0,22 0 15,-22 0-15,21 21 0</inkml:trace>
  <inkml:trace contextRef="#ctx0" brushRef="#br0" timeOffset="25095.6">2053 8467 0,'0'0'0,"21"0"0,0 0 62,1 0-62,-22-21 16</inkml:trace>
  <inkml:trace contextRef="#ctx0" brushRef="#br0" timeOffset="25823.18">3429 8636 0,'-21'-42'15,"21"21"-15,0-1 0,0 1 16,0 0-16,0 0 16,0 0-16,0 0 0,0-1 0,0 1 15,0 0-15,-21 21 0,-22-21 16,22 0-16,-21 0 0,21 21 0,-22 0 16,1 0-16,0 0 0,-1 0 15,1 0-15,0 21 0,-1 0 0,1 0 16,0 0-16,-22 22 0,22-22 15,-1 21-15,22 0 0,0 22 0,0-22 16,0 1-16,21 20 0,0-21 16,0 1-16,0-1 0,21-21 15,-21 22-15,21-22 0,0 0 0,22 0 16,-22 0-16,0-21 0,21 0 16,-21 0-16,22 0 0,-1-21 0,-21 0 15,22 0-15,-1 0 0,0-22 16,1 1-16,-1 0 0,0-1 0,22 1 15,-22 0-15,0-22 0,1 22 16,-1-22-16,0 1 0,-20-1 16,20 1-16,-21-22 0,0 0 0,0 22 15,1-22-15,-22 22 0,0-1 0,0 1 16,0 20-16,0 1 0,0 21 16,0 0-16,0 0 0,-22 21 15,1 21-15,21 0 0,0 0 16,-21 21-16,21 1 0,0 20 15,0 1-15,0-1 0,0 22 0,0-22 16,0 1-16,0 21 0,0-22 16,0 1-16,0-1 0,0 1 0,0-22 15,0 0-15,21 22 0,0-22 0,1-21 16,-1 22-16,0-22 0,-21 0 16,42 0-16,-21-21 0,1 0 0,-1 0 15,0 0-15,21 0 0,-21 0 16,1-21-16,-1 0 0</inkml:trace>
  <inkml:trace contextRef="#ctx0" brushRef="#br0" timeOffset="27175.79">4254 8467 0,'0'0'16,"0"-21"-16,0-1 0,-21 22 16,0 0-1,0 0-15,0 22 16,0-22-16,-1 21 0,22 0 0,-21 21 15,0-21-15,21 1 0,-21 20 16,21-21-16,0 21 0,0-20 0,0 20 16,0-21-16,0 0 0,0 22 15,21-22-15,0 0 0,0 0 16,1 0-16,-1-21 0,0 0 0,0 0 16,21 0-16,-20 0 0,20 0 0,-21-21 15,21 21-15,1-21 0,-1 0 16,0-22-16,1 22 0,-1 0 0,0-21 15,-20-1-15,-1 22 0,0-21 16,0 0-16,-21-1 0,0 1 0,0 0 16,-21-1-16,0 1 0,0 0 0,-22 20 15,22 1-15,-21 0 16,21 0-16,-22 21 0,1 0 0,21 0 16,-22 0-16,22 21 0,-21 0 0,21 0 15,0 22-15,-1-22 0,1 21 16,21 22-16,0-22 0,0 0 0,0 22 15,0-22-15,0 1 0,0 20 16,0-21-16,0 1 0,0-22 0,21 21 16,22-21-16,-22 1 0,0-1 15,21-21-15,1 0 0,-1 0 0,0 0 16,1 0-16,20 0 0,-20 0 0,-1-21 16,21-1-16,-20 1 0,-1-21 15,0 21-15,1-22 0,-1 22 16,-21-21-16,22 21 0,-22-22 0,0 1 15,0 0-15,0-1 0,0 22 16,-21-21-16,0 21 0,22 0 0,-22-1 16,0 1-16,0 42 31,0 1-31,0-1 0,0 0 16,0 21-16,0-21 0,0 22 15,0-22-15,0 21 0,0 1 0,0-22 16,0 21-16,0 0 0,0-20 0,21-1 15,0 0-15,0 0 0,0 0 16,0 0-16,1-21 0,-1 0 16,0 0-16,21 0 0,-21 0 0,1 0 15,20-21-15,-21 0 0,21 0 16,-20 0-16,20-22 0,-21 22 0,21-21 16,-20 21-16,-1-22 0,0 1 0,0 21 15,-21-21-15,0 20 0,0-20 16,0 21-16,0 0 0,0 42 31,0 0-31,0 0 16,0 0-16,-21 1 0,21 20 0,0-21 15,0 21-15,0-20 0,0 20 16,0-21-16,0 0 0,0 0 16,21 1-16,0-1 0,0 0 0,1 0 15,-1-21-15,0 0 0,21 0 16,-21 0-16,22 0 0,-22-21 0,21 0 15,1 0-15,-22-1 0,21 1 0,-21 0 16,22-21-16,-22-1 0,0 22 16,0-42-16,0 20 0,0 1 0,-21-21 15,0-1-15,22 1 0,-22-1 0,0 1 16,0 20-16,0-20 16,0 20-16,0 22 0,0-21 0,0 21 0,-22 42 31,22 21-31,0-21 15,-21 22-15,0-1 0,21 22 0,-21-22 16,21 0-16,-21 22 0,21-22 16,0 0-16,0 1 0,0-1 0,-21 0 15,21 1-15,0-22 0,0 21 0,0-21 16,0 1-16,0-1 0,0 0 16,0-42-1,0 0 1,21-1-1,0 1-15,0-21 0,0 21 0,0 0 16,1-1-16,-1-20 0,21 21 0,-21 0 16,22 0-16,-22 21 0,21-22 15,-21 22-15,22 0 0,-22 0 0,0 0 16,21 0-16,-21 22 0,1-1 0,-1-21 16,-21 21-16,0 0 0,0 0 15,0 0-15,0 22 0,0-22 0,-21 0 16,-1 0-16,1 22 0,0-22 0,-21 0 15,21 21-15,-22-21 0,22 1 16,-21-1-16,21 0 0,-22 0 16,22-21-16,0 21 0,0-21 0,0 0 15,-1 0-15,1 0 16,21-21-16,0 0 0,0 0 16,0 0-16,0-22 0,21 22 0,-21-21 15,43-1-15</inkml:trace>
  <inkml:trace contextRef="#ctx0" brushRef="#br0" timeOffset="27419.94">7112 7768 0,'0'0'0,"0"21"16,0 1 0,0-1-16,-21 0 0,21 0 15,-21 43-15,21-22 0,-22 0 0,1 22 16,0-1-16,0 1 0,0-22 15,21 22-15,-21-22 0,21 21 0,-22-20 16,22-1-16,0-21 0,0 22 0,0-22 16,0 21-16,0-21 0,0 0 15,0 1-15,22-22 0,-1 0 16,0 0-16,0 0 0,0 0 0,0 0 16,1-22-16,-1 1 0,0 0 0</inkml:trace>
  <inkml:trace contextRef="#ctx0" brushRef="#br0" timeOffset="27747.75">7260 8488 0,'0'21'15,"21"-21"-15,0 0 16,1 0-16,-1 0 16,0 0-16,0 0 0,0 0 0,0-21 15,1 21-15,20-21 0,-21 0 0,0 21 16,22-22-16,-22 1 0,0 0 15,0 0-15,0 0 0,-21 0 0,0-1 16,0 1-16,0-21 0,0 21 0,-21 0 16,0 21-1,0 0-15,-22 0 0,22 0 0,0 21 16,0 0-16,-21 0 0,20 21 0,1 1 16,0-1-16,21 0 0,0-20 15,-21 20-15,21 0 0,0-21 0,0 22 16,0-22-16,0 0 0,0 0 0,0 0 15,21 1-15,-21-1 0,21-21 16,22 0-16,-22 0 0,0 0 0,21 0 16,1 0-16,-1-21 0,0-1 0</inkml:trace>
  <inkml:trace contextRef="#ctx0" brushRef="#br0" timeOffset="28711.26">8636 8128 0,'0'-21'0,"0"42"0,0-63 15,0-1-15,0 22 0,0 0 16,0 0-16,-21 0 0,0 0 0,-1-1 15,1 22-15,0 0 0,0 0 0,0 0 16,0 0-16,-22 22 0,22-1 16,-21 21-16,21-21 0,-22 22 0,22-1 15,0 21-15,-21-20 16,20 20-16,1-20 0,0 20 0,0-21 16,21 22-16,0-22 0,0 1 0,0-1 15,0 0-15,0 1 0,0-22 16,21 21-16,0-21 0,0 0 0,22 1 15,-1-22-15,0 0 0,1 0 0,-1 0 16,22-22-16,-1 1 0,1 0 16,-1 0-16,1-21 0,20 20 0,-20-20 15,-1 0-15,1-1 0,-1-20 0,1-1 16,-22 1-16,0-1 0,-20 1 16,20-22-16,-21 1 0,-21 20 0,21 1 15,-21-22-15,0 21 16,0 1-16,0 21 0,0-1 0,0 1 15,0 0-15,0 20 0,0 1 0,0 0 16,-21 21-16,0 0 16,0 0-16,0 21 0,21 22 0,-22-22 15,1 21-15,0 22 0,21-22 0,0 21 16,0-20-16,-21 41 0,21-20 16,0-1-16,0 1 0,0-1 0,0 1 15,0-1-15,0-20 0,0 20 0,21-20 16,0-1-16,0 0 0,1 1 15,-1-1-15,0-21 0,0 0 16,0 0-16,22 1 0,-22-1 0,0-21 16,0 0-16,21 0 0,-20 0 15,20 0-15,-21 0 0,21-21 0,-20-1 16,20 1-16,-21 0 0,21-21 16,-20 21-16,-1-22 0,0 1 0,0 0 15,0 20-15,-21-20 0,0 0 0,0 21 16,0-1-16,0 1 0,0 42 31,0 1-31,-21-1 0,21 0 16,-21 0-16,21 0 15,0 0-15,0 1 0,0-1 0,0 0 0,0 0 16,0 0-16,0 0 31,21-21-31,0 0 0,-21-21 16,0 0-16,21 0 15,-21 0-15,0 0 0</inkml:trace>
  <inkml:trace contextRef="#ctx0" brushRef="#br0" timeOffset="28863.18">9842 8043 0,'-21'0'0,"42"0"16,-63 0-16,42-21 0,-21 21 15,0 0-15,0 0 16,42 21 15,0-21-31,0 0 0,0 22 16,22-22-16</inkml:trace>
  <inkml:trace contextRef="#ctx0" brushRef="#br0" timeOffset="29675.22">10477 8086 0,'0'-21'16,"-21"21"-16,0 0 0,0 0 16,0 0-16,0 0 0,-1 21 0,1 0 15,-21 0-15,21 0 0,0 0 0,-1 22 16,1-22-16,0 21 0,0 1 16,0-1-16,21-21 0,0 21 0,0 1 15,0-22-15,0 21 0,0-21 0,0 1 16,0-1-16,21 0 0,21 0 15,-21 0-15,1-21 0,20 0 0,-21 0 16,21 0-16,1 0 0,-22 0 0,21 0 16,1-21-16,-1 0 15,-21 0-15,21 0 0,1-1 0,-22-20 0,21 0 16,-21-1-16,1 1 0,-1-21 16,0-1-16,-21 1 0,0-1 15,21-21-15,-21 22 0,21-22 0,-21 22 16,0-1-16,21 1 0,-21 20 0,22-20 15,-22 42-15,0-22 0,0 22 16,0 0-16,0 42 16,0 0-16,0 1 0,-22 20 15,22-21-15,-21 21 0,0 22 16,21-22-16,0 1 0,0 20 0,-21 1 16,21-22-16,-21 21 0,21-20 0,-21 20 15,21-20-15,0-1 16,0 0-16,-22 1 0,22-22 0,0 0 15,0 0-15,-21 0 0,21 0 0,21-21 47,1-21-47,-1 0 0,0 0 0,21 0 16,-21-22-16,22 22 0,-22 0 16,21 0-16,-21 0 0,22 0 0,-22 21 15,0-22-15,21 1 0,-20 21 0,-1 0 16,0 0-1,-42 21 1,0-21-16,-1 0 16,-20 22-16,21-22 0,-21 21 15,20-21-15,-20 21 0,21-21 0,-21 21 16,20 0-16,1-21 0,0 21 0,0-21 16,0 22-16,21-1 0,-21 0 15,21 0-15,0 0 0,0 0 16,0 1-16,0-1 0,21 0 15,0 0-15,0 0 16,0-21-16,0 21 0,1-21 16,-1 0-16,0 0 0,-21 22 0,21-22 15,0 0 1,-42 0 0,0-22-1,-21 22-15</inkml:trace>
  <inkml:trace contextRef="#ctx0" brushRef="#br0" timeOffset="30623.83">1122 10097 0,'0'0'15,"0"-22"-15,21 22 0,-21-21 16,0 42-1,0 1-15,0-1 0,-21 0 16,0 21-16,-1 1 0,1-1 16,21 0-16,-21 1 0,-21 20 0,21-21 15,-1 1-15,1-1 0,0 0 16,0 1-16,0-22 0,21 21 0,-21-21 16,21 1-16,-22-22 15,22-22 16,22 1-31,-1 21 16,0 0-16,0-21 0,21 21 16,-20 0-16,20 0 0,0-21 0,1 21 15,-1 0-15,0 0 0,1-21 16,-1 21-16,0 0 0,-21-21 0,22-1 16,-1 22-16,-21-21 0,0 0 15,1 21-15,-1-21 0,-21 0 16,0 0-16,0-1 0,0 1 15,0-21-15,-21 21 0,-1 0 16,1 21-16,0 0 0,0 0 16,0 0-16,21 21 15,-21 0-15,-1 21 0,22-21 0,0 22 16,0-1-16,-21 22 0,21-22 16,-21 0-16,21 1 0,-21-1 0,21-21 15,0 21-15,0-20 0,0-1 16,-21 0-16,21 0 0,0 0 0,0 0 15,0 1 1,21-22 0,0-22-16,-21 1 15</inkml:trace>
  <inkml:trace contextRef="#ctx0" brushRef="#br0" timeOffset="30782.48">1905 10647 0,'0'0'15,"21"0"32,0 0-31</inkml:trace>
  <inkml:trace contextRef="#ctx0" brushRef="#br0" timeOffset="31191.5">2900 9800 0,'0'0'0,"0"-21"0,0 42 15,0 0-15,0 22 16,0-1-16,0 0 0,0 1 15,0 20-15,0-20 0,0 20 0,0 1 16,0 20-16,0-20 0,0-1 16,0-20-16,0 20 0,0 1 15,0-22-15,0 0 0,0-21 16,0 22-16,0-22 0,0 0 0,0 0 16,-21-42 15,-1 21-31</inkml:trace>
  <inkml:trace contextRef="#ctx0" brushRef="#br0" timeOffset="31536.84">2349 10181 0,'0'0'0,"-21"-42"0,0 21 16,0-22-16,21 1 0,0 0 16,0 21-16,0-22 0,21 22 15,21-21-15,1 21 0,-1-1 0,22-20 16,-1 42-16,22-21 0,-22 21 15,22 0-15,0 21 0,-22-21 16,22 42-16,-1-20 0,1 20 0,0 0 16,-22 22-16,1-22 0,-1 0 15,-20 22-15,-22-1 0,0 1 0,-21-1 16,0 1-16,0-1 0,-42 1 16,20-22-16,-20 22 0,0-22 0,-22 0 15,22 1-15,-22-1 0,1-21 0,21 22 16,-22-22-16,22 0 15,-1-21-15,1 21 0,0-21 0,-1 0 16,22 0-16,0 0 0,0 0 16,0-21-16,21 0 0,0 0 15,21-1-15,0 1 0,0 0 16,22-21-16,-22 21 0,21-1 16,0-20-16</inkml:trace>
  <inkml:trace contextRef="#ctx0" brushRef="#br0" timeOffset="31931.42">3619 10499 0,'-21'-21'15,"21"-1"1,0 1-16,0 0 0,0 0 16,0 0-16,21 21 0,1-21 15,-1-1-15,0 22 0,0 0 0,0 0 16,22 0-16,-22 0 0,21 22 0,-21-1 15,22 0-15,-22 0 0,0 0 16,0 22-16,0-22 0,0 21 0,-21 0 16,22 1-16,-22-22 0,0 21 15,0 1-15,0-22 0,0 0 0,0 0 16,-22 0-16,22 0 0,0 1 0,-21-22 16,21-22 15,0 1-31,0 0 0,21-21 15,-21 21-15,22-22 0,-1 1 16,-21 0-16,0-1 0,0 1 0,21 0 16,0-1-16,-21 1 0,21 0 15,0 20-15,-21 1 0,22 0 0,-1 0 16,0 21-16,0 0 0,0 0 16,0 0-16,1 0 15,-1 21-15,0 0 0</inkml:trace>
  <inkml:trace contextRef="#ctx0" brushRef="#br0" timeOffset="33124.25">4868 10710 0,'0'0'0,"21"0"0,1-42 15,-1 21-15,0 0 16,-21 0-16,0-1 0,0-20 15,0 21-15,0 0 0,0-22 0,0 22 16,-21-21-16,0 21 0,-22 0 16,22-1-16,-21 1 0,21 0 15,-22 21-15,22 0 0,-21 0 16,21 0-16,-22 0 0,22 21 0,0 0 16,0 1-16,-22 20 0,22-21 0,0 21 15,21 1-15,-21-1 0,0 0 16,21 1-16,0-1 0,0 0 0,0 1 15,0-22-15,0 21 0,0-21 0,21 1 16,0-1-16,0 0 0,0-21 16,1 0-16,20 0 0,-21 0 0,21 0 15,-20 0-15,20-21 0,0 21 16,-21-21-16,22-1 0,-22 1 0,21-21 16,-21 21-16,22-22 0,-22 22 15,0-21-15,0 0 0,0-1 16,-21 1-16,0 0 0,22-1 0,-22 22 15,0 0-15,21-21 0,-21 20 16,0 44 0,-21-1-1,21 0-15,0 0 0,-22 21 0,22 1 16,0-22-16,0 21 0,0 1 16,0-22-16,0 21 0,0 0 0,0-20 15,22-1-15,-1 0 0,0 0 0,0 0 16,21 0-16,-20 1 15,20-22-15,0 0 0,1 0 0,-1 0 16,0 0-16,1 0 0,-1-22 0,0 22 16,1-21-16,20 0 0,-21 0 15,-20 0-15,20 0 0,0-1 0,-21-20 16,1 21-16,-1-21 0,-21-1 0,0 1 16,0 21-16,0-22 0,0 22 15,0-21-15,-21 21 0,-1 21 0,1 0 16,0 0-16,-21 0 0,21 0 15,-1 0-15,1 0 0,-21 21 0,21 0 16,0 0-16,-1 22 0,1-22 0,21 0 16,0 21-1,0-21-15,0 1 0,0-1 0,0 0 16,21-21-16,1 0 0,-1 0 16,0 0-16,0 0 0,21 0 15,-20 0-15,20-21 0,-21 0 0,21 21 16,-20-22-16,20 1 0,-21 0 0,0 0 15,0 0-15,1 0 0,-1-1 16,-21 1-16,21 0 0,-21 0 16,0 0-16,0 42 47,0 0-47,0 0 0,0 22 15,0-22-15,-21 21 0,21 0 16,0 1-16,0-1 0,0 22 0,-21-22 15,21 21-15,0 1 0,0-1 0,0 1 16,0 21-16,0-1 0,0-20 16,21 20-16,-21 1 0,21 0 0,-21-1 15,21 1-15,-21 0 0,21-22 0,-21 22 16,0 0-16,21-1 0,-21-20 16,0-1-16,0 22 0,0-43 0,0 22 15,0-22-15,-21 0 0,21 1 0,-21-22 16,0 21-16,0-42 0,-22 21 0,22-21 15,0 0-15,-21 0 16,21-21-16,-22 0 0,22 0 0,0 0 16,-21-22-16,20 1 0,1 0 0,0-1 15,0-20-15,0-1 0,0 1 16,-1-1-16,22-20 0,-21-1 0,21 0 16,-21 1-16,21-1 0,0 0 0,0-20 15,0 20-15,21 0 0,0 1 16,1-1-16,20 21 0,-21 1 0,21-1 15,1 22-15,-1 0 0,0-1 0,1 1 16,-1 0-16,0 21 0,1-22 16,-1 22-16,-21 0 0,22 0 0</inkml:trace>
  <inkml:trace contextRef="#ctx0" brushRef="#br0" timeOffset="33928.12">6900 10224 0,'0'0'0,"21"0"0,1 0 0,-1-22 16,-21 1-16,21 21 0,0-21 0,0 21 16,-21-21-16,21 0 0,1 21 15,-22-21-15,0-1 0,0 1 0,0 0 16,0 0-16,0 0 0,-22 0 16,1 21-16,0 0 0,0 0 15,-21 0-15,20 0 0,-20 21 16,0 0-16,-1 0 0,22 0 0,-21 0 15,21 1-15,-22 20 0,22-21 0,21 0 16,0 22-16,-21-22 0,21 0 16,0 0-16,0 0 0,0 22 15,0-22-15,21 0 0,0-21 0,1 21 16,20 0-16,-21 0 0,21-21 0,1 0 16,-1 22-16,0-22 0,1 0 15,-1 0-15,-21 0 0,22 0 0,-22 0 16,0 0-16,0-22 0,-21 1 15,-21 21 1,0 0-16,0 0 0,-22 0 16,1 21-16,0 1 0,-1-1 0,1-21 15,0 21-15,-1 0 0,1 0 16,0 0-16,20 1 0,1-1 16,0 0-16,0 0 0,0 0 0,21 0 15,0 1-15,21-22 16,0 0-1,0 0-15,22 0 0,-22 0 16,21 0-16,0 0 0,1-22 0,-1 22 16,-21-21-16,22 0 0,-1 21 0,0-21 15,-21 0-15,1 21 0,-1 0 16,0-21-16,-21 42 16,0 0-1,-21 0-15,0 0 0,-1 0 16,1 22-16,0-22 0,-21 21 15,21-21-15,-1 22 0,1-22 0,21 21 16,-21 1-16,0-22 0,0 0 0,21 21 16,-21-21-16,21 1 0,0-1 15,0 0-15,0 0 0,0 0 16,21-21 0,-21-21-16,21 0 15,0 0-15,0 0 0</inkml:trace>
  <inkml:trace contextRef="#ctx0" brushRef="#br0" timeOffset="35499.22">8403 9864 0,'0'0'0,"0"-43"0,0 22 0,21-21 16,-21 21-16,0 0 0,0-1 0,0 1 16,0 42-1,-21 1-15,21-1 0,-21 21 16,0 0-16,0 1 0,-1-1 0,1 22 16,0-22-16,0 21 15,-21-20-15,20 20 0,-20-20 0,21 20 16,-21-21-16,-1 22 0,1-22 0,21 1 15,-22-1-15,22-21 0,0 21 16,0-20-16,21-1 0,-21-21 0,21-21 31,0-1-31,21 1 16,0-21-16,0 21 0,-21-22 0,21 1 16,1 0-16,-1-1 0,0 1 15,0 0-15,0 21 0,0-22 0,-21 22 16,22 21-16,-1 0 0,0 0 15,0 0-15,-21 21 16,21 0-16,-21 1 0,0 20 16,21-21-16,-21 21 0,22-20 0,-22 20 15,0-21-15,0 21 0,21-20 0,-21 20 16,21-21-16,0 0 0,-21 0 16,21 1-16,0-1 0,1 0 0,-1-21 15,0 0-15,0 0 0,21 0 0,-20 0 16,20 0-16,0-21 0,-21 0 15,22-1-15,-1 1 0,0-21 0,1 21 16,-22-22-16,21 1 0,-21 0 16,1-1-16,-1-20 0,0 21 15,-21-22-15,0 1 0,0-1 0,0 1 16,0-1-16,-21 1 0,0-1 16,-1 1-16,1-1 0,-21 22 0,21-1 15,-22 1-15,1 21 0,0 0 0,-1 0 16,22 21-16,-21 0 0,0 0 15,-1 21-15,22 0 0,-21 21 0,21-21 16,-22 22-16,22 20 0,0 1 0,21-22 16,0 22-16,0-1 0,0 1 15,0-1-15,0-21 0,0 22 0,0-1 16,0-20-16,21-1 0,-21 22 16,21-22-16,22-21 0,-22 21 15,0-20-15,0-1 0,21 0 0,1 0 16,-1-21-16,0 0 0,1 0 15,-1 0-15,0-21 0,22 21 0,-22-21 16,22 0-16,-22-22 0,22 22 0,-22-21 16,0 21-16,1-22 0,-1 1 15,-21 21-15,0-22 0,0 1 0,-21 21 16,0 0-16,0-22 0,-21 22 16,0 0-16,0 21 0,0 0 15,0 0-15,-1 0 0,1 0 0,0 21 16,0 0-16,0 1 0,21-1 15,0 0-15,0 0 16,0 0-16,21-21 0,-21 21 0,21 1 16,0-1-16,0 0 0,1 0 0,-1 21 15,0-20-15,0-1 0,0 0 16,-21 0-16,21 21 0,-21-20 0,22-1 16,-22 0-16,21 0 0,0 0 0,-21 0 15,21 1-15,0-22 16,0 21-16,1-21 0,-1 0 0,21 0 15,-21 0-15,0-21 0,1-1 16,-1 22-16,21-21 0,-21 0 16,0-21-16,22 21 0,-22-1 0,0-20 15,0 0-15,0-1 0,1 1 16,-1 21-16,0-21 0,0-1 16,0 22-16,-21 0 0,0 0 0,0 0 15,0-1-15,0 1 0,0 42 31,-21 1-31,0-1 0,21 0 16,-21 0-16,0 0 0,21 22 0,-22-22 16,22 21-16,0 0 0,0-20 15,0 20-15,0-21 0,0 21 0,0-20 16,0 20-16,0-21 0,22 0 0,-1 0 16,0 1-16,0-22 0,21 21 15,-20-21-15,20 0 0,0 0 16,-21 0-16,22 0 0,-1 0 0,-21-21 15,22 21-15,-22-22 0,21 1 0,-21-21 16,0 21-16,1-22 0,-22 1 16,0 0-16,0-1 0,0 1 0,0 0 15,0-1-15,0 1 0,-22 21 16,1-21-16,0 20 0,0 1 0,0 0 16,-22 21-16,22 0 0,-21 0 0,21 0 15,-22 0-15,22 0 0,-21 21 16,21 0-16,0 1 0,-1-1 0,22 0 15,0 0-15,0 0 16,0 0-16,0 1 0,22-1 0,-1-21 16,21 21-16,-21-21 0,0 0 15</inkml:trace>
  <inkml:trace contextRef="#ctx0" brushRef="#br0" timeOffset="35815.04">10731 9991 0,'-21'0'16,"0"21"-16,21 0 15,0 0-15,0 0 0,-21 1 0,21-1 16,0 21-16,-21 0 0,21 1 16,-21-1-16,21 22 0,-22-1 15,22 1-15,0-1 0,-21 22 0,21-22 16,-21 22-16,21-22 0,0 22 0,0 0 15,0-22-15,-21 22 0,21 0 16,0-1-16,-21 1 0,21-22 0,0 22 16,0-21-16,0-1 0,0 1 0,-21-1 15,21 1-15,0-22 0,-22 0 0,22-21 16,0 22-16,-21-22 0,21-42 31,0-22-31,0 22 16,0-21-16</inkml:trace>
  <inkml:trace contextRef="#ctx0" brushRef="#br0" timeOffset="36099.87">10477 10075 0,'0'0'15,"0"-42"-15,0-21 16,22 41-16,-1 1 0,0 0 15,0 0-15,21 21 0,-20 0 0,20 0 16,0 0-16,-21 0 0,22 0 0,-1 21 16,0 0-16,-20 0 0,-1 1 15,0-1-15,0 21 0,-21-21 0,0 22 16,0-1-16,-21-21 0,0 21 16,-22 1-16,1-22 0,0 21 0,-1-21 15,1 22-15,0-22 0,-1 0 16,1 0-16,0 0 0,-1-21 0,1 22 15,21-1-15,-21-21 0,-1 21 0,1-21 16,0 21-16</inkml:trace>
  <inkml:trace contextRef="#ctx0" brushRef="#br0" timeOffset="36811.47">825 12086 0,'0'0'0,"-21"0"0,0 21 16,42-21 15,0 0-31,1 0 15,-1 0-15,21 0 0,-21 0 16,0 0-16,1 0 0,20 0 0,-21 0 16,0 0-16,0 0 0,1-21 15,-1 21-15,0 0 16,-42 0 15,0 0-31,-1 0 0,1 0 16</inkml:trace>
  <inkml:trace contextRef="#ctx0" brushRef="#br0" timeOffset="37279.21">720 12150 0,'0'0'0,"-22"21"0,1-21 0,0 21 0,21 0 16,-21 0-16,0 1 0,0-1 15,-1 21-15,1-21 0,0 0 0,0 1 16,0-1-16,0 0 15,-1 0-15,22 0 0,-21 0 16,0-21-16,21 22 16,21-22 15,0 0-31,-21-22 16,43 22-16,-22-21 0,0 21 0,21 0 15,-20-21-15,20 21 0,0-21 16,1 21-16,-1 0 0,0 0 0,-21 0 15,22 0-15,-1 0 0,0 0 16,-20 0-16,-1 21 0,21 0 16,-21-21-16,-21 21 0,0 1 0,0-1 15,0 0-15,-21 0 0,0 0 16,0 22-16,0-22 0,-22 0 16,22 0-16,-21 0 0,-1 0 15,22 1-15,-21-1 0,0 0 0,20-21 16,-20 0-16,21 0 0,0 0 15,0 0-15,-22 0 0,22 0 0,0 0 16,21-21 0,0 0-1,0-1-15,21 1 0,0 21 16,0-21-16,1 0 0</inkml:trace>
  <inkml:trace contextRef="#ctx0" brushRef="#br0" timeOffset="37452.11">1333 12573 0,'0'0'15,"43"0"-15,-22 0 32,-21-21 14</inkml:trace>
  <inkml:trace contextRef="#ctx0" brushRef="#br0" timeOffset="38687.79">2984 12319 0,'0'0'0,"-21"0"15,21-21 1,0 0-16,21 0 15,1 21-15,-1-22 16,0 1-16,0 0 0,0 0 0,22 0 16,-1 0-16,-21-22 0,21 22 15,-20-21-15,20-1 0,-21 22 0,0-21 16,0 0-16,-21 20 0,0-20 16,0 21-16,0 0 0,-21 0 0,0-1 15,-21 22-15,-1 0 0,1 0 16,0 0-16,-1 0 0,-20 22 15,21-1-15,-1 0 0,-20 0 0,20 21 16,22-20-16,-21-1 0,21 21 16,0 0-16,21-20 0,0 20 0,0-21 15,0 21-15,21 1 0,0-22 16,21 21-16,-21-21 0,22 22 0,-22-22 16,21 21-16,1-21 0,-22 1 0,21 20 15,0-21-15,1 0 16,-22 22-16,21-22 0,-21 0 0,1 0 0,-1 21 15,-21-20-15,0-1 0,0 21 16,-21-21-16,-1 0 0,1 22 16,-21-22-16,21 0 0,-22 0 15,1-21-15,0 21 0,-1-21 0,1 0 16,-21 0-16,20 0 0,1 0 16,0 0-16,-22-21 0,22 21 0,-1-21 15,22-21-15,-21 21 0,0-1 16,20-20-16,-20 0 0,21-1 0,0 22 15,0-21-15,-1 0 0,22 20 16,0 1-16,0 0 0,0 0 0,0 0 16,22 21-16,-1 0 15,0 0-15,21 21 0,-21 0 0,22 0 16,-22 0-16,21 22 0,1-22 16,-22 21-16,21 1 0,0-1 15,-20 0-15,20 1 0,-21-22 0,21 21 16,-20 0-16,20-20 0,0-1 15,-21 0-15,22 0 0,-22 0 0,21-21 16,1 0-16,-1 0 0,0 0 16,1-21-16,20 0 0,-21 21 0,1-42 15,-1 20-15,0-20 0,22 21 16,-22-21-16,1-1 0,-1 1 0,0-22 16,-21 22-16,22-21 0,-22 20 0,0-20 15,0-1-15,-21 1 0,0-1 16,21-20-16,-21 20 0,22 22 15,-22-22-15,0 22 0,0 0 16,0 20-16,21 1 0,-21 0 0,0 0 16,0 42-1,0 0-15,0 22 0,0-1 16,0 0-16,0 22 0,0-22 0,0 22 16,0-1-16,0 1 0,0-1 15,-21-21-15,21 22 0,0-22 0,0 1 16,0-1-16,0 0 0,0-21 15,0 22-15,21-22 0,0 0 16,-21 0-16,21-21 0,0 0 0,0 0 16,1 0-16,-1 0 15,0 0-15,0-21 0,0 0 0,0 0 16,1 21-16,-1-21 0,-21-1 16,21 1-16,0 0 0,-21 0 15,0 42 16,0 0-31,0 0 0,0 1 16,0-1-16,0 0 16,0 0-16,0 0 15,0 0-15,0-42 47,0 0-47,0 0 16</inkml:trace>
  <inkml:trace contextRef="#ctx0" brushRef="#br0" timeOffset="38839.71">4318 12150 0,'0'0'16,"-21"0"-16,0 0 16,-1 0-16,44 0 46,20 0-46</inkml:trace>
  <inkml:trace contextRef="#ctx0" brushRef="#br0" timeOffset="39460.35">5101 12488 0,'42'0'16,"-42"-21"-16,22 21 16,-22-21-16,0 0 0,0 0 15,0 0-15,0-1 0,0 1 0,0 0 16,0 0-16,-22 0 0,1 0 16,0-1-16,0 22 0,-64 0 15,43 0-15,21 0 0,-22 22 16,22-1-16,-21 0 0,21 0 15,-22 21-15,22-20 0,0 20 0,0-21 16,21 21-16,0 1 0,-21-22 16,21 21-16,0 1 0,0-22 0,0 0 15,0 0-15,21 0 0,0 0 16,0 1-16,0-22 0,1 0 16,-1 0-16,21 0 0,-21 0 0,22 0 15,-22-22-15,21 1 0,-21 0 16,22 0-16,-22-21 0,21 20 0,-21-20 15,0 21-15,22-21 0,-22-1 0,-21-20 16,21 20-16,0-20 0,-21-1 16,21 1-16,-21-1 0,0 1 0,0-1 15,0 1-15,0 21 0,0-22 16,0 22-16,0 21 0,0-1 0,0 1 16,0 0-16,-21 21 15,21 21-15,-21 0 16,21 1-16,-21 20 0,21 0 0,0 22 15,0-22-15,0 22 0,0-1 0,0 1 16,0-1-16,0 1 0,0-22 16,0 21-16,0-20 0,0 20 0,0-20 15,0-1-15,0-21 0,21 21 16,0 1-16,-21-22 0,21 0 0,1 0 16,-22 0-16,21-21 0,0 0 0,0 0 15,0 0-15,0 0 16,1 0-16,20-21 0,-21 21 0,0-21 15,0 0-15,22 0 0</inkml:trace>
  <inkml:trace contextRef="#ctx0" brushRef="#br0" timeOffset="39823.65">5736 12488 0,'21'22'16,"0"-22"-1,-21 21-15,22-21 0,-1 0 16,0 0-16,0 0 0,0 0 15,0 0-15,1 0 0,-1 0 0,0-21 16,21 21-16,-21-22 0,1 1 0,-1 21 16,21-21-16,-21 0 0,0 0 15,-21 0-15,22-1 16,-22 1-16,0 0 0,0 0 0,0 0 16,0 0-16,-22 21 0,1 0 15,0 0-15,0 0 0,0 0 0,-22 0 16,22 0-16,0 21 0,0 0 0,0 0 15,0 0-15,-1 22 0,22-22 16,-21 21-16,21-21 0,0 22 0,0-22 16,0 21-16,0-21 0,0 0 0,0 1 15,0-1-15,21 0 0,1 0 16,-1 0-16,0-21 0,0 21 0,0-21 16,22 0-16,-22 0 0,21 0 15,-21 0-15,22 0 0,-22-21 16,21 21-16,-21-21 0,22 0 0</inkml:trace>
  <inkml:trace contextRef="#ctx0" brushRef="#br0" timeOffset="40215.43">6477 12383 0,'0'0'16,"-21"0"-16,0-22 0,-1 22 0,22-21 0,0 0 15,0 0-15,0 0 16,0 0-16,22 21 0,-1-22 15,0 1-15,0 21 0,21 0 0,-20-21 16,-1 21-16,21 0 0,-21 0 16,22 21-16,-22-21 0,0 21 0,0 1 15,0 20-15,0-21 0,1 0 0,-1 22 16,-21-22-16,0 0 0,0 21 16,0-21-16,0 1 0,0-1 0,0 0 15,0 0-15,-21 0 0,-1 0 0,22 1 16,-21-22-1,21-22 1,0 1-16,0 0 16,0 0-16,0-21 0,21 20 15,-21-20-15,22 21 0,-1-21 16,0-1-16,0 1 0,0 0 0,0 20 16,1-20-16,-1 21 0,0 0 15,0 0-15,0-1 0,0 22 0,1 0 16,-1 0-16,0 0 0,0 0 0,0 0 15,0 0-15</inkml:trace>
  <inkml:trace contextRef="#ctx0" brushRef="#br0" timeOffset="40651.98">7620 12383 0,'0'0'0,"21"0"0,21-22 16,-20 22-1,-1-21-15,0 0 0,-21 0 0,0 0 16,0 0-16,0-1 0,0 1 0,0 0 16,0 0-16,0 0 0,-21 21 15,0-21-15,-1 21 0,-20 0 0,21 0 16,0 0-16,-22 0 0,22 21 0,-21-21 16,21 21-16,0 0 0,-1 0 15,-20 0-15,42 1 0,-21 20 0,21-21 16,0 0-16,0 0 0,0 1 15,0-1-15,21 0 16,-21 0-16,42-21 0,-20 21 0,-1-21 16,21 21-16,-21-21 0,0 0 0,22 22 15,-22-22-15,0 0 0,0 21 16,0 0-16,1-21 0,-1 21 16,-21 0-16,-21-21 15,-1 21-15,1-21 16,-21 0-16,21 0 0,0 22 0,-22-22 15,22 0-15,0 0 0,-21 0 0,20 0 16,1 21-16,0-21 0,0 0 16,0 0-16,0 0 0,-1 0 15,1 0-15,0 0 0,0 0 0,0 0 16,0 0-16,-1 0 0</inkml:trace>
  <inkml:trace contextRef="#ctx0" brushRef="#br0" timeOffset="41515.17">1058 13970 0,'0'0'0,"0"-21"16,0 0-16,0 0 15,-21 21-15,0 0 16,0-22-16,0 22 0,-1 0 15,1 0-15,0 0 0,0 0 0,-21 22 16,20-1-16,-20 0 0,21 21 16,0-21-16,-22 22 0,22-1 0,21 22 15,0-22-15,-21 21 0,21 1 16,0-1-16,0-20 0,0 20 16,0 1-16,0-22 0,0 0 0,0 1 15,21-22-15,0 21 16,1-42-16,-1 21 0,21-21 0,-21 0 15,22 0-15,-1 0 0,-21 0 16,21-21-16,-20 21 0,20-21 0,-21 0 16,0 0-16,0-22 0,-21 22 15,0 0-15,0 0 0,0 0 16,-21-22-16,0 22 0,0 0 0,0 21 16,0 0-16,-22 0 0,22 0 15,-21 0-15,21 0 0,-1 0 16,1 0-16,0 21 0,0 0 15,0 1-15,21-1 0,0 0 16,0 0-16,0 0 0,0 0 16,0 1-16,21-22 15,0 0-15,0 0 0,0 0 16</inkml:trace>
  <inkml:trace contextRef="#ctx0" brushRef="#br0" timeOffset="41692.07">1524 14351 0,'0'0'0,"42"-21"0,-21 21 0,1-21 16,-1 21 31,-21-21-32,21 21-15,0-22 16</inkml:trace>
  <inkml:trace contextRef="#ctx0" brushRef="#br0" timeOffset="42239.31">3111 13928 0,'0'0'0,"22"-43"0,-22 22 0,21 0 16,0 0-16,-21 0 0,21-22 15,-21 22-15,0 0 0,0 0 0,0 0 16,0 0-16,-21-1 0,0 1 16,0 21-16,-1 0 0,1 0 0,0 0 15,0 21-15,-21 1 0,20-1 16,-20 21-16,0 0 0,-1 1 0,1-1 15,-21 22-15,20-1 0,1 1 16,0-1-16,-1 22 0,22-22 0,21 22 16,0 0-16,0-22 15,0 1-15,0-1 0,21-21 0,22 1 16,-22-1-16,21 0 0,-21-20 16,22-1-16,-1 0 0,0 0 0,1-21 15,-1 0-15,0 0 0,1 0 16,-1 0-16,0-21 0,1 0 0,-1 0 15,21-1-15,-20-20 0,-1 21 16,0-21-16,1-1 0,-1 1 0,-21 0 16,22-1-16</inkml:trace>
  <inkml:trace contextRef="#ctx0" brushRef="#br0" timeOffset="42623.09">3556 14288 0,'0'-22'0,"0"44"0,0-65 0,-21 43 16,0 0-16,-1 0 0,1 0 15,0 21-15,0 1 16,0 20-16,0-21 0,21 21 15,0 1-15,-22-1 0,22 0 0,0 1 16,0-22-16,0 21 0,0 1 16,0-22-16,0 0 0,22 21 0,-1-42 15,0 21-15,0-21 0,0 0 16,22 0-16,-22 0 0,21 0 0,0 0 16,-20-21-16,20 0 0,0 0 15,1 0-15,-22 0 0,21-1 0,-21-20 16,0 21-16,1-21 0,-1-1 15,-21 22-15,0-21 0,0-1 16,0 1-16,-21 21 0,-22-21 0,22 20 16,-21 1-16,21 0 0,-22 0 15,1 21-15,0 0 0,-1 0 0,22 0 16,-21 21-16,21 0 0,-1 0 16,1 1-16,0 20 0,21-21 0,0 21 15,0-20-15,0 20 0,0-21 16,0 0-16,21 22 0,0-43 0,1 21 15,-1 0-15,21-21 0,-21 0 0,22 0 16,-22 0-16,21 0 0,-21-21 16,22 0-16,-1-1 0,0 1 0</inkml:trace>
  <inkml:trace contextRef="#ctx0" brushRef="#br0" timeOffset="43242.88">4149 14224 0,'0'0'16,"0"21"15,0 0-31,0 1 0,0-1 16,0 0-16,0 0 0,0 0 15,0 22-15,0-22 0,0 0 0,0 0 16,0 21-16,0-20 0,0-1 16,0 0-16,0 0 0,0 0 15,0-42 16,0-21-15,0 21-16,0-1 16,0-20-16,21 21 0,-21-21 0,21-1 15,-21 22-15,21-21 0,0 21 16,0-1-16,1 1 0,-1 0 0,-21 0 16,21 21-16,0 0 0,0 0 15,0 0-15,1 21 0,-1 0 0,-21 0 16,21 1-16,0-1 0,-21 0 15,21 21-15,-21-21 0,0 1 16,0 20-16,0-21 0,0 0 0,0 22 16,0-22-16,0 0 0,0 0 15,0 0-15,0 0 16,0-42 0,21 0-1,-21 0-15,22 0 0,-22 0 0,21-1 16,-21-20-16,21 21 0,0-21 15,-21-1-15,21 22 0,0-21 0,1 21 16,-22-22-16,21 22 0,0 21 16,0 0-16,0 0 0,0 0 15,1 0-15,-22 21 0,21 0 16,-21 1-16,21-1 0,-21 0 16,0 21-16,0-21 0,0 22 0,0-22 15,0 0-15,0 21 0,0-20 0,0-1 16,0 0-16,0 0 0,0 0 15,0 0-15,21-21 32</inkml:trace>
  <inkml:trace contextRef="#ctx0" brushRef="#br0" timeOffset="43611.69">5292 14139 0,'0'-21'0,"-22"21"16,1 21-1,21 1-15,0-1 16,0 0-16,0 0 0,0 21 0,0 1 16,0-1-16,0 22 0,0-22 15,0 21-15,0 1 0,0-1 0,0 1 16,0-1-16,0 1 0,0 21 15,0-1-15,0 1 0,-21 0 16,21-1-16,0 22 0,0-21 0,-21-1 16,21 22-16,0-21 0,0 21 0,-21-22 15,21 22-15,-21-21 0,-1 21 16,22-22-16,0-20 0,-21 21 0,21-22 16,-21 1-16,0-22 0,21 0 0,-21 1 15,21-22-15,0 0 0,0-42 16,0-22-1,0 22-15,0-21 0,0 0 16,0-22-16,0-148 16</inkml:trace>
  <inkml:trace contextRef="#ctx0" brushRef="#br0" timeOffset="43900.53">5207 14669 0,'0'0'0,"0"-64"0,21 22 0,-21-22 15,0 22-15,0-22 0,21 22 16,0 0-16,1 21 0,-1-22 0,0 22 16,21-21-16,-21 21 0,22 21 15,-22-22-15,21 22 0,-21 0 0,22 0 16,-22 0-16,0 0 0,0 22 0,-21-1 16,0 0-16,0 0 15,0 0-15,0 22 0,0-22 0,-21 21 16,0 0-16,-21 1 0,20-22 15,1 21-15,-21 1 0,21-22 0,-22 0 16,22 21-16,0-21 0,0-21 0,0 22 16,0-1-16,-1-21 15,22-21 1,22-1-16,-1 22 0</inkml:trace>
  <inkml:trace contextRef="#ctx0" brushRef="#br0" timeOffset="45464.33">6159 14055 0,'-21'0'16,"0"21"0,0 0-16,0-21 0,-22 21 0,22 0 15,0 22-15,0-22 0,0 0 16,0 21-16,-1-20 0,22 20 0,0-21 15,-21 21-15,21-20 0,0 20 0,0-21 16,0 21-16,0-20 0,0-1 16,0 0-16,21-21 0,1 21 0,-1-21 15,0 0-15,0 0 0,21 0 16,-20 0-16,-1-21 0,0 0 16,21 21-16,-21-21 0,1-22 0,-1 22 15,0 0-15,0-21 0,0 20 16,0-20-16,-21 0 0,0-1 0,0 1 15,0 21-15,0-21 0,0 20 0,-21 1 16,0 0-16,0 0 0,0 0 16,0 21-16,-1 0 0,-20 0 0,21 0 15,-21 0-15,20 21 0,-20-21 0,21 21 16,0 0-16,0 0 0,-1 1 16,22-1-16,0 0 0,0 0 15,0 0-15,22-21 0,-1 21 16,0 1-16,0-22 0,21 0 0,-20 0 15,20 0-15,0 0 0,1 0 0,-22 0 16,21-22-16,0 22 0,1-21 16,-1 0-16,0 0 0,22 21 0,-22-21 15,1 0-15,-1-1 0,0 1 16,-21 0-16,1 21 0,-1-21 0,-42 21 31,-1 21-31,1 0 16,21 0-16,0 1 0,0-1 15,0 0-15,0 0 0,0 0 16,0 0-16,0 1 0,21-1 16,1 21-16,-22-21 0,21 0 0,0 1 15,0-1-15,0 0 0,-21 0 0,0 0 16,0 0-16,0 1 16,0-1-16,-21-21 15,0 0-15,0 0 0,0 0 16,-1 0-16,22-21 0,-21 21 15,0-22-15,0 1 0,0 0 16,21 0-16,-21 21 0,-1 0 16,22-21-16,0 42 31,0 0-31,0 0 16,0 0-16,22 1 0,-1-1 15,0-21-15,0 21 0,0-21 0,22 0 16,-22 0-16,0 0 0,21 0 15,1 0-15,-22 0 0,21 0 0,0 0 16,1 0-16,-1-21 0,-21 0 0,22-1 16,-1 1-16,-21 0 0,0 0 15,22 0-15,-22-22 0,0 22 0,-21-21 16,0 21-16,21 0 0,-21-1 16,21 1-16,-21 0 0,0 0 15,-21 21 16,21 21-31,-21 0 0,21 0 16,0 1-16,0 20 0,0-21 0,0 0 16,0 22-16,0-22 0,0 0 15,0 0-15,0 0 0,21 0 0,0 1 16,0-1-16,-21 0 0,22-21 0,-1 0 16,21 0-16,-21 0 0,0 0 15,1 0-15,20 0 0,-21 0 0,21-21 16,1 0-16,-22-1 0,21 1 0,-21-21 15,1 21-15,20-22 16,-21 1-16,0 0 0,0-22 0,1 22 16,-1-22-16,0 1 0,0-1 0,-21 1 15,21-1-15,-21 1 0,21 21 16,1-22-16,-22 22 0,0 21 0,0-22 16,0 22-16,0 0 0,-22 21 15,22 21 1,-21 0-16,0 0 0,0 22 0,21-22 15,0 21-15,-21 1 0,21-1 16,-21 0-16,21 1 0,0-1 0,0 0 16,0 1-16,0-1 0,0 0 15,0 1-15,0-1 0,0 0 16,0-21-16,0 22 0,21-1 0,0-21 16,-21 22-16,21-22 0,0 0 15,0 0-15,1 0 0,-1-21 0,0 0 16,0 21-16,0-21 0,22 0 0,-22 0 15,21-21-15,-21 0 0,22 0 16,-22 0-16,0 0 0,21-1 0,-21 1 16,1 0-16,-1-21 0,-21 21 15,21-1-15,-21-20 0,0 21 0,0 0 16,0 0-16,0-1 0,-21 22 31,0 0-31,-1 22 16,1-1-16,21 0 0,-21 0 0,21 0 15,0 0-15,0 1 0,0 20 16,0-21-16,0 0 0,0 22 0,0-22 16,0 0-16,0 0 0,21-21 0,-21 21 15,21 0-15,1-21 0,-1 0 16,0 0-16,0 0 0,0 0 0,22 0 16,-22 0-16,0-21 0,21 0 0,-21 0 15,1 21-15,20-21 16,-21 0-16,21-22 0,-20 22 0,-1 0 15,0 0-15,0-22 0,-21 22 0</inkml:trace>
  <inkml:trace contextRef="#ctx0" brushRef="#br0" timeOffset="45699.19">7937 13758 0,'0'0'16,"-21"0"-16,21 22 0,21-22 16,1 0-16,-1 0 15,0 0-15,21 0 0,1-22 0,-1 22 16,-21 0-16,21-21 16,1 21-16,-1 0 0,0-21 0,-20 21 15,20-21-15,-21 0 0,21 21 0,-20-21 16,-1 21-16,-21-22 0</inkml:trace>
  <inkml:trace contextRef="#ctx0" brushRef="#br0" timeOffset="45871.09">7514 13674 0,'-21'21'0,"42"-42"0,-63 42 0,21-21 15,21 21-15,21-21 16,0 0 0,0 0-16</inkml:trace>
  <inkml:trace contextRef="#ctx0" brushRef="#br1" timeOffset="52150.86">11684 4212 0,'0'0'0,"-21"21"0,0-21 0,-1 0 0,1 0 16,0 0-16,0 0 0,0 0 15,0 0-15,-1 0 0,-20 22 16,21-22-16,0 0 0,0 0 0,-1 0 16,1 0-16,0 0 0,0 0 15,0 0-15,0 0 16,42 0 15,0 21-15,0-21-16,21 0 0,-20 0 0,20 0 15,0 0-15,1 0 16,20 21-16,-21-21 0,22 0 0,21 0 16,-22 0-16,22 0 0,-22 0 0,22 0 15,0 0-15,-22 0 0,22 0 16,-22 0-16,1 0 0,-22 0 0,22 0 16,-22 0-16,0 0 0,1 0 15,-1 0-15,0 0 0,-21 0 0,1 0 16,-1 0-16,0 0 0,0 0 15,-42 0 32,0-21-31,0 0-16,-1 21 0</inkml:trace>
  <inkml:trace contextRef="#ctx0" brushRef="#br1" timeOffset="52567.73">12509 4022 0,'0'0'0,"-21"0"0,0 0 16,21 21 15,0 0-15,21 0-16,0-21 0,1 21 15,-1-21-15,0 22 0,0-22 16,21 21-16,-20-21 0,20 0 0,-21 21 16,21-21-16,1 0 0,-22 21 15,21-21-15,-21 0 0,1 0 0,20 21 16,-21-21-16,-21 21 16,0 1-16,0-1 15,-21-21-15,0 21 0,0 0 0,-22 0 16,1 0-16,21 1 0,-22-1 15,1 21-15,0-21 0,-1 0 16,1 1-16,0-1 0,21 0 0,-22 0 16,22 0-16,-21 0 0,21 1 15,-1-1-15,1 0 0,0-21 0,0 21 16,21 0 0,-21-21-16,42 0 15,0 0-15,0-21 16,0 0-16</inkml:trace>
  <inkml:trace contextRef="#ctx0" brushRef="#br1" timeOffset="53551.37">14330 3979 0,'0'-21'16,"-21"21"-16,-1 21 15,22 1 1,0-1-16,0 0 0,0 21 0,0 1 16,-21-1-16,21 0 0,-21 1 0,21-1 15,0 0-15,0 1 0,-21-1 16,0 0-16,21-21 0,-21 22 0,21-22 16,0 0-16,-22 0 0,22 0 15,0 1-15,-21-1 0,0-21 31,21-21-15,0-1-16,0 1 0,0 0 16,0-21-16,0 21 0,0-22 15,0 1-15,0 0 0,0-1 16,21 1-16,0 0 0,1-1 0,-1 22 16,0-21-16,21-1 0,-21 22 15,22 0-15,-1 0 0,-21 0 0,22 21 16,-1 0-16,0 0 0,-21 21 15,22 0-15,-22 0 0,0 22 0,21-22 16,-42 21-16,22 0 0,-1 1 16,-21-1-16,0-21 0,0 22 0,0-1 15,0-21-15,0 21 0,0-20 0,0 20 16,0-21-16,0 0 0,-21-21 16,-1 21-16,22 1 0,-21-22 15,0 0 1,21-22-16,0 1 15,0 0-15,0 0 0,0 0 0,0-22 16,21 1-16,0 0 0,1-1 16,-1 1-16,0 0 0,21-1 0,-21-20 15,22 21-15,-1 20 0,0-20 16,1 21-16,20 0 0,-20 21 0,-1 0 16,0 0-16,1 0 0,-1 21 0,-21 0 15,0 21-15,0-20 16,1 20-16,-22 0 0,0-21 0,0 22 0,0-1 15,-22 0-15,1-20 16,0 20-16,0-21 0,0 21 0,0-20 16,-1-1-16,1 0 0,0 0 0,21 0 15,-21-21-15,42-21 32,0 0-17</inkml:trace>
  <inkml:trace contextRef="#ctx0" brushRef="#br1" timeOffset="53971.13">15706 4128 0,'0'0'0,"0"-22"0,0 1 0,-22 21 32,1 0-32,0 0 0,0 0 15,0 21-15,-22 1 0,22 20 16,0-21-16,-21 21 0,21-20 0,-1 20 15,1 0-15,0 1 0,0-1 0,21-21 16,0 21-16,0-20 0,0 20 16,0-21-16,0 0 0,0 22 0,21-43 15,0 21-15,0 0 0,1-21 0,20 0 16,127 0 0,-126-21-16,-1 21 0,-21-21 15,21-1-15,1 1 16,-1 0-16,-21 0 0,0-21 0,1 20 15,-22-20-15,0 21 0,0-21 0,0-1 16,-22 22-16,1-21 0,0-1 16,0 22-16,-21-21 0,20 21 0,-20 21 15,0-21-15,21 21 0,-22 0 16,22 0-16,-21 21 0,21-21 0,-1 21 16,1 0-16,0 0 0,0 0 0,21 1 15,0 20-15,0-21 0,0 0 16,21 0-16,0 1 15,0-22-15,1 0 0,20 0 16,-21 0-16</inkml:trace>
  <inkml:trace contextRef="#ctx0" brushRef="#br1" timeOffset="54350.92">16171 4106 0,'0'0'0,"0"-21"15,21 42 1,1 1-16,-1-1 0,-21 0 16,21 0-16,-21 21 0,0-20 15,21-1-15,-21 21 0,21 0 0,-21-20 16,0 20-16,0-21 16,0 0-16,0 22 0,0-22 0,0 0 15,0 0-15,0 0 0,0 0 16,21-42 15,1 0-31,-1 0 16,-21 0-16,21-22 0,0 22 15,-21-21-15,21 0 0,0-1 0,1 1 16,-22 0-16,21 20 0,0-20 16,0 0-16,-21 21 0,21-22 15,0 22-15,-21 0 0,22 21 0,-1-21 16,0 21-1,0 0-15,0 0 16,-21 21-16</inkml:trace>
  <inkml:trace contextRef="#ctx0" brushRef="#br1" timeOffset="54731.71">16764 4424 0,'0'0'0,"63"0"16,-41 0 0,-1-21-16,21 21 0,-21-21 15,0-1-15,22 1 0,-22 0 0,21 0 16,-21 0-16,1-22 0,-1 22 16,0-21-16,0 21 0,-21-22 0,0 22 15,0 0-15,0-21 0,0 21 16,-21-1-16,0 22 0,0 0 15,-1 0-15,-20 0 0,21 22 16,-21-1-16,20 0 0,-20 21 0,21 1 16,0-1-16,0 0 0,-1 1 15,1-1-15,21 0 0,0 1 16,0-1-16,0-21 0,0 21 0,0-20 16,0-1-16,21 0 0,1 0 0,-1 0 15,0 0-15,21-21 0,-21 0 16,22 0-16,-1 0 0,0 0 0,1 0 15,-1-21-15,0 21 0,1-21 16,-1 0-16,0 0 0,1 0 0</inkml:trace>
  <inkml:trace contextRef="#ctx0" brushRef="#br1" timeOffset="55570.96">17822 3556 0,'0'0'0,"-21"0"0,0 0 0,0 0 0,0 0 16,-1 0-16,1 0 16,21 21-16,0 0 15,0 1-15,0-1 0,0 0 16,21 0-16,1-21 16,-1 21-16,0-21 0,21 0 0,-21 0 15,22 0-15,-1 0 0,22 0 16,-22 0-16,21-21 0,1 21 0,-22-21 15,22 0-15,-22 0 0,22-1 16,-22 1-16,-21 0 0,0 0 0,0 0 16,-21 0-16,0-1 0,0 1 0,0 0 15,-21 0-15,21 0 16,-21 21-16,0 0 0,-21 0 0,20 0 16,1 0-16,0 0 0,0 21 15,0 0-15,0 0 0,-1 22 16,1-1-16,0 0 0,0 1 15,0-1-15,0 0 0,-1 1 0,1 20 16,0-21-16,0 22 0,21-1 0,0 1 16,-21-22-16,21 22 0,-21-1 15,21-20-15,0 20 0,0-21 0,0 1 16,-22-1-16,22-21 0,0 22 16,-21-22-16,21 0 0,0 0 0,-21 0 15,0-21 1,0 0-16,0 0 0,-1 0 15,1-21-15,0 0 16,0 0-16,0 21 0,21-21 16,-21-1-16,-1 1 0,22 0 0,-21 0 15,21 0-15,-21 21 0,0 0 16,21-21-16,0-1 31,21 22-31,0 0 0,0-21 16,1 0-16,20 21 0</inkml:trace>
  <inkml:trace contextRef="#ctx0" brushRef="#br1" timeOffset="55938.77">18457 4064 0,'0'0'0,"0"-21"16,0 0-1,-21 21-15,0 0 16,0 21-16,0 0 0,-1 0 15,1 0-15,0 1 0,0 20 0,0 0 16,0 1-16,-1-22 0,1 21 16,0 0-16,21 1 0,-21-22 0,21 21 15,0-21-15,0 1 0,0-1 0,21 0 16,0 0-16,22-21 0,-22 0 16,21 21-16,0-21 0,1 0 15,-1 0-15,22 0 0,-22-21 0,0 21 16,1-21-16,-1 0 0,0 0 15,1-22-15,-22 22 0,21-21 0,-21-1 16,-21 22-16,0-42 0,0 20 16,0 1-16,0 0 0,-42-1 0,21 22 15,0 0-15,-1-21 0,-20 42 16,21-21-16,-21 21 0,20 0 0,1 0 16,0 0-16,0 0 0,0 0 15</inkml:trace>
  <inkml:trace contextRef="#ctx0" brushRef="#br1" timeOffset="56720.65">19516 3937 0,'0'-21'0,"21"21"62,0 0-62,0 0 0,0 0 16,0 0-16,22 0 0,-22 0 16,21-21-16,-21 21 0,22-21 15,-22 21-15,21-22 0,1 1 0,-22 21 16,21-21-16,-21 0 0,0 21 15,-21-21-15,0 0 0,0-1 16,0 1-16,-42 0 16,21 21-16,0-21 0,-22 21 0,1 0 15,-21 0-15,20 0 0,1 21 16,0 0-16,-1-21 0,1 21 0,0 1 16,20 20-16,-20-21 0,21 0 15,0 0-15,21 22 0,0-22 0,0 21 16,0-21-16,0 1 0,21 20 0,0-21 15,0 0-15,22 0 16,-22 1-16,21-1 0,0-21 0,1 21 16,-22-21-16,21 0 0,-21 0 15,22 0-15,-22 0 0,0 0 0,0 0 16,-42 0 0,0 0-1,-21 0-15,-1 0 0,1 0 0,0 0 16,-1 21-16,1 0 0,0 0 15,-1 1-15,1-1 0,0 21 0,-1-21 16,22 22-16,0-1 0,0-21 16,0 21-16,21-20 0,0 20 15,0-21-15,0 0 0,0 0 0,0 1 16,21-1-16,0 0 0,21 0 16,-21-21-16,22 0 0,-1 0 0,0 0 15,1 0-15,20 0 0,-20 0 0,-1-21 16,21 21-16,-20-21 0,-1 0 15,22-1-15,-22 1 0,0-21 0,22 0 16</inkml:trace>
  <inkml:trace contextRef="#ctx0" brushRef="#br1" timeOffset="57003.36">20489 3641 0,'0'0'0,"0"-43"15,0 1-15,0 0 0,0 21 0,0-1 16,-21 22-16,0 0 15,0 0-15,0 22 0,21-1 0,-22 21 16,1 0-16,0 1 0,0-1 16,0 22-16,21-1 0,-21 1 0,-1 20 15,22-20-15,-21 20 0,0-20 16,21-1-16,-21 22 0,0-43 0,21 22 16,-21-22-16,-1 1 0,22-1 0,0 0 15,0 1-15,-21-22 0,21 21 16,0-21-16,-21 0 0,21 1 15,21-44 17,0 1-32,1 0 0,-1 0 15,0 0-15</inkml:trace>
  <inkml:trace contextRef="#ctx0" brushRef="#br1" timeOffset="57380.15">20341 4445 0,'0'0'0,"0"21"0,0 0 16,0 1-16,21-22 16,0 21-16,1-21 15,-1 0-15,0 0 0,21 0 16,-21 0-16,22 0 0,-22 0 16,21 0-16,1-21 0,-22-1 0,21 22 15,-21-21-15,22 0 0,-22 0 16,0 0-16,0 0 0,-21-1 0,0 1 15,0 0-15,0 0 0,0 0 0,-21 0 16,0-1-16,-22 22 0,1 0 16,21 0-16,-21 0 0,-1 0 0,1 22 15,0-1-15,-1 0 0,1 0 16,21 21-16,0-20 0,-22-1 0,22 21 16,0-21-16,21 0 0,0 22 0,0-22 15,0 0-15,0 0 0,21 0 16,0 1-16,0-22 15,1 21-15,-1-21 0,21 0 0,0 0 16,-20 0-16,20 0 0,0 0 16,1 0-16,20 0 0,-21 0 0,1-21 15,-1-1-15</inkml:trace>
  <inkml:trace contextRef="#ctx0" brushRef="#br1" timeOffset="58071.27">21230 4233 0,'0'-21'15,"0"42"-15,0-63 0,-21 63 32,21 0-32,-21 1 0,0 20 15,21-21-15,0 21 0,0-20 16,-22 20-16,22 0 0,-21-21 0,21 1 16,-21 20-16,21-21 0,0 0 15,0 0-15,-21 1 0,21-1 0,0 0 16,-21-21-16,21 21 0,0-42 47,0 0-47,0 0 0,0-1 15,0 1-15,0 0 16,21-21-16,0 21 0,0-22 0,-21 22 16,21-21-16,1-1 0,-1 22 15,0-21-15,21 21 0,-21 0 0,22-1 16,-22 22-16,21-21 0,-21 21 0,1 0 15,20 0-15,-21 21 0,0-21 16,0 22-16,1-1 0,-1 21 0,-21-21 16,0 0-16,0 22 0,21-22 15,-21 0-15,0 21 0,0-20 0,0-1 16,0 0-16,0 0 0,0 0 0,0 0 16,0 1-16,-21-1 15,0-21-15,-1 0 16,22-21 15,0-1-31,0 1 0,0 0 16,0-21-16,22 21 0,-1-1 0,0-20 15,0 0-15,0 21 0,22-22 16,-22 1-16,21 21 0,0 0 0,-20-22 16,20 43-16,0-21 0,1 21 15,-22 0-15,21 0 0,-21 0 0,0 0 16,22 21-16,-22 0 0,-21 22 15,21-22-15,-21 21 0,0-21 16,0 22-16,0-22 0,0 21 0,0-21 16,0 22-16,-21-22 0,0 0 15,0 0-15,-1 22 0,22-22 0,-21-21 16,21 21-16,-21 0 0,42-42 47,0 21-47,1-21 0</inkml:trace>
  <inkml:trace contextRef="#ctx0" brushRef="#br1" timeOffset="58459.17">22288 4509 0,'0'0'0,"22"21"15,-1-21 1,0 0-16,0 0 0,0 0 15,0 0-15,22 0 0,-22 0 0,21 0 16,-21 0-16,22 0 0,-22-21 0,0-1 16,21 22-16,-20-21 0,-1 0 15,-21 0-15,0 0 0,21 0 0,-21-1 16,0 1-16,0 0 0,0 0 16,-21 0-16,0 21 0,-22 0 15,22 0-15,0 0 0,-21 0 16,20 21-16,1 21 0,-21-21 15,21 1-15,0 20 0,-22 0 0,22-21 16,0 22-16,0-22 0,21 21 16,0-21-16,0 22 0,-21-22 0,21 0 15,0 0-15,0 0 0,21 1 0,0-1 16,0 0-16,0-21 0,22 0 16,-1 21-16,-21-21 0,21 0 0,1 0 15,-1 0-15,0 0 0,1 0 16,-1-21-16,0 0 0,1 0 15,-1-1-15,0 1 0</inkml:trace>
  <inkml:trace contextRef="#ctx0" brushRef="#br1" timeOffset="58943.48">23156 4382 0,'0'0'0,"0"-22"0,0 1 16,0 0-16,-21 42 31,21 0-15,-21 1-16,21-1 0,-21 0 0,21 0 15,-21 0-15,21 0 0,0 1 0,-22 20 16,22-21-16,-21 0 16,21 0-16,0 1 0,0-1 0,-21 0 0,21 0 15,-21 0-15,21 0 16,-21-21-16,21 22 0,-21-22 31,21-22-15,0 1-16,0 0 0,0 0 15,21 0-15,0-22 0,0 22 16,0-21-16,0 21 0,1-22 0,20 1 16,0 0-16,-21-1 0,22 22 0,-1-21 15,0 21-15,1 0 0,-22-1 16,21 22-16,1 0 0,-1 0 0,-21 0 16,0 22-16,0-1 0,-21 21 15,0-21-15,0 22 0,0-1 16,0 0-16,0-21 0,-21 22 0,0-1 15,21 0-15,-21-20 0,0 20 16,0-21-16,-1 0 0,22 22 0,-21-22 16,0 0-16,21 0 0,0 0 0,-21 0 15,42-21 17,0 0-32,0-21 15,1 0-15,-1 0 0,0-21 16,21 20-16,-21-20 0</inkml:trace>
  <inkml:trace contextRef="#ctx0" brushRef="#br1" timeOffset="59271.31">24172 3725 0,'0'0'0,"0"-21"0,0 0 15,-21 21 1,0 0-16,0 21 15,21 0-15,-21 22 0,-1-22 16,1 21-16,0 1 0,0 20 0,21-21 16,-21 22-16,0-1 0,-1 1 15,1-1-15,0-20 0,0 20 16,21-20-16,0 20 0,0-21 0,0 1 16,0-22-16,0 21 0,0-21 15,0 22-15,21-22 0,-21 0 0,21-21 16,0 21-16,22-21 0,-22 0 0,0 0 15,0 0-15,0 0 0,22 0 16,-22 0-16,0 0 0,0-21 0,22 0 16,-22 21-16,0-21 0,0 0 15,0-22-15,0 22 0,1 0 0,-1-21 16,0-1-16</inkml:trace>
  <inkml:trace contextRef="#ctx0" brushRef="#br1" timeOffset="59516.17">23897 4106 0,'0'0'0,"-21"0"0,0 0 15,63 0 1,-21 0 0,22-21-16,-22 21 0,21 0 15,0 0-15,1-21 0,-1 21 16,0 0-16,1-21 0,-1 0 15,-21 21-15,22 0 0,-22-21 0,0 21 16,21 0-16,-21 0 0,-21-22 16,-21 22-1,-21 0 1</inkml:trace>
  <inkml:trace contextRef="#ctx0" brushRef="#br1" timeOffset="60456.05">10562 6244 0,'-21'0'16,"0"0"-1,42 0 17,0 0-32,21 0 0,-20 0 0,20 0 15,21 0-15,-20 0 0,20 0 0,22 0 16,-22 0-16,1 0 15,21 0-15,-22 0 0,22 0 0,-22 0 16,1 0-16,-1 0 0,1 0 16,-1 0-16,1 0 0,-22 0 0,0 0 15,1 0-15,-1 0 0,-21 0 0,22 0 16,-22 0-16,0 0 16,-21-21-1,-21 21-15,0-21 16,-1 21-16,1-21 15,0 21-15</inkml:trace>
  <inkml:trace contextRef="#ctx0" brushRef="#br1" timeOffset="60811.85">11493 5990 0,'0'0'16,"0"21"-1,0 1-15,22-1 0,-1-21 16,0 21-16,0-21 0,21 21 0,-20-21 16,20 0-16,0 0 0,1 0 15,-1 0-15,0 0 0,1 0 16,-1 0-16,-21 0 0,21 0 0,-20 0 16,-1 0-16,0 0 0,-21 21 31,-21 0-31,0 1 0,-1-22 0,-20 42 15,0-21-15,-1 0 0,1 22 16,0-1-16,-1 0 0,1 1 0,0 20 16,-22-21-16,22 1 0,0-1 15,-1 0-15,22-20 0,-21 20 0,21-21 16,-1 0-16,22 0 0,0 1 0,0-1 16,22-21-1,20-21 1</inkml:trace>
  <inkml:trace contextRef="#ctx0" brushRef="#br1" timeOffset="61411.53">14012 5715 0,'0'0'16,"0"-21"-16,0 0 0,-21 0 15,-21-1-15,21 22 0,-22 0 16,22-21-16,-21 21 0,-1 0 0,22 0 16,-21 21-16,0 1 0,-1-1 15,22 0-15,-21 21 0,-1 1 0,22-1 16,-21 21-16,21-20 0,0 20 16,-1 1-16,1-1 0,21 1 15,0-1-15,0 1 0,0-1 0,0-20 16,0 20-16,21-21 0,-21 1 15,22-1-15,-1-21 0,0 0 0,0 1 16,0-1-16,22 0 0,-22-21 0,21 0 16,-21 0-16,22 0 0,-22-21 15,21 0-15,0-1 0,1 1 0,-1-21 16,-21 0-16,22-1 0,-1 22 16,0-21-16</inkml:trace>
  <inkml:trace contextRef="#ctx0" brushRef="#br1" timeOffset="61819.3">14182 6054 0,'0'0'0,"0"-21"0,-22 21 16,1 0-16,0 21 0,0 0 15,0 0-15,0 0 0,21 0 0,0 1 16,-22 20-16,1-21 0,21 21 16,-21 1-16,21-1 0,0 0 0,0 1 15,0-1-15,0 0 0,0-20 16,0 20-16,21-21 0,22 0 0,-22 0 15,0 1-15,21-22 0,1 0 0,-22 0 16,21 0-16,0-22 0,1 1 16,-1 0-16,0 0 0,1 0 0,-22-22 15,21 22-15,1-21 0,-22 0 16,0-1-16,0 1 0,0 0 16,-21-1-16,0 1 0,0 0 0,0 20 15,-21-20-15,0 0 0,-21-1 16,20 22-16,-20 0 0,0 0 0,-1 21 15,1 0-15,0 0 0,-1 0 0,1 21 16,0 0-16,21 0 0,-22 1 16,22-1-16,0 21 0,0-21 0,21 22 15,0-22-15,0 21 0,0-21 16,0 22-16,21-22 0,21 21 0,-21-21 16,22 0-16,-1-21 0,0 22 0,1-22 15,20 0-15,-20 0 16,-1-22-16,21 22 0</inkml:trace>
  <inkml:trace contextRef="#ctx0" brushRef="#br1" timeOffset="62268.28">15028 5990 0,'0'0'0,"0"21"31,-21 1-31,21-1 0,-21 0 0,21 0 16,-21 0-16,21 0 0,0 22 15,0-22-15,-21 0 0,21 21 16,-22-20-16,22 20 0,-21-21 16,21 0-16,0 22 0,0-22 0,0 0 15,0 0-15,0 0 0,0-42 32,0 0-17,0 0-15,0 0 0,0-1 16,0-20-16,0 0 0,21 21 0,-21-22 15,22 1-15,-1 0 0,0 20 0,21-20 16,-21 21-16,1 0 0,20 0 16,0-1-16,-21 1 0,22 21 0,-22 0 15,21 0-15,-21 0 0,1 21 16,-1 1-16,0-1 0,0 21 16,-21-21-16,0 0 0,0 22 0,0-22 15,0 21-15,0-21 0,0 22 16,0-22-16,-21 21 0,0-21 0,21 22 15,0-22-15,-21 0 0,21 0 0,-22-21 16,22 21-16,0-42 16,22 0-1,-1 0-15,0 0 0,0-22 0,0 22 16</inkml:trace>
  <inkml:trace contextRef="#ctx0" brushRef="#br1" timeOffset="62543.15">15896 5609 0,'0'0'0,"21"-21"16,-21-21-16,0 63 16,0 0-1,0 21-15,0-20 0,-21 20 0,0 0 16,0 22-16,0-22 0,21 22 16,-22-22-16,1 21 0,0-20 0,0 20 15,0-20-15,0 20 0,-1-21 0,22 22 16,0-22-16,0 106 15,0-126-15,0-1 16,22 0-16,-1-21 0,0 0 16,21 0-16,-21 0 0,1 0 15,20-21-15,-21 0 0,21-1 0,-20 1 16,-1-21-16,21 21 0,-21-22 16,0 1-16,-21 21 0,0-21 0</inkml:trace>
  <inkml:trace contextRef="#ctx0" brushRef="#br1" timeOffset="62716.06">15642 6075 0,'0'0'0,"-21"0"15,21 21-15,21-21 16,21 0 0,-20 0-16,-1 0 0,21 0 0,0 0 15,1 0-15,-1 0 0,0 0 16,1 0-16,-1-21 0,0 0 0,1 21 15,-22-21-15,21 21 0,-21 0 0</inkml:trace>
  <inkml:trace contextRef="#ctx0" brushRef="#br1" timeOffset="63063.86">16192 6117 0,'0'21'0,"0"-42"0,-21 64 15,21-22-15,-21-21 0,21 21 0,0 0 16,0 0-16,21-21 15,0 0-15,1 0 16,-1 0-16,21 0 0,-21 0 0,22 0 16,-1-21-16,0 0 0,-21 21 15,22-21-15,-1 0 0,0 21 0,-20-22 16,20 1-16,-21 0 0,-21 0 0,0 0 16,0 0-16,0-1 15,-21 22-15,0 0 0,0 0 0,-22 0 16,22 0-16,-21 0 0,-1 0 15,22 22-15,-21-1 0,21 0 16,0 21-16,-1-21 0,1 1 0,21 20 16,-21-21-16,21 21 0,0-20 15,0 20-15,0-21 0,21 21 0,-21-20 16,43-1-16,-22-21 0,0 21 0,21-21 16,1 21-16,-1-21 0,0 0 15,1 0-15,-1-21 0,0 0 0,-21 21 16</inkml:trace>
  <inkml:trace contextRef="#ctx0" brushRef="#br1" timeOffset="63300.25">16933 6033 0,'0'0'16,"0"-22"-16,0 1 0,21 21 31,1 21-31,-22 1 0,21-1 16,0 0-16,-21 0 0,21 0 0,0 22 15,-21-22-15,21 0 0,1 21 16,-22-21-16,21 1 0,0-1 0,-21 0 16,0 0-16,21 0 0,-21 0 0,21 1 15,0-22 1,1 0-16,-1-22 16,0 22-16,-21-21 0,21 0 15</inkml:trace>
  <inkml:trace contextRef="#ctx0" brushRef="#br1" timeOffset="63495.14">17378 5990 0,'-21'0'16,"-1"0"-16,1 0 15,0 0-15,0 0 0,0 21 16,0 1-16,-1-1 0,1 0 0,-21 0 16,21 21-16,0-20 0,-22-1 0,22 21 15,0-21-15,-21 22 0,20-22 16,1 21-16,0-21 0,0 0 15,21 1-15,-21-1 0,21 0 0,21-21 32,0 0-32,0-21 0,22 0 0</inkml:trace>
  <inkml:trace contextRef="#ctx0" brushRef="#br1" timeOffset="63783.98">17801 5546 0,'0'0'16,"21"-43"-16,-21 22 0,0 0 0,-21 42 31,21 22-31,-21-1 16,0 0-16,0 1 0,-1-1 16,1 21-16,0-20 0,0 20 15,0 1-15,0-22 0,-1 22 0,22-22 16,-21 0-16,21 22 0,-21-22 0,21 0 15,0-20-15,0 20 0,0 0 16,0-21-16,0 1 0,0-1 0,21 0 16,0-21-16,1 0 0,-1 0 0,0 0 15,21 0-15,-21-21 0,1 0 16,-1-1-16,0 1 0,0 0 16,0-21-16</inkml:trace>
  <inkml:trace contextRef="#ctx0" brushRef="#br1" timeOffset="63955.39">17611 5969 0,'0'0'15,"21"0"1,21 0-16,-21 0 16,0 0-16,22 0 0,-1 0 15,-21 0-15,22 0 0,-1-21 0,0 21 16,-21-21-16,22 21 0,-22-21 15</inkml:trace>
  <inkml:trace contextRef="#ctx0" brushRef="#br1" timeOffset="64487.1">18775 5673 0,'0'0'0,"-21"0"16,-1 0-16,1 0 0,0 0 15,-21 0-15,21 0 0,-1 21 0,-20 0 16,0 0-16,21 0 0,-22 22 0,1-1 16,0 0-16,20 1 0,-20-1 15,21 0-15,0 1 0,0-1 0,-1 0 16,22 1-16,0-1 0,0 0 16,0-20-16,0 20 0,22-21 0,-1 21 15,0-20-15,21-22 0,1 21 0,20-21 16,-21 0-16,1 0 0,20 0 15,1-21-15,-22-1 0,22 1 0,-22 0 16,0 0-16,22-21 16,-22 20-16</inkml:trace>
  <inkml:trace contextRef="#ctx0" brushRef="#br1" timeOffset="64923.96">19389 5355 0,'0'0'0,"0"-21"0,0 0 0,-22 21 15,1 0 1,21 21-16,-21 0 0,0 22 16,0-1-16,0 0 0,21 22 0,-22-1 15,1 1-15,21-1 0,-21 1 16,0-1-16,21 1 0,-21-22 16,21 22-16,-21-22 0,21 21 0,0-41 15,0 20-15,0 0 0,0-21 16,21 22-16,0-22 0,0 0 0,0-21 15,0 21-15,22-21 0,-22 0 0,21 0 16,1 0-16,-22-21 0,21 0 16,0 0-16,-20 0 0,20-1 0,-21 1 15,21 0-15,-20 0 0,-1 0 16,0-22-16,0 22 0,-21 0 0,0 0 16,0 0-16,0 0 0,0 42 31,-21 0-16,0 0-15,21 0 0,-21 0 0,21 1 16,0-1-16,0 0 0,0 0 16,0 0-16,0 0 0,0 1 15,21-22 17,0 0-32,-21-22 0,21 1 15</inkml:trace>
  <inkml:trace contextRef="#ctx0" brushRef="#br1" timeOffset="65086.87">19833 5863 0,'0'-21'0,"0"42"0,0-63 0,-21 21 15,0 0-15,0-1 16,-1 22-16,22 22 31,22-1-31,-1-21 16,0 21-16,0 0 0,0-21 15,0 21-15,1 0 0</inkml:trace>
  <inkml:trace contextRef="#ctx0" brushRef="#br1" timeOffset="65391.61">20489 5884 0,'0'0'0,"-21"-21"0,0 0 0,0 21 15,0 0-15,-1 0 0,1 0 16,0 0-16,0 0 0,-21 0 0,20 21 16,1 0-16,0 1 0,0-1 0,0 21 15,0-21-15,-1 22 0,1-1 16,21-21-16,0 21 0,0-20 0,0 20 16,0-21-16,0 21 0,0-20 15,0-1-15,21 0 0,1 0 16,-1 0-16,0 0 0,21-21 0,1 0 15,-1 0-15,0 0 0,1 0 16,20 0-16,-21-21 0,1 21 0,20-21 16,-20 0-16,-1 0 0,21-22 0,-20 22 15,-22-21-15,21 0 0,1-1 16</inkml:trace>
  <inkml:trace contextRef="#ctx0" brushRef="#br1" timeOffset="66060.23">21040 5588 0,'0'0'0,"21"-63"16,-21 20-16,0 1 0,21 21 0,-21 0 15,0-1-15,0 1 0,0 42 16,0 1 0,-21-1-16,0 21 0,-1 0 15,22 22-15,-21-22 0,0 22 0,21-1 16,-21 1-16,0-1 0,21-20 0,-21 20 16,21-21-16,0 22 0,-22-22 15,22-21-15,-21 22 0,21-1 0,0-21 16,0 0-16,0 1 0,0-1 15,0-42 1,0-1 0,21 1-16,-21-21 15,22 21-15,-1-22 0,21 22 16,-21-21-16,0 0 0,22 20 0,-22-20 16,0 0-16,21 21 0,-20-22 15,20 22-15,-21 0 0,0 21 0,22-21 16,-22 21-16,0 0 0,-21 21 15,0 0 1,0 0-16,0 0 0,-21 1 16,0-22-16,-1 21 0,1 0 15,-21-21-15,21 21 0,0 0 0,-22-21 16,22 0-16,0 0 0,0 0 16,0 0-16,-1 0 0,1 0 15,0 0 1,0 0 15,0 21-31,21 22 16,0-22-16,0 0 0,0 0 15,0 0-15,0 22 0,0-22 0,0 0 16,0 0-16,21 0 0,0 22 16,-21-22-16,21-21 0,0 21 0,22 0 15,-22 0-15,0-21 0,21 0 0,1 0 16,-22 0-16,21 0 0,1 0 15,-1 0-15,0 0 0,1-21 0,-22 0 16,21 0-16,-21 0 0,0 0 16,1-1-16,-1 1 0,0 0 15,0 0-15,-21 0 0,0 0 0,0-1 16,0 1-16,0 0 0,-21 21 31,0-21-31,0 21 0,-22 0 0</inkml:trace>
  <inkml:trace contextRef="#ctx0" brushRef="#br1" timeOffset="66795.36">11769 8255 0,'0'0'0,"-85"0"16,64 0-1,42 0 17,0 0-32,21 0 0,-20 0 0,20 21 15,0-21-15,22 0 0,-22 0 0,22 0 16,-1 0-16,22 0 0,-22 0 15,1 0-15,-1 0 0,1 0 0,-1 0 16,1 0-16,-1 0 0,1 0 0,-22 0 16,0 21-16,1-21 0,-22 0 15,0 0-15,0 0 0,-21-21 32,0 0-32</inkml:trace>
  <inkml:trace contextRef="#ctx0" brushRef="#br1" timeOffset="67135.16">12573 8022 0,'0'-21'16,"-21"21"-16,21 21 31,21-21-15,0 21-16,21 1 0,-20-22 15,20 0-15,-21 21 0,21-21 16,1 21-16,-22-21 0,21 0 16,1 21-16,-22-21 0,0 21 0,0 0 15,0-21-15,-21 22 0,0-1 16,0 0-16,0 0 0,0 0 0,-21 0 16,-21 1-16,21-1 0,-22 21 0,1-21 15,0 0-15,-1 1 0,1 20 16,0-21-16,-1 0 0,1 0 0,21 1 15,-22-1-15,22 0 0,-21 0 0,21 0 16,0-21-16,-1 21 0</inkml:trace>
  <inkml:trace contextRef="#ctx0" brushRef="#br1" timeOffset="67975.67">14520 8467 0,'0'0'0,"0"-21"0,0-1 15,21 22 1,-21-21-16,22 21 0,-22-21 0,0 0 16,0 0-16,0 0 0,0-1 15,0 1-15,0 0 0,0 0 16,-22 0-16,22 0 0,-21-1 0,-21 1 16,21-21-16,0 21 0,-22 0 15,1-1-15,0 22 0,-1 0 0,1 0 16,-22 0-16,22 0 0,0 22 0,-1 20 15,1-21-15,0 21 0,-1 1 16,22-1-16,0 0 0,0 1 0,0 20 16,21-20-16,0-1 15,0 0-15,0 1 0,0-1 0,0-21 16,21 21-16,0-20 0,21-1 0,-20 0 16,-1-21-16,21 0 0,-21 0 15,22 0-15,-1 0 0,0 0 0,1-21 16,-1 0-16,21-1 0,-20 1 0,-1 0 15,0 0-15,1-21 0,-1 20 16,0-20-16,1 0 0,-1-1 0,0-20 16,-20 21-16,20-22 0,-21 1 15,0-1-15,-21 1 0,0-1 0,0 1 16,0-1-16,0 1 0,0 20 0,0-20 16,0 20-16,-21 1 15,0 0-15,21 21 0,0-1 0,-21 1 16,0 21-16,-1 0 0,1 21 15,21 22-15,-21-22 0,21 21 16,0 22-16,-21-22 0,21 22 0,0-1 16,-21 1-16,21-1 0,0 22 15,0-22-15,0 1 0,0-1 0,0-20 16,0 20-16,21-21 0,-21 1 0,21-1 16,-21-21-16,21 0 0,0 1 15,-21-1-15,22 0 0,-1-21 0,0 0 16,0 0-16,0 0 0,0-21 15,1 0 1,20-1-16,-21 1 0</inkml:trace>
  <inkml:trace contextRef="#ctx0" brushRef="#br1" timeOffset="68411.02">15155 7938 0,'0'21'16,"0"0"-16,0 0 15,0 21-15,-21-20 0,21 20 0,-21 0 16,21 1-16,0-22 0,0 21 0,0 0 16,-21 1-16,21-1 0,0-21 15,0 22-15,0-22 0,0 21 16,0-21-16,0 0 0,0 1 0,21-1 16,-21 0-16,21-21 0,0 0 15,0 0-15,22 0 0,-22 0 0,0 0 16,21 0-16,-20-21 0,20 0 0,0-1 15,-21 1-15,22 0 0,-22 0 16,0 0-16,0-22 0,0 1 0,-21 21 16,0-21-16,0-1 0,0 1 0,0 0 15,0-22-15,-21 22 0,0-1 16,-21 22-16,21-21 0,-22 21 0,22 21 16,-21 0-16,21 0 0,-22 0 15,1 0-15,21 0 0,0 42 16,-1-21-16,1 0 0,0 22 0,21-1 15,0 0-15,0 1 0,0-1 16,0-21-16,0 22 0,0-1 0,21-21 16,0 0-16,1 0 0,-1 1 0,21-1 15,0-21-15,-20 0 0,20 0 16,0 0-16,1 0 0,-22 0 0,21 0 16,0-21-16</inkml:trace>
  <inkml:trace contextRef="#ctx0" brushRef="#br1" timeOffset="68842.78">15917 8065 0,'0'-22'16,"0"44"-16,-21-22 15,0 21 1,21 0-16,-21 0 0,0 21 0,21-20 16,-22 20-16,22 0 0,0-21 15,0 22-15,0-22 0,0 21 0,0-21 16,0 1-16,0-1 0,0 0 0,22 0 15,-1 0-15,0-21 16,0 0-16,21 0 0,-20 0 0,-1 0 16,21 0-16,-21 0 0,22-21 15,-1 0-15,-21 21 0,21-42 16,1 20-16,-1 1 0,-21 0 0,22-21 16,-22 21-16,0-22 0,-21 1 0,0 0 15,0 20-15,0-20 0,0 21 16,0 0-16,0 0 0,0 42 31,0 0-31,0 0 0,-21 21 0,21-20 16,-21 20-16,21-21 0,0 21 0,0 1 15,0-22-15,0 21 0,0-21 16,0 1-16,0-1 0,21 0 0,-21 0 16,21-21-16,0 0 0,0 0 15,22 0-15,-22 0 0,21 0 16,0 0-16,1 0 0,-1-21 0,0 0 15,1 0-15,-1-22 0,0 22 0,-20-21 16</inkml:trace>
  <inkml:trace contextRef="#ctx0" brushRef="#br1" timeOffset="69319.5">17018 7557 0,'0'-64'15,"0"128"-15,0-149 0,0 106 16,0 0-16,-21 0 0,21 22 0,0-1 15,-21 0-15,21 1 16,0 20-16,0-20 0,0 20 0,-22 1 16,22-22-16,-21 21 0,21-20 0,0 20 15,-21 22-15,21-43 16,0-21-16,-21 22 0,21-22 0,0 0 16,0 0-16,0-42 31,0 0-16,0 0-15,21-22 0,0 22 16,0-21-16,1 21 0,-1-22 0,21 22 16,-21-21-16,22 21 0,-1 0 0,-21-1 15,21 1-15,1 21 16,-22 0-16,0 0 0,21 0 0,-20 21 16,-1 1-16,0-1 0,-21 0 0,0 0 15,0 0-15,0 0 0,0 22 16,0-22-16,0 0 0,0 0 0,-42 0 15,20 22-15,1-22 0,-21 0 0,0-21 16,20 21-16,-20 0 0,0 1 16,21-22-16,-22 21 0,22-21 0,-21 0 15,21 0-15,-1 0 0,1 0 16,21-21 0,0-1-16,0 1 15,21 0-15,1 0 16,20 0-16,0-22 0</inkml:trace>
  <inkml:trace contextRef="#ctx0" brushRef="#br1" timeOffset="69579.27">17759 7514 0,'0'-42'0,"0"84"0,0-105 16,0 84-1,0 0 1,-21 21-16,-1-20 0,22 20 15,-21 0-15,0 22 0,0-22 0,0 22 16,21-1-16,-21 1 0,-1-1 16,1-21-16,21 22 0,0-1 0,-21-20 15,21-1-15,0 0 0,0 1 16,0-22-16,0 21 0,0-21 0,0 1 16,21-1-1,0-21-15,1 0 0,-1 0 0,0-21 16,0-1-16,0 1 0,0 0 0,22 0 15</inkml:trace>
  <inkml:trace contextRef="#ctx0" brushRef="#br1" timeOffset="69915.08">17907 8086 0,'0'21'15,"0"0"1,21-21-16,0 0 15,0 0-15,1 0 0,-1 0 0,0-21 16,0 0-16,0 21 0,0-21 16,1-1-16,-1 1 0,0 0 15,-21 0-15,0 0 0,0 0 0,0-1 16,-21 22-16,0 0 16,-1 0-16,1 0 0,0 0 0,0 22 15,-21-22-15,20 42 0,1-21 16,0 0-16,-21 22 0,42-1 15,-21 0-15,-1-21 0,22 22 0,0-1 16,0-21-16,0 22 0,0-22 16,0 0-16,0 0 0,0 0 0,22-21 15,-1 21-15,0-21 0,0 22 0,0-22 16,22 0-16,-22 0 0,21 0 16,0-22-16,1 22 0</inkml:trace>
  <inkml:trace contextRef="#ctx0" brushRef="#br1" timeOffset="70410.82">18965 7874 0,'0'0'0,"0"-21"0,21 0 0,-21 0 16,0-22-16,0 22 0,0 0 15,0 0-15,0 0 0,-21-1 16,21 1-16,-21 21 0,0 0 16,0 0-16,0 0 0,-1 21 15,1 1-15,0-1 0,0 21 0,0-21 16,-22 22-16,22 20 0,0-21 16,21 1-16,-21 20 0,0 1 15,21-22-15,0 0 0,0 1 0,0-1 16,0 0-16,0 1 0,0-1 15,0-21-15,21 0 0,0 1 0,0-1 16,0 0-16,22-21 0,-22 0 0,21 0 16,1 0-16,-1 0 0,0 0 15,1 0-15,20-21 0,-21 0 0,1-1 16,20-20-16,-20 21 0,20-21 16,-21-1-16</inkml:trace>
  <inkml:trace contextRef="#ctx0" brushRef="#br1" timeOffset="70847.58">19685 7451 0,'0'0'0,"0"-21"0,0-22 0,0 22 16,-21 21-1,0 21-15,-1 22 0,22-22 16,-21 21-16,0 22 0,0-22 16,0 0-16,0 22 0,-1-1 0,1 1 15,0-1-15,21-20 0,0 20 0,-21 1 16,21-1-16,0-21 0,0 1 15,0-1-15,0 0 0,0 1 0,21-22 16,0 0-16,-21 0 0,21 0 0,1 1 16,20-22-16,-21 0 15,0 0-15,0 0 0,22 0 0,-22-22 16,21 1-16,-21 0 0,22 0 0,-22 0 16,21 0-16,-21-22 0,1 22 15,-1-21-15,0-1 0,-21 1 0,0 21 16,21 0-16,-21 0 0,0-1 15,0 1-15,0 42 16,0 1-16,-21-1 0,21 0 16,0 21-16,-21-21 0,21 1 15,0 20-15,0-21 0,0 0 0,0 0 16,0 1-16,0-1 0,0 0 16,0 0-16,0 0 15,21-21-15,0 0 16,0 0-16,0 0 0,-21-21 15,22 21-15,-22-21 0,21 0 16,0 0-16</inkml:trace>
  <inkml:trace contextRef="#ctx0" brushRef="#br1" timeOffset="70995">20108 7895 0,'0'0'16,"0"-21"-16,-21 21 0,0-21 0,0 21 15,0 0 1,-1 0-16,22 21 47,22-21-47,-1 21 0</inkml:trace>
  <inkml:trace contextRef="#ctx0" brushRef="#br1" timeOffset="71995.67">20659 7874 0,'-22'-21'16,"1"21"-16,0 0 15,0 0-15,-21 0 0,20 0 0,1 21 16,0 0-16,-21 0 0,21 1 16,-1 20-16,1 0 0,0-21 15,0 22-15,21 20 0,-21-20 0,21-1 16,-21-21-16,21 21 0,0 1 0,0-22 15,0 21-15,21-21 0,0 1 16,0-1-16,21-21 0,-20 21 0,20-21 16,0 0-16,1 0 0,-1 0 0,0 0 15,22 0-15,-22-21 0,0 0 16,1-1-16,-1 1 0,0 0 0,1-21 16,-1 21-16,-21-22 0,22-20 15,-22 20-15,0-20 0,0-1 16,0 1-16,-21-1 0,21 1 0,1-1 15,-22 1-15,0-1 0,0 1 16,0 21-16,21-22 0,-21 22 0,0 21 16,0-22-16,0 22 0,-21 21 15,-1 21 1,1 22-16,21-22 0,-21 21 0,0 0 16,0 1-16,21 20 0,-21-20 15,21 20-15,-22 1 0,1-22 0,21 21 16,0 1-16,0-22 0,-21 22 0,21-22 15,-21 0-15,21 1 16,-21-1-16,21-21 0,-21 22 0,21-22 16,0 0-16,0 0 0,0 0 15,0-42 17,0 0-32,0 0 15,21 0-15,-21-22 0,21 22 0,0 0 16,0-21-16,0-1 0,1 22 0,-1-21 15,0-1-15,21 1 0,-21 0 16,22 21-16,-22-22 0,21 22 0,-21 21 16,1-21-16,20 21 0,-21 0 15,0 0-15,0 0 0,-21 21 16,0 0-16,0 0 0,0 1 0,0-1 16,0 0-16,0 21 0,-21-21 0,21 1 15,-21-1-15,-21 0 0,21 0 16,-1-21-16,1 21 0,-21 0 0,21-21 15,0 0-15,-1 0 0,1 0 16,0 0-16,0 0 0,0 0 16,21-21-16,-21 21 0,21-21 0,-22 0 0,1 0 15,21 0-15,-21 42 47,21 0-47,0 0 0,0 21 16,0-20-16,-21 20 0,21 0 0,0-21 15,0 22-15,0-1 0,0-21 16,0 0-16,42 22 0,-21-22 0,1 0 16,20 0-16,-21 0 0,21-21 0,1 22 15,-1-22-15,0 0 0,22 0 16,-22 0-16,1 0 0,-1 0 0,0 0 16,1-22-16,-22 22 0,21-21 0,-21 0 15,22 0-15,-22 0 0,0 0 16,0-22-16,0 22 0,-21 0 0,0 0 15,0 0-15,21-1 0,-21 1 16,-21 0 0,0 21-16,0 0 0</inkml:trace>
  <inkml:trace contextRef="#ctx0" brushRef="#br1" timeOffset="72771.59">11536 10181 0,'0'0'0,"-21"0"0,-1 0 15,22-21 1,22 21 0,20 0-16,-21 0 0,21 0 15,1 0-15,20 0 0,-20 0 16,20 0-16,1 0 0,-1 0 0,-21 0 16,22 0-16,-1 0 0,1 0 15,-22 0-15,22 0 0,-22 0 0,22 0 16,-22 0-16,21 0 0,-20 0 0,-1 0 15,0 0-15,-20 0 0,20 0 16,-21 0-16,-42 0 31,0 0-15,-22 0-16</inkml:trace>
  <inkml:trace contextRef="#ctx0" brushRef="#br1" timeOffset="73083.58">12277 9970 0,'21'0'31,"0"21"-31,21-21 16,-21 21-16,1-21 0,20 0 0,-21 0 15,21 0-15,1 0 0,-22 21 0,0-21 16,21 21-16,-20-21 0,-1 21 15,0-21-15,0 22 0,-21-1 16,0 0-16,0 0 0,0 0 16,-21 0-16,0 1 0,0 20 15,-1-21-15,-20 0 0,0 22 0,-1-22 16,1 0-16,0 21 0,-1-21 0,1 1 16,21-1-16,-21 0 0,-1 0 15,22 0-15,0 0 0,0-21 0,21 22 16</inkml:trace>
  <inkml:trace contextRef="#ctx0" brushRef="#br1" timeOffset="73698.96">14055 9758 0,'0'-21'0,"0"42"0,0-63 15,0 20-15,0 1 16,-22 21 0,1 0-16,21 21 0,-21 1 15,21-1-15,-21 21 0,21 0 16,0 22-16,0-22 0,-21 22 0,21-22 0,0 22 15,-21-1-15,21-21 0,0 22 16,-22-22-16,22 22 0,0-22 0,0 0 16,0 1-16,0-22 0,0 0 15,0 0-15,0 0 0,0 1 16,0-1-16,22-42 31,-22-1-31,0-20 16,21 21-16,-21 0 0</inkml:trace>
  <inkml:trace contextRef="#ctx0" brushRef="#br1" timeOffset="74119.41">13695 9673 0,'-21'-21'0,"42"42"0,-64-42 0,22 0 15,0 21-15,21-21 0,0 0 16,0-1-16,0 1 16,21 21-16,0-21 0,22 0 0,-1 21 15,0-21-15,1 21 0,-1-21 0,22 21 16,-22 0-16,21 0 0,1 0 16,-1 0-16,1 0 0,-1 21 0,1 0 15,-1 21-15,1 1 0,-22-1 16,1 0-16,-1 22 0,-21-1 0,0 1 15,-21-22-15,0 22 0,0-1 0,-21-21 16,-21 22-16,21-22 16,-43 22-16,22-22 0,-22 0 0,1 1 15,-1-1-15,-20-21 0,20 22 0,1-22 16,20 0-16,-20 0 0,20 0 16,1-21-16,0 0 0,21 21 0,-1-21 15,-20 0-15,21 0 0,21-21 16,0 0-16,0 0 15,0 0-15,0 0 0,21 21 16,0-22-16,0-20 0,22 21 0,-22 0 16,21 21-16</inkml:trace>
  <inkml:trace contextRef="#ctx0" brushRef="#br1" timeOffset="74523.85">14584 10118 0,'0'-21'0,"0"-1"16,0 1-16,21 21 0,0-21 15,0 21-15,0 0 0,1 0 16,-1 0-16,0 0 0,0 0 0,21 0 16,-20 21-16,-1 0 15,0 1-15,0-1 0,0 0 0,-21 0 16,0 21-16,21-20 0,-21 20 0,0-21 15,0 21-15,0-20 0,-21 20 16,21-21-16,-21 0 0,0 22 0,0-22 16,21 0-16,-21 0 15,-1-21-15,22-21 16,0 0 0,0 0-16,0-1 0,22 1 15,-22-21-15,21 0 0,0-1 16,0 22-16,0-21 0,0-1 0,1 1 15,-1 0-15,0-1 0,0 22 16,21 0-16,-20-21 0,20 21 0,-21 21 16,0-22-16,22 22 0,-22 0 15,0 0-15,0 0 0,0 0 0,0 0 16,1 0-16,-22 22 0</inkml:trace>
  <inkml:trace contextRef="#ctx0" brushRef="#br1" timeOffset="75500.33">15938 10181 0,'0'0'0,"0"-21"0,0 0 16,0 0-16,0 0 0,0-1 15,0 1-15,-21 0 0,21 0 0,-21 0 16,0 0-16,0 21 0,0 0 16,-1 0-16,-20 0 0,21 0 0,0 0 15,-22 0-15,22 21 0,-21 0 0,0 0 16,20 21-16,-20-20 0,21 20 16,0 0-16,-22-21 0,43 22 15,-21-1-15,0 0 0,21 1 0,0-1 16,0 0-16,0-20 0,0-1 15,0 0-15,21 0 0,0 0 0,1-21 16,-1 0-16,0 0 0,21 0 0,-21 0 16,22 0-16,-22 0 0,21-21 15,-21 0-15,22 0 0,-1 0 0,-21-1 16,22 1-16,-22-21 0,21 0 16,-21 20-16,0-20 0,1 21 0,-1-21 15,0-1-15,-21 22 0,0 0 16,21 0-16,-21 0 0,0-1 15,-21 22 1,0 22-16,21-1 0,-21 0 16,21 0-16,0 21 0,-22-20 15,22 20-15,0 0 0,0 1 0,0-22 16,0 21-16,0 0 0,0-20 0,22 20 16,-1-21-16,0 0 0,21 0 15,-21 1-15,22-1 0,20-21 0,-20 0 16,-1 0-16,21 0 0,-20 0 0,20 0 15,-20 0-15,20-21 0,1-1 16,-22 1-16,21 0 0,-20-21 0,-1 21 16,-21-22-16,22 1 0,-22 0 15,0-1-15,0-20 0,-21 20 16,0 1-16,0 21 0,0-21 0,0 20 16,-21 1-16,0 0 0,-22 0 15,22 21-15,-21 0 0,0 0 0,-1 0 16,1 21-16,-22 0 0,22 0 0,0 1 15,-1 20-15,1-21 0,0 21 16,-1-20-16,22 20 0,-21-21 0,42 21 16,0-20-16,0-1 0,0 0 0,0 0 15,21 0-15,0-21 0,22 0 16,-1 0-16,0 0 0,1 0 16,-1 0-16,0 0 0,1 0 0,-22 0 15,21 0-15,0 0 0,-20 0 16,-1 0-16,0 21 0,0 1 0,-21 20 15,0-21-15,0 21 0,0-20 16,0 20-16,0 0 0,0 1 16,0 20-16,-21-21 0,21 1 0,-21 20 15,0 1-15,-1-1 0,22-20 0,-21 20 16,0 1-16,21-1 0,-21 1 16,0-1-16,0 1 0,-1-1 0,22-21 15,-21 22-15,0-22 0,0 1 0,0-1 16,0 0-16,-1 1 0,1-22 15,0 0-15,0 0 0,0 0 16,0 0-16,-1-21 0,1 0 0,0 0 16,21-21-16,-21 0 0,21 0 0,0-21 15</inkml:trace>
  <inkml:trace contextRef="#ctx0" brushRef="#br1" timeOffset="76995.08">17632 10202 0,'0'0'0,"21"0"0,0-21 16,-21 0-16,21 0 0,0 21 0,-21-21 16,22 0-16,-22-1 0,0-20 15,0 21-15,0 0 0,0 0 16,-22-1-16,1 1 0,0 21 0,0 0 15,-21 0-15,20 0 0,-20 0 16,0 0-16,21 21 0,-22 1 0,1-1 16,0 0-16,-1 21 0,1 1 0,21-22 15,0 21-15,-1 0 0,22 1 16,-21-22-16,21 21 0,0-21 0,0 1 16,0-1-16,21 0 0,1 0 0,-1-21 15,0 0-15,0 0 0,21 0 16,1 0-16,-22 0 0,21 0 15,1-21-15,-1 0 0,0 0 16,1-1-16,-22 1 0,21 0 0,-21-21 16,0 21-16,1-1 0,-1 1 15,-21-21-15,21 21 0,-21-22 0,0 22 16,0 0-16,0 0 0,-21 21 16,21 21-16,-21-21 15,21 21-15,0 22 0,-22-22 16,22 0-16,0 21 0,0-21 0,0 22 15,0-1-15,0-21 0,22 0 0,-1 22 16,0-22-16,0 0 0,0 0 16,0-21-16,1 21 0,-1-21 0,21 0 15,-21 0-15,22 0 0,-22 0 16,21-21-16,0 0 0,-20 0 16,20 0-16,0 0 0,-21-1 15,22 1-15,-22 0 0,-21-21 0,21 21 0,-21-22 16,0 22-16,0 0 0,0-21 15,0 20-15,0 1 0,-21 42 32,21 1-32,0-1 15,0 0-15,-21 21 0,21-21 0,-21 22 16,-1-1-16,22-21 0,-21 22 16,21-1-16,0-21 0,-21 0 15,21 22-15,-21-22 0,21 0 16,21-42 15,0 0-31,0-1 0,1 1 16,-1-21-16,0 21 0,0-22 15,0 22-15,0-21 0,22 0 0,-22 20 16,0-20-16,0 21 0,22 0 0,-22 0 16,0-1-16,0 22 0,21 0 15,-20 0-15,-1 0 0,0 22 16,0-1-16,-21 0 0,21 0 0,-21 0 15,0 0-15,0 22 0,0-22 16,21 0-16,1 21 0,-22-20 16,21-1-16,0 21 0,0-21 0,0 0 15,0 1-15,22-22 0,-22 21 16,21 0-16,-21-21 0,22 0 0,-1 0 16,0 0-16,-20 0 0,20 0 0,0 0 15,1-21-15,-1 0 0,0-1 16,1 1-16,-1 0 0,-21 0 0,21 0 15,-20-22-15,-22 22 0,0 0 0,0-21 16,0 21-16,0-1 0,0-20 16,0 21-16,0 0 0,-43 21 0,22-21 15,0 21-15,-21 0 0,20 0 16,-20 0-16,0 0 0,-1 21 16,1 0-16,21 0 0,-21 0 0,20 0 15,1 1-15,-21-1 0,42 21 0,-21-21 16,21 22-16,0-22 0,0 0 15,0 21-15,0-21 0,0 1 0,21-1 16,0-21-16,0 21 0,0-21 0,1 0 16,-1 0-16,21 0 0,-21 0 15,22 0-15,-22-21 0,21 21 0,0-21 16,1-22-16,-1 22 0,-21 0 0,22-21 16,-1-1-16,-21 1 15,21 0-15,-20-1 0,-1-20 0,21 20 16,-21-20-16,0-1 0,-21 1 0,22-22 15,-1 22-15,-21-1 0,0 1 16,0 20-16,0 1 0,0 0 0,0 21 16,0-1-16,0 44 15,-21 20-15,21 0 0,-22 1 16,1 20-16,21 1 0,-21-1 0,21 1 16,0-1-16,0 1 0,0-1 15,0 1-15,0-1 0,0 1 0,0-22 16,0 21-16,0-20 0,0-1 15,21 0-15,0-20 0,1 20 0,20-21 16,-21-21-16,0 0 0,22 0 16,-22 0-16,21 0 0,0 0 0</inkml:trace>
  <inkml:trace contextRef="#ctx0" brushRef="#br1" timeOffset="78540.25">20955 9652 0,'0'0'0,"-21"-21"0,21 0 16,-21 21-16,-1 0 16,22 42-16,-21-21 15,0 22-15,21-1 0,-21 21 0,0-20 16,0 20-16,-22-20 0,22 20 15,-21-21-15,21 22 0,-22-22 0,1 1 16,21-1-16,-22 0 0,22 1 0,0-22 16,0 0-16,0 0 0,0 0 15,21-42 1,0 0 0,0 0-16,21 0 0,-21-1 0,21-20 15,0 21-15,0-21 0,0-1 0,1 1 16,-1 0-16,0 20 0,0-20 15,0 21-15,0 0 0,1 0 16,-1 21-16,0 0 0,-21 21 16,21 0-16,-21 0 0,0 0 15,0 0-15,0 22 0,0-1 0,0-21 16,0 22-16,0-22 0,0 21 0,21-21 16,-21 22-16,21-22 0,1 0 15,-1 0-15,0 0 0,0-21 0,0 21 16,0-21-16,22 0 0,-22 0 0,21 0 15,1 0-15,-22-21 0,21 21 16,0-21-16,1 0 0,-1-21 0,0 20 16,1-20-16,-1 0 0,-21-1 0,22 1 15,-22-21-15,21 20 0,-21-20 16,-21-1-16,0 1 0,0-22 16,0 22-16,0-1 0,0 1 15,-21-1-15,-21 1 0,21 20 0,-22 1 16,1 21-16,0-22 0,-1 43 0,1-21 15,0 21-15,20 0 0,-20 21 16,0 1-16,21-1 0,-22 21 16,22 0-16,0 22 0,0-1 0,21 1 0,-21-1 15,21 22-15,0-21 0,0-22 16,0 21-16,21 1 0,0-22 0,0 1 16,0-1-16,0-21 0,1 21 15,-1-20-15,21-1 0,0 0 16,1 0-16,-1-21 0,0 0 0,1 0 15,-1 0-15,0 0 0,1 0 16,-1-21-16,0 21 0,1-21 0,-1 0 16,0-22-16,1 22 0,-22 0 0,21-21 15,-21 20-15,-21-20 0,0 21 16,0 0-16,0 0 0,0-1 0,0 1 16,-21 21-16,0 0 0,0 0 15,0 0-15,0 21 0,-1 1 16,1-1-16,21 0 0,0 0 0,-21 0 15,21 22-15,0-22 0,0 0 0,0 42 16,0-41 0,0-1-16,21 0 0,0 0 0,1 0 15,-1-21-15,21 21 0,-21-21 0,22 0 16,-22 0-16,21 0 0,0 0 16,1 0-16,-22 0 0,21 0 0,1-21 15,-22 21-15,21-21 0,-21 0 16,22 0-16,-22 0 0,0-1 0,-21-20 15,21 21-15,-21 0 0,21 0 0,-21-1 16,0 1-16,0 0 0,0 0 16,-21 21 15,0 21-31,21 0 0,0 0 16,0 1-16,-21-22 0,21 21 0,0 0 15,0 0-15,0 0 0,0 0 0,0 1 16,21-1-1,0-21 1,0 0-16,0 0 16,1 0-1,-1 0-15,0 0 16,-21-21-16,0-1 16,21 22-16,-21-21 0,21 21 15,0-21-15,-21 0 16,0 0-16,22 0 0,-22-1 15,0 1-15,0 0 0,0 0 16,0 0-16,0 0 0,0-1 0,0 1 16,0 0-16,0 0 0,-22 0 0,22 0 15,-21-1-15,0 1 0,0 0 16,0 21-16,0 0 0,-1 0 16,1 0-16,0 0 0,0 0 15,21 21-15,-21 0 0,0 1 0,-1-1 16,1 21-16,0-21 0,0 0 15,0 1-15,21-1 0,-21 21 0,-1-21 16,1 0-16,21 1 16,0-1-16,0 0 15,21-21-15,1 0 0,-1 0 16,0 0-16,0 0 0,0 0 0,22 0 16,-22 0-16,21 0 0</inkml:trace>
  <inkml:trace contextRef="#ctx0" brushRef="#br1" timeOffset="78903.05">23093 9800 0,'21'-21'0,"-21"42"31,0 0-31,0 1 0,0-1 0,0 21 16,-21-21-16,21 22 0,0-1 0,-21 0 16,-1 1-16,1-1 0,21 21 15,0-20-15,-21 20 0,21-20 0,-21 20 16,0 1-16,21-1 0,-21 1 0,-1-1 16,1 1-16,0-22 15,0 21-15,0 1 0,21-22 0,-21 22 0,-1-22 16,1 0-16,21 1 0,0-1 15,0 0-15,0 1 0,0-22 0,0 0 16,0 0-16,0 0 0,0 1 16,21-22-16,1 0 15,-1-22-15,0 1 0,-21 0 16,21-21-16,0 21 0</inkml:trace>
  <inkml:trace contextRef="#ctx0" brushRef="#br1" timeOffset="79207.39">23093 10118 0,'0'0'0,"0"-43"0,0 1 0,0 0 15,0 21-15,0-22 0,0 22 0,0-21 16,0 21-16,0-1 0,0 1 16,21 0-16,0 0 0,0 0 0,0 0 15,1-1-15,-1 22 0,21 0 0,-21 0 16,0 0-16,1 0 0,20 0 15,-21 22-15,0-1 0,-21 0 16,21 0-16,-21 0 0,0 22 16,0-22-16,0 21 0,-21-21 0,0 22 15,-21-22-15,21 0 0,-22 21 16,22-21-16,-21 1 0,-1-1 16,1-21-16,21 21 0,-21 0 0,-1-21 15,22 21-15,-21-21 0,21 21 0,-22-21 16,22 0-16,0 0 0,-21 22 15,-1-1-15</inkml:trace>
  <inkml:trace contextRef="#ctx0" brushRef="#br1" timeOffset="80019.27">9292 12192 0,'-21'0'16,"42"0"-16,-63 0 0,21 0 0,-1 0 15,44 0 17,20 0-32,0 0 0,1 0 0,-1 21 15,21-21-15,22 0 0,-21 21 0,20-21 16,1 0-16,21 22 0,-22-22 16,1 21-16,0-21 0,-1 21 0,-20-21 15,21 0-15,-43 21 0,21-21 0,-20 0 16,20 0-16,-42 21 0,22-21 15,-22 0-15,0 0 0,-42-21 47,0 0-47,0 21 0,-1-21 16,1 0-16</inkml:trace>
  <inkml:trace contextRef="#ctx0" brushRef="#br1" timeOffset="80299.11">10753 12340 0,'0'21'0,"0"-42"0,-22 85 0,1-43 0,0 0 16,-21 21-16,-1-20 0,22-1 15,-21 0-15,0 0 0,-1-21 0,22 21 16,-21 0-16,21-21 0,-1 0 0,1 22 16,0-22-16</inkml:trace>
  <inkml:trace contextRef="#ctx0" brushRef="#br1" timeOffset="81191.12">10414 11917 0,'0'0'0,"0"-21"32,-21 21-17,21 21 1,0 0-16,0 0 15,0 0-15,21 1 0,0-1 0,-21 0 16,21-21-16,0 21 16,22 0-16,-22 0 0,0 1 0,21-22 15,-20 21-15,20-21 0,0 0 0,-21 0 16,22 0-16,-22 21 0,21-21 16,-21 0-16,1 0 0,-1 0 0,0 0 15,-21 21 16,0 0-31,-21-21 0,-22 21 16,22 1-16,-21-1 0,0 21 16,-1-21-16,1 0 0,0 1 0,-1-1 15,1 0-15,21 0 0,-22 0 16,22 0-16,0 1 0,42-22 31,0 0-31,1 0 16</inkml:trace>
  <inkml:trace contextRef="#ctx0" brushRef="#br1" timeOffset="81618.89">11896 11621 0,'0'0'0,"0"-22"16,0 1-16,-22 21 31,1 21-31,21 1 0,-21 20 16,0-21-16,0 43 0,0-1 15,21 1-15,0-1 0,-22 22 0,1-22 16,21 1-16,-21 20 0,21-20 16,0-22-16,-21 22 0,21-22 0,0 0 15,0 1-15,0-1 0,0-21 0,0 0 16,0 1-16,21-22 15,0 0-15,0-22 16,1 22-16,-1-21 0,-21 0 0,0 0 16,0-21-16</inkml:trace>
  <inkml:trace contextRef="#ctx0" brushRef="#br1" timeOffset="81966.69">11493 11811 0,'-21'-21'0,"42"42"0,-63-63 15,42 21-15,0-1 0,0 1 0,0 0 16,0 0-16,21 0 16,0 0-16,22 21 0,-1-22 0,0 1 15,1 21-15,20 0 0,1 0 16,-1 0-16,22 0 0,-22 0 0,1 21 16,21 22-16,-22-22 0,1 21 15,-1 22-15,-21-22 0,1 22 16,-22-1-16,0 1 0,-21-1 0,0 1 15,0-1-15,-21 1 0,-21-22 0,-1 21 16,1-20-16,-22 20 0,1-20 16,-1-22-16,1 21 0,-1 0 0,1-20 15,-1-1-15,22 0 0,0 0 0,-1 0 16,1 0-16,21-21 0,-21 0 16,20 0-16,22-21 15,0 0-15,0 0 16,22 0-16,-1 0 0,0-1 0,21 1 15,1 0-15,-1 0 0,0 0 16</inkml:trace>
  <inkml:trace contextRef="#ctx0" brushRef="#br1" timeOffset="82351.47">12552 12298 0,'0'0'0,"0"-21"0,21 21 0,-21-21 15,21-1-15,0 1 0,0 0 16,1 0-16,-1 21 16,0 0-16,0 0 0,0 0 0,0 0 15,1 21-15,-1 0 0,21 0 16,-21 1-16,0-1 0,-21 21 16,0-21-16,22 22 0,-22-22 0,0 21 15,0-21-15,0 22 0,-22-22 16,1 0-16,21 0 0,-21 0 0,0 0 15,21 1-15,-21-22 16,0 0 0,21-22-16,0 1 15,0-21-15,0 21 16,21 0-16,0-22 0,-21 1 0,21 21 16,0-22-16,-21 1 0,21 0 0,1-1 15,-1 1-15,0 0 0,0 21 16,0-1-16,0 22 0,1 0 15,20 0-15,-21 0 0,0 0 0,0 0 16,1 22-16,-1-22 0</inkml:trace>
  <inkml:trace contextRef="#ctx0" brushRef="#br1" timeOffset="83215.77">13695 12361 0,'0'0'0,"21"-21"0,-21-21 0,0 21 0,0-22 15,0 22-15,0 0 0,-21-21 16,21 21-16,-21-1 0,-22 22 0,22-21 16,-21 21-16,21 0 0,-22 0 15,1 0-15,0 21 0,-1 1 0,1-1 16,0 0-16,-1 0 0,1 21 0,0-20 15,20 20-15,1 0 0,0-21 16,0 22-16,21-22 0,0 21 0,0-21 16,0 1-16,0-1 0,0 0 0,21 0 15,0-21-15,22 0 0,-22 0 16,0 0-16,21 0 0,1 0 16,-22 0-16,21 0 0,0-21 0,1 0 15,-22 0-15,21-1 0,1 1 16,-22 0-16,21-21 0,-21 21 0,0-22 15,22 22-15,-43-21 0,21-1 0,0 1 16,-21 21-16,0 0 0,0 0 16,0-1-16,0 1 0,-21 42 31,21 1-31,-21-1 0,0 21 0,21 43 16,-22-43-1,22-21-15,0 22 0,0-22 16,0 21-16,0-21 0,0 0 0,22 1 15,-22-1-15,21 0 0,0 0 0,0-21 16,21 0-16,-20 21 0,20-21 16,0 0-16,1 0 0,-1 0 0,0 0 15,1-21-15,20 0 0,-21 0 0,1 21 16,-1-21-16,0-22 0,1 22 16,-1 0-16,-21-21 0,0 20 0,1-20 15,-22 0-15,0 21 0,0-22 16,0 1-16,0 21 0,-22 0 15,1-1-15,0 1 0,-21 21 0,21 0 16,-22 0-16,1 0 0,0 0 0,-1 21 16,1 1-16,21-1 0,-22 0 15,22 0-15,-21 21 0,21-20 0,21-1 16,0 0-16,0 0 0,0 0 16,0 0-16,0 1 0,21-1 15,21-21-15,-21 21 0,1-21 0,20 21 16,-21-21-16,0 21 0,22 0 15,-22 22-15,21-22 0,-21 21 0,0 1 16,1-1-16,-22 0 0,0 1 16,0 20-16,0-21 0,0 22 0,0-1 15,0-20-15,-22 20 0,1-20 16,0-1-16,0 21 0,-21-20 0,20-1 16,-20 0-16,21 1 0,0-22 15,-22 21-15,22-21 0,0 22 0,21-22 16,0 0-16,0-42 15</inkml:trace>
  <inkml:trace contextRef="#ctx0" brushRef="#br1" timeOffset="84642.95">15303 12298 0,'0'0'0,"0"-21"0,22 0 16,-22-1-16,0-20 0,0 21 0,0-21 15,0 20-15,0-20 16,0 21-16,-22-21 0,1 20 0,-21 1 16,21 0-16,-22 0 0,1 21 0,0 0 15,-22 0-15,22 21 0,0 0 16,-1 0-16,1 22 0,0-1 0,-1 0 16,22 22-16,-21-22 0,21 1 15,-1 20-15,1-21 0,21 1 0,0-1 16,0-21-16,0 22 0,0-22 0,0 0 15,0 0-15,21 0 0,1-21 16,-1 0-16,21 0 0,-21 0 0,22 0 16,-1 0-16,0 0 0,1-21 0,-1 0 15,0 0-15,1 0 16,-1-1-16,0-20 0,1 21 0,-1-21 16,0 20-16,1-20 0,-22 0 0,0-1 15,-21 22-15,0-21 0,21 0 16,-21 20-16,0 1 0,-21 21 31,21 21-31,0 1 0,0 20 16,-21-21-16,21 21 0,0-20 0,0 20 15,0 0-15,0-21 16,0 1-16,0 20 0,21-21 0,0 0 0,0 0 16,0 1-16,1-22 0,-1 21 0,0-21 15,0 0-15,21 0 16,-20 0-16,20 0 0,-21 0 0,21-21 15,-20 21-15,-1-22 0,21 1 0,-21 0 16,0 0-16,1 0 0,-22 0 16,0-22-16,21 22 0,-21 0 0,0 0 15,0 0-15,0-1 16,0 44 0,0-1-16,0 0 0,-21 0 15,21 0-15,0 0 0,-22 22 16,22-22-16,-21 0 0,0 0 0,21 0 15,0 1-15,0-1 0,-21-21 16,21 21-16,0-42 31,0 0-31,21-1 16,-21 1-16,21 0 0,0 0 16,1-21-16,-1 20 0,-21 1 0,21-21 15,0 21-15,0 0 0,0 21 0,-21-22 16,22 22-16,-1 0 15,0 0-15,-21 22 0,21-1 16,-21 0-16,21 21 0,-21-21 0,21 1 16,1-1-16,-1 0 0,0 0 15,0 0-15,0 0 0,0 1 16,22-1-16,-1 0 0,0-21 0,1 0 16,-1 21-16,0-21 0,1 0 15,-1 0-15,22 0 0,-22 0 0,0-21 16,22 21-16,-22-21 0,0 0 0,1-1 15,-1 1-15,-21 0 0,0 0 16,1-21-16,-1 20 0,-21-20 0,0 21 16,0-21-16,0-1 0,0 22 15,0 0-15,-21 0 0,21 0 0,-22-1 16,-20 22-16,21 0 0,0 0 16,-22 0-16,22 22 0,-21-1 15,21 0-15,-22 0 0,1 21 0,21-20 16,-21 20-16,20 0 0,1-21 0,0 22 15,21-22-15,0 21 0,0-21 16,0 1-16,0-1 0,0 0 0,21 0 16,0-21-16,1 0 0,-1 0 0,21 0 15,-21 0-15,0 0 0,22 0 16,-22 0-16,21-21 0,-21 0 0,22 0 16,-1-22-16,-21 22 0,22-21 0,-22-1 15,21 1-15,-21 0 0,0-22 16,22 1-16,-22-1 0,0 1 15,0-1-15,-21 1 0,0-1 0,21 1 16,-21 20-16,0-20 0,0 21 16,0-1-16,0 22 0,0 0 0,0 0 15,-21 21-15,0 21 0,0 0 16,0 0-16,21 22 0,-21-1 16,21 21-16,-22 1 0,22-1 0,0 1 15,0-1-15,0 1 0,0 21 16,0-22-16,0-21 0,0 22 0,22-22 15,-1 1-15,0-1 0,0 0 0,0-21 16,0 1-16,1-1 0,-1 0 16,0 0-16,0-21 0,0 0 0,22 0 15,-22 0-15,21 0 0,-21-21 16,22 0-16</inkml:trace>
  <inkml:trace contextRef="#ctx0" brushRef="#br1" timeOffset="85975.35">18097 12234 0,'0'0'0,"-42"64"15,42-43 1,0 0-1,0-42 1,0 0 0,0 0-16,0 0 0,0-1 15,0 1-15,0 0 0,0-21 16,0 21-16,0-22 0,0 22 0,-21-21 16,0 21-16,0-22 0,-1 22 15,22 0-15,-42 21 0,21 0 0,0 0 16,0 0-16,-22 0 0,1 21 15,21 0-15,-22 22 0,1-22 0,0 21 16,21 0-16,-22 1 0,22-1 16,0 0-16,0 1 0,21-1 0,0 0 15,0 1-15,0-22 0,0 21 16,21-21-16,0 1 0,0-22 0,22 21 16,-22-21-16,21 0 0,-21 0 0,22 0 15,-1 0-15,0 0 0,-21-21 16,22-1-16,-1 1 0,22 0 0,-22 0 15,0-21-15,1 20 0,-1-20 0,0 0 16,-21-22-16,22 22 0,-22-22 16,0 1-16,0-1 0,0 1 0,-21-1 15,0 1-15,22-1 0,-22 1 0,0-1 16,21 1-16,-21-1 16,0 22-16,0 0 0,0-1 0,0 22 15,0 0-15,0 42 16,-21 0-16,21 1 15,-22 20-15,1 0 0,21 1 0,-21 20 16,21 1-16,-21-22 0,0 21 16,21 1-16,0-1 0,0 1 0,-21 21 15,21-43-15,0 21 0,0 1 0,0-22 16,0 22-16,0-22 16,0-21-16,21 22 0,0-22 0,0 0 0,0 0 15,0 0-15,1-21 0,20 0 16,-21 0-16,21 0 0,1 0 15,-22 0-15,21-21 0,1 21 0,-1-21 16,-21 0-16,21-22 0,1 22 0,-22-21 16,21 0-16,-21-1 0,1 1 15,-1 0-15,0-1 0,0 1 0,-21 0 16,0-1-16,0 22 0,0 0 16,0 0-16,0 0 0,-21 21 0,0 0 15,0 0-15,-1 0 0,1 0 0,0 21 16,21 0-16,0 0 15,0 0-15,0 0 0,0 1 0,0 20 16,0-21-16,21 21 0,0-20 16,1-1-16,-1 21 0,-21-21 15,21 22-15,0-22 0,-21 21 0,21-21 16,-21 0-16,21 1 0,1-1 0,-22 0 16,0 0-16,21 0 0,0 0 15,0-21-15,0 22 0,0-22 16,1 0-16,-1 0 0,0 0 0,21 0 15,-21-22-15,22 1 0,-22 21 16,0-21-16,21-21 0,-20 21 0,-1-1 16,21-20-16,-21 0 0,0-1 0,1 1 15,-1 0-15,0-1 16,-21 22-16,21 0 0,-21 0 0,21 0 16,-21 0-16,0 42 15,-21 0 1,0 0-16,21 0 0,-21 0 0,21 22 15,0-22-15,0 21 0,-21 1 16,21-22-16,0 21 0,0-21 0,0 0 16,0 1-16,21-1 0,0 0 0,0 0 15,0 0-15,0-21 16,1 21-16,20-21 0,-21 0 0,0 0 0,22 0 16,-22 0-16,21 0 0,-21 0 0,0-21 15,22 0-15,-22 0 16,0 0-16,0 0 0,0-22 0,-21 22 15,0-21-15,0-22 0,0 22 0,0 0 16,0-22-16,0 22 0,-21-1 16,0 22-16,0-21 0,0 21 0,-22 21 15,22 0-15,0 0 0,-21 0 0,21 0 16,-22 21-16,22 0 0,0 21 16,0-20-16,0-1 0,21 21 15,0-21-15,0 22 0,0-22 0,0 0 0,0 0 16,0 0-16,21 0 0,0 1 15,0-1-15,21-21 0,1 0 16,-22 0-16,21 0 0</inkml:trace>
  <inkml:trace contextRef="#ctx0" brushRef="#br1" timeOffset="86300.16">20405 12023 0,'0'0'0,"21"-21"0,-21 42 31,0 0-31,-21 21 16,21-21-16,0 22 0,0-1 0,-22 0 16,22 1-16,-21-1 0,0 0 0,21 22 15,-21-1-15,21-20 0,-21 20 16,0 1-16,21-1 0,-22 22 16,22-22-16,-21 1 0,0 21 0,0-22 15,21 1-15,-21-1 0,0 22 16,21-22-16,-22 1 0,22-1 0,-21 1 15,0-22-15,21 22 0,0-22 0,0 0 16,-21 1-16,21-1 0,0-21 16,0 0-16,0 0 0,21-42 31,-21-21-31,21 21 0,0-22 16,1 1-16,-1-21 0,0-1 15,0 1-15</inkml:trace>
  <inkml:trace contextRef="#ctx0" brushRef="#br1" timeOffset="86565.01">20447 12192 0,'0'0'0,"0"-21"0,0-21 0,0 20 0,0 1 16,0 0-16,21 0 0,0 0 0,-21 0 16,43 21-16,-22-22 0,0 22 15,21-21-15,1 21 0,-22 0 0,21 0 16,-21 0-16,22 21 0,-22 1 0,0-1 15,0 0-15,-21 0 16,0 21-16,0 1 0,0-22 0,-21 21 0,0-21 16,-22 22-16,22-1 0,-21-21 15,0 0-15,-1 1 0,1 20 16,0-21-16,-1-21 0,22 21 0,0 0 16,0-21-16,0 0 0,42 0 31</inkml:trace>
  <inkml:trace contextRef="#ctx0" brushRef="#br1" timeOffset="87375.06">21696 11409 0,'0'0'0,"0"-21"0,0 0 16,-21 21 15,-1 21-15,1 0-1,21 0-15,0 0 16,-21-21-16,21 21 16,0-42 62,0 0-31,21 21-47,-21-21 15,0 42 48,0 0-48,0 22-15,-21-22 0,21 21 0,0 0 16,-21 1-16,0-1 0,0 22 16,21-22-16,-22 21 0,1 1 0,0-22 15,0 22-15,21-1 0,-21-20 0,0 20 16,-1-21-16,22 1 16,0-22-16,0 21 0,0-21 0,0 1 0,0-1 15,0 0-15,0 0 16,0-42-1,0 0 1,0 0-16,22-22 0,-1 22 16,-21-21-16,21-1 0,0 1 15</inkml:trace>
  <inkml:trace contextRef="#ctx0" brushRef="#br1" timeOffset="87979.71">21526 11557 0,'0'0'15,"-42"-21"-15,21 0 0,0 21 0,0-21 0,-1-1 16,1 22-16,21-21 0,0 0 16,0 0-16,0 0 0,21 0 15,22-1-15,-22 1 0,21-21 0,1 42 16,-1-21-16,0 0 0,22-1 16,-22 22-16,0 0 0,-20 0 0,20 0 15,0 0-15,-21 22 0,22 20 16,-22-21-16,0 21 0,0 1 0,-21-1 15,21 0-15,-21 1 0,0-1 0,0 0 16,-42 1-16,21-1 0,0 0 16,-22 1-16,1-22 0,0 21 15,-1-21-15,22 1 0,-21-1 16,0 0-16,20-21 0,-20 0 0,21 0 0,0 0 16,0 0-16,21-21 15,0 0 1,21-1-16,21 1 0,-21 0 15,0 21-15,22-21 0,-1 21 0,0-21 16,-20 21-16,20 0 0,0 0 16,1 0-16,-22 0 0,21 0 0,0 21 15,-20 0-15,-1 0 0,0 0 16,0 22-16,0-22 0,0 21 0,-21 1 16,0-1-16,0 0 0,0 1 15,0-1-15,-21-21 0,0 21 16,-21 1-16,-1-22 0,22 0 0,-42 0 15,20 0-15,1 1 0,-21-1 0,-1 0 16,22-21-16,-22 0 0,22 0 16,0 0-16,-1 0 0,1 0 0,0 0 15,20 0-15,-20-21 0,21 0 0,0-1 16,21 1-16,0 0 0,-21-21 16,21 21-16,0-1 0,0 1 0,0 0 15,21 0-15,0 0 0,0 0 0,0-1 16,0 22-16,1 0 0,20-21 15,0 21-15,1 0 0,-1 0 16,0-21-16,22 21 0,-22-21 0</inkml:trace>
  <inkml:trace contextRef="#ctx0" brushRef="#br1" timeOffset="88734.54">22288 11938 0,'0'0'0,"22"0"0,-22-21 0,0 42 47,0 0-47,0 22 0,0-22 16,0 0-16,0 21 0,-22-21 15,22 22-15,0-1 0,0-21 16,0 0-16,0 22 0,0-22 0,0 0 16,0 0-16,22 0 0,20 1 15,-21-22-15,0 0 0,22 0 16,-22 0-16,21 0 0,-21 0 0,22 0 15,-1-22-15,-21 1 0,21 0 16,-20 0-16,-1 0 0,0-22 0,0 22 16,0-21-16,0 0 0,-21-1 0,22 1 15,-22 0-15,0 20 0,21-20 16,-21 21-16,21 0 0,-21 0 16,0-1-16,0 44 31,-21 20-31,0-21 15,21 21-15,-22 1 0,1 20 16,21-20-16,0 20 0,-21 1 0,21-22 16,-21 21-16,21 1 0,-21-1 0,21 22 15,0-21-15,0 20 0,0-20 16,-21 20-16,-1-20 0,22 21 0,-21-1 16,0-20-16,0 20 0,21 1 0,-21-21 15,0 20-15,21 1 0,-22-22 0,22 22 16,-21-21-16,0-1 0,21 1 15,-21-1-15,0-21 0,21 22 16,-21-43-16,-1 21 0,1-20 0,0 20 16,0-21-16,0-21 0,0 0 15,-1 0-15,1 0 0,21-21 16,-21 0-16,0 0 0,21-1 0,-21-20 16,21 0-16,-21-1 0,-1 1 15,22-21-15,-21-22 0,21 0 0,0 1 16,0-1-16,0 0 0,0-21 0,21 1 15,22 20-15,-22-21 0,21 21 16,1 1-16,20-1 0,1 0 16,-1 22-16,1-1 0,-1 22 0,22 0 15,-22-1-15,1 1 0,-1 21 16,1-21-16,-22 20 0,22 22 0,-22-21 16,0 0-16,-21 21 0,1 0 0,-1 0 15,0 0-15,0 0 0,0 0 16</inkml:trace>
  <inkml:trace contextRef="#ctx0" brushRef="#br1" timeOffset="89834.92">9313 14161 0,'-21'21'0,"42"-42"0,-63 42 16,21-21-16,0 0 0,21 21 0,-22-21 16,22 21-1,22-21-15,-1 0 16,0 0-16,21 21 0,1-21 15,-1 0-15,21 0 0,1 21 0,-1-21 16,22 0-16,-21 0 0,20 0 16,-20 0-16,-1 0 0,22 0 15,-22 0-15,1 0 0,-1 0 0,-20 0 16,20 0-16,-20 0 0,-1 0 16,-21-21-16,0 21 0,0 0 0,1 0 15,-1-21-15,-21 0 16,-21 21-1,-1 0-15,1-21 0,0 21 16,0 0-16,0-21 0,0 21 0,-22 0 16,22 0-16,-21-22 0,21 1 15,-1 21-15,1 0 0,0 0 16,0-21-16,0 21 0,0 0 0,21-21 31,21 21-31,0 0 16,0 0-16,21 0 0,-20 0 0,-1 0 15,21 0-15,-21 0 0,22 0 16,-22 0-16,0 21 0,0 0 0,0 0 16,-21 1-16,0 20 0,0-21 15,0 21-15,0 1 0,0-1 0,0 0 16,0 1-16,-21-1 0,0 0 0,0 1 16,-22-1-16,22 0 15,0 1-15,-21-22 0,21 21 0,-1-21 16,1 1-16,21-1 0</inkml:trace>
  <inkml:trace contextRef="#ctx0" brushRef="#br1" timeOffset="90522.52">12213 13907 0,'-21'0'0,"-21"-22"15,20 22-15,1 22 16,0-1-16,21 0 0,0 0 16,-21 21-16,0 1 0,21-1 0,-21 22 15,-1-22-15,22 21 0,-21-20 16,0 20-16,21-20 0,-21 20 0,0-21 15,21 1-15,0-1 0,-21 0 0,21-20 16,-22-1-16,22 0 0,0 0 16,0-42-1,0 0-15,0 0 16,0-22-16,0 22 0,0-21 16,22-22-16,-22 22 0,21-22 15,0 1-15,0-1 0,-21 1 0,21-22 16,0 22-16,1-22 0,-1 0 15,0 1-15,0 20 0,0 1 0,0-1 16,1 22-16,-1 0 0,-21 20 16,21 22-16,0 0 0,0 0 15,0 43-15,1-1 0,-1 0 0,0 22 16,0-22-16,0 22 0,0 20 16,1-20-16,-22-1 0,21 1 0,-21-1 15,21 1-15,-21 21 0,0-22 0,0-21 16,0 22-16,21-1 0,-21-20 15,0-1-15,0 0 0,0-20 16,0 20-16,21-21 0,-21 0 0,0 0 16,0-42 15,-21 0-31</inkml:trace>
  <inkml:trace contextRef="#ctx0" brushRef="#br1" timeOffset="90710.41">11874 14351 0,'-21'21'15,"64"0"1,-22-21-16,0 0 0,21 0 16,-21 0-16,22 0 0,-1 0 0,0 0 15,22 0-15,-22 0 0,1-21 0,-1 21 16,0-21-16,1 0 0,-1 21 0,-21-21 15,21 21-15,-20-21 0</inkml:trace>
  <inkml:trace contextRef="#ctx0" brushRef="#br1" timeOffset="91096.33">13123 14182 0,'0'0'15,"-63"-21"1,42 21-16,-1 0 0,-41 0 0,42 0 15,0 0-15,-22 0 0,22 21 0,0-21 0,-21 21 16,20 0-16,1 0 0,0 22 16,21-22-16,-21 21 0,21 0 0,-21-20 15,21 62-15,0-63 0,0 22 0,0-22 16,0 21-16,0-21 0,0 1 0,21-1 16,0 0-16,0 0 0,0 0 0,1-21 15,-1 0-15,0 0 0,21 0 0,22 0 16,-22 0-16,0 0 0,1 0 0,-1-21 15,0 0-15,1 21 0,-1-21 0,0 0 16</inkml:trace>
  <inkml:trace contextRef="#ctx0" brushRef="#br1" timeOffset="92419.7">13779 13780 0,'0'-43'0,"0"86"0,0-107 0,-21 43 16,0 0-16,21 0 0,-21 21 15,0 0-15,0 0 0,-1 0 0,22 21 16,-21 0-16,0 0 0,0 21 0,21 1 16,-21 20-16,21-20 0,-21 20 15,-1 1-15,22-1 0,0 1 0,0-1 16,-21 1-16,21-1 0,-21-21 16,21 22-16,0-22 0,0 22 15,0-43-15,0 21 0,0-21 0,0 22 16,21-22-16,0-21 0,1 21 0,-1-21 15,0 0-15,0 0 0,0 0 16,0-21-16,22 0 0,-22 0 0,0-1 16,21 1-16,-20-21 0,-1 21 15,0-22-15,0 22 0,0-21 0,0 21 16,-21 0-16,0-1 0,0 1 0,0 0 16,22 21-16,-22 21 15,0 0-15,0 22 16,0-22-16,0 0 0,0 0 15,-22 22-15,22-22 0,0 0 16,0 21-16,0-21 0,0 1 16,0-1-16,0 0 0,22-21 15,-1 0-15,0 0 0,0 0 16,21 0-16,-20 0 0,20 0 0,-21 0 16,21-21-16,-20 0 0,20-1 0,0 1 15,-21 0-15,22 0 0,-22 0 16,0-22-16,0 22 0,0-21 15,1 21-15,-22 0 0,21-1 0,-21 1 16,0 42 0,0 1-16,0 20 15,0-21-15,0 0 16,0 0-16,0 1 0,0-1 16,0 0-16,0 0 0,0 0 0,0 0 15,21 1-15,0-22 0,0 0 16,0 0-16,43-22 15,-43 1 1,-21 0-16,0 0 16,0 0-16,0 0 0,0-1 0,0 1 15,0 0-15,0 0 0,-21 0 0,0 0 16,0-1-16,-1 1 0,1 0 16,21 0-16,-21 21 0,21-21 15,0 0-15,0-1 16,21 22-16,0 0 15,22 0-15,-22-21 0,0 21 0,0 0 16,0 0-16,1 0 0,20 0 0,-21 21 16,0 1-16,0-1 0,1 0 15,-1 0-15,0 0 0,0 0 0,0 22 16,-21-22-16,0 0 0,0 0 0,0 22 16,0-22-16,0 0 0,0 0 15,0 0-15,0 0 0,0 1 16,0-1-16,-21-21 0,0 0 15,0 0 1,21-64 0,0 43-16,0 0 15,21-21-15,0-1 0,0 1 16,0 0-16,1-1 0,20 1 0,0-43 16,1 64-16,-22 0 15,0 0-15,21 21 0,-21 0 16,1 0-16,-1 0 0,0 0 0,-21 21 0,0 21 15,21-21-15,-21 22 0,0-1 0,0 0 16,0 1-16,0-1 0,0-21 16,0 22-16,0-1 0,0-21 15,0 21-15,0-20 0,0-1 0,21 0 0,0 0 16,1 0-16,-1-21 16,0 0-16,0 0 0,21 0 0,-20 0 15,20 0-15,0 0 0,-21-21 0,22 0 16,-1 0-16,0 0 0,-20-22 15,20 22-15,-21-21 0,0-1 0,0 1 16,1-21-16,-1 20 0,-21 1 0,0 0 16,0-1-16,0 22 0,0 0 15,0 0-15,-21 0 0,-1 21 0,1 0 16,0 0-16,0 21 0,21 0 16,0 0-1,0 0-15,0 22 0,0-22 0,0 21 0,0-21 16,0 22-16,0-22 0,0 21 15,0-21-15,21 22 0,-21-22 16,0 0-16,0 0 0,0 0 0,0 0 16,0 1-16,-21-22 15,0 0 1,21-22-16,-21 22 0,-1-21 16,1 0-16,21-21 0,-21 21 0</inkml:trace>
  <inkml:trace contextRef="#ctx0" brushRef="#br1" timeOffset="92599.68">15092 13780 0,'-21'-22'0,"42"44"0,-64-44 0,22 22 16,0 0-16,0 0 0,0 0 16,21-21-16,-21 21 15,-1 0 1,1 0-1,0 0-15,0 0 16,0 0-16</inkml:trace>
  <inkml:trace contextRef="#ctx0" brushRef="#br1" timeOffset="92699.14">14012 13928 0,'-42'21'16,"84"-42"-16,-105 42 0,42-21 0</inkml:trace>
  <inkml:trace contextRef="#ctx0" brushRef="#br1" timeOffset="92796.08">13906 13949 0,'85'0'16,"-43"0"-16,-169 0 0,297 0 0,-128 0 15,22 0-15,-22-21 0,0 21 0,22 0 16,-22 0-16,0 0 0,22-21 16,-22 21-16,-21 0 0,22 0 15</inkml:trace>
  <inkml:trace contextRef="#ctx0" brushRef="#br1" timeOffset="93235.97">16997 13970 0,'0'-21'16,"0"-21"-16,0-1 15,0 64 1,0 1-16,0 20 16,0 0-16,0 1 0,0-1 0,0 21 15,0 1-15,-21-22 0,21 22 16,0-1-16,-22 1 0,1-22 16,0 22-16,0-22 0,21 0 0,-21-21 15,0 22-15,21-22 0,0 21 16,0-21-16,-22 1 0,22-44 31,-21 1-15</inkml:trace>
  <inkml:trace contextRef="#ctx0" brushRef="#br1" timeOffset="93422.86">16531 14351 0,'0'0'0,"21"0"16,0 0-16,22 0 15,-22 0-15,21 0 0,1 0 16,-1 0-16,21 0 0,-20 0 0,20-21 16,1 21-16,-22 0 0,22 0 15,-1-21-15,1 21 0,-1-21 0,1 21 16,-22-22-16,0 22 0,1-21 0,-1 21 16,-21-21-16,0 0 0,0 21 15</inkml:trace>
  <inkml:trace contextRef="#ctx0" brushRef="#br1" timeOffset="93687.71">18330 13653 0,'0'0'0,"0"42"15,-21-21-15,21 21 16,-21 1-16,0 20 0,0-20 0,-1 20 15,1 1-15,0-22 0,0 21 0,-21 1 16,-1-1-16,22 1 0,-21-1 16,21-20-16,-22 20 0,22-20 15,0-1-15,0 0 0,21-21 0,-21 1 16,21-1-16,0 0 0,0 0 16,21-21-16,0 0 0,0 0 15,-21-21-15,21 0 0,0 0 0,1-1 16</inkml:trace>
  <inkml:trace contextRef="#ctx0" brushRef="#br1" timeOffset="94512.29">18076 14097 0,'0'-63'0,"0"126"0,0-169 15,0 64-15,0 0 0,0 20 16,0-20-16,0 0 0,21 21 0,1-1 16,-1 1-16,21 0 15,-21 0-15,22 0 0,-1 0 0,0 21 16,22 0-16,-22 0 0,0 0 0,1 0 15,-1 0-15,0 21 0,-20 0 16,-1 0-16,0 21 0,-21-20 0,0 20 16,0 0-16,-21-21 0,0 22 0,-22-22 15,1 21-15,0-21 0,-1 22 16,-20-22-16,20 0 0,-20 0 0,21 0 16,-22 1-16,22-1 0,-1-21 15,22 0-15,-21 0 0,21 0 0,0 0 16,21-21-1,21 21 17,0 0-32,0 21 0,0-21 0,-21 42 15,21-21-15,1 0 0,-1 22 16,-21-22-16,0 21 0,21 1 0,0-22 16,-21 21-16,0-21 0,21 0 0,-21 1 15,21-1-15,1 0 0,-1 0 16,0-21-16,0 0 0,0 21 0,22-21 15,-22 0-15,21 0 0,0 0 0,1 0 16,-22-21-16,21 21 0,1-21 16,-1 0-16,0 0 0,-21-22 15,22 22-15,-22-21 0,21 21 0,-21-22 16,1 1-16,-1 0 0,0 20 16,-21-20-16,0 21 0,0 0 0,0 0 15,-21 21 1,0 21-1,-1 0-15,1 0 0,0 0 0,0 0 16,21 1-16,0 20 0,0-21 16,0 21-16,0 1 0,0-22 0,0 0 15,0 21-15,0-20 0,0-1 0,21 0 16,0 0-16,0 0 0,1 0 16,-1-21-16,0 0 0,0 0 15,0 0-15,22 0 0,-22 0 0,21 0 16,-21 0-16,22-21 0,-22 0 15,0-21-15,21 21 0,-21-22 0,-21 1 16,22 0-16,-22-1 0,0 1 0,0 0 16,0-1-16,0 1 0,-22 21 15,22-22-15,-21 22 0,-21 21 0,21-21 16,0 21-16,-22 0 0,1 0 0,21 0 16,-22 21-16,1 0 0,21 1 15,-21-1-15,20 0 0,1 0 0,0 21 16,21-20-16,0-1 0,0 21 0,0-21 15,21 0-15,0 22 16,1-22-16,-1 0 0,21-21 0,-21 21 16,22-21-16,-1 0 0,0 0 0,1 0 15,-1-21-15,0 21 0</inkml:trace>
  <inkml:trace contextRef="#ctx0" brushRef="#br1" timeOffset="95007.99">19748 13843 0,'0'0'0,"0"-42"0,0-1 0,0 22 0,0 0 16,0 0-16,-21 21 16,0 21-16,0 0 0,0 22 15,21-22-15,-21 21 0,21 0 16,-22 1-16,22-1 0,0 0 16,-21 1-16,21 20 0,-21-20 0,21-1 15,-21 0-15,21 22 0,0-22 0,0 0 16,-21 1-16,21-1 0,0-21 15,-21 22-15,21-22 0,0 0 0,0 0 16,-22 0-16,1-21 0,21-21 31,0 0-31,0 0 16,0 0-16,21-22 0,1 22 16,20-21-16,-21-1 0,21 22 15,1-21-15,-1 21 0,-21 0 0,22-1 0,-1 1 16,0 0-16,-21 21 0,22 0 15,-22 0-15,0 0 0,0 0 16,0 21-16,1 0 0,-22 1 0,0-1 16,0 21-16,0-21 0,0 22 15,0-22-15,-22 0 0,22 21 0,-42-21 16,21 1-16,0 20 0,-22-21 0,1 0 16,21 0-16,-21-21 0,-1 22 15,22-1-15,-21-21 0,21 0 0,-1 0 16,1 0-16,0 0 0,0 0 15,21-21 1,21-1-16,0 22 16,0-21-16,1 0 0,-1 0 0,21 21 15,0-21-15,1 0 0</inkml:trace>
  <inkml:trace contextRef="#ctx0" brushRef="#br1" timeOffset="95763.74">20489 14161 0,'0'0'0,"0"-22"16,-21 44 15,0-1-31,21 0 0,-21 21 16,0-21-16,-1 22 0,1-1 0,0 0 16,0-20-16,0 20 0,21 0 15,0-21-15,0 22 0,-21-22 0,21 0 16,0 0-16,0 0 0,0 1 0,0-1 15,21-21-15,0 0 0,0 0 16,0 0-16,22 0 0,-22 0 16,0 0-16,0 0 0,21-21 0,-20-1 15,20 1-15,-21 0 16,0 0-16,0-21 0,22-1 0,-43 1 16,21 0-16,-21-22 0,21 22 0,-21-1 15,0 1-15,0 0 0,0 21 16,-21-22-16,0 22 0,0 0 0,-1 0 15,-20 21-15,21 0 0,-21 0 0,20 0 16,1 0-16,-21 21 0,21 0 16,0 0-16,-1 0 0,1 1 0,0 20 15,21 0-15,0-21 0,0 22 0,0-1 16,0 0-16,0-20 0,0 20 16,0 0-16,42-21 0,-20 1 0,-1-1 15,21 0-15,0-21 0,-20 0 0,20 21 16,0-21-16,1 0 15,-1 0-15,0-21 0,1 21 0,-1-21 16,-21 0-16,21-1 0,1 1 0,-22-21 16,21 21-16,-21-22 0,1 1 15,-1-21-15,0 20 0,0-20 0,0 20 16,0-20-16,1-1 0,-1 1 0,0-1 16,0 22-16,0-21 0,0 20 15,-21 1-15,22 21 0,-22 0 0,0 42 31,-22 0-31,1 21 0,0 1 16,0-1-16,21 0 0,-21 1 0,0-1 16,-1 21-16,22-20 15,0-1-15,-21 22 0,21-22 0,0 21 16,0-20-16,0-1 0,0 0 0,0 1 16,0-1-16,0-21 0,21 22 15,1-22-15,-1 0 0,0 0 16,0-21-16,0 0 0,0 0 15,1 0-15,-1 0 0,0-21 16,0 0-16,0 0 0,0-1 0,1 1 16,20-21-16,-21 21 0,0-22 0,0 1 15,1 0-15,-1 21 0</inkml:trace>
  <inkml:trace contextRef="#ctx0" brushRef="#br1" timeOffset="95971.14">21145 13970 0,'0'0'0,"-21"0"0,42 0 31,1 0-31,-1 0 16,0 0-16,21 0 0,-21 0 0,22 0 16,-22 0-16,21 0 0,-21 0 0,1 0 15,-1 0-15,21 0 0,-21 0 16,-21-21-16,21 21 0,-21-21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4:22:19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2032 0,'0'0'0,"0"21"0,0 0 0,0 22 0,0-1 16,21 0-16,-21 22 0,0-1 16,0 1-16,0-1 0,0 1 0,0-1 15,0 1-15,0-1 0,0 1 0,0-1 16,22 22-16,-22-21 0,0-1 16,0 1-16,0-1 0,0 1 0,0 20 15,0-20-15,0-1 0,0 1 16,0-22-16,0 22 0,0-22 0,0 21 15,0-20-15,0-1 0,0 22 16,0-22-16,0 0 0,0 1 0,0 20 16,-22-21-16,22 1 0,0-1 15,0 0-15,0-20 0,0 20 16,0-21-16,0 0 0,0 0 0</inkml:trace>
  <inkml:trace contextRef="#ctx0" brushRef="#br0" timeOffset="64.95">4064 3895 0,'0'-21'0,"0"-1"16,0-20-16</inkml:trace>
  <inkml:trace contextRef="#ctx0" brushRef="#br0" timeOffset="577.2">4339 1820 0,'0'0'0,"-21"0"15,0 0 1,0 0-16,-1 0 47,22-21 31,22 21-78,-1 0 0</inkml:trace>
  <inkml:trace contextRef="#ctx0" brushRef="#br0" timeOffset="1576.7">4953 1884 0,'21'0'16,"0"0"-16,22 0 0,-1 0 15,0 0-15,22 0 0,-1 0 0,1 0 16,-1 0-16,22 0 0,0 0 15,-1 0-15,1 0 0,-22 0 0,22 0 16,0 0-16,-22 0 0,1 0 16,-1 0-16,1 0 0,-1 0 0,1 0 15,-1 0-15,1 0 0,-1 0 16,1 0-16,-1 0 0,1 0 0,-22 0 16,0 0-16,22 0 0,-22 0 15,1 0-15,-22 0 0,21 0 0,-21 0 16,0 0-16,1 0 15,-1 0-15,0 0 0,0 0 0,-21 21 47,0 0-31,0 0-16,0 1 16,0-1-16,-21 0 0,21 0 15,0 0-15,0 22 0,-21-22 16,21 0-16,0 0 0,0 0 0,0 22 15,0-22-15,0 0 0,-21 21 16,21 1-16,0-22 0,-22 21 16,22 0-16,0 1 0,0-1 15,0 0-15,0 1 0,0-1 0,0 0 16,0 1-16,0-1 0,0 0 16,0 1-16,0-1 0,0 0 0,0 1 15,0-1-15,0 0 0,0 1 0,0-1 16,0 0-16,0 22 0,0-22 15,0 1-15,0-1 0,0 0 0,0 1 16,-21-1-16,21-21 0,0 21 16,0 1-16,0-22 0,0 0 0,-21 21 15,21-20-15,0-1 0,0 0 16,0 0-16,0 0 0,0 0 16,-21-21-16,21 22 0,-21-1 0,21 0 15,-21 0-15,21 0 16,-22 0-1,1-21-15,21 22 16,-21-22 0,21 21-16,-21-21 0,0 21 31,0-21-31,21 21 16,-22-21-16,1 0 15,0 0-15,21 21 0,-21-21 16,0 0-16,0 0 0,-1 0 15,1 0-15,0 0 0,0 0 16,0 0-16,0 0 0,-1 0 0,1 0 16,-21 0-16,21 0 0,-22 0 15,1 0-15,21 0 0,-21 0 0,-1 0 16,1 0-16,0 0 0,-22 0 0,22 0 16,-1 0-16,-20 0 0,21 0 15,-22 0-15,22 0 0,-22 0 0,22 0 16,-22-21-16,1 21 0,21 0 15,-22 0-15,1 0 0,20 0 0,-20-21 16,20 21-16,-20 0 0,-1 0 16,22-21-16,-21 0 0,-1 21 15,1 0-15,-1 0 0,1-22 16,-22 22-16,21 0 0,1-21 0,-1 21 16,22 0-16,-21 0 0,20-21 15,1 21-15,0 0 0,-1 0 0,1 0 16,0 0-16,20 0 0,-20-21 15,21 21-15,0 0 0,0 0 0,-1 0 16,-20-21-16,63 21 0,-42-21 0</inkml:trace>
  <inkml:trace contextRef="#ctx0" brushRef="#br0" timeOffset="1652.65">7874 3556 0,'21'-21'0,"-211"21"0,-318-21 16</inkml:trace>
  <inkml:trace contextRef="#ctx0" brushRef="#br0" timeOffset="2240.83">4360 1863 0,'-21'0'15,"0"0"1,-21-21-16</inkml:trace>
  <inkml:trace contextRef="#ctx0" brushRef="#br0" timeOffset="2263.81">4127 1884 0,'0'0'0</inkml:trace>
  <inkml:trace contextRef="#ctx0" brushRef="#br0" timeOffset="2311.79">4699 1905 0,'0'0'0,"-106"0"15,21 0-15,1 0 0,-1 0 0,22 0 16</inkml:trace>
  <inkml:trace contextRef="#ctx0" brushRef="#br0" timeOffset="2399.73">4127 1926 0,'22'0'15,"-1"0"-15,0 0 0,21 0 16,-21-21-16,64 21 0,-43-21 0,1 21 16,-1 0-16</inkml:trace>
  <inkml:trace contextRef="#ctx0" brushRef="#br0" timeOffset="2576.64">5842 1947 0,'21'0'0,"0"0"16,0 0-16,22 0 0,-22 0 15,21 0-15,-21 0 0,1 0 16,-1 0-16,0 0 0,0 0 0,0 0 16,-42 0 62</inkml:trace>
  <inkml:trace contextRef="#ctx0" brushRef="#br0" timeOffset="4416.35">4995 2350 0,'0'0'0,"-21"0"16,0 0-16,0 0 0,0 0 15,-22 0-15,22 0 0,0 0 0,0 0 16,0 0-16,42 21 31,0-21-15,21 21-16,1-21 0,-1 21 0,0-21 16,22 0-16,-1 21 0,22-21 15,-22 0-15,22 21 0,0-21 0,-1 0 16,1 0-16,0 0 0,-1 0 15,-20 0-15,21 0 0,-22 0 0,1 0 16,-1 0-16,-21 0 16,22 0-16,-22 0 0,1 0 0,-1 0 15,-21 0-15,0 0 0,0 0 16,1 0-16,-44 0 16,1 0-1,0 0-15,0 22 0,0-22 0,-22 0 16,1 0-16,21 21 0,-21 0 0</inkml:trace>
  <inkml:trace contextRef="#ctx0" brushRef="#br0" timeOffset="4808.26">4974 2879 0,'0'0'0,"-21"0"16,42 0 31,0 0-47,22 0 15,-1 0-15,0 21 0,1-21 0,20 0 16,1 0-16,-1 0 0,1 0 0,-1 0 15,1 0-15,-1 0 0,1 21 16,20-21-16,-20 0 0,-1 0 0,-20 0 16,20 0-16,-21 21 0,1-21 15,-1 0-15,0 0 0,-20 0 0,20 0 16,-21 0-16,0 0 0,0 0 16,-21 21-1,-21-21 1,0 0-16,-21 0 15,21 0-15,-22 0 0,1 22 0</inkml:trace>
  <inkml:trace contextRef="#ctx0" brushRef="#br0" timeOffset="5200.07">4953 3281 0,'0'21'0,"21"-21"15,0 0-15,0 21 0,1-21 16,-1 0-16,21 0 0,0 0 16,-20 0-16,20 0 0,0 0 15,1 0-15,20 0 0,-21 0 0,1 0 16,-1 0-16,22 0 0,-22 0 15,21 0-15,-20 0 0,20 0 0,-20 0 16,20 0-16,-21 0 0,1 0 16,-1 0-16,0 0 0,1 0 0,-22 0 15,21 0-15,-21 0 0,1 0 0,-1 0 16,0 0-16,0 0 16,-21 21 15,-21 1-16,0-22-15,0 0 0,-1 0 16,-20 0-16,21 0 0,-21 0 0,-1 21 16</inkml:trace>
  <inkml:trace contextRef="#ctx0" brushRef="#br0" timeOffset="5488.42">5228 3577 0,'0'0'0,"0"21"16,21-21-16,0 0 16,1 0-16,20 0 0,-21 0 0,21 0 15,1 0-15,-1 0 0,0 0 0,1 0 16,-1 0-16,22-21 0,-22 21 16,0 0-16,22 0 0,-22 0 0,0 0 15,1-21-15,-1 21 0,0 0 16,1 0-16,-1 0 0,-21 0 0,0 0 15,1 0-15,-1 0 0,0 0 16,-42 21 31</inkml:trace>
  <inkml:trace contextRef="#ctx0" brushRef="#br0" timeOffset="6553.6">5355 4382 0,'21'-22'15,"-21"1"-15,0 42 63,-21 1-63,0-1 15,0 0-15,0 21 0,-1-21 0,1 1 16,0 20-16,-21 0 0,21-21 16,-22 22-16,22 20 0,-21-20 15,-1-1-15,1 21 0,0-20 0,-1 20 16,1-20-16,0-1 0,-1 0 16,1 1-16,21-1 0,-21 0 0,20-21 15,1 22-15,0-22 0,0 0 16,0 0-16,0 0 0,21 1 15,21-44 32,-21 1-31,21 21-16,0-21 0,0 21 0,0-21 16,1 21-16,20-21 0,-21 0 15,0 21-15,22 0 0,-22-22 16,21 22-16,0 0 0,-20 0 0,20-21 15,0 21-15,1 0 0,-1 0 0,0 0 16,-21 0-16,22 0 0,-1 0 16,0 21-16,1-21 0,-1 22 0,0-22 15,1 21-15,-22-21 0,21 0 16,-21 21-16,22-21 0,-22 0 0,0 21 16,21-21-16,-20 0 0,-1 0 15,0 0-15,-21-21 63,0 0-63,-21 0 0,0-1 0,-1 1 15,1-21-15,0 0 0,-21-1 16,21 1-16,-1-22 0,1 1 0,-21-1 16,21 1-16,0-1 0,-1 1 0,1 21 15,21-22-15,-21 22 0,21-1 16,-21 1-16,21 21 0,-21 0 0,21 0 15,0-1-15,0 1 0,0 0 16,21 42 62,-21 0-62,21-21-16,0 22 0,0-22 15,1 0-15</inkml:trace>
  <inkml:trace contextRef="#ctx0" brushRef="#br0" timeOffset="7477.07">15219 974 0,'0'0'0,"0"-43"15,0 22-15,-21 0 16,21 0-16,0 0 0,0 0 16,0-1-16,-22 22 0,22-21 0,-21 0 15,0 21-15,0 0 16,0 0 0,21 21-1,-21 22-15,21-1 0,0 0 0,0 1 16,-22 20-16,22 22 15,-21-22-15,21 22 0,0-22 0,-21 22 16,0 0-16,21 21 0,-21-22 16,21 22-16,-21-21 0,21-1 0,-22 1 15,1 0-15,21-1 0,0 1 0,0-21 16,-21 20-16,21-20 0,-21-1 16,21 1-16,0-22 0,0 0 0,0 1 15,0-1-15,-21-21 0,21 0 16,0 1-16,0-1 0,0 0 0,-21-21 15,21-21 1,0 0 0,0-1-16,0-20 0,0 0 15,21-22-15,0 22 0</inkml:trace>
  <inkml:trace contextRef="#ctx0" brushRef="#br0" timeOffset="8321.59">15240 826 0,'0'0'0,"0"-22"15,0 1 1,0 0-16,21 21 15,0-21 1,22 21-16,-1 0 0,0-21 0,1 21 16,-1-21-16,0 21 0,1 0 15,20 0-15,1-22 0,-22 22 0,21 0 16,22 0-16,-21-21 0,20 21 16,1-21-16,0 21 0,-1 0 0,22 0 15,-21 0-15,-1-21 0,1 21 16,0 0-16,-22 0 0,22 0 15,0 0-15,-1 0 0,-20 0 16,-1 0-16,1 0 0,-1 0 0,1 21 16,-22 0-16,22-21 0,-22 21 15,0 1-15,1-1 0,-1 0 0,0 0 16,-21 0-16,1 0 0,-1 22 16,-21-22-16,0 21 0,0 1 0,0-1 15,0 0-15,0 1 0,0-1 16,0 0-16,0 22 0,0-22 0,0 22 15,-21-22-15,21 21 0,0 1 16,0-1-16,-22 22 0,22-21 0,0-1 16,0 1-16,0-1 15,0 1-15,0-1 0,0 1 0,0-1 16,0 1-16,0-22 0,0 21 16,-21 1-16,21-1 0,0 1 0,-21-22 15,21 22-15,0-1 0,0-20 0,-21-1 16,0 0-16,0 1 0,21-1 15,-22 0-15,22 1 0,0-22 0,-21 21 16,0-21-16,21 0 0,-21 1 16,0 20-16,0-21 0,21 0 0,-22-21 15,1 21-15,0 1 0,-21-22 16,21 21-16,-22-21 0,1 0 0,0 21 16,-1-21-16,-20 0 0,-1 0 15,1 0-15,-22 0 0,22 0 16,-22 0-16,-21 0 0,21-21 0,-20 21 15,20 0-15,-21-21 0,0 21 16,22-22-16,-1 22 0,0 0 0,22-21 16,-22 21-16,22-21 0,-22 21 0,21 0 15,1 0-15,-22 0 0,22-21 16,-1 21-16,22 0 0,-22 0 0,22 0 16,0 0-16,21 0 0,-22 0 15,22 0-15,21-21 0,0 0 16,0-1-16,21 22 15,0-21-15,1 0 16,20 0-16,0 0 0,-21-22 0</inkml:trace>
  <inkml:trace contextRef="#ctx0" brushRef="#br0" timeOffset="8753.34">15854 1439 0,'-21'-21'0,"42"42"0,-85-42 15,43 21-15,-21 0 0,21 0 0,-1 0 16,1-21-16,0 21 0,0 0 15,42 0 1,0 0 0,0 0-16,22 0 0,-1 0 0,22 0 15,-1 0-15,1 0 0,20 0 16,1 0-16,0 0 0,-1 0 16,1 0-16,0 0 0,-1 0 15,1 0-15,-22 0 0,1 0 0,-1 21 16,1-21-16,-22 0 0,1 0 15,-1 0-15,-21 21 0,0-21 0,0 0 16,-21 22-16,-21-22 31,0 21-31,0-21 0,0 0 0,-22 0 16,22 0-16,-21 0 0,21 0 16,-22 21-16</inkml:trace>
  <inkml:trace contextRef="#ctx0" brushRef="#br0" timeOffset="9080.15">15748 2011 0,'0'0'0,"-21"0"0,21 21 16,-21-21-1,63 0 1,-21 0-16,0 0 0,22 0 0,-1 0 15,0 0-15,22 0 0,-1 0 16,-20 0-16,20 0 0,1 0 0,-1 0 16,-21 0-16,22 0 15,-1 0-15,-20 0 0,-1 0 0,0 0 0,1 0 16,-1 0-16,-21 0 16,0 0-16,22 21 0,-22-21 15,0 0-15,-42 0 31,0 21-31,0-21 0,-1 0 16,-20 0-16,0 0 0,-1 22 16,1-22-16</inkml:trace>
  <inkml:trace contextRef="#ctx0" brushRef="#br0" timeOffset="9336.86">15854 2328 0,'0'0'0,"-21"0"0,-1 22 0,1-22 15,21 21-15,21-21 16,1 0-16,-1 0 0,21 0 16,0 0-16,1 0 0,-1 0 15,0 0-15,22 0 0,-1 0 0,-20 0 16,20 0-16,1 0 0,-22 0 16,0-21-16,1 21 0,-1 0 0,0 0 15,1 0-15,-22 0 0,0 0 0,0 0 16,0 0-16,1 0 15,-22 21 17</inkml:trace>
  <inkml:trace contextRef="#ctx0" brushRef="#br0" timeOffset="10180.65">15727 3598 0,'0'0'0,"21"-21"15,0 21 1,-42 21 15,0 1-31,21-1 16,-21 0-16,-1 0 0,1 0 0,0 0 16,0 22-16,0-22 0,0 21 15,-22 1-15,22-1 0,-21 0 0,21 1 16,-22-1-16,1 0 0,21 1 15,-22-1-15,1-21 0,21 21 0,-21-20 16,20-1-16,1 0 0,0 0 16,21 0-16,-21-21 15,21 21-15,21-42 16,0 21 0,0-21-16,1 21 0,-1-21 15,21 0-15,0 21 0,-20-21 0,20 21 16,0-22-16,1 22 0,-1 0 15,0 0-15,1-21 0,-1 21 0,0 0 16,1 0-16,-1 0 0,0 0 0,1 0 16,-1 0-16,-21 0 15,21 0-15,-20 0 0,20 0 0,-21 21 16,0-21-16,0 0 0,1 0 0,-1 0 31,-21-21-15,0 0-16,-21 0 0,-1 0 15,1 0-15,0-22 0,0 22 0,-21-21 16,20-1-16,1 1 0,0 0 16,0-1-16,0 1 0,0 0 0,-1-1 15,22 1-15,0 21 0,-21 0 0,21 0 16,0-1-16,0 1 16,21 42 15,-21 1-31,0-1 0,22 0 15,-22 0-15,21 0 0,-21 0 0</inkml:trace>
  <inkml:trace contextRef="#ctx0" brushRef="#br0" timeOffset="10802.31">14944 7451 0,'0'0'0,"0"-43"0,0 22 15,0-21-15,0 0 0,0 20 16,0-20-16,0 21 0,0 0 0,0 0 16,0-1-16,0 1 0,-22 21 15,22 21 1,-21 22-16,21-22 0,0 21 16,0 22-16,0-1 0,0 1 0,-21-1 15,21 22-15,-21 0 0,21-1 16,-21 22-16,21-21 0,-21 21 15,-1-1-15,22-20 0,-21 21 0,0-21 16,21 20-16,-21-20 0,0 0 0,0-1 16,-1 1-16,22-21 0,-21-1 15,0 1-15,21-22 0,-21 0 0,21 1 16,0-22-16,0 0 0,0 0 0,0 0 16,0 0-16,0-42 31,0-21-31,0 21 0,0-22 0,0 1 0,0-21 15,21-1-15</inkml:trace>
  <inkml:trace contextRef="#ctx0" brushRef="#br0" timeOffset="11508.89">15007 7027 0,'0'-21'0,"0"42"0,-21-42 16,21 0-16,0 0 16,21 21-16,0 0 0,0 0 0,22-21 15,20 21-15,-20 0 0,20 0 0,22 0 16,-1-21-16,-20 21 0,42 0 16,-22 0-16,22 0 0,0 0 15,0 0-15,0 0 0,21-22 0,-21 22 16,21 0-16,-22 0 0,1 0 15,0 0-15,0 0 0,0 0 0,-22 0 16,22 0-16,-21 0 0,-22 0 0,1 0 16,-1 0-16,1 0 0,-22 22 15,1-22-15,-22 21 0,21 0 0,-21 0 16,-21 0-16,0 22 16,21-22-16,-21 21 0,0 0 0,0 22 15,0-1-15,22-20 0,-22 20 0,0 22 16,0-22-16,0 1 0,0-1 15,0 22-15,0-21 0,-22 20 0,1 1 16,21-22-16,-21 22 0,21 0 0,0-22 16,0 1-16,0 20 0,-21-20 15,21-1-15,0 1 0,0-1 0,0 1 16,0-1-16,0-20 0,0 20 0,0-20 16,0-1-16,21 0 0,-21 1 15,0-1-15,0-21 0,0 0 0,0 22 16,-21-22-16,0 0 0,0-21 15,-1 21-15,1 0 0,-21 0 16,0-21-16,-22 0 0,22 22 0,-43-22 16,22 0-16,-43 0 0,21 0 0,-21 21 15,0-21-15,-21 0 0,0 0 16,0 0-16,0 0 0,-21 21 0,21-21 16,0 21-16,21-21 0,-21 0 0,0 0 15,22 0-15,-22 21 0,21-21 16,0 0-16,21 0 0,1 0 0,20 0 15,1 0-15,-1 0 0,22 0 0,-1 0 16,22-21-16,0 21 0,0 0 16,21-21-16,0 0 0,0 0 15,21-1-15,0 1 16,0 21-16,22-21 0,-1 0 0,0-21 16,1 20-16,-1-20 0</inkml:trace>
  <inkml:trace contextRef="#ctx0" brushRef="#br0" timeOffset="11848.22">15875 7747 0,'0'0'0,"-106"0"16,85 0-16,0 0 0,21-21 15,0 0 1,21 21-16,0 0 0,0 0 16,22 0-16,-1 0 0,21 0 0,1 0 15,-1 0-15,1 0 0,21 0 16,-22 0-16,22 0 0,-1 0 0,-20 0 16,-1 0-16,1 0 0,-1 0 15,1 0-15,-22 0 0,1 0 0,-1 0 16,0 0-16,-21 0 0,1 0 0,-1 0 15,-21 21 1,0 0-16,-21-21 0,-1 21 16,-20-21-16,0 21 0,-1-21 0,-20 22 15,-1-22-15</inkml:trace>
  <inkml:trace contextRef="#ctx0" brushRef="#br0" timeOffset="12109.07">15684 8255 0,'0'0'0,"-21"21"0,21 0 16,0 1-16,21-1 16,22-21-16,-22 0 0,21 0 0,1 0 15,-1 0-15,0 0 0,22 0 16,-1 0-16,1 0 0,-1 0 16,1-21-16,20 21 0,-20 0 0,-1 0 15,1-22-15,-1 22 0,-20 0 16,-1 0-16,22 0 0,-43 0 0,21 0 15,-21 0-15,0 0 0,-42 0 32,0 0-32,-21 0 0,-1 0 15,1 22-15,0-22 0,-22 21 16</inkml:trace>
  <inkml:trace contextRef="#ctx0" brushRef="#br0" timeOffset="12328.94">15727 8657 0,'0'0'0,"-21"21"0,-1 22 16,22-22 0,22-21-16,20 0 15,-21 0-15,21 0 0,1 0 0,20 0 16,-20 0-16,20 0 0,1 0 16,20 0-16,-20-21 0,-1 0 0,1 21 15,-1 0-15,1 0 0,-22 0 0,0 0 16,1 0-16,-1 0 15,0 0-15,-20 0 0,-1 0 0,-21 21 16,0 0-16,0 0 16,0 0-16</inkml:trace>
  <inkml:trace contextRef="#ctx0" brushRef="#br0" timeOffset="13101.32">16002 9546 0,'0'0'0,"0"-21"15,0 0-15,0 0 0,0 0 0,0-1 16,0 1-16,0 0 0,0 42 47,-21 22-47,0-22 0,-1 21 0,1 22 15,0-22-15,-21 21 0,21 1 16,-22-22-16,1 22 0,0-1 0,-1 1 16,1-1-16,-22-20 0,22 20 0,-21-21 15,20 1-15,1-1 0,0-21 16,20 22-16,-20-22 0,21 0 15,21-42 17,21 21-32,0-21 0,0 21 0,22-22 15,-22 22-15,21 0 0,1 0 16,-1 0-16,0 0 0,1 0 0,-1 0 16,21 0-16,-20 0 0,-1 22 0,22-1 15,-22-21-15,21 0 0,-20 0 16,-1 21-16,22-21 0,-43 0 0,21 21 15,0-21-15,-20 0 0,-1 0 16,0 0-16,0 0 0,-21-21 16,0 0-16,-21 0 15,0-1-15,0 1 16,-1-21-16,-20 21 0,21-22 0,0 1 16,0-21-16,-22 20 0,22 1 15,0-22-15,0 22 0,21-21 0,-21 20 16,-1 1-16,22 0 0,-21-1 0,21 22 15,0 0-15,-21 21 16,21 21-16,0 0 16,-21 0-16,21 1 0,0 20 15,0 0-15,0 1 0</inkml:trace>
  <inkml:trace contextRef="#ctx0" brushRef="#br0" timeOffset="13677.6">14922 13695 0,'0'-64'16,"0"128"-16,22-170 0,-22 43 0,0 20 0,0 1 16,0 0-16,0-1 15,0 22-15,0 0 0,0-21 0,-22 42 16,22-22-16,-21 22 0,0 0 16,0 0-16,21 22 0,-21-1 15,21 0-15,0 21 0,-21 22 0,21-1 16,-22 22-16,22 0 0,0-1 15,0 1-15,0 0 0,0 20 0,0-20 16,0 21-16,-21-21 0,21-1 16,0 1-16,0 0 0,0-1 0,0-20 15,-21-1-15,21-20 0,0-1 16,0 0-16,0-21 0,0 1 16,0-1-16,0 0 0,0-42 31,0 0-31,0-22 0,0 1 15,0 0-15,0-1 0</inkml:trace>
  <inkml:trace contextRef="#ctx0" brushRef="#br0" timeOffset="14361.05">14774 13102 0,'0'0'0,"0"-21"16,0-21-16,0 21 0,21-22 0,-21 22 15,43 0-15,-22-21 0,21 20 16,22 1-16,-1 0 0,22 0 0,0 0 16,-1 0-16,22-1 0,0 1 15,0 21-15,0-21 0,21 21 0,0 0 16,0-21-16,21 21 0,-21 0 16,0 0-16,-21 0 0,21 0 0,0 0 15,-22 0-15,22 0 0,-21 21 16,0-21-16,0 0 0,-21 21 0,-1-21 15,1 0-15,0 0 0,-22 21 16,-21-21-16,22 0 0,-22 22 0,1-22 16,-1 21-16,-21 0 15,0 0-15,-21 0 0,0 0 0,0 1 16,0 20-16,0-21 0,0 21 0,-21 1 16,0-1-16,0 22 0,0-22 15,21 21-15,-22 1 0,1-1 0,0 1 16,21 21-16,-21-1 0,0-20 15,0 20-15,-1 1 0,22-21 0,-21 20 16,0-20-16,21 20 0,0-20 0,-21-1 16,0 1-16,21 21 0,-21-43 15,21 21-15,0 1 0,-22-22 0,1 1 16,21 20-16,-21-42 0,0 22 16,21-1-16,-21-21 0,-22 21 15,22-20-15,0-1 0,-21 0 0,-22 0 16,1 0-16,-1 0 0,1 1 0,-43-1 15,21-21-15,-21 21 0,-21-21 16,0 0-16,0 0 0,0 0 0,-21 0 16,21 0-16,0 0 0,0 0 15,21-21-15,-21 21 0,22-21 0,-1-1 16,0 1-16,0 0 0,21 0 0,1 0 16,-1 0-16,0-1 0,22 1 15,-1 0-15,1 21 0,21-21 0,-1 0 16,1 21-16,0 0 0,20-21 0,1 21 15,0 0-15,21-22 16,21 22 0,0 0-16,1 0 0,20-21 15,0 21-15,1-21 0,-1 0 0,21 0 16,-20 0-16</inkml:trace>
  <inkml:trace contextRef="#ctx0" brushRef="#br0" timeOffset="14708.85">15748 13716 0,'-21'0'0,"42"0"0,-63 0 16,20-21-16,1 21 0,21-21 15,0 0-15,21 21 16,1-22-1,20 22-15,0 0 0,1 0 0,20-21 16,22 21-16,-22 0 0,22 0 16,0 0-16,-1 0 0,-20 0 0,20 0 15,-20 0-15,21 0 0,-22 0 16,-21 0-16,22 0 0,-22 21 0,1-21 16,-1 0-16,-21 22 15,21-22-15,-20 0 0,-22 21 16,0 0-16,-22 0 15,1-21-15,0 21 0,0-21 16,-21 21-16,-22-21 0,22 22 0,-22-1 16,1 0-16</inkml:trace>
  <inkml:trace contextRef="#ctx0" brushRef="#br0" timeOffset="14972.7">15833 14076 0,'0'0'15,"-22"0"-15,1 21 0,0 0 0,0 0 0,21 1 16,0-1-1,21-21 1,21 0-16,-20 0 0,20 0 0,21 0 16,-20 0-16,20 0 0,1 0 15,-1 0-15,22 0 0,-22 0 0,1 0 16,-1-21-16,1 21 0,-22 0 16,22 0-16,-22-22 0,0 22 0,-20 0 15,-1 0-15,0 0 0,0 0 0,0 0 16,-42 0 15,0 0-31,0 22 0,-22-22 0,22 21 16,-21-21-16,0 21 15,-1-21-15,1 21 0</inkml:trace>
  <inkml:trace contextRef="#ctx0" brushRef="#br0" timeOffset="15177.12">16023 14372 0,'0'0'0,"-21"21"0,0-21 16,0 22-16,42-22 31,0 0-31,0 0 0,21 0 16,1 0-16,-1 0 0,0 0 0,1 0 15,-1 0-15,22 0 0,-22 0 16,0 0-16,1 0 0,-1 0 16,0 0-16,-21 0 0,1 0 0,-1 0 15,0 0-15,-21 21 16,0 0-16,-21 0 0,0-21 15,21 21-15,-22 0 0</inkml:trace>
  <inkml:trace contextRef="#ctx0" brushRef="#br0" timeOffset="15777.74">16235 15198 0,'0'0'0,"0"21"0,0 0 0,0 0 16,0 0-16,-21-21 16,-1 22-16,1-1 0,-21 0 0,21 0 15,0 0-15,-22 0 0,1 1 16,0 20-16,-1-21 0,1 21 0,0 1 16,-1-22-16,1 21 0,0 1 0,-22-1 15,22 21-15,-1-20 0,-20-1 16,21 22-16,-1-22 0,1 0 0,0 1 15,20-1-15,-20-21 0,21 21 0,0-20 16,0-1-16,-1 0 0,1 0 16,42-21 15,1-21-31,-1 0 0,21 21 16,-21-21-16,22-1 0,-1 1 0,0 0 15,1 21-15,-1-21 0,21 0 16,-20 0-16,-1 21 0,22 0 0,-22-22 15,0 22-15,22 0 0,-22 0 0,0 0 16,1 0-16,20 0 0,-42 0 16,22 0-16,-1 0 0,-21 0 0,0 0 15,1 22-15,-1-22 0,0 0 16,-21-22 15,0 1-15,0 0-16,-21 0 0,0 0 15,21-22-15,-22 22 0,1-21 0,0 0 16,0-22-16,0 22 0,0-1 0,21-20 16,-22 21-16,1-1 0,0 1 15,21 0-15,-21-1 0,0 22 0,0 0 16,-1 21-16,1-21 0,0 21 16,0 0-16,0 0 15,0 0-15,-1 0 0,1 0 0</inkml:trace>
  <inkml:trace contextRef="#ctx0" brushRef="#br0" timeOffset="17053.41">5270 360 0,'0'0'0,"0"-21"0,0 0 15,0-1-15,0 44 47,0 20-47,0 0 0,0 1 16,0-1-16,0 0 0,0 22 0,0-1 15,0 1-15,-21-1 0,21 22 16,-21-22-16,21 1 0,-21-22 16,21 22-16,0-22 0,0 22 0,0-43 15,0 21-15,-21 0 0,21-20 16,0-1-16,0 0 0,0 0 16,-21-42 15,21 0-31,0 0 15,0-22-15</inkml:trace>
  <inkml:trace contextRef="#ctx0" brushRef="#br0" timeOffset="17336.25">5609 381 0,'0'0'15,"21"0"-15,-21 21 16,0 0-16,0 1 16,0-1-16,0 21 0,0-21 15,0 22-15,0-1 0,0 0 0,0 1 16,0-1-16,0 21 0,-21-20 16,21 20-16,0-20 0,0-1 0,-21 0 15,0 1-15,21-1 0,0-21 16,-21 0-16,21 0 0,0 1 0,0-1 15</inkml:trace>
  <inkml:trace contextRef="#ctx0" brushRef="#br0" timeOffset="17556.12">5186 1101 0,'21'0'15,"0"0"-15,0 0 16,0-21-16,1 21 0,-1-22 16,21 1-16,0 21 0,-20-21 15,20 21-15,0-21 0,22 0 0,-22 0 16,0 21-16,1-22 0,-1 1 15,0 0-15,-20 0 0,20 0 0</inkml:trace>
  <inkml:trace contextRef="#ctx0" brushRef="#br0" timeOffset="18011.86">5969 762 0,'0'21'31,"0"0"-31,0 1 0,0-1 16,0 0-16,0 0 0,0 0 15,-21 22-15,21-22 0,0 21 0,0-21 16,0 0-16,0 22 0,0-22 16,0 0-16,0 0 0,0 0 0,0 1 15,0-1-15,21 0 16,0-21-16,0 0 0,0 0 16,1 0-16,-1 0 0,21-21 15,-21 0-15,0-1 0,1 1 16,-1 0-16,0-21 0,21 21 15,-21-22-15,1 22 0,-1-21 16,0-1-16,0 1 0,-21 21 0,0-21 16,21 20-16,-21 1 0,0 0 15,0 0-15,-21 21 32,0 0-32,21 21 0,0 21 15,0-20-15,-21-1 0,21 21 16,0 0-16,-21-20 0,21 20 0,0 0 15,-22-21-15,22 22 0,0-22 16,0 0-16,0 0 0,0 0 0,0 1 16,0-1-16,22 0 15,-1-21-15,0 0 16,0 0-16,0 0 16,0-21-16,1 0 0,20-1 0,-21 1 15</inkml:trace>
  <inkml:trace contextRef="#ctx0" brushRef="#br0" timeOffset="18560.55">6816 275 0,'0'0'16,"-43"0"-16,43 21 15,-21 1-15,21-1 16,-21 0-16,21 21 0,-21 1 0,21-1 15,0 0-15,0 1 0,0 20 16,0-21-16,-21 22 0,21-22 0,-22 22 16,22-22-16,0 0 0,0 1 15,0-1-15,0 0 0,0-20 0,-21 20 16,21-21-16,0 0 0,0 0 16,0-42 15,0 0-16,0 0-15,0 0 16,21 0-16,-21-1 0,22-20 0,-1 21 16,-21-21-16,21 20 0,0-20 15,0 21-15,0-21 0,1 20 0,20 1 16,-21 0-16,0 21 0,22-21 16,-22 21-16,21 0 0,-21 0 0,22 0 15,-22 0-15,0 21 0,0-21 0,0 21 16,0 0-16,-21 1 0,0-1 15,0 21-15,0-21 0,0 0 0,0 22 16,-21-22-16,0 21 0,0-21 16,-21 1-16,-1-1 0,22 0 0,-21 0 15,-1 0-15,22 0 16,0 1-16,-21-22 0,21 0 0,-1 0 16,1 21-16,0-21 15,0 0-15,21-21 31,0-1-31</inkml:trace>
  <inkml:trace contextRef="#ctx0" brushRef="#br0" timeOffset="19480.95">18775 910 0,'0'0'0,"0"-21"0,0-21 0,0 21 0,0-1 16,0 1-16,0 0 0,0 0 15,0 0-15,0 63 47,0-21-47,0 22 0,0 20 0,0-21 16,0 22-16,0-1 0,-21 1 16,21-1-16,-22-20 0,22 20 0,-21-20 15,21-1-15,-21 0 0,21 1 16,-21-22-16,21 0 0,0 21 0,0-21 15,0 1-15,0-44 47,0 1-47,21 0 0,-21 0 0,21 0 16</inkml:trace>
  <inkml:trace contextRef="#ctx0" brushRef="#br0" timeOffset="19752.8">18796 847 0,'0'0'0,"0"-21"0,0-22 16,0 22-16,0 0 16,21 21-16,0 0 15,0 21-15,1 21 16,-1-20-16,-21 20 0,42 0 16,-21 22-16,0-22 0,1 0 15,-1 1-15,0-1 0,21 0 0,-21 1 16,1-1-16,-1 0 0,0-20 15,0 20-15,-21-21 0,21 0 0,-21 0 16,21 1-16,-21-1 16,0-42 15,0-1-31,0 1 0,0 0 16,0-21-16</inkml:trace>
  <inkml:trace contextRef="#ctx0" brushRef="#br0" timeOffset="20028.95">19494 614 0,'0'0'0,"22"-42"16,-1 42-16,-21 21 16,0 0-16,0 0 0,0 0 15,0 22-15,-21-1 0,-22 21 0,22-20 16,0 20-16,0 1 0,0-1 15,-22-20-15,22 20 0,0-21 0,0 22 16,0-22-16,-1-21 0,1 22 16,21-22-16,0 21 0,0-21 15,0 1-15,21-22 32,1-22-17,-22 1-15,21 21 0,0-42 16</inkml:trace>
  <inkml:trace contextRef="#ctx0" brushRef="#br0" timeOffset="20420.45">19727 953 0,'0'0'0,"0"21"16,0 0-1,0 0-15,0 0 0,0 0 16,-21 22-16,0-22 0,21 21 0,-21 1 15,21-22-15,0 21 0,-21-21 16,21 22-16,0-22 0,0 0 0,0 0 16,0 0-16,0 0 0,0 1 0,0-1 15,21-21-15,0 21 16,0-21-16,0 0 0,0 0 16,1 0-16,-1-21 0,21 0 15,-21-1-15,0 1 0,1 0 0,-1 0 16,0-21-16,-21 20 0,21-20 15,-21 0-15,0 21 0,0-22 16,0 1-16,0 0 0,-21-1 16,21 22-16,-21 0 0,0 0 0,-1 0 15,-20-1-15,21 22 0,0 0 16,0 0-16,-1 0 0,1 22 0,0-22 16,21 21-16,-21 0 0,21 0 15,0 0-15,0 0 0,0 1 16,0-1-16,0 0 15</inkml:trace>
  <inkml:trace contextRef="#ctx0" brushRef="#br0" timeOffset="21000.64">20595 995 0,'0'0'16,"-21"-21"-16,0 21 0,0-21 0,-22 21 16,22 0-16,0 0 0,-21 0 0,-1 0 15,22 21-15,0 0 0,-21 0 16,20 21-16,-20-20 0,21 20 0,0-21 16,0 21-16,-1 1 15,1-22-15,0 21 0,21-21 0,0 1 16,0 20-16,0-21 0,0 0 15,0 0-15,0 1 0,21-22 16,0 0-16,1 0 16,20 0-16,-21 0 0,0 0 0,22 0 15,-1-22-15,-21 1 0,21 0 16,1 0-16,-1 0 0,-21 0 0,22-22 16,-22 22-16,21-21 0,-21-22 15,0 22-15,1-22 0,-1 22 0,0-21 16,0-1-16,-21 1 0,21 20 15,-21 1-15,0 0 0,0-1 16,0 22-16,0-21 0,0 21 0,-21 21 31,0 0-31,0 21 0,21 0 16,0 21-16,-21 1 0,21-1 16,-22 0-16,22 22 0,0-22 15,0 22-15,0-22 0,0 21 0,0-20 16,0-1-16,0 0 0,0 1 0,0-22 15,0 21-15,22-21 0,-22 1 16,0-1-16,0 0 0,21-21 0,0 0 16,0 21-16,0-21 15,0 0-15,1 0 16,-1-21-16,-21 0 0,21 0 16,0-1-16</inkml:trace>
  <inkml:trace contextRef="#ctx0" brushRef="#br0" timeOffset="21433.4">21061 1080 0,'0'0'0,"-21"0"0,21 21 16,21-21 15,0 0-31,0 0 15,0 0-15,0 0 0,22-21 16,-22 21-16,0-22 0,0 1 16,0 0-16,1 0 0,-1 21 0,-21-42 15,0 20-15,0 1 0,0 0 16,0 0-16,0 0 0,0 0 0,0-1 16,0 1-16,-21 21 0,-1 0 15,1 0-15,0 0 0,0 0 0,0 21 16,0 22-16,-1-22 0,1 21 15,0 1-15,0-1 0,21 0 16,0-21-16,0 22 0,-21-1 16,21-21-16,0 22 0,0-22 0,0 0 15,0 0-15,0 0 0,21-21 16,0 21-16,0-21 0,0 0 16,22 0-16,-22 0 0,0 0 15,0 0-15,0 0 0,22-21 0,-22 21 16,0-21-16,0 21 0,0-21 15,1 0-15,-22 0 0,21 21 0</inkml:trace>
  <inkml:trace contextRef="#ctx0" brushRef="#br0" timeOffset="22337.39">18754 6879 0,'-22'0'15,"1"0"1,0 21-1,0 1-15,21-1 0,-21 21 0,0-21 16,-1 22-16,1-1 0,0 21 0,0 1 16,-21-1-16,20 1 0,-20-1 15,21 1-15,-21-1 0,-1 1 0,22-1 16,-21 1-16,-1-22 0,22 22 0,-21-1 16,21-20-16,0-1 0,-1 0 15,22-21-15,0 1 0,0-1 0,0-42 31,0-1-31,22 1 16,-1-21-16,0 21 0,0-22 0,0 1 16,0 0-16,1-1 0,20 1 0</inkml:trace>
  <inkml:trace contextRef="#ctx0" brushRef="#br0" timeOffset="22596.72">18521 7006 0,'0'0'0,"0"-21"0,0 42 31,21 0-31,-21 22 16,21-22-16,0 21 0,-21 1 0,21 20 15,1-21-15,-1 1 0,0 20 16,0-20-16,21-1 0,-42 0 16,22 1-16,-1-1 0,0 0 0,0 1 15,-21-22-15,0 0 0,0 21 0,21-21 16,-21 1-16,21-1 15,1-21 1,-22-21-16,21-1 16,-21 1-16,0 0 0,0-21 15,0 21-15</inkml:trace>
  <inkml:trace contextRef="#ctx0" brushRef="#br0" timeOffset="22852.57">19092 6922 0,'0'0'0,"0"-22"15,0 1 1,-21 42 0,0 22-1,21-22-15,0 21 0,-21 1 0,0 20 16,-1-21-16,22 22 0,0-1 0,-21 1 16,0-22-16,0 22 0,21-1 15,-21-20-15,0 20 0,21-21 0,-22 1 16,22-22-16,0 21 0,0-21 0,0 1 15,0-1 1,22-21 0,-1-21-16,0-1 0,0 1 15,0 0-15,0 0 0</inkml:trace>
  <inkml:trace contextRef="#ctx0" brushRef="#br0" timeOffset="23244.52">19452 7324 0,'0'0'0,"-21"0"16,0 21 0,0-21-16,-1 21 0,1 0 15,21 0-15,-21 22 0,0-22 16,0 21-16,21-21 0,0 22 0,-21-22 16,21 21-16,0-21 0,-22 22 15,22-22-15,0 0 0,0 0 0,0 0 16,0 1-16,22-22 0,-1 0 0,0 0 15,0 0-15,21 0 0,-20 0 16,20 0-16,0 0 0,-21-22 0,22 1 16,-1 21-16,0-42 0,1 21 0,-1 0 15,-21-1-15,0-20 0,22 0 16,-43 21-16,0-22 0,0 1 0,0 0 16,0 20-16,0-20 15,-21 21-15,-1 0 0,1 0 0,0-1 16,0 22-16,-21 0 0,20 0 0,-20 0 15,21 0-15,0 22 0,-22-1 16,22-21-16,0 21 0,0 0 0,21 0 16,0 0-16,-21 1 0,21-1 0,0 0 15,0 0-15,21-21 16,0 21-16,21-21 0,-20 0 0</inkml:trace>
  <inkml:trace contextRef="#ctx0" brushRef="#br0" timeOffset="23980.61">20405 7408 0,'0'0'0,"0"-42"15,0 21 1,-22 21-16,1 0 0,0 0 0,0-21 16,0 21-16,0 0 0,-22 0 15,22 0-15,-21 21 0,21 0 0,-22 0 16,1 0-16,21 1 0,0 20 0,-1-21 15,1 0-15,0 22 0,0-22 16,0 21-16,21-21 0,0 22 0,0-22 16,0 0-16,0 0 0,0 0 15,0 0-15,21 1 16,0-22-16,0 0 0,22 0 0,-22 0 16,0 0-16,21 0 0,-21-22 0,22 22 15,-1-21-15,-21 0 0,22 0 16,-1-21-16,0 20 0,-21-20 0,22 0 15,-22-1-15,0 1 0,21-21 0,-20-1 16,-1 22-16,0-22 0,-21 1 16,21-1-16,-21 22 0,21-22 0,-21 22 15,0 0-15,0-1 0,0 22 16,0 0-16,0 0 0,-21 21 16,0 0-1,0 21-15,21 21 0,-21-20 16,-1 20-16,1 0 0,21 1 0,0-1 15,-21 0-15,0 22 0,21-1 0,0-20 16,0 20-16,0-21 0,0 1 16,0-1-16,0 0 0,0 1 0,0-1 15,21-21-15,0 0 0,0 1 16,1-1-16,-1-21 0,21 21 0,-21-21 16,0 0-16,22 0 0,-1 0 0,-21 0 15,22-21-15,-1 21 0,-21-21 16,21-1-16,1 1 0,-22-21 0,21 21 15,-21 0-15,1-22 0,-1 1 16,0 21-16,0-22 0,-21 22 16,0-21-16,0 21 0,0 0 15,-21 21-15,0 0 0,0 0 0,-1 21 16,1 0-16,-21 0 0,21 0 16,0 22-16,-1-22 0,1 21 0,21 0 15,-21-20-15,21 20 0,0-21 0,0 0 16,0 0-16,0 22 0,21-22 15,0 0-15,22-21 0,-22 0 16,21 0-16,1 0 0,-1 0 0,0 0 16,1 0-16,-1 0 0,21-21 15,-20 21-15,-1-21 0,0 0 16</inkml:trace>
  <inkml:trace contextRef="#ctx0" brushRef="#br0" timeOffset="24740.68">18796 13081 0,'21'-42'0,"-42"84"0,42-105 16,-21 41-16,0 1 0,21 0 0,-21 0 16,0 63 15,0-21-31,0 22 0,0-1 16,-21 0-16,21 1 0,0-1 15,-21 0-15,0 22 0,0-22 0,-1 22 16,1-22-16,21 0 0,-21 22 15,0-22-15,0 1 0,0-1 0,-1 0 16,22-21-16,-21 1 0,21-1 0,-21 0 16,21 0-16,0-42 15,0 0 1,0 0-16,0-1 0</inkml:trace>
  <inkml:trace contextRef="#ctx0" brushRef="#br0" timeOffset="24996.65">18754 12996 0,'21'-42'0,"-42"84"0,42-105 16,-21 42-16,0 0 0,0-1 0,21 44 15,-21-1 1,21 0-16,0 21 0,0 1 0,-21-1 16,22 0-16,-1 22 0,21-22 15,-21 22-15,0-1 0,1-21 0,-1 22 16,21-1-16,-21-20 0,0-1 0,1 0 15,-1 1-15,-21-1 0,21-21 16,0 0-16,-21 22 0,0-22 16,0 0-16,21-21 0,0 0 15,-21-21 1,22 0-16,-1-22 0,0 22 16</inkml:trace>
  <inkml:trace contextRef="#ctx0" brushRef="#br0" timeOffset="25240.58">19579 12785 0,'0'0'16,"0"-43"-16,0 22 0,0 0 0,-21 21 15,0 0-15,0 0 0,-1 0 16,1 21-16,0 22 0,0-1 16,0 0-16,0 1 0,-1 20 15,1 1-15,21-1 0,-21 1 0,0-1 16,21-21-16,-21 22 0,21-1 15,0 1-15,0-22 0,0 1 0,-21-1 16,21 0-16,0 1 0,0-22 0,0 0 16,0 0-16,0 0 0,21-21 15,0 0-15,0 0 16,21-21-16,-20 21 0</inkml:trace>
  <inkml:trace contextRef="#ctx0" brushRef="#br0" timeOffset="25636.97">19939 13229 0,'-21'0'15,"0"0"-15,-1 0 16,1 21-16,0 1 0,0-1 16,0 21-16,0-21 0,-1 0 0,1 22 15,0-22-15,0 21 0,0-21 16,21 22-16,-21-22 0,21 21 0,0-21 15,0 1-15,0-1 0,0 0 0,21 0 16,0 0-16,0-21 0,21 0 16,-20 0-16,20 0 0,-21 0 15,21 0-15,1-21 0,-22 21 0,21-21 16,-21 0-16,22-22 0,-22 22 16,0 0-16,0 0 0,0-21 0,-21 20 15,0-20-15,0 21 0,0-21 0,0 20 16,0 1-16,0-21 0,-21 21 15,0 21-15,0-21 0,0 21 0,0 0 16,-1 0-16,1 0 0,-21 0 0,21 21 16,0-21-16,-1 21 0,1 0 15,0 0-15,0 0 0,0 1 0,21-1 16,0 0-16,0 0 16,0 0-16,21-21 0,21 21 15</inkml:trace>
  <inkml:trace contextRef="#ctx0" brushRef="#br0" timeOffset="26417.89">20743 13399 0,'0'-22'16,"0"44"-16,0-65 0,0 22 16,-21 0-16,0 21 0,0-21 0,0 21 15,-22 0-15,22 0 0,0 0 0,0 0 16,-22 0-16,22 21 15,0 0-15,0-21 0,0 21 0,0 22 16,-1-22-16,1 0 0,0 21 0,21-21 16,0 1-16,0 20 0,0-21 15,0 21-15,0-20 0,0-1 0,0 0 16,0 0-16,21-21 0,0 21 0,1-21 16,-1 0-16,0 0 0,21 0 15,-21 0-15,22 0 0,-22 0 0,21-21 16,-21 0-16,22 0 0,-22-22 0,21 22 15,-21-21-15,22 0 0,-22-1 16,0 1-16,0-22 0,0 22 16,1-21-16,-1-1 0,-21-21 0,0 22 15,21-1-15,0 1 0,-21-1 16,0 1-16,0 21 0,0-1 0,0 22 16,0 0-16,0 0 0,0 42 15,-21-21 1,0 42-16,0-21 0,21 22 0,-22-1 15,1 0-15,21 22 0,-21-22 16,21 22-16,0-22 0,0 0 0,0 22 16,0-22-16,0 1 0,0-1 15,0 0-15,0 1 0,21-22 0,0 21 16,-21 0-16,22-20 0,-1-1 16,0 0-16,0 0 0,0-21 0,0 0 15,1 0-15,-1 0 0,0 0 16,0 0-16,21 0 0,-20 0 0,20-21 15,-21 0-15,21 0 0,-20-1 16,20 1-16,-21-21 0,21 0 0,-20 20 16,20-20-16,-21 0 0,0-1 0,0 1 15,1 0-15,-22 21 0,21-22 16,-21 22-16,0 0 0,0 0 0,0 0 16,-21 21-16,-1 0 0,1 0 0,0 21 15,0 0-15,0 0 0,0 21 16,-1-20-16,1 20 0,21 0 15,-21-21-15,21 22 0,-21-1 0,21 0 16,-21-20-16,21 20 0,0 0 16,0-21-16,0 1 0,21-1 0,0 21 15,0-42-15,22 21 0,-1 0 0,0-21 16,1 0-16,-1 0 0,21 0 16,-20 0-16,20-21 0,1 0 0,-1 21 15,-20-42-15,20 21 0,-21-1 16,1-20-16,-1 0 0,0-1 0</inkml:trace>
  <inkml:trace contextRef="#ctx0" brushRef="#br0" timeOffset="27969.32">22331 931 0,'0'0'0,"-21"22"15,21-44 32,0 1-47,0 0 0,21 0 16,-21 0-16,21 0 0,0-1 0,0-20 15,-21 21-15,21 0 0,1 0 16,-22-1-16,21-20 0,-21 21 0,21 0 16,-21 0-16,21 21 0,-21-22 15,0 44 1,0-1 0,0 0-16,-21 0 0,0 21 0,0 1 15,21-1-15,-22 0 0,1 22 16,21-1-16,-21-20 0,0 20 0,0-20 15,21 20-15,0-21 0,0 1 16,-21-1-16,21 0 0,0 1 0,0-1 16,0-21-16,0 0 0,0 22 15,0-22-15,0 0 0,0 0 16,-22 0 0,1-21-16,0 0 0,0 0 15,0 0-15,0 0 0,-1 0 16,-20 0-16,21 0 0,0 0 0,-22 0 15,22 0-15,0 0 16,0 0-16,0 0 0,0 0 0,21-21 31,21 21-31,0 0 16,21 0-16,-21 0 0,22 0 0,-22-21 16,21 21-16,1 0 0,-1 0 15,0 0-15,1 0 0,-1 0 0,-21 0 16,21 0-16,-20 0 0,-1 0 15,0 0-15,0 0 0,-21 21 32,-21-21-17,0 21-15</inkml:trace>
  <inkml:trace contextRef="#ctx0" brushRef="#br0" timeOffset="28948.68">21907 7387 0,'0'0'0,"-21"0"15,0 0-15,0-21 16,21 0-16,0 0 16,0 0-16,0-1 0,0-20 15,0 21-15,0 0 0,0 0 0,21-1 16,21 1-16,-20 0 0,20 0 16,-21 0-16,21 21 0,1 0 15,-1 0-15,-21 0 0,22 0 0,-1 21 16,-21 0-16,21 0 0,-20 22 15,-1-1-15,0-21 0,-21 21 0,0 1 16,0-1-16,0 0 0,0 1 0,-42-1 16,20 0-16,-20-20 0,0 20 15,-1 0-15,1-21 0,0 1 0,-22 20 16,22-21-16,0 0 0,-22 0 0,22 1 16,-1-22-16,1 21 0,0-21 15,-1 0-15,22 21 0,0-21 0,0 0 16,0 0-16,42 0 31,21 0-31,-21 0 0,22 0 0,-1 0 16,22-21-16,-22 21 0,21 0 15,-20 0-15,20 0 0,-20 0 0,20 0 16,1 0-16,-22 0 0,21 0 0,1 0 16,-22 0-16,1 0 0,-1 0 15,0 0-15,-21 0 0,1 0 0,-1 0 16,0 0-16,-21 21 0,0 0 31,-21-21-31,0 0 0</inkml:trace>
  <inkml:trace contextRef="#ctx0" brushRef="#br0" timeOffset="30136.59">22437 12721 0,'0'21'15,"0"-42"-15,-22 64 0,1-43 0,0 0 0,0 0 16,0 0-16,0 0 31,21-22-31,0 1 16,0 0-16,0 0 0,21 0 16,0 21-16,0-21 0,0 21 15,22 0-15,-1-22 16,-21 22-16,21 0 0,1 0 0,-22 0 15,21 0-15,1 0 0,-22 0 0,21 0 16,-21 0-16,0 0 0,1 22 16,-1-1-16,-21 0 0,0 0 0,0 0 15,0 0-15,0 22 0,-43-22 16,22 0-16,0 21 0,-21-20 0,-1 20 16,1-21-16,0 0 0,-1 0 0,1 1 15,21-1-15,-21 0 0,-1 0 0,22 0 16,0-21-16,0 0 0,0 0 15,-1 0-15,44 0 47,-1-21-47,0 21 0,21-21 0,-21 21 16,1 0-16,20 0 0,0-21 0,1 21 16,-22 0-16,21 0 0,0 0 15,1 0-15,-1 0 0,-21 0 0,22 0 16,-1 21-16,-21-21 0,21 21 0,-20-21 15,-1 21-15,0 0 0,0 1 16,0-1-16,0-21 0,1 21 0,-22 21 16,0-21-16,21 1 0,-21-1 15,0 0-15,0 21 0,0-21 16,0 1-16,0-1 0,-21 0 0,-1 0 16,1 21-16,-21-20 0,21-1 0,-22-21 15,1 21-15,0 0 0,-1-21 16,1 0-16,0 21 0,-1-21 0,1 0 15,0 0-15,21 0 0,-22 0 0,22 0 16,0 0-16,0 0 0,0 0 16,-1 0-16,22-21 15,-21 21-15,0 0 0,21-21 0,-21 0 16,0 21-16,0 0 0,21-21 16,-22 21-16,1 0 15</inkml:trace>
  <inkml:trace contextRef="#ctx0" brushRef="#br0" timeOffset="32021.14">7366 3514 0,'0'0'0,"-21"21"0,0-21 15,-1 21-15,1-21 32,21 21-32,-21-21 0,42 0 109,0 0-109,1 0 0,-1 0 16,0-21-16,0 0 0,21 21 15,1-21-15,-22 21 0,42-21 0,-20-1 16,20 1-16,-20 21 15,20-21-15,1 0 0,-1 0 0,1 0 0,-1-1 16,1 22-16,-1-21 16,1 0-16,-1 0 0,-21 0 0,43 21 15,-21-21-15,-1-1 0,22 1 16,-22 21-16,22-21 0,-22 0 0,22 0 16,-21 21-16,20-21 0,-20-1 15,-1 22-15,1-21 0,20 0 0,-20 21 16,21-21-16,-1 0 0,1 21 0,0-21 15,-1-1-15,1 1 0,0 21 16,20-21-16,-20 0 0,-21 0 0,20 0 16,1-1-16,0 1 0,-1 0 15,22 0-15,-21 0 0,-1 0 0,22-1 16,-21 1-16,0 0 0,-1 0 16,1 0-16,21 0 0,-22-1 15,1 1-15,0 0 0,-1 0 0,22-21 16,-21 42-16,0-22 0,-1 1 15,1 0-15,0 0 0,-22 0 0,1 0 16,20-1-16,-20 1 0,-1 21 16,1-21-16,-1 0 0,1 21 0,-1-21 15,1 0-15,-1 21 0,1-22 16,-1 22-16,-20-21 0,20 21 0,-21-21 16,22 21-16,-22-21 0,22 21 0,-22-21 15,0 21-15,1-21 0,-1 21 16,0-22-16,-20 22 0,20-21 0,0 21 15,-21 0-15,1-21 0,20 21 16,-21-21-16,21 21 0,-20 0 16,-1-21-16,21 21 0,-21 0 15,0-21-15,22 21 0,-22 0 0,0 0 16,0-22-16,22 22 0,-22-21 0,0 21 16,21 0-16,-21-21 0,1 21 15,-1 0-15,0 0 0,0 0 0,21-21 16,-20 21-1,-1 0-15,-42 0 79,-1-21-79,1 21 0,0 0 0,0 0 15</inkml:trace>
  <inkml:trace contextRef="#ctx0" brushRef="#br0" timeOffset="32651.78">13737 1524 0,'0'0'0,"0"21"0,0 0 16,0 1-16,21-1 16,0 0-16,22-21 0,-22 21 15,21-21-15,-21 21 0,22-21 16,-1 21-16,0-21 0,1 0 15,-1 22-15,0-22 0,1 0 16,-1 0-16,-21 0 0,22 0 0,-1 0 16,-21 0-16,21 0 0,-20 0 15,-1 0-15,0 0 0,0 0 0,0 0 16,0 0-16,1 0 16,-44 21 30,22 0-46,-21-21 16,0 21-16,0 0 0,0-21 0,21 21 16,-21 1-16,-1-1 0,-20 0 15,21 21-15,0-21 0,-22 22 16,1-22-16,0 21 0,-1 1 0,-20-1 16,21 0-16,-1 1 0,1-1 15,0 0-15,-1 1 0,1-1 0,21 0 16,-22 1-16,22-22 0,0 21 0,0-21 15,0 0-15,21 1 0,0-1 16,-21 0-16,21 0 0,0 0 16,0-42 31,0 0-32,0 0-15,-22 21 16</inkml:trace>
  <inkml:trace contextRef="#ctx0" brushRef="#br0" timeOffset="33872.18">7218 3556 0,'0'-21'15,"0"0"1,21 21-1,0 0 1,0 0-16,0 0 0,1 0 16,-1 0-16,0 0 15,21 21-15,-21 0 0,1 0 0,20-21 16,0 21-16,-21 1 0,22-1 16,20 21-16,-20-21 0,-1 0 0,0 1 15,22 20-15,-22-21 0,22 0 0,-22 22 16,0-22-16,1 21 0,20 0 15,-21-20-15,1 20 0,20 0 16,-20 1-16,20-1 0,1 0 0,-1 1 16,1-1-16,20 0 0,-20 1 15,20-1-15,1 0 0,-21 22 0,20-22 16,1 22-16,-22-22 0,22 21 16,-21 1-16,20-1 0,22 1 0,-21 21 15,-1-22-15,22 1 0,0-1 0,-21 1 16,21-1-16,-1 22 0,-20-22 15,21 1-15,-21 20 0,20-20 0,1 21 16,-21-22-16,21 1 0,0-1 16,-22 22-16,22-22 0,-21 1 15,21 20-15,-22-20 0,1 21 0,0-22 16,-1 22-16,-20-22 0,20 1 0,1-1 16,-21 1-16,-1-1 0,22 1 15,-22-1-15,-20 1 0,20-22 0,-21 22 16,22-1-16,-22-21 0,1 22 15,-1-22-15,0 1 0,1 20 0,-1-21 16,0-20-16,-21 20 0,22 0 0,-22-21 16,21 22-16,-21-22 0,22 21 15,-22-21-15,21 1 0,-21-1 16,1 0-16,20 21 0,-21-21 0,0 1 16,22-1-16,-22 0 0,0 0 0,0 0 15,21 0-15,-20-21 0,-1 22 16,0-1-16,0-21 0,-21 21 0,21-21 15,0 0-15,1 21 16,-1-21 0,0 0 15,-21-21-15,21 0 15,0 21-16,-21-21 32,0-1-31,0 1-16</inkml:trace>
  <inkml:trace contextRef="#ctx0" brushRef="#br0" timeOffset="34395.94">13483 7620 0,'0'0'0,"-21"0"0,21-21 0,-21 0 16,21 0 0,-21 21-16,21 21 31,0 0-16,0 0-15,21-21 0,-21 21 0,0 0 16,21 1-16,0 20 0,0-21 0,-21 0 16,21 0-16,1 1 0,-22-1 15,21 21-15,0-21 0,0 0 0,-21 22 16,21-22-16,0 0 0,1 0 0,-1 22 16,0-22-16,0 0 15,0 0-15,0 0 0,1 0 0,-22 1 16,21-22-16,0 21 0,0 0 15,-21 0-15,0 0 32,-21-21-32,0 21 15,0-21-15,-22 22 0,1-22 16,0 0-16,-1 21 0,-20-21 0,20 21 16,-20-21-16,-1 21 0,1 0 0,-1-21 15,1 21-15,-1 1 0,22-22 16,-21 21-16,20 0 0,1-21 15,0 21-15,-1-21 0,1 21 0,21-21 16,-22 0-16,22 21 0,0-21 16,0 0-16,0 0 0,21-21 47,0 0-47,0 0 0,0 0 15,0-22-15</inkml:trace>
  <inkml:trace contextRef="#ctx0" brushRef="#br0" timeOffset="35656.44">7175 3662 0,'-21'0'0,"21"21"31,21-21-31,1 21 16,-1 0-16,-21 1 0,21 20 0,0-21 15,0 21-15,0 1 0,1-1 16,-1 0-16,0 22 0,21-22 0,-21 22 16,22-1-16,-1 1 0,0-1 0,1 1 15,-1-1-15,0 22 0,1-22 16,20 22-16,-20 0 0,20 21 0,-21-22 16,22 1-16,-22 0 15,22 20-15,-22-20 0,22 21 0,-1-21 16,-21 20-16,22 1 0,-1-21 0,1 21 15,-1 0-15,22-22 0,-21 22 16,20 0-16,-20 21 0,20-21 0,-20 0 16,21-1-16,-22 1 0,22 21 0,-22-21 15,22 21-15,0-21 0,-1 21 16,1 0-16,0-21 0,-1 21 0,1-21 16,0 21-16,-1 0 0,1-22 0,0 22 15,-1-21-15,1 21 0,0 0 16,-1-21-16,1 21 0,0-21 0,-1 21 15,1 0-15,21 0 0,-22 0 16,1-21-16,0 21 0,-22 0 0,22 0 16,0 0-16,-22 0 0,22 0 15,-22 0-15,22 0 0,0 0 0,-22 0 16,22 21-16,-22-21 0,22 0 0,-22 0 16,1 0-16,-1 0 0,1-21 15,-1 21-15,1 0 0,-1 0 0,1-21 16,-22 21-16,22-22 0,-1 1 0,-20 0 15,20 0-15,-21 0 16,22 0-16,-22-22 0,22 1 0,-22 0 0,0 20 16,22-41-16,-22 21 0,1-22 0,-1 22 15,-21-22-15,21-20 16,1 20-16,-22-21 0,21 1 0,-21-1 16,1 0-16,-1-20 0,0 20 0,0-21 15,0 0-15,0 0 0,-21 1 16,0-1-16,0 0 0,22-21 0,-22 21 15,0-42 17,-22 21-32,22-21 15,0 0-15,-21 21 16,21-22-16,-21 22 0,0-21 0,0 0 16,0 0-16,-1 21 15,22-21-15,-21 21 16</inkml:trace>
  <inkml:trace contextRef="#ctx0" brushRef="#br0" timeOffset="36324.57">13737 13462 0,'0'0'0,"0"-21"0,0 0 15,0 0 1,-21 21-16,21 21 47,0 0-47,0 0 0,21 0 15,-21 0-15,21 1 0,-21 20 0,0-21 16,21 21-16,1-20 16,-22 20-16,21-21 0,-21 21 0,21-20 0,0 20 15,-21-21-15,21 21 0,0-20 16,1 20-16,-22-21 0,21 0 16,0 22-16,0-22 0,0 0 0,-21 0 15,21 0-15,1 0 0,-1 1 16,-21-1-16,21-21 0,-21 21 0,21 0 15,-21 0-15,21 0 16,-21 1-16,0-1 16,0 0-1,-21-21-15,0 0 0,0 21 0,0-21 16,-22 0-16,22 21 0,-21-21 16,-1 21-16,1-21 0,-21 0 15,-1 22-15,1-22 0,-1 21 0,1-21 16,-1 0-16,-21 0 0,43 21 15,-21-21-15,-1 0 0,1 0 0,20 0 16,-20 0-16,20 0 0,1 0 0,0 21 16,-1-21-16,1 0 0,21 0 15,-21 0-15,20 0 0,1 0 16,0 0 0,42 0 15,0 0-31,1 0 15,-1-21 1,-21 0-16,0 0 16</inkml:trace>
  <inkml:trace contextRef="#ctx0" brushRef="#br0" timeOffset="43972.38">15981 1355 0,'0'0'0,"-43"0"16,22 0-16,0 0 0,0 0 0,-21 0 16,20 21-16,1-21 0,0 0 15,0 0-15,0 0 0,21 21 0,21-21 31,21 0-31,1 0 0,-1 0 16,21 0-16,1 0 0,21 0 0,20 0 16,-20 0-16,21 21 0,-21-21 15,20 0-15,-20 0 0,-21 21 0,20-21 16,-20 0-16,-1 0 0,1 22 16,-1-22-16,-20 0 0,-1 0 15,0 21-15,-21-21 0,1 0 0,-22 21 16,-22 0-1,1-21-15,-21 0 16,0 21-16,-1-21 0,1 0 16,-22 21-16,22-21 0,-21 22 0,-1-22 15,1 0-15</inkml:trace>
  <inkml:trace contextRef="#ctx0" brushRef="#br0" timeOffset="44293.18">15727 1905 0,'0'0'0,"0"21"0,-21-21 0,21 21 15,0 1 1,0-1-16,21-21 16,21 0-16,-21 0 0,22 0 15,20 0-15,-21 0 0,22 0 16,21 21-16,-22-21 0,22 0 0,-1 0 15,-20 0-15,21 0 0,-1 0 16,-20 0-16,-1 0 0,1 0 0,-22 0 16,0 21-16,1-21 0,-1 0 15,-21 0-15,22 21 0,-43 0 32,-22-21-32,-20 22 15,21-1-15,-21-21 0,-1 0 16,-20 0-16,20 21 0,-20-21 15</inkml:trace>
  <inkml:trace contextRef="#ctx0" brushRef="#br0" timeOffset="44584.01">15727 2392 0,'0'0'0,"0"21"16,21-21-1,0 0-15,0 0 16,22 0-16,-1 0 0,21 0 16,-20 0-16,20 0 0,1 0 15,-1-21-15,22 21 0,-22 0 0,1 0 16,-22 0-16,22-21 0,-1 21 16,-20 0-16,-1 0 0,0 0 0,1 0 15,-22 0-15,0 0 0,0 0 16,-21 21-1,-21-21-15,-21 0 16,20 21-16,-20 0 0,0-21 0,-22 21 16,22-21-16</inkml:trace>
  <inkml:trace contextRef="#ctx0" brushRef="#br0" timeOffset="44808.89">15515 2858 0,'0'0'15,"0"21"-15,21-21 16,22 0-16,-1 0 16,0 0-16,1 0 0,20 0 0,-21 0 15,22 0-15,21 0 0,-22 0 16,1 0-16,-1 0 0,1 0 0,-1 0 16,-21 0-16,22 0 0,-22 0 15,1 0-15,-22 0 0,0 0 0,0 0 16,-21 21-1,-21 0-15,0-21 16</inkml:trace>
  <inkml:trace contextRef="#ctx0" brushRef="#br0" timeOffset="45628.94">15833 7684 0,'0'0'0,"-43"0"0,22 0 0,-21 0 0,21 0 0,-1 0 16,1 0-16,0 0 0,42 0 31,0 0-31,22 0 0,-1 0 16,0 0-16,43 0 0,-21 0 16,41 0-16,-20 0 0,21 0 0,0 0 15,0 0-15,-1-22 0,1 22 16,-21 0-16,0 0 0,-1 0 0,-20 0 15,-1 0-15,1 0 0,-22 0 16,0 0-16,-20 0 0,-1 0 0,-21 22 16,0-1-16,-21-21 15,-1 21-15,-20-21 0,0 0 16,-1 21-16,1-21 0,-21 21 16,20-21-16,-20 21 0</inkml:trace>
  <inkml:trace contextRef="#ctx0" brushRef="#br0" timeOffset="45896.56">15388 8319 0,'0'0'0,"106"0"16,-64 0-16,22 0 15,-1 0-15,1 0 0,20 0 0,1 0 16,21 0-16,-21 0 0,42-22 15,-22 22-15,1 0 0,0 0 16,-21 0-16,-1 0 0,1 0 0,0 0 16,-22 0-16,1 0 0,-22 0 15,0 0-15,1 0 0,-22 0 0,-21 22 32,-21-22-32,0 0 0,-22 0 15,1 0-15,0 21 0</inkml:trace>
  <inkml:trace contextRef="#ctx0" brushRef="#br0" timeOffset="46165.41">15600 8678 0,'0'0'0,"-43"22"0,1-1 0,21 0 16,0 0-16,21 0 0,0 0 15,21-21-15,21 22 0,1-22 16,-1 0-16,0 0 0,22 0 15,-1 0-15,22 0 0,0 0 0,-22 0 16,22-22-16,-1 22 0,1 0 16,0-21-16,-1 0 0,1 21 0,-21 0 15,-1 0-15,1 0 0,-22 0 16,21 0-16,-41 0 0,20 0 0,-21 0 16,0 0-16,0 0 0,-21 21 31,-21-21-31,0 0 0,0 21 0</inkml:trace>
  <inkml:trace contextRef="#ctx0" brushRef="#br0" timeOffset="46380.28">15579 9165 0,'0'0'0,"-22"21"0,1 1 15,21-1-15,21-21 16,1 0-16,-1 0 0,21 0 0,0 0 15,22 0-15,-1 0 0,1 0 0,-1 0 16,22 0-16,0 0 16,-1-21-16,1 21 0,-21 0 0,20 0 15,-20 0-15,-1 0 0,1 0 0,-22 0 16,0 0-16,1 0 0,-22 21 16,21 0-16,-21-21 0</inkml:trace>
  <inkml:trace contextRef="#ctx0" brushRef="#br0" timeOffset="47216.74">15621 13462 0,'0'0'0,"-42"0"0,20 0 0,-20 0 0,0 0 15,21-21-15,-1 21 0,1 0 0,21-21 31,43 21-31,-22-21 0,21 21 16,0-22-16,22 22 0,-1 0 0,1-21 16,21 21-16,20-21 0,-20 21 15,21 0-15,0-21 0,0 0 0,-1 21 16,-20 0-16,0 0 0,-1-21 16,1 21-16,-21 0 0,-1 0 15,1 0-15,-22 0 0,0 0 0,1 0 16,-22 0-16,0 0 0,0 0 0,-42 0 31,0 0-31,-22 21 0,1-21 0,0 21 16,-22-21-16,1 0 0,-1 0 0,1 21 15</inkml:trace>
  <inkml:trace contextRef="#ctx0" brushRef="#br0" timeOffset="47476.73">15219 13610 0,'0'0'0,"-64"21"0,1 1 15,-1-1-15,22 0 0,21 0 16,0 0-16,21 0 0,0 1 0,42-1 16,-21-21-16,21 21 0,22-21 0,-1 0 15,22 21-15,0-21 0,-1 0 16,1 0-16,0 0 0,21 0 0,-22 0 16,22 0-16,0 0 0,-21 0 15,20 0-15,-20 0 0,0 0 0,-1 0 16,-20 21-16,-1-21 0,1 0 0,-22 0 15,1 0-15,-1 0 0,-21 21 0,0-21 16,-21 22 0,-21-22-1,-21 21-15,21-21 0,-22 21 0</inkml:trace>
  <inkml:trace contextRef="#ctx0" brushRef="#br0" timeOffset="47691.6">15833 14139 0,'0'0'0,"-43"22"0,1-1 15,21-21-15,-22 21 0,22-21 16,64 0 0,-22 0-1,21 0-15,0 0 0,1 0 16,20 0-16,1 0 0,-1 0 0,1-21 16,20 21-16,-20 0 0,21-21 15,-22 21-15,1 0 0,-1 0 0,-21-22 16,22 22-16,-22 0 0,1 0 15,-22 0-15,0 0 0,0 0 0</inkml:trace>
  <inkml:trace contextRef="#ctx0" brushRef="#br0" timeOffset="47924.93">15938 14351 0,'0'0'0,"-63"21"0,-1 0 0,1 1 16,21 20-16,-1-21 0,1 0 0,0 0 15,20 1-15,1-1 0,21 0 16,0 0-16,0 0 0,21 0 16,1-21-16,-1 0 0,21 0 0,0 22 15,22-22-15,-1 0 0,1 0 0,21 0 16,-22 0-16,22 0 0,-1-22 16,1 22-16,21-21 0,-21 0 0,-1 0 15,-20 0-15,20 21 0,1-21 0,-21-1 16,-1 1-16,22 21 0,-22-21 0,-20 21 15,20-21-15</inkml:trace>
  <inkml:trace contextRef="#ctx0" brushRef="#br0" timeOffset="51000.75">18732 2350 0,'0'0'0,"0"-22"15,0 1 1,0 42 0,0 22-1,0-1-15,-21 0 0,0 22 0,21-1 16,-21-20-16,0 20 0,0 1 16,-1-22-16,1 22 0,0-22 0,21 0 15,-21-21-15,21 22 0,-21-22 16,21 0-16,0 0 0,0-42 31,21 0-15,0 0-16,0-22 15,0 22-15,1 0 0,-1-21 0,-21 21 16,21-1-16,0 1 0,0 0 16,0 21-16,1 0 0,-1 0 15,0 21 1,0 0-16,-21 1 0,0-1 0,21 0 15,-21 21-15,21-21 0,-21 1 16,0-1-16,22 0 0,-1 0 0,0-21 16,0 21-16,0 0 15,0-21-15,1 0 0,20 0 0,-21 0 16,0-21-16,22 0 0,-22 0 16,21 0-16,-21 0 0,22-1 0,-22-20 15,21 21-15,-21-21 16,0-1-16,1 1 0,-22 0 0,0-1 15,0-20-15,0 42 0,0-22 16,0 1-16,0 21 0,-22 42 16,1 0-1,0 0-15,0 0 0,0 22 16,0-1-16,21-21 0,-22 22 0,22-1 16,-21-21-16,21 21 0,0-20 15,0-1-15,0 0 0,0 0 0,21-21 16,1 21-16,20-21 15,-21 0-15,0 0 0,22 0 0,-22 0 0,21 0 16,-21 0-16,22-21 16,-22 0-16,21 21 0,-21-21 0,0 0 15,1-1-15,-1-20 0,0 21 16,-21 0-16,21 0 0,-21-1 0,0 1 16,0 42-1,0 1-15,0-1 16,0 0-16,0 0 0,0 0 15,-21 22-15,0-22 0,21 0 0,0 0 16,0 0-16,-21-21 16,21 21-16,21-21 15,0-21 1,0 0-16,0 0 0,0 0 16,1 0-16</inkml:trace>
  <inkml:trace contextRef="#ctx0" brushRef="#br0" timeOffset="51152.66">19833 2371 0,'-21'-21'0,"42"42"0,-63-64 0,-1 22 16,22 21-16,0 0 0,0 0 15,0 0-15,0 0 16,21 21 0,21 1-1,0-22-15,0 21 0,0-21 16</inkml:trace>
  <inkml:trace contextRef="#ctx0" brushRef="#br0" timeOffset="53077.1">20108 2646 0,'0'21'16,"0"-42"-16,0 63 0,0 1 0,0-22 16,0 0-16,-21 0 0,0 0 0,21 0 15,-21 1-15,21-1 0,-21-21 16,-1 21-16,22-42 31,0 0-15,0-1-16,0 1 0,0 0 0,0 0 15,22 0-15,-1 0 0,-21-1 16,21 1-16,0 21 16,0 0-16,0 21 15,1 1 1,-22-1-16,0 0 0,0 0 0,21 0 15,-21 0-15,21 1 0,0-1 16,0 0-16,-21 0 0,21-21 0,1 21 16,20-21-16,-21 0 0,21 0 15,1 0-15,-1 0 0,0 0 16,1 0-16,-1 0 0,22 0 0,-22-21 16,0 0-16,1 21 0,-1-21 15,0 0-15,-21-22 0,1 22 0,-1 0 16,0-21-16,-21 20 0,0-20 15,0 21-15,0 0 0,-21 0 0,-22-1 16,22 1-16,-21 21 0,21 0 16,-22 0-16,1 21 0,0 1 0,-1-1 15,1 0-15,21 0 0,-21 0 16,20 0-16,1 22 0,0-22 0,21 0 16,0 0-16,0 0 0,0 1 15,0-1-15,21-21 0,0 21 16,1-21-16,-1 0 0,21 0 15,-21 0-15,22 0 0,-22 0 0,21 0 16,-21-21-16,22 0 0,-22-1 16,21 1-16,-21 0 0,0-21 0,1-1 15,-1 1-15,-21-21 0,0-1 16,21 1-16,-21 20 0,0-20 0,21-1 16,-21 22-16,0 0 0,0-1 15,0 1-15,0 21 0,0 0 0,0-1 16,-21 44-1,21-1-15,-21 21 16,0 0-16,21 1 0,-22-1 16,22 22-16,0-1 0,-21-21 0,21 22 15,0-1-15,0-20 0,0 20 16,0-20-16,0-22 0,0 21 0,21-21 16,1 22-16,-1-22 0,0-21 15,0 21-15,21-21 0,-20 0 0,20 0 16,-21 0-16,21 0 0,-20 0 15,20-21-15,-21 21 0,0-21 0,22-1 16,-22 1-16,0 0 16,0 0-16,0-21 0,-21 20 0,0 1 15,21 0-15,-21 0 0,-21 21 32,21 21-32,-21 0 15,0 0-15,21 1 0,0-1 0,-21 0 16,21 0-16,0 0 0,0 0 15,0 1-15,0-1 0,0 0 16,21-21-16,0 0 16,0 0-16,22 0 0,-22 0 0,21 0 15,-21 0-15,22-21 0,-1 21 16,0-21-16,-21-1 0,22 1 0,-22 0 16,0 0-16,0 0 0,0-22 15,-21 22-15,0-21 0,0 0 16,0-1-16,0 22 0,-21-21 15,0 21-15,0-1 0,-21 22 0,20 0 16,-20 0-16,21 22 0,-21-1 16,20 0-16,-20 0 0,21 21 0,0-20 15,0-1-15,-1 21 0,22-21 16,-21 0-16,21 1 0,0-1 0,0 0 16,21-21-16,1 0 15,20 0-15,-21 0 0,21 0 0,1 0 16,-1 0-16,0-21 0,1 21 15,-1-21-15,0-1 0,1 1 0,-1 0 16,0-21-16,-20 21 16,20-1-16,-21 1 0,0 21 0,0-21 15,1 21-15,-22 21 16,0 0 0,0 1-16,-22 20 0,1-21 15,21 0-15,-21 22 0,21-22 0,-21 0 16,21 0-16,0 0 0,0 0 15,0 1-15,0-1 0,21-21 32,0 0-32,0 0 0,1 0 15,-1-21-15,0 21 0,0-22 0,0 22 16,0-21-16,1 0 0,-1 0 16,0 0-16,0 0 0,0-1 15,-21 1-15,0 0 0,21 21 0,-21 21 31,0 0-15,-21 1-16,21-1 0,-21 0 16,21 0-16,-21 0 0,21 0 15,0 1-15,21-22 16,0 0 0,0 0-16,1 0 0,-1 0 15,21 0-15,-21 0 0,0 0 16,1-22-16,-1 22 0,21-21 0,-21 0 15,-21 0-15,21 0 0,-21 0 16,0-1-16,0 1 0,0-21 0,0 21 16,0 0-16,-21-22 0,21 22 15,-21 0-15,0 0 0,21 0 16,-21 21-16,21-22 0,21 22 31,0 0-31,0 0 16,22 0-16,-22 0 0,21 0 0,0 0 15,1 0-15,20 0 0,-20 0 0,-1 0 16,21 0-16,-20 0 16,-1-21-16,0 21 0,-20-21 0,20 0 15,-21 21-15,0-21 0,-21 0 16,-42 21 0,21 0-16,-22 0 15,1 0-15,0 0 0,-1 0 0,22 21 16,-21 0-16,21 0 0,0 0 15,21 0-15,0 1 0,0 20 16,0-21-16,21 0 0,0 22 16,0-22-16,21 0 0,-20 0 0,-1 21 15,21-20-15,-21-1 0,-21 0 16,0 0-16,0 0 16,0 0-16,-21 1 0,-21-22 15,-1 21-15,1-21 0,0 21 0,-1 0 16,-20-21-16,21 21 0,-1-21 15,-20 21-15,20-21 0,1 0 0,21 22 16,-21-22-16,20 0 0,1 0 16</inkml:trace>
  <inkml:trace contextRef="#ctx0" brushRef="#br0" timeOffset="54851.93">19029 5800 0,'0'-43'0,"0"86"0,0-107 16,21 43-16,-21 0 0,0 0 0,0 42 31,0 0-31,0 0 0,0 22 0,0-1 15,0 0-15,0 1 0,0-1 16,0 0-16,0 1 0,-21-1 0,21 0 16,0-21-16,-21 1 0,21-1 15,0 0-15,-22 0 0,1-21 32,21-21-32,0 0 15,-21 0-15,21-1 0,0 1 16,0-21-16,0 21 0,-21-22 0,21 1 15,0 0-15,0-1 16,0 22-16,0-21 0,0 21 0,0 0 16,0-1-16,21 22 0,0 0 15,0 0-15,-21 22 0,22-1 0,-1 21 16,0-21-16,0 22 0,0-1 16,0 0-16,-21-21 0,22 22 0,-22-1 15,21-21-15,0 0 0,-21 1 16,21-1-16,0 0 0,-21 0 0,21-21 15,1 0-15,-1 0 0,0 0 16,0 0-16,0 0 0,0 0 0,22 0 16,-22-21-16,21 0 0,-21 0 15,22-22-15,-22 22 0,0-21 16,21 21-16,-20-22 0,-1 1 0,-21-22 16,21 22-16,-21 0 0,21 21 15,-21-22-15,21 22 0,-21 42 16,0 0-1,0 1-15,0-1 0,0 21 0,0-21 16,-21 22-16,0-1 0,21-21 16,0 21-16,0 1 0,0-22 0,0 0 15,0 21-15,21-20 0,0-1 16,0 0-16,1-21 0,20 21 0,0 0 16,-21-21-16,22 0 0,-1 0 15,22 0-15,-22 0 0,0 0 16,1 0-16,-1-21 0,0 21 0,1-21 15,-1 0-15,0 0 0,-21-1 16,1 22-16,-22-42 0,0 21 0,0 0 16,0 0-16,0-22 0,-22 22 15,1 0-15,0 0 0,0 0 0,-21 21 16,20 0-16,1 0 0,0 0 16,-21 0-16,21 21 0,-1 0 0,1 0 15,0 0-15,0 0 0,0 22 16,0-22-16,-1 0 0,1 0 0,21 0 15,0 1-15,0-1 0,0 0 16,21-21 0,1 0-16,-1 0 15,0 0-15,0 0 0,21-21 0,-20 0 16,20-1-16,-21 1 0,0 0 0,22 0 16,-22 0-16,0 0 0,0-1 15,0 1-15,0 0 0,1 21 16,-1 0-1,-21 21-15,0 0 16,21 1 0,-21-1-16,0 0 0,0 0 0,21 0 15,-21 0-15,21-21 16,0 22-16,1-22 0,-1 0 16,0 0-16,0 0 0,0 0 15,0 0-15,1-22 0,-1 22 16,0-21-16,0 0 0,0 0 0,0 0 15,1 0-15,-1-1 0,0 1 16,0-21-16,0 21 0,0 0 0,-21-1 16,22 1-16,-1 0 15,0 21-15,-21-21 16,21 21 0,-21 21 30,-21-21-30,0 0-16,0 21 0,-1-21 0,22 21 16,-42-21-16,42 22 0,-42-22 15,42 21-15,-21-21 0,-1 21 0,22 0 16,-21 0-16,21 0 0,-21 1 16,21-1-16,0 0 0,0 0 0,0 0 15,0 0-15,0 1 0,0-1 0,0 0 16,42 0-16,-20-21 15,20 0-15,0 0 0,1 0 0,-1 0 16,21 0-16,-20 0 0,-1-21 16,22 0-16,-22 21 0,0-21 0,1-1 15,-1 1-15,0 0 0,-21 21 0</inkml:trace>
  <inkml:trace contextRef="#ctx0" brushRef="#br0" timeOffset="57060.59">19050 11430 0,'0'0'0,"0"-21"0,0 0 16,0 0-1,0 63 1,-21-21-16,21 43 0,-21-22 15,21 21-15,0 1 0,0-1 16,-22 1-16,1 21 0,0-1 16,0-20-16,0 20 0,0-20 0,-1 21 15,1-43-15,-21 21 0,21-20 16,-22-1-16,22 0 0,0-20 0,0-1 16,0 0-16,0 0 0,-1-21 15,1 0-15,0 0 16,0-21-16,21 0 0,-21 0 0,21-22 15,0 22-15,0-21 0,0-1 16,0 22-16,0-21 0,0 0 0,0 20 16,0-20-16,0 21 0,0 0 15,21 21-15,0 0 16,-21 21-16,21 0 0,0 0 16,-21 0-16,22 1 0,-1 20 0,-21-21 15,21 0-15,0 0 0,0 1 16,0-1-16,1 0 0,-1 0 15,21 0-15,-21-21 0,22 0 0,-22 0 16,21 0-16,-21 0 0,22 0 16,-1 0-16,0-21 0,1 0 0,-1 0 15,0 0-15,1-1 0,-1 1 0,-21 0 16,21-21-16,-20 21 0,-1-1 16,0-20-16,-21 21 0,0 0 0,0 0 15,0-1-15,-21 22 31,0 22-31,21-1 0,-22 21 16,1-21-16,21 0 0,0 22 16,-21-22-16,21 0 0,0 0 0,0 0 15,0 1-15,0-1 0,21 0 16,0-21-16,1 0 0,-1 0 16,21 0-16,-21 0 0,22 0 15,-1 0-15,0 0 0,1-21 0,-1 0 16,0-1-16,-21 1 0,22 0 0,-22 0 15,21-21-15,-21 20 0,-21-20 16,22 21-16,-22 0 0,21-22 16,-21 22-16,0 0 15,0 42 1,0 0-16,0 1 16,0-1-16,0 0 0,0 0 15,-21 0-15,21 0 0,-22 1 0,22-1 16,-21 0-16,21 0 0,-21-21 15,0 21-15,21 0 16,0-42 15,0 0-31,0-21 16,21 21-16,-21-1 16,21 1-16,0 0 0,1 0 0,-22 0 15,21 0-15,0-1 0,0 22 16,0 0-16,0 0 15,1 22-15,-22-1 16,0 0-16,0 0 16,0 0-16,0 0 0,21 1 15,-21-1-15,21 0 16,0-21-16,0 0 16,0 0-16,1 0 0,-1 0 15,0 0-15,0 0 0,0-21 16,22 21-16,-22-21 0,0-1 15,0 1-15,0 0 16,0 0-16,-21 0 0,22 0 0,-22-1 16,0 1-16,0 0 15,-22 42 1,1 0-16,0 1 16,21-1-16,0 0 0,0 0 15,-21 0-15,21 0 0,0 1 0,0-1 16,0 0-16,21 0 15,0-21-15,0 0 16,1 0-16,-1 0 0,0 0 0,0 0 16,0-21-16,0 21 15,1-21-15,-1 0 0,0 21 0,0-22 16,0 1-16,0 0 0,-21 0 16,0 0-16,0 0 0,0-1 0,0 1 15,0 42 16,0 1-31,0-1 0,0 0 16,-21 0-16,21 0 16,0 0-16,0 1 0,21-22 31,1 0-31,-1 0 0,0 0 16,0 0-16,0-22 15,-21 1-15,21 21 0,1-21 16,20 0-16,-21 0 0,0 0 0,0-1 15,1 1-15,-1 0 0,0 0 16,0 0-16,0 21 0,0 0 0,1 0 16,-22 21-1,0 0-15,0 0 0,0 0 16,0 1-16,-22-1 0,22 0 0,-21 0 16,0 0-16,0 0 0,21 1 15,0-1-15,0 0 0,-21-21 0,21 21 16,21-42 15,0 0-31,0 21 16,-21-21-16,21-1 0,1 1 15,-1 0-15,0-21 0,0 21 0,0-1 16,0-20-16,1 0 0,-1 21 16,0-1-16,-21-20 0,0 21 15,0 42 1,0 0-16,0 0 15,0 1-15,0-1 0,0 21 16,-21 0-16,21-20 0,0-1 16,0 21-16,0-21 0,0 0 0,0 1 0,0-1 15,21 0 1,0-21-16,0 0 0,0 0 0,22 0 16,-22 0-16,0 0 0,21-21 0,-20 0 15,20 21-15,-21-22 0,21 1 16,-20-21-16,-1 21 0,0 0 0,0-22 15,-21 1-15,0 0 0,0-1 16</inkml:trace>
  <inkml:trace contextRef="#ctx0" brushRef="#br0" timeOffset="57200.51">19939 11769 0,'0'0'0,"-64"0"0,22 0 0,0 0 0</inkml:trace>
  <inkml:trace contextRef="#ctx0" brushRef="#br0" timeOffset="57265.47">19643 11663 0,'0'-42'0,"0"20"15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4:25:52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2498 0,'0'0'0,"0"-43"15,0 22-15,0 0 0,0 0 0,0 0 16,0 0-16,0-1 0,0 1 15,0 0-15,0 0 16,0 42 15,0 0-31,0 0 0,0 22 16,0-1-16,0 0 0,0 22 16,-21-1-16,21 1 0,0-1 0,0 1 15,-21-1-15,21 1 0,-21-22 16,21 22-16,0-22 0,0 22 0,-22-22 15,22 0-15,0 1 0,-21-22 16,21 21-16,0-21 0,0 0 16,0 1-16,0-1 15,0-42 17,0-1-32,21 1 15,1 21-15,-22-21 0,0-21 0,0 21 16,21-1-16</inkml:trace>
  <inkml:trace contextRef="#ctx0" brushRef="#br0" timeOffset="387.18">2688 2985 0,'0'0'0,"0"21"15,0 0-15,21 0 16,-21 0 0,21-21-16,1 0 15,-1 0-15,0 0 16,0 0-16,0-21 16,0 21-16,-21-21 0,22 0 15,-22 0-15,0-1 16,0 1-16,-22 21 15,1 0 1,0 0-16,0 0 0,0 0 16,21 21-16,-21-21 0,21 22 15,-22-22-15,22 21 0,0 0 0,0 0 16,0 0 0,22-21-1,-1 0 1,0 0-16,0 0 0,0-21 15,0 21-15</inkml:trace>
  <inkml:trace contextRef="#ctx0" brushRef="#br0" timeOffset="987.36">4868 1990 0,'0'0'15,"0"-21"-15,0-1 0,0 1 0,0 0 0,0 0 16,0 0-16,0 0 15,0-1-15,0 1 0,21 21 16,-21-21-16,0 42 16,0 0-1,0 22-15,0-22 0,0 21 16,0 1-16,0-1 0,0 21 0,0-20 16,0 20-16,0 1 0,-21-1 15,0 1-15,21 20 0,0-20 0,-21-1 16,0 1-16,21-1 0,-21 1 15,21-22-15,0 1 0,-22-1 0,22 0 16,-21 1-16,21-22 0,0 0 16,-21 0-16,21 0 0,0 0 15,0 1-15,0-44 32,0 1-32,0 0 0,21 0 15,0-21-15,-21 20 0</inkml:trace>
  <inkml:trace contextRef="#ctx0" brushRef="#br0" timeOffset="1340.93">5440 1842 0,'0'0'0,"21"-22"0,-21 1 0,-21 42 47,21 1-47,0 20 0,0 0 16,0 1-16,0-1 0,0 0 0,0 22 15,0-22-15,0 22 0,0 20 16,-21-20-16,21-1 0,0 1 0,0-1 16,-22 1-16,22-1 0,-21-20 15,0-1-15,0 0 0,21 1 0,0-1 16,0-21-16,-21 21 15,21-20-15,-21-1 0,21 0 0,0 0 16,-22-21-16,22 21 0,0-42 47,0 0-47,0 0 0,0 0 16,-21-1-16</inkml:trace>
  <inkml:trace contextRef="#ctx0" brushRef="#br0" timeOffset="2084.5">4826 2773 0,'0'0'0,"21"0"32,0 0-32,0 0 0,22 0 15,-22 0-15,21 0 0,1-21 16,-1 21-16,0-21 0,1 21 0,20-22 15,-21 1-15,1 21 0,-1-21 16,0 21-16,1-21 0,-1 0 0,0 21 16,1-21-16,-22 21 0,21-22 0,-21 1 15,1 21-15,20-21 0,-21 0 16,0 21-16,-21-21 0,21 0 0,1 21 16,-22-22-16,21 22 15,-21-21-15,0 42 47,0 1-47,0-1 16,0 0-16,0 21 0,0-21 0,-21 22 15,21-22-15,0 21 0,-22 1 16,1-22-16,21 21 0,-21-21 0,21 22 16,0-22-16,0 0 0,0 0 0,0 0 15,0 0-15,0 1 16,21-22-16,0 0 0,1 0 0,-1 0 15,21 0-15,-21 0 16,0 0-16,22 0 0,-22-22 0,21 22 16,-21-21-16,22 0 0,-22 0 0,21 0 15,-21 0-15,1-22 0,-1 22 16,0-21-16,0-1 0,0 22 0,0-21 16,-21 0-16,0-1 0,0 22 15,0-21-15,0 21 0,0-1 0,0-20 16,0 21-16,0 0 15,0 42 1,0 0 0,0 21-16,0-20 0,0-1 0,0 21 15,0 0-15,-21 1 0,21-22 16,0 21-16,0 1 0,0-22 16,0 21-16,0 0 0,0-20 0,0-1 15,0 0-15,0 0 0,0 0 16,0 0-16,21 1 0,1-1 15,-1-21-15,0 0 0,0 0 16,0 0-16,0 0 0,22 0 0,-22 0 16,0 0-16,21 0 0,-20-21 0,-1-1 15,21 1-15,-21 0 0,22-21 16,-22-1-16,0 1 0,21 0 16</inkml:trace>
  <inkml:trace contextRef="#ctx0" brushRef="#br0" timeOffset="2731.15">6943 1757 0,'0'0'16,"0"-21"-16,0 0 16,-22 21-16,1 21 15,21 0-15,0 0 16,0 21-16,0-20 0,0 20 0,0 0 15,0 1-15,-21 20 0,21-21 0,0 22 16,-21-22-16,21 22 16,-21-1-16,21 1 0,0-1 0,-21 1 15,21-22-15,-22 22 0,22-22 16,-21 0-16,21 1 0,0-1 0,0 0 16,0-21-16,0 22 0,0-22 0,0 0 15,0 0-15,0 0 16,0 1-1,0-44 1,0 1-16,0-21 16,0 21-16,0 0 15,0-1-15,0-20 0,21 21 16,1-21-16,-1 20 0,0-20 0,0 0 16,0 21-16,0-22 0,1 1 15,20 21-15,0 0 0,-21-22 0,22 22 16,-1 21-16,-21-21 0,22 0 15,-1 21-15,-21 0 0,21 0 0,-20 0 16,-1 21-16,21-21 0,-21 21 0,-21 0 16,21 0-16,-21 22 0,0-22 15,0 0-15,0 21 0,0-20 0,-21 20 16,21-21-16,-21 21 16,-21-20-16,21-1 0,-22 21 0,22-21 15,-21 0-15,-1 1 0,22-1 0,-21-21 16,0 21-16,20 0 0,-20-21 15,0 0-15,21 21 0,-1-21 0,-20 0 16,21 0-16,0 0 0,0 0 16,-1 0-16,1 0 15,0 21 17</inkml:trace>
  <inkml:trace contextRef="#ctx0" brushRef="#br0" timeOffset="3868.09">2032 5017 0,'0'-22'0,"-21"1"15,21 0-15,0 0 0,0 0 16,0 0-16,0-1 16,0 1-16,0 0 0,0 0 15,21 0-15,0 0 0,-21-1 0,21 1 16,0 0-16,1 0 0,-1 21 15,0-21-15,21 21 0,-21 0 0,1 0 16,20 0-16,0 0 0,-21 0 16,22 21-16,-22 0 0,0 0 0,21 22 15,-20-1-15,-22 0 16,0 22-16,21-22 0,-21 22 0,0-22 16,0 21-16,0-20 0,-21 20 15,21-20-15,-22-1 0,1 0 0,0 1 16,0-1-16,0 0 0,0 1 15,-1-22-15,1 21 0,0 0 0,-21-20 16,21 20-16,-1-21 0,1 0 16,-21 0-16,21 1 0,0-1 0,-1 0 15,1-21-15,0 0 0,0 0 16,0 0-16,0 0 0,-1-21 0,22 0 16,-21-1-16,21 1 15,0-21-15,-21 21 0,0-22 0,21 1 16,-21 0-16,21-1 0,0 1 15,0 0-15,0 21 0,0-22 0,0 22 16,0-21-16,0 21 0,21-1 16,0 1-16,0 0 0,0 21 15,1 0-15,-1 0 0,21 0 16,-21 0-16,0 21 0,22 0 0,-22 1 16,21-1-16,-21 21 0,1-21 15,20 0-15,-21 22 0,0-22 16,0 21-16,1-21 0,-1 1 0,0-1 15,0 0-15,-21 0 0,21 0 16,0-21-16,1 21 0,-1-21 16,0 0-16,-21 22 0,21-22 0,0 0 15,0 0-15,1 0 16,-1 0-16,0-22 16,0 22-16,-21-21 0,21 21 15,0-21-15,-21 0 0,22 0 0,-1 0 16</inkml:trace>
  <inkml:trace contextRef="#ctx0" brushRef="#br0" timeOffset="4327.37">3365 5207 0,'22'0'0,"-22"-21"63,21 21-63,-21-21 0,21 21 0,-21-21 16,0-1-1,0 1-15,0 0 16,0 0-1,-21 21-15,0 0 16,-1 21-16,1-21 0,21 21 16,-21 0-16,21 1 0,-21-1 15,0 0-15,21 0 0,0 0 16,0 0-16,21-21 31,0 0-31,0 0 16,0-21-16,1 0 15,-22 0-15,0 0 16,0 0 15</inkml:trace>
  <inkml:trace contextRef="#ctx0" brushRef="#br0" timeOffset="4863.06">5059 4466 0,'0'0'0,"0"-21"16,0 42 15,0 22-31,0-22 16,0 21-16,0 0 0,0 22 0,-21-1 15,21 1-15,-22 21 16,22-22-16,-21 22 0,0-22 0,0 22 15,21-22-15,-21 1 0,0-22 0,-1 22 16,22-22-16,0 0 0,-21-20 16,21 20-16,0-21 0,0 0 15,0 0-15,0-42 32,0 0-32,0 0 0,21-21 0,-21 20 15,22 1-15,-1-21 0</inkml:trace>
  <inkml:trace contextRef="#ctx0" brushRef="#br0" timeOffset="5174.88">5016 4614 0,'0'0'0,"0"-21"16,0-21-16,0 21 0,0 0 16,0-1-16,22 22 15,-1 0 1,0 22-16,0 20 0,21-21 15,-20 21-15,-1 1 0,21 20 0,0-20 16,-20 20-16,20 1 0,-21-1 16,21 1-16,-20-22 0,-1 21 0,0-20 15,0-1-15,0 0 0,-21 1 16,0-1-16,21-21 0,-21 22 0,22-22 16,-22 0-16,0 0 15,21-21 1,0 0-1,-21-21-15,0 0 0,21-22 16,0 22-16,-21-21 0,21 0 16,-21-1-16,22-20 0,-22-1 0</inkml:trace>
  <inkml:trace contextRef="#ctx0" brushRef="#br0" timeOffset="5475.65">5821 4276 0,'0'0'0,"0"-21"0,0-1 0,-21 22 32,21 22-32,-22-1 0,22 0 15,-21 21-15,21 1 0,0-1 0,0 0 16,0 22-16,-21-1 0,21 1 16,-21-1-16,0 1 0,21 20 0,-21-20 15,-1-1-15,1 1 0,0-1 16,0-20-16,0 20 0,21-20 0,0-22 15,-21 21-15,21-21 0,0 0 0,0 1 16,0-1-16,21-21 31,0 0-15,-21-21-16,21-1 0,0 1 16,-21 0-16,21 0 0,1 0 0,-1 0 15</inkml:trace>
  <inkml:trace contextRef="#ctx0" brushRef="#br0" timeOffset="5952.05">6181 4826 0,'0'0'0,"0"-21"16,0 42 15,-22 0-31,1 0 0,21 1 15,-21-1-15,0 21 0,21-21 0,-21 22 16,21-1-16,-21 0 0,21 1 16,-22-22-16,22 21 0,0 0 0,-21-20 15,21 20-15,0-21 0,0 21 0,0-20 16,0-1-16,0 0 0,21 0 16,1 0-16,-1-21 15,0 0-15,0 0 0,21 0 0,-20 0 0,-1 0 16,21-21-16,-21 0 15,22 21-15,-1-21 0,-21 0 0,21-1 16,-20-20-16,20 21 0,-21 0 0,0-22 16,0 1-16,1 21 0,-22-21 15,0-1-15,0 1 0,0 0 0,-22 20 16,1-20-16,0 0 0,0 21 0,0-1 16,-22 1-16,1 0 0,21 0 15,-21 21-15,20 0 0,-20 0 0,21 0 16,-21 0-16,20 21 0,1 0 15,0-21-15,0 21 0,21 1 0,0-1 16,-21 21-16,21-21 0,0 0 0,0 1 16,0-1-16,0 0 15,21 0-15,0 0 0,0-21 16,0 0-16,1 21 0</inkml:trace>
  <inkml:trace contextRef="#ctx0" brushRef="#br0" timeOffset="6567.23">7218 4890 0,'0'0'0,"0"-22"0,0 1 0,0 0 0,0 0 16,-21 21-1,21-21-15,-22 21 0,1 0 16,0 0-16,0 0 0,-21 21 0,20-21 15,1 21-15,0 0 0,0 0 0,-21 1 16,20 20-16,1-21 0,0 21 16,0 1-16,0-1 0,21 0 0,0-20 15,0 20-15,-21 0 0,21-21 0,0 22 16,0-22-16,0 0 0,0 0 16,21-21-16,0 21 0,0-21 0,0 0 15,22 0-15,-22 0 0,0 0 16,21 0-16,-21 0 0,22-21 15,-22 0-15,0 0 0,21 0 0,-20 0 0,-1-1 16,0-20-16,0 0 0,0-1 16,0 1-16,1-21 0,-22 20 15,21-20-15,-21-22 0,21 22 0,-21-1 16,0 1-16,21-1 0,-21 1 16,21-1-16,-21 22 0,0-22 0,21 22 15,-21 21-15,0-22 0,0 22 0,0 0 16,0 0-16,-21 21 15,21 21-15,-21 0 16,0 0-16,21 1 0,0 20 16,0 0-16,0 22 0,-21-22 15,21 22-15,0-22 0,0 21 0,0 1 0,-21-1 16,21 1-16,0-1 16,0-20-16,0 20 0,0-20 0,0-1 15,0 0-15,0 1 0,0-1 0,0-21 16,0 0-16,0 0 0,21 1 15,0-1-15,0-21 0,0 0 16,0 0-16,1 0 0,-1 0 0,0 0 16,0 0-16,0 0 0,0-21 15,22-1-15,-22 1 0,0 0 0</inkml:trace>
  <inkml:trace contextRef="#ctx0" brushRef="#br0" timeOffset="7055.96">7832 5017 0,'0'0'0,"-22"21"0,22 0 16,22-21 15,-1 0-31,0 0 0,0 0 0,21-21 0,-20 0 16,-1 21-16,0-22 15,21 1-15,-21 0 0,1 0 0,20 0 16,-21 0-16,0-1 0,0 1 0,-21 0 16,0 0-16,22 0 0,-22 0 15,0-1-15,0 1 0,0 0 0,0 0 16,-22 21-16,1 0 16,0 0-16,0 0 0,0 0 15,0 0-15,-22 0 0,22 0 0,0 21 16,0 0-16,0 0 0,-1 1 0,-20 20 15,21-21-15,0 21 0,0 1 16,21-22-16,-22 21 0,22 1 0,-21-22 16,21 21-16,0 0 0,0-20 15,0 20-15,0-21 0,0 0 16,0 22-16,0-22 0,0 0 0,21-21 16,1 21-16,-1-21 0,0 0 0,21 0 15,1 0-15,-1 0 0,0 0 16,-21 0-16,22 0 0,-1 0 0,0 0 15,1-21-15,-22 21 0,21-21 0,-21 0 16,1 21-16,20-22 0,-21 1 16,0 0-16,-21 0 0,21 21 0,1-21 15</inkml:trace>
  <inkml:trace contextRef="#ctx0" brushRef="#br0" timeOffset="23160.93">8911 2455 0,'0'-21'16,"-21"21"-1,21-21-15,-21 21 16,0 0-1,-1-21-15,1 0 0,0 21 16,0 0-16,0 0 16,0 0-16,-1 0 0,1 0 0,0 0 15,0 0-15,0 0 16,0 0-16,-1 0 16,1 0-1,42 0 32,1 0-47,-1 0 0,21 0 16,-21 21-16,22-21 0,-1 0 15,21 21-15,1-21 0,-22 0 0,43 0 16,-22 0-16,1 0 0,-1 21 16,1-21-16,-1 0 0,1 0 0,-1 0 15,-20 0-15,20 0 0,-20 0 16,-1 0-16,21 0 0,-20 0 0,-1 0 15,-21 0-15,22 0 0,-1 0 16,-21 0-16,0 0 0,22 0 0,-22 0 16,0 0-16,0 0 15,-42 0 63,21-21-78,-21 0 16,0 21-16</inkml:trace>
  <inkml:trace contextRef="#ctx0" brushRef="#br0" timeOffset="24037.44">9737 2138 0,'0'0'0,"-22"0"47,22 21-16,0 0-31,0 0 16,22-21-16,-1 22 16,0-22-16,0 21 0,0-21 0,0 21 15,1-21-15,-1 21 16,0-21-16,0 0 0,21 21 0,-20 0 16,-1-21-16,0 0 0,21 0 0,-21 22 15,1-22-15,-1 0 0,0 0 16,0 0-16,0 0 0,0 21 15,1-21-15,-1 0 0,0 0 0,0 0 16,0 0-16,0 0 0,1 0 16,-1 0-16,-42 0 62,-1 0-62,1 0 16,0 0-16,0 0 0,0 21 0,0-21 15,-1 21-15,1-21 0,0 21 16,-21 0-16,21-21 0,-22 22 0,1-1 16,0 0-16,20 0 0,-20 0 15,0 0-15,-1 1 0,22-1 0,-21 0 16,21-21-16,0 21 0,-1 0 0,1-21 16,0 0-16,21 21 0,-21-21 15,42 0 48,0-21-63,0 21 15,1-21-15,-1 21 0,21-21 16,-21 0-16,22 0 0,-1-1 0,0 1 16,1 0-16,20 0 0,-21 0 15,1 0-15,-1 21 0,-21-22 0,22 1 16,-22 0-16,0 21 0,0 0 15,0-21-15,0 21 16,-21-21-16,22 21 0,-44 0 94,22 21-94,-21-21 15,0 0-15,0 21 16,0-21-16,0 0 0</inkml:trace>
  <inkml:trace contextRef="#ctx0" brushRef="#br0" timeOffset="26140">10985 1503 0,'0'21'16,"0"0"-16,0 0 16,0 1-16,0-1 15,0 0-15,0 0 0,0 0 16,0 0-16,22-21 0,-1 22 16,0-22-16,0 21 0,0-21 15,22 0-15,-22 0 0,0 0 16,0 0-16,0-21 0,0 21 15,1-22-15,20 1 0,-21 21 16,0-21-16,0 0 0,1 0 0,-22 0 16,21-1-16,-21 1 0,21 0 15,-21 0-15,0 0 0,0 0 0,0-1 16,0 1-16,0 0 16,-21 21-1,0 0-15,-1 0 16,22 21-16,0 0 0,-21 1 0,21 20 15,-21-21-15,21 21 0,-21 1 16,21-1-16,0 22 0,0-22 0,0 0 16,0 22-16,0-22 0,0 0 15,0 1-15,0-1 0,0 0 16,0 1-16,0-1 0,0-21 0,0 22 16,0-22-16,-21 0 0,21 0 15,-21 0-15,21 0 0,-22 1 0,22-1 16,-21 0-16,0-21 0,0 21 15,0-21-15,0 0 0,-1 0 0,1 0 16,0 0-16,-21 0 0,21 0 16,-1-21-16,1 0 0,-21 21 0,21-21 15,0-1-15,-1 1 0,1 21 0,21-21 16,0 0-16,-21 21 16,21-21-16,0 0 0,0-1 15,21 22 1,0-21-16,-21 0 0,22 21 0,20-21 15,-21 0-15,21 21 0</inkml:trace>
  <inkml:trace contextRef="#ctx0" brushRef="#br0" timeOffset="26479.84">11684 1461 0,'0'0'0,"0"-22"16,0 44 15,-21-1-15,21 21-16,-21 0 0,21 1 16,0-1-16,-22 22 0,1-1 0,0 1 15,0-1-15,0-21 0,21 22 16,-21-22-16,21 1 0,-22-1 0,22 0 15,0-21-15,0 22 0,0-22 16,0 0-16,0 0 0,22-21 16,-1 0-16,0 0 15,0 0 1,0 0-16,-21-21 0,21 21 0,-21-21 16,22 0-16,-22 0 0,0-1 15,21 1-15</inkml:trace>
  <inkml:trace contextRef="#ctx0" brushRef="#br0" timeOffset="26683.73">11451 2011 0,'21'0'16,"0"0"-1,1 0-15,-1 0 0,0 0 16,0-21-16,21 21 0,-20 0 0,20-21 15,0 21-15,-21-22 0,22 22 16,-1 0-16,0 0 0,-20-21 0,20 0 16,-21 21-16,21 0 0,-20 0 15,-1 0-15</inkml:trace>
  <inkml:trace contextRef="#ctx0" brushRef="#br0" timeOffset="27051.51">13102 1926 0,'0'0'0,"0"-21"16,0 0-16,0 0 15,-21 21-15,0 0 16,0 0-16,21 21 16,0 0-16,-22 0 0,22 0 0,-21 1 15,0 20-15,21-21 16,0 21-16,-21-20 0,21 20 0,-21-21 16,0 0-16,21 22 0,0-22 15,0 0-15,-22 0 0,22 0 0,0 0 16,0 1-16,22-22 31,-1 0-31,-21-22 16,21 22-16,0-21 0</inkml:trace>
  <inkml:trace contextRef="#ctx0" brushRef="#br0" timeOffset="27532.24">13652 1969 0,'0'0'0,"22"0"0,-22-22 16,-22 22 15,1 0-31,0 0 0,0 0 0,0 0 16,-22 22-16,22-22 0,-21 21 15,21 0-15,-22 0 0,22 0 16,0-21-16,0 21 0,0-21 0,0 22 15,21-1-15,0 0 16,0 0 0,21-21-16,0 0 0,21 0 15,-21 0-15,1 21 0,20-21 0,-21 0 16,21 0-16,-20 0 0,-1 21 16,21-21-16,-21 0 0,0 22 0,1-1 15,-22 0 1,0 0-16,-22 0 15,1-21-15,0 21 0,0-21 16,0 0-16,-22 22 16,22-22-16,0 21 0,-21-21 0,21 0 0,-1 0 15,1 0-15,0 0 0,0 21 16,0-21-16,0 0 0,-1 0 16,1 0-1,21-21 1,0 0-16,0-1 15,0 1-15,0 0 16,0 0-16</inkml:trace>
  <inkml:trace contextRef="#ctx0" brushRef="#br0" timeOffset="27784.1">13144 1630 0,'0'0'0,"-21"0"0,0 0 32,42 21 14,0-21-46,1 0 0,-22 21 0,21-21 16,0 21-16,0-21 0</inkml:trace>
  <inkml:trace contextRef="#ctx0" brushRef="#br0" timeOffset="28496.2">15621 2201 0,'0'0'0,"0"-21"0,21-21 16,-21 21-16,0 0 16,0-1-16,0 1 15,-21 0-15,21 0 0,-21 0 16,0 21-16,-1-21 16,1-1-16,0 22 0,0-21 0,0 21 0,-22 0 15,1 0-15,21 0 16,-21 0-16,-1 0 0,1 0 0,0 0 15,-1 21-15,22 1 0,-21-1 0,-1 0 16,1 21-16,21-21 0,-21 22 16,20-22-16,1 21 0,0 1 0,0-22 15,21 21-15,0-21 0,0 22 16,0-22-16,0 0 0,21 0 0,0 0 16,0 0-16,1-21 0,20 22 15,0-22-15,-21 0 0,22 0 16,-1 0-16,-21 0 0,22 0 0,-1 0 0,0-22 15,1 22-15,-22-21 16,21 0-16,0 0 0,1 0 0,-22-22 16,21 22-16,-21 0 0,1-21 15,-1 21-15,0-22 0,0 22 0,-21 0 16,0 0-16,0 0 0,0-1 16,-21 44-1,0-1 1,0 0-16,21 0 0,0 21 15,-22-20-15,22 20 0,0-21 0,0 21 16,0-20-16,0 20 16,0-21-16,0 0 0,22 22 0,-1-22 15,0-21-15,0 21 0,0 0 0,0-21 16,22 0-16,-22 0 0,0 0 16,21 0-16,-20 0 0,-1 0 0,21-21 15,-21 0-15,22 21 0,-22-21 16,21-22-16</inkml:trace>
  <inkml:trace contextRef="#ctx0" brushRef="#br0" timeOffset="29175.93">17547 1503 0,'0'0'0,"0"-21"16,21 0-16,0 21 0,-21-22 0,0 1 15,0 0-15,0 0 16,0 0-16,-21 21 16,0-21-16,0 21 0,0 0 15,-22 0-15,1 0 0,0 0 0,-1 21 16,1-21-16,0 42 0,-1-21 15,1 22-15,21-1 0,-21 0 0,20 22 16,-20-1-16,21 1 0,0-1 16,0 1-16,21-1 0,0 1 0,0-1 15,0-20-15,0-1 0,0 21 16,0-20-16,0-1 0,0-21 0,0 22 16,21-22-16,0 0 15,0 0-15,0 0 0,0-21 0,22 0 16,-1 0-16,-21 0 0,22 0 0,20 0 15,-21-21-15,1 0 0,-1 0 16,0 0-16,-20-1 0,20 1 0,0 0 16,-21 0-16,22-21 0</inkml:trace>
  <inkml:trace contextRef="#ctx0" brushRef="#br0" timeOffset="29554.73">17632 2032 0,'0'0'0,"-21"21"0,-1-21 15,22 21-15,-21 1 0,21-1 16,0 0 0,21-21-1,1 0-15,-1 0 0,0 0 16,0 0-16,0-21 0,22 21 0,-22-21 16,0-1-16,21 22 0,-21-21 0,1 21 15,-1-21-15,0 0 0,-21 0 16,21 21-16,-21-21 0,0-1 0,0 1 15,-21 21-15,0-21 16,0 21-16,-1 0 0,1 0 0,-21 0 16,21 21-16,0 0 15,-22 1-15,22-1 0,0 0 0,0 0 16,0 0-16,-1 22 0,1-22 16,21 0-16,0 21 0,0-21 0,0 1 15,0-1-15,0 0 0,0 0 16,0 0-16,21 0 0,1-21 0,-1 22 15,0-22-15,21 0 0,-21 0 16,22 0-16,-1 0 0,-21 0 0,22-22 16,-1 22-16,0-21 0,1 0 0</inkml:trace>
  <inkml:trace contextRef="#ctx0" brushRef="#br0" timeOffset="30053.44">18351 1969 0,'0'0'0,"-21"0"31,21 21-31,-21 0 16,0 0-16,21 0 0,-21 0 15,0 1-15,21-1 0,-22 21 0,22-21 16,-21 0-16,21 1 0,-21-1 16,21 0-16,-21 0 0,21 0 0,-21 0 15,21 1-15,0-1 16,0 0-1,-21-21 1,21-21 0,0 0-16,0-1 15,0 1-15,0 0 0,21 0 0,0 0 16,-21 0-16,21-22 0,0 22 0,22-21 16,-22 21-16,0-22 0,21 22 15,1 0-15,-1 0 0,0 0 0,-21 21 16,22 0-16,-1 0 0,-21 0 15,22 0-15,-22 0 0,0 0 0,0 21 16,0 0-16,-21 0 0,0 0 16,21 0-16,-21 22 0,0-22 0,0 0 15,0 0-15,0 22 16,0-22-16,0 0 0,-21 0 0,21 0 16,-21 0-16,21 1 15,-21-22-15,21-22 47,21 1-47,0 0 0,-21-21 16,21 21-16,1-1 0</inkml:trace>
  <inkml:trace contextRef="#ctx0" brushRef="#br0" timeOffset="30355.27">19071 1439 0,'0'0'0,"0"-21"16,0 42 0,0 1-1,0-1-15,0 0 0,0 21 0,0 22 16,-21-22-16,21 22 0,-21-22 16,0 21-16,-1 1 0,1-22 0,0 22 15,0-22-15,0 0 0,21 1 16,-21-1-16,21-21 0,-22 22 15,22-22-15,0 0 0,0 0 0,0 0 16,0 0-16,0 1 16,22-22-1,-1 0-15,0 0 16,0-22-16,0 22 0,0-21 0,-21 0 16,22 0-16,-1 0 0,-21 0 15,21-1-15</inkml:trace>
  <inkml:trace contextRef="#ctx0" brushRef="#br0" timeOffset="30571.14">18859 1905 0,'0'0'0,"0"21"16,22-21-1,-1 0 1,0 0-16,0 0 0,0 0 15,0 0-15,22 0 0,-22 0 0,0 0 16,0 0-16,0 0 0,1 0 16,-1 0-16,-21-21 15,21 21-15</inkml:trace>
  <inkml:trace contextRef="#ctx0" brushRef="#br0" timeOffset="30955.93">19198 2159 0,'0'0'0,"21"0"16,0 0-16,1 0 16,-1 0-16,0-21 0,0 21 0,0-21 15,0 21-15,1-21 0,-1 21 16,0-22-16,0 1 0,0 21 15,0-21-15,1 0 0,-22 0 16,0 0-16,0-1 16,-22 22-1,1 0-15,0 0 0,0 0 16,0 22-16,0-22 0,-1 21 0,1 0 16,-21 21-16,21-21 0,0 1 15,21-1-15,-22 21 0,22-21 0,-21 0 16,21 1-16,0-1 0,0 0 15,0 0-15,21 0 0,1-21 16,-1 0-16,0 0 0,0 0 16,0 0-16,22 0 0,-22 0 15,0 0-15,21 0 0,-21 0 0,22 0 16,-22-21-16,21 0 0</inkml:trace>
  <inkml:trace contextRef="#ctx0" brushRef="#br0" timeOffset="31359.69">19791 2074 0,'-21'-42'16,"21"21"-16,0 0 15,21 0-15,0 21 0,0-22 16,0 22-16,0 0 0,1 0 16,-1 0-16,0 0 15,0 0-15,0 0 0,0 22 16,-21-1-16,0 21 0,22-21 15,-22 0-15,0 1 0,0-1 16,0 21-16,0-21 0,-22 0 0,22 1 16,-21-1-16,0 0 0,21 0 15,-21 0-15,21 0 0,-21-21 16,0 0-16,-1 0 16,22-21-1,0 0 1,0 0-16,22 0 15,-1 0-15,0-1 0,-21 1 16,21 0-16,0 0 0,0 0 16,-21 0-16,22-1 0,-1 1 0,0 0 15,0 0-15,0 21 0,0-21 16,1 0-16,-1 21 0,0 0 0,21 0 16,-21-22-16,1 22 0,-1 0 15,21 0-15,-21 0 0</inkml:trace>
  <inkml:trace contextRef="#ctx0" brushRef="#br0" timeOffset="31963.81">20913 2223 0,'21'0'0,"-42"0"0,63-22 0,-21 1 0,0 21 16,-21-21-16,21 0 0,-21 0 16,22 21-16,-22-21 0,0-22 0,0 22 15,0 0-15,0 0 16,-22 0-16,1-1 0,0 22 0,-21 0 16,21 0-16,-1 0 15,-20 0-15,21 0 0,-21 22 0,-1-1 16,1 0-16,21 0 0,-22 0 0,1 22 15,21-22-15,0 21 0,-22-21 16,22 22-16,21-22 0,0 0 0,0 0 16,0 21-16,0-20 0,0-1 15,0 0-15,21 0 0,1-21 16,20 0-16,-21 0 0,0 0 16,22 0-16,-22 0 0,21-21 0,-21 0 15,22 0-15,-22 21 0,0-22 16,21 1-16,-21 0 0,1 0 15,-1 0-15,0 0 0,0-22 16,0 22-16,-21 0 0,0-21 0,21 20 16,-21 1-16,0 0 0,0 0 0,0 0 15,0 42 17,-21 0-32,21 0 0,0 0 15,-21 1-15,21-1 0,0 0 0,0 0 16,0 0-16,0 0 0,0 1 15,0-1-15,0 0 0,0 0 0,0 0 16,0 0-16,21-21 16,0 22-16,1-22 15,-1 0-15,0 0 16,0 0-16,0 0 0,0-22 16,1 22-16</inkml:trace>
  <inkml:trace contextRef="#ctx0" brushRef="#br0" timeOffset="32505.5">21590 1418 0,'0'0'0,"-21"0"16,21-21-16,-21 21 0,-1 0 15,1 0 1,21 21-1,-21 0-15,21 1 0,-21-1 0,0 21 16,21-21-16,-21 22 0,21-1 16,0 0-16,-22 22 0,22-22 0,-21 0 15,21 22-15,-21-22 0,21 1 16,0-1-16,0 0 0,0 1 0,0-1 16,0 0-16,0-21 0,0 1 15,0 20-15,0-21 0,0 0 16,0 0-16,21-21 0,0 0 15,1 0-15,-1 0 0,0 0 16,0 0-16,0 0 0,22 0 0,-22 0 16,0-21-16,21 0 0,-21 0 15,1 0-15,-1 0 0,0-1 0,0 1 16,0 0-16,0-21 0,-21 21 0,0-1 16,0 1-16,0 0 0,0 42 46,0 0-46,-21 1 0,21-1 0,-21 0 16,21 0-16,-21 0 0,21 0 16,0 1-16,0-1 0,0 0 0,0 0 15,0 0 1,21-21 0,0 0-16,0 0 15,1-21 1,-1 21-16,-21-21 0</inkml:trace>
  <inkml:trace contextRef="#ctx0" brushRef="#br0" timeOffset="32695.39">21907 1884 0,'0'0'0,"0"-21"0,-21 21 15,0 0-15</inkml:trace>
  <inkml:trace contextRef="#ctx0" brushRef="#br0" timeOffset="33568.66">22204 2032 0,'21'-21'31,"0"21"-31,0 0 0,0-21 16,1 21-16,-1 0 0,21 0 0,-21 0 15,22 0-15,-22 0 0,0 0 16,21 0-16,-21 0 0,1 21 0,-22 0 15,0 0-15,0 22 16,0-22-16,-22 0 0,1 0 0,0 0 16,-21 22-16,-1-22 0,22 0 15,-21 0-15,0 0 0,-1 0 0,22 1 16,-21-1-16,21 0 0,-1-21 16,1 21-16,0-21 0,0 0 15,21-21 16,21 21-31,0 0 16,0-21-16,1 21 0,20 0 0,-21 0 16,0 0-16,0 0 0,1 0 0,20 0 15,-21 21-15,0 0 0,22 0 16,-22 0-16,0 1 0,-21-1 0,21 0 16,-21 21-16,0-21 0,0 22 15,0-1-15,0 0 0,0-20 0,0 20 16,0 0-16,0 1 0,-21-22 15,0 21-15,0-21 0,-1 22 0,-20-22 16,21 0-16,-21 0 0,-1 0 16,22 0-16,-21-21 0,-1 0 15,1 22-15,21-22 0,-21 0 0,-1 0 16,1 0-16,0 0 0,-1 0 0,1-22 16,0 22-16,20-21 0,-20 0 15,21 21-15,21-21 0,-21 0 16,21 0-1,0-1-15,21 22 16,0 0-16,-21-21 0,21 0 0,0 21 16,22-21-16,-22 21 0,0-21 15,21 0-15,-20-1 0,20 1 0</inkml:trace>
  <inkml:trace contextRef="#ctx0" brushRef="#br0" timeOffset="33923.44">22966 2223 0,'0'0'0,"0"-22"16,0 1-16,0 0 16,21 0-16,0 21 15,-21-21-15,21 21 0,0-21 16,1-1-16,-1 22 0,0-21 15,0 21-15,-21-21 0,21 21 16,-42 0 0,0 0-1,0 21-15,-22 0 16,22 1-16,0-1 0,-21 0 0,21 0 16,-1 21-16,1-20 0,0-1 15,0 21-15,21-21 0,0 0 0,0 22 16,0-22-16,0 0 0,0 0 15,21 0-15,0-21 0,0 0 0,22 0 16,-22 0-16,21 0 0,-21 0 16,22 0-16,-1 0 0</inkml:trace>
  <inkml:trace contextRef="#ctx0" brushRef="#br0" timeOffset="34524.11">23812 2138 0,'0'0'16,"0"-21"-16,0 0 0,0-1 0,-21 22 0,0-21 16,0 0-16,0 21 0,0 0 15,-1 0-15,1 0 0,-21 0 0,21 0 16,0 0-16,-1 0 16,-20 21-16,21-21 0,0 21 0,0 1 0,-1-1 15,1 0-15,0 0 0,21 21 16,0-20-16,-21-1 0,21 0 15,0 0-15,0 0 0,0 0 0,0 1 16,0-1-16,21 0 0,0 0 16,0-21-16,1 0 0,-1 0 0,21 0 15,-21 0-15,0 0 0,22 0 16,-22-21-16,21 21 0,-21-21 0,1 0 16,20-1-16,-21 1 0,0 0 15,22-21-15,-22 21 0,0-22 0,0 1 16,0 0-16,0-1 0,1-20 15,-1-1-15,0 22 0,0-22 16,0 1-16,0-1 0,22 1 0,-22-1 16,0 22-16,0-21 0,0 20 15,1 22-15,-22-21 0,0 21 16,-22 63 0,1-21-1,0 43-15,0-22 0,-21 21 0,20 1 16,-20-1-16,0 1 0,21-1 0,-22 1 15,22-1-15,-21 1 0,21-1 16,21-20-16,0-1 0,0 0 16,0 1-16,0-1 0,0-21 15,21 22-15,21-22 0,-21 0 0,22 0 16,-1-21-16,0 0 0,1 0 16,-1 0-16,0 0 0,1 0 0,-1 0 15,21 0-15,-20-21 0,-1 0 16,0 0-16,22-1 0,-22 1 0,1-21 15,-22 21-15,21 0 0,0-22 0,-20 22 16</inkml:trace>
  <inkml:trace contextRef="#ctx0" brushRef="#br0" timeOffset="35539.22">13547 3471 0,'0'0'0,"21"0"0,-21-21 0,21 0 0,0 21 15,0-21-15,-21 0 0,21 0 16,1-1-16,-1 1 0,-21 0 0,0 0 15,21 0-15,-21 0 0,0-1 16,0 1-16,0 0 0,0 0 16,-21 21-16,0 0 0,-1 0 0,-20 0 15,21 0-15,-21 0 0,20 0 16,-20 0-16,0 21 0,21 0 0,-22 0 16,1 1-16,21-1 0,0 0 15,-1 0-15,1 0 0,21 0 0,0 1 16,0-1-16,0 0 0,21 0 15,1 0-15,-1 0 16,0 1-16,21-22 0,-21 21 0,1 0 16,20 0-16,-21 0 0,0 0 15,22-21-15,-22 22 0,0-1 0,0 0 16,0 0-16,0 0 0,-21 0 16,0 1-16,0-1 0,0 0 15,0 0-15,-42 0 0,21-21 16,0 21-16,-22 1 0,1-22 15,0 0-15,-1 21 0,1-21 0,21 0 16,-21 0-16,-1 0 0,1 0 16,21 0-16,-22-21 0,22-1 0,0 1 15,0 21-15,-21-21 0,42 0 16,-22 0-16,1 0 0,21-1 16,0 1-16,0 0 0,0 0 0,0 0 15,0 0 1,21 21-16,1 0 15,-1 0-15,0 0 0,0 0 0,21 0 16,-20 0-16,20 0 0,-21 0 16</inkml:trace>
  <inkml:trace contextRef="#ctx0" brushRef="#br0" timeOffset="36527.61">13864 3556 0,'21'0'0,"-21"-21"16,-21 21 31,21 21-47,-21 0 0,21 0 16,0 1-16,0-1 0,0 0 15,0 0-15,0 0 0,0 0 0,0 1 16,0-1-16,0 0 0,0 0 15,21-21-15,0 21 0,0-21 16,22 0-16,-22 0 0,0 0 16,21 0-16,-20 0 0,20 0 15,-21-21-15,21 21 0,1-21 0,-22 0 16,21 0-16,-21 21 0,1-22 0,-1 1 16,0 0-16,0 0 0,-21 0 15,0 0-15,0-1 0,0 1 0,0 0 16,0 0-16,0 0 15,0 42 17,-21 0-32,21 0 15,0 0-15,-21 22 0,21-22 0,0 21 16,-21 1-16,21-1 0,0 0 0,0 1 16,0-1-16,0 21 0,0-20 15,0 20-15,0-20 0,0 20 0,0-21 16,0 22-16,0-22 0,0 22 15,0-22-15,0 22 0,0-22 0,0 0 16,0 22-16,0-22 0,-22 0 0,1 1 16,0-1-16,0 0 0,0 1 0,0-22 15,-1 21-15,1-21 0,0-21 16,0 22-16,0-22 0,0 0 16,-1 0-16,1 0 0,0-22 0,0 1 0,0 0 15,0 0-15,-1-21 16,1-1-16,21 1 0,0 0 0,0-1 15,0 1-15,0 0 0,0-1 0,21 1 16,1-22-16,-1 22 0,21 0 16,0-1-16,1-20 0,-1 21 0,0-22 15,22 22-15,-22-22 0,22 22 16,-1-22-16,-20 22 0,20 0 0,-21-22 16,1 22-16,-1 0 0,0-1 0,-20 22 15,20-21-15,-21 21 0,-21-1 16,0 1-16,0 0 15,-21 21 1,0 0-16,0 21 16,-1-21-16,1 21 0,21 1 15,0-1-15,0 0 16,21 0-16,1-21 0,-1 21 16,0 0-16,0 1 0,0-1 15,0 0-15,1-21 0,-1 21 16,0 0-16,-21 0 0,0 1 15,0-1 1,-21-21-16,0 0 0,-1 0 16,1 0-16,0 0 0,0 0 0,0 0 15,0 0-15,-1 0 16,1 0-16,0 0 0,0 0 16,21-21 15,0-1-16,21 1-15,0 21 0,0-21 16,1 21-16</inkml:trace>
  <inkml:trace contextRef="#ctx0" brushRef="#br0" timeOffset="36815.44">15176 3302 0,'0'0'0,"22"-21"16,-1 0-16,0 0 15,-21 42 17,0 0-32,0 0 0,0 0 15,0 22-15,-21-22 0,0 21 0,-1 0 16,1-20-16,21 20 0,-21 0 16,0 1-16,21-22 0,0 21 0,-21-21 15,21 0-15,0 1 0,-21-1 16,21 0-16,0 0 0,0 0 15,21-21 1,0 0-16,0 0 0,0 0 16,0 0-16,1-21 0,-1 21 15,-21-21-15,21 0 0,0 21 0</inkml:trace>
  <inkml:trace contextRef="#ctx0" brushRef="#br0" timeOffset="37015.33">15176 3598 0,'0'0'16,"-21"0"-16,0 0 16,42 0 15,0 0-31,22 0 16,-22 0-16,0 0 0,0 0 15,22 0-15,-22-21 0,0 21 0,21 0 16,-21 0-16,1-21 0,-1 21 0,0 0 15</inkml:trace>
  <inkml:trace contextRef="#ctx0" brushRef="#br0" timeOffset="38038.87">15494 3704 0,'21'0'15,"0"0"-15,0 0 16,1 0-16,-1-21 0,-21 0 0,21 21 16,0-21-16,0 0 0,0 21 15,1-22-15,-1 1 0,-21 0 0,0 0 16,21 0-16,-21 0 0,0-1 16,0 1-16,0 0 0,-21 21 31,0 21-31,-1 0 15,1 1-15,21-1 0,0 0 0,-21 21 16,21-21-16,-21 1 0,21 20 16,0-21-16,0 0 0,0 0 0,0 1 15,0-1-15,0 0 0,0 0 0,21 0 16,0-21-16,0 0 16,22 0-16,-22 0 0,0 0 15,0 0-15,22 0 0,-22 0 16,0-21-16,0 0 0,0 21 0,22-21 15,-43 0-15,21-1 0,0 22 0,-21-21 16,0 0-16,0 0 0,0 0 16,0 0-16,0-1 0,0 1 15,0 42 17,0 1-32,0-1 0,-21 0 15,21 0-15,-21 0 0,21 0 16,-22 43-1,22-43-15,-21-21 0,21 21 0,0 0 16,0 1-16,0-1 16,-21-21-16,21-21 47,0-1-47,0 1 15,0 0-15,21 0 0,-21 0 16,0 0-16,21-1 0,1-20 0,-1 21 15,-21 0-15,21-22 0,0 22 16,0 21-16,0-21 0,-21 0 0,22 21 16,-1 0-16,0 0 0,-21 21 15,21 0-15,-21 0 16,21 1-16,-21-1 0,21 0 0,1 0 16,-22 0-16,21 22 0,-21-22 15,21 0-15,-21 0 0,0 0 0,0 0 16,0 1-16,0-1 15,0 0-15,0-42 47,21 0-47,-21-1 16,21 1-16,0 0 0,-21 0 0,22 0 16,-1 0-16,0-22 0,0 22 15,21-21-15,-20 21 0,20-22 0,-21 22 16,21 0-16,1 21 0,-22-21 0,0 21 15,21 0-15,-20 0 0,-1 0 16,-21 21-16,0 0 0,21 0 0,-21 0 16,0 1-16,0-1 15,0 0-15,0 21 0,0-21 0,-21 1 16,0-1-16,21 0 0,0 0 0,-22 0 16,1 0-16,21 1 15,0-44 32</inkml:trace>
  <inkml:trace contextRef="#ctx0" brushRef="#br0" timeOffset="39872.16">17674 3429 0,'0'0'0,"0"-21"15,0 42 17,0 0-32,0 0 0,0 1 15,0 20-15,0-21 0,-21 21 0,21-20 16,-21 20-16,21-21 0,0 21 15,0-20-15,0-1 0,-21 21 0,21-21 16,0 0-16,0 1 16,0-1-16,21-21 15,0-21 1,0 21 0,-21-22-16,21 1 0,0 21 0,-21-21 15,0 0-15,22 0 0,-1 21 16,-21-21-16,0-1 0,21 1 0,0 0 15,0 21-15,0 0 32,1 0-32,-22 21 15,0 0-15,0 1 16,0-1-16,0 0 0,0 0 0,0 0 16,21 0-16,-21 1 15,21-1-15,0-21 16,0 0-16,0 0 0,1 0 15,-1 0-15,0 0 16,0 0-16,0 0 0,0-21 0,1 21 16,-1-22-16,21 1 0,-21 0 15,0 0-15,1 0 0,-1 0 16,0-1-16,0-20 0,-21 21 0,21-21 16,-21 20-16,21 1 0,1-21 15,-22 21-15,0 0 0,0-1 16,21 22-16,-21 22 31,0-1-31,0 0 16,0 0-16,-21 0 0,21 0 0,0 1 15,-22-1-15,22 21 0,0-21 16,0 0-16,0 1 0,0-1 0,0 0 16,0 0-16,0 0 0,0 0 15,22-21 1,-1 0-16,0 0 0,0 22 0,0-22 15,0 0-15,1 0 0,-1 0 16,21 0-16,-21 0 0,0-22 16,1 22-16,-1-21 0,0 21 0,0-21 15,21 0-15,-20 0 0,-1 21 16,-21-21-16,21-1 0,0 1 0,-21 0 16,0-21-16,0 21 0,0-1 15,0 1-15,0 0 0,0 0 0,0 0 16,0 42 15,0 0-15,0 0-16,0 0 0,-21 1 15,21-1-15,-21 0 0,21 0 0,0 0 16,0 0-16,0 1 0,0-1 16,0 0-16,0 0 0,0 0 15,0 0-15,21-21 16,0 0-1,0 0-15,0 0 0,1 0 16,-1 0-16,0-21 0,0 0 16,0 21-16,0-21 0,1 0 0,20 0 15,-21-1-15,0 1 16,0 0-16,1 0 0,-1 0 0,0 0 16,-21-1-16,21 22 0,-21-21 0,21 0 15,-21 42 16,0 0-31,0 1 16,0-1-16,-21-21 0,21 21 0,-21 0 16,21 0-16,0 0 0,0 1 15,0-1-15,0 0 0,0 0 16,0 0 0,21-21-16,0 0 0,0 0 15,1 0-15,-1 0 0,0 0 0,0 0 16,0 0-16,0 0 0,22-21 15,-22 21-15,21-21 0,-21 21 0,1-21 16,-1 0-16,0 21 0,0-22 0,0 1 16,0 0-16,-21 0 0,0-21 15,0 20-15,0 1 0,0 0 0,0 0 16,0 0-16,-21 42 31,0 0-31,0 0 16,0 0-16,21 1 0,-21-1 0,21 0 15,-22 21-15,22-21 0,0 1 16,0-1-16,0 0 0,0 0 16,0 0-16,22 0 15,-1-21-15,0 0 0,0 0 16,0 0-16,22 0 0,-22 0 0,0 0 16,21 0-16,1 0 0,-22 0 0,21 0 15,0 0-15,1-21 0,-1 21 16,0-21-16</inkml:trace>
  <inkml:trace contextRef="#ctx0" brushRef="#br0" timeOffset="40159">21061 3175 0,'0'0'0,"0"-21"0,0 0 0,-21 42 31,21 21-15,0-21-16,-22 22 0,22-22 16,-21 21-16,0 1 0,21-1 0,-21 0 15,0 1-15,0-1 0,-1 0 16,1 1-16,21-22 0,-21 21 16,0-21-16,21 22 0,-21-22 0,21 0 15,0 0-15,0 0 16</inkml:trace>
  <inkml:trace contextRef="#ctx0" brushRef="#br0" timeOffset="41028.74">20637 3535 0,'0'0'0,"-21"0"15,42 0 1,1 0-16,-1 0 16,0 0-16,21-21 0,1 21 15,-1 0-15,21-21 0,-20-1 0,-1 22 16,22-21-16,-22 21 0,0-21 16,22 0-16,-22 0 0,-21 0 0,22-1 15,-22 1-15,21-21 0,-21 21 0,0 0 16,-21-22-16,0 22 0,22-21 15,-22 21-15,0-1 0,0 1 0,0 0 16,0 0 0,-22 21-16,1 0 15,21 21-15,-21 0 0,0 0 0,21 1 16,0-1-16,0 21 0,-21 0 16,21 1-16,-21-1 0,21 0 0,-22 1 15,22-1-15,-21 0 0,21 1 16,0-22-16,-21 21 0,0-21 0,0 22 15,21-22-15,0 0 0,0 0 16,-21 0-16,21 1 0,-22-1 16,44-42 15,-1 21-15,-21-22-16,21 1 15,0 0-15,0 0 0,0 0 0,-21 0 16,22-1-16,-1 1 0,0 0 0,0 0 15,0 21-15,0-21 0,1 21 16,-1 0-16,0 0 16,-21 21-16,0 0 15,0 0-15,0 0 0,0 1 16,0-1-16,0 0 0,0 0 16,0 0-16,0 0 0,0 1 0,0-1 15,21-21-15,0 21 0,0-21 16,22 21-16,-22-21 0,0 0 15,21 0-15,1 0 0,-22 0 16,21 0-16,1 0 0,-22-21 0,21 21 16,-21-21-16,22 21 0,-22-21 15,21-1-15,-21 1 0,0 0 0,1-21 16,-1 21-16,0-22 0,0 22 16,-21-21-16,0 21 0,0-22 0,0 22 15,0 0-15,-21 21 16,0 0-16,0 0 0,-1 0 15,1 21-15,0 0 0,21 0 16,-21 1-16,21 20 0,-21-21 0,21 0 16,0 0-16,0 22 0,0-22 15,0 0-15,0 0 0,0 0 16,21-21-16,0 0 0,0 0 16,0 0-16,1 0 0,-1 0 15,0 0-15,0 0 0,0 0 0,22 0 16,-22-21-16,0 21 0,0-21 0,0 21 15,22-21-15,-22 0 0,0 0 16,0 21-16</inkml:trace>
  <inkml:trace contextRef="#ctx0" brushRef="#br0" timeOffset="41888.19">16235 4614 0,'0'0'0,"21"0"32,0 0-32,0 0 15,0-21-15,22 21 0,-22-21 0,21 0 16,-21 21-16,22-21 0,-22 0 15,0-1-15,0 22 0,0-21 0,-21 0 16,0 0-16,0 0 0,-21 21 16,0 0-16,-21 0 0,-1 0 15,22 0-15,-21 0 0,0 0 0,-1 21 16,1 0-16,0 0 0,-1 0 16,22 1-16,-21-1 0,21 0 15,-1 0-15,22 0 0,0 0 0,0 1 16,0-1-16,0 0 0,0 0 15,22 0-15,-1 0 0,21 1 0,-21-1 16,22 0-16,-22 0 0,21 0 16,0 0-16,1 1 0,-22-1 0,21 0 15,-21 0-15,1 21 0,-1-20 0,-21-1 16,0 0-16,0 0 0,0 0 16,-21 0-16,-1 1 0,-20-1 0,0 0 15,-1-21-15,1 21 0,-21 0 16,20-21-16,-20 0 0,20 21 15,-20-21-15,21 0 0,-1 0 0,22 0 16,-21 0-16,21 0 0,-1-21 16,1 0-16,0 0 0,0 0 0,21 0 15,0-1-15,0-20 0,0 21 16,0 0-16,0 0 0,0-1 16,0 1-16,0 0 0,21 0 15,0 21-15,0 0 16,1 0-16,20 0 0,-21 0 15,21 0-15</inkml:trace>
  <inkml:trace contextRef="#ctx0" brushRef="#br0" timeOffset="42691.96">16806 4847 0,'21'-21'0,"-42"42"0,64-63 16,-43 21-16,0 0 15,0-1-15,0 1 0,0 0 16,0 0-16,-22 21 0,22-21 16,-21 21-16,0 0 15,0 21-15,0 0 16,0 0-16,-1 22 16,22-22-16,-21 21 0,0 0 0,21 1 15,-21-22-15,21 21 0,-21 1 0,21-1 16,0 0-16,0 1 0,0-22 15,0 0-15,0 21 0,21-21 16,0 1-16,0-22 0,22 0 0,-22 0 16,21 0-16,-21 0 0,22 0 15,-22-22-15,21 1 0,-21 0 0,22 0 16,-1 0-16,0 0 0,-21-1 16,22 1-16,-22-21 0,21 21 0,-21-22 15,-21 22-15,0-21 0,22 21 0,-22 0 16,0-22-16,-22 22 15,22 0-15,-21 21 0,0 0 16,0 0-16,-21 0 0,20 0 16,1 0-16,21 21 0,-21-21 0,21 21 15,-21 0-15,21 1 0,0-1 16,0 0-16,0 0 0,0 0 16,0 0-16,21 1 0,0-1 0,0 0 15,1 0-15,-1 0 16,-21 0-16,21 1 0,0-1 0,0 0 15,0 0-15,1-21 16,-1 21-16,0-21 0,0 0 16,0 0-16,0 0 0,1 0 15,-1 0-15,0-21 0,21 0 0,-21 21 16,1-21-16,-1 0 0,0-1 16,0 1-16,0 0 0,0 0 0,1 0 15,-1 0-15,-21-22 0,0 22 16,0 0-16,0 0 0,0-22 0,21 22 15,-21 0-15,0 42 32,0 0-17,0 1-15,-21-1 0,21 21 16,0-21-16,0 0 0,0 1 16,0-1-16,0 0 0,0 0 15,0 0-15,21-21 63,-21-21-63,0 0 15,21 0-15</inkml:trace>
  <inkml:trace contextRef="#ctx0" brushRef="#br0" timeOffset="42971.51">17780 4614 0,'0'0'15,"-21"0"-15,0 0 16,21-21-16,-22 21 16,1 0 15,0 0 0,21 21 16,0 1-47,0-1 16</inkml:trace>
  <inkml:trace contextRef="#ctx0" brushRef="#br0" timeOffset="43291.59">17886 4741 0,'0'22'16,"0"-1"-16,0 0 16,0 0-16,-21 0 15,21 22-15,0-22 16,0 0-16,0 21 0,0-21 0,0 22 15,0-22-15,0 21 0,0 1 0,0-1 16,0 0-16,0 1 0,0-1 16,0 0-16,0 1 0,-22-1 0,22 0 15,-21 1-15,0 20 0,0-21 0,21-20 16,-21 20-16,0 0 0,-1-21 16,22 1-16,0-1 0,0 0 0,0 0 15,22-42 16,-22 0-31,21 21 0,0-21 16,-21-1-16,0 1 0,21-21 0,0 21 16,0 0-16</inkml:trace>
  <inkml:trace contextRef="#ctx0" brushRef="#br0" timeOffset="43621.79">17928 5017 0,'0'0'0,"0"-43"0,0 22 0,0 0 0,0 0 15,0 0-15,0-1 0,0 1 16,0 0-16,21 0 0,0 21 0,1-21 16,-1 0-16,0 21 0,0 0 15,21-22-15,-20 22 0,-1 0 16,0 0-16,21 0 0,-21 22 0,1-1 16,-1-21-16,-21 21 0,0 21 15,0-21-15,0 1 0,0-1 0,0 21 16,-21-21-16,21 0 0,-22 1 0,-20-1 15,21 0-15,0 0 0,0 0 16,-1-21-16,1 21 0,0 1 0,0-22 16,0 0-16,21 21 0,-21-21 15,42-21 32,0 21-47,-21-22 16,21 1-16</inkml:trace>
  <inkml:trace contextRef="#ctx0" brushRef="#br0" timeOffset="44000.41">18690 4572 0,'0'0'0,"0"-42"16,0 21-16,0 42 47,0 0-47,-21 0 15,0 0-15,21 0 0,-21 22 16,21-22-16,-22 21 0,1-21 0,21 22 16,-21-1-16,0-21 0,21 22 0,0-1 15,-21-21-15,21 21 0,-21-20 16,21-1-16,0 0 0,0 0 0,0 0 15,0 0-15,0 1 16,21-22-16,0 0 16,0 0-16,0 0 0,0 0 0,1 0 15,-1 0-15,0 0 16,0-22-16,-21 1 0,21 21 0,0-21 16,1 21-16,-22-21 0,21 0 15,0 0-15,-21-1 0,0 1 16,0 0-16</inkml:trace>
  <inkml:trace contextRef="#ctx0" brushRef="#br0" timeOffset="44271.26">18648 4741 0,'-21'0'0,"21"-21"16,21 0-1,0 21-15,0 0 0,0 0 16,22-21-16,-22 21 0,0 0 16,0 0-16,0 0 0,0 0 0,1 0 15,-1-21-15,0 21 16</inkml:trace>
  <inkml:trace contextRef="#ctx0" brushRef="#br0" timeOffset="45063.81">20066 5017 0,'0'-22'16,"21"1"0,0 21-16,-21-21 0,21 0 15,1 0-15,-22 0 0,21-1 16,-21 1-16,21 21 0,-21-21 15,0 0-15,0 0 0,0 0 0,-21 21 16,0-22-16,-1 1 0,1 21 0,0 0 16,0 0-16,0-21 0,-22 21 15,22 0-15,0 0 0,-21 21 0,21-21 16,-1 21-16,1 1 0,-21-1 16,21 21-16,0-21 0,-1 22 15,22-22-15,-21 21 0,21 0 0,0-20 0,0 20 16,0-21-16,0 0 15,0 0-15,0 1 0,21-1 0,-21 0 16,22-21-16,-1 0 0,0 0 0,0 0 16,0 0-16,0 0 0,1 0 15,-1 0-15,0-21 0,0 21 0,0-21 16,22-1-16,-22 1 0,0 0 16,0 0-16,0 0 0,0-22 0,1 22 15,-1 0-15,0-21 0,-21 21 0,21-22 16,-21 22-16,0 0 0,0 0 15,0 0-15,0-1 16,0 44 0,0-1-16,0 0 15,0 0-15,0 0 0,0 0 0,0 22 16,0-22-16,0 0 0,0 21 16,0-20-16,0-1 0,0 0 0,0 0 15,0 0-15,0 0 0,0 1 0,21-22 16,-21 21-16,21-21 15,1 0-15,-1 0 0,0 0 16,0 0-16,0 0 16,0 0-16,1 0 0,-1-21 15,0-1-15</inkml:trace>
  <inkml:trace contextRef="#ctx0" brushRef="#br0" timeOffset="45515.57">20616 4932 0,'0'-21'16,"0"0"-16,0-1 16,0 1-16,0 0 15,0 0-15,0 0 0,21 21 16,1-21-16,-1 21 0,0 0 0,0-22 16,0 22-16,0 0 0,1 0 15,-1 0-15,21 0 0,-21 0 0,0 0 16,1 22-16,-1-22 0,-21 21 0,21 0 15,0 0-15,-21 21 16,0-20-16,0-1 0,0 21 0,0-21 16,0 22-16,0-22 0,0 0 15,0 0-15,-21 21 0,0-20 0,21-1 16,-21 0-16,-1-21 16,22-21 15,22 21-31,-22-21 0,21-1 15,0 1-15,-21 0 0,21-21 16,0 21-16,0-1 0,-21-20 0,22 0 16,-1 21-16,0-22 0,0 1 15,-21 21-15,21 0 0,0-1 16,1 1-16,-1 0 0,0 0 0,-21 0 16,21 21-16,0 0 0,-21-21 15,21 21-15,1 0 16,-1 0-1</inkml:trace>
  <inkml:trace contextRef="#ctx0" brushRef="#br0" timeOffset="45889.89">21336 4995 0,'21'0'16,"0"0"-16,0 0 15,1-21-15,-1 21 0,0-21 0,0 0 16,0 0-16,0 21 0,1-21 16,-22-1-16,21 1 0,0 0 0,0 0 15,0 0-15,-21 0 0,21-1 0,-21 1 16,0 0-16,0 0 16,-21 21-16,0 0 15,-21 0-15,21 0 0,-1 0 16,-20 21-16,21 0 0,-21 0 15,20 1-15,1 20 0,0-21 0,0 0 16,21 22-16,-21-22 0,21 21 16,0-21-16,0 0 0,0 1 0,21-1 15,0 0-15,0 0 0,0 0 0,22-21 16,-22 21-16,21-21 0,1 0 16,-1 0-16,0 0 0,1 0 0,-1 0 15,0 0-15,-21 0 0,22-21 0,-22 21 16,21-21-16,-21 0 0,1 0 15,-1 21-15</inkml:trace>
  <inkml:trace contextRef="#ctx0" brushRef="#br0" timeOffset="46584.64">23029 4572 0,'0'0'0,"0"-21"0,21 21 15,1-21-15,-1 0 0,0 21 16,0-22-16,0 1 0,0 0 0,1 21 16,-1-21-16,0 0 0,0 0 15,0-1-15,-21 1 0,0 0 0,0 0 16,0 0-16,0 0 0,-21 21 15,0 0-15,-21 0 16,20 0-16,-20 0 0,0 0 0,-1 0 16,-20 21-16,21 0 0,20 0 15,-20 0-15,21 22 0,0-22 0,21 0 16,0 0-16,0 0 0,0 0 16,21 1-16,0-1 0,21 0 0,-20 0 15,20 0-15,0 0 0,1-21 0,-22 22 16,21-1-16,0 0 0,1 0 15,-22 0-15,21 0 0,-21 1 0,1-1 16,-1 0-16,-21 0 16,0 0-16,0 0 0,0 1 0,-21-1 15,-22 0-15,1 0 0,21-21 16,-22 21-16,-20-21 0,21 0 16,-1 0-16,1 0 0,-22 0 0,22 0 15,0 0-15,21-21 0,-22 21 0,22-21 16,0 0-16,0 0 0,21-1 15,0 1-15,0 0 0,0 0 0,0 0 16,0 0-16,0-1 0,0 1 16,0 0-16,21 21 0,0-21 0,0 0 15,0 21-15,1-21 0,20 21 0,-21-22 16,21 22-16,1-21 0</inkml:trace>
  <inkml:trace contextRef="#ctx0" brushRef="#br0" timeOffset="46887.92">23939 3979 0,'0'0'0,"0"-21"0,0 0 0,0 0 16,0 0-16,-21 21 0,0 0 16,0 0-16,0 0 0,0 21 15,-1 0-15,22 0 0,-21 22 16,0-1-16,21 0 0,-21 22 15,21-1-15,0-20 0,-21 20 0,0 1 16,-1-22-16,22 21 0,-21-20 16,0-1-16,0 0 0,21 1 0,-21-1 15,0 0-15,21-20 0,0 20 16,0-21-16,0 0 0,0 0 0,0 1 16,0-1-16,21-21 15,0 0 1,0-21-16,0 21 0,0-22 0,22 1 15,-22 0-15</inkml:trace>
  <inkml:trace contextRef="#ctx0" brushRef="#br0" timeOffset="47260.14">24088 4530 0,'0'0'0,"0"-21"16,-22 21-16,1 0 15,0 0-15,0 21 0,0 0 0,0 0 16,-1 0-16,1 0 0,0 1 15,21-1-15,-21 0 0,0 0 0,21 0 16,-21 0-16,21 1 0,0-1 16,0 0-16,0 0 0,21 0 0,0-21 15,0 0-15,0 0 0,22 0 0,-22 0 16,21 0-16,-21 0 0,22 0 16,-22-21-16,21 0 0,-21 21 15,0-21-15,1 0 0,-1-1 0,0 1 16,-21 0-16,21-21 0,-21 21 15,0-1-15,0 1 0,0-21 0,0 21 16,-21 0-16,0 21 0,0-22 16,-1 22-16,1 0 0,0 0 0,0 0 15,0 0-15,0 0 0,-1 0 16,1 0-16,0 22 0,0-22 0,21 21 16,-21-21-16,21 21 0,0 0 15,0 0-15,21-21 0,0 0 16,0 0-16,0 0 0,1 0 15,20 0-15</inkml:trace>
  <inkml:trace contextRef="#ctx0" brushRef="#br0" timeOffset="47675.9">24490 4509 0,'0'-22'0,"0"1"31,21 21-15,-21 21 0,21 1-1,-21-1-15,21 0 0,0 0 0,-21 0 16,0 0-16,0 1 0,0-1 0,0 0 16,0 0-16,0 0 0,0 0 15,0 1-15,-21-1 0,0 0 16,21-42 15,0 0-15,21-1-1,0 1-15,1 0 0,-1 0 0,-21 0 0,21 0 16,0-1-16,0 1 0,0 0 16,1 0-16,-1 0 0,0 0 15,0-1-15,0 1 16,0 21-16,-21 21 47</inkml:trace>
  <inkml:trace contextRef="#ctx0" brushRef="#br0" timeOffset="48012.02">25252 4636 0,'0'0'0,"0"-22"0,21 22 15,-21-21-15,0 0 0,0 0 16,0 0-16,0 0 16,0-1-16,0 1 0,0 0 15,-21 21-15,0 0 16,-1 0-16,1 0 0,0 21 15,0-21-15,0 21 0,0 1 16,-1-1-16,1 0 0,0 0 0,21 21 16,0-20-16,0-1 0,0 0 15,0 0-15,0 21 0,0-20 16,0-1-16,0 0 0,21 0 16,0-21-16,1 0 0,-1 21 0,0-21 15,0 0-15,21 0 0,-20 0 16,-1 0-16,21 0 0,-21 0 0,22-21 15,-1 21-15</inkml:trace>
  <inkml:trace contextRef="#ctx0" brushRef="#br0" timeOffset="48656.02">25971 4530 0,'0'0'0,"0"-21"0,-21 21 15,0-22-15,0 1 0,0 21 16,0 0-16,-1 0 0,1 0 16,0 0-16,0 0 0,0 0 15,0 21-15,-1 1 0,1-22 0,0 21 16,0 0-16,0 0 0,21 0 16,-21 0-16,-1 1 0,22-1 0,0 0 15,0 0-15,0 0 0,0 0 0,0 1 16,0-1-16,0 0 15,0 0-15,22-21 16,-1 0-16,0 0 0,0 0 16,0 0-16,0 0 0,1 0 15,20-21-15,-21 21 0,0-21 0,0 0 16,1 21-16,-22-22 0,21 1 16,0 0-16,0 0 0,-21-21 0,21 20 15,-21-20-15,21 0 0,1-1 0,-22 1 16,0 0-16,21-1 0,0-20 15,-21-1-15,0 22 0,21-21 0,-21 20 16,21 1-16,-21 0 0,21-1 16,-21 22-16,0 0 0,0 0 0,0 0 15,-21 42 17,0 0-32,0 0 15,0 21-15,21 1 0,0-1 16,0 0-16,-21 1 0,21 20 0,0-20 15,0-1-15,-22 21 0,22-20 0,0-1 16,0 0-16,0-20 0,-21 20 16,21 0-16,0-21 0,0 1 15,0 20-15,0-21 0,0 0 0,0 0 16,0 1-16,21-22 16,1 0-16,-1 0 0,0 0 15,0 0-15,0 0 0,0 0 16,1-22-16,-1 22 0,0-21 0,0 21 15,21-21-15,-20 0 0,-1 0 0,0 0 16,0-1-16</inkml:trace>
  <inkml:trace contextRef="#ctx0" brushRef="#br0" timeOffset="49020.81">23707 3958 0,'0'0'0,"-64"0"0,43 0 0,-21 0 0,20 0 15,44 0 1,-1 0-16,21 0 15,-21-21-15,22 21 0,20 0 16,-21 0-16,1-21 0,-1 21 0,22-21 16,-22 21-16,0-21 0,1 21 15,-1 0-15,0-22 0,1 22 16,-1 0-16,-21 0 0,0-21 0,0 21 16,1 0-16,-1 0 0,-42 0 31,-1 21-31,1-21 15,-21 22-15,21-1 0</inkml:trace>
  <inkml:trace contextRef="#ctx0" brushRef="#br0" timeOffset="49791.6">15769 5630 0,'0'0'0,"42"-42"16,-42 21-16,0 0 15,0 0 1,-21 21-16,0 0 0,0 0 0,-21 0 15,20 21-15,-20 0 0,0 21 16,-1 1-16,1-1 0,-21 0 0,20 1 16,1 20-16,0 1 0,-1-1 0,1-21 15,0 22-15,20 21 0,1-22 16,21 1-16,0-1 0,0 1 0,0-1 16,0 1-16,21-22 0,1 21 0,-1-20 15,0-22-15,0 21 0,21-21 16,-20 1-16,-1-1 0,21 0 0,-21-21 15,22 0-15,-22 0 0,21 0 16,-21 0-16,22-21 0,-1 21 16,0-21-16</inkml:trace>
  <inkml:trace contextRef="#ctx0" brushRef="#br0" timeOffset="50107.69">16298 5948 0,'0'0'15,"0"-42"-15,0 20 0,0 1 16,-21 21-16,21-21 0,-21 21 0,0 0 16,0 0-16,-1 21 0,1 0 15,0 1-15,0 20 0,0-21 16,0 21-16,-1 1 0,1-22 0,21 21 16,-21 1-16,0-1 0,0 21 15,0-20-15,-1-1 0,1 22 0,0-22 16,0 0-16,21 1 0,-21-22 0,0 21 15,21-21-15,0 0 0,21-42 32,0-21-17,0 21-15,0 0 0,0-22 16,22 1-16,-22 0 0,0-1 0,0-20 16,22 20-16,-22 1 0,0-21 15,0 20-15</inkml:trace>
  <inkml:trace contextRef="#ctx0" brushRef="#br0" timeOffset="50307.58">16277 5842 0,'0'0'0,"21"-63"16,-21 84-16,0 0 16,0 21-16,0-21 0,0 22 15,0-1-15,0 0 0,0 1 0,-21-1 16,21 0-16,0 22 0,0-22 0,0 1 16,-21 20-16,21-21 0,0 1 15,-21 20-15,21-42 0,0 22 0,0-1 16,0-21-16,0 0 0,0 1 0,0-1 15,21-42 17,-21-1-32,0 1 15,0 0-15</inkml:trace>
  <inkml:trace contextRef="#ctx0" brushRef="#br0" timeOffset="51527.17">15917 6414 0,'0'0'0,"0"21"16,21-21 0,22 0-1,-22 0-15,21 0 0,-21 0 0,22-21 16,20 21-16,-20-22 0,-1 1 0,21 21 16,-20-21-16,20 0 0,-20 0 15,-1 21-15,21-21 0,-41-1 0,20 22 16,-21-21-16,21 21 0,-20-21 15,-22 42 17,0 0-32,0 1 0,-22-1 15,22 0-15,0 0 0,0 21 16,-21 1-16,0-22 0,21 21 0,-21-21 0,21 22 16,0-22-16,0 0 0,0 0 15,0 0-15,0 1 16,21-22-16,0 0 15,0 0-15,1-22 16,-1 22-16,0-21 0,21 0 0,-21 0 16,1 0-16,-1-22 0,0 22 0,0 0 15,0-21-15,0 21 0,-21-22 16,0 22-16,22 0 0,-22 0 0,21 0 16,-21-1-16,0 1 0,0 42 31,0 1-31,0-1 15,0 0-15,0 0 0,-21 0 16,21 0-16,0 22 0,0-22 16,0 0-16,0 0 0,0 22 0,0-22 15,0 0-15,0 0 16,21 0-16,0-21 0,0 0 16,0 0-16,22 0 0,-22 0 0,0 0 15,21 0-15,1 0 0,-22-21 16,21 0-16,0 0 0,1 0 0,-22-1 15,21-20-15,1 21 0,-22-21 0,0-1 16,0 1-16,0 0 16,0-1-16,1 1 0,-22 0 0,21-1 0,-21 1 15,0 0-15,0-1 0,0 1 16,0 21-16,0-22 0,0 22 16,0 0-16,-21 42 31,21 22-31,0-22 15,-22 21-15,22-21 0,-21 22 0,21-1 16,-21-21-16,21 21 0,0 1 16,0-1-16,0 0 0,-21 1 0,21-1 15,0-21-15,0 22 0,0-22 16,0 21-16,0-21 0,0 0 16,0 1-16,21-1 0,0-21 0,0 0 15,1 0-15,-1 0 16,0 0-16,21 0 0,-21 0 0,1-21 15,20-1-15,-21 22 0,0-21 0,0 0 16,22 0-16,-22-21 0,0 20 16,0 1-16,0 0 0,1 0 0,-22-21 15,21 20-15,0 1 0,-21 0 16,0 42 15,0 0-31,-21 1 0,0-1 16,21 0-16,0 0 0,0 0 0,0 0 15,0 1-15,0 20 0,0-21 16,0 0-16,0 0 0,0 1 16,21-22-16,0 21 15,0-21-15,0 0 0,0 0 0,1 0 16,-1 0-16,0-21 0,0-1 16,0 22-16,0-21 0,1 0 0,-1 0 15,0 0-15,0 0 0,-21-22 16,0 22-16,0 0 0,0 0 0,0-22 15,0 22-15,0 0 0,0 0 0,0 0 16,-21 0-16,0 21 0,0 0 16,-1 0-16,1 0 0,0 0 15,0 21-15,0 0 0,0-21 16,-1 21-16,1 0 0,21 0 16,-21 1-16,0-22 15,0 0 1,21-22 15</inkml:trace>
  <inkml:trace contextRef="#ctx0" brushRef="#br0" timeOffset="51755.64">17547 6096 0,'0'0'16,"-21"0"-16,42 0 15,0 0-15,0 0 0,22 0 16,-22-21-16,21 21 0,1 0 0,-1-21 16,0 21-16,1 0 0,-1 0 15,0-21-15,1 21 0,-22 0 0,21 0 16,-21 0-16,22-22 0,-22 22 16,0 0-16</inkml:trace>
  <inkml:trace contextRef="#ctx0" brushRef="#br0" timeOffset="52747.55">18711 6202 0,'0'0'0,"0"-21"15,-21 21 17,0 0-17,21 21-15,-21 0 0,21 0 16,0 0-16,0 1 0,-21 20 16,21-21-16,-22 21 0,1-20 0,21 20 15,0-21-15,-21 0 0,21 22 16,-21-43-16,21 21 0,0 0 0,-21-21 15,21-21 17,0 0-32,0-1 15,0 1-15,0 0 0,0 0 0,0-21 16,0 20-16,0-20 0,21 21 16,0-21-16,0 20 0,0 1 0,1-21 15,-1 42-15,0-21 0,0 0 16,0 21-16,0 0 0,1 0 0,-1 0 15,0 0-15,0 21 0,0-21 0,0 21 16,-21 0-16,0 0 0,22 0 16,-22 1-16,21 20 0,-21-21 15,0 0-15,0 22 0,0-22 16,0 0-16,0 0 0,0 0 0,0 0 16,0 1-16,0-1 0,-21-21 31,21-21-16,0-1-15,0 1 0,0 0 16,0 0-16,0 0 0,0-22 16,0 22-16,21-21 0,0 21 15,0-22-15,0 22 0,0-21 0,22 21 16,-22 0-16,21-1 0,1 1 0,-1 21 16,0 0-16,-21 0 0,22 0 0,-22 0 15,21 21-15,-21 1 16,1-1-16,-1 0 0,-21 0 0,0 21 15,0-20-15,0 20 0,0 0 16,-21-21-16,-1 22 0,1-22 0,0 21 16,0-21-16,0 1 0,21-1 0,0 0 15,-21-21-15,21 21 0,21-21 32,0-21-17,0 0-15,0 21 0,22-21 16,-22-1-16</inkml:trace>
  <inkml:trace contextRef="#ctx0" brushRef="#br0" timeOffset="54452.91">19918 6244 0,'0'-21'16,"0"42"-16,0-63 0,0 21 0,0 0 15,-21 21-15,-1-22 0,1 22 16,0 0-16,0 0 0,0 0 15,0 0-15,-1 0 0,1 0 16,-21 22-16,21-1 0,0 21 0,-22-21 16,22 22-16,0-22 0,-21 21 15,20 0-15,1 1 0,21-22 0,0 21 16,-21-21-16,21 22 0,0-22 16,0 0-16,0 0 0,21-21 15,0 0-15,1 0 0,-1 0 0,0 0 16,21 0-16,-21-21 0,1 0 15,20 0-15,-21 0 0,21-1 0,-20 1 16,-1 0-16,21-21 0,-21 21 16,0-22-16,1 22 0,-22 0 0,0-21 15,21 20-15,-21 1 0,0 0 0,0 0 16,-21 42 15,-1 0-31,22 0 16,0 22-16,-21-22 0,21 0 15,0 21-15,0-20 0,0-1 0,0 0 16,0 0-16,21 0 0,-21 0 16,22 1-16,-1-22 0,0 0 0,0 0 15,0 0-15,22 0 0,-22 0 0,0 0 16,21 0-16,-21-22 0,1 1 16,20 0-16,-21 0 0,0 0 0,0 0 15,1-1-15,-1-20 0,0 0 16,0 21-16,-21-22 0,0 1 15,0 0-15,0-1 0,21 1 0,-21 0 0,21-1 16,-21 1-16,0 0 16,0-1-16,22 22 0,-22 0 0,0 42 31,0 0-31,0 0 16,0 22-16,-22-22 0,22 21 0,0 1 15,0-22-15,-21 21 0,21 0 16,-21 1-16,21-1 0,0 0 0,0 1 15,0-1-15,0 0 0,0-20 0,0 20 16,0-21-16,0 0 0,21 0 16,0-21-16,-21 22 0,22-22 0,-1 0 15,0 0-15,0 0 0,0 0 16,0 0-16,1-22 16,-1 22-16,0-21 0,0 0 0,0 0 15,0 0-15,1 0 0,-1-22 0,-21 22 16,21 0-16,0 0 0,-21 0 15,21-1-15,-21 1 0,0 0 0,21 0 16,-21 42 15,0 0-31,0 0 0,0 1 16,0-1-16,-21 0 0,21 0 16,0 0-16,0 0 0,0 1 0,0-1 0,0 0 15,0 0-15,21 0 16,1-21-16,-1 0 15,0 0-15,0 0 0,0 0 0,0 0 16,1-21-16,-1 21 0,0-21 0,21 21 16,-21-21-16,1 0 0,-1-1 15,0 1-15,-21 0 0,21 0 0,0 0 16,-21 0-16,0-1 0,0 1 16,0 0-16,21 0 0,-21 42 31,0 0-16,-21-21-15,21 21 0,0 1 0,0-1 16,0 21-16,-21-21 0,21 0 0,0 1 16,0-1-16,0 0 0,0 0 15,21 0 1,0-21-16,1 0 0,-1 0 16,0 0-16,0 0 0,0 0 15,0-21-15,1 21 0,-1-21 0,0 0 16,-21 0-16,21 21 0,-21-22 15,21 1-15,-21 0 0,0 0 0,0 0 16,0 0-16,0-1 0,-21 1 0,0 0 16,21 0-16,-21 0 15,0 21-15,-1-21 0,1 21 16,0 0 0,42 0 15,0 0-31,1 0 0,-1 0 15,0 0-15,0 0 16,0-22-16,0 22 0,1-21 0,-1 21 16,0 0-16,0 0 0,0 0 0,0 0 15,1 0 1,-22 21-16,21 1 0,-21-1 0,0 0 16,0 0-16,0 0 0,0 0 15,0 1-15,0-1 0,21 0 16,-21 0-16,0 0 0,0 0 0,0 1 15,0-1-15,0 0 16,0 0-16,-21-21 16,0 0 15,21-21-31,0 0 16,0 0-16,0-1 0,0-20 15,0 21-15,21 0 0,-21 0 16,21-22-16,0 22 0,0-21 15,0 21-15,22-22 0,-22 22 0,0 0 16,21 0-16,1 0 0,-22-1 16,0 22-16,21 0 0,-20 0 0,-1 22 15,0-1-15,-21 0 0,0 0 16,0 0-16,0 22 0,0-22 0,0 0 16,0 21-16,0-21 0,0 22 0,0-22 15,0 0-15,0 0 0,-21 0 16,21 1-16,-21-1 0,21 0 0,0 0 15,0-42 32,0 0-47,0 0 16,0-1-16</inkml:trace>
  <inkml:trace contextRef="#ctx0" brushRef="#br0" timeOffset="54655.83">21251 5779 0,'0'0'0,"-42"0"16,21 0-1,0 0 32,-1 0-47</inkml:trace>
  <inkml:trace contextRef="#ctx0" brushRef="#br0" timeOffset="54852.71">20362 6033 0,'0'0'0,"0"21"16,21-21 0,1 0-16,-1 0 0,0 0 15,21 0-15,1-21 0,-1 21 0,21-22 16,-20 22-16,20 0 0,-20-21 16,-1 21-16,21 0 0,-20 0 0,-1-21 15</inkml:trace>
  <inkml:trace contextRef="#ctx0" brushRef="#br0" timeOffset="59979.52">22669 6223 0,'0'0'0,"0"21"15,22-21 17,-1-21-32,21 0 0,-21 0 15,0 21-15,22-21 0,-22-1 0,21-20 16,-21 21-16,22 0 0,-22-22 16,21 22-16,-21-21 0,1 21 0,-1-22 15,-21 1-15,0 0 0,21 21 16,-21-22-16,0 1 0,0 21 15,0-22-15,0 22 0,0 0 16,0 0-16,-21 21 0,0 0 16,-1 0-16,22 21 0,-21 0 15,0 0-15,0 22 0,0-1 16,0 22-16,-1-22 0,1 21 0,0 22 16,0-21-16,-21 20 0,20 1 15,-20 0-15,21 20 0,-21-20 0,20 21 16,1-21-16,0 20 0,-21 1 0,21-21 15,-1 21-15,1 0 0,0-22 16,0 1-16,0 0 0,0-1 0,-1-20 16,22-1-16,0 1 0,0-1 15,-21-20-15,21-1 0,0 0 16,0 1-16,0-22 0,0 0 0,0 0 16,21 0-16,1-21 0,-1 0 15,0-21-15,21 21 0,-21-42 16,22 21-16,-1-1 0,0-20 0,1 0 15,-1-1-15,0 1 0,1-21 0,-1-1 16,0 1-16,-20-1 0,20 1 16,-42-1-16,21-21 0,-21 22 0,0-1 15,0 1-15,-21-1 0,0 1 16,-22 21-16,22-22 0,-21 22 16,0-1-16,-22 22 0,22 0 0,-1 0 15,1 0-15,0 21 0,-1 0 0,1 0 16,21-21-16,0 21 0,0 0 15,21-22-15,0 1 16,21 21-16,21-21 16,0 0-16,1 0 0,-1 0 0,0-1 15,22 1-15,-22 0 0,22-21 0,-22 21 16,22-22-16,-22 22 0,21-21 16,-20 21-16,-1-1 0,-21 1 15,0-21-15,1 21 0,-22 0 0,0-1 16,0 1-16,-22 21 15,1 0-15,0 0 16,0 0-16,0 0 0,0 0 16,-1 0-16,22 21 0,0 1 15,0-1-15,0 0 16,0 0-16,0 0 0,22 0 0,-22 1 16,21-1-16,-21 21 0,21-21 0,-21 0 15,0 1-15,0-1 0,21 0 16,-21 0-16,0 0 0,21-21 0,-21 21 15,21-21 1,1 0-16,-22-21 16,21 21-16,0-21 0,0 21 15,0-21-15,0 0 16,1 0-16,-1-1 0,0 22 16,0-21-16,0 0 0,0 21 15,1-21-15</inkml:trace>
  <inkml:trace contextRef="#ctx0" brushRef="#br0" timeOffset="60967.99">23474 6287 0,'21'0'16,"0"-43"-16,-63 86 0,105-107 15,-63 43-15,21 21 0,-21-21 16,0 0-16,0-1 16,-21 22-1,0 0-15,0 0 16,0 0-16,0 22 0,21-1 0,-22-21 16,1 21-16,0 0 0,0 0 15,21 22-15,-21-22 0,21 0 0,-21 0 16,21 0-16,-22 0 0,22 1 0,0-1 15,0 0-15,0 0 16,22-21-16,-1 0 16,0 0-16,0 0 0,0-21 15,0 0-15,1 0 0,-1 21 0,0-22 16,0 1-16,0 0 0,0 0 0,1 0 16,-22 0-16,0-1 0,21 1 15,-21 0-15,0 0 0,-21 21 31,21 21-15,-22 0-16,1 0 0,21 1 16,-21-22-16,21 21 0,0 0 15,0 0-15,0 0 0,0 0 16,21-21-16,0 0 16,1 0-16,20 0 15,-21 0-15,0 0 0,0 0 0,1-21 16,-1 21-16,21-21 0,-21 0 15,0 0-15,1 0 0,-22-1 16,21 1-16,-21 0 0,0 0 16,-21 21 15,21 21-15,-22 0-16,22 0 0,-21-21 15,21 22-15,0-1 0,0 0 0,0 0 16,0 0-16,-21 0 0,21 1 15,-21-1 1,21-42 15,0-1-15,0 1-16,0 0 0,21 0 16,-21 0-16,21 0 15,-21-1-15,0 1 0,21 0 0,1 21 16,-1-21-16,-21 0 0,21 21 15,0 0-15,0 0 16,0 0-16,1 21 16,-22 0-16,0 0 0,0 0 15,0 1-15,0-1 0,0 0 16,0 0-16,0 0 0,0 0 16,0 1-1,0-44 16,0 1-15,0 0-16,21 0 0,0 0 16,0 0-16,0-1 0,-21 1 15,21 0-15,1 0 0,-1 21 0,-21-21 16,21 21-16,0 0 0,0 0 0,0 0 16,-21 21-1,0 0-15,0 0 16,0 0-16,0 1 0,0-1 15,0 0-15,0 0 0,-21-21 16,21 21-16,-21 0 0,21 1 16,0-44 31,0 1-47</inkml:trace>
  <inkml:trace contextRef="#ctx0" brushRef="#br0" timeOffset="61300.81">24278 6265 0,'21'0'32,"-21"-21"-17,21 21-15,1 0 0,-1-21 0,0 21 16,0-21-16,0 0 15,0 0-15,-21-1 0,0 1 16,-21 21 0,0 0-16,0 0 15,0 0-15,0 21 0,21 1 0,-22-22 16,1 21-16,0 0 0,0 0 16,21 0-16,0 0 0,0 1 0,0-1 15,0 0-15,0 0 0,0 0 16,0 0-16,0 1 15,21-22-15,0 0 16,0 0-16,1 0 0,-1 0 16,0-22-16,0 1 0,0 0 0</inkml:trace>
  <inkml:trace contextRef="#ctx0" brushRef="#br0" timeOffset="61899.99">24807 5757 0,'0'0'0,"0"-21"0,-21 21 16,0 21-1,21 1-15,0-1 0,-21 0 16,0 21-16,21-21 0,-22 22 0,1-1 16,21 0-16,-21-20 0,21 20 15,-21 0-15,21-21 0,0 22 0,-21-22 16,21 21-16,-21-21 0,21 1 15,0-1-15,21-42 47,0-1-47,0 1 0,-21 0 16,21 0-16,0 0 0,1 0 16,-1-1-16,0 1 15,0 0-15,0 21 16,-21 21-1,0 0-15,0 1 16,0-1-16,0 0 0,0 0 0,0 0 16,0 0-16,0 1 0,0-1 15,0 0-15,21-21 16,1 0-16,-1 0 0,0 0 16,0 0-16,0 0 0,0 0 15,1-21-15,-1 21 0,0-21 0,0-1 16,21 1-16,-20 0 0,-1 0 15,0-21-15,0 20 0,-21-20 16,21 0-16,-21-1 0,21 1 0,-21 0 16,0-1-16,0 1 0,0 0 0,0-1 15,0 1-15,0 21 0,0 0 16,-21 0-16,0 21 0,0 0 16,0 21-1,0 0-15,21 0 0,0 0 0,-22 0 16,22 1-16,0 20 0,0-21 15,0 0-15,0 0 0,0 1 16</inkml:trace>
  <inkml:trace contextRef="#ctx0" brushRef="#br0" timeOffset="62284.77">25358 5990 0,'-22'0'31,"1"21"-31,0 1 16,0-1-16,21 0 0,-21 0 15,0 0-15,21 0 0,0 1 0,-22-1 0,22 0 16,0 0-16,0 0 16,0 0-16,0 1 0,0-1 15,22-21-15,-1 0 16,0 0-16,0 0 15,0 0-15,0 0 0,1-21 0,-1-1 16,0 1-16,0 0 0,-21 0 16,0-21-16,0 20 15,0 1-15,0 0 0,0 0 0,0 0 16,0 0-16,-21-1 0,0 22 16,0 0-16,-1 0 15,1 0-15,0 0 0,21 22 16,0-1-1,0 0-15,0 0 16,0 0-16</inkml:trace>
  <inkml:trace contextRef="#ctx0" brushRef="#br0" timeOffset="62655.55">25590 6054 0,'0'0'0,"22"0"0,-22-21 16,21 21 0,-21 21-1,0 0 1,0 0-16,21 0 16,-21 0-16,0 1 0,0-1 15,0 0-15,0 0 0,0 0 16,-21 0-16,21 1 0,0-44 47,0 1-32,0 0-15,0 0 0,0 0 16,0 0-16,21-1 16,-21 1-16,21 0 0,-21 0 0,0 0 0,21 0 15,0-1-15,1 1 16,-1 21-1,-21-21-15,21 21 16,-21-21-16</inkml:trace>
  <inkml:trace contextRef="#ctx0" brushRef="#br0" timeOffset="63284.7">26204 5546 0,'0'0'0,"-21"0"16,0 0-1,21 21 1,-21-21-16,21 21 0,-21 0 0,21 22 16,0-22-16,0 21 0,-22-21 15,22 22-15,-21-1 0,21 0 0,-21 1 16,21-22-16,-21 21 0,21 0 0,0-20 15,-21 20-15,21-21 0,-21 0 16,21 0-16,0 1 0,0-1 16,0 0-16,0-42 47,0 0-47,0-1 15,0 1-15,0 0 0,21 21 0,0-21 16,-21 0-16,21 0 0,0-1 0,-21 1 15,21 21-15,1-21 0,-1 21 16,0 0-16,0 0 16,-42 21 31,0-21-32,0 0-15,-1 0 0,1 0 16,0 0-16,21 21 15,0 1-15,0-1 16,0 0 0,0 0-16,21 0 15,-21 0-15,21 1 16,1-22 0,-22 21-16,21-21 15,0 0 1,0 0-1,0 0 1,0 0-16</inkml:trace>
  <inkml:trace contextRef="#ctx0" brushRef="#br0" timeOffset="63651.76">26416 5398 0,'0'0'0,"-21"0"16,21-22-16,21 22 31,0 0-31,0 0 16,0 0-16,1 0 0,-1 22 0,0-1 15,0 0-15,0 0 0,-21 0 0,21 22 16,-21-1-16,22 0 0,-22 1 15,0-1-15,0 0 0,0 22 0,-22-22 16,1 22-16,0-22 0,0 21 16,0-20-16,0-1 0,-1 0 0,1 1 15,0-1-15,0-21 0,0 22 0,0-22 16,-1 0-16,1 0 16,21 0-16,-21 0 0,21 1 0,-21-22 15,21 21-15,-21-21 0</inkml:trace>
  <inkml:trace contextRef="#ctx0" brushRef="#br0" timeOffset="68412.74">5440 6075 0,'0'0'16,"0"-21"-16,-21 21 0,-1 0 0,1 0 15,0 0-15,0 0 16,0 0-16,0 0 0,-1 0 0,1 0 16,0 0-16,-21 0 0,21 0 15,-22 0-15,22 0 0,0 0 0,0 0 16,-22 0-16,22 0 0,0 0 15,0 0-15,0 0 16,0 0 0,42 0 15,0 0-15,0 0-16,0 0 0,22 0 15,-22 0-15,0 0 0,21 0 16,1 0-16,-1 0 0,0 0 0,22 0 15,-22 0-15,22 0 0,-1 0 16,1 0-16,-1 0 0,1 0 0,20 0 16,-20 0-16,-1 0 0,22 0 15,0 0-15,-22 0 0,22 0 0,-1 0 16,22 0-16,-21 0 0,21 0 0,21 0 16,-21 0-16,-1 0 0,1 0 15,0 0-15,0 0 0,-21 0 0,20 0 16,-20 0-16,0 0 0,21 0 15,-43 0-15,22 0 0,-1 0 16,-20 0-16,-1 0 0,-20 0 0,20 0 16,-20 0-16,-22 0 0,21 0 15,-21 0-15,0 0 0,1 0 0,-22-21 16,0-1 15,-22 22 16,1 0-47,0 0 0,0 0 16</inkml:trace>
  <inkml:trace contextRef="#ctx0" brushRef="#br0" timeOffset="69027.27">6181 6456 0,'0'0'0,"21"-21"0,-21 0 15,21-1-15,-21 1 16,21 21-16,-21-21 0,0 0 16,21 0-16,-21 0 0,0-1 15,21 1-15,-21 0 16,0 0-16,0 0 15,0 0-15,0 42 47,0 0-47,-21 0 16,21 21-16,-21 1 0,0-1 0,21 22 16,-21-1-16,21 1 0,0-1 0,-21 1 15,-1 20-15,22-20 0,-21 20 16,21-20-16,0 21 0,-21-1 0,21-20 15,-21 20-15,21-20 0,-21-1 16,21 1-16,0-1 0,-21-20 0,21-1 16,-22 0-16,22 1 0,0-22 0,0 21 15,0-21-15,0 1 0,-21-22 16,21 21-16,0-42 31,0-1-15,0 1-16,0-21 0,0 21 15,21 0-15,-21-22 0,22 1 0,-1 0 16,-21-1-16</inkml:trace>
  <inkml:trace contextRef="#ctx0" brushRef="#br0" timeOffset="69455.03">6477 6371 0,'0'0'0,"0"-63"16,0 42-16,0-1 0,0 1 16,0 0-16,0 0 15,-21 21 1,0 0-16,-1 0 16,1 21-16,21 0 0,-21 0 0,0 22 15,21-1-15,0 0 0,-21 22 0,0-1 16,-1 1-16,22-1 15,-21 1-15,0 21 0,21-22 0,-21 1 16,0-1-16,21 22 0,0-22 16,-21 1-16,-1-1 0,22 1 0,-21-22 15,21 0-15,-21 1 0,21-1 0,0 0 16,0 1-16,-21-22 0,21 21 16,-21-21-16,0 22 0,21-22 0,0 0 15,-22 0-15,22 0 0,-21 1 0,21-1 16,-21-21-16,21 21 0,0 0 15,-21-21 1,0-21 15,21 0-31,-21 21 16,21-21-16,-22-1 0</inkml:trace>
  <inkml:trace contextRef="#ctx0" brushRef="#br0" timeOffset="69823.81">5355 7408 0,'0'0'0,"0"-21"0,0 0 0,0 0 16,0 0-16,0 0 16,21 21-16,0 0 0,1-22 15,-1 22-15,0 0 0,21 0 0,-21 0 16,22 22-16,-1-1 0,-21 0 15,22 0-15,-1 21 0,0-20 0,1 20 16,-1 0-16,-21 1 0,0-1 0,22 0 16,-22 1-16,-21-1 0,21 0 15,-21 1-15,21-1 0,-21-21 0,0 21 16,0 1-16,0-22 0,0 0 16,0 21-16,0-20 0,0-1 15,0 0-15,0-42 47,0 0-31,21-1-16,0-20 0,1 21 0,-1 0 15,0-22-15,0 1 0,0 21 16,22-21-16</inkml:trace>
  <inkml:trace contextRef="#ctx0" brushRef="#br0" timeOffset="70135.16">6752 7324 0,'0'0'0,"21"-21"0,0-1 0,1 1 16,-1 21-16,-42 21 31,-1 1-31,-20-1 16,21 21-16,-21-21 0,-1 22 0,22-1 16,-21 0-16,-1-21 0,1 22 0,0-1 15,-1 0-15,1 1 0,0-1 16,-1 0-16,1-20 0,21 20 0,-21 0 15,20-21-15,1 22 0,-21-22 0,21 21 16,0-21-16,-1 1 0,22-1 16,-21-21-16,21 21 15,0-42 63</inkml:trace>
  <inkml:trace contextRef="#ctx0" brushRef="#br0" timeOffset="71708.11">1566 8784 0,'-21'0'16,"0"0"-16,0 21 15,21 1-15,0-1 16,0 0-16,0 0 15,0 0-15,21-21 16,0 0-16,0 0 16,0 0-16,22 0 0,-22 0 0,21 0 15,1-21-15,-22 0 0,21 0 16,-21 0-16,22-1 0,-1 1 0,-21 0 16,0 0-16,0-21 0,1 20 15,-1 1-15,0 0 0,-21 0 0,0 0 16,0 0-16,0-1 15,0 1-15,0 0 0,-21 21 0,0 0 16,-1 0-16,1 0 16,0 0-16,0 21 0,21 0 15,0 1-15,-21-1 16,21 21-16,-21 0 0,21 1 0,0-1 16,0 22-16,0-1 0,0 1 15,0-1-15,0-21 0,0 22 0,0-1 16,0-20-16,0 20 0,0-20 15,0-1-15,0-21 0,0 21 16,0 1-16,-22-22 0,1 0 0,0 0 16,0 0-16,21 1 0,-21-1 15,-22 0-15,22-21 0,0 0 0,0 0 16,-21 0-16,20 0 16,-20 0-16,21-21 0,-21 0 0,-1-1 15,22 1-15,-21 0 0,21 0 16,-1-21-16,-20 20 0,21-20 0,0 21 15,0-21-15,-1 20 0,22-20 16,0 21-16,0-21 0,0 20 16,0 1-16,43 0 0,-22 0 0,21 0 15,-21 0-15,22-1 0,-1 1 16,0 0-16,1 0 0,20 0 0</inkml:trace>
  <inkml:trace contextRef="#ctx0" brushRef="#br0" timeOffset="71983.69">2434 8488 0,'0'21'31,"0"21"-31,0-20 16,0 20-16,-21 0 0,21 1 15,-21 20-15,0-21 0,-1 22 0,1-1 16,0 1-16,0-1 0,0-20 15,21 20-15,-21-20 0,21-1 0,-22 0 16,22-21-16,0 1 16,0-1-16,0 0 0,0 0 0,22-21 15,-1 0 1,0 0-16,0 0 0,-21-21 16,21 0-16,-21 0 0,21-1 15,-21 1-15,22 0 0</inkml:trace>
  <inkml:trace contextRef="#ctx0" brushRef="#br0" timeOffset="72151.6">2244 9123 0,'0'0'0,"-22"0"0,22-21 15,0 0 1,22 21 0,-1-22-1,21 22-15,-21-21 0,22 0 0,-1 21 16,21-21-16,-20 0 0,-1 21 15,0-21-15,22 21 0,-22-22 0,1 22 16,-1 0-16</inkml:trace>
  <inkml:trace contextRef="#ctx0" brushRef="#br0" timeOffset="72443.42">3746 8911 0,'0'0'0,"22"0"16,-22 21 15,0 1-31,-22 20 16,22-21-16,0 0 0,-21 22 15,21-22-15,-21 21 0,21-21 0,-21 22 16,21-22-16,-21 21 0,21-21 15,0 0-15,0 22 0,0-22 0,0 0 16,0 0-16,21-21 16,0 0-1,0 0-15,0-21 0,1 21 16</inkml:trace>
  <inkml:trace contextRef="#ctx0" brushRef="#br0" timeOffset="72817.22">4170 9017 0,'0'0'0,"0"-21"0,21 0 0,-21 0 16,0-1-16,0 1 0,-21 21 31,0 0-31,-1 21 0,1 1 0,0-22 16,0 42-16,-21-21 0,20 0 16,1 0-16,0 1 0,21-1 15,0 0-15,0 0 0,0 0 16,21-21-1,0 0-15,1 21 0,-1-21 16,21 0-16,-21 22 0,0-22 16,1 21-16,-1 0 0,0 0 15,-21 0-15,0 0 16,0 1-16,-21-1 16,0 0-16,-1-21 0,1 21 0,0-21 15,0 0-15,0 0 0,0 0 16,-1 0-16,1 0 0,0 0 15,0 0-15,0 0 16,0 0-16,21-21 16,-22 0-16,1 0 0,21-1 15,0 1-15,-21 0 0,0 0 0</inkml:trace>
  <inkml:trace contextRef="#ctx0" brushRef="#br0" timeOffset="72995.11">3641 8700 0,'0'0'0,"0"-22"0,-22 1 16,22 0-1,0 42 48,22-21-63</inkml:trace>
  <inkml:trace contextRef="#ctx0" brushRef="#br0" timeOffset="73581.02">5080 9038 0,'0'0'0,"0"-21"0,0 0 16,0 0-16,0 0 0,0-1 0,0 1 16,0 0-16,21 0 0,-21 0 15,21 0-15,0-1 0,1 22 0,-1 0 16,21 0-16,-21 0 0,22 0 16,-22 22-16,21-1 0,-21 0 0,22 0 15,-22 0-15,0 22 0,0-1 0,-21-21 16,0 21-16,0 1 0,0-22 15,0 21-15,-21-21 0,0 22 0,0-22 16,-1 0-16,1 0 0,0 0 16,0-21-16,0 0 15,0 0-15,-1-21 16,22 0 0,0 0-16,0 0 0,0 0 0,0-1 15,22-20-15,-1 0 0,0 21 16,-21-22-16,21 1 0,0 0 0,22-1 15,-22 1-15,0 21 0,0-22 16,21 22-16,-20 0 0,-1 0 0,0 21 16,0 0-16,0 0 0,0 0 0,-21 21 15,0 0 1,0 22-16</inkml:trace>
  <inkml:trace contextRef="#ctx0" brushRef="#br0" timeOffset="73916.83">5715 9165 0,'0'0'0,"21"0"0,0 0 0,-21 21 0,21-21 16,1 0-16,-1 0 0,0-21 15,0 0-15,0 0 0,0 0 16,1 0-16,-1-1 0,0-20 0,0 21 16,0 0-16,0-22 0,-21 22 15,0-21-15,0 21 0,0 0 0,0-22 16,0 22-16,0 0 15,-21 21-15,0 0 0,0 0 16,0 0-16,0 21 0,-1 0 0,1 0 16,0 22-16,0-1 0,0 0 0,0 1 15,21-1-15,0 0 0,-22 1 16,22-22-16,0 21 0,0-21 0,0 1 16,0-1-16,22 0 0,-1 0 15,0-21-15,0 0 0,0 0 0,0 0 16,22 0-16,-22 0 0,21-21 0,1 0 15,-1 0-15,0-1 0,1-20 16,-22 21-16,21-21 0,0 20 0,1-20 16</inkml:trace>
  <inkml:trace contextRef="#ctx0" brushRef="#br0" timeOffset="74543.59">6477 8700 0,'-21'21'31,"21"0"-31,-21 21 0,21-21 0,-22 1 15,22 20-15,0 0 0,-21-21 16,0 22-16,21-22 0,-21 21 0,21-21 16,0 22-16,0-22 0,0 0 0,-21 0 15,21 0-15,0-42 47,21 0-47,-21 0 16,0 0-16,0 0 0,21-22 0,0 22 15,0-21-15,-21 21 0,22-22 16,-1 1-16,-21 0 0,21 20 0,0-20 16,0 21-16,0 0 0,-21 0 0,22 21 15,-1 0-15,0 0 0,0 0 16,0 21-16,-21 0 0,21 0 0,1 0 16,-22 0-16,0 22 0,0-22 15,0 21-15,0-21 0,0 22 0,0-22 16,0 21-16,0-21 0,0 1 0,0-1 15,0 0-15,0 0 16,21-21 15,-21-21-15,21 0-16,0 0 0,-21-1 0,21 1 16,0-21-16,1 21 0,-1-22 0,0 1 15,0 0-15,0 21 0,0-22 16,22 22-16,-22-21 0,0 21 0,0-1 15,0 22-15,1 0 0,-1 0 16,0 0-16,0 0 0,0 22 0,-21-1 16,0 0-16,0 0 0,21 21 0,-21-20 15,0 20-15,0-21 16,0 21-16,0-20 0,0 20 0,0-21 16,0 21-16,0-20 0,-21-1 0,21 0 15,0 0-15,21-21 47,1 0-47,-1-21 0,0 0 16,-21 0-16</inkml:trace>
  <inkml:trace contextRef="#ctx0" brushRef="#br0" timeOffset="75476.06">7408 8700 0,'0'0'0,"0"-22"16,0 44 15,0-1-31,0 0 0,-21 0 16,21 21-16,-21-20 0,21 20 0,-21-21 15,21 21-15,0-20 0,0-1 0,0 21 16,0-21-16,0 0 0,0 1 16,21-22-16,0 21 0,0-21 0,0 0 15,1 0-15,-1 0 0,0 0 16,0 0-16,21 0 0,-20-21 0,-1 21 15,0-22-15,0 1 0,0 0 0,0 0 16,1 0-16,-1 0 0,-21-22 16,0 22-16,0-21 0,0-1 15,0 1-15,0 21 0,-21-21 0,-1 20 16,1-20-16,0 21 0,0 0 16,0 21-16,0 0 0,-22 0 0,22 0 15,0 0-15,0 0 0,0 21 0,-1 0 16,1 0-16,0 0 0,21 22 15,0-22-15,0 0 0,0 0 0,0 0 16,0 1-16,0-1 0,0 0 16,21-21-16,0 0 0,22 0 15,-22 0-15,21 0 0,1 0 0,-1 0 16,0-21-16,1 0 16,20-1-16,-21-20 0,22 21 0,-22 0 15,22-22-15,-22 22 0,22-21 0,-22 0 16,0-1-16,1 1 0,-22 0 15,21-22-15,-21 1 0,0 20 0,1-20 16,-22 20-16,0-20 0,0 21 0,0-1 16,0 22-16,0 0 0,0 0 15,-22 21-15,1 0 16,0 21-16,0 21 16,21 1-16,0-1 0,-21 0 0,21 1 15,0 20-15,-21 1 0,21-1 0,0-21 16,0 22-16,0-1 0,0-20 15,0 20-15,0 1 0,-22-22 0,22 22 16,-21-22-16,21 0 0,0 1 0,-21-1 16,21-21-16,0 21 0,0-20 15,0-1-15,21-21 16,0 0-16,1 0 0,-1 0 0,0 0 16,0-21-16,21-1 0,-20 1 15,-1 0-15,21 0 0,0 0 0,-20 0 16,20-22-16,-21 22 0,0 0 15,0-21-15,1 20 0,-1-20 16,0 21-16,-21 0 0,0 0 0,-21 21 31,0 0-31,-1 21 16,-20 21-16,21-21 0,0 0 0,0 22 16,-1-22-16,22 21 0,-21-21 15,21 22-15,-21-22 0,21 0 0,0 21 16,0-20-16,0-1 0,0 0 15,21-21-15,0 21 16,1-21-16,-1 0 0,0 0 0,0 0 16,21-21-16,-20 21 0,-1-21 15,21 0-15,-21-1 0,22 1 16,-22 0-16,21 0 0,-21 0 0,22-22 16,-22 1-16,0 21 0,0-21 0,0-1 15</inkml:trace>
  <inkml:trace contextRef="#ctx0" brushRef="#br0" timeOffset="75739.91">8149 8319 0,'0'0'0,"21"0"16,22-22-16,-22 22 15,21-21-15,0 0 0,1 21 16,20-21-16,-20 21 0,20-21 0,1 0 16,-1-1-16,1 22 0,-22-21 0,21 21 15,1-21-15,-22 0 0,1 21 16,-1 0-16,-21 0 0,0-21 0,0 21 16,1 0-16,-1 0 0</inkml:trace>
  <inkml:trace contextRef="#ctx0" brushRef="#br0" timeOffset="78819.46">10308 8403 0,'0'0'0,"-21"0"0,42-21 47,0 21-47,0-21 15,1 0-15,-1 0 0,0-1 0,0 1 16,0 0-16,22-21 0,-22 21 16,0-22-16,0 1 0,0 0 0,0-1 15,-21 22-15,0-21 0,22-1 16,-22 1-16,0 21 0,0 0 0,0 0 16,-22-1-16,1 1 0,-21 21 0,21 0 15,-22 0-15,1 0 0,0 0 16,-1 21-16,1-21 0,0 22 15,-1-1-15,1 0 0,0 0 0,21 0 16,-1 0-16,1 1 0,21-1 16,0 21-16,0-21 0,0 0 0,21 1 15,1-1-15,-1 21 0,21-21 16,-21 22-16,22-1 0,-1-21 0,-21 21 16,21 1-16,-20-1 0,-1 0 0,0 1 15,0-1-15,0 0 0,-21 1 16,0-1-16,0 22 0,0-22 0,0 0 15,-21 1-15,0-22 0,0 21 16,0 0-16,-22-20 0,22-1 0,-21 0 16,-1 0-16,1 0 0,0-21 15,-1 0-15,1 0 0,0 0 16,-1 0-16,1-21 0,0 0 0,21 0 16,-1 0-16,1-22 0,0 1 0,0 0 15,0-1-15,21 1 0,0 0 16,0-1-16,0 1 0,0 0 0,0 20 15,0-20-15,0 21 0,0 0 16,21 0-16,0-1 0,0 22 16,0 0-16,1 0 0,-1 22 0,0-22 15,-21 21-15,21 0 0,0 21 16,0-21-16,1 1 0,-1 20 0,-21-21 16,0 21-16,21-20 0,0 20 15,-21-21-15,21 21 0,0-20 16,-21-1-16,22 21 0,-1-21 0,0 0 15,0-21-15,21 22 0,-20-22 16,-1 0-16,21 0 0,-21 0 0,0 0 16,22 0-16,-22-22 0,21 22 0,-21-21 15,22 0-15,-22 0 0,21 0 16,-21-22-16,22 22 0,-22 0 0,0 0 16,0 0-16,-21 0 0,0-1 0,21 1 15,-21 0 1,0 42-1,-21-21-15,21 21 0,0 1 16,0-1-16,0 0 16,0 0-16,0 0 0,0 22 0,21-22 15,1 0-15,-1 0 16,0-21-16,0 0 0,0 21 0,0-21 16,1 0-16,20 0 0,-21 0 0,21 0 15,-20-21-15,20 21 0,0-21 16,-21 0-16,22 0 0,-22-1 0,0 1 15,0 0-15,0 0 0,1 0 16,-1 0-16,-21-1 0,0 1 16,0 0-16,0 0 0,0 0 0,0 0 15,0 42 17,0 0-32,0 21 15,0-21-15,0 22 0,-21-1 0,-1 0 16,1 1-16,21 20 0,-21 1 15,0-22-15,0 22 0,21-1 0,-21 1 16,-1-1-16,1 1 0,0-1 0,0 22 16,0-22-16,21 22 0,-21-22 15,-1 22-15,1-21 0,0 20 0,0-20 16,0-1-16,21-20 0,-21 20 16,-1-21-16,1 22 0,0-22 0,0 1 15,0-1-15,0-21 0,-1 21 16,22-20-16,-21-1 0,0 0 0,0-21 15,0 0-15,0 0 0,-1-21 16,1 21-16,0-21 16,0-22-16,21 22 0,-21-21 0,21-1 15,-21 1-15,21-21 0,0 20 0,0-20 16,21-1-16,0-20 0,21-1 0,1 0 16,-1 1-16,21-1 0,1 0 15,21-21-15,-1 22 0,22-1 0,-21-21 16,-1 22-16,22-1 0,-42 21 15,20-20-15,1 20 0,-21 1 16,-1 20-16,-21 1 0,1-21 0,-1 41 16,-21-20-16,0 21 0,-21 0 0,0 0 15,0-1-15,-21 22 16,0 0-16,0 0 0,0 0 16,-22 0-16,22 22 0,0-1 15,0-21-15,21 21 0,0 0 16,0 0-16,0 0 0,0 1 15,0-1-15,21 0 16,0 0-16,0 0 0,-21 0 0,22 1 16,-1-1-16,0-21 0,0 21 15,0 0-15,0-21 16,1 21-16,-22 0 16,-22-21 15,1 0-31,0 0 0,0 0 0,0 0 15,0 0-15,-1 0 0,1 0 0,0 0 16,0 0-16,0 0 0,0 0 16,-1 0-16,1 0 15,21 22 17,0-1-17,21-21-15,1 0 0,-1 21 16,0-21-16,0 0 0,0 0 15,0 0-15,1 0 0,20 0 0,-21 0 16,21-21-16,-20 0 0,20-1 16,0 22-16,1-21 0,-1 0 0,-21 0 15,21-21-15,1 20 0,-1 1 0,-21-21 16,22 0-16,-1 20 0,-21-20 16,0-21-16,0 20 0,1-20 0,-1 20 15,21-84-15,-42 85 0,21-21 16,-21 20-16,0 1 15,0 21-15,0-22 0,0 22 0,0 0 16,0 0-16,-21 21 16,21 21-1,-21-21-15,0 42 0,21-20 0,-21 20 16,-1 0-16,1 1 0,21-1 16,-21 0-16,0 22 0,21-22 0,0 0 15,0 22-15,0-22 0,0 1 0,0-1 16,0-21-16,0 21 0,0-20 15,0 20-15,0-21 0,21 0 0,0 0 16,0-21-16,-21 22 0,22-22 0,-1 0 16,0 0-16,0 0 15,0 0-15,0 0 0,1 0 0,-1-22 16,0 22-16,0-21 0,0 0 0,0 0 16,1 0-16,-1 0 0,0-1 15,-21 1-15,21-21 0,-21 21 0,21 0 16,-21-22-16,0 22 0,0 0 15,0 0-15,0 0 16,-21 21-16,0 0 0,0 21 16,0 0-16,-1 0 0,22 0 15,0 0-15,-21 1 0,21-1 0,-21 0 16,21 0-16,0 0 0,0 0 16,0 1-16,0-1 0,0 0 15,21-21-15,0 21 16,1-21-16,-1 0 15,0 0-15,0 0 0,0 0 0,0-21 16,1 21-16,-1-21 0,0 21 0,0-21 16,0-1-16,0 1 0,1 0 15,-1 0-15,0 0 0,-21 0 16,0-1-16,21 1 0,-21 0 0,21 0 16,-21 42 15,-21 0-31,21 0 15,-21 1-15,21-1 16,0 0-16,0 0 0,0 0 0,-21 0 16,21 1-16,0-1 0,-21 0 15,21 0-15,0 0 32,0-42-1,0 0-31,21 0 0,0 0 15,-21-1-15,21 1 0,0 0 16,0 0-16,1 0 0,-1-22 0,0 22 16,0 0-16,0 0 0,0 0 15,1 0-15,-1-1 0,0 22 16,0 0-16,-21 22 16,21-1-16,-21 21 15,0-21-15,0 0 0,0 1 16,0 20-16,0-21 0,0 0 0,0 0 15,0 1-15,0-1 0,0 0 0,0 0 16,21-21 15,1-21-15,-1 0 0,0 21-16,0-21 0,-21-1 0,21 1 15,0 0-15,1-21 0,-1 21 0,0-1 16,0-20-16,0 21 0,0 0 15,1 0-15,-1-1 0,0 22 16,0 0-16,-21 22 16,0-1-16,0 0 15,0 0-15,0 0 0,0 0 0,0 1 16,0 20-16,0-21 0,0 0 0,-21 0 16,21 1-16,0-1 0,0 0 15,0 0-15,0 0 0,21-21 31,0 0-31,0 0 16,1 0-16,-22-21 16,21 0-16,-21 0 0,21 0 15,-21-1-15,0 1 0,0 0 16</inkml:trace>
  <inkml:trace contextRef="#ctx0" brushRef="#br0" timeOffset="79216.23">12044 8001 0,'0'0'0,"-64"0"15,64-21 1,21 21-1,1-21 1,-1 21-16,21-21 0,0 21 0,22-22 16,-22 22-16,1 0 0,20-21 15,-21 21-15,22-21 0,-1 21 0,-20 0 16,20-21-16,1 21 0,-1 0 16,-20-21-16,20 21 0,1-21 15,-22 21-15,21 0 0,-20 0 0,-22 0 16,21 0-16,-21 0 0,1 0 0,-44 0 47,1 0-47,0 0 15,0 0-15,0 0 0,0 0 0,-1 0 16,1 21-16,-21-21 0,21 21 0,-22 0 16,1-21-16</inkml:trace>
  <inkml:trace contextRef="#ctx0" brushRef="#br0" timeOffset="81500.53">2730 10647 0,'-21'-21'0,"21"0"15,-21 21 1,21-22-16,0 1 0,0 0 0,-21 0 0,21 0 15,0 0-15,0-1 16,0 1-16,0-21 0,0 21 0,0 0 16,0-22-16,0 22 0,0 0 15,0 0-15,0 42 32,0 0-32,0 21 0,-21-20 0,21 20 15,0 21-15,-21-20 0,21 20 16,0-20-16,0 20 0,0-21 0,-22 1 15,22-1-15,0 0 0,0-20 16,0 20-16,0-21 0,0 0 0,0 0 16,22-21-1,-22-21 1,21 0-16,0 21 0,-21-21 16,21-21-16,0 20 0,0 1 0,1-21 15,-1 0-15,0-1 0,0 1 0,-21 0 16,21-1-16,0 22 0,1-21 15,-22 21-15,0-1 0,21 22 16,0 0-16,-21 22 16,0-1-16,0 0 0,0 21 0,0-21 15,0 22-15,0-22 0,0 21 16,0 1-16,21-22 0,-21 0 0,0 0 16,21 0-16,-21 0 0,0 1 15,21-22-15,1 0 0,-1 0 16,0 0-16,0 0 0,0-22 15,0 1-15,22 0 0,-22 0 16,21 0-16,-21 0 0,1-22 0,20 1 16,-21 21-16,21-22 0,-20 1 15,-1 21-15,0-21 0,-21-1 0,0 22 16,0 0-16,0 0 0,0 0 16,0-1-16,0 44 15,-21-1-15,21 0 16,0 21-16,0-21 0,-21 22 15,21-1-15,0 0 0,0-20 16,0 20-16,0 0 0,0 1 16,0-22-16,0 0 0,0 0 0,21 0 15,-21 0-15,21 1 0,0-22 0,0 0 16,0 0-16,1 0 0,20 0 16,-21 0-16,0 0 0,22-22 0,-22 1 15,0 0-15,21 0 0,-21 0 16,22 0-16,-22-22 0,0 22 0,0-21 15,0-1-15,1 1 0,-22 21 16,0-21-16,0-1 0,0 22 0,0 0 16,0 0-16,-22 21 15,1 21 1,0 0-16,0 21 0,0-20 16,0-1-16,-1 21 0,22 0 15,0-20-15,-21 20 0,21-21 0,0 0 16,0 0-16,0 1 0,0-1 0,21 0 15,1-21-15,-1 0 0,0 21 16,0-21-16,0 0 0,0 0 0,22 0 16,-22 0-16,0-21 0,0 0 0,0 21 15,1-21-15,-1-1 0,0 1 16,0 0-16,0 0 0,-21 0 0,21 0 16,1 21-16,-22-22 15,0 1-15,21 0 0,0 21 16,0 0-16,-21 21 15,0 0-15,0 1 16,0-1-16,0 0 0,0 0 0,0 0 16,0 0-16,0 1 0,0-1 15,0 0-15,0 0 0,21-21 0,0 21 16,1 0-16,-1-21 16,0 0-16,0 0 0,0 0 15,0 0-15,1-21 0,-1 0 16,0 21-16,0-21 0,0 21 0,0-21 15,1 0-15,-1-1 0,0 1 0,-21 0 16,21 0-16,0 0 0,0 0 16,-21-1-16,0 1 0,0 0 15,0 0-15,0 0 0,0 0 0,-21 21 16,0 0 0,0 0-16,0 0 0,0 21 15,-1 0-15,1 0 0,0 21 0,21-20 16,0 20-16,0-21 0,0 21 0,0-20 15,0 20-15,0-21 0,0 0 16,0 0-16,21 1 0,-21-1 0,21 0 16,1-21-16,-1 0 0,0 21 15,21-21-15,-21 0 0,1 0 16,-1 0-16,0 0 0,0 0 0,21 0 16,-20-21-16,-1 21 0,0-21 15,21 0-15,-21 21 0,22-22 0,-22 1 16,0 0-16,21 0 0</inkml:trace>
  <inkml:trace contextRef="#ctx0" brushRef="#br0" timeOffset="81839.35">6286 10118 0,'0'0'0,"0"21"31,0 0-15,-21 0-16,0 0 0,21 22 0,-21-1 16,0 0-16,21 1 0,-21-1 15,-1 0-15,22 22 0,-21-22 0,0 1 16,21 20-16,-21-21 0,0 1 15,21-1-15,0 0 0,-21 1 0,-1-22 16,22 21-16,0-21 0,0 1 16,0-1-16,-21 0 0,21 0 15,0-42 1,0 0 0</inkml:trace>
  <inkml:trace contextRef="#ctx0" brushRef="#br0" timeOffset="82683.24">5588 10774 0,'-21'0'0,"42"0"0,-63 0 0,20 0 0,65 0 31,-22 0-15,21 0-16,1-21 0,20 0 0,1 21 15,-1-22-15,1 22 0,-1-21 16,1 0-16,-1 0 0,1 0 0,-1 0 15,1-1-15,-22-20 0,21 21 0,-20 0 16,20-22-16,-20 22 0,-1 0 16,-21-21-16,21 21 0,-20-1 0,-1 1 15,-21 0-15,0 0 0,0 0 0,-21 21 32,-1 0-32,1 21 15,0 0-15,0 21 0,0-20 16,21 20-16,-21-21 0,-1 21 15,1 1-15,21 20 0,-21-20 0,0-1 16,0 0-16,21 1 0,-21-1 0,-1-21 16,22 21-16,-21-20 0,21-1 15,0 0-15,0 0 0,0 0 16,0-42 15,21 0-31,1 0 16,-1 0-16,0-1 0,0-20 15,0 21-15,0 0 0,22 0 16,-22-1-16,0-20 0,0 42 0,0-21 16,1 0-16,-1 21 0,0 0 0,0 0 15,-21 21-15,0 0 16,21-21-16,-21 21 0,0 0 16,0 1-16,0-1 0,0 0 0,0 0 15,0 0-15,0 0 0,21-21 0,1 22 16,-22-1-16,21-21 0,0 0 15,0 0-15,0 0 0,0 0 0,1 0 16,-1 0-16,21 0 0,-21 0 0,22 0 16,-22 0-16,0 0 0,21-21 15,-21-1-15,1 22 0,-1-21 0,21 0 16,-21 0-16,-21 0 0,21 0 16,1-1-16,-22 1 0,21-21 0,-21 21 15,0 0-15,0-1 0,0 1 16,0 0-16,-21 21 15,-1 0-15,1 0 0,0 21 16,0 0-16,0 1 0,0-1 16,-1 0-16,1 0 0,0 21 0,21-20 15,0-1-15,0 0 0,0 0 0,0 0 16,0 0-16,0 1 16,0-1-16,21-21 0,-21 21 0,21-21 15,1 21-15,-1-21 0,0 0 16,0 0-16,0 0 15,0 0-15,1 0 16,-1-21-16,0 0 0,-21 0 16,21 21-16,-21-22 0,21 1 0,-21 0 15,21 0-15</inkml:trace>
  <inkml:trace contextRef="#ctx0" brushRef="#br0" timeOffset="84239.85">9229 10329 0,'0'0'0,"0"-21"31,0 0-31,0 0 16,21 0-16,0 0 0,0-22 15,0 22-15,22 0 0,-22-21 16,0 20-16,0-20 0,-21 21 0,0-21 15,0 20-15,0-20 0,0 21 0,0 0 16,0 0-16,-42-1 0,21 1 16,-1 21-16,-20 0 0,21 0 0,-21 0 15,-1 0-15,22 21 0,-21 1 0,-1-1 16,1 0-16,21 21 0,-21-21 16,-1 22-16,22-22 0,0 21 15,21-21-15,0 22 0,0-22 16,0 21-16,42-21 0,-21 22 0,22-22 15,-1 21-15,0-21 0,22 22 0,-22-1 16,1-21-16,-1 22 0,0-22 16,1 21-16,-22-21 0,21 22 0,-21-22 15,0 0-15,-21 0 0,0 0 0,0 0 16,0 1-16,0-1 0,-21 0 16,0 0-16,0-21 0,0 0 0,-22 21 15,22-21-15,-21 0 0,0 0 0,-1 0 16,22-21-16,-21 0 15,-1 21-15,1-21 0,0 0 0,-1-1 16,22-20-16,-21 21 0,21 0 0,0 0 16,-1-1-16,1 1 0,21 42 31,21 1-31,1-1 16,20 0-16,-21 0 0,0 0 15,22 22-15,-22-22 0,21 0 0,-21 0 16,22 0-16,-22 0 0,21-21 0,0 22 15,-20-22-15,20 0 0,-21 0 16,0 0-16,22 0 0,-22 0 0,0-22 16,21 1-16,-21 21 0,1-21 15,20 0-15,-21-21 0,21 20 16,-20 1-16,-1-21 0,0 0 0,0 20 16,0-20-16,0 0 0,1 21 0,-22-22 15,0 22-15,21 0 0,0 21 16,0 0-16,0 0 15,0 0-15,-21 21 16,22 0-16,-22 0 0,21 1 16,-21-1-1,21-42 17,-21-1-17,0 1-15,0 0 16,0 0-16,0 0 15,-21 0-15,0 21 0,21-22 0,-22 22 16,1 0-16,0 0 0,0 0 16,0 0-16,0 0 0,-1 22 15,1-1-15,0 0 0,21 21 0,-21-21 16,0 22-16,21-22 0,-21 21 16,21 1-16,0-22 0,0 21 0,0-21 15,0 22-15,0-22 0,0 0 0,0 0 16,21 0-16,0 0 0,0-21 15,0 0-15,0 22 0,22-22 16,-22 0-16,21 0 0,-21 0 0,22 0 16,-1-22-16,0 1 0,1 0 15,-1 0-15,0 0 0,1 0 0,-22-1 16,21 1-16,-21 0 0,22-21 0,-22 21 16,0-22-16,-21 22 0,0 0 15,21 0-15,-21 0 0,-21 21 31,0 21-31,21 0 16,-21 0-16,21 0 0,-21 0 0,21 1 16,0-1-16,0 0 0,0 0 0,0 0 15,0 0 1,0 1-16,0-1 0,21-21 16,0 21-16,0-21 0,-21 21 15,21-21-15,0 0 0,1 0 0,-1 0 16,0 0-16,0 0 0,0-21 15,0 0-15,1 21 0,-1-21 0,0-1 16,0 1-16,0 21 0,0-21 16,1 0-16,-22 0 0,21 0 0,-21-1 15,21 1-15,-21 0 0,0 0 0,0 42 47,0 0-47,0 0 16,0 22-16,0-22 0,-21 0 0,21 0 15,0 0-15,0 1 0,0-1 16,0 0-16,0 0 0,0 0 16,21-21 15,0 0-31,0-21 16,0 21-16,1-21 0,-22 0 0,21 0 15,0-1-15,0 1 0</inkml:trace>
  <inkml:trace contextRef="#ctx0" brushRef="#br0" timeOffset="84584.15">10901 10224 0,'-21'-22'15,"42"44"-15,-64-65 0,22 22 0,-21 0 0,21 21 16,0 0-16,-1 0 0,1 0 0,0 0 16,0 21-16,0 0 15,21 0-15,-21-21 0,21 22 0,0-1 16,21-21-1,0 0-15,0 0 16,0 0-16,0 0 0,1 0 0,20-21 16,-21-1-16,0 22 0,0-21 0,1 0 15,-1 21-15,0-21 16,-21 0-16,0 0 0,0-1 16,-21 22-1,0 0-15,-1 0 0,1 0 16,0 0-16,0 22 0,0-1 15,21 0-15,-21 0 0,21 0 16,0 0-16,0 1 0,0 20 0,0-21 16,0 0-16,0 0 0,0 22 0,21-22 15,0 0-15,0 0 0,0 0 16,0 1-16,1-22 0,-1 21 16</inkml:trace>
  <inkml:trace contextRef="#ctx0" brushRef="#br0" timeOffset="84923.96">11324 10456 0,'-21'0'15,"21"22"-15,-21-22 16,21 21-16,-21 0 0,21 0 0,0 0 16,0 0-16,0 1 0,-22-1 15,22 21-15,0-21 0,-21 22 0,21-1 16,0 0-16,0 22 0,-21-22 15,0 0-15,21 22 0,-21-1 0,0 1 16,-1-1-16,1 1 0,-21-1 16,21-20-16,0 20 0,-22 1 0,22-1 15,0-20-15,0-1 0,0 21 0,-1-20 16,1-22-16,0 21 0,0 1 0,21-22 16,0 0-16,0 0 0,-21 0 15,21-42 16,0 0-31,0 0 0,0 0 0,0-1 16,0-20-16,0 21 0,21-21 16,-21-1-16,21 1 0</inkml:trace>
  <inkml:trace contextRef="#ctx0" brushRef="#br0" timeOffset="85203.8">11007 10689 0,'0'0'16,"21"-63"-16,0 20 0,0 1 0,0 0 0,0-1 15,1 22-15,-1-21 0,0 21 0,0 0 16,0-1-16,0 22 0,1 0 16,-1 0-16,0 0 0,0 0 0,0 0 15,0 0-15,1 22 0,-22-1 0,0 0 16,21 0-16,-21 0 0,0 0 16,0 22-16,0-22 0,-21 0 15,-1 21-15,1-20 0,0-1 0,0 0 16,0 0-16,-22 0 0,22 0 0,-21 1 15,21-22-15,0 21 0,-1-21 16,1 0-16,0 0 0,0 0 0,21-21 31,0-1-15,21 1-16,0 0 0</inkml:trace>
  <inkml:trace contextRef="#ctx0" brushRef="#br0" timeOffset="85503.14">11663 9652 0,'21'-42'15,"-42"84"-15,42-105 0,-21 41 0,0 1 0,0 0 16,0 42 0,0 22-1,0-22-15,-21 21 0,21 0 0,-21 1 16,21 20-16,0-20 0,0 20 0,0 1 15,0-22-15,0 21 0,0-20 16,0 20-16,0-20 0,-22 20 16,22-21-16,-21 1 0,21-1 0,0-21 15,0 22-15,0-22 0,0 0 16,0 0-16,0 0 0,21-21 16,1 0-16,-1 0 15,0 0-15,0-21 16,-21 0-16,21 0 0,0 0 0</inkml:trace>
  <inkml:trace contextRef="#ctx0" brushRef="#br0" timeOffset="85872.73">12128 10139 0,'0'0'16,"0"-21"-16,0 0 0,-21 21 31,0 0-31,0 0 0,-21 21 16,20 0-16,1 0 0,0-21 15,0 21-15,21 0 0,-21 1 16,21-1-16,0 0 0,0 0 16,0 0-16,21-21 0,0 21 15,0-21-15,0 0 0,22 0 16,-22 22-16,0-22 0,0 0 16,0 21-16,1-21 0,-1 21 0,0-21 15,-21 21-15,21-21 0,-21 21 0,0 0 16,0 1-1,-21-1-15,0-21 0,0 21 16,-1-21-16,-20 21 0,21-21 0,0 0 16,-22 0-16,22 21 0,0-21 15,0 0-15,-21 0 0,20 0 16,1 0-16,0 0 0,0 0 16,21-21-1,0 0-15,0 0 0,0 0 16,0-1-16</inkml:trace>
  <inkml:trace contextRef="#ctx0" brushRef="#br0" timeOffset="86155.56">11515 10012 0,'0'0'15,"0"-21"-15,21 0 16,0 21-16,0-22 0,21 22 0,-20-21 15,20 21-15,21-21 0,-20 0 16,-1 21-16,22-21 0,-22 21 0,21-21 16,1 21-16,-22-22 0,1 1 0,20 21 15,-21 0-15,-20-21 0,20 21 16,0 0-16,-21-21 0,1 21 0,-1 0 16,0 0 15</inkml:trace>
  <inkml:trace contextRef="#ctx0" brushRef="#br0" timeOffset="86852.17">13843 10414 0,'21'21'16,"0"-21"-16,0-21 15,-21 0-15,22 0 0,-22 0 16,21-1-16,0 1 0,-21 0 16,0 0-16,0 0 0,21-22 0,-21 22 15,0 0-15,0-21 0,0 21 0,-21-22 16,0 22-16,0-21 0,-22 21 15,22-1-15,-21 1 0,-1 0 0,22 0 16,-21 21-16,0 0 0,20 0 0,-20 0 16,0 21-16,21-21 0,-22 21 15,22 0-15,-21 22 0,21-22 0,-1 0 16,1 21-16,0 1 0,0-22 16,0 21-16,21 1 0,0-1 15,0-21-15,0 21 0,0-20 0,0 20 16,21-21-16,0 0 0,0-21 0,0 21 15,1-21-15,20 0 0,-21 0 16,21 0-16,1 0 0,-22 0 0,21-21 16,1 0-16,-22 0 0,21 0 0,-21 0 15,0-1-15,22 1 0,-22 0 16,0 0-16,-21-21 0,0 20 0,21 1 16,-21 0-16,0 0 0,0 0 0,0 0 15,0-1-15,-21 44 31,21-1-31,0 0 0,0 0 16,0 21-16,0-20 16,0 20-16,0-21 0,0 0 0,0 22 15,0-22-15,21 0 0,-21 0 0,21 0 16,-21 0-16,22-21 16,-1 0-16,0 0 0</inkml:trace>
  <inkml:trace contextRef="#ctx0" brushRef="#br0" timeOffset="87230.95">14139 10054 0,'0'0'16,"0"-21"-16,0 0 0,0 0 0,21 0 15,1 21-15,-1-22 0,0 22 16,0 0-16,0 0 0,0 0 15,1 0-15,-1 0 0,0 22 0,0-1 16,-21 0-16,21 0 0,-21 0 16,21 22-16,-21-22 0,0 0 0,0 21 15,0-21-15,0 22 0,0-22 0,-21 0 16,0 21-16,0-20 16,21-1-16,0 0 0,-21-21 15,21-21 1,0 0-1,21-1-15,0 1 0,0 0 16,0 0-16,1 0 0,-1-22 0,-21 22 16,21-21-16,0 21 0,0-22 15,0 1-15,1 21 0,-1 0 0,0-22 16,0 22-16,0 21 0,0-21 0</inkml:trace>
  <inkml:trace contextRef="#ctx0" brushRef="#br0" timeOffset="87567.76">14584 10287 0,'0'0'0,"0"21"0,21-21 16,0 21-16,0-21 0,0 0 0,1 0 16,-1 0-16,0 0 0,0-21 0,0 0 15,0 0-15,1 21 0,20-21 16,-21 0-16,0-1 0,0 1 0,1 0 15,-1 0-15,0 0 0,-21 0 16,0-22-16,0 22 0,0 0 0,0 0 16,0 0-16,-21 21 15,0 0-15,-1 21 0,1-21 16,-21 21-16,21 21 0,0-21 16,-1 1-16,1 20 0,0-21 0,21 21 15,0-20-15,0-1 0,0 21 0,0-21 16,0 0-16,0 1 0,0-1 15,0 0-15,21-21 0,0 0 0,1 21 16,-1-21-16,21 0 0,0 0 0,-20 0 16,20-21-16,21 0 0,-20 21 15,-1-21-15,0-1 0,1 1 0</inkml:trace>
  <inkml:trace contextRef="#ctx0" brushRef="#br0" timeOffset="88291.58">16700 10097 0,'0'-22'15,"0"1"1,22 0-16,-22 0 0,21 0 15,0-22-15,-21 22 0,21-21 0,-21 21 16,21-22-16,-21 1 0,0 0 16,0-1-16,0 1 0,-21 0 15,-21-1-15,21 22 0,-22-21 0,1 21 16,0 21-16,-1 0 0,1 0 16,0 0-16,-22 0 0,22 21 0,-1 21 15,1 1-15,0-1 0,-1 21 16,22-20-16,0 20 0,0 1 0,0-22 15,21 22-15,0-22 0,0 0 0,0 1 16,0-22-16,21 0 0,0 21 16,0-42-16,22 21 0,-22-21 0,21 0 15,0 0-15,1 0 0,-1 0 16,0 0-16,1-21 0,-1 0 0,0 0 16,-20 0-16,20 0 0,0-1 15,-21-20-15,22 21 0,-22-21 16,0-1-16,0 22 0,-21-21 0,0-1 15,0 1-15,0 0 0,0 21 0,0-1 16,0 1-16,0 42 16,0 1-16,-21-1 15,21 21-15,-21-21 0,21 22 0,-21-22 16,21 21-16,0 0 0,0-20 16,0 20-16,0-21 0,0 21 0,0-20 15,0-1-15,0 0 0,21 0 16,0 0-16,0-21 15,0 0-15,1 0 0,-1 0 16,0 0-16,0-21 0,0 21 0,22-21 16</inkml:trace>
  <inkml:trace contextRef="#ctx0" brushRef="#br0" timeOffset="89204.06">17378 9779 0,'0'-21'0,"0"42"0,0-63 0,0 21 0,0-1 16,0 1-16,0 0 0,-21 0 15,-22 21-15,22 0 0,0 0 16,0 0-16,0 0 0,-1 21 0,-20 0 16,21 0-16,0 1 0,0 20 15,21-21-15,-22 21 0,22 1 16,-21-1-16,21-21 0,0 22 0,0-1 16,0-21-16,0 0 0,21 0 15,1 1-15,-1-1 0,0 0 0,0-21 16,21 0-16,1 0 0,-1 0 15,0 0-15,1 0 0,-1 0 0,0 0 16,1-21-16,-1 0 0,0-1 0,1 1 16,-1 0-16,0 0 0,1-21 15,-22-1-15,21 1 0,-21-22 0,1 1 16,-1-1-16,-21 1 0,21-1 0,-21 1 16,21-1-16,-21-20 15,21 20-15,-21 1 0,0-1 0,0 1 16,0-1-16,0 1 0,0 20 15,0 1-15,0 0 0,0 21 0,-21 21 16,0 0-16,0 42 16,21-21-16,-21 21 0,-1 22 15,1-22-15,0 22 0,0-1 0,21 1 16,-21-1-16,0 1 0,21-1 16,0 1-16,0-1 0,0 1 0,0-1 15,0 1-15,0-22 0,0 0 16,0 22-16,0-43 0,0 21 0,21-20 15,0 20-15,-21-21 0,21-21 16,0 21-16,0 0 0,1-21 0,-1 0 16,0 0-16,0 0 15,21 0-15,-20-21 0,-1 0 0,0 0 16,0 21-16,0-21 0,0 0 0,1-1 16,-1-20-16,0 21 0,-21 0 15,0 0-15,21-1 0,-21 1 16,21 21-16,-21 21 15,0 1 1,0-1-16,0 0 0,0 0 16,0 0-16,0 0 0,0 1 15,0-1-15,0 0 0,0 0 16,0 0-16,21-21 0,1 0 16,-1 0-16,0 0 0,0 0 15,0 0-15,22 0 0,-22-21 16,0 21-16,0-21 0,0 0 0,0 0 15,1-1-15,-1 1 0,0-21 0,0 21 16,0 0-16,-21-22 0,0 22 16,21-21-16,-21 21 0,0-1 0,22 1 15,-22 42 17,0 1-32,0-1 0,0 21 0,-22-21 15,22 0-15,-21 1 0,21-1 16,-21 0-16,21 0 0,0 0 0,0 0 15,0 1-15,0-1 0,21-21 32,0 0-32,1 0 0,-1 0 0,0 0 15,0 0-15,0-21 0,0-1 0,1 1 16,-22 0-16,21 0 0</inkml:trace>
  <inkml:trace contextRef="#ctx0" brushRef="#br0" timeOffset="89434.92">17992 9462 0,'-43'0'16,"86"0"-16,-128 0 0,43 0 0,20 0 0,1 0 16,42-22-1,1 22-15,-1-21 16,0 21-16,21 0 0,1-21 15,-1 21-15,0 0 0,1-21 0,-1 21 16,0 0-16,1-21 0,-1 21 0,0 0 16,-21 0-16,1 0 0,20 0 15,-21 0-15,0 0 0</inkml:trace>
  <inkml:trace contextRef="#ctx0" brushRef="#br0" timeOffset="91148.87">19113 9906 0,'22'0'0,"-44"0"0,65-21 16,-22 0-16,0 0 15,0-1-15,-21-20 0,21 21 16,-21 0-16,0 0 0,0-22 0,0 22 15,0-21-15,-21 21 0,0-1 16,21 1-16,-21 0 0,-21 21 0,20 0 16,1 0-16,0 0 0,-21 0 0,21 21 15,-22 0-15,22 1 0,-21 20 16,21 0-16,-22-21 0,22 22 0,0-1 16,0 0-16,0-20 0,21 20 0,0-21 15,0 0-15,0 0 0,0 1 16,21-22-16,0 0 0,0 0 15,0 0-15,0 0 0,22 0 16,-22 0-16,0-22 0,21 1 16,-20 0-16,20 0 0,-21 0 0,0 0 15,22-1-15,-22 1 0,0-21 16,0 21-16,-21-22 0,0 1 0,0 21 16,0-21-16,0 20 0,0 1 0,0 0 15,0 0-15,-21 42 16,21 0-1,-21 0-15,21 22 0,-21-1 0,21-21 16,-22 22-16,22-1 0,0 0 16,0-21-16,0 22 0,0-22 0,0 21 15,0-21-15,22 1 0,-22-1 16,21-21-16,0 21 0,21-21 16,-21 0-16,1 0 0,20 0 0,0 0 15,-21 0-15,22 0 0,-1-21 0,0 0 16,1-1-16,-1 1 0,0 0 15,-20 0-15,20-21 0,-21 20 0,21-20 16,-20-21-16,20 20 0,-21-20 0,0 20 16,-21-20-16,21-1 0,-21 1 15,22-1-15,-22 1 0,0-1 0,0 1 16,0-1-16,0 1 0,0 21 16,0-22-16,0 43 0,0-21 0,0 20 15,-22 22-15,1 22 16,0-1-16,0 21 0,0 0 15,0 1-15,-1 20 0,1 1 0,0-1 16,21 1-16,0-1 0,-21 1 16,21-1-16,0 1 0,0-1 0,0-20 15,0 20-15,0-21 0,0 1 0,21-1 16,0 0-16,0-20 0,1 20 16,-22-21-16,21 0 0,0-21 0,0 0 15,0 21-15,0-21 0,22 0 0,-22 0 16,0-21-16,0 0 0,0 21 15,22-21-15,-22 0 0,0-22 16,0 22-16,0-21 0,22 0 0,-22-22 16,0 22-16,0-1 0,0-20 15,1-1-15,-22 1 0,21-1 0,0 1 16,0-1-16,-21 1 0,0-1 0,0 22 16,0 0-16,0-1 0,0 22 15,0 0-15,0 0 0,0 42 16,-21 0-16,0 0 15,0 22-15,-1-1 0,1 0 0,0 22 16,21-22-16,-21 22 0,0-1 0,21 1 16,-21-1-16,21 1 15,0-1-15,0 1 0,0-1 0,0-20 16,0 20-16,0-21 0,0-20 0,0 20 16,0-21-16,21 0 0,-21 0 15,21-21-15,0 0 0,0 0 0,22 0 16,-22 0-16,0 0 0,0-21 0,21 0 15,-20 21-15,20-21 0,-21-21 16,0 20-16,22 1 0,-22-21 0,0 21 16,0-22-16,0 22 0,0-21 15,-21 21-15,0 0 0,22-1 0,-22 44 32,0-1-17,0 0-15,0 0 0,0 0 0,0 0 16,-22 1-16,22 20 0,0-21 0,0 0 15,0 0-15,0 1 16,22-1-16,-1-21 0,21 0 16,-21 0-16,0 0 0,1 0 0,20 0 15,-21 0-15,21 0 0,-20-21 16,-1-1-16,21 22 0,-21-21 0,0 0 16,1-21-16,-1 21 0,-21-1 0,21-20 15,-21 21-15,0 0 0,0 0 16,0-1-16,0 1 0,0 0 0,0 0 15,-21 42 17,21 0-32,0 0 0,-21 1 15,-1 20-15,1-21 0,21 21 0,-21 22 16,21-22-16,0 22 0,0-22 16,0 22-16,-21-1 0,21 22 0,0-22 15,-21 22-15,21 0 0,0-1 0,0 1 16,0 0-16,0-1 0,-21 1 15,21 0-15,-22 20 0,22-20 0,-21 0 16,0-1-16,21 22 0,-21-21 16,0-22-16,0 22 0,-1 0 0,-20-22 15,21 22-15,0-22 0,-22 1 16,22-1-16,-21-20 0,0-1 0,20 0 16,1 1-16,0-22 0,0 0 0,0-21 15,0 0-15,-1 0 0,1-21 0,0 0 16,0 0-16,21-22 0,-21 1 15,0-22-15,-1 1 0,1-1 0,0 1 16,-21-22-16,21 1 0,-1-1 0,22-21 16,-21 0-16,21 0 0,0 22 0,0-22 15,0 0-15,0 0 0,0-21 16,0 43-16,21-22 0,1 21 0,-22 0 16,21 1-16,0 20 0,21 1 15,-21 20-15,1-20 0,20 21 16,-21 20-16,21-20 0,1 21 0,-22 0 15,21 0-15,1-1 0,-22 1 0,21 0 16</inkml:trace>
  <inkml:trace contextRef="#ctx0" brushRef="#br0" timeOffset="94140.02">21907 9991 0,'0'0'0,"-42"-43"16,42 22-16,0 0 16,0 0-16,0 0 0,21-22 15,0 22-15,1 0 0,-1 0 0,21-21 16,-21 20-16,0-20 0,1 21 15,20-21-15,-21 20 0,0-20 0,-21 21 16,21-21-16,-21 20 0,22 1 16,-22 0-16,0 0 0,0 0 0,-22 21 15,1 0 1,21 21-16,-21 0 0,0 0 16,0 22-16,0-1 0,21 0 15,0 1-15,-22-1 0,22 21 16,0-20-16,0-1 0,0 0 0,0-20 15,0 20-15,22-21 0,-1 0 0,-21 0 16,21 1-16,0-22 0,0 0 16,0 0-16,1 0 0,20 0 15,-21 0-15,0 0 0,0 0 0,1-22 16,20 1-16,-21 0 0,0 0 16,22 0-16,-22-22 0,0 22 0,21-21 15,-21 0-15,1-1 0,20 1 16,-21 21-16,0-22 0,0 22 15,22 0-15,-22 0 0,0 21 0,0 0 16,-21 21-16,21 0 16,-21 0-16,0 1 0,0 20 0,0-21 15,0 21-15,0 1 0,0-22 0,0 21 16,-21-21-16,21 22 0,-21-22 16,21 0-16,0 0 0,-21-21 0,21 21 15,0-42 16,0 0-31,21 0 16,0 0-16,0 0 16,1-1-16,-1-20 0,0 21 0,0-21 0,0-1 15,0 22-15,1-21 0,-22-1 16,21 22-16,0-21 0,-21 21 16,21 0-16,-21-1 0,-21 22 15,0 0 1,0 22-16,-1-1 0,1 0 15,0 0-15,0 21 0,0-20 0,21 20 16,-21 0-16,21 1 0,-22-1 16,22-21-16,0 21 0,0-20 0,0-1 15,0 21-15,0-21 0,22-21 0,-1 21 16,0 1-16,0-22 0,21 0 16,-20 0-16,-1 0 0,21 0 0,0 0 15,-20 0-15,20-22 0,-21 1 16,21 21-16,-20-21 0,20 0 15,-21 0-15,0 0 0,0-22 0,1 22 16,-1 0-16,-21-21 0,0 20 16,0-20-16,0 21 0,0-21 0,0 20 15,0 1-15,0 0 0,-21 21 0,-1 0 16,1 0-16,0 0 0,21 21 16,-21 0-16,0 1 0,0-1 0,-1 21 15,1-21-15,21 22 0,-21-22 16,21 21-16,0-21 0,0 22 0,0-22 15,0 0-15,0 0 0,0 0 16,21 0-16,0-21 0,1 22 16,20-22-16,-21 0 0,0 0 0,0 0 15,22 0-15,-22 0 0,21 0 0,-21-22 16,22 1-16,-22 21 0,0-21 16,21 0-16,-20 0 0,-1-22 0,0 22 15,0 0-15,0-21 0,0 21 0,-21-22 16,22 22-16,-1 0 0,-21 0 15,0 0-15,0-1 0,21 22 0,0 0 32,-21 22-32,0-1 0,0 0 0,0 0 15,0 0-15,0 0 0,0 1 16,0-1-16,0 0 16,0-42 30,0 0-46,0-1 16,0 1-16,0 0 0,0 0 16,0 0-16,0 0 15,0-1-15,0 1 0,-21 21 0,0 0 16,0 21 0,-1 1-16,1-1 0,21 0 15,-21 0-15,21 0 0,0 22 16,-21-22-16,21 0 0,-21 21 15,21-21-15,0 22 0,0-22 0,0 0 16,0 0-16,0 0 0,0 1 0,0-1 16,21-21-16,0 0 15,0 0-15,0 0 0,1 0 0,-1 0 16,0 0-16,21 0 0,-21 0 0,1 0 16,20-21-16,-21 21 0,0-22 15,22 1-15,-22 0 0,0 0 0,0 0 16,0 0-16,0-22 0,1 22 15,-1 0-15,0-21 0,-21 20 16,0 1-16,0 0 0,0 0 16,0 42-1,0 0-15,-21 0 16,0 1-16,21 20 0,-22-21 16,22 0-16,-21 0 0,21 1 15,0-1-15,0 0 0,0 0 16,0 0-16,21-21 31,1 0-31,-1 0 0,0 0 16,0-21-16,0 21 0,0-21 0,-21 0 15,22 21-15,-1-21 16,0-1-16,0 1 0,-21 0 0,0 0 16,21 0-16,-21 0 0,21-1 0,-21 1 15,0 42 16,0 1-31,0-1 0,0 0 16,0 0-16,0 0 0,0 0 0,0 1 16,0-1-16,0 0 0,0 0 15,22 0 1,-1-21-16,0 0 16,0 0-16,0 0 0,22 0 0,-22 0 0,0 0 15,21 0-15,-21-21 16,22 21-16,-22-21 0,21 0 0,-21 0 15,1-1-15,-1 1 0,21 0 0,-21-21 16,-21 21-16,21-22 0,1 1 16,-1-22-16,-21 22 0,0 0 0,0-1 15,21-20-15,-21 21 0,21-1 0,-21 1 16,21 0-16,-21-1 0,0 22 16,0 0-16,0 0 0,0 0 0,0 42 31,-21-21-31,0 42 0,0-21 15,0 0-15,-1 22 0,1-1 0,0 0 16,-21 1-16,21-1 0,-1 22 16,1-22-16,21 0 0,0 1 0,-21-1 15,21 0-15,0-21 0,0 22 0,0-22 16,0 0-16,21 0 0,0 0 16,1-21-16,-1 22 0,0-22 0,0 0 15,0 0-15,0 0 0,1 0 16,-1 0-16,21 0 0,-21 0 15,0 0-15,22-22 0,-22 1 0,0 21 0,0-21 16,0 0-16,1 0 0,-1 0 16,0-1-16,0 1 0,0 0 15,-21 0-15,21 0 0,-21 0 0,0-1 16,-21 22 0,0 0-16,0 22 15,0-1-15,0 0 0,-1 0 0,1 0 16,0 0-16,21 1 0,-21-1 15,21 0-15,0 0 0,0 0 0,0 0 16,0 1-16,0-1 0,21-21 16,0 21-16,22-21 0,-22 0 0,0 21 15,21-21-15,1 0 0,-1 0 0,0 0 16,1 0-16,-1 0 16,0 0-16,22 0 0,-22 0 0,0 0 15,1-21-15,-1 21 0,0-21 0,-20 21 16,20-21-16,-21-1 0,0 22 15,0-21-15,1 0 0,-22 0 0,21 0 16,-21-22-16,0 22 0,0 0 0,0 0 16,0 0-16,-21 0 15,-1 21-15,1 0 0,0 0 16,0 0-16,0 21 0,0 0 0,-1 0 16,1 0-16,0 0 0,-21 1 15,21-1-15,-1 0 0,1 0 0,0 0 16,21 0-16,0 1 0,0-1 15,0 0-15,0 0 16,21-21 0,0 0-16,1 0 0,-1 0 0,0 0 15,21 0-15,-21 0 0,1-21 16,-1 21-16,21-21 0,-21 0 0,22-22 16,-22 22-16,0-21 0,0 21 0,21-22 15,-20-20-15,-1 20 0,0 1 16,0 0-16,0-22 0,0 22 15,1-22-15,-22 22 0,21 0 0,-21-22 16,0 22-16,0 0 0,0-1 0,21 22 16,-21-21-16,0 21 0,-21 21 31,21 21-31,-43 0 0,22 0 0,0 21 16,0 1-16,0-1 0,0 0 15,-1 1-15,1-1 0,21 0 0,0 22 16,0-22-16,0 1 0,0-1 0,0 0 15,0 1-15,0-1 0,21 0 16,1-21-16,-1 22 0,0-22 0,21 0 16,-21 0-16,1 0 0,-1 1 15,0-1-15,21-21 0,-21 0 0,1 0 16,-1 0-16,21 0 0,-21 0 16,0 0-16,22 0 0,-22 0 0,0-21 15,0-1-15,22 22 0,-22-21 16,0 0-16,0-21 0,0 21 0,0-1 15,1 1-15,-1-21 0</inkml:trace>
  <inkml:trace contextRef="#ctx0" brushRef="#br0" timeOffset="94466.83">24701 9271 0,'0'0'0,"-21"0"0,0 0 15,0 0-15,42 0 16,0 0-16,22 0 16,-1 0-16,0 0 0,22 0 15,-22 0-15,0-21 0,22 21 0,-1 0 16,-20 0-16,20-21 0,-20 21 15,-1 0-15,0 0 0,1-21 0,-1 21 16,-21 0-16,0 0 0,0 0 0,1 0 31,-1 0-15,-21 21-16,0 0 16</inkml:trace>
  <inkml:trace contextRef="#ctx0" brushRef="#br0" timeOffset="94703.91">25188 10414 0,'0'0'0,"-21"0"16,0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4:29:16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889 0,'0'-21'15,"0"0"1,0 0-16,0-1 16,0 1-1,0 0-15,0 0 0,0 0 16,0 0-16,0-1 16,0 1-16,0 0 15,0 42 32,0 0-31,0 22-16,0-1 0,0 0 0,0 22 15,0-1-15,0 1 0,0 21 16,0-22-16,0 1 0,-22 20 16,22-20-16,0 20 0,0 1 15,0-21-15,0 20 0,0-20 16,0-1-16,-21 1 0,21-1 0,0-20 15,0-1-15,0 0 0,0-21 16,0 22-16,0-22 0,0 0 16,-21-21 15,21-21-31,0 0 0,-21-22 0,21 22 16,0-21-16,0-22 0,0 22 15,0-21-15</inkml:trace>
  <inkml:trace contextRef="#ctx0" brushRef="#br0" timeOffset="768.55">1122 1418 0,'0'0'0,"-43"-21"15,22 0-15,0 0 0,0 0 16,0-1-16,0 1 0,-1 0 0,22-21 16,0 21-16,0-1 0,0-20 15,0 21-15,0-21 0,22-1 0,-1 1 16,0 0-16,0-1 0,21 1 15,22 0-15,-22-1 0,22 22 16,-1-21-16,1 21 0,-1-1 0,1 1 16,-22 21-16,22 0 0,-1 0 15,-21 0-15,1 21 16,-1 1-16,0-1 0,-20 21 0,-1 0 16,0 1-16,-21 20 0,0-20 15,0 20-15,-21 1 0,0-22 0,-22 21 16,1 1-16,0-22 0,-1 1 15,1 20-15,0-21 0,-22-20 16,22 20-16,-1 0 0,1-21 0,0 1 16,21-1-16,-22-21 0,22 21 15,0-21-15,0 0 16,0 0-16,21-21 16,0 0-16,0-1 0,21 1 15,0 0 1,0 21-16,0 0 0,0 0 15,1 0-15,-1 21 0,21 0 16,-21-21-16,0 43 0,1-22 0,-1 0 16,21 21-16,-21-20 0,0 20 15,1-21-15,-1 21 0,0-20 16,0-1-16,0 0 0,0 0 0,1 0 16,-1-21-16,21 0 0,-21 21 15,0-21-15,1 0 0,20 0 0,-21 0 16,0-21-16,22 0 0,-22 21 15,21-21-15,0 0 0,-20-22 16,20 22-16,0-21 0,-21 21 16,22-22-16,-22 1 0,0 0 0,0 21 15,0-22-15,-21 1 0,0 21 16,0 0-16,0-22 0,0 22 16,0 0-16,-21 0 15,0 21-15,0 0 0,0 0 16,21 21-16,-21 0 0,21 0 0,-22 0 15,22 1-15,0-1 0,0 0 16,0 21-16,0-21 0,0 22 0,0-22 16,0 0-16,0 0 0,0 22 15,22-22-15,-22 0 0,21-21 16,0 21-16,0-21 0,0 0 16,0 0-16,22 0 0,-22 0 15,21 0-15,-21 0 0,22-21 0,-22 21 16,21-21-16,1 0 0</inkml:trace>
  <inkml:trace contextRef="#ctx0" brushRef="#br0" timeOffset="1976.37">3133 1376 0,'0'0'0,"21"-21"0,-21 0 0,0-1 16,0 1-16,-21 0 15,-1 21 1,1 0-16,-21 0 0,21 0 15,0 21-15,-1 0 0,-20 1 0,21-1 16,0 0-16,-22 0 0,22 21 16,0 1-16,0-22 0,0 21 0,21 1 15,0-1-15,0 0 0,0-21 16,0 22-16,0-22 0,0 0 0,0 0 16,0 0-16,21-21 0,0 0 15,0 0-15,0 0 0,22 0 0,-22 0 16,0-21-16,0 0 15,22 0-15,-22 0 0,0 0 0,0-1 0,0 1 16,0-21-16,1 21 16,-22-22-16,0 22 0,0 0 0,21-21 15,-21 21-15,0-1 0,0 1 16,0 0-16,0 0 0,0 0 16,0 0-16,21 21 15,-21 21 1,0 0-16,0 0 0,0 0 0,0 0 15,0 22-15,0-1 0,0 22 16,0-1-16,0 1 0,-21-1 0,21 22 16,-21-1-16,21 1 0,-22 21 15,22 0-15,0 21 0,-21-21 16,21-1-16,0 22 0,0-21 16,0 0-16,0 0 0,0 0 0,0-22 15,0 1-15,0-21 0,0-1 0,21 1 16,-21-22-16,22 0 0,-1-21 15,-21 1-15,21-1 0,0-21 16,0 0-16,-21-21 0,21-22 16,1 22-16,-1-21 0,0-22 0,0 22 15,0-22-15,0-20 0,1 20 16,-1-20-16,0-1 0,0-21 16,0 0-16,0 0 0,1 22 0,-22-22 15,0 0-15,21 0 0,0 0 16,-21 1-16,0 20 0,0-21 0,21 21 15,-21 22-15,0-22 0,0 43 16,0-22-16,0 22 0,0 21 0,0-21 16,0 20-16,0 44 31,0-1-15,0 0-16,0 21 0,0-21 0,0 22 15,0-1-15,0 0 0,0-20 16,0 20-16,21 0 0,-21-21 15,0 1-15,0-1 0,21 0 0,1 0 16,-1 0-16,0-21 16,0 0-16,0 0 0,0 0 15,-21-21-15,22 0 0,-1 0 0,0 0 16,0-22-16,0 22 0,0-21 16,1-1-16,-22 22 0,0-21 0,21 0 15,-21 20-15,21-20 0,-21 21 16,0 0-16,0 0 0,0-1 0,0 44 47,0-1-47,0 0 0,0 21 15,0-21-15,0 22 0,0-1 0,0-21 16,0 22-16,0-22 0,0 21 16,0-21-16,21 0 0,0 1 0,0-22 15,1 0-15,-1 21 0,0-21 16,0 0-16,0 0 0,0-21 0,1-1 15,-1 1-15,0 0 0,21 0 16,-21-21-16,1 20 0,-1-20 16,-21 0-16,21 21 0,-21-22 0,21 22 15,-21 0-15,0 0 0,0 0 0,0 42 32,0 0-17,-21 21-15,21-21 0,-21 22 0,21-22 16,-21 21-16,21 1 0,0-22 15,0 21-15,0-21 0,0 0 0,0 1 16,0-1-16,0 0 0,0 0 16,21-21-1,0-21 1,-21 0-16,21 0 0,-21-1 0</inkml:trace>
  <inkml:trace contextRef="#ctx0" brushRef="#br0" timeOffset="2152.27">4297 1334 0,'0'0'0,"-21"-22"0,-43 22 15,43-21-15,42 21 47,0 21-47,0-21 16,1 22-16,-1-22 0,-21 21 15</inkml:trace>
  <inkml:trace contextRef="#ctx0" brushRef="#br0" timeOffset="2540.04">4445 1545 0,'21'0'15,"0"-21"1,0 21-16,1-21 15,-1 21-15,0 0 0,0 0 0,0 0 16,0 0-16,1 0 0,-1 0 16,0 21-16,0-21 0,0 21 0,-21 22 15,0-22-15,0 0 0,0 21 16,0 1-16,0-22 0,0 21 0,0-21 16,-21 22-16,0-22 15,0 21-15,0-21 0,-1-21 0,22 21 16,0 1-16,-21-22 15,21-22-15,0 1 16,0 0-16,0 0 0,21-21 0,1 20 16,-1-20-16,0 0 0,0-1 15,0 1-15,0 21 0,1-21 0,-1-1 16,0 22-16,0 0 0,0-21 16,0 42-16,22-22 0,-22 1 0,0 21 15,0 0-15,0 0 0,1 0 16,-22 21-1,0 1-15,0-1 16</inkml:trace>
  <inkml:trace contextRef="#ctx0" brushRef="#br0" timeOffset="2855.86">5038 1757 0,'0'0'0,"0"21"0,21 0 0,0 0 16,0-21-16,0 0 0,0 0 15,1 0-15,-1 0 0,0 0 0,0-21 16,21 0-16,-20 21 0,-1-42 0,0 21 15,21-1-15,-21 1 0,1-21 16,-1 21-16,0 0 0,0-1 0,-21-20 16,0 21-16,0 0 15,0 0-15,-21 21 16,0 0-16,0 0 0,-22 0 16,22 21-16,0 0 0,0 21 0,-22-21 15,22 22-15,0-22 0,21 21 16,-21 1-16,21-1 0,0-21 0,0 21 15,0-20-15,0 20 0,0-21 0,21 0 16,0-21-16,22 0 0,-22 21 16,21-21-16,22 0 0,-22 0 0,0-21 15,22 0-15,-1 21 16,-20-21-16,20 0 0,-21 0 0,1-1 0,20 1 16</inkml:trace>
  <inkml:trace contextRef="#ctx0" brushRef="#br0" timeOffset="3343.58">6202 1503 0,'0'0'0,"0"-21"0,0 0 16,0-1-16,0 1 0,-21 0 16,-1 21-16,1 0 15,-21 0-15,21 0 0,0 0 0,-1 21 16,-20-21-16,21 21 0,0 1 16,-22 20-16,22-21 0,0 21 0,0 1 15,0-1-15,0-21 0,-1 22 0,22-1 16,0 0-16,0-21 0,0 22 15,0-22-15,0 0 0,22 0 16,-1-21-16,0 0 0,0 21 16,0-21-16,0 0 0,22 0 0,-22-21 15,21 21-15,-21-21 0,1 0 0,20 0 16,-21-22-16,21 22 0,-20-21 16,-1-22-16,0 22 0,0-21 0,0-1 15,0 1-15,1-1 0,-1-21 16,0 22-16,-21-22 0,0 1 0,0-1 15,0 21-15,0 1 0,0 21 16,0-22-16,0 43 0,0 0 0,0 0 16,-21 21-16,0 21 15,-1 0-15,22 21 0,0 1 16,0 20-16,0 22 0,0-22 16,0 22-16,0 0 0,0-22 0,0 1 15,0 20-15,0-20 0,22-22 0,-1 22 16,0-22-16,0-21 0,0 21 15,0-20-15,22-1 0,-22 0 0,21-21 16,1 0-16,20 0 0,-21 0 16,22-21-16,-22 0 0,22-1 0,-1 1 15,1-21-15,-22 21 0,22-22 16,-1 1-16</inkml:trace>
  <inkml:trace contextRef="#ctx0" brushRef="#br0" timeOffset="4636.22">8763 783 0,'0'0'0,"63"43"16,-41-22-16,-1-21 0,21 0 0,-21 0 15,22 0-15,-22 0 16,21-21-16,0-1 0,1 1 0,-1 0 16,22-21-16,-22 21 0,0-22 15,1 22-15,-1-21 0,0-1 0,-21 22 16,1-21-16,-22 0 0,0 20 15,0-20-15,0 21 0,-22 0 0,-20 0 16,0-1-16,-1 22 0,-20 0 16,-1 22-16,1-1 0,-1 0 0,-20 0 15,20 0-15,-20 22 0,20-22 16,1 21-16,20 0 0,1 1 16,0-1-16,20 0 0,22 1 15,0-1-15,0 0 0,43 1 0,-22-1 16,21 0-16,22 1 0,-22-1 15,22 0-15,-22 1 0,21-1 0,-20 0 16,-1 1-16,0-22 0,1 21 16,-22 1-16,-21-1 0,0 0 0,0-21 15,0 22-15,-42-1 0,20-21 16,-41 0-16,21 1 0,-22-1 0,1 0 16,-1-21-16,1 0 0,-22 0 15,21-21-15,1 0 0,21-22 0,-22 22 16,22-21-16,-1-1 15,1 1-15,0 0 0,21-1 0,-1 22 16,1-21-16,21 0 0,0 20 16,0-20-16,21 21 0,1 0 0,-1 21 15,21-21-15,0 21 0,-20 0 16,20 0-16,0 0 0,22 0 0,-22 21 16,0-21-16,22 21 0,-22 0 15,1 0-15,20 0 0,-21 1 0,1-1 16</inkml:trace>
  <inkml:trace contextRef="#ctx0" brushRef="#br0" timeOffset="5067.97">9694 1143 0,'0'0'0,"21"-42"0,1 21 0,-22-22 15,0 22-15,-22 21 16,-20 0-16,21 0 0,-21 0 15,20 21-15,-20 0 0,21 22 16,-21-22-16,20 21 0,1 1 0,0-1 16,0 0-16,21 1 0,0-1 15,0 0-15,-21 1 0,21-1 0,0 0 16,0 1-16,0-22 0,21 0 16,0 0-16,0 0 0,0-21 15,22 0-15,-1 0 0,0-21 16,1 21-16,-1-21 0,0-21 0,22 20 15,-22 1-15,1-21 0,20 21 16,-21-22-16,-20 22 0,20-21 0,-21 0 16,-21-1-16,0 1 0,0 0 0,0-1 15,-42 22-15,21-21 0,-22-1 16,1 22-16,0 0 0,-1 0 0,-20 21 16,20 0-16,1 0 0,0 0 15,-1 21-15,1 0 0,21 0 0,0 1 16,-22-1-16,43 0 0,0 0 15,0 0-15,0 0 0,0 1 16,22-22-16,-1 0 16,0 0-16,21 0 0,1 0 0</inkml:trace>
  <inkml:trace contextRef="#ctx0" brushRef="#br0" timeOffset="5767.82">10562 572 0,'0'0'15,"0"-22"-15,0-20 0,0 21 0,0 0 16,-21 0-16,0 21 0,0 0 16,-1 0-16,1 21 15,0 0-15,21 0 0,0 21 0,0 1 16,0-1-16,0 22 16,0-1-16,0 1 0,-21 20 0,21 1 15,0 0-15,-21-1 0,21 1 0,-21 21 16,21 0-16,0-22 0,-22 22 15,1 0-15,0 21 0,21-42 0,-21 20 16,0 1-16,21 0 0,0 0 16,0-21-16,0-1 0,0 1 0,0-22 15,0 1-15,0-22 0,0-21 0,21 22 16,0-22-16,0-21 16,0 0-16,1 0 0,-1 0 0,0-21 15,0-22-15,21 22 0,-20-21 0,-1 0 16,0-22-16,0 22 0,0-22 15,0 1-15,-21-1 0,0 1 0,0-1 16,0 1-16,-21-22 0,0 22 0,-21-1 16,21 1-16,-22 20 0,1-20 15,0 20-15,-22 1 0,22 0 0,21 21 16,-22-1-16,1 1 0,21 0 16,0 0-16,21 0 0,0 0 15,0-1-15,42 22 16,-21-21-16,0 0 0,22 0 15,-1 0-15,21-22 0,-20 22 0,20-21 16,-20 0-16,20-1 0,22-20 16,-22 20-16,1-20 0,-1-1 0,22 1 15,-43-1-15,22 1 0,-22-1 16,0 1-16,1 21 0,-22-1 0,0 1 16,-21 21-16,0-22 0,0 22 15,0 0-15,-21 21 0,0 0 16,0 0-16,-1 0 0,1 0 15,0 21-15,21 0 0,-21 22 0,0-1 16,21 0-16,-21 1 0,21 20 16,0-20-16,0 20 0,-22-21 0,22 22 15,0-22-15,-21 1 0,21-1 16,0 0-16,0-21 0,0 1 16,0-1-16,0 0 0,21-21 0,1 0 15,-1 0-15,0-21 16</inkml:trace>
  <inkml:trace contextRef="#ctx0" brushRef="#br0" timeOffset="5943.83">10985 995 0,'0'-21'15,"0"0"-15,22-1 16,-1 22-16,0-21 0,21 21 0,-21-21 15,22 21-15,-1-21 0,0 21 16,1-21-16,-1 21 0,0-21 0,-20-1 16,20 22-16,0 0 0</inkml:trace>
  <inkml:trace contextRef="#ctx0" brushRef="#br0" timeOffset="6432.55">11599 826 0,'0'0'0,"0"63"15,0-42 1,0 0-16,0 22 0,0-22 0,0 21 0,0-21 15,0 1-15,0-1 16,0 0-16,0 0 0,0 0 0,0 0 16,0 1-1,0-44 1,0 1 0,21 0-16,1 0 0,-1 0 15,-21 0-15,21-1 0,-21 1 16,21 0-16,-21 0 0,0 0 0,21 21 15,0 0 1,-21 21-16,0 0 16,0 21-16,0-20 0,0-1 0,0 0 15,0 21-15,22-21 16,-1 1-16,0-1 0,0 0 0,0-21 16,0 21-16,1-21 0,20 0 15,-21 0-15,21 0 0,1 0 0,-1 0 16,0-21-16,1 0 0,-1 21 0,0-43 15,-20 22-15,20 0 0,-21-21 16,0-1-16,0 1 0,-21 0 0,0-1 16,0 1-16,0 0 0,-21 21 15,0-22-15,0 22 0,-21 0 16,20 0-16,-20 0 0,21 21 0,0 0 16,-22 0-16,22 0 0,0 0 15,0 21-15,0 0 0,21 0 16,0 0-16,0 0 0,0 1 0,0 20 15,0-21-15,0 0 0,21 0 0,21-21 16,-21 22-16,22-22 0,-1 0 16</inkml:trace>
  <inkml:trace contextRef="#ctx0" brushRef="#br0" timeOffset="6848.83">12933 804 0,'0'0'0,"0"-21"16,0 0-16,-21 21 15,-1-21-15,1 21 0,0 0 0,0 0 0,0 0 16,0 21-16,-22 0 16,22 0-16,0 22 0,0-1 0,0-21 15,21 22-15,0-1 0,-22 0 16,22 1-16,0-1 0,0-21 0,0 21 16,0-20-16,0-1 0,0 0 15,22-21-15,-1 0 0,0 0 16,0 0-16,0 0 0,22 0 0,-22-21 15,0 0-15,0-1 0,0 1 16,0 0-16,1-21 0,-1 21 16,-21-22-16,0 1 0,0 21 0,21-22 15,-21 1-15,0 21 0,0 0 16,0 0-16,0-1 0,0 44 16,0-1-1,0 0-15,0 21 0,0-21 0,0 22 16,0-1-16,0 0 0,0-20 15,0 20-15,0 0 0,21-21 0,0 1 16,-21-1-16,21 0 0,1 0 16,-1 0-16,0-21 0,0 0 0,21 0 15,-20 0-15,20 0 0,-21 0 16,21-21-16,-20 0 0</inkml:trace>
  <inkml:trace contextRef="#ctx0" brushRef="#br0" timeOffset="7208.63">13441 974 0,'0'0'0,"0"-64"16,0 43-16,0 0 0,0 0 15,21 0-15,42 21 16,-20 0-16,-22 0 16,0 21-16,0 0 0,0 0 0,1 21 15,-1-20-15,0 20 0,-21 0 16,0-21-16,21 22 0,-21-1 0,0 0 15,0-20-15,0 20 16,0-21-16,-21 0 0,21 0 0,-21 1 16,21-44 15,0 1-31,0 0 0,0 0 16,0-21-16,0 20 0,21-20 15,-21 0-15,21-1 0,-21 1 0,21 0 16,0-1-16,-21 22 0,22-21 15,-1 21-15,-21-22 0,21 43 0,0-21 16,0 0-16,0 21 0,1 0 16,-1 0-16,-21 21 0,21-21 15,-21 21-15,0 1 0</inkml:trace>
  <inkml:trace contextRef="#ctx0" brushRef="#br0" timeOffset="7503.97">14012 1101 0,'0'0'0,"0"21"0,21 0 16,1 0-16,20-21 0,-21 0 15,0 0-15,0 0 0,22 0 0,-22 0 16,21 0-16,1 0 0,-22-21 16,21 0-16,0 0 0,1 0 0,-22-1 15,21 1-15,-21-21 0,1 21 16,-1-22-16,0 22 0,-21-21 0,0 21 16,0 0-16,0-1 0,-21 22 15,0 0-15,-1 0 0,1 0 16,-21 22-16,21-1 0,-22 0 0,22 21 15,0 1-15,0-22 0,21 21 16,0 0-16,-21 1 0,21-22 0,0 21 16,0-21-16,0 1 0,21-1 15,0 0-15,0 0 0,0-21 0,1 0 16,20 0-16,-21 0 0,21 0 0,1 0 16,-1-21-16,0 0 0,1 0 15,20 21-15,-20-22 0</inkml:trace>
  <inkml:trace contextRef="#ctx0" brushRef="#br0" timeOffset="8336.52">16722 572 0,'0'0'0,"0"-22"31,21 1-31,0 21 0,-21-21 0,0 0 16,21 21-16,-21-21 0,21 0 15,-21-1-15,0 1 0,0 0 0,0 0 16,0 0-16,0 0 16,-21 21-16,-21 0 0,21 0 15,-22 21-15,1 0 0,0 0 16,-22 0-16,22 22 0,-1-22 0,-20 21 15,21 0-15,20 1 0,-20-1 0,21 0 16,0 1-16,21-1 0,0 0 16,0-20-16,0-1 0,0 0 0,42 0 15,-21 0-15,22-21 0,-1 0 16,0 0-16,1 0 0,-1 0 0,0 0 16,1 0-16,-1 0 0,-21 0 15,21-21-15,-20 21 0,-1 0 16,-42 0-1,-22 0-15,1 0 16,21 0-16,-43 21 0,22 0 16,0 1-16,-1-1 0,1 0 0,0 0 15,-1 0-15,22 0 0,0 22 16,0-22-16,0 0 0,-1 21 0,22-20 16,0-1-16,0 0 0,0 0 15,22-21-15,-1 21 0,0-21 0,21 0 16,-21 0-16,22 0 0,-1 0 15,0 0-15,-20-21 0,20 21 0,0-21 16,1 0-16,-22 0 16,21-1-16,-21 22 0,0-21 0,1 21 0,-22 21 31,-22 1-31,1 20 16,0-21-16,0 21 0,0 1 0,0-22 15,-1 21-15,1 1 0,0-1 16,0 0-16,0 1 0,21-22 0,0 21 15,0-21-15,0 0 0,0 1 16,-21-1-16,21 0 0,0 0 0,-22-21 31,1 0-31</inkml:trace>
  <inkml:trace contextRef="#ctx0" brushRef="#br0" timeOffset="9604.86">18034 910 0,'0'0'0,"0"21"0,0 1 0,0-1 16,0 0-16,0 0 0,21 0 16,-21 0-16,21 1 0,-21-1 15,21-21-15,1 21 0,-1-21 16,0 0-16,21 0 0,-21 0 15,22-21-15,-1 21 0,22-21 0,-22-22 16,21 22-16,-20-21 0,20 21 16,1-22-16,-1 1 0,-20-22 0,20 22 15,-21 0-15,1-1 0,-22-20 16,0 21-16,0-1 0,-21-20 0,0 20 16,0-20-16,0 21 0,-21-1 15,21-20-15,-21 42 0,0-22 0,0 22 16,-1 0-16,1 21 15,0 0-15,0 0 0,21 21 0,-21 21 16,21 1-16,-21 20 0,21 1 16,-22-1-16,22 22 0,-21 21 0,0 0 15,0-1-15,0 22 0,0-21 16,-1 21-16,1 0 0,0 0 0,0 0 16,0 0-16,21 0 0,-21 0 0,-1 0 15,1 0-15,21-21 0,0 21 16,-21-21-16,21 0 0,0 0 0,0-22 15,0-20-15,0-1 0,0 1 16,21-22-16,0 0 0,1-20 0,-1-22 16,21 0-16,-21 0 0,22-22 15,-1 1-15,0-21 0,1 0 16,20-1-16,-21-20 0,1-1 0,-1-20 16,22-1-16,-22 0 0,0 1 0,-21-1 15,22 0-15,-22 1 0,-21-1 16,0 21-16,0-20 0,-21 20 0,-22-20 15,1 20-15,0 22 0,-1-1 16,1 1-16,-21 0 0,20 21 0,-20-1 16,20 22-16,22 0 0,-21 0 0,21 0 15,0 0-15,21-21 16,21 21-16,0 0 16,0-21-16,21 0 15,1 0-15,-22 21 0,21-21 0,1-1 16,-1 1-16,21-21 0,-20 21 15,-1-22-15,22 1 0,-22 0 0,0-1 16,22 1-16,-22 0 0,0-1 16,-20 1-16,20 0 0,-21 21 0,0-1 15,0 1-15,-21 0 0,0 0 16,0 42 0,0 0-16,0 22 15,0-22-15,-21 21 0,21-21 0,-21 0 16,21 22-16,0-22 0,0 0 15,0 0-15,0 0 0,0 1 16,0-1-16,-21-21 0,21 21 16,0-42-1,0 0 1,0-1-16,21-20 16</inkml:trace>
  <inkml:trace contextRef="#ctx0" brushRef="#br0" timeOffset="9928.67">19643 572 0,'-22'0'15,"1"0"1,0 21-16,0-21 0,0 21 0,21 0 16,0 0-16,-21-21 0,21 21 15,21-21 1,0 0-16,0 0 15,0-21-15,0 21 0,1-21 0,-1 0 16,0 21-16,-21-21 0,0 0 16,0-1-16,0 1 0,0 0 0,0 0 15,-21 0-15,0 21 16,-1 0-16,1 0 0,0 0 16,0 0-16,0 0 0,0 0 0,21 21 15,-22 0-15,22 0 16,0 0-16,0 1 0,0-1 15,22-21-15,-1 0 16,0 0-16,0 0 0</inkml:trace>
  <inkml:trace contextRef="#ctx0" brushRef="#br0" timeOffset="10217.03">20045 296 0,'0'0'0,"0"-21"0,0 0 15,0 0-15,0 0 16,0 42 0,0 0-16,0 0 0,0 0 15,0 22-15,0-22 0,0 21 16,0 1-16,0 20 0,-21-21 0,21 1 16,-22 20-16,22 1 0,-21-22 15,21 22-15,-21-22 0,21 0 0,0 1 16,0-1-16,0 0 0,0 1 15,0-22-15,0 0 0,0 0 0,0 0 16,21-21 15,-21-21-31,21 0 0,1 0 16,-22 0-16</inkml:trace>
  <inkml:trace contextRef="#ctx0" brushRef="#br0" timeOffset="10819.68">20193 910 0,'0'21'0,"0"1"16,21-22 0,0 0-1,0 0-15,1 0 0,20 0 16,-21 0-16,21-22 0,-20 22 16,20-21-16,0 0 0,1 0 15,-22 21-15,21-21 0,-21 0 16,0-1-16,1 1 0,-1 0 0,-21 0 15,0 0-15,0 0 16,-21 21-16,-1 0 0,1 0 16,0 0-16,0 0 0,0 0 15,0 21-15,-1 0 0,1 0 0,0 0 16,0 0-16,0 22 0,0-1 16,21-21-16,0 22 0,-22-22 0,22 21 15,0-21-15,0 22 0,0-22 0,0 0 16,22 0-16,-1 0 0,0-21 15,21 0-15,-21 0 0,22 0 16,-1 0-16,0 0 0,1 0 16,-1-21-16,0 21 0,1-21 0,-1 0 15,0 0-15,1-1 0,-1-20 16,-21 21-16,0-21 0,22-1 0,-43 22 16,21-21-16,-21 21 0,0-22 15,0 22-15,0 0 0,-21 21 16,0 0-16,-1 0 15,1 0-15,21 21 0,0 0 16,-21 0-16,21 1 0,0 20 0,0-21 16,0 21-16,0-20 0,21 20 0,0-21 15,-21 0-15,0 22 16,22-22-16,-1 0 0,-21 0 0,0 0 16,0 0-16,0 1 15,-21-22-15,-1 0 16,22 21-16,-21-21 0,0 0 15,0 0-15,21-21 16,0-1-16,0 1 16,0 0-16,0 0 0,21-21 0</inkml:trace>
  <inkml:trace contextRef="#ctx0" brushRef="#br0" timeOffset="11100.58">22669 572 0,'-21'0'16,"0"21"-16,0 0 0,0 0 16,21 0-16,-21 0 0,21 22 15,0-22-15,0 21 0,0-21 0,0 22 16,0-22-16,0 21 0,0-21 15,0 1-15,0-1 0,0 0 0,0 0 16,0 0 0,0-42-1,0 0-15,0 0 16,0-22-16,21 22 0</inkml:trace>
  <inkml:trace contextRef="#ctx0" brushRef="#br0" timeOffset="11407.4">22606 339 0,'0'0'0,"-21"0"0,21 21 0,-21-21 16,21 21-16,0 0 16,21-21-16,0 0 0,0 0 15,0 0-15,0 0 0,1 0 16,-1 0-16,0 0 0,-21-21 15,0 0-15,0 0 16,0 0-16,-21-1 16,0 22-16,-1 0 15,1 0-15,0 0 0,-21 0 0,21 0 16,-1 0-16,22 22 0,-21-1 16,0 0-16,21 0 15,0 0-15,0 0 0,0 1 0,21-1 16,0-21-16,1 21 0,-1 0 15,0-21-15,21 0 0</inkml:trace>
  <inkml:trace contextRef="#ctx0" brushRef="#br0" timeOffset="11840.07">23177 572 0,'0'0'0,"0"21"0,0 0 15,-21 0-15,0 0 0,21 0 16,-21-21-16,0 43 0,21-22 15,0 0-15,0 21 0,-21-20 16,21 20-16,0 0 0,-22-21 0,22 22 16,0-22-16,-21 21 0,21-21 15,0 1-15,0-1 0,0 0 0,0 0 16,-21-21 15,21-21-31,0 0 16,0 0-16,0-1 0,0-20 0,0 21 15,0-21-15,21-1 0,0-20 16,22 20-16,-22 1 0,21 0 0,1-1 16,-1 1-16,0 0 15,1 21-15,20-1 0,-21 22 0,1 0 16,-1 0-16,0 0 0,1 22 16,-22-1-16,21 0 0,-21 21 0,1 1 15,-22-1-15,0 0 0,0 22 16,0-22-16,-22 0 0,1 1 0,-21-1 15,21 0-15,0-20 0,-1 20 16,1-21-16,0 0 0,0 0 0,0-21 16,0 22-16,-1-1 0,1-21 15,0 0-15,-21 21 0,21-21 0,-22 0 16</inkml:trace>
  <inkml:trace contextRef="#ctx0" brushRef="#br0" timeOffset="12408.52">15007 2582 0,'0'0'0,"0"-21"0,-21-21 0,21 21 15,-21-22-15,0 22 0,21 0 16,0 0-16,-22 21 0,1 0 15,21 21-15,0 21 16,0 1-16,0 20 0,0 1 0,-21-1 16,21 22-16,-21-22 0,0 1 0,21 21 15,-21-22-15,-1 22 0,22-22 16,0 1-16,-21-22 0,21 0 16,0 1-16,-21-1 0,21-21 15,0 0-15,0 1 0,0-1 0,0-42 16,-21-1-1,21 1-15</inkml:trace>
  <inkml:trace contextRef="#ctx0" brushRef="#br0" timeOffset="12684.36">14478 2604 0,'0'0'16,"-21"-64"-16,0 1 0,21 20 0,0 1 0,0 0 15,0 20-15,0 1 16,21 21-16,0 0 0,21 0 15,-21 21-15,22 22 0,20-1 0,-20 22 16,20-1-16,-21 1 0,22-1 16,-1 1-16,1 20 0,-22-20 0,22-1 15,-22 1-15,0-1 0,-20 1 16,20-1-16,-21-20 0,0 20 0,-21-21 16,0-20-16,21 20 0,-21-21 15,0 0-15,0 0 0,0-42 31,0 0-31,0-21 0,0 21 16,0-22-16,0-20 0,22-1 16,-22 22-16</inkml:trace>
  <inkml:trace contextRef="#ctx0" brushRef="#br0" timeOffset="12908.23">15452 2328 0,'0'0'0,"0"-42"0,0 0 15,0 21-15,0-1 0,0 44 31,0 20-31,0-21 0,0 43 0,0-22 16,0 21-16,0 1 0,0-1 16,0 22-16,0-21 0,-22-1 0,22 1 15,-21-1-15,21 1 0,-21-1 0,21-21 16,0 22-16,0-22 16,0 1-16,0-22 0,0 21 0,0-21 15,0 0-15,21-21 0,0 0 16,1 0-16,-1-21 0,0 0 15,0-21-15,21 21 0</inkml:trace>
  <inkml:trace contextRef="#ctx0" brushRef="#br0" timeOffset="13284.01">15875 2879 0,'0'0'16,"21"-21"-16,0-1 0,-42 44 31,0-1-31,0 0 16,0 0-16,21 21 0,-22-20 15,22 20-15,-21-21 0,21 21 16,0 1-16,0-1 0,0-21 0,0 22 16,0-22-16,21 21 0,1-21 0,-1 0 15,0-21-15,0 22 0,0-22 16,22 0-16,-22 0 0,21 0 0,-21-22 16,22 1-16,-1 0 0,-21 0 15,21-21-15,-20 20 0,20-20 0,-42 21 16,21-21-16,-21-1 0,0 22 0,0-21 15,0-1-15,-21 1 0,0 21 16,-22 0-16,22 0 0,-21-1 0,0 22 16,-1 0-16,1 0 15,21 0-15,-22 22 0,22-22 0,-21 21 16,21 21-16,-22-21 0,22 0 16,0 1-16,21 20 0,0-21 0,0 0 15,0 0-15,0 1 0,0-1 0,21 0 16,0 0-16,22 0 0,-1-21 15,0 0-15,22 0 0</inkml:trace>
  <inkml:trace contextRef="#ctx0" brushRef="#br0" timeOffset="13779.72">16954 2985 0,'0'0'0,"0"-85"15,0 64-15,0 0 0,-21-1 16,0 1-16,0 0 0,0 0 15,0 21-15,-1 0 0,-20 0 0,0 0 16,21 21-16,-22 0 0,1 0 0,0 1 16,20 20-16,-20-21 0,21 21 15,0 1-15,0-22 0,21 21 0,0 1 16,0-1-16,0 0 0,0-21 16,0 22-16,21-22 0,0 0 0,21 0 15,-21-21-15,22 0 0,-22 0 0,21 0 16,-21-21-16,22 0 0,-1 0 15,-21 0-15,22-1 0,-22-20 16,0 21-16,21-21 0,-21-1 16,1 1-16,-1-22 0,0 22 0,0-21 15,0-22-15,-21 21 0,21-20 0,1 20 16,-22 1-16,0-1 0,0 1 16,0 20-16,0 1 0,0 21 0,0 0 15,-22 21 1,22 21-16,-21 0 0,0 21 0,0 22 15,0-22-15,21 22 0,-21 20 16,21-20-16,-22-1 0,22 1 16,0-1-16,0 1 0,0-1 0,0-20 15,0-1-15,0 0 0,22 1 16,-1-1-16,0-21 0,0 0 0,21 1 16,-20-22-16,20 0 0,-21 0 15,21 0-15,-20 0 0,20 0 0,0-22 16,-21 1-16,22 0 0,-1 0 15,0 0-15</inkml:trace>
  <inkml:trace contextRef="#ctx0" brushRef="#br0" timeOffset="14111.53">17462 2879 0,'-21'21'0,"42"-42"0,-63 63 16,42-21-16,0 0 15,0 1-15,21-22 16,0 0-16,1 0 15,-1 0-15,0 0 0,0 0 16,21 0-16,-20-22 0,-1 22 0,0-21 16,21 0-16,-21 0 0,1 0 15,-1 0-15,0-1 0,-21 1 0,0 0 16,0 0-16,0 0 0,0 0 0,-21-1 16,0 22-16,-1 0 0,1 0 15,-21 0-15,21 22 0,-22-1 0,1 21 16,21-21-16,-21 22 0,20-1 15,1 0-15,0 1 0,0-1 0,21-21 16,0 21-16,0-20 16,0 20-16,0-21 0,21 0 0,21 0 15,1-21-15,-1 0 0,22 0 0,-22 0 16,21 0-16,1-21 0,-1 21 16,1-21-16,21 0 0</inkml:trace>
  <inkml:trace contextRef="#ctx0" brushRef="#br0" timeOffset="15863.59">19897 2307 0,'0'21'16,"-22"1"-16,22-1 0,0 0 15,0 0 1,22-21-16,-1 0 15,0 0-15,0-21 0,21 0 0,-20 21 16,20-21-16,0-1 0,1 1 16,-1 0-16,0 0 0,-21 0 0,22-22 15,-22 22-15,0-21 0,-21 21 16,0 0-16,0-22 0,0 22 0,-42 0 16,-1 0-16,1 0 0,0 21 15,-22 0-15,1 0 0,-1 0 0,1 0 16,-1 21-16,1 0 0,-1 0 15,22 0-15,0 0 0,-1 1 0,22 20 16,21-21-16,0 0 0,21 22 16,0-22-16,22 21 0,-1 0 15,0 1-15,1-1 0,20 22 16,-20-22-16,-1 0 0,0 22 0,22-22 16,-22 0-16,-21 22 0,22-22 0,-1 1 15,-21-1-15,0 0 0,-21 1 16,0-22-16,0 21 0,0-21 0,-21 0 15,0 1-15,-21-1 0,20 0 16,-20-21-16,0 0 0,-1 0 0,-20 0 16,21 0-16,-22-21 0,22 0 15,-22-1-15,22-20 0,-22 21 0,22-21 16,0-1-16,21-20 0,-22 20 16,22-20-16,0-1 0,0 22 15,0-21-15,21 20 0,0 1 0,0 21 16,0-22-16,21 43 15,21 0-15,-21 22 0,0-1 0,1 0 16,20 21-16,-21 1 0,21 20 16,1-21-16,-22 1 0,21 20 0,-21-20 15,22-1-15,-22 21 0,0-20 16,21-22-16,-20 21 0,20-21 0,-21 1 16,21-1-16,-20 0 0,20-21 15,0 0-15,1 0 0,-1 0 0,21 0 16,-20-21-16,20 21 15,-20-21-15,20-1 0,-21-20 0,22 21 16,-22 0-16,-21 0 0,22-22 0,-22 22 16,0-21-16,0 21 0,-21-22 15,21 22-15,-21 0 0,0 0 0,-21 21 32,21 21-17,-21 0-15,21 21 0,-21-20 16,21-1-16,0 21 0,0-21 0,0 0 15,0 22-15,0-22 0,21 0 0,0 0 16,0-21-16,1 21 0,-1-21 16,21 0-16,-21 0 0,22 0 15,-22 0-15,21 0 0,0-21 16,-20 21-16,20-21 0,0 0 0,1 0 16,-22 0-16,21-1 0,-21 1 0,0 0 15,1-21-15,-22 21 0,0-1 16,21 1-16,-21 0 0,0 0 15,-21 42 1,-1 0-16,22 0 16,0 1-16,-21 20 0,21 0 15,-21 1-15,21-1 0,0 21 0,-21 1 16,21-1-16,0 1 0,0 21 0,0-1 16,0 1-16,0 0 15,0-1-15,0 1 0,0 21 0,0-22 16,0 22-16,0-21 0,0 0 0,-21-1 15,0 1-15,-1 0 0,1-22 16,0 22-16,0-22 0,0 1 0,-22-1 16,22-20-16,-21-1 0,21 0 0,-22 1 15,22-22-15,0 0 0,-21-21 16,21 0-16,-1 0 0,1 0 0,0-21 16,0 0-16,21-22 0,0 1 0,0 0 15,0-22-15,21 1 0,0-22 16,22 0-16,-22-21 0,21 1 0,0-22 15,1 21-15,20-21 0,-20 0 16,20 0-16,-21-21 0,22 21 16,-1 21-16,1 0 0,-1 0 0,-20 0 15,20 22-15,-20 20 0,-1 1 0,0-1 16,1 22-16,-22-1 0,0 22 16,-21 0-16,-21 42 15,0 0 1,-1-21-16,1 22 0,0 20 0,21-21 15,0 0-15,0 0 0,0 1 16,0-1-16,0 0 0,21-21 0,0 21 16,22 0-16,-22 0 0,0-21 15,0 22-15,0-22 0,1 0 16,-1 21-16,0-21 0,-21 21 16,-21-21-1,-22 0-15,22 0 0,-21 0 16,0 0-16,20 21 0,-20-21 0,0 0 15,21 0-15,-1 21 0,1-21 16,0 0-16,42 0 16,22 0-1,-22 0-15,21 0 0,-21 0 0,22-21 16,-1 0-16,0 0 0,1 0 16,-1-1-16,0 1 0</inkml:trace>
  <inkml:trace contextRef="#ctx0" brushRef="#br0" timeOffset="16975.49">22458 2117 0,'0'0'0,"21"-43"0,0 1 0,-21 21 15,0 0-15,0 0 0,0-1 0,0 44 32,-21-22-32,0 42 0,0-21 15,-1 21-15,1 1 0,0-1 16,0 22-16,0-22 0,0 21 15,-1 22-15,1-21 0,21-1 0,0 1 16,-21-1-16,21 1 0,0-22 16,0 21-16,0-20 0,0-22 0,21 21 15,0-21-15,22 1 0,-22-1 16,21 0-16,1-21 0,-1 0 0,0 0 16,1 0-16,-1 0 0,0 0 15,1-21-15,20 0 0,-21 21 0,1-43 16,-1 22-16,0-21 0,-20 21 0,20-22 15,-21 1-15,0 0 0,-21-1 16,0 1-16,0 21 0,0-22 0,0 22 16,-21 21-1,0 0-15,0 0 0,0 0 16,-1 21-16,1 22 0,0-22 16,0 0-16,21 21 0,0 1 0,0-22 15,0 21-15,0-21 0,0 22 16,0-22-16,21 0 0,0 0 0,0 0 15,1-21-15,20 22 0,-21-22 0,21 21 16,-20-21-16,20 0 0,-21 0 16,21 0-16,-20 0 0,20-21 0,-21-1 15,21 1-15,-20 0 0,-1 0 16,0 0-16,0 0 0,0-1 0,-21-20 16,0 21-16,0-21 0,21 20 15,-21 1-15,0 0 0,0 0 16,-21 21-1,21 21 1,-21 0-16,21 0 0,0 22 0,-21-22 16,21 0-16,0 0 0,-21 22 15,21-22-15,0 0 0,0 0 0,0 0 16,0 0-16,0 1 0,0-1 16,0-42 30,21-1-46,0 1 16,-21-21-16,21 21 0,-21 0 0,21-22 16,1 22-16,-22-21 0,21 21 15,0-22-15,0 22 0,0 0 0,0 0 16,1 0-16,-1 21 16,0 0-16,0 0 0,-21 21 15,0 0-15,0 0 0,0 21 16,0-20-16,0 20 0,0-21 0,0 0 15,0 22-15,0-22 0,0 0 16,0 0-16,0 0 0,21 0 16,-21 1-16,21-22 0,1 0 31,-1 0-31,0-22 16,0 1-16,21 0 0,-20-21 15,-1 21-15,0-1 0,0-20 16,21 0-16,-20-1 0,-1 1 0,21 0 15,-21-1-15,0 22 0,22-21 16,-22 21-16,0 0 0,0 21 16,-21 21-1,0 21-15,0-21 0,0 22 16,0-1-16,-21 0 0,21 1 16,-21-22-16,21 21 0,0 0 0,0-20 0,0 20 15,0-21-15,0 0 0,0 0 16,0 1-16,21-1 0,0-21 15,0 0-15,1 21 0,-1-21 0,0 0 16,0 0-16,0 0 0,22 0 16,-22-21-16,0 0 0,21 21 0,-21-22 15,1 1-15,-1 0 0,0-21 16,0 21-16,0-22 0,-21 22 0</inkml:trace>
  <inkml:trace contextRef="#ctx0" brushRef="#br0" timeOffset="17259.33">22204 2307 0,'0'0'0,"-43"0"0,1 0 0,21 21 15,0-21-15,42 0 16,0 0-16,0 0 0,22 0 15,-1 0-15,21-21 0,-20 21 0,20-21 16,1 21-16,-1 0 0,1 0 16,-1-21-16,-20 21 0,20 0 15,-21 0-15,1 0 0,-22 0 0,0 0 16,-42 0 0,-21 0-16,-1 0 15,1 0-15,-22 0 0,1 0 16</inkml:trace>
  <inkml:trace contextRef="#ctx0" brushRef="#br0" timeOffset="18167.91">2244 2667 0,'0'0'15,"-43"0"-15,22-21 0,0 21 0,42 0 47,21 0-47,1 0 0,20 0 0,22 0 16,0 0-16,-1 0 0,22 0 16,0 0-16,21 0 0,0 0 0,0 0 15,0-21-15,0 21 0,21 0 16,-21-21-16,21 21 0,0-22 0,1 22 15,-1-21-15,21 21 0,-21-21 16,22 21-16,-22-21 0,21 0 16,-21 21-16,0-21 0,-21-1 0,22 1 15,-44 21-15,1-21 0,0 0 16,-21 21-16,-22-21 0,1 21 0,-22 0 16,0 0-16,-20-21 0,-1 21 15,0 0-15,-21-22 31,21 22-15</inkml:trace>
  <inkml:trace contextRef="#ctx0" brushRef="#br0" timeOffset="18715.59">8128 1969 0,'0'0'16,"-42"0"-16,-1 0 0,22 0 0,-21 0 0,42 21 16,42-21-1,-21 0-15,43 0 16,-22 0-16,22 0 0,-1 0 16,22 0-16,-1 0 0,22 0 0,0 0 15,0 0-15,21 0 0,0 0 0,-21 0 16,42 0-16,-21-21 0,21-1 15,21 22-15,-20-21 0,20 21 16,0-21-16,1 0 0,20 0 16,1 0-16,-22 21 0,21-22 0,-20 1 15,20 0-15,1 0 0,-22 21 0,0-21 16,1 0-16,-22 21 0,0-22 16,0 22-16,-21 0 0,0-21 0,-21 21 15,-21 0-15,-1 0 0,-20 0 16,-1-21-16,-20 21 0,-22 0 0,21 0 15,-21 0-15,-21-21 63</inkml:trace>
  <inkml:trace contextRef="#ctx0" brushRef="#br0" timeOffset="19299.39">16637 1376 0,'-21'21'0,"0"-21"16,21 21-16,0 0 31,21-21-15,0 0-16,0 22 0,0-22 15,0 0-15,22 0 0,-1 0 0,0 0 16,22 0-16,-1 0 0,1 0 0,-1 0 15,22 0-15,21 0 0,-21 0 16,20 0-16,22 0 0,-21 0 0,42 0 16,1 0-16,-1 0 0,42 0 15,-20 0-15,-1 0 0,43 0 0,-22-22 16,22 22-16,-1 0 16,22-21-16,0 21 0,0-21 0,21 21 15,-21 0-15,0-21 0,-1 0 16,1 21-16,0 0 0,-21-21 0,21 21 15,-22 0-15,-20-22 0,20 22 16,-41-21-16</inkml:trace>
  <inkml:trace contextRef="#ctx0" brushRef="#br0" timeOffset="19403.34">24045 1228 0,'43'0'15,"-22"0"1,-42 0 0,-1 0-1,-20 0-15,0 0 0,-1 0 16,-20 0-16,-1 0 0,1 0 0,-1 0 15,-20 21-15</inkml:trace>
  <inkml:trace contextRef="#ctx0" brushRef="#br0" timeOffset="20295.68">15536 4085 0,'-21'0'16,"42"0"-16,-63-21 0,21 21 0,0 0 15,-22-21-15,22 21 0,0 0 0,0 0 16,0-21-16,-1 21 0,1 0 16,0 0-16,0 0 0,42 0 31,0 0-31,0 0 16,22 0-16,-1 0 0,0 0 0,22 0 15,-1 0-15,1 0 0,21 0 16,-22 0-16,43 0 0,-21 0 15,42 0-15,-22 0 0,22 0 0,22 0 16,-1 0-16,0 0 0,21-21 16,1 21-16,20-22 0,1 22 0,-1 0 15,22-21-15,-1 21 0,22 0 16,-21 0-16,42-21 0,-21 21 0,0 0 16,21 0-16,0 0 0,0 0 15,0 0-15,719 0 16,-719 0-16,-21 0 15,0-21-15,21 21 0,-21 0 16,-22 0-16,1 0 0,0 0 0,-1 0 16,-20 0-16,-1-21 0,-20 21 0,-22 0 15,0 0-15,-21 0 0,0-21 16,-21 21-16,-21 0 0,-1 0 16,-20 0-16,-1 0 0,-20 0 0,-22-22 15,0 22-15,0 0 0,-42 0 31,-21 0-31,-1 0 0,-20 0 0,-1 0 16,1 0-16</inkml:trace>
  <inkml:trace contextRef="#ctx0" brushRef="#br0" timeOffset="23067.46">2540 6668 0,'0'0'0,"0"-22"0,0 1 16,0 0-16,0 0 0,0-21 0,0 20 15,0 1-15,0 0 0,0 0 16,0 0-16,0 0 0,0-1 16,0 44 15,0-1-31,0 0 15,0 0-15,0 21 0,0 1 16,0 20-16,-21-20 0,21 20 0,0 1 16,0-1-16,-21 1 0,21-1 15,-22 22-15,22-22 0,-21 1 0,21 20 16,-21-20-16,21-22 0,0 22 16,0-22-16,0 0 0,0 1 0,0-22 15,0 0-15,0 0 0,0 0 16,0-42 15,21 0-31,-21 0 16,21 0-16,1 0 0</inkml:trace>
  <inkml:trace contextRef="#ctx0" brushRef="#br0" timeOffset="23428.26">3048 7176 0,'0'0'0,"0"21"0,0 0 0,0 0 16,0 0-1,21-21 1,0 0-16,-21-21 15,21 0-15,-21 0 0,22 21 16,-22-21-16,0-1 0,0 1 16,0 0-1,-22 21-15,1 0 0,0 0 16,0 0-16,0 0 0,21 21 16,-21 0-16,-1 1 0,22-1 15,0 0-15,0 0 0,0 0 16,0 0-16,0 1 0,22-22 15,-1 0 1,0 0-16,0 0 0,0-22 0</inkml:trace>
  <inkml:trace contextRef="#ctx0" brushRef="#br0" timeOffset="24067.97">5038 6054 0,'0'0'0,"-22"0"16,-62 0-1,63 0-15,42 0 31,0 0-31,21 0 16,1 0-16,20 0 0,1 0 0,20 0 16,1 0-16,0 0 0,-1 0 15,22 0-15,-21 0 0,-1 0 0,1 0 16,-21 0-16,20 0 0,-41 0 0,20-21 16,-21 21-16,1 0 0,-22 0 15,21 0-15,-21 0 0,1 0 0,-44 0 47,1 0-47,0 0 16,-21 0-16,21 0 0,-22 0 0</inkml:trace>
  <inkml:trace contextRef="#ctx0" brushRef="#br0" timeOffset="24523.71">5715 6117 0,'0'21'63,"0"1"-48,0-1-15,0 0 0,0 0 0,0 0 16,0 0-16,0 22 0,21-1 0,0 0 15,0 1-15,-21-1 0,22 0 16,-1 22-16,0-22 0,-21 1 0,0 20 16,21-21-16,-21 1 0,0-1 15,0 0-15,0 1 0,0-1 0,0 0 16,0 1-16,0-1 0,0-21 0,-21 22 16,0-22-16,0 0 0,-1 0 15,1 0-15,-21 0 0,0-21 16,20 0-16,-20 0 0,0 0 0,-1 0 15,1 0-15,-21 0 0,20 0 16,22-42-16,-21 21 0,-1 0 0,22 0 16,0-22-16,0 22 0,0-21 0,0 21 15,-1-1-15,22-20 0,0 21 16,0 0-16,0 0 0,0-1 16,22 22-1,-1 0-15,0-21 0,0 21 16,0 0-16,0 0 0,22 0 0,-1 0 0</inkml:trace>
  <inkml:trace contextRef="#ctx0" brushRef="#br0" timeOffset="25120.29">7133 6646 0,'0'-21'0,"0"-42"16,0 42 0,0-1-16,-21-20 0,0 21 15,0 0-15,-22 0 0,22-1 0,-21 22 16,21 0-16,-22 0 0,1 0 16,0 0-16,-1 22 0,-20-1 0,20 0 15,1 21-15,-21 1 0,20-1 0,1 21 16,0-20-16,20-1 0,1 22 15,0-22-15,21 21 0,0-20 0,0-1 16,0 0-16,0 1 0,21-22 16,0 21-16,1-21 0,-1 1 0,21-1 15,-21-21-15,22 0 0,-1 0 0,0 0 16,1-21-16,-1 21 0,0-22 16,1 1-16,84-63 15,-85 41-15,-21 1 0,21 0 16,1-1-16,-22 1 0,21-22 15,-21 1-15,1-22 0,-1 22 0,0-1 16,0-20-16,-21 20 0,0-21 0,0 22 16,0-1-16,0 1 0,0 21 15,0-1-15,0 1 0,0 21 0,-21 0 16,0 21-16,0 21 16,-1 21-16,22-21 0,0 22 0,-21 20 15,21-21-15,0 22 0,0-1 0,0 22 16,0-21-16,0-1 15,21 22-15,1-22 0,-1-20 0,-21 20 16,21-21-16,0 1 0,-21-1 0,21 0 16,0-20-16,1-1 0,-1 0 15,0 0-15,0 0 0,21-21 0,-20 0 16,20 0-16,0 0 0,-21-21 0,22 0 16,-1 0-16,0 0 0,1-22 15</inkml:trace>
  <inkml:trace contextRef="#ctx0" brushRef="#br0" timeOffset="25776.08">8064 5969 0,'0'0'0,"0"-42"0,-21-64 15,0 85-15,21 42 32,-21 0-32,21 0 0,0 22 0,0-1 15,0 0-15,0 1 0,0 20 0,0 1 16,0-1-16,0-21 0,0 22 15,0-1-15,0 1 0,0-1 0,0 1 16,0-22-16,0 22 0,-21-22 16,21 0-16,-21 1 0,21-1 0,0-21 15,-22 0-15,22 22 0,-21-22 16,21 0-16,0-42 31,0 0-31,21 0 0,1-1 16,-1-20-16,0 0 0,-21-1 0,21 1 15,0 0-15,0-22 0,1 22 16,-1-22-16,21 22 0,-21 0 0,0-1 16,22 1-16,-22 21 0,0 0 15,0 21-15,0-21 0,1 21 0,-1 0 16,0 0-16,0 0 0,-21 21 16,0 0-16,0 0 15,0 0-15,0 0 0,0 1 16,-21-1-16,0-21 0,0 21 15,-1 0-15,-20-21 0,21 21 16,0-21-16,-22 21 0,22-21 0,0 0 16,-21 0-16,21 0 0,-1 0 0,1 0 15,21 22 17,0-1-32,0 0 0,0 0 15,21 0-15,1 0 0,-1 1 16,0-1-16,0 21 0,0-21 0,0 0 15,1 1-15,-1-1 0,0-21 0,0 21 16,21 0-16,-20 0 0,-1-21 16,0 0-16,0 21 0,0-21 15,0 0-15,1 0 0,20 0 0,-21 0 16,0 0-16,0-21 0,1 0 16,-1 0-16,0 21 0,0-21 0,0 0 15,-21-1-15,0 1 0,21 0 0,-21 0 16,22-21-16,-22 20 0,21 22 0,-21-21 15</inkml:trace>
  <inkml:trace contextRef="#ctx0" brushRef="#br0" timeOffset="26199.84">10435 5906 0,'0'0'0,"0"-22"0,0-20 0,0 21 16,0 0-16,0 0 0,21 21 16,0 21-1,-21 0-15,0 0 0,0 21 0,22 22 16,-22-22-16,21 22 0,-21-22 16,0 22-16,0-1 0,0 1 0,0-1 15,0 1-15,0-1 0,0 1 0,0-22 16,0 0-16,-21 1 0,21-1 15,0-21-15,0 21 0,0-20 16,21-22 0,0 0-16,0-22 0,21 1 15</inkml:trace>
  <inkml:trace contextRef="#ctx0" brushRef="#br0" timeOffset="26492.19">11091 6181 0,'0'21'0,"0"0"16,-21-21-16,0 21 0,0 0 0,21 1 16,0-1-16,-21-21 0,21 21 15,21-21 1,0-21 0,-21 0-16,21-1 15,-21 1-15,0 0 16,-21 0-16,0 21 15,0 0-15,-1 0 0,1 0 16,0 0-16,0 0 0,0 0 0,0 0 16,-1 0-16,22 21 15,0 0-15,0 0 16,22-21-16,-1 0 0,0 0 16,0 0-16,21 0 0,1 0 0</inkml:trace>
  <inkml:trace contextRef="#ctx0" brushRef="#br0" timeOffset="26955.73">11684 6202 0,'-21'0'0,"42"0"0,-85-21 0,43 0 16,-21 21-16,0-22 0,20 1 16,-20-21-16,21 21 0,0 0 0,21-22 15,0 1-15,0 21 0,0-22 16,42 1-16,-21 21 0,22-21 0,-1 20 15,0 1-15,1 0 0,-1 0 0,0 21 16,-21 0-16,22 0 0,-1 21 16,-21 0-16,22 0 0,-43 1 15,0 20-15,0-21 0,0 21 16,0 1-16,-22-1 0,-20 22 0,21-22 16,-21 21-16,-22 1 0,22-22 0,-1 22 15,1-1-15,0 1 0,21-22 16,-1 0-16,1 1 0,21-1 0,0-21 15,0 22-15,21-22 0,22-21 0,-22 21 16,21-21-16,-21 0 0,22 0 16,-1 0-16,0-21 0,1 0 0,-1-1 15,-21 1-15,22 0 0,-1 0 16,-21-21-16,0 20 0,0-20 0,-21 0 16,0-1-16,0 22 0,-21-21 0,0 21 15,0 0-15,-21-22 0,-1 43 16,22-21-16,-21 21 0,-1 0 15,22 0-15,-21 0 0,21 0 0,-22 0 16,22 21-16,0 0 0,-21-21 0,42 22 16,0-1-16,0 0 15,21-21-15</inkml:trace>
  <inkml:trace contextRef="#ctx0" brushRef="#br0" timeOffset="27640.14">13885 5821 0,'0'0'0,"0"-21"0,-21 0 0,21-1 15,-21 1-15,0 0 16,21 0-16,-21 0 0,-1 0 0,1-1 0,0 22 16,0 0-16,-21 0 15,20 0-15,-20 0 0,0 0 0,-1 0 16,1 22-16,0-1 0,-1 21 0,22-21 16,-21 22-16,21-1 0,-22-21 15,22 21-15,21 1 0,0-22 0,0 21 16,0-21-16,21 1 0,1-1 0,20 0 15,0 0-15,22-21 16,-22 0-16,22 21 0,-1-21 0,-21 0 0,22 0 16,-1 0-16,-20 0 0,20 0 15,-42 0-15,22 0 0,-22 0 0,0 0 16,-42 0-16,0 21 16,-22-21-16,22 22 0,-21-1 15,0 0-15,-1 0 0,1 0 16,-22 0-16,22 22 0,0-22 0,-1 0 15,1 21-15,0-20 0,21-1 16,-1 0-16,1 0 0,42-21 16,1 0-16,20 0 15,-21 0-15,21 0 0,1-21 16,-1 0-16,0 0 0,1 21 0,-22-22 16,21 1-16,1 21 0,-22 0 0,0 0 15,0 0-15,0 0 0,0 0 16,-21 21-16,22 1 0,-22 20 15,0-21-15,0 43 0,0-22 0,0 0 16,0 1-16,-22 20 0,1-21 16,0 22-16,0-1 0,0-20 0,21 20 15,-21-20-15,-1-1 0,1 21 0,0-20 16,21-1-16,0 0 0,-21-20 16,21-1-16,0 21 0,0-21 15,21-42 1</inkml:trace>
  <inkml:trace contextRef="#ctx0" brushRef="#br0" timeOffset="28292.04">15790 6033 0,'21'0'0,"-21"-22"16,22 1-16,-1 21 0,0-21 15,0 0-15,0 0 0,0 0 0,1-1 16,-1 1-16,-21 0 0,0 0 16,0 0-16,0-22 0,0 22 0,0 0 15,-21 21-15,-1-21 0,1 21 0,0 0 16,-21 0-16,21 0 0,-22 21 16,1 0-16,21 0 0,-22 1 0,1 20 15,21 0-15,-21-21 0,-1 22 16,22-1-16,0 0 0,-21 1 15,20-22-15,1 21 0,0-21 0,21 22 16,0-22-16,0 0 0,0 0 16,0 0-16,21-21 0,-21 22 15,21-22-15,22 0 0,-22 0 0,0-22 16,21 22-16,1-21 0,-22 0 16,21 0-16,1 0 0,-22-22 0,21 22 15,0 0-15,-20-21 0,20 21 16,-21-22-16,0 22 0,0-21 15,-21 21-15,0 42 32,-21 0-32,0 0 0,21 0 15,-21 0-15,0 1 0,21 20 16,0-21-16,0 0 0,0 0 0,0 22 16,0-22-16,0 0 0,0 0 0,21 0 15,0 1-15,21-22 16,-20 0-16,-1 0 0,0 0 0,21 0 15,1 0-15,-22 0 0,21-22 0,0 1 16</inkml:trace>
  <inkml:trace contextRef="#ctx0" brushRef="#br0" timeOffset="28767.41">16700 5652 0,'0'0'0,"0"-149"15,-21 128-15,0-21 16,21 21-16,0 0 0,-21 21 15,0 21 1,21 0-16,0 0 0,0 21 16,0 1-16,0-1 0,0 22 15,0-22-15,0 0 0,0 22 0,0-22 16,0 0-16,0 1 0,0-1 0,0-21 16,-21 22-16,21-22 0,-22 0 15,22 0-15,-21 0 0,21 0 0,-21-21 16,21-21 15,0 0-31,21 0 0,0-21 16,1 20-16,-1 1 0,0-21 15,0 21-15,21 0 0,-20-22 0,20 22 16,0 0-16,1 21 0,-22-21 0,21 21 16,0 0-16,-20 0 15,20 21-15,-21-21 0,0 21 0,0 0 0,-21 0 16,0 22-16,0-22 0,0 0 15,-21 0-15,0 0 0,0 22 0,-21-22 16,-1 0-16,22 0 0,-21 0 16,-1 1-16,1-22 0,21 21 0,-21-21 15,20 0-15,1 21 0,0-21 16,63 0 15,-20-21-31,-1 0 16,21-1-16,0 1 0</inkml:trace>
  <inkml:trace contextRef="#ctx0" brushRef="#br0" timeOffset="29187.88">17653 5694 0,'0'0'0,"0"-21"15,-21 21-15,0 0 16,-1 0-16,1 21 0,0-21 15,-21 21-15,21 0 0,-1 0 0,1 22 16,-21-22-16,21 0 0,0 21 0,-1-20 16,1 20-16,21-21 0,0 21 15,-21-20-15,21 20 0,0-21 0,0 0 16,0 0-16,0 1 0,21-1 0,0 0 16,1-21-16,-1 0 0,0 21 15,21-21-15,-21 0 0,22 0 0,-22 0 16,21 0-16,1-21 0,-22 0 15,21 21-15,-21-21 0,22-1 16,-22 1-16,0 0 0,0 0 0,0-21 16,0 20-16,-21-20 0,0 0 15,0 21-15,0-22 0,0 1 0,0 21 16,-21 0-16,0-1 0,0 1 16,0 21-16,0 0 0,-1 0 0,1 0 15,0 0-15,-21 21 0,21 1 0,-1-1 16,1 0-16,0 0 0,0 0 15,21 0-15,0 1 0,0-1 16,21-21-16,0 0 0,0 0 16</inkml:trace>
  <inkml:trace contextRef="#ctx0" brushRef="#br0" timeOffset="29575.42">18224 5652 0,'0'0'0,"0"-22"16,0 44 0,0-1-16,0 0 15,0 21-15,0-21 0,-21 22 16,21-22-16,0 21 0,0 1 0,0-22 16,-21 21-16,21-21 0,0 22 15,0-22-15,0 0 0,0 0 0,0 0 16,0 0-16,0 1 0,0-1 0,21-21 15,0 0 1,1 0-16,-1 0 0,0 0 16,0-21-16,0-1 0,22 22 15,-22-42-15,21 21 0,-21 0 0,22-22 16,-22 22-16,21-21 0,-21 0 0,22-1 16,-22 1-16,21 21 15,-21-22-15,0 22 0,-21 0 0,22 0 16,-1 21-16,-21 21 31,0 0-15,0 0-16,0 1 15,21-22-15</inkml:trace>
  <inkml:trace contextRef="#ctx0" brushRef="#br0" timeOffset="29953.28">18944 5990 0,'0'21'15,"21"-21"-15,0 0 0,1 0 16,-1 0-16,0-21 16,0 21-16,0-21 0,0 21 15,1-21-15,-1 0 0,0 0 16,0-1-16,0 1 0,0 0 0,1 0 16,-1 0-16,0 0 0,0-22 15,-21 22-15,21 0 0,0-21 0,-21 20 16,0 1-16,0 0 15,-21 21 1,0 0-16,-21 21 0,21 0 0,-1 1 16,-20 20-16,21-21 15,0 21-15,0 43 0,21-43 16,0 1-16,0-1 0,0-21 16,0 22-16,0-22 0,0 0 0,0 0 0,0 0 15,21 0-15,0 1 0,21-22 16,1 0-16,-22 0 0,21 0 15,0 0-15,1 0 0,20 0 0,-20 0 16,-1-22-16,0 1 0,22 0 0,-22 0 16,0 0-16,1 0 0,-1-22 15,0 22-15</inkml:trace>
  <inkml:trace contextRef="#ctx0" brushRef="#br0" timeOffset="31036.04">2942 8975 0,'-21'0'0,"42"0"15,-63-21-15,42-1 0,0 1 16,0 0-16,0 0 0,0 0 0,21 0 16,0-1-16,0-20 0,22 42 15,-22-21-15,21 0 0,0 21 16,1 0-16,-1 0 0,22 21 0,-1 0 16,-21 21-16,1 1 0,-1 20 15,0-20-15,-20 20 0,-1-21 0,-21 22 16,0-1-16,0 1 0,-21-1 15,-1 1-15,1-1 0,-21 1 0,0-1 16,-1-20-16,-20 20 0,20-20 16,1-1-16,-21 0 0,-1 1 0,22-22 15,-22 0-15,22 0 0,-22-21 16,22 0-16,21 0 0,-21-21 0,-1 0 16,22 0-16,0-22 0,0 1 15,0 0-15,21-1 0,0 22 16,0-21-16,0-1 0,21 22 0,0 0 15,0 0-15,21 21 0,-20 0 16,20 0-16,0 0 0,1 21 0,-1 0 16,0 0-16,-21 1 0,22 20 15,-22 0-15,0-21 0,0 22 0,0-1 16,1-21-16,-1 22 0,0-22 16,0 0-16,0 0 0,0 0 0,1 0 15,-1-21-15,0 0 16,0 0-16,0 0 0,0 0 0,1 0 0,-1-21 15,0 0-15,-21 0 0</inkml:trace>
  <inkml:trace contextRef="#ctx0" brushRef="#br0" timeOffset="31125.51">3958 9419 0,'21'-21'0,"-42"42"0,63-42 0,-42 0 15</inkml:trace>
  <inkml:trace contextRef="#ctx0" brushRef="#br0" timeOffset="31198.5">4064 9356 0,'42'-21'0</inkml:trace>
  <inkml:trace contextRef="#ctx0" brushRef="#br0" timeOffset="31664.89">5503 9377 0,'-42'21'0,"84"-42"0,-126 42 0,62 0 0,-20-21 16,21 0-16,21-21 15,0 0-15,0 0 0,42 0 16,-21-22-16,22 1 0,-1 21 0,0-43 16,1 22-16,-1 0 0,22-22 15,-22 22-15,0-22 0,1 1 0,-1 20 16,0-20-16,-21 21 0,-21-1 16,0 1-16,0 0 0,0-1 0,-42 22 15,21 21-15,-21 0 0,-1 0 0,1 0 16,0 21-16,-1 0 0,1 1 15,0 20-15,-1 21 0,22 1 16,0-1-16,0 1 0,21-1 16,0 1-16,0-1 0,0 1 0,21-1 15,0-20-15,0-1 0,22-21 0,-1 22 16,-21-22-16,21 0 0,22-21 16,-22 0-16,1 0 0,20 0 0,-21 0 15,22 0-15,-22-21 0,22 0 16,-1-1-16,1-20 0,-22 21 0,22-21 15,-1-22-15,-21 22 0,22-22 16</inkml:trace>
  <inkml:trace contextRef="#ctx0" brushRef="#br0" timeOffset="32123.75">6519 8001 0,'0'85'15,"0"-43"-15,0 22 0,0-1 0,0 1 16,0-1-16,0 1 0,21-1 16,-21 22-16,0-22 0,0 1 0,0 20 15,0-20-15,0-1 0,0 1 16,0-22-16,0 1 0,22-1 0,-1 0 16,-21-21-16,21 1 0,0-1 15,0-21-15,0 0 0,1 0 16,20 0-16,-21 0 0,21-21 0,1-1 15,-1 1-15,0-21 0,1 21 0,-1-22 16,-21 1-16,22 21 0,-22-21 16,0-1-16,0 1 0,0 0 0,-21-1 15,21 1-15,-21 21 0,0 0 0,0-1 16,0 1-16,0 42 16,-21 1-1,0 20-15,21-21 16,-21 21-16,21-20 0,0 20 0,-21-21 15,21 21-15,-21 1 0,21-22 16,0 0-16,0 0 0,0 22 16,0-22-16,0 0 0,0 0 15,21 0-15,0-21 0,0 0 32,0-21-32,0 0 15,-21 0-15</inkml:trace>
  <inkml:trace contextRef="#ctx0" brushRef="#br0" timeOffset="32856.23">7197 8700 0,'0'0'0,"-22"-22"0,1 22 0,21-21 16,-21 21-16,21-21 0,0 0 15,0 0-15,0 0 16,21-1-16,0 1 0,-21 0 15,22 21-15,-1-21 0,0 0 16,0 0-16,0 21 16,-21 21 15,0 0-15,0 0 15,-21-21 109,0 21-140,0 0 16,21 1-16,0-1 0,-21 21 0,21-21 16,-22 22-16,22-1 0,0 21 15,0-20-15,0-1 0,-21 22 0,21-22 16,0 0-16,0 1 0,0-22 0,0 21 16,21-21-16,1 0 0,-1 1 15,21-22-15,-21 0 0,0 0 16,1 0-16,20 0 0,-21-22 0,21 1 15,1 21-15,-1-21 16,-21-21-16,22 21 0,-1-22 0,0 22 16,-21-21-16,22-1 0,-22 1 15,0 0-15,0 21 0,-21-22 0,21 1 16,-21 21-16,0-22 0,0 22 16,-21 21-1,21 21-15,-21 1 0,21-1 16,0 21-16,-21 0 0,21 1 0,0-1 15,0 0-15,0 1 0,0-22 16,0 21-16,0-21 0,0 1 0,0-1 16,0 0-16,0 0 0,21-21 15,0 0-15,0 0 0,1 0 16,-22-21-16,21 0 16,0 0-16</inkml:trace>
  <inkml:trace contextRef="#ctx0" brushRef="#br0" timeOffset="33032.12">7959 8446 0,'0'0'0,"-22"-43"0,-20 22 0,21 0 15,0 0-15,0 0 0,-1 21 0,1 0 16,0 0-16,0 0 16,21 21-1,-21 0-15,21 0 0,0 0 16,21-21-16,-21 21 0,42-21 15,-21 0-15</inkml:trace>
  <inkml:trace contextRef="#ctx0" brushRef="#br0" timeOffset="33304.12">8318 8446 0,'0'21'16,"0"0"-1,0 0-15,0 0 0,0 0 16,0 22-16,0-1 0,0 0 0,0 22 15,0-22-15,0 22 0,0-1 16,0 1-16,22 20 0,-22-20 0,0 21 16,0-22-16,0 22 0,-22-1 15,1-20-15,0 21 0,0-1 0,0 1 16,0-22-16,-22 1 0,22-1 16,0 1-16,0-1 0,21-20 0,0-1 15,-21 0-15,21-20 0,0-1 0,21-42 16,0-1-1,0 1-15,0-21 0,22 0 16,-22-1-16,0 1 0,21-22 0</inkml:trace>
  <inkml:trace contextRef="#ctx0" brushRef="#br0" timeOffset="33591.96">8403 9144 0,'0'0'16,"-21"-63"-16,-43-149 15,43 170-15,0-1 0,21 1 0,0 0 16,0-1-16,0 1 0,0 21 15,0 0-15,21-22 0,0 22 0,22 0 16,-22 0-16,0 21 0,0 0 16,0 0-16,22 0 0,-22 0 0,0 21 15,0 0-15,0 0 0,1 0 0,-1 22 16,-21-1-16,0 0 0,0 1 16,0 20-16,0-20 0,-21-1 0,-1 21 15,1-20-15,-21-1 0,21 0 0,0-20 16,-22 20-16,22-21 0,0 0 15,0 0-15,0 1 0,21-44 47,0 1-47,21 0 16,0 0-16</inkml:trace>
  <inkml:trace contextRef="#ctx0" brushRef="#br0" timeOffset="34342.91">8953 8763 0,'22'-21'0,"-44"42"0,65-42 0,-22 0 0,-21 0 16,21-1-16,0-20 0,-21 21 15,0 0-15,21 0 0,-21-22 0,0 22 16,0-21-16,0 21 0,0-1 0,0 1 16,-21 21-1,0 0-15,0 21 0,0 1 0,0-1 16,-1 0-16,1 0 0,-21 0 16,42 0-16,0 1 0,0 20 15,0-21-15,0 0 0,21 0 16,0 1-16,0-1 0,22-21 15,-22 21-15,21-21 0,-21 21 0,22 0 16,-22-21-16,0 21 0,0 1 0,0-22 16,1 21-16,-22 0 0,0 0 15,0 0-15,0 0 0,-22 1 16,1-1-16,0-21 0,-21 21 0,21 0 16,-1-21-16,-20 21 0,21-21 15,-21 0-15,20 0 0,1 21 0,0-21 16,0 0-16,0 0 0,0 0 15,42 0 17,0 22-32,0-22 0,0 0 15,22 0-15,-22 0 0,21 0 0,0-22 16,1 22-16,-1-21 0,0 0 0,1 0 16,-1 0-16,0 0 0,1-1 15,-22 1-15,21-21 0,1 21 0,-22 0 16,21-22-16,-21 22 0,0-21 0,1 21 15,-1-22-15,0 1 16,-21 21-16,0-22 0,0 22 0,21 0 16,-21 0-16,0 0 0,0 0 0,-21 21 15,0 0-15,0 21 16,-1 0-16,1 21 0,21-21 16,0 22-16,-21-1 0,21 0 0,0 1 15,0-1-15,0-21 0,0 22 16,0-22-16,0 21 0,21-21 0,0 0 15,1-21-15,-1 22 0,0-22 16,21 0-16,-21 0 0,22 0 0,-22 0 16,21 0-16,-21-22 0,22 22 0,-22-21 15,0 0-15,0 21 0,22-21 0</inkml:trace>
  <inkml:trace contextRef="#ctx0" brushRef="#br0" timeOffset="35172.57">2836 11388 0,'0'0'0,"0"-21"16,0-1-16,0 1 15,0 0-15,0 0 0,0 0 0,0 0 16,21-1-16,-21 1 0,22 21 16,-1-21-16,0 21 0,0 0 0,0 0 15,0 0-15,1 21 0,-1 0 16,-21 1-16,0 20 0,0-21 16,0 21-16,0 1 0,0-1 0,-21-21 15,-1 22-15,1-1 0,0-21 16,0 0-16,0 22 0,0-22 15,-1-21-15,22 21 0,0 0 0,-21-21 16,42 0 15,1-21-31,-1 21 0,0 0 0,21 0 16,-21 0-16,22 0 0,-1 0 16,0 0-16,1 21 0,-1 0 0,0 0 15,1 1-15,-22-1 0,0 0 16,0 21-16,-21-21 0,0 22 15,0-1-15,-21-21 0,-21 22 0,21-1 16,-22-21-16,1 21 0,0-20 16,-1-1-16,-20 21 0,20-42 0,-20 21 15,21 0-15,-22-21 0,22 0 16,-22 0-16,22 0 0,0 0 0,-1-21 16,1 0-16,0 21 0,20-21 15,1-21-15,0 20 0,0 1 0,21 0 16,0 0-16,0-21 0,0 20 15,0 1-15,21 0 0,21 0 0,-20 0 16,20 0-16</inkml:trace>
  <inkml:trace contextRef="#ctx0" brushRef="#br0" timeOffset="35372.46">3810 11494 0,'0'0'0,"21"0"0,0 0 15,-42 0 48,21-22-47,0 1-1,21 0-15</inkml:trace>
  <inkml:trace contextRef="#ctx0" brushRef="#br0" timeOffset="36076.58">5905 10816 0,'0'0'0,"22"0"15,-1 0-15,21 0 0,-21 0 0,22 0 16,-22-21-16,21 0 0,-21 0 0,0 0 16,1-1-16,-1 1 0,0-21 15,0 21-15,0-22 0,0 22 0,-21-21 16,0 21-16,0 0 0,0-1 15,0 1-15,-21 0 0,0 0 0,-21 21 16,-1 0-16,1 0 0,0 21 0,-1 0 16,1 0-16,0 22 0,-1-22 15,-20 0-15,42 21 0,-22-20 0,22 20 16,0 0-16,21-21 16,0 22-16,0-1 0,21-21 0,22 22 15,-1-22-15,21 21 0,-20-21 0,20 22 16,1-1-16,-1-21 0,1 21 15,-22-20-15,22 20 0,-22 0 0,0-21 16,1 22-16,-22-22 0,0 21 0,-21-21 16,0 22-16,-21-22 0,0 0 15,-1 21-15,-20-20 0,21-1 0,-21 0 16,-1 0-16,-20-21 0,20 21 16,1-21-16,0 0 0,-1 0 0,-20 0 15,21 0-15,-1-21 0,1 0 16,21 0-16,-22 0 0,22-1 15,0 1-15,0 0 0,21-21 0,0 21 0,0-22 16,21 22-16,0-21 0,22 21 16,-1-22-16,-21 22 0,21-21 15,22 21-15</inkml:trace>
  <inkml:trace contextRef="#ctx0" brushRef="#br0" timeOffset="37448.5">6540 11218 0,'0'0'0,"22"22"0,-1 83 15,-21-83-15,21-1 16,-21 0-16,21 0 0,0-21 16,0 0-16,1 0 15,-1 0-15,0 0 0,0-21 16,21 21-16,-20-21 0,-1-22 0,21 22 16,-21 0-16,0-21 0,22-1 0,-22 22 15,0-21-15,-21 0 0,0-1 16,21 22-16,-21-21 0,0 21 0,0-22 15,0 22-15,-21 0 0,0 21 16,0 0-16,0 0 16,-1 21-16,22 0 0,-21 22 0,21-22 15,-21 21-15,21 0 0,0 22 16,0-22-16,0 1 0,0 20 16,0-21-16,0-20 0,0 20 0,21 0 15,0-21-15,1 1 0,-1-22 16,0 21-16,21-21 0,-21 0 0,22 0 15,-1 0-15,0-21 0,1-1 0,-1 1 16,0 0-16,1-21 0,-1 21 16,0-22-16,1 1 0,-1 0 0,-21-1 15,22-20-15,-22 20 0,0 1 0,0-21 16,-21 20-16,0-20 0,0-1 16,0 22-16,0-22 0,0 1 0,0 21 15,0-1-15,-21 1 0,21 0 0,-21 20 16,21 1-16,0 42 15,0 22 1,0-1-16,0 0 0,0 1 16,0 20-16,0 1 0,0-1 0,0 1 15,0-1-15,0 1 0,0-1 0,0 1 16,0-1-16,21-20 0,0 20 16,-21-21-16,21 1 0,0-1 0,1 0 15,20-20-15,-21-1 0,21 0 0,1 0 16,-22-21-16,21 0 15,1 0-15,-1 0 0,0 0 0,1-21 0,-1 0 16,0 0-16,-21-1 0,22 1 16,-22-21-16,0 0 0,0 20 15,0-20-15,-21 0 0,22-1 0,-22 1 16,0 0-16,0-1 0,0 22 0,0 0 16,-22 0-16,22 0 0,-21 21 15,0 0-15,21 21 0,-21 0 16,21 0-16,-21 22 0,21-22 0,0 21 15,0 0-15,0 1 0,0-1 16,0 0-16,0-20 0,0 20 0,0-21 16,0 21-16,21-20 0,0-1 0,0 0 15,0-21-15,1 0 0,20 0 16,-21 0-16,21 0 0,-20 0 0,20 0 16,0-21-16,-21 21 0,22-21 15,-1-22-15,-21 22 0,22 0 16,-22 0-16,0-22 0,0 1 0,0 21 15,-21-21-15,21 20 0,-21-20 0,0 21 16,0 0-16,0 0 0,0-1 16,0 1-16,0 42 15,0 1-15,0-1 16,-21 0-16,21 21 0,-21-21 16,21 22-16,0-22 0,0 0 0,-21 21 15,21-20-15,0-1 0,0 0 0,-21 0 16,21 0-16,21-21 31,0 0-31,0-21 16,-21 0-16,21 0 0,1 0 15,-1-1-15,0 1 0,0-21 0,0 21 16,0-22-16,1 22 0,-1 0 0,0 0 16,-21 0-16,21 0 0,0 21 15,-21 21 1,0 0-16,0 0 0,0 0 15,0 0-15,0 1 0,0 20 16,0-21-16,0 0 0,21 0 16,1 1-16,-1-1 0,0-21 15,0 0-15,21 0 16,-20 0-16,20 0 0,-21 0 0,21 0 16,-20 0-16,20-21 0,0 21 0,-21-22 15,22 1-15,-22 0 0,0 0 16,0 0-16,0-22 0,1 22 0,-1 0 15,-21-21-15,0 21 0,0-1 0,0 1 16,0 0-16,0 0 0,0 42 31,0 21-15,0-20 0,0 20-16,0-21 0,0 0 0,0 0 0,0 1 15,21-1-15,-21 0 0,0 0 16,21-21-16,-21 21 15,21-21-15,0 0 0,1 0 0,-1 0 16,0-21-16,0 0 0,-21 0 16,21 21-16,0-21 0,1-1 15</inkml:trace>
  <inkml:trace contextRef="#ctx0" brushRef="#br0" timeOffset="37611.41">9737 10837 0,'-22'0'0,"44"0"16,-65 0-16,22 0 0,-21 0 16,84 0-16,-63 0 15</inkml:trace>
  <inkml:trace contextRef="#ctx0" brushRef="#br0" timeOffset="38839.46">10287 11070 0,'-21'-21'16,"42"42"-16,-42-63 0,0 42 16,21-21-1,0 42 1,0 0-16,0 0 0,0 22 16,0-1-16,0 0 0,0 1 0,0-1 15,0 0-15,0 1 0,0-1 0,0-21 16,0 21-16,21-20 0,-21-1 15,21 0-15,0-21 0,-21 21 16,21-21-16,0 0 0,1 0 0,-1 0 16,0 0-16,21-21 0,-21 0 15,1 0-15,-1-1 0,21 1 0,-21-21 16,22 0-16,-22 20 0,0-20 0,21 0 16,-42-1-16,21 1 0,-21 0 15,22-1-15,-22 1 0,0 21 0,0-21 16,0 20-16,0 1 0,0 42 31,-22-21-31,22 22 0,0-1 0,0 21 16,0-21-16,0 22 0,0-22 0,0 21 15,0-21-15,0 0 16,0 22-16,0-22 0,22-21 0,-1 21 16,0 0-16,0-21 0,0 0 0,22 0 15,-22 0-15,0 0 0,21 0 16,-21-21-16,22 0 0,-22 0 0,21 0 15,-21-1-15,1 1 0,-1 0 0,0-21 16,-21 21-16,0-1 0,0 1 16,0-21-16,0 21 0,0 0 0,0-1 15,0 1-15,0 0 0,-21 21 32,21 21-32,0 0 0,0 1 15,0 20-15,0-21 0,0 21 16,0-20-16,0 20 0,-21-21 15,21 21-15,0-20 0,0-1 0,0 21 16,-22-21-16,22 0 16,-21 1-16,21-44 31,0 1-15,21 0-16,1-21 0,-22 21 0,21-22 15,0 22-15,0-21 0,0-1 0,0 22 16,1-21-16,-1 21 0,0 0 15,0-1-15,0 1 0,0 0 16,1 21-16,-1 0 0,0 0 0,0 21 16,-21 0-16,21 1 0,-21-1 15,21 21-15,-21-21 0,0 22 0,0-22 16,0 21-16,0 0 0,0-20 0,0-1 16,0 0-16,0 0 0,0 0 15,-21 0-15,21 1 0,0-44 31,0 1-31,0 0 16,0 0-16,21 0 0,1-22 16,-1 22-16,-21-21 0,42 0 0,-21-1 0,0 22 15,1-21-15,-1-1 16,21 22-16,-21 0 0,0-21 0,1 42 16,-1 0-16,0 0 0,0 0 0,0 0 15,0 21-15,-21 0 0,22 0 16,-22 22-16,0-22 0,0 21 0,0 0 15,0 1-15,0-22 0,-22 21 0,1 1 16,21-22-16,-21 0 0,21 0 16,0 0-16,0 0 0,0 1 0,0-44 31</inkml:trace>
  <inkml:trace contextRef="#ctx0" brushRef="#br0" timeOffset="39492.08">13568 10393 0,'-21'21'0,"42"-42"0,-64 42 0,1-21 16,42 21-16,-21-21 0,42-21 31,0 0-31,0 0 0,1 0 0,20-1 16,-21 1-16,21 0 0,1-21 0,-22 21 16,21-22-16,1 22 0,-1-21 15,-21 21-15,21-22 0,-20 1 0,-1 21 16,0-22-16,-21 22 0,0-21 0,0 21 15,-21 0-15,0-1 0,-22 1 16,1 21-16,0 0 0,-1 0 0,1 0 16,0 21-16,-22 1 0,22-1 15,-1 0-15,1 0 0,21 21 16,-21 1-16,20-1 0,22 0 0,0 1 16,0 20-16,0-20 0,22 20 15,-1 1-15,21-22 0,-21 21 0,22 1 16,-1-22-16,0 22 0,-21-22 0,22 0 15,-22 1-15,21-1 0,-21 0 16,-21-20-16,0 20 0,0 0 0,0-21 16,0 1-16,0 20 0,-21-21 0,-21 0 15,0 0-15,20 1 0,-41-1 0,21-21 16,-1 0-16,-20 0 0,-1 0 16,22 0-16,-22 0 0,1-21 15,21 21-15,-22-43 0,22 22 0,-1 0 16,22-21-16,-21-1 0,21 1 15,0 0-15,-1-22 0,22 22 0,0-22 16,0 1-16,0-1 0,0 22 0,22-22 16,20 22-16,-21 21 0,21 0 15,1 0-15,-1 21 0,0 0 0,1 0 16,-1 21-16,0 0 0,1 0 0,-22 21 16,21-20-16,-21 20 0</inkml:trace>
  <inkml:trace contextRef="#ctx0" brushRef="#br0" timeOffset="39807.92">14076 10880 0,'0'0'0,"21"-21"0,0 21 0,0-22 0,0 1 16,1 0-16,-1 0 0,0 0 15,-21 0-15,21-22 0,-21 22 0,21-21 16,-21 21-16,0-22 0,0 1 0,0 21 15,0 0-15,-21-1 0,0 1 16,0 21-16,0 0 0,-1 0 16,1 0-16,0 21 0,0 22 0,0-22 15,0 21-15,-1 1 0,22-1 16,-21 0-16,21 1 0,-21-1 0,21 0 16,0 1-16,0-22 0,0 0 0,0 0 15,0 21-15,21-42 0,0 22 16,1-22-16,-1 0 0,0 0 0,21 0 15,-21 0-15,1 0 0,20 0 0,-21-22 16,21 1-16,1 21 0,-22-21 16</inkml:trace>
  <inkml:trace contextRef="#ctx0" brushRef="#br0" timeOffset="40135.73">14520 10520 0,'0'0'0,"0"-21"0,-21-43 16,21 43-16,0 0 0,21 21 15,0 0-15,1 0 16,-1 21-16,0 0 0,0 0 0,0 22 16,0-22-16,1 21 0,-1-21 0,0 22 15,0-22-15,-21 21 0,0-21 16,21 22-16,-21-22 0,0 0 0,0 0 16,0 0-16,0 1 0,0-1 15,0 0-15,0-42 31,0 0-15,0-1-16,0 1 0,0 0 0,0-21 16,21 21-16,-21-22 0,0 1 0,22 0 15,-1-1-15,0 1 0,0 0 16,-21-1-16,21 1 0,0 21 0,1 0 16,-1-1-16,0 1 0,0 21 0,0 0 15,0 0-15,1 0 16</inkml:trace>
  <inkml:trace contextRef="#ctx0" brushRef="#br0" timeOffset="40977.26">15282 10414 0,'-21'0'0,"0"0"15,21 21 1,0 0-16,0 1 0,0-1 0,0 0 15,0 0-15,0 0 0,0 22 16,0-22-16,0 0 0,0 0 0,0 21 16,0-20-16,0-1 0,0 0 0,21-21 15,-21 21-15,0 0 0,21-21 16,-21 21-16,21-21 16,1 0-16,-1 0 15,0 0-15,0-21 0,0 0 16,0 0-16,22 0 0,-22 0 0,0-22 15,21 22-15,-20-21 0,20-1 0,-21 1 16,0 0-16,22 21 0,-22-22 16,-21 22-16,21 0 0,-21 0 0,0 42 31,0 0-31,0 21 16,-21-20-16,21 20 0,0-21 0,-21 21 15,-1-20-15,22 20 0,0-21 16,0 0-16,0 22 0,0-22 0,0 0 15,22 0-15,-1 0 0,0-21 16,0 0-16,0 21 16,22-21-16,-22 0 0,21 0 0,-21 0 15,22 0-15,-1 0 0,-21-21 0,21 21 16,-20-21-16,20 0 0,-21 0 16,0 0-16,0-1 0,1 1 0,-1 0 15,0 0-15,-21-21 0,0 20 0,0-20 16,0 21-16,0-21 0,0 20 15,0 1-15,-21 0 0,0 21 16,-1 0-16,1 0 0,21 21 16,-21 0-16,0 1 0,0-1 15,21 21-15,0-21 0,-21 22 0,21-22 16,0 0-16,0 21 0,0-21 0,0 1 16,0-1-16,0 0 0,0 0 15,21 0-15,0-21 0,0 0 16,0 0-16,0 0 0,1 0 0,-1 0 15,0 0-15,21-21 0,-21 0 16,1 21-16,-1-21 0,21 0 0,-21-1 16,0 1-16,1-21 0,-1 21 0,21 0 15,-21-22-15,0 1 0,1 21 16,-1 0-16,0-22 0,-21 22 16,21 21-16,0 0 0,0 0 15,-21 21 1,0 0-16,0 22 0,0-22 0,0 0 15,0 0-15,0 22 0,0-22 16,0 0-16,0 0 0,0 0 0,0 0 16,0 1-16,22-44 31</inkml:trace>
  <inkml:trace contextRef="#ctx0" brushRef="#br0" timeOffset="41923.72">18224 10033 0,'22'0'16,"-1"0"-16,21-21 0,0 0 0,1 21 16,-1-21-16,22-22 0,-1 22 0,-21 0 15,22-21-15,-1-1 0,-20 22 16,-1-21-16,0-22 0,-20 22 0,-1 0 15,-21 20-15,0-20 0,0 0 16,-21 21-16,-1-1 0,1 1 0,-21 21 16,0 0-16,-22 0 0,1 0 0,-1 21 15,1 22-15,20-1 0,-20 0 16,-1 1-16,22 20 0,21 1 0,0-22 16,-1 22-16,22-22 0,0 21 15,22-20-15,-1-1 0,0 0 16,21-20-16,1 20 0,-1 0 0,0 1 15,-21-22-15,22 21 0,-1 0 16,0-20-16,-20 20 0,-1-21 0,-21 0 16,0 22-16,0-22 0,0 0 0,-43 0 15,22 0-15,-21-21 0,0 21 16,-1-21-16,1 0 0,-22 0 0,22 0 16,-21 0-16,20 0 0,-20 0 0,20-21 15,-20 0-15,21 0 0,-1 0 16,1-22-16,0 22 0,20-21 0,-20 0 15,21 20-15,0-20 0,21 21 16,0-21-16,0 20 0,21 22 16,0 0-1,0 0-15,0 22 0,22-1 0,-22 21 16,21 0-16,-21-20 0,22 20 16,-22 0-16,21-21 0,1 22 0,-1-1 15,-21-21-15,21 0 0,1 1 0,20-1 16,-20-21-16,-1 0 0,0 0 15,22 0-15,-22 0 0,22 0 16,-22-21-16,21-1 0,-20 1 0,-1 0 16,0 0-16,22-21 0,-22-1 15,-21 1-15,22 0 0,-1-1 0,-21-20 16,0 20-16,1-20 0,-1 21 0,-21-22 16,21 1-16,-21-1 0,0 1 15,0-1-15,0 1 0,0 20 0,0 22 16,0-21-16,0 21 0,-21 42 15,21 0-15,0 21 16,0 1-16,0-1 0,-21 21 0,21 1 16,0-22-16,0 22 0,-22-1 15,22-20-15,0 20 0,0-21 0,0 1 16,0-1-16,0 0 0,0-20 0,0 20 16,0-21-16,0 0 0,22 0 15,-1-21-15,0 0 16,0 0-16,0 0 0,0-21 15,-21 0-15,0 0 0,22 0 16,-22 0-16,0-1 0</inkml:trace>
  <inkml:trace contextRef="#ctx0" brushRef="#br0" timeOffset="42099.62">18923 10118 0,'0'0'15,"-21"0"-15,0 0 0,-1 0 0,44 0 47,-1 0-47,21 0 0,-21 0 16,0 0-16,22-21 0,-1 21 0,0-22 15,1 22-15,-1 0 0,0-21 16,1 21-16,-1 0 0,0 0 0</inkml:trace>
  <inkml:trace contextRef="#ctx0" brushRef="#br0" timeOffset="45119.93">19727 10224 0,'0'0'0,"43"21"16,-22-21-1,0 0-15,0-21 0,0 21 0,-21-22 16,21 1-16,1 21 0,-1-21 0,-21 0 16,0 0-16,0 0 15,0-1-15,0 1 0,0 0 0,0 0 16,-21 0-16,-1 0 0,1-1 15,0 22-15,0 0 0,0 0 0,-22 0 16,22 0-16,0 22 0,-21-1 0,21 0 16,-1 21-16,-20-21 0,21 22 15,0-22-15,0 21 0,21 1 0,0-22 16,0 21-16,0-21 0,0 22 16,0-22-16,0 0 0,0 0 15,21 0-15,0 0 0,0-21 0,0 0 16,0 0-16,1 0 0,20 0 0,-21 0 15,0-21-15,22 0 0,-22 0 16,21 0-16,-21 0 0,0-22 0,22 22 16,-22 0-16,0-21 0,-21 20 0,21-20 15,-21 21-15,21-21 0,-21 20 16,0 1-16,0 0 0,0 0 0,0 42 31,0 0-31,0 0 16,0 1-16,0-1 0,0 0 15,0 21-15,0-21 0,0 1 16,22-1-16,-22 0 0,21 0 0,0 0 16,0 0-16,0 1 0,22-22 0,-22 21 15,0-21-15,21 0 0,-21 0 16,22 0-16,-22 0 0,21 0 0,-21 0 16,1-21-16,-1-1 0,0 22 0,0-21 15,0 0-15,0 0 0,1 0 16,-22 0-16,0-1 0,0-20 0,0 21 15,0 0-15,0 0 0,0-1 0,21 22 16,-21-21-16,0 42 31,0 1-31,0-1 0,-21 0 0,-1 0 16,22 0-16,-21 0 0,21 1 16,0-1-16,-21 0 0,21 0 0,-21 0 15,21 0-15,0 1 0,0-1 16,0-42 15,21 21-31,0-22 0,-21 1 16,21 0-16,1 21 0,-1-21 0,0 0 15,0 0-15,0-1 0,0 1 0,1 0 16,-1 0-16,0 0 16,0 21-16,0 0 0,0 0 15,-21 21-15,22-21 16,-1 21-16,-21 0 0,21 0 15,-21 1-15,21-22 0,0 21 0,0 0 16,1 0-16,-1 0 0,21-21 0,-21 21 16,22 1-16,-22-22 0,21 0 15,0 0-15,-20 0 0,20 0 0,0 0 16,-21 0-16,22 0 0,-22 0 0,21-22 16,-21 1-16,1 0 0,-1 0 15,0 0-15,0 0 0,0-1 0,0-20 16,-21 21-16,0-21 0,0-1 15,0 22-15,0-21 0,-21 21 16,0-22-16,0 22 0,0 0 0,0 21 16,-22 0-16,22 0 0,-21 0 0,21 0 15,-22 21-15,22 0 0,0 0 16,0 1-16,0 20 0,-1-21 0,22 21 16,0-20-16,0 20 0,0-21 15,0 0-15,0 22 0,0-22 0,0 0 16,22 0-16,-1 0 0,0-21 0,0 21 15,0-21-15,0 0 0,22 0 16,-22 0-16,0 0 0,21 0 0,-20-21 16,-1 21-16,21-21 0,-21 0 15,0 0-15,1 0 0,-1-22 16,0 22-16,0-21 0,0-1 0,0 1 16,1-21-16,-22-1 0,0 1 0,0-1 15,0 1-15,0-22 0,0 21 16,0 1-16,0-1 0,0 22 0,0 0 15,0-1-15,0 22 0,0 0 0,-22 0 16,1 21-16,0 21 16,0 21-16,21-20 0,-21 20 0,21 21 15,-21-20-15,21 20 0,-22 1 16,22-1-16,0 22 0,0-22 0,0-20 16,0 20-16,0 1 0,0-22 15,22 0-15,-1 1 0,0-1 0,0 0 16,0-20-16,0 20 0,22-21 15,-1 0-15,0 0 0,22 1 0,-22-1 16,22-21-16,-22 0 0,22 0 16,-1 0-16,-21 0 0,22 0 0,-22-21 15,1-1-15,-1 1 0,0 21 0,1-21 16,-22 0-16,0-21 0,0 20 16,0-20-16,-21 21 0,0-21 0,0 20 15,0-20-15,0 0 0,-21 21 0,21-1 16,-21-20-16,0 42 15,-22-21-15,22 21 0,0 0 0,0 0 0,0 21 16,0-21-16,-1 21 0,1 0 16,0 22-16,0-22 0,21 0 15,0 21-15,-21-20 0,21-1 0,0 21 16,0-21-16,0 0 0,0 1 0,0-1 16,0 0-16,0 0 15,21-21-15,0 0 0,0 0 0,0 0 16,1 0-16,-1 0 0,0-21 15,0 21-15,0-21 0,-21 0 16,21-1-16,1 1 0,-1 0 0,-21 0 16,21 0-16,-21 0 0,21-1 15,-21 1-15,0 0 0,0 0 16,0 0-16,0 42 31,0 0-31,0 0 0,0 0 16,0 1-16,0-1 0,0 0 0,0 0 15,0 0-15,0 0 0,0 1 0,0-1 16,0 0-16,21 0 16,0 0-16,1-21 0,-1 0 15,0 0-15,0 0 0,0 0 0,0 0 16,1 0-16,-1 0 0,21-21 16,-21 0-16,0 0 0,1 0 15,-1-1-15,0 1 0,0 0 0,0-21 16,0-1-16,1 1 0,-1 0 15,0-22-15,0 22 0,0-22 0,22 1 16,-22-1-16,0-20 0,21 41 16,-21-20-16,1-1 0,-1 22 0,0 21 15,-21-21-15,0 20 0,0 44 32,0-1-32,-21 21 0,0-21 0,-1 43 15,1-22-15,0 0 0,0 22 0,0-1 16,0-20-16,21 20 0,-22-20 15,1 20-15,0-21 0,0 1 16,0-1-16,21 0 0,0-20 0,-21 20 16,21-21-16,0 0 0,0 22 15,0-22-15,0 0 0,21-21 16,0 0-16,0 0 16,0 0-16,0 0 0,1-21 15,-1 21-15,0-21 0,0-1 0,21 1 16,-20 0-16,-1 0 0,0 0 15,0 0-15,0-1 0,0 1 16,1 0-16,-22 0 0,0 42 31,0 0-15,0 0-16,0 1 0,0-1 16,0 0-16,0 0 15,0 0-15,0 0 0,0 1 16,21-22-16,0 0 15,0 0 1,0 0-16,0 0 16,1 0-16,-22-22 0,0 1 15,0 0-15,0 0 16,0 0-16,0 0 16,0-1-16,0 1 0,0 0 0,0 0 15,0 0-15,0 0 0,-22 21 0,22-22 16,-21 22-16,42 0 47,1 0-47,-1 0 15,0 0-15,0 0 0,0-21 0,0 21 16,1 0-16,-1 0 0,0 0 0,0 0 16,0 0-16,0 0 0,1 0 15,-22 21 1,0 1-16,0-1 0,0 0 15,0 0-15,0 0 0,0 0 16,0 1-16,0-1 0,-22-21 16,22 21-16,0 0 0,0 0 31,-21-21-31,0 0 31,21-21-15,0 0-16,21 0 15,0 0-15,1-1 0,-22-20 16,21 21-16,0 0 0,0 0 16,21-1-16,-20 1 0,-1 0 15,-21 0-15,21 0 0,0 21 0,0 0 16,0 0-16,1 0 0,-1 0 16,0 0-16,0 21 0,-21 0 15,0 0-15,0 0 0,0 1 0,0-1 16,0 0-16,0 0 0,-21 0 15,21 0-15,-21 1 0,21-1 0,0 0 16,0 0-16,0 0 0,0 0 16,21-21-16,0 0 15,0 0-15,0 0 0,1 0 0,-1 0 16,0 0-16,21 0 0,-21 0 0,1-21 16,-1 21-16,0-21 15,0 0-15,0 0 0,22 0 0,-22-1 16,0 1-16,0-21 0,0 21 0,-21-22 15,21 22-15,1-21 0,-22 21 16,21-22-16,-21 22 0,0 0 0,0 0 16,0 0-16,-21 21 15,-1 21-15,1 0 0,21 0 16,-21 0-16,0 1 0,21-1 0,0 21 16,-21-21-16,0 0 0,21 22 0,-22-22 15,22 0-15,0 21 0,0-20 16,0-1-16,0 0 0,0 0 0,0 0 15,0 0-15,0 1 16,22-22 0,-1 0-1,-21-22 1,0 1-16,0 0 16,0 0-16,0 0 15</inkml:trace>
  <inkml:trace contextRef="#ctx0" brushRef="#br0" timeOffset="45207.88">24447 10075 0,'0'0'0,"-21"0"15,-21 0-15</inkml:trace>
  <inkml:trace contextRef="#ctx0" brushRef="#br0" timeOffset="45281.84">24236 10054 0,'-85'0'15</inkml:trace>
  <inkml:trace contextRef="#ctx0" brushRef="#br0" timeOffset="46500.16">2625 13166 0,'0'0'0,"-22"-43"16,22 22-16,-21 21 15,21-21-15,-21 21 0,0 0 16,0 21-16,0 0 16,21 22-16,-22-22 0,1 0 15,0 21-15,0 1 0,0-1 0,0-21 16,-1 22-16,1-1 0,0 0 15,0-21-15,0 22 0,21-22 16,0 0-16,-21 0 0,21 0 16,0-42 15,21 21-31,21 0 0,-21-21 16,22 21-16,-1-21 0,0 21 0,1-21 15,20 21-15,-21-21 0,1 21 16,20 0-16,-20-22 0,-1 22 15,0-21-15,1 21 0,-1 0 0,-21 0 16,21-21-16,-20 21 0,-1 0 16,0-21-16,-21 0 0,0 0 15,0-1 1,-21 22 0,0 0-1,-1 0-15,1 22 0,21-1 16,0 0-16,-21 0 0,21 21 15,-21 1-15,21-22 0,-21 21 0,21 1 16,0-1-16,0 0 0,0 1 16,-21-1-16,21-21 0,0 0 0,0 22 15,0-22-15,0 0 16,21-21-16,0 0 16,0 0-16,0-21 15</inkml:trace>
  <inkml:trace contextRef="#ctx0" brushRef="#br0" timeOffset="46672.06">3471 13526 0,'0'0'0,"21"0"0,1-22 0,-22 1 16,0 0 31,21 21-47,0 0 15,0-21-15,0 0 0,0 21 16,22-21-16</inkml:trace>
  <inkml:trace contextRef="#ctx0" brushRef="#br0" timeOffset="47112.82">5524 12615 0,'0'-21'0,"0"42"0,0-63 0,0 21 0,0 42 31,0 0-31,0 0 16,0 22-16,0 20 0,22 1 15,-22-1-15,0 1 0,0-1 0,0 1 16,0-1-16,0 1 0,0-22 0,-22 22 15,1-1-15,0-21 16,0 22-16,0-22 0,0 1 0,-1-1 16,22 0-16,0-21 0,-21 1 15,21-1-15,0 0 0,-21-21 0,21-21 32,-21 0-32,21-1 0</inkml:trace>
  <inkml:trace contextRef="#ctx0" brushRef="#br0" timeOffset="47489.61">4826 12933 0,'0'0'0,"-42"-42"15,20-1-15,1 1 0,21 0 0,0-1 16,0 22-16,21-21 0,1 21 16,20-22-16,0 22 0,1 0 0,20-21 15,1 20-15,-1 1 0,22 21 16,21 0-16,-22 0 0,22 0 0,-21 21 15,21 1-15,-22-1 0,1 21 16,-22 0-16,1 22 0,-1-1 0,-20 1 16,-1-1-16,0 22 0,-42-21 0,0-1 15,0 22-15,0-22 0,-21 1 16,-21-1-16,0 1 0,-1-1 0,1-20 16,-22-1-16,1 0 0,-1 1 15,1-1-15,-1-21 0,1 0 16,-1-21-16,1 0 0,21 0 15,-22 0-15,43 0 0,-21 0 0,20-21 16,1 0-16,0 0 0,21 0 0,-21-1 16,21-20-16,0 21 0,0 0 15,0 0-15,21-1 0,0 1 0,22 0 16,-1 0-16,0 0 0,1 0 16,20-1-16,-21 22 0</inkml:trace>
  <inkml:trace contextRef="#ctx0" brushRef="#br0" timeOffset="47868.39">6286 13229 0,'0'0'0,"0"-21"16,0 0-16,0 0 16,-21 0-16,21-1 0,0 1 15,0 0-15,0 0 0,0 0 16,21 21-16,1 0 0,-1 0 15,21 0-15,-21 0 0,22 0 16,-22 0-16,21 21 0,0 0 16,-20 21-16,20-20 0,-21-1 15,0 21-15,-21 0 0,0-20 0,0 20 16,0-21-16,0 21 0,0-20 0,-21-1 16,0 21-16,0-21 0,0 0 15,21-42 16,0 0-31,0-21 16,0 21-16,0-1 0,21-20 16,0 21-16,-21-21 0,21 20 0,0-20 15,0 0-15,1 21 0,-22-22 0,21 22 16,0-21-16,0 21 16,0-22-16,0 22 0,1 0 0,-1 0 15</inkml:trace>
  <inkml:trace contextRef="#ctx0" brushRef="#br0" timeOffset="48078.37">7175 12975 0,'0'21'0,"0"-42"0,0 64 15,0-22-15,0 0 0,0 0 0,0 0 16,0 0-16,0 1 0,22-1 16,-22 0-16,0 0 0,21 0 0,-21 0 15,0 1-15,0-1 0,0 0 0,0 0 16,0 0-16,0-42 47,21 21-47,-21-21 15,0 0-15</inkml:trace>
  <inkml:trace contextRef="#ctx0" brushRef="#br0" timeOffset="48260.25">7048 12827 0,'0'0'0,"-21"-21"0,0 0 0,0 21 16,21-21-16,-21 21 0,21-22 16,0 1-1,21 42 32,-21 1-47,21-22 0,0 21 16</inkml:trace>
  <inkml:trace contextRef="#ctx0" brushRef="#br0" timeOffset="49167.42">7408 13039 0,'21'0'16,"-21"-21"-1,0-1-15,0 1 0,22 0 16,-1 0-16,0 21 0,0-21 15,0 21-15,22 0 0,-22 0 16,0 0-16,0 0 0,0 21 16,0 0-16,1 0 0,-1 0 0,-21 1 15,0 20-15,0-21 0,0 21 16,0-20-16,0-1 0,0 21 0,0-21 16,0 0-16,0 1 0,0-1 0,0 0 15,0 0 1,21-21-16,0 0 15,0-21-15,0 0 0,1 0 16,-1-1-16,0-20 16,21 21-16,-21-21 0,1 20 0,-1-20 15,0 21-15,-21-21 0,21-1 16,-21 22-16,21 0 0,-21 0 0,0 0 16,0-1-16,0 44 15,0-1-15,0 0 16,-21 0-16,21 0 0,0 22 15,0-22-15,0 21 0,0-21 16,0 22-16,0-22 0,0 21 0,0-21 0,0 0 16,0 1-16,0-1 15,21 0-15,0 0 0,1 0 16,-1-21-16,21 0 0,-21 0 0,0 0 16,22 0-16,-22 0 0,21 0 15,-21-21-15,22 21 0,-1-21 0,-21 0 16,22 0-16,-22-1 0,0 1 15,21-21-15,-21 21 0,-21 0 0,22-22 16,-22 22-16,0-21 0,0 21 0,0-22 16,0 22-16,-22 0 0,22 0 15,-21 21-15,0 0 0,0 0 0,0 0 16,21 21-16,-21 0 0,-1 0 16,22 0-16,-21 22 0,21-22 0,0 21 15,0 1-15,-21-22 16,21 21-16,0-21 0,0 22 0,0-22 15,0 0-15,0 0 0,0 0 0,0 0 16,21-21-16,0 0 16,1 0-16,-1 0 0,0 0 0,0 0 15,0 0-15,22-21 0,-22 21 16,21-21-16,-21 0 0,22 0 0,-22 0 16,0-22-16,21 22 0,-21 0 0,1-21 15,-1 20-15,0-20 0,0 21 16,0-21-16,0 20 0,-21 1 0,0 0 15,22 0-15,-1 21 16,-21 21-16,21 0 16,-21 22-16,21-22 0,-21 0 15,21 21-15,-21-21 0,0 1 16,0-1-16,21 21 0,-21-21 0,22-21 16,-22 21-16,21 1 0,0-22 15,0 21-15,0-21 0,0 0 16,1 0-16,-1 0 0,0 0 0,0-21 15,0-1-15,22 1 0,-1 0 16</inkml:trace>
  <inkml:trace contextRef="#ctx0" brushRef="#br0" timeOffset="51564.25">10795 12531 0,'0'0'0,"0"-21"31,0-1-15,21 22 0,0-21-16,22 21 0,-22-21 0,21 21 15,-21-21-15,22 0 0,-1 0 0,0-1 16,1 1-16,-1 0 15,0 0-15,-21 0 0,22-22 0,-1 22 16,-21 0-16,0 0 0,-21-21 16,0 20-16,0 1 0,0 0 0,-21 21 15,0-21-15,-21 21 0,21 0 16,-43 0-16,22 21 0,-22 0 0,1 0 16,20 1-16,-20 20 0,21 0 0,-1 1 15,1-1-15,0 0 0,20 1 16,22-1-16,0 0 0,0 1 0,0-1 15,0-21-15,22 21 0,20-20 16,-21-1-16,21 0 0,1 0 0,-1-21 16,0 0-16,1 0 15,-1 0-15,0 0 0,1 0 0,-1 0 16,-21-21-16,0 21 0,1 0 0,-44 0 31,1 0-31,-21 0 0,21 0 16,-43 21-16,22 0 0,0 0 15,-22 22-15,22-1 0,-1 0 0,1 1 16,21-1-16,-21 0 0,20 22 16,1-22-16,0 1 0,21-1 0,0 0 15,0-21-15,0 1 0,0-1 0,21 0 16,-21 0-16,43-21 0,-22 0 16,0 0-16,21 0 0,1 0 15,-1-21-15,0 0 0,1 0 0,20-1 16,-21-20-16,1 21 0,20-21 15,-20 20-15,-1-20 0,-21 0 0,21 21 16,1-22-16,-22 22 0,0-21 16,21 21-16,-20-1 0,-1 1 0,0 21 15,0 0-15,21 0 0,-20 0 16,-1 0-16,0 21 0,0-21 0,-21 22 16,21 20-16,0-21 0,-21 0 0,0 0 15,0 1-15,0-1 0,0 21 16,0-21-16,0 0 0,-21 1 0,0 20 15,21-21-15,-21 0 0,21 0 16,-21-21 0,21-21-1,0 0-15,0 0 16,21 0-16,0-22 0,0 22 0,-21-21 16,21 0-16,1-1 0,-1 1 15,0 0-15,0-1 0,0 1 0,0 0 16,1-1-16,-1 1 0,0 21 0,-21 0 15,21 21-15,-42 0 32,0 42-32,0-21 0,21 21 15,-22 1-15,1-1 0,0 0 0,0 1 16,0-1-16,21 0 0,0 1 0,0-1 16,0 0-16,0-20 0,0-1 15,0 0-15,21 0 0,21 0 0,-21 0 16,22-21-16,-1 0 0,0 0 15,22 0-15,-22 0 0,22 0 0,-22-21 16,22 0-16,-22 0 0,21 0 0,-20 0 16,-1-1-16,-21-20 0,22 21 15,-22 0-15,0-22 0,0 1 0,-21 21 16,21-21-16,-21-1 16,0 22-16,0-21 0,-21 21 0,0-1 15,0 22-15,0 0 0,-1 0 0,1 0 16,0 0-16,0 22 0,0-1 15,21 0-15,-21 21 0,21-21 0,0 22 16,0-1-16,0-21 0,0 22 16,0-22-16,0 21 0,21-21 0,-21 0 15,21 1-15,0-1 0,0 0 0,0-21 16,22 0-16,-22 0 0,0 0 16,21 0-16,-20 0 0,20 0 0,0-21 15,-21 0-15,22 21 0,-1-22 16,-21 1-16,22 0 0,-22 0 15,21-21-15,-21 20 0,0 1 0,1-21 16,20 21-16,-42 0 0,21-22 16,0 22-16,0 0 0,1 0 0,-22 0 15,21-1-15,0 22 16,0 0-16,0 22 16,-21-1-16,0 0 15,0 0-15,0 0 16,0 0-16,21-21 31,-21-21-15,0 0-16,0 0 15,0 0-15,0 0 0,0-1 16,0 1-16,-21 0 0,0 21 0,0-21 16,-21 21-16,20 0 0,1 0 15,0 0-15,-21 0 0,21 0 0,-1 0 16,-20 21-16,21 0 0,0 22 15,0-22-15,-1 21 0,1 0 0,0-20 16,21 20-16,0 0 0,0 1 16,0-1-16,0-21 0,21 21 0,0-20 15,1-1-15,-1 0 0,0 0 0,21-21 16,1 21-16,-1-21 16,0 0-16,1 0 0,-1 0 0,0 0 15,1 0-15,-1-21 0,0 21 0,1-21 16,-1 0-16,0 0 0,-21-1 15,1 1-15,-1 0 0,21-21 0,-42 21 16,21-1-16,-21-20 0,21 21 16,-21-21-16,0 20 0,0 1 0,0 0 15,0 42 17,0 0-32,0 1 0,0-1 0,0 21 15,0-21-15,0 0 0,0 1 16,0-1-16,0 0 0,0 0 15,22 0-15,-1-21 0,0 21 16,0-21-16,0 0 0,0 0 0,1 0 16,-1 0-16,0 0 0,0 0 0,0-21 15,0 21-15,1-21 0,20 0 16,-21 0-16,0 0 0,-21-1 0,21-20 16,1 21-16,-1 0 0,-21-22 15,0 22-15,0 0 0,0 0 0,21 0 16,-21 0-16,0-1 0,0 44 15,0-1 1,0 0-16,0 0 16,0 21-16,0-20 0,0-1 15,0 21-15,0-21 0,0 0 0,0 1 16,0-1-16,0 0 0,0 0 16,0 0-16,21-21 0,-21 21 0,21-21 15,0 22-15,22-22 0,-22 0 0,21 0 16,1 0-16,-22-22 0,21 1 15,0 0-15,1 0 0,-22 0 0,21 0 16,-21-22-16,22 1 0,-22 0 16,0-1-16,0-20 0,0 20 15,1-20-15,-1-1 0,-21 22 0,21-21 0,-21-1 16,0 22-16,0-22 16,0 22-16,0 0 0,0 20 0,0 1 15,0 0-15,-21 42 16,0 0-16,21 22 0,-22-1 15,22 0-15,0 1 0,0-1 0,0 0 16,-21 22-16,21-1 0,0-20 16,0 20-16,-21 1 0,21-1 0,0-20 15,0 20-15,0-21 0,0 1 0,0-1 16,0 0-16,0-20 0,0 20 16,0-21-16,21 0 0,0-21 0,1 21 15,-1-21-15,0 0 0,0 0 16,0 0-16,0 0 0,22-21 15,-22 0-15,0 0 0,0 0 0,22 0 16,-22-22-16,0 22 0,-21-21 16,0-1-16,21 22 0</inkml:trace>
  <inkml:trace contextRef="#ctx0" brushRef="#br0" timeOffset="51659.2">14330 12637 0,'0'0'0,"-43"0"0,1 0 0,0 0 0</inkml:trace>
  <inkml:trace contextRef="#ctx0" brushRef="#br0" timeOffset="51757.14">15113 12510 0,'0'-22'0</inkml:trace>
  <inkml:trace contextRef="#ctx0" brushRef="#br0" timeOffset="52931.48">15706 12996 0,'0'0'0,"0"-21"0,21 21 0,0-21 16,0 0-16,-21 0 0,21 21 15,0-21-15,1-1 0,-1 1 16,0 0-16,-21 0 0,0 0 16,21 0-16,-21-1 0,0 1 0,0 0 15,0 0-15,0 0 0,0 0 0,0-1 16,0 1-16,-21 0 0,0 0 16,0 21-16,-1 0 0,1 0 0,0 0 15,0 0-15,0 0 0,-22 0 16,22 21-16,-21-21 0,0 21 0,20 22 15,-20-22-15,21 21 0,-21 0 16,20 1-16,1-1 0,21 0 0,0 1 16,0-1-16,0 0 0,0-20 15,0-1-15,0 0 0,21 0 16,1 0-16,-1 0 0,0-21 0,0 0 16,0 0-16,22 0 0,-22 0 15,21-21-15,-21 0 0,22 0 0,-22 0 16,21 0-16,-21-1 0,22-20 15,-22 21-15,0 0 0,0 0 0,-21-22 16,0 22-16,0 0 0,0 0 0,0 0 16,0-1-16,0 1 0,0 42 31,0 1-31,0-1 16,0 0-16,0 21 0,0-21 15,0 1-15,0 20 0,0-21 16,21 0-16,0 22 0,-21-22 0,22 0 15,-1 0-15,0-21 0,0 21 0,0-21 16,0 0-16,22 0 0,-22 0 16,21 0-16,1-21 0,-1 0 0,0 0 15,-21 0-15,22-1 0,-1 1 16,-21-21-16,0 21 0,1-22 0,-1 1 16,-21 0-16,0-1 0,0 1 15,0 0-15,0-1 0,0 1 0,0 0 16,0-1-16,21 1 0,-21 21 0,0 0 15,0 0-15,21-1 16,-21 44-16,0-1 16,0 0-16,0 21 0,0-21 15,0 22-15,0-1 0,0 0 0,0-20 16,-21 20-16,0 0 0,21 1 16,-21-1-16,-1 0 0,22-21 0,-21 22 15,0-22-15,21 0 0,0 0 0,-21 0 16,0-21-16,21-21 31,0 0-15,0 0-16,0 0 0,0 0 15,21-1-15,0-20 0,0 21 0,22 0 16,-1-22-16,0 22 0,1 0 16,-1 21-16,0-21 0,1 21 0,-1 0 15,0 0-15,-21 0 0,22 21 16,-22 0-16,21 0 0,-21 1 0,1-1 15,-22 0-15,0 21 0,0-21 16,0 1-16,0 20 0,-43 0 0,22-21 16,-21 1-16,21 20 0,-22-21 15,1 0-15,0 0 0,-1 1 0,1-22 16,0 21-16,20-21 0,-20 0 16,21 0-16,0 0 0,0 0 0,-1 0 15,1 0-15,0 0 16,21-21-16,0-1 0,0 1 15,0 0-15,0 0 0,0 0 16,0 0-16,21-1 0,22-20 0,-22 21 16</inkml:trace>
  <inkml:trace contextRef="#ctx0" brushRef="#br0" timeOffset="53708.04">17208 12256 0,'0'-22'0,"0"44"0,22-44 0,-1 22 16,-21 22 0,0-1-16,0 0 0,0 0 15,0 21-15,0-20 0,0 20 16,-21-21-16,21 21 0,-22 1 0,22-22 16,0 21-16,0 1 0,0-1 15,0-21-15,0 21 0,0 1 0,0-22 16,0 21-16,0-21 0,0 1 0,0 20 15,22-21-15,-1 0 16,0-21-16,21 0 0,-21 0 16,22 0-16,-22 0 0,21 0 15,1 0-15,-1 0 0,0-21 0,22 0 16,-22 0-16,0 0 0,1-1 16,-22 1-16,21-21 0,-21 21 0,1-22 15,-1 22-15,0-21 0,0 21 0,-21-22 16,0 22-16,0-21 0,0 21 15,0 0-15,0-1 0,-21 22 16,0 0 0,0 22-16,-1-1 0,1-21 15,0 21-15,0 0 0,0 0 16,0 0-16,21 22 0,0-22 16,0 0-16,0 21 0,0-20 0,0-1 15,0 0-15,21 21 0,0-42 16,0 21-16,0 1 0,0-1 0,1-21 15,-1 0-15,21 0 0,-21 0 16,22 0-16,-1 0 0,21 0 0,-20 0 16,-1 0-16,22-21 0,-22-1 0,0 1 15,1 0-15,-1 0 0,0-21 16,1 20-16,-1-20 0,0 21 0,-21-21 16,1 20-16,-1-20 0,-21 0 15,0 21-15,0-1 0,0-20 0,0 21 16,-21 0-16,-1 21 15,1 0-15,0 0 0,-21 0 0,21 0 16,-22 21-16,22 0 0,0 0 0,0 0 16,0 1-16,21-1 0,0 0 15,0 0-15,0 21 0,21-20 0,0-1 16,0 0-16,0 0 0,0 0 16,1 0-16,-1 1 0,0-1 0,0-21 15,-21 21-15,21 0 0,-21 0 16,-21-21-1,0 0-15,0 0 0,0 21 0,-1-21 16,1 0-16,0 0 0,-21 0 16,21 0-16,-22 0 0,1 0 15,0 0-15,-22 0 0,22 0 0</inkml:trace>
  <inkml:trace contextRef="#ctx0" brushRef="#br0" timeOffset="59328.53">6159 15769 0,'0'21'0,"0"1"16,0-1-16,-21-21 0,0 21 15,0 0-15,-21 0 0,20 0 16,-20 1-16,21-1 0,-21-21 0,-1 21 16,-20-21-16,20 0 0,1 0 0,0-21 15,-1 0-15</inkml:trace>
  <inkml:trace contextRef="#ctx0" brushRef="#br0" timeOffset="64567.7">9250 11218 0,'84'-21'16,"-20"-21"-16,-1 21 0,43 0 16,-21-1-16,0-20 0</inkml:trace>
  <inkml:trace contextRef="#ctx0" brushRef="#br0" timeOffset="64751.84">9610 11959 0,'21'0'15,"233"-42"1,-127 0-16,-21 20 0,63-20 0,43-21 0,-1 20 16</inkml:trace>
  <inkml:trace contextRef="#ctx0" brushRef="#br0" timeOffset="64931.74">12552 12065 0,'0'0'15,"0"21"-15,-21 22 0,-1-22 0,1 21 0,21 0 16,-21-20-16,21-1 0,0 0 16,0 0-16,21-21 15,22 0-15,20 0 0,-21 0 16,22-21-16,21 0 0,-22 0 0,22-1 15,-22 1-15,-20 0 32</inkml:trace>
  <inkml:trace contextRef="#ctx0" brushRef="#br0" timeOffset="65021.68">11134 12764 0,'-22'0'0,"-62"0"0</inkml:trace>
  <inkml:trace contextRef="#ctx0" brushRef="#br0" timeOffset="65588.39">3069 14626 0,'0'0'0,"-21"0"16</inkml:trace>
  <inkml:trace contextRef="#ctx0" brushRef="#br0" timeOffset="65819.27">2921 14690 0,'0'0'0,"0"21"15,0 0 17,21-21-32,21 0 15,-20 0-15,-1 0 0,21 0 16,0 0-16,1-21 0,-1 0 0,0 21 16,1-21-16,-1-1 0,0 22 15,1-21-15,-22 21 0,21 0 0,-21-21 16,1 21-16,-44 21 31,-20-21-31,21 21 0,-21-21 16,-1 22-16,1-22 0,0 21 0</inkml:trace>
  <inkml:trace contextRef="#ctx0" brushRef="#br0" timeOffset="66228.03">2921 14796 0,'0'0'0,"-21"0"0,0 21 0,-1-21 0,1 21 16,0-21-16,0 0 0,21 21 15,-21-21-15,21 21 0,0 0 0,0 1 16,0-1-16,0 0 16,0 0-16,-21 0 0,21 22 0,0-22 15,0 0-15,0 0 16,0 0-16,21-21 47,0 0-47,0 0 15,0 0-15,0 0 0,1 0 0,20 0 16,-21 0-16,0 0 0,22 0 16,-22 0-16,0 21 0,0-21 0,0 22 15,-21-1-15,0 0 0,0 0 16,0 0-16,0 22 0,0-22 0,-21 21 16,0-21-16,0 22 0,-22-22 15,22 0-15,0 0 0,-21 0 0,21 0 16,-22 1-16,22-22 0,-21 0 15,21 0-15,-22 0 0,22 0 0,0 0 16,0 0-16,0 0 0,-1-22 16,22 1-1,0 0-15,0 0 0,22 0 16,-1 0-16,0-1 0,0 1 0,0 0 16</inkml:trace>
  <inkml:trace contextRef="#ctx0" brushRef="#br0" timeOffset="66386.95">3746 15071 0,'0'0'0,"22"0"0,20 0 15,-21 0-15,0 0 0,0 0 16,1 0-16,-22 21 16,0 0-1,21-21 1</inkml:trace>
  <inkml:trace contextRef="#ctx0" brushRef="#br0" timeOffset="67055.99">6456 14499 0,'0'-21'0,"0"42"0,0-84 0,0 42 0,0-22 16,21 22-16,0 0 0,-21 0 15,21 21-15,0 0 0,-21 21 0,22 0 16,-22 21-16,21 1 0,-21 20 16,0 1-16,0-1 0,0 1 15,0 20-15,-21-20 0,-1 21 16,1-1-16,0 1 0,-21 0 0,-1-1 16,1-20-16,0 20 0,-1-20 15,1-1-15,21 1 0,-21-22 0,-1 1 16,22-1-16,0-21 0,0 0 0,0 0 15,21-42 1,0 0-16,21 0 0,0-21 16,0-1-16,0 1 0,22-22 15,-22-20-15,21-1 0,0 0 0,22 1 16,-22-22-16,22 0 0,-22 21 16,0-20-16,1-1 0,-1 21 15,0 0-15,1 22 0,-22-1 0,21 22 16,-21 0-16,1 21 0,-1 21 15,0 21-15,-21 21 0,21 0 16,-21 22-16,0-1 0,0 1 16,0-1-16,21 22 0,-21-21 0,0 20 15,0 1-15,0 0 0,0-1 16,0-20-16,0 20 0,0-20 0,0-1 16,0-20-16,0 20 0,0-20 15,0-22-15,0 21 0,0-21 0,0 0 16,-21-21-16,21 22 0,-21-22 31,0-22-31,-22 1 0,22 21 0,-21-21 16</inkml:trace>
  <inkml:trace contextRef="#ctx0" brushRef="#br0" timeOffset="67240.28">6117 15494 0,'0'0'0,"-21"0"15,-21 21-15,20-21 0,22 21 0,0 1 16,22-22-1,20 0-15,-21 0 0,21 0 16,22 0-16,-1 0 16,1-22-16,21 1 0,20 0 0,1-21 15,0 21-15,-21-22 0,21 1 0,-1 0 16,-20 20-16,0-20 0,-1 0 16,1-1-16,0 1 0,-22 21 0</inkml:trace>
  <inkml:trace contextRef="#ctx0" brushRef="#br0" timeOffset="67461.16">7768 14965 0,'-127'63'0,"254"-126"0,-106 63 0,-42 0 31,21 21-31,-21 0 0,0 22 16,21-1-16,-21 0 0,-1 1 15,22 20-15,0 1 0,-21-1 0,21 1 16,-21-1-16,21 22 0,0-22 16,0 22-16,0 0 0,-21-1 15,21 1-15,0 0 0,0-1 0,0 1 16,0-22-16,0 1 0,0-1 15,0 1-15,0-22 0,0-21 0,0 22 16,21-22-16,0-21 0,0 0 16,1-21-16,-1 0 0,-21-22 15,21 22-15,-21-21 0,21-22 0</inkml:trace>
  <inkml:trace contextRef="#ctx0" brushRef="#br0" timeOffset="67759.98">7705 15536 0,'0'0'15,"0"-63"-15,0 21 0,0-22 0,0 22 16,0-1-16,0 1 0,0 21 0,21-21 16,21 20-16,-21 1 0,22 0 15,20 0-15,-21 21 0,22 0 0,-1 0 16,1 0-16,-22 0 0,22 21 16,-22 0-16,0 22 0,1-22 0,-22 21 15,-21 0-15,0 1 0,0-1 16,-21 0-16,0 1 0,-22 20 0,1-20 15,0-1-15,-1 0 0,-20 1 0,20-22 16,-20 21-16,-1-21 0,22 0 16,-21 1-16,20-1 0,22-21 15,-21 0-15,21 0 0,-1 0 16,22-21 0,0-1-16,22 1 0,20 0 0,-21-21 15,21 21-15,1-22 0,-1 1 16</inkml:trace>
  <inkml:trace contextRef="#ctx0" brushRef="#br0" timeOffset="68284.2">8636 15092 0,'42'-21'0,"-84"42"0,127-42 15,-64 21-15,0 0 0,-21 21 16,0 0-16,0 0 0,0 22 0,0-22 16,0 21-16,0 22 15,0-22-15,0 21 0,0-20 0,0 20 16,0 1-16,0-22 0,0 22 0,0-1 15,0 1-15,0 20 0,0-20 16,21-1-16,-21 1 0,0-1 0,0 1 16,0-1-16,0 1 0,0-22 15,-21 22-15,21-22 0,-21 0 0,21-21 16,0 1-16,0-1 0,-21 0 0,21-42 31,0 0-31,0-1 0,0-20 0,0 0 16,0-1-16,0-20 0,0 21 15,-22-43-15,22 21 0,-21 1 0,21-22 16,-21 1-16,21 20 0,-21 1 16,21-22-16,0 21 0,0 1 15,0-1-15,0 1 0,21 21 0,21-1 16,-20-20-16,20 20 0,-21 1 0,21 21 16,22-21-16,-22 20 0,1 1 15,20 21-15,-21 0 0,1 0 0,-1 0 16,0 0-16,-20 21 0,-1 1 15,-21-1-15,0 0 0,0 21 0,0 1 16,-21-1-16,-1-21 0,-20 21 0,0 1 16,-22-1-16,1-21 15,20 22-15,-20-1 0,-1-21 0,22 0 16,-21 0-16,20 1 0,1-1 16,21 0-16,0-21 0,-1 0 0,44-21 15,20 0 1,-21-1-16,21 1 0,1 0 15,-1-21-15,0-1 0</inkml:trace>
  <inkml:trace contextRef="#ctx0" brushRef="#br0" timeOffset="68557.03">9969 14351 0,'0'0'0,"22"-42"0,-1 21 0,0-1 16,-21 1-16,0 42 15,0 22-15,-21-22 0,0 42 16,-1-20-16,1 20 0,-21 1 0,21-1 16,-22 22-16,22-22 0,-21 1 0,21-1 15,0 1-15,-1-1 0,1 1 16,0-22-16,21 22 0,0-22 0,0 0 16,0-20-16,0 20 0,21-21 15,0 0-15,1-21 0,20 0 0,-21 0 16,21 0-16,1 0 0,-1 0 15,0-21-15,1 0 0,-1 0 16,0 0-16,-20-22 0,20 22 0,0-21 16</inkml:trace>
  <inkml:trace contextRef="#ctx0" brushRef="#br0" timeOffset="68839.88">10604 14436 0,'0'0'16,"0"-21"-16,0 42 15,0 0 1,0 0-16,0 0 16,0 0-16,-21 1 0,21-1 15,0 0-15,0 0 0,0 0 0,0 0 16,0 1-16,0-1 16,0 0-16,-21 0 0,21 0 15,0 0 1,0-42-1,0 0-15,0 0 16,21 0-16,0-22 0,1 22 16,-1-21-16,0 0 0,21-1 0,1 1 15,-1 0-15,-21-1 0,21 1 16</inkml:trace>
  <inkml:trace contextRef="#ctx0" brushRef="#br0" timeOffset="68971.81">11366 14478 0,'0'21'0,"-21"0"16,0 1-16,-21-1 0,21 0 0,-22 0 16,22 0-16,-21 0 0,-22-21 0,22 22 15,0-22-15,-22 0 0,1 21 16,-1-21-16,1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4:30:54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741 0,'0'0'0,"0"-21"15,0 0-15,0-1 16,0 1-16,0 0 0,0 0 16,0 0-16,0 0 0,-21 21 15,21-22-15,0 1 16,-21 21-1,21 21-15,0 22 16,0-22-16,0 21 0,0 22 16,0-1-16,-21 1 0,21 20 15,0-20-15,0 21 0,0-1 16,-21 1-16,21 0 0,-21-1 0,21 1 16,0-22-16,0 22 0,-22-21 15,22-1-15,-21 1 0,21-22 16,0 0-16,0-21 0,0 1 0,0-1 15,0 0-15,0-42 32,0 0-32,0-22 0,0 1 15,0 21-15,0-22 0,0 1 16</inkml:trace>
  <inkml:trace contextRef="#ctx0" brushRef="#br0" timeOffset="1868.46">804 1164 0,'0'0'15,"-42"-21"-15,0-42 16,20 20-16,1 1 0,21 0 0,0-1 0,0-20 16,0 20-16,21-20 0,1 21 15,20-1-15,0-20 0,1 20 0,-1 1 16,0 21-16,22-21 15,-1 20-15,22 22 0,-22 0 16,22 0-16,0 22 0,-22-1 0,1 21 16,-1 0-16,-20 22 0,-1-1 15,-21 1-15,-21 21 0,0-1 0,0 1 16,-21-22-16,-21 22 0,-1 0 16,1-22-16,-22 1 0,1-1 15,21 1-15,-22-22 0,1 0 0,20 1 16,1-22-16,0 0 0,-1-21 15,1 0-15,21 0 0,0 0 0,-1 0 16,22-21-16,0 0 16,0 0-16,0-1 0,0 1 0,0 0 15,22 21 1,-1 0-16,0 0 0,0 21 16,0-21-16,0 43 0,1-22 15,-1 21-15,0 0 0,0 1 16,0-1-16,0 0 0,1 1 0,-1-1 15,0 0-15,21 1 0,-21-22 16,1 21-16,20-21 0,0 1 0,1-22 16,-1 0-16,0 0 0,1 0 15,-1 0-15,21-22 0,-20 22 0,-1-21 16,22-21-16,-22 21 16,0-22-16,22 1 0,-22 0 0,0-1 15,1 1-15,-22 0 0,21-1 16,-21 1-16,1 0 0,-22 21 0,0-22 15,0 22-15,0 0 0,-22 0 16,-20 0-16,21 21 0,0 0 0,-22 0 16,22 0-16,-21 21 0,21 0 15,0 0-15,-22 21 0,22 1 16,21-1-16,0 0 0,-21 1 0,21-1 16,0 0-16,0 1 0,0-1 15,0-21-15,21 22 0,0-22 0,0 0 16,22 0-16,-22 0 15,21-21-15,1 0 0,-1 0 0,0 0 16,22 0-16,-1 0 0,-20-21 16,20 21-16,1-21 0,-1 0 0,1 0 15,-22-22-15,21 22 0,-20 0 16,-1-21-16,0 20 0,1-20 0,-22 21 16,21-21-16,-21 20 0,1-20 15,-22 0-15,0 21 0,0-1 0,0-20 16,0 21-16,0 0 0,-22 0 15,1 21-15,0 0 0,-21 0 16,21 0-16,-1 0 0,1 21 16,0 0-16,0 0 0,0 21 15,0 1-15,-1-22 0,1 21 16,0 1-16,21-1 0,0 0 0,0 1 16,0-1-16,0-21 0,0 21 15,0-20-15,0-1 0,21-21 16,0 0-16,1 0 15,-1 0-15,0-21 0,0-1 0,0 1 16,0 0-16,1 0 0,-22-21 16,21 20-16,-21-20 0,21 21 0,-21 0 15,0-22-15,0 22 0,0 0 16,0 0-16,0 0 0,0 0 0,0 42 31,0 0-15,0 0-16,0 0 0,0 22 15,0-1-15,0 21 0,0-20 0,0 20 16,0 1-16,0 20 0,0 1 0,0 0 16,0-1-16,-21 22 0,0 0 15,-1 0-15,22 0 0,-21 0 0,21-1 16,0 1-16,-21 0 0,0 0 16,21-21-16,-21-1 0,21 1 0,0 0 15,0-1-15,0-20 0,0-1 16,0-20-16,0-1 0,0-21 0,21 0 15,0-21-15,0 0 16,0-21-16,1 0 0,-1-21 16,0-22-16,0 22 0,21-22 0,-20-20 15,-1-1-15,0 0 0,21 1 0,-21-22 16,1 0-16,-1 0 0,0 0 16,-21 0-16,21 1 0,0-1 0,-21 0 15,0 0-15,21 0 0,-21 0 16,22 1-16,-22 20 0,0 0 0,21 1 15,-21-1-15,21 21 0,-21 22 16,0 0-16,0-1 0,0 22 0,0 0 16,0 42-1,0 0-15,0 1 16,0 20-16,0-21 0,0 21 16,0 1-16,0-1 0,0 0 0,0-20 15,0 20-15,0-21 0,0 21 16,0-20-16,0-1 0,0 0 0,21-21 15,-21 21-15,21-21 16,0 0-16,1 0 0,-1 0 0,0 0 16,0-21-16,0 0 0,0 0 15,1-1-15,-1 1 0,21 0 0,-21 0 16,0-21-16,1 20 0,-22-20 0,21 21 16,0-21-16,-21 20 0,21 1 15,-21 0-15,0 0 0,0 0 16,0 42 15,0 21-31,0-21 0,0 1 16,0 20-16,0-21 0,0 21 0,0-20 15,0 20-15,0-21 0,21 0 16,0 0-16,-21 1 0,22-22 16,-1 0-16,0 0 0,0 0 15,0 0-15,0-22 0,1 1 0,-1 0 16,21 0-16,-21 0 0,0-22 15,1 22-15,-1-21 0,-21 0 16,21 20-16,-21-20 0,21 21 0,-21 0 16,0 0-16,0 42 31,0 21-31,0-21 16,0 0-16,0 22 0,0-1 0,0-21 15,0 22-15,0-22 0,0 21 16,0-21-16,0 0 0,0 1 0,0-1 15,0 0-15,0-42 32,0 0-17,0-1-15,0 1 0</inkml:trace>
  <inkml:trace contextRef="#ctx0" brushRef="#br0" timeOffset="2043.38">4022 1397 0,'21'21'0,"-42"-42"0,-1 0 0,1 21 16,0 0-16,21-21 15,-21 21 1,42 0 0,0 0-16,0 0 15,1 0-15,-1 0 0,0 0 0,0 21 16</inkml:trace>
  <inkml:trace contextRef="#ctx0" brushRef="#br0" timeOffset="2485.1">4212 1757 0,'0'0'0,"-21"0"16,21-21-1,0 0-15,0-1 16,21 1-16,0 0 0,0 0 15,1 21-15,-1-21 0,21 21 16,-21 0-16,0 0 0,1 0 0,20 0 16,-21 0-16,0 0 0,0 21 0,1 0 15,-1 0-15,-21 0 0,0 1 0,0-1 16,0 21-16,0-21 0,0 0 0,0 22 16,-21-22-16,-1 0 0,1 0 0,21 0 15,-21 1-15,0-22 0,21 21 16,0-42-1,0-1 1,0 1-16,21 0 0,0 0 16,0-21-16,1 20 0,-1-20 15,-21 21-15,21-21 0,0 20 16,0-20-16,0 21 0,1 0 0,-22 0 16,21-1-16,0 1 0,0 0 0,0 21 15,0-21-15,1 21 0,-1 0 16,-21 21-1,0 0-15,0 0 0,0 1 16,0-1-16,0 0 0,0 0 16,-21 0-16,21 0 0,0 1 15</inkml:trace>
  <inkml:trace contextRef="#ctx0" brushRef="#br0" timeOffset="2803.92">4826 1905 0,'0'0'0,"63"0"15,-41 0 1,-1 0-16,0-21 0,0 0 16,0 21-16,0-21 0,1-1 0,-1 1 15,0 0-15,0 0 0,0 0 0,0 0 16,1-22-16,-1 22 0,0 0 0,-21 0 16,0 0-16,0-1 0,-21 22 31,0 22-16,21-1-15,-22 0 16,1 21-16,21-21 0,0 22 0,0-22 16,-21 21-16,21-21 0,0 22 0,0-22 15,0 0-15,0 0 0,0 0 0,0 1 16,21-22-16,0 21 0,1-21 0,-1 0 16,0 0-16,0 0 0,0 0 15,22 0-15,-22 0 0,0 0 0,0 0 16,21-21-16,-20-1 0</inkml:trace>
  <inkml:trace contextRef="#ctx0" brushRef="#br0" timeOffset="3343.61">5990 1651 0,'0'0'15,"0"-21"-15,0 0 0,0 0 0,-21-1 0,0 22 16,0-21-16,-1 21 0,1-21 15,0 21-15,0 0 0,0 0 0,0 0 16,-1 21-16,1-21 0,0 21 0,0 1 16,0-1-16,0 0 0,-1 21 15,1-21-15,0 1 0,0 20 0,0 0 16,0-21-16,21 22 0,0-22 0,-22 0 16,22 0-16,0 22 0,0-22 15,22 0-15,-1 0 0,0-21 16,0 0-16,0 0 0,0 0 0,1 0 15,-1 0-15,0 0 0,0 0 0,0-21 16,22 0-16,-22 0 0,0-1 0,0 1 16,0 0-16,22 0 0,-22-21 0,0-1 15,0 22-15,0-42 0,-21 20 0,21 1 16,1 0-16,-1-22 0,0 1 16,0 20-16,-21-20 0,21-1 0,0 1 15,1-1-15,-22 1 0,0-1 16,0 1-16,0 20 0,0 1 0,0 21 15,0 0-15,-22 21 0,1 21 16,0 0-16,0 21 0,-21 22 16,20-1-16,22 1 0,-21-1 15,21 1-15,0-1 0,0 1 0,0-1 16,0 1-16,0-1 0,0-20 0,21-1 16,-21 0-16,22 1 0,-1-22 15,0 0-15,0 0 0,0 0 0,22-21 16,-22 0-16,0 0 0,0 0 0,43 0 15,-22 0-15,-21-21 16,21 0-16,-20 0 0,20 0 0,0 0 16</inkml:trace>
  <inkml:trace contextRef="#ctx0" brushRef="#br0" timeOffset="4196.26">9398 868 0,'-21'0'0,"42"0"62,0 0-62,0-21 0,0 0 0,22 21 16,-22-22-16,21 1 0,1 0 16,-1 0-16,0 0 0,-21-22 0,22 22 15,-1 0-15,-21 0 0,0-21 0,1 20 16,-22 1-16,0 0 0,0-21 0,-22 21 15,-20 21-15,0-22 0,21 1 0,-22 21 16,-20 0-16,-1 0 0,-20 0 16,20 0-16,1 21 0,-22 1 15,21-1-15,1 0 0,-1 0 16,22 21-16,0-20 0,-1 20 0,22-21 16,0 0-16,21 22 0,0-1 15,21-21-15,0 21 0,1 1 0,20-1 16,0 0-16,1 1 0,-1-1 15,0 0-15,1 22 0,-1-22 0,0 1 16,1-22-16,-22 21 0,0 0 16,0 1-16,-21-1 0,0 0 0,0-20 15,-21 20-15,0 0 0,-22-21 0,1 1 16,0-1-16,-1 0 16,-20 0-16,-1 0 0,1-21 0,-1 0 15,1 0-15,-1 0 0,1-21 16,-1 0-16,22-21 0,-21 20 0,20 1 15,22-21-15,-21 0 0,21-1 16,-1 1-16,1 0 0,0-1 0,21-20 16,0 20-16,0 1 0,0 0 15,21 21-15,0-1 0,1 1 0,-1 21 16,21 0-16,0 0 0,1 21 16,-1-21-16,22 22 0,-22 20 0,0-21 15,1 0-15,-1 22 0,0-22 0,1 0 16,-1 21-16,-21-21 15,21 1-15,-20-1 0,20 0 0</inkml:trace>
  <inkml:trace contextRef="#ctx0" brushRef="#br0" timeOffset="5323.76">9991 1164 0,'0'0'0,"21"-21"0,21-21 16,-42 21-16,0-1 15,0 1-15,0 0 0,-21 21 16,0 0-16,0 0 0,-22 0 16,22 21-16,-21 0 0,-1 22 0,22-22 15,-21 21-15,21 1 0,-22-1 16,22 0-16,0 1 0,0-1 16,21 0-16,0 1 0,0-1 0,0 0 15,0 1-15,0-22 0,0 0 16,21 0-16,0 0 0,0-21 0,22 0 15,-22 0-15,21 0 0,1 0 0,-1 0 16,0-21-16,1 0 0,-1 0 16,0 0-16,1-1 0,-22 1 0,21-21 15,-21 21-15,0-22 0,1 22 16,-22-21-16,0 0 0,0-1 16,0 1-16,-22 21 0,1-22 0,-21 1 15,0 21-15,20 0 0,-20 0 16,0 21-16,-1 0 0,1 0 0,0 0 15,-1 0-15,22 21 0,-21 0 16,21 0-16,0 21 0,21-20 0,0-1 16,0 21-16,0-21 0,21 0 15,0 1-15,21-1 0,-21 0 0,43-21 16,-22 0-16,1 0 0,20 0 16,1 0-16,-1 0 0,1-21 0,-1 0 15,22-1-15,-22-20 0,22 21 16,-22-21-16,22-1 0,-21 1 0,-1 0 15,1-1-15,-22-20 0,0 20 16,-21 1-16,1-21 0,-22 20 16,0 1-16,0 0 0,0-1 0,0 1 15,-22 21-15,1 0 0,0-1 16,0 1-16,0 21 0,0 0 0,-1 0 16,1 21-16,0 1 0,0 20 15,0 0-15,0 22 0,-1-1 0,22 22 16,-21 0-16,0-1 0,21 1 0,-21 0 15,21-1-15,0 1 0,-21 21 16,0-22-16,21 22 0,-22-21 0,22 21 16,0 0-16,0-22 0,-42 1 15,21 105-15,0-105 16,21 0-16,21-22 0,-21 22 0,0-22 16,-21 1-16,0-1 0,21-20 0,-22-1 15,22 0-15,0-20 0,0-1 0,0 0 16,22-21-16,-1 0 15,42-42-15,-42 20 0,1-20 0,20 21 16,-21-21-16,21-22 0,-20 22 0,-1-1 16,21-20-16,-21-1 0,0 1 0,1-1 15,-22-20-15,0 20 0,0 1 0,0-1 16,0 1-16,-22-22 0,1 22 0,-21-1 16,21 1-16,-22-1 15,1 22-15,0-1 0,-1 1 0,1 21 16,21 0-16,-21 21 0,20 0 0,1 0 15,42 0 17,22 0-32,-22-21 0,21 21 0,1-22 15,20 1-15,-21 21 0,22-21 16,-1 0-16,1-21 0,-1 20 0,1-20 16,-1 0-16,1-1 0,-22 1 0,22-21 15,-22 20-15,0-20 16,1-1-16,-22 1 0,0-1 0,0 22 0,0 0 15,-21-1-15,0 22 16,0-21-16,0 21 0,-21 21 16,0 21-1,21 0-15,0 21 0,-21 1 0,0-1 16,21 0-16,0 22 0,0-22 16,-21 22-16,21-22 0,0 21 0,-22-20 15,22 20-15,0-20 0,-21-1 0,21-21 16,0 0-16,0 0 0,0 1 0,0-1 15</inkml:trace>
  <inkml:trace contextRef="#ctx0" brushRef="#br0" timeOffset="5375.74">11430 1397 0,'0'-21'16</inkml:trace>
  <inkml:trace contextRef="#ctx0" brushRef="#br0" timeOffset="5457.76">11239 1270 0,'0'0'0,"-21"0"0,-21 0 16</inkml:trace>
  <inkml:trace contextRef="#ctx0" brushRef="#br0" timeOffset="5523.72">11239 1249 0,'43'-21'15,"-22"21"-15,0 0 16,21-21-16,1-1 0,-1 22 0,0-21 16,1 21-16,-1 0 0</inkml:trace>
  <inkml:trace contextRef="#ctx0" brushRef="#br0" timeOffset="6092.4">12001 1185 0,'0'0'15,"-21"22"-15,0-22 0,0 21 0,0 0 0,0 0 16,-1 0-16,1 0 0,21 22 16,0-22-16,-21 0 0,21 0 0,-21 0 15,21 1-15,0-1 0,0 0 0,0 0 16,0 0-16,0 0 15,0 1-15,21-22 16,0 0-16,0-22 16,1 1-16,-1 21 15,-21-21-15,21 0 0,0 0 0,0 0 16,0-1-16,-21 1 0,22 0 16,-1 0-16,0 0 0,0 0 0,0 21 15,-21-22-15,21 22 16,1 22-16,-22-1 15,0 0-15,0 0 0,0 0 16,0 0-16,21 1 0,-21-1 0,21 0 16,-21 0-16,0 0 15,21 0-15,0-21 0,0 22 0,1-22 16,20 0-16,-21 0 0,21 0 16,-20 0-16,20 0 0,-21 0 0,21-22 15,1 1-15,-22 21 0,21-21 0,-21 0 16,1-21-16,-1 20 0,0 1 15,0-21-15,-21 21 0,0-22 0,0 1 16,0 0-16,0-1 0,-233 22 63,233 42-63,0 1 15,0-1-15,0 0 16,0 0-16,0 0 0,0 0 15,0 1-15,21-22 16,1 0-16,-1 0 0,0 0 0,0 0 16</inkml:trace>
  <inkml:trace contextRef="#ctx0" brushRef="#br0" timeOffset="6527.66">13229 1122 0,'0'0'0,"0"-21"0,0 0 15,-63-1 1,41 22-16,1 0 0,0 0 0,0 0 16,-21 22-16,20-1 0,1 0 0,-21 0 15,21 0-15,0 22 0,-1-22 16,22 21-16,-21-21 0,21 0 0,-21 22 16,21-22-16,0 0 0,0 0 0,0 0 15,0 1-15,0-1 16,21-21-16,0 0 0,1 0 15,-1 0-15,0 0 0,0 0 0,0-21 16,0 21-16,1-22 0,-22 1 16,21 0-16,0 0 0,0-21 0,0 20 15,0 1-15,-21-21 16,22 21-16,-1-22 0,-21 22 0,21 0 16,-21 0-16,0 0 0,0 0 0,21 21 15,-21 21 1,0 0-16,0 0 0,0 21 15,0-20-15,0-1 0,0 21 16,0-21-16,0 0 0,-21 22 0,21-22 16,0 0-16,0 0 0,0 0 0,0 1 15,0-1-15,21-21 16,0 0 0,0 0-16,1 0 15</inkml:trace>
  <inkml:trace contextRef="#ctx0" brushRef="#br0" timeOffset="6923.83">13462 1249 0,'0'0'0,"-21"0"0,21-21 0,-21 21 16,21-21-16,0-1 0,21 1 16,0 0-16,0 21 0,0-21 0,0 42 15,22-42-15,-22 21 16,0 0-16,21 0 0,1 0 15,-22 21-15,21 0 0,-21 0 0,1 1 16,-1 20-16,-21-21 0,0 21 16,0-20-16,0-1 0,0 21 0,0-21 15,0 0-15,-21 1 0,-1-1 0,22 0 16,-21 0-16,0-21 0,0 21 0,0-21 16,-22 0-1,65 0-15,-22-21 0,0 0 16,0 0-16,0 0 15,0-1-15,21-20 0,0 21 16,-21-21-16,21 20 0,0-20 16,0 0-16,1 21 0,20-22 0,-21 22 15,0-21-15,0 21 0,22 21 16,-22-22-16,21 22 0,-21 0 0,1 0 16,-1 0-16,0 0 0,0 22 15,0-1-15,0 0 0,-21 0 0,22 0 16,-22 0-16</inkml:trace>
  <inkml:trace contextRef="#ctx0" brushRef="#br0" timeOffset="7239.65">14224 1355 0,'42'21'15,"-21"-21"-15,1 0 16,-1 0-16,0 0 0,0 0 0,21 0 16,-20-21-16,-1 0 0,21 21 15,-21-22-15,22 1 0,-22 0 16,21 0-16,-21 0 0,0 0 0,22-22 15,-22 22-15,0 0 0,-21-21 16,0 20-16,0 1 0,0 0 0,-21 21 31,0 0-31,0 21 0,-22 0 0,22 1 16,-21 20-16,-1-21 0,22 21 0,0 1 16,-21-22-16,42 21 0,-21-21 15,21 22-15,0-22 0,0 0 16,0 0-16,0 0 0,21-21 0,0 22 15,0-22-15,21 0 0,1 0 16,-1 0-16,-21 0 0,43 0 0,-22-22 16,0 22-16,1-21 0,20 0 15,-20 0-15,20 0 0</inkml:trace>
  <inkml:trace contextRef="#ctx0" brushRef="#br0" timeOffset="7872.31">17886 783 0,'0'0'0,"42"-106"15,-42 85-15,0 0 16,0 0-16,0 0 0,0 0 15,0 42 1,-21 21 0,0 0-16,21 22 0,-21-1 0,-1 1 15,1 21-15,0-1 0,0 1 16,-21 0-16,20-22 0,1 22 0,-21-22 16,21 22-16,0-22 0,-1-20 0,1-1 15,0 0-15,0 1 0,21-1 16,-21-21-16,21 0 0,0 1 15,21-22 1,0-22-16,0 1 16,0 0-16,22 0 0,-22-21 0,21-1 15,-21 1-15,22 0 0,-1-1 16</inkml:trace>
  <inkml:trace contextRef="#ctx0" brushRef="#br0" timeOffset="8117.17">18161 804 0,'21'-42'0,"-42"84"0,42-105 15,0 42-15,-21 0 0,0 42 16,0 21-16,0 0 16,0 1-16,0 20 0,0 1 0,-21-1 15,0 1-15,0-1 0,21 1 16,-21-1-16,-1 1 0,1-1 16,0 1-16,0-22 0,0 22 15,21-22-15,-21 0 0,21-21 0,-22 22 16,22-22-16,0 0 0,0 0 15,0 0-15,0-42 32,-21 0-32,0 0 0,0 0 15,0 0-15,-22-1 0</inkml:trace>
  <inkml:trace contextRef="#ctx0" brushRef="#br0" timeOffset="8627.87">17378 1482 0,'0'0'0,"-21"-21"16,42 21-1,0 0-15,21 0 0,1 0 16,-1 0-16,0 0 0,22 0 16,-22 0-16,22 0 0,-1 0 0,1 0 15,-1 0-15,1-22 0,-1 1 16,1 21-16,-1-21 0,1 0 0,-1 21 16,1-21-16,-1 0 0,1-1 15,-22 1-15,0-21 0,1 21 0,-22 0 16,-21-1-16,0 1 0,0 0 15,0 0-15,-21 21 16,-1 0-16,1 0 16,0 42-16,0-21 0,0 1 15,21 20-15,-21-21 0,21 21 0,-22 1 16,22-1-16,-21 0 0,21-20 16,0 20-16,0 0 0,0 1 0,0-22 15,0 0-15,0 21 0,0-21 16,21 1-16,22-1 0,-22-21 0,21 0 15,1 0-15,-1 0 0,0 0 16,1 0-16,-1 0 0,0-21 0,1-1 16,-1 1-16,0 0 0,1-21 15,-22 21-15,21-22 0,-21 1 0,0 0 16,1-1-16,-1-20 0,-21 20 16,0-20-16,0 21 0,0-1 15,0-20-15,0 42 0,0-22 16,0 22-16,0-21 0,0 21 15,0-1-15,21 22 16,0 0 15,-21 22-31,21-1 16</inkml:trace>
  <inkml:trace contextRef="#ctx0" brushRef="#br0" timeOffset="9083.79">19537 974 0,'0'0'0,"0"21"15,0 0 1,0 21-16,0-20 0,0 20 16,0 21-16,0-20 0,-21-1 0,-1 22 15,22-22-15,-21 21 0,0-20 16,0-1-16,21 22 0,-21-22 0,0 0 16,21 1-16,0-22 0,0 0 15,-22 21-15,22-21 0,0 1 16,0-44 15,22 1-31</inkml:trace>
  <inkml:trace contextRef="#ctx0" brushRef="#br0" timeOffset="9559.52">19410 1249 0,'0'0'0,"-21"-106"15,21 85 1,0-21-16,0 20 0,21 1 0,0 0 15,21 0-15,-21 0 0,43 0 16,-22-1-16,22 22 0,-22 0 16,22 0-16,-22 0 0,21 0 0,-20 0 15,-1 22-15,-21-1 0,0 21 16,1-21-16,-22 0 0,0 22 0,0-1 16,0-21-16,-22 22 0,-20-22 15,21 21-15,-21-21 0,-1 0 0,1 1 16,0-1-16,-1 0 0,1-21 15,21 0-15,0 21 0,-1-21 16,1 0-16,21-21 16,21 21-16,22-21 0,-1 21 15,0 0-15,22-21 0,-1 21 16,1 0-16,-1 0 0,1 0 16,-1 0-16,1 21 0,-1 0 0,-20 0 15,20 0-15,-42 0 0,22 22 16,-22-22-16,0 21 0,-21-21 0,0 22 15,-21-1-15,0 0 0,0-20 16,-22 20-16,-20 0 0,-1-21 0,1 1 16,-1-1-16,1 0 0,-22 0 15,0 0-15,1-21 0,-1 0 0,0 0 16,1 0-16,20 0 0,-20 0 16,20 0-16,22 0 0,-1-21 0,1 0 15,21 21-15,0-21 0,0 21 16,-1-21-16,1 21 0,-21 0 15</inkml:trace>
  <inkml:trace contextRef="#ctx0" brushRef="#br0" timeOffset="10539.9">3090 4636 0,'0'-22'0,"21"1"16,-21 0-16,0 0 0,0 0 15,0 0-15,0-1 16,0 1-16,0 0 0,0 0 0,0 0 16,0 42 15,0 0-31,0 0 0,0 0 16,0 22-16,-21-1 0,21 0 15,0 22-15,0-22 0,0 22 0,-21-1 16,21 22-16,-21-22 0,21-20 15,-21 20-15,21-20 0,0 20 0,-21-21 16,21-20-16,-22 20 0,22-21 16,0 0-16,0 0 0,0 1 0,0-44 47,22 1-47,-1 0 15,0 0-15,-21 0 0</inkml:trace>
  <inkml:trace contextRef="#ctx0" brushRef="#br0" timeOffset="10795.75">3387 5038 0,'0'0'0,"0"21"0,0 0 16,21-21-16,0 0 0,0 0 15,0 0 1,-21-21-16,21 0 0,-21 0 15,0-1-15,0 1 16,0 0-16,0 0 0,-21 21 16,0-21-16,0 21 0,0 0 15,0-21-15,-1 21 0,1 0 0,0 0 16,0 0-16,21 21 16,0 0-16,0 0 15,21-21 1</inkml:trace>
  <inkml:trace contextRef="#ctx0" brushRef="#br0" timeOffset="11091.58">4614 4318 0,'0'0'0,"-63"-21"0,20 21 16,1 0-16,0 0 0,-1-21 0,22 21 16,0 0-16,0 0 0,42 0 15,21 0-15,1 0 16,20 0-16,1 0 0,-1 0 16,22 0-16,-22 0 0,22 0 15,0 0-15,-22 0 0,22-21 0,-22 21 16,1 0-16,-1 0 0,1 0 15,-22 0-15,1 0 0,-22 0 0,0 0 16</inkml:trace>
  <inkml:trace contextRef="#ctx0" brushRef="#br0" timeOffset="11432.4">4995 4339 0,'0'0'0,"-21"0"16,0 21-16,0-21 0,0 22 0,21-1 15,0 0-15,0 0 0,0 0 16,0 0-16,0 1 0,21-1 16,0 21-16,0-21 0,-21 22 0,21-1 15,0 0-15,1-21 0,-1 22 16,0-1-16,-21 22 0,0-22 0,21 0 16,-21 1-16,0-1 0,0-21 0,0 21 15,-21 1-15,0-1 0,0-21 16,-1 22-16,1-22 0,-21 0 0,0-21 15,-1 21-15,1-21 0,0 0 16,-22 0-16,22 0 0,-22 0 0,22-21 16,0 0-16,-1 0 0,1-1 0,0 1 15,20 0-15,1 0 16,21 0-16,0 0 0,0-1 0,0 1 16,0 0-16,21 0 0,1 21 15,20-21-15,-21 0 0,21 21 0,1-22 16,-1 22-16,22 0 0,-22 0 0</inkml:trace>
  <inkml:trace contextRef="#ctx0" brushRef="#br0" timeOffset="11972.46">5948 4953 0,'0'0'0,"21"0"0,-21-21 16,21 0-16,-21 0 0,0-1 15,0 1-15,0 0 0,0-21 0,-21 21 16,0-1-16,0 1 0,-22 21 0,22-21 16,-21 21-16,21 0 0,-22 0 15,1 21-15,21-21 0,-22 43 0,22-22 16,-21 21-16,0-21 0,20 43 16,1-22-16,-21 0 0,42 1 0,-21 20 15,21-20-15,0-1 0,0 0 0,0-21 16,0 22-16,21-22 15,-21 0-15,21 0 0,21-21 0,-20 0 16,-1 0-16,21 0 0,0 0 0,1-21 16,-1 0-16,0 0 0,1-22 15,-1 22-15,0 0 0,-20-21 0,20-1 16,-21 1-16,21 0 0,-20-22 16,-1 22-16,-21-22 0,21 22 0,-21-21 15,21-1-15,-21 22 0,0-22 0,0 22 16,0-22-16,0 22 0,0 21 15,-21-21-15,0 20 0,0 22 16,-1 0-16,22 22 0,-21 20 16,0-21-16,21 21 15,0 1-15,0 20 0,0 1 0,0-22 16,0 22-16,0-1 0,0 1 0,0-1 16,0 1-16,0-22 0,0 21 15,0-20-15,21-1 0,0-21 0,-21 22 16,22-22-16,-1 0 0,0-21 15,0 0-15,0 0 0,0 0 0,1 0 16,-1-21-16,0 21 0,0-21 0,21-22 16,-20 22-16</inkml:trace>
  <inkml:trace contextRef="#ctx0" brushRef="#br0" timeOffset="12492.19">6562 4530 0,'0'0'0,"0"-64"0,0 43 16,0-21-16,0 21 0,0 42 31,0 0-31,0 0 0,0 21 0,0 1 16,0-1-16,0 0 0,0 1 0,0 20 15,0-20-15,0 20 0,0-21 16,-22 22-16,1-22 0,21 1 0,0-1 16,-21-21-16,0 21 0,21-20 0,-21-1 15,21 0-15,-21-21 0,21-21 31,0 0-15,0-1-16,0-20 0,21 21 16,21-21-16,-21 20 0,0-20 0,1 0 15,20-1-15,-21 1 0,21 21 16,-20-21-16,20 20 0,0 1 0,-21 0 16,1 21-16,-1 0 0,0 0 0,0 0 15,-21 21 1,0 0-16,-21 1 0,0-22 15,-22 21-15,22 0 0,-21 0 0,21 0 16,-22 0-16,1-21 0,0 22 16,21-1-16,-22 0 0,22 0 15,-21 0-15,42 0 0,0 1 0,-21-1 16,21 0-16,0 0 0,0 0 16,0 0-16,21 1 0,0-1 0,0 0 15,0 0-15,0 0 0,1 0 0,20 1 16,-21-1-16,21 0 0,-20-21 15,20 21-15,-21-21 0,21 0 0,1 0 16,-22 0-16,0 0 0,21 0 0,-20 0 16,-1 0-16,0 0 0,0 0 15,0-21-15,0 0 0</inkml:trace>
  <inkml:trace contextRef="#ctx0" brushRef="#br0" timeOffset="12995.9">8467 4170 0,'0'0'0,"0"-21"0,0-22 16,0 22-16,0 0 0,0 0 0,0 0 16,21 42-1,-21 0-15,0 0 0,0 22 16,0 20-16,0-21 0,0 22 0,0-22 16,0 22-16,0-1 0,0-20 0,-21 20 15,-1-21-15,22 22 0,-21-22 16,0 22-16,21-22 0,-21 0 0,21-20 15,0 20-15,0-21 0,0 0 16,0 0-16,0 1 0,21-22 16,0-22-16,0 1 15,1 0-15,-1 0 0</inkml:trace>
  <inkml:trace contextRef="#ctx0" brushRef="#br0" timeOffset="13171.79">8763 4678 0,'21'0'0,"-21"-21"15,0 0-15,0-1 16,-21 22-16,0 0 16,0 0-16,21-21 0,-22 21 15,1 0-15,21 21 32,21-21-32,22 22 15,-22-22-15,21 0 0,-21 0 0,22 0 16</inkml:trace>
  <inkml:trace contextRef="#ctx0" brushRef="#br0" timeOffset="13615.87">9334 4530 0,'0'0'0,"-21"0"0,-21-21 0,21-1 0,0 22 16,-22-21-16,22 0 0,21-21 15,0 21-15,0-1 0,0 1 0,0-21 16,0 21-16,21-22 0,22 22 15,-22 0-15,21 0 0,0 0 0,1 21 16,-1 0-16,0 0 0,1 21 0,-1-21 16,-21 42-16,0-21 15,-21 22-15,0-1 0,0 0 0,-21 1 16,0 20-16,0-20 0,-21 20 0,-1-21 16,1 22-16,0-1 0,-1-20 15,1-1-15,0 0 0,20 1 0,1-22 16,21 21-16,0-21 0,0 1 15,21-22-15,22 0 16,-22 0-16,0 0 0,21-22 0,-20 1 16,20 0-16,0 0 0,1 0 15,-1-22-15,0 22 0,-21-21 0,1 0 16,-1-1-16,0 1 0,-21 21 0,0-22 16,0 1-16,-21 21 15,0 0-15,-22 0 0,22-1 0,-21 22 16,-1 0-16,1 0 0,21 0 0,-21 22 15,-1-1-15,22 0 0,-21 0 16,21 0-16,-1 22 0,1-22 0,21 0 16,0 0-16,0 0 0,0 0 0,21 1 15,1-22-15</inkml:trace>
  <inkml:trace contextRef="#ctx0" brushRef="#br0" timeOffset="14159.67">10689 4360 0,'0'0'16,"21"-42"-16,0 21 0,-21 0 0,0 0 15,0-1-15,-21 22 0,-21 0 16,21 0-16,-22 0 0,1 22 16,0-1-16,-1 0 0,-20 21 0,21-21 15,-1 1-15,1 20 0,0-21 0,-1 21 16,22-20-16,0-1 0,21 0 15,0 0-15,0 0 0,0 0 0,42-21 16,-21 0-16,22 0 0,-22 0 0,21 0 16,1 0-16,-1 0 0,0 0 15,1-21-15,-1 21 0,-21 0 16,21-21-16,-20 21 0,-1 0 0,0 0 16,-21 21-1,-21 0-15,-22 1 0,22-1 16,-21 0-16,21 0 0,-22 21 0,1 1 15,0-22-15,-22 21 0,43-21 16,-21 22-16,-1-22 0,22 0 0,0 0 16,21 0-16,21-21 15,0 0 1,1 0-16,20 0 0,-21-21 0,21 0 0,1 0 16,-22 21-16,21-21 0,-21 21 0,22 0 15,-22 0-15,0 0 16,0 0-16,0 0 0,-21 21 15,0 21-15,0-21 0,0 22 0,0-1 16,0 0-16,0 1 0,0-22 16,-21 21-16,0 1 0,21-1 0,-21 0 15,21 1-15,-21-22 0,0 21 0,21-21 16,0 0-16,0 1 0,0-1 16,21-21-16,0 0 15,0-21-15</inkml:trace>
  <inkml:trace contextRef="#ctx0" brushRef="#br0" timeOffset="14607.51">11980 4255 0,'0'0'0,"0"-22"0,0 1 0,0 0 0,0 0 16,-42 21-16,21 0 0,0 0 0,-22 0 15,1 21-15,0 0 0,-1 0 16,1 22-16,-22-1 0,22 0 16,0 1-16,-1-1 0,1 0 0,21 1 15,0-1-15,-22 22 0,43-43 16,0 21-16,0 0 0,0-20 0,0 20 16,43-21-16,-22-21 0,0 0 15,21 0-15,1 0 0,-1-21 16,-21 0-16,22 0 0,-1-1 0,0 1 15,1 0-15,-1-21 0,-21 21 0,21-22 16,-20 1-16,-1 21 0,21-22 16,-21 1-16,-21 0 0,0 21 15,21-1-15,-21 1 0,0 0 0,0 42 16,-21 0-16,0 1 16,21-1-16,-21 21 0,21-21 15,-21 22-15,21-1 0,0 0 0,0-21 16,0 22-16,0-1 0,0-21 15,0 22-15,21-22 0,0 0 0,0 0 16,0 0-16,22-21 0,-22 0 0,21 0 16,1 0-16,-1-21 0,0 0 15</inkml:trace>
  <inkml:trace contextRef="#ctx0" brushRef="#br0" timeOffset="15088.23">12552 4001 0,'0'0'0,"0"-64"0,0 1 0,0 20 0,0 1 16,0 0-16,21 20 0,-21 1 16,0 42-16,0 22 15,0-1-15,0 0 0,-21 1 16,21 20-16,-21 1 0,21 20 0,-22-20 16,22-1-16,0 1 0,0-22 0,0 22 15,-21-22-15,21 0 0,0 1 16,0-1-16,-21-21 0,21 0 0,0 1 15,0-1-15,0-42 47,0-1-47,0-20 0,0 21 0,21 0 16,0-22-16,1 1 0,-1 0 16,21 21-16,-21-22 0,22 1 0,-22 21 15,21 0-15,0-1 0,-20 22 16,20 0-16,0 0 0,-21 0 0,22 22 15,-22-1-15,0 21 0,0-21 0,0 22 16,-21-22-16,0 21 0,0-21 16,0 22-16,0-22 0,-21 0 0,0 21 15,0-21-15,0 1 0,-22 20 0,22-21 16,-21 0-16,21 0 16,-22-21-16,22 22 0,0-1 0,-21-21 15,21 0-15,-1 0 0,22-21 31,22-1-31,-1 1 16,0 0-16,21 0 0,1 0 0</inkml:trace>
  <inkml:trace contextRef="#ctx0" brushRef="#br0" timeOffset="15800.34">13462 4191 0,'0'0'15,"21"-21"-15,0 21 0,-42 21 31,0 0-31,0 0 0,0 1 16,-1 20-16,1 0 0,0-21 16,0 22-16,0-1 0,21 0 0,0 1 15,-21-1-15,21-21 0,0 22 0,0-22 16,0 0-16,21 0 0,0 0 16,0 0-16,21-21 0,1 0 0,-22 0 15,21 0-15,1 0 0,-1 0 16,-21 0-16,21-21 0,1 21 0,-22-21 15,0 0-15,0 0 0,0 0 0,1-1 16,-22-20-16,21 21 0,-21-21 16,0-1-16,0 1 0,0 0 15,0-1-15,-21 1 0,-1 0 0,1 20 16,0-20-16,0 21 0,0 21 16,0 0-16,-22 0 0,22 0 0,0 21 15,0 0-15,-22 0 0,22 22 0,0-22 16,21 21-16,0-21 0,0 22 15,0-22-15,0 21 0,0-21 0,0 1 16,21-1-16,0 0 0,1 0 16,-1-21-16,21 0 0,-21 0 0,0 0 15,22 0-15,-22 0 0,21 0 0,-21-21 16,22 21-16,-22-21 0,21 0 0,-21 21 16,22-22-16,-22 1 0,21 0 15,-21 0-15,1-21 0,-1 20 16,0 1-16,21 0 0,-21 0 0,1 21 15,-1 0-15,0 0 0,0 0 16,0 0-16,-21 21 0,21 0 16,-21 22-16,0-22 0,0 0 15,0 21-15,0-21 0,0 1 0,0 20 16,0-21-16,0 0 0,0 0 0,0 1 16,0-1-16,22-21 31,-1-21-16,0-1-15,21 1 16,-21 21-16,1-42 0,20 21 0,-21 0 16,21-22-16,-20 22 0,20-21 0,-21-1 15,21 22-15,-20-21 0,-1 21 16,21-22-16,-21 22 0,0 21 0,-21-21 16,22 21-16,-22 21 15,0 0 1,0 1-16</inkml:trace>
  <inkml:trace contextRef="#ctx0" brushRef="#br0" timeOffset="16132.46">14795 4530 0,'0'0'0,"0"21"0,22 0 15,-1-21-15,0 0 0,0 0 16,0 0-16,0 0 0,1 0 16,20 0-16,-21-21 0,21 0 0,-20 0 15,20 21-15,0-22 0,-21 1 16,22 0-16,-22-21 0,0 21 0,0-22 15,0 22-15,1-21 0,-22-1 0,0 22 16,0-21-16,0 21 0,0 0 16,-22-1-16,1 22 0,0 0 0,0 22 15,-21-1-15,-1 0 0,1 21 0,21 1 16,-22-1-16,1 0 0,21 1 16,0-1-16,0 0 0,-1 1 0,22-1 15,0-21-15,0 0 0,0 22 16,22-22-16,-1-21 0,0 21 15,21-21-15,1 0 0,-1 0 0,0 0 16,1 0-16,-1 0 0,0 0 0,22 0 16,-22-21-16,0 21 0,1-21 15,-22-1-15,21 1 0,-21 0 0,1 21 16,-1-21-16,-21 0 0</inkml:trace>
  <inkml:trace contextRef="#ctx0" brushRef="#br0" timeOffset="17076">2963 6752 0,'0'0'0,"0"-21"15,-21 21-15,0 0 0,0-21 0,21 0 16,0 0-16,-21 21 0,21-22 16,0 1-16,0 0 0,0-21 0,0 21 15,21-1-15,0 1 0,0 0 16,0 0-16,0 0 0,22 21 0,-22 0 16,0 0-16,21 0 0,-20 21 15,-1 21-15,0 1 0,0-1 0,-21 21 16,0-20-16,0 20 0,0 1 15,0-22-15,-21 22 0,-21-1 0,20 1 16,-20-1-16,0 1 0,-22-22 16,22 21-16,-22-20 0,22-1 15,-21 0-15,-1 1 0,22-22 0,-22 0 16,22-21-16,0 0 0,-22 0 16,43 0-16,-21 0 0,-1-21 0,22 0 15,0-22-15,21 22 0,0-21 16,0 21-16,0-22 0,0 1 0,0 0 15,21 21-15,0-1 0,22 1 16,-22 0-16,21 21 0,-21 0 0,22 0 16,-1 0-16,0 0 0,22 21 15,-22 0-15,0 1 0,1 20 0,-22-21 16,21 21-16,1-20 0,-22-1 16,0 21-16,0-21 0,0 22 15,0-22-15,-21 0 0,0 0 0,0 0 16,0 0-16,0 1 0</inkml:trace>
  <inkml:trace contextRef="#ctx0" brushRef="#br0" timeOffset="17248.91">3598 7049 0,'0'0'0,"21"0"16,1 0-16,-1 0 47,0 0-32,-21-22 1</inkml:trace>
  <inkml:trace contextRef="#ctx0" brushRef="#br0" timeOffset="17995.62">5038 6308 0,'0'0'0,"-43"42"15,43-21 1,0 0-16,0 1 0,0-1 15,0 0-15,21 0 0,1-21 16,-1 0-16,21 0 0,-21 0 0,22 0 16,-1 0-16,0 0 0,1-21 15,-1 0-15,21 0 0,-20-1 0,-1-20 16,0 21-16,1 0 0,-1 0 16,0-22-16,-20 22 0,-1 0 0,-21 0 15,0 0-15,0-1 0,-43 1 16,22 0-16,-42 0 0,20 21 0,-20 0 15,21 0-15,-22 0 0,1 0 16,20 21-16,-20 0 0,20 22 16,-20-22-16,21 21 0,20 22 0,-20-22 15,21 0-15,21 1 0,0 20 16,0-21-16,0-20 0,21 20 0,0-21 16,0 21-16,22-20 0,-22-1 0,21-21 15,-21 21-15,22-21 0,-1 0 16,-21 0-16,22 0 0,-1 0 0,-21 0 15,21 0-15,-20 0 0,-1 0 16,0 0-16,-21-21 0,-21 21 16,0 0-16,-22 0 15,1 21-15,0 0 16,-1 0-16,-20 0 0,20 1 0,1 20 16,0-21-16,-1 21 0,22-20 0,0 20 15,0-21-15,0 21 0,21 1 16,0-22-16,0 21 0,0-21 0,21 1 15,0 20-15,0-21 0,0-21 0,22 21 16,-1-21-16,0 0 0,1 0 16,-1 0-16,22 0 0,-1-21 0,1 0 15,-1 0-15,1 0 0,-1-22 0</inkml:trace>
  <inkml:trace contextRef="#ctx0" brushRef="#br0" timeOffset="18668.3">6159 6668 0,'0'0'0,"-42"-43"16,21 43-16,-21 0 0,20 0 16,1 0-16,0 0 0,-21 0 0,21 21 15,-1 1-15,1 20 0,0-21 16,0 21-16,0-20 0,21 20 0,-21 0 16,21-21-16,0 22 0,0-1 0,0 0 15,0-20-15,0 20 0,0-21 16,21 21-16,0-20 0,21-1 0,-21-21 15,22 0-15,-22 0 0,21 0 16,1 0-16,-1 0 0,0-21 16,1-1-16,20 1 0,-21 0 0,1-21 15,20 21-15,-20-22 0,20 1 0,1 0 16,-22-1-16,21-20 0,-20-1 16,-1 1-16,0-1 0,-20 1 0,-1-22 15,0 22-15,0-1 0,-21 22 16,0-1-16,0 1 0,0 0 0,0 21 15,0-1-15,-21 22 0,0 0 16,0 0-16,-1 0 0,22 22 16,-21 20-16,0 0 0,0 1 15,0-1-15,0 21 0,-1 1 0,1-1 0,0 22 16,21-21-16,0-1 16,0 1-16,0-1 0,0-21 0,0 22 15,0-22-15,21 1 0,0-22 0,22 21 16,-1-21-16,0 0 0,1-21 15,-1 0-15,22 0 0,-22 0 0,0 0 16,22-21-16,-22 0 0,0 0 0,22 0 16,-22 0-16,1-22 15,-22 22-15,21 0 0,-21-21 0,0 20 0,1-20 16,-1 21-16,-21-21 0,0 20 16,0 1-16,0 42 15,0 1 1,0-1-16,-21 0 15,21 0-15,-22 0 0,22 22 0,0-22 16,0 0-16,0 0 0,0 0 0,0 0 16,0 1-16,0-1 0,0 0 15,22-21 1,-1 0-16,0 0 0,0 0 0,0-21 16,0 21-16,-21-21 0,22-1 15,-1 1-15,-21 0 0,21 0 0</inkml:trace>
  <inkml:trace contextRef="#ctx0" brushRef="#br0" timeOffset="18831.21">7662 6562 0,'0'0'0,"-21"-21"15,0 21-15,21-22 0,-21 1 0,0 21 16,-1 0-16,22-21 0,-21 21 16,21 21 15,21-21-16,1 21-15,-1 1 0,0-22 16</inkml:trace>
  <inkml:trace contextRef="#ctx0" brushRef="#br0" timeOffset="19152.02">8064 6625 0,'0'-21'16,"0"42"15,0 0-15,0 1-16,0 20 0,0-21 15,0 21-15,0 1 0,0-1 0,0 0 0,0 22 16,0-22-16,0 22 0,0-1 16,0 1-16,-21-1 0,0 1 15,0-1-15,0 22 0,0-22 0,-1 1 16,-20-1-16,21 1 0,0 21 0,0-43 15,-1 21-15,1 1 0,21-22 16,-21 1-16,21-1 0,0-21 0,0 0 16,21-21-16,0 0 15,1-21-15,-1 0 0,0 0 16,0 0-16,-21-22 0,21 1 16,0 0-16,1-1 0,-1 1 15</inkml:trace>
  <inkml:trace contextRef="#ctx0" brushRef="#br0" timeOffset="19424.29">8022 7239 0,'0'0'0,"0"-63"16,0-107 0,0 128-16,0 21 0,0-22 0,0 1 15,0 21-15,0-21 0,0 20 0,0 1 16,21 0-16,0 0 0,1 0 16,-1 0-16,0 21 0,21-22 0,-21 22 15,22 0-15,-22 0 0,21 0 16,-21 0-16,22 0 0,-22 0 0,0 22 15,-21-1-15,0 0 0,0 0 0,0 0 16,0 0-16,-21 22 0,0-22 16,0 0-16,-1 0 0,-20 0 15,21 1-15,-21-1 0,-1-21 0,22 21 16,0 0-16,-21-21 0,84 0 31,-21-21-15,0 0-16</inkml:trace>
  <inkml:trace contextRef="#ctx0" brushRef="#br0" timeOffset="19824.07">9123 6562 0,'0'0'0,"0"-21"0,21-1 15,-21 1-15,0 0 16,-21 21-16,-22-21 0,22 21 15,0 0-15,-21 0 0,-1 0 0,1 21 16,21 0-16,-21 0 0,-1 1 16,22-1-16,0 0 0,0 0 0,0 0 15,21 0-15,0 1 0,0-1 0,0 0 16,21-21-16,0 21 0,0 0 16,0-21-16,22 21 0,-1-21 0,-21 22 15,21-1-15,-20-21 0,20 21 0,-21-21 16,0 21-16,0-21 15,1 21-15,-22 0 0,0 1 16,0-1-16,-22-21 0,1 21 0,0-21 16,-21 21-16,21 0 0,-22-21 0,22 0 15,-21 21-15,21-21 0,-1 0 16,-20 0-16,21 0 0,0 0 0,0 0 16,21-21-16,-22 0 0,22 0 15,0 0-15,0 0 16,0-1-16,0 1 0,0 0 15,22 21-15,-1-21 0,0 0 0</inkml:trace>
  <inkml:trace contextRef="#ctx0" brushRef="#br0" timeOffset="20191.84">9313 6773 0,'0'0'0,"21"0"0,1 0 0,-22 22 16,21-22-16,0 0 0,0 0 15,0 0-15,0 0 0,1-22 0,20 1 16,-21 21-16,21-21 0,-20 0 0,20 0 16,-21 0-16,21-1 15,-20 1-15,20 0 0,-21 0 0,0 0 0,0-22 16,-21 22-16,0 0 0,0-21 0,0 21 16,0-1-16,-21 1 0,0 0 15,-21 21-15,21 0 0,-1 0 16,-20 21-16,0 0 0,21 1 0,-22-1 15,1 21-15,21 0 0,-22 1 0,22 20 16,0-20-16,21-1 0,0 0 16,0 1-16,0-22 0,0 21 0,0-21 15,21 0-15,0 1 0,22-1 0,-22-21 16,42 0-16,-20 0 0,20 0 16,-20 0-16,20 0 0,1 0 0,-1 0 15,-21 0-15,22 0 0,-22-21 0,1-1 16,-1 22-16,0-21 0,-21 21 0,1-21 15,-1 21-15</inkml:trace>
  <inkml:trace contextRef="#ctx0" brushRef="#br0" timeOffset="21032.33">2794 8890 0,'-21'0'0,"21"-42"16,0 21-16,0-1 15,0 1-15,0 0 0,21 21 16,-21-21-16,21 21 0,0 0 0,0-21 15,1 21-15,-1 0 0,0 21 16,0 0-16,-21 0 0,0 22 16,0-22-16,0 21 0,0 0 15,0 1-15,0-1 0,-21-21 0,0 22 16,0-1-16,-1-21 0,1 21 16,0-20-16,0-1 0,21 0 0,-21 0 15,0-21-15,21 21 0,0-42 31,21 21-31,0-21 16,21 21-16,1 0 0,-1 0 16,21 0-16,-20 0 0,20 0 15,-20 0-15,20 21 0,-21 0 0,1 0 16,-1 1-16,-21-1 0,-21 21 16,0-21-16,0 22 0,-21-1 0,0 0 15,-21-21-15,-1 22 0,22-1 16,-42-21-16,20 0 0,1 1 0,0-1 15,-1 0-15,1-21 0,0 0 0,-1 0 16,22 0-16,-21 0 0,21-21 16,-1 0-16,-20-1 0,21 1 0,21 0 15,-21 0-15,21-21 0,0 20 16,0 1-16,0-21 0,0 21 16,0 0-16,0-22 0,21 22 0,0 0 15</inkml:trace>
  <inkml:trace contextRef="#ctx0" brushRef="#br0" timeOffset="21200.3">3725 9186 0,'0'0'0,"21"0"0,1 22 16,-1-22 30,0 0-30</inkml:trace>
  <inkml:trace contextRef="#ctx0" brushRef="#br0" timeOffset="23093.43">5313 8996 0,'0'0'0,"-21"-21"16,-1 21-16,22-21 0,0-1 16,-21 1-16,21 0 0,0 0 0,0-21 15,0 20-15,0-20 0,0 21 0,0-21 16,21-1-16,1 22 0,20-21 15,-21-1-15,21 1 0,-20 0 0,20 21 16,-21-22-16,0 1 0,-21 21 0,0 0 16,0-1-16,-21 1 0,0 0 15,-21 21-15,-1 0 0,1 21 0,-22 0 16,1 1-16,-1-1 0,1 0 16,-1 21-16,-20-21 0,20 22 15,1-1-15,-1 0 0,22 22 0,21-22 16,0 1-16,21 20 0,0-21 15,42 22-15,0-22 0,1 1 0,20-1 16,1 0-16,-1 1 0,1-1 0,-1 0 16,1-21-16,20 22 0,-20-22 15,-22 0-15,22 0 0,-43 0 0,21 1 16,-21-1-16,-21 0 0,0 0 0,-21 0 16,0 0-16,-21-21 0,20 22 15,-20-22-15,0 0 0,-22 0 0,22 0 16,-22 0-16,1 0 0,-1-22 0,1 1 15,-1 0-15,1 0 16,-1 0-16,1 0 0,-1-1 0,1 1 16,21 21-16,-1-21 0,22 0 0,0 21 15,42 0 1,0 0-16,22 21 0,20 0 16,-21 0-16,22 1 0,-1-1 0,1 0 15,-1 0-15,-20 0 0,20 0 16,1 1-16,-1-1 0,-20-21 0,20 21 15,1 0-15,-22-21 0,21 0 0,1 0 16,-1 0-16,-20 0 0,20-21 16,1 0-16,-22 0 0,22-1 0,-22 1 15,0 0-15,1 0 0,-1 0 16,0-22-16,1 22 0,-22-21 16,21 21-16,-21-22 0,-21 1 0,0 0 15,0-1-15,0 22 0,0-21 0,0 21 16,0 0-16,-21-1 0,0 22 15,0 0-15,0 0 0,-1 0 0,-20 22 16,21-1-16,0 0 0,-22 21 0,22-21 16,0 22-16,0-1 0,0 0 15,0 1-15,21-22 0,0 21 16,0 1-16,0-1 0,21-21 0,0 0 0,0 0 16,21 1-16,-20-1 0,20-21 15,0 0-15,1 0 0,-1 0 16,0 0-16,1 0 0,20-21 0,-21-1 15,1 1-15,20 0 0,1 0 0,-22-21 16,22 20-16,-1-20 0,1 0 16,-22-22-16,21 22 0,-20-22 0,-1 1 15,0-22-15,1 22 0,-22-1 0,0 1 16,-21-1-16,0 1 0,0-1 16,0 1-16,0 20 0,0 1 0,0 0 15,-21 21-15,0-1 0,0 22 0,-1 0 16,1 0-16,-21 22 0,21-1 15,0 21-15,-1 0 0,1 1 16,-21-1-16,21 22 0,0-22 0,-1 21 16,22 1-16,-21 21 0,21-22 15,0 1-15,0-1 0,0 1 0,0-22 16,0 21-16,21-20 0,1-1 0,20 0 16,-21-20-16,21-1 0,-20 21 15,20-42-15,0 21 0,1-21 0,20 0 16,-21 0-16,1 0 0,-1 0 0,0-21 15,22 0-15,-22 0 0,1 0 16,-1-1-16,0 1 0,1-21 16,-1 21-16,0-22 0,-21 1 0,1 21 15,-1-21-15,0-1 0,-21 22 0,0-21 16,0 21-16,0-1 0,-21 22 16,0 0-16,-22 0 0,22 0 15,0 22-15,0-1 0,0 0 0,-1 21 16,1-21-16,0 1 0,0 20 15,21-21-15,-21 0 0,21 22 0,0-22 16,0 0-16,0 0 0,0 0 0,0 0 16,21 1-16,0-1 15,0-21-15,0 0 0,22 21 0,-22-21 0,21 0 16,1 0-16,-22 0 0,21 0 0,0-21 16,1 21-16,-22-21 0,21-1 15,1 1-15,-22 0 0,0 0 16,21 0-16,-21 0 0,1-1 0,-22 1 15,21 0-15,-21-21 0,21 21 0,-21-1 16,0 1-16,21 0 0,0 21 16,-21 21-1,0 22 1,0-22-16,0 0 0,0 0 16,0 0-16,0 0 0,0 1 0,-21 20 15,21-21-15,-21 0 0,21 0 16,0 1-16,0-1 15,21-42 17,0-1-32,-21 1 0,21 21 15,1-21-15,-1-21 0,0 21 16,0-1-16,-21 1 0,21 0 0,0-21 16,1 21-16,-1 21 0,0-22 0,-21 1 15,21 21-15,0 0 16,-21 21-16,0 1 0,0-1 15,0 0-15,0 0 0,21 0 0,-21 0 16,0 1-16,22-22 0,-22 21 0,21 0 16,-21 0-16,21-21 0,0 0 15,-21 21-15,21-21 0,0 0 16,1 0-16,-1 0 0,21 0 16,-21-21-16,0 21 0,1-21 0,-1 0 15,21 0-15,-21 21 0,0-22 16,1 1-16,-1-21 0,0 21 0,0 0 15,-21-1-15,21 1 0,-21 0 16,0 42 0,0 0-1,0 1-15,0-1 0,0 0 0,0 0 16,0 0-16,0 0 0,0 1 16,0-1-16,0 0 0,0 0 15,21-21 1,1 0-16,-1 0 0,0 0 15,0 0-15,0-21 0,0 0 16,1 0-16,-1 21 0,-21-22 0,21 1 16</inkml:trace>
  <inkml:trace contextRef="#ctx0" brushRef="#br0" timeOffset="23247.34">8869 8700 0,'0'0'16,"-21"-22"-16,-22 22 0,22 0 15,0 0-15,21 22 16,0-1-16,0 0 0,0 0 16,0 0-16,21-21 0,-21 21 15,21 1-15,0-22 0,1 21 0</inkml:trace>
  <inkml:trace contextRef="#ctx0" brushRef="#br0" timeOffset="24207.31">9059 8911 0,'0'0'0,"0"21"0,0 1 0,0-1 16,0 0-16,0 0 16,0 0-16,0 0 0,0 1 15,0-1-15,0 0 0,0 0 16,21 0-16,-21 0 0,22-21 16,-1 22-16,0-22 0,0 0 15,0 0-15,0 0 0,1 0 16,-1 0-16,0 0 0,0 0 0,0 0 15,0-22-15,22 22 0,-22-21 0,0 0 16,0 0-16,0 0 0,1 0 16,-1-1-16,0 1 0,-21-21 0,0 21 15,21 0-15,-21-1 0,0 1 0,0 0 16,0 42 15,0 0-31,0 1 0,-21-1 16,21 0-16,0 0 0,0 0 0,0 0 15,0 22-15,0-22 16,0 0-16,0 0 0,0 0 16,21-21-16,0 0 0,0 0 15,1 0-15,-1 0 0,0 0 16,0-21-16,21 21 0,-20-21 0,-1 0 16,0 21-16,0-21 0,0 0 0,0-1 15,1 1-15,-22-21 0,21 21 0,-21 0 16,0-1-16,0 1 0,0 0 15,0 0-15,0 0 0,0 42 32,0 0-32,0 0 0,0 0 15,0 1-15,0-1 0,-21 21 0,21-21 16,-22 0-16,1 22 0,21-22 0,-21 0 16,21 0-16,0 0 0,-21 1 0,21-1 15,-21-21-15,21-21 31,21-1-15,0 1-16,-21 0 0,21 0 16,0 0-16,1 0 0,-1-22 15,0 22-15,0-21 0,21 21 0,-20-22 0,-1 22 16,0-21-16,0 21 0,21-1 16,-20 22-16,-1 0 0,0 0 15,0 0-15,0 22 0,-21-1 16,21 0-16,-21 0 0,0 0 0,0 22 15,0-22-15,0 0 0,0 0 16,0 0-16,0 22 0,-21-22 0,21 0 16,-21-21-16,21 21 0,-21-21 15,21-21 17,21 0-17,0 0-15,0-1 0,1 1 0,-1-21 16,0 21-16,0-22 0,21 22 15,-20-21-15,20 0 0,-21 20 0,21-20 16,-20 21-16,20 21 0,-21 0 0,0 0 16,22 0-16,-22 0 0,-21 21 15,0 0-15,21 0 0,-21 1 0,0 20 16,0-21-16,0 21 0,0-20 0,-21 20 16,0-21-16,21 21 0,0-20 15,-22-1-15,22 0 0,-21 0 0,21 0 16,21-21 15,1-21-31,-1 21 0</inkml:trace>
  <inkml:trace contextRef="#ctx0" brushRef="#br0" timeOffset="24935.89">12001 8319 0,'0'-22'16,"0"1"-1,22 21-15,-1-21 0,0 0 0,0 0 16,0 0-16,22-22 0,-22 22 0,21-21 15,0-1-15,-20 22 0,20-21 16,-21 0-16,21 20 0,-20-20 0,-1 21 16,-21 0-16,0 0 0,0-1 0,0 1 15,-21 21-15,-22 0 0,22 0 16,-42 0-16,20 21 0,1 1 0,-22-1 16,1 0-16,-1 21 0,22 1 0,-21-1 15,20 0-15,22 22 0,0-22 16,0 0-16,21 22 0,0-22 15,0 1-15,21-1 0,0 0 0,21 1 16,-20-22-16,20 21 0,0 0 16,1-20-16,-1 20 0,-21-21 0,21 21 15,-20-20-15,-1 20 0,0-21 0,-21 21 16,0-20-16,0-1 0,0 0 16,-21 21-16,0-42 0,-1 21 0,-20 1 15,0-1-15,21-21 0,-22 0 0,1 0 16,0 0-16,-1 0 0,1-21 15,0-1-15,20 1 0,-20 0 0,0 0 16,21 0-16,-1-22 0,1 1 0,0 21 16,0-21-16,21 20 15,0-20-15,0 0 0,0 21 0,0-1 16,0 1-16,0-21 0,0 21 16,21 0-16,0 21 0,0 0 15,1 0-15,-1 0 0,0 0 0,21 0 16,-21 0-16,22 0 0,-22 21 0,21-21 15</inkml:trace>
  <inkml:trace contextRef="#ctx0" brushRef="#br0" timeOffset="25267.7">12425 8700 0,'0'0'0,"21"0"0,0 0 15,0 0-15,0 0 0,1 0 16,-1-22-16,21 22 0,-42-21 0,42 0 15,1 0-15,-43 0 16,21 0-16,0-1 0,0 22 0,-21-21 16,0 0-16,0 0 0,0 0 0,0 0 15,-21 21 1,0 0-16,0 0 0,0 0 0,-1 21 16,22 0-16,-21-21 0,0 21 0,0 21 15,0-20-15,0-1 0,-1 21 16,22-21-16,0 22 0,0-22 0,0 21 15,0-21-15,0 0 0,0 1 16,0-1-16,0 0 0,22-21 16,-1 0-16,0 0 15,0 0-15,0 0 0,22 0 0,-22-21 16,0 0-16,21-1 0,-21 22 16,22-21-16</inkml:trace>
  <inkml:trace contextRef="#ctx0" brushRef="#br0" timeOffset="25613.77">12996 8573 0,'0'0'0,"0"-22"0,0 1 16,-21 0-16,21 0 0,0 0 16,0 0-16,0-1 15,21 22-15,0 0 16,1 0-16,-1 0 0,0 22 16,0-1-16,0 0 0,0 0 0,1 0 15,-1 0-15,0 1 0,0-1 16,0 21-16,-21-21 0,0 0 0,0 22 15,0-22-15,0 0 0,0 0 0,0 0 16,0 1-16,-21-1 0,0-21 16,0 21-16,0-21 15,21-21 1,0 0-16,0-1 16,0 1-16,0 0 0,21 0 0,-21 0 15,21-22-15,0 22 0,0-21 0,0 21 16,1 0-16,-1-22 0,0 22 15,0 0-15,0 0 0,0 0 0,1 21 16,-1 0-16,0-22 0,0 22 0,0 0 16,0 0-1,1 0-15</inkml:trace>
  <inkml:trace contextRef="#ctx0" brushRef="#br0" timeOffset="26732.02">13737 8446 0,'0'21'47,"0"0"-47,0 0 16,0 0-16,0 0 0,0 1 0,0-1 16,0 21-16,0-21 0,0 0 0,0 1 15,0-1-15,0 0 0,0 0 16,0 0-16,0 0 0,0 1 0,0-1 15,21-21-15,0 0 16,1 0-16,-1 0 16,0-21-16,0 21 0,0-22 15,0 1-15,1 0 0,-1 0 0,21 0 16,-21 0-16,0-1 0,22-20 16,-22 21-16,0 0 0,0-22 0,0 22 15,1 0-15,-1 0 0,-21 0 0,0 0 16,21-1-16,-21 44 31,0-1-31,0 0 0,-21 0 0,0 0 16,21 0-16,-22 1 15,22 20-15,-21-21 0,21 21 0,-21-20 16,21-1-16,0 0 0,0 0 0,0 0 0,0 0 16,0 1-16,21-1 0,0-21 15,1 0-15,-1 0 0,21 0 16,-21 0-16,22 0 0,-1 0 0,-21 0 15,21-21-15,1 21 0,-22-22 0,21 1 16,-21 21-16,22-21 0,-22 0 16,0 0-16,0 0 0,0-1 0,-21 1 15,0 0-15,22-21 0,-22 21 0,0-22 16,0 22-16,0 0 0,0 0 16,0 0-16,0-1 0,0 1 0,-22 21 15,1 0 1,21 21-16,0 1 0,-21-1 15,0 0-15,0 0 0,21 21 16,-21-20-16,-1 20 0,1-21 0,21 21 16,0-20-16,-21 20 0,21-21 15,0 21-15,0-20 0,0-1 0,21 0 16,0 0-16,1-21 0,-1 0 16,0 0-16,21 0 0,-21 0 15,22 0-15,-22 0 0,21-21 0,-21 0 16,22 21-16,-22-21 0,21-1 0,-21 1 15,22 0-15,-22 0 0,21 0 16,-21 0-16,1-1 0,-1 1 0,0-21 16,21 21-16,-42-22 0,21 22 15,1 0-15,-22-21 0,0 21 0,0-1 16,-22 22 0,1 0-16,0 0 15,0 22-15,0-22 0,21 21 0,0 0 16,-21 0-16,21 0 15,21-21 1,0 0-16,0 0 0,0 0 16,0 0-16,1-21 15,-1 21-15,0-21 0,21 21 0,-21-21 16,1 0-16,-1 21 0,21-22 0,-21 22 0,0 0 16,1-21-16,-1 21 15,0 0-15,0 0 16,-21 21-16,0 1 0,0-1 15,0 0-15,0 0 0,0 0 16,-21 0-16,0 22 0,0-22 0,21 0 16,0 0-16,-22 0 0,22 1 0,-21-22 15,21 21-15,0 0 0,0 0 16,21-21 0,1 0-16,-1 0 15,0 0-15,0 0 16,0-21-16,0 21 15,-21-21-15,22 0 0,-1-1 16,-21 1-16,0 0 16</inkml:trace>
  <inkml:trace contextRef="#ctx0" brushRef="#br0" timeOffset="26943.92">15515 8784 0,'0'-21'47</inkml:trace>
  <inkml:trace contextRef="#ctx0" brushRef="#br0" timeOffset="28129.57">6435 11409 0,'0'0'0,"0"-21"0,21 0 0,-21-1 15,0 1-15,0 0 16,0 0-16,-21 21 15,-1 0-15,1 0 0,0 21 16,0 0-16,-21 0 0,20 22 0,1-1 16,0 22-16,0-1 0,0 1 0,21-1 15,-21 22-15,21-22 16,-22 22-16,22 0 0,0-22 0,0 1 16,0-1-16,0 1 0,22-1 0,-1-21 15,0-20-15,0-1 0,21 0 16,-20 0-16,20-21 0,0 0 0,1 0 15,20 0-15,-21-21 0,22 0 0,-22 0 16,22-1-16,-1-20 0,-20 0 16,-1-1-16,0 1 0,1-21 0,-22 20 15,0-20-15,-21 20 0,0-20 16,0-1-16,0 22 0,-21-21 0,0-1 16,-22 22-16,22-22 0,-42 22 0,20 0 15,1-1-15,0 1 0,-22 21 16,22 0-16,-1 21 0,1 0 15,0 0-15,-1 21 0,1 0 0,21 21 16,-21-21-16,20 22 0,1-1 16,21 0-16,0 1 0,0-1 0,0 0 15,0 1-15,21-22 0,22 21 0,-22-21 16,21 1-16</inkml:trace>
  <inkml:trace contextRef="#ctx0" brushRef="#br0" timeOffset="28467.37">7387 11557 0,'0'0'0,"-21"-21"0,0 0 15,0 0-15,-1-1 0,1 22 16,0 0-16,21 22 16,-21-1-16,21 21 0,-21-21 0,21 43 15,0-22-15,0 43 0,0-22 16,-21 22-16,21 0 0,0-1 0,0 22 15,0-21-15,0 21 0,0-22 16,0 22-16,0 21 0,0-21 0,-22 0 16,22 0-16,0-1 0,0 1 15,0 0-15,0-21 0,0 21 0,0-22 0,-21 22 16,21-42-16,0 20 16,0-20-16,0-1 0,-21-20 0,21-1 15,0-21-15,0 21 0,0-63 16,0-21-1,0 21-15,21-43 0,-21 22 16,0-43-16,21 22 0,1-22 0,-22 0 16</inkml:trace>
  <inkml:trace contextRef="#ctx0" brushRef="#br0" timeOffset="28755.21">7260 12002 0,'0'0'0,"0"-85"0,0 21 16,0 1-16,21-64 15,0 106-15,22 0 0,-22-1 16,21 1-16,-21 21 0,22 0 0,-1 0 16,22 21-16,-22 1 0,0-1 15,1 0-15,-1 0 0,-21 21 0,0-20 16,0 20-16,-21 0 0,0-21 0,0 22 16,-21-1-16,0 0 0,-21-20 15,-1 20-15,1 0 0,0 1 0,-1-22 16,1 21-16,0-21 0,-1 0 15,1 1-15,0-1 0,-1-21 16,22 21-16,0-21 0,0 0 0,21-21 31,0 0-31,0-1 0,21 1 0,0-21 16,0 21-16,1-22 0</inkml:trace>
  <inkml:trace contextRef="#ctx0" brushRef="#br0" timeOffset="30000.16">8170 11155 0,'0'0'0,"0"-21"15,0 42 1,0 0-16,-21 0 0,21 0 16,-21 22-16,0-1 0,0 22 15,21-1-15,0-21 0,-22 22 0,1-1 16,21 1-16,-21-1 0,21 1 0,0-1 15,0 1-15,0-22 0,0 22 16,0-22-16,0-21 0,0 22 0,0-22 16,0 0-16,21 0 0,0-21 0,1 0 15,-1 0-15,0 0 16,0 0-16,0-21 0,0 0 0,22 0 16,-22-1-16,0-20 0,21 21 0,-20-21 15,-1-1-15,0 22 0,0-21 16,0-1-16,0 22 0,1 0 0,-1 0 15,-21 0-15,0 0 0,21 21 16,-21 21 0,0 0-16,0 0 0,0 21 15,0-20-15,0 20 0,-21-21 16,21 21-16,0 1 0,0-22 0,0 21 16,0-21-16,0 22 0,0-22 0,0 0 15,21 0-15,0-21 16,0 0-16,22 0 0,-22 0 0,21 0 15,-21-21-15,22 21 0,-1-21 16,0 0-16,-21 0 0,22-1 16,-1-20-16,-21 21 0,22-21 0,-22 20 15,0-20-15,0 21 0,21-21 0,-42 20 16,22 1-16,-1 0 0,0 0 16,-21 42 15,0 0-31,0 0 0,0 1 15,-21 20-15,21-21 0,0 21 0,0-20 16,0 20-16,0-21 0,0 0 0,0 22 16,0-22-16,0 0 15,21 0-15,0-21 0,0 21 0,0-21 16,1 0-16,-1 0 0,0 0 0,0 0 16,0 0-16,0 0 0,1 0 15,-1-21-15,0 21 0,-21-21 0,0 0 16,21 0-16,-21-1 0,0 1 0,0 0 15,0 0-15,0-21 0,-21 20 16,0 1-16,0-21 0,-1 21 0,1 0 16,0-1-16,-21 1 0,21 21 0,-1-21 15,1 21-15,21-21 16,21 0 0,1 21-1,-1-21-15,0 21 0,21 0 16,-21-22-16,22 22 0,-1 0 0,-21 0 15,22 0-15,-1 0 0,-21 0 0,21 0 16,-20 0-16,20 0 0,-21 22 16,0-1-16,0 0 0,1 21 0,-1-21 15,-21 22-15,0-22 0,0 21 0,0 1 16,0-22-16,0 21 0,0 0 16,0-20-16,0-1 0,0 21 0,0-21 15,0 0-15,-21 1 0,21-1 0,0 0 16,-22-21-1,22-21 17,0 0-32,0-1 15,0 1-15,22 0 0,-22-21 0,21-1 16,0 1-16,0 0 0,21-22 0,-20 22 16,-1 0-16,0-1 0,21 1 15,-21 0-15,1 20 0,20 1 0,-21 21 16,0 0-16,22 0 0,-22 0 0,-21 21 15,0 22-15,21-22 0,-21 21 16,0 1-16,0-1 0,0 0 0,0 1 16,0-1-16,21 0 0,-21-21 15,0 22-15,21-22 0,0 0 0,1 0 16,-1 0-16,-21 1 0,21-22 16,0 0-16,21 0 0,-20 0 0,-1 0 15,0 0-15,0-22 0,0 1 0,0 0 16,1 0-16,-1 0 0,0 0 15,0-1-15,0 1 0,0-21 0,1 21 16,-22-22-16,0 1 0,0 21 0,0-21 16,0-1-16,0 22 0,0-21 15,0-1-15,0 22 0,0-21 0,-22 0 16</inkml:trace>
  <inkml:trace contextRef="#ctx0" brushRef="#br0" timeOffset="30188.11">9842 11240 0,'0'0'0,"-42"0"0,21 0 15,-21 0-15,20 0 0,1 0 16,0 0 0,0 0 15,0 0-31,0 0 15</inkml:trace>
  <inkml:trace contextRef="#ctx0" brushRef="#br0" timeOffset="30388">8043 11557 0,'0'0'16,"-42"21"-16,21-21 0,0 0 0,42 0 15,21 0 1,0 0-16,1-21 0,20 0 0,-20 21 16,20-21-16,1 0 15,-1-1-15,1 22 0,-1-21 0,1 0 16,-22 0-16,0-21 0,22 20 0,-22 1 16</inkml:trace>
  <inkml:trace contextRef="#ctx0" brushRef="#br0" timeOffset="31579.79">12107 11155 0,'21'-21'0,"1"21"0,-1 0 15,0-21-15,0 21 0,0-22 16,0 22-16,1-21 0,-1 0 0,0 21 15,0-21-15,21 0 16,-20 21-16,-1-21 0,21-1 0,-21 1 16,0 0-16,-21 0 0,0 0 15,0 0-15,0-1 16,-21 1-16,-21 21 0,21 0 0,-43 0 16,22 0-16,-22 0 0,22 0 0,-21 21 15,-1 1-15,1-1 0,20 0 16,-20 0-16,-1 0 0,22 0 0,0 1 15,20-1-15,1 0 0,0 21 16,21-21-16,0 1 0,21 20 0,0-21 16,1 21-16,20-20 0,0 20 15,22-21-15,-22 0 0,22 22 16,-22-22-16,21 21 0,-20-21 0,-1 22 16,0-22-16,1 0 0,-22 21 0,0-21 15,-21 1-15,0-1 0,0 0 16,-21 0-16,0 0 0,0 0 0,-22 1 15,1-1-15,-22 0 0,22-21 0,-21 0 16,-1 21-16,1-21 0,20 0 16,-20 0-16,20 0 0,1-21 0,0 0 15,-1 21-15,1-21 0,21-1 0,0 1 16,0 0-16,-1 0 16,1 0-16,21 0 0,0-1 0,0 1 15,0 0-15,0 0 0,0 0 16,21 21-16,1 0 0,-1-21 15,0 21-15,21 0 0,1 0 0,-1-22 16,0 22-16</inkml:trace>
  <inkml:trace contextRef="#ctx0" brushRef="#br0" timeOffset="31919.6">13208 10943 0,'0'-21'16,"0"42"-16,0-63 0,0 21 0,-21 21 16,0 0-1,-1 21-15,1 0 0,0 21 16,-21 1-16,21-1 0,-1 0 0,1 22 16,-21-1-16,21 1 0,0 21 15,-22-22-15,22 1 0,-21-1 0,21 1 16,-22-1-16,22 1 0,-21-1 0,21 1 15,-22-1-15,22-21 0,-21 22 16,21-22-16,-1 1 0,1-1 0,0 0 16,21 1-16,0-22 0,-21 0 0,21 0 15,0-42 17,0 0-32,21 0 0,0-1 15,0 1-15,22 0 0,-22-21 16</inkml:trace>
  <inkml:trace contextRef="#ctx0" brushRef="#br0" timeOffset="32420.63">13610 11515 0,'0'0'0,"42"0"0,-20 0 0,-22 21 15,0 0-15,0 0 16,-22 0-16,1 1 0,0-1 0,-21 21 15,21-21-15,-1 0 0,-20 22 16,21-22-16,0 0 0,-22 21 0,22-20 16,0-1-16,-21 0 0,21 0 0,21 0 15,-22-21-15,22-21 16,0 0 0,22 0-16,-1 0 0,0-1 0,21 1 15,-21-21-15,22 21 0,-22 0 16,21-1-16,-21 1 0,22 0 0,-1 21 15,-21 0-15,0 0 0,22 0 16,-22 0-16,0 0 0,0 21 16,0 0-16,1 1 0,-1-1 0,-21 0 15,21 0-15,0 0 0,0 0 16,-21 1-16,21-22 0,1 0 16,-1 0-16,0 0 0,0 0 15,0 0-15,22 0 0,-22 0 0,0-22 16,-21 1-16,21 0 0,0 0 15,-21 0-15,0 0 0,0-1 0,0 1 16,0 0-16,0-21 0,0 21 0,0-22 16,0 22-16,-21 0 0,0 0 15,21 0-15,-21-1 0,0 1 16,-1 21-16,1 0 0,0 0 16,0 0-16,0 0 0,-22 0 15,1 21-15,0-21 0,-1 22 0,-20-1 16</inkml:trace>
  <inkml:trace contextRef="#ctx0" brushRef="#br0" timeOffset="32992.26">6286 12594 0,'-211'-21'16,"422"42"-16,-486-63 0,212 42 0,20-21 15,-20 21-15,42 0 0,-22 0 0,22-21 0,21-1 16,21 22 0,1 0-16,20 0 15,0 0-15,22 0 0,-1 0 0,22 0 16,0 0-16,-1 0 0,43 22 0,-21-22 16,42 21-16,0-21 0,1 0 15,-1 21-15,21-21 0,0 0 0,22 0 16,-1 21-16,1-21 0,21 0 0,-1 0 15,22 0-15,0 0 0,21 0 16,0 0-16,0 0 0,21 0 16,0 0-16,0 0 0,-21 0 0,22 0 15,20 0-15,-21 0 0,-21 0 16,0 0-16,0 0 0,0 0 0,-21 0 16,-21 0-16,-22 0 0,1 0 0,-22 0 15,-21 0-15,-21 0 0,0 0 16,-42 0-16,-1 0 0,-20 0 0,-1 0 15,-41-21-15,-1 21 0,0 0 0,-42 0 16,0 0 0,-22 0-16,1 0 0,0 0 0,-22 0 15,1 21-15,-22-21 0</inkml:trace>
  <inkml:trace contextRef="#ctx0" brushRef="#br0" timeOffset="33380.06">9546 13928 0,'-148'0'15,"296"0"-15,-317 0 0,126-21 0,22-1 0,21 1 16,0-21-16,0 0 0,0 20 15,0-20-15,0 0 0,0-1 0,0 1 16,0 0-16,0-1 0,21 1 16,-21 21-16,0 0 0,22 0 0,-22 42 31,0 0-31,0 0 0,21 21 16,-21 22-16,21-22 0,-21 22 0,0-1 15,0 1-15,21-1 0,-21 1 16,0-1-16,0 1 0,0-22 0,0 22 15,0-22-15,0 21 0,0-20 0,-21-1 16,21-21-16,0 22 0,0-22 16,-21-21-16,0 0 15,21-21-15,0-1 16,0 1-16</inkml:trace>
  <inkml:trace contextRef="#ctx0" brushRef="#br0" timeOffset="33728.86">9017 13780 0,'0'0'0,"-42"-43"0,20 1 0,-41-106 16,63 105 0,0 1-16,0 0 0,21 21 15,0-22-15,22 22 0,-22 0 0,42 0 0,-20 0 16,20-1-16,1 22 0,-1 0 16,1 0-16,-1 0 0,22 22 15,-22 20-15,22-21 0,-22 21 0,1 1 16,-1 20-16,-20-20 0,20 20 15,-42 1-15,22-1 0,-22 1 0,-21-1 16,0-21-16,0 22 0,-21-22 16,0 22-16,-1-22 0,-20 0 0,0 1 15,-1-1-15,1-21 0,0 22 0,-1-22 16,1 0-16,0 0 0,-22-21 16,22 21-16,0-21 0,-1 0 15,22 0-15,-21 0 0,21 0 0,-1 0 0,1 0 16,21-21-16,0 0 0,0 0 15,0 0-15,21 21 16,1-22-16,20 1 0,0 0 0,1 0 16,-1 0-16,0 0 0</inkml:trace>
  <inkml:trace contextRef="#ctx0" brushRef="#br0" timeOffset="34079.17">10266 13928 0,'21'0'0,"-42"0"0,63-21 0,-42-1 15,0 1-15,21 21 16,0 0-16,-21-21 0,22 21 0,-1 0 16,0 0-16,0 0 0,0 0 15,-21 21-15,21 0 16,1 1-16,-1-1 0,-21 0 0,21 0 16,-21 0-16,21 0 0,-21 1 0,0 20 15,0-21-15,0 0 0,0 22 16,0-22-16,0 0 0,0 0 0,-21 0 15,21 0-15,-21 1 0,0-22 16,21-22 0,0 1-1,0 0-15,0 0 0,0 0 16,0 0-16,0-22 0,0 22 16,0 0-16,0-21 0,21-1 0,0 22 15,-21-21-15,21 21 0,0-22 16,0 22-16,1 0 0,-22 0 0,21 0 15,0 21-15,0-22 0,0 22 0,0 0 16</inkml:trace>
  <inkml:trace contextRef="#ctx0" brushRef="#br0" timeOffset="34340.01">11028 13885 0,'0'22'0,"0"-1"16,0 0 0,-21-21-16,21 21 0,0 0 15,0 0-15,0 1 0,0-1 0,0 0 16,0 0-16,0 0 0,0 0 16,0 1-16,0-1 15,0 0-15,21-42 47</inkml:trace>
  <inkml:trace contextRef="#ctx0" brushRef="#br0" timeOffset="34523.92">11028 13631 0,'0'0'0,"0"-21"0,-21 0 0,21 0 15,0 42 32,0 0-47,21 0 16,0 1-16,0-1 16,0 0-16</inkml:trace>
  <inkml:trace contextRef="#ctx0" brushRef="#br0" timeOffset="35424.17">11472 13864 0,'21'21'47,"1"1"-31,-1-1-1,-21 0-15,21 0 0,-21 0 16,0 0-16,0 1 0,21-1 0,-21 0 16,0 0-16,0 0 0,0 0 15,0 1-15,0-1 0,21 0 16,0-21 0,1 0-1,-1-21-15,0 0 0,0-1 16,0 1-16,0 0 0,1 0 15,-1 0-15,0 0 0,0-1 0,0-20 16,0 21-16,1-21 0,-1 20 0,0 1 16,-21 0-16,0 0 0,0 0 15,0 42 17,0 0-32,0 0 15,0 22-15,-21-22 0,0 0 0,21 0 16,-22 21-16,22-20 0,0 20 0,-21-21 15,21 21-15,0-20 0,0-1 16,0 0-16,0 21 0,0-21 0,21 1 16,1-22-16,-1 21 0,0-21 0,0 0 15,0 0-15,22 0 0,-1 0 16,-21-21-16,21 21 0,1-22 16,-22 1-16,21 0 0,1 0 0,-22 0 15,0 0-15,21-1 0,-21-20 16,1 21-16,-22 0 0,0 0 0,21-22 15,-21 22-15,0 0 0,-21 21 32,-1 0-32,1 0 0,0 21 15,0 0-15,0-21 0,0 21 16,-1 1-16,1-1 0,21 0 0,0 0 16,0 0-16,-21 0 0,21 1 15,21-22 1,0 0-16,1 0 0,-1 0 15,0 0-15,0 0 0,21 0 16,-20-22-16,-1 1 0,0 21 16,0-21-16,21 0 0,-20 0 0,-1 0 15,0-1-15,0 22 0,0-21 0,0 0 16,1 21 0,-22 21-1,0 0-15,0 1 0,0-1 16,0 0-16,0 0 0,0 0 15,0 0-15,0 1 0,0-1 0,21 0 16,0 0-16,0-21 16,0 0-16,0 0 15,1 0-15,-1 0 0,0 0 0,0 0 16,0 0-16,22-21 0,-22 21 0,0-21 16,0 21-16,-21-21 0,0-1 15,0 1-15,0 0 16,0 0-16</inkml:trace>
  <inkml:trace contextRef="#ctx0" brushRef="#br0" timeOffset="37689.26">9377 15346 0,'0'-21'0,"0"0"15,0-1-15,0 1 16,0 0 0,0 42 15,0 22-31,-21-22 0,21 21 16,0 0-16,-22 22 0,1-22 0,0 22 15,21-22-15,-21 22 0,0-1 16,21-21-16,-21 22 0,-1-22 0,1 1 15,21-1-15,-21 0 0,21-21 0,-21 22 16,21-22-16,0 0 0,0-42 47,0 0-47,-21 0 0,21-1 16,0 1-16,0 0 0,-21 0 15,21 0-15,0 0 16,0-1-16,0 1 0,0 0 31,0 0-15,21 21 234,0 0-250,0 0 31,-21-21 1141,0 0-1157,0-1-15</inkml:trace>
  <inkml:trace contextRef="#ctx0" brushRef="#br0" timeOffset="40899.37">13547 14118 0,'0'0'16,"63"0"-16,-42-21 15,0 0-15,1 0 0,-1 0 16,21-1-16,-21-20 0,0 21 16,1-21-16,20 20 0,-21-20 0,-21 0 15,0 21-15,21-22 0,-21 1 16,0 21-16,0-22 0,-21 22 0,0 0 15,0 0-15,0 21 0,-1 0 16,1 0-16,0 21 0,0 0 16,0 0-16,21 22 0,-21-1 0,21 0 15,0 1-15,-22-1 0,22 0 16,0 1-16,0-1 0,0 0 0,0 1 16,22-22-16,-1 21 0,0-21 0,0 1 15,0-1-15,0 0 0,1-21 16,-1 0-16,0 0 0,21 0 0,-21 0 15,1 0-15,20-21 0,-21 0 0,21-1 16,-20 1-16,-1 0 0,21 0 16,-21-21-16,0-1 0,22 22 0,-22-21 15,0-1-15,21-20 0,-20 21 16,20-1-16,0 1 0,1 0 16,-22 20-16,21 1 0,-21 0 0,22 21 15,-22 0-15,0 0 0,0 0 16,0 21-16,-21 0 0,0 22 0,0-22 15,0 21-15,0 1 0,0-1 0,0 0 16,0-21-16,-21 22 0,21-1 16,-21-21-16,0 22 0,21-22 0,-21 0 15,21 0-15,-22-21 0,22 21 0,-21-21 16,21-21 0,0 0-1,21 0-15,1 0 0,-1-22 16,0 22-16,0-21 0,0-1 15,0 1-15,1 0 0,-1-1 0,0 1 16,-21 21-16,21-21 0,-21 20 16,0 1-16,0 0 0,0 42 15,0 0 1,0 22-16,0-22 0,-21 21 16,0 1-16,21-22 0,-21 21 0,21 0 15,0 1-15,0-22 0,0 21 0,0-21 16,0 22-16,0-22 0,0 0 15,0 0-15,21 0 16,0-21-16,21 0 0,-21 0 16,1 0-16,20-21 0,0 0 15,1 21-15,-1-21 0,0-21 0,1 20 16,-1 1-16,0 0 0,-21-21 0,22 21 16,-22-1-16,0-20 0,0 21 15,0-21-15,1 20 0,-22 1 0,21 0 16,-21 0-16,0 0 0,0 0 15,0-1-15,0 1 16,0 0 109,0 0-109,0 0-16,0 0 15,0-1-15,0 1 0,0 0 16,0 0-16,0 0 0,0 0 0,21-1 16,-21 1-16,0-21 0,0 21 15,0 0-15,0-1 0,0 1 0,0 0 16,0 0-16,0 63 31,0-21-31,0 22 0,0-1 16,-21 0-16,21 22 0,-21-1 15,21 1-15,0-1 0,-22 1 0,1-22 16,21 22-16,-21-22 0,21 22 16,0-43-16,0 21 0,0-21 0,0 22 15,0-22-15,0 0 0,21-21 16,0 0-16,1 0 0,-1 0 15,0 0-15,21-21 0,-21 0 16,22-1-16,-22 1 0,21 0 0,-21 0 16,22 0-16,-22 0 0,0-22 15,0 22-15,0 0 0,1-21 0,-1 20 16,-21 1-16,0 0 0,0 42 31,0 0-31,0 1 0,-21-1 16,-1 0-16,22 0 0,-21 21 15,21-20-15,0 20 0,0-21 0,0 0 16,0 0-16,0 1 0,0-1 0,0 0 16,21 0-1,1-21-15,-1 0 0,0 0 16,21 0-16,-21 0 0,22-21 0,-22 21 16,21-21-16,-21 0 0,1-1 15,20 1-15,-21 0 0,0 0 0,22 0 16,-43-22-16,21 22 0,0 0 0,-21-21 15,21 21-15,-21-1 0,0 1 16,0 42 0,0 1-16,0-1 15,0 21 1,0-21-16,-21 0 0,21 1 0,0-1 0,0 0 16,0 0-16,0 0 0,0 0 15,0 1-15,21-22 0,0 21 16,0-21-16,22 0 0,-1 0 0,-21 0 15,43 0-15,-22 0 0,0 0 0,22 0 16,-22-21-16,22-1 0,-1 1 16,-20 0-16,-1 0 0,21 0 0,-20 0 15,-22-1-15,21-20 0,-21 21 0,1 0 16,-22-22-16,0 22 0,0-21 16,0 21-16,0 0 0,0-1 0,-43 22 15,22 0-15,0 0 0,-21 0 16,20 0-16,-20 22 0,21-1 0,-21 0 15,-1 21-15,1-21 0,21 22 16,-22-1-16,22-21 0,0 22 16,-21-1-16,42-21 0,-21 21 0,21-20 15,0-1-15,0 0 0,0 0 0,0 0 16,21-21-16,21 0 16,-21 0-16,0 0 0,22-21 15,-1 21-15,-21-21 0,22 0 0,-22-22 16,21 22-16,-21 0 0,0-21 15,22 21-15,-43-22 0,21 22 0,0-21 16,0 21-16,-21-1 0,0 44 31,0-1-15,0 0-16,0 0 0,0 0 0,0 0 16,0 22-16,0-22 0,0 0 15,0 0-15,21 0 0,1 1 16,-1-22-16,0 0 0,0 0 15,21 0-15,-20 0 0,20 0 16,0 0-16,-21 0 0,22-22 0,-1 1 16,0 0-16,1-21 0,-1 21 0,0-22 15,-20 1-15,-1 0 16,21-1-16,-21-20 0,0 20 0,-21-20 16,0 21-16,22-22 0,-22 22 0,0-1 15,0 1-15,0 0 0,0 21 16,-22-1-16,22 1 0,-21 21 15,21 21-15,-21 1 0,21-1 0,0 21 16,-21 0-16,21 1 0,0 20 16,0 1-16,0-22 0,0 22 0,0-22 15,-21 21-15,0-20 0,21-1 16,-22 0-16,1 1 0,21-22 0,-21 21 16,0-21-16,0 1 0,0-1 0,21 0 15,-22-21-15,22-21 16,0 0-1,22-1-15,-1 1 16,21-21-16,-21 21 0,22-22 16,-1 22-16,21-21 0,-20 21 0,20-22 15,-20 22-15,20 0 0,-21 0 16,1 21-16,-1 0 0,0 0 0,1 0 16,-22 0-16,0 21 0,0 0 0,0 0 15,-21 22-15,0-22 0,0 0 0,0 0 16,0 0-16,-21 22 0,0-22 15,0 0-15,-21 0 0,-1 0 0,22 1 16,-21-1-16,-1 0 0,1-21 16,21 21-16,-21-21 0,20 0 0,1 0 15,0 0-15,21-21 16,21 0-16,0 0 16,1-22-16,20 22 0,-21-21 0</inkml:trace>
  <inkml:trace contextRef="#ctx0" brushRef="#br0" timeOffset="41483.56">18288 13335 0,'0'0'0,"42"-42"0,-21 21 0,1-1 16,-1 1-16,0 21 0,0 0 0,0 0 15,-21 21-15,21 1 0,-21-1 0,0 21 16,0 22 0,0-22-16,0 0 0,0 22 0,0-22 15,0 0-15,-21 1 0,21-1 0,-21 0 16,21-20-16,0 20 0,0 0 15,0-21-15,0 1 0,21-1 0,0 0 16,1 0-16,-1-21 0,21 0 0,-21 21 16,22-21-16,-1 0 0,0 0 15,1 0-15,-1-21 0,-21 21 0,21-21 16,1 0-16,-1 0 0,-21-1 0,0 1 16,1 0-16,-1-21 0,0 21 15,-21-22-15,0 22 0,0-21 0,0 21 16,0-1-16,0 1 0,-21 21 31,21 21-31,0 1 0,-21-1 0,21 0 16,0 0-16,0 0 0,0 0 15,0 22-15,0-22 0,0 0 0,0 0 16,0 0-16,21 1 0,0-22 0,0 21 16,0-21-16,0 0 0,1 0 15,-1 0-15,0 0 0,21 0 16,-21 0-16,1-21 0,-1-1 0,0 1 15,0 0-15,0 0 0,22 0 16,-22 0-16,0-22 0,21 22 0,-21 0 16,22-21-16,-22 20 0,21 22 0,-21-21 15,1 21-15,-1 0 16,0 0-16,0 21 0,-21 1 0,0-1 16,0 0-16,0 0 0,0 21 0,0-20 15,0-1-15,0 21 0,-21-21 16,0 0-16,21 1 0,0-1 0,-21 0 15,21 0-15,-22 0 0,1-21 47</inkml:trace>
  <inkml:trace contextRef="#ctx0" brushRef="#br0" timeOffset="41755.01">16171 13039 0,'0'0'0,"-42"0"0,0 0 16,20 0-16,65 0 15,-22 0-15,42 0 16,-20 0-16,20 0 0,1 0 0,20-21 15,-20-1-15,21 22 0,-22-21 16,1 0-16,-1 21 0,1-21 0,-1 0 16,-21 21-16,1 0 0,-1-21 0,-21 21 15,0 0-15</inkml:trace>
  <inkml:trace contextRef="#ctx0" brushRef="#br0" timeOffset="42767.43">8657 16023 0,'0'0'16,"0"-21"-1,0 0-15,0 0 0,21 0 16,0-22-16,22 22 0,-22-21 15,21-1-15,-21 1 0,1 21 16,-1-21-16,0-1 0,-21 22 0,0-21 16,-21 21-16,0-1 0,-22 1 15,1 0-15,-22 21 0,1 0 0,-1 0 16,22 0-16,-21 0 0,-1 21 16,1 0-16,20 1 0,1 20 0,0-21 15,-1 21-15,1 1 0,21-1 0,0 0 16,-1 22-16,22-22 0,0 1 15,0 20-15,0-21 0,22 1 0,-1-1 16,0-21-16,21 0 0,1 1 16,-1-22-16,0 0 0,22 0 0,-1-22 15,1 1-15,20 0 0,-20-21 16,-1-1-16,22 22 0,-21-21 16,-1 0-16,1-1 0,-22 22 0,0-21 15,1-1-15,-22 22 0,0-21 16,0 21-16,0 0 0,-21-1 0,0 1 15,0 0-15,0 42 32,0 0-32,0 1 0,0 20 15,0-21-15,0 0 0,0 22 16,0-22-16,21 21 0,1-21 0,-1 0 16,0 1-16,0-1 0,0 0 15,22-21-15,-22 0 0,21 0 16,-21 0-16,22-21 0,-1 0 0,0-1 15,-21-20-15,22 21 0,-1 0 0,-21-22 16,22 22-16,-22-21 0,0 21 16,0-22-16,-21 1 0,0 21 0,0-21 15,0 20-15,0 1 0,0 64 32,0-1-32,0 0 0,0 1 15,0 20-15,21 1 0,-21 20 16,0 1-16,0-22 0,0 22 0,0 0 15,0-1-15,0-20 0,0 21 0,0-1 16,-21-20-16,0 20 16,0-20-16,0-1 0,21 1 0,-22-22 15,22 1-15,-21-1 0,21 0 16,0-21-16,0-42 16</inkml:trace>
  <inkml:trace contextRef="#ctx0" brushRef="#br0" timeOffset="43295.59">9821 16002 0,'0'0'0,"0"-63"0,21-1 0,1 1 0,-22-1 15,21 22-15,21-1 0,-21 1 16,22 0-16,-22 21 0,21-22 0,0 43 16,1-21-16,-1 21 0,-21 0 15,22 0-15,-22 21 0,0-21 0,0 21 16,0 1-16,-21-1 0,0 21 0,0-21 15,0 0-15,0 22 0,-21-22 16,0 0-16,-21 21 0,20-20 0,1 20 16,-21-21-16,21 0 0,-22 22 15,22-22-15,0 0 0,-21 0 16,21-21-16,-1 21 0,1 0 0,-21-21 0,21 0 16,21 22-16,-21-22 15,21-22 1,21 1-16,21-21 0,-21 21 0,22-22 15,20 1-15,-21 21 0,1-21 16,20-1-16,-20 1 0,-1 0 0,0-1 16,1 1-16,-1 21 0,-21 0 15,0-22-15,0 43 0,1-21 0,-1 21 16,0 0-16,-21 21 0,21 0 16,-21 22-16,21-22 0,-21 21 15,0 1-15,21 20 0,1 1 0,-22-1 16,21 1-16,-21 20 0,0-20 0,0 20 15,0 1-15,0-21 0,0 20 16,0 1-16,0 0 0,-21-22 16,-1 22-16,1-1 0,0-20 15,0-1-15,0 1 0,0-1 0,-1-20 16,22-1-16,0-21 0,0 0 0,0 1 16,0-44-1,22 1-15,-1-21 0,0 0 0,0-1 16</inkml:trace>
  <inkml:trace contextRef="#ctx0" brushRef="#br0" timeOffset="43568.19">10583 16341 0,'0'0'0,"0"-85"0,-21 22 0,0-22 0,21 21 15,-21-20-15,21 20 16,0 1-16,0 20 0,0 1 0,0 0 16,21-1-16,0 22 0,0 0 0,0 21 15,22 0-15,-22 0 0,0 21 16,21 0-16,-20 1 0,-1-1 0,0 21 15,0 0-15,-21 1 0,0-1 16,0 0-16,0 1 0,-21-22 0,21 21 16,-42 1-16,20-22 0,1 21 0,0-21 15,-21 0-15,21 1 0,-1-1 16,-20 0-16,21-21 0,21 21 0,-21-21 16,21-21 15,21 0-31,0-22 0,0 22 0,22-21 15,-22 0-15,21-22 0</inkml:trace>
  <inkml:trace contextRef="#ctx0" brushRef="#br0" timeOffset="43780.07">11007 15558 0,'0'0'15,"21"-43"-15,0 1 0,0 0 0,21 20 16,-42 1-16,22 0 0,-1 21 0,-21 21 16,0 0-16,0 22 15,0-22-15,0 21 0,0 1 16,0 20-16,0-21 0,0 1 15,0 20-15,0-20 0,0 20 0,-21-21 16,21 1-16,0-1 0,0-21 16,0 0-16,0 1 0,21-22 15,0 0-15,0 0 0,0 0 0,0-22 16,22 1-16,-22 0 0,0-21 16,0 21-16,0-22 0,1 1 0,-1 0 15</inkml:trace>
  <inkml:trace contextRef="#ctx0" brushRef="#br0" timeOffset="44071.85">11472 15452 0,'0'0'0,"21"-43"0,-21-20 0,0 21 0,0 20 16,22-20-16,-22 21 0,21 0 0,-21 42 31,0 0-31,21 0 0,-21 22 0,0-22 16,0 21-16,0 0 0,0-20 0,0 20 16,0-21-16,0 0 0,0 0 15,0 1-15,0-1 0,0-42 31,0-1-31,21 1 16,0 0-16,0-21 0,1 21 0,-1-22 16,21-20-16,0 20 0,1 22 15,-1-21-15,22 21 0,-1 21 16,1 0-16,-22 0 0,21 21 0,-20 0 0,-1 0 16,-21 22-16,0-1 15,-21 0-15,0 1 0,0-1 0,0 0 16,-21 22-16,0-22 0,-21-21 0,21 22 15,-22-1-15,1-21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4:32:19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762 0,'0'0'0,"-127"42"0,21 1 15,-21-1-15,21 0 0,0 1 0,0-1 16,43 0-16</inkml:trace>
  <inkml:trace contextRef="#ctx0" brushRef="#br0" timeOffset="1180.57">5440 381 0,'0'21'0,"0"0"16,0 1-16,0-1 16,21-21-1,0 0-15,0 0 0,0 0 16,1-21-16,-1 21 15,0-22-15,0 1 0,21 0 0,-20 0 16,-1 0-16,0 0 16,0-1-16,0 1 0,0 0 0,1 0 15,-22 0-15,0 0 0,0-1 16,-22 22-16,-20 0 0,21 0 16,-21 0-16,-22 0 0,1 22 15,-1-1-15,1 0 0,-1 21 0,1 1 16,-1-22-16,1 21 0,20 0 15,-20 1-15,20-1 0,22 0 0,-21-20 16,21 20-16,21-21 0,0 0 16,0 22-16,0-22 0,0 0 0,21-21 15,0 21-15,0 0 0,22 0 16,-22 1-16,21-1 0,22 0 16,-22 0-16,21 0 0,-20 0 15,20 1-15,1-1 0,-22 0 0,22 21 16,-22-21-16,0 22 0,1-22 15,-22 21-15,0-21 0,-21 22 0,0-1 16,-42-21-16,20 22 0,-20-22 0,-21 0 16,20 0-16,-20 0 0,-1 0 15,-20 1-15,20-22 0,1 0 0,-1 0 16,1 0-16,-1-22 0,1 22 16,-1-21-16,22 0 0,-22 0 0,1-21 15,20 20-15,1-20 0,0 21 16,-1-21-16,22 20 0,0 1 15,21-21-15,0 21 0,0 0 16,21-1-16,0 1 0,1 0 0,20 21 16,0 0-16,1-21 0,20 21 15,-21 0-15,1 0 0,20 0 0,-20 0 16,-1 0-16,0 0 0,22 0 16</inkml:trace>
  <inkml:trace contextRef="#ctx0" brushRef="#br0" timeOffset="1524.38">6286 508 0,'0'0'0,"22"-21"0,-22-21 16,0 20-1,-22 44 1,22-1-16,0 0 15,0 0-15,-21 21 0,0 1 0,21-1 16,-21 0-16,0 22 0,21-1 16,-21 1-16,-1-1 0,22-20 0,-21 20 15,21 1-15,-21-22 0,21 22 16,0-22-16,0-21 0,0 21 0,0-20 16,0-1-16,0 0 15,0 0-15,21-21 16,0 0-1,1-21-15,-22 0 0,21 0 16,0-1-16,-21 1 0,0 0 0,0-21 16,0 21-16,0-1 0,0-20 15</inkml:trace>
  <inkml:trace contextRef="#ctx0" brushRef="#br0" timeOffset="1705.3">6096 995 0,'0'0'0,"-42"42"15,63-42 17,0 0-32,0 0 0,0 0 0,0 0 15,22 0-15,-22 0 0,21-21 16,-21 21-16,22-21 0,-22 21 0,21-21 16,-21 0-16,1 21 0,-1-22 15,0 22-15</inkml:trace>
  <inkml:trace contextRef="#ctx0" brushRef="#br0" timeOffset="2379.91">6435 1016 0,'0'0'0,"0"21"0,-22 0 15,22 1-15,0-1 16,0 0 0,22-21-1,-1 0-15,21 0 0,-21 0 0,22 0 16,-1-21-16,21 0 0,-20 21 15,-1-22-15,0 1 0,22 0 0,-22 0 16,1 0-16,-22 21 0,21-21 16,-21-1-16,0 1 0,-21 0 0,0 0 15,-21 21 1,-21 0-16,21 0 16,0 0-16,-22 21 0,22 0 15,0 0-15,-21 1 0,20-1 16,1 21-16,0-21 0,0 22 15,0-1-15,0 0 0,21 1 0,0-1 16,0-21-16,0 21 0,0-20 0,0 20 16,0-21-16,0 0 0,21 0 15,0-21-15,21 0 0,-21 22 0,22-22 16,-1 0-16,0 0 0,1-22 16,-1 22-16,0-21 0,1 0 0,-1 0 15,0 0-15,1 0 0,-22-1 16,21 1-16,-21-21 0,1 21 0,-1 0 15,-21-22-15,0 22 0,21 0 0,-21 0 16,0 0-16,0-1 16,0 1-16,0 0 0,0 0 15,-21 21 1,0 21-16,-1 0 16,22 0-16,0 22 0,0-22 15,0 21-15,0 1 0,0-1 0,-21 0 16,21 22-16,0-1 0,-21 1 15,21-1-15,-21 22 0,21-22 0,-21 22 16,0 0-16,21-1 0,-22-20 0,1 21 16,21-22-16,0 1 15,-21-1-15,21 1 0,-21-22 0,21 0 16,-21 1-16,21-22 0,0 0 0,0 0 16,0 0-16,0-42 31,0 0-31,0-21 0,21 20 0,0-20 15,0 0-15,-21-22 0,0 22 16,21-22-16,1 1 0,-1-1 0</inkml:trace>
  <inkml:trace contextRef="#ctx0" brushRef="#br0" timeOffset="2660.75">7239 1503 0,'0'0'0,"0"-42"16,0-1-16,0 1 0,0 21 0,0-22 15,0 1-15,0 0 0,0 21 16,0-22-16,21 22 0,0-21 0,0 21 15,22-1-15,-22 1 0,21 0 16,1 21-16,-1 0 0,0 0 0,-21 0 16,22 0-16,-1 0 0,-21 21 15,0 0-15,-21 1 0,0-1 0,0 21 16,0-21-16,-21 22 0,-21-22 16,21 21-16,-22-21 0,1 0 0,0 22 15,-1-22-15,1 0 0,21 0 0,-21 0 16,20 1-16,-20-22 15,21 21-15,42-21 32,21 0-32,-20-21 15,20-1-15,0 1 0,1 0 0</inkml:trace>
  <inkml:trace contextRef="#ctx0" brushRef="#br0" timeOffset="3068.73">8001 1207 0,'0'0'0,"42"-22"0,-21 22 15,1-21-15,-1 21 0,0-21 0,0 0 0,0 21 16,0-21-16,-21 0 0,0-1 16,0 1-16,0 0 15,-21 21 1,0 0-16,0 21 16,0-21-16,-22 21 0,22 1 0,0-1 15,-21 0-15,42 0 0,-21 0 16,21 0-16,0 1 0,0-1 0,0 0 15,0 0-15,21 0 16,0-21-16,0 21 0,21-21 0,-20 0 16,-1 22-16,0-22 0,0 0 15,0 21-15,0-21 0,1 21 0,-22 0 16,0 0 0,-22 0-16,1 1 15,0-22-15,-21 21 0,-1-21 0,22 21 16,-42 0-16,20-21 0,1 0 0,0 21 15,-1-21-15,1 0 0,21 0 16,-21 0-16,20 0 0,1 0 0,0 0 16,0 0-16,21-21 15,21 0 1,0 21-16,0-21 0,22 0 0,-22-1 16,21 1-16,-21 0 0</inkml:trace>
  <inkml:trace contextRef="#ctx0" brushRef="#br0" timeOffset="3544.81">10012 550 0,'0'0'0,"0"-42"0,0 21 16,0 0-16,0 0 0,0-22 15,0 22-15,0 0 0,-21 63 47,21-21-47,0 22 0,-22-22 16,1 21-16,21 22 0,0-22 0,-21 22 15,21-1-15,-21 1 0,0-1 0,21 1 16,-21-1-16,21-21 16,-22 22-16,1-22 0,21 1 0,0-1 0,0 0 15,-21-21-15,21 1 0,0-1 16,0 0-16,0 0 0,21-21 31,0-21-15,1 21-16,-22-21 0,21 0 15,0-1-15,0 1 0,0 0 0,0-21 16</inkml:trace>
  <inkml:trace contextRef="#ctx0" brushRef="#br0" timeOffset="3936.58">10350 910 0,'0'0'0,"0"-21"0,-21 42 31,21 0-31,-21 1 16,21-1-16,0 0 0,0 21 16,-21-21-16,21 22 0,0-22 0,-21 21 15,21-21-15,0 1 0,-21 20 0,21-21 16,0 0-16,0 0 0,0 1 15,0-1-15,21-21 0,0 21 0,0-21 16,0 0-16,0 0 16,22 0-16,-22 0 0,0-21 15,0 21-15,0-21 0,1-1 0,-1 1 16,0-21-16,-21 21 0,0-22 16,0 1-16,0 0 0,0 21 0,0-22 15,0 1-15,-21 21 0,0 0 16,-1-1-16,1 1 0,0 0 0,0 21 15,0 0-15,0 0 0,-1 0 0,1 0 16,0 0-16,0 0 0,0 21 16,21 0-16,-21-21 15,-1 0 1,22-21 0</inkml:trace>
  <inkml:trace contextRef="#ctx0" brushRef="#br0" timeOffset="4224.93">9567 741 0,'0'0'0,"-42"0"0,21 0 16,0 0-16,42 0 16,21-21-1,0 21-15,1 0 0,20-21 0,1 21 16,-1 0-16,22-22 0,0 22 15,-22 0-15,22 0 0,-22-21 16,1 21-16,-1-21 0,1 21 0,-1 0 16,-20 0-16,-1-21 0,0 21 15,1 0-15,-1 0 0,-21 0 0,0 0 16,0 0-16,1 0 0,-1 0 16,-21-21-16,21 21 31,-21-21-31</inkml:trace>
  <inkml:trace contextRef="#ctx0" brushRef="#br0" timeOffset="5671.93">12996 508 0,'0'21'15,"0"0"1,21-21-1,1 0 1,-1 0-16,0 0 0,0 0 16,21-21-16,-20 21 0,20-21 0,0 0 15,1 0-15,-22 0 0,21-1 16,0 1-16,-20 0 0,-1 0 0,21 0 16,-42 0-16,0-1 0,0-20 0,0 21 15,0 0-15,-21 21 0,-21-21 16,-1 21-16,1 0 0,-22 0 0,1 0 15,-1 21-15,1 0 0,-1 0 16,1 0-16,-1 0 0,1 22 0,21-22 16,-1 21-16,22-21 15,0 1-15,21 20 0,0-21 0,0 21 16,21-20-16,21 20 0,-20-21 16,20 21-16,0 1 0,1-22 0,20 21 15,-21 1-15,1-1 0,-1 0 0,0 1 16,1-22-16,-22 21 0,0 0 15,0 1-15,-21-22 0,0 21 0,0-21 16,-21 22-16,-21-22 0,-1 0 16,1 0-16,-21 0 0,-1 1 0,1-22 15,20 0-15,-20 21 0,-1-21 0,1 0 16,20 0-16,1-21 16,0 21-16,-1-22 0,22 1 0,0-21 15,-21 21-15,42-22 0,-21 22 16,21-21-16,0 0 0,0-1 0,0 1 15,0 0-15,0-1 0,0 1 16,21 21-16,0 0 0,0-1 0,0 22 16,0 0-16,1 0 0,-1 22 15,-21-1-15,21 21 0,-21 0 16,21-20-16,-21 41 0,21-21 0,-21 1 16,0-1-16,0 22 0,0-22 15,0 0-15,21 1 0,-21-22 0,22 21 16,-22-21-16,21 22 15,0-22-15,0 0 0,0-21 0,0 21 16,22-21-16,-22 0 0,21 0 0,1 0 16,-1 0-16,0-21 0,1 0 15,20 0-15,-21-1 0,22 1 0,-22 0 16,22-21-16,-22 21 0,0-22 16,1 1-16,-22 0 0,0-1 0,21 1 15,-42 21-15,22-22 0,-22 1 0,0 21 16,0 0-16,0 0 0,0-1 15,-22 22-15,1 0 0,0 0 16,0 22-16,0 20 16,0-21-16,-1 0 0,1 22 15,21-1-15,-21-21 0,21 21 0,-21 1 16,21-1-16,0-21 0,0 22 16,0-22-16,0 21 0,0-21 0,0 0 15,21 1-15,0-1 0,0-21 16,22 21-16,-22-21 0,0 0 0,21 0 15,1 0-15,-22 0 0,21-21 0,1 21 16,20-21-16,-21-1 0,1-20 16,20 21-16,-20-21 0,-1-1 0,0 1 15,1 0-15,-22-22 0,21 1 16,-21-1-16,22 1 0,-22-1 0,0 1 16,0-1-16,0 22 0,-21-22 15,0 22-15,21 21 0,-21-22 16,0 22-16,22 0 0,-22 42 31,-22 0-31,1 22 0,0-22 16,0 42-16,0-20 0,0 20 15,-1 1-15,1-22 0,0 22 0,0-1 16,0 1-16,21-22 0,0 0 0,-21 22 16,21-43-16,0 21 0,0 1 15,0-22-15,0 0 0,0 0 0,21 0 16,0 0-16,0-21 15,0 0-15,0 0 0,1 0 0,-1 0 16,0 0-16,0-21 0,0 21 16,0-21-16,1 0 0,-1 0 15,0 0-15,0-1 0,-21 1 0,21-21 16,-21 21-16,21 0 0</inkml:trace>
  <inkml:trace contextRef="#ctx0" brushRef="#br0" timeOffset="5853.84">14118 1016 0,'0'0'16,"-42"0"-16,21 0 0,-1 0 0,44 0 47,-1 0-47,21 0 16,-21 0-16,22 0 0,-1 0 0,-21 0 15,21-21-15,1 21 0,-22-21 16,0 21-16,21 0 0,-20 0 0,-1 0 15</inkml:trace>
  <inkml:trace contextRef="#ctx0" brushRef="#br0" timeOffset="6244.2">14690 974 0,'0'21'16,"0"0"-1,0 0-15,0 0 0,0 1 16,-22-1-16,22 21 0,0-21 16,0 0-16,0 22 0,0-22 0,-21 0 15,21 0-15,0 0 0,0 22 0,0-22 16,0 0-16,0 0 16,21-21-16,1 0 0,-1 0 15,0 0-15,0 0 0,0 0 16,0 0-16,22 0 0,-22-21 0,0 0 15,0 0-15,0 0 0,1-1 16,-1 1-16,0 0 0,0 0 16,-21-21-16,0 20 0,21 1 0,-21 0 15,0 0-15,21 0 0,-21 0 0,0-1 16,0 1 0,0 42 30,22-21-30</inkml:trace>
  <inkml:trace contextRef="#ctx0" brushRef="#br0" timeOffset="6607.99">15388 1037 0,'0'-21'0,"0"0"15,0 42 17,0 0-32,0 0 0,0 1 15,0 20-15,0 0 16,0-21-16,0 22 0,0 20 0,0-20 0,0 20 16,-21 1-16,0-1 0,-22 22 15,22-1-15,-21-20 0,21 21 16,-22-1-16,22 1 0,-21 0 0,0-1 15,20 1-15,-20-22 0,21 1 0,0-1 16,0 1-16,-1-1 0,22-20 16,-21-22-16,21 21 0,0-21 0,0 1 15,0-1-15,21-42 32,1-1-32,-1 1 0,0 0 0,0-21 15,0 21-15,0-22 0,1 1 0,-1 21 16,0-43-16,0 22 0,21 0 15,-20-1-15</inkml:trace>
  <inkml:trace contextRef="#ctx0" brushRef="#br0" timeOffset="6892.34">15409 1312 0,'0'0'16,"0"-42"-16,0 0 0,0-1 0,0 22 0,0-21 15,0 21-15,0 0 0,21-1 16,-21 1-16,22 0 0,-1 0 0,0 0 15,21 0-15,-21 21 0,22-22 16,-1 22-16,0 0 0,1 0 16,-1 0-16,-21 0 0,22 0 0,-22 22 15,-21-1-15,0 0 16,0 21-16,0-21 0,0 1 0,-43-1 16,22 21-16,-21-21 0,0 0 15,-1 1-15,1-1 0,0 0 0,-1 0 16,22 0-16,-21-21 0,21 0 0,-1 21 15,1-21-15,21-21 32</inkml:trace>
  <inkml:trace contextRef="#ctx0" brushRef="#br0" timeOffset="7356.07">17674 381 0,'0'0'0,"21"-42"0,0 21 0,1-22 0,-1 22 16,0 0-16,-21 0 0,0 0 15,21 21-15,-21 21 0,0 0 16,0 21-16,0 1 0,0-1 15,0 21-15,-21 1 0,0 21 0,0-22 16,-1 22-16,1-1 0,-21 1 16,21 0-16,-22-22 0,22 22 15,-21-43-15,21 22 0,0-22 0,-1 0 16,22 1-16,0-22 0,0 0 16,0 0-16,0 0 0,22-42 31,-1 0-16,0 0-15</inkml:trace>
  <inkml:trace contextRef="#ctx0" brushRef="#br0" timeOffset="7804.82">17611 614 0,'0'0'0,"-22"-21"0,1-22 15,0-41-15,21 63 16,0-22-16,0 22 0,21 0 15,0 0-15,1 0 0,-1 21 0,21 0 16,-21 0-16,22 21 0,-1 21 16,0 0-16,1 1 0,-22 20 0,21 1 15,0-1-15,-20 22 0,-1 0 16,0-1-16,-21-20 0,0 20 0,0-20 16,0-1-16,0 1 0,0-22 15,0 1-15,0-22 0,0 21 0,0-21 16,0 0-16,0-42 31,0 0-31,0 0 0,0 0 0,0-22 16,21 1-16,0 0 0,0-22 15,1-20-15,-1-1 0,0 21 0,21-20 16,-21-1-16,22 0 0,-22 22 16,21-22-16,-21 43 0,22-22 0,-22 22 15,0 21-15,0 0 0,0 0 16,1 21-16,-1 0 0,0 21 15,-21 0-15,0 0 16,0 0-16,0 0 0,0 1 0,0-1 16,0 21-16,0-21 15,0 0-15,0 22 0,0-22 0,21 21 16,-21-21-16,0 22 0,0-22 16</inkml:trace>
  <inkml:trace contextRef="#ctx0" brushRef="#br0" timeOffset="8160.81">18627 1037 0,'0'0'0,"0"21"0,0 1 16,0-1-16,-22 0 0,22 0 16,-21 0-16,0 0 0,0 1 0,0-1 15,21 0-15,0 0 0,-21 0 16,21 0-16,0 1 16,0-1-16,21-21 0,21 21 15,-21-21-15,0 0 0,22 0 0,-1 0 16,-21 0-16,22 0 0,-1-21 15,-21 0-15,21-1 0,1 1 16,-22 0-16,0 0 0,0 0 0,0-22 16,-21 22-16,0-21 0,0 0 15,0-1-15,-21 22 0,0-21 0,0 21 16,-21-1-16,20 1 0,1 0 16,-21 21-16,21 0 0,-22 0 0,1 0 15,21 21-15,-21 0 0,20 1 16,1-1-16,0 0 0,0 0 15,21 0-15,0 22 0,0-22 0,0 0 16,21 0-16,0 0 0,0 0 16,22 1-16,-22-1 0,21-21 0,1 0 15,20 21-15,-21-21 0</inkml:trace>
  <inkml:trace contextRef="#ctx0" brushRef="#br0" timeOffset="8943.87">19537 1207 0,'0'0'0,"42"-22"0,-21 1 15,0 0-15,-21-21 0,0 21 0,0-1 16,0-20-16,0 21 0,0 0 0,0 0 16,-42-1-16,21 1 15,-21 0-15,20 21 0,-20 0 0,0 0 16,-1 21-16,22 0 0,-21 1 16,0-1-16,20 0 0,1 21 0,-21 1 15,21-22-15,21 21 0,0 0 16,0-20-16,0 20 0,0-21 0,0 21 15,0-20-15,21-1 0,21 0 0,-21 0 16,1-21-16,20 0 0,0 0 16,1 0-16,-1 0 0,0 0 0,1 0 15,-22-21-15,21 21 0,0-21 16,-20 0-16,20-22 0,-21 22 16,21-21-16,-20-1 0,-1-20 0,0-1 15,21 1-15,-21-1 0,1-20 16,-1 20-16,-21 1 0,21-1 0,-21 1 15,0 20-15,0-20 0,0 42 16,0-22-16,0 22 0,0 0 0,-21 21 16,0 0-16,-1 0 0,1 21 15,0 22-15,0-22 0,0 21 0,0-21 16,-1 22-16,22-1 0,-21 21 16,21-20-16,-21 20 0,21 1 0,0-22 15,0 22-15,0-1 0,0-21 16,0 22-16,21-22 0,0 1 15,-21-22-15,43 21 0,-22-21 16,0 22-16,21-22 0,1-21 0,-22 21 16,21-21-16,1 0 0,-22 0 15,21 0-15,0 0 0,1 0 0,-1-21 16,0 21-16,-20-21 0,20-1 0,0-20 16,-21 21-16,22-21 0,-22-1 15,0 1-15,0 21 0,0-22 0,1 1 16,-22 0-16,0 21 0,0-1 15,0 1-15,-22 21 0,1 0 16,-21 0-16,21 21 16,-22 1-16,22 20 0,-21-21 0,0 21 15,20 1-15,1-1 0,0 0 16,21 1-16,0-22 0,0 21 0,0 1 16,21-22-16,22 0 0,-22 0 0,21 0 15,0 0-15,22 1 0,-1-22 16,1 0-16,-1 0 0,-20 0 0,41 0 15,-41 0-15,41 0 0,-41-22 16,41 1-16,-41 0 0,20 0 0,1 0 16,-22 0-16,0-1 0,-20 1 15,20 0-15,-42 0 0,0 0 0,0 0 16,0-1-16,-21 1 16,-22 21-16,1 0 0,-21-21 15</inkml:trace>
  <inkml:trace contextRef="#ctx0" brushRef="#br0" timeOffset="9849.49">3937 1778 0,'0'0'0,"-42"0"0,-1 21 0,1 0 16,0-21-16,20 22 0,1-22 16,0 0-16,21 21 0,21-21 15,0 21 1,1-21-16,20 0 0,0 0 0,1 21 15,20-21-15,-21 0 0,43 0 16,-21 21-16,20 0 0,1-21 0,21 0 16,0 22-16,21-22 0,0 0 15,21 21-15,-21-21 0,42 0 0,0 21 16,1-21-16,20 0 0,1 0 0,20 21 16,22-21-16,0 0 0,0 0 15,21 0-15,21 0 0,0 21 0,0-21 16,22 0-16,-1 0 15,22 0-15,-1 21 0,1-21 0,20 0 16,1 0-16,0 22 0,20-22 0,-20 0 16,21 0-16,21 21 0,-21-21 15,21 0-15,-21 0 0,21 21 0,0-21 16,0 0-16,0 0 0,0 21 16,0-21-16,0 0 0,-22 0 0,1 21 15,0-21-15,-21 21 0,-1-21 0,1 0 16,-21 0-16,-1 0 0,-21 0 15,1 0-15,-22 0 0,-21 0 16,-21 0-16,0 22 0,-1-22 0,-41 0 16,-22 0-16,1 0 0,-43 0 15,0 0-15,0 0 0,-43 0 0,1 0 16,-22 0-16,-20 0 0,-1 0 16,-21 0-16,0 0 0,-42 0 15,0 0-15,0 0 16,0-22-16,0 1 0,-1 21 0</inkml:trace>
  <inkml:trace contextRef="#ctx0" brushRef="#br0" timeOffset="12552.48">22331 550 0,'0'0'0,"-21"22"16,42-22-1,0 0-15,0 0 16,21 0-16,-20 0 0,20-22 0,0 1 16,1 0-16,-1 21 0,0-21 15,1 0-15,-1 0 0,-21-1 16,21 1-16,-42 0 0,0 0 0,0 0 16,0 0-16,-21-1 0,-21 1 15,0 21-15,-1 0 0,-20 0 0,-1 0 16,1 0-16,-1 21 0,1-21 15,-1 22-15,22 20 0,-22-21 0,1 0 16,21 22-16,-1-22 0,22 21 16,0-21-16,21 22 0,0-1 0,21-21 15,0 21-15,0 1 16,22-1-16,-22 0 0,21 1 0,1 20 16,-1-20-16,0-1 0,-21 21 0,22-20 15,-22-1-15,0 0 0,0 1 16,-21-1-16,0 0 0,0 1 15,0-22-15,-21 0 0,0 0 0,0 0 16,-22-21-16,22 0 0,-21 0 16,21 0-16,-22 0 0,1 0 0,21-21 15,-21 0-15,-1 0 0,1 0 16,0-22-16,20 22 0,-20 0 0,21 0 16,0 0-16,0 0 0,-1-1 15,22 1-15,22 42 31,-1 1-31,21-1 0,-21 0 0,0 0 16,1 0-16,20 0 0,-21 1 16,0-1-16,22 0 0,-22 0 15,21 0-15,-21 0 0,22-21 0,-1 22 16,0-22-16,1 0 0,-1 0 16,0 0-16,22 0 0,-22 0 0,0-22 15,22 22-15,-22-21 0,1 0 16,-22 0-16,21 0 0,-21 0 0,22-1 15,-22 1-15,-21-21 0,21 21 16,0 0-16,-21-1 0,0 1 0,0 0 16,0 42 15,-21 0-31,0 1 16,0-1-16,-1 0 0,1 0 15,0 0-15,21 22 0,0-22 0,0 0 16,0 0-16,0 0 15,21 0-15,0-21 16,1 0-16,20 0 0,-21 0 16,21 0-16,1-21 0,-1 21 0,-21-21 15,22 0-15,-1 0 0,-21 0 16,21-1-16,-42 1 0,0-21 0,22 21 16,-1 0-16,0-1 0,0 1 15,-21 0-15,0 0 16,0 42-1,0 0 1,-21 0-16,21 22 0,-21-22 0,0 21 16,21 1-16,0 20 0,-22-21 15,22 22-15,-21-1 0,21 22 0,0-21 16,0 20-16,0 1 0,0 21 16,0-22-16,0 22 0,0 0 0,0 0 15,0 0-15,0 0 0,0-1 0,0 1 16,0 0-16,0 0 0,-21-21 15,0 20-15,21-20 0,-21 0 16,-22-1-16,22-20 0,0-1 0,-21-20 16,-1-1-16,22 0 0,-21-20 15,21-1-15,-22-21 0,1 0 0,21 0 16,-21-43-16,-1 22 0,22-21 0,-21 0 16,-1-22-16,22 1 0,0-22 0,0 0 15,21 1-15,0-1 0,0 0 16,21-21-16,21 22 0,1-22 0,-1 0 15,0 0-15,22 0 0,-1 1 16,1-1-16,21 0 0,-1 0 0,1 0 16,0 0-16,-1 22 0,22-22 15,-21 21-15,21 1 0,-22-1 16,-20 21-16,20 22 0,-41 0 0,-1-1 16,-21 1-16,-21 21 0,0 0 15,-42 21-15,0 0 0,-1 0 16,1 0-16,0 21 0,-22-21 15,43 21-15,-21 0 0,-1 0 0,43 22 16,0-22-16,0 0 0,0 21 16,0-20-16,21-1 0,1 21 0,20-21 15,-21 22-15,21-22 0,1 0 16,-22 0-16,21 0 0,-21 0 0,1 1 16,-22-1-16,0 0 15,-22-21 1,1 0-16,0 0 0,-21 0 15,21 0-15,-1 0 0,1 0 0,-21 0 16,21-21-16,21 0 16,0-1-16,0 1 0,0 0 15,21 0-15,0 0 0,21 0 16,-20-1-16,41 1 0,-21-21 16,22 21-16,-1-22 0,-20 1 0,20 0 15,1-22-15,-1 22 0,22-22 0,-22 1 16,-20-1-16,20 1 0,-20 21 15,-1-22-15,0 22 0,-21 21 16,1-22-16,-22 1 0,0 21 16,0 0-16,-22-1 0,1 22 15,-21 0-15,21 0 0,0 0 16,-22 0-16,22 22 0,0-1 0,0 0 16,0 0-16,-1 21 0,1 1 15,0 20-15,0-20 0,0 20 0,21 1 16,-21-1-16,-1 1 0,22-1 15,0 1-15,0-1 0,0-21 0,0 22 16,0-22-16,22 1 0,-1-22 16,0 21-16,0-21 0,0 0 15,22 1-15,-22-22 0,21 0 16,-21 0-16,22 0 0,-1 0 0,-21 0 16,21-22-16,1 1 0,-22 21 15,21-21-15,-21 0 0,1-21 0,-1 20 16,0 1-16,0 0 0,-21 0 0,0 0 15,0 0-15,0-1 0,-21 1 16,0 21-16,0 0 16,-22 0-16,22 21 0,0 1 15,0-1-15,-22 0 0,22 0 0,0 0 16,21 0-16,0 1 16,0-1-16,0 0 0,0 0 0,0 0 15,21 0-15,0-21 16,1 0-16,20 0 0,-21 0 0,21 0 15,1 0-15,-1 0 0,-21 0 16,22-21-16,-1 0 0,21 0 0,-41 0 16,20 21-16,0-21 0,-21-1 0,1 1 15,-1 0-15,-21 0 0,21 21 16,-21-21-16,0 42 16,-21-21-1,21 21-15,-21 0 0,-1 0 0,1 1 16,0-1-16,21 0 15,-21 0-15,21 0 0,-21 0 0,21 1 16,-21-1-16,42-21 31,0 0-15,0-21-16,0-1 0,0 22 0,1-21 16,-1 0-16,0 0 0,0-21 15,0 20-15,0 1 0,1-21 0,-1 21 16,0 0-16,0-1 0,-21 1 15,0 0-15,21 21 0,-21 21 16,0 0 0,0 1-16,0 20 15,-21-21-15,21 0 0,-21 0 16,21 1-16,-21-1 0,21 0 0,0 0 16,0 0-16,0 0 0,21-21 31,0 0-31,0-21 15,0 0-15,1 0 0,-1 0 0,0 0 16,0-1-16,0 1 0,-21 0 0,21 0 16,1 0-16,-22 0 0,21-1 15,-21 44 17,0-1-32,-21 0 0,21 0 15,-22 21-15,1-20 16,0-1-16,21 0 0,0 0 15,-21 0-15,21 0 0,-21 1 16,0-1-16,-1-21 31,1 0-15,0 0-16,0-21 0</inkml:trace>
  <inkml:trace contextRef="#ctx0" brushRef="#br0" timeOffset="12840.31">24469 931 0,'0'0'0,"-43"-21"0,1 0 15,21 21-15,0-21 0,21 0 16,21 21 0,0 0-16,21 0 0,-21 0 15,22 0-15,-1 0 0,22 0 0,-22 0 16,21 0-16,-20 0 0,20 0 15,-20 0-15,20 0 0,-21-21 16,-20 21-16,20 0 0,-21 0 0,0 0 16,0 0-16,-42 0 31,0 0-31,0 0 0,-21 21 16,20-21-16,-20 0 0,21 0 0,-21 21 15,-1 0-15,22-21 0,-21 21 16,21-21-16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3:46:22.9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3302 572 0,'0'0'0,"-21"0"16,0 0-16,-22 0 0,22 0 15,0 0-15,0 0 0,0 0 16,-1 0-16,44 0 31,-1 0-31,21 0 16,0 0-16,1 0 0,20 0 15,1 21-15,20-21 0,-20 0 0,21 0 16,-1 0-16,1 0 0,0 0 16,-1 0-16,1 0 0,0 0 0,-1 0 15,-20 0-15,20 0 0,1 0 16,-21 0-16,-1 0 0,1 0 0,-22 0 15,0 0-15,-21 0 0,1 0 16,-1 0-16,-42 0 31,-1 0-31,1 0 0,-21 0 16,0 0-16,-1 0 0,1 0 16,0 0-16,-22 0 0,22 0 0</inkml:trace>
  <inkml:trace contextRef="#ctx0" brushRef="#br0" timeOffset="333.48">4000 656 0,'0'0'0,"-21"0"16,0 0-1,0 0-15,21 21 16,0 1-16,-21-1 0,0 0 15,21 0-15,-22 21 0,22 1 0,0-1 16,0 22-16,-21-22 0,21 21 16,-21-20-16,21 20 0,0 1 0,-21-22 15,0 22-15,0-22 0,21 0 16,0 22-16,-22-22 0,1 0 0,21-20 16,-21 20-16,21 0 0,0-21 15,0 1-15,0-1 0,0 0 16,0-42 15,0 0-31,0-1 16,21 1-16,0 0 0,1 0 15</inkml:trace>
  <inkml:trace contextRef="#ctx0" brushRef="#br0" timeOffset="1037.08">4254 1207 0,'0'21'0,"0"0"15,0 0-15,0 21 16,-21-20-16,0-1 0,21 0 0,0 0 16,0 21-16,-21-20 0,21-1 15,0 0-15,0 0 0,0 21 0,0-20 16,0-1-16,0 0 15,0 0-15,21 0 0,0-21 0,0 0 16,22 0-16,-1 0 0,-21 0 16,22-21-16,-1 21 0,0-21 15,1 0-15,-1 21 0,-21-21 0,21-1 16,-20 1-16,20 0 0,-21-21 16,-21 21-16,21-1 0,-21 1 0,21 0 15,-21 0-15,0 0 0,0 0 16,0-1-16,0 1 0,0 0 0,0 0 15,0 0-15,0 0 16,0 42 15,0 0-31,0 21 0,-21-21 16,21 1-16,0 20 0,0-21 16,0 21-16,0 1 0,-21-1 15,21 0-15,0 22 0,0-22 0,0 22 16,0-22-16,-21 22 0,21-1 15,0 1-15,-21-1 0,21 1 0,0-1 16,0 1-16,-21-1 0,-1 22 16,1-22-16,0 1 0,0 20 0,0-20 15,0-1-15,-1 22 0,1-43 0,-21 85 16,21-63-16,0-22 16,-22 1-16,43-1 0,-21 0 0,0-21 15,0 1-15,0-1 0,-1-21 16,1 0-16,0 0 0,0 0 0,0 0 15,0-21-15,-22-1 0,22 22 16,-64-42-16,64 21 16,-21 0-16,0 0 0,20-22 0,1 22 15,-21 0-15,21 0 0,0 0 16,-1-1-16,1 1 0,0 0 0,21 0 16,0 0-16,0 0 0,0-22 0,0 22 15,0 0-15,21-21 0,0 20 16,1-20-16,20 21 0,0-21 0,-21-1 15</inkml:trace>
  <inkml:trace contextRef="#ctx0" brushRef="#br0" timeOffset="1420.36">5207 1439 0,'0'0'15,"0"-21"-15,0 0 0,0 0 16,0 0-16,0 0 0,0-1 16,0 44 15,0-1-31,0 0 0,0 21 0,0 1 16,0 20-16,0 1 15,0-1-15,0 22 0,-21-1 0,21-20 16,-21 21-16,-1-1 0,1 1 15,-21 0-15,21-1 0,0 1 0,-22 0 16,22-1-16,-21-20 0,21-1 0,-1 1 16,1-1-16,0 1 0,21-22 15,0 0-15,0 1 0,0-22 0,0 0 16,0 0-16,0 0 0,0 1 0,21-22 31,0-22-31,1 1 0,-22 0 16,21 0-16,0-21 0,0 20 15,0-20-15,0-21 0</inkml:trace>
  <inkml:trace contextRef="#ctx0" brushRef="#br0" timeOffset="1772.16">5143 1672 0,'0'-42'16,"0"84"-16,-21-126 0,21 62 0,0-20 15,0 21-15,0-21 0,0 20 0,0 1 16,21 0-16,1 0 0,-1 0 16,0 0-16,0-1 0,21 22 0,-20-21 15,20 21-15,0 0 0,-21 0 16,22 0-16,-1 0 0,-21 0 16,22 21-16,-22 1 0,0-1 0,0 0 15,-21 21-15,0-21 0,0 22 16,0-22-16,-21 21 0,0-21 0,0 22 15,-1-22-15,-20 21 0,0-21 16,21 1-16,-22-1 0,1 0 0,21 0 16,0-21-16,-1 21 0,1-21 15,0 0-15,0 0 0,0 0 16,21-21 0,21 0-16,0 21 15,0-21-15,0 0 0,1-1 16,-1 1-16</inkml:trace>
  <inkml:trace contextRef="#ctx0" brushRef="#br0" timeOffset="2152.02">5863 1524 0,'21'0'0,"0"0"16,1-21-16,-22 0 16,21 21-16,0-21 0,0-1 0,0 1 15,0 0-15,1 21 16,-22-21-16,0 0 0,0 0 16,0-1-16,-22 22 15,1 0-15,0 0 16,0 0-16,0 0 0,0 22 0,-1-22 15,1 21-15,0 0 0,21 21 16,-21-21-16,0 1 0,21 20 0,0-21 16,-21 21-16,21-20 0,0 20 15,0-21-15,0 0 0,0 0 16,0 1-16,0-1 0,21 0 16,0-21-16,0 0 0,0 0 0,0 0 15,22 0-15,-22 0 0,0-21 0,21 0 16,-20 21-16</inkml:trace>
  <inkml:trace contextRef="#ctx0" brushRef="#br0" timeOffset="2517.29">6625 1312 0,'-21'-21'15,"0"21"-15,0 0 0,-1 0 0,1 21 16,-21-21-16,21 22 0,0-1 15,-1 0-15,1 0 0,0-21 0,0 21 16,0 0-16,21 1 0,0-1 16,0 0-16,0 0 0,0 0 15,0 0-15,21-21 16,21 0-16,-21 0 0,1 22 0,20-1 16,-21-21-16,0 0 0,22 21 0,-22-21 15,0 21-15,-21 0 16,0 0-16,0 1 15,-21-22-15,-22 21 16,22-21-16,-21 21 0,21-21 0,-22 0 16,1 21-16,21-21 0,-21 0 0,20 0 15,1 0-15,0 0 0,0 0 16,0 0-16,0 0 0,-1 0 16,22-21-1,0 0-15</inkml:trace>
  <inkml:trace contextRef="#ctx0" brushRef="#br0" timeOffset="3276.45">8869 1122 0,'0'0'15,"0"-21"-15,0 0 0,0-1 0,0 1 16,0 0-16,0 0 0,0 0 15,-21 21-15,-1 0 16,1 0-16,0 21 0,-21 0 0,21 0 0,-22 0 16,1 22-16,21-1 15,-22 22-15,22-22 0,-21 0 0,21 22 16,0-22-16,-1 22 0,22-22 0,0 0 16,0 1-16,0-1 0,0-21 15,0 0-15,0 22 0,22-43 0,-1 21 16,0 0-16,0-21 0,21 0 15,-20 0-15,20 0 0,0-21 0,1 0 16,-1-1-16,21 1 0,-20 0 16,20-21-16,-20 21 0,20-22 15,-21 1-15,1 0 0,-1 20 0,0-20 16,-20-21-16,-1 20 0,-21 1 0,0 0 16,0-1-16,-21-20 0,-22 20 15,1 1-15,0 21 0,-22-21 16,1 20-16,-1 22 0,22 0 0,-22 0 15,1 0-15,20 0 0,-20 22 16,42-1-16,-22 0 0,22 0 0,0 21 16,21-20-16,0-1 0,0 21 15,21-21-15,0 0 0,1 1 0,20-1 16,0 0-16,1-21 0,20 0 16,1 0-16,-1 0 0,1 0 15,-1-21-15,22 0 0,-1-1 0,-20 1 16,21-21-16</inkml:trace>
  <inkml:trace contextRef="#ctx0" brushRef="#br0" timeOffset="3720.2">9969 381 0,'0'0'0,"-21"-42"0,-21 21 0,0-1 0,-1 1 16,22 0-16,-21 21 0,-1 0 15,22 21-15,-21 0 0,21 22 0,0-1 16,-22 22-16,22-1 0,0 1 0,0 20 15,-22 1-15,22 21 16,21-22-16,-21 22 0,0 0 0,0 0 16,21 0-16,0 0 0,0-1 15,-21 1-15,21 21 0,0-21 0,0 0 16,0 0-16,0 21 0,0-21 0,0 21 16,0-22-16,-22 1 0,22 0 15,0 0-15,-21 21 0,0-42 0,0 20 16,0 1-16,0-21 0,21 0 0,-22-1 15,1-20-15,0-1 0,0 1 16,21-22-16,0 0 0,0-20 0,-21-1 16,0-21-16,-1 0 0,1-21 15,21-1-15,-42 1 0,21-21 16,0 21-16,-22-22 0,1-20 16,-22 21-16,22-22 0,-21 1 0,20-1 15,-20 1-15,20-1 0,1 1 0,0-22 16,21 21-16,-22-20 0,22 20 15,21-20-15,0 20 0,0-21 0,0 22 16,0-22-16,21 22 0,0-1 16,22 1-16,-1-1 0,22 1 0,-1-1 15,1 1-15,20-1 0,1 1 0</inkml:trace>
  <inkml:trace contextRef="#ctx0" brushRef="#br0" timeOffset="4243.89">12361 445 0,'0'-43'16,"0"86"-16,21-107 0,-21 43 0,0 0 0,0 42 31,0 0-15,0 21-16,-21 22 0,21-22 0,-21 43 16,0-22-16,0 22 0,0 0 15,-1-1-15,1 22 0,0-21 0,-21-22 16,21 22-16,-1 0 0,-20-22 15,21 1-15,0-1 0,0-20 0,-1-1 16,22-21-16,0 21 0,0-20 0,0-1 16,0-42-1,0-1 1,0-20-16,0 21 0,22-21 16,-22 20-16</inkml:trace>
  <inkml:trace contextRef="#ctx0" brushRef="#br0" timeOffset="4595.7">12044 42 0,'0'0'0,"63"-21"0,107 0 16,-107 21-1,1 0-15,-1 0 0,1 0 0,-22 0 0,21 0 16,-20 0-16,-22 0 16,0 64-16,0-1 0,-21 1 0,0-1 15,-21 1-15,-21 20 0,21-20 16,-43 20-16,22-20 0,-22-1 0,1 22 16,-1-21-16,1-22 0,20 21 15,-20-20-15,-1-1 0,22-21 0,0 22 16,21-22-16,-22 0 0,22-21 0,21 21 15,0 0 1,21-21 0,0 0-16,22 0 15,-22 0-15,21 0 0,-21 0 0,22 0 0</inkml:trace>
  <inkml:trace contextRef="#ctx0" brushRef="#br0" timeOffset="5467.72">12658 1482 0,'21'0'15,"0"0"1,0 0-16,0 0 0,0-21 16,1-1-16,-1 1 15,0 0-15,-21 0 0,21 0 16,-21 0-16,0-1 0,0-20 15,0 21-15,0-21 0,0-1 0,0 22 16,0-21-16,-21 21 0,0-1 16,0 1-16,-1 0 0,1 21 0,0 0 15,0 21-15,-21 0 0,20 1 0,1-1 16,0 21-16,-21 0 0,21 1 16,-1-1-16,1 0 0,0 1 0,0-1 15,0 0-15,21-20 0,-21 20 16,21 0-16,0-21 0,0 22 0,0-22 15,0 0-15,21 0 0,0-21 0,0 0 16,0 0-16,0 0 16,1 0-16,-1 0 0,21 0 0,-21-21 15,0 0-15,22 0 0,-22 0 16,21-1-16,-21 1 0,1-21 0,-1 21 16,0 0-16,0-22 0,0 22 0,0-21 15,-21-1-15,22 22 0,-22 0 16,0 0-16,0 0 0,0 0 0,0-1 15,0 44 1,0-1 0,0 0-16,0 0 0,0 21 0,0-20 15,0-1-15,0 21 0,0-21 16,0 0-16,0 22 0,0-22 16,0 21-16,0-21 0,0 1 15,0-1-15,0 0 0,0 0 0,0 0 16,0 0-16,21-21 0,0 0 15,0 0-15,0 0 0,22 0 16,-22 0-16,21-21 0,0 0 0,1 0 16,-1 0-16,-21 0 0,22-22 15,-1 22-15,0-21 0,-21-1 0,22 22 16,-22-21-16,0 0 0,0-1 0,0 22 16,1 0-16,-22 0 15,0 0-15,0-1 0,-22 22 16,1 0-16,-21 0 15,21 0-15,0 22 0,-1-1 0,1 0 16,0 0-16,21 0 0,0 0 0,0 1 16,0-1-16,0 0 0,0 0 15,0 0-15,21 0 0,0 1 0,-21-1 16,22 0-16,-1 21 0,0-21 16,-21 1-16,21-1 0,0 0 0,-21 0 15,0 0-15,21 0 0,1 1 0,-1-22 16,-21 21-16,21-21 15,0 0-15,0 0 0,0 0 0,1 0 0,20 0 16,-21 0-16,0 0 0,22 0 16,-22-21-16,21-1 0,-21 22 15,22-21-15,-1 0 0,-21-21 0</inkml:trace>
  <inkml:trace contextRef="#ctx0" brushRef="#br0" timeOffset="6949.64">14309 1376 0,'0'0'0,"0"-21"0,21 0 0,-21-43 16,0 43-1,0 0-15,-21 21 0,21-21 0,-22-1 0,-20 22 16,21 0-16,0 0 0,-22 0 16,22 0-16,-21 0 0,0 22 0,20-1 15,-20 0-15,0 0 0,21 21 0,-22-20 16,22-1-16,0 21 16,-21 0-16,20-20 0,22 20 0,0-21 15,-21 21-15,21-20 0,0-1 16,0 0-16,0 0 0,0 0 0,21 0 15,1-21-15,-1 0 0,0 0 0,0 0 16,21 0-16,-20 0 0,20 0 16,0-21-16,-21 0 0,22 0 0,-22 0 15,21 0-15,-21-1 0,22-20 16,-22 21-16,0-21 0,0 20 0,0-20 16,-21 0-16,0-1 0,22 1 15,-22 21-15,21-21 0,-21 20 16,0 1-16,0 0 0,-21 42 31,-1 0-31,22 22 0,-21-22 16,21 21-16,-21-21 0,0 22 0,21-1 15,0 0-15,-21-20 0,21 20 16,0 0-16,0 1 0,0-1 0,0-21 16,0 21-16,0-20 0,21-1 0,0 0 15,0 0-15,0-21 0,1 0 16,20 21-16,-21-21 0,21 0 15,-20 0-15,20-21 0,-21 21 0,21-21 16,-20 0-16,20-22 0,-21 22 16,21-21-16,-20 0 0,-1-1 0,21 1 15,-21-22-15,0 22 0,1-21 16,-1-22-16,21 21 0,-21 1 0,0-22 16,1 22-16,20-22 0,-21 43 15,0-22-15,0 22 0,-21 0 0,0 20 16,22 1-16,-22 0 0,0 0 0,-22 42 31,1 0-31,21 22 0,-21-1 0,0 0 16,0 22-16,0-1 15,-1 1-15,1-1 0,0 1 0,0-1 16,21 1-16,-21-1 0,0 1 16,21-22-16,-22 22 0,22-22 0,0 0 15,0 1-15,0-1 0,0-21 0,0 21 16,22-20-16,-1-1 0,0-21 15,0 0-15,0 0 0,0 0 0,1 0 16,20 0-16,-21 0 0,21-21 0,-20-1 16,20-20-16,0 21 0,1-21 15,-1 20-15,0-20 0,1-21 0,-22 20 16,21-20-16,0-1 0,1 1 16,-22-1-16,0-20 0,21 20 15,-20-21-15,-1 22 0,0-1 0,0 1 16,-21 21-16,0-1 0,0 22 15,0 0-15,0 0 0,-21 21 16,0 21 0,0 0-16,-1 0 0,22 0 0,-21 22 15,0 20-15,0-20 0,0 20 16,0 1-16,21-1 0,0 1 0,-22-1 16,22 1-16,-21-22 0,21 21 0,0-20 15,0 20-15,0-20 0,0-1 16,21-21-16,1 21 0,-22-20 0,21 20 15,0-21-15,0 0 0,0 0 16,0-21-16,22 0 0,-22 0 16,21 0-16,-21 0 0,22 0 0,-22 0 15,21-21-15,-21 21 0,22-21 16,-22 0-16,21-21 0,-21 20 0,1 1 16,-1-21-16,0 21 0,0-22 0,-21 22 15,21-21-15,-21 21 0,0 0 16,0-1-16,0 1 0,-21 21 31,0 0-31,21 21 0,-21 1 16,0-1-16,21 0 0,-22 0 15,1 21-15,21-20 0,-21-1 16,21 21-16,0-21 0,0 0 0,0 22 16,0-22-16,0 0 0,0 0 15,0 0-15,21 1 0,0-22 16,22 21-16,-22-21 0,0 0 0,21 0 15,1 0-15,-1-21 0,0-1 16,1 1-16,-1 0 0,0 0 0,1-21 16,-1 20-16,0-20 0,1 0 15,-1-22-15,0 22 0,-20-22 0,-1 1 16,21-1-16,-21-20 0,0 20 0,-21-20 16,22 20-16,-22-21 15,21 43-15,-21-21 0,0 20 0,0 1 0,0 21 16,0 0-16,-21 21 15,-1 21-15,1 0 16,0 21-16,-21 1 0,21-1 16,-1 21-16,1 22 0,-21-21 0,21 20 15,0-20-15,-1 20 0,1-20 0,21 21 16,0-22-16,-21 1 0,21-22 16,0 21-16,0-20 0,0-1 0,0 0 15,0 1-15,21-22 0,0 0 16,1 0-16,-1 0 0,0-21 15,21 0-15,-21 0 0,22 0 0,-1 0 16,0-21-16,1 0 0,-1 0 0,0-21 16,1 20-16</inkml:trace>
  <inkml:trace contextRef="#ctx0" brushRef="#br0" timeOffset="10541.46">18330 1080 0,'0'0'0,"-21"0"16,21-22-16,21 22 31,0 0-31,1 0 0,-1-21 16,21 21-16,-21-21 0,22 21 0,-1-21 15,-21 0-15,21 0 0,1-1 16,-1 1-16,0 0 0,1 0 0,-22-21 16,0 20-16,21-20 0,-42 21 15,0 0-15,0-22 0,0 22 0,0-21 16,-21 21-16,0 0 0,0-1 15,-21 1-15,-1 21 0,1 0 0,0 0 16,-1 0-16,-20 0 0,20 21 16,-20 1-16,21-1 0,-1 21 15,1-21-15,0 22 0,20-1 0,1 21 16,0-20-16,0-1 0,21 22 16,0-22-16,0 0 0,0 1 0,0-1 15,21-21-15,0 21 0,0-20 16,1-1-16,20 0 0,0 0 0,1 0 15,-1-21-15,0 0 0,1 0 16,-1 0-16,0 0 0,1 0 0,-22 0 16,0 0-16,0 0 0,-42 0 31,0 0-31,0 0 0,-22 21 16,1 1-16,0-22 0,-1 21 15,-20 0-15,20 0 0,1 21 0,0-20 16,-1 20-16,1 0 0,0-21 15,-1 22-15,22-1 0,0 0 0,0 1 16,21-1-16,0-21 0,0 22 16,0-22-16,0 0 0,21 0 0,0 0 15,22-21-15,-22 0 0,21 0 0,0 0 16,1 0-16,-1 0 0,0 0 16,1-21-16,-1 0 0,22 0 15,-22 0-15,0-1 0,1-20 16,-1 21-16,0-21 0,1-1 0,-1 1 15,0 0-15,1 20 0,-1-20 0,-21 21 16,21-21-16,1 20 0,-22 1 16,0 21-16,0-21 0,0 21 0,1 0 15,-1 0-15,-21 21 16,0 0-16,0 1 0,0-1 16,0 0-16,0 0 0,0 21 15,0-20-15,0-1 0,-21 21 0,-1-21 16,1 0-16,21 1 0,-21-1 0,0 0 15,21 0-15,-21 0 0,21 0 16,-21-21-16,21 22 16,0-44-1,0 1 1,21 0-16,0 0 0,0 0 0,0 0 16,0-22-16,1 22 0,20-21 15,-21 21-15,0-22 0,22 22 0,-22-21 16,0 21-16,0-1 0,0 1 15,0 0-15,-21 0 0,22 0 0,-44 21 32,1 21-32,0 0 15,0 0-15,0 0 0,0 1 0,21-1 16,-22 21-16,1-21 16,0 22-16,21-22 0,-21 21 0,21-21 15,0 22-15,0-22 0,0 0 0,0 0 16,0 0-16,0 22 0,42-43 15,-21 21-15,1 0 0,20-21 0,0 0 16,1 0-16,-1 0 0,0 0 16,1 0-16,-1 0 0,0 0 0,1-21 15,-1 0-15,0-1 0,-21 1 0,22 0 16,-22 0-16,0-21 0,0-1 16,0 22-16,-21-21 0,0-1 15,0 1-15,0 0 0,0 21 16,0-1-16,0-20 0,0 21 15,-21 21-15,0 0 16,0 0-16,0 21 0,21 0 0,-21 0 16,-1 1-16,22-1 0,0 21 0,0 0 15,0-20-15,-21 20 0,21 0 16,0-21-16,0 22 0,0-22 0,0 21 16,21-21-16,-21 1 0,22-1 15,-1 0-15,0 0 0,0-21 0,0 0 16,0 21-16,1-21 0,20 0 15,-21 0-15,0 0 0,0-21 16,1 21-16,-1-21 0,21 0 0,-21 0 0,0-1 16,1-20-16,20 21 15,-21-21-15,0-1 0,0 1 0,22 0 16,-22-1-16,0 22 0,0 0 0,0-21 16,1 42-16,-1-22 0,0 22 15,0-21-15,-21 42 31,0 1-31,0-1 0,0 0 0,0 0 16,0 0-16,0 0 16,21-21-1,0 0 1,-21-21 0,0 0-16,0 0 15,0 0-15,0 0 16,0-1-16,0 1 0,0 0 15,-21 21-15,0 0 16,0 0-16,0 21 16,0-21-16,-1 21 0,22 1 15,-21-1-15,0 21 0,0-21 16,0 22-16,21-22 0,0 0 0,-21 21 16,21-21-16,0 22 0,0-22 15,0 0-15,0 21 0,0-20 16,0-1-16,21-21 0,-21 21 0,21 0 15,0-21-15,0 0 0,0 0 16,1 0-16,-1 0 0,21 0 0,-21 0 16,22 0-16,-22-21 0,0 21 15,21-21-15,-21 0 0,22-22 0,-22 22 16,0-21-16,21-1 0,-20 22 0,-1-21 16,0 21-16,-21-22 0,21 22 15,-21 0-15,0 0 0,21 21 0,-21-21 16,0 42-1,0 0 1,-21 0-16,0 0 0,21 1 0,-21 20 16,21-21-16,0 0 0,-21 22 15,21-22-15,0 0 0,0 21 0,0-21 16,0 1-16,0-1 0,0 0 16,0 0-16,21-21 0,0 0 15,0 0-15,0 0 0,0 0 0,1 0 16,-1 0-16,0 0 0,0-21 15,0 21-15,22-21 0,-22-22 16,0 22-16,0 0 0,0-21 0,0-1 16,1 22-16,-1-21 0,0 0 0,0-1 15,0 22-15,-21 0 16,0 0-16,21 0 0,-21-1 0,0 44 31,-21-1-31,21 0 16,-21 21-16,0-21 0,21 1 0,0 20 15,-21-21-15,21 21 0,0-20 16,0 20-16,0-21 0,0 0 0,0 0 16,0 1-16,0-1 0,21 0 0,0-21 15,0 0-15,0 21 0,1-21 16,-1 0-16,0 0 0,21 0 0,-21 0 16,22-21-16,-22 21 0,21-21 15,1 0-15,-22-22 0,21 22 16,-21-21-16,22-1 0,-22-20 0,21 21 15,-21-22-15,22 1 0,-22-1 16,0 1-16,0-1 0,21-21 0,-20 22 16,-1-22-16,0 22 0,0-22 15,-21 22-15,21 20 0,-21-20 0,21 20 16,-21 1-16,0 21 0,0-21 16,0 20-16,0 44 15,-21-1 1,21 0-16,-21 21 0,21 22 0,-21-1 15,21 1-15,0-1 0,-21 22 16,0-22-16,-1 22 0,22-21 16,-21-1-16,0 1 0,21-1 0,-21 1 15,21-1-15,-21-21 0,21 22 16,0-22-16,0 1 0,0-22 0,0 21 16,0-21-16,0 22 0,0-22 15,21 0-15,0 0 0,0-21 16,0 0-16,1 0 0,-1 0 0,0 0 15,0-21-15,0 0 0,22 21 16,-22-21-16,0-22 0,0 22 0,21-21 16,-20 21-16,20-22 0,-21 1 15,0 21-15,22-22 0,-22 22 16,0 0-16,-21 0 0,0 42 31,0 0-31,-21 0 16,0 1-16,21 20 0,-22-21 15,22 0-15,-21 0 0,21 22 0,-21-22 16,21 0-16,0 0 0,0 0 16,0 1-16,0-1 0,21-21 15,0 21-15,1-21 0,-1 0 16,0 0-16,0 0 0,0 0 16,22-21-16,-22 21 0,0-21 0,21-1 15,-21 1-15,1 0 0,20-21 16,-21 21-16,0-22 0,0 22 15,1-21-15,-1 21 0,0-22 0,0 22 16,-21 0-16,0 0 16,0 42-1,0 0 1,-21 0-16,0 0 0,21 22 0,-21-22 16,21 0-16,-22 21 0,22-20 0,-21-1 15,21 0-15,0 0 0,0 0 16,0 0-16,0 1 0,0-1 0,0 0 15,21-21-15,1 0 16,-1 0-16,0 0 0,0 0 16,0 0-16,0 0 0,1 0 0,-1-21 15,0 0-15,-21-1 0,21 1 16,-21 0-16,21-21 0,-21 21 0,0-22 16,0 1-16,0 21 0,0-22 15,0 22-15,-21-21 0,0 21 0,0 0 16,0-1-16,-22 22 0,22 0 15,0 0-15,0 0 0,0 0 16,42 0 0,0 0-1,0 0-15,0 0 0,22 0 16,-1 0-16,-21 0 0,21 0 16,1 0-16,-22 0 0,21 0 0,-21 0 15,1 0-15,20 0 0,-21 0 0,0 0 16,0 0-16,1 22 15,-22-1-15,0 0 0,0 0 16,0 0-16,0 0 0,0 1 16,0-1-16,0 0 0,0 21 0,-22-21 15,22 1-15,-21-1 0,21 0 16,0 0-16,-21 0 0,21 0 16,-21 1-16,0-1 0,21 0 15,0-42 32,0 0-47,0-1 0,0 1 16,21 0-16,0-21 0,0-1 0,0 22 15,1-21-15,-1 0 0,21-1 16,-21 1-16,22 0 0,-1 20 0,-21 1 16,21 0-16,1 0 0,-22 0 15,21 21-15,-21 0 0,1 0 0,-22 21 16,0 0-16,0 0 0,0 22 15,0-22-15,0 21 0,0 0 16,0-20-16,0 20 0,-22 0 0,1-21 16,0 22-16,21-22 0,-21 21 15,21-21-15,-21 1 0,21-1 0,-21 0 16,21 0-16,21-42 47,-21 0-32,21 0-15,0-1 0</inkml:trace>
  <inkml:trace contextRef="#ctx0" brushRef="#br0" timeOffset="10960.22">24130 1482 0,'0'0'0,"0"-21"0,21-1 0,-21 1 16,0 0-16,21 0 0,-21 0 15,0 0-15,-21 21 16,0 0-16,0 0 16,0 0-16,-1 0 0,-20 21 15,0 0-15,21 0 0,-22 0 0,1 0 16,21 1-16,0-1 0,-1 21 0,1-21 16,21 0-16,0 1 15,0-1-15,0 0 0,21-21 16,1 21-16,-1 0 0,0-21 15,0 21-15,0-21 0,22 0 0,-22 22 16,0-22-16,0 21 0,-21 0 0,21-21 16,-21 21-16,0 0 0,0 0 15,0 1-15,0-1 0,0 0 16,-21-21-16,0 21 0,0-21 16,0 21-16,-1-21 0,1 0 0,0 0 15,0 21-15,0-21 0,-22 0 16,22 0-16,0 0 0,0 0 0,0 0 15,0 0-15,-1 0 0,1 0 16,21-21-16,-21 21 16,21-21-16,0 0 0,0 0 15,0 0-15</inkml:trace>
  <inkml:trace contextRef="#ctx0" brushRef="#br0" timeOffset="11184.25">23304 868 0,'-21'0'0,"42"0"0,-63 0 0,21 0 0,0 0 16,0 0-1,-1 0 16,22-21-31,-21 21 16</inkml:trace>
  <inkml:trace contextRef="#ctx0" brushRef="#br0" timeOffset="11428.11">21844 1016 0,'0'0'16,"-21"0"-16,42 0 15,0 0-15,0 0 0,0 0 16,22 0-16,-1 0 0,0 0 0,1 0 16,-22 0-16,21 0 0,1 0 15,-22 0-15,0 0 0,21 0 0,-21 0 16,-42 0 15,0 0-31</inkml:trace>
  <inkml:trace contextRef="#ctx0" brushRef="#br0" timeOffset="13143.95">4170 2350 0,'0'0'0,"-43"0"0,22 0 16,0 0-16,0 0 16,21 21-16,-21-21 0,21 21 15,0 0 1,21-21-16,0 0 0,0 21 16,22-21-16,-22 21 0,21-21 0,22 0 15,-1 0-15,1 0 0,20 0 16,1 0-16,0 22 0,-1-22 0,1 0 15,21 0-15,-22 0 0,22 0 16,-21 0-16,21 0 0,0 0 0,-1 0 16,1 0-16,0 0 0,0 0 0,21 0 15,-21 0-15,0 0 0,21 0 16,0 0-16,-22 0 0,22 0 0,0 0 16,0 0-16,0 0 0,-21 0 15,21 0-15,0 0 0,-21 0 16,21 0-16,0 0 0,-21 0 0,21 0 15,-21 0-15,0 0 0,21 0 16,-22 0-16,22 0 0,-21 0 0,21 0 16,-21 0-16,0 0 0,21 0 15,-21 0-15,0 0 0,-1 0 0,1 0 16,21 0-16,-21 21 0,0-21 0,0 0 16,0 0-16,-1 0 0,1 0 15,0 0-15,0 0 0,0 0 0,0 0 16,-1 0-16,1 0 0,0 0 0,0 0 15,0 0-15,0 0 16,-22 0-16,22 0 0,0 0 0,-21 0 16,20 0-16,1 0 0,-21 0 0,21 0 15,-22 0-15,1 0 0,0-21 16,-1 21-16,1 0 0,0 0 0,-1 0 16,-20-22-16,21 22 0,-1 0 15,1 0-15,0 0 0,-22-21 0,22 21 16,-1 0-16,-20 0 0,-1 0 0,22 0 15,-21-21-15,-1 21 0,22 0 16,-22 0-16,22 0 0,0 0 0,-22-21 16,22 21-16,-1 0 0,-20 0 15,21 0-15,-22 0 0,1 0 0,20 0 16,-20 0-16,20-21 0,-20 21 16,21 0-16,-1 0 0,1 0 0,0 0 15,-1 0-15,1 0 0,21 0 16,-22 0-16,1 0 0,0-21 0,-1 21 15,1 0-15,21 0 0,-21 0 16,-1 0-16,22 0 0,-21-22 0,21 22 16,-1 0-16,-20 0 0,21 0 0,-21-21 15,20 21-15,-20 0 0,21 0 16,0-21-16,0 21 0,-1-21 0,1 21 16,-21 0-16,21 0 0,0-21 0,-1 21 15,-20 0-15,21 0 0,0-21 16,0 21-16,-1 0 0,-20 0 15,21 0-15,-21-22 0,20 22 0,-20 0 16,0 0-16,21 0 0,-22 0 16,1-21-16,0 21 0,20 0 0,-20 0 15,0 0-15,-1 0 0,1 0 16,0 0-16,-1 0 0,-20 0 0,-1 0 16,22 0-16,-21 0 0,20 0 0,-20 0 15,20 0-15,-20 0 0,21 0 16,-22 0-16,22 0 0,-1 0 15,-20 0-15,21 0 0,-22-21 16,22 21-16,-22 0 0,22 0 0,-22 0 16,1 0-16,21 0 0,-22 0 0,1 0 15,-1 0-15,-21 0 0,22 0 16,-22 0-16,22 0 0,-22 0 0,0 0 16,1 0-16,-1-21 0,-21 21 15,22 0-15,-1 0 0,-21 0 0,21 0 16,1 0-16,-22 0 0,21 0 0,-21-21 15,1 21-15,-1 0 0,0 0 16,0 0-16,-21-21 16,0-1 15,0 1 0,-21 21-31</inkml:trace>
  <inkml:trace contextRef="#ctx0" brushRef="#br0" timeOffset="18524.62">1143 4509 0,'0'0'0,"0"-22"0,21 1 16,-21 0-16,0 0 0,0 0 15,0 0-15,0-1 0,0 1 16,0 0-16,0 0 0,0 0 16,0 42-1,0 0 1,0 21-16,0-20 0,0 20 16,-21 0-16,0 1 0,21-1 15,-21 21-15,-1 1 0,22-1 0,-21 1 16,0-1-16,21 1 0,-21-1 15,0 1-15,21-1 0,0 1 16,-21-22-16,-1 1 0,22-1 16,-21 0-16,21-21 0,-21 22 0,21-22 15,0 0-15,0 0 16,0-42 15,0 0-31,0 0 16,21 0-16</inkml:trace>
  <inkml:trace contextRef="#ctx0" brushRef="#br0" timeOffset="18843.47">1460 5144 0,'0'0'0,"0"21"0,0 0 15,0 0 1,22-21-16,-1 0 16,0 0-1,0-21-15,-21 0 0,21 0 16,-21-1 0,-21 22 15,0 0-31,0 0 0,0 0 15,21 22 1,21-22 15</inkml:trace>
  <inkml:trace contextRef="#ctx0" brushRef="#br0" timeOffset="19377.33">3619 4212 0,'0'0'0,"22"-42"0,-22 21 15,0-22-15,21 1 0,0 21 0,-21-21 16,0 20-16,0 1 0,0 0 16,0 0-16,0 0 0,0 42 31,0 21-31,0 1 0,0 20 16,0 1-16,0-1 15,0 22-15,0-1 0,0 1 0,0 0 16,0-1-16,0 22 0,-21-21 15,0 0-15,-1-22 0,22 1 0,-21-1 16,0 1-16,21-22 0,0 0 0,0 1 16,-21-22-16,21 21 0,0-21 15,0 0-15,0-42 32,0 0-32,0 0 0,0 0 0</inkml:trace>
  <inkml:trace contextRef="#ctx0" brushRef="#br0" timeOffset="19727.98">3281 4360 0,'0'0'16,"-21"-42"-16,-1 21 0,1-21 0,21 20 16,0 1-16,0-21 0,0 21 0,0-22 15,0 1-15,43 0 0,-22 21 16,0-22-16,21 22 0,1-21 0,20 21 15,-21-22-15,22 22 0,-1 0 16,1 21-16,-22 0 0,22 0 16,-22 0-16,22 0 0,-22 21 0,0 0 15,-21 0-15,22 22 0,-22 20 16,-21 1-16,0-22 0,0 22 0,0-1 16,0 1-16,-21-22 0,0 21 15,-1-20-15,1-1 0,0 0 0,-21-20 16,21-1-16,-1 0 0,1 0 15,-21 0-15,21 0 0,0-21 16,-1 22-16,1-22 16</inkml:trace>
  <inkml:trace contextRef="#ctx0" brushRef="#br0" timeOffset="22015.45">4487 4953 0,'0'0'0,"21"0"0,1 0 0,-1 0 16,0-21-16,0 0 0,0 0 15,0-1-15,-21 1 0,0 0 0,0 0 16,0-21-16,0 20 0,0 1 15,0-21-15,-21 21 0,0-22 16,0 22-16,0 0 0,-22 0 0,22 21 16,0 0-16,-21 0 0,21 0 15,-1 0-15,-20 21 0,21-21 0,-21 42 16,20-20-16,1 20 0,0 0 16,0 1-16,0-1 0,0 0 0,-1 22 15,1-22-15,21 85 16,0-85-16,0-20 0,0 20 15,0-21-15,0 0 0,21 0 16,1-21 0,-1 0-16,0 0 0,0 0 0,21-21 0,-20 0 15,20 0-15,-21 0 0,21 0 16,-20-22-16,20 1 0,-21 21 16,0-22-16,0 1 0,1 0 15,-1-1-15,0 1 0,-21 0 0,21 21 16,-21-22-16,0 22 0,0 0 0,0 0 15,0 42 17,0 0-32,0 0 0,0 0 15,0 22-15,0-22 0,0 21 0,0 1 16,0-1-16,0 0 0,0 1 16,0-1-16,0 0 0,0-21 0,0 22 15,0-22-15,0 0 0,0 0 0,21 0 16,0-21-16,1 0 15,-1 22-15,0-22 0,21 0 0,-21 0 16,22 0-16,-22-22 0,21 22 0,1-21 16,-22 0-16,21 0 0,0-21 15,-20 20-15,20-20 0,-21 0 0,0-1 16,0 1-16,1 0 0,-1-1 16,-21 1-16,0 21 0,0-21 0,0 20 15,0 1-15,-21 21 16,-1-21-16,1 21 0,0 0 0,0 0 15,0 0-15,0 21 0,-1-21 16,1 21-16,21 1 16,0-1-16,0 0 0,0 0 0,0 0 15,0 0-15,21 1 0,1-1 0,-1 0 16,-21 21-16,21-21 0,0 1 16,-21 20-16,0-21 0,21 0 0,0 0 15,-21 22-15,22-22 0,-22 0 16,0 0-16,21 0 0,0 1 0,0-22 15,0 21-15,0-21 0,1 0 16,-1 21-16,21-21 0,-21 0 0,22 0 16,-22 0-16,21 0 0,0 0 15,1-21-15,-1 21 0,0-21 16,1-1-16,-22 1 0,21 0 0,1 0 16,-1 0-16,-21 0 0,0-22 0,0 22 15,1-21-15,-1-1 0,-21 22 16,21-21-16,-21 0 0,0-1 0,0 22 15,0-21-15,0 21 0,-21-1 16,0 1-16,-1 21 0,-20 0 0,21-21 16,-21 21-16,-1 0 0,22 21 0,-21-21 15,21 21-15,-22 22 0,22-1 16,0-21-16,0 22 0,0-1 0,-1 0 16,22 1-16,0-1 0,0-21 15,0 21-15,0-20 0,0-1 0,0 21 16,0-21-16,22-21 0,-1 21 15,0-21-15,0 0 0,0 0 16,0 0-16,22 0 0,-22 0 0,21 0 16,-21 0-16,1-21 0,20 0 0,-21 0 15,0 0-15,0 0 0,1-22 16,-1 22-16,0-21 0,-21-1 0,21 1 16,-21 0-16,0-1 0,0 1 15,0 21-15,0 0 0,0 0 0,-21 21 31,21 21-15,-21 0-16,21 21 0,0-21 0,0 22 16,0-22-16,0 21 0,0-21 0,0 22 15,0-22-15,0 21 0,0-21 16,21 1-16,0-1 0,0 0 0,0 0 16,1 0-16,-1-21 0,0 0 15,21 21-15,-21-21 0,22 0 0,-22 0 16,21 0-16,-21-21 0,22 21 0,-22-21 15,21 0-15,-21 0 0,22 0 16,-22-22-16,0 22 0,21-21 16,-20-1-16,-1 1 0,0-21 0,0 20 15,-21-20-15,21-1 0,-21 22 16,21-22-16,-21 1 0,0-1 0,0 1 16,0-1-16,0 22 0,0 0 15,0-1-15,0 22 0,0 0 0,0 42 31,0 22-31,0-1 0,-21 0 16,21 1-16,-21-1 0,0 21 0,0 1 16,21-1-16,-21 1 0,-1-1 15,22 1-15,0-1 0,-21-20 0,21 20 16,0 1-16,0-22 0,0 0 0,0 1 16,0-22-16,0 21 0,21-21 15,1 1-15,-1-1 0,0 0 16,0-21-16,21 0 0,-20 0 0,-1 0 15,21 0-15,0 0 0,-20-21 16,20 0-16,0-1 0,1 1 0,-22 0 16,21-21-16,0-1 0,-20-20 0,20 21 15,-21-22-15,0 1 0,0-1 16,1 1-16,-1-1 0,0 1 0,-21 20 16,0 1-16,0 0 0,21-1 15,-21 1-15,0 21 0,0 0 0,-21 21 31,0 21-31,0 0 16,21 21-16,-22 1 0,1-22 16,21 21-16,-21 22 0,0-22 0,21 0 15,-21 22-15,21-22 0,0 22 16,0-22-16,0 0 0,0 1 0,0-1 16,0 0-16,0-21 0,21 22 15,-21-22-15,21 0 0,0 0 0,0-21 16,1 21-16,-1-21 0,21 0 0,-21 0 15,0 0-15,22 0 0,-1 0 16,-21 0-16,22-21 0,-22 0 16,21 0-16,-21 0 0,22 0 0,-22-22 15,0 22-15,0-21 0,0-1 16,-21 22-16,0-21 0,0 21 0,0 0 16,0-1-16,0 1 0,-21 21 15,0 0 1,0 0-16,0 0 0,-1 21 0,22 22 15,-21-22-15,21 21 0,-21-21 0,21 22 16,-21-22-16,21 21 0,0-21 16,0 22-16,0-22 0,0 21 0,0-21 15,0 1-15,0-1 0,0 0 0,21-21 16,0 21-16,22-21 0,-22 0 16,21 0-16,-21 21 0,22-21 0,-22 0 15,21-21-15,0 0 0,22 21 16,-22-21-16,1 0 0,-1-1 15,0-20-15,1 0 0,-22-1 0,21 1 16,-21-21-16,22-1 0,-22 1 0,0-1 16,0 1-16,0-1 0,0 1 15,-21-1-15,0 1 0,22-1 0,-22 1 16,21 20-16,-21 1 0,0 21 16,0-22-16,0 22 0,0 0 0,0 42 15,0 0 1,0 1-16,0 20 0,-21 21 15,-1-20-15,1 20 0,21 1 16,0-1-16,0 1 0,0 20 0,0-20 16,0-1-16,0-20 0,0 20 15,0-20-15,0-1 0,0 0 0,21-21 16,-21 22-16,22-22 0,-1 0 16,0 0-16,0-21 0,0 0 15</inkml:trace>
  <inkml:trace contextRef="#ctx0" brushRef="#br0" timeOffset="22044.94">8699 5101 0,'22'-21'15,"-44"42"-15,65-63 0</inkml:trace>
  <inkml:trace contextRef="#ctx0" brushRef="#br0" timeOffset="25772.04">9927 4233 0,'-21'0'16,"0"0"-16,21 22 16,0-1-16,0 0 15,0 0 1,21-21-16,0 0 16,21 0-16,-20 0 0,20 0 15,-21 0-15,21-21 0,1 0 0,-1 0 16,0-1-16,1 1 0,-1 0 0,-21 0 15,22 0-15,-22 0 16,0-1-16,0 1 0,-21-21 0,0 21 16,0 0-16,0-1 0,0 1 15,-42-21-15,21 21 0,-1 21 0,1-21 16,0 21-16,-21 0 0,21 0 0,-22 0 16,22 0-16,-21 21 0,21 0 15,-1 0-15,-20 0 0,21 22 0,0-1 16,0-21-16,-1 21 0,22 1 15,-21-1-15,21 0 0,0 1 0,0-1 16,0-21-16,0 22 0,21-22 16,1 0-16,-1 0 0,0 0 0,21 0 15,-21 1-15,1-22 0,-1 0 0,21 21 16,-21-21-16,22 0 0,-22 0 16,0 0-16,0 0 0,0 0 15,0 0-15,-21-21 0,-21-1 16,0 22-1,0 0-15,0 0 0,-22 0 0,1 0 16,0 0-16,21 0 0,-22 22 0,1-22 16,21 21-16,-22 0 0,22 0 15,0 21-15,0-20 0,0 20 0,0-21 16,-1 21-16,22 1 0,0-1 16,0 0-16,0-20 0,0 20 0,0-21 15,22 0-15,-1 0 0,0 1 0,0-1 16,0-21-16,22 0 0,-22 0 15,21 0-15,0 0 0,1 0 16,-22-21-16,21 21 0,1-22 0,-1 1 16,-21 0-16,21 0 0,1-21 15,-22 20-15,21-20 0,-21 21 16,22-21-16,-22 20 0,0-20 0,21 21 16,-20 0-16,-1-22 0,0 22 0,21 0 15,-21 0-15,1 21 16,-1 0-16,0 0 0,0 0 0,-21 21 15,0 0-15,21 0 0,-21 1 16,0-1-16,0 0 0,0 21 16,0 1-16,-21-22 0,0 21 15,21-21-15,-21 22 0,0-22 0,21 21 16,-22-21-16,1 0 0,21 1 16,0-1-16,-21-21 0,21 21 15,0-42 1,0 0-1,21-1-15,0 1 0,1 0 0,-1 0 16,0-21-16,0 20 0,0-20 0,22 21 16,-22-21-16,21-1 15,-21 22-15,22-21 0,-22 21 0,0-22 16,0 22-16,0 0 0,-21 0 16,21 21-16,-21-21 0,-21 42 31,21 0-31,-21-21 0,0 21 15,0 0-15,0 22 0,-1-22 0,1 42 16,0-20-16,21 20 16,0-21-16,0 1 0,0-22 15,0 21-15,0-21 0,0 1 0,21-1 16,22 0-16,-22 0 0,0 0 0,21-21 16,-21 0-16,22 0 0,-1 0 15,0 0-15,1 0 0,-1 0 16,22 0-16,-22-21 0,0 0 0,22 0 15,-22 0-15,0-22 0,-20 22 16,20 0-16,-21-21 0,0-1 0,0 22 16,-21-21-16,0-1 0,0 22 15,0-21-15,0 21 0,0-22 0,-21 22 16,0 0-16,0 0 0,0 21 0,0 0 16,-1 0-16,1 0 15,0 21-15,0-21 0,0 21 0,21 22 16,0-22-16,-21 0 0,21 21 0,0 1 15,0-22-15,0 21 16,0 0-16,0-20 0,0 20 0,21-21 16,0 0-16,0 22 0,0-43 15,0 21-15,1 0 0,-1-21 0,21 0 16,-21 0-16,0 0 0,22 0 0,-1 0 16,-21 0-16,22 0 0,-22-21 15,21 21-15,-21-21 0,22-22 0,-1 22 16,-21 0-16,0-21 0,22-1 0,-22 1 15,0 21-15,0-22 0,0 1 16,0 0-16,1-1 0,-1 22 0,0 0 16,0 0-16,-21 0 0,0 0 15,21 21-15,0 0 0,1 0 16,-22 21-16,0 0 16,0 0-16,0 0 0,0 0 15,0 1-15,0-1 16,0 0-1,21-21 1,-21-21 0,0 0-1,0-1-15,0 1 16,0 0-16,0 0 0,0 0 16,0 0-16,-21 21 0,-1-22 0,1 22 15,21-21-15,-21 21 16,0 0-16,0 0 0,0 0 15,21 21-15,-22 1 0,1-1 16,0 0-16,0 0 0,21 0 16,-21 0-16,0 22 0,-1-22 0,22 21 15,0 1-15,0-1 0,0-21 16,0 21-16,0-20 0,0 20 0,0-21 16,0 21-16,22-20 0,-1-1 0,0 0 15,21 0-15,-21-21 0,1 21 16,20-21-16,0 0 0,-21 0 0,22 0 15,-1 0-15,-21 0 0,22 0 0,-22-21 16,21 0-16,-21 0 16,0 0-16,22-1 0,-22 1 0,0-21 15,0 0-15,0-1 0,1 1 0,-1 21 16,0-22-16,-21 1 0,21 21 16,-21 0-16,0 0 0,0-1 0,0 1 15,0 42 16,0 1-31,0-1 0,-21 0 0,21 0 16,0 21-16,0-20 0,-21-1 16,21 21-16,0-21 0,0 22 0,0-22 15,0 0-15,0 0 0,0 0 0,0 0 16,21 1 0,0-22-16,0 0 0,0 0 15,1 0-15,-1 0 0,0 0 0,0-22 16,0 1-16,0 0 0,1 0 15,-1 0-15,0 0 0,0-22 0,0 1 16,0 21-16,-21-22 0,22 22 16,-1-21-16,-21 21 0,0 0 0,0-1 15,21 1-15,-21 42 32,0 1-32,0-1 15,0 0-15,-21 0 0,21 21 0,0-20 16,0-1-16,0 21 0,0-21 15,0 0-15,0 22 0,0-22 0,0 0 16,0 0-16,21 0 0,0-21 16,-21 22-16,21-22 0,0 0 15,1 0-15,-1 0 0,0 0 0,0 0 16,0 0-16,0 0 0,1 0 0,20-22 16,-21 1-16,0-21 0,0 21 15,22-22-15,-22 1 0,0 0 0,0-22 16,0 22-16,1-22 15,-1 1-15,0-1 0,0 1 0,0-1 16,0-20-16,1 20 0,-1 1 0,0-1 16,-21 1-16,0-1 0,21 22 15,-21 0-15,0 20 0,21-20 0,-21 21 16,0 0-16,-21 21 31,21 21-31,-21 21 0,0-21 0,0 22 16,21 20-16,0-20 0,-22 20 15,1 1-15,21-1 0,-21 1 0,21-1 16,0-21-16,-21 22 0,0-22 16,21 22-16,-21-22 0,21 0 0,0 1 15,0-1-15,0 0 0,0 1 0,0-1 16,0-21-16,0 22 0,0-22 16,0 0-16,21 0 0,0 0 0,0-21 15,-21 21-15,21-21 0,0 0 16,1 0-16,-1 0 0,0 0 15,0-21-15,0 21 0,22-21 0,-22 0 16,0 0-16,21 0 0,-21-22 16,1 22-16,20-21 0,0-22 15,-21 43-15,1-21 0,20-22 16,-21 43-16,0 21 0,-21-21 16,21 21-16,-21 21 15,0 0-15,0 0 16,-21 1-16,21-1 0,-21 0 15,0 21-15,21-21 0,0 1 16,0-1-16,0 21 0,0-21 0,0 0 16,0 1-16,0-1 15,21-21-15,0 0 16,0 0-16,1 0 0,-1 0 16,21 0-16,-21 0 0,0-21 0,1-1 15,-1 1-15,21 0 0,-21 0 16,0-21-16,22-22 15,-22 43-15,0 0 0,0-22 0,0 22 16,-21 0-16,0 0 0,22 0 16,-22 42-1,0 0 1,0 0-16,0 0 0,0 1 16,-22 20-16,22-21 0,0 21 0,0-20 15,0 20-15,0-21 0,0 0 0,0 22 16,0-22-16,0 0 0,0 0 15,22 0-15,-1 0 0,0-21 16,0 0-16,0 0 0,0 0 0,1 0 16,-1 0-16,21 0 0,-21-21 15,0 0-15,1 21 0,-1-42 0,0 21 16,-21-1-16,0-20 0,0 21 16,0-21-16,0-1 0,0 1 15,0 21-15,0-22 0,-21 22 0,0-21 16,-1 21-16,1 0 0,-21 21 15,21-22-15,-22 22 0,22 0 16,0 0-16,0 0 0,42 0 47,0 0-47,22 0 0,-22 0 16,21 0-16,-21 0 0,22 0 0,-1 0 15,-21-21-15,21 21 0,1 0 0,-22 0 16,21 0-16,-21 0 15,1 0-15,20 0 0,-21 0 0,0 0 16,0 0-16,1 21 0,-1 1 0,-21-1 16,0 0-16,21 0 15,-21 0-15,0 22 0,0-22 0,0 0 16,0 0-16,0 21 0,0-20 0,-21-1 16,21 0-16,-21 21 0,21-21 15,0 1-15,0-1 0,-22-21 0,22 21 16,-21 0-16,0 0 15,21-42 32,0 0-47,0 0 0,21 0 16,0-22-16,1 22 0,-1-21 0,0-1 16,21 1-16,1 0 0,-1-1 15,0 1-15,22 0 0,-22-1 16,22 1-16,-22 21 0,21-21 0,-20 20 15,-1 22-15,0 0 0,-20 0 0,20 0 16,-21 0-16,0 22 0,0 20 0,-21-21 16,0 0-16,0 22 0,0-1 15,0-21-15,0 21 0,0 1 0,0-22 16,-21 21-16,0 1 0,0-22 0,21 21 16,-21-21-16,0 0 31</inkml:trace>
  <inkml:trace contextRef="#ctx0" brushRef="#br0" timeOffset="25841.05">16002 4847 0,'0'-42'15,"0"21"-15,0 0 0</inkml:trace>
  <inkml:trace contextRef="#ctx0" brushRef="#br0" timeOffset="26044.51">15748 3937 0,'0'0'0,"-85"0"16,64 0-1,21-21-15,-21 21 0,0 0 78</inkml:trace>
  <inkml:trace contextRef="#ctx0" brushRef="#br0" timeOffset="26320.35">13483 4128 0,'0'0'0,"-42"0"0,-1 21 16,-41-21-16</inkml:trace>
  <inkml:trace contextRef="#ctx0" brushRef="#br0" timeOffset="27296.94">8276 5017 0,'0'21'0,"0"0"16,0 0-16,0 0 0,0 0 15,0 1-15,0-1 0,0 0 0,0 0 16,0 0-16,0 0 16,0 1-16,0-1 0,0 0 15,21-21 1,0 0-16,1 0 0,-1 0 16,0 0-16,0-21 0,0 0 15,0 21-15,22-22 16,-22 1-16,0 21 0,21-21 0,-20 0 15,-1 21-15,0-21 0</inkml:trace>
  <inkml:trace contextRef="#ctx0" brushRef="#br0" timeOffset="28427.31">17399 4445 0,'0'0'0,"-21"0"0,0 0 0,-1 0 16,1 0-16,0 0 15,21 21 16,21 0-31,0-21 0,22 22 0,-1-22 16,0 21-16,1-21 0,-1 21 0,22-21 16,-22 21-16,21-21 15,1 0-15,-1 21 0,22-21 0,-21 0 16,20 0-16,-20 0 0,20 21 16,-20-21-16,21 0 0,-43 0 0,21 0 15,-20 0-15,-22 0 0,0 0 0,0 0 16,-42 0-1,0 0 1,-21-21-16,20 21 0,-20-21 16,0 21-16,-1-21 0,1 0 0,21 21 15,-21-21-15,20 21 0,1-22 16,0 22-16,0 0 0,21-21 0,0 0 31,21 21-31,0 0 16,0 0-16,1 0 0,-1 0 0,21 0 15,-21 0-15,22 0 0,-22 21 16,0 0-16,0 1 0,0-1 0,-21 0 16,0 21-16,0-21 0,0 22 0,-21-22 15,0 21-15,0 1 0,0-22 16,-22 21-16,22-21 0,-21 0 0,21 22 16,-1-22-16,-20 0 0,21 0 15,0-21-15,0 21 0,-1-21 16,44 0-1,-1-21 1,21 0-16</inkml:trace>
  <inkml:trace contextRef="#ctx0" brushRef="#br0" timeOffset="29275.74">19748 4614 0,'0'0'0,"22"0"0,-1-21 0,0 0 16,0 21-16,-21-21 15,21 0-15,-21 0 0,21-1 16,-21 1-16,0 0 0,0 0 16,0 0-16,0 0 0,0-1 0,-21 1 15,0 21-15,0 0 16,-21 0-16,20 0 0,-20 0 0,0 21 15,-1 1-15,1-1 0,0 21 0,-1-21 16,1 22-16,0-1 0,-1 0 16,1 1-16,21-1 0,-21-21 0,42 21 15,-22 1-15,22-22 0,0 21 16,0-21-16,0 1 0,0-1 0,22-21 16,-1 0-16,0 0 0,0 0 0,21 0 15,1 0-15,-22-21 16,21-1-16,1 1 0,-1 0 0,-21 0 15,21 0-15,1 0 0,-22-22 16,0 22-16,21-21 0,-20 21 0,-1-22 16,0 22-16,-21-21 0,21 21 0,-21-1 15,21-20-15,-21 21 16,0 0-16,-21 42 16,0-21-16,0 21 15,21 0-15,-21 0 0,-1 22 0,1-22 16,21 0-16,0 21 0,-21-20 0,21 20 15,0-21-15,0 0 16,0 22-16,0-22 0,21 0 0,0 0 16,1 0-16,-1 0 0,0-21 0,0 0 15,21 0-15,-20 0 0,20 0 16,-21 0-16,21 0 0,1-21 0,-22 0 16,21 0-16,1 0 0,-1 0 15,0-22-15,1 22 0,-22-21 0,0-1 16,21 1-16,-21 0 0,-21-22 15,0 22-15,0-22 0,0 1 0,0-1 16,0 1-16,-42-1 0,21 1 0,-21 21 16,-1-22-16,1 22 15,-22 21-15,1-22 0,-1 22 0,-20 21 16,-1 0-16,0 0 0,-20 0 16,-1 0-16,0 21 0,0 22 0,0-1 15,22 21-15,-1 22 0,0 0 0,22-1 16,20 1-16,1 21 0,21-21 15,0-1-15,21 1 0,0 0 0,21-1 16,0-20-16,0-1 0,22-20 16,-1 20-16,0-21 0,22-20 0,-1 20 15,1-21-15,20 0 0,1-21 0,0 0 16,-1 0-16,1 0 0,0 0 16,-22 0-16,22 0 0,-22-21 0,-20 0 15,20-21-15,-20 20 0,-1 1 16,-21-21-16</inkml:trace>
  <inkml:trace contextRef="#ctx0" brushRef="#br0" timeOffset="29776.41">21378 3598 0,'0'0'16,"0"-42"-16,0 21 0,0 0 0,0 0 15,0-1-15,0 65 32,0-22-32,0 21 15,0 1-15,0-1 0,-21 21 0,21 1 16,-21 21-16,0-1 0,21-20 15,-21 20-15,-1 1 0,1-21 0,0 20 16,0-20-16,-21-1 0,20-20 0,1 20 16,0-21-16,0 1 0,21-1 15,0-21-15,-21 22 0,21-22 0,0 0 16,0 0-16,21-21 31,-21-21-31,0 0 0,21 0 0,-21-1 16,21 1-16,-21-21 0</inkml:trace>
  <inkml:trace contextRef="#ctx0" brushRef="#br0" timeOffset="30121.21">20955 3704 0,'0'0'0,"-21"-42"0,0 0 0,-1 20 0,22-20 15,0 0-15,0 21 0,0-22 16,22 1-16,-1 0 0,21-1 0,22 1 15,-22 21-15,21-22 16,1 22-16,21 0 0,-22 21 0,22 0 16,-1 0-16,-20 0 0,-1 0 15,1 21-15,-22 22 0,1-1 0,-22 21 16,0 1-16,-21-1 0,0 1 0,-21-22 16,0 22-16,-1-1 0,-20 1 15,0-1-15,-22 1 0,22-22 0,0 22 16,-22-22-16,22 0 0,-1-21 15,1 22-15,0-22 0,-1 0 0,22 0 16,0-21-16,0 21 0,0-21 16,42 0 15,0-21-31,0 21 0,0 0 16,22 0-16,-22 0 0</inkml:trace>
  <inkml:trace contextRef="#ctx0" brushRef="#br0" timeOffset="33188.87">21865 4487 0,'0'0'16,"42"0"-16,-20 0 16,-1 0-16,-21-21 0,0 0 15,21 21-15,-21-21 0,21 0 16,-21 0-16,0-1 0,0-20 0,0 21 15,0 0-15,0-22 0,-21 22 16,0 0-16,21 0 0,-43 0 0,22 21 16,0 0-16,0 0 0,0 0 15,-22 21-15,1 0 0,21 0 0,-21 22 16,20-22-16,-20 21 0,21 0 16,-21 1-16,20-1 0,1-21 0,0 22 15,0-1-15,21-21 0,-21 0 0,21 22 16,0-22-16,0 0 15,21 0-15,0 0 0,0-21 16,0 0-16,1 0 0,20 0 0,-21 0 16,21 0-16,-20 0 0,20-21 15,-21 0-15,21 0 0,-20 0 0,20-1 16,-21 1-16,21-21 0,-20 21 16,-1-22-16,0 1 0,0 0 0,0-1 15,-21 22-15,0-21 0,21 0 0,-21 20 16,22 1-16,-22 42 31,0 1-31,-22 20 16,1-21-16,0 21 0,21-20 15,-21 20-15,0 0 0,21 1 0,-21-22 16,21 21-16,0-21 0,0 22 16,0-22-16,0 0 0,0 0 0,0 0 15,21-21-15,0 21 0,0-21 16,0 22-16,0-22 0,1 0 0,-1 0 15,21 0-15,-21-22 0,22 1 0,-1 21 16,0-21-16,-21 0 0,22 0 16,-1-22-16,-21 22 0,22 0 0,-22-21 15,0-1-15,-21 1 0,0 21 16,0-21-16,0 20 0,0 1 0,0 0 16,0 0-16,-21 0 0,0 21 0,-1 0 15,1 0-15,0 0 16,0 0-16,21 21 0,0 0 15,0 0-15,0 0 0,0 1 0,0 20 16,0-21-16,0 21 0,0-20 16,0-1-16,0 21 0,0-21 0,0 0 15,0 22-15,21-22 0,0 0 16,0 0-16,-21 0 0,22 1 0,20-1 16,-21 0-16,0 0 0,22-21 0,-1 0 15,0 21-15,1-21 0,-1 0 16,0 0-16,1 0 0,20-21 0,-21 0 15,1 0-15,20 0 0,-20-1 16,-22 1-16,21-21 0,0 21 16,-20-22-16,-1 1 0,0 21 0,0-21 15,-21-1-15,0 1 0,0 21 16,0-22-16,0 22 0,0 0 0,-42 21 16,21 0-16,-1 0 15,-20 0-15,21 0 0,-21 21 0,-1-21 16,1 21-16,0 22 0,20-22 0,-20 0 15,0 21-15,21-20 0,-1 20 16,1-21-16,0 21 0,21-20 16,0-1-16,0 0 0,0 0 15,0 0-15,21 0 0,0 1 0,1-22 16,-1 0-16,0 0 0,21 0 0,-21 0 16,22 0-16,-1 0 0,-21-22 15,22 22-15,-22-21 0,21 0 0,-21 0 16,0 0-16,1 0 0,-1-22 15,0 22-15,-21-21 0,21 21 0,-21-22 16,0 22-16,0 0 0,0 0 0,0 0 16,-21 21-1,0 21-15,0 0 16,-1 0-16,22 0 16,-21 0-16,0 22 0,21-22 0,-21 0 15,21 0-15,0 22 0,0-22 0,0 0 16,0 0-16,0 0 0,21-21 15,0 21-15,0 1 0,1-22 0,-1 0 16,0 0-16,21 0 0,-21 0 16,1 0-16,20 0 0,-21-22 0,21 1 15,-20 0-15,-1 0 0,0 0 0,0 0 16,0-22-16,0 1 0,1 21 16,-1-22-16,-21 1 0,0 21 0,21-21 15,-21 20-15,21 1 0,-21 0 16,0 42-1,0 0-15,-21 1 16,0-1-16,0 0 0,21 0 16,-22 21-16,1-20 0,21 20 0,0-21 15,0 0-15,-21 0 0,21 22 0,0-22 16,-21 0-16,21 0 0,0 0 16,0 1-16,21-22 46,-21-22-46,21 1 0,-21 0 16,21 0-16,1 0 0,-22-22 0,21 22 16,0-21-16,0 21 0,0-22 15,0 22-15,1 0 0,-1-21 16,0 42-16,0-21 0,-21-1 0,21 22 16,0 0-16,1 22 15,-22-1-15,0 0 0,0 0 16,0 0-16,0 0 0,0 22 0,0-22 15,0 0-15,0 0 0,0 22 16,0-22-16,0 0 0,0 0 0,0 0 16,0 0-16,0 1 0,21-22 15,0 0 1,0 0-16,0-22 16,0 22-16,1-21 15,-1 0-15,-21 0 0,21 0 0,0-22 16,0 22-16,0 0 0,22-21 0,-22-1 15,0 22-15,0-21 0,0 21 16,1 0-16,-1-1 0,0 1 0,0 0 16,-21 42-1,0 0-15,0 1 16,0-1-16,0 0 0,0 0 0,0 21 16,0-20-16,0-1 0,0 21 15,0-21-15,0 0 0,0 1 0,0 20 16,0-21-16,0 0 0,21 0 15,0-21-15,1 22 0,-22-1 16,21-21-16,0 0 0,21 0 0,-21 0 16,1 0-16,20 0 0,-21 0 15,21-21-15,-20 21 0,20-22 0,-21 1 16,0 0-16,0 0 0,22 0 16,-22-22-16,-21 22 0,21-21 0,-21 21 15,21 0-15,-21-22 0,0 22 0,0 0 16,0 0-16,-21 21 15,0 0-15,0 0 16,0 21-16,-1 0 16,22 0-16,-21 0 0,21 22 15,-21-22-15,21 0 0,0 0 0,0 22 16,0-22-16,0 0 0,0 0 16,0 21-16,0-20 0,0-1 0,0 0 15,0 0-15,21 0 16,0-21-16,1 0 0,-1 0 0,0 0 15,21 0-15,-21 0 0,1 0 0,20 0 16,-21-21-16,21 0 0,-20 0 16,-1-22-16,21 22 0,-21-21 0,22 0 15,-22-1-15,21 1 0,-21-22 16,0 22-16,22-21 0,-22-22 16,0 21-16,0-20 0,0 20 0,1 1 0,20-1 15,-42 1-15,21-1 16,0 22-16,-21 0 0,21-1 0,-21 22 15,0 0-15,0 0 0,0 0 16,-21 21-16,0 0 16,0 21-16,0 0 0,0 21 15,-1-21-15,1 22 0,0-1 0,0 0 16,0 22-16,0-1 0,-1 1 0,1-1 16,21 1-16,-21-1 0,0-20 15,21 20-15,-21-20 0,21 20 0,0-21 16,0 1-16,0-1 0,0 0 15,0-20-15,0 20 0,0-21 0,0 21 16,0-20-16,21-1 0,0 0 16,0-21-16,0 0 0,1 21 15,-1-21-15,0 0 0,0 0 0,21 0 16,-20-21-16,20 0 0,-21 0 16,0-1-16,0 1 0,1 0 0,20 0 15,-21 0-15,-21-22 0,21 22 0,-21 0 16,21 0-16,-21 0 0,0 0 15,0-1-15,0 1 0,-21 21 16,0 21 0,0-21-1,21 22-15,-21-1 0,21 0 0,-21-21 16,21 21-16,0 0 0,0 0 16,0 1-16,0-1 0,0 0 15,0 0-15,0 0 0,0 0 16,0 1-16,21-22 0,0 21 15,0-21-15,0 0 16,0 0-16,1 0 0,-1 0 16,0-21-16,0 21 0,0-22 0,0 1 15,1 0-15,-1 0 0,0 0 16,0 0-16,0-1 0,0 1 0,1 0 16,-1 21-16,0-21 0,0 0 15,-21 42 16,0 0-15,0 0-16,-21 0 0,0-21 16,21 22-16,0-1 0,-21 0 0,21 0 15,0 0-15,0 0 16,0 1-16,0-1 0,21-21 16,0 0-16,0 0 15,0 0-15,0 0 0,1 0 0,-1 0 16,21-21-16,-21 21 0,0-22 0,22 1 15,-22 0-15,21 0 0,-21 0 16,22-22-16,-22 22 0,0-21 16,21 0-16,-20 20 0,-22-20 15,21 21-15,-21 0 0,0 0 0,0-1 16,-21 22 0,-1 0-16,1 22 0,21-1 15,-21 0-15,0 0 0,21 0 0,-21 0 16,21 1-16,0 20 0,0-21 15,0 0-15,0 0 0,0 1 0,0-1 16,0 0-16,0 0 0,0 0 16,0 0-16,0 1 0,0-1 15,0 0-15,0 0 16,-21-21-16,-1 0 0,1 21 0,0-21 16,0 0-16,0-21 31,21 0-31,-21 0 0,21 0 15,0-1-15,0-20 16,0 21-16,0 0 0,-22 0 0</inkml:trace>
  <inkml:trace contextRef="#ctx0" brushRef="#br0" timeOffset="33475.26">25188 3916 0,'21'-21'15,"1"21"-15,-1 0 0,0 0 0,21 0 16,-21 0-16,22 0 0,-1-21 0,0 21 16,1 0-16,-1 0 0,0 0 15,1 0-15,-1 0 0,0 0 0,-20 0 16,20 0-16,-21 0 0,0 0 15,0 0-15,-42 0 32,0 0-17,0 0-15,0 0 0,0 0 16,-22 0-16</inkml:trace>
  <inkml:trace contextRef="#ctx0" brushRef="#br0" timeOffset="34980.03">868 6837 0,'-21'21'16,"-1"-21"-16,1 0 15,0 0 1,0-21 0,21 0-1,-21 0-15,21-1 16,0 1-16,0 0 16,0 0-16,21 21 15,0-21-15,0 21 0,0 0 16,1 0-16,-1 0 15,0 0-15,0 0 0,0 21 16,0 0-16,-21 0 16,0 0-16,22 1 0,-22 20 15,0-21-15,0 0 0,0 22 16,0-22-16,0 21 0,0-21 0,0 0 16,0 22-16,-22-22 0,1 21 15,21-21-15,-21 22 0,-21-1 0,21-21 16,-22 22-16,22-22 0,-21 21 15,-1-21-15,-20 0 0,21 1 0,-1-1 16,1 0-16,0-21 0,-1 0 16,1 0-16,21 0 0,-22 0 15,22-21-15,0 21 0,0-21 0,0-1 16,21-20-16,0 21 0,-21-21 16,21-1-16,0 22 0,0-21 15,0 21-15,0-22 0,21 22 16,0 0-16,0 0 0,0 0 0,0-1 15,1 22-15,20 0 0,-21 0 16,0 0-16,22 0 0,-22 0 0,21 22 16,-21-22-16,0 42 0,22-21 15,-22 0-15,0 22 0,0-22 16,0 21-16,1-21 0,-1 22 0,-21-1 16,0-21-16,21 21 0,-21-20 15,0-1-15,21 21 0,-21-21 0,0 0 16,0 1-16,21-22 31,-21-22-15,0 1-1,21 0-15,-21 0 0,22 0 16,-22 0-16,0-1 0</inkml:trace>
  <inkml:trace contextRef="#ctx0" brushRef="#br0" timeOffset="35108.48">1503 7218 0,'0'0'0</inkml:trace>
  <inkml:trace contextRef="#ctx0" brushRef="#br0" timeOffset="35220.42">1418 7239 0,'21'0'31,"-21"-21"-15,0 0-1,21 21-15</inkml:trace>
  <inkml:trace contextRef="#ctx0" brushRef="#br0" timeOffset="36292.31">3006 7387 0,'0'0'0,"21"0"15,-21-21-15,0 0 16,21 21-16,-21-21 15,21 21-15,-21-21 16,0-1-16,0 1 16,21 21-16,-21-21 15,0 0-15,0 0 0,0 0 0,0-1 16,0 1-16,-21 0 0,21 0 16,-21 21-16,0-21 0,-22 0 15,22 21-15,0 0 0,-21 0 0,21 0 16,-22 0-16,1 0 0,21 21 15,-22 0-15,1 0 0,0 21 0,21-20 16,-22 20-16,1 0 0,21 22 16,0-22-16,-1 0 0,1 22 0,21-22 15,0 1-15,0-1 0,0 0 16,0 1-16,21-1 0,1-21 16,-1 0-16,-21 0 0,21 1 0,21-1 15,-21-21-15,1 0 0,20 0 0,-21 0 16,21 0-16,-20 0 0,20-21 15,0-1-15,-21 1 0,22-21 16,-1 21-16,-21-22 0,22 1 0,-1 0 16,-21-1-16,21-20 0,-20 21 15,20-22-15,-21 1 0,0-1 0,-21 1 16,21-1-16,-21 1 0,22 20 0,-22-20 16,21-1-16,-21 22 0,0 0 15,0-22-15,21 43 0,-21-21 0,0 20 16,0 1-16,0 0 15,0 42 1,0 0-16,0 22 16,0-1-16,0 0 0,0 1 0,-21-1 15,21 22-15,-21-1 0,21 1 16,-22-1-16,22 1 0,0-1 0,0 1 16,0-1-16,0-21 0,0 22 0,0-22 15,0 1-15,22-22 0,-1 0 16,0 21-16,-21-21 0,21-21 0,0 22 15,0-22-15,1 0 0,-1 0 16,0 0-16,0 0 0,21-22 0,-20 1 16,-1 21-16,21-21 0,-21-21 15,0 21-15,1-1 0,-1-20 16,-21 21-16,0-21 0,21 20 0,-21 1 16,0 0-16,0 0 0,0 0 15,0 0-15,0 42 16,-21 0-1,21 0-15,0 21 0,-21-20 16,21-1-16,0 0 0,0 0 0,0 21 16,0-20-16,0-1 0,0 0 15,0 0-15,0 0 0,0 0 16,0-42 31,0 0-47,0 0 0,0 0 0,0 0 15,0-22-15</inkml:trace>
  <inkml:trace contextRef="#ctx0" brushRef="#br0" timeOffset="36488.19">3768 7154 0,'0'-21'0,"-22"21"15,1 0 16,21 21 16,0 1-31,21-1-16,1 0 0,-1-21 16</inkml:trace>
  <inkml:trace contextRef="#ctx0" brushRef="#br0" timeOffset="37844.08">4000 7768 0,'0'0'0,"0"-21"31,22 0-31,-1 0 0,0 0 16,0-22-16,0 22 0,0-21 0,1 21 15,-1-22-15,21-20 0,-21 20 16,0 1-16,1 0 0,-1-1 0,0 22 16,-21 0-16,0 0 0,0 0 15,0 42 1,-21 0-16,21 0 0,-21 0 0,-1 1 16,1 20-16,21-21 0,0 0 15,0 22-15,0-22 0,0 0 16,0 21-16,0-21 0,0 1 0,21-1 15,-21 0-15,22 0 0,-1 0 16,-21 0-16,21 1 0,0-22 16,-21 21-16,0 0 15,-21-21 1,0 0 0,0 0-16,-1 0 0,1-21 15,0 21-15,0-21 0,0-1 0,0 22 16,21-21-16,-22 0 0,1 21 15,21-21-15,-21 21 0,21-21 0,0 42 32,0 0-32,0 0 15,21 0-15,-21 1 16,21-22-16,1 21 0,-1 0 0,21-21 16,-21 0-16,0 21 0,1-21 0,20 0 15,-21 0-15,21 0 0,1 0 16,-1 0-16,-21 0 0,22-21 0,-1 21 15,0-21-15,1 0 0,-1-1 16,-21 1-16,21-21 0,-20 0 0,-1 20 16,21-41-16,-21 21 0,0-22 0,1 1 15,-1-1-15,0 1 16,0-1-16,0 1 0,0-1 0,-21 1 16,22-1-16,-22 1 0,21-1 0,-21 22 15,0-1-15,0 22 0,0 0 16,0 0-16,0 0 0,-21 21 15,21 21 1,-22 0-16,22 0 0,-21 0 0,21 22 16,0-1-16,-21 0 0,21 1 0,-21-1 15,21 0-15,-21 22 0,21-22 16,0 22-16,0-22 0,0 22 0,-21-1 16,21-21-16,0 22 0,0-22 15,0 1-15,0-1 0,0 0 16,0-21-16,21 1 0,-21 20 0,21-21 15,0-21-15,0 21 0,0-21 0,1 0 16,-1 0-16,0 0 0,0 0 16,0 0-16,0 0 0,22 0 0,-22-21 15,0 0-15,21 0 0,-20 0 0,20-1 16,-21-20-16,21 21 0,-20-21 16,-1-1-16,0 1 0,0 0 0,0 20 15,-21-20-15,0 0 0,0 21 16,0-1-16,0 1 0,-21 21 15,0 0-15,0 0 0,0 0 16,-1 21-16,1-21 0,21 22 16,0-1-16,0 0 0,0 0 15,0 0-15,0 0 0,0 1 16,21-1-16,1 0 0,-1 0 16,0-21-16,0 21 0,-21 0 0,21 1 15,-21-1-15,21 0 0,-21 0 0,0 0 16,0 0-16,0 1 15,0-1-15,0 0 16,22-21-16,-1 0 16,0 0-1,0 0-15,0 0 16,0-21-16,1 21 0,-1-21 0,0-1 16,0 1-16,0 0 0,0 0 0,1 0 15,20-22-15,-21 1 0,0 21 16,0-21-16,1-1 0,-1 22 0,-21 0 15,21 0-15,-21 0 0,21 21 16,-21 21 0,-21 0-16,21 0 15,-21 0-15,21 0 0,-21 1 16,21 20-16,0-21 0,0 0 0,0 0 16,0 1-16,0-1 0,0 0 0,0 0 15,0 0-15,0 0 16,21 1-16,0-22 15,0 21-15,0-21 0,0 0 16,1 0-16,-1 0 0,0-21 16,0 21-16,0-22 0,0 1 15,1 0-15,-1 0 0,0 0 0</inkml:trace>
  <inkml:trace contextRef="#ctx0" brushRef="#br0" timeOffset="38016.01">6181 6837 0,'0'0'0,"-22"0"16,1-21-16,0 21 16,0 0-16,0 0 15,0 0 17,-1 0-17</inkml:trace>
  <inkml:trace contextRef="#ctx0" brushRef="#br0" timeOffset="38167.44">4635 7027 0,'0'0'0,"-21"0"0,0 22 0,21-1 16</inkml:trace>
  <inkml:trace contextRef="#ctx0" brushRef="#br0" timeOffset="38237.4">5228 6985 0,'64'0'0</inkml:trace>
  <inkml:trace contextRef="#ctx0" brushRef="#br0" timeOffset="40648.58">6646 7451 0,'21'0'31,"1"0"-15,-1-21-16,0-1 0,0 1 0,0 0 15,22 0-15,-22 0 0,21-22 0,-21 1 16,22 21-16,-22-21 0,0-1 16,21 1-16,-21 0 0,1-1 0,-1 1 15,0 0-15,-21-1 0,21 1 16,-21 0-16,0-1 0,0 1 16,-21 0-16,0 20 0,0 1 0,-1 0 15,1 21-15,0 0 0,0 0 16,0 0-16,0 21 0,-1 0 0,1 22 15,21-22-15,0 21 0,0 1 0,0-1 16,-21 0-16,21 22 0,0-22 16,-21 22-16,21-22 0,0 21 0,0-20 15,0 20-15,0-20 0,0-1 0,-21 0 16,21 1-16,0-1 0,0-21 16,0 0-16,0 0 0,-21 1 0,21-1 15,0-42 16,0-1-31,0 1 0,0 0 16,0 0-16,0-21 0,0-1 0,21 22 16,0-21-16,0-1 0,0 1 15,0 21-15,22-21 0,-22 20 0,21 22 16,-21-21-16,22 21 0,-22 0 0,0 0 16,21 0-16,-20 0 0,-1 21 15,0 1-15,0-1 0,0 21 0,-21-21 16,21 22-16,-21-22 0,0 21 15,0-21-15,0 0 0,-21 22 0,0-22 16,-21 0-16,21 0 0,-1 0 16,-20 1-16,21-1 0,-21-21 0,20 0 15,1 21-15,-21-21 0,21 0 16,0 0-16,-22 0 0,22 0 0,0-21 16,0 0-16,0 21 0,-1-22 0,1 1 15,21 0-15,-21 0 0,0 0 16,21 0-16,0 42 31,0 0-31,21 0 16,0 0-16,0 0 15,1-21-15,-1 22 0,0-22 0,0 21 16,0-21-16,22 0 0,-22 0 16,21 0-16,0 0 0,-20 0 0,20 0 15,0 0-15,1 0 0,-1 0 0,-21 0 16,21-21-16,1 21 0,-1-22 15,0 1-15,1 0 0,-22 0 0,21 0 16,1-22-16,-22 22 0,0-21 16,0 0-16,0 20 0,0-20 0,-21 21 15,0-21-15,0 20 0,0 1 0,0 0 16,-21 42 15,0 0-31,21 1 0,-21-1 0,21 21 16,0-21-16,0 22 15,-21-1-15,21-21 0,0 21 0,0-20 16,0-1-16,0 21 0,0-21 0,21 0 16,-21 1-16,21-22 0,0 21 15,0-21-15,1 0 0,20 0 0,-21 0 16,21 0-16,1 0 0,-22-21 0,21 21 16,-21-22-16,22 1 0,-22 0 15,21 0-15,-21-21 0,1 20 0,-1-20 16,0 0-16,0 21 0,-21-22 0,0 1 15,0 21-15,0 0 0,0-1 16,0 1-16,0 0 0,0 42 31,-21 0-31,21 1 16,0 20-16,-21-21 0,21 0 0,-21 22 16,21-22-16,0 21 0,0-21 0,0 22 15,0-22-15,0 0 0,0 0 16,21 0-16,0 0 0,0-21 0,0 22 15,0-22-15,22 0 0,-22 0 0,0 0 16,21 0-16,-20 0 0,-1-22 16,21 22-16,-21-21 0,22 0 15,-22 0-15,21-21 0,-21-1 0,0 22 16,22-21-16,-22-22 0,0 22 16,0-22-16,0 22 0,1-21 0,-22-1 15,21 1-15,0-1 0,-21 22 0,0-22 16,0 1-16,0-1 0,0 22 15,0 0-15,0-1 0,0 22 0,0 0 16,0 0-16,0 0 0,0 42 16,-21 0-16,0 0 15,-1 21-15,1 1 0,0-1 0,0 22 16,21-22-16,0 21 0,-21-20 16,21 20-16,-21-20 0,21 20 15,0-21-15,-22 22 0,22-22 0,0 22 16,0-22-16,0 0 0,0 1 15,0-1-15,0 0 0,22-20 0,-1 20 16,0-21-16,0 0 0,0 0 0,0 1 16,1-22-16,-1 0 0,0 0 15,21 0-15,-21 0 0,22 0 0,-22-22 16,21 22-16,1-21 0,-22 0 0,21-21 16,-21 21-16,22-1 0,-22-20 15,0 0-15,0 21 0,0-22 0,-21 1 16,21 0-16,-21 20 0,0 1 15,0 0-15,0 0 0,0 0 16,0 0-16,-21 21 0,0 0 16,0 21-16,0 0 0,21 0 15,0 0-15,0 0 0,-21 22 0,21-22 16,0 21-16,0 1 0,0-22 16,0 21-16,0-21 0,0 0 0,0 22 15,21-22-15,0 0 0,0 0 0,0 0 16,0 1-16,1-22 0,20 21 15,-21-21-15,21 0 0,1 21 0,-1-21 16,0 0-16,1 0 0,20 0 0,-20 0 16,20 0-16,-21-21 15,22 21-15,-22-21 0,22-1 0,-22 1 16,0 0-16,-20 0 0,20 0 0,-21-22 16,0 22-16,0-21 0,-21 0 15,0 20-15,0-20 0,0 0 0,-21 21 16,0-22-16,0 22 0,0 0 0,0 21 15,-1-21-15,1 21 0,-21 0 0,21 0 16,0 0-16,-22 0 0,22 21 16,0 0-16,0 0 0,0 0 0,-1 1 15,1-1-15,0 0 0,0 0 16,21 21-16,0-20 0,0-1 16,0 0-16,0 21 0,0-21 0,0 1 15,0-1-15,21-21 0,0 21 0,0-21 16,1 0-16,-1 21 0,0-21 15,0 0-15,0 0 0,0 0 0,1 0 16,20-21-16,-21 21 0,0-21 0,0 0 16,1-22-16,20 22 0,-21-21 15,0-1-15,0 1 0,1 0 16,-1-22-16,-21 22 0,21-22 0,0 1 16,0-1-16,-21 1 0,21-1 0,-21 1 15,22-22-15,-22 43 0,0-22 0,0 22 16,0 0-16,0-1 0,0 22 0,0 0 15,0 0-15,0 42 16,-22 0 0,22 22-16,-21-1 0,0 0 0,21 1 15,-21-1-15,0 21 0,21 1 16,0-1-16,-21-20 0,-1 20 0,22 1 16,-21-1-16,21 1 0,0-1 0,0-20 15,0 20-15,0-21 0,0 22 16,0-22-16,0 1 0,0-22 0,0 21 15,0-21-15,0 0 0,21 1 0,1-1 16,-1-21-16,0 0 0,0 0 16,0 0-16,22 0 0,-22 0 15,0 0-15,0-21 0,21-1 16,-20 1-16,20 0 0,-21 0 0,0 0 16,22-22-16,-22 22 0,0-21 15,0 0-15,0-1 0,0 22 0,-21-21 16,22-1-16</inkml:trace>
  <inkml:trace contextRef="#ctx0" brushRef="#br0" timeOffset="40796.49">8488 6646 0,'0'0'0,"-43"0"0,-20 0 0</inkml:trace>
  <inkml:trace contextRef="#ctx0" brushRef="#br0" timeOffset="40824.48">8445 6689 0</inkml:trace>
  <inkml:trace contextRef="#ctx0" brushRef="#br0" timeOffset="40912.43">8805 6646 0,'21'0'0,"1"0"16,-65 0-16,128 0 0,-43-21 0,1 21 0,20 0 16,-21-21-16,1 21 0,-1 0 0,0-21 15,-20 21-15,-1-21 0,0 21 16,-21-21-16,-21 21 0,0-22 15</inkml:trace>
  <inkml:trace contextRef="#ctx0" brushRef="#br0" timeOffset="41712.97">4762 6985 0,'-21'0'16,"0"0"-16,0 0 0,0 0 0,0 21 15,-1-21-15,1 0 0,0 21 16,42-21 31,22 0-47,-22 0 0,21 0 0,-21 0 16,22 0-16,-1 0 0,0-21 0,-21 21 15,22 0-15,-1 0 0,-21-21 16,22 21-16,-22 0 0,0 0 0,21 0 15,-21 0-15,1 0 0,-1 0 16,0 0 0,-21-21-1</inkml:trace>
  <inkml:trace contextRef="#ctx0" brushRef="#br0" timeOffset="41745.94">5186 6964 0,'21'0'16,"-42"0"-16,63 0 0</inkml:trace>
  <inkml:trace contextRef="#ctx0" brushRef="#br0" timeOffset="42444.31">11747 6244 0,'0'-21'0,"0"42"0,-21-42 16,0 0-16,21 0 0,-21 0 0,21-1 15,-21 22-15,21-21 16,-21 21-16,-1 21 15,22 1-15,0-1 0,-21 21 16,0 0-16,21 1 0,-21 20 0,0 22 16,21-22-16,-21 22 0,-1 0 0,22-22 15,-21 22-15,21 0 0,-21-22 16,0 22-16,21-22 0,-21 1 0,21-1 16,-21 1-16,21-1 0,-22-20 0,22-22 15,0 21-15,0-21 0,0 0 16,0 1-16,0-44 31,0 1-31,0 0 0,22-21 16,-22 21-16</inkml:trace>
  <inkml:trace contextRef="#ctx0" brushRef="#br0" timeOffset="42772.12">11324 6477 0,'0'0'0,"-21"-85"16,21 43-16,0 21 0,0 0 16,21 0-16,0-1 0,0-20 15,22 21-15,-1 0 0,0 0 16,22-1-16,-22 1 0,22 21 0,-1 0 16,-20 0-16,-1 0 0,0 0 15,-21 21-15,1 22 0,-22-22 0,0 42 16,0-20-16,-22 20 0,1-20 0,-21 20 15,0-21-15,-1 22 0,1-22 16,0 22-16,-22-22 0,22-21 0,21 22 16,-22-22-16,1 21 0,21-21 0,0 0 15,-1-21-15,1 22 0,0-22 16,21 21-16,21-21 16,0 0-16,1 0 15,-1 0-15,21 0 16,-21 0-16</inkml:trace>
  <inkml:trace contextRef="#ctx0" brushRef="#br0" timeOffset="45107.98">12213 7260 0,'0'0'0,"21"0"0,0 0 0,1 0 16,-22-21-16,21 21 0,0-21 15,-21 0-15,0 0 0,21-1 16,-21 1-16,0 0 0,0 0 16,0-21-16,0 20 0,0 1 0,0-21 15,-21 21-15,0 0 0,0-22 16,-22 22-16,22 0 0,0 21 0,-21 0 16,20 0-16,1 0 0,-21 0 0,21 0 15,0 21-15,-1 0 0,1 0 16,-21 22-16,42-1 0,-21 0 0,0 1 15,21-1-15,-22 0 0,22 1 16,0-1-16,0 0 0,0-20 0,0 20 16,0-21-16,0 0 0,0 0 15,22 1-15,-1-22 0,0 0 16,0 0-16,21 0 0,-20 0 16,-1-22-16,21 1 0,-21 0 0,22 0 15,-22 0-15,21-22 0,-21 22 0,0-21 16,1 0-16,-1 20 0,0-20 15,0 0-15,-21 21 0,0-22 0,0 22 16,0-21-16,0 21 0,0-1 0,0 1 16,0 42-1,0 1 1,0-1-16,0 0 0,0 21 16,-21-21-16,21 22 0,-21-1 15,21 0-15,0 1 0,0-1 0,0-21 16,0 22-16,0-22 0,0 21 0,21-21 15,0 0-15,0-21 0,0 22 16,1-22-16,-1 0 0,21 0 0,-21 0 16,22 0-16,-22-22 0,21 1 0,0 0 15,1 0-15,-1 0 0,-21-22 16,22 1-16,-1 21 0,-21-21 0,21-1 16,-20 1-16,-1 0 0,-21 20 15,0-20-15,0 21 0,0 0 0,0 0 16,-21-1-16,-1 22 0,1 0 0,-21 0 15,21 0-15,0 0 0,-1 0 16,1 22-16,21-1 0,0 0 16,0 0-16,0 0 0,0 0 15,0 1-15,21-1 0,1 21 16,-1-21-16,0 0 0,0 22 0,0-22 16,0 21-16,1-21 0,-22 22 0,21-22 15,0 0-15,0 21 0,0-20 16,0-1-16,1 0 0,-22 0 0,21-21 15,0 21-15,0-21 0,0 0 0,22 0 16,-22 0-16,0 0 0,21 0 16,1 0-16,-22 0 0,21-21 0,0 0 15,1 0-15,-22 0 0,21-1 16,1-20-16,-22 0 0,0-1 16,21 1-16,-21 0 0,-21-1 0,22-20 15,-22 21-15,0-1 0,0 1 0,0 21 16,0 0-16,0-22 0,0 22 15,-22 21-15,1 0 0,0 0 16,0 0-16,0 21 0,0 0 0,-22 1 16,22-1-16,-21 0 0,21 21 15,-22-21-15,22 22 0,-21-1 0,21-21 16,-1 22-16,1-1 0,0 0 16,21-21-16,0 22 0,0-22 15,0 0-15,0 0 0,0 0 0,21 1 16,0-22-16,1 0 0,-1 0 0,0 0 15,21 0-15,-21 0 0,22-22 16,-22 1-16,21 0 0,-21 0 0,22 0 16,-22-22-16,0 1 0,0 21 0,0-21 15,1-1-15,-22 1 0,0 21 16,21-22-16,-21 22 0,0-21 0,0 21 16,0 0-16,0 42 31,0 0-31,0 0 0,-21 0 0,21 22 15,0-1-15,-22-21 16,22 21-16,0 1 0,0-22 0,0 21 16,0 1-16,0-22 0,22 21 0,-1-21 15,0 0-15,0 1 0,0-1 16,22-21-16,-22 21 0,0-21 0,21 0 16,-21 0-16,22 0 0,-22 0 0,21 0 15,1-21-15,-1 21 0,0-21 16,-21-1-16,22-20 0,-22 21 0,21-21 15,-21-1-15,22 1 0,-22 0 16,0-1-16,0-20 0,0-1 16,-21 1-16,22-1 0,-1 1 0,0-1 0,-21-20 15,21 20-15,-21 1 0,21-1 16,-21 1-16,0 20 0,0 1 16,0 21-16,0 0 0,0-1 0,0 44 15,0 20 1,-21 0-16,0 1 0,0 20 15,21 1-15,0-1 0,-21 1 0,21 20 16,-22-20-16,22-1 0,0 1 0,0-1 16,0-20-16,0 20 0,0-21 15,0 1-15,0-1 0,0 0 0,22-20 16,-1-1-16,0 0 0,0 0 16,0 0-16,0-21 0,22 0 0,-22 0 15,21 0-15,-21 0 0,22-21 16,-22 0-16,21 0 0,1-22 0,-22 22 15,21-21-15,0 0 0,-20-1 16,20 1-16,-21 0 0,0-22 0,0 22 16,22-22-16,-22-20 0,0 20 15,-21-21-15,21 22 0,0-22 0,-21 22 16,22-1-16,-22 22 0,0 0 0,0 20 16,0 1-16,0 0 0,-22 42 15,1 0 1,0 1-16,0 20 0,21 0 0,0 22 15,-21-1-15,21 1 0,-21-1 16,21 1-16,0-1 0,0 1 16,0-22-16,0 22 0,0-1 0,0-21 15,0 22-15,0-22 0,21 1 16,0-1-16,-21-21 0,21 21 0,0-20 16,0-1-16,1 0 0,20-21 0,-21 21 15,21-21-15,-20 0 0,20 0 16,0 0-16,1 0 0,-22-21 0,21 0 15,0 0-15,1-1 0,-22 1 0,0-21 16,21 21-16,-20-22 0,-1 1 16,0 21-16,0-21 0,-21-1 15,0 1-15,0 21 0,0-22 0,0 22 16,0 0-16,-21 21 16,0 21-16,0-21 15,-1 21-15,1 1 0,0-1 0,0 21 16,0-21-16,21 0 0,0 22 15,-21-1-15,21-21 0,0 22 0,0-22 16,0 21-16,0-21 0,0 22 0,0-22 16,21 0-16,-21 0 0,21 0 15,0 0-15,0 1 0,0-22 0,22 21 16,-22-21-16,21 0 0,-21 0 16,22 0-16,-1 0 0,0 0 15,1-21-15,-1 21 0,0-22 0,1-20 0,-1 21 16,0-21-16,1-1 0,-1 1 15,0 0-15,-20-1 0,20-20 16,0 20-16,1-20 0,-22-1 0,21-20 16,-21 20-16,0-20 0,22 20 15,-22-21-15,0 22 0,-21-1 0,21 1 16,-21 21-16,0 20 0,0-20 0,0 21 16,-21 21-1,0 0-15,0 42 0,-22-21 16,22 43-16,0-22 0,0 22 15,0-1-15,0 1 0,-1 20 0,22-20 16,-21-1-16,21-20 0,-21 20 16,21 1-16,-21-22 0,21 0 0,0 22 15,0-22-15,0 1 0,0-1 16,21-21-16,0 21 0,0-20 0,1-1 16,-1 0-16,0-21 0,0 0 0,21 0 15,-20 0-15,20 0 0,-21 0 16,21 0-16,1 0 0,-22-21 0,21 0 15,-21-1-15,22 1 0,-1 0 0,-21 0 16,0 0-16,1 0 0,20-1 16,-42 1-16,21 0 0,0 0 15,-21 0-15,-21 21 16,0 0-16,0-21 0</inkml:trace>
  <inkml:trace contextRef="#ctx0" brushRef="#br0" timeOffset="46999.93">804 9313 0,'0'0'0,"-21"0"16,0 0 359,0 0-344,0 0-15,21-21 62,0 0-47,0 0-31,21 21 31,-21-21-31,21 21 0,-21-21 16,21 21-16,0 0 0,0 0 0,1 0 16,-1 0-16,0 0 15,0 0-15,0 0 0,-21 21 16,21 0-16,-21 0 15,0 0-15,0 0 0,0 1 0,0-1 16,0 0-16,-21 0 0,21 21 16,-21-20-16,0-1 0,0 0 0,0 0 15,-1 21-15,-20-20 16,21-22-16,0 21 0,0 0 0,-1-21 16,1 0-1,0 0-15,21-21 31,0 0-15,0-1-16,21 1 0,0 0 16,1 21-16,-1-21 15,0 21-15,0 0 0,0-21 0,0 21 16,22 0-16,-22 0 0,0 0 16,0 0-16,0 0 0,1 21 0,-1-21 15,0 21-15,0 0 16,-21 0-16,0 22 0,0-22 0,0 21 15,0-21-15,0 22 0,-21-22 16,0 21-16,0-21 0,-1 1 16,-20 20-16,21-21 0,0 0 0,-22 0 15,22-21-15,-21 22 0,0-22 16,-1 0-16,22 0 0,-21 0 0,-1 0 16,1 0-16,21 0 0,-21-22 15,-1 1-15,22 21 0,-21-21 0,21 0 16,-1 0-16,1 0 0,0-1 15,0 1-15,0 0 0,21 0 0,-21 21 16,21-21-16,0 0 16,21-1 15,0 22-31,0-21 16,0 21-16,0 0 0</inkml:trace>
  <inkml:trace contextRef="#ctx0" brushRef="#br0" timeOffset="48516">1566 9567 0,'-21'0'15,"0"0"1,21 22-16,-21-22 0,21 21 0,-21 0 15,-1 0-15,22 0 16,0 0-16,-21-21 16,21 22-1,21-22 17,-21-22-32,0 1 15,0 0-15,0 0 16,0 0-1,-21 21 1,0 0 0,0 0-16,21 21 15,0 0-15,0 0 16,0 0-16,0 1 16,21-22-1,-21 21-15,21-21 0</inkml:trace>
  <inkml:trace contextRef="#ctx0" brushRef="#br0" timeOffset="83047.97">13314 2858 0,'0'0'0,"42"-22"0,-21 1 0,0 0 16,1 21-16,-1 0 0,-42 0 31,-1 21-31,-20 0 0,0 1 16,-1 20-16,1 0 0,-21 1 15,-1-1-15,1 0 0,-22 22 0,21-1 16,1 1-16,-1-1 0,1 1 16,-1-1-16,1 1 0,21-22 0,-22 0 15,43 1-15,-21-22 0,-1 21 16,22-21-16,0 1 0,0-1 0,21 0 16,21-21-1,0 0 1,0-21-16,22 0 0,-1-1 15,0-20-15,1 21 0,-1-21 0</inkml:trace>
  <inkml:trace contextRef="#ctx0" brushRef="#br0" timeOffset="83343.8">14118 2858 0,'0'0'0,"-42"0"32,21 0-32,-1 0 0,-20 0 0,0 21 0,-1 0 15,1 0-15,0 21 0,-1-20 16,-20 20-16,21 0 0,-22 1 16,22-1-16,-22 21 0,22-20 0,0-1 15,-1 22-15,22-22 0,-21-21 16,42 21-16,0 1 0,0-22 15,0 0-15,0 21 0,21-42 0,21 22 16,-21-22-16,22 0 0,20 0 16,-20 0-16,-1 0 0,21 0 0,-20 0 15,20-22-15,-20 1 0,-1 0 0</inkml:trace>
  <inkml:trace contextRef="#ctx0" brushRef="#br0" timeOffset="83761.56">14309 3196 0,'21'-21'15,"-42"42"-15,42-63 0,-42 42 16,-1 0-16,1 0 16,0 21-16,0 21 0,0-20 0,-22 20 15,22-21-15,-21 21 0,21 1 16,-22-22-16,22 21 0,-21 1 0,21-22 16,0 0-16,21 21 0,0-21 15,0 1-15,0-1 0,0 0 16,21-21-16,0 21 0,21-21 15,-21 0-15,22 0 0,-1 0 0,0 0 16,1-21-16,-1 0 0,-21 0 0,22-1 16,-1 1-16,-21 0 15,21 0-15,-20-21 0,-1 20 0,-21-20 16,0 21-16,0-21 0,0-1 16,0 22-16,0 0 0,-43 0 0,22 0 15,0-1-15,-21 22 0,21 0 16,-22 0-16,22 0 0,-21 0 0,21 22 15,-22-22-15,22 21 0,0 0 16,-21 0-16,20 0 0,22 0 0,0 1 16,-21-1-16,21 0 0,0 0 0,0 0 15,0 0-15,21-21 0,1 0 16,20 0-16,0 0 0,1 0 0,-1 0 16,0-21-16,1 21 15,-1-21-15,0 0 0</inkml:trace>
  <inkml:trace contextRef="#ctx0" brushRef="#br0" timeOffset="84624.58">14668 3217 0,'22'0'15,"-22"22"-15,0-1 16,0 0-16,0 0 0,0 0 16,0 22-16,0-22 0,0 0 0,-22 0 15,22 21-15,-21-20 0,21-1 16,-21 0-16,21 0 0,0 0 15,0 0-15,-21-21 16,42-21 15,0 0-31,-21 0 0,21 0 16,1 0-16,-22-22 0,21 22 0,-21-21 16,21 21-16,0-1 0,-21-20 15,21 21-15,0 0 0,1 21 16,-22-21-16,21 21 15,-21 21-15,0 0 0,0 0 16,0 0-16,0 0 0,0 1 16,0-1-16,0 0 0,0 0 15,0 0-15,0 0 0,0 1 0,0-1 16,0 0 0,21-21-16,0 0 0,0 0 15,0 0-15,1-21 0,20 21 16,-21-21-16,0-1 0,22 1 0,-22 0 15,21 0-15,-21-21 0,22 20 16,-22 1-16,21 0 0,-21 0 0,0 0 16,-21 0-16,22 21 15,-22 21 1,0 0-16,0 0 0,0 0 16,0 0-16,-22 1 15,22 20-15,0-21 0,0 0 0,0 0 16,0 1-16,0-1 0,0 0 15,0 0-15,22-21 0,-1 0 16,0 21-16,21-21 0,-21 0 0,1 0 16,20 0-16,-21 0 0,21 0 15,1-21-15,-22 0 0,0 0 0,21 21 16,-20-43-16,-1 22 0,0 0 16,0 0-16,0-21 0,-21 20 0,0-20 15,21 21-15,-21 0 0,0 0 16,0-1-16,0 1 0,0 42 31,-21 1-31,21-1 16,-21 0-16,0 21 0,21 1 15,-21-22-15,21 21 0,-21 0 0,-1 1 16,22-1-16,-21 0 0,21 1 0,0-1 16,-21 0-16,21 1 0,0-1 15,0-21-15,-21 22 0,21-1 0,0-21 16,0 0-16,0 0 0,0 22 15,0-22-15,0 0 0,21-21 32,0-21-17,0 0-15,-21 0 0,0-1 0,0 1 0,22-21 16,-22 21-16,21-22 16,-21 1-16,0 0 0,0-1 0</inkml:trace>
  <inkml:trace contextRef="#ctx0" brushRef="#br0" timeOffset="84876.43">15727 3281 0,'0'-42'0,"0"84"0,0-106 16,0 43-16,21 0 16,0 0-16,0 21 0,0 0 0,1 0 15,-1 0-15,21 0 0,-21 0 16,0 0-16,22 0 0,-22 0 0,0 21 16,0 0-16,-21 0 0,0 1 15,0-1-15,0 21 0,-21-21 16,0 0-16,0 1 0,0 20 0,-1-21 15,-20 0-15,21 0 0,0-21 16,0 22-16,-1-1 0,1-21 0,0 0 16,21 21-16,-21-21 0,42 0 31,0 0-31,0-21 16,1 21-16,-1-21 0,21-1 0</inkml:trace>
  <inkml:trace contextRef="#ctx0" brushRef="#br0" timeOffset="86924.38">16595 3154 0,'0'-21'0,"-22"21"32,-20 0-32,21 0 0,0 21 15,0 0-15,-22 0 0,22 0 16,0 1-16,-21-1 0,20 21 0,1-21 15,0 0-15,0 22 0,0-22 16,21 0-16,0 0 0,0 0 0,0 1 16,0-1-16,0 0 15,21-21-15,0 0 16,0 0-16,0 0 0,1-21 16,-1 0-16,0-1 0,0 1 15,0 0-15,0 0 0,1 0 0,-1-22 16,0 22-16,-21-21 0,0 0 15,21 20-15,-21 1 0,21 0 0,-21 0 16,0 0-16,0 42 16,0 0-1,-21 0-15,21 0 0,-21 22 16,21-22-16,-21 21 0,21-21 0,0 1 16,0-1-16,0 0 0,0 0 0,0 0 15,0 0-15,0 1 16,21-22-16,0 0 0,0 0 0,0 0 15,1 0-15,20 0 0,-21 0 16,21 0-16,-20-22 0,20 1 0,-21 0 16,21 0-16,-20-21 0,20 20 15,-21-20-15,0 0 0,0-22 0,-21 22 16,22 0-16,-1-1 0,-21-20 16,0 20-16,0 1 0,0 0 0,0 21 15,0-1-15,0 1 0,-21 42 31,-1 1-31,22-1 0,-21 0 0,0 21 16,0-21-16,21 22 0,-21-1 16,0 0-16,21 1 0,-22 20 0,22-20 15,0-1-15,0 0 0,0 1 16,0-1-16,0-21 0,0 21 0,0-20 16,0-1-16,22 0 0,-1-21 15,0 21-15,0-21 0,0 0 16,0 0-16,1 0 0,-1-21 15,0 0-15,0 0 0,-21-1 16,0 1-16,21 0 0,-21-21 0,21 21 16,-21-1-16,0-20 15,0 21-15,0 0 0,0 0 16,22 21-16,-1 0 16,0 0-1,-21 21-15,21-21 16,0 0-16,0 0 0,1 0 0,20 0 15,-21 0-15,21 0 0,1 0 16,-1 0-16,-21 0 0,22-21 0,-22 21 16,0-22-16,0 22 0,0-21 15,0 21-15,-21-21 0,-21 42 32,0 0-17,0 1-15,0-1 0,0 0 0,-1 0 16,22 0-16,0 22 0,-21-22 15,21 0-15,0 0 0,0 0 0,0 0 16,0 1-16,21-1 16,1-21-16,-1 0 0,0 0 0,21 0 15,-21 0-15,22 0 0,-1 0 16,-21 0-16,22-21 0,-22-1 0,0 1 16,21 0-16,-21 0 0,22-21 15,-22-1-15,21 1 0,-21-22 0,1 22 16,20-21-16,-21 20 0,0-20 0,0 20 15,1-20-15,-22 21 16,0-1-16,0 22 0,0 0 0,0 0 16,0 0-16,-22 42 15,1 0-15,21 0 16,-21 21-16,0 1 0,0-22 16,21 21-16,-21 1 0,-1-1 0,22 0 15,0 1-15,0-1 0,-21 0 16,21 1-16,0-1 0,0-21 0,0 21 15,0-20-15,0-1 0,0 0 16,0 0-16,0 0 0,21-21 0,1 0 16,-1 0-16,0 0 15,0 0-15,0-21 16,0 0-16,1 0 0,-1 0 0,0-1 16,0-20-16,0 21 0,0 0 15,1-22-15,-22 22 0,21 21 0,-21-21 16,21 21-16,-21 21 15,0 0 1,-21 1-16,0-1 0,21 0 16,0 0-16,-22 21 0,22-20 0,0-1 15,0 0-15,0 0 0,0 0 16,22 0-16,-1-21 0,0 0 16,21 0-16,-21 0 0,22 0 15,-22 0-15,21 0 0,-21 0 16,22 0-16,-1-21 0,0-21 0,-20 21 15,20-22-15,0 22 0,-21-42 16,22 20-16,-22 1 0,21-21 0,-21 20 16,1 1-16,-1 0 0,0-1 15,0 22-15,-21-21 0,0 21 0,-21 42 32,0 0-17,21 0-15,-21 0 0,-1 22 16,22-22-16,-21 21 0,0-21 15,21 22-15,-21-1 0,21 0 16,-21-21-16,21 22 0,0-1 0,-21-21 16,21 22-16,0-22 0,0 0 15,0 0-15,0 0 0,0 0 0,0 1 16,21-22-16,0 0 16,0 0-16,0 0 0,0 0 0,1 0 15,-1-22-15,0 1 0,0 21 16,0-42-16,0 21 0,1 0 0,-1-1 15,0 1-15,0 0 0,0 0 16,-21 0-16,0 42 31,0 0-31,0 0 0,0 0 16,0 1-16,0-1 16,0 0-16,0 0 0,0 0 15,21 0 1,1-21-16,-1 0 0,0 0 0,0 0 15,21 0-15,-20 0 0,-1 0 16,0-21-16,0 21 0,0-21 0,22 0 16,-43 0-16,21 0 0,0-22 15,0 22-15,-21 0 0,0-21 0,21 20 16,-21 1-16,0 42 31,-21-21-31,21 22 0,-21 20 0,0-21 16,0 21-16,-1-20 0,1 20 15,0 0-15,0 1 0,0-1 0,0-21 16,-1 21-16,1 1 0,0-22 16,0 21-16,21-21 0,0 22 0,-21-22 15,21 0-15,-21 0 0,21 0 16,-22 1-16,22-1 0,0 0 16,0-42 15,0 0-31,0-1 0,22 1 0,-22-21 15,0 21-15,0-22 16</inkml:trace>
  <inkml:trace contextRef="#ctx0" brushRef="#br0" timeOffset="87132.26">18986 2985 0,'0'0'0,"0"-22"16,22 22-1,-1 0-15,0 0 0,0 0 0,0 0 16,0-21-16,22 21 0,-22 0 16,21 0-16,-21 0 0,22 0 0,-22 0 15,21 0-15,-21-21 16,1 21-16,-1 0 0,0-21 0,-21 0 16</inkml:trace>
  <inkml:trace contextRef="#ctx0" brushRef="#br0" timeOffset="87328.52">18203 2815 0,'0'0'0,"-21"0"0,0 0 0,0 21 15,0-21-15,21 22 16</inkml:trace>
  <inkml:trace contextRef="#ctx0" brushRef="#br0" timeOffset="87496.45">16891 2836 0,'0'0'0,"-21"0"0,42 0 63,0 0-63,0 0 0</inkml:trace>
  <inkml:trace contextRef="#ctx0" brushRef="#br0" timeOffset="88032.01">20066 2625 0,'0'0'0,"0"-21"16,0 42-1,0 0-15,0 21 16,0-21-16,0 22 0,-21 20 0,0-20 0,21 20 15,-22-21-15,1 22 0,0-1 16,0 1-16,0-22 0,0 22 16,-1-22-16,1 0 0,0 1 15,0-1-15,0-21 0,21 0 0,-21 1 16,21-1-16,21-21 31,0-21-31,0-1 0,-21 1 0,21 0 16,0 0-16,1-21 0</inkml:trace>
  <inkml:trace contextRef="#ctx0" brushRef="#br0" timeOffset="88307.86">19918 2667 0,'0'0'0,"-21"-21"0,21 0 0,0-22 16,0 22-16,0 0 0,0 0 0,21 0 15,0 0-15,0-1 0,0 1 16,22 0-16,-22 0 0,21 21 15,0 0-15,22 0 0,-22 0 0,-21 0 16,22 42-16,-22-21 0,-21 22 16,0-1-16,0 0 0,-21 1 0,0-1 15,-1 0-15,-20 1 0,0-1 16,-1 0-16,1 1 0,0-22 16,-1 0-16,22 21 0,0-20 0,-21-22 0,21 21 15,21 0-15,0 0 16,21-21-1,21 0-15,-21 0 16,0 0-16,22 0 0</inkml:trace>
  <inkml:trace contextRef="#ctx0" brushRef="#br0" timeOffset="89043.95">20616 3048 0,'0'0'0,"43"-21"0,-22 0 15,0 21-15,0-21 0,-21-1 16,0 1-16,0 0 0,0 0 15,0 0-15,-21 21 0,0-21 16,0 21-16,-1 0 16,1 0-16,0 21 0,-21 0 0,21 0 15,-1 0-15,-20 0 0,21 1 16,0 20-16,0-21 0,-1 21 0,1-20 16,0-1-16,21 0 0,0 0 15,-21 0-15,21 0 0,0 1 0,21-22 16,0 0-1,0 0-15,1 0 0,-1 0 0,21-22 16,-21 1-16,0 0 0,22 0 16,-22 0-16,0 0 0,0-1 0,22 1 15,-22 0-15,-21 0 0,21 0 16,0 0-16,0 21 16,-21 21-1,0 0 1,0 0-16,-21 0 0,21 0 0,0 1 15,0-1-15,0 0 0,0 0 16,0 0-16,0 0 16,21-21-16,0 0 0,1 0 15,-1 0-15,0 0 0,0 0 0,0 0 16,0 0-16,1-21 16,20 0-16,-21 21 0,0-21 0,0 0 0,1 0 15,-1-22-15,0 22 0,0 0 16,-21 0-16,21 0 0,0-1 15,1 1-15,20 21 0,-21-21 16,0 21-16,0 0 0,1 0 0,-1 0 16,0 0-16,0 21 0,0-21 15,-21 21-15,0 1 0,0-1 0,0 0 16,0 0-16,0 0 0,0 0 16,0 1-16,-21-1 0,0 0 15,21 0-15,-21-21 0,21 21 0,-21-21 16,21-21 15,0 0-15,0 0-16,21 0 0,0-1 0,-21 1 15,21 0-15,0-21 0,0 21 16,1-1-16,-1-20 0,0 21 0,0 21 16,0-21-16,0 0 0,1 21 15,-1 0-15,0 0 0,0 0 16,0 0-16,0 21 0,1-21 15,-22 21-15</inkml:trace>
  <inkml:trace contextRef="#ctx0" brushRef="#br0" timeOffset="90420.25">22056 3133 0,'0'0'0,"21"-21"0,-21-1 15,0 1-15,21 0 0,-21 0 16,0 0-16,0-22 0,0 22 16,0 0-16,0 0 0,0 0 0,-21 21 15,0 0-15,-1 0 0,1 0 16,0 0-16,0 0 0,-21 0 0,20 21 16,-20 0-16,21 0 0,-21 22 15,20-22-15,1 0 0,0 0 16,21 21-16,0-20 0,0-1 0,0 0 15,0 0-15,0 0 0,0 0 16,21-21-16,0 0 0,1 0 16,-1 0-16,21 0 0,-21 0 15,0-21-15,1 0 0,-1 21 0,21-21 16,-21 0-16,0 0 0,1-1 16,-1 1-16,0 0 0,-21-21 0,21 21 15,0-1-15,0 1 0,-21 0 16,0 0-16,22 21 0,-22 21 31,0 0-31,0 0 0,0 1 16,0-1-16,-22 0 0,22 0 15,-21 0-15,21 22 0,0-22 0,0 0 16,0 0-16,0 0 0,0 0 16,0 1-16,21-22 0,1 0 15,-1 0-15,0 0 0,0 0 16,21 0-16,-20 0 0,-1-22 0,0 1 15,21 0-15,-21 0 0,1 0 0,20 0 16,-21-22-16,21 22 0,-20-21 16,-1-22-16,0 22 0,21 0 0,-21-22 15,1 1-15,-1 20 16,0-20-16,-21 42 0,0-22 0,21 22 16,-21 0-16,-21 42 15,21 21-15,-21-20 16,0 20-16,-1-21 0,1 21 15,0 1-15,0-1 0,21 0 0,0 1 16,-21-1-16,21-21 0,0 22 16,-21-1-16,21-21 0,0 21 0,0-20 15,0-1-15,0 0 0,21 0 16,0 0-16,0 0 0,0 1 0,22-22 16,-22 0-16,21 0 0,0 0 15,1 0-15,-1-22 0,0 1 16,-20 21-16,20-42 0,0 21 15,-21 0-15,22-22 0,-22 1 0,0 0 16,21-1-16,-20 1 0,-1 0 16,0-1-16,-21 22 0,0-21 0,0 21 15,0-1-15,-21 22 16,0 22 0,-1 20-16,1-21 0,0 21 15,0-20-15,0 20 0,0 0 0,-1-21 16,1 22-16,21-1 0,0-21 15,0 22-15,0-22 0,0 0 0,0 0 16,0 0-16,0 0 0,21 1 16,1-1-16,-1-21 0,0 0 15,0 0-15,0 0 0,22 0 0,-22 0 16,0-21-16,21-1 0,-21 1 16,1 0-16,-1 0 0,0 0 0,0 0 15,0-22-15,0 22 0,-21 0 16,0 0-16,0 0 0,-21 42 31,0-21-15,0 21-16,21 0 0,-21 0 15,21 0-15,-21 1 0,21-1 0,0 0 16,0 0-16,0 0 16,0 0-16,0 1 15,21-22-15,0 0 0,0 0 0,0 0 16,0 0-16,22 0 0,-1 0 15,0-22-15,1 1 0,-1 0 0,0 0 16,1-21-16,-1 20 0,0-20 16,-20 0-16,20-1 0,0-20 0,1 21 15,-1-22-15,-21 1 0,21-1 16,-20 1-16,-1 20 0,0 1 16,-21 0-16,0 20 0,0 1 0,-42 21 15,20 0-15,-20 0 16,21 43-16,-21-22 0,-1 21 15,1 0-15,21 1 0,-22 20 0,22-20 16,0 20-16,0-21 0,21 22 16,0-22-16,0 1 0,0 20 0,0-21 15,0 1-15,21-1 0,0-21 16,0 22-16,1-22 0,-1 0 0,0 0 16,21-21-16,-21 0 0,22 0 15,-22 0-15,21 0 0,1 0 0,-22-21 16,21 21-16,0-21 0,-20 0 15,20-1-15,0-20 0</inkml:trace>
  <inkml:trace contextRef="#ctx0" brushRef="#br0" timeOffset="92347.5">4022 8869 0,'0'0'0,"21"0"16,0-21-1,0 21 16,0 0-15,-21-21-16,21-1 31,-21 1-31,0 0 16,0 0 0,0 0-16,0 0 15,0-1-15,0 1 16,0 0-16,0 0 15,0 0-15,0 0 16,-21 21-16,0 0 0,0-22 0,-21 22 16,20 0-16,-20 0 0,0 0 0,-1 0 15,1 22-15,-21-22 0,20 21 16,1 0-16,-22 0 0,22 21 0,-21 1 16,20 20-16,-20-20 0,20 20 15,1 1-15,21 20 0,-21-20 16,20-1-16,1 1 0,0-1 0,21 1 15,0-1-15,0-20 0,0 20 0,0-21 16,21 1-16,0-1 16,1 0-16,20-20 0,-21-1 0,43 0 15,-22-21-15,0 0 0,22 0 16,-1 0-16,-20 0 0,20-21 0,1 0 16,-22-1-16,21 1 0,-20 0 15,-1-21-15,-21 21 0,22-1 0,-43-20 16,0 21-16,0 0 0,0 0 15,0-1-15,-22 1 0,1 0 0,-21 0 16,0 21-16,-22 0 0,22-21 0,-1 21 16,-20 0-16,21 0 0,-1 0 15,1 0-15,21 0 0,-22 0 16,22 0-16,42 0 31,1 0-31,-1 0 0,0 0 16,21 0-16,-21 21 0,22 0 0,-1 0 15,0 0-15,-20 22 0,20-1 16,0 0-16,-21 22 0,1-22 0,-1 22 16,0-1-16,-21 1 0,0-1 0,0 22 15,0-22-15,0 22 0,-21 0 16,0-1-16,-1 22 0,1-21 0,-21 21 16,0-22-16,-1 22 0,1-21 0,0 21 15,-1-22-15,1-20 16,0 21-16,20-22 0,-20-21 0,21 1 15,21-1-15,0-21 0,0-42 16,0 0 0,0 0-16,21-22 0,0-20 0,0 21 15,1-22-15,-1 1 0,0-1 16</inkml:trace>
  <inkml:trace contextRef="#ctx0" brushRef="#br0" timeOffset="92760.26">4127 9525 0,'0'-21'0,"0"42"0,0-84 0,0 41 15,-21 1-15,21 0 0,0 0 0,0 0 16,0 0-16,0-22 0,21 22 16,-21 0-16,22 0 0,20 0 0,-21-1 15,21 1-15,1 21 0,-22 0 16,21 0-16,1 0 0,-1 0 0,0 0 15,-21 21-15,1 1 0,-1-1 16,0 21-16,-21-21 0,0 22 0,0-1 16,0 0-16,0-21 0,-21 22 15,0-1-15,-1 0 0,1-20 16,0-1-16,21 0 0,-21 0 0,21 0 16,-21-21-16,21-21 15,0 0 1,0 0-16,0 0 0,0-22 15,0 22-15,0 0 0,0-21 0,0 20 16,21-20-16,0 0 0,-21 21 0,21-22 16,0 22-16,1 0 0,-1 0 15,0 0-15,0-1 0,0 22 16,0 0-16,1 0 0,-1 0 0,0 0 16,0 0-16,0 0 0,0 0 15,1 22-15,-1-22 0</inkml:trace>
  <inkml:trace contextRef="#ctx0" brushRef="#br0" timeOffset="93988.58">5143 9208 0,'-21'0'15,"0"21"-15,0-21 0,21 21 0,-21 0 16,0-21-16,-1 21 0,1 0 15,0 22-15,0-22 0,0 0 16,0 21-16,-1-20 0,22 20 16,0-21-16,0 21 0,0-20 0,0-1 15,22 0-15,-1-21 0,0 21 0,0-21 16,0 0-16,0 0 0,22 0 16,-22 0-16,21-21 0,-21 21 0,1-21 15,20 0-15,-21-1 0,0 1 16,22 0-16,-22 0 0,0-21 0,-21 20 15,0 1-15,0-21 0,0 21 16,0-22-16,0 1 0,0 21 0,0-21 16,-21 20-16,0 1 0,-1 0 0,1 21 15,0 0-15,0 0 16,0 0-16,0 0 0,-1 21 0,1 0 16,0 1-16,0-1 0,0 0 0,0 0 15,-1 21-15,1-20 0,21 20 16,0 0-16,-21-21 0,21 22 0,0-22 15,0 21-15,0-21 0,0 1 16,21-1-16,0 0 0,1 0 0,-1-21 16,0 0-16,21 0 0,-21 0 15,22 0-15,-1 0 0,-21 0 0,22-21 16,20 0-16,-21 0 0,1-1 0,-1 1 16,22-21-16,-22 21 0,-21 0 15,21-22-15,-20 22 0,-1-21 16,0 21-16,0-1 0,-21 1 0,0 0 15,0 0-15,0 0 16,-21 21 0,0 0-16,0 21 15,21 0-15,-22 0 0,1 0 0,21 1 16,-21-1-16,21 0 0,0 0 0,0 0 16,0 0-16,0 1 15,21-1-15,0 0 0,1-21 0,-1 21 16,0-21-16,0 21 0,21-21 15,1 0-15,-22 0 0,21 0 0,1 0 16,-1-21-16,0 0 0,-21 0 16,22 0-16,-22-1 0,0 1 15,0 0-15,0 0 0,1 0 0,-1 0 16,-21-22-16,0 22 0,0 0 0,21 0 16,-21 0-16,0-1 0,0 1 15,-21 42 1,21 1-1,-21-1-15,21 0 0,0 0 0,0 0 16,0 22-16,0-22 0,0 0 0,0 0 16,0 0-16,0 0 0,0 1 15,0-1-15,21 0 0,0 0 0,0 0 16,0 0-16,0 1 0,22-22 16,-22 0-16,21 21 0,1-21 15,-22 0-15,21 0 0,0 0 0,-20-21 16,20-1-16,-21 22 0,21-21 15,-20 0-15,-1-21 0,-21 21 0,21-1 16,-21-20-16,21 0 0,-21 21 16,0-22-16,0 22 0,0-21 0,0 21 15,0-1-15,0 1 0,0 0 0,-21 21 32,0 0-32,0 0 0,-1 21 15,1 22-15,0-22 0,21 21 16,0 0-16,0 1 15,0-1-15,0 22 0,0-1 0,0 1 16,0-1-16,0 1 0,0 20 0,0-20 16,0-1-16,0 22 0,0-22 15,0 22-15,0 0 0,0-1 0,0 1 16,0-21-16,-21 20 0,0 1 0,0 0 16,-1-22-16,22 22 0,-21-22 15,0 22-15,0-22 0,0 1 0,0-1 16,21-20-16,-22-1 0,22 0 15,0-20-15,0-1 0,0 0 16,0-42 0,0 0-16,22-22 0,-22 1 15,21 0-15,0-1 0,-21-20 16,21-1-16,0 1 0,0-1 0,-21-20 16</inkml:trace>
  <inkml:trace contextRef="#ctx0" brushRef="#br0" timeOffset="94235.44">6583 9610 0,'0'0'0,"21"-85"0,-21 22 16,0 20-16,21 1 0,-21 0 16,21-1-16,0 1 0,1 21 15,-1 0-15,21-1 0,-21 22 0,22-21 16,-22 21-16,21 0 0,0 0 16,-20 0-16,20 0 0,-21 21 0,21 1 15,-20-1-15,-1 0 0,-21 0 16,0 21-16,0-20 0,0 20 0,-21 0 15,-1 1-15,1-22 0,-21 21 0,21 0 16,-22-20-16,1 20 0,21-21 16,-21 0-16,20 0 0,1 1 0,0-1 15,42-42 1</inkml:trace>
  <inkml:trace contextRef="#ctx0" brushRef="#br0" timeOffset="97807.74">8149 9017 0,'-21'0'0,"21"-42"16,0 21-16,0-1 16,21 1-16,0 0 0,22 0 15,-22-21-15,21-1 0,0 22 0,22-21 16,-22-1-16,1 1 0,-1 0 15,0 21-15,-21-22 0,1 1 0,-22 21 16,0-22-16,0 22 0,-22 0 0,1 0 16,0 21-16,-21 0 0,-1 0 15,1 0-15,0 0 0,-1 21 16,1 0-16,0 0 0,-1 1 16,1-1-16,0 21 0,21-21 0,-1 22 15,1-1-15,21 0 0,0-21 16,0 22-16,0-1 0,0-21 0,0 0 15,21 22-15,22-22 0,-22 0 0,21 0 16,-21 0-16,22-21 0,-1 22 16,0-22-16,1 0 0,-1 0 0,-21 0 15,22 0-15,-22 0 0,0 0 16,0 0-16,-21 21 16,-42-21-16,21 0 15,-1 21-15,-20 0 0,21 0 16,-21-21-16,20 43 0,-20-22 0,21 0 15,-21 0-15,20 21 0,1-20 16,0 20-16,0-21 0,0 21 0,21-20 16,-21-1-16,21 0 0,0 0 0,0 0 15,0 0-15,21 1 16,0-22-16,0 0 0,0 0 16,0 0-16,1 0 0,-1-22 0,21 1 15,-21 0-15,22 0 0,-22 0 16,21 0-16,0-1 0,-20-20 0,20 0 15,0 21-15,1-22 0,-1 1 16,0 21-16,1-22 0,-1 22 16,0 0-16,-21 0 0,1 21 0,20 0 15,-21 0-15,0 0 16,0 21-16,-21 0 0,0 0 16,0 22-16,0-22 0,-21 0 15,0 21-15,21-20 0,-21 20 0,0-21 16,0 0-16,21 0 0,-22 1 0,22-1 15,-21 0-15,21-42 32,21 21-17,1-21-15,-1-1 0,0 1 16,0 0-16,21 0 0,-20-21 0,-1 20 16,21-20-16,-21 21 0,0-21 15,1-1-15,20 22 0,-21-21 0,0 21 16,0-1-16,-21 1 0,0 0 0,22 21 15,-22 21 1,-22 0 0,1 1-16,21-1 0,-21 0 15,21 21-15,0-21 0,0 22 0,0-1 16,0-21-16,0 22 0,0-22 0,0 21 16,0-21-16,0 0 15,21 1-15,22-1 0,-22 0 0,0 0 16,21 0-16,1-21 0,-1 0 0,0 0 15,22 0-15,-22 0 0,22 0 16,-1 0-16,-21-21 0,22 0 0,-1 0 16,-20 0-16,-1-1 0,0-20 15,-20 21-15,-1-21 0,0 20 0,-21-20 16,0 0-16,0 21 0,0-1 0,0 1 16,0 0-16,-21 0 0,0 21 15,-1 0-15,1 0 0,-21 0 0,21 21 16,0 0-16,-1 0 0,1 1 15,0-1-15,21 0 0,-21 21 16,21-21-16,0 22 0,0-22 0,0 21 16,21-21-16,0 1 0,0-1 15,1 0-15,20 0 0,-21-21 0,0 0 16,22 21-16,-1-21 0,0 0 0,-21 0 16,22 0-16,-1 0 0,0-21 15,1 0-15,-1 21 0,-21-21 0,22 0 16,-1-1-16,-21-20 0,21 21 0,-20-21 15,-1 20-15,0-20 0,21 0 16,-21 21-16,1-1 0,-22 1 16,21 0-16,-21 0 0,21 21 0,-21 21 31,0 0-31,0 0 16,0 1-16,0-1 0,0 0 15,0 0-15,0 0 16,21-21-16,0 0 15,0 0-15,1 0 16,-1-21-16,-21 0 16,0 0-16,0 0 15,0-1-15,0 1 0,0 0 0,0 0 16,0 0-16,0 0 16,0-1-16,-21 1 0,-1 21 0,1 0 15,0 0-15,0 0 16,0 21-16,0-21 0,-1 22 15,1 20-15,0-21 0,21 0 0,-21 22 16,0-22-16,21 21 0,-21-21 16,21 22-16,0-22 0,0 0 0,0 21 15,0-21-15,0 22 0,0-22 0,0 0 16,21 0-16,0 0 0,0 1 16,0-22-16,22 21 0,-22-21 0,21 21 15,-21-21-15,22 0 0,-1 0 16,0 0-16,1-21 0,-1 0 15,0-1-15,1 1 0,-1 0 0,-21-21 16,21 21-16,1-22 0,-22 22 16,0-21-16,21-1 0,-20 1 0,-1 21 15,0-21-15,0 20 0,0 1 0,-21 0 16,21 21-16,-21 21 16,0 0-1,0 1-15,0-1 0,0 21 0,0-21 16,0 0-16,0 22 0,0-22 15,0 21-15,0-21 0,0 1 0,0-1 16,0 0-16,0 0 0,0 0 16,22-21-16,-1 21 0,0-21 15,0 0-15,0 0 0,0 0 0,1 0 16,-1-21-16,21 0 0,-21 21 16,0-21-16,1-21 0,-22 20 15,21 1-15,0-21 0,0 21 0,0-22 16,-21 1-16,21 0 0,-21 21 15,22-22-15,-1 22 0,-21 0 0,0 42 32,0 21-17,0-20-15,0-1 0,0 21 0,0-21 16,0 22-16,0-22 0,0 21 0,0-21 16,0 0-16,0 22 0,0-22 15,21 0-15,0 0 0,0 0 16,0 1-16,1-22 0,20 0 15,-21 0-15,21 0 0,1 0 16,-1 0-16,0 0 0,1 0 0,20 0 16,-20-22-16,-1 1 0,0 0 0,1-21 15,-22 21-15,21-22 0,0 1 16,-20 0-16,-1-22 0,21 1 0,-21-1 16,0 1-16,-21-1 0,22-21 15,-1 22-15,-21-1 0,0 22 0,0-21 16,0 20-16,0 1 0,0 21 0,0 0 15,0-1-15,-21 22 16,-1 22-16,22-1 16,-21 0-16,0 0 0,21 21 15,-21 1-15,0-1 0,21 22 0,-21-22 16,21 21-16,0 1 0,0-1 0,-22 1 16,22-1-16,0 1 0,0-22 15,0 22-15,0-22 0,0 0 0,0-20 16,22 20-16,-22-21 0,21 21 15,0-20-15,0-1 0,-21 0 0,42-21 16,-20 0-16,-1 0 0,0 0 0,21 0 16,1 0-16,-22 0 15,21-21-15,0 0 0,-20-1 0,20 1 16,0 0-16,1 0 0,-22-21 0,21 20 16,-21-20-16,0 0 0,22 21 15,-22-22-15,0 22 0,-21 0 0,0 0 16,21 21-16,-21 21 15,0 0-15,-21 0 16,21 0-16,-21 1 0,21-1 0,0 21 16,-21-21-16,21 0 0,0 1 15,0-1-15,0 0 0,0 0 0,0 0 16,21-21-16,0 0 0,0 0 16,0 0-16,1 0 15,-1 0-15,21 0 0,-21 0 0,22 0 16,-22 0-16,21-21 0,-21 0 0,0 21 15,22-21-15,-22 0 0,0-1 16,-21 1-16,21 0 0,0 0 0,-21-21 16,0 20-16,0 1 0,0 42 31,0 1-15,0-1-16,-21 0 0,0 0 15,21 0-15,0 22 0,0-22 16,0 0-16,0 0 0,0 0 0,0 0 15,21-21 1,0 0-16,1 0 0,-1 0 16,0 0-16,0 0 0,0 0 0,0 0 15,1-21-15,-1 21 0,0-21 16,-21 0-16,21 0 0,-21 0 0,21-1 16,-21-20-16,0 21 0,0-21 0,0 20 15,0 1-15,0-21 0,0 21 16,0 0-16,-21-1 0,0 22 0,0-21 15,0 21-15,-1 0 0,1 0 16,0 0-16,0 0 0,42 0 31,0 0-15,0 0-16,1 0 0,20 0 0,-21 0 16,21 0-16,1-21 0,-1 21 0,0 0 15,1 0-15,-1 0 0,0 0 16,-20 0-16,-1 0 0,0 21 0,0 0 15,-21 1-15,0-1 0,0 0 16,0 0-16,0 0 0,0 22 0,0-22 16,-21 0-16,21 0 0,-21 0 0,21 0 15,-21 1-15,-1-22 0,22 21 16,0 0-16,-21 0 16,21-42 30,21 0-46,1 0 16,-1-22-16,21 22 0,-21 0 16,0-21-16,22-1 0,-22 22 0,21-21 15,-21-1-15,22 22 0,-22 0 16,0 0-16,21 0 0,-20 21 16,-1 0-16,-21 21 0,0 0 15,0 0-15,0 0 0,0 22 16,0-22-16,-21 21 0,-1-21 0,22 1 15,0 20-15,0-21 0,-21 0 0,21 0 16,0 1-16,0-1 16,0 0-16,0 0 0,0 0 0,0 0 15,21-21-15,1 0 16,-1 0-16,0 0 0,21 0 16,-21 0-16,22 0 0,-1-21 0,0 21 15,-20-21-15,20 0 0,0 0 16,1 0-16,-1-22 0,0 1 15,1 21-15,-22-22 0,21 1 0,-21 0 0,0 21 16,1-22-16,-1 22 16,-21 0-16,0 0 0,0 0 0,-21 21 15,-1 0-15,1 0 16,0 0-16,0 0 0,0 21 16,21 0-16,-21 0 0,21 0 0,0 22 15,0-22-15,0 0 0,0 0 16,0 0-16,21 0 0,-21 1 0,21-1 15,0 0-15,-21 0 0,0 0 0,0 0 16,0 1-16,0-1 16,0 0-16,0 0 0,-21-21 15,0 21-15,0-21 16,-1 0-16,1 0 0,21 21 0,-21-21 16,0 0-16,0-21 31,21 0-31,0 0 15,0 0-15,-21 21 0,21-43 0,0 22 16,0 0-16,0-21 0</inkml:trace>
  <inkml:trace contextRef="#ctx0" brushRef="#br0" timeOffset="98011.62">14605 8573 0,'-21'0'15,"42"0"-15,-85 0 0,43-22 0,0 22 0,0 0 16,21-21 15,21 21-15</inkml:trace>
  <inkml:trace contextRef="#ctx0" brushRef="#br0" timeOffset="98283.98">12658 8657 0,'0'0'0,"-43"0"0,1 0 0,0 0 0,20 0 16,44 0-1,20 0-15,-21 0 0,21 0 16,22 0-16,-22 0 0,22 0 16,-1 0-16,-20 0 0,20 0 0,1 0 15,-22 0-15,21 0 0,-20 0 0,-22 0 16,21 0-16,-21 0 0,1 0 16,-44 0-1,1 0 1,0 0-16,0 0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3:48:11.2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2053 593 0,'0'-21'0,"0"-1"16,0 1-1,0 0-15,0 0 16,0 0-16,0 0 0,0-1 15,0 1-15,0 0 16,0 0-16,0 0 0,0 0 16,0-1-16,0 1 0,0 0 15,0 0-15,0 0 16,0 0-16,-21-1 16,0 22-1,0 22 16,21-1-31,0 0 0,0 21 16,0 1-16,0-1 0,0 0 0,0 1 16,0 20-16,0-21 0,0 22 15,-22-22-15,22 22 0,0-1 16,0 22-16,-21-22 0,21 1 16,-21-1-16,21 1 0,-21-1 0,21 1 15,0-22-15,0 22 0,-21-22 16,21 0-16,0 1 0,-21-1 15,21 0-15,0 1 0,0-22 0,0 0 16,0 0-16,0 0 0,0 1 16,-22-22-16,22-22 15,-21 1 1,21-21-16,0 21 16,0 0-16,0-22 0,0 1 15,0 0-15</inkml:trace>
  <inkml:trace contextRef="#ctx0" brushRef="#br0" timeOffset="491.62">1439 572 0,'0'0'0,"-84"-64"15,62 43-15,1 0 16,21 0-16,0-22 15,0 22-15,0 0 0,0 0 16,0 0-16,0-1 0,21 1 16,22 0-16,-22 0 0,21 0 15,1 0-15,20-1 0,1 22 0,-1-21 16,1 0-16,-1 21 0,22 0 16,-22 0-16,22 0 0,0 0 0,-1 21 15,-20 22-15,20-1 0,-20 0 16,-1 1-16,1 20 0,-22-21 15,1 22-15,-22-1 0,0 1 0,-21-1 16,0 1-16,0-1 0,-42 22 16,20-21-16,-20-1 0,0 1 15,-1-1-15,1-21 0,-21 22 16,-1-22-16,22 1 0,-22-1 0,22-21 16,0 21-16,-22-20 0,22-1 15,-1 0-15,1 0 0,0-21 0,-1 0 16,22 0-16,-21 0 0,21 0 15,-22 0-15,22 0 0,0 0 16,0 0-16,0-21 0,0 21 0,21-21 16,0 0-16,0-1 15,0 1 1,21 0-16,0 0 16,0 21-16,0-21 0,0 21 0</inkml:trace>
  <inkml:trace contextRef="#ctx0" brushRef="#br0" timeOffset="800.45">2730 1016 0,'0'0'0,"0"-21"15,0 42 32,0 0-47,0 0 0,-21 22 16,21-22-16,0 21 0,0-21 0,0 22 15,-21-22-15,21 21 0,-21-21 16,21 1-16,0-1 0,0 0 0,0 0 16,-21 0-16,21 0 15,-21-21-15,21-21 31,0 0-31,0-21 0,0 21 16,0-22-16</inkml:trace>
  <inkml:trace contextRef="#ctx0" brushRef="#br0" timeOffset="1132.52">2879 677 0,'0'22'0,"-22"-22"15,22 21-15,-21 0 0,0 0 16,21 0 0,21-21 15,-21-21-15,21 21-16,-21-21 0,0 0 15,-21 0 1,0 21-16,0 0 0,0 0 15,0 0-15,-1 0 16,1 0-16,0 0 0,0 0 0,21 21 16,0 0-1,0 0 1,0 0-16,0 0 0,21-21 16,0 22-16,0-22 15,1 0-15,-1 0 0</inkml:trace>
  <inkml:trace contextRef="#ctx0" brushRef="#br0" timeOffset="2096.32">3238 1080 0,'22'0'16,"-1"0"-1,-21-22 1,21 1-16,0 0 0,0 0 16,-21 0-16,21 21 0,-21-21 15,22-1-15,-22 1 0,0 0 16,-22 21 0,1 0-1,0 0-15,0 0 0,0 21 16,-22 0-16,22 1 0,0-1 15,-21 0-15,21 0 0,-1 0 0,1 0 16,21 1-16,0-1 16,0 0-16,0 0 0,0 0 15,21-21-15,1 0 16,-1 21-16,0-21 0,0 22 16,21-22-16,-20 21 0,-1-21 0,21 0 15,-21 21-15,22-21 0,-22 21 16,0 0-16,0-21 0,-21 21 15,0 1-15,0-1 16,-21-21-16,0 21 16,0-21-16,-1 0 0,1 0 0,-21 21 15,21-21-15,0 0 0,-22 0 16,22 0-16,-21 0 0,21 0 0,-1-21 16,1 0-16,-21 21 0,21-21 15,0 21-15,-1-22 0,1 22 0,0-21 16,21 42 31,0 1-47,21-1 0,0 0 15,1 0-15,-1 0 16,0 0-16,0-21 0,0 0 16,0 22-16,1-22 0,-1 0 15,21 0-15,-21 0 0,0 0 0,22 0 16,-1-22-16,-21 1 0,22 0 15,-1 21-15,0-21 0,1-21 0,20 20 16,-21 1-16,1-21 0,-1 0 16,-21-1-16,22 1 0,-22-22 0,0 22 15,0-21-15,0-1 16,0 22-16,1-22 0,-22 22 0,0-22 16,21 22-16,-21 0 0,21 21 15,-21-22-15,0 22 0,0 0 0,0 0 16,0 42 15,-21 0-31,21 21 0,-21-20 16,21 20-16,-22 0 0,22 22 0,0-22 15,-21 22-15,21-1 0,-21 1 16,21-22-16,-21 21 0,21 1 16,0-22-16,0 1 0,0-1 15,0 0-15,0-21 0,0 1 0,0 20 16,0-21-16,21 0 15,0 0-15,0-21 0,1 0 16,-1 0-16,0 0 0,0-21 16,-21 0-16,21 21 0,0-21 0,1 0 15,-22-22-15,0 22 0,21-21 16,-21 21-16</inkml:trace>
  <inkml:trace contextRef="#ctx0" brushRef="#br0" timeOffset="2303.19">3683 910 0,'0'0'0,"-21"21"16,0-21-16,-1 0 0,44 0 31,-1 0-31,0 0 0,21 0 16,-21 0-16,22 0 0,-22 0 0,21 0 15,1 0-15,-22-21 0,21 21 16,-21 0-16,22-21 0,-22 21 0,0 0 15,0 0-15,-21-21 0,21 21 16</inkml:trace>
  <inkml:trace contextRef="#ctx0" brushRef="#br0" timeOffset="2754.45">4127 1080 0,'0'-22'31,"0"1"-15,22 0-16,-1 21 16,0 0-16,0 0 0,0 0 15,0 0 1,1 0-16,-1 21 0,0 0 15,0 1-15,-21-1 0,21 0 16,-21 0-16,21 0 0,-21 22 0,0-22 16,22 0-16,-22 0 0,0 0 15,0 0-15,0 1 0,0-1 0,0 0 16,0 0-16,0 0 16,-22-21-16,1 0 31,21-21-31,0 0 0,0 0 15,0 0-15,0-1 0,0 1 16,0 0-16,0 0 0,0-21 16,0 20-16,0 1 0,0 0 15,21 0-15,-21 0 0,22 0 0,-22-1 16,21 22-16,0-21 0,0 0 16,0 21-16,0-21 0,1 21 15,-1 0-15</inkml:trace>
  <inkml:trace contextRef="#ctx0" brushRef="#br0" timeOffset="3019.65">4868 1058 0,'0'0'0,"0"22"16,0-1-16,0 0 15,0 0-15,-21 0 0,21 0 16,-21 1-16,0 20 0,21-21 15,0 0-15,-21 0 0,21 1 0,-22-1 16,22 0-16,-21 0 0,21 0 16,0 0-16,0 1 0,0-1 15,21-21 17,1-21-17,-1 21-15,-21-22 0,21 1 0,0-21 16,-21 21-16,21 0 0</inkml:trace>
  <inkml:trace contextRef="#ctx0" brushRef="#br0" timeOffset="3287.5">4784 783 0,'0'0'0,"-22"0"0,1 0 16,0 0-16,0 21 0,0 1 0,0-1 15,21 0-15,0 0 16,21-21-1,0 0-15,0 0 0,0 0 16,0-21-16,1 0 0,-1 21 16,0-21-16,-21-1 0,0 1 15,0 0-15,0 0 16,-21 21-16,0 0 16,-1 0-16,1 0 0,0 0 15,0 0-15,0 0 0,21 21 16,0 0-1,0 0-15</inkml:trace>
  <inkml:trace contextRef="#ctx0" brushRef="#br0" timeOffset="5087.91">5397 953 0,'0'0'0,"22"-22"16,-22 1-16,21 0 0,-21 0 0,0-21 16,0 20-16,21-20 0,0 21 15,-21-21-15,21 20 0,-21-20 0,0 0 16,21 21-16,-21-1 0,22-20 16,-22 21-16,0 0 0,0 42 31,0 0-31,0 21 15,0 1-15,0-1 16,-22 0-16,22 1 0,-21 20 0,0 1 16,0-1-16,21 1 0,-21-22 15,21 22-15,-21-22 0,-1 21 0,22-20 16,0-1-16,-21 0 0,0-20 16,21-1-16,-21 21 0,21-21 0,-21 0 15,0-21 1,-1 0-16,22-21 15,0 0 1,0 0-16,0-21 0,0 20 16,22 1-16,-1 0 0,0-21 15,0 21-15,0-1 0,0 1 16,22-21-16,-22 42 0,21-21 0,1 0 16,-22 21-16,21 0 0,0 0 15,-20 0-15,20 0 0,0 21 0,-21 0 16,1 0-16,-1 0 0,-21 0 15,0 22-15,0-22 0,0 0 0,0 21 16,0-20-16,-21-1 0,-1 0 16,1 0-16,-21 0 0,21 0 0,0 1 15,-1-22-15,1 0 16,-21 21-16,21-21 0,0 0 0,-1 0 16,-20 0-16,21 0 0,0-21 0,0 21 15,-1-22-15,1 1 0,0 0 16,0 0-16,0 0 15,21 42 17,0 0-17,0 0-15,0 0 0,21 1 16,0-22-16,0 21 0,0-21 16,1 0-16,-1 21 0,21-21 0,-21 0 15,22 0-15,-22 0 0,21 0 16,0 0-16,1 0 0,-1-21 0,0 21 15,1-21-15,-1-1 0,0 1 16,1 0-16,-22 0 0,21 0 16,-21 0-16,22-22 0,-22 22 0,0-21 15,0 21-15,-21-1 0,0-20 16,21 21-16,-21 0 0,0 0 16,0 42-1,-21-21 1,21 21-16,0 0 0,0 0 15,0 0-15,-21 22 0,21-22 0,0 0 16,0 0-16,0 0 0,0 1 16,0-1-16,0 0 0,0 0 15,21 0-15,0-21 0,1 0 16,-1 0-16,0 0 16,0 0-16,0 0 0,0 0 0,22-21 15,-22 21-15,0-21 0,21 0 16,-20 0-16,-1-22 0,0 22 0,0-21 15,0 21-15,0-22 0,-21 1 16,22 21-16,-22-22 0,0 22 0,0 0 16,0 0-16,0 0 0,0 42 31,0 0-31,0 0 16,0 0-16,0 1 0,0 20 0,-22-21 15,22 21-15,0-20 0,0 20 0,0-21 16,0 21-16,0-20 0,0-1 15,0 0-15,22 0 0,-22 0 0,21 0 16,0-21-16,0 0 0,21 22 16,-20-22-16,-1 0 0,21 0 0,-21 0 15,22-22-15,-22 1 0,21 21 16,0-21-16,-20 0 0,20-21 0,-21 20 16,0-20-16,22 0 0,-22-1 15,0-20-15,0 21 0,0-22 0,0 1 16,1-1-16,-22 1 0,0-1 15,21 22-15,-21-22 0,21 22 16,-21 0-16,0 20 0,0-20 0,0 21 16,-21 21-1,0 21-15,21 0 16,0 0-16,-22 22 0,1-1 16,0 0-16,21 1 0,0 20 0,-21 1 15,0-22-15,21 22 0,-21-1 16,21-21-16,0 22 0,0-22 0,0 1 15,0-1-15,0-21 0,0 21 16,0-20-16,0-1 0,21 0 0,0 0 16,0-21-16,0 0 15,0 0-15,1 0 0,20 0 0,-21 0 16,0 0-16,22 0 0,-22-21 0,21 0 16,-21 0-16,0-1 0,22 1 15,-22-21-15,0 21 0,0-22 0,-21 1 16,0 21-16,21-21 0,-21 20 15,0-20-15,0 21 0,0 0 16,-21 21-16,0 0 16,21 21-16,-21 0 0,0 0 0,0 0 15,21 1-15,0 20 16,-22-21-16,22 0 0,0 22 0,0-22 0,0 0 16,0 21-16,0-21 15,0 1-15,0-1 0,22-21 0,-1 21 16,0 0-16,0-21 0,0 21 0,0-21 15,22 0-15,-22 0 0,21 0 16,1 0-16,-22 0 0,21 0 0,0 0 16,1 0-16,20 0 0,-20-21 15,-1 0-15,0 0 0,1 0 0</inkml:trace>
  <inkml:trace contextRef="#ctx0" brushRef="#br0" timeOffset="5607.37">8340 1016 0,'0'0'16,"0"-42"-1,0 21-15,-22 21 0,1 0 0,0 0 16,0 0-16,0 0 0,0 0 16,-1 21-16,1 0 0,-21 0 0,21 0 15,0 0-15,-1 22 0,1-22 16,0 0-16,0 21 0,0-20 0,0-1 16,21 21-16,0-21 0,0 0 15,0 1-15,0-1 0,0 0 16,21-21-16,0 0 0,0 0 15,0 0-15,0 0 0,22 0 16,-22 0-16,0 0 0,21-21 0,-20 0 16,-1-22-16,21 22 15,-21-21-15,0-1 0,1 1 0,-1-21 16,0-1-16,0 1 0,0-1 16,-21 1-16,21-1 0,-21 1 0,22-1 15,-22 22-15,0-1 0,0 1 16,0 0-16,0-1 0,0 22 0,0 0 15,-22 42 1,1 0-16,21 1 16,-21 20-16,21 0 0,-21 1 0,0-1 15,21 21-15,0 1 0,0-1 16,-21-20-16,21 20 0,0 1 0,0-22 16,0 22-16,0-22 15,0 0-15,0 1 0,0-1 0,21-21 16,0 0-16,0 0 0,0 1 15,0-1-15,1-21 0,-1 0 0,0 0 16,21 0-16,-21 0 0,22 0 0,-1 0 16,-21 0-16,22 0 0,-1-21 15,0-1-15,-21 1 0,22 0 0,-22-21 16,21 21-16,-21-22 0,1 22 16</inkml:trace>
  <inkml:trace contextRef="#ctx0" brushRef="#br0" timeOffset="5903.07">6837 699 0,'0'0'0,"-21"0"0,63 0 31,-21 0-31,21 0 0,1 0 16,-1 0-16,0 0 0,22 0 15,-22 0-15,1 0 0,20 0 0,-21 0 16,1 0-16,-1 0 0,0 0 16,1 0-16,-22 0 0,0 0 0,0 0 15,0 0-15,-21-22 0,22 22 16</inkml:trace>
  <inkml:trace contextRef="#ctx0" brushRef="#br0" timeOffset="6864.67">11070 593 0,'0'0'0,"0"-21"0,0-1 0,0 1 15,0 0-15,0 0 0,0 0 0,0-22 16,0 22-16,0 0 0,0 0 15,0 0-15,0 42 32,0 21-32,0 1 0,0-1 15,-21 21-15,21 22 0,-21-21 0,21 20 16,0 1-16,-21-22 0,-1 22 16,1 0-16,21-22 0,-21 1 0,0-1 15,0 1-15,0-1 0,-1-20 16,1 20-16,0-21 0,21-20 0,0 20 15,-21-21-15,21 0 0,0 0 16,-21 1-16,21-44 16,0 1-1,0-21 1,0 21-16,21 0 0,-21-22 0,0 1 16,0 0-16,0-1 0</inkml:trace>
  <inkml:trace contextRef="#ctx0" brushRef="#br0" timeOffset="7172.49">10583 699 0,'0'0'0,"-21"-43"0,21 22 0,0-21 0,-21 21 15,21-22-15,0 22 0,0-21 16,21-1-16,0 1 0,0 0 16,22-1-16,-1 1 0,22 0 0,-1-1 15,1 22-15,-1 0 0,1 0 16,-1 21-16,1 0 0,-22 21 15,0 0-15,1 22 0,-1-1 0,-42 21 16,0-20-16,0 20 0,0 1 16,0-22-16,-42 22 0,20-1 0,-20-21 15,0 22-15,-1-22 0,1 1 16,0-1-16,-1 0 0,1 1 0,21-22 16,0 0-16,0 0 0,21 0 15,0 0-15,21-21 16,0 0-1,21 0-15,-21 0 0,1 0 0,20 0 16</inkml:trace>
  <inkml:trace contextRef="#ctx0" brushRef="#br0" timeOffset="7967.04">11536 1249 0,'21'0'0,"0"0"15,-21-21-15,0 0 16,21 21-16,-21-22 0,21 1 0,-21 0 16,0 0-16,0-21 0,0 20 15,0-20-15,0 21 0,0 0 16,0-22-16,0 22 0,-21 21 16,0-21-16,0 21 0,0 0 15,0 21-15,-22 0 0,22 1 16,0 20-16,0-21 0,0 21 0,-22 1 15,22-1-15,0 0 0,0 1 16,0-1-16,-1-21 0,1 22 0,21-22 16,0 21-16,0-21 0,0 0 15,0 1-15,21-22 0,1 0 16,20 0-16,-21 0 16,0-22-16,22 1 0,-22 21 0,21-21 15,-21-21-15,22 21 0,-22-1 16,21-20-16,-21 21 0,0-21 15,1-1-15,-22 1 0,0 21 0,21-22 16,-21 1-16,21 21 0,-21 0 16,0 0-16,0-1 0,0 1 0,0 42 31,0 1-31,0-1 0,0 0 16,-21 21-16,21 1 0,-21-22 15,21 21-15,0 0 0,0 1 0,0-22 16,0 21-16,0-21 0,0 1 0,0 20 15,0-21-15,21 0 16,0 0-16,21-21 0,-21 0 16,1 0-16,20 0 0,-21 0 15,21 0-15,-20-21 0,20 21 0,0-21 16,1 0-16,-1 0 0,-21-22 16,21 22-16,-20-21 0,-1 21 0,0-22 15,-21 1-15,0 0 0,0 21 0,0-1 16,0 1-16,0 0 0,-21 0 15,0 21-15,-1 0 0,-20 0 0,21 21 16,0 0-16,0-21 0,-1 43 16,1-22-16,21 0 0,0 0 15,0 0-15,0 22 0,0-22 16,0 0-16,0 0 0,0 0 0,0 0 16,21 1-16,1-1 0,-1 0 0,-21 0 15,0 0-15,21 0 0,0 1 16,0-1-16,-21 0 0,21-21 15,1 21-15,-1-21 0,0 21 16,0-21-16,0 0 0,0 0 16,1 0-16,-1 0 0,0 0 0,0 0 15,0-21-15,0 21 16,1-21-16</inkml:trace>
  <inkml:trace contextRef="#ctx0" brushRef="#br0" timeOffset="9430.78">12721 1164 0,'0'0'0,"0"-21"0,0 0 16,0 0-16,0 0 0,0-1 15,-21 22-15,0 0 0,0 0 0,-1 0 16,1 0-16,0 22 16,0-1-16,0 0 0,0 0 0,-22 0 15,22 22-15,0-1 0,0-21 16,0 21-16,-1-20 0,1 20 0,21-21 15,0 21-15,0-20 0,0-1 0,0 0 16,0 0-16,21 0 16,1-21-16,-1 0 0,0 0 15,0 0-15,21 0 0,-20 0 16,-1-21-16,0 21 0,0-21 0,0 0 16,0 0-16,1-1 0,-1 1 0,0 0 15,0-21-15,-21 21 0,0-22 16,0 1-16,21 21 0,-21-22 0,21 22 15,-21 0-15,0 0 0,0 42 32,0 0-32,0 0 15,0 22-15,0-22 0,0 0 16,0 0-16,0 0 0,0 22 0,0-22 16,0 0-16,0 0 0,22 0 15,-1 1-15,-21-1 0,21-21 0,0 21 16,0-21-16,0 0 0,22 21 15,-22-21-15,0 0 0,21 0 0,-20 0 16,20 0-16,0-21 0,-21 21 0,22-21 16,-22 0-16,21-1 0,-21 1 15,22-21-15,-22 21 0,0-22 0,0 1 16,0-21-16,1-1 0,-22 1 16,21-1-16,-21 1 0,21-1 15,-21 22-15,0-22 0,0 22 0,0 0 16,0 20-16,0-20 0,0 21 15,-21 42 1,21 0 0,-21 22-16,-1-22 0,22 21 0,0 0 15,-21 22-15,21-22 0,-21 1 16,21 20-16,0-21 0,0 1 0,0-1 16,0 22-16,0-43 0,0 21 15,0 0-15,0-20 0,21 20 0,-21-21 16,21 0-16,1 0 0,-1-21 0,0 22 15,0-22-15,0 21 16,0-21-16,1 0 0,-1 0 0,21 0 16,-21-21-16,22-1 0,-22 1 0,0 0 15,21 0-15,-21-21 0,22-1 16,-22 1-16,0 0 0,21-22 0,-20 1 16,-1-1-16,0 1 0,0-1 15,-21 1-15,21 20 0,-21-20 0,21 20 16,-21 22-16,0 0 0,22 0 15,-22 0-15,0 0 0,0 42 32,-22 0-32,1 0 0,21 21 0,-21 1 15,21-1-15,-21 0 0,0 1 16,21 20-16,-21-20 0,21 20 16,0-21-16,-22 1 0,22 20 0,0-20 15,0-22-15,0 21 0,0 0 16,0-20-16,0 20 0,0-21 0,22 0 15,-1 0-15,0 1 0,-21-1 0,42-21 16,-21 0-16,1 0 0,-1 0 16,21 0-16,-21 0 0,22 0 0,-22 0 15,0-21-15,0 21 0,21-22 16,-20 1-16,-1 0 0,-21 0 16,21 0-16,-21 0 0,21-1 0,-21 1 15,0-21-15,0 21 16,0 0-16,-21 21 15,0 0-15,0 0 16,-1 21-16,1 0 0,21 0 16,0 0-16,-21 0 0,21 1 0,-21-1 15,21 0-15,0 0 0,0 0 16,0 0-16,0 1 0,0-1 16,21 0-16,0-21 0,0 0 0,1 21 15,-1-21-15,0 0 0,0 0 16,21 0-16,-20 0 0,20 0 15,-21 0-15,21-21 0,1 0 16,-22 0-16,0-1 0,21-20 0,-20 0 16,-1-1-16,0 1 0,21 0 0,-21-22 15,1 1-15,-1-1 0,0 1 16,-21-1-16,21 1 0,-21-1 0,21 22 16,-21 21-16,21-22 0,-21 22 15,0 0-15,0 0 0,-21 21 16,0 21-1,0 0-15,21 0 0,-21 22 0,0-22 16,21 42-16,-22-20 0,22 20 16,-21-20-16,21 20 0,-21-21 15,21 22-15,0-22 0,0 22 16,0-22-16,0 0 0,0-20 0,0 20 16,0-21-16,0 21 0,0-20 0,21-1 15,0-21-15,1 21 0,20-21 16,-21 0-16,0 0 0,0 0 15,1 0-15,20 0 0,-21 0 0,21-21 16,1 0-16,-22-1 0</inkml:trace>
  <inkml:trace contextRef="#ctx0" brushRef="#br0" timeOffset="13383.6">16658 910 0,'-21'0'15,"0"0"-15,0 0 0,42 0 47,0 0-47,0-21 16,0 21-16,0-21 0,22 0 15,-1 0-15,-21-1 0,22 1 16,-22 0-16,21-21 0,-21 21 0,22-1 16,-22-20-16,-21 21 0,0-21 15,0 20-15,0 1 0,0-21 0,0 21 16,-21 0-16,-22 21 0,22 0 15,0 0-15,-21 0 0,-1 0 0,22 0 16,-21 21-16,-1 0 0,22 21 16,-21-21-16,21 22 0,0-1 0,-1 0 15,1 1-15,21-1 0,-21 0 16,21 1-16,0-1 0,0 0 0,0 1 16,0-22-16,21 21 0,0-21 15,1 22-15,-1-22 0,0 0 16,21-21-16,-21 21 0,1 0 0,20-21 15,-21 0-15,0 0 0,0 0 16,1 0-16,-22-21 31,-22 21-31,1 0 16,-21 0-16,21 21 0,0-21 16,-1 22-16,1-1 0,-21 0 0,21 0 15,0 0-15,-1 0 0,1 22 16,0-22-16,21 0 0,0 21 15,0-20-15,0-1 0,0 0 0,0 0 16,0 0-16,21-21 0,0 21 16,1-21-16,-1 0 0,0 0 0,21 0 15,-21 0-15,1 0 0,-1 0 16,21 0-16,-21 0 0,0-21 0,22 0 16,-22 0-16,0 0 0,21 0 15,-20-22-15,-1 22 0,21-21 0,-21 21 16,0-22-16,22 1 0,-22 21 15,0 0-15,21-1 0,-20 1 0,-1 0 16,0 0-16,21 21 0,-21 0 16,1 0-16,-1 21 15,-21 0-15,0 0 0,0 1 0,0-1 16,0 0-16,0 21 0,0-21 16,-21 1-16,-1 20 0,22-21 0,-21 0 15,0 0-15,0 22 0,21-22 16,-21 0-16,21 0 0,-21 0 0,21 1 15,21-22 17,0 0-32,0-22 0,0 1 15,0 0-15,1 0 16,20 0-16,-21 0 0,21-22 0,-20 22 0,20-21 16,-21-1-16,21 1 15,-20 21-15,-1-21 0,0 20 0,0-20 16,-21 21-16,0 0 0,0 0 15,21-1-15,-42 22 32,21 22-32,-21-1 0,0 0 0,0 0 15,-1 21-15,1-20 0,0 20 0,0-21 16,0 21-16,0 1 0,21-22 16,-22 21-16,22-21 0,0 1 0,0 20 15,0-21-15,0 0 0,22 0 16,-1 1-16,21-1 0,-21 0 0,0 0 15,22 0-15,-22-21 16,21 0-16,1 0 0,-22 0 0,21 0 16,0 0-16,1-21 0,-1 0 15,0 21-15,-20-42 0,20 20 0,-21 1 16,21 0-16,-20-21 0,-1-1 0,0 22 16,-21-21-16,0 0 0,21 20 15,-21 1-15,0-21 0,0 21 16,-21 21-1,0 0-15,0 0 0,-1 21 0,1 0 16,21 0-16,-21 0 0,0 1 16,0 20-16,21-21 0,0 0 15,-21 22-15,21-22 0,0 0 16,0 0-16,0 0 0,0 0 0,21 1 16,-21-1-16,21-21 0,0 0 15,0 0-15,0 21 0,1-21 16,20 0-16,-21 0 0,21 0 0,-20-21 15,20 0-15,-21-1 0,0 22 16,22-42-16,-22 21 0,0 0 0,0 0 16,0-22-16,0 22 0,1-21 15,-1 21-15,0-1 0,0-20 0,0 21 16,0 0-16,-21 0 16,22 21-16,-22 21 31,0 0-31,0 0 15,0 0 1,21-21 0,0 0-1,0 0 1,-21-21-16,0 0 16,0 0-16,0 0 15,0-1-15,0 1 16,-21 21-16,0 0 15,0 0-15,-1 0 16,1 0-16,0 0 16,0 21-16,0 1 0,21-1 15,-21 0-15,-1 0 0,22 0 0,-21 0 16,21 22-16,-21-22 0,21 21 16,-21-21-16,21 1 0,0 20 0,0-21 15,0 0-15,0 0 0,21 1 16,0-1-16,0 0 0,1-21 0,-1 21 15,21-21-15,-21 0 0,22 0 0,-22 0 16,21 0-16,-21 0 0,22 0 16,-22 0-16,0-21 0,21 0 0,-21 0 15,1-1-15,-1 1 16,0 0-16,0-21 0,0 21 0,0-22 16,-21 22-16,22-21 0,-1 21 15,-21-1-15,0-20 0,21 21 16,-21 0-16,0 42 15,0 0 1,0 0-16,0 22 0,-21-22 16,21 0-16,0 0 0,-21 21 15,21-20-15,-22-1 0,22 21 16,0-21-16,0 0 0,0 1 0,0-1 16,0 0-16,0 0 15,22-21-15,-1 0 0,0 0 16,0 0-16,0 0 0,0 0 15,1 0-15,-1-21 0,0 0 0,0 0 16,0-1-16,0 1 0,1 0 16,-1 0-16,0-21 0,0 20 0,0-20 15,0 0-15,1 21 0,-1-22 16,0 22-16,0 0 0,-21 0 0,0 0 16,21-1-16,-21 44 15,0-1 1,-21 0-16,0 21 0,21-21 0,-21 22 15,21-22-15,-21 21 0,21-21 16,-22 1-16,22 20 0,0-21 16,0 0-16,0 0 0,0 1 15,0-1-15,0 0 0,22-21 0,-1 21 16,0-21-16,0 0 0,0 0 16,0 0-16,1 0 0,-1 0 0,21 0 15,-21 0-15,0-21 0,1 0 0,20 0 16,-21-1-16,0 1 0,0-21 15,1 0-15,-1-1 0,21 1 0,-21-22 16,0 22-16,1-43 16,-1 22-16,0-1 0,21-20 0,-21 20 15,-21 1-15,22-1 0,-1 1 0,-21-1 16,21 22-16,-21 0 0,0 20 16,0-20-16,0 21 0,-21 42 31,0 21-31,-1-20 15,1 41-15,0-21 0,0 22 0,0-1 16,0 1-16,21-1 0,0 22 16,-22-21-16,1-1 0,21-21 0,-21 22 15,21-1-15,0-20 0,-21-1 16,21 0-16,0 1 0,0-1 16,0 0-16,0-20 0,0 20 0,0-21 15,0 0-15,21 0 0,-21 1 16,21-22-16,0 0 0,1 21 0,-1-21 15,21 0-15,-21 0 0,0 0 16,22-21-16,-22-1 0,21 1 0,-21 0 16,22 0-16,-22 0 0,21-22 15,-21 22-15,1-21 0,-1 0 0,21 20 16,-21-20-16,0 21 0,1-21 16,-22 20-16,0 1 0,21 0 0,-21 42 31,0 0-16,-21 1-15,21 20 0,-22-21 16,22 0-16,-21 22 0,0-22 16,21 0-16,0 21 0,0-21 0,0 1 15,0-1-15,0 0 0,0 0 16,0 0-16,21-21 16,0 21-16,1-21 0,-1 0 0,0 0 15,21 0-15,-21 0 0,22 0 16,-22-21-16,21 0 0,-21 0 0,1 0 15,20 0-15,-21-22 0,0 22 16,0-21-16,22-1 0,-22 22 0,0-21 16,0 21-16,0 0 15,1-1-15,-22 44 32,-22-1-32,1 0 15,21 21-15,-21-21 0,0 1 0,0-1 16,0 21-16,-1-21 0,22 0 15,0 1-15,0-1 0,0 0 0,0 0 16,0 0-16,0 0 0,0 1 16,22-22-1,-1 0-15,0 0 0,0 0 16,0 0-16,0 0 0,1-22 16,-1 1-16,-21 0 0,21 0 15,0-21-15,-21 20 0,0-20 16,21 0-16,-21 21 0,0-22 0,0 22 15,0-21-15,0 21 0,0-1 16,0 1-16,-21 0 0,0 21 16,0 0-16,0 0 0,-1 0 15,1 0-15,21 21 0,-21-21 16,21 21-16,0 1 16,21-22-1,0 0-15,1 0 0,-1 0 16,0 0-16,0 0 0,21 0 0,-20 0 15,-1 0-15,0 0 0,0 0 16,0 0-16,0-22 0,1 22 16,-1 0-16,0 0 0,0 0 31,-21 22-31,0-1 16,0 0-16,0 0 0,0 0 15,0 0-15,0 1 0,0-1 0,-21 0 16,21 0-16,0 0 0,0 0 15,0 1-15,-21-1 0,21 0 16,-21 0-16,21 0 0,0-42 63,0 0-63,21 0 15,0-22-15,0 22 16,0 0-16,0-21 0,22 21 15,-22-22-15,21 22 0,1-21 0,-22 21 16,21-1-16,-21 1 0,22 0 0,-22 0 16,21 21-16,-21 0 0,-21 21 15,0 0 1,0 0-16,0 1 0,0-1 16,-21 21-16,0-21 0,0 22 15,0-22-15,-1 0 0,1 21 0,21-21 16,-21 1-16,21-1 0,0 0 15,0 0-15,0 0 0,0 0 16,21-21-16,0 0 0,1 0 16,-1 0-16,0 0 0,0 0 15,21 0-15,-20-21 0,-1 0 0,21 0 16,-21 21-16,22-42 0,-22 20 16,21 1-16,0-21 0,-20 21 0,20-22 15,-21 1-15,0 0 0,0 21 16,1-22-16,-1 1 0,-21 21 15,0 0-15,0-1 0,-21 22 16,-1 0-16,1 22 16,0-1-16,0 0 0,21 0 15,0 0-15,-21 0 0,21 1 0,0 20 16,-21-21-16,21 0 0,0 0 0,0 1 16,0-1-16,0 0 0,0 0 15,0 0-15,0 0 0,0 1 0,0-1 16,0 0-16,0 0 15,-22 0-15,1-21 0,0 0 0,0 21 16,0-21-16,0 0 16,-1 0-16,1 0 15,0 0 1,21-21-16,0 0 16,0 0-16,-21 0 0,21-22 15,-21 22-15,21 0 0</inkml:trace>
  <inkml:trace contextRef="#ctx0" brushRef="#br0" timeOffset="13579.49">21294 826 0,'-22'-22'0,"44"44"16,-65-44-16,22 22 0,21-21 0,-21 21 15,0 0 1,0 0 46</inkml:trace>
  <inkml:trace contextRef="#ctx0" brushRef="#br0" timeOffset="13815.36">19748 995 0,'0'0'0,"0"21"15,43-21 1,-22 0 0,21 0-16,-21 0 0,22 0 0,-1 0 15,0 0-15,-20 0 0,20 0 16,0 0-16,1-21 0,-22 21 0,0 0 15,0 0-15,0 0 0,-21-21 16,-21 21 0</inkml:trace>
  <inkml:trace contextRef="#ctx0" brushRef="#br0" timeOffset="14767.74">1799 2011 0,'21'0'47,"22"0"-47,-22 0 0,21 0 15,-21 0-15,43 0 0,-22 0 16,43 0-16,-1 0 0,1 0 0,21 0 15,21 0-15,-21 0 0,21 0 16,0 0-16,0 0 0,21 0 0,21 0 16,-21 0-16,22 0 0,-1 0 15,0 0-15,1 0 0,20 0 0,-20 0 16,-1 0-16,0 0 0,1-21 16,-1 21-16,-21 0 0,0 0 0,0 0 15,1 0-15,-22 0 0,0 0 0,-22 0 16,1 0-16,0 0 0,0-21 15,-21 21-15,-1 0 0,1 0 16,-22 0-16,-20 0 0,20 0 16,-20 0-16,-22 0 0,21 0 0,-21 0 15,0 0-15,-21-22 63</inkml:trace>
  <inkml:trace contextRef="#ctx0" brushRef="#br0" timeOffset="15539.3">10753 2032 0,'0'0'0,"-43"0"0,22-21 16,0 21-16,0 0 0,0 0 15,-22 0-15,43-21 0,-21 21 0,0 0 16,0 0 0,42 0-1,21 0-15,1 0 16,-1 0-16,21 0 0,22 0 0,0 21 16,21-21-16,-1 0 0,1 0 0,0 0 15,21 21-15,-21-21 0,21 0 16,0 0-16,0 21 0,0-21 0,0 0 15,0 0-15,-21 21 0,0-21 16,-1 0-16,1 0 0,0 22 0,0-22 16,-21 0-16,-1 0 0,-20 0 15,-1 21-15,1-21 0,-22 0 0,0 0 16,1 0-16,-22 0 0,-21 21 16,21-21-16,0 0 15</inkml:trace>
  <inkml:trace contextRef="#ctx0" brushRef="#br0" timeOffset="16495.66">17462 2096 0,'0'0'0,"-21"0"16,42 0 46,1 0-62,-1 0 0,21 0 16,0 21-16,22-21 0,-1 0 0,1 0 16,21 21-16,-1-21 0,22 0 15,0 0-15,0 21 0,21-21 0,0 0 16,0 0-16,0 21 0,21-21 15,-21 0-15,21 0 0,0 21 0,-21-21 16,21 0-16,1 0 0,-1 0 0,-21 0 16,21 0-16,-21 0 0,0 0 15,0 0-15,0 0 0,-21 0 16,-22 0-16,1 0 0,0 0 16,-22 0-16,1 22 0,-1-22 0,-20 0 15,-1 0-15,0 0 0,-21 0 16,1 0-16,-1 0 15,0 0 1,-42 0 47,0 0-63,-1 0 15</inkml:trace>
  <inkml:trace contextRef="#ctx0" brushRef="#br0" timeOffset="86699.13">3408 3450 0,'0'0'0,"0"-21"0,21 0 0,-21 0 16,0 0-16,0-1 0,0 1 15,0 0-15,-21 21 16,0 0 0,-1 0-16,1 0 0,0 0 15</inkml:trace>
  <inkml:trace contextRef="#ctx0" brushRef="#br0" timeOffset="87042.93">3154 3154 0,'0'0'0,"0"-21"0,0 0 15,-21-1-15,21 1 16,0 42 15,0 1-15,0-1-16,0 21 0,0 0 0,0 1 15,0-1-15,0 22 0,0-22 16,0 21-16,0-20 0,0 20 0,0-20 16,0-1-16,0 0 0,0 1 15,0-1-15,0 0 0,0-21 0,-22 1 16,22 20-16,0-21 0,0 0 16,0 0-16,0 1 15,0-44 16,0 1-31,0 0 0,22 0 16</inkml:trace>
  <inkml:trace contextRef="#ctx0" brushRef="#br0" timeOffset="87539.65">3598 3260 0,'0'0'0,"0"-21"16,0-1-16,-21 22 16,0 0-1,0 22-15,0-1 0,21 0 0,-22 0 16,1 0-16,0 22 0,21-1 16,-21 0-16,0 1 0,0-1 0,-1 0 15,1 1-15,0-1 0,0 0 16,21 1-16,0-1 0,0-21 15,0 0-15,0 22 0,0-22 0,0 0 16,0 0-16,0 0 0,21 0 16,0-21-16,22 0 0,-22 0 15,21 0-15,0 0 0,1 0 16,-1-21-16,0 0 0,1 0 0,-1 0 16,0 0-16,-20-1 0,20-20 0,-21 0 15,21 21-15,-20-22 0,-22 1 16,0 0-16,0-22 0,0 22 0,0-1 15,0 1-15,0 0 0,0-1 16,-22 1-16,1 21 0,-21 0 0,21 21 16,0 0-16,-1 0 0,-20 0 15,21 0-15,-21 0 0,20 0 0,-20 21 16,21 0-16,0 0 0,0 22 16,-1-22-16,1 0 0,21 21 15,-21-21-15,21 1 0,0-1 16,0 0-16,0 0 0,21-21 0,0 0 15,1 21-15,-1-21 0</inkml:trace>
  <inkml:trace contextRef="#ctx0" brushRef="#br0" timeOffset="88036.36">4318 3260 0,'0'0'0,"0"-21"0,-21 21 16,0 0-16,-1 21 15,1 0 1,0 0-16,21 0 0,0 0 0,-21 22 16,0-22-16,0 0 0,21 21 15,-22 1-15,22-22 0,0 21 0,0-21 16,-21 22-16,21-22 0,0 21 15,0-21-15,0 1 0,0-1 0,0 0 16,21 0-16,1-21 0,-22 21 0,21-21 16,0 21-16,0-21 0,21 0 15,-20 0-15,-1 0 0,21 0 16,-21-21-16,0 0 0,22 21 16,-22-21-16,21 0 0,-21 0 0,1-1 15,-1-20-15,-21 21 0,0-21 16,0 20-16,0-20 0,0 0 0,0-1 15,0 1-15,-21 0 0,-1-1 16,1 22-16,0-21 0,0 21 0,0 0 16,0 21-16,-1 0 0,1 0 15,0 0-15,0 0 0,0 0 0,0 0 16,-1 21-16,22 0 0,-21 0 16,0 0-16,21 0 0,0 1 0,0-1 15,0 21-15,0-21 0,0 0 16,0 1-16,0-1 0,0 0 15</inkml:trace>
  <inkml:trace contextRef="#ctx0" brushRef="#br0" timeOffset="88539.51">5101 3344 0,'-42'-21'16,"21"21"-16,-1 0 0,1 0 15,0 0-15,0 0 0,0 21 0,21 1 16,-21-22-16,-1 21 0,1 0 16,0 21-16,0-21 0,21 1 0,-21 20 15,21-21-15,-21 21 0,21-20 16,-22 20-16,22-21 0,0 0 0,0 22 15,0-22-15,0 0 0,0 0 0,22 0 16,-1-21-16,0 21 0,0 1 16,0-22-16,0 0 0,22 0 15,-22 0-15,21 0 0,-21 0 0,22 0 16,-22-22-16,21 1 0,-21 0 16,22 21-16,-22-21 0,0 0 0,0-22 15,0 22-15,1-21 0,-22 21 16,0-22-16,0 1 0,0 0 0,0-1 15,0 22-15,-22-21 0,1 0 16,0 20-16,0 1 0,0 0 0,0 0 16,-1 21-16,1 0 0,0 0 15,0 0-15,-21 0 0,20 0 0,1 0 16,0 21-16,0 0 16,0 0-16,21 1 0,0-1 15,0 0 1,21-21-16,0 0 0,0 0 0,0 0 15,1 0-15,20 0 0,-21 0 0</inkml:trace>
  <inkml:trace contextRef="#ctx0" brushRef="#br0" timeOffset="88847.34">5651 3133 0,'0'0'0,"-21"0"0,0 0 0,0-21 0,0 21 16,42 0 15,21 0-15,-21 0-16,22 0 0,-1 0 0,0 0 16,1 0-16,20 0 0,-20 0 15,-1 0-15,0 0 0,1 0 0,-22 0 16,21 0-16,-21 0 0,22 0 15,-22 0-15,0 0 0,0 0 0,0 0 16,0 0-16,-42 0 31,0 0-31,0 0 0,0 0 16</inkml:trace>
  <inkml:trace contextRef="#ctx0" brushRef="#br0" timeOffset="89131.25">5969 3112 0,'0'21'47,"0"0"-47,-21-21 0,21 21 16,0 0-16,0 0 0,0 22 0,-21-22 15,21 21-15,0-21 16,0 22-16,0-1 0,-22 0 0,22 1 15,-21-22-15,21 21 0,0-21 0,0 1 16,0 20-16,0-21 0,0 0 16,0 0-16,0 1 0,0-1 0,0 0 15,0-42 32</inkml:trace>
  <inkml:trace contextRef="#ctx0" brushRef="#br0" timeOffset="89603.72">6837 3175 0,'0'0'0,"0"-21"0,-21 21 16,-1-21-16,1 21 15,0 0-15,0 0 16,0 0-16,0 0 0,-1 0 16,1 0-16,0 0 0,0 0 15,0 21-15,-22 0 0,22 0 0,0 0 16,0 22-16,-21-22 0,20 21 15,1 1-15,21-1 0,-21 0 0,21-21 16,-21 22-16,21-1 0,0-21 16,0 22-16,0-22 0,0 0 0,0 0 15,21 0-15,0 0 0,0 1 0,1-22 16,-1 21-16,0-21 0,0 0 16,0 0-16,22 0 0,-22 0 15,21 0-15,-21 0 0,0 0 0,1 0 16,20 0-16,-21 0 0,0 0 15,0-21-15,1-1 0,-1 22 16,0 0-16,-21-21 0,21 21 16,-21-21-16,21 21 15,-21-21-15,0 0 16</inkml:trace>
  <inkml:trace contextRef="#ctx0" brushRef="#br0" timeOffset="95131.08">8424 3535 0,'0'-21'31,"-21"21"-15,0 0-1,0 0 1,0 0 0,-1 0-1,1 0-15,0 0 16,0 0 0,0 0-1,42 0 32,0 0-47,0 0 0,22 0 16,-22 0-16,21 0 0,0-21 0,1 21 15,-1 0-15,22 0 0,-22 0 16,21-22-16,-20 22 0,20 0 0,-20 0 16,-1 0-16,0 0 0,1 0 15,-1 0-15,-21 0 0,21 0 16,-20 0-16,-1 0 0,21 0 0,-21 0 15,0 0-15,1 0 16,-44 0 47,1 0-63,0 0 15,0 0-15,0 0 0</inkml:trace>
  <inkml:trace contextRef="#ctx0" brushRef="#br0" timeOffset="95522.86">8149 3683 0,'0'0'15,"21"0"1,0 0-16,1 0 16,-1 0-16,21 0 15,-21 0-15,22 0 0,-1 0 0,0 0 16,1 0-16,-1 0 0,0 0 16,22-21-16,-22 21 0,0 0 0,22 0 15,-22 0-15,1 0 0,-1-21 0,0 21 16,-21 0-16,22 0 0,-22 0 15,0 0-15,0 0 0,0 0 0,1 0 16,-1 0-16,0 0 16,0 0-1,-21-21 17,0-1-1,0 1-31,-21 21 0</inkml:trace>
  <inkml:trace contextRef="#ctx0" brushRef="#br0" timeOffset="96088.21">8911 3133 0,'0'-21'15,"0"42"17,21 0-32,0-21 15,1 21-15,-1 0 0,0-21 16,0 21-16,0 1 0,0-1 0,1-21 15,20 21-15,-21-21 0,21 21 16,1-21-16,-22 0 0,21 21 0,-21-21 16,22 21-16,-22-21 0,0 0 15,21 0-15,-20 0 0,20 22 0,-21-22 16,0 0-16,22 0 0,-22 0 16,0 21-16,0-21 15,0 0-15,-21 21 16,0 0-1,-21-21-15,0 21 0,0-21 16,-22 21-16,22 1 0,-21-1 16,0 0-16,-22 0 0,22 0 0,-1 22 15,-20-22-15,21 0 0,-1 21 0,-20-21 16,20 22-16,1-22 0,21 0 16,-21 0-16,-1 0 0,22 1 0,0-1 15,0 0-15,0 0 0,-1-21 16,22 21-16,-21-21 0,21 21 15,0-42 32,21 0-47,1 0 0</inkml:trace>
  <inkml:trace contextRef="#ctx0" brushRef="#br0" timeOffset="97736.1">11493 3006 0,'0'-21'0,"0"-1"32,0 44 30,0-1-62,0 0 0,0 0 16,0 21-16,0 1 0,-42 20 15,42 1-15,0-22 0,0 22 0,0-22 16,0 0-16,-21 1 0,21-22 0,-21 21 16,21-21-16,0 22 0,0-22 15,0 0-15,-21 0 0,21 0 16,0 0-1,0 1 17,21-22-17,-21-22 1,21 1-16,0 21 0,-21-21 16,21 0-16</inkml:trace>
  <inkml:trace contextRef="#ctx0" brushRef="#br0" timeOffset="99471.45">11896 3090 0,'21'0'16,"0"0"-16,0 0 16,21 0-16,-20 0 0,-1 0 0,0 0 15,21 0-15,-21 0 0,1 0 16,-1 0-16,21-21 0,-21 21 0,0 0 15,1 0-15,-1 0 16,0 0-16,-42 0 31,0 0-15,-1 0-16</inkml:trace>
  <inkml:trace contextRef="#ctx0" brushRef="#br0" timeOffset="100003.93">11938 3090 0,'0'0'0,"0"22"0,0-1 16,-21-21-16,21 21 0,-21 0 0,21 0 16,0 0-16,-22 1 0,1-1 15,21 0-15,0 0 0,-21 0 0,0 0 16,21 1-16,-21-1 15,21 0-15,0 0 0,0 0 16,0-42 31,0 0-31,21 21-16,-21-21 0,21 0 0,0 21 15,0 0-15,1-22 0,20 22 16,-21-21-16,21 21 0,-20 0 0,20 0 15,0 0-15,-21 0 0,22 0 16,-22 0-16,0 0 0,0 21 0,0-21 16,1 22-16,-1-1 0,0-21 0,-21 21 15,0 0-15,0 0 0,0 0 16,0 1-16,0-1 0,-21 0 16,0 0-16,-22 0 0,22 0 15,0 1-15,-21-1 0,20 0 0,-20-21 16,21 21-16,-21 0 0,20-21 0,1 0 15,0 0-15,0 0 0,0 0 16,0 0-16,-1 0 0,1 0 0,0 0 16,0 0-1,21-21 1,0 0 0,21 0-16,0 0 15,0 21-15</inkml:trace>
  <inkml:trace contextRef="#ctx0" brushRef="#br0" timeOffset="100792">12742 3281 0,'-21'21'16,"21"0"0,-21 0-16,21 22 0,0-22 15,-21 0-15,21 0 0,0 22 0,0-22 16,0 0-16,0 21 0,-21-21 16,21 1-16,-22-1 0,22 0 0,0 0 15,-21 0-15,21 0 0,-21-21 16,21 22-16,-21-22 0,21-22 47,0 1-47,0 0 15,0-21-15,0 21 16,21-1-16,0 1 0,0-21 0,1 21 16,-1-22-16,-21 22 0,21 0 15,0 0-15,0 0 0,0 0 0,1-1 16,-1 22-16,0 0 0,0 0 15,0 0-15,0 0 0,1 0 0,-1 22 16,0-1-16,-21 0 0,21 0 0,-21 0 16,21 0-16,-21 22 0,0-22 15,0 0-15,0 21 0,0-20 0,0-1 16,-21 0-16,21 0 0,-21-21 16,21 21-16,-21 0 0,21-42 46,0 0-30,0 0-16,0 0 16,21 0-16,0-1 0,0-20 0,0 21 15,22-21-15,-22-1 0,21 22 16,1-21-16,-1 21 0,-21-22 0,21 22 16,1 0-16,-22 21 0,21 0 0,-21 0 15,1 0-15,-1 0 0,0 0 16,-21 21-16,0 0 0,0 22 15,0-22-15,0 0 0,0 21 16,0-21-16,0 1 0,0 20 0,0-21 16,0 0-16,0 0 0,-21 1 0,21-1 15,-21 0-15,21 0 0,0 0 16,0 0 0,-22-21-1,22-21 1,0 0-16,22 0 15,-1 0-15</inkml:trace>
  <inkml:trace contextRef="#ctx0" brushRef="#br0" timeOffset="101042.9">13737 3302 0,'0'0'15,"21"0"-15,-21 21 31,0 0-31,0 1 0,0-1 16,0 0-16,0 0 0,0 0 0,-21 0 16,21 22-16,-21-22 0,21 0 15,0 0-15,-21 0 0,0 1 16,21-1 0,0-42 15,0-1-16,0 1-15,21 0 0,0 0 16</inkml:trace>
  <inkml:trace contextRef="#ctx0" brushRef="#br0" timeOffset="101351.7">13779 3112 0,'0'0'0,"-21"0"16,21-22 46,21 22-46,-21-21-16,22 21 16,-22-21-16,-22 21 31,1 0 0,0 0-31,21 21 47,0 0-47</inkml:trace>
  <inkml:trace contextRef="#ctx0" brushRef="#br0" timeOffset="101891.4">14033 3323 0,'0'21'16,"0"1"-16,0-1 0,0 0 15,0 0-15,0 0 16,0 0-16,0 1 15,0-1-15,0 0 0,0 0 0,-21 0 16,21 0-16,-21 1 0,0-1 16,21 0-16,0 0 15,0 0-15,-21-21 0,21 21 16,-21-21 0,21-21 15,0 0-31,0 0 0,0 0 15,0 0-15,21-1 0,0 1 16,-21-21-16,21 21 0,0-22 16,0 22-16,1-21 0,20 21 0,-21-22 15,21 22-15,-20 0 0,20 0 16,0 0-16,1 0 0,-22 21 0,21 0 16,-21 0-16,22 0 0,-22 0 15,-21 21-15,21 0 0,-21 0 0,21 0 16,-21 0-16,0 1 0,0 20 0,0-21 15,0 0-15,0 22 0,0-22 16,-21 0-16,21 0 0,-21 0 0,21 0 16,0 1-16,0-1 0,-21 0 15,-1 0-15,22 0 16,-21-21 31</inkml:trace>
  <inkml:trace contextRef="#ctx0" brushRef="#br0" timeOffset="109344.2">4826 4318 0,'21'0'0,"0"0"16,0-21-16,1 21 0,-1-21 0,0 21 16,0 0-16,-21-21 15,21 21-15,-42 21 63,0 0-63,0 0 0,-22 0 0,1 0 15,0 1-15,-22-1 0,-20 21 0,20 0 16,-21-20-16,1 20 0,-1 0 16,0 1-16,1-1 0,-1 0 15,0 1-15,22-1 0,-1 0 0,1 1 16,-1-22-16,22 21 0,0-21 16,-1 0-16,22 1 0,0-22 0,-21 21 15,21 0-15,-1-21 0,1 0 16,21 21-16,-21-21 0,0 0 15,21-21 17,21 0-32,0 0 0,0-1 15,1 1-15,-1 0 0,-21-21 0,21 21 16</inkml:trace>
  <inkml:trace contextRef="#ctx0" brushRef="#br0" timeOffset="109762.97">3831 4593 0,'0'21'16,"-21"1"0,0-1-16,-22 0 0,22 0 15,-21 0-15,0 22 0,-1-1 16,22-21-16,-21 21 0,-1 1 15,1-22-15,0 21 0,-1-21 0,22 1 16,0-1-16,0 0 0,0 0 16,0-21-16,21 21 0,21-21 31,0 0-15,0 0-16,21 0 0,-20 0 15,20 0-15,0 21 0,1-21 0,-1 0 16,0 0-16,1 22 0,-1-22 15,0 0-15,1 0 0,-1 0 16,0 21-16,1-21 0,-22 0 0,0 0 16,0 0-16,0 0 0,0 21 15,-21 0 17,-21-21-32,0 0 15,0 0-15,0 0 16</inkml:trace>
  <inkml:trace contextRef="#ctx0" brushRef="#br0" timeOffset="110535.73">2074 5461 0,'0'0'0,"-21"0"0,0 0 15,42 0 32,0 0-47,0 0 0,22 0 16,-22 0-16,0 0 0,21 0 15,-20 0-15,20 0 0,-21-21 0,21 21 16,-20 0-16,-1 0 0,0 0 16,-42 0 15,-22 21-16,22-21-15</inkml:trace>
  <inkml:trace contextRef="#ctx0" brushRef="#br0" timeOffset="111067.83">1905 5821 0,'0'21'15,"0"-42"16,0 0-31,0 0 16,42-1 0,-42 1-16,21 0 0,1 21 0,-1-21 15,0 21-15,0 0 0,21 0 16,-20 0-16,20 0 0,-21 0 0,21 0 16,-20 21-16,-1-21 0,0 21 15,0 0-15,0 1 0,-21-1 0,0 21 16,0-21-16,0 0 0,-21 1 15,0 20-15,0-21 0,0 0 16,-22 0-16,22 1 0,-21-1 0,21 0 16,-1-21-16,1 21 0,0-21 15,0 0-15,0 0 0,0 0 0,-1 0 16,1 0-16,0 0 0,0 0 16,0 0-1,21-21 1,0 0 15,21 21-31,0-21 16,0 21-16</inkml:trace>
  <inkml:trace contextRef="#ctx0" brushRef="#br0" timeOffset="111811.4">2773 5652 0,'0'21'15,"0"0"1,-21 0-16,-1 0 16,1 0-16,0 1 0,0 20 0,0-21 15,0 0-15,-1 22 0,1-22 16,0 21-16,21-21 0,0 0 0,-21 1 15,21-1-15,0 0 0,0 0 16,21-21 0,0 0-16,0 0 15,1 0-15,-1 0 0,0 0 16,0-21-16,0 0 0,0 0 16,22-1-16,-22 1 0,0 0 0,0 0 15,0 0-15,1-22 0,-1 22 16,0 0-16,0-21 0,-21 21 0,0-1 15,0 1-15,0 0 0,0 0 16,0 0 0,21 21 15,-21-21-15,21 21-16,1 0 0,-1 0 0,0 0 15,0 0 1,0 0-16,0 0 0,-21 21 0,0 0 15,0 0-15,0 0 16,0 0-16,0 1 0,0 20 0,0-21 16,0 0-16,0 0 0,0 22 15,0-22-15,0 0 0,0 0 0,0 0 16,0 1-16,0-1 0,0 0 16,22-21-1,-1 0 1,0 0-16,0 0 15,0-21-15,-21 0 0,21 21 0,1-22 16,-1 1-16,0-21 0,0 21 16,-21 0-16,0-22 0,0 22 0,0 0 15,0-21-15,0 20 0,-21 1 16,0 0-16,0 0 0,-1 0 0,1 21 16,0 0-16,0 0 0,-21 0 15,20 0-15,1 0 0,0 0 16,0 21-16,42-21 31,0 0-31,0 0 0,22-21 16</inkml:trace>
  <inkml:trace contextRef="#ctx0" brushRef="#br0" timeOffset="112395.38">5059 4382 0,'0'0'15,"21"0"-15,0 0 16,-21-22-16,21 22 31,-21 22-31,21-1 16,1-21-16,-22 21 0,21 0 0,0 0 15,0 0-15,0 1 16,0 20-16,1-21 0,-1 21 0,0 1 16,0-1-16,0 0 0,22 1 15,-22-1-15,0 0 0,21 1 0,-21-1 16,1 0-16,-1 1 0,21-22 16,-21 0-16,0 0 0,1 0 0,-1 1 15,0-1-15,0 0 0,-21 0 16,21-21-16,0 21 15,-21 0-15,-21-21 79,0 0-79,0 0 15,0 0-15,0 0 16,-1-21-16,1 21 0</inkml:trace>
  <inkml:trace contextRef="#ctx0" brushRef="#br0" timeOffset="112771.17">5419 5228 0,'0'0'0,"-22"0"0,44 0 63,-1 21-63,0-21 0,0 22 15,0-22-15,0 21 0,1-21 0,-1 0 16,0 21-16,0-21 0,0 0 0,0 21 16,1-21-16,-1 0 0,0 21 15,0-21-15,0 0 0,0 21 0,1-21 16,-1 0 0,0 0-16,0 0 15,0 0-15,0-21 16,-21 0-16,22 0 15,-22 0-15,0 0 0,21-1 0,-21 1 0,21 0 16,-21-21-16,21 21 16,-21-1-16,0 1 0,0 0 0,0 0 15,21 0 1</inkml:trace>
  <inkml:trace contextRef="#ctx0" brushRef="#br0" timeOffset="113919.52">6054 5588 0,'21'0'63,"0"0"-63,0 0 15,0 0-15,0 0 0,22 0 16,-22 0-16,0 0 0,21 0 0,-20 0 15,-1-21-15,0 21 0,0 0 16,0 0-16,-42 21 47,0-21-47,0 0 0,0 0 16,-1 0-16,1 0 0,0 0 15,0 0-15,0 0 0,0 0 16,-1 0-16,1 0 15,0 0-15,0 0 0,0 0 16,21-21-16,-21 21 16,-1 0-16,1 0 0,0 0 15,0 0-15,0 0 16,0 0 0,21 21-16,0 0 15,0 0-15,-22 1 16,22-1-16,-21 21 0,21-21 15,0 0-15,0 1 0,-21-1 0,21 21 16,-21-21-16,0 0 0,21 1 16,0-1-16,-21 0 0,-1 0 0,1 0 15,21-42 32,21 21-31,1-21-16,-1 21 0,0-21 15,0 21-15,0-21 16,0 21-16,1 0 0,-1 0 0,0 0 16,0-22-16,21 22 0,-20 0 0,-1 0 15,21 0-15,-21 0 0,0 0 16,1 0-16,-1 0 0,0 22 0,0-22 16,0 21-16,-21 0 15,21 0-15,-21 0 0,0 0 16,0 1-16,-21-1 0,0 0 15,-21 0-15,21 0 0,-1 0 16,-20-21-16,21 22 0,-21-1 0,-1-21 16,22 0-16,0 21 0,-21-21 15,20 0-15,1 0 0,0 0 16,0 0-16,0 0 0,0 0 0,-1 0 16,22-21-16,0 0 15,0-1 1,0 1-16,0 0 15,22 0 1</inkml:trace>
  <inkml:trace contextRef="#ctx0" brushRef="#br0" timeOffset="114716.2">6667 5715 0,'-21'0'32,"0"0"-17,0 0-15,0 0 0,0 21 16,-1 0-16,1 1 0,0-22 15,21 21-15,-21 0 0,0 0 16,21 21-16,-21-20 0,21-1 0,0 0 16,0 0-16,0 0 0,0 0 15,0 1-15,0-1 0,0 0 16,21-21 0,0 0-16,0 0 0,0 0 15,0 0-15,1 0 0,-1 0 0,0 0 16,0-21-16,0 21 0,-21-21 15,21-1-15,-21 1 0,0 0 16,0 0-16,0 0 16,0 0-16,-21-1 0,0 1 15,21 0-15,0 0 0,-21 21 16,21-21-16,-21 21 0,21-21 16,0-1-1,0 1-15,21 21 0,0 0 0,0-21 16,0 21-16,1 0 0,-1-21 15,0 21-15,0 0 0,21 0 0,-20 0 16,-1 0-16,0 0 0,0 21 16,-21 0-16,21 0 0,-21 1 15,0-1-15,0 0 0,0 0 0,0 0 16,0 0-16,0 1 16,0 20-16,0-21 0,-21-21 0,21 21 0,0 0 15,0 1-15,0-1 16,0 0-16,21-21 0,0 0 15,-21 21-15,22-21 0,-1 0 0,0 0 16,0 0-16,0 0 0,0 0 16,1 0-16,-1-21 0,0 21 0,0-21 15,0 21-15,0-21 0,1-1 0,-22 1 16,0 0-16,0 0 0,0-21 16,0 20-16,0 1 0,0 0 0,-22 0 15,1 0-15,0 0 0,0-1 16,0 22-16,0 0 0,-1 0 15,1 0-15,0 0 16,0 0-16,0 0 0,0 22 16,-1-22-16,1 21 0,0 0 0,0-21 15,0 21-15,0-21 0,-1 21 0,1 0 16</inkml:trace>
  <inkml:trace contextRef="#ctx0" brushRef="#br0" timeOffset="115566.71">783 7472 0,'0'0'0,"0"-42"0,0-1 0,0 22 16,0-21-16,0 21 0,0-22 15,21 22-15,-21 0 0,0 0 16,0 0-16,0 42 16,0 0-1,0 0-15,-21 21 0,0 1 16,0 20-16,21 1 0,-21 20 0,-1 1 15,1 21-15,0 21 0,0-21 16,0 21-16,0 0 0,21 0 0,-22 0 16,22-21-16,-21 21 0,21-22 15,-21 1-15,21-21 0,-21 0 16,0-1-16,21 1 0,-21-22 0,-1 1 16,1-1-16,21 1 15,-21-22-15,0 1 0,0-1 0,0-21 16,-1 21-16,22-20 0,-21-22 15,21-22 1,0 1-16,-21-21 0,21 0 16,0-1-16</inkml:trace>
  <inkml:trace contextRef="#ctx0" brushRef="#br0" timeOffset="116323.34">804 7493 0,'0'0'0,"0"-42"16,0 21-1,0-1 1,21 22-16,1-21 15,-1 21-15,21-21 0,0 21 16,1-21-16,20 21 0,1-21 16,20 0-16,1-1 0,21 1 0,-21 0 15,-1 21-15,22-21 16,-21 0-16,-1 0 0,22-1 0,-21 1 16,21 21-16,0-21 0,-1 0 15,-20 21-15,21-21 0,-21 21 0,-1 0 16,-20 0-16,-1 0 0,1 0 15,-22 0-15,0 0 0,1 0 0,-22 0 16,21 0-16,-21 21 0,1 21 16,-22-21-16,21 22 0,-21-1 15,0 0-15,0 22 0,0-1 16,0 1-16,0-1 0,0 1 0,0-1 16,0 22-16,0 0 0,0-1 15,0-20-15,0 21 0,0-1 16,0 1-16,0-22 0,0 1 0,0 21 15,0-22-15,0 1 0,0-1 16,0 1-16,0-22 0,0 21 0,0 1 16,0-22-16,0 22 0,0-22 15,0 0-15,0 1 0,0-1 0,0 0 16,0-20-16,0-1 0,0 0 0,0 0 16,0 0-16,0 0 0,-21 1 15,-1-1-15,1-21 0,-21 21 0,0 0 16,-1-21-16,1 21 0,-22-21 15,-20 0-15,-1 21 0,-21-21 16,-21 0-16,21 0 0,-21 0 0,-21 0 16,0 22-16,0-22 0,-21 0 15,20 0-15,-20 0 0,21 0 16,0 0-16,0 0 0,21 0 0,0 0 16,0 0-16,21 0 0,0 0 15,21 0-15,22 0 0,-1 0 0,22 0 16,42-22-1,0 1-15,21 0 16,21-21-16,22 21 0,-1-22 16,22 1-16,0 0 0,-22-22 15</inkml:trace>
  <inkml:trace contextRef="#ctx0" brushRef="#br0" timeOffset="116503.09">1206 7684 0,'0'0'0,"-21"0"0,0 0 15</inkml:trace>
  <inkml:trace contextRef="#ctx0" brushRef="#br0" timeOffset="116671">1651 7599 0,'63'-21'16,"-20"21"-16,20-21 16,1 21-16,-22-22 0,22 22 0,20-21 15,-20 21-15,-1 0 0,1 0 16,-1-21-16,1 21 0,-22 0 0,22 0 16,-43 0-16,21 0 0,-21 0 15,0 0-15,-21 21 16,-21-21-16,-21 21 15,0 1-15,-22-1 0,1 0 0,-22 0 16,0 0-16</inkml:trace>
  <inkml:trace contextRef="#ctx0" brushRef="#br0" timeOffset="116895.87">1291 8107 0,'0'0'0,"0"21"0,0 0 15,21-21 1,0 0-16,22 0 0,-1 0 0,0 0 15,22 0-15,-1 0 0,-20-21 16,20 0-16,22 21 0,-22-21 16,1 0-16,-1 21 0,1-22 15,-22 1-15,22 0 0,-1 21 0,1-21 16,-22 21-16,0 0 0,1 0 16,-22 0-16,0 0 0,-42 0 15,-21 21 1,-1 0-16,1 0 0</inkml:trace>
  <inkml:trace contextRef="#ctx0" brushRef="#br0" timeOffset="117107.96">1460 8403 0,'-63'43'0,"126"-86"0,-168 107 0,62-43 0,22 0 16,0-21-16,21 21 0,0 0 16,21-21-16,0 0 0,22 0 15,-1 0-15,0 0 0,1 0 16,-1-21-16,0 21 0,22-21 15,-1 0-15,-20 21 0,20-21 0,-21 21 16,22-21-16,-22-1 0,22 22 0,-22-21 16,0 21-16,1 0 0,-1 0 15,-21 0-15,0 0 0,1 0 0,-44 0 16,1 0 0</inkml:trace>
  <inkml:trace contextRef="#ctx0" brushRef="#br0" timeOffset="117295.85">1355 8827 0,'0'0'0,"-22"42"0,1-21 16,0 0-16,21 0 15,21-21 1,0 0-16,22 0 0,-1 0 16,0-21-16,1 0 0,20 21 0,-20-21 15,20 0-15,1 0 0,-22-1 16,21 22-16,-20-21 0,20 0 0,-20 0 15,-1 21-15,0-21 0,1 21 16</inkml:trace>
  <inkml:trace contextRef="#ctx0" brushRef="#br0" timeOffset="117808.56">1058 10118 0,'0'0'0,"0"-21"0,0-1 0,0 1 16,0 0-16,0 0 0,-42 0 15,21 0-15,-22-1 0,22 22 0,-21 0 16,-22 0-16,22 0 0,-21 0 15,20 22-15,-20-22 0,20 21 16,-20 21-16,21-21 0,-22 22 16,22-22-16,-22 21 0,43 22 0,-21-22 15,21 21-15,-1 1 0,22-1 16,0-20-16,0 20 0,22-20 0,-1-1 16,21 0-16,0-21 0,1 1 15,-1-1-15,0 0 0,22 0 0,-22-21 16,22 0-16,-22 0 0,0 0 15,22 0-15,-22-21 0,1 0 0,-1 0 16,43-22-16</inkml:trace>
  <inkml:trace contextRef="#ctx0" brushRef="#br0" timeOffset="119572.46">1376 10054 0,'0'0'0,"0"-21"16,-21 21-1,21 21-15,-22-21 0,22 21 0,-21 1 16,21-1-16,-21 21 0,21-21 16,0 22-16,-21-1 0,21 0 0,-21 1 15,0 20-15,-1-21 0,22 1 16,0-1-16,-21-21 0,0 22 0,21-22 16,0 0-16,0 0 0,0 0 15,0-42 16,21 0-31,0 0 0,1 0 16,-1-22-16,-21 22 0,21 0 16,0-21-16,0 20 0,0 1 0,1 0 15,-1 0-15,0 21 0,0 0 16,0 21 0,-21 0-16,0 0 0,0 22 0,0-22 15,0 21-15,0-21 0,0 22 16,0-22-16,0 0 0,0 21 0,0-20 15,0-1-15,0 0 16,21-21-16,1 0 0,-1 0 16,0 0-16,0 0 0,0-21 0,0 0 15,22 21-15,-22-22 0,21-20 16,-21 21-16,22 0 0,-22-22 0,0 1 16,21 21-16,-20-21 0,-1-1 15,-21 1-15,0 21 0,0 0 0,0-1 16,0 1-16,0 0 0,-21 21 15,-1 0-15,1 21 16,0 0 0,21 1-16,0-1 0,0 0 0,0 21 0,0-21 15,0 1-15,0-1 0,0 21 16,0-21-16,0 0 0,0 1 16,0-1-16,0 0 0,21 0 15,0 0 1,-21 0-1,22-21-15,-1 0 16,0 0 0,0 0-16,0 0 0,0 0 15,1-21-15,-22 0 0,21 21 16,0-21-16,0 0 0,0 0 16,-21-1-16,21-20 0,1 21 15,-1 0-15,0 0 0,0-22 0,-21 22 16,21 21-16,0-21 0,-21 0 15,0 42 17,0 0-32,0 0 0,0 0 0,-21 1 15,0-1-15,0 0 0,21 21 16,0-21-16,0 1 0,0-1 0,0 0 16,0 0-16,21-21 15,0 0 1,0 0-1,22-21-15,-22 21 0,0-21 0,0 0 16,0 21-16,1-22 0,-1 1 0,0 0 16,-21 0-16,0 0 0,0 0 15,0-1-15,0 1 0,-21 0 0,21 0 16,-43 21-16,22-21 0,0 21 16,0 0-16,0 0 0,0 0 0,-1 0 15,22-21 1,22 21-1,-1-22 1,0 22-16,0 0 0,0 0 0,22-21 16,-22 21-16,0 0 0,21 0 15,-21 0-15,22 0 0,-22 0 16,0 21-16,0 1 0,22-22 0,-22 21 16,-21 0-16,21 0 0,-21 0 15,0 0-15,0 1 0,0-1 0,0 0 16,0 0-16,0 0 0,0 0 15,-21 1-15,21-1 0,-21 0 16,-1-21 0,22-21-1,0 0 1,0-1-16,0-20 16,0 21-16,0 0 0,22 0 15,-22-22-15,21 22 0,0 0 0,0 0 16,-21 0-16,21-1 0,0 1 15,1 21-15,-1 0 0,0 0 16,0 0-16,-21 21 16,21 1-16,-21-1 0,21 0 0,-21 0 15,0 0-15,0 0 0,0 1 16,0 20-16,0-21 0,0 0 0,0 0 16,22 1-16,-22-1 0,21-21 15,0 0 1,0 0-16,0 0 0,0 0 15,1 0-15,-22-21 0,21-1 16,0 1-16,0 0 0,0 0 16,-21 0-16,21 0 0,1-1 0,-22-20 15,0 21-15,21 0 0,-21-22 16,21 22-16,-21 0 0,0 42 47,0 0-47,0 22 15,0-22-15,0 0 0,0 0 16,0 22-16,0-22 0,0 0 0,0 0 16,0 0-16,0 0 0,21-21 15,0 22-15,0-22 0,1 0 16,-1 0-16,0 0 0,0 0 0,21 0 16,-20-22-16,-1 1 0,21 21 15,0-21-15,-20 0 0,20 0 0,-21-22 16,0 22-16,22 0 0,-22-21 0,-21 21 15,21-1-15,-21-20 0,0 21 16,0 0-16,0 0 0,-21 21 16,0 0-16,-1 21 15,1 0-15,21 0 0,-21 0 16,0 0-16,0 22 0,21-22 0,0 21 16,0 1-16,0-22 0,0 21 15,0-21-15,0 0 0,0 1 16,0-1-16,0 0 0,21-21 0,0 0 15,0 0-15,0 0 0,22 0 16,-22 0-16,21 0 0,-21 0 0,22-21 16,-22 0-16,0-1 0,21 1 0</inkml:trace>
  <inkml:trace contextRef="#ctx0" brushRef="#br0" timeOffset="120243.21">6752 7112 0,'0'0'0,"-21"-21"0,0 21 16,0-21-16,-1 21 0,1 0 15,0 0-15,21 21 16,-21 0-16,21 0 0,-21 22 0,0 20 16,21 1-16,0 20 0,0 1 15,0 0-15,0 20 0,0 1 0,0 21 16,-22-21-16,22 21 0,-21-21 0,21 0 16,-21-22-16,0 22 0,0-21 15,0 0-15,21-22 0,-22 22 0,1-22 16,0-20-16,21 20 0,0-21 15,-21 1-15,21-22 0,-21 0 0,21 0 16,0 0-16,21-42 31,0-21-31,0 21 16,0-22-16,1-20 0,-1 21 0,0-22 16,0 1-16,0-1 0,0-21 0</inkml:trace>
  <inkml:trace contextRef="#ctx0" brushRef="#br0" timeOffset="120400.12">6752 7218 0,'0'0'0,"-21"-21"0,0 0 0,21-1 16,0 1-1,21 21-15,0 0 16,21-21-16,-20 0 0</inkml:trace>
  <inkml:trace contextRef="#ctx0" brushRef="#br0" timeOffset="120895.34">8742 6922 0,'106'0'16,"-64"0"-16,0 0 15,1 0-15,-22 0 0,0 0 0,21 21 0,-21-21 16,-21 21-16,0 0 0,0 0 15,0 22-15,0-1 0,0 0 16,0 1-16,0 20 0,-21-21 0,21 22 16,0-1-16,0 1 0,-21-1 15,21 22-15,0-21 0,0 20 0,0-20 16,0 20-16,-21 1 0,21 0 0,0-1 16,0 1-16,0 0 0,0-22 15,0 22-15,0-22 0,0 1 0,0-1 16,0 1-16,0-1 0,0 1 15,0-1-15,0-20 0,0-1 16,0 0-16,0 1 0,0-1 0,0-21 16,0 22-16,-21-22 0,0 0 0,-1 0 15,1 0-15,0 0 0,-21 1 16,21-1-16,-22 0 0,-20-21 0,20 21 16,-20-21-16,-1 21 0,-20-21 0,-22 0 15,0 21-15,0-21 0,-21 22 0,-21-22 16,0 21-16,0-21 0,0 0 15,-1 21-15,1-21 0,21 0 0,0 0 16,0 0-16,21 0 0,22 0 0,-1 0 16,22 0-16,-22 0 15,43 0-15,-22-21 0,22 21 0,21-21 16,-22 21-16,22-22 0,21 1 0,0 0 16,0 0-16,0 0 0,0 0 15,21-1-15,22-20 0,-22 21 0,21-21 16,0-22-16,1 22 0</inkml:trace>
  <inkml:trace contextRef="#ctx0" brushRef="#br0" timeOffset="121275.13">6921 7874 0,'-21'-21'15,"42"0"-15,22 0 16,-1 21-16,0-22 0,22 22 0,21-21 15,-22 0-15,43 21 0,-21-21 16,20 0-16,1 21 0,0-21 16,0 21-16,-21-22 0,-1 22 0,1 0 15,-22 0-15,1 0 0,-22 0 16,1 0-16,-1 0 0,-21 0 0,0 0 16,-21 22-1,-21-22-15,0 21 0,-21-21 16,-1 21-16,-20 0 0,-1 0 0</inkml:trace>
  <inkml:trace contextRef="#ctx0" brushRef="#br0" timeOffset="121471.02">7218 8192 0,'0'0'0,"-43"42"0,22 0 0,0-21 0,21 1 16,0-1-16,42-21 16,-20 0-16,20 0 0,-21 0 0,21 0 15,22 0-15,-22 0 0,22 0 16,-1-21-16,1 21 0,-1-22 0,1 22 15,-1-21-15,22 21 0,-22 0 0,-20-21 16,20 21-16,-20 0 0,-22 0 16,21 0-16,-63 21 15,0-21-15,-22 21 16</inkml:trace>
  <inkml:trace contextRef="#ctx0" brushRef="#br0" timeOffset="121643.92">7006 8784 0,'0'0'0,"-85"106"16,85-85-16,0 0 0,0 1 16,22-1-16,-1 0 0,21-21 0,0 0 15,1 0-15,20 0 0,-20 0 16,20-21-16,22 0 0,-22-1 0,22 1 16,0-21-16,20 21 0,-20-22 0,0 1 15,-1 0-15,1-1 0,-21 1 16,20 0-16</inkml:trace>
  <inkml:trace contextRef="#ctx0" brushRef="#br0" timeOffset="122107.18">6816 7006 0,'21'0'16,"21"0"0,-21-21-16,22 21 0,20 0 15,-21 0-15,22 0 0,-1 0 0,1 0 16,21-21-16,-1 21 0,22 0 16,-21 0-16,21-21 0,-1 21 0,-20 0 15,21 0-15,-21-21 0,-1 21 16,-20 0-16,20 0 0,-20 0 15,-1 0-15,-20 0 0,20 0 0,-20 0 16,-1 0-16,-21 0 0,0 0 16,0 0-16,1 0 0,-22 21 15,-22 0 1,1 0-16</inkml:trace>
  <inkml:trace contextRef="#ctx0" brushRef="#br0" timeOffset="122667.77">6816 10075 0,'0'0'0,"-22"-63"16,1 42-16,21 0 15,0 42 16,0 21-31,0-21 16,0 0-16,0 22 0,-21-1 0,21 0 16,-21 1-16,21-1 0,-21 0 0,0 22 15,21-22-15,-22 1 0,1-1 16,0 0-16,21 1 0,0-22 0,-21 0 16,21 0-16,0 0 0,-21 0 0,21 1 15,0-44 16,21 1-31,-21-21 0,0 21 16</inkml:trace>
  <inkml:trace contextRef="#ctx0" brushRef="#br0" timeOffset="122883.65">6794 10033 0,'43'-42'15,"-22"21"-15,0 21 16,0-22-16,22 1 0,-22 21 16,21-21-16,-21 21 0,22-21 0,-22 21 15,21 0-15,-21 0 0,0 0 16,1 0-16,-1 0 0,-21 21 31</inkml:trace>
  <inkml:trace contextRef="#ctx0" brushRef="#br0" timeOffset="123087.53">6689 10351 0,'0'21'16,"0"-42"-16,0 63 0,21-42 31,0 0-31,0 0 15,0 0-15,0 0 0,1-21 0,20 21 16,-21-21-16,0 21 0,22 0 16,-22-22-16,0 22 0,0 0 0,0-21 15,0 21-15,1 0 0,-1 0 0</inkml:trace>
  <inkml:trace contextRef="#ctx0" brushRef="#br0" timeOffset="123319.4">7302 10308 0,'0'21'0,"0"1"0,0-1 15,0 0-15,-21 0 0,21 0 16,0 0-16,-21 1 0,21-1 16,0 0-16,0 0 0,0 0 0,0 0 15,0 1-15,-21-22 0,21 21 0,0 0 16,0 0-1,0-42 1,0 0-16,0 0 16,0-1-16</inkml:trace>
  <inkml:trace contextRef="#ctx0" brushRef="#br0" timeOffset="123507.68">7324 10202 0,'0'0'0,"-22"0"0,22-21 32,22 21 15,-1 0-32</inkml:trace>
  <inkml:trace contextRef="#ctx0" brushRef="#br0" timeOffset="123907.97">7514 10414 0,'0'-21'31,"0"0"-31,0 0 16,0-1-1,21 22-15,0 0 0,1 0 16,-1 0-16,0 0 16,0 0-16,0 0 0,-21 22 15,21-1-15,-21 0 0,22 21 0,-22-21 16,0 1-16,0 20 0,0-21 0,0 0 16,0 0-16,0 22 0,0-22 15,-22-21-15,22 21 0,-21 0 0,0 0 16,21-42 15,0 0-31,0 0 16,0 0-16,21 0 15,-21-1-15,21 1 0,-21-21 16,0 21-16,0 0 0,22-1 0,-22-20 16,21 21-16,0 21 0,-21-21 0,0 0 15,21-1-15,0 22 0,0-21 16,1 21-16,-22-21 15,21 21-15</inkml:trace>
  <inkml:trace contextRef="#ctx0" brushRef="#br0" timeOffset="124286.98">7937 10626 0,'0'0'0,"22"21"16,-1-21-1,0 0-15,0 0 16,0 0-16,0 0 0,-21-21 0,22 21 16,-1-21-16,0-1 0,0 22 0,0-21 15,0 0-15,1 0 0,-22 0 16,0 0-16,21-1 0,-21 1 0,0 0 16,0 0-16,-21 21 15,-1 0-15,1 0 16,0 0-16,0 0 0,0 21 0,21 0 15,-21 0-15,-1 1 0,1-1 16,0 0-16,21 21 0,0-21 0,-21 1 16,21-1-16,0 0 0,0 0 15,0 0-15,0 0 0,0 1 0,0-1 16,21-21-16,0 0 16,0 21-16,1-21 0,-1 0 15,0 0-15,0 0 0,0-21 16,0 21-16,1-21 0,-1-1 15,0 1-15,0 0 0</inkml:trace>
  <inkml:trace contextRef="#ctx0" brushRef="#br0" timeOffset="125554.8">8805 9991 0,'0'0'0,"0"-21"0,-21 21 15,0 0 1,21 21-16,-21 0 16,0 0-16,21 0 0,0 22 0,0-22 15,-22 21-15,22 0 0,-21 1 16,0 20-16,21-20 0,-21 20 0,0-21 16,0 22-16,-1-1 0,1 1 15,0-22-15,0 22 0,0-1 0,0 1 16,21-1-16,-22 1 0,1-1 15,0 1-15,0-1 0,0 1 0,0-1 16,-1-20-16,22 20 0,0-21 0,0 1 16,0-1-16,0 0 0,0-20 15,0 20-15,0-21 0,0 0 16,22-21-16,-1 0 0,0 0 0,0 0 16,0 0-16,0-21 15,1 0-15,-1 0 0,0 0 0,0-1 16,0-20-16,0 21 0,1-21 0,-22-1 15,0 1-15,0 0 0,0-22 16,0 22-16,0-22 0,0 22 16,0 0-16,-22-22 0,1 22 0,0-1 15,0 22-15,0-21 0,-22 21 0,22 0 16,0-1-16,0 22 0,0-21 16,0 21-16,42 0 46,0-21-46,0 21 16,0-21-16,22 21 0,-22-21 0,0 0 16,21 21-16,1-22 0,-22 1 15,21 0-15,0 0 0,-20-21 16,20 20-16,-21 1 0,21 0 0,-20 0 16,-1 0-16,0 21 0,-21-21 15,0-1-15,-21 44 47,21-1-47,0 0 16,-21 0-16,21 0 0,-22 0 0,22 1 15,0-1-15,0 0 0,0 0 16,0 0-16,0 0 0,0 1 16,0-1-16,0 0 0,0 0 15,22-21-15,-1 0 0,0 0 16,0 0-1,0 0-15,0-21 0,1 0 16,-22 0-16,21-1 0,-21 1 16,21 0-16,-21-21 0,0 21 15,0-1-15,0 1 0,0-21 0,0 21 16,-21 0-16,0-1 0,21 1 0,-22 0 16,22 0-1,0 0 1,22 21-1,-1-21-15,0 21 16,0 0-16,0 0 0,0 0 0,1 0 16,-1 0-16,0 0 0,0 0 15,0 0-15,0 21 0,1-21 0,-1 21 16,-21 0-16,0 0 0,21 0 0,-21 1 16,0-1-16,0 21 0,0-21 15,0 0-15,-21 1 0,0-1 0,21 0 16,-22 21-16,1-42 0,21 21 0,-21 1 15,21-1 1,0-42 15,21 21-31,0-22 0,-21 1 0,22 0 16,-1 0-16,0-21 0,-21 20 16,21-20-16,0 0 0,0-1 0,-21 22 15,22-21-15,-1 0 0,0 20 0,-21 1 16,0 0-16,21 21 15,-21 21 1,0 0-16,0 1 0,0-1 16,0 21-16,0-21 0,-21 22 15,21-22-15,0 21 0,0-21 0,0 0 16,0 22-16,0-22 0,0 0 0,0 0 16,0 0-16,21-21 15,0 0-15,-21 22 0,21-22 16,1 0-16,-1 0 0,0 0 15,0 0-15,0-22 0,0 22 16,1-21-16,-1 0 0,0 0 0</inkml:trace>
  <inkml:trace contextRef="#ctx0" brushRef="#br0" timeOffset="132603.91">11790 8043 0,'0'0'0,"-21"0"16,-1 0-16,1 0 31,0 0-31,0 22 0,21-1 31,0 0-31,21 0 16,0-21-16,22 0 0,-1 21 15,0-21-15,22 0 0,-1 0 0,1 21 16,20-21-16,-20 0 0,-1 0 0,22 0 16,-43 0-16,22 0 15,-1 0-15,-20 0 0,20 0 0,-20 0 16,-22 0-16,21 0 0,-21 0 15,0 0-15,1-21 0,-44 21 32,1 0-32,0-21 15,0 21-15,0 0 0,0 0 0,-1 0 16,-20 0-16,0 0 0</inkml:trace>
  <inkml:trace contextRef="#ctx0" brushRef="#br0" timeOffset="132870.76">11790 8213 0,'0'0'0,"-21"0"16,-1 0-1,22 21 1,43-21 0,-22 0-16,0 0 0,21 0 15,22 0-15,-22 21 0,22-21 0,-1 0 16,-20 0-16,20 0 0,1 0 15,-1 0-15,-21 0 0,22 0 0,-22 0 16,1 0-16,-1 0 0,0 0 16,1 0-16,-22 0 0,21 0 15,-21 0-15,0 0 0,-21-21 16,0 0 0,0 0-16,-21-1 15</inkml:trace>
  <inkml:trace contextRef="#ctx0" brushRef="#br0" timeOffset="133297.03">12573 7747 0,'0'0'15,"0"-21"-15,-21 21 16,21 21 0,0 0-1,0 0-15,0 1 16,0-1-16,0 0 0,21 0 0,0 0 15,0 0-15,0 1 0,1-22 0,-1 21 16,21 0-16,-21-21 0,22 21 16,-22 0-16,21-21 0,-21 0 0,22 0 15,-22 0-15,21 0 0,-21 0 16,22 0-16,-22 0 0,0 0 0,0 0 16,0 0-16,-42 0 31,-21 0-31,21 0 15,-1 0-15,-20 21 0,21 1 16,-21 20-16,-1-21 0,1 21 0,0 1 16,-1-1-16,1 0 0,0-20 15,-1 20-15,22 0 0,-21 1 0,-1-1 16,22-21-16,0 0 0,0 0 16,0 1-16,21-1 0,0 0 15,21-21 1,0 0-16,21-21 15,-20 21-15,20-21 0,-21-1 0,21 1 16</inkml:trace>
  <inkml:trace contextRef="#ctx0" brushRef="#br0" timeOffset="133775.59">13843 7811 0,'0'0'0,"-21"0"0,0 21 16,21 0-16,0 0 15,0 0-15,0 0 0,0 1 0,0-1 16,21 0-16,0 0 16,0-21-16,0 21 0,0-21 15,1 0-15,-1 0 0,21 0 16,-21 0-16,22 0 0,-1-21 0,-21 0 15,21 21-15,1-21 0,-1 0 0,-21-1 16,22 1-16,-22 0 0,-21 0 16,21 21-16,-21-21 0,0 0 0,0-1 15,-21 22-15,0 0 16,-1 0-16,1 0 0,0 0 0,0 0 16,0 22-16,0-1 0,-1 0 0,1 21 15,0-21-15,0 22 0,21 20 16,0-20-16,-21-1 0,0 0 0,21 1 15,-22-1-15,1 0 16,21 1-16,-21-22 0,21 21 0,-21-21 16,21 22-16,0-22 0,0 0 0,-21 0 15,21 0-15,0 0 16,0-42 15,0 0-15,0 0-16,-21 21 0,-1-21 0</inkml:trace>
  <inkml:trace contextRef="#ctx0" brushRef="#br0" timeOffset="133979.47">13525 8340 0,'0'0'0,"-21"0"0,21 21 0,21-21 15,22 21 1,-22-21-16,0 0 0,21 0 15,-20 0-15,20 0 0,0 0 0,22 0 16,-22 0-16,0-21 0,22 21 16,-22 0-16,22-21 0,-22 21 0,0-21 15,1 21-15,-1-22 0,0 1 16,-20 21-16,20-21 0,-21 0 16</inkml:trace>
  <inkml:trace contextRef="#ctx0" brushRef="#br0" timeOffset="135315.92">14563 8107 0,'0'21'47,"-22"0"-47,22 0 0,-21 1 16,0-1-16,21 21 16,0-21-16,0 0 0,-21 1 0,21-1 15,0 0-15,-21 0 0,21 0 16,0 0-16,0 1 0,0-1 15,0 0-15,0-42 63,0 0-63,21-1 16,0 1-16,-21 0 0,21 0 0,0 0 15,-21 0-15,22-1 0,-1 1 16,0 0-16,0 0 0,0 21 15,0 0-15,1 0 16,-1 21-16,-21 0 16,0 0-16,0 1 0,0-1 15,0 0-15,0 0 0,0 0 16,0 0-16,0 1 0,21-1 16,-21 0-16,0 0 0,21-21 31,0 0-31,0 0 15,1 0-15,-22-21 16,21 21-16,0-21 0,0 0 16,-21-1-16,21 1 0,0 0 0,1 0 15,-1 0-15,0 0 16,0-1-16,0 1 0,0 0 0,1 21 0,-22-21 16,21 21-16,0 0 15,-21 21 1,0 0-16,0 0 0,0 1 15,0-1-15,0 0 16,0 0-16,0 0 0,0 0 0,0 1 16,0-1-16,21-21 0,-21 21 15,21-21-15,0 21 16,1-21-16,-1 0 0,0 0 16,0 0-16,21 0 0,-20 0 0,-1 0 15,21 0-15,-21 0 0,22-21 16,-22 0-16,21 21 0,-21-21 0,0-1 15,1 1-15,-1 0 0,0 0 16,0 0-16,-21 0 0,0-1 16,0 1-16,0 42 47,0 1-47,-21-1 0,21 0 15,-21 0-15,21 0 0,0 0 0,0 1 16,0-1-16,0 0 0,0 0 15,21-21-15,0 21 16,0-21-16,0 0 0,1 0 0,20 0 16,-21 0-16,0 0 0,0 0 15,22 0-15,-22 0 0,0-21 0,0 0 16,0 21-16,1-21 0,-1 0 16,0-1-16,0 1 0,-21 0 15,21 21-15,-21-21 0,0 0 0,0 0 16,0-1-16,0 1 15,0 42 1,0 1 0,-21-1-16,0 0 15,21 0-15,-21 0 0,0-21 16,21 21-16,0 1 0,-22-1 16,22 0-16,-21-21 15,21-21 32,21 0-47,1-1 16,-1 1-16,0 0 0,0 0 0,0 0 15,0 0-15,1-1 0,-1 1 16,0 0-16,0 21 0,0-21 0,0 21 16,1 0-16,-1 0 15,-21 21-15,0 0 16,0 0-16,0 1 0,0-1 15,0 0-15,0 0 0,0 0 16,0 0-16,0 1 0,0-1 0,0 0 16,21-21-16,-21 21 0,21-21 15,0 0-15,0 0 0,1 0 16,-1 0-16,0 0 0,0 0 0,0 0 16,0 0-16,22 0 0,-22-21 15,0 21-15,0-21 0,0 0 0,1 21 16,-1-22-16,-21 1 0,0 0 0,21 0 15,-21 0-15,0-22 0,0 22 16,0 0-16,0 0 0,-21 0 0,21 0 16,-21-1-16</inkml:trace>
  <inkml:trace contextRef="#ctx0" brushRef="#br0" timeOffset="135739.68">15430 7811 0,'-21'21'15,"42"-42"-15,-63 42 0,42 0 0,-21 0 16,21 0-16,0 0 15,21-21 1,0 0 0,0 0-16,-21-21 15,22 21-15,-22-21 0,0 0 16,0 0 0,-22 21-1,1 0 1,0 0-16,21 21 15,-21 0 1,21 0-16,-21-21 16,21 21-16,0 1 0,-21-22 15,21 21-15,0 0 0,-22-21 0,22 21 16,-21 0-16,0-21 0,21 21 0,-21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3:48:31.0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7154 1969 0,'0'0'0,"0"-22"0,0 1 16,0 0-16,0 0 0,-21 21 15,21-21-15,0 0 16,-21 21-1,21 21 1,-21 0-16,21 0 0,0 0 16,0 22-16,0-1 0,-21 0 15,21-21-15,-22 43 0,22-22 0,-21 1 16,21 20-16,0 1 0,0 20 16,-21-20-16,0 20 0,21-20 0,-21 21 15,21-22-15,0 22 0,-21-1 16,-1 1-16,22 0 0,-21-22 0,0 22 15,21 0-15,-21-1 0,0-20 0,0 20 16,-1-20-16,1-1 16,0 22-16,0-21 0,0-1 0,0 1 15,-1-22-15,22 21 0,0-20 0,0 20 16,-21-42-16,21 22 0,0-22 16,0 0-16,0 0 0,0-42 31,0 0-31,0 0 0,0-22 0,0 22 15,0-21-15,0-22 0</inkml:trace>
  <inkml:trace contextRef="#ctx0" brushRef="#br0" timeOffset="972.05">6985 1926 0,'0'0'0,"21"0"16,0 0-16,0 0 0,1 0 15,-1 0-15,21 0 0,0 0 0,1 0 16,-1 0-16,22 0 0,-1 0 16,1 0-16,-1-21 0,22 21 0,-1 0 15,22-21-15,-21 21 0,0 0 16,-1 0-16,1 0 0,0 0 0,-22 0 15,22 0-15,-1 0 16,1 0-16,0 0 0,-1-21 0,1 21 16,0 0-16,-22 0 0,22 0 15,-22 0-15,-20 0 0,20 0 0,-20 0 16,-22 0-16,0 0 0,0 0 16,0 0-16,-21 21 0,21-21 0,-21 21 15,0 0 1,0 0-16,0 1 0,0-1 0,0 0 15,0 0-15,0 21 0,0-20 16,0 20-16,0 0 0,0 1 0,0-1 16,0 0-16,0 22 0,0-1 0,0 1 15,0-22-15,0 22 16,0-1-16,0 1 0,0-22 0,0 21 16,0 1-16,0-22 0,-21 22 0,21-1 15,-21-20-15,21 20 0,0 1 16,-21-1-16,0 1 0,0-1 0,-1-21 15,22 22-15,-21-22 0,0 22 16,21-22-16,0 0 0,-21 1 0,0-1 16,0 0-16,21-20 0,0 20 0,-22 0 15,22-21-15,-21 22 0,21-1 16,-21-21-16,21 0 0,0 22 0,0-22 16,-21 0-16,21 0 0,-21 0 15,21 1-15,-21-22 0,21 21 16,0 0-16,-22 0 15,1-21-15,0 0 16,0 0-16,0 0 16,0 0-16,-1 0 0,1 0 0,0 0 15,-21 0-15,21 0 0,-22 0 16,1 0-16,-22 0 0,22 0 0,-21 0 16,-1 0-16,-21 0 0,1-21 0,-1 21 15,0-21-15,-20 21 0,-1 0 16,0-21-16,0 21 0,-21-22 0,21 22 15,-21 0-15,21-21 0,1 21 16,-1 0-16,0 0 0,21 0 16,1 0-16,20-21 0,1 21 0,-1 0 15,22 0-15,-1 0 0,1-21 16,21 21-16,-21-21 0,20 21 0,22-21 16,0-1-16,0 1 15,0 0-15,22 0 0</inkml:trace>
  <inkml:trace contextRef="#ctx0" brushRef="#br0" timeOffset="1456.78">7345 2455 0,'-21'0'16,"42"0"-1,0-21-15,0 21 0,21 0 0,22-21 16,-1 21-16,1 0 0,21 0 16,-1-21-16,1 21 0,0 0 0,-1 0 15,1 0-15,0 0 0,-22 0 16,22 0-16,-22 0 0,22 0 0,-22 0 15,1 0-15,-22 0 16,1 0-16,-1 0 0,-21 0 0,0 0 16,0 0-16,-42 21 31,0-21-31,-21 0 0,21 0 16,-22 0-16,1 0 0,-22 21 0</inkml:trace>
  <inkml:trace contextRef="#ctx0" brushRef="#br0" timeOffset="1743.61">7387 2815 0,'0'0'0,"-21"21"16,0 1-16,21-1 16,21-21-1,21 0-15,1 0 0,-1 0 16,21 0-16,1-21 0,21 21 0,-22 0 15,22 0-15,-1-22 0,1 22 16,0-21-16,-22 21 0,22 0 0,-22 0 16,22 0-16,-21 0 0,-1 0 0,-21 0 15,22 0-15,-43 0 0,21 0 16,-20 0-16,-1 0 0,-42 0 31,-22 0-31,22 0 16,0 0-16,-21 0 0,-1 0 0,22 0 15</inkml:trace>
  <inkml:trace contextRef="#ctx0" brushRef="#br0" timeOffset="2031.49">7345 3302 0,'0'0'16,"0"21"-16,0 0 0,0 1 0,21-22 0,0 0 15,0 0-15,22 0 0,-1 0 16,0 0-16,22 0 0,-1 0 16,1 0-16,20-22 0,-20 22 0,21 0 15,-1-21-15,-20 21 0,20 0 16,-20-21-16,-1 21 0,1 0 0,-1 0 16,-20 0-16,20 0 0,-20-21 15,-22 21-15,0 0 0,0 0 0,0 0 16,-42 0-1,0 0-15,0 21 16,-22-21-16,22 0 0,-21 21 0,21 0 16,-22-21-16</inkml:trace>
  <inkml:trace contextRef="#ctx0" brushRef="#br0" timeOffset="2256.34">7345 3831 0,'-21'21'0,"42"-42"0,-64 42 0,43 1 16,0-1-16,0 0 16,22-21-16,-1 0 0,21 0 0,0 0 15,1 0-15,20 0 0,1 0 0,-1 0 16,22 0-16,-22 0 0,22-21 16,-21 21-16,-1-21 0,1 21 0,-1-22 15,-21 22-15,1-21 0,-1 21 16,-21-21-16,22 0 0,-22 0 15,21 0-15,-21-1 0,22-20 0,-22 0 16</inkml:trace>
  <inkml:trace contextRef="#ctx0" brushRef="#br0" timeOffset="3015.9">7747 889 0,'21'0'16,"0"0"-16,0-21 15,1 0 1,-1 21-16,-21-21 0,21 21 0,0-22 16,0 1-16,0 0 0,22 21 15,-22-21-15,-21 0 0,21 0 0,-21-1 16,0 1-16,-21 21 16,0 0-16,0 0 0,-43 0 15,22 0-15,-22 21 16,1 1-16,-1-1 0,1 0 0,-1 0 15,22 21-15,-22-20 0,43 20 16,-21-21-16,21 0 0,21 0 0,0 22 16,0-22-16,0 0 0,0 0 15,21 0-15,0 1 0,21-1 0,1 0 16,-22 0-16,42 0 0,-20 0 16,-1 1-16,0-1 0,1 0 0,-22 0 15,21 0-15,-21 0 0,1 1 16,-22-1-16,0 0 0,0 0 15,-22 0-15,-20 0 0,0 1 0,-1-22 16,1 21-16,-21 0 0,20-21 16,1 0-16,0 0 0,-1 0 0,1 0 15,0 0-15,20-21 0,1 0 16,0-1-16,0 22 0,0-21 0,0 0 16,21 0-16,0 0 0,0 0 15,0-1-15,0 1 0,0 0 0,0 0 16,21 0-16,0 0 0,0 21 15,0-22-15,0 1 0,1 21 0,-1 0 16,21 0-16</inkml:trace>
  <inkml:trace contextRef="#ctx0" brushRef="#br0" timeOffset="3782.86">8234 995 0,'-21'0'16,"-1"0"-16,1 0 0,21 21 0,-21 0 16,0-21-16,0 21 0,21 1 0,-21 20 15,-1-21-15,22 0 16,-21 22-16,21-22 0,-21 0 0,0 21 15,21-21-15,0 1 0,0 20 16,0-21-16,0 0 0,0 0 16,0 1-16,21-22 15,0 0-15,0 0 0,1 0 16,20 0-16,-21 0 0,0-22 16,22 22-16,-22-21 0,21 0 0,-21 0 15,22 0-15,-22 0 0,21-1 16,-21 1-16,22 0 0,-22-21 0,0 21 15,-21-1-15,0-20 0,0 21 0,0 0 16,0 0-16,-21 21 16,0 0-1,-1 0-15,1 0 0,21 21 16,0 0-16,0 0 16,0 0-16,0 0 15,0 1-15,0-1 0,0 0 16,21 0-16,1 0 15,-22 0-15,21 1 0,-21-1 16,0 0-16,21 0 16,-21 0-16,21-21 0,0 21 15,0-21-15,1 0 16,-1 0-16,0 0 16,0-21-16,0 21 0,0-21 0,1 0 15,-1 0-15,0 0 0,0-1 16,0 1-16,0 0 0,1-21 0,-1 21 15,0-1-15,-21 1 0,21 0 16,-21 0-16,21 0 0,-21 42 31,0 0-31,0 0 16,0 0-16,0 1 0,0-1 16,-21 0-16,21 0 0,-21 0 0,0 0 15,21 1-15,0-1 0,0 0 16,0-42 31,0 0-47</inkml:trace>
  <inkml:trace contextRef="#ctx0" brushRef="#br0" timeOffset="3942.77">8996 868 0,'0'0'0,"-43"0"16,22 0-16,0 0 16,21 21 15,0 0-15</inkml:trace>
  <inkml:trace contextRef="#ctx0" brushRef="#br0" timeOffset="4256.63">9271 953 0,'0'21'0,"0"0"16,0 0-16,-21 21 15,21-20-15,-21-1 0,21 21 0,0-21 16,0 22-16,-22-1 0,22 0 0,-21 1 15,21-1-15,-21 0 0,21 1 16,0-1-16,0 0 0,0 1 0,0 20 16,-21-21-16,21 1 0,-21-22 15,21 21-15,0 1 0,0-22 0,0 0 16,0 0-16,0 0 0,0 0 16,0-42 15,0 0-31,21 0 0,-21 0 15,21-22-15,-21 22 0,0-21 0,0 0 16</inkml:trace>
  <inkml:trace contextRef="#ctx0" brushRef="#br0" timeOffset="4519.79">9186 1143 0,'0'-21'0,"0"42"0,0-63 0,0 21 0,21-1 15,-21 1-15,22 0 0,-1 0 16,0 0-16,0 21 0,0 0 15,22 0-15,-22 0 0,0 0 16,0 0-16,0 21 0,0 0 0,1 0 16,-22 0-16,0 1 0,0 20 15,0-21-15,0 21 0,0-20 0,-22-1 16,1 21-16,0-21 0,0 0 0,0 1 16,0-1-16,-22-21 0,22 21 15,0-21-15,0 0 16,21-21-1,21 0 1,0-1-16,0-20 0</inkml:trace>
  <inkml:trace contextRef="#ctx0" brushRef="#br0" timeOffset="4815.62">9842 614 0,'-21'21'16,"0"0"-16,0 0 0,21 1 0,0 20 15,0-21-15,0 21 0,0 1 0,-21-1 16,21 0-16,-21 1 0,21-1 0,-22 0 16,22 1-16,0-1 15,0 0-15,0-20 0,0 20 0,0-21 16,0 0-16,0 0 0,22 1 15,-1-22-15,0 0 0,0 21 0,0-21 16,0 0-16,1 0 0,20 0 16,-21 0-16,0-21 0,0 21 0,1-22 15,-1 1-15,0 0 0,0 0 0,-21 0 16,0 0-16,21-22 0</inkml:trace>
  <inkml:trace contextRef="#ctx0" brushRef="#br0" timeOffset="5031.58">9715 953 0,'0'-22'0,"22"1"15,-1 21 1,21 0-16,0-21 0,-20 0 0,20 21 16,0 0-16,1-21 0,20 21 15,-21 0-15,1-21 0,-1 21 0,-21 0 16,22-22-16,-1 22 0,-21 0 15,0 0-15,0 0 0,1 0 16,-1 0-16,-21-21 0</inkml:trace>
  <inkml:trace contextRef="#ctx0" brushRef="#br0" timeOffset="5703.77">6710 4657 0,'0'0'0,"21"0"0,0-21 0,-21 42 32,-42-21-32,21 21 0,-22 0 15,-20 21-15,20-20 16,-20 20-16,-22 0 0,22 22 0,-22-22 16,-21 22-16,22-22 0,-22 21 0,-21 1 15,21-1-15,-21 1 0,21-1 16,-21 1-16,0-1 0,21 1 0,0-1 15,1-20-15,20-1 0,0 0 16,1 1-16,20-1 0,1-21 0,20 0 16,1 1-16,0-1 0,-1-21 15,22 0-15,0 21 0,0-21 0,0 0 16,-1 0-16,1 0 0,21-21 0,0 0 16</inkml:trace>
  <inkml:trace contextRef="#ctx0" brushRef="#br0" timeOffset="6051.57">4614 5398 0,'0'0'0,"43"0"16,-43 21 0,-22 0-1,-20 0-15,21 0 0,0 0 0,-22 22 16,22-22-16,-21 0 0,21 21 0,-22-20 15,22 20-15,-21-21 16,21 0-16,0 0 0,-1 22 0,1-22 16,0 0-16,0-21 0,21 21 15,-21 0-15,21 1 0,0-1 16,0 0-16,21 0 16,0-21-16,0 21 0,0-21 15,1 0-15,20 21 0,-21 1 0,21-22 16,-20 0-16,20 21 0,0-21 15,1 0-15,-1 0 0,-21 21 0,21-21 16,1 0-16,-1 0 0,0 0 16,1 0-16,-1 21 0,22-21 0,-22 0 15,0 0-15,1 0 0,-1 0 16</inkml:trace>
  <inkml:trace contextRef="#ctx0" brushRef="#br0" timeOffset="6651.22">9017 4551 0,'0'0'0,"21"0"31,0 42-15,-21-21-16,21 22 0,1-1 0,-1 22 15,0-1-15,0 1 0,21 20 16,-20-20-16,20 20 0,-21-20 16,21 21-16,-20-22 0,-1 1 0,21 20 0,0-20 15,-20-1-15,20 1 0,-21-1 16,21 1-16,-20-1 0,20-20 16,-21-1-16,21 0 0,-20 1 0,-1-1 15,0 0-15,0-21 0,0 1 16,-21 20-16,0-21 0,0 0 0,0 0 15,0 1-15,-21-22 32,0 0-32</inkml:trace>
  <inkml:trace contextRef="#ctx0" brushRef="#br0" timeOffset="6959.82">9334 6096 0,'0'0'0,"-21"0"0,42 0 47,1 0-47,-1 21 0,0 0 0,21 1 15,-21-1-15,22 0 0,-22 0 16,21 21-16,1-20 0,-22-1 0,21 21 16,0-21-16,1 0 0,-22 22 0,21-22 15,-21 0-15,1 0 0,20 0 16,-21 1-16,-21-1 0,21 0 15,0-21-15,-21 21 0,22-21 16,-1 0 0,-21-21-16,21 0 0,0 0 15,-21-1-15,0 1 0,21-21 0,0 21 16,1-22-16,-1 1 0,-21 0 0,21-1 16,0-20-16,0 21 0,0-1 15</inkml:trace>
  <inkml:trace contextRef="#ctx0" brushRef="#br0" timeOffset="7098.99">10308 5927 0,'0'0'0,"0"21"15,0 0 1,0 0-16,-21 22 0,0-22 0,0 21 16,-1-21-16,1 22 0,0-1 15,0-21-15,-21 21 0,20 1 16,1-22-16,0 21 0,0-21 0,-21 1 16,20 20-16,1-21 0,0-21 15,0 0-15,0 0 0</inkml:trace>
  <inkml:trace contextRef="#ctx0" brushRef="#br0" timeOffset="7975.39">2561 3175 0,'0'0'0,"0"-21"16,0 0-16,0 0 0,0-1 16,-21 1-16,0 21 15,0 0-15,-1 0 0,1 0 16,0 0-16,0 21 0,0 1 16,-22-1-16,22 0 0,0 21 15,-21 1-15,21 20 0,-1-21 0,1 22 16,21-22-16,-21 22 0,21-22 15,-21 22-15,21-22 0,0 0 0,0 1 16,0-1-16,0 0 16,0-21-16,21 1 0,0-1 0,0 0 15,1 0-15,-1-21 0,21 0 16,-21 0-16,22 0 0,-1 0 0,0-21 16,1 0-16,-22 0 0,21-1 15,0 1-15,1 0 0,-1-21 0,-21 21 16</inkml:trace>
  <inkml:trace contextRef="#ctx0" brushRef="#br0" timeOffset="9063.45">2942 3090 0,'0'0'0,"0"-21"0,0 42 31,0 1-31,0 20 0,0 0 16,0 1-16,-21-1 0,21 0 15,0 1-15,0 20 0,0-21 0,0 1 16,0-1-16,0 0 0,0-20 16,0 20-16,0-21 0,0 21 0,-21-20 15,21-1-15,0 0 0,0-42 47,0 0-31,21-1-16,-21 1 0,21 0 0,0-21 15,-21 21-15,21-22 0,1 22 16,-22 0-16,21-21 0,0 42 0,-21-22 16,0 1-16,21 21 0,0 0 15,-21 21-15,21 1 0,-21-1 16,0 0-16,0 0 0,0 0 16,0 22-16,0-22 0,0 0 0,0 0 15,0 0-15,0 0 0,0 1 16,0-1-16,0 0 0,22-21 15,-1 21-15,0-21 16,0 0-16,0 0 0,0-21 16,1 0-16,-1 21 0,21-21 15,-21-1-15,0 1 0,22 0 0,-22-21 16,0 21-16,0-1 0,0-20 16,1 21-16,-1-21 0,-21 20 0,0 1 15,0 0-15,0 0 0,0 0 0,-21 21 16,-1 0-1,1 21-15,0 0 0,21 0 16,-21 0-16,21 1 0,0-1 16,0 0-16,0 0 15,21-21-15,0 21 16,0-21-16,-21 21 0,22 1 16,-1-22-16,-21 21 0,0 0 15,21 0-15,-21 0 16,0 0-16,0 1 0,0-1 15,0 0-15,0 0 0,0 0 16,21-21 0,0 0-16,0 0 0,1 0 15,-1 0-15,0 0 0,0-21 0,0 21 16,0-21-16,1 0 0,-1 0 16,21-1-16,-21 1 0,0 0 15,1 0-15,-22 0 0,21-22 16,-21 22-16,21 0 0,-21 0 0,0 0 15,0 0-15,0-1 16,0 44 0,0-1-1,0 0-15,0 0 0,0 0 16,-21 0-16,0 22 0,21-22 0,0 0 16,0 0-16,0 0 0,0 1 15,0-1-15,0 0 0,0 0 0,21-21 31,0 0-31,0 0 0,0 0 16,0 0-16,1-21 0,-1 21 0,21-21 16,-21 0-16,0-1 0,1 22 15,-1-21-15,-21 0 0,0 0 0,0 0 16,0 0-16,0-1 0,0-20 16,0 21-16,-21 0 0,-1 0 15,1 21-15,0 0 0,0 0 0,0 0 16,0 0-16,-1 0 0,1 0 15,0 0-15,0 21 0,21 0 16,21-21 0,0 0-1,0 0-15,1 0 16,-1 0-16,0-21 0,0 0 0</inkml:trace>
  <inkml:trace contextRef="#ctx0" brushRef="#br0" timeOffset="9655.12">4318 3408 0,'0'63'16,"0"-41"-16,0-1 16,0 0-16,0 0 0,0 21 15,0-20-15,0-1 0,0 0 16,0 0-16,0 0 0,0 0 16,0 1-1,-21-22 1,21-22-1,0 1 1,0 0-16,0 0 0,0 0 0,21 0 16,-21-1-16,0 1 0,21-21 15,0 21-15,0 0 0,1-1 16,-1 22-16,0 0 16,0 0-16,-21 22 15,0-1-15,21 0 0,-21 0 0,0 0 16,0 0-16,0 1 15,0-1-15,0 0 0,0 0 0,0 0 16,0 0 0,0-42 15,0 0-15,0 0-16,21 0 0,1 0 15,-22-1-15,21 1 0,0 0 16,-21 0-16,21 0 0,0 0 0,0-1 15,-21 1-15,22 21 0,-1 0 0,0 0 16,0 0 0,0 0-16,-21 21 0,21 1 0,-21-1 15,0 21-15,0-21 16,0 0-16,0 1 0,0-1 16,0 0-16,0 0 0,0 0 15,0 0-15,0 1 16,22-22 15,-1-22-31,-21 1 16,21 0-16</inkml:trace>
  <inkml:trace contextRef="#ctx0" brushRef="#br0" timeOffset="10012.01">4868 3620 0,'0'0'0,"0"21"15,21-21 17,1 0-32,-1 0 15,0 0-15,0-21 0,0-1 0,22 22 16,-22-21-16,0 0 0,0 21 0,21-21 16,-42 0-16,22 0 0,-1-1 15,-21 1-15,0 0 0,0 0 0,0 0 16,0 0-1,-21 21-15,-1 0 0,1 0 0,0 0 16,0 21-16,0 0 0,0 0 16,-1 0-16,1 0 0,0 22 15,0-22-15,0 21 0,21-21 0,-21 22 16,21-22-16,0 0 0,0 0 16,0 0-16,0 1 0,21-1 15,0-21-15,0 0 0,0 0 16,0 0-16,22 0 0,-22 0 15,21 0-15,-21 0 0,22 0 0,-22 0 0,0-21 16,21 21-16</inkml:trace>
  <inkml:trace contextRef="#ctx0" brushRef="#br0" timeOffset="10799.7">10710 3408 0,'0'0'0,"-21"0"15,21 21-15,0 0 16,0 0-16,0 1 0,0 20 16,0 0-16,0 1 0,0-1 0,0 21 15,0-20-15,0 20 0,0-20 16,0 20-16,-21-21 0,21 1 0,0 20 16,0-20-16,0-22 0,0 21 15,0-21-15,0 0 0,0 1 16,0-1-16,0-42 31,0-1-15,21 1-16,-21 0 0,0 0 0,0-21 15,21 20-15,-21 1 0</inkml:trace>
  <inkml:trace contextRef="#ctx0" brushRef="#br0" timeOffset="11026.57">10689 3535 0,'0'0'0,"0"-21"16,0 0-16,21-1 15,0 1-15,22 21 0,-22-21 16,0 0-16,0 21 0,22-21 16,-1 21-16,-21-21 0,21 21 0,-20-22 15,20 22-15,0 0 0,-21 0 16,1 0-16,-1 0 0,0 0 0,0 0 15,-21 22-15,0-1 16,0 0-16,0 0 16,0 0-16</inkml:trace>
  <inkml:trace contextRef="#ctx0" brushRef="#br0" timeOffset="11211.48">10795 3937 0,'0'0'0,"0"21"0,0 0 15,21-21 1,0 0-16,0 0 0,1 0 16,-1 0-16,0 0 0,21 0 0,-21-21 15,1 21-15,20 0 0,-21 0 16,21-21-16,-20 21 0,-1 0 0,0 0 16,0 0-16,-21-21 0,21 21 15</inkml:trace>
  <inkml:trace contextRef="#ctx0" brushRef="#br0" timeOffset="11442.86">11366 3916 0,'0'21'16,"0"0"-1,0 0-15,0 1 0,-21-1 16,21 0-16,0 0 15,-21 0-15,21 0 0,0 1 16,0-1-16,0 0 0,0 0 16,0 0-16,0-42 31,0 0-15</inkml:trace>
  <inkml:trace contextRef="#ctx0" brushRef="#br0" timeOffset="11615.76">11430 3789 0,'0'0'16,"0"-21"-1,-21 21 1,21-21-16,21 21 62</inkml:trace>
  <inkml:trace contextRef="#ctx0" brushRef="#br0" timeOffset="11983.62">11578 3958 0,'0'-21'16,"0"0"-16,0 0 15,0 0-15,0-1 16,21 22-16,0 0 0,1 0 16,-1 0-16,0 0 0,0 0 15,0 22-15,0-1 16,-21 0-16,22 0 0,-22 0 0,0 0 16,0 22-16,0-22 0,0 0 0,0 0 15,-22 0-15,22 1 0,-21-1 16,21 0-16,-21-21 0,21-21 47,0 0-47,0-1 0,21 1 15,0 0-15,1 0 0,-22 0 16,21-22-16,-21 22 0,21 0 0,0 0 16,-21 0-16,21 0 0,0-1 15,1 1-15,-22 0 0,21 0 0,0 0 16,0 21-16,0 0 0</inkml:trace>
  <inkml:trace contextRef="#ctx0" brushRef="#br0" timeOffset="12323.43">11959 4085 0,'0'0'0,"21"0"16,0 0-16,1-21 15,-1 0-15,0 0 0,0 0 16,0-1-16,0 1 0,1 0 16,-1 0-16,0 0 0,-21 0 0,0-1 15,0 1-15,0 0 0,-21 21 32,0 0-32,-1 0 0,1 0 0,0 21 15,0 0-15,21 1 16,-21-1-16,21 0 0,-21 0 0,21 0 15,0 0-15,0 1 0,0-1 0,0 0 16,0 0-16,21 0 0,0 0 16,0 1-16,0-22 0,22 0 15,-22 0-15,0 0 0,0 0 16,0 0-16,0 0 0,22-22 0,-22 1 16,21 0-16</inkml:trace>
  <inkml:trace contextRef="#ctx0" brushRef="#br0" timeOffset="13503.69">12848 3154 0,'0'0'16,"0"-21"-16,0 0 0,0-1 0,-21 22 16,21 22-16,-21 20 15,0 0-15,-1 1 0,22 20 16,-21 1-16,0-1 0,0 22 15,-21-22-15,20 22 0,1 21 0,0-22 0,-21 1 16,21 21-16,-22-21 0,22-1 16,0 22-16,0-42 0,0 20 15,-1 1-15,-20 0 0,42-22 0,-21 22 16,0-22-16,0 1 0,-1-1 16,1 1-16,0-22 0,21 22 0,0-22 15,0-21-15,0 21 0,0-20 0,0-1 16,21-21-16,0 0 15,1 0-15,-1 0 0,21-21 0,0-22 16,-20 22-16,20-21 0,0 21 16,-21-22-16,22-20 0,-22 20 0,21-20 15,-21 21-15,1-22 0,-1 1 0,-21 20 16,0-20-16,0-1 0,0 1 16,0 20-16,-21-20 0,-22 21 15,22-22-15,-21 22 0,21 21 0,-22-1 16,22 1-16,-21 0 0,-1 21 15,22-21-15,0 21 0,-21 0 0,21 0 16,-1 0-16,65 0 31,-22-21-31,0 21 0,21-21 0,1-1 16,-1 1-16,0 0 0,1 0 16,-1 0-16,0 0 0,1-22 0,-1 22 15,0 0-15,1 0 0,-22 0 16,21-1-16,-21 1 0,-21 0 15,22 0-15,-22 0 0,21 21 16,-21-21-16,0 42 31,-21 0-31,-1 0 16,1 0-16,21 0 0,0 22 16,-21-22-16,0 0 0,21 0 0,-21 0 15,21 1-15,0 41 16,0-42-16,21-21 31,0 0-31,0 0 0,0 0 0,1-21 16,-1 0-16,0 0 0,-21 0 15,21-1-15,0 1 16,-21 0-16,0 0 0,0 0 0,0 0 16,-21-1-16,0 22 15,21-21-15,-21 0 0,0 0 16,21 0-1,21 21-15,0-21 16,0 21-16,0-22 0,0 22 0,1 0 16,-1 0-16,0 0 0,0 0 15,0 0-15,0 22 0,1-1 0,-1-21 16,0 21-16,-21 0 0,0 0 0,0 22 16,0-22-16,0 0 15,0 0-15,0 21 0,0-20 0,0-1 16,0 0-16,0 0 0,-21 0 15,21 0-15,21-42 32,-21 0-17,21 0-15,0 0 0,0 0 0,1-1 16,-1 1-16,0 0 0,0-21 16,-21 21-16,21-22 0,0 22 0,1 0 15,-22-21-15,21 20 0,-21 1 0,0 0 16,0 42-1,-21 0 1,-1 22-16,1-22 16,21 0-16,0 21 0,0-20 0,0 20 15,0-21-15,0 0 0,0 22 0,0-22 16,21 0-16,-21 0 0,43-21 16,-22 21-16,0-21 0,0 0 0,0 0 15,22 0-15,-22 0 0,21-21 16,-21 21-16,22-21 0,-22 0 0,21 21 15,-21-21-15,22-1 0,-22 1 0</inkml:trace>
  <inkml:trace contextRef="#ctx0" brushRef="#br0" timeOffset="14288.54">1503 6773 0,'0'0'0,"21"-21"0,-21-21 0,21 21 16,-21 0-16,0 63 31,0-21-31,0 21 0,21 1 15,-21 20-15,0 22 0,0 0 16,0 20-16,0 1 0,0 0 16,-21 21-16,0 0 0,0 0 0,0 21 15,-1-21-15,1 0 0,21-21 16,-21 21-16,0-21 0,0 0 0,21 0 16,-21-1-16,-1-20 0,22-21 15,-21 20-15,0-20 0,21-1 16,0-20-16,-21-1 0,0-21 15,21 21-15,0-20 0,-21-22 16,21-22-16,0 1 16,0 0-16,0-21 0,0-1 0,0-20 15</inkml:trace>
  <inkml:trace contextRef="#ctx0" brushRef="#br0" timeOffset="14973.96">1609 6646 0,'0'0'0,"0"-21"16,21 0-16,21 21 0,0-21 15,1 0-15,-1 21 0,22-21 16,-1-1-16,22 1 0,-1 0 0,22 0 15,0 0-15,0 0 0,0-1 16,0 1-16,-1 21 0,1-21 16,21 0-16,-21 21 0,0-21 0,21 21 15,-21 0-15,0 0 0,-1 0 16,-20 0-16,0 0 0,-22 0 16,1 0-16,-1 0 0,-20 21 0,-1 0 15,-21 21-15,0-20 0,0 20 16,-21 0-16,0 1 0,0 20 0,0 1 15,0-1-15,0 1 0,0-1 16,0 1-16,-21-1 0,0 22 0,21-1 16,-21 1-16,21 0 0,0-1 0,0 1 15,0-21-15,0 20 16,0 1-16,0 0 0,0-1 0,0 1 16,0-22-16,0 22 0,0 0 0,0-22 15,0 1-15,0-1 0,0 1 16,0-1-16,0 1 0,0-1 0,0 1 15,0-22-15,-21 22 0,0-1 16,-1-21-16,1 1 0,0-1 0,0 0 16,0 1-16,-22-1 0,1-21 0,0 22 15,-1-22-15,-20 0 0,-1 0 16,-20-21-16,-1 21 0,-21-21 0,0 0 16,-21 0-16,0 0 0,0 0 0,-42 0 15,21 0-15,0 0 0,0 0 16,-1 0-16,1 0 0,0 0 0,21-21 15,0 0-15,21 21 16,0-21-16,22 21 0,-1-21 0,0-1 16,22 22-16,21-21 0,-1 0 15,1 21-15,21-21 0,0 0 0,21 0 16,0-1-16,0 1 0,0 0 16,21-21-16,21-1 0,-21 1 0,43 0 15,-22-22-15,22 22 0</inkml:trace>
  <inkml:trace contextRef="#ctx0" brushRef="#br0" timeOffset="15208.98">2053 7239 0,'0'0'16,"-42"0"-16,-1 0 0,1 0 0,21 0 15,0 0-15,21-21 0,0 0 16,21 0-16,21 21 0,1-22 16,-1 1-16,21 21 0,22-21 15,0 0-15,-1 21 0,22-21 0,0 21 16,-21-21-16,21 21 0,-1-22 0,-20 22 16,-43-21-16</inkml:trace>
  <inkml:trace contextRef="#ctx0" brushRef="#br0" timeOffset="15280.97">2879 7239 0,'-22'0'16,"-41"21"-16,-1 0 0</inkml:trace>
  <inkml:trace contextRef="#ctx0" brushRef="#br0" timeOffset="15427.44">2180 7514 0,'0'0'0,"-85"43"0,1-1 16,41-21-16,-20 21 0,42-20 0,0-22 15,21 21-15,21-21 0,0 0 16,21 0-16,22 0 0,-1 0 0,1-21 15,20 21-15,22-22 0,0 1 16,0 21-16,-21-21 0,20 0 16,1 21-16,-21-21 0,21 0 0,-43 21 15,22 0-15,-22-22 0</inkml:trace>
  <inkml:trace contextRef="#ctx0" brushRef="#br0" timeOffset="15975.93">3260 7620 0,'0'0'0,"-43"21"0,22-21 15,-42 21-15,-1 1 0,-21 20 16,1-21-16,-22 21 0,-21 1 0,21-1 15,-21 0-15,21 1 0,0-1 16,1 0-16,20 1 0,0-22 0,43 0 16,0 0-16,20 0 0,44-21 15,-1 0-15,21 0 16,22-21-16,-1 21 0,22-21 0,-1 0 16,22 21-16,0-21 0,0 0 15,0-1-15,0 1 0,-1 21 0,1-21 16,0 21-16,-21-21 0,-22 21 15,1 0-15,-1 0 0,-42 0 0,-42 21 16,0 0 0,-21 0-16,-22 1 0,1 20 0,-1-21 15,-20 21-15,-1-20 0,-21 20 16,0 0-16,0 1 0,1-1 16,-1 0-16,0-21 0,21 22 0,1-22 15,20 21-15,22-21 0,-1-21 16,22 22-16,64-22 15,-22 0-15,42 0 16,-20-22-16,41 22 0,-20-21 0,20 21 16,1-21-16,0 0 0,21 0 15,-43 21-15,1 0 0,20-21 0,1 21 16,-22-22-16,-20 22 0,-1 0 16,-21 0-16,-42 22 15,-21-1-15,-1 0 0,-20 0 0,-22 0 16,1 22-16,-22-1 0,-21 0 15,21 1-15,0-1 0,0 0 0,0 1 16,22-1-16,-1 0 16,43 1-16,-22-22 0,43 0 0,21 0 15,42-21 1,1 0-16,-1 0 0,22-21 0,20 0 16,22 0-16,21-1 0,0 1 15,0-21-15,21 0 0,22-1 0,-1 1 16</inkml:trace>
  <inkml:trace contextRef="#ctx0" brushRef="#br0" timeOffset="16683.57">9567 7154 0,'0'0'0,"0"-21"0,0-21 0,0 21 16,0 0-16,0-1 0,0 1 0,0 42 31,0 22-31,-21-1 0,0 22 16,0 20-16,21 1 0,-21 21 0,-1 0 15,1 21-15,21-22 16,-21 44-16,0-22 0,21-22 0,-21 22 16,0 0-16,-1-21 0,1 0 0,0 0 15,21-21-15,-21-1 0,0-20 16,0 20-16,-1-41 0,1 20 0,0-20 15,21-1-15,0-21 0,-21 0 0,21 0 16,0-42 0,0 0-1,21-21-15,0-1 0,0 1 0,1 0 16,-1-22-16</inkml:trace>
  <inkml:trace contextRef="#ctx0" brushRef="#br0" timeOffset="17327.2">9419 7176 0,'0'0'15,"0"-43"-15,0 1 0,0 21 0,21 0 0,0-1 16,1 1-16,20 21 0,0-21 16,22 0-16,-1 21 0,22-21 0,21 21 15,-22-21-15,22-1 0,21 22 0,-21-21 16,21 0-16,0 0 0,21 21 15,0-21-15,1 0 0,-22-1 0,21 1 16,-21 21-16,0-21 16,0 0-16,0 21 0,-21 0 0,-22-21 15,1 21-15,0 0 0,-1 0 0,-20 0 16,-1 0-16,-20 21 0,-1 0 16,0-21-16,-21 42 0,1-20 0,-22 20 15,0 0-15,0 1 0,0-1 16,0 21-16,0 1 0,0 21 0,0-22 15,-22 22-15,1-22 0,0 22 0,0 0 16,0-22-16,0 22 0,-1-1 16,1 1-16,21 0 0,-21-1 0,0 1 15,21 0-15,-21-1 0,21 1 16,0-21-16,-21 20 0,21 1 16,-22-22-16,22 22 0,-21-21 0,21 20 15,0-20-15,0-1 0,0-20 0,0 20 16,0-21-16,0 1 0,0-1 15,0 0-15,0-20 0,-21 20 0,21-21 16,-21 0-16,0 0 0,0 1 0,-1-1 16,-20 0-16,0-21 0,-1 21 15,-20-21-15,-1 0 0,1 0 0,-22 0 16,-42 21-16,0-21 0,21 21 0,-42-21 16,0 0-16,0 0 0,-21 0 0,-22 0 15,22 0-15,-22 0 16,22 0-16,-22-21 0,22 21 0,0 0 15,-1 0-15,22 0 0,21 0 0,0-21 16,21 21-16,1 0 0,20 0 16,21 0-16,1-21 0,21 21 0,-1 0 15,22-21-15,0 0 0,21-1 16,0 1-16,21-21 0,21 21 16,22-22-16,-1 1 0</inkml:trace>
  <inkml:trace contextRef="#ctx0" brushRef="#br0" timeOffset="18115.25">10033 7768 0,'0'0'0,"-21"0"0,0 0 0,21-21 15,21 0 1,21 0-16,0 21 0,1-21 0,20 21 16,1-22-16,20 22 0,-20-21 0,21 21 15,20-21-15,-20 21 0,21 0 16,0 0-16,0 0 0,-22 0 16,1 0-16,-22 0 0,1 0 0,-1 0 15,-41 21-15,-1 0 0,-42 1 16,-1-1-16,-20 0 0,-43 0 15,22 0-15,-43 22 0,21-22 16,-20 21-16,-1-21 0,0 22 0,-21-1 16,21-21-16,0 21 0,0 1 0,22-22 15,-1 0-15,0 0 0,43 0 16,0 1-16,21-22 0,42 0 16,21 0-16,0 0 15,22 0-15,21 0 0,-22-22 16,22 1-16,-1 21 0,22-21 0,-21 21 15,21 0-15,0-21 0,-22 21 0,22 0 16,-21 0-16,-1 0 0,-20 0 16,-22 0-16,1 21 0,-22 0 0,-21 0 15,-43 1-15,1-1 0,-21 0 16,-1 0-16,-21 21 0,1-20 16,-1-1-16,-21 21 0,22-21 0,-22 0 15,0 22-15,0-22 0,21 0 0,1 0 16,20 0-16,1 1 15,20-22-15,22 21 0,64-21 16,-1 0-16,0 0 16,22 0-16,-1 0 0,1-21 15,-1 21-15,22 0 0,-22-22 0,22 22 16,0 0-16,-1 0 0,1 0 0,-21 0 16,-1 0-16,1 0 0,-22 0 15,-21 22-15,-21-1 0,-21 0 16,-21 0-16,-22 0 0,1 0 0,-22 1 15,0 20-15,1-21 0,-1 21 16,-21-20-16,21 20 0,-20 0 0,20 1 16,0-22-16,22 21 0,-1-21 15,22 0-15,21 1 0,21-1 16,21-21-16,21 0 0,1 0 16,20 0-16,1 0 0,20-21 0,1 21 15,21-22-15,21 1 0,21-21 16,0 21-16,0 0 0,0-22 0,1 22 15</inkml:trace>
  <inkml:trace contextRef="#ctx0" brushRef="#br0" timeOffset="20711.66">5313 614 0,'0'0'0,"21"-21"47,0 21-31,0-21-16,0-1 0,22 1 16,-22 21-16,21-21 0,1 0 15,-22 0-15,21 0 0,-21-1 16,0 1-16,-21 0 0,0 0 0,0 0 15,-21 0-15,0-1 0,-21 22 16,-1 0-16,-20 0 0,-1 0 0,1 0 16,-1 0-16,-20 0 0,20 0 15,1 22-15,-1-22 0,-20 21 0,20 0 16,22-21-16,-22 21 0,22 0 16,21-21-16,-22 21 0,43 1 0,0-1 15,0 0-15,22-21 16,-1 21-16,21 0 0,0 0 15,1 22-15,-1-22 0,22 21 16,-22 1-16,21-1 0,-20 0 0,-1 22 16,0-22-16,-20 22 0,20-22 15,-42 21-15,0-20 0,0-1 0,0 0 16,-21 1-16,-22-1 0,22 0 16,-42-20-16,20 20 0,-20-21 0,-1 0 15,-20 0-15,20-21 0,-20 0 16,20 0-16,-21 0 0,22 0 0,-1-21 15,22 0-15,0 0 0,-1 0 16,1-22-16,21 1 0,0 0 0,0-1 16,21-20-16,0 21 0,0-22 15,0 1-15,0 20 0,0-20 16,0 20-16,21 1 0,0 21 16,21 0-16,-21 21 0,22 0 0,-1 21 15,22 0-15,-22 21 0,0 1 16,1-1-16,-22 22 0,21-1 0,-21-21 15,22 22-15,-22-1 0,0-20 16,-21 20-16,0-20 0,21-1 0,0-21 16,-21 21-16,21-20 0,-21-1 0,22 0 15,-22 0-15,21-21 0,0 0 16,0 0-16,0 0 16,0-21-1,1 0-15</inkml:trace>
  <inkml:trace contextRef="#ctx0" brushRef="#br0" timeOffset="21211.38">5567 931 0,'0'0'0,"-21"-21"16,-22 21-16,22 0 15,-21 0-15,21 0 0,-1 21 0,1 1 16,-21-1-16,21 21 0,0-21 16,-1 22-16,22-22 0,-21 21 0,0 0 15,0 1-15,21-22 0,0 21 16,-21-21-16,21 22 0,0-22 0,0 0 16,0 0-16,21-21 15,0 0-15,0 0 16,0-21-16,22 0 15,-22 21-15,0-21 0,0 0 16,22-22-16,-22 22 0,0 0 0,0-21 16,21 20-16,-20 1 0,-22-21 15,21 21-15,-21 0 0,21-1 0,-21 1 16,0 0-16,0 42 16,0 0-1,0 1-15,0 20 0,0-21 16,-21 0-16,21 0 0,0 1 0,0-1 15,0 0-15,0 0 0,0 0 16,0 0-16,21-21 16,0 0-16,0 0 0,0 0 15,1 0-15,-1 0 0,0 0 0,0-21 16,0 0-16,22 0 0,-22 0 16,0 0-16,-21-1 0,21 1 0,0 0 15</inkml:trace>
  <inkml:trace contextRef="#ctx0" brushRef="#br0" timeOffset="21787.82">5905 953 0,'0'42'16,"0"-21"-1,0 21-15,0-20 0,0-1 0,0 0 16,0 0-16,0 21 0,0-20 16,-21-1-16,21 0 0,0 0 0,0 0 15,0 0-15,-21-21 16,21-21 15,0 0-15,0 0-16,21 0 0,0-22 15,-21 22-15,22 0 0,-22-21 16,21 21-16,0-1 0,-21 1 0,21 0 16,0 0-16,0 0 0,1 21 15,-1 0-15,0 0 0,-21 21 16,21 0-1,-21 21-15,21-20 0,-21-1 0,0 0 0,0 21 16,0-21-16,0 1 0,0-1 16,0 21-16,0-21 0,0 0 15,0 1-15,-21-22 16,21-22 15,0 1-31,21 0 16,-21 0-16,21 0 0,1 0 0,-22-22 15,21 22-15,0-21 0,-21 21 16,21-1-16,0-20 0,0 21 0,1 21 16,-1 0-16,0 0 15,0 0-15,-21 21 0,21 0 16,-21 0-16,0 1 0,0 20 16,0-21-16,0 0 0,0 0 0,0 1 15,0-1-15,-21 0 0,21 0 16,0 0-16,0 0 0,0 1 15,0-44 17,0 1-17</inkml:trace>
  <inkml:trace contextRef="#ctx0" brushRef="#br0" timeOffset="22151.62">6498 1185 0,'0'0'0,"21"0"0,0 0 15,1 0-15,-1 0 16,0-21-16,0 0 0,0 21 16,0-21-16,1 21 0,-1-21 15,0 0-15,0-1 0,0 1 16,-21 0-16,0 0 0,0 0 15,0 0-15,0-1 0,-21 22 16,0 0-16,0 0 16,0 0-16,-1 0 0,1 22 0,0-1 0,0 0 15,0 0-15,0 21 16,-1-20-16,22 20 0,-21 0 0,21 1 16,0-22-16,0 21 0,0-21 15,0 0-15,0 1 0,0-1 0,21 0 16,1 0-16,-1-21 0,0 0 0,0 0 15,21 0-15,-20 0 0,20 0 16,-21 0-16,21 0 0,-20-21 0,20 0 16,-21 21-16</inkml:trace>
  <inkml:trace contextRef="#ctx0" brushRef="#br0" timeOffset="36031.98">9398 7176 0,'0'-22'0,"0"1"16,0 0 0</inkml:trace>
  <inkml:trace contextRef="#ctx0" brushRef="#br0" timeOffset="38015.16">2307 10033 0,'-21'-21'0,"0"0"0,0 21 15,-1-21-15,1-1 16,0 22-16,21-21 0,-21 0 16,0 21-16,0 0 15,21-21-15,-22 21 16,1 0-1,21 21-15,0 0 0,0 0 16,0 1-16,0-1 0,-21 0 16,21 0-16,0 0 0,0 0 15,0 1-15,0 20 0,0-21 16,0 21-16,0-20 0,0 20 0,0 0 16,0 1-16,0-1 0,21 0 15,-21 1-15,21-22 0,1 21 0,-22 0 16,21 1-16,0-22 0,0 21 15,0-21-15,0 22 0,22-22 0,-22 0 16,21 0-16,1 0 0,-1 1 16,0-1-16,22-21 0,-22 21 0,22-21 15,-1 0-15,-21 0 0,22 0 16,-22 0-16,22 0 0,-1 0 0,-20 0 16,20-21-16,1 21 15,-1-21-15,-21-1 0,43 22 0,-21-21 16,-1 0-16,1 0 0,20 0 0,-20 0 15,-1-1-15,22 1 0,-22 0 16,1 21-16,21-21 0,-22 0 0,22 0 16,-1-1-16,1 1 0,0 21 15,-1-21-15,1 0 0,0 21 0,-1-21 16,-20 21-16,21 0 0,-22-21 0,22 21 16,-22 0-16,1 0 0,-1 0 15,1 0-15,-1 0 0,-20 0 0,20 21 16,1-21-16,-22 21 0,0-21 0,1 21 15,20 0-15,-21-21 16,1 21-16,-1 1 0,-21-1 0,22-21 16,-1 21-16,-21 0 0,21 0 0,-20-21 15,-1 21-15,0 1 0,0-1 16,0 0-16,0 0 0,-21 0 16,22 0-16,-22 1 0,0-1 15,0 0-15,0 0 0,0 0 16,0 0-16,0 1 15,-22-22-15,22 21 16,-21-21-16,21-21 47,0-1-47,21 22 0,1-21 16,-22 0-16,21 0 0,0 0 15,0 0-15,0-1 0,0 1 0,1 0 16,20 0-16,-21 0 0,21-22 0,1 22 15,-1-21-15,22 0 0,-22-1 16,21 1-16,-20 21 0,20-22 0,1 1 16,-22 21-16,22 0 0,-1-22 0,1 22 15,-22 21-15,21-21 0,1 0 16,-22 21-16,22 0 0,-1 0 0,1 0 16,-22 0-16,22 0 0,-1 0 0,22 21 15,-22-21-15,1 21 16,-1 0-16,1 1 0,20-1 0,-20-21 15,-1 21-15,1 0 0,-1 0 0,22 0 16,0 1-16,-22-1 0,22 0 16,0 0-16,-1 0 0,1-21 0,21 21 15,-22 1-15,1-1 0,0-21 0,-1 21 16,1-21-16,-21 0 0,20 0 16,1 21-16,0-21 0,-1 0 0,1 0 15,0 0-15,-22 0 0,22 0 0,-22 0 16,1 0-16,-1 0 0,-20-21 15,20 21-15,-21-21 0,1 21 0,20-21 16,-20-1-16,-22 1 0,21 21 16,0-21-16,-20 0 0,20 0 0,-21 0 15,0-1-15,0 1 0,1 0 16,-1 0-16,0 0 0,0 0 0,0-1 16,-21 1-1,21 0-15,1 21 16,-22-21-16,21 21 15,-21-21-15,21 21 16,-21-21-16</inkml:trace>
  <inkml:trace contextRef="#ctx0" brushRef="#br0" timeOffset="49459.29">2857 4509 0,'0'0'0,"-21"0"0,0 0 32,21 21 30,0 0-62,0 0 16,0 0-16,0 0 0,21 1 15,-21-1-15,0 0 0,21 0 16,-21 0-16,0 0 0,0 1 16,0-1-16,0 0 0,22 0 0,-22 0 15,21 0-15,-21 1 16,21-22-16,0 0 16,0 0-16,22-22 15,-22 1-15,21 0 0,0 0 16,22-21-16,21-1 0,-1 1 15,1 0-15,0-1 0,20-20 0,-20 20 16,21-20-16,0-1 0,0 1 16,-22-1-16,22 1 0,0 21 0,-21-22 15,-1 22-15,1-1 0,-22 22 16,1 0-16,-22 0 0,1 0 0,-1 0 16,-21 21-16,0 0 0,0 0 0,-21-22 15,0 44 79,0-1-78,-21-21-16,0 21 15</inkml:trace>
  <inkml:trace contextRef="#ctx0" brushRef="#br0" timeOffset="51516.75">12594 4678 0,'0'-21'0,"21"21"63,0 21-48,1 0-15,-1 0 16,-21 22-16,21-22 0,-21 21 0,21-21 15,-21 22-15,21-1 0,-21 0 16,21-21-16,-21 22 0,0-22 0,0 0 16,22 21-16,-22-20 0,21-22 15,-21 21-15,21 0 0,0-21 0,0 0 16,0 0-16,1 0 0,-1 0 0,21 0 16,0 0-16,22 0 0,-22-42 15,43 20-15,0-20 0,-1 0 0,22-1 16,21-20-16,21 21 0,-21-22 15,21 1-15,1 20 0,-1-20 16,0 20-16,-21 1 0,21 0 16,-21-1-16,-21 1 0,21 0 0,-42 21 15,-1-1-15,1 1 0,-43 0 0,22 0 16,-22 0-16,-21 21 0,0 0 16,1-21-16,-44 21 31,1 0-16,0 0-15,0 0 16,0 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4:10:25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6710 2265 0,'0'0'0,"21"-21"16,-21 0-16,21 21 15,-21-22-15,0 1 0,21 0 0,0 21 16,-21-21-16,22 0 0,-22 0 16,0-1-16,21 1 15,-21 0-15,0 0 16,0 0-16,0 0 0,0-1 16,0 1-1,-21 21 16,-1 0-31,1 21 16,0 1-16,-21 20 0,21-21 16,-1 21-16,-20 1 0,21-1 0,-21 0 15,20 22-15,-20-1 0,21 1 16,0-1-16,-22 1 0,22 21 0,0-22 16,0 22-16,0-22 0,-22 22 0,22 0 15,0-1-15,-21 1 0,21 0 16,-22 20-16,22-20 0,-21 0 15,21-1-15,-22 22 0,22-21 16,-21 0-16,21-1 0,-22 1 0,22 0 16,0-1-16,0-20 0,-22-1 0,22-20 15,21 20-15,-21-21 0,21-20 16,-21-1-16,21 0 0,0 0 0,0-42 31,0-21-31,0 20 16,0-20-16,0 21 0,21-21 0</inkml:trace>
  <inkml:trace contextRef="#ctx0" brushRef="#br0" timeOffset="751.45">6794 2159 0,'0'0'0,"0"-21"0,0-43 16,0 43-16,0 0 15,0 0-15,22 0 16,-1 21-16,0 0 0,0 0 16,21 0-16,1 0 0,-1 0 15,22 0-15,-1 0 0,1 0 16,20 0-16,22 0 0,-21 0 0,42 0 15,-21 0-15,21 0 0,-22 0 16,22 0-16,-21 0 0,21 0 0,-21 0 16,0 0-16,0 0 0,0 0 15,-1 0-15,-20 21 0,0-21 0,-22 21 16,1-21-16,-1 21 0,1-21 16,-22 21-16,0-21 0,-20 22 0,20-1 15,-21 0-15,0 0 0,0 0 16,1 0-16,-22 22 0,0-22 0,0 21 15,0 22-15,0-22 0,0 22 16,0-1-16,0 1 0,0-1 16,0 1-16,0-1 0,0 1 0,0-1 15,0 1-15,0 20 0,0-20 16,0 20-16,0-20 0,0 21 0,0-22 16,0 22-16,0-1 0,-22-20 0,22 21 15,0-1-15,-21 1 0,21 0 16,-21-1-16,21-20 0,0 20 0,-21 1 15,0-21-15,21 20 0,-21-20 16,-1-1-16,1 1 0,0-1 0,0-20 16,0 20-16,-22-21 0,1 1 0,0-22 15,-1 0-15,1 21 0,0-42 16,-22 22-16,1-1 0,-22-21 16,0 0-16,1 0 0,-22 0 0,-21 0 15,0 0-15,0 0 0,-42 0 0,-1-21 16,1 21-16,0 0 0,-22-22 15,1 1-15,20 21 0,1-21 0,0 21 16,42-21-16,-22 0 0,22 0 16,22-1-16,-1 1 0,0 0 0,0 0 15,21 0-15,22 0 0,-22-1 16,43 1-16,0 0 0,-1 0 0,22 0 16,21-22-16,0 22 0,0 0 0,42-21 15,-20-1-15,20 1 16,21 0-16,1-22 0,-1 22 0,1-43 15</inkml:trace>
  <inkml:trace contextRef="#ctx0" brushRef="#br0" timeOffset="1047.28">7218 2667 0,'0'0'0,"-21"0"0,-1 0 0,1 0 0,0 0 16,42-21-1,0 21-15,1 0 0,20 0 16,21-21-16,1 21 0,-1 0 16,22 0-16,0 0 0,21 0 0,-22 0 15,22 0-15,-21 0 0,-1 0 16,1 0-16,-21 0 0,-1 21 0,1-21 15,-22 21-15,0-21 0,1 21 0,-22 0 16,-21 1-16,0-1 16,-21 0-16,-1 0 0,-20 0 15</inkml:trace>
  <inkml:trace contextRef="#ctx0" brushRef="#br0" timeOffset="1267.15">6943 3450 0,'0'0'15,"-43"21"-15,1 1 0,21-1 0,0 0 16,21 0-16,42-21 0,-21 0 16,43 0-16,-22 0 0,0 0 0,22 0 15,-1-21-15,1 21 0,-1-21 16,22 21-16,0-21 0,-22-1 0,22 22 16,-1 0-16,-20-21 0,-1 21 15,1 0-15,-1 0 0,-20 0 0,-1 0 16,-21 0-16,0 0 15,-21 21-15,-42 1 0,21-1 16</inkml:trace>
  <inkml:trace contextRef="#ctx0" brushRef="#br0" timeOffset="1432.06">6773 4064 0,'0'0'0,"-42"42"0,0 1 0,20-22 0,22 0 15,0 0-15,0 0 0,22 1 16,20-22-16,0 0 0,1 0 15,20 0-15,-21 0 0,22 0 0,21 0 16,-1 0-16,1 0 0,0-22 16,20 1-16,1 0 0,0 0 0,-21 0 15,21 0-15,-1-22 0</inkml:trace>
  <inkml:trace contextRef="#ctx0" brushRef="#br0" timeOffset="2059.23">13504 2752 0,'0'0'0,"0"-21"0,0-1 15,0 1-15,0 0 0,0 0 16,0 0-16,-21 21 0,0 0 16,21-21-16,-21 21 15,0 0-15,-1 21 0,1 0 16,0 21-16,21 1 15,-21-1-15,0 21 0,0 1 0,-1 21 16,1 20-16,-21 1 0,21 0 16,0 21-16,-1-21 0,1 21 0,-21 0 15,21 0-15,0-21 0,-1 21 0,1-21 16,0-1-16,0 1 0,0-21 16,-22 21-16,22-43 0,0 22 0,0-22 15,0 1-15,21-22 0,0 1 0,-21-22 16,21 0-16,0 0 0,0-42 31,0 0-31,0-22 0,0 1 16,21 0-16,-21-22 0,21 1 0,0-1 15,0 1-15,-21-22 0</inkml:trace>
  <inkml:trace contextRef="#ctx0" brushRef="#br0" timeOffset="2703.87">13166 2604 0,'0'0'0,"-22"-22"0,22 1 0,-21-21 15,21 21-15,0 0 0,0-1 16,43 1-16,-22 0 16,21 0-16,0 0 0,22 0 0,-1 21 0,22-22 15,-21 1-15,41 0 16,1 21-16,21-21 0,0 0 0,0 21 15,0-21-15,21 21 0,-21-22 16,0 22-16,22-21 0,-22 21 0,0 0 16,0 0-16,0 0 0,-22-21 15,-20 21-15,0 0 0,-1 0 0,-20 0 16,-22 0-16,1 21 0,-1 0 16,0-21-16,-21 22 0,1 20 0,-1-21 15,0 21-15,-21 1 0,0-1 16,0 22-16,0-1 0,0 1 15,0-1-15,0 1 0,0 20 0,0-20 16,-21 20-16,0-20 0,-1 21 16,1-1-16,21-20 0,-21 20 0,0 1 15,21 0-15,0-22 0,-21 22 16,21 0-16,-21-1 0,21-20 0,-22 20 16,22 1-16,0-21 0,0 20 15,-21-20-15,21-1 0,0-20 0,-21 20 16,21-21-16,0 1 0,0-1 0,-21 0 15,0 1-15,0-1 0,-1 0 16,1-20-16,0 20 0,-21-21 0,-1 21 16,1-20-16,0-1 0,-22 0 15,-20 0-15,-1 0 0,0-21 16,-21 21-16,1-21 0,-1 0 0,-42 0 16,21 0-16,-22 0 0,-20 0 0,0 0 15,21-21-15,-22 21 0,22-21 16,0 21-16,21-21 0,0 0 0,0 21 15,42-21-15,1 21 0,-1-22 0,43 1 16,-1 21-16,1-21 0,21 0 16,0 0-16,21 0 0,0-1 0,0 1 15,21 0-15,21 0 0,0-21 16,1-1-16,-1 1 0,22 0 0</inkml:trace>
  <inkml:trace contextRef="#ctx0" brushRef="#br0" timeOffset="3051.05">13928 3154 0,'0'0'16,"-43"-21"-16,22 21 0,0 0 15,21-21-15,21-1 16,0 22-16,22 0 16,-1 0-16,0-21 0,22 21 15,-22 0-15,22 0 0,20 0 0,-20-21 16,-1 21-16,22 0 0,-22 0 16,1 0-16,-1 0 0,22 0 0,-21 0 15,-22 0-15,21 0 0,1 0 0,-22 0 16,1 0-16,-1 21 0,-21-21 15,0 0-15,0 0 0,-21 21 0,0 1 16,-21-22 0,0 21-16,-21 0 15,-1-21-15</inkml:trace>
  <inkml:trace contextRef="#ctx0" brushRef="#br0" timeOffset="3308.9">13737 3725 0,'-21'43'16,"42"-86"-16,-63 86 0,42-22 0,0 0 0,21 0 16,21-21-16,-21 0 15,22 0-15,20 0 0,-20 0 16,20 0-16,1 0 0,-1 0 0,22 0 16,-22 0-16,1-21 15,-1 21-15,1 0 0,-1 0 0,1 0 16,-1-21-16,-20 21 0,20 0 0,-21 0 15,1 0-15,-1 0 0,-21 0 16,0 0-16,1 0 0,-44 0 16,1 0-1,0 0-15,0 21 0</inkml:trace>
  <inkml:trace contextRef="#ctx0" brushRef="#br0" timeOffset="3543.13">13631 4360 0,'0'0'0,"-21"22"16,21 41 0,21-63-16,0 0 0,22 0 15,-22 0-15,21 0 0,22 0 0,-22 0 16,22 0-16,-22 0 0,21 0 16,22 0-16,-21 0 0,-1-21 0,1 21 15,-1 0-15,-21 0 0,1-21 0,-1 21 16,-21 0-16,0 0 0,1 0 15,-1 0-15,-21-21 16</inkml:trace>
  <inkml:trace contextRef="#ctx0" brushRef="#br0" timeOffset="4895.35">11155 572 0,'0'0'0,"21"-22"16,0 22-16,0-21 0,0 21 15,1 0-15,-1-21 0,0 0 16,0 21-16,0 0 0,-21-21 16,0 0-16,21 21 0,-42 0 47,-21 21-47,21-21 0,-22 21 15,-20 0-15,-1 0 0,1 22 16,-22-22-16,1 21 0,-1 0 15,-21 1-15,0 20 0,0-20 0,-21 20 16,0-21-16,0 22 0,0-1 16,0-20-16,0 20 0,22-20 0,-1-1 15,0 0-15,21 1 0,22-22 16,-1 0-16,22 0 0,-22 0 0,43 0 16,0-21-16,0 0 0,0 22 15,0-22-15,-1 0 16,22-22-1,0 1 1</inkml:trace>
  <inkml:trace contextRef="#ctx0" brushRef="#br0" timeOffset="5340.12">9229 953 0,'21'-22'16,"-21"1"-16,0 42 31,0 1-31,0-1 16,-21 0-16,-1 21 0,1 1 0,0-22 15,0 21-15,-21-21 0,-1 22 16,22-1-16,-21-21 0,-1 21 0,1-20 15,0-1-15,21 0 0,-22 0 16,22 0-16,0 0 0,0 1 0,0-22 16,-1 0-16,22 21 15,22-21 17,20 0-32,-21 0 0,21 0 0,1 21 15,-1-21-15,0 0 0,1 21 16,20 0-16,-20-21 0,-1 21 15,0-21-15,1 22 0,-1-22 0,0 21 16,-21-21-16,1 21 0,-1-21 16,0 0-16,0 0 0,-21 21 0,-21-21 47,0 0-47</inkml:trace>
  <inkml:trace contextRef="#ctx0" brushRef="#br0" timeOffset="6251.71">12319 741 0,'0'0'0,"-21"-21"0,21 0 0,0-1 15,-21 1-15,21 0 16,21 21 15,0 21-15,0 0-16,21 22 0,-20-22 0,20 21 16,0 22-16,1-22 0,-1 22 15,21-1-15,-20 1 0,20-1 0,1 1 16,-1-1-16,1-21 0,-1 22 15,1-1-15,-22-20 0,22 20 0,-1-20 16,-21 20-16,1-21 0,-1 1 16,0-1-16,1-21 0,-22 22 0,0-22 15,0 0-15,0 0 0,1 0 0,-22 0 16,-22-21 15,1 0-31,-21-21 16,21 0-16,-22 0 0,1 21 15</inkml:trace>
  <inkml:trace contextRef="#ctx0" brushRef="#br0" timeOffset="6567.53">12763 1778 0,'0'0'16,"-42"0"-16,21 0 0,0 0 0,0 0 0,-1 0 16,22 21-1,0 0-15,0 1 0,22-1 16,20 0-16,-21 0 0,21 0 15,1 0-15,20 1 0,-20-22 16,20 21-16,-21 0 0,22 0 0,-22-21 16,22 0-16,-22 0 0,0 0 15,-20 0-15,20 0 0,-21 0 0,21 0 16,-20 0-16,-1 0 0,21-21 16,-21 0-16,0 0 0,-21-1 0,22 1 15,-1 0-15,-21 0 0,0-21 0,21 20 16,-21 1-16,21 0 0,-21 0 15,0 0-15,0 0 0,0-1 0,0 1 16,0 0 0,0 0-16,0 0 15,0 0-15</inkml:trace>
  <inkml:trace contextRef="#ctx0" brushRef="#br0" timeOffset="7247.35">14436 720 0,'0'-21'16,"21"21"-16,0-22 15,-21 1-15,21 21 0,21-21 0,-20 0 16,-1 0-16,21 0 0,-21-1 15,0 1-15,22 0 0,-22 0 16,0-21-16,0 20 0,0 1 0,-21 0 16,0 0-16,0 0 0,-21 21 15,0 0-15,-21 0 16,-1 0-16,1 0 0,0 21 16,-22 0-16,22 0 0,-22 0 0,22 1 15,0-1-15,-1 0 0,22 0 16,0 0-16,0 0 0,21 1 0,0-1 15,0 0-15,0 0 0,0 0 16,42 0-16,-21 1 0,22-1 0,-22 0 16,21 0-16,1 0 0,-1 0 15,0 1-15,1-1 0,-1 21 16,0-21-16,-21 0 0,1 1 0,-1-1 16,-21 0-16,0 0 0,0 0 15,-21 0-15,-1 1 0,-20-1 0,0-21 16,-22 0-16,22 21 0,-22-21 15,1 0-15,-1 0 0,22 0 0,-21 0 16,20-21-16,1 0 0,0 21 16,20-22-16,-20 1 0,21 0 0,0 0 15,21 0-15,0-22 0,0 22 16,0 0-16,0 0 0,0 0 0,0 0 16,0-1-16,21 1 0,0 21 15,0-21-15,0 21 0,22 0 16,-22 0-16,21 0 0,1 0 0</inkml:trace>
  <inkml:trace contextRef="#ctx0" brushRef="#br0" timeOffset="7803.94">15007 910 0,'0'0'0,"42"0"0,-20-21 0,-1 0 16,0 21-16,0-21 0,0 0 0,-21-1 16,0 1-16,0 0 0,-21 0 15,0 21-15,0-21 0,-22 21 16,22 0-16,-21 0 0,0 0 0,20 0 16,-20 0-16,0 0 0,-1 21 15,1 0-15,21 0 0,-21 0 0,20 22 16,-20-22-16,21 21 0,0-21 15,0 22-15,-1-22 0,22 21 0,0-21 16,0 1-16,0-1 16,0 0-16,0 0 0,0 0 0,22-21 15,-1 0-15,0 0 0,0 0 16,21 0-16,-20 0 0,20 0 16,-21-21-16,21 0 0,1 0 0,-1 0 15,0-1-15,1-20 0,-22 21 16,21 0-16,-21 0 0,1-22 0,-1 22 15,-21 0-15,0 0 0,0 0 16,0-1-16,0 1 0,0 42 31,-21-21-31,21 22 0,-22 20 16,1-21-16,0 0 16,21 0-16,0 22 0,-21-22 0,21 0 15,0 0-15,0 0 0,0 1 0,0-1 16,0 0-16,21 0 15,0-21-15,22 0 0,-22 0 16,21 0-16,-21 0 0,22-21 16,-1 0-16,0 0 0,1-1 0,-1 1 15,-21 0-15</inkml:trace>
  <inkml:trace contextRef="#ctx0" brushRef="#br0" timeOffset="8415.59">15621 741 0,'0'21'31,"-21"-21"-31,21 21 0,0 0 0,-21 1 16,-1 20-16,1-21 0,21 0 15,-21 22-15,21-22 0,0 0 0,-21 0 16,21 0-16,-21 0 0,21 1 0,0-1 16,-21-21-16,21 21 15,0-42 16,0 0-31,0-1 16,0 1-16,21 0 0,-21-21 16,21 21-16,0-1 0,0-20 15,0 21-15,1-21 0,-1 20 16,0 1-16,0 0 0,0 0 0,0 21 16,22-21-16,-22 21 0,0 0 0,0 0 15,0 0-15,1 21 0,-1-21 16,0 21-16,-21 21 0,0-20 0,0-1 15,0 0-15,0 0 0,0 21 16,0-20-16,0-1 0,0 0 0,0 0 16,-21 0-16,0 0 0,21 1 15,-22-22-15,22 21 0,0-42 47,0-1-47,0 1 0,0 0 0,22 0 16,-1 0-16,0 0 0,0-22 15,0 22-15,0 0 0,1-21 0,-1 20 16,21 22-16,-21-21 0,22 0 16,-22 21-16,0 0 0,0 0 0,0 0 15,0 21-15,1 0 0,-22 1 16,0-1-16,0 0 0,0 0 0,0 0 16,-22 0-16,1 22 0,0-22 15,0 0-15,0 0 0,0 0 0,21 1 16,-22-1-16,1 0 0,21 0 31,0-42-15</inkml:trace>
  <inkml:trace contextRef="#ctx0" brushRef="#br0" timeOffset="8751.4">16404 974 0,'21'0'16,"0"-21"-16,1 21 0,-1-22 0,0 1 15,0 21-15,0-21 16,0 0-16,1 21 0,-1-21 0,0 0 16,0-1-16,0 22 0,-21-21 15,0 0-15,0 0 0,-42 21 16,21 0-16,0 0 0,-22 0 15,22 0-15,-21 21 0,-1 0 16,22 0-16,-21 1 0,0-1 0,20 21 16,1-21-16,0 22 0,0-22 15,0 21-15,21-21 0,-21 0 0,21 1 16,0-1-16,0 0 16,21-21-16,0 21 0,0-21 0,0 0 15,0 0-15,22 0 0,-22 0 16,21-21-16,-21 0 0,22 0 15</inkml:trace>
  <inkml:trace contextRef="#ctx0" brushRef="#br0" timeOffset="9325.07">17759 804 0,'21'0'0,"0"0"16,0-21-16,0 0 0,1 0 15,-1 0-15,0 21 16,-21-21-16,0-1 0,21 1 0,0 0 16,-21 0-16,0 0 15,0 0-15,0-1 0,-21 1 16,0 21-16,0 0 0,-22-21 0,22 21 15,-21 0-15,0 0 0,-22 0 16,22 0-16,-22 0 0,22 21 16,-22 0-16,22 1 0,0-22 15,21 21-15,-1 0 0,1 0 0,21 0 0,0 0 16,0 1-16,0-1 16,21 0-16,1 0 0,-1 0 0,0 22 15,21-22-15,1 0 0,-22 0 16,21 0-16,0 22 0,-20-22 0,20 0 15,-21 0-15,-21 0 0,0 0 16,0 1-16,0-1 0,0 0 0,0 0 16,-21 0-16,0 0 0,-22-21 0,1 22 15,0-22-15,-22 0 0,22 0 16,0 0-16,-22 0 0,22 0 0,-22 0 16,22 0-16,0 0 0,-1 0 15,1-22-15,21 1 0,0 0 16,-22 0-16,43 0 0,-21 0 15,21-1-15,-21 1 0,21 0 0,0 0 16,0 0-16,0 0 0,0-1 16,0 1-16,21 21 0,0-21 0,0 21 15,1-21-15,20 21 0,-21 0 16,21 0-16,1 0 0</inkml:trace>
  <inkml:trace contextRef="#ctx0" brushRef="#br0" timeOffset="10071.64">18076 931 0,'0'-21'16,"-21"21"-1,0 0-15,0 0 0,0 0 16,-1 0-16,1 0 15,0 21-15,0-21 0,0 22 0,0-1 16,-1 0-16,22 21 0,-21-21 16,0 1-16,21 20 0,0-21 15,0 0-15,-21 0 0,21 1 16,0-1-16,0 0 0,0 0 0,0 0 16,0 0-16,21-21 0,0 0 0,0 22 15,1-22-15,-1 0 0,21 0 16,-21 0-16,0 0 0,22 0 0,-1 0 15,-21-22-15,22 1 0,-1 0 16,-21 21-16,21-21 0,-20 0 0,20 0 16,-21-22-16,0 22 0,-21 0 15,0 0-15,0-22 0,0 22 0,0 0 16,0 0-16,0 0 16,-21 21-1,21 21 1,-21 0-16,21 0 0,0 0 15,0 1-15,0-1 0,0 0 0,0 0 16,0 21-16,0-20 0,0-1 16,0 0-16,0 0 0,0 0 15,21 0-15,0-21 16,0 22-16,1-22 0,-1 0 16,0 0-16,0 0 0,0 0 15,0 0-15,22 0 0,-22-22 0,0 22 16,0-21-16,0 0 0,22 0 0,-22 0 15,0-22-15,0 22 16,0 0-16,-21-21 0,22 21 0,-22-1 16,21 1-16,-21 0 0,0 42 31,0 0-31,0 1 16,-21-1-16,-1 21 0,22-21 0,-21 0 15,21 22-15,0-22 0,0 0 0,0 0 16,0 0-16,0 1 0,0-1 15,0 0-15,21-21 16,1 0-16,-1 0 16,0 0-16,0 0 0,0 0 0,0-21 15,1 0-15,-1-1 16,0 1-16,0 0 0</inkml:trace>
  <inkml:trace contextRef="#ctx0" brushRef="#br0" timeOffset="10372.99">18986 741 0,'0'0'0,"-21"0"0,-63 21 16,62 0-16,22 0 15,-21-21-15,21 22 0,0-1 0,0 0 16,0 0-16,0 0 16,21-21-16,1 0 0,-1 0 0,0 0 15,0 0-15,0 0 0,0 0 16,1-21-16,-1 0 0,-21 0 15,0 0-15,0-1 0,0-20 16,0 21-16,0 0 16,0 0-16,-21-1 0,-1 22 0,1 0 15,0 0-15,0 0 0,0 0 16,0 0-16,-1 0 0,1 22 0,0-1 16,0 0-16,21 0 0,-21 0 15,21 22-15,-21-22 0,21 0 0,0 0 16,0 0-16,0 0 0</inkml:trace>
  <inkml:trace contextRef="#ctx0" brushRef="#br0" timeOffset="10695.8">19177 1122 0,'-21'0'15,"0"0"-15,-1 21 16,22 0-16,0 0 0,0 1 16,-21-1-16,21 21 0,-21-21 15,0 22-15,21-1 0,-21 0 16,0 1-16,21 20 0,-22-21 0,1 22 16,0-1-16,0-20 0,21 20 0,-21 1 15,0-1-15,-1-20 0,1 20 16,0-21-16,0 22 0,0-22 0,0 1 15,-1-1-15,22 0 0,0 1 0,0-22 16,-21 21-16,21-21 0,0 0 16,21-42-1,-21 0-15,0 0 16,22 0-16</inkml:trace>
  <inkml:trace contextRef="#ctx0" brushRef="#br0" timeOffset="10987.63">19029 1397 0,'0'0'0,"0"-42"0,21-1 16,0 22-16,-21-21 0,21 0 15,0 20-15,1 1 0,-1 0 0,0 0 16,0 0-16,21 0 0,-20 21 16,-1 0-16,0 0 0,21 0 0,-21 21 15,-21 0-15,0 0 0,0 0 0,0 0 16,0 1-16,0 20 0,0-21 15,-21 0-15,-21 0 0,21 1 16,0-1-16,-22 0 0,1 0 16,21-21-16,0 21 0,-22-21 0,22 0 15,0 21-15,0-21 0,0 0 0,21-21 32,21 21-17,0-21-15,21 0 0,-21 21 16</inkml:trace>
  <inkml:trace contextRef="#ctx0" brushRef="#br0" timeOffset="11295.03">19960 656 0,'0'0'0,"0"-21"16,0 0-1,0 42 1,-21-21-1,0 21-15,0 0 0,-1 22 0,1-22 16,-21 21-16,21 22 0,0-22 16,-22 0-16,22 22 0,0-22 0,0 1 15,0-1-15,21 0 0,0 1 16,-22-22-16,22 21 0,0-21 16,0 0-16,0 1 0,0-1 0,22-21 15,-1 21-15,0-21 0,0 0 16,0 0-16,0 0 0,1 0 0,-1 0 15,0 0-15,21-21 0,-21 0 16,1-1-16,-1 1 0,0 0 0,0 0 16,0 0-16,0 0 0</inkml:trace>
  <inkml:trace contextRef="#ctx0" brushRef="#br0" timeOffset="11551.88">19664 783 0,'0'0'0,"-43"0"0,22 0 16,42 0 0,22 0-16,-22 0 15,21 0-15,1 0 0,-1 0 0,0 0 16,1 0-16,-1 0 0,0 0 16,1 0-16,-22 0 0,21 0 0,-21 0 15,0 0-15,1 0 0,-1 0 16,-21 21-1,0 1 1,-21-22-16,-22 21 16,22-21-1,0 21-15</inkml:trace>
  <inkml:trace contextRef="#ctx0" brushRef="#br0" timeOffset="13119.45">16954 2350 0,'22'0'0,"-22"-22"0,0 1 16,0 0-1,21 21-15,-21-21 16,0 0 0,0 0-1,0-1-15,-21 22 16,-1 0-1,1 22 1,0-1-16,0 0 0,0 21 0,21-21 16,-21 22-16,-1-1 0,1 22 15,0-22-15,0 0 0,0 1 0,0-1 16,-1 0-16,1 1 0,21-1 16,0-21-16,0 21 0,0-20 0,0-1 15,0 0-15,21-21 0,1 0 0,-1 21 16,0-21-16,21 0 0,-21 0 15,1 0-15,20-21 0,0 21 0,-21-21 16,22 0-16,-1-1 0,0 1 16,1-21-16,-1 0 0,0-1 0,1 1 15,-22 0-15,21-1 0,-42-20 16,21 20-16,-21-20 0,0 21 16,0-1-16,0 1 0,-21 0 0,-21-1 15,21 22-15,0 0 0,-22 0 16,1 21-16,0 0 0,-1 0 0,22 0 15,-21 0-15,-1 0 0,1 21 0,0 21 16,21-21-16,-22 22 0,22-22 16,0 21-16,0 1 0,21-1 0,0 0 15,0 1-15,0-1 0,0 0 16,21 1-16,21-22 0,-21 0 16,1 21-16,20-21 0,-21-21 0,21 22 15,1-22-15,-1 0 0,22 0 16,-22 0-16,0 0 0,22-22 0,-22 22 15,0-21-15,1 0 0,-1 0 16,0 0-16,1 0 0,-22-1 0,0 1 16,0 0-16,0 0 0,-21 0 15,0 42 1,0 0 0,-21 0-16,21 0 0,-21 1 15,21 20-15,-21-21 0,0 0 0,0 22 16,21-22-16,-22 0 15,1 0-15,21 0 0,-21 0 16,21 1-16,-21-22 0,21-22 31,0 1-15,21 0-16,0 0 16,-21 0-16,21-22 0,1 22 0,20 0 15,-21-21-15,0 21 0,22-22 0,-22 22 16,21 0-16,-21 0 0,0 21 15,22 0-15,-22 0 0,0 0 0,0 0 16,0 21-16,-21 0 0,22 0 16,-22 22-16,0-22 0,0 21 15,0-21-15,0 0 0,0 22 16,-22-22-16,1 0 0,0 0 0,21 0 16,-21 1-16,21-1 0</inkml:trace>
  <inkml:trace contextRef="#ctx0" brushRef="#br0" timeOffset="15124.74">18881 2413 0,'0'0'0,"0"-21"15,21 21-15,-21-21 0,0 42 32,0 0-32,0 0 0,0 22 15,0-22-15,0 21 0,0-21 16,-21 22-16,-1-1 0,1 0 0,21-21 16,-21 22-16,0-1 0,0-21 15,21 22-15,-21-22 0,21 0 0,-22 0 16,22 0-16,0 0 0,0-42 47,0 0-47,0 0 0,0 0 15,22 0-15,-1-22 0,0 22 16,0-21-16,0-1 0,0 1 16,1 0-16,-1-1 0,21 1 0,-21 21 15,0-21-15,22 20 0,-22 1 0,21 0 16,-21 21-16,22 0 0,-22 0 15,0 0-15,0 0 0,0 42 0,1-20 16,-1-1-16,-21 21 16,0 0-16,0 1 0,0-22 0,0 21 0,0 1 15,0-1-15,0-21 0,0 0 16,0 22-16,0-22 0,0 0 0,0 0 16,-21-21-16,21 21 0,-22-21 15,22-21 16,0 0-31,0 0 16,0 0-16,22-1 0,-1-20 0,-21 21 16,42-21-16,-21 20 0,0-20 15,22 0-15,-22-1 0,21 22 0,1-21 16,-22 21-16,21 0 0,-21 21 16,22 0-16,-22 0 0,21 0 0,-21 0 15,0 21-15,-21 21 0,0-21 16,0 22-16,0-22 15,0 21-15,0 0 0,0 1 0,0-1 16,-21-21-16,21 22 0,0-22 16,0 21-16,0-21 0,0 0 0,0 1 15,0-1-15,21-21 0,1 0 16,-1 0-16,0 0 0,21 0 16,-21 0-16,1 0 0,20-21 0,-21 21 15,21-22-15,-20 1 0,20 0 16,-21 0-16,0-21 0,0 20 0,1-20 15,20 0-15,-42-1 0,21 1 16,0 21-16,-21-21 0,0 20 0,0 1 16,0 0-16,0 0 0,0 0 15,0 42 1,-21 0-16,0 0 16,0 22-16,21-22 0,-21 21 15,-1 0-15,22-20 0,-21 20 0,21 0 16,0-21-16,0 22 0,0-22 0,0 0 15,0 0-15,0 0 0,0 1 16,0-1-16,21-21 0,1 21 0,-1-21 16,0 0-16,21 0 0,-21 0 15,1 0-15,20 0 0,-21 0 0,21-21 16,-20 0-16,-1-1 0,21 1 0,-21 0 16,0-21-16,1-1 15,-1 22-15,0-21 0,0 0 0,0-1 16,0 22-16,-21 0 0,0 0 15,0 0-15,0-1 0,-21 44 32,0-1-32,0 0 0,0 0 15,0 0-15,-1 22 0,1-22 0,0 21 16,21 0-16,-21-20 0,21-1 16,-21 21-16,21-21 0,0 0 0,0 1 15,0 20-15,0-21 16,21 0-16,21-21 0,-21 0 15,1 0-15,-1 0 0,21 0 16,0 0-16,1 0 0,-22 0 16,21-21-16,-21 0 0,22 0 0,-22 0 15,21-22-15,-21 1 0,22 0 0,-22-1 16,21-20-16,-21-1 0,1 1 16,-1-1-16,0 1 0,0-1 0,0 22 15,0-22-15,1 22 0,-1 0 16,-21 21-16,0-1 0,21 1 0,-21 0 15,0 0-15,0 42 16,-21 0-16,0 0 16,-1 22-16,1-1 0,21 0 15,-21 22-15,0-1 0,0 1 16,0-1-16,-1 1 0,1-22 0,0 22 16,21-22-16,0 22 0,0-22 15,0 0-15,0-21 0,0 22 0,0-22 16,0 0-16,21 0 0,0 0 15,1-21-15,-1 0 0,0 0 16,21 0-16,-21 0 0,22-21 0,-1 21 16,0-21-16,1 0 0,-22-21 15,21 20-15,1-20 0,-1 0 0,0-1 16,1-20-16,-22 21 0,21-43 16,0 21-16,1 1 0,-1-1 0,-21 1 15,22-1-15,-22 22 0,0 0 16,-21-1-16,0 22 0,21 0 15,-21 0-15,0 0 0,-21 21 16,0 21 0,-22 0-16,22 21 0,0-20 0,0 20 15,-21 21-15,20 1 0,1-1 16,-21-20-16,21 20 0,0 1 0,-1-1 16,22 1-16,0-22 0,-21 0 0,21 1 15,0-1-15,0-21 16,0 22-16,0-22 0,21 0 0,-21 0 15,22 0-15,-1-21 0,0 0 0,21 0 16,-21 0-16,1 0 0,20 0 16,-21 0-16,21 0 0,1-21 0,-22 21 15,21-21-15,-21 0 0,22-22 16,-22 22-16,21 0 0,-21-21 0,1-1 16,-1 22-16,0 0 0,0-21 0,-21 21 15,0-1-15,0 44 16,0-1-1,0 0-15,0 21 16,0-21-16,-21 1 0,21 20 0,0-21 16,0 0-16,0 0 0,0 1 15,0-1-15,0 0 16,21-21-16,0 0 0,0 0 16,1 0-16,-1 0 15,0 0-15,0 0 0,0-21 0,0 0 16,1 21-16,-1-43 0,0 22 0</inkml:trace>
  <inkml:trace contextRef="#ctx0" brushRef="#br0" timeOffset="15299.64">22415 2413 0,'0'0'0,"-21"0"0,0 0 0,0 0 16</inkml:trace>
  <inkml:trace contextRef="#ctx0" brushRef="#br0" timeOffset="15487.59">21442 2561 0,'0'0'0,"-43"0"16,22 0-16,-21 0 0,42 21 15,42-21 1,-21 0-16,22 0 0,-1 0 16,22 0-16,-22 0 0,21 0 15,1 0-15,-1 0 0,1 0 0,-22 0 16</inkml:trace>
  <inkml:trace contextRef="#ctx0" brushRef="#br0" timeOffset="15823.4">22521 2688 0,'-21'0'15,"0"0"-15,0 21 16,21 1-16,0-1 16,-21 0-16,-1 21 0,1-21 0,21 22 15,-21 20-15,0-20 0,21-1 0,-21 21 16,0 1-16,-1-1 16,22 1-16,-21-1 0,0 22 0,21-21 0,-21-1 15,0 1-15,21-1 0,-21 22 16,-1-22-16,22 1 0,0-1 15,-21-20-15,21 20 0,-21-21 0,21 1 16,0-1-16,0-21 0,0 0 0,0 1 16,0-1-16,21-42 15,-21-22 1,21 22-16,-21 0 0</inkml:trace>
  <inkml:trace contextRef="#ctx0" brushRef="#br0" timeOffset="16135.53">22437 3048 0,'0'0'16,"21"-42"-16,0 21 0,-21-22 0,0 1 15,21 21-15,0-22 0,0 22 0,1 0 16,20 0-16,-21 0 0,0 0 16,22-1-16,-22 22 0,21 0 0,-21 0 15,0 0-15,22 0 0,-43 22 16,0-1-16,21 0 0,-21 0 0,0 0 15,0 22-15,-21-22 0,0 0 0,-22 21 16,1-21-16,0 1 0,-1-1 16,1 0-16,-22 0 0,22 0 0,0 0 15,-1-21-15,1 22 0,0-22 16,-1 0-16,22 0 0,0 0 16,0 0-16,0 0 0,42-22 31,0 1-31,0 0 15,22 0-15,-1 0 0</inkml:trace>
  <inkml:trace contextRef="#ctx0" brushRef="#br0" timeOffset="16399.82">23474 2032 0,'0'-42'16,"-21"42"-1,-1 21 1,1 0-16,21 0 0,-21 22 16,-21-22-16,21 21 0,-1 0 0,1 22 15,-21-22-15,21 22 0,-22-1 16,22 1-16,0-22 0,0 22 0,0-22 16,0 0-16,21 1 0,-22-1 0,22 0 15,0-21-15,0 1 0,0-1 16,22-21-16,-1 21 0,0-21 0,0 0 15,0 0-15,0 0 16,1 0-16,-1-21 0</inkml:trace>
  <inkml:trace contextRef="#ctx0" brushRef="#br0" timeOffset="16723.64">23368 2773 0,'0'-21'16,"21"21"-16,0-21 15,0 21-15,1 0 0,-1-22 16,21 22-16,-21-21 0,22 0 0,-1 21 16,-21-21-16,21 0 0,-20 0 15,20-1-15,-21 1 0,-21 0 16,0 0-16,-21 21 16,0 0-16,-22 0 15,1 0-15,-21 21 0,20 0 0,1 0 16,-22 1-16,22-1 0,-21 21 15,20-21-15,1 0 0,21 22 0,0-22 16,-1 0-16,22 0 0,0 0 16,0 1-16,0-1 0,22 0 0,-1 0 15,21-21-15,-21 0 0,43 0 0,-22 0 16,22 0-16,-22 0 0,21 0 16,1 0-16,-1 0 0,-20-21 15,-1 21-15</inkml:trace>
  <inkml:trace contextRef="#ctx0" brushRef="#br0" timeOffset="17491.24">18584 3429 0,'0'0'0,"0"-42"16,0 21-16,0-1 0,0 1 0,0 0 16,-21 42-1,0 0-15,21 22 0,-21-1 16,0 0-16,-1 22 0,22-22 15,-21 22-15,0-1 0,0 1 0,0-1 16,-22 1-16,22-1 0,0 1 0,0-1 16,0-20-16,0 20 0,-1-21 15,22 1-15,0-1 0,-21-21 0,21 0 16,0 1-16,0-1 0,0 0 16,0-42 15,0 0-31,0-1 0,0 1 15,0 0-15,0-21 0,0 21 0,0-22 16,0 1-16,0 0 0,21 20 16,1-20-16,-1 0 0,0 21 0,0-1 15,0 1-15,22 0 0,-22 0 0,21 21 16,-21 0-16,22 0 0,-22 0 16,21 0-16,-21 0 0,0 21 0,22 0 15,-43 0-15,21 22 0,-21-1 16,0 0-16,0 1 0,0-22 15,-21 21-15,0 1 0,-1-22 0,-20 21 0,21-21 16,-21 0-16,-1 1 16,1-1-16,0 0 0,-1 0 0,1-21 15,21 0-15,-22 0 0,22 0 0,0 0 16,21-21 0,0 0-1,21 0-15,0 21 0,1-22 16,-1 1-16</inkml:trace>
  <inkml:trace contextRef="#ctx0" brushRef="#br0" timeOffset="17856.05">18732 4001 0,'0'0'0,"0"-22"0,0 1 16,22 21-16,-1 0 0,-21-21 0,21 21 15,0 0-15,0 0 16,0 0-16,1 0 0,-1 21 0,-21 0 15,21 1-15,0-1 0,0 0 0,-21 21 16,0-21-16,21 22 0,-21-1 16,0-21-16,0 22 0,0-1 0,0-21 15,0 21-15,-21-20 0,21-1 16,-21 0-16,0 0 0,21 0 16,-21-21-16,0 0 15,21-21 1,0 0-16,0 0 15,0 0-15,21-1 0,-21 1 16,21-21-16,0 0 0,-21 20 0,21-20 16,0 0-16,1-1 0,-22 1 15,21 21-15,0-21 0,0 20 0,0 1 16,0 21-16,1-21 0,-1 21 0,0 0 16,0 0-16,0 0 0,0 0 15,1 0-15,-1 0 0</inkml:trace>
  <inkml:trace contextRef="#ctx0" brushRef="#br0" timeOffset="18275.81">19516 4085 0,'-22'0'0,"1"0"16,0 21-16,0 1 0,0-1 15,0 0-15,-1 0 0,1 0 0,0 22 16,0-22-16,0 0 0,0 0 16,21 21-16,0-20 0,0-1 15,0 0-15,0 0 0,0 0 0,0 0 16,21-21-16,0 0 0,0 0 16,0 0-16,0 0 0,22 0 15,-1 0-15,-21 0 0,22-21 0,-1 21 16,0-21-16,1 0 0,-22 0 15,21 0-15,-21-1 0,22-20 0,-22 21 16,0-21-16,-21-1 0,0 1 0,0 0 16,0 20-16,0-20 0,0 0 15,0 21-15,0-1 0,-21 1 0,0 0 16,-1 21-16,1 0 0,0 0 16,-21 0-16,21 0 0,-1 21 15,1 0-15,0 1 0,0-1 0,0 21 16,21-21-16,0 0 0,-21 22 15,21-22-15,0 0 0,0 0 0,0 0 16,0 1-16</inkml:trace>
  <inkml:trace contextRef="#ctx0" brushRef="#br0" timeOffset="18831.27">20045 4001 0,'0'0'0,"21"-22"0,-42 44 31,0-1-15,21 0-16,-22 21 0,1 1 15,0-1-15,0 0 0,0 1 0,0-22 16,-1 21-16,22 0 0,0-20 0,0-1 16,0 21-16,0-21 15,0 0-15,22-21 16,-1 0-16,0 0 15,0 0-15,0-21 0,0 21 16,1-21-16,-1 0 0,0 0 0,0 0 16,0-1-16,0 1 15,1 0-15,-1-21 0,0 21 0,0-1 16,-21 1-16,0 42 31,0 1-31,0-1 0,-21 0 16,21 0-16,0 0 0,0 0 15,0 1-15,0-1 0,0 0 0,0 0 16,21-21 0,0 0-16,22 0 15,-22 0-15,0 0 0,21 0 0,-21 0 16,1-21-16,20 21 0,-21-21 0,0 0 16,0-1-16,1-20 0,-1 21 15,0-21-15,-21 20 0,0-20 16,0 0-16,0 21 0,0-22 15,0 22-15,0-21 0,0 21 0,-21-1 16,0 22 0,21 22-1,0-1 1,21 0 0</inkml:trace>
  <inkml:trace contextRef="#ctx0" brushRef="#br0" timeOffset="19256.68">21272 4064 0,'0'0'0,"0"-21"0,0 0 0,0 0 16,0-1-16,-21 1 16,0 21-16,0 0 15,-21 0-15,20 0 0,1 0 0,-21 21 16,0 1-16,20-22 0,-20 21 15,21 21-15,-21-21 0,20 0 0,22 1 16,0-1-16,0 0 0,0 0 16,0 0-16,22 0 0,-1-21 0,0 22 15,0-22-15,21 21 0,1-21 16,-22 21-16,21-21 0,1 21 16,-22 0-16,21-21 0,0 21 0,-20 1 15,-1-1-15,0-21 0,0 21 16,-21 0-16,0 0 0,0 0 15,-21-21-15,0 0 0,0 22 0,-1-22 16,-20 0-16,21 0 0,-21 0 16,-1 0-16,1 0 0,0 0 0,-1 0 15,1 0-15,21 0 0,-22 0 0,22 0 16,-21 0-16,21 0 0,21-22 31,21 1-15,0 21-16,0-21 15,0 21-15</inkml:trace>
  <inkml:trace contextRef="#ctx0" brushRef="#br0" timeOffset="19567.09">21505 4360 0,'0'0'0,"21"0"0,22-21 0,-22 21 16,21-21-16,-21 0 0,22 21 0,-22-21 15,0 0-15,0-1 0,0 1 16,-21 0-16,0 0 0,0 0 0,0 0 16,0-1-16,-21 22 15,0 0-15,0-21 0,0 21 0,0 0 16,-1 0-16,1 21 0,0-21 16,-21 22-16,21 20 0,-1-21 0,1 0 15,21 22-15,-21-22 0,0 0 0,21 21 16,-21-21-16,21 1 0,0-1 15,0 0-15,0 0 0,0 0 0,21 0 16,0-21-16,0 0 0,0 22 16,1-22-16,20 0 15,-21 0-15,0 0 0,22 0 0,-22 0 16,21 0-16</inkml:trace>
  <inkml:trace contextRef="#ctx0" brushRef="#br0" timeOffset="19944.12">22034 4170 0,'0'0'0,"0"-21"0,0 0 0,0-1 16,22 1-16,-22 0 0,21 0 0,0 21 15,0-21-15,0 21 16,0 0-16,1 0 0,-1 21 16,0 0-16,-21 0 0,21 0 15,0 22-15,-21-22 0,21 21 16,-21-21-16,22 22 0,-22-22 0,0 21 15,0-21-15,0 1 0,0-1 16,0 0-16,0 0 0,-22 0 0,1 0 16,0-21-16,21 22 0,-21-22 15,21-22 1,0 1 0,21 0-16,0 0 15,0 0-15,1-22 0,20 22 0,-21-21 16,21 0-16,1-1 0,-22 22 15,21-21-15,1-1 0,-1 22 16,0-21-16,1 21 0,-22 0 0,21-1 16,-21 22-16,-21-21 15,-21 21-15,0 0 16,0 0-16</inkml:trace>
  <inkml:trace contextRef="#ctx0" brushRef="#br0" timeOffset="20975.61">1016 7112 0,'0'0'0,"0"-21"0,21 0 0,-21 0 15,21-22-15,-21 22 0,0 0 0,0 0 16,0 0-16,0 42 47,0 0-31,0 0-16,0 21 0,0 1 0,0-1 15,0 22-15,0-1 0,0-21 16,0 22-16,0-1 0,0 1 0,0-22 15,0 22-15,-21-22 16,21 22-16,-21-22 0,21 0 0,-21-21 16,21 22-16,0-22 0,0 0 15,0 0-15,0 0 0,0-42 32,0 0-32,21 0 15</inkml:trace>
  <inkml:trace contextRef="#ctx0" brushRef="#br0" timeOffset="21276.15">1482 7557 0,'0'0'0,"0"21"0,0 0 15,0 0-15,0 0 16,21-21-1,0 0 1,0-21-16,0 21 0,-21-21 16,21 0-16,1 21 0,-22-21 0,0-1 15,0 1-15,0 0 16,-22 21 0,1 0-1,0 0-15,21 21 16,0 0-16,-21-21 0,21 22 15,0-1 1</inkml:trace>
  <inkml:trace contextRef="#ctx0" brushRef="#br0" timeOffset="21828.42">3429 6350 0,'0'0'0,"0"21"16,0 0-16,0 1 15,0 20-15,-21 0 0,21 1 0,-21 20 16,21-21-16,0 22 0,-22-1 16,1 1-16,21-1 0,-21 1 0,0 21 15,21-22-15,0 22 0,-21-22 16,21 1-16,-21-1 0,21 1 15,-22-22-15,22 22 0,0-22 0,0-21 16,0 21-16,0-20 0,0-1 16,0 0-16,0-42 31,0 0-31,0-1 0</inkml:trace>
  <inkml:trace contextRef="#ctx0" brushRef="#br0" timeOffset="22189.33">2942 6731 0,'0'0'0,"-21"-21"0,0 0 0,21-22 16,-21 22-16,21 0 0,-22 0 0,22 0 16,0-22-16,0 22 0,22 0 15,-1-21-15,21-1 0,-21 22 0,22-21 16,-1 21-16,21 0 0,-20-1 15,20 1-15,-20 21 0,20 0 0,1 0 16,-1 0-16,-21 0 16,22 21-16,-22 22 0,1-1 0,-1 0 0,-21 22 15,0-22-15,-21 22 16,0-1-16,0 1 0,-21-22 0,0 22 16,-21-22-16,20 0 0,-20 1 15,0-1-15,-1 0 0,1-21 0,21 22 16,-21-22-16,20 0 0,1-21 0,0 21 15,0 0-15,0-21 0,42 0 47,0 0-31</inkml:trace>
  <inkml:trace contextRef="#ctx0" brushRef="#br0" timeOffset="22718.75">3895 7366 0,'21'0'0,"-42"0"0,63 0 0,-21 0 15,0 0-15,0 0 0,-21-21 16,22 21-16,-1-21 0,0 0 0,-21-22 16,0 22-16,0 0 0,21-21 15,-21 20-15,0 1 0,0-21 16,0 21-16,-21 0 0,0-1 0,0 1 15,-1 0-15,1 21 0,0 0 16,0 0-16,-21 0 0,20 21 0,1 0 16,0 1-16,-21 20 0,21-21 15,-1 21-15,22 1 0,-21 20 0,0-20 16,21-1-16,-21 0 0,21 1 16,0-1-16,0-21 0,0 21 0,0-20 15,0-1-15,0 0 0,21-21 16,0 0-16,0 0 0,1 0 0,-1 0 15,0 0-15,0 0 0,21 0 0,-20-21 16,20 0-16,-21-22 0,21 22 16,-20 0-16,-1-21 0,21-1 0,-21 22 15,-21-21-15,21-1 0,-21 22 16,0-21-16,0 21 0,0 0 16,0-1-16,0 1 0,0 42 31,0 1-31,-21-1 0,21 0 0,0 21 15,0-21-15,0 22 0,-21-1 16,21-21-16,0 22 0,0-22 0,0 0 16,0 0-16,0 0 0,0 0 0,0 1 15,21-22 1,0 0-16,1 0 0,-1 0 16,0 0-16,0 0 0,21 0 0,-20-22 15</inkml:trace>
  <inkml:trace contextRef="#ctx0" brushRef="#br0" timeOffset="23115.03">4424 7239 0,'0'0'0,"0"-21"0,-21 0 16,-1 0-16,22-1 0,0 1 16,0 0-16,0 0 15,22 21-15,-1 0 0,63 0 31,-62 0-31,-1 0 0,21 0 0,-21 0 16,22 21-16,-22 0 0,21 0 0,-21 22 16,0-22-16,1 21 0,-22 1 15,0-22-15,0 21 0,0 0 0,0-20 16,-22 20-16,1-21 0,0 21 0,0-20 16,0-1-16,0 0 15,-1-21-15,1 0 0,21-21 31,0 0-31,0-1 0,0 1 16,0-21-16,21 21 0,-21-22 0,22 1 16,-1 21-16,0-21 0,-21-1 15,21 1-15,0 21 0,0-22 16,1 22-16,-1 0 0,0 0 0,0 0 16,0 21-16,0 0 0,1-21 15,-1 21-15,0 0 0,0 0 0,0 0 16</inkml:trace>
  <inkml:trace contextRef="#ctx0" brushRef="#br0" timeOffset="23667.84">5482 7430 0,'0'0'15,"21"-22"-15,0 1 0,-21 0 16,0 0-16,0 0 0,0 0 0,0-22 16,0 22-16,-21 0 0,0 0 15,0 0-15,0-1 0,0 22 0,-1 0 16,-20 0-16,21 0 0,-21 0 0,20 0 16,1 0-16,-21 22 0,21-1 15,-22 21-15,22-21 0,-21 22 0,21-1 16,0-21-16,-1 21 0,1 1 15,21-22-15,0 21 0,0-21 16,0 22-16,0-22 0,0 0 0,0 0 16,0 0-16,21-21 15,1 0-15,-1 0 0,0 0 0,0 0 16,21 0-16,-20-21 0,20 21 0,-21-21 16,21 0-16,1 0 0,-1-22 15,-21 22-15,22-21 0,-1 21 0,-21-22 16,0 1-16,0 0 0,1-1 0,-22 1 15,21 21-15,-21-21 0,0 20 16,0-20-16,0 21 0,0 0 16,-21 21-1,-1 21-15,1 0 0,21 0 16,-21 0-16,0 22 0,0-22 0,21 21 16,0 1-16,-21-1 0,-1 0 0,22 1 15,0-22-15,0 21 0,0-21 16,0 22-16,0-22 0,0 0 0,22 0 15,-1-21-15,0 0 0,0 0 16,21 0-16,1 0 0,-1 0 0,0 0 16,1-21-16,-1 0 0</inkml:trace>
  <inkml:trace contextRef="#ctx0" brushRef="#br0" timeOffset="23947.67">6286 6710 0,'0'0'0,"0"-42"0,0-1 0,0 1 16,0 0-16,0 20 0,-21 1 0,0 0 16,0 21-16,0 21 15,0 0-15,21 1 0,0 20 16,-22 0-16,1 1 0,21 20 0,0 1 16,0-1-16,-21-21 0,21 43 15,-21-21-15,21-1 0,-21 1 0,21-1 16,0 1-16,0-22 0,0 21 0,-21-20 15,21-1-15,0-21 16,0 22-16,0-22 0,0 0 0,21-21 16,0 0-16,0 0 0,0 0 15,0 0-15,1-21 0,-1 0 16,0-22-16,21 22 0</inkml:trace>
  <inkml:trace contextRef="#ctx0" brushRef="#br0" timeOffset="24199.53">6752 6604 0,'0'-42'0,"0"84"0,0-127 0,0 64 16,0 0-16,-21 21 0,0 0 15,0 42-15,-1-20 16,22-1-16,-21 21 0,21 0 0,-21 22 16,0-22-16,21 1 0,0 20 15,-21-21-15,0 22 0,21-1 0,-22-20 16,1 20-16,0 1 0,0-22 0,21 22 15,-21-22-15,0 0 0,21 1 16,0-1-16,0-21 0,0 21 0,0-20 16,0-1-16,21-21 15,0 0 1,0-21-16,0-1 0</inkml:trace>
  <inkml:trace contextRef="#ctx0" brushRef="#br0" timeOffset="24843.16">6731 7324 0,'0'0'0,"0"21"0,0 0 16,21-21 0,0 0-16,0 0 0,1 0 15,-1 0-15,21-21 0,-21 0 16,22 0-16,-22 21 0,21-22 0,0 1 15,-20 0-15,20 0 0,-21 0 16,0 0-16,0-1 0,-21 1 16,0 0-16,0 0 0,0 0 0,0 0 15,-21 21-15,0 0 16,0 0-16,-21 0 0,20 21 16,1 0-16,-21 0 0,21 21 0,-22-20 15,22 20-15,0 0 0,-21 1 16,21-1-16,-1 0 0,1 1 0,0-1 15,0-21-15,21 21 0,0-20 0,0 20 16,0-21-16,0 0 0,42 0 16,-21-21-16,1 22 0,20-22 15,0 0-15,22 0 0,-22 0 0,22 0 0,-22-22 16,21 1-16,1 0 0,-22 0 16,22 0-16,-1 0 0,-20-22 15,20 1-15,-21 0 0,1-1 0,-1 1 16,0-22-16,1 1 0,-22 21 0,0-22 15,0 1-15,0-1 0,-21 1 16,22-1-16,-22 1 0,0 20 0,0-20 16,0 20-16,0 22 0,0-21 15,0 21-15,0 42 16,0 21-16,-22 1 16,1-1-16,0 0 15,0 1-15,0 20 0,21 1 0,-21-1 0,-1 1 16,1-1-16,0 1 0,0-1 15,0 1-15,0-1 0,-1 1 16,22-22-16,0 0 0,0 1 0,0-1 16,0-21-16,0 21 0,22-20 0,20-1 15,-21 0-15,21-21 0,1 0 16,-1 0-16,0 0 0,1 0 0,20 0 16,1-21-16,-22 0 0,22-1 0</inkml:trace>
  <inkml:trace contextRef="#ctx0" brushRef="#br0" timeOffset="25355.88">8975 7303 0,'-64'0'16,"43"-22"-16,0 22 16,0 0-1,42 0 1,21 0-16,-21 22 16,43-22-16,-22 0 15,22 21-15,-1-21 0,22 0 0,-1 0 16,1 21-16,21-21 0,0 21 0,0-21 15,-1 0-15,1 0 0,0 21 16,0-21-16,0 0 0,-22 0 0,1 0 16,0 0-16,-22 0 0,1 0 0,-22 0 15,0 0-15,1 0 0,-22 0 16,0 0-16,0 0 0,-21-21 16,0 0-16,-21 0 0,0 21 15,0-21-15,0-1 0</inkml:trace>
  <inkml:trace contextRef="#ctx0" brushRef="#br0" timeOffset="25682.7">10266 7091 0,'-21'0'16,"42"0"-16,-64 0 0,65 0 31,-1 0-31,0 0 0,0 0 16,21 0-16,1 0 0,-1 0 0,0 0 15,1 21-15,-1-21 0,0 0 0,22 21 16,-22-21-16,1 21 0,-1-21 16,-21 22-16,21-22 0,-20 21 15,-1 0-15,-21 0 0,0 21 16,0-20-16,-21-1 0,-1 0 16,-20 21-16,21-21 0,-43 22 0,22-22 15,0 21-15,-1 1 0,1-22 0,-21 0 16,20 21-16,1-21 0,0 1 15,-1-1-15,22 0 0,-21 0 0,21 0 16,-1 0-16,1-21 0,0 22 0,0-22 16</inkml:trace>
  <inkml:trace contextRef="#ctx0" brushRef="#br0" timeOffset="34143">13568 7514 0,'0'0'0,"84"-21"0,-20 0 0,-1 0 0,-20 0 15,-22-1-15,0 1 0,0 21 16</inkml:trace>
  <inkml:trace contextRef="#ctx0" brushRef="#br0" timeOffset="35479.75">13610 6964 0,'21'0'31,"0"0"-31,1-21 16,-1 21-16,0-21 0,-21-1 15,21 1-15,0 0 0,-21 0 16,0 0-16,0 0 0,0-1 0,0 1 16,0 0-16,-21 0 0,0 0 15,0 0-15,0-1 0,-22 22 0,22 0 16,-21 0-16,-1 0 0,1 22 16,0-1-16,-1 0 0,-20 0 0,21 21 15,-22-20-15,22 20 0,-1 0 0,1 1 16,0-1-16,-1-21 15,22 21-15,0 1 0,0-22 0,0 21 16,21-21-16,0 22 0,0-22 16,0 0-16,0 0 0,21-21 0,0 0 15,0 0-15,0 0 0,1 0 0,20 0 16,-21 0-16,21-21 0,-20 0 16,20 0-16,0 0 0,1-22 0,-22 22 15,21-21-15,0 21 0,-20-22 16,20 1-16,-21 0 0,0 20 0,0-20 15,1 0-15,-22 21 0,0-1 16,0 1-16,0 0 0,-22 21 31,22 21-15,0 0-16,0 22 0,-21-22 0,21 0 16,-21 21-16,21-20 0,-21 20 15,21 0-15,0-21 0,0 22 0,0-1 16,0-21-16,0 22 0,0-22 0,0 0 15,21 0-15,0-21 0,0 0 16,-21 21-16,43-21 0,-22 0 0,0 0 16,0-21-16,0 0 0,22 0 15,-22 0-15,21-22 0,1 22 16,-22-21-16,21 21 0,-21-22 0,22 1 16,-22 0-16,0-1 0,-21 1 15,0-22-15,0 22 0,0-21 0,0-1 16,-21 22-16,0-22 0,-1 22 15,-20 0-15,21-1 0,-21 1 0,-1 21 16,-20 0-16,20-1 0,1 22 16,-21 0-16,-1 0 0,-21 22 0,22 20 15,-22-21-15,22 43 0,-22-22 16,22 21-16,-1 1 0,1-1 0,-1 22 16,22-21-16,-1-1 0,22 22 0,0-22 15,0 1-15,21-1 0,0 1 16,0-1-16,21-20 0,0 20 0,22-21 15,-1-20-15,0 20 16,22-21-16,-1 0 0,1-21 0,-1 21 16,22-21-16,-22 0 0,1 0 0,21 0 15,-22-21-15,1 21 0,20-21 16,-20 0-16,-1 0 0,-20-22 0,20 22 16,-21 0-16,1-21 0,-1-1 15,0 22-15,1-21 0</inkml:trace>
  <inkml:trace contextRef="#ctx0" brushRef="#br0" timeOffset="35803.6">14732 6223 0,'0'0'16,"0"-21"-16,0 0 0,-21 21 0,21-21 0,-21-1 15,-1 22 1,1 0-16,21 22 0,0-1 0,0 21 16,-21-21-16,21 43 0,-21-22 15,21 22-15,-21 20 0,21-20 0,0-1 16,-21 22-16,21-22 0,-22 1 16,22 21-16,0-22 0,-21-21 15,21 22-15,0-1 0,-21-20 0,21-1 16,0 0-16,0-20 0,0 20 15,0-21-15,0 0 0,0-42 32,21 0-32,-21 0 0,0-22 15,0 22-15</inkml:trace>
  <inkml:trace contextRef="#ctx0" brushRef="#br0" timeOffset="36088.62">14224 6371 0,'0'0'0,"0"-106"16,0 85-16,0-21 0,21 21 16,21 0-16,1-22 0,-1 22 15,22 0-15,-1 0 0,1 21 0,-1-21 16,1 21-16,-1 0 0,1 0 0,-1 0 16,-21 21-16,1 0 0,-22 0 15,0 21-15,-21 1 0,0-1 0,0 0 16,-21 1-16,-21 20 0,-1 1 15,1-22-15,0 22 0,-1-22 0,1 0 16,21 1-16,-22-1 0,22-21 16,0 21-16,0-20 0,0-1 15,21 0-15,0 0 0,0 0 16,21-21 0,0 0-16</inkml:trace>
  <inkml:trace contextRef="#ctx0" brushRef="#br0" timeOffset="36599.33">15261 7049 0,'0'0'0,"21"0"0,64 0 16,-64 0-16,0-22 0,0 1 16,1 21-16,-1-21 0,-21 0 0,0 0 15,21 0-15,-21-1 0,0 1 16,0 0-16,0 0 0,-21 0 0,0 0 15,-22-1-15,22 22 0,-21 0 16,21 0-16,-22 0 0,1 0 0,0 0 16,-1 22-16,1-1 0,0 0 15,20 0-15,-20 21 0,21-20 0,-21 20 16,20 0-16,1 1 0,0-22 16,0 21-16,0 0 0,21-20 0,-21 20 15,21-21-15,0 0 0,0 0 0,0 1 16,21-22-16,0 0 0,0 0 15,0 0-15,22 0 0,-1-22 0,0 1 16,1 0-16,-1 0 16,0 0-16,1 0 0,-1-22 0,-21 22 15,21-21-15,-20 21 0,-1-1 0,0 1 16,0 0-16,-21 0 0,21 0 16,-21 42-1,0 0 1,0 0-16,-21 0 0,21 1 0,-21 20 15,0-21-15,21 21 0,0-20 0,0 20 16,0-21-16,0 0 0,0 22 16,0-22-16,0 0 0,21 0 15,0 0-15,0-21 16,0 0-16,22 0 0,-22 0 16,0 0-16,0 0 0,22-21 0,-22 0 15,0 0-15</inkml:trace>
  <inkml:trace contextRef="#ctx0" brushRef="#br0" timeOffset="36976.12">15706 6943 0,'0'0'15,"-22"-21"-15,22-1 0,0 1 0,0 0 16,0 0-16,0 0 16,22 21-1,-1 0-15,0 0 0,0 21 0,21 0 16,-20 0-16,20 0 0,-21 1 15,0-1-15,0 0 0,22 21 0,-22-21 16,-21 22-16,0-22 0,21 21 0,-21-21 16,0 22-16,0-22 0,0 21 15,-21-21-15,21 1 0,-21-1 0,0 0 16,-1-21-16,1 0 16,0 0-16,21-21 15,0 0-15,0-1 0,0-20 16,0 21-16,21-21 15,0 20-15,1-20 0,-1 0 0,0 21 0,21-22 16,-21 1-16,1 21 0,-1 0 16,0-1-16,0 1 0,21 0 15,-20 0-15,-1 21 0,0 0 0,21 0 16,-21 0-16,1 0 0,-1 0 16,0 0-16,0 21 0,-21 0 0,21 0 15,0-21-15</inkml:trace>
  <inkml:trace contextRef="#ctx0" brushRef="#br0" timeOffset="37514.82">16616 7260 0,'0'0'0,"21"21"0,0-21 15,0 0-15,0 0 16,1 0-16,-1 0 0,0 0 0,0-21 16,0 0-16,0 0 0,1 0 15,-1 0-15,0-1 0,0 1 0,-21 0 16,0-21-16,0 21 0,0-1 0,0-20 15,0 21-15,0-21 0,-21 20 16,0 1-16,0 0 0,-1 21 0,1 0 16,0 0-16,-21 0 0,-1 0 15,22 0-15,-21 21 0,0 0 0,20 1 16,-20 20-16,0-21 0,-1 0 16,22 22-16,-21-1 0,21 0 15,0 1-15,-1-22 0,22 21 0,0 0 16,0-20-16,0 20 0,0-21 0,22 0 15,-22 0-15,42 1 0,-21-22 16,0 0-16,22 0 0,-1 0 0,-21 0 16,21-22-16,1 22 0,-1-21 15,0 0-15,-20 0 0,20 0 0,-21-22 16,21 22-16,-20-21 0,-1 21 0,0-22 16,0 1-16,0 21 0,-21-21 15,0 20-15,0-20 0,0 21 0,0 0 16,0 42 15,0 0-31,-21 0 0,21 0 16,-21 1-16,21-1 0,0 21 15,0-21-15,0 0 0,0 22 0,0-22 16,0 0-16,0 0 0,21 0 0,0 1 16,0-1-16,1-21 0,-1 0 15,0 0-15,0 0 0,21 0 0,-20 0 16,20 0-16,-21-21 0,0 21 15,22-22-15,-22 1 0,0 0 0</inkml:trace>
  <inkml:trace contextRef="#ctx0" brushRef="#br0" timeOffset="38163.62">17335 6943 0,'0'-43'16,"0"86"-16,0-107 0,-21 64 16,0 0-1,0 21 1,21 1-16,0-1 15,0 21-15,-21-21 0,21 0 0,0 1 16,-21 20-16,21-21 0,0 0 0,0 22 16,0-22-16,0 0 0,0 0 15,0 0-15,0 0 0,0 1 16,0-44 15,0 1-15,0 0-16,0-21 0,0 21 15,0-22-15,0 22 0,21-21 0,0 21 16,-21-22-16,21 1 0,0 21 0,22-22 16,-22 22-16,0 0 0,21 0 15,-21 0-15,1 0 0,20-1 0,-21 22 16,21 0-16,-20 0 0,-1 0 16,21 22-16,-21-1 0,0 0 0,-21 0 15,22 0-15,-22 22 0,0-22 0,0 21 16,0-21-16,0 0 0,0 1 15,0 20-15,0-21 0,0 0 16,0 0-16,0 1 0,0-1 16,-22-21-16,22-21 31,0-1-31,0 1 16,0 0-16,0 0 0,22-21 15,-1 20-15,0-20 0,0 21 16,0-21-16,0-1 0,22 22 0,-22-21 15,21 21-15,1-22 0,-22 22 16,21 21-16,0 0 0,-20 0 0,20 0 16,-21 0-16,0 21 0,0 0 0,1 1 15,-22-1-15,0 21 16,0-21-16,0 22 0,0-22 0,0 21 16,0-21-16,0 0 0,0 22 0,-22-22 15,22 0-15,-21 0 0,21 0 16,0 1-16,0-1 15,21-21 1,1-21 0,-1-1-16</inkml:trace>
  <inkml:trace contextRef="#ctx0" brushRef="#br0" timeOffset="38523.42">18500 7006 0,'21'0'15,"0"-21"-15,0 21 16,0 0-16,0 0 0,1 0 0,-1-21 16,0 0-16,21 21 0,-21-21 15,22 21-15,-22-22 0,0 1 0,0 21 16,22-21-16,-22 0 0,-21 0 16,0 0-16,21-1 0,-21 1 15,0 0-15,0 0 0,-21 21 0,0 0 16,-22 0-16,22 0 0,-21 0 15,21 21-15,-22 0 0,1 0 16,21 1-16,-22 20 0,1 0 0,21 1 16,-21-22-16,20 21 0,1 0 15,0 1-15,21-1 0,-21-21 0,21 22 16,0-22-16,0 21 0,0-21 16,21 0-16,0 1 0,0-1 0,1-21 15,-1 21-15,21-21 0,-21 0 0,22 0 16,-1 0-16,-21 0 0,21 0 15,1-21-15,-1 0 0,0-1 0,1-20 16,-1 21-16</inkml:trace>
  <inkml:trace contextRef="#ctx0" brushRef="#br0" timeOffset="38807.76">19367 6244 0,'0'-42'0,"0"84"0,0-126 0,0 41 16,0 22-16,-21 21 0,21-21 15,-21 21-15,0 0 0,0 21 16,21 0-16,-21 22 0,-1-22 0,1 21 16,21 22-16,-21-1 0,0 1 15,21-1-15,-21 1 0,0-1 16,21 22-16,-22-22 0,1 1 0,0-22 16,21 22-16,-21-22 0,0 21 15,21-20-15,-21-1 0,21 0 0,0-20 16,0 20-16,0-21 0,0 0 15,0 0-15,0 1 16,21-22 0,0 0-16,0-22 0,0 1 0,0 0 15,1 0-15,20 0 0</inkml:trace>
  <inkml:trace contextRef="#ctx0" brushRef="#br0" timeOffset="39163.73">19473 7006 0,'0'21'15,"0"1"1,21-22-16,-21 21 16,22-21-16,-1 0 0,0 0 15,0 0-15,0 0 0,22 0 0,-22 0 16,0-21-16,21-1 0,-21 22 16,22-21-16,-22 21 0,0-21 0,0 0 15,-21 0-15,0 0 0,21-1 0,-21 1 16,0 0-16,0 0 0,0 0 15,-21 0-15,0 21 0,0 0 0,0 0 16,-22 0-16,1 0 0,21 21 16,-21 0-16,-1 0 0,22 0 0,0 0 15,-21 22-15,20-22 0,1 21 16,0-21-16,21 22 0,0-22 16,0 0-16,0 21 0,0-20 0,0-1 15,21 0-15,-21 0 0,43 0 0,-22-21 16,0 21-16,0-21 0,21 0 15,1 0-15,-22 0 0,21 0 0,1 0 16,-1 0-16,0-21 0,-21 21 16,22-21-16</inkml:trace>
  <inkml:trace contextRef="#ctx0" brushRef="#br0" timeOffset="39543.51">20129 6773 0,'0'-21'0,"0"42"0,0-63 0,0 21 15,22 21-15,-1 0 0,-21-21 16,21 21-16,0 0 0,0 0 0,0 0 16,1 0-16,-1 21 0,0 0 15,0 0-15,0 0 0,-21 1 0,0 20 16,0 0-16,0-21 0,0 22 0,0-22 16,0 21-16,0 1 0,0-22 15,0 21-15,0-21 0,-21 22 0,21-22 16,0 0-16,-21 0 0,21 0 15,0-42 17,0 0-17,0 0-15,0-22 0,0 22 0,21 0 16,0-21-16,0-1 0,1 1 16,20 0-16,-21-1 0,0 1 0,22 0 15,-22-1-15,21 1 0,0 21 0,-20-21 16,20 20-16,-21-20 0,21 21 15,-20 0-15,-1 21 0,0-21 0,0 21 16,0 0-16,-21-22 16</inkml:trace>
  <inkml:trace contextRef="#ctx0" brushRef="#br0" timeOffset="39824.37">19198 6287 0,'0'0'0,"-63"0"0,20 0 15,-20 0 1,84-22 0,21 22-16,1 0 0,-1 0 0,43-21 15,-22 21-15,22 0 0,21 0 16,-22-21-16,1 21 0,21 0 0,-22-21 15,-20 21-15,21-21 0,-22 21 0,1-21 16,-22 21-16,0 0 0,-21 0 16,1-22-16,-1 22 0,-42 0 15,-1-21 1,1 21-16,-21 0 0</inkml:trace>
  <inkml:trace contextRef="#ctx0" brushRef="#br0" timeOffset="46875.48">1270 9716 0,'0'0'0,"0"21"0,-21-21 15,0 0-15,-1 0 0,1 0 16,0 0-1,0 0-15,21-21 16,-21-1-16,21 1 0,0 0 16,0 0-16,0 0 15,0 0-15,0-1 0,21 1 16,0 0-16,0 0 0,0 0 0,1 21 16,-1-21-16,21-1 0,-21 22 15,0 0-15,22 0 0,-22 0 0,21 0 16,-21 22-16,1-1 0,20 0 15,-21 21-15,0 1 0,0 20 16,-21-21-16,0 22 0,0-1 0,0-20 16,0 20-16,-21 1 0,0-22 15,-21 22-15,21-22 0,-22 21 16,1-20-16,0-1 0,-1 0 16,1 1-16,0-22 0,-1 21 0,1-21 15,0-21-15,-1 22 0,1-22 16,21 0-16,-22 0 0,22 0 0,0-22 15,-21 1-15,21 0 0,-1 0 16,1-21-16,0 20 0,0-20 16,21 21-16,0-21 0,0 20 0,0-20 15,0 21-15,0 0 0,0-22 16,21 22-16,0 21 0,0-21 0,1 0 16,-1 21-16,0 0 0,0 0 15,21 0-15,-20 21 0,-1 0 16,21 0-16,-21 22 0,22-22 15,-22 0-15,0 21 0,0-20 0,0 20 16,0-21-16,1 21 0,-1-20 16,0 20-16,0-21 0,0 0 15,0 0-15,1 1 0,-1-1 0,0 0 16,0 0-16,0-21 16,0 21-16,1-21 0,-1 0 15,0 0-15,0-21 16,0 0-16,-21 0 0,21-22 0</inkml:trace>
  <inkml:trace contextRef="#ctx0" brushRef="#br0" timeOffset="47195.3">1990 10118 0,'0'0'0,"0"21"0,0 0 16,0 0-1,21-21 1,0 0-16,0-21 16,-21 0-16,21 0 15,-21 0 1,0-1-16,0 1 0,-21 21 16,0-21-16,0 21 15,0 0-15,-1 0 16,22 21-16,-21-21 15,21 21-15,0 1 0,0-1 16,21-21 15,1 0-15</inkml:trace>
  <inkml:trace contextRef="#ctx0" brushRef="#br0" timeOffset="52819.85">4043 9038 0,'0'-21'15,"0"0"-15,0 0 0,0 0 16,0-1-16,0 1 16,0 0-1,0 0-15,0 42 31,0 0-31,0 22 0,0-22 0,0 21 16,0 22-16,0-22 0,0 21 16,-21 1-16,21-1 0,-22 1 0,22 21 15,0-22-15,-21 22 0,21-22 0,-21 1 16,0-1-16,21 1 0,0-22 16,-21 0-16,0 1 0,-1-1 15,1-21-15,21 0 0,-21 1 16,21-1-16,-21 0 0,0-21 15,0 0 1,21-21 0,0 0-16,0-1 15,0 1-15,0 0 0,0 0 16,0 0-16</inkml:trace>
  <inkml:trace contextRef="#ctx0" brushRef="#br0" timeOffset="53727.31">3916 9102 0,'0'0'0,"0"-21"16,0-1 0,0 1-16,0 0 0,0 0 0,21 0 15,21 0-15,-21-22 0,1 22 16,20 0-16,-21 21 0,21-21 0,1 21 16,-22 0-16,21 0 0,-21 0 15,1 21-15,20 0 0,-21 0 0,-21 0 16,0 22-16,21-22 0,-21 21 15,0-21-15,0 22 0,0-22 16,0 0-16,0 21 0,0-20 16,0-1-16,-21-21 0,21-21 47,0-1-47,0 1 0,0 0 15,0 0-15,0-21 0,0 20 16,0 1-16,0-21 0,0 21 0,0 0 15,0-22-15,-21 43 0,0-21 16,0 0-16,-1 21 0,1 0 0,0 0 16,0 21-16,-21 0 0,20 0 15,1 1-15,-21 20 0,21 0 16,-22 1-16,-20 41 16,42-20-16,-22-1 0,22 1 0,-21-1 15,21 22-15,0 0 0,21-22 16,0 22-16,0-22 0,0 1 0,0-1 15,0-20-15,0-1 0,21 0 0,0-21 16,0 22-16,0-22 0,22 0 16,-22-21-16,21 0 0,0 0 0,1 0 15,-22 0-15,21 0 0,1 0 16,-1-21-16,0 0 0,1 0 16,-22-1-16,21 1 0,-21-21 0,0 21 15,22 0-15</inkml:trace>
  <inkml:trace contextRef="#ctx0" brushRef="#br0" timeOffset="54124.08">4508 9589 0,'0'0'0,"0"-43"16,0 22-1,22 0 1,-1 21-16,0 0 0,0 0 15,0 0-15,0 0 0,1 21 16,20 0-16,-21 0 0,0 1 16,0 20-16,1-21 0,-1 21 0,0 1 15,-21-1-15,0 0 0,0-20 0,0 20 16,0 0-16,0-21 0,0 22 16,-21-22-16,0 0 0,21 0 0,-22 0 15,1-21-15,21 22 16,-21-22-16,21-22 15,0 1-15,0 0 0,0 0 16,0-21-16,0 20 16,21-20-16,-21 0 0,21-1 0,1 1 0,-1 0 15,0-1-15,21 22 0,-21-21 16,1 0-16,20 20 0,-21 1 16,0 0-16,0 21 0,22 0 0,-22 0 15,0 0-15,0 0 16,-21 21-16</inkml:trace>
  <inkml:trace contextRef="#ctx0" brushRef="#br0" timeOffset="54543.35">5334 9652 0,'0'21'16,"-21"0"-16,21 1 15,-21-1-15,-1 0 0,22 0 16,0 0-16,-21 22 0,21-22 0,-21 0 16,21 21-16,0-21 0,0 1 15,0 20-15,0-21 0,0 0 0,0 0 16,0 1-16,0-1 0,21-21 16,22 0-16,-22 0 15,0 0-15,21 0 0,-21 0 0,22-21 16,-1-1-16,0 1 15,1 0-15,-1 0 0,-21 0 0,22-22 0,-22 22 16,0-21-16,0 21 0,-21-22 16,0 1-16,0 0 0,0-1 15,-21 1-15,0 21 0,0-21 0,-1 20 16,-20 1-16,21 0 0,-21 21 16,20 0-16,1 0 0,-21 0 0,21 0 15,0 0-15,-1 21 0,1 0 16,0 1-16,21-1 0,0 0 0,0 0 15,0 0-15,0 0 0,0 1 0,21-22 16,0 21-16,1 0 0,20-21 16,0 0-16,1 0 0</inkml:trace>
  <inkml:trace contextRef="#ctx0" brushRef="#br0" timeOffset="54923.66">6244 9546 0,'0'0'0,"21"-21"0,-42 21 31,0 0-31,0 0 0,-22 0 16,22 0-16,-21 21 0,21 0 0,0 1 15,-22-1-15,22 0 0,0 0 16,0 0-16,21 0 0,0 1 16,0-1-16,0 0 0,21 0 15,0-21-15,0 21 16,22-21-16,-22 21 0,0-21 0,0 0 15,21 0-15,-20 22 0,-1-1 16,0-21-16,0 0 0,0 0 0,-21 21 16,0 0-16,0 0 0,0 0 15,-21 1 1,0-22-16,0 0 0,0 21 0,-22-21 16,1 0-16,0 0 0,-1 0 15,22 0-15,-21 0 0,-1 0 0,1 0 16,21 0-16,0 0 0,0 0 0,-1 0 15,22-21-15,0-1 16,22 1 0,-1 21-16,0 0 0,0-21 15</inkml:trace>
  <inkml:trace contextRef="#ctx0" brushRef="#br0" timeOffset="55354.92">6816 9610 0,'0'0'0,"42"-21"16,-42-1-16,21 1 0,-21 0 0,0 0 15,-21 0 1,0 21-16,0 0 16,-1-21-16,1 21 0,0 0 0,0 0 15,0 0-15,0 0 0,-1 21 16,1 0-16,0 0 0,21 0 0,-21 0 15,21 1-15,0-1 0,0 0 16,0 0-16,0 0 0,0 0 0,0 1 16,0-1-16,21 0 0,0-21 0,0 21 15,1 0-15,-1-21 16,0 21-16,0-21 0,0 0 16,0 22-16,1-22 0,-1 21 15,-21 0 1,0 0-16,-21-21 15,-1 21-15,1-21 0,-21 0 16,0 21-16,-1-21 0,1 0 0,0 0 16,-1 0-16,22 0 0,-21 0 0,-1 0 15,22 0-15,0 0 0,-21 0 16,21 0-16,-1 0 0,22-21 16,-21 21-16,21-21 0,0 0 15</inkml:trace>
  <inkml:trace contextRef="#ctx0" brushRef="#br0" timeOffset="55835.65">8276 8954 0,'0'0'0,"21"-22"0,0 1 15,-21-21-15,0 21 0,0 0 16,22-1-16,-22 1 0,0 0 0,21 0 16,-21 42-1,0 0-15,0 0 16,0 22-16,-21-1 0,-1 22 16,22-22-16,-21 21 0,21 1 15,-21-1-15,0 1 0,0-1 0,21 1 16,-21-1-16,21-20 0,-22 20 15,22 1-15,-21-22 0,21 0 0,0 1 16,0-22-16,0 21 0,0-21 0,0 1 16,0-44-1,0 1 1,0 0-16,0 0 0,0-21 16,0-1-16</inkml:trace>
  <inkml:trace contextRef="#ctx0" brushRef="#br0" timeOffset="56384.13">7874 9102 0,'0'0'0,"0"-43"0,0 22 16,0-21-16,0 0 0,0-1 15,21 1-15,0 21 0,0-22 0,22 1 16,-1 21-16,0-21 0,22 20 0,-22 1 16,22 0-16,-22 21 0,22 0 15,-1 0-15,1 0 0,-1 0 0,1 0 16,-22 42-16,0-20 0,1 20 15,-22 21-15,0-20 0,-21 20 0,0 1 16,-42-1-16,20 1 0,-20-1 16,0-20-16,-1 20 0,1-21 0,0 1 15,21-22-15,-22 21 0,22-21 16,0-21-16,0 22 0,0-22 16,-1 0-16,22-22 15,22 1-15,-1 0 16,0 0-16,21 0 0,1 21 15,-1-21-15,0-1 0,1 22 0,20 0 16,1 0-16,-1 0 0,1 0 16,-22 22-16,21-1 0,-20 0 0,-1 0 15,0 0-15,-20 22 0,-1-1 0,-21-21 16,0 21-16,-21 1 0,-1-1 16,-20 0-16,0 1 0,-22-1 15,1 0-15,-1 1 0,-20-1 0,20-21 16,-21 22-16,22-22 0,-1 0 15,-20-21-15,20 21 0,1-21 0,20 0 16,-20 0-16,21 0 0,-1 0 16,1-21-16,0 0 0,20 0 0,-20-1 15,21-20-15,0 21 0,21-21 0,0 20 16,0-20-16,0 21 0,0-21 16,0 20-16,0 1 0,21-21 0,0 21 15,21 0-15,-20 21 0,20-22 16,0 1-16,1 0 0,-1 21 15,0 0-15,1-21 0</inkml:trace>
  <inkml:trace contextRef="#ctx0" brushRef="#br0" timeOffset="56778.9">9059 9419 0,'0'0'0,"0"-21"16,0 0-1,21 21-15,1 0 16,-1 0-16,0 0 0,0 0 16,0 0-16,0 0 0,1 21 15,-1 0-15,21 0 0,-21 1 0,0-1 16,-21 21-16,22-21 0,-22 0 16,0 22-16,0-22 0,0 21 0,0-21 15,0 22-15,0-22 0,0 0 0,0 21 16,-22-42-16,22 22 0,0-1 15,-21-21-15,0 0 0,21-21 32,0-1-32,0 1 0,0-21 15,0 21-15,0-22 0,0 22 0,0-21 16,0 0-16,21 20 0,0-20 16,1 21-16,-1 0 0,-21 0 15,21-1-15,0 1 0,0 0 0,0 21 16,1 0-1,-1 0-15,0 0 0,0 0 16</inkml:trace>
  <inkml:trace contextRef="#ctx0" brushRef="#br0" timeOffset="57203.67">9800 9483 0,'-21'0'15,"0"0"1,0 0-16,-1 21 16,1 0-16,-21 0 0,21 0 0,0 1 15,-1-1-15,1 0 0,0 21 0,0-21 16,0 22-16,21-22 0,0 21 16,-21-21-16,21 1 0,0-1 0,0 21 15,0-21-15,0 0 16,0 1-16,21-22 0,0 0 0,0 0 15,21 0-15,-20 0 0,20 0 0,0-22 16,-21 1-16,22 0 0,-1 0 16,0 0-16,-20 0 0,20-1 15,-21-20-15,0 21 0,0-21 0,-21-1 16,0 1-16,0 0 0,0 20 16,0-20-16,0 0 0,-21 21 0,0-22 15,0 22-15,0 0 0,0 21 0,-22-21 16,22 21-16,-21 0 0,21 0 15,-1 0-15,-20 21 0,21-21 0,0 21 16,0 0-16,-1 0 0,1 1 16,21 20-16,0-21 0,0 0 0,0 22 15,0-22-15,0 0 0,0 0 0,21 0 16,1-21-16,20 21 0</inkml:trace>
  <inkml:trace contextRef="#ctx0" brushRef="#br0" timeOffset="57771.48">10223 9398 0,'0'0'0,"0"-21"15,-21 42 1,21 0 0,-21 0-16,21 1 0,0-1 0,-21 0 15,21 21-15,-21-21 0,21 1 16,0 20-16,0-21 0,0 0 15,0 22-15,0-22 0,0 0 0,0 0 16,0 0-16,21-21 16,0 0-1,0 0-15,0-21 16,1 0-16,-22 0 0,21 0 16,-21-1-16,21 1 0,0 0 0,-21 0 15,0 0-15,0 0 0,0-1 16,21 22-16,-21 22 15,0-1 1,0 0-16,0 0 16,0 0-16,21 22 0,-21-22 0,0 0 15,0 0-15,0 0 0,22-21 16,-22 21-16,21 1 0,0-22 16,0 0-16,0 0 0,0 0 15,1 0-15,-1 0 0,0-22 16,0 22-16,0-21 0,0 0 0,22 0 15,-22-21-15,0 20 0,0-20 0,0 21 16,1-21-16,-22-1 0,0 1 16,0 0-16,0-1 0,0 1 0,0 21 15,0-22-15,-22 22 0,1 0 16,21 0-16,-21 21 0,0 0 16,0 0-16,0 0 15,21 21 1,0 0-16,0 0 0,0 1 15,0-1-15,0 0 0,0 0 16,21 0-16</inkml:trace>
  <inkml:trace contextRef="#ctx0" brushRef="#br0" timeOffset="58208.23">11112 9483 0,'0'0'0,"43"0"0,-22-21 0,21-1 15,-21 22-15,1-21 0,20 0 0,-21 0 16,0 0-16,-21 0 0,0-1 15,0 1-15,0 0 0,-21 21 16,0 0 0,0 0-16,0 0 0,-22 0 15,22 0-15,-21 0 0,21 21 0,-22 0 16,22 1-16,0-1 0,0-21 16,0 21-16,21 0 0,0 0 0,0 0 15,0 1-15,0-1 0,0 0 0,0 0 16,21-21-16,0 21 0,21 0 15,-21 1-15,1-1 0,20-21 0,-21 21 16,21 0-16,-20 0 0,-1-21 0,0 21 16,0 1-16,0-22 0,-21 21 15,0 0-15,0 0 16,-21-21 0,0 0-16,0 0 0,0 0 15,-22 0-15,1 0 0,21 0 0,-22 0 16,1 0-16,21 0 0,-21 0 0,20 0 15,1 0-15,0 0 0,0 0 16,42 0 31,0 0-47,0-21 0,1 21 16,20 0-16</inkml:trace>
  <inkml:trace contextRef="#ctx0" brushRef="#br0" timeOffset="58551.03">11663 9525 0,'0'0'0,"21"-21"15,0 0-15,0 0 16,-21-1-16,21 22 0,1-21 16,-22 0-16,0 0 0,21 21 0,-21-21 15,21 0-15,-21-1 0,0 1 16,0 0-16,0 0 15,-21 21 1,0 0-16,-1 21 16,1 0-16,0 0 15,21 22-15,-21-22 0,0 0 16,21 0-16,0 22 0,0-22 0,0 21 16,-21-21-16,21 0 0,0 22 0,0-22 15,0 0-15,0 0 0,0 0 16,0 1-16,0-1 0,21 0 15,0-21-15,0 0 0,0 0 16,0 0-16,1 0 0,-1 0 16,0 0-16,0 0 0,0-21 15,0 0-15</inkml:trace>
  <inkml:trace contextRef="#ctx0" brushRef="#br0" timeOffset="58916.84">12044 9440 0,'0'0'0,"0"-63"15,0 42-15,0 0 16,21-1-16,0 1 16,0 21-16,0 0 0,1 0 0,-1 0 15,0 0-15,0 0 0,0 0 16,0 0-16,1 21 0,-22 1 0,21-1 16,-21 0-16,21 0 0,-21 0 15,0 0-15,0 22 0,0-22 16,0 0-16,-21 21 0,0-20 0,21-1 15,-22 21-15,1-21 0,0-21 0,21 21 16,-21 1-16,21-44 31,0 1-31,0 0 16,21 0-16,0 0 0,0-22 16,1 22-16,-1-21 0,0 21 0,0-22 15,0 22-15,0-21 0,1 21 0,-1-22 16,0 22-16,0 0 15,0 0-15,-21 0 0,21 0 0,-21-1 16,22 22-16,-1-21 0,-21 0 0,21 0 16</inkml:trace>
  <inkml:trace contextRef="#ctx0" brushRef="#br0" timeOffset="59455.59">14499 8827 0,'0'0'0,"-21"0"0,21-22 16,21 1-1,21 21-15,-20 0 0,20-21 16,0 21-16,22-21 0,-22 21 16,43 0-16,-22-21 0,22 21 0,0 0 15,20-21-15,-20 21 0,0 0 0,-1 0 16,1-22-16,-21 22 15,-1 0-15,-21 0 0,1 0 0,-1 0 16,-21 0-16,0 0 0,-42 22 16,0-22-1,0 0-15,-21 21 0,-1-21 0,1 0 16,0 21-16,-1-21 0,-20 0 16</inkml:trace>
  <inkml:trace contextRef="#ctx0" brushRef="#br0" timeOffset="59747.6">15240 8721 0,'21'0'0,"-21"21"31,0 0-31,0 0 16,0 0-16,0 22 0,0-1 15,0 22-15,0-22 0,-21 21 0,21 1 16,-21-22-16,0 22 0,-1-1 15,1 1-15,0-1 0,0-20 0,21 20 16,-21 1-16,0-22 0,-1 0 0,1 1 16,21-1-16,0 0 0,0-21 15,0 1-15,-21-1 0,21 0 16,21-42 15,0 0-31,1-1 0,-22 1 16,42 0-16,-21-21 0</inkml:trace>
  <inkml:trace contextRef="#ctx0" brushRef="#br0" timeOffset="60124.38">15494 9462 0,'21'0'16,"-21"21"-16,21-21 15,0 0 1,1 0-16,-1 0 0,0 0 0,0-21 15,0-1-15,0 22 0,1-21 16,-1 21-16,0-21 0,0 21 16,0-21-16,-21 0 0,21 21 15,-21-21-15,0-1 16,0 1-16,-21 21 16,0 0-16,-21 0 0,21 0 15,-1 0-15,1 21 0,0 1 16,-21-1-16,21 0 0,-1 21 0,1-21 15,0 22-15,0-22 0,0 21 16,0-21-16,-1 22 0,22-22 16,0 21-16,0-21 0,0 1 0,0-1 0,0 0 15,22-21 1,-1 0-16,0 0 0,0 0 0,21 0 16,-20 0-16,20 0 0,0 0 0,22-21 15,-22 0-15,22-1 0,-22 1 16,21 0-16,1-21 0,-1 21 0</inkml:trace>
  <inkml:trace contextRef="#ctx0" brushRef="#br0" timeOffset="62150.08">16468 9398 0,'0'0'0,"21"-21"0,-21 0 0,0 0 15,-21-1 1,-1 22-16,-20 0 0,21 0 0,-21 0 16,20 0-16,-20 0 0,21 22 15,-21-22-15,-1 21 0,1 0 16,21-21-16,-22 21 0,22 0 0,0-21 15,0 21-15,21 1 0,0-1 16,0 0-16,0 0 16,42-21-16,-21 0 0,1 21 15,-1 0-15,21-21 0,0 22 0,-20-22 16,20 21-16,0-21 0,1 21 0,-22 0 16,21-21-16,-21 21 0,0 0 15,1-21-15,-22 22 0,0-1 0,0 0 16,-22 0-16,1-21 0,0 21 15,-21-21-15,-1 0 16,1 0-16,0 0 0,-1 0 0,1 0 16,0 0-16,-1 0 0,1 0 15,0 0-15,21 0 0,-1-21 0,1 21 16,0 0-16,0 0 0,21-21 16,0 42 15,21-21-31,0 21 0,0-21 15,1 21-15,-1-21 0,0 0 0,21 0 16,-21 22-16,22-22 0,-1 0 0,-21 0 16,43 0-16,-22 0 0,0 0 15,1 0-15,20-22 0,-20 22 16,-1-21-16,21 0 0,-20 0 0,-1 0 16,0 0-16,1-22 0,-1 22 15,-21-21-15,22-1 0,-22 1 0,21-21 16,-21 20-16,22-20 0,-22 20 15,0-20-15,21-1 0,-21-20 0,1 20 16,-1 1-16,0-22 0,0 22 0,-21 20 16,0-20-16,0 20 0,0 1 15,0 21-15,0 0 0,0 0 0,0-1 16,-21 22-16,0 0 16,0 22-16,-1-1 0,1 21 15,0 0-15,0 1 0,0 20 0,0 1 16,21-1-16,-22 1 0,1-1 15,0 1-15,0-22 0,0 22 0,21-1 16,-21 1-16,-1-22 0,1 21 16,21-20-16,0 20 0,0-20 0,0-1 15,0 0-15,0 1 0,0-22 0,0 21 16,0-21-16,21 0 0,1-21 16,-1 22-16,0-22 0,21 0 0,-21 0 15,22 0-15,-22 0 0,21-22 16,1 1-16,-22 21 0,21-21 0,0-21 15,-20 21-15,20-1 0,-21-20 0,21 0 16,-20 21-16,-1-22 16,0 22-16,0-21 0,0 21 0,-21-1 15,0 1-15,0 42 32,0 1-32,-21-1 0,21 0 15,0 0-15,0 21 0,-21-20 16,21-1-16,-21 21 0,21-21 0,0 0 15,0 1-15,0-1 0,0 0 0,0 0 16,21 0-16,0-21 0,0 0 16,0 0-16,22 0 0,-22 0 15,0 0-15,21 0 0,-20-21 16,-1 0-16,0 0 0,21 0 16,-21-1-16,-21 1 0,22-21 0,-1 21 15,-21-22-15,21 22 0,-21 0 0,0-21 16,0 21-16,0-1 15,0 44 17,-21-1-32,21 0 0,0 0 0,-21 0 15,-1 0-15,1 1 0,21-1 0,-21 21 16,0-21-16,0-21 0,21 21 16,0 1-16,0-1 0,-21-21 15,21 21-15,0-42 31,0 0-31,21 21 16,0-22-16,-21 1 0,21-21 16,0 21-16,22 0 0,-22-22 0,0 22 15,0 0-15,21-21 0,-20 20 0,-1 22 16,21-21-16,-21 0 0,0 21 16,1 0-16,-1 0 0,0 0 0,0 0 15,0 21-15,-21 0 0,0 1 0,0-1 16,0 0-16,0 0 15,0 21-15,0-20 0,0-1 0,0 21 16,0-21-16,0 0 0,0 1 0,0-1 16,0 0-16,21 0 0,1 0 15,-1-21-15,0 21 0,0-21 0,0 0 16,22 0-16,-22 0 0,21 0 16,0 0-16,1 0 0,-1 0 0,0-21 15,1 0-15,-1 21 0,0-21 0,1 0 16,-1-22-16,-21 22 0,0-21 15,22 0-15,-22 20 0,0-20 16,-21 0-16,0 21 0,0-22 0,0 22 0,0 0 16,0 0-16,0 0 15,-21 21-15,0 0 0,0 0 16,-1 0-16,-20 0 0,0 21 0,21-21 16,-22 21-16,1 0 0,0 0 15,-1 22-15,1-22 0,21 0 0,0 21 16,-22-21-16,43 1 0,-21-1 15,21 0-15,0 0 0,0 0 0,0 0 16,0 1-16,21-22 0,0 0 0,1 0 16,20 0-16,-21 0 0,21 0 15,-20 0-15,20 0 0,-21-22 0,21 1 16,-20 21-16,-1-21 0,21 0 16,-21 0-16,0 0 0,-21-1 15,22 1-15,-1 0 0,-21 0 0,0 0 16,0 0-16,21 21 0,-21-22 0,-21 44 62,0-1-62,-1 0 0,22 21 0,-21 1 16,0-1-16,0 0 0,0 22 0,21-22 16,0 22-16,0-1 0,-21 1 15,21-1-15,-22 1 0,22 20 16,0-20-16,0 20 0,0 1 0,-21 0 0,21-1 15,-21 1-15,21 0 0,0-1 16,-21 1-16,0 0 0,0-1 16,-1 22-16,22-21 0,-21-22 0,0 22 15,-21-21-15,21 20 0,-1-41 0,1 20 16,0-21-16,0 1 0,0-22 16,0 0-16,-1 0 0,1-21 0,0 0 15,0 0-15,0-21 0,0 21 0,-1-42 16,1 21-16,0-22 0,0 1 15,0 0-15,21-22 0,0 1 0,0-1 16,0 1-16,0-22 0,0 0 16,21 1-16,-21 20 0,21-21 0,0 1 15,22 20-15,-22-20 0,0-1 16,21 21-16,-21-20 0,22 20 0,-1-20 16,0 20-16,-20 1 0,20-1 0,0 22 15,1-22-15,-1 1 0,0-1 16,1 22-16,-1-22 0,21-41 15,-41 62-15,20 1 0,-21 0 16,0-1-16</inkml:trace>
  <inkml:trace contextRef="#ctx0" brushRef="#br0" timeOffset="62411.93">18415 8763 0,'0'0'0,"-21"-21"0,0 21 0,21-21 0,-22 21 15,22-21-15,0-1 32,-21 22 14,21 22-46,-21-22 0,21 21 16,-21 0-16,0-21 0,0 21 16,-1-21-16</inkml:trace>
  <inkml:trace contextRef="#ctx0" brushRef="#br0" timeOffset="62695.77">16891 9186 0,'0'0'16,"-21"22"-16,-22-22 0,22 0 0,21 21 0,21-21 31,1 0-31,-1 0 0,21 0 16,-21 0-16,43 0 0,-22 0 0,22 0 16,-1-21-16,1 21 0,-1 0 15,1 0-15,-22-22 0,21 22 0,-20 0 16,20 0-16,-42 0 0,22-21 15,-22 21-15,0 0 0,-42 0 32,0 0-32,-22 0 15,22 0-15,-21 0 0,0 0 0,-1 0 16,1 0-16</inkml:trace>
  <inkml:trace contextRef="#ctx0" brushRef="#br0" timeOffset="71890.77">868 11980 0,'-21'0'0,"21"22"0,-22-22 15,1 0 1,0 0-1,0 0 1,21-22 0,0 1-16,0 0 0,0 0 15,0 0-15,21 0 0,0-1 16,0 22-16,1-21 0,20 0 16,-21 21-16,0 0 0,22 0 0,-22 0 15,21 0-15,-21 0 0,0 21 16,1 0-16,-1 1 0,0-1 0,-21 21 15,0 0-15,0 1 16,-21-1-16,0 0 0,-1 1 0,1-1 0,-21 0 16,21 1-16,-22-22 0,22 21 15,-21-21-15,21 1 0,-22-1 16,22-21-16,0 21 0,0-21 16,0 0-1,21-21-15,0 0 16,0-1-16,21 1 15,0 0-15,21 0 0,-20 21 16,-1 0-16,21 0 0,-21 0 16,22 0-16,-22 0 0,21 0 0,-21 0 15,22 0-15,-22 21 0,0 0 16,0 0-16,0 1 0,-21-1 16,0 0-16,0 21 0,0-21 15,-21 22-15,-21-22 0,21 21 16,-22-21-16,1 22 0,0-22 0,-1 21 15,1-21-15,0 1 0,-1-1 16,1 0-16,0-21 0,-1 0 0,1 0 16,0 0-16,-1 0 0,1 0 15,-43-42 1,43 20-16,21 22 0,-22-21 0,22 0 0,0 0 16,0 21-16,21-21 0,0 0 15,42-1 1,-21 22-16,1 0 15,20-21-15,-21 21 16</inkml:trace>
  <inkml:trace contextRef="#ctx0" brushRef="#br0" timeOffset="72095.66">1587 12404 0,'0'0'0,"22"0"0,-1 0 15,0 0-15,0 0 79</inkml:trace>
  <inkml:trace contextRef="#ctx0" brushRef="#br0" timeOffset="72675.32">3937 11811 0,'0'0'0,"42"-127"16,-21 85-16,-21 21 0,22-22 0,-1 1 16,0 0-16,-21-1 0,0 1 15,21 0-15,-21-1 0,0 22 0,0 0 16,0-21-16,0 20 0,-21 1 16,0 21-16,0 0 0,-22 0 0,1 0 15,0 0-15,-1 0 0,-20 43 0,-1-22 16,22 21-16,-22 0 0,1 22 15,-1-22-15,22 43 0,0-22 0,-1 1 16,1 21-16,0 20 16,-1-20-16,22 0 0,0-1 0,0 1 0,21 0 15,0-22-15,0 1 16,0-1-16,21-20 0,0 20 0,0-21 16,1 1-16,20-22 0,0 0 15,-21 0-15,22 0 0,-1-21 0,22 0 16,-22 0-16,0 0 0,1-21 15,20 21-15,-21-42 0,1 21 0,20 0 16,-20-22-16,-1 1 0,0 21 0,1-22 16,-1 1-16,0-21 0,-21 20 15</inkml:trace>
  <inkml:trace contextRef="#ctx0" brushRef="#br0" timeOffset="74007.1">4297 12023 0,'0'0'0,"-21"0"16,-1 21-16,1 0 15,0 0-15,21 0 0,-21 22 16,0-1-16,21-21 0,-21 22 0,-1-1 16,22 0-16,0 1 0,-21-1 0,0 0 15,21 1-15,0-1 0,0-21 16,0 21-16,0-20 0,0-1 0,0 21 16,21-21-16,0 0 15,1-21-15,20 0 0,-21 0 16,0-21-16,22 0 0,-22 0 15,21 0-15,0 0 0,1-22 16,-22 22-16,21 0 0,-21-21 0,22 20 16,-22-20-16,-21 0 0,0 21 15,0-22-15,0 1 0,0 21 0,-21-22 16,0 22-16,-1 0 0,-20 0 16,0 0-16,21 21 0,-22 0 0,1 0 15,0 21-15,-1 0 0,1 0 0,21 0 16,0 1-16,-1-1 0,1 21 15,0 0-15,21-20 0,-21 20 16,21-21-16,0 0 0,0 22 16,0-22-16,0 0 0,21 0 0,0-21 15,0 21-15,22-21 0,-22 0 0,21 0 16,1 0-16,-1 0 0,21 0 16,1 0-16,-22-21 0,22 0 0,-1 0 15,1 0-15,-1-22 0,-20 22 16,20 0-16,-21-21 0,1 20 0,-22 1 15,21 0-15,-21 0 0,1 0 0,-1 0 16,-21 42 15,0 0-15,0 0-16,0 0 0,0 0 0,-21 1 16,21-1-16,-22 0 0,22 0 0,0 21 15,-21-20-15,21-1 16,0 0-16,-21 0 0,21 0 15,-21 0-15,21-42 47,0 0-47,0 0 0,0 0 16,21 0-16,0-22 0,-21 22 0,21 0 16,-21-21-16,22 20 0,-1 1 0,0 0 15,0 0-15,-21 0 16,21 0-16,0 21 0,1 0 0,-1 0 0,0 0 15,0 0-15,0 21 16,0 0-16,1 0 16,-1 0-16,-21 0 0,0 1 0,0-1 15,21 0-15,-21 0 0,0 0 16,0 0-16,0 1 0,0-1 16,0 0-16,21-21 15,0 0 1,0-21-16,-21 0 15,22-1-15,-1 1 0,-21 0 16,21 0-16,0 0 0,0 0 16,0-22-16,1 22 0,-22 0 0,21 0 15,0 0-15,0-1 0,-21 1 0,21 21 16,-21 21 0,0 1-16,0-1 15,0 21-15,0-21 16,0 0-16,0 1 0,0-1 0,0 0 15,21 21-15,-21-21 0,22 1 0,-22-1 16,21 0-16,0 0 16,0-21-16,0 0 0,0 21 0,1-21 15,-1 0-15,0 0 0,21 0 16,1-21-16,-22 21 0,21-21 0,0 0 16,-20 0-16,20-1 0,-21 1 15,21-21-15,-20 21 0,-1-22 16,0 22-16,0-21 0,-21 0 0,0 20 15,0-20-15,0 0 0,0 21 0,0-1 16,0 1-16,0 0 0,-21 21 16,21 21-1,0 0-15,-21 22 0,21-22 16,0 21-16,-21 1 0,21-1 16,0 0-16,0 22 0,0-22 0,0 22 15,0-1-15,0 22 0,0-22 0,0 22 16,0 0-16,0-1 0,-22 1 15,22 21-15,-21-22 0,0 1 0,0 21 16,0-21-16,0 20 0,-1-20 16,1 0-16,0-1 0,0-20 15,-21 21-15,20-22 0,1-21 0,21 22 16,0-22-16,-21-21 0,21 1 0,0-1 16,0-42-1,21-22-15,-21 22 0,21-21 16,1-1-16,-1-20 0,0-1 0,0 1 15,0-22-15</inkml:trace>
  <inkml:trace contextRef="#ctx0" brushRef="#br0" timeOffset="74335.94">6096 12234 0,'0'0'0,"0"-21"0,0-21 16,0 21-16,0 0 0,0-1 15,0 1-15,0-21 0,21 21 0,0 0 16,22-1-16,-22 22 0,0-21 0,21 21 16,1 0-16,-1 0 0,0 0 15,-21 0-15,22 21 0,-22 1 0,0 20 16,0-21-16,-21 21 0,0 1 16,0-22-16,-21 21 0,0 1 15,0-22-15,-22 21 0,22-21 0,-21 0 16,21 1-16,-22-1 0,22 0 15,-21 0-15,21 0 0,0-21 0,-1 0 16,1 21-16,0-21 0,42 0 31,0-21-31,1 0 16,-1 21-16,21-21 0,-21 0 0,22 21 16,-1-21-16</inkml:trace>
  <inkml:trace contextRef="#ctx0" brushRef="#br0" timeOffset="76656.13">6794 12256 0,'0'0'0,"22"-22"0,20 1 16,0 0-16,-21 0 0,1 0 0,-22 0 16,0-1-16,0 1 0,0 0 15,0 0-15,-22 21 0,1 0 16,0-21-16,0 21 0,-21 0 0,20 0 16,1 21-16,0-21 0,0 21 0,-21 0 15,20 22-15,1-22 0,0 21 16,0-21-16,0 22 0,21-1 0,0-21 15,-21 21-15,21-20 0,0 20 16,0-21-16,0 0 0,0 0 16,21 1-16,0-22 15,0 0-15,21 0 0,-20 0 16,-1-22-16,21 1 0,-21 0 0,0 0 16,22 0-16,-22 0 0,0-1 0,0-20 15,0 21-15,-21-21 0,0 20 16,0 1-16,0-21 0,0 21 0,0 0 15,0 42 17,0 0-32,-21 0 0,21 21 0,-21-20 15,21 20-15,-21-21 0,21 21 0,0-20 16,0 20-16,0-21 0,0 0 16,0 0-16,21 1 0,0-1 15,0 0-15,1-21 0,20 0 0,-21 0 16,0 0-16,22 0 0,-1 0 15,-21 0-15,21-21 0,1 0 0,-22-1 16,21 1-16,1 0 0,-22-21 0,21-1 16,-21 1-16,0 0 0,22-22 15,-22 22-15,0-43 0,0 22 0,-21-1 16,0 1-16,21-22 0,-21 22 0,0-22 16,0 21-16,0 1 0,0 21 15,0-1-15,0 1 0,0 21 0,-21 0 16,0 21-16,0 0 15,0 21-15,0 21 0,-1-21 16,22 43-16,-21-22 0,0 0 0,0 22 16,0-1-16,21 1 0,0-1 15,0 1-15,0-1 0,0 1 0,0-1 16,0-20-16,0 20 0,0-20 0,21-1 16,0 0-16,0 1 0,-21-1 15,21-21-15,1 0 0,-1 0 0,0-21 16,0 0-16,0 0 0,0 0 0,1 0 15,20 0-15,-21 0 16,0-21-16,0 0 0,22 0 0,-22 0 16,0 0-16,0-22 0,-21 22 0,21-21 15,-21-1-15,0 1 0,0 21 16,0-21-16,0 20 0,0 1 16,0 42-1,0 1 1,0-1-16,0 0 0,22 0 15,-1-21-15,0 0 16,0 0-16,0 0 0,0 0 16,1 0-16,20-21 0,-21 21 0,21-21 15,-20 0-15,20-1 0,-21 1 0,0 0 16,22 0-16,-22 0 0,0 0 16,0-1-16,-21 1 0,0 0 0,21 21 15,-21-21-15,0 42 31,-21 0-31,21 0 0,-21 1 0,21-1 16,-21 0-16,0 21 0,21-21 0,-22 22 16,22-22-16,0 21 0,0-21 15,0 1-15,0-1 0,0 21 0,0-21 16,0 0-16,0 1 0,22-22 16,-1 0-16,21 0 15,-21 0-15,0 0 0,22 0 0,-1-22 16,0 22-16,-20-21 0,20-21 0,0 21 15,1-22-15,-1 1 16,0 0-16,1-22 0,-22 22 0,21-22 16,-21-20-16,0 20 0,1 1 0,-1-22 15,0 22-15,-21-22 0,0 0 16,0 22-16,0-1 0,0 22 0,0 0 16,0-1-16,0 22 0,0 0 15,-21 21-15,0 21 0,-1 0 16,1 0-16,0 22 0,0-1 15,21 0-15,-21 1 0,0 20 0,-1 1 16,22-22-16,0 22 0,0-1 16,0 1-16,-21-1 0,21-21 0,0 22 15,0-1-15,0-20 0,0-1 0,0 0 16,0 1-16,0-1 0,21-21 16,-21 22-16,22-22 0,-1 0 0,0 0 15,0-21-15,0 0 0,0 0 16,1 0-16,-1 0 0,21-21 0,-21 21 15,22-21-15,-22-22 0,0 22 0,21-21 16,-21 0-16,1 20 0,-1-20 16,0 0-16,-21-1 0,0 22 0,0 0 15,0 0-15,0 0 0,0 0 0,0 42 32,0 0-32,0 0 15,0 0-15,-21 0 0,21 22 0,0-22 16,-21 21-16,21-21 0,0 1 15,0 20-15,0-21 0,0 0 0,0 0 16,0 1-16,21-1 0,0 0 0,0 0 16,0-21-16,0 0 0,1 21 15,-1-21-15,0 0 0,21 0 0,-21 0 16,22-21-16,-22 0 0,21 0 0,-21 0 16,22-1-16,-22-20 0,21 0 15,-21-1-15,22 1 0,-1-21 16,-21-1-16,22 1 0,-22-22 0,21 21 0,-21-20 15,0-1-15,1 22 0,-1-22 16,0 0-16,-21 22 0,21-1 16,-21 22-16,0 0 0,0-1 0,0 22 15,0 0-15,-21 21 16,-21 0-16,20 0 0,1 42 16,0-21-16,0 22 0,0-1 0,0 22 15,-1-1-15,1 1 0,21-1 16,0 1-16,-21-1 0,21 1 0,-21-22 15,21 21-15,0 1 0,-21-1 16,21 1-16,-21-22 0,21 22 16,0-22-16,-22 0 0,22 1 0,0-1 15,0 0-15,0-20 0,0-1 0,0 0 16,0 0-16,22 0 0,-1 0 16,0-21-16,0 0 0,0 0 0,0 0 15,1 0-15,20-21 0,0 0 0,-21 21 16,22-42-16,-22 21 0,21-1 15,-21 1-15,22-21 0,-22 21 0,0 0 16,0-1-16,0 1 0,1 0 16,-22 42 15,0 0-31,0 1 0,0-1 0,0 0 16,0 0-16,0 0 0,0 0 15,0 1-15,0-1 16,0 0-16,0 0 0,21-21 15,0 0-15,21 0 0,-21 0 0,1 0 16,20 0-16,-21 0 0,21 0 16,1-21-16,-22 0 0,21-22 0,-21 22 15,22-21-15,-22 21 0,0-22 0,0 1 16,0 21-16,1-21 0,-22 20 16,0 1-16,21 0 0,-21 0 0,0 0 15,0 42 16,-21 0-31,-1 0 0,1 0 16,21 1-16,-21 20 0,0 0 16,0 1-16,0-1 0,-1 0 15,1 22-15,21-22 0,0 22 0,-21-1 16,21 1-16,-21-1 0,21 1 0,0 20 16,0 1-16,0-22 0,0 22 15,0 0-15,0-22 0,0 22 0,0 0 16,0-1-16,0-20 0,21 20 0,-21 1 15,21 0-15,-21-22 0,0 22 0,0-22 16,0 1-16,0-1 16,0 1-16,0-22 0,0 1 0,-21-1 15,0 0-15,0 1 0,0-22 0,-22 0 16,22 0-16,-21-21 0,21 21 0,-22-21 16,22 0-16,0 0 0,0-21 15,21 0-15,-21 21 16,21-42-16,0 20 0,0 1 0,0-21 15,0 21-15,0-22 0,0 1 16,21-21-16,0 20 0,-21-20 0</inkml:trace>
  <inkml:trace contextRef="#ctx0" brushRef="#br0" timeOffset="76910.99">9906 11875 0,'0'-22'15,"21"22"-15,0 0 16,22 0-16,-1 0 0,0 0 0,1 0 16,-1 0-16,0 0 0,1-21 15,-1 21-15,0 0 0,-21 0 0,22 0 16,-1-21-16,-21 21 0,0-21 15,1 21-15,-1-21 0,0 21 16,0-21-16,-21-1 0,0 1 16</inkml:trace>
  <inkml:trace contextRef="#ctx0" brushRef="#br0" timeOffset="77098.88">9610 11599 0,'0'0'0,"0"22"0,-22-22 16,1 21-16,21-42 47,-21 21-32</inkml:trace>
  <inkml:trace contextRef="#ctx0" brushRef="#br0" timeOffset="77274.78">8213 11599 0,'0'0'16,"-22"0"-16,-20 22 15,0-1-15,42 0 16</inkml:trace>
  <inkml:trace contextRef="#ctx0" brushRef="#br0" timeOffset="79968.19">12001 11599 0,'0'-42'0,"0"84"0,0-105 0,0 21 16,0 20-16,0-20 0,0 21 0,22 0 15,-22 0-15,0-1 0,0 1 0,0 42 31,-22 1-31,1-1 0,0 0 16,0 21-16,21-21 0,0 22 16,-21-1-16,21 0 0,0-20 0,0 20 15,0-21-15,0 0 0,21 0 0,0 1 16,0-1-16,22-21 0,-22 0 16,21 0-16,0 0 0,1 0 0,-1 0 15,0 0-15,1-21 0,-1-1 16,0 1-16,1 0 0,-1 0 15,0-21-15,1 20 0,-1-20 0,-21 0 16,22-1-16,-22 1 0,0-21 0,-21 20 16,0 1-16,0 0 0,0-1 15,0 1-15,0 21 0,0 0 0,-21 21 16,0 21 0,-1 0-16,1 21 0,0 1 0,0 20 15,0 1-15,0-1 0,-22 1 16,22-1-16,-21 1 0,21-1 0,-1 22 15,-20-22-15,21 1 0,0-1 16,0 1-16,21-1 0,0 1 0,0-22 16,0 0-16,0 1 0,0-1 15,0-21-15,0 0 0,0 1 0,0-1 16,0 0-16,0 0 0,-22-21 31,1-21-31,0 0 0,0 0 16,0-1-16,0-20 0,-1 21 15,1-21-15,0 20 0,0-20 0,0 21 16,0-21-16,-1 20 0,1 1 16,0 0-16,0 21 15,0 21 1,21 0-16,-21 1 0,21-1 0,0 0 16,0 21-16,0-21 0,0 1 15,21-1-15,0 21 0,-21-21 0,42 0 16,-21-21-16,1 22 0,20-1 0,-21-21 15,21 0-15,1 21 0,-1-21 16,22 0-16,-22 0 0,0 0 0,22 0 16,-22-21-16,0 0 0,22 21 0,-22-22 15,1-20-15,-1 21 0,0-21 16,1 20-16,-1-20 0,-21 0 16,0-1-16,0 1 0,-21 0 0,0 21 15,0-22-15,0 22 0,0 0 16,-21 0-16,-21 21 0,21 0 15,0 0-15,-1 0 0,-20 21 16,21 0-16,0 0 0,0 22 0,-1-22 16,1 21-16,0 0 0,0-20 0,21 20 15,-21 0-15,21-21 0,0 22 16,0-22-16,0 0 0,0 0 0,0 0 16,21 1-16,0-1 0,0 0 0,0-21 15,1 0-15,20 0 0,-21 0 16,21 0-16,1 0 0,-1 0 15,0-21-15,1 0 0,20 21 0,-20-22 0,-1-20 16,21 21-16,-20-21 16,-1-1-16,22 22 0,-22-21 0,-21-1 15,21 1-15,-20 0 0,-1-1 0,0 22 16,-21 0-16,0 0 0,0 0 16,-21 21-16,0 0 0,-1 0 0,1 0 15,-21 21-15,21 0 0,-22 0 0,22 0 16,0 22-16,0-22 0,0 0 15,21 21-15,0-20 0,0 20 0,0-21 16,0 0-16,21 0 0,0 22 0,0-22 16,0 0-16,1-21 15,-1 21-15,-21 0 0,21-21 0,0 0 16,-21 22-16,0-44 31,-21 1-31,0 0 16,0 0-16,-1 21 0,1-21 15,0 21-15,21-21 0,-21 21 16,0 0-16,0 0 0,21 21 16,0 0-16,-22-21 0,22 21 0,0 0 15,0 0-15,0 1 16,0-1-16,0 0 0,22-21 0,-1 21 16,0-21-16,0 0 0,0 21 15,22-21-15,-1 0 0,0 0 16,1 0-16,-1 0 0,0 0 0,1-21 15,-1 21-15,21-21 0,-20 0 0,-1 0 16,0-22-16,1 22 0,-1-21 16,-21-1-16,22 1 0,-22-21 0,21-1 15,-21 1-15,22-1 0,-22 1 16,0-1-16,0-21 0,0 22 0,0-1 16,-21 1-16,22-1 0,-22 1 0,21-1 15,-21 22-15,0 21 0,0 0 16,0 0-16,-21 21 0,-1 0 15,1 21-15,0 0 0,0 0 0,0 21 16,-22 1-16,22-1 16,0 0-16,0 22 0,0-1 0,0-20 15,-1 20-15,22 1 0,0-1 0,-21 1 16,21-1-16,0-20 0,0 20 16,0 1-16,0-22 0,0 0 0,0 1 15,21-1-15,1 0 0,-1-21 0,0 22 16,0-22-16,0 0 0,0-21 15,22 21-15,-22-21 0,21 0 0,-21 0 16,22 0-16,-22 0 0,21-21 16,1 21-16,-22-21 0,0 0 15,0 0-15,21-22 0,-20 22 0,-22 0 16,21-21-16,-21 20 0,21 1 0,-21 0 16,21 0-16,-21 0 0,0 42 31,0 0-31,0 0 0,-21 0 15,21 1-15,-21-1 0,21 0 16,-21 0-16,21 21 0,-22-42 0,22 22 16,0-1-16,0 0 0,0 0 15,0 0-15,22-21 16,-1 0 0,0 0-16,0 0 0,0-21 15,-21 0-15,21 21 0,1-21 16,-1 0-16,0-1 0,0-20 0,0 21 15,0 0-15,1 0 0,-1-1 0,0 1 16,0 0-16,0 21 16,-21 21-1,0 0 1,0 1-16,0-1 0,0 0 16,0 0-16,0 0 0,0 0 15,0 1-15,21-22 16,-21 21-16,22-21 0,-1 0 0,0 21 15,0-21-15,0 0 0,22 0 0,-22 0 16,0 21-16,21-21 16,-21 0-16,22 0 0,-1 0 0,-21 21 15,22-21-15,-1 0 0,-21 0 0,21 21 16,-20-21-16,20 0 0,-21 0 16,0 0-16,0 0 0,1 0 15,-1 0-15,0 0 0,0 0 0,0 0 16,0 0-16,1-21 0,-1 21 15,0-21-15,0 0 0,0 0 0,0 0 16,1-1-16,-1-20 0,0 0 16,0 21-16,-21-22 0,0 22 15,0-21-15,0-1 0,0 22 0,0 0 16,0 0-16,-21 0 0,0 0 0,0 21 16,-1 0-16,-20 0 0,21 0 15,0 0-15,0 0 0,-1 21 0,1 0 16,0 0-16,0-21 0,0 21 0,21 0 15,0 1-15,-21-1 0,21 0 16,0 0-16,0 0 16,21-21-16,0 0 15,0 0-15,0 0 0,0 0 16,1 0-16,-1 0 0,-21 21 0,21-21 16,-21 22-16,21-22 15,-21 21-15,0 0 16,0 21-16,0-21 0,0 1 0,-21 20 15,0-21-15,0 21 0,-1 1 0,-20 20 16,21-20-16,0 20 0,-22 1 16,1-1-16,21 1 0,-21-1 0,20 22 15,1-22-15,-21 1 0,21 20 16,0-20-16,-1 21 0,1-22 0,0 22 16,0-1-16,0-20 0,0 21 15,-22 63-15,22-64 0,0-20 0,0 21 16,0-22-16,-43 64 0,43-85 15,0 1-15,0 20 16,-1-42-16,1 22 0,0-22 0,0 0 16,21-42-1,0-21 1,0 20-16,21-20 0,0 21 16,0-43-16,1 22 0,20 0 0</inkml:trace>
  <inkml:trace contextRef="#ctx0" brushRef="#br0" timeOffset="80250.64">15092 11515 0,'-21'0'0,"42"0"0,-42-21 0,-1 21 31,1 0 1,0 0-17,0 0 1,0 0-16,0 0 0,-1 0 15</inkml:trace>
  <inkml:trace contextRef="#ctx0" brushRef="#br0" timeOffset="80503.5">13949 11684 0,'0'0'0,"-21"21"0,42-21 16,0 0 0,21 0-16,-21 0 0,22 0 0,-22 0 15,21 0-15,1 0 0,-1 0 0,-21-21 16,21 21-16,1 0 0,-22 0 16,21 0-16,-21-21 0,1 21 0,-1-21 15,-21 0 1,-21 21-16,-1-22 15</inkml:trace>
  <inkml:trace contextRef="#ctx0" brushRef="#br0" timeOffset="89071.85">11620 10308 0,'-21'-21'0,"21"0"0,0 0 16,-21 0-1,21-1-15,-21 22 0,21-21 16,0 0-1,-21 21-15,0 0 16,21 21 0,0 0-16,0 22 0,-22-22 0,22 21 15,0 1-15,-21 20 0,21-21 16,-21 1-16,21 20 0,-21-20 0,0 20 16,21-21-16,-21 1 0,-1-1 0,1 0 15,0 1-15,21-22 0,-21 21 16,0-21-16,21 22 0,0-22 0,-21 0 15,-1 0-15,1-21 32,21-21-17,0 0-15,0 0 16,0 0-16</inkml:trace>
  <inkml:trace contextRef="#ctx0" brushRef="#br0" timeOffset="89383.67">11091 10329 0,'0'0'16,"0"-21"-16,-21 0 0,21 0 0,-21 0 0,21 0 15,0-1-15,21 1 16,0 0-16,22 0 0,-22 0 0,21 21 16,0-21-16,1-1 0,20 22 15,-20 0-15,-1 0 0,0 0 16,1 0-16,-22 22 0,21-1 0,-21 0 15,-21 0-15,0 21 0,0-20 16,0 20-16,0 0 0,-21 1 0,0-1 16,0 0-16,0-21 0,-22 22 0,22-1 15,0-21-15,-21 0 0,20 1 16,1-1-16,0 0 0,0 0 0,0 0 16,0 0-1,-1-21-15</inkml:trace>
  <inkml:trace contextRef="#ctx0" brushRef="#br0" timeOffset="89903.38">11832 10732 0,'0'0'15,"21"0"-15,0-22 0,1 1 16,-22 0-16,21 21 0,-21-21 0,0 0 16,0 0-16,0-1 15,0 1-15,-21 0 16,-1 21-16,1 0 0,0 0 0,0 0 16,0 0-16,-22 0 0,22 21 15,0 0-15,0 1 0,0-1 0,-22 0 16,22 21-16,0-21 0,21 1 0,-21 20 15,0-21-15,21 21 0,-21-20 16,21-1-16,0 0 0,0 0 0,0 0 16,21-21-1,0 0 1,0 0-16,0 0 0,0-21 0,1 0 16,-1 0-16,0 0 0,21-1 0,-21 1 15,22 0-15,-22 0 16,0-21-16,0 20 0,0 1 0,1 0 15,-22 0-15,0 0 0,0 0 0,0 42 32,0 0-17,0 0-15,0 0 0,0 0 16,0 1-16,-22-1 0,22 0 0,0 0 16,-21 0-16,21 0 0,0 1 15,0-1-15,0 0 16,21-21-16,1 0 0,-1 0 15,0 0-15,0 0 16,0 0-16,0-21 0,1 21 0</inkml:trace>
  <inkml:trace contextRef="#ctx0" brushRef="#br0" timeOffset="90276.16">12150 10626 0,'0'0'0,"0"-21"15,0-1-15,21 22 0,-21-21 16,21 0-16,0 21 16,0 0-16,0 0 15,1 0-15,-1 0 0,-21 21 0,21-21 16,0 21-16,0 1 0,-21-1 16,0 0-16,0 0 0,0 0 0,0 0 15,0 1-15,0-1 0,0 0 0,0 0 16,0 0-16,0 0 0,0 1 15,-21-22-15,21-22 47,0 1-47,0 0 0,0 0 16,0 0-16,0 0 0,0-1 0,0 1 16,0 0-16,21 0 0,-21 0 15,21 0-15,1 21 0,-1-22 16,-21 1-16,21 21 0,0 0 0,-21-21 15,21 21-15,0 0 0,1 0 16</inkml:trace>
  <inkml:trace contextRef="#ctx0" brushRef="#br0" timeOffset="90812.38">12954 10689 0,'0'-21'0,"0"42"0,0-63 0,21 21 15,0 0-15,-21-1 16,0 1-16,0 0 0,0 0 0,0 0 16,-21 21-16,0-21 0,0 21 0,0 0 15,-1 0-15,1 0 0,0 0 16,-21 0-16,21 21 0,-1-21 0,-20 21 15,21 0-15,0 0 0,0 22 0,-1-22 16,1 0-16,0 0 0,0 0 16,21 22-16,0-22 0,0 0 15,0 0-15,0 0 0,21-21 16,0 0 0,0 0-16,1 0 0,-1 0 15,0 0-15,21-21 0,-21 21 0,1-21 16,-1 0-16,21 0 0,-21-1 15,0 1-15,1 0 0,-1 0 0,0 0 16,0 0-16,0-1 0,-21 1 0,0 0 16,0 0-16,0 0 0,-21 42 31,21 0-15,0 0-16,-21 0 0,21 1 15,0 20-15,0-21 0,0 0 16,0 0-16,0 1 0,0-1 0,0 0 15,0 0-15,21-21 32,0 0-32,0 0 0,1 0 15,-1-21-15</inkml:trace>
  <inkml:trace contextRef="#ctx0" brushRef="#br0" timeOffset="91082.96">13462 10097 0,'0'0'0,"-21"0"0,0 0 15,-1 21-15,22 0 16,-21 0-16,21 21 0,-21-20 0,0 20 16,21 0-16,0 1 0,0-1 15,-21 21-15,21-20 0,-21-1 0,21 0 16,-22 1-16,22-1 0,0 0 0,0-20 15,0-1-15,-21 21 0,21-21 16,0 0-16,0 1 0,21-22 31,1 0-31,-1-22 16,-21 1-16,21 0 0,0 0 16,0 0-16</inkml:trace>
  <inkml:trace contextRef="#ctx0" brushRef="#br0" timeOffset="91319.35">13695 10097 0,'0'0'0,"0"21"31,0 0-31,-21 21 0,21-21 16,-22 22-16,1-1 0,21 0 15,-21 1-15,0-1 0,21 0 16,-21 1-16,21-1 0,0 0 0,-21-20 15,-1 20-15,22-21 0,0 0 0,0 0 16,0 1-16,0-1 0,0 0 16,22-21-1,-1-21 1</inkml:trace>
  <inkml:trace contextRef="#ctx0" brushRef="#br0" timeOffset="91958.98">13674 10626 0,'0'0'16,"21"0"-1,0 0-15,0 0 0,0 0 16,-21-21-16,21 21 0,1-22 0,-1 1 15,0 21-15,-21-21 0,21 21 16,-21-21-16,21 21 0,-21-21 16,0 0-16,-21 21 31,0 0-31,0 0 16,0 21-16,-1 0 0,1 0 0,21 0 15,-21 0-15,0 1 0,0-1 16,21 0-16,0 0 0,-21 0 0,21 0 15,0 1-15,0-1 0,0 0 0,0 0 16,0 0-16,21-21 16,0 0-16,0 0 15,0 0-15,0 0 0,22 0 0,-22 0 16,0-21-16,21 0 16,1 0-16,-22 21 0,21-43 0,-21 22 0,22 0 15,-22-21-15,21-1 0,-21 22 16,1-21-16,-1 0 0,0-1 15,0 1-15,-21 0 0,21-1 0,-21 1 16,0 21-16,0-22 0,0 22 16,0 0-16,0 0 0,-21 21 31,0 0-31,0 21 0,21 21 16,0-20-16,-21 20 0,-1 21 0,22-20 15,0 20-15,-21-20 0,0 20 0,21-21 16,-21 1-16,21-1 15,0 0-15,0-20 0,0 20 0,0-21 16,21 0-16,0 0 0,0-21 0,22 22 16,-22-22-16,0 21 0,21-21 15,-20 0-15,20 0 0,0 0 0,-21 0 16,22-21-16,-22-1 0,21 1 0,-21 0 16,22 0-16</inkml:trace>
  <inkml:trace contextRef="#ctx0" brushRef="#br0" timeOffset="92635.65">11472 11367 0,'0'21'31,"0"0"-31,-21 0 0,21 21 0,-21 1 16,0-22-16,0 42 0,-1-20 15,22-1-15,-42 22 0,21-1 0,0 1 16,-22-1-16,22 1 0,0 20 0,-21-20 16,21-1-16,-22 1 0,22-1 15,-21 1-15,21-1 0,-1 1 16,-20-22-16,21 0 0,21 1 0,-21-1 16,21-21-16,-21 0 0,21 1 15,0-44 1,0 1-16,0 0 0,21 0 0,0-21 15,-21 20-15,21-20 0</inkml:trace>
  <inkml:trace contextRef="#ctx0" brushRef="#br0" timeOffset="93027.43">11282 11451 0,'0'0'0,"21"-21"0,-21 0 0,-21 21 31,0 0-31,-1 0 0,1 21 0,0 0 16,0 0-16,0 1 0,-22-1 0,22 0 16,-21 0-16,21 21 0,0-20 15,-1-1-15,-20 0 0,21 0 0,21 0 16,-21-21-16,21 21 0,-21-21 0,21 22 16,0-44 15,21 1-31,0 0 0,0 0 0,0 0 15,0 0-15,1-1 16,20-20-16,-21 21 0,21-21 0,-20 20 16,20-20-16,-21 21 0,21 0 0,-20 0 15,-1-1-15,0 22 0,0 0 16,0 0-16,0 22 0,1-1 0,-1 0 16,0 21-16,-21-21 0,21 22 0,0-1 15,-21-21-15,0 22 0,21-1 16,1-21-16,-1 0 0,-21 22 0,0-22 15,21 0-15,-21 0 0,21 0 0,-21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4:12:02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2117 0,'0'-21'0,"0"-1"15,0 1-15,0 0 16,0 0 0,-22 21-16,22-21 0,0 0 15,0-1 1,0 44 31,0-1-32,0 0-15,0 0 0,22 0 0,-22 0 16,0 1-16,21 20 0,-21-21 16,0 21-16,0-20 0,0 20 0,0 0 15,0 1-15,0-22 16,0 21-16,0 0 0,0 1 0,0-1 15,0 0-15,-21-20 0,21 20 16,-22-21-16,22 0 0,0 0 0,-21 1 16,21-1-16,0 0 0,0 0 15,-21-21 1,21-21 31,0 0-32,0 0-15,0-1 0</inkml:trace>
  <inkml:trace contextRef="#ctx0" brushRef="#br0" timeOffset="663.62">5609 2138 0,'0'0'0,"21"0"0,-21-21 0,0 0 16,0-1-1,0 1-15,0 42 32,-21 1-32,21-1 15,0 0-15,0 0 0,0 21 16,0-20-16,0 20 0,-21-21 16,21 21-16,-21 1 0,21-22 0,-21 21 15,-1 1-15,22-1 0,0 0 16,-21 1-16,0-22 0,21 21 15,-21-21-15,21 22 0,0-22 0,0 0 16,0 0-16,0 0 0,0 0 16,0 1-16,21-22 15,0 0 1,0 0-16,1 0 0,-1 0 0,0 0 16,0 0-16,0 0 0,0-22 15,22 22-15,-22-21 0,0 0 0,0 21 16,22-21-16,-22 0 0,0-22 0,0 22 15,0 0-15,-21 0 16,0-21-16,21 20 0,-21-20 0,0 0 16,0 21-16,0-22 0,0 1 15,0 21-15,-21-22 0,0 22 0,21-21 16,-21 21-16,0 0 0,0-1 16,-1 1-16,1 21 0,0 0 15,0 0-15,0 0 16,0 0-16,-1 0 0,1 0 15,0 21-15,21 1 16,-21-22-16,21 21 16,0 0-1,21-21-15</inkml:trace>
  <inkml:trace contextRef="#ctx0" brushRef="#br0" timeOffset="1217.31">6350 2201 0,'0'0'0,"-21"0"32,0 0-32,-1 0 0,1 0 15,0 0-15,0 0 16,0 22-16,0-1 15,21 0-15,-22-21 0,22 21 0,-21 0 16,21 22-16,0-22 0,0 0 16,-21 21-16,21-21 0,0 22 0,0-22 15,0 0-15,0 21 0,0-20 16,0-1-16,0 21 0,0-21 0,0 0 16,0 1-16,0-1 0,0 0 15,0 0-15,0 0 0,21 0 0,-21 1 16,21-22-16,-21 21 0,22-21 15,-1 21-15,0-21 16,0 0-16,0 0 16,0 0-16,1 0 0,-1-21 15,0 0-15,0 21 0,0-22 0,0 1 16,1 0-16,-1 0 0,0-21 16,0 20-16,0 1 0,-21-21 0,0 0 15,0-1-15,0 1 0,0 0 16,0-1-16,0 1 0,0 0 0,0-1 15,0 22-15,-21 0 0,0-21 0,0 20 16,0 1-16,-1 21 16,1 0-16,0 0 0,0 0 15,0 0-15,0 0 16,-1 0-16,1 0 16,0 0-16,21 21 0,-21-21 15,21 22-15,-21-22 0</inkml:trace>
  <inkml:trace contextRef="#ctx0" brushRef="#br0" timeOffset="2375.92">2138 2836 0,'0'-21'16,"-21"21"31,-1 0-47,1 0 15,0 0 1,0 0 0,0 0 62,0 0-63,21 21-15,0 1 16,-22-22-16,1 21 0,0-21 0,21 21 16,-21 0-16,0-21 0,0 21 15,-1 0-15,1 22 0,0-22 0,0 0 16,0 21-16,0 1 0,-1-1 16,1 22-16,-21-22 0,21 21 15,-22-20-15,22 20 0,0 1 0,-21-22 16,21 22-16,-1-22 0,1 0 15,0 22-15,21-22 0,-21 0 16,21 1-16,0-1 0,0 0 16,0-20-16,21 20 0,0 0 0,0-21 15,1 1-15,20-1 0,-21 0 16,21 0-16,-20 0 0,20 0 0,0-21 16,1 0-16,-22 22 0,21-22 15,0 0-15,1 0 0,-1 0 0,0 0 16,22-22-16,-22 1 0,1 0 15,-1 0-15,21 0 0,-20 0 0,-1-1 16,22 1-16,-22-21 0,0 21 16,1-22-16,-22 1 0,21 21 0,-21-21 15,22-1-15,-22 22 16,0-21-16,0-1 0,-21 1 0,0 0 16,0-1-16,0 1 0,0 0 15,0-1-15,-21 1 0,21 0 0,-42-1 16,20 22-16,1-21 0,-21 0 15,0 20-15,-1-20 0,1 21 0,0-21 16,-22 20-16,22 1 0,-1 0 16,-20 0-16,21 21 0,-1-21 15,1 21-15,21 0 0,-22 0 16,22 0-16,0 0 0,0 21 0,0 0 16,0 0-16,-1-21 0,1 21 0,21 22 15,0-22-15,-21 0 16,0 0-16,21 0 0,0 1 0,-21-1 15,0 0-15,21 0 0,-22 0 16</inkml:trace>
  <inkml:trace contextRef="#ctx0" brushRef="#br0" timeOffset="2784.7">1714 3493 0,'0'21'0,"0"0"16,0 0-16,0 0 16,0 0-1,22-21-15,-22 22 0,21-22 16,0 0-16,0 0 15,0 0-15,0 0 32,-21-22-32,22 1 15,-22 0 1,0 0-16,-22 21 16,1 0-1,0 0 1,21 21-16,-21-21 15,21 21-15,-21-21 0,21 21 16,0 1 0</inkml:trace>
  <inkml:trace contextRef="#ctx0" brushRef="#br0" timeOffset="3148.45">2095 3514 0,'-21'21'16,"0"0"-16,21 0 16,0 0-16,-21-21 15,21 22-15,0-1 0,0 0 31,21-21-31,0 0 16,0 0 0,1 0-16,-1-21 0,0 0 15,-21-1 1,0 1-16,0 0 16,0 0-1,-21 21-15,0 0 16,-1 0-16,1 21 31,21 0-31,0 0 16</inkml:trace>
  <inkml:trace contextRef="#ctx0" brushRef="#br0" timeOffset="3504.27">1820 3852 0,'0'0'0,"0"22"0,0-1 31,0 0-15,21-21-16,1 0 15,-1 0-15,0 0 0,0 0 0,0 0 16,0 0-16,1-21 0,-1 21 16,21-21-16,-21 21 0,0-22 0,1 22 15,-1 0-15,-21-21 0,21 21 16,-21-21-16,21 0 16,-21 42 46</inkml:trace>
  <inkml:trace contextRef="#ctx0" brushRef="#br0" timeOffset="3959.37">2011 4360 0,'0'0'0,"0"-21"15,0 42 32,0 1-47,0-1 0,0 0 16,0 0-16,0 0 0,0 0 15,0 1-15,0 20 0,-21-21 0,21 21 16,0 1-16,-22-1 0,22 0 16,-21 1-16,0 20 0,21-20 15,-21 20-15,21-21 0,-21 1 16,21-1-16,0 0 0,-21 1 0,21-1 15,-22-21-15,22 0 0,-21 22 16,21-22-16,0 0 0,0 0 0,-21 0 16,21 1-16,-21-22 15,0 0 1,0 0 0,21-22-16,0 1 15,0 0-15</inkml:trace>
  <inkml:trace contextRef="#ctx0" brushRef="#br0" timeOffset="4484.95">1863 4784 0,'0'-21'0,"0"42"0,0-64 0,-22 43 31,1 0-15,21 22-16,-21-1 0,0 0 15,0 0-15,0 0 0,-1 22 0,1-22 16,0 0-16,0 21 0,0-21 16,0 22-16,-1-22 0,22 0 15,-21 0-15,21 0 0,-21 1 16,0-22-16,21 21 0,21-21 31,0-21-15,0-1-16,1 1 0,-1 0 15,0 0-15,0 0 0,21 0 16,-20-22-16,-1 22 0,0-21 0,0 21 16,21-22-16,-20 22 0,-1 0 15,0 0-15,0 0 0,-21-1 0,21 1 16,0 21-16,1 0 16,-1 0-16,0 0 15,-21 21-15,21 22 0,0-22 16,0 0-16,-21 21 0,22 1 15,-1-22-15,0 21 0,-21 1 0,0-22 16,21 21-16,-21-21 0,21 22 16,-21-22-16,0 0 0,0 0 0,21 0 15,-21 0-15,0 1 0,0-1 16,0-42 31,22-1-47,-1 1 15</inkml:trace>
  <inkml:trace contextRef="#ctx0" brushRef="#br0" timeOffset="7068.08">6646 3662 0,'0'0'0,"-21"0"16,0 0-16,0 0 0,0 0 16,-1 0-16,1 0 0,-21 21 0,21-21 15,0 0-15,-1 0 0,1 0 16,0 21-16,42-21 47,0 0-32,43 0-15,-22 0 0,22-21 16,20 0-16,1 0 0,21-22 0,0 22 16,0-21-16,21 0 0,21-1 15,-21-20-15,42 20 0,-21-20 0,22-1 16,-1 1-16,0 21 0,1-22 0,-1 1 16,-42-1-16,21 22 0,0-22 15,0 1-15,1-1 0,-22 1 0,0 20 16,0 1-16,-22 0 0,1-1 15,-21 22-15,-22-21 0,1 21 16,-22 0-16,1 21 0,-1-22 0,-21 1 16,0 21-16,-21-21 0,21 21 15,-21-21-15,0 0 16,-21 21-16,0 0 0,0-21 16,0 21-16,0 0 0</inkml:trace>
  <inkml:trace contextRef="#ctx0" brushRef="#br0" timeOffset="7348.94">9715 2265 0,'22'0'31,"20"0"-31,-21 0 16,21 0-16,-20 0 0,20 0 0,0 0 15,1 0-15,-1-21 0,0 21 16,1 0-16,-22 0 0,21 0 0,-21-21 15,0 21-15,1 0 16,-22 21-16,0 0 0,0 0 16,0 0-16,-22 0 0,22 22 15,-21-1-15,0-21 0,0 22 0,0-1 16,0-21-16,-1 21 0,1 1 0,0-22 16,0 21-16,0-21 15,0 22-15,-1-22 0,-41 0 0,21 0 16,20 0-16,-20 1 0</inkml:trace>
  <inkml:trace contextRef="#ctx0" brushRef="#br0" timeOffset="7812.67">7133 3789 0,'-42'0'0,"84"0"0,-105 0 0,41 0 16,1 0-16,0 0 16,21 21-16,0 0 15,21 0-15,0 1 16,22-1-16,-1 0 0,0 21 15,22-21-15,-1 22 0,1-1 0,21 0 16,-1 1-16,1-1 0,21 0 16,0 1-16,-1-1 0,1 22 15,0-22-15,0 21 0,0-20 0,21 20 0,-21 1 16,21-1-16,-22 1 0,22-1 16,-21 1-16,21-1 0,-42 1 15,21-1-15,-22 1 0,1-22 0,0 22 16,-22-43-16,22 21 0,-22-21 0,1 22 15,-1-22-15,-20 21 0,20-21 16,-20-21-16,-22 21 0,0-21 0,0 0 16,0 0-16,-21-21 15,-21 0 1,0 0-16,21 0 16,-21 0-16</inkml:trace>
  <inkml:trace contextRef="#ctx0" brushRef="#br0" timeOffset="8082.51">9758 5122 0,'-21'0'15,"42"0"1,0 0-16,0 0 16,0 22-16,22-22 0,-1 21 0,0 0 15,1 0-15,-22 0 0,21 0 16,0 1-16,-20-1 0,20 0 15,-42 21-15,0-21 0,-21 22 0,-22-22 16,22 0-16,-42 0 0,-22 22 16,64-1-16,-43 21 0,-20-41 0,-1-1 15,0 21-15,1-21 0,41 0 0,1 22 16,-21-43-16,20 21 0,-20-21 16,20 0-16,22 0 0,-21 0 0,42-21 15,0-22-15</inkml:trace>
  <inkml:trace contextRef="#ctx0" brushRef="#br0" timeOffset="8712.37">11578 1566 0,'-21'0'0,"0"0"16,21-21-1,42 21 1,-21 0-1,0 21-15,22-21 0,-22 22 0,21-22 16,1 0-16,-1 0 0,0 0 16,1 0-16,-1 0 0,-21 0 15,21 0-15,1 0 0,-22 0 16,0 0-16,0 0 0,-21 21 16,-21-21-1,0 0-15,0 0 0,0 0 0</inkml:trace>
  <inkml:trace contextRef="#ctx0" brushRef="#br0" timeOffset="9216.09">11663 1588 0,'-21'0'16,"-1"0"0,1 21-16,21 0 0,0 0 15,-21 0-15,0 0 0,0 1 16,21-1-16,-21 0 0,-1 21 0,1-21 15,21 1-15,-21 20 0,0-21 16,0 0-16,21 0 0,0 1 0,0-1 16,-21-21-16,21 21 15,21-21 32,0 0-47,0 0 0,0-21 16,0 21-16,1 0 0,-1-21 15,0 21-15,0 0 0,21-22 16,-20 22-16,20 0 0,-21 0 0,21 0 16,1 0-16,-22 0 0,21 0 15,1 22-15,-22-1 0,0 0 0,0 0 16,0 0-16,0 0 0,-21 1 16,0 20-16,0-21 0,-21 0 0,0 0 15,0 1-15,-21-1 0,-1 0 0,1 0 16,21 0-16,-22 0 0,1 1 15,0-22-15,21 0 0,-22 21 0,22-21 16,0 0-16,0 0 0,0 0 16,-1 0-16,22-21 47,22-1-47,-1 22 15,0-21-15,0 21 0,0-21 16</inkml:trace>
  <inkml:trace contextRef="#ctx0" brushRef="#br0" timeOffset="9656.83">12552 1757 0,'-21'0'15,"-1"0"-15,1 21 16,0 0-16,0 0 16,0 1-16,0-1 0,21 21 0,-22-21 15,1 22-15,21-22 0,0 21 16,0-21-16,0 22 0,0-1 0,0-21 16,0 0-16,0 0 0,0 1 0,21-1 15,1 0-15,-1 0 0,0-21 16,0 0-16,0 0 0,0 0 0,1 0 15,-1 0-15,0 0 0,0 0 16,0-21-16,22 0 0,-22 0 16,0-1-16,0 1 0,0 0 0,0 0 15,1-21-15,-22 20 0,0-20 16,0 21-16,0-21 0,0-1 0,0 22 16,-22-21-16,1 21 0,0-22 15,0 22-15,0 21 0,0-21 0,-1 21 16,1 0-16,0 0 0,21 21 15,-21-21-15,21 21 0,0 0 16,0 1-16,0-1 0,21 0 16,0-21-1</inkml:trace>
  <inkml:trace contextRef="#ctx0" brushRef="#br0" timeOffset="9927.68">13441 1355 0,'0'0'0,"0"21"31,0 0-15,0 21-16,0-20 0,-21 20 0,-1 0 15,22 1-15,-21-1 0,-21 0 16,21 1-16,0-1 0,-1 21 0,-20-20 15,21-1-15,0-21 0,0 22 16,-1-1-16,1-21 0,21 0 0,0 0 16,0 1-16,21-22 15,1 0-15,-1 0 16,0-22-16,0 22 0</inkml:trace>
  <inkml:trace contextRef="#ctx0" brushRef="#br0" timeOffset="10155.91">13123 1524 0,'0'0'0,"-21"0"15,21-21-15,-21 21 0,21-21 16,21 21 0,21 0-16,-20 0 0,20-21 0,0 21 15,1 0-15,-1 0 0,0-22 16,1 22-16,-1 0 0,0 0 0,-21 0 15,22-21-15,-22 21 0,21 0 16,-21 0-16,1 0 16,-22 21-16,21 1 15</inkml:trace>
  <inkml:trace contextRef="#ctx0" brushRef="#br0" timeOffset="10500.71">14139 1588 0,'0'0'0,"0"-43"15,0 22 1,-21 0-16,0 21 16,0 0-16,0 0 0,-22 0 15,22 0-15,-21 0 0,-1 21 0,1 21 16,21-20-16,-21 20 0,-1 0 15,22 1-15,-21-1 0,21 0 16,-1 1-16,22-1 0,0 0 0,0 1 16,0-1-16,0-21 0,22 0 0,-1 22 15,0-22-15,21 0 0,1-21 16,-1 21-16,0-21 0,22 0 0,-22 0 16,0 0-16,22 0 0,-22 0 15,1 0-15,-1 0 0,-21-21 0,21 21 16,-20-21-16,-1 21 0,0-21 0,0 21 15,-21-22-15,0 1 16</inkml:trace>
  <inkml:trace contextRef="#ctx0" brushRef="#br0" timeOffset="11472.95">11049 5461 0,'21'0'16,"0"0"-1,0 0-15,1 0 0,-1 0 0,21 0 0,-21 0 16,0 0-16,22 0 0,-22 0 15,21 0-15,-21 0 0,22 0 16,-22 0-16,0 0 0,0 0 0,-42 0 47,0 0-47,0 0 0,0 0 16,-22 0-16,22 0 0,0 0 0,-21 0 15,20 0-15,-20 0 0,21 0 0,0 0 16,0 0-16,-1 0 0,-20 0 15,21 0-15,0 21 0,0 0 0,-1-21 16,1 22-16,0-1 0,0 0 0,0 0 16,0 0-16,-1 22 0,1-22 15,0 21-15,0-21 0,0 0 16,21 22-16,-21-22 0,21 0 0,0 0 16,-22 0-16,22 1 15,22-22 1,-1 0-16,0-22 15,0 22-15,0-21 0,0 21 16,1-21-16,-1 21 0,21 0 0,-21-21 16,22 21-16,-22 0 0,21 0 15,0 0-15,-20 0 0,20 0 0,-21 0 16,21 0-16,-20 0 0,-1 0 0,0 21 16,0-21-16,0 21 0,-21 0 15,0 1-15,0-1 0,0 0 16,0 0-16,-21 0 0,0 0 0,0 1 15,-22-1-15,22 0 0,-21 0 16,0 0-16,20 0 0,-20-21 0,0 22 16,21-22-16,-22 0 0,22 0 0,0 0 15,0 0-15,0 0 0,-1 0 16,1 0-16,21-22 16,0 1-1,21 0-15,1 0 16,-1 21-16</inkml:trace>
  <inkml:trace contextRef="#ctx0" brushRef="#br0" timeOffset="11884.21">11790 5652 0,'0'0'0,"0"-22"15,-21 22 1,-1 22-16,1-1 15,21 0-15,-21 0 0,0 21 16,0-20-16,21-1 0,0 21 0,-21 0 16,21-20-16,-22-1 0,22 21 15,0-21-15,0 0 0,0 22 16,0-22-16,22 0 0,-1 0 16,0 0-16,21-21 0,-21 0 15,1 0-15,20 0 0,0 0 0,-21 0 16,22-21-16,-1 21 0,0-21 0,1 0 15,-22 0-15,21-22 0,1 22 16,-22-21-16,0 21 0,0-22 0,-21 1 16,0 21-16,0-21 0,0-1 0,0 22 15,-21-21-15,-21 21 0,20 21 16,1-22-16,0 22 0,-21 0 0,21 0 16,-1 0-16,1 0 0,-21 0 15,21 0-15,0 0 0,-1 22 16,22-1-16,22-21 31,-1 0-31,0 0 0</inkml:trace>
  <inkml:trace contextRef="#ctx0" brushRef="#br0" timeOffset="12136.57">12382 5546 0,'22'0'15,"-1"0"1,0 0-16,0 0 0,0 0 16,0 0-16,22 0 0,-1-21 15,-21 21-15,22 0 0,-1 0 0,21 0 16,-20 0-16,-1 0 0,22-22 0,-22 22 16,0 0-16,-21 0 0,1 0 15,-1 0-15,0 0 0,0 0 16,-42 0 15,0 0-31,0 0 0,-1 0 0</inkml:trace>
  <inkml:trace contextRef="#ctx0" brushRef="#br0" timeOffset="12376.43">12806 5503 0,'0'0'15,"-21"0"-15,21 22 16,-22-1-16,1 0 0,21 0 15,0 0-15,-21 0 0,21 1 16,-21 20-16,21-21 0,0 21 0,0 1 16,-21-1-16,21 0 0,-21-20 0,-1 20 15,22 0-15,0-21 0,0 22 16,-21-22-16,21 0 0,0 0 0,-21 0 16,21 1-16,0-1 0,0 0 15,21-21 16,0 0-31,1 0 0,-1 0 0,0-21 16,21 21-16</inkml:trace>
  <inkml:trace contextRef="#ctx0" brushRef="#br0" timeOffset="12740.22">13631 5757 0,'0'0'0,"0"-21"0,0 0 15,21 0 1,-21 0-16,0 0 0,0-1 16,0 1-16,-21 21 15,0 0-15,0 0 16,0 0-16,0 0 0,-1 21 0,1 1 16,0-1-16,0 0 0,0 21 15,-22-21-15,22 22 0,0-22 0,21 21 16,-21-21-16,21 22 0,0-22 0,0 0 15,0 0-15,0 0 0,0 1 16,21-1-16,0-21 0,0 21 0,1-21 16,20 0-16,-21 0 0,21 0 0,-20 0 15,20 0-15,-21 0 16,21 0-16,-20 0 0,-1 0 0,0-21 16,0 21-16,0 0 0,-21-21 0,21 21 15,-21-22-15,0 1 16,0 0-1,-21 21-15</inkml:trace>
  <inkml:trace contextRef="#ctx0" brushRef="#br0" timeOffset="14888.38">2307 5673 0,'0'0'0,"0"-21"16,0-1-16,0 44 31,0-1-31,0 0 16,0 21-16,0-21 0,0 22 0,0-1 15,0 0-15,0 1 0,0-1 16,-21 0-16,0 1 0,0-1 0,21 0 16,-22-20-16,1 20 15,0-21-15,21 0 0,0 0 0,0 1 16,-21-22-16,42-22 31,0 1-31,0 21 16</inkml:trace>
  <inkml:trace contextRef="#ctx0" brushRef="#br0" timeOffset="15548.91">2752 5821 0,'0'42'0,"0"-21"16,-22 1-16,1 20 16,0-21-16,0 0 0,21 22 0,-21-22 15,0 0-15,21 21 0,-22-21 16,22 1-16,0-1 0,0 0 0,0 0 16,0 0-16,0 0 0,22-21 15,-1 0-15,0 0 16,0 0-16,0 0 0,0-21 0,1 21 15,-1-21-15,0 0 0,21 0 16,-21 21-16,1-21 0,-22-1 0,0 1 16,21 0-16,-21 0 0,0 0 15,0 0-15,0-1 0,-21 1 16,-1 0-16,1 0 0,0 0 16,0 0-16,21-1 15,0 1 1,21 21-16,0 0 0,22 0 15,-22-21-15,21 21 0,-21 0 16,22 0-16,-22 0 0,21 0 0,-21 21 16,22 0-16,-22-21 0,0 22 15,0 20-15,-21-21 0,0 0 16,0 0-16,0 22 0,0-22 0,0 0 16,0 21-16,-21-20 0,21-1 0,0 0 15,-21 0-15,21 0 0,0 0 16,0 1-16,21-22 15,0 0-15,0 0 16,0 0-16,1-22 16,-1 1-16,0 0 0,0 0 0,0 0 15,0 0-15,-21-1 0,22 1 16,-22-21-16,21 21 0,-21 0 0,0-22 16,0 22-16,0 0 0,-21 0 0,-1 0 15,1-1-15,-21 22 0,21 0 16,0 0-16,-1 0 0,1 0 0,0 0 15,0 0-15,0 0 16,21 22-16,21-1 31,0-21-31,0 0 0,0 0 0,1 0 16,20 0-16</inkml:trace>
  <inkml:trace contextRef="#ctx0" brushRef="#br0" timeOffset="15764.79">3789 5779 0,'21'0'32,"0"0"-32,0-22 15,22 22-15,-22 0 0,21-21 16,-21 21-16,22 0 0,-22 0 0,0 0 15,21 0-15,-21 0 0,1 0 0,-1 0 16</inkml:trace>
  <inkml:trace contextRef="#ctx0" brushRef="#br0" timeOffset="15995.78">4064 5800 0,'0'0'0,"-21"21"0,0-21 15,-1 21-15,1 0 16,0-21-16,21 21 0,-21 1 16,21-1-16,0 0 0,-21 0 0,21 21 15,0-20-15,-21-1 0,21 0 0,0 21 16,0-21-16,0 1 16,0-1-16,0 0 0,-22 0 0,22 0 0,0 0 15,0 1-15,0-1 0,0 0 16,22-21-1,-1 0-15</inkml:trace>
  <inkml:trace contextRef="#ctx0" brushRef="#br0" timeOffset="16308.61">4530 5863 0,'0'0'0,"21"-21"0,-21 0 0,0 0 15,-21 21 1,-1 0-16,1 0 0,-21 0 0,21 0 16,0 0-16,-22 21 0,22 0 15,0 0-15,0 0 0,0 1 16,-1 20-16,1-21 0,0 21 0,0-20 16,21 20-16,0 0 0,0-21 15,0 1-15,0 20 0,0-21 0,0 0 16,21 0-16,0 1 15,0-22-15,1 0 0,20 0 0,0 0 16,-21 0-16,22 0 0,-1 0 0,0-22 16,1 1-16,-1 21 0,0-21 15,1 0-15,-1 0 0,0 0 0,-20-1 16,20 1-16,-21 0 0,21 0 16</inkml:trace>
  <inkml:trace contextRef="#ctx0" brushRef="#br0" timeOffset="17681.93">16002 1143 0,'-21'0'0,"21"-21"0,-21 21 0,21-21 0,0 0 16,-22-1-16,1 22 15,21-21-15,-21 21 16,0 21-1,21 1-15,-21-1 0,0 21 0,-1-21 16,-20 43-16,21-22 0,0 22 16,0-1-16,-1 1 0,22-1 0,0 22 15,0-22-15,0 1 0,0-1 0,0-20 16,0-1-16,22 0 0,20 1 16,-21-22-16,21 21 0,1-42 0,20 21 15,1-21-15,20 0 16,-20 0-16,21 0 0,-1-21 0,22 21 0,-21-21 15,-1-21-15,1 20 0,0-20 16,-1 0-16,1-1 0,-21-20 16,20 21-16,-41-22 0,20 22 15,-42-22-15,22 1 0,-43-1 0,0 22 16,0-22-16,-43 1 0,1 21 16,0-22-16,-22 22 0,1 21 0,-1-22 15,1 22-15,-22 0 0,0 21 16,22 0-16,-22 0 0,0 0 0,22 21 15,-22 21-15,22-20 0,20 20 16,-20 0-16,21-21 0,-1 22 0,22-1 16,0 0-16,0 1 0,21-1 15,0-21-15,0 22 0,0-22 16,0 0-16,21 0 0,0 0 0</inkml:trace>
  <inkml:trace contextRef="#ctx0" brushRef="#br0" timeOffset="17872.83">16235 1566 0,'21'0'0,"-42"-21"16,0 21-16,-1 0 15,1-21-15,0 21 16,42 0 31,0 0-47,1 0 15,-1 0-15,0 0 16</inkml:trace>
  <inkml:trace contextRef="#ctx0" brushRef="#br0" timeOffset="18043.73">16404 1566 0,'0'0'16,"21"0"-16,0 0 46,1 0-30,-1 0 0,0 0-16,-21 22 0,0-1 15</inkml:trace>
  <inkml:trace contextRef="#ctx0" brushRef="#br0" timeOffset="18355.77">16425 1947 0,'0'0'0,"-21"0"0,21-21 16,-21 21-16,0 0 0,0 0 16,21-21-16,-22 21 15,1 0-15,0 0 0,0 0 31,42 0 1,0 0-32,0 0 15,1 0-15,-1 0 0,21 0 0,-21 0 16,22 0-16,-1-21 0,-21 21 16,21-21-16,1 21 0,-22-21 15,21-1-15,-21 22 0,1-21 16,-1 21-16,-21-21 0,0 0 0</inkml:trace>
  <inkml:trace contextRef="#ctx0" brushRef="#br0" timeOffset="18600.63">16595 1926 0,'0'0'0,"0"21"16,0 22-16,0-1 0,-22-21 0,22 22 0,0-1 15,-21 0-15,21 1 0,-21-1 16,21 0-16,0 1 0,-21-1 16,21 0-16,-21 1 0,0-1 0,-1 0 15,22 1-15,-21-1 0,0 0 16,0 1-16,0-22 0,21 21 0,-21-21 16,21 22-16,0-22 0,-22 0 0,22 0 15,22-21 1,-1 0-16</inkml:trace>
  <inkml:trace contextRef="#ctx0" brushRef="#br0" timeOffset="18943.74">16658 2519 0,'0'0'0,"0"-64"16,-21 43 0,0 21-16,0 0 0,-22 0 15,22 21-15,-21-21 0,21 22 16,-22-1-16,1 0 0,0 0 0,-1 0 15,1 0-15,0-21 0,-1 22 16,22-1-16,-21 0 0,21-21 0,21-21 31,21 0-15,0 21-16,0-22 0,21-20 0,-20 21 16,20 0-16,0 0 15,1-1-15,-22 1 0,21 0 0,0 0 0,-20 21 16,-1 0-16,0 0 15,0 0-15,0 21 0,0 0 0,1 22 16,-1-22-16,-21 21 0,0 0 0,0 1 16,21-1-16,-21 0 0,21 1 15,-21-22-15,0 21 0,0 1 0,0-22 16,0 21-16,21-21 0,-21 0 16,0 1-16,21-1 0</inkml:trace>
  <inkml:trace contextRef="#ctx0" brushRef="#br0" timeOffset="19699.45">15790 5334 0,'0'0'0,"21"-85"16,-21 64-16,0 0 16,0-21-16,0 21 0,0-1 0,0 1 0,0 0 15,0 0 1,-21 21-16,0 0 0,0 21 15,0-21-15,0 42 0,-1-20 16,1 20-16,0 0 0,0 22 0,0-22 16,21 22-16,-21-1 0,-1 1 0,1-1 15,21 1-15,0-1 0,0-21 16,0 22-16,0-1 0,0-20 0,0-1 16,0 0-16,21 1 0,1-22 15,-1 0-15,0 21 0,21-42 0,1 22 16,-1-1-16,0-21 0,22 0 0,-22 0 15,22 0-15,-1-21 0,1-1 16,-1 22-16,22-42 0,-22 21 16,22-21-16,-22 20 0,1-41 0,21 21 15,-22-1-15,-21-20 0,1-1 16,-1 1-16,0-1 0,-42 1 0,0-1 16,0 1-16,0-1 0,-21 1 15,-21-1-15,0 22 0,-1 0 0,-20 20 16,-1-20-16,1 21 0,-1 21 0,1 0 15,-1 0-15,-20 0 0,20 21 16,1 0-16,-1 0 0,1 22 0,-1-22 16,22 21-16,-1 1 15,1-22-15,0 21 0,21 0 0,-1 1 16,1-22-16,21 21 0,0-21 0,0 1 16,0-1-16,0 0 0,21-21 15</inkml:trace>
  <inkml:trace contextRef="#ctx0" brushRef="#br0" timeOffset="19885.34">16044 5609 0,'-21'0'63</inkml:trace>
  <inkml:trace contextRef="#ctx0" brushRef="#br0" timeOffset="20068.28">16383 5609 0,'0'0'0,"0"-21"0,0 0 31,0 0-31,-21 21 31,21 21-15,-21-21-16,-1 21 0,1 0 16,21 0-16,-21 1 0</inkml:trace>
  <inkml:trace contextRef="#ctx0" brushRef="#br0" timeOffset="20344.13">15938 6202 0,'0'0'0,"0"21"0,-21 0 15,21 22-15,0-22 0,0 21 16,0 0-16,0-20 0,0 41 0,0-21 15,0 1-15,21-1 0,-21 0 0,0 22 16,0-22-16,0 1 0,0-1 16,0 0-16,0 1 0,0-1 0,0 0 15,-21 1-15,0-1 0,21 0 0,0-21 16,0 22-16,-21-22 0,21 0 0,0 0 16,0-42 15</inkml:trace>
  <inkml:trace contextRef="#ctx0" brushRef="#br0" timeOffset="20703.66">15938 6731 0,'0'0'16,"-21"-21"-16,-21 21 0,21 0 0,0 0 0,-22 0 16,22 0-16,-21 21 0,-1-21 15,22 21-15,-21 0 0,21 1 0,-22-1 16,22 0-16,0 0 0,-21-21 15,21 21-15,-1 0 0,1 1 16,42-44 15,1 22-31,-1-21 0,21 0 16,-21 0-16,0 0 0,22 0 0,-1-1 16,-21 1-16,22-21 0,-1 21 0,-21 0 15,21-1-15,1 1 0,-22 21 16,21 0-16,-21 0 0,1 0 0,20 21 15,-42 1-15,21 20 0,0-21 0,0 21 16,1-20-16,-22 20 16,21 0-16,-21 1 0,0-22 0,0 21 15,21-21-15,-21 22 0,0-22 0,21 0 16,-21 0-16,21 0 0,-21 0 0,0 1 16,21-22-16</inkml:trace>
  <inkml:trace contextRef="#ctx0" brushRef="#br0" timeOffset="21464.68">7197 3683 0,'0'0'0,"-22"-21"0,-20 21 0,21 0 15,0 0-15,0 0 0,-1 0 16,1 0-16,0 0 0,0 21 0,21 0 16,0 0-16,0 22 0,0-1 15,0 22-15,0-1 0,0 22 0,21-1 16,0 1-16,0 21 0,1 0 0,20 0 15,-21 21-15,21 0 0,1 0 16,-1 0-16,0 21 0,1-21 0,-1 21 16,22-21-16,-1 0 0,1 21 0,20-21 15,-20 0-15,20 21 0,-20-21 16,21 0-16,-22 0 0,1 21 0,-1-21 16,-21 0-16,1-21 0,-1 21 15,0-21-15,1 0 0,-1 0 16,-21 0-16,0-22 0,22 1 0,-22 0 15,0-22-15,-21 1 0,21-1 0,0 1 16,-21-1-16,22-21 0,-22 1 0,0-1 16,0-21-16,0 0 0,0 1 15,0-1-15,0 0 0,0 0 0,-22-21 32,1 0-17,0 0-15,0-21 0</inkml:trace>
  <inkml:trace contextRef="#ctx0" brushRef="#br0" timeOffset="21759.51">8170 8382 0,'0'0'0,"-21"0"0,0 0 16,21 21 0,0 0-1,0 1-15,0-1 0,21 0 0,0 0 16,0 0-16,-21 0 0,22 1 15,-1 20-15,0-21 0,0 0 0,0 0 16,0 1-16,1-1 0,-1-21 0,-21 21 16,21-21-16,0 0 0,0 0 15,0 0-15,1 0 0,-1-21 16,0 0-16,21-1 0,-21 1 0,22 0 16,-22-21-16,21 21 0,-21-22 0,22 1 15,-22 21-15,0-22 0,0 1 16,0 21-16,1-21 0,-22 20 0,21 1 15,0 0-15,-21 0 0,21-21 0,0 20 16,0 1-16,1 0 0,-1-21 0</inkml:trace>
  <inkml:trace contextRef="#ctx0" brushRef="#br0" timeOffset="23007.76">11451 1418 0,'0'-21'16,"0"0"0,0 0-16,0 0 15,0-1 1,21 1-1,0 21-15,1-21 0,-1 21 16,0 0-16,0 0 0,0 0 16,0 0-16,1 0 0,-1 0 0,0 21 15,0 0-15,-21 1 0,0-1 16,0 0-16,0 0 0,0 21 16,-21-20-16,-21 20 0,20-21 0,-20 21 15,0 1-15,-1-22 0,1 21 16,0 1-16,-1-22 0,1 0 0,0 0 15,-1 0-15,22 0 0,0 1 16,0-22-16,0 0 0,21-22 31,21 22-31,0 0 16,0-21-16,0 21 0,1 0 0,-1 0 16,21 0-16,-21 0 0,0 0 15,22 0-15,-22 21 0,21 1 16,-21-1-16,22 0 0,-1 0 15,-21 0-15,22 0 0,-22 1 0,0-1 16,-21 0-16,0 21 0,0-21 16,0 1-16,0-1 0,-21 0 0,-22 0 15,22 0-15,-21 0 0,0 1 0,-1-1 16,-20 0-16,20-21 0,-20 21 16,21 0-16,-22-21 0,22 21 0,-22-21 15,22 0-15,0 22 0,20-22 16,-20 0-16,21 0 0,0 0 15,0 0-15,-1 0 0</inkml:trace>
  <inkml:trace contextRef="#ctx0" brushRef="#br0" timeOffset="23949.09">10880 5355 0,'0'0'0,"-22"0"16,22-21-16,-21 21 0,21-21 0,-21 21 15,21-21-15,0 0 0,21-1 16,0 1-1,1 21-15,20 0 0,-21 0 0,21 0 16,1 0-16,-1 0 0,0 0 16,-20 0-16,20 21 0,-21 1 0,0-1 15,0 0-15,-21 21 0,0-21 16,0 22-16,-21-1 0,0 0 16,-21 1-16,-1-1 0,1 0 0,-21-20 15,20 20-15,-20 0 0,20-21 16,1 1-16,0-1 0,21 0 0,-22 0 15,22-21-15,0 0 0,0 0 16,21-21 0,21 21-16,0-21 15,0 21-15,0 0 0,1-21 16,-1 21-16,21 0 0,-21 0 0,0 0 16,22 0-16,-22 0 0,0 21 15,21-21-15,-20 21 0,20 0 16,-21 21-16,0-20 0,0-1 0,-21 21 15,0-21-15,0 0 0,0 22 16,-21-22-16,0 0 0,-21 0 0,21 0 16,-22 22-16,-20-22 0,20-21 0,-20 21 15,21 0-15,-1 0 0,1-21 16,0 22-16,-1-22 0,22 0 0,-21 21 16,21-21-16,-1 21 0</inkml:trace>
  <inkml:trace contextRef="#ctx0" brushRef="#br0" timeOffset="24651.98">9842 8192 0,'0'0'0,"0"-22"0,0 1 0,0 0 16,0 0-16,22 21 16,-22-21-16,21 21 0,0 0 0,0-21 15,0 21-15,0 0 0,1 0 0,20 0 16,-21 0-16,21 21 0,-20 0 16,20 0-16,-21 0 0,0 22 0,0-1 15,-21-21-15,0 21 0,0 1 16,0-1-16,0 0 0,-21 1 15,-21-1-15,21 0 0,-22-20 0,1 20 16,0-21-16,-1 0 0,1 0 0,0 1 16,-1-1-16,22 0 0,-21-21 15,21 0-15,0 0 0,-1 0 16,1 0 0,21-21-16,0 0 0,21 21 15,1 0-15,-1 0 0,0 0 16,21 0-16,-21 0 0,22 0 15,-1 0-15,-21 0 0,22 21 0,-1-21 0,-21 21 16,0 0-16,0 0 0,1 0 16,-22 1-16,0-1 0,0 0 15,-22 21-15,1-21 0,0 1 0,-21-1 16,-1 0-16,1 0 0,-21 0 0,20 0 16,-20 1-16,20-22 0,1 0 15,0 21-15,-1-21 0,1 0 0,21 0 16,0 0-16,0 0 0,-1-21 15,22-1-15,0 1 16,22 0-16,-1 0 0,0-21 16,21 20-16,-21 1 0,22 0 0</inkml:trace>
  <inkml:trace contextRef="#ctx0" brushRef="#br0" timeOffset="24875.85">10689 8530 0,'0'0'16,"64"0"-1,-43 0-15,21 0 0,0-21 0,1 21 16,-1 0-16,22 0 0,-22-21 0,21 21 16,-20 0-16,84 0 15,-106-21-15,0 21 16,-42 0-1,0 0-15,0 0 0,-22 0 16,1 0-16</inkml:trace>
  <inkml:trace contextRef="#ctx0" brushRef="#br0" timeOffset="25216.11">10795 8509 0,'0'0'16,"-42"21"-16,-1 0 0,1-21 0,0 22 16,-1-1-16,1 0 0,0 0 0,20 21 15,-20-20-15,21-1 0,0-21 0,0 21 16,21 0-16,0 0 15,21-21 1,0 0-16,0 0 0,21 0 16,1 0-16,-1 0 0,0 0 15,22 0-15,-22 0 0,22 0 0,-22 21 16,22-21-16,-1 22 0,-21-22 0,1 21 16,-1 0-16,0 0 0,-20 0 15,-1 0-15,-21 1 0,0-1 0,0 0 16,0 0-16,-21 0 0,-22 0 0,22 1 15,-21-1-15,-1 0 0,1 0 16,0 0-16,-22 0 0,22-21 0,0 22 16,-1-22-16,22 0 0,-21 0 0,21 0 15,-1 0-15,1 0 16,0 0-16,21-22 16,0 1-16,0 0 0,21 0 0,22 0 15,-22 0-15,21-1 0,0-20 16</inkml:trace>
  <inkml:trace contextRef="#ctx0" brushRef="#br0" timeOffset="25432.99">11578 8573 0,'0'0'0,"21"0"47,0 0-47,1 0 0,20 0 15,-21 0-15,21 0 0,1 0 0,-1 0 16,0 0-16,1 0 0,-1 0 0,0 0 16,-20 0-16,-1 0 0,0 0 15,0 0-15,-42 0 16,0 0-16</inkml:trace>
  <inkml:trace contextRef="#ctx0" brushRef="#br0" timeOffset="25640.87">11853 8573 0,'0'21'0,"0"-42"0,-21 42 0,0 0 16,21 0-16,0 0 0,0 0 15,0 1-15,0-1 0,0 21 0,0-21 16,0 22-16,0-1 0,-21 0 16,21-21-16,0 22 0,-21-1 0,21-21 15,0 22-15,0-22 0,-22 0 0,22 21 16,-21-21-16,21 1 0,0-1 0,0 0 15,0 0-15,21-21 16,1 0-16,-1 0 16</inkml:trace>
  <inkml:trace contextRef="#ctx0" brushRef="#br0" timeOffset="25883.73">12658 8805 0,'0'0'0,"21"-42"0,0 21 0,-21 0 0,0 0 15,0-1-15,-21 22 16,0 0-16,-1 0 0,-20 0 0,21 22 16,-21-1-16,-1 0 0,1 0 0,-22 21 15,22 1-15,-21-1 0,20 0 16,1 22-16,0-22 0,-1 1 0,22-1 16,0 0-16,21 1 0,0-22 0,0 0 15,0 21-15,21-21 0,0 1 0,22-22 16,-1 0-16,0 21 15,22-21-15,-1 0 0,1 0 0,-1 0 16,1 0-16,-1-21 0,1-1 0</inkml:trace>
  <inkml:trace contextRef="#ctx0" brushRef="#br0" timeOffset="26551.85">16489 9123 0,'0'0'0,"0"-42"15,0-1-15,0 1 0,0 21 0,0-22 16,0 1-16,0 0 0,0 21 16,0-1-16,0 1 0,-21 0 0,-1 21 15,-20 0-15,21 0 0,-43 21 0,22 0 16,-21 22-16,-1-1 0,1 0 15,-1 22-15,1-22 0,20 22 0,-20-1 16,20 22-16,1-22 0,0 1 0,-1 21 16,1-22-16,21 1 0,0 20 15,-22-20-15,43-1 0,0 1 0,0-22 16,0 22-16,0-22 0,22 0 16,-1-21-16,21 22 0,-21-22 15,22 0-15,20 0 0,-21-21 0,22 0 16,21 0-16,-22 0 0,22 0 0,-1-21 15,1 0-15,0 0 0,-1 0 16,1-22-16,-21 1 0,20 0 0,-20-22 16,-1 1-16,-20-1 0,-1 1 0,0-1 15,-21-21-15,-21 22 0,0-22 16,0 22-16,-42-1 0,21 1 0,-21-1 16,-22 22-16,22 0 0,-22-1 15,-20 22-15,20 21 0,-21 0 16,-20 0-16,20 0 0,0 21 0,22 0 15,-22 1-15,22 20 0,20 0 0,-20 1 16,20-1-16,22 0 0,0 1 16,-21-1-16,42-21 0,0 21 0,0 1 15,0-22-15,0 0 0,0 0 16,21 0-16,0 1 0</inkml:trace>
  <inkml:trace contextRef="#ctx0" brushRef="#br0" timeOffset="26739.88">16277 9546 0,'-21'0'0,"0"-21"31,0 0-31,21 42 47</inkml:trace>
  <inkml:trace contextRef="#ctx0" brushRef="#br0" timeOffset="26907.78">16552 9525 0,'0'0'0</inkml:trace>
  <inkml:trace contextRef="#ctx0" brushRef="#br0" timeOffset="27147.64">16129 9885 0,'21'-21'31,"0"21"-15,0-21-16,1 21 0,-1 0 0,0 0 15,0 0-15,0 0 16,0 0-16,1 0 16</inkml:trace>
  <inkml:trace contextRef="#ctx0" brushRef="#br0" timeOffset="27735.63">16446 10287 0,'0'0'0,"0"21"0,0 22 0,0-22 16,0 0-16,0 21 0,0-21 0,-21 22 16,21-1-16,0-21 0,-21 22 15,21-1-15,-21 21 0,21-20 16,-21-1-16,0 0 0,-1 1 0,22-1 15,-21 0-15,0 22 0,0-22 0,21 1 16,0-22-16,-21 21 0,21-21 0,-21 22 16,21-22-16,0 0 15,0-42 1,21 0-16,0-1 0,-21 1 16,21-21-16,0 21 0,-21-22 0,0 1 15,0 21-15,0-21 0,0 20 16,0-20-16,0 21 0,0 0 15,-21 0-15,0 21 0,0-22 0,0 22 16,-22 0-16,22 0 0,-21 0 16,21 0-16,-22 0 0,22 0 0,0 0 15,-21 0-15,20 0 0,1 0 0,0 0 16,0 0 0,42 0-1,0 0 1,22 0-16,-22-21 15,0 21-15,21-21 0,-21 0 0,22 21 16,-1-21-16,-21 21 0,22 0 0,-1 0 16,-21 0-16,0 0 0,0 0 15,1 0-15,-1 21 0,-21 0 0,0 0 16,0 22-16,0-22 0,0 21 16,0 0-16,-21 1 0,-1-1 0,1 0 15,-21 1-15,21-1 0,0-21 16,-1 22-16,1-22 0,0 21 0,21-21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4:12:45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8445 1376 0,'0'0'0,"0"-42"0,0 20 16,0-20-16,0 21 0,0-21 0,0-1 15,0 1-15,0 21 0,0-22 16,0 22-16,0-21 0,0 21 0,0 0 16,-21 21-16,21-22 0,0 44 15,0-1 1,0 0-16,0 21 0,0 1 0,0-1 16,21 21-16,-21 1 0,0-1 0,0 1 15,0-1-15,0 1 0,0-1 16,0 1-16,0-1 0,-21 1 15,0-1-15,21 1 0,-21-22 0,21 1 16,0-1-16,-21 0 0,21-21 16,0 1-16,-21-1 0,21 0 0,0-42 31,0 0-15,0-1-16,0-20 0</inkml:trace>
  <inkml:trace contextRef="#ctx0" brushRef="#br0" timeOffset="791.84">8869 1376 0,'0'0'0,"21"-21"0,0 0 16,0-1-16,0 22 16,-21 22-1,-21 20-15,21-21 16,-21 21-16,0-20 0,0 20 0,0 21 15,-1-20-15,22 20 0,-21-20 16,21 20-16,-21-21 0,21 1 0,0-1 16,0 0-16,0-20 0,0 20 15,21-21-15,0-21 0,1 21 0,-1 0 16,0-21-16,21 0 0,-21 0 16,1 0-16,-1 0 0,21-21 15,-21 0-15,0 21 0,22-21 0,-22-21 16,0 20-16,0 1 0,-21-21 15,21 21-15,-21-22 0,0 22 0,0-21 16,0 0-16,0-1 0,-21 22 16,21-21-16,-21 21 0,-21-1 0,21 1 15,-1 0-15,-20 0 0,21 0 0,-21 21 16,20 0-16,1-21 0,0 21 16,0 0-16,21-22 0,0 1 0,0 0 15,21 21 1,0-21-16,22 21 0,-22-21 0,21 0 15,0 21-15,-20-22 0,20 22 16,0 0-16,1 0 0,-1 0 0,-21 0 16,21 0-16,-20 0 0,20 22 15,-21-1-15,0 0 0,0 0 0,-21 21 16,0-20-16,0 20 0,0 0 0,0 1 16,0 20-16,0-21 0,0 1 15,0-1-15,0 0 0,0 1 0,0-1 16,0 0-16,0 1 0,22-22 15,-1 0-15,0 0 0,0 0 0,0 1 16,22-22-16,-22 0 0,21 0 16,0 0-16,1 0 0,-1 0 15,0-22-15,1 1 0,-1 0 0,0 0 16,1 0-16,-1-22 0,0 1 16,-20 0-16,-1-1 0,0-20 0,0 21 15,-21-22-15,0 22 0,0-1 16,-21-20-16,0 21 0,-22-1 0,22 1 15,-21 21-15,0-22 0,-1 22 16,1 21-16,-22-21 0,22 21 0,0 0 16,-1 0-16,1 0 0,0 21 0,-1-21 15,22 21-15,0-21 0,0 22 16,0-1-16,21 0 0,0 0 16,0 0-1,21-21-15,0 21 0,21-21 0,1 0 16,-22 0-16,42 0 0,-20 0 15,-1 0-15</inkml:trace>
  <inkml:trace contextRef="#ctx0" brushRef="#br0" timeOffset="1084.66">10499 1270 0,'0'0'16,"-22"0"-16,1 0 0,0 0 15,21-21-15,0 0 16,21 0 0,0 21-16,22 0 0,-22-22 15,21 22-15,1 0 0,-1-21 0,0 21 16,1 0-16,-1-21 0,21 21 16,-20 0-16,-1 0 0,22-21 0,-22 21 15,0 0-15,1 0 0,-22 0 0,21 0 16,-21 0-16,-21 21 15,0 0 1,-21 0 0,0-21-16,0 22 0,-22-22 15</inkml:trace>
  <inkml:trace contextRef="#ctx0" brushRef="#br0" timeOffset="1344.51">10837 1249 0,'0'0'0,"-21"0"0,0 0 15,0 0-15,0 0 16,-1 21 0,1 0-16,21 0 15,0 1-15,0-1 0,0 21 0,0-21 16,0 22-16,0-1 0,0 0 16,-21 1-16,21 20 0,-21-21 15,21 1-15,0-1 0,0 0 0,0 1 16,0-22-16,0 21 0,0-21 15,0 1-15,0-1 0,0 0 0,21-21 16,0 0-16,0 0 16,1 0-16,-1 0 0,0-21 15,0 21-15,0-21 0</inkml:trace>
  <inkml:trace contextRef="#ctx0" brushRef="#br0" timeOffset="1664.33">11599 1355 0,'0'0'0,"21"-21"0,-21-1 15,0 1-15,0 0 0,0 0 16,-21 21 0,0 0-16,0 0 15,0 0-15,0 0 0,-1 42 0,1-21 16,-21 1-16,21 20 0,0 0 0,-1 1 15,-20 20-15,21 1 0,0-22 16,21 21-16,0 1 0,0-22 0,0 22 16,0-22-16,0 0 0,0-20 15,0 20-15,21-21 0,21 0 16,-21 0-16,1 1 0,20-1 0,-21-21 16,21 0-16,1 0 0,-22 0 15,21 0-15,1 0 0,-22-21 0,21-1 16,0 1-16,-20 0 0,20 0 0,-21-21 15</inkml:trace>
  <inkml:trace contextRef="#ctx0" brushRef="#br0" timeOffset="2220.44">14182 1355 0,'0'0'0,"21"-43"0,0-20 0,-21 21 15,21-1-15,0 1 0,-21 0 16,21 20-16,-21-20 0,0 21 0,0 0 16,22 21-16,-22 21 15,21 0-15,-21 21 0,0 1 16,0-1-16,0 22 0,0-1 0,0 22 15,0-1-15,0 22 0,0 0 16,0 0-16,-21 0 0,-1 0 16,1 21-16,0-22 0,0 22 0,0-21 15,-22 21-15,22-21 0,-21 0 16,0 0-16,-1 0 0,22-1 0,-21 1 16,-1-21-16,1 0 0,21-1 15,0 1-15,-22-22 0,22-20 0,21-1 16,-21 0-16,21-20 0,0-1 0,0 0 15,0-42 1,0 0-16,21-1 0,0 1 0,1-21 16,-1 0-16,0-1 0,0-20 0,0 20 15,0-20-15,1-1 0</inkml:trace>
  <inkml:trace contextRef="#ctx0" brushRef="#br0" timeOffset="2989.08">14309 1355 0,'0'0'0,"0"-21"0,0-1 16,0 1-16,0 0 0,0 0 15,21 21-15,21-21 16,-21 21-16,22 0 0,20-21 0,-21-1 16,22 22-16,-1 0 0,22-21 15,21 21-15,0 0 0,0-21 0,21 21 16,-22 0-16,22-21 0,0 21 16,-21 0-16,21-21 0,0 21 0,0-21 15,0 21-15,0 0 0,-21 0 16,0 0-16,0-22 0,0 22 0,-22 0 15,1 0-15,0 0 0,-22 0 16,1-21-16,-1 21 0,-21 0 0,1 0 16,-1 0-16,-21 21 0,0-21 15,1 22-15,-22 20 0,0-21 16,0 21-16,0-20 0,0 20 16,-22 21-16,1-20 0,0 20 0,0 1 15,21 20-15,-21 1 0,0-21 0,-1 20 16,1 1-16,0 0 0,0-1 15,0 1-15,21 0 0,0 20 0,0-20 16,0 0-16,0 21 0,-21-22 0,21 1 16,0 0-16,0-1 0,0 1 15,0 0-15,0-22 0,0 22 0,-22-1 16,22-20-16,0-1 0,-21 1 0,21-1 16,0 1-16,-21-22 0,0 22 15,0-22-15,21 0 0,-21 1 16,-1-22-16,1 21 0,0-21 0,0 1 15,-21-1-15,20 0 0,1-21 16,0 0-16,-21 0 0,-1 0 0,1 0 16,0 0-16,-22 0 0,1-21 0,-1 21 15,-20-21-15,-1 21 0,0 0 16,-21-22-16,1 22 0,-22 0 0,-22-21 16,1 21-16,0 0 0,-21 0 0,-1 0 15,1 0-15,-21 0 0,20 0 0,-20 0 16,42 0-16,-1 0 15,1 0-15,42 0 0,1 0 0,20 0 0,21 0 16,1 0-16,42 0 0,-22 0 16,43-21-1,22 21-15,-1-21 0,21 0 16,0-22-16,1 22 0,20-21 0</inkml:trace>
  <inkml:trace contextRef="#ctx0" brushRef="#br0" timeOffset="3348.51">14668 1884 0,'0'0'15,"-21"-21"-15,21 0 0,0-1 0,21 1 16,22 21-16,-1-21 16,22 21-16,-1-21 0,22 21 0,-1-21 15,22 0-15,-21 21 0,0 0 16,-1-22-16,1 22 0,0 0 0,-22 0 16,1-21-16,-1 21 15,-21 0-15,1 0 0,-1 0 0,0 0 16,-20 0-16,20 0 0,-21 0 15,-21 21 1,-21-21-16,0 22 16,0-22-16,-22 21 0,1-21 15,-22 21-15,22 0 0,-43 0 0</inkml:trace>
  <inkml:trace contextRef="#ctx0" brushRef="#br0" timeOffset="3588.83">14795 2265 0,'0'0'0,"-42"21"15,21 21-15,21-20 0,0-1 0,0 0 16,42-21-16,-21 0 0,22 0 16,20 0-16,1 0 0,-1 0 15,22 0-15,0-21 0,-22 0 0,22 21 16,-1-22-16,-20 1 0,21 21 16,-22-21-16,1 21 0,-1 0 0,1-21 15,-1 21-15,-21 0 0,1-21 0,-1 21 16,-21 0-16,0 0 0,-42 0 31,0 21-31,0 0 16,-21-21-16,-1 21 0,-20 0 0,20 1 15,-41-1-15</inkml:trace>
  <inkml:trace contextRef="#ctx0" brushRef="#br0" timeOffset="3812.69">14944 2709 0,'0'0'0,"-64"43"0,43-22 0,-21 0 0,20 0 16,22 0-16,22-21 15,20 0-15,0 0 0,1 0 16,-1 0-16,21 0 0,22 0 16,-21-21-16,20 0 0,1 21 0,0-21 15,-22 21-15,22 0 0,-1-21 0,-20 21 16,21 0-16,-22 0 16,1-21-16,-1 21 0,-21 0 0,1 0 15,-22 0-15,21 0 0,-42 21 16,-21 0-1,-21-21-15,-1 21 0,1 0 16,-21-21-16,-1 21 0</inkml:trace>
  <inkml:trace contextRef="#ctx0" brushRef="#br0" timeOffset="4063.77">14626 3387 0,'0'0'0,"0"21"0,-21 0 16,21 0-16,-21 0 0,21 1 15,21-22-15,0 0 0,0 0 16,22 0-16,-1 0 0,21 0 0,1 0 16,-1 0-16,22 0 0,-21-22 15,20 22-15,1-21 0,0 21 0,-1-21 16,1 21-16,-22 0 0,22-21 0,-21 21 16,-1 0-16,22 0 0,-22-21 15,1 21-15,-22 0 0,22 0 0,-22 0 16,0 0-16,1 0 0,-1 0 15,-21 0-15,0 0 0,0 0 0</inkml:trace>
  <inkml:trace contextRef="#ctx0" brushRef="#br0" timeOffset="4988.72">9652 2921 0,'0'0'0,"21"-21"0,0 21 0,0-21 0,1 21 15,-1 0 1,-42 0 0,-22 21-16,22 0 15,-21 0-15,-1 22 0,-41 20 0,20-21 16,-20 22-16,-1-1 0,-21 1 0,0 21 16,0-22-16,-21 22 0,0-22 15,22 1-15,-22 20 0,0-20 0,0 21 16,0-22-16,0 1 15,21-1-15,0 1 0,21-22 0,1 0 16,20 1-16,22-22 0,-1 0 0,22 0 16,0-21-16,42 0 15,0-21-15,22-21 0,-1 20 16,0-20-16,22 0 0</inkml:trace>
  <inkml:trace contextRef="#ctx0" brushRef="#br0" timeOffset="5356.51">9842 2963 0,'0'-21'16,"-21"21"-1,21 21 1,-21 1-16,21-1 0,0 0 0,0 42 16,0-20-16,0 20 0,0 22 15,0-22-15,0 22 0,0 0 0,0 21 16,0-22-16,0 22 0,0 0 0,0 0 16,0 0-16,0-22 15,0 22-15,0-21 0,0-1 0,0 1 16,0-21-16,0 20 0,-21-20 0,21-1 15,-21 1-15,21-22 0,0 0 16,0 1-16,0-22 0,0 0 0,0 0 16,0-42-1,0 0-15,21-21 0,-21-1 16,21 1-16</inkml:trace>
  <inkml:trace contextRef="#ctx0" brushRef="#br0" timeOffset="5736.3">10287 2731 0,'0'0'0,"-21"-64"0,0 22 16,-22-1-16,22 1 0,0 0 15,21 21-15,0-1 0,0 44 16,21-1-16,21 0 15,1 21-15,-1 1 0,0 20 16,1-21-16,20 22 0,1 21 0,20-22 16,-20 22-16,21-1 0,20 1 15,-20 21-15,21-21 0,-21-1 16,20 22-16,1-21 0,-21-1 0,21 1 16,-22 0-16,22-1 0,-21-20 15,0-1-15,-1 1 0,1-1 0,-22 1 16,1-22-16,-1 1 0,-20-1 15,-1-21-15,0 21 0,1-20 0,-22-22 16,21 21-16,-21-21 0,-21-21 31,-21-1-31,-21 1 16,21 0-16,-22 0 0</inkml:trace>
  <inkml:trace contextRef="#ctx0" brushRef="#br0" timeOffset="6176.57">6032 4784 0,'0'0'0,"-42"-21"0,0 21 15,21-22-15,-22 22 0,22-21 0,0 21 16,-21-21-16,20 0 0,22 0 16,0 0-1,0-1-15,22 22 16,-1 0-16,0 0 0,21 0 16,-21 0-16,22 0 0,-1 0 0,-21 0 15,22 22-15,-22-1 0,21 0 16,-21 21-16,-21 1 0,0-1 0,0 0 15,0 1-15,0-1 0</inkml:trace>
  <inkml:trace contextRef="#ctx0" brushRef="#br0" timeOffset="6493.38">5927 5292 0,'0'0'16,"-22"0"-16,1 21 15,0-21-15,0 0 0,0 21 0,-22-21 0,22 0 16,0 0-16,0 0 0,21-21 16,0 0-1,0 0-15,0-1 0,21 1 16,0 0-16,22 0 0,-22 0 0,21 0 15,0-1-15,1 22 0,-1 0 0,22 0 16,-22 0-16,0 0 0,1 22 16,-22-1-16,21 0 0,-21 0 0,0 21 15,-21-20-15,0 20 0,0-21 16,-42 21-16,21 1 0,-21-22 0,-1 21 16,1 1-16,0-22 0,-1 0 15,1 0-15,0 0 0,-22 0 0,22 1 16,21-22-16,-22 0 0,1 0 15,21 0-15,0 0 0,-1 0 16,1-22-16,0 22 0,21-21 0,0 0 16,0 0-16,0 0 0,0 0 15,0-22-15,21 22 0,0 0 0,22-21 16,-22 20-16,21-20 0,1 0 16</inkml:trace>
  <inkml:trace contextRef="#ctx0" brushRef="#br0" timeOffset="6864.13">6689 4805 0,'0'0'0,"21"0"0,-21 21 15,0 0-15,0 0 16,0 22-16,0-1 0,0 0 0,0 22 16,0-22-16,0 1 0,0-1 15,0 21-15,0-20 0,21-1 0,0 0 16,0 1-16,0-1 0,22-21 0,-22 0 15,21 1-15,1-1 0,-1-21 16,-21 0-16,21 0 0,1 0 0,-1 0 16,-21-21-16,22-1 0,-22 1 15,21-21-15,-21 21 0,0-22 0,-21 1 16,0 0-16,0-1 0,0 1 0,0-21 16,0 20-16,-21 1 0,0-22 15,0 22-15,-21 0 0,-1-1 16,22 22-16,-21 0 0,-1 0 15,1 21-15,21 0 0,-21 0 0,20 0 16,1 0-16,0 21 0,0 0 16,21 0-16,0 1 0,0-1 0,0 21 15,0-21-15,21 0 0,0 1 0,0 20 16,22-21-16,-1 0 0</inkml:trace>
  <inkml:trace contextRef="#ctx0" brushRef="#br0" timeOffset="7460.32">9779 5376 0,'0'0'0,"-21"0"0,0 0 15,-1-21-15,1 21 0,0-21 0,0 0 16,21 0 0,0 0-1,21-1-15,0 22 0,22 0 16,-22 0-16,0 0 0,21 0 16,-21 0-16,22 0 0,-22 0 0,21 22 15,-21-22-15,1 21 0,20 0 0,-21 0 16,-21 0-16,0 0 0,0 1 15,0-1-15,-21 0 0,0 21 0,0-21 16,-22 1-16,1-1 0,0 0 16,-1 0-16,1 0 0,0 0 0,-1-21 15,22 0-15,-21 0 0,21 0 16,42-21 15,21 21-31,-21 0 0,22 0 16,-1 0-16,-21 0 0,21 0 0,1 0 15,-1 0-15,0 21 0,-20 1 0,20-22 16,-21 21-16,0 0 0,0 21 16,-21-21-16,0 1 0,0-1 0,0 0 15,-21 0-15,0 21 0,-21-20 16,21-1-16,-22-21 0,22 21 0,-21 0 16,-1-21-16,1 0 0,0 21 0,21-21 15,-22 0-15,1 0 0,21 0 16,0 0-16,-1-21 0,1 0 0,0 0 15,21 0-15,0-1 16,0 1-16,21 0 0,0-21 16,22 21-16,-22-22 0,21 22 0,1-21 15</inkml:trace>
  <inkml:trace contextRef="#ctx0" brushRef="#br0" timeOffset="7812.12">10477 5376 0,'43'0'0,"-86"0"0,107 0 15,-64 22-15,0-1 0,0 0 0,0 0 16,0 21-16,0-20 0,0 20 16,-21 0-16,21 1 0,0-22 0,0 21 15,0 0-15,0-20 0,0 20 16,0-21-16,0 0 0,0 0 16,0 1-16,21-22 0,0 0 0,0 0 15,0 0-15,1 0 0,-1 0 16,0-22-16,0 1 0,0 0 0,0 0 15,22-21-15,-22 20 0,0-20 0,0 0 16,0-1-16,-21-20 0,0 21 16,0-1-16,0 1 0,0 0 0,-21-1 15,0 22-15,-21 0 0,21 0 0,-1 0 16,-20 21-16,21 0 0,-21 0 16,20 21-16,1 0 0,-21 0 0,21 0 15,21 0-15,0 1 16,0-1-16,0 0 0,0 21 0,21-21 15,0 1-15,21-1 0,1-21 16,-1 0-16</inkml:trace>
  <inkml:trace contextRef="#ctx0" brushRef="#br0" timeOffset="8351.68">12382 4784 0,'0'-21'16,"0"42"-16,22-42 15,-1 21-15,0 0 16,0 0-16,0 0 0,0 0 0,1 21 16,-1-21-16,21 21 0,-21 0 15,0 0-15,1 0 0,-1 22 0,-21-22 16,0 0-16,0 21 0,0-20 15,0-1-15,0 21 0,-21-21 0,-22 0 16,22 22-16,-21-22 0,21 0 16,-22 0-16,22 0 0,-21 1 15,-1-22-15,22 21 0,0-21 0,0 0 16,21-21 0,21-1-1,0 22-15,0 0 16,1 0-16,-1 0 0,21 0 0,-21 0 15,0 0-15,22 0 0,-22 22 16,0-22-16,21 21 0,-20 0 0,-1 0 16,0 0-16,0 0 0,0-21 15,-21 22-15,0-1 0,0 21 0,0-21 16,0 0-16,-21 1 0,0-1 16,0 0-16,-22 0 0,22 0 15,-21 0-15,0-21 0,-1 22 0,22-1 16,-21-21-16,-1 0 0,22 0 0,-21 0 15,21 0-15,0 0 0,21-21 16,0-1-16,0 1 16,0 0-16,0 0 0,0 0 0,21 0 15,0-1-15,0 1 0,0 0 16</inkml:trace>
  <inkml:trace contextRef="#ctx0" brushRef="#br0" timeOffset="9283.68">12573 4974 0,'0'0'0,"0"-21"31,21 21-31,0 0 16,-21-21-1,0 0 1,0 0 15</inkml:trace>
  <inkml:trace contextRef="#ctx0" brushRef="#br0" timeOffset="11255.76">12679 5038 0,'0'-21'15,"0"-1"1,-21 1-1,-1 0-15,22 0 16,0 0 0,-21 21-1,21 21 79,0 0-78,21-21-1,-21 21 1</inkml:trace>
  <inkml:trace contextRef="#ctx0" brushRef="#br0" timeOffset="12080.05">12721 4953 0,'0'-21'15,"0"0"1,0 0-16,-21-1 16,0 1-1,0 21 1,-1 0-16,22 21 15,0 1-15,0-1 0,0 21 0,-21-21 16,21 43-16,0-22 0,-21 0 16,21 22-16,0-22 0,0 22 0,0-1 15,0-20-15,0 20 0,-21 1 16,21-22-16,0 0 0,0 22 16,0-22-16,0 0 0,0 1 0,0-22 15,0 21-15,0-21 0,0 1 0,0-1 16,0 0-16,0 0 0,0-42 31,0 0-31,0 0 16,0-1-16,0-20 0,0 0 15,0-1-15,0 1 0,0-21 0,0 20 16,0-20-16,0-1 0,0 1 0,0-22 16,0 22-16,0-1 0,0-21 15,0 22-15,0-1 0,0 1 16,0 21-16,-21-1 0,21 22 0,0 0 15,0 0-15,-21 42 16,-1 0-16,1 21 0,0 1 0,0-1 16,0 0-16,-22 22 0,22-22 15,-21 22-15,0-1 0,20-20 0,-20 20 16,0-21-16,21 1 0,-22-1 0,22 0 16,0-20-16,0-1 0,0 0 15,21 0-15,0 0 0,0-42 31,0 0-15,21 0-16,0 0 0,0-1 16,0 1-16,-21 0 0,21 0 0,1 0 15,-1 0-15,0 21 0,0-22 16,0 22-16,0 0 0,1 0 0,-1 0 16,0 0-16,0 0 0,0 0 0,0 22 15,1-22-15,-1 0 0,-21 21 16,21-21-16,0 0 0,0 0 0,0 0 15,22 0-15,-22 0 0,0 0 0,0 0 16,0 0-16,22 0 16,-22-21-16</inkml:trace>
  <inkml:trace contextRef="#ctx0" brushRef="#br0" timeOffset="12176.99">13229 4974 0,'0'0'16,"0"-21"-16,0 0 15,-21 21-15</inkml:trace>
  <inkml:trace contextRef="#ctx0" brushRef="#br0" timeOffset="12455.83">13017 5144 0,'0'0'0,"0"21"0,-21 0 0,0 0 0,0 21 15,0 1-15,0-1 0,21-21 0,-22 22 16,1-1-16,21 0 16,0-21-16,0 22 0,0-22 0,0 0 0,21 0 15,1 0-15,20 1 0,-21-22 0,21 0 16,1 0-16,-1 0 15,0 0-15,22 0 0,-22 0 0,1-22 16,-1 1-16,0 0 0,-21 0 0,22 0 16,-22-22-16,0 22 0,0-21 15,-21 0-15,0-1 0,0 1 0,0 0 16,0-22-16,-42 22 0,21-1 0,0 1 16,-22-21-16,1 20 0,21 1 0,-22 21 15,22 0-15,-21-1 0,0 22 16,20 0-16,1 0 0,-21 0 15,21 22-15,-22-1 0,1 0 0,21 0 16,-21 0-16,-1 22 0,22-22 16,-21 0-16,-1 21 0,1-21 0</inkml:trace>
  <inkml:trace contextRef="#ctx0" brushRef="#br0" timeOffset="13608.81">5080 6689 0,'0'0'0,"0"-21"0,0-22 0,0 22 16,0-21-16,0 21 0,0-22 15,0 1-15,0 21 0,0 0 0,0-22 16,0 22-16,-21 21 16,0 21-1,21 22-15,-22-1 0,1 21 0,0 1 16,21 21-16,-21-1 0,0 22 16,-22-21-16,22 21 0,0 21 0,0-22 15,0 1-15,-22 0 0,22 0 16,0 0-16,-21-22 0,21 22 0,-1-21 15,-20 0-15,21-22 0,0 1 0,21-1 16,0-21-16,0 1 0,0-22 16,0 0-16,21-42 15,-21-21-15,21-1 16,0 1-16</inkml:trace>
  <inkml:trace contextRef="#ctx0" brushRef="#br0" timeOffset="14120.23">4868 6625 0,'0'0'0,"0"-21"0,0 0 0,21 21 31,22 0-15,-22 0-16,21 0 0,1 0 0,20 0 15,-21 0-15,22-21 0,-1 21 16,22-21-16,0-1 0,-22 22 0,22-21 15,0 0-15,-1 0 0,1 0 16,-22 21-16,22-21 0,-21-1 0,-1 22 16,1 0-16,-1 0 0,1 0 15,-1 0-15,1 22 0,-22-1 0,21 21 16,-20-21-16,-22 22 0,21-1 16,-21 0-16,1 22 0,-22-22 0,0 22 15,21-1-15,-21-21 0,0 43 0,21-21 16,-21-1-16,0 22 15,0-1-15,0-20 0,21 21 0,-21-22 16,21 1-16,-21-1 0,21 1 0,-21-1 16,0-21-16,0 22 0,0-22 15,0 1-15,-21-1 0,0 0 0,0 1 16,-21-1-16,20-21 0,-41 0 0,21 22 16,-22-22-16,1 0 0,-22-21 15,0 21-15,-21 0 0,1-21 0,-22 21 16,0-21-16,0 22 0,0-22 0,0 0 15,21 0-15,-21 0 0,21 0 16,21 0-16,1-22 0,-1 1 0,43 21 16,-1-42-16,22 21 0,21 0 15,0-22-15,0 1 0,21 0 16,0 20-16,1-41 0,20 21 0,0-1 16,1 1-16</inkml:trace>
  <inkml:trace contextRef="#ctx0" brushRef="#br0" timeOffset="14359">5270 7091 0,'0'0'0,"-42"0"15,63-21 1,0 21 0,1-21-16,20-1 0,0 22 15,22-21-15,-22 0 0,22 21 16,-1-21-16,1 21 0,-1-21 0,1 21 15,-1 0-15,1-21 0,-22 21 0,21 0 16,-20 0-16,-22 0 0,21 0 16,-21 0-16,1 0 0,-22 21 0,0 0 15,0 0-15,-43 0 0,1 22 16,0-1-16</inkml:trace>
  <inkml:trace contextRef="#ctx0" brushRef="#br0" timeOffset="14508.48">5461 7514 0,'0'0'0,"-42"43"0,-22-1 16,22 0-16,21-21 0,-1 1 0,22-1 15,0 0-15,0 0 0,22-21 16,20 0-16,-21 0 0,43 0 16,-22 0-16,21 0 0,1-21 0,-1 0 15,1 21-15,-1-21 0,1-1 0,-1 22 16,-20-21-16,-1 21 0,0 0 16,-20 0-16</inkml:trace>
  <inkml:trace contextRef="#ctx0" brushRef="#br0" timeOffset="14588.95">5292 8043 0,'0'0'0,"-43"22"16,22-1-16,-21 0 0</inkml:trace>
  <inkml:trace contextRef="#ctx0" brushRef="#br0" timeOffset="14648.95">5397 8001 0,'22'0'16,"-44"0"-16,107-21 0,-21 0 0,-1 0 0,43-22 0,-21 22 15,20-21-15,22-1 0,0-20 0,22 21 16</inkml:trace>
  <inkml:trace contextRef="#ctx0" brushRef="#br0" timeOffset="14979.85">8636 6731 0,'0'0'0,"-42"-21"0,-43-43 16,64 64-16,-22 0 0,22 0 16,0 22-16,21-1 15,-21 21-15,21 0 0,0 1 0,0 20 16,0 22-16,0-22 0,0 22 16,21 0-16,-21 21 0,0-22 0,0 1 15,0 0-15,0-22 0,0 22 0,0-22 16,0 22-16,0-22 0,0 1 15,0-1-15,0-20 0,0-1 0,0 0 16,0-20-16,0-1 0,0-42 31,0-1-31,0-20 0,0 0 16,0-1-16</inkml:trace>
  <inkml:trace contextRef="#ctx0" brushRef="#br0" timeOffset="15409.12">8255 6922 0,'0'0'16,"0"-43"-16,-21 1 0,21 21 0,0 0 0,0-1 16,21 1-16,0 21 0,21-21 15,1 0-15,-1 0 0,22 0 16,20-22-16,-20 22 0,42 0 0,-22-21 16,22 20-16,0-20 0,-21 21 15,20-21-15,1 20 0,0 22 0,0-21 16,-21 21-16,20 0 0,-20 21 0,0 1 15,-1-1-15,-20 21 0,-1 0 16,-20 22-16,-1-1 0,0 1 0,-20-1 16,-1 1-16,0-1 0,-21 1 0,21 21 15,-21-1-15,0-20 0,0 20 16,21-20-16,0 21 0,-21-22 16,22 1-16,-22-1 0,21-21 0,-21 22 15,21-22-15,-21 22 0,0-22 16,0 0-16,0 1 0,0 20 0,0-20 15,-21-1-15,-22 0 0,1-21 0,0 22 16,-1-1-16,-20 0 0,-22 1 0,1-22 16,-1 21-16,0-21 0,1 1 15,-22-1-15,0 0 0,0 0 0,0 0 16,0-21-16,1 0 0,-1 0 0,0 0 16,21 0-16,1-21 0,20 0 0,22 0 15,-22-22-15,43 1 16,-21 0-16,21-22 0,21 22 0</inkml:trace>
  <inkml:trace contextRef="#ctx0" brushRef="#br0" timeOffset="15627.99">8678 7430 0,'0'0'16,"21"-22"-16,1 22 0,-1-21 15,21 0-15,-21 0 0,22 0 0,20 0 16,1-1-16,-22 1 0,21 0 0,1 0 15,-1 0-15,-20 0 0,20-1 16,-20 22-16,-1-21 0,0 21 16,1 0-16,-22 0 0,21 0 0,-21 0 0,0 0 15,-21 21 1,-21 1 0,0-1-16,0 0 0,-21 0 0</inkml:trace>
  <inkml:trace contextRef="#ctx0" brushRef="#br0" timeOffset="15832.88">8763 7811 0,'0'0'0,"-21"21"0,-22 85 16,43-85-16,0 0 15,22-21-15,20 0 0,0 0 16,1 0-16,20 0 0,-21-21 0,22 21 16,-1-21-16,1 21 0,-1-22 15,1 1-15,-1 0 0,1 0 16,-22 21-16,22-21 0,-22 0 0,0 21 15,1 0-15,-22 0 0,-42 0 16,-22 21 0,1 0-16,0 0 0,-22 0 0</inkml:trace>
  <inkml:trace contextRef="#ctx0" brushRef="#br0" timeOffset="15959.75">9038 8107 0,'-63'42'0,"126"-84"0,-169 105 16,64-20-16,0-22 0,20 0 0,1-21 15,21 21-15,21-21 16,1 0-16,-1 0 0,21 0 15,0-21-15,22 0 0,-22 0 16,22 0-16,-1-1 0,1 1 0,20 0 16,-20-21-16,-1 21 0,22-22 0,0 1 15</inkml:trace>
  <inkml:trace contextRef="#ctx0" brushRef="#br0" timeOffset="16461.06">12679 6879 0,'0'-42'0,"0"84"15,0-126-15,0 41 0,0 1 0,0-22 16,0 22-16,0 21 0,0-21 0,0 20 15,0 1-15,0 0 0,0 42 16,0 22-16,0-1 16,0 0-16,0 22 0,0 20 15,0-20-15,0 21 0,0 20 0,0 1 16,0 0-16,0 0 0,0 0 0,-21 0 16,-1-1-16,1 1 0,0-21 15,-21 21-15,21-22 0,-22 1 0,22 0 16,-21-1-16,21-41 0,-1 20 0,1-20 15,21-1-15,0-21 0,21-21 32,1-42-32,-1 21 0,0-22 0,0 1 15</inkml:trace>
  <inkml:trace contextRef="#ctx0" brushRef="#br0" timeOffset="16992.75">12658 6710 0,'0'0'16,"-22"-21"-16,1 21 0,21-21 0,0-1 16,21 1-1,22 21-15,-1-21 16,0 21-16,22-21 16,-1 0-16,22 0 0,0-1 0,-1 1 15,1 0-15,0 0 0,-1-21 0,-20 20 16,21 1-16,-1 0 0,-20 0 15,20 21-15,-20-21 0,-1 21 0,1 0 16,-1 0-16,-20 0 0,20 21 16,-20 0-16,-1 21 0,-21 1 0,21-1 15,-20 0-15,20 22 0,-21-1 0,0 22 16,0-21-16,1 20 0,-1 1 16,0 21-16,-21-22 0,0 22 0,0-21 15,0 0-15,0 20 0,0-20 0,0 0 16,0-1-16,0 1 15,0 0-15,-21-22 0,0 1 0,-1-1 16,1 1-16,0-1 0,0-20 0,0-1 16,0-21-16,-1 21 0,1-20 0,0-1 15,0 0-15,0-21 0,0 21 16,-22-21-16,1 0 0,0 0 0,-22 0 16,1 0-16,-1 0 0,-21-21 0,1 21 15,-1-21-15,-21 0 0,0 21 16,-21-22-16,22 1 0,-1 21 15,0-21-15,0 21 0,21 0 0,1 0 16,20-21-16,22 21 0,-22 0 0,22 0 0,21 0 16,0 0-16,0-21 15,21 0-15,0-1 16,0 1-16,21 0 0,0 0 0,21 0 16</inkml:trace>
  <inkml:trace contextRef="#ctx0" brushRef="#br0" timeOffset="17268.64">13250 7112 0,'0'0'0,"-21"0"0,0-21 0,0 21 0,0-21 16,21 0-16,0-1 15,0 1-15,42 0 0,-21 0 0,21 0 16,1 0-16,-1-1 0,0 1 0,22 0 15,-22 0-15,1 0 0,20 0 16,-21-1-16,1 22 0,-1 0 0,0-21 16,1 21-16,-1 0 0,-21 0 15,22 0-15,-22 0 0,0 0 0,-21 21 16,0 1-16,0-1 16,-21 0-16,-22 0 15,22 0-15,-21 0 0,0 1 0</inkml:trace>
  <inkml:trace contextRef="#ctx0" brushRef="#br0" timeOffset="17476.28">13271 7387 0,'0'0'0,"-21"43"0,21-22 0,0 0 0,0 0 15,0 0-15,21-21 16,1 0-16,20 0 0,-21 0 0,21 0 16,1 0-16,-1-21 0,0 0 0,1 0 15,-1 0-15,22-1 0,-22 1 16,0 0-16,1 0 0,-1 0 0,0 0 15,1-1-15,-1 1 0,-21 21 16,-42 0 0,0 0-16,-22 0 15,1 21-15,0 1 0,-1-1 0,-20 0 16</inkml:trace>
  <inkml:trace contextRef="#ctx0" brushRef="#br0" timeOffset="17620.2">13229 7641 0,'-21'21'16,"42"-42"-16,-42 85 0,21-43 0,0 0 15,21-21-15,21 0 0,-20 0 16,20 0-16,21 0 0,-20 0 0,20 0 16,1 0-16,-1 0 0,22-21 0,-22 21 15,22-21-15,-21 0 16,20 21-16,-20-22 0,-1 1 0,-20 0 16,-1 0-16</inkml:trace>
  <inkml:trace contextRef="#ctx0" brushRef="#br0" timeOffset="73072.67">19643 7959 0,'21'0'31,"-21"-21"0,21 21-31,0 0 0,-21-22 16,21 1-16,-21 0 16,21 21-1,-21-21-15,22 21 0,-22-21 16,0 0-16,0-1 15,0 1-15,0 0 16,-22 0 0,1 21-16,0 0 15,0-21-15,0 21 0,0 0 16,-1 0-16,1 0 0,0 0 0,-21 0 16,-1 0-16,22 0 0,-21 21 15,0-21-15,-1 21 0,1 0 0,0 0 16,-1-21-16,22 22 0,-21-1 15,21 0-15,-1 0 0,1 0 0,0 22 16,21-22-16,-21 0 0,21 21 0,0-21 16,0 1-16,0-1 15,0 0-15,0 21 0,0-21 0,21-21 16,0 22-16,-21-1 0,21-21 16,1 21-16,-1-21 0,21 0 0,-21 0 15,0 0-15,22 0 0,-22 0 0,21 0 16,-21 0-16,22-21 0,-22 0 15,21-1-15,1 1 0,-22 0 0,21 0 16,0 0-16,-20 0 0,-1-22 16,0 22-16,0 0 0,0 0 0,0 0 15,-21-1-15,22 1 0,-22 0 16,0 42 46,0 0-62,0 1 0,-22-1 16,22 0-16,0 0 0,-21 0 0,21 22 16,0-22-16,0 21 0,-21 0 15,21 1-15,-21-22 0,0 21 0,21 1 16,0-1-16,-21 0 0,21 1 0,-22-22 16,22 21-16,0-21 0,-21 22 15,0-22-15,21 0 0,-21 0 0,21 0 16,-21 0-16,21 1 15,0-1-15,-21 0 0,-1-21 16,1 0-16,0 21 0,0-21 16,0 0-16,0 0 0,-1 0 15,-20 0-15,21 0 0,-21 0 0,-1 0 16,22 0-16,-21 0 0,21 0 16,-1 0-16,1 0 0,0 0 0,0-21 15,0 21-15,21-21 16,0 0-1,0-1-15,21 22 0,0-21 16,21 0-16,-20 0 16</inkml:trace>
  <inkml:trace contextRef="#ctx0" brushRef="#br0" timeOffset="73417.16">20235 7916 0,'0'0'0,"-21"0"0,-21-21 16,105 21-1,-42 0 1,1 0-16,-1 0 15,0 0-15,21 0 0,1 0 0,-1 0 16,0-21-16,1 21 0,-1 0 16,0 0-16,1 0 0,-1 0 0,-21 0 15,21 0-15,-20 0 0,-1 0 16,-42 0 15,-1 0-31,1 0 16,-21 0-16,21 0 0,0 0 0,-1 0 15</inkml:trace>
  <inkml:trace contextRef="#ctx0" brushRef="#br0" timeOffset="73696.99">20426 7959 0,'0'0'0,"0"21"0,-21 21 15,21-21-15,0 1 0,0 20 16,0-21-16,-22 21 0,22 1 16,-21-22-16,0 21 0,21 1 15,0-1-15,-21 0 0,0-21 0,0 22 16,21-22-16,0 21 0,0-21 0,-22 1 16,22-1-16,0 0 0,0 0 15,-21 0-15,21-42 47,0 0-47,21 0 0,1 0 16</inkml:trace>
  <inkml:trace contextRef="#ctx0" brushRef="#br0" timeOffset="74104.28">21294 7938 0,'0'0'16,"0"-22"-1,0 1-15,-22 21 0,1 0 16,0 0-16,0 0 0,0 0 16,0 0-16,-1 0 15,1 21-15,0 1 0,0-1 0,0 0 16,21 21-16,-21-21 0,-1 22 15,1-1-15,0 0 0,0 1 0,0-1 16,21 0-16,0 1 0,-21-1 16,21-21-16,0 22 0,0-22 15,0 21-15,0-21 0,0 0 0,21 1 16,0-22-16,0 21 0,0 0 16,0-21-16,22 0 0,-22 0 0,21 0 15,1 0-15,-1 0 0,0 0 0,-21 0 16,22 0-16,-1 0 0,0-21 15,1 21-15,-22-21 0,21 21 0,-21-22 16,1 22-16,-1-21 0,0 21 16,0-21-16,-21 0 15</inkml:trace>
  <inkml:trace contextRef="#ctx0" brushRef="#br0" timeOffset="74676.87">18902 9250 0,'0'0'15,"-21"21"17,-1 0-32,1-21 15,-21 21-15,0 1 0,-1-1 0,-20 0 16,-1 21-16,1-21 0,-22 22 0,22-22 15,-22 21-15,0 1 0,1 20 16,-22-21-16,21 1 0,0-1 16,1 0-16,-1 1 0,0-1 15,1 0-15,20 1 0,1-22 0,-1 21 16,22-21-16,-22 1 0,43-1 0,-21-21 16,21 21-16,0-21 0,-1 0 15,1 21-15,42-42 16,22 21-1,-22-21-15,21 0 0</inkml:trace>
  <inkml:trace contextRef="#ctx0" brushRef="#br0" timeOffset="75223.96">19918 9081 0,'0'21'15,"0"0"-15,0 0 0,0 0 16,0 0-16,0 1 0,0 20 15,0-21-15,0 21 0,0 1 0,0-1 16,0 0-16,0 22 0,0-1 16,0-20-16,0 20 0,0 1 15,0-1-15,0-20 0,0 20 0,-21 1 16,-1-1-16,1-21 0,0 22 16,-21-22-16,21 22 0,-22-1 0,22-20 15,0 20-15,-21-21 0,20 1 0,22-1 16,-21-21-16,21 22 0,-21-22 15,21 0-15,0 0 0,21-21 32,0 0-32,-21-21 0,22-21 15,-1 20-15,0-20 0,0 0 0</inkml:trace>
  <inkml:trace contextRef="#ctx0" brushRef="#br0" timeOffset="75828.61">20108 9186 0,'0'0'0,"-21"0"0,42 0 63,0 0-48,1 22-15,-1-1 0,0-21 16,0 21-16,0-21 0,22 21 15,-22 0-15,42 0 0,-20 1 0,-1-1 16,21 21-16,1-21 0,-1 22 0,1-22 16,-1 21-16,1 0 15,-1 1-15,1-1 0,-1 0 0,1 1 16,-1-22-16,1 21 0,-1 1 0,1-22 16,-1 21-16,-20-21 0,20 0 15,-20 1-15,-1-1 0,0 0 0,1 0 16,-1-21-16,-21 0 0,0 21 15,0-21-15,-42 0 63,21-21 15</inkml:trace>
  <inkml:trace contextRef="#ctx0" brushRef="#br0" timeOffset="80280.19">15875 10964 0,'-21'-21'16,"0"21"-16,-1 0 31,1 0-15,21-21-1,0 0 126,21 21-126,1-21 1,-1 21-16,0-21 16,0 21-16,0-22 0,0 22 15,1 0-15,-1 0 0,0-21 0,21 21 16,-21 0-16,22 0 0,-22 0 0,21 0 16,-21 0-16,22 0 0,-22 0 15,0 0-15,0 21 0,0 1 0,-21-1 16,0 0-16,0 0 15,0 0-15,-21 0 16,0 1-16,0-1 0,0-21 0,0 21 0,-1 0 16,1-21-16,21 21 0,-21-21 15,0 21-15,0-21 32,0 0-1,-1 0 94,1 0 0,0 0-94,21 22-31,-21-22 0,0 0 16,21 21-16,-21-21 0,21 21 0,-22-21 15,1 0-15,21 21 0,-21-21 16,0 0-16,0 21 0,21 0 16,-21-21-16,42 0 62,0-21-62,0 21 0,0-21 16,22 21-16,-1 0 0,0 0 0,1 0 15,-1 0-15,0 0 0,22 0 16,-22 0-16,0 21 0,1 0 0,-22 1 16,21-1-16,-21 0 0,1 0 15,-22 0-15,0 22 0,0-22 0,0 0 16,-22 21-16,-20-21 0,0 1 0,-43 20 15,22-21-15,20 0 16,-20 0-16,20-21 0,-20 0 0,21 22 16,-1-22-16,1 0 0,21 0 15,-22 0-15,22 0 0,0-22 0,21 1 16,0 0-16,0 0 0,0 0 16,0 0-16,0-1 0,0 1 15,42 0-15,-20 0 0,-1 0 16,21 0-16,22-1 0</inkml:trace>
  <inkml:trace contextRef="#ctx0" brushRef="#br0" timeOffset="81032">19410 10986 0,'0'0'0,"-21"0"0,-1-22 16,22 1-16,-21 21 0,21-21 15,0 0-15,21 0 16,1 21-1,-1 0-15,0 0 0,0 0 16,0 0-16,0 0 0,1 21 0,-1-21 16,0 21-16,-21 0 0,21 0 15,-21 1-15,0 20 0,0-21 0,-21 0 16,-21 22-16,20-22 0,-20 21 0,21-21 16,-21 0-16,-1 22 0,1-22 15,0 0-15,20-21 0,-20 21 16,21 0-16,0-21 0,21-21 31,21 21-31,-21-21 0,42 21 16,-21-21-16,22 21 0,-1-21 15,0 0-15,1 21 0,20 0 0,-20 0 16,20 0-16,-21 0 0,1 0 0,-1 21 16,0 0-16,1 0 0,-22 0 15,0 0-15,0 1 0,-21 20 0,0-21 16,0 0-16,0 22 0,-21-22 15,-21 0-15,-1 0 0,1 21 0,0-20 16,-1-1-16,-20 0 0,-1 0 16,1-21-16,-1 21 0,22-21 15,-21 0-15,20 0 0,1 0 0,0 0 16,-1 0-16,22 0 0,-21 0 0,21 0 16,-1-21-16,1 21 0,0-21 15,21 0-15,0 0 0,0-1 0,0 1 16,21 0-16,0-21 0</inkml:trace>
  <inkml:trace contextRef="#ctx0" brushRef="#br0" timeOffset="81804.1">22437 10393 0,'0'-21'32,"0"0"-17,0-1 16,21 22-31,0 0 16,0-21-16,0 21 0,0 0 0,22 0 16,-22 0-16,21 0 0,-21 0 15,1 21-15,-1 1 0,0-1 0,0 21 16,-21-21-16,0 22 0,0-1 0,0 0 16,-21 1-16,0-1 0,-22 0 15,1-21-15,0 22 0,-22-1 0,22-21 16,-22 0-16,22 22 0,0-22 15,-1-21-15,1 21 0,0-21 0,21 0 16,-1 21-16,22-42 31,22 21-31,-1-21 16,0 21-16,21 0 0,-21-21 0,22 21 16,20 0-16,-20 0 0,-1 0 15,21 0-15,-20 0 0,-1 0 0,22 0 16,-22 0-16,0 21 0,1 0 15,-1 0-15,-21 0 0,0 1 0,0-1 16,-21 0-16,0 0 0,0 0 0,0 22 16,-21-22-16,0 0 0,0 0 15,0 21-15,-22-20 0,1-1 0,0 0 16,-1 0-16,1 0 0,0-21 16,-1 21-16,1-21 0,0 0 0,-1 22 15,22-22-15,-21 0 0,21 0 16,0 0-16,-22 0 0,22 0 15,-21 0-15,21-22 0,-22 22 0,1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4:14:51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8191 1376 0,'0'0'0,"0"-21"0,0 0 16,0-1-16,0 1 0,0 0 15,0 0-15,0 0 0,0 0 0,0-1 16,0 1-16,0 0 0,0 0 16,0 42 15,0 0-31,-21 0 15,0 1-15,21 20 0,-21-21 16,0 21-16,0 1 0,-1 20 0,22 1 16,-21-1-16,0 1 0,21 20 15,-21 1-15,0 0 0,0-1 16,21 22-16,-22-21 0,1 21 0,0 0 16,0 21-16,0-22 0,0 1 15,-1 21-15,-20 0 0,21 0 16,0 0-16,0 0 0,-22 0 0,22 0 15,0 0-15,0 0 0,0 0 16,-22 21-16,22-42 0,0 21 0,0 0 16,0 0-16,-1 0 0,22-21 15,-21 0-15,0 0 0,0 0 0,21-22 16,0 1-16,-21 0 0,21-22 16,-21 1-16,21-1 0,-22-21 0,22 1 15,0-1-15,0-21 0,0 0 0,0 1 16,0-44-1,0 1-15,0-21 0,0 0 0,0-22 16,0 1-16,0-22 0,0 0 0</inkml:trace>
  <inkml:trace contextRef="#ctx0" brushRef="#br0" timeOffset="1015.41">8043 1672 0,'0'0'0,"21"0"0,1 0 16,41-42 0,-42 42-16,0-21 0,22 0 0,-1 21 15,0-22-15,1 1 0,20 21 16,22-21-16,0 0 0,-1 0 0,22 0 16,0-1-16,0 1 0,0 21 15,21-21-15,0 0 0,0 0 0,21 0 16,-21-1-16,21 1 15,-21 0-15,0 0 0,0 0 0,-21 21 16,21-21-16,0-1 0,-21 22 16,-1 0-16,1 0 0,0 0 15,-21 0-15,-1 0 0,1 0 0,-21 0 16,-1 0-16,1 22 0,-22-1 16,21-21-16,-20 21 0,-1 0 0,0 0 15,-20 0-15,-1 1 0,0-1 16,0 21-16,0-21 0,0 22 0,-21-1 15,0 0-15,0 1 0,0 20 16,0 1-16,0-1 0,0 1 0,0 20 16,0-20-16,0-1 15,0 22-15,-21 0 0,21-1 0,0 22 16,0-21-16,0-1 0,0 22 16,0-21-16,0 0 0,0-1 0,0 22 15,0-21-15,0-1 0,0 22 16,0-21-16,21 0 0,-21-1 0,0 1 15,22 0-15,-22-1 0,0 1 16,0 21-16,0-22 0,0-20 0,0 21 16,0-1-16,0-20 0,0 20 0,0-20 15,0-1-15,-22 1 0,1 21 16,0-22-16,21 1 0,-21-22 0,0 21 16,0 1-16,-1-22 15,1 1-15,21-1 0,-21 0 0,0 1 16,0-22-16,0 0 0,-1 21 15,-20-21-15,21 1 0,0-1 0,-22 0 16,22 0-16,-21 0 0,0 0 0,-22 1 16,22-22-16,-22 21 0,1-21 15,-1 21-15,1-21 0,-22 0 0,0 0 16,1 21-16,-1-21 0,0 0 16,-20 0-16,-22 0 0,0 0 0,0 0 15,-22 0-15,1 0 0,0 0 16,0 0-16,0 0 0,0 0 0,-1 0 15,1 0-15,21 0 16,0 0-16,0 0 0,21-21 0,-21 21 16,22 0-16,-1 0 0,0 0 15,21 0-15,-21-21 0,22 21 0,-1 0 16,0 0-16,22 0 0,-1-21 0,1 21 16,21 0-16,-1 0 0,1 0 15,21-22-15,0 22 0,-1 0 0,1 0 16,21-21-16,-21 21 0,21-21 15,0 0-15,0 0 16,0 0-16,21-1 0,0-20 0,-21 21 16,22-21-16</inkml:trace>
  <inkml:trace contextRef="#ctx0" brushRef="#br0" timeOffset="2196.02">8382 487 0,'0'0'0,"-21"0"32,21-21 30,21 21-62,0-21 16,0 21-16,0-22 0,1 22 0,-1 0 15,0 0-15,0 0 0,0 0 16,0 0-16,1 0 0,-1 0 16,0 22-16,0-1 0,0 0 15,-21 0-15,0 0 0,0 0 16,0 1-16,0-1 0,0 21 0,-21-21 16,0 0-16,0 22 0,-22-22 15,22 0-15,-21 0 0,21 22 16,0-22-16,-22-21 0,22 21 15,0 0-15,0-21 0,0 0 16,-1 0-16,22-21 31,0 0-31,0 0 16,0-1-16,22 22 16,-1-21-16,0 21 0,21 0 0,-21 0 15,22-21-15,-22 21 0,21 0 16,1 0-16,-1 0 0,-21 0 0,21 0 15,-20 21-15,20 0 0,-21 1 16,0-1-16,0 0 0,-21 0 16,0 0-16,0 22 0,0-22 0,-21 21 15,0-21-15,0 0 16,-21 22-16,-1-22 0,1 0 0,0 0 16,-1 0-16,1 1 0,0-22 15,-1 21-15,1-21 0,0 0 0,-1 0 16,22 0-16,-21 0 0,21 0 15,-22 0-15,22 0 0,0-21 0,-21 21 16,20-22-16,1 22 0,21-21 16,-21 21-16,21-21 0,-21 21 0,21-21 15,0 0 1,21 21-16,0-21 16,0-1-16,1 22 0,20-21 0,-21 0 15,21 21-15</inkml:trace>
  <inkml:trace contextRef="#ctx0" brushRef="#br0" timeOffset="2556.03">9186 529 0,'0'0'0,"0"-21"31,21 21-15,22-21 0,-22 21-16,21 0 0,-21 0 0,22-21 15,-1 21-15,0 0 0,22 0 16,-22 0-16,22 0 0,-22 0 0,0 0 15,1 0-15,-1 0 0,0 0 16,-20 0-16,-1 0 0,0 0 0,-42 0 31,0 0-31,-1 21 16,-20-21-16,21 0 0,-21 0 16,20 21-16,1-21 0</inkml:trace>
  <inkml:trace contextRef="#ctx0" brushRef="#br0" timeOffset="2840.25">9525 508 0,'-21'0'0,"21"21"16,-21 0 0,21 1-16,-22 20 15,22-21-15,-21 0 0,21 0 16,0 22-16,0-1 0,0 0 15,-21-20-15,21 20 0,-21 0 0,21 1 16,0-22-16,0 21 0,0-21 16,-21 22-16,21-22 0,0 0 0,0 0 15,0 0-15,0 0 16,21-42 15,-21 0-15,21 0-16,0 0 0</inkml:trace>
  <inkml:trace contextRef="#ctx0" brushRef="#br0" timeOffset="4004.59">10520 572 0,'0'0'0,"0"-22"0,0 1 0,0 0 16,-21 21 15,-1 0-31,1 0 0,0 0 0,-21 0 16,21 0-16,-1 0 15,1 21-15,0-21 0,0 21 0,-21 1 16,20-1-16,1 0 0,0 21 15,-21-21-15,21 22 0,-1-22 0,1 21 16,-21 1-16,42-1 0,-21 0 16,21-21-16,-21 22 0,21-22 0,0 0 15,0 0-15,0 0 0,0 1 16,21-1-16,0-21 0,0 0 0,0 0 16,22 0-16,-22 0 0,21 0 15,0 0-15,-20 0 0,20 0 16,0 0-16,-21-21 0,22 21 15,-22-22-15,21 22 0,-21-21 0,1 21 16,20 0-16,-21-21 0,0 21 16,0 0-16,-21 21 47,-21 0-47,0-21 0,0 22 0,0-1 15,0 0-15,-1-21 0,1 21 16,0 0-16,-21-21 0,21 21 15,-1-21-15,-20 0 0,21 22 16,-21-22-16,-1 0 0,22 0 0,-21 0 16,21 0-16,-22 0 0,22 0 15,-21 0-15,21 0 0,-1-22 0,1 1 16,0 0-16,0 21 0,0-42 16,0 21-16,21-1 0,-22-20 0,22 21 15,0-21-15,0 20 0,22-20 16,-1 21-16,0-21 0,21 20 0,1 1 15,-1 0-15,0 0 0,1 0 16,-1 0-16,0-1 0,1 1 16,-1 21-16,0-21 0,1 21 0,-22 0 15,21 0-15,-21 0 0,0 0 16,1 0-16,-1 0 0,0 0 16,-21 21-1,-21-21 32,0 0-47,-1 0 16,1 0-16,0-21 15,0 21-15,0 0 0,0 0 16,-1-21-16,1 21 0,0 0 16,0 0-16,0 0 0,0 0 15,-1 0-15,1 0 0,-21 0 0,21 21 0,0-21 16,-22 21-16,22 0 15,0 1-15,-21-1 0,20 0 0,1 21 16,0 1-16,-21-22 0,21 21 16,21 0-16,-22 1 0,22-1 0,0-21 15,0 22-15,0-22 0,0 0 16,22 0-16,-22 0 0,42 0 0,-21-21 16,0 22-16,22-22 0,-1 0 15,0 0-15,1 0 0,-1 0 0,0 0 16,1 0-16,-22 0 15,21 0-15,0 0 0,-20-22 0,20 22 16,-21-21-16,0 21 0,0-21 16,1 0-16,-1 21 0,0-21 0,-21 0 15,21 21 1,-42 0 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4:20:56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2604 0,'21'0'62,"0"0"-30</inkml:trace>
  <inkml:trace contextRef="#ctx0" brushRef="#br0" timeOffset="1017.45">5101 1164 0,'21'0'0,"-21"21"15,21-21 1,1 0 0,-1 0-16,0-21 15,0 21-15,0-21 16,0 0-16,-21 0 0,22 0 15,-1-1-15,0 1 0,0 0 16,0 0-16,0-21 0,1 20 16,-22-20-16,0 21 0,0-21 0,0 20 15,0 1-15,0-21 0,-22 21 16,1 0-16,0 21 16,-21 0-16,21 0 0,-22 0 0,1 0 15,-22 21-15,22 0 0,-21 0 16,-1 21-16,1 1 0,-1-1 0,1 0 15,-1 1-15,22-1 0,-1 0 16,1 1-16,21-1 0,-21 0 16,42-20-16,0 20 0,0 0 15,0-21-15,21 1 0,0 20 16,0-21-16,21 0 0,-20 0 0,20 1 16,0-1-16,1 0 0,-1 0 15,21 0-15,-20 0 0,-1 1 0,0-1 16,1 21-16,-22-21 0,21 22 15,-21-22-15,1 21 0,-1 0 0,-21 1 16,0-22-16,0 21 0,-21 1 16,-1-1-16,-20 0 0,0 1 0,-1-22 15,-20 21-15,-1-21 16,1 22-16,-22-22 0,22 0 0,-1 0 0,-20 0 16,41-21-16,-20 0 0,20 0 15,-20 0-15,42-21 0,-22 0 16,1 0-16,21 0 0,0-1 15,0-20-15,-1 0 0,1-1 0,0 22 16,21-21-16,-21 0 0,21 20 16,0 1-16,0 0 0,0 0 15,0 0-15,0 0 0,21 21 0,0 0 16,-21-22-16,21 22 0,1 0 16,20 0-16,-21 0 0,0 0 0,22 0 15,-1 0-15,0 0 0,1 0 16</inkml:trace>
  <inkml:trace contextRef="#ctx0" brushRef="#br0" timeOffset="1436.21">5313 2074 0,'21'0'0,"-42"0"16,63 0-16,-21 0 0,0 0 15,1 0-15,-1 0 0,0-21 0,0 21 16,0-21-16,0 0 16,1 21-16,-22-21 0,21 0 0,0-1 15,-21 1-15,0 0 0,21 0 16,-21 0-16,0 0 0,0-1 16,0 1-16,-21 21 0,0 0 15,0 0-15,-1 0 0,1 0 16,-21 21-16,21 1 0,-22-1 0,22 0 15,-21 0-15,21 21 0,0-20 16,-1 20-16,1-21 0,0 21 0,0-20 16,21 20-16,-21-21 0,21 0 15,0 22-15,0-22 0,0 0 0,0 0 16,0 0-16,21 0 0,0 1 16,0-1-16,0 0 0,1-21 15,-1 0-15,0 0 16,0 0-16,21 0 0,-20 0 0,20 0 15,0-21-15,1 21 0,-1-43 16,0 22-16,22 0 0,-22-21 0,0-1 16</inkml:trace>
  <inkml:trace contextRef="#ctx0" brushRef="#br0" timeOffset="1791.21">6477 614 0,'0'0'0,"-21"0"0,0 21 16,-1 0-16,1 0 0,0 22 0,0 20 16,0 1-16,0-1 0,-1 1 15,1 20-15,0-20 0,0 21 0,0-1 16,0 1-16,21 0 0,-22-1 15,1-20-15,0 20 0,0-20 0,21 21 16,-21-22-16,0-21 0,-1 22 16,22-22-16,-21 1 0,0-1 15,21 0-15,0 1 0,0-22 16,-21 0-16,21 0 0,0 0 0,0-42 47,0 0-47,0 0 15,0 0-15,0-1 0,21-20 0</inkml:trace>
  <inkml:trace contextRef="#ctx0" brushRef="#br0" timeOffset="2191.98">6181 2032 0,'0'0'0,"0"21"15,21-21-15,-21 21 0,21-21 16,0 0-16,0 0 16,0 0-16,1-21 0,20 21 0,-21-21 15,21 0-15,1 0 0,-22 0 16,21-1-16,1 1 0,-22 0 0,0 0 16,0 0-16,0 0 0,-21-22 15,0 22-15,0 0 0,-21 21 16,-21 0-1,21 0-15,-1 0 0,-20 0 0,21 21 16,0 0-16,-22 0 0,22 1 16,0-1-16,0 0 0,0 0 0,0 21 15,-1-20-15,22-1 0,0 21 16,0-21-16,0 0 0,0 1 0,0-1 16,0 0-16,0 0 0,0 0 15,22 0-15,-1-21 0,0 0 16,0 0-16,0 0 0,22 0 15,-22 0-15,21 0 0,-21 0 0,22 0 16,-1-21-16,0 0 0,1 0 16,-1 0-16</inkml:trace>
  <inkml:trace contextRef="#ctx0" brushRef="#br0" timeOffset="2683.7">7006 1820 0,'0'0'0,"0"-21"16,0 42 15,0 1-31,0-1 16,-21 0-16,21 0 0,-21 0 0,0 22 15,21-22-15,0 0 0,-22 0 16,22 0-16,-21 0 0,0 1 0,21-1 16,0 0-1,-21-21-15,21 21 0,-21-21 16,21-21 15,0 0-15,0 0-16,21-1 0,0 1 15,-21 0-15,21-21 0,0 21 0,1-1 16,20 1-16,-21-21 0,0 21 16,22 0-16,-22-1 0,21 1 15,-21 21-15,0 0 0,1 0 0,-1 0 16,0 0-16,0 0 0,0 21 15,-21 1-15,0-1 0,0 0 16,0 0-16,0 0 0,0 22 0,0-22 16,0 0-16,0 0 0,0 0 15,0 0-15,-21 1 0,21-1 0,-21 0 16,21 0-16,-21 0 16,21 0-16,21-42 46,0 21-46,0-21 16,0 0-16,1 0 0</inkml:trace>
  <inkml:trace contextRef="#ctx0" brushRef="#br0" timeOffset="2923.76">7726 1799 0,'0'0'16,"0"21"15,-21 1-31,21-1 0,-22 0 16,1 0-16,21 0 0,0 0 0,-21 1 15,0 20-15,21-21 0,-21 0 16,21 0-16,-21 1 0,21-1 0,0 0 16,0 0-16,0 0 15,0 0 1,21-42-1,0 0 1</inkml:trace>
  <inkml:trace contextRef="#ctx0" brushRef="#br0" timeOffset="3292.55">7810 1503 0,'0'0'0,"-21"0"15,0 0-15,0 0 0,0 0 16,0 0-16,-1 0 0,1 21 16,21 0-16,0 0 15,0 1-15,0-1 0,0 0 16,21 0-16,1-21 16,-1 0-16,0 0 0,21 0 0,-21 0 15,1-21-15,20 0 0,-21 0 16,0 21-16,-21-22 0,0 1 0,21 0 15,-21 0-15,0 0 0,0 0 16,-21-1-16,0 22 16,0 0-16,0 0 0,0 0 0,-22 0 15,22 0-15,0 0 0,0 0 16,0 0-16,-1 22 0,1-1 16,0-21-16,0 21 0,21 0 0,-21 0 15,21 0-15,0 1 16,0-1-16,0 0 0,0 0 15,21 0-15,0 0 0</inkml:trace>
  <inkml:trace contextRef="#ctx0" brushRef="#br0" timeOffset="3819.3">8043 1884 0,'0'0'16,"0"-42"-1,0 20-15,0 1 0,0 42 47,0 1-47,0-1 0,0 0 16,0 0-16,0 0 0,0 22 0,0-22 15,-21 0-15,21 21 16,0-21-16,0 1 0,0-1 0,0 0 16,0 0-16,21-21 15,0 0-15,-21 21 0,22-21 0,-1 0 16,0 0-16,0 0 0,0 0 16,0 0-16,1-21 0,20 21 0,-21-21 15,0 0-15,0 0 0,1-1 0,-1 1 16,0 0-16,-21 0 0,0-21 15,21 20-15,-21 1 0,0-21 16,0 21-16,0 0 0,0-1 16,0 1-16,0 42 31,0 1-31,0-1 0,0 0 0,-21 0 16,21 21-16,0-20 0,0-1 15,0 0-15,0 21 0,0-21 0,0 1 16,0-1-16,0 0 0,0 0 15,0 0-15,21-21 0,0 0 16,0 0-16,1 0 0,-1 0 16,21 0-16,-21-21 0</inkml:trace>
  <inkml:trace contextRef="#ctx0" brushRef="#br0" timeOffset="4475.59">8890 1799 0,'0'0'0,"0"-21"0,-21 21 31,0 0-31,-1 0 16,22 21-16,0 0 0,0 1 15,-21-1-15,21 0 0,-21 21 0,21-21 16,0 1-16,0-1 0,0 0 16,-21 21-16,21-21 0,0 1 0,0-1 15,-21-21-15,21 21 0,0 0 16,0 0-16,0-42 47,0 0-47,0 0 15,0 0-15,0-1 0,0-20 16,0 21-16,0 0 0,21-22 0,0 22 16,0-21-16,0 21 0,1-22 15,20 22-15,-21 0 0,21 0 0,-20 0 16,20 21-16,-21 0 0,21 0 15,-20 0-15,-1 0 0,0 21 0,0 0 16,0 0-16,-21 22 0,0-22 16,0 0-16,0 21 0,0-21 15,0 22-15,0-22 0,0 0 16,0 21-16,0-20 0,0-1 0,0 0 16,-21 0-16,0-21 0,0 0 15,21-21 16,0 0-31,0 0 16,21-1-16,-21-20 0,21 21 0,0-21 16,0-1-16,22 1 0,-22 0 15,0 20-15,0-20 0,22 21 0,-22 0 16,0 0-16,21 21 0,-21 0 16,22 0-16,-22 0 0,0 0 15,0 21-15,0 21 0,1-21 16,-22 0-16,0 22 0,21-1 0,-21-21 15,0 22-15,0-22 0,0 21 16,0 0-16,-21-20 0,21-1 0,-22 21 16,1-21-16,0 0 0,21 1 0,-21-22 15,0 0-15</inkml:trace>
  <inkml:trace contextRef="#ctx0" brushRef="#br0" timeOffset="5481.45">12425 931 0,'0'0'0,"21"-42"0,0 21 16,0-21-16,-21 20 15,0-20-15,21 21 0,-21 0 0,0-22 16,0 22-16,0 0 0,0 0 15,0-21-15,-21 20 0,0 1 16,0 0-16,0 21 0,-22 0 16,1 0-16,0 0 0,-22 21 0,1 0 15,-1 22-15,-42-1 0,43 22 16,-1 20-16,1 1 0,-1 0 0,1-1 16,21 22-16,-22 0 0,22 0 15,21 0-15,-22-1 0,22-20 0,21 21 16,0-21-16,0-22 0,0 1 0,0-1 15,0 1-15,21-22 16,22 0-16,-22 1 0,21-22 0,0 0 16,22 0-16,-1 0 0,1-21 15,-1 0-15,22 0 0,-21 0 0,20-21 16,1 0-16,-22-21 0,1 20 0,-1 1 16,1-21-16,-22 0 0,1-1 15,-22 1-15,0 0 0,-21-1 0,0-20 16,-21 20-16,-22-20 0,1 21 15,0-1-15,-22 22 0,1-21 0,-1 42 16,1 0-16,-1 0 0,22 0 16,-22 0-16,22 0 0,21 0 0,-21 21 15,42 0-15,0 0 16,0 0-16,21-21 16,0 0-16,21 0 0,-21 0 15,22 0-15,-1 0 0,22 0 0,-22 0 16,0 0-16,1 0 0,20 0 15,-21 22-15,-20-1 0,20 0 0,0 0 16,-21 0-16,1 0 0,-22 22 16,0-1-16,0 0 0,0 1 0,0-1 15,0 22-15,0-22 0,-22 21 0,1 22 16,0-21-16,-21 20 0,21 1 16,-22 0-16,22-1 0,-21 1 0,21 0 15,-22-22-15,1 22 0,0-22 16,20 22-16,-20-22 0,21-20 15,0 20-15,0-20 0,21-22 0,0 0 16,0 0-16,0 0 0,21-42 16,0 0-1,0 0-15,0 0 0,22-22 0,-22 1 16,21-22-16,0 22 0</inkml:trace>
  <inkml:trace contextRef="#ctx0" brushRef="#br0" timeOffset="5615.37">13017 1588 0,'0'0'0</inkml:trace>
  <inkml:trace contextRef="#ctx0" brushRef="#br0" timeOffset="8303.92">6054 3175 0,'21'0'0,"21"-21"0</inkml:trace>
  <inkml:trace contextRef="#ctx0" brushRef="#br0" timeOffset="12016.16">12912 1715 0,'0'0'0,"0"-22"15,-22 1-15,22 0 16,0 0-16,0 0 16,0 0-1,0-1-15,22 22 16,-1 0-16,0-21 0,21 21 16,-21 0-16,1 0 0,20 0 15,-21 0-15,0 0 0,22 21 0,-22 1 16,0 20-16,0-21 0,0 21 15,0 1-15,-21-1 0,0 0 0,0 1 16,0-1-16,0 0 0,0 1 16,-21-1-16,0-21 0,21 22 0,-21-1 15,0-21-15,0 0 0,-1 0 16,1-21-16,21 22 0,-21-22 16,0 0-1,21-22-15,0 1 16,0 0-16,0 0 0,0 0 15,0-22-15,21 22 0,0-21 16,0 0-16,1-1 0,-1 1 0,0 0 16,0 20-16,21-20 0,-20 0 15,-1 21-15,0-1 0,0 1 16,0 0-16,0 0 0,1 21 0,-1 0 16,-21 21-1,21-21-15,-21 21 16</inkml:trace>
  <inkml:trace contextRef="#ctx0" brushRef="#br0" timeOffset="12267.01">13674 1757 0,'0'0'0,"0"21"31,0 0-16,0 0-15,0 1 0,0 20 0,0-21 16,-22 0-16,22 22 0,-21-22 16,21 21-16,0-21 0,0 0 15,0 1-15,0-1 0,-21 0 16,21 0-16,0 0 0,0-42 31,21 0-15</inkml:trace>
  <inkml:trace contextRef="#ctx0" brushRef="#br0" timeOffset="12615.34">13695 1461 0,'0'0'0,"-21"0"0,21 21 15,21-21 17,0 0-32,0 0 0,0 0 0,22 0 15,-22-21-15,0 21 0,0-22 16,0 1-16,0 21 0,-21-21 16,0 0-1,-21 21-15,0 0 16,0 0-16,-21 0 0,20 0 15,1 0-15,0 0 0,0 0 16,21 21-16,-21-21 16,21 21-16,0 0 0,0 1 15,0-1 1,0 0-16,0 0 0,0 0 16,21 0-16</inkml:trace>
  <inkml:trace contextRef="#ctx0" brushRef="#br0" timeOffset="13283.34">14563 1842 0,'0'0'0,"21"-22"0,-21 1 0,0 0 15,0 0-15,0 0 16,-21 21-16,-1-21 0,1 21 15,0 0-15,0 0 0,-21 0 16,20 0-16,-20 21 0,21-21 0,-21 21 16,20 21-16,1-21 0,-21 22 15,21-22-15,0 21 0,-1-21 0,1 22 16,0-1-16,0-21 16,0 22-16,21-22 0,0 0 0,0 0 15,0 0-15,0 0 0,0 1 16,0-1-16,21-21 0,0 0 15,0 0-15,0 0 0,1 0 16,-1 0-16,0-21 0,21-1 0,-21 1 16,22 0-16,-22 0 0,21 0 15,-21-22-15,22 1 0,-22 0 0,0-22 16,21 22-16,-20-22 0,-1 1 16,0-1-16,0-20 0,-21 20 0,21-20 15,0 20-15,1-21 0,-1-20 16,0 20-16,0 0 0,-21 1 15,21 20-15,-21-21 0,0 22 16,0 21-16,0-1 0,0 1 0,0 21 16,0 0-16,0-1 0,-21 22 15,0 0-15,0 22 0,21-1 16,-21 21-16,-1 0 0,1 22 16,0-1-16,0 1 0,0 21 0,0-1 15,-1 1-15,22 0 0,0-1 16,-21 1-16,21 0 0,0 20 0,0-20 15,0 0-15,0-22 0,0 1 16,21-1-16,1 1 0,-1-22 0,0 0 16,21 1-16,1-22 15,-1 0-15,0 0 0,22 0 0,-1-21 16,1 0-16,-1 0 0,1 0 16,-1-21-16,1 0 0,-1 21 0,-20-21 15,20-21-15,-21 20 0,1 1 16,-22 0-16,0-21 0,0 21 0,-21-22 15,0 22-15</inkml:trace>
  <inkml:trace contextRef="#ctx0" brushRef="#br0" timeOffset="14038.91">5101 2858 0,'0'0'0,"-42"0"0,-1 0 0,1 0 16,-21 0-16,20 0 0,1 0 0,-22 0 15,22 0-15,0 0 0,-1 0 16,22 0-16,-21 0 0,21 0 0,0 21 16,21 0-1,42-21-15,0 21 0,1-21 16,20 0-16,22 21 0,-1-21 16,1 0-16,21 0 0,0 0 15,0 0-15,21 0 0,0 0 0,0 0 16,0-21-16,0 21 0,21-21 15,0 21-15,0-21 0,0 21 0,0-21 16,1 21-16,-22-22 0,0 22 16,0-21-16,-22 21 0,1 0 0,0-21 15,-21 21-15,-1 0 0,-41 0 16,20 0-16,-20 0 0,-22 0 0,0 0 16,0 0-16,0 0 0,0 0 46</inkml:trace>
  <inkml:trace contextRef="#ctx0" brushRef="#br0" timeOffset="14664.58">11493 2836 0,'0'0'0,"-21"0"0,0 0 0,0 0 0,21-21 0,-21 21 16,0 0-16,-1-21 0,1 21 16,0 0-16,0 0 0,0-21 15,0 0-15,-1 21 16,1 0-16,0 0 0,0 0 15,42 0 17,0 0-32,22 0 0,-22 0 15,21 0-15,22 0 0,-22 0 16,21 0-16,22 0 0,0 0 0,21 0 16,-1 21-16,1-21 0,21 0 15,21 0-15,-21 0 0,43 0 0,-22 0 16,21 0-16,1 0 0,-1 0 15,21 21-15,-20-21 0,20 0 16,1 0-16,-22 0 0,0 0 0,1 0 16,-22 0-16,21 21 0,-21-21 15,1 0-15,-22 0 0,0 0 0,-22 0 16,-20 0-16,0 0 0,-22 0 16,-20 0-16,-1 0 0,0 21 0,-21-21 15,1 0-15,-44 0 16,1 0-16,-21 0 15,0 0-15,-22 0 0</inkml:trace>
  <inkml:trace contextRef="#ctx0" brushRef="#br0" timeOffset="20004.88">1058 4572 0,'0'0'0,"0"-21"15,-21 21 32,21 21-31,0 0-16,0 0 15,0 1 1,21-22 15,-21-22-15,0 1 0,0 0-16,0 0 15,0 0-15,-21 21 16,0 0-1,21 21-15,0 0 16,-21-21-16,21 21 0,-21 22 0,21-22 16,0 0-16,0 21 0,0-21 15,-22 22-15,22-1 0,0-21 0,0 22 16,0-22-16,0 21 0,0-21 16,22 0-16,-1-21 15,0 0-15</inkml:trace>
  <inkml:trace contextRef="#ctx0" brushRef="#br0" timeOffset="20348.23">1439 4657 0,'-21'0'15,"0"0"-15,21 21 16,-21 0-16,42-21 47,0 0-47,0 0 15,0 0-15,1-21 0,-22 0 16,21 0-16,-21-1 16,-21 22 15,-1 0-31,1 0 0,0 22 0,0-1 15,0-21-15,0 21 0,-1 21 16,1-21-16,21 1 0,-21-1 0,21 21 16,0-21-16,0 22 0,0-22 15,0 0-15,0 0 0,21-21 16,22 21-16</inkml:trace>
  <inkml:trace contextRef="#ctx0" brushRef="#br0" timeOffset="23055.87">2561 4424 0,'0'0'15,"-21"-21"-15,21 0 0,-21 21 0,0-22 16,-1 22-16,1 0 16,21 22-16,-21-1 15,21 0-15,0 0 0,0 0 0,0 22 16,0-22-16,0 0 0,0 0 15,0 0-15,21 0 0,22 1 0,-22-1 16,0-21-16,21 0 0,1 0 16,-1 0-16,0 0 0,1-21 15,-1-1-15,0 1 0,-21 0 16,22 0-16,-22 0 0,21-22 0,-21 22 16,1-21-16,-1 0 0,-21-1 15,0 1-15,21 0 0,-21-1 0,0 1 16,0 21-16,0-22 0,0 22 15,-21 21-15,0 21 16,21 1-16,0 20 16,0 0-16,0 1 0,-22-1 15,22 21-15,0 1 0,0-1 0,0 1 16,0-1-16,0 22 0,0-21 16,0 20-16,0-20 0,0 20 15,22-20-15,-22-1 0,0 1 0,0-1 16,0-20-16,0-1 0,0 22 15,0-43-15,0 21 0,0 0 0,0-20 16,0-1-16,0 0 0,-22-21 16,1 0-16,0 0 0,0 0 15,0 0-15,0 0 0,-22-21 16,22 0-16,-21-1 0,21 1 0,-22-21 16,1 21-16,0-22 0,20 22 15,-20 0-15,21 0 0,0 0 16,0 0-16,21 42 31,0 0-31,0 0 16,21 0-16,0 0 0,0 1 0,0-1 15,0 21-15,1-21 0,-1 0 16,21 1-16,-21-1 0,22 0 16,-1 0-16,-21 0 0,21-21 0,1 0 15,-1 0-15,0 0 0,22 0 16,-22-21-16,1 0 0,20 0 0,-21 0 15,22-1-15,-22 1 0,22-21 16,-22 0-16,0 20 0,1-20 0,-22 0 16,0-1-16,0 22 0,0-21 15,-21 0-15,0 20 0,0 1 16,0-21-16,0 21 0,-21 0 16,0 21-16,0 0 0,0 0 15,0 0-15,-1 0 0,1 0 0,0 21 16,0 0-16,0 0 0,0 21 15,21-20-15,-22 20 0,22 0 0,-21-21 16,21 22-16,0-1 0,0 0 16,0-20-16,0 20 0,21-21 0,1 0 15,-1 0-15,0 1 0,0-1 16,21-21-16,1 0 0,-22 0 16,21 0-16,1 0 0,-1 0 15,21-21-15,-20-1 0,-1 1 0,0 0 0,1 0 16,-1 0-16,0-22 0,-20 22 15,20-21-15,-21 0 0,21-1 16,-20 1-16,-1 0 0,0-1 0,-21 1 16,0 21-16,0-22 0,0 22 15,-21 42 17,0 1-32,-1-1 0,1 21 0,0-21 0,0 22 15,21-22-15,0 21 0,0-21 16,0 0-16,0 1 0,0-1 15,0 0-15,21 0 0,0 0 0,0 0 16,-21 1-16,22-1 0,-1-21 16,0 21-16,0-21 0,0 0 0,-42-21 62,0 0-62,0 21 0,0-22 0,-1 22 16,1-21-16,0 21 15,0 0-15,0 0 0,21 21 16,-21-21 0,21 22-16,0-1 0,0 0 15,0 0-15,0 0 0,21 0 16,0 1-16,0-22 0,0 0 16,0 21-16,1-21 0,20 0 0,0 0 15,-21 0-15,43 0 0,-22-21 16,1-1-16,-1 22 0,0-21 0,1 0 15,20 0-15,-21 0 0,1-22 0,-1 22 16,0-21-16,-20-22 0,20 22 16,0-21-16,-21-1 0,1-21 0,20 22 15,-21-1-15,-21 1 0,21-22 16,-21 22-16,21 20 0,-21-20 16,0 21-16,0-1 0,0 22 0,0-21 15,0 21-15,0-1 0,-21 1 16,0 21-16,0 0 0,0 0 0,0 0 15,-1 21-15,1 1 16,21-1-16,0 21 0,0 0 0,-21 1 16,21-1-16,0 0 0,-21 22 15,21-1-15,0 1 0,-21-1 0,21 1 16,0-1-16,0 1 0,0-22 16,0 22-16,0-22 0,0 0 0,0-20 15,0 20-15,21-21 0,0 0 0,0 0 16,0 1-16,1-1 15,-1-21-15,21 0 0,-21 0 0,0 0 16,22 0-16,-22 0 0,0 0 0,21-21 16,-20-1-16,-1 1 0,21 0 15,-21 0-15,0 0 0,1 0 0,-1-22 16,0 22-16,-21 0 0,0-21 16,0 20-16,21 1 0,-21 0 0,0 0 15,-21 21 1,0 21-16,0 0 15,21 0-15,0 1 0,0-1 16,-22 0-16,22 21 0,0-21 0,0 1 16,0-1-16,0 21 0,0-21 15,0 0-15,0 1 16,22-22-16,-1 0 0,0 0 0,0 0 16,0 0-16,22 0 0,-1 0 0,-21 0 15,21 0-15,1-22 0,-1 1 16,22 0-16,-43 0 0,21 0 0,0 0 15,-20-1-15,20-20 0,-21 21 16,0 0-16,0-22 0,-21 22 0,0 0 16,0 0-16,0 0 0,0 42 31,-21 0-15,21 0-16,-21 22 0,0-22 15,21 0-15,0 21 0,-21-21 16,21 1-16,-21-1 0,21 21 0,0-21 15,0 0-15,-22 1 16,44-22 15,-22-22-31,21 1 0,0 0 16,0 0-16,0 0 0,0 0 0,-21-1 16,22-20-16,-1 21 0,0 0 0,0-22 15,-21 22-15,21 0 0,0 0 16,1 21-1,-22 21 1,0 0-16,0 0 0,0 1 16,0 20-16,0-21 0,0 0 0,0 0 15,21 1-15,-21-1 0,0 0 16,21 0-16,0-21 0,-21 21 0,21-21 16,22 0-16,-22 21 0,0-21 0,21 0 15,1 0-15,-1 0 0,0 0 16,1 0-16,20-21 0,-21 21 0,1-21 15,20 0-15,-20 21 0,-1-21 0,0-22 16,-21 22-16,22 0 0,-22-21 16,0 21-16,0-22 0,-21 1 15,0 21-15,0-22 0,0 22 0,0 0 16,-21 0-16,0 0 0,0 0 16,0 21-16,-1 0 0,-20 0 0,21 0 15,0 21-15,-22 0 0,22 0 16,0 0-16,0 22 0,-21-22 0,20 21 15,1-21-15,21 0 0,0 22 0,-21-22 16,21 0-16,0 0 16,0 0-16,0 1 0,21-22 15,0 21 1,1 0-16,-1-21 0,-21 21 16,21 0-16,21 0 0,-21 1 0,1-1 15,-1 21-15,0 0 0,0 1 16,0 20-16,0-20 0,1 20 0,-22 1 15,21-1-15,0 22 0,0-22 0,-21 1 16,0 20-16,0 1 0,0-21 16,0 20-16,0-20 0,0 20 0,0-20 15,-21-1-15,21-20 0,-21-1 0,21 0 16,-21 1-16,21-22 0,-22 0 16,1-21-1,0-21-15,21 0 16,0 0-16,0-1 0,0-20 15,0 0-15,0-1 0,-21 1 16,21-21-16,0-1 0,0 1 0</inkml:trace>
  <inkml:trace contextRef="#ctx0" brushRef="#br0" timeOffset="23291.73">6392 4212 0,'0'0'16,"0"-21"-16,0 0 0,-21 0 15,0 21 17,21 21-17,0 0-15,-21-21 16,0 21-16,-1-21 0,1 0 15,0 0-15,0 21 0</inkml:trace>
  <inkml:trace contextRef="#ctx0" brushRef="#br0" timeOffset="23523.6">4826 4720 0,'0'0'0,"-21"21"15,0 1-15,42-22 16,0 0 0,0 0-16,21 0 0,1 0 0,-1-22 15,0 22-15,1-21 0,-1 0 16,22 21-16,-22-21 0,21 21 0,-20-21 16,-1 21-16,0 0 0,1-21 15,-22 21-15,21 0 0,-21 0 0,1 0 16</inkml:trace>
  <inkml:trace contextRef="#ctx0" brushRef="#br0" timeOffset="24007.33">8742 4382 0,'0'0'0,"0"-43"0,-21 22 0,21 0 15,-22 0-15,1 0 16,0 21 0,21 21-16,-21 0 0,21 21 15,-21 1-15,21-1 0,0 0 16,0 22-16,-21-1 0,21 1 0,-22-1 15,22 22-15,-21 0 0,0-22 16,21 1-16,-21 20 0,21-41 0,-21 20 16,21-21-16,0 22 0,-21-43 15,21 21-15,-22-20 0,22-1 0,0 0 16,-21 0-16,0-21 16,0 0-1,0-21-15</inkml:trace>
  <inkml:trace contextRef="#ctx0" brushRef="#br0" timeOffset="24802.93">7937 5101 0,'0'0'0,"43"0"16,-22 0 0,21 0-16,1 0 0,20 0 0,1 0 15,-1 0-15,1 0 0,20-21 16,1 21-16,-22-21 0,22 0 0,0 0 15,-1-1-15,-20-20 0,-1 21 0,22-21 16,-43-1-16,22 22 0,-22-21 16,1-1-16,-22 1 0,21 0 0,-42-1 15,21 1-15,-21 0 16,0-1-16,0 1 0,0 21 0,0 0 16,-21 0-16,0-1 0,0 1 0,0 21 15,-1 0-15,1 21 0,0 1 16,0-1-16,-21 21 0,20 0 0,1 1 15,0 20-15,0-20 0,21 20 16,-21 22-16,0-22 0,-1 1 0,1 20 16,0-20-16,0-1 0,0 1 0,0-1 15,21 1-15,0-22 0,-22 1 16,22-1-16,-21 0 0,21 1 16,0-22-16,0 0 0,0 0 15,21-21 1,1-21-16,-1 0 0,-21 0 15,21-1-15,0 1 0,0-21 16,22 21-16,-22-22 0,0 1 0,0 21 16,0-21-16,0 20 0,1-20 0,-1 21 15,0 0-15,-21 0 0,21 21 16,0 0-16,-21 21 16,0 0-16,0 21 15,0-21-15,0 1 0,0-1 16,0 21-16,21-21 0,-21 0 0,0 1 15,22-1-15,-1 0 0,0 0 16,0-21-16,0 0 0,0 21 16,1-21-16,20 0 0,0 0 0,1 0 15,-1-21-15,0 0 0,1 21 16,20-21-16,-21 0 0,1-1 0,-1 1 16,0-21-16,1 21 0,-22 0 0,0-22 15,0 22-15,-21-21 0,21 21 16,-21-1-16,0 1 0,0 0 0,-21 0 15,0 21-15,0 0 0,0 0 0,0 21 16,-22 0-16,22 0 0,0 1 16,0-1-16,0 21 0,21-21 15,-22 22-15,22-22 0,0 21 0,0-21 16,0 0-16,22 1 0,-1-1 16,0 0-16,21 0 0,-21-21 0,1 21 15,20-21-15,0 0 0,-21 0 0,22 0 16,-1 0-16,0 0 0,1 0 15,-1-21-15,-21 0 0,22 21 0,-22-21 16,21 0-16,-21-1 0</inkml:trace>
  <inkml:trace contextRef="#ctx0" brushRef="#br0" timeOffset="25739.39">12128 5186 0,'22'0'31,"-1"-21"-31,0 0 16,-21-1-16,21 1 0,0 0 15,0 0-15,-21 0 0,22-22 0,-22 22 16,21-21-16,-21 21 0,0-22 16,0 22-16,0-21 0,-21 21 0,-1-22 15,1 22-15,0 0 0,-21 0 0,21 21 16,-1 0-16,-20 0 0,0 0 15,-1 21-15,22-21 0,-21 42 0,0-20 16,-1 20-16,1 0 0,21 1 16,-22-1-16,22 0 0,0 22 0,21-22 15,0 0-15,0 1 0,0-22 16,0 21-16,0-21 0,21 1 16,0-1-16,1 0 0,-1-21 0,21 0 15,-21 0-15,22 0 0,-1 0 16,0 0-16,1-21 0,-1 0 0,0-1 15,22 1-15,-22 0 0,0 0 0,-20-21 16,20 20-16,-21 1 0,0-21 16,0 21-16,-21 0 0,22-1 0,-22 1 15,0 0-15,0 0 0,-22 21 16,1 0 0,21 21-16,-21 0 15,21 0-15,0 1 0,0-1 16,0 0-16,0 0 0,0 21 0,0-20 15,0-1-15,21 0 16,0 0-16,1-21 0,-1 0 0,0 0 16,0 0-16,21 0 0,1 0 0,-22 0 15,21 0-15,1-21 0,-1 0 16,0 0-16,1-1 0,-22 1 0,21 0 16,-21 0-16,22 0 0,-43-22 15,21 22-15,-21 0 0,0 0 0,0 0 16,0 0-16,0-1 0,0 1 15,-21 21 1,-1 21-16,1 1 16,21-1-16,-21 21 0,21-21 0,0 22 15,-21 20-15,0-21 0,0 22 16,21-1-16,-22 1 0,1-1 0,21 22 16,-21-21-16,21 20 0,-21 1 15,0 0-15,21-1 0,0-20 0,-21 20 16,-1-20-16,22-1 0,-21 22 0,21-43 15,0 22-15,0-22 0,-21 1 0,21-22 16,0 0-16,0 0 16,0-42-16,0 0 15,21-22-15,-21 22 0,21-21 16,1 0-16,-22-1 0,21-20 16,0 20-16,0-20 0</inkml:trace>
  <inkml:trace contextRef="#ctx0" brushRef="#br0" timeOffset="26039.22">12848 5165 0,'0'-43'0,"0"86"0,0-107 0,-42 22 0,21 0 16,21 20-16,0 1 0,0 0 0,0 0 15,21 0-15,0 21 0,0-21 16,0-1-16,22 22 0,-22-21 16,21 21-16,0 0 0,22 0 0,-22 0 15,1 0-15,-1 0 0,0 21 16,1 1-16,-22-1 0,0 0 0,0 21 15,-21-21-15,0 22 0,0-1 16,-21-21-16,0 22 0,0-22 0,-22 0 16,1 21-16,0-21 0,-1 1 15,1-1-15,0 0 0,-1-21 0,22 21 16,-21-21-16,21 0 0,-1 0 0,22 21 16,22-21 15,-1-21-31,0 21 0,21-21 0,1 0 0,-1 0 15,0 21-15</inkml:trace>
  <inkml:trace contextRef="#ctx0" brushRef="#br0" timeOffset="26340.06">13695 4911 0,'0'0'0,"0"-21"0,0-1 15,-21 22 1,-1 0-1,1 0-15,21 43 16,0-22-16,0 21 0,0 1 16,0-1-16,0 0 0,0 22 0,0-22 15,0 22-15,-21-1 0,21-21 16,0 22-16,-21-1 0,21 1 0,-21-1 16,0 1-16,-1-1 0,22-20 0,-42 20 15,21-20-15,0 20 0,0-21 16,-1 1-16,22-22 0,-21 21 0,21-21 15,-21-21-15,21 22 0,0-44 32,21 22-32,0-21 0,1-21 0,-22 21 15,21-22-15,0 1 0,0 0 0</inkml:trace>
  <inkml:trace contextRef="#ctx0" brushRef="#br0" timeOffset="26607.93">13631 5059 0,'0'0'0,"21"-42"15,1-43-15,-1 64 16,0 0-16,0-22 0,21 43 0,1-21 16,-22 0-16,21 21 0,1 0 0,-22 0 15,21 21-15,0 0 0,-20 0 16,-1 1-16,0 20 0,-21-21 0,0 21 16,0 1-16,-21-1 0,0-21 15,-1 22-15,-20-22 0,0 21 0,-1-21 16,1 22-16,21-22 0,-21 0 15,-1 0-15,1-21 0,21 21 16,0-21-16,-1 0 0,1 0 0,42-21 31,-21 0-15,43 0-16,-22-22 0,0 22 0,21-21 16</inkml:trace>
  <inkml:trace contextRef="#ctx0" brushRef="#br0" timeOffset="26887.79">14626 4085 0,'0'0'0,"0"-21"0,-21 21 16,0 21 0,0 22-16,-1-1 0,1 0 15,-21 1-15,21 20 0,0 1 0,-1-1 16,-20 1-16,21-1 0,0 1 0,21 20 15,-21-20-15,21-1 0,-22 1 16,22-22-16,0 0 0,0 1 0,0-1 16,0 0-16,22-20 0,-1-22 15,0 21-15,0-21 0,0 0 0,0 0 16,1 0-16,20-21 0,-21-1 0,21 1 16,-20 0-16,-1 0 15,21-21-15,-21-1 0,0-20 0,22 20 16</inkml:trace>
  <inkml:trace contextRef="#ctx0" brushRef="#br0" timeOffset="27303.55">15134 3810 0,'0'0'0,"0"-21"0,-42 21 16,21 0-16,-1 0 15,1 21-15,21 0 0,-21 0 16,21 22-16,0-22 0,0 21 15,-21 1-15,21-1 0,-21 21 16,21-20-16,-21-1 0,21 0 0,0 1 16,-22-22-16,22 0 0,-21 0 15,21 0-15,0 1 0,0-44 32,0 1-32,0-21 15,21 21-15,1-22 0,-1 1 16,0-21-16,0 20 0,21-20 0,1 20 15,-1 1-15,0 0 0,1-1 16,20 22-16,-20 0 0,-1 0 0,0 21 16,-21 0-16,22 21 0,-22 0 0,0 0 15,0 22-15,-21-22 0,0 21 16,0 22-16,0-22 0,0 0 16,0 1-16,-21-1 0,0 0 0,0 1 15,0-22-15,-1 21 0,22-21 16,-21 1-16,21-1 0</inkml:trace>
  <inkml:trace contextRef="#ctx0" brushRef="#br0" timeOffset="27712.49">16595 4551 0,'0'21'31,"0"0"-15,0 0-16,0 22 0,0-22 0,0 21 16,0 1-16,0-1 0,0 0 15,0 1-15,-22-1 0,22 0 0,-21 1 16,21-1-16,-21-21 0,21 21 15,0-20-15,-21-22 0,21 21 0,0 0 16,0-42 0,0 0-16,0-1 15,21 1-15,-21-21 0</inkml:trace>
  <inkml:trace contextRef="#ctx0" brushRef="#br0" timeOffset="28056.29">16764 4212 0,'0'0'0,"0"-21"16,-21 21-16,0 0 0,-1 0 0,1 0 16,0 0-16,0 21 0,0-21 0,21 21 15,0 1-15,-21-1 0,21 0 16,0 0-16,0 0 0,0 0 16,21-21-16,0 0 15,0 0-15,0 0 0,0 0 16,22 0-16,-22 0 0,0 0 0,0-21 15,0 0-15,1 0 0,-1 0 16,-21 0-16,0-1 0,0 1 0,0 0 16,0 0-16,0-21 0,-21 42 15,-1-22-15,1 1 0,0 21 0,0 0 16,0 0-16,0 0 0,-1 0 16,1 21-16,21 1 0,0-1 0,-21 0 15,21 0-15,0 0 16,0 0-16,0 1 0,0-1 0,0 0 0,0 0 15,21 0-15,0 0 0,-21 1 16,22-1-16,20-21 0</inkml:trace>
  <inkml:trace contextRef="#ctx0" brushRef="#br0" timeOffset="28513.03">17293 4636 0,'0'0'0,"-21"0"0,0 0 0,0 0 16,-1 0-1,1 21-15,21 0 0,0 0 0,-21 0 0,0 0 16,21 1-16,-21 20 16,0-21-16,21 21 0,-22-20 0,22 20 15,-21-21-15,0 21 0,21-20 0,0-1 16,-21 0-16,21-42 47,0 0-47,0-1 0,21 1 0,-21-21 15,21 21-15,0-22 0,1 1 16,20 0-16,-21-1 0,21 1 16,-20 21-16,20-21 0,0 20 0,1 1 15,-1 0-15,0 21 0,1 0 16,-22 0-16,21 0 0,-21 0 0,0 21 15,1 22-15,-22-22 0,0 0 16,0 21-16,0 1 0,0-1 0,0-21 16,0 21-16,0 1 0,-22-22 0,1 0 15,21 21-15,-21-20 0,21-1 16,0 0-16,-21 0 0</inkml:trace>
  <inkml:trace contextRef="#ctx0" brushRef="#br0" timeOffset="29459.75">19029 5017 0,'0'-22'16,"0"1"-16,0 0 15,0 0-15,0 0 0,21 0 0,0-1 16,0 1-16,0 0 0,-21-21 16,0 21-16,22-1 0,-22 1 0,0-21 15,0 21-15,0-22 0,-22 22 16,1 0-16,0 0 0,0 0 0,0 21 16,-22 0-16,22 0 0,-21 0 15,21 21-15,-22-21 0,1 21 16,0 21-16,21-20 0,-22 20 0,1 0 15,21 22-15,-22-22 0,22 0 16,0 22-16,21-22 0,0 1 0,0-1 16,0-21-16,0 21 0,0-20 0,21-1 15,0 0-15,1-21 0,20 0 16,-21 0-16,21 0 0,-20 0 0,20 0 16,0-21-16,1 0 15,-1-1-15,0 1 0,1-21 0,-1 21 0,0-22 16,22-20-16,-22 21 0,0-22 15,1 22-15,-1-22 0,0 1 16,-20-1-16,20 1 0,-21-22 0,0 0 16,0 22-16,1-22 0,-1 1 15,-21 20-15,21 1 0,-21 20 0,0 1 16,0 0-16,0 20 0,0 1 16,0 0-16,-21 21 0,0 21 15,-1 0-15,1 1 0,0 20 0,0 21 16,21 1-16,-42-1 0,20 1 15,1 21-15,0-1 0,0-20 0,0 20 16,0-20-16,-1 21 0,1-22 16,0 22-16,21-22 0,0-20 15,0 20-15,0-21 0,0 1 16,0-1-16,21-21 0,0 0 0,1 1 16,-1-1-16,0-21 0,21 0 0,-21 0 15,22 0-15,-22 0 0,21-21 16,1-1-16,-1 1 0,0 0 0,-21-21 15,22 21-15,-1-22 0,-21 1 16,0 21-16,1-22 0,-1 22 0,0-21 16,-21 21-16,21 21 0,-21-21 0,0 42 31,0 0-31,0 0 0,0 0 0,-21 0 16,0 22-16,0-22 0,21 21 15,0-21-15,-22 1 0,22-1 16,-21 0-16,21 0 0,0 0 0,0 0 15,0-42 17,0 0-32,21 0 0,-21 0 15,22 0-15</inkml:trace>
  <inkml:trace contextRef="#ctx0" brushRef="#br0" timeOffset="29540.71">19812 4530 0,'0'0'0,"0"-21"15</inkml:trace>
  <inkml:trace contextRef="#ctx0" brushRef="#br0" timeOffset="29639.23">19770 4466 0,'0'0'0,"21"0"47,-21 21-31,21-21-1,-21 22-15</inkml:trace>
  <inkml:trace contextRef="#ctx0" brushRef="#br0" timeOffset="30822.95">20129 4911 0,'0'0'15,"-21"0"-15,21 21 16,21-21 0,1 0-16,-1 21 15,0-21-15,0 0 0,0 0 0,22 0 16,-22-21-16,21 0 0,22 0 0,-22-1 15,0 1-15,22 0 0,-1-21 16,1 21-16,-1-1 0,-20-20 0,20 0 16,-21 21-16,1-22 0,-1 1 15,0 0-15,-20-22 0,-1 22 0,0-1 16,0-20-16,-21-1 0,0 1 16,0-1-16,0 22 0,-21-21 0,0 20 15,0 1-15,-1 21 0,1-22 16,-21 22-16,21 0 0,-22 21 15,1 0-15,21 0 0,-21 21 0,20 22 16,-20-1-16,0 21 0,21 1 16,-22 21-16,22-1 0,-21 22 0,21-21 15,-22 21-15,22-1 0,-21 22 0,21-21 16,-1 0-16,-20 21 0,21-21 16,0 21-16,0-21 0,-1 21 0,1 0 15,0-21-15,-21 21 0,21-22 16,-1 22-16,1-21 0,-21 21 0,21-21 15,0 0-15,-1-21 0,1-1 0,21 1 16,0-22-16,0 1 0,0-22 0,0 1 16,0-22-16,0 0 15,21-21-15,1 0 0,-1-21 16,0 0-16,21-22 0,-21 1 0,1 0 16,20-22-16,0 1 0,-21-1 15,22-21-15,-22 1 0,21-1 0,-21-21 16,1 22-16,-1-22 0,0 0 0,-21 0 15,0 0-15,0 0 0,0 1 16,-21 20-16,0 0 0,-22 1 0,22-1 16,-21 43-16,-1-22 0,1 22 0,21 21 15,-21-22-15,20 22 0,1 21 16,0-21-16,42 21 16,0-21-1,22 0-15,20 21 0,-20-22 16,20 22-16,22-21 0,-1 0 0,1 0 15,0 0-15,21-22 0,-22 22 16,22-21-16,-21 0 0,21-1 0,-22 1 16,22 0-16,-21-1 0,-1 1 15,-20-22-15,-1 22 0,-20-21 0,-1-1 16,0 1-16,-20-1 0,-1 1 16,-21-1-16,0 22 0,0-1 0,0 1 15,-21 0-15,-1 21 0,1-1 0,0 1 16,-21 0-16,21 21 15,-1 0-15,-20 0 0,21 21 0,0 22 16,-22-1-16,22 21 0,0 1 16,-21 21-16,21 20 0,-22-20 0,22 21 15,0 0-15,-21 21 0,20-21 16,-20 21-16,21-22 0,0 22 0,-22-21 16,22 21-16,0-21 0,0 21 0,0-21 15,-22 0-15,22 0 0,0-1 16,0 1-16,0 0 0,0-21 0,-22 21 15,22-22-15,0 1 0,0-22 0,-22 22 16,43-43-16,-21 22 0,0-22 0,21 1 16,-21-1-16,21-21 15,0 0-15,0 0 0,21-21 16,0-21-16,0 0 0,1 0 16,-1 0-16,21-22 0,0 1 0,1 0 15,-1-1-15,0-20 0,22-1 16,-22-20-16,22 20 0,-22-20 0,0-1 15,22 0-15,-22-21 0,-21 22 0,1-22 16,-1 0-16,-21 0 0,0 22 16,0-22-16,0 0 0</inkml:trace>
  <inkml:trace contextRef="#ctx0" brushRef="#br0" timeOffset="31174.75">21145 4995 0,'0'-21'47,"22"21"-47,-1 0 15,0 0-15,21 0 0,-21 0 0,22-21 16,-1 21-16,0 0 0,1-21 16,-1 21-16,22-21 0,-22 0 0,0 21 15,1-22-15,20 1 0,-21 0 16,1 0-16,-22 0 0,21-22 0,-21 22 16,1 0-16,-22 0 0,0 0 0,0-22 15,0 22-15,0 0 16,0 0-16,0 0 0,-22 21 15,1 0-15,0 0 16,0 0-16,21 21 0,-21 0 16,0 0-16,21 0 0,0 1 0,-22-1 15,22 0-15,-21 0 0,21 0 16,0 0-16,0 1 0,0-1 0,0 0 16,0 0-16,21-21 0,-21 21 15,22-21-15,-1 0 0,0 0 0,0 0 16,21 0-16,-20 0 0,-1 0 0,21-21 15,-21 21-15,22-21 0,-22 0 16</inkml:trace>
  <inkml:trace contextRef="#ctx0" brushRef="#br0" timeOffset="31306.67">22331 4487 0,'0'-21'16,"-21"21"-16,-1 0 0,1 0 15,0 0-15,0 21 16,21 1-16,-21-1 0,21 0 15,0 0-15,0 0 16,63-21-16,-42 0 0</inkml:trace>
  <inkml:trace contextRef="#ctx0" brushRef="#br0" timeOffset="31351.65">22331 7599 0</inkml:trace>
  <inkml:trace contextRef="#ctx0" brushRef="#br0" timeOffset="31750.93">22839 4530 0,'0'-21'16,"0"-1"-16,0 1 0,0 0 16,-21 21-1,-1 0-15,1 0 0,0 0 16,21 21-16,-21 0 0,0-21 15,21 22-15,0-1 0,-21 0 16,21 0-16,-22 0 0,22 0 0,0 1 16,0-1-16,0 0 0,0 0 15,22 0-15,-1 0 0,0 1 16,0-22-16,0 21 0,22-21 16,-22 0-16,21 0 0,-21 0 0,22 0 15,-22 0-15,21 0 0,0 0 16,-20 0-16,20 0 0,-21 0 0,0-21 15,0-1-15,1 22 0,-1-21 16,-21 0 0,0 0 31</inkml:trace>
  <inkml:trace contextRef="#ctx0" brushRef="#br0" timeOffset="33855.9">22161 4847 0,'0'0'0,"0"21"16,-42-21-1,84 22-15,-42-44 31,0 1-15,22 0-16,-1 21 0,0-21 16,0 0-16,21 0 0,-20-1 0,-1 1 15,0 0-15,21 0 0,-21 0 16,1 0-16,-1-1 0,0 1 0,0 0 16,0 0-16,-21 0 0,0 0 0,0-1 15,-21 1-15,0 21 16,0 0-16,0 0 0,-1 0 0,1 0 15,0 0-15,0 0 0,0 0 16,0 0-16,21 21 16,21-21-1,0 22 1,0-22-16,0 0 0,0 21 16,1 0-16,-22 0 15,21-21-15,-21 21 0,21-21 0,-21 21 16,0 1-16,0-1 0,0 0 15,0 0-15,0 0 0,0 0 16,0 1-16,0-1 0,0 0 16,0 0-16,0 0 0,0 0 15,21-21-15,0 0 0,0 0 16,1 0-16,-1 0 0,0 0 16,21-21-16,-21 21 0,22-21 0,-22 0 15,21 21-15,1-21 16,-22 0-16,21-22 0,0 22 0,1 0 15,-22 0-15,21-22 0,-21 22 0,22 0 16,-22-21-16,-21 21 0,21-1 16,-21 1-16,0 0 0,0 0 0,0 0 15,0 0-15,-21 21 16,0 0-16,0 0 0,-1 0 0,1 0 16,0 0-16,0 21 0,0 0 15,0-21-15,-1 21 0,1 0 16,0 0-16,0 1 0,0-1 0,21 0 15,0 0-15,0 0 0,-21 22 16,21-22-16,0 0 0,0 0 0,0 0 16,0 0-16,0 1 0,0-1 15,21 0-15,0-21 0,0 21 0,0-21 16,0 0-16,1 0 0,-1 0 16,21 0-16,-21 0 0,22 0 0,-22 0 15,21 0-15,-21-21 0,22 21 16,-22-21-16,21 0 0,-21-1 0,22 1 15,-22 0-15,0 0 0,0 0 0,0 0 16,-21-1-16,0 1 16,21 0-16,-21 0 0,0 0 15,0 42 1,-21 0 0,21 0-16,-21 0 0,0 1 15,21-1-15,-21 0 0,21 0 16,0 0-16,-21-21 0,21 21 0,-22 1 15,22-1 1,0-42 15,22-1-31,-1 22 0,0-21 16,-21 0-16,21 0 0,0 0 16,0 0-16,1-1 0,-22 1 15,21 0-15,0 21 0,0-21 0,-21 42 47,0 0-47,0 0 0,0 1 0,0-1 16,0 0-16,0 0 0,0 0 15,0 0-15,21 1 0,-21-1 0,21 0 16,1 0-16,-1 0 0,0-21 16,0 0-16,0 0 0,0 0 0,22 0 15,-22 0-15,21 0 0,-21 0 0,22-21 16,-1 0-16,-21 0 15,22 0-15,-22-1 0,21-20 0,0 21 16,-20-21-16,-1-1 0,21 1 16,-21-22-16,22 22 0,-22-21 0,0-1 15,0 1-15,0-1 0,0 1 0,1-1 16,-1 22-16,0-22 0,-21 22 16,0 0-16,0-1 0,0 22 0,0 0 15,0 0-15,0 42 16,-21-21-16,0 42 15,-1-21-15,1 22 0,0-1 16,0 22-16,0-22 0,0 21 0,-1 1 16,22-22-16,-21 22 0,21-1 15,-21 1-15,21-22 0,-21 22 16,21-1-16,0-21 0,0 1 0,0 20 16,0-20-16,0-22 0,0 21 15,0 0-15,0-20 0,21-1 0,0 0 16,0-21-16,1 0 0,-1 0 15,0 0-15,0 0 0,21 0 0,-20 0 16,-1 0-16,0-21 0,21 0 0,-21-1 16,22-20-16,-22 21 0,21-21 15,-21 20-15,1-20 0,-1 0 0,0-1 16,0 22-16,-21-21 0,0 0 0</inkml:trace>
  <inkml:trace contextRef="#ctx0" brushRef="#br0" timeOffset="33996.81">24193 4276 0,'0'0'0,"-42"0"0,21 0 0,0 0 0,42 0 31,21 0-31,1 0 0,-22 0 16,21-21-16,0 21 0,22 0 0,-22 0 16,1-22-16</inkml:trace>
  <inkml:trace contextRef="#ctx0" brushRef="#br0" timeOffset="34071.78">24871 4191 0,'-21'0'16,"-22"0"0,22 0-16,0 0 0</inkml:trace>
  <inkml:trace contextRef="#ctx0" brushRef="#br0" timeOffset="34928.29">3704 6964 0,'0'0'0,"21"-21"16,-21-22-16,43-20 15,-43 21-15,0-1 0,0 1 0,0 0 16,0-1-16,0 22 0,0-21 0,0 21 16,0-1-16,-22 44 31,22 20-31,-21 0 0,0 1 15,0 20-15,21 1 0,0-1 0,-21 1 16,21 20-16,-21 1 0,21 0 16,-22-1-16,22 1 0,0 0 0,-21-1 15,0 1-15,0-22 0,21 1 16,0-1-16,-21-20 0,21-1 0,0 0 16,0 1-16,0-22 0,0 0 0,0 0 15,0-42 1,0 0-1,0 0-15,0 0 0,0-22 16,0 22-16,0-21 0</inkml:trace>
  <inkml:trace contextRef="#ctx0" brushRef="#br0" timeOffset="35252.1">3323 6371 0,'21'0'0,"22"0"0,-1-21 0,0 21 15,22 0-15,-1-21 0,-20 21 16,20 21-16,1 21 0,-22 1 0,0-1 16,1 22-16,-22-1 0,0-21 0,-21 22 15,0 21-15,0-22 0,-21 1 16,0-22-16,-22 21 0,22 1 0,-21-1 15,-1-20-15,1 20 0,0-20 16,-1-1-16,1-21 0,21 0 16,-21 22-16,20-22 0,44-21 31,-1 0-31,0 0 16,0-21-16,0 21 0,0-22 15,22 22-15</inkml:trace>
  <inkml:trace contextRef="#ctx0" brushRef="#br0" timeOffset="35672.37">3895 7726 0,'0'0'0,"0"21"16,0 0-16,21-21 16,0 0-16,0 0 15,0-21-15,0 0 0,1 0 16,-1 0-16,21-22 0,-21 1 15,0 0-15,22-1 0,-1 1 0,-21-22 16,22 1-16,-1-1 0,-21 1 16,21-22-16,1 22 0,-22-1 0,0 1 15,0-1-15,0 1 0,-21-1 0,22 22 16,-22 0-16,0-1 0,0 22 16,0 0-16,0 0 0,-22 21 15,1 21 1,0 21-16,0-21 0,21 22 0,-21 20 15,0-20-15,-1 20 0,1 1 0,21-1 16,0 1-16,-21 20 0,21-20 16,0-1-16,0 1 0,0-1 0,0 1 15,0-1-15,0-20 0,0-1 16,21-21-16,0 21 0,1-20 0,-1-1 16,0 0-16,0 0 0,0-21 0,0 0 15,1 0-15,20 0 0,0 0 16,-21 0-16,22-21 0,-1 21 0,-21-21 15,22 0-15,-1-1 0,0 1 16</inkml:trace>
  <inkml:trace contextRef="#ctx0" brushRef="#br0" timeOffset="36411.96">5313 7281 0,'0'0'0,"0"-21"0,0-42 15,-21 42-15,-1-1 0,1 1 0,0 0 16,0 21-16,0 0 0,0-21 15,-22 21-15,22 0 0,-21 0 0,21 21 16,-1 0-16,-20 0 0,21 22 16,0-22-16,0 21 0,-1 1 0,1-1 15,0 0-15,0 1 0,21-1 0,0 0 16,0 1-16,0-1 0,0-21 16,0 21-16,0-20 0,0-1 0,0 0 15,21-21-15,0 0 16,0 0-16,1 0 0,20-21 15,-21 21-15,0-21 0,0-1 0,22 1 16,-22 0-16,21-21 0,-21 21 0,1-22 16,-1 22-16,21-21 0,-21-1 15,0 1-15,-21 0 0,22-1 0,-22 1 16,21 21-16,-21 0 0,0 0 16,0-1-16,0 44 15,-21-1-15,-1 21 16,1-21-16,21 22 15,0-1-15,-21-21 0,21 21 0,-21 1 16,21-1-16,0 0 0,0 1 0,0-22 16,0 21-16,0-21 0,0 1 15,21-1-15,0 0 0,0-21 0,22 0 16,-22 0-16,21 0 0,1 0 16,-1 0-16,0-21 0,1 21 0,-1-21 15,21-22-15,-20 22 0,-1-21 0,22 21 16,-22-22-16,0-20 0,1 20 15,-1-20-15,-21 21 0,0-22 0,0 1 16,1-1-16,-1 1 0,0 20 0,-21-20 16,0-1-16,0 22 15,0 0-15,21-1 0,-21 1 0,0 21 16,0 0-16,0-1 0,-21 22 16,21 22-16,-21-1 15,0 21-15,-1-21 0,1 22 0,21-1 16,-21 21-16,0 1 0,0-1 0,21 1 15,0-1-15,0 1 0,-21-1 16,21 1-16,0-22 0,0 22 0,0-22 16,0 0-16,0 1 0,0-22 0,0 0 15,21 0-15,0 0 0,0 1 16,0-22-16,0 0 16,1 0-16,-1 0 0,0 0 0,0-22 15,0 1-15,0 0 0,1 0 16,-1 0-16,-21-22 0,21 22 0,-21-21 15,21 0-15,-21-1 0</inkml:trace>
  <inkml:trace contextRef="#ctx0" brushRef="#br0" timeOffset="36607.12">5905 7091 0,'0'0'0,"-21"0"0,0 21 15,42-21 1,0 0-16,1 0 15,-1 0-15,21 0 0,-21 0 16,22-21-16,-1 0 0,-21 21 16,21-21-16,1 21 0,-1-22 0,-21 22 15,22-21-15,-22 21 0,0 0 0,0 0 16,0-21-16</inkml:trace>
  <inkml:trace contextRef="#ctx0" brushRef="#br0" timeOffset="39097.01">6583 7641 0,'0'0'0,"0"21"16,21-21 15,0-21-31,0 0 0,0 0 15,22 0-15,-1 0 0,0-22 0,1 1 16,-1 21-16,0-22 0,1 1 0,20-21 16,-20 20-16,-1 1 0,0-22 15,1 22-15,-22-21 0,0 20 0,21 1 16,-42-22-16,21 22 0,-21-21 0,0 20 16,0-84-1,-21 85-15,0 21 0,0 0 16,0-1-16,0 22 0,-1 0 15,1 0-15,0 22 0,0-1 0,0 21 0,0 0 16,-1 22-16,1-22 0,0 43 16,0-22-16,0 22 0,21 21 15,-21 0-15,-1 0 0,22-1 0,-21 1 16,0 0-16,0 21 0,0-21 0,0 21 16,-1-21-16,1 0 0,21 21 15,0-22-15,-21 1 0,21 0 0,-21 0 16,21 0-16,0 0 0,0-22 0,0 1 15,0 0-15,0-22 0,0 1 0,0-1 16,0-21-16,0 22 16,0-43-16,0 21 0,0-20 0,21-1 0,0-21 15,0 0-15,1 0 0,-1-21 0,21-1 16,-21-20-16,22 0 0,-22-1 16,21 1-16,0-21 0,1-22 15,-1 21-15,0-20 0,1-1 0,-1 0 16,-21 1-16,0-1 0,1 0 0,-22 1 15,0-1-15,-22 0 0,1 1 0,0-1 16,-21 22-16,-1-1 0,-20 1 16,-1-1-16,22 22 0,-21 21 0,-1-22 15,22 22-15,-22 0 0,22 0 0,0 21 16,20 0-16,1-21 16,0 21-16,21-22 15,21 22-15,22-21 0,-22 21 16,21-21-16,0 0 0,22 0 15,-22 0-15,22-1 0,-1 1 0,-20 0 16,20-21-16,1 21 0,-1-22 0,-21 1 16,22 21-16,-22-22 0,22 1 15,-22 0-15,0 21 0,-20-22 0,-1 22 16,0-21-16,-21 21 0,0-1 16,0 1-16,0 0 0,-21 21 15,0 0 1,-1 0-1,22 21-15,0 0 0,-21 1 0,21 20 16,0-21-16,0 21 0,0 1 16,0-22-16,0 21 0,0 1 0,0-1 15,0-21-15,21 21 0,-21-20 0,22-1 16,-22 0-16,21 0 0,0 0 16,0 0-16,0-21 0,0 22 15,1-22-15,-1 0 0,0 0 0,0 0 16,0-22-16,0 22 0,1-21 15,-1 0-15,21 0 0,-21 0 0,0 0 16,1-22-16,-1 22 0,0-21 16,-21-1-16,0 1 0,0 0 15,0-1-15,0 1 0,0 0 0,-21 21 16,0-22-16,-1 22 0,1 0 0,0 0 16,0 0-16,-21-1 0,20 22 15,1 0-15,-21 0 0,21 0 0,0 0 16,-1 22-16,-20-1 0,21 0 15,0 0-15,0 0 0,21 0 0,0 1 16,0 20-16,0-21 0,0 21 0,0-20 16,21 20-16,0-21 0,0 0 15,0 0-15,22 1 0,-22-1 0,21 0 16,-21-21-16,22 0 0,-1 0 0,0 0 16,1 0-16,-1 0 15,0 0-15,1-21 0,-1 0 0,0 21 16,-21-22-16,22-20 0,-22 21 0,21 0 15,-21 0-15,1-22 0,-1 22 16,0-21-16,-21 21 0,0-1 0,0 1 16,0 0-16,0 0 0,-21 21 0,0 0 15,-1 0-15,1 0 0,0 0 16,0 0-16,0 0 0,0 0 0,-1 0 16,22 21-16,0 0 0,0 0 15,0 1-15,0-1 16,0 0-16,22 0 0,-1 0 0,0 0 15,0 1-15,-21-1 0,21 0 0,0 0 16,1 0-16,-1 0 0,-21 1 16,0-1-16,21 0 0,0 0 0,-21 0 15,0 0-15,21 1 0,0-22 16,-21 21-16,22-21 16,-1 0-16,0 0 0,0 0 15,0 0-15,0-21 16,22 21-16,-22-22 0,0 1 0,0 0 15,0 0-15,1 0 0,-1 0 16,0-1-16,0-20 0,0 21 0,0-21 16,-21 20-16,22-20 0,-22 0 0,0 21 15,0-1-15,0 1 0,0 0 16,-22 42 15,22 0-31,0 1 0,-21-1 16,21 0-16,-21 0 0,21 21 15,0-20-15,0-1 0,-21 21 0,21-21 16,0 0-16,-21 1 0,21 20 0,0-21 16,0 0-16,0 0 15,0-42 32,0 0-47,0 0 0,0 0 16,21 0-16,-21-1 0,21 1 0,-21-21 15,21 0-15,-21 20 0,21-20 16,1 21-16,-22-21 0,21 20 0,0 1 16,0 0-16,0 21 0,0-21 15,1 21 1,-1 21-16,-21 0 0,0 0 0,0 1 16,21-1-16,-21 0 0,21 0 0,-21 21 15,21-20-15,-21-1 16,0 0-16,0 0 0,0 0 0,21 0 15,-21 1-15,22-22 32,-1-22-17,0 1-15,-21 0 16,21 0-16,0 0 0,-21 0 0,21-22 16,1 1-16,-1 21 0,0-22 15,0 1-15,21 21 0,-20 0 0,-1 0 16,0-1-16,0 1 0,-21 0 15,21 21-15,0 0 0,-21 21 16,0 0 0,0 22-16,0-22 0,0 0 15,0 0-15,0 22 16,0-22-16,0 21 0,0-21 0,0 22 16,0-22-16,0 0 0,0 21 0,0-21 15,0 1-15,22-1 16,-1 0-16,0-21 0,0 0 15,0 0-15,22 0 0,-22 0 0,0 0 16,21 0-16,-21 0 0,22-21 16,-22 0-16,21-1 0,1 1 0,-22 0 15,21 0-15,-21-21 0,22 20 16,-22-20-16,21 21 0,-21-21 0,-21 20 16,21-20-16,-21 21 0,0-21 15,0 20-15,0 1 0,-21 21 16,0 0-16,-21 0 0,21 0 15,-1 0-15,1 21 0,0 1 16,0-1-16,21 0 0,-21 0 0,21 0 16,0 22-16,0-22 0,0 0 0,0 21 15,21-21-15,0 1 0,0-1 16,0 0-16,-21 0 0,22 0 0,-1 0 16,-21 1-16,0-1 0,0 0 15,0 0-15,0 0 16,0 0-1,-21-21-15,-1 0 0,1 0 0,0 0 16,0 0-16,0 0 0,0 0 16,-1 0-1,22-21-15,0 0 0,0 0 16,0 0-16</inkml:trace>
  <inkml:trace contextRef="#ctx0" brushRef="#br0" timeOffset="39645.21">11451 6350 0,'0'0'0,"21"-21"0,0 0 16,1 0-16,-22-1 0,0 1 16,0 0-16,-22 21 15,1-21-15,0 21 0,0 0 0,0 0 16,-22 0-16,22 21 0,0 0 0,-21 22 16,-1-1-16,22 21 0,-21 1 15,0-1-15,-1 22 0,1 0 16,21-22-16,-22 22 0,22 21 15,-21-22-15,21 1 0,0 0 0,-1-22 16,22 22-16,0-22 0,0 1 0,0-1 16,0-20-16,0-1 0,0 0 0,22-20 15,-1 20-15,0-21 0,0 0 16,21-21-16,-20 21 0,-1-21 0,21 0 16,-21 0-16,22 0 0,-22 0 0,21-21 15,-21 0-15,22 0 0,-22 0 16,21 0-16</inkml:trace>
  <inkml:trace contextRef="#ctx0" brushRef="#br0" timeOffset="40079.47">11769 6943 0,'0'0'0,"0"-21"0,0-1 0,0-41 16,-22 63-1,1 0-15,0 21 16,0 0-16,0 0 0,0 1 15,-1 20-15,1-21 0,0 21 16,0 1-16,0 20 0,0-20 0,21-1 16,0 21-16,0-20 0,0-1 0,0 0 15,0 1-15,0-22 0,21 21 16,0-21-16,0 1 0,0-22 16,22 0-16,-22 0 0,21 0 0,0 0 15,-20 0-15,20 0 0,0-22 0,1 1 16,-1 0-16,0-21 0,1 21 15,-22-22-15,21 1 0,-21 0 0,0-1 16,1 1-16,-1 0 0,-21-1 0,0 1 16,0 0-16,0-1 0,-21 1 15,-22 21-15,22 0 0,0-22 0,-21 43 16,20-21-16,-20 21 0,21 0 16,-21 0-16,-1 0 0,22 0 0,-21 21 15,21 0-15,-22-21 0,22 22 0,0-1 16,21 0-16,0 0 15,0 0-15,0 0 0,0 1 16,21-1-16,0 0 0,0-21 0,22 0 16,-22 21-16,21-21 0,1 0 15,20 0-15</inkml:trace>
  <inkml:trace contextRef="#ctx0" brushRef="#br0" timeOffset="40459.25">12658 6964 0,'0'0'0,"21"-21"0,0 21 0,-21-21 15,-21 21 1,0 0-16,-1 0 16,1 0-16,0 21 0,-21-21 0,21 21 15,-22 0-15,22 0 0,-21 0 0,21 1 16,-1-1-16,1 0 0,21 0 16,0 0-16,0 0 0,0 1 15,0-1-15,21-21 0,1 21 0,-1-21 16,0 0-16,0 21 0,21-21 15,-20 21-15,-1-21 0,21 21 0,-21-21 16,0 22-16,1-1 0,-1-21 0,-21 21 16,0 0-16,0 0 0,0 0 15,0 1-15,0-1 16,-21 0-16,-1-21 0,-20 21 0,21 0 16,-21-21-16,20 0 0,-20 21 15,21-21-15,-21 0 0,20 0 16,-20 0-16,21 0 0,0 0 0,0 0 15,21-21 1,0 0 0,21 21-16,-21-21 0,21-21 0,0 20 15,0 1-15,0-21 0</inkml:trace>
  <inkml:trace contextRef="#ctx0" brushRef="#br0" timeOffset="40803.31">12912 6244 0,'0'0'0,"21"-42"16,0 21-16,-21 0 0,21-1 15,0 1-15,0 21 0,1 0 0,-1 0 16,0 0-16,21 0 0,1 21 0,-1 1 16,0-1-16,1 21 0,-1 0 15,0 22-15,1-22 0,-1 22 0,-21-1 16,21 1-16,-20-1 0,20 1 15,-21 20-15,0-20 0,-21-1 0,0 1 16,0-1-16,0 1 0,-21-1 16,0 1-16,-21-1 0,-1 1 0,-20-1 15,-1-20-15,1 20 0,-1-20 16,1-1-16,-1 0 0,1-21 0,-1 22 16,22-22-16,-22 0 0,43 0 0,0-21 15,0 0-15,0 0 0,21-21 31,21 0-31,0 0 0,0 0 16,0-1-16,22 1 0</inkml:trace>
  <inkml:trace contextRef="#ctx0" brushRef="#br0" timeOffset="42384.92">15261 7366 0,'0'0'16,"0"-21"0,0 0-16,0 0 0,21-1 0,0 1 15,1 0-15,-1 0 0,0-21 16,0 20-16,0 1 0,22-21 0,-22 21 16,0-22-16,-21 22 0,0-21 15,0 0-15,0 20 0,0-20 0,0 21 16,-21 0-16,0 0 0,-22-1 0,1 22 15,0 0-15,-22 0 0,1 0 16,20 22-16,-20-1 0,20 21 0,1-21 16,-21 22-16,41-1 0,-20 0 0,21 22 15,0-22-15,0 22 16,21-22-16,0 21 0,0-20 0,0-1 16,0 0-16,21 1 0,-21-1 0,42-21 15,-21 0-15,0 1 0,22-1 16,-22-21-16,21 0 0,1 0 0,-1 0 15,0 0-15,1 0 0,-1-21 0,0-1 16,22 1-16,-22 0 0,0 0 16,1-21-16,-22 20 0,21-20 0,1 0 15,-22-1-15,0 1 0,0 0 16,-21-1-16,0 1 0,0 0 16,0-1-16,0 22 0,0-21 0,0 21 15,0 0-15,-21 42 31,21 21-31,-21-21 0,21 22 0,-21-1 16,21 21-16,0-20 0,0 20 16,0 1-16,0-22 0,0 0 0,0 1 15,0-1-15,21 0 0,21-20 0,-21-1 16,0 0-16,22 0 0,-22-21 16,21 0-16,1 0 0,-1 0 0,-21 0 15,21 0-15,1-21 0,-1 0 0,0 0 16,-20-1-16,20 1 0,-21 0 15,21-21-15,-20 21 0,-1-22 16,-21 1-16,0 21 0,0-22 0,0 22 16,0-21-16,0 21 0,0 0 0,0-1 15,-21 22-15,-1 0 16,1 0-16,0 22 0,0-1 0,0 0 16,0 21-16,-1-21 0,1 22 0,0-22 15,0 21-15,0 1 0,21-22 16,-21 21-16,21-21 0,-22 0 0,22 1 15,0-1-15,0 0 16,22-21-16,-1 0 0,0 0 16,0 0-16,0-21 0,0 0 15,1 21-15,20-22 0,-21 1 0,0 0 16,22 0-16,-22-21 0,0 20 16,0 1-16,0 0 0,0 0 0,1 0 15,-22 0-15,0-1 0,21 22 0,-21 22 31,0-1-31,0 0 16,0 0-16,0 0 0,0 22 0,0-22 16,0 0-16,21 0 0,-21 0 15,21 0-15,-21 1 0,21-1 0,0 0 16,22 0-16,-22-21 0,21 21 0,1-21 16,-1 0-16,21 0 0,-20 0 15,-1 0-15,0 0 0,22 0 0,-22-21 16,1 0-16,-1 0 0,0 21 15,1-21-15,-22-1 0,21 1 16,-21 0-16,0-21 0,-21 21 0,0-1 16,0-20-16,0 0 0,0 21 0,0-22 15,0 1-15,-21 21 0,0 0 0,21-1 16,-21 1-16,0 21 0,0 0 16,-1 0-16,1 0 0,-21 21 0,21 1 15,0-1-15,-1 0 0,-20 0 16,21 21-16,0-20 0,0 20 15,-1-21-15,22 21 0,0-20 0,0 20 16,0-21-16,0 0 0,0 0 0,0 1 16,0-1-16,0 0 0,22-21 15,-1 0-15,0 0 0,0 0 0,21 0 16,-20 0-16,20 0 0,-21-21 0,21 0 16,-20 21-16,-1-22 0,21-20 15,-21 21-15,22-21 0,-22-1 0,0 1 16,0 0-16,0-1 0,22-20 0,-22-1 15,0 1-15,0-1 0,0 1 16,0-22-16,1 22 0,-1-22 16,-21 21-16,0-20 0,0 41 0,21-20 15,-21 21-15,0 20 0,0 1 16,-21 42-16,21 1 16,-21-1-16,-1 21 0,1 22 15,0-22-15,0 21 0,21 1 0,-21-22 16,0 22-16,-1-1 0,22 1 0,-21-1 15,21-20-15,0 20 0,0 1 16,0-22-16,0 21 0,0-20 0,0-1 16,21 0-16,1-20 0,-1 20 0,0-21 15,0 0-15,21 0 0,1-21 16,-22 0-16,21 0 0,1 0 0,-1 0 16,0-21-16,-21 0 0,22 0 15,-1 0-15,0 0 0,-20-1 0</inkml:trace>
  <inkml:trace contextRef="#ctx0" brushRef="#br0" timeOffset="43156.12">19008 6583 0,'0'-42'0,"0"84"0,21-127 16,-21 22-16,0 20 0,21 1 0,-21 0 15,0 21-15,0-1 0,0 1 16,0 0-16,0 0 0,0 42 16,0 21-1,-21 1-15,21-1 0,0 22 0,-21-1 16,21 1-16,-22 20 0,22-20 0,0 20 15,-21 1-15,21-21 0,-21 20 16,0-20-16,21 20 0,-21-20 0,21-22 16,0 22-16,0-22 0,0 0 15,0-20-15,0 20 0,-21-42 0,21 21 16,0 0-16,0-42 31,0 0-31,0 0 0,0 0 0,0-22 16,0 22-16,0-21 0,0-1 15,21 1-15,0 0 0,0-1 16,21 22-16,-20-21 0,20 21 0,0 0 16,1-1-16,-22 22 0,21 0 0,0 0 15,-20 0-15,20 22 0,-21-1 16,21 0-16,-20 21 0,-1-21 0,0 22 16,-21-1-16,0 0 0,0-20 0,0 20 15,0 0-15,-21-21 0,-22 22 16,22-22-16,-21 21 0,0-21 15,-1 1-15,1-1 0,0-21 0,-1 21 16,1 0-16,0-21 0,20 0 16,-20 0-16,21 0 0,0 0 0,0 0 15,-1 0-15,1-21 0,21 0 16,0 0-16,0-1 16,0 1-1,21 21-15,1-21 0,-1 0 16,0 21-16,0-21 0,0 0 0,22 21 15</inkml:trace>
  <inkml:trace contextRef="#ctx0" brushRef="#br0" timeOffset="43555.9">19600 7154 0,'0'0'0,"0"-21"0,0 0 0,0 0 15,21 21-15,-21-21 0,22 0 16,-22-1-16,21 1 0,-21 0 0,21 21 15,0 0-15,-21-21 0,21 21 0,0 0 16,1 0-16,-1 0 0,-21 21 16,21 0-16,0 0 0,0 22 0,-21-22 15,0 21-15,0 1 0,21-1 0,-21 0 16,0 1-16,0-22 16,0 21-16,0 0 0,0 1 0,0-22 15,-21 0-15,21 0 0,-21 0 0,21 1 16,0-44 15,0 1-31,0 0 0,21 0 16,0-21-16,-21 20 0,22-20 15,-1 0-15,0-1 0,-21 1 0,21 0 16,0-1-16,0 22 0,1-21 16,-1 21-16,0 0 0,0-1 0,0 22 15,0 0-15,1 0 16,-1 0-16,0 0 15,0 0-15,-21 22 16,21-1-16,0 0 0</inkml:trace>
  <inkml:trace contextRef="#ctx0" brushRef="#br0" timeOffset="44006.64">20637 7133 0,'22'-42'15,"-22"21"-15,-22 21 32,1 0-32,0 21 15,0 0-15,0 0 0,0 0 0,-1 22 16,1-22-16,0 21 0,0-21 16,21 22-16,0-22 0,0 21 0,0-21 15,0 1-15,0 20 0,0-21 16,0 0-16,21 0 0,21-21 0,-20 22 15,20-22-15,0 0 0,1 0 0,-1 0 16,0 0-16,1 0 0,-1 0 16,0-22-16,1 1 0,-22 21 0,21-21 15,-21 0-15,0 0 0,1 0 0,-22-22 16,0 22-16,0-21 0,0 21 16,0-22-16,0 1 0,-22 21 15,22-22-15,-21 1 0,0 21 0,-21 0 16,21 0-16,-1-1 0,1 1 15,0 21-15,0 0 0,-21 0 0,20 0 16,1 0-16,0 21 0,0 1 0,0-1 16,0 21-16,-1-21 0,22 0 15,0 22-15,-21-1 0,21-21 0,0 0 16,0 22-16,0-22 0,0 0 0,0 0 16,21-21-16,1 0 0,20 21 15,-21-21-15,21 0 0</inkml:trace>
  <inkml:trace contextRef="#ctx0" brushRef="#br0" timeOffset="45739.41">21463 7027 0,'0'0'16,"0"-42"-16,21 42 0,-21-21 0,0 0 16,-21 42-1,0 0 1,0 0-16,21 0 0,-22 1 15,1 20-15,21 0 0,-21-21 0,21 22 16,-21-22-16,21 21 0,0-21 0,0 22 16,0-22-16,0 0 0,0 0 15,0 0-15,21 1 16,0-22-16,0 0 0,1 0 16,-1 0-16,0 0 0,0-22 15,-21 1-15,21 0 0,0 0 0,1 0 16,-1 0-16,0-1 0,-21-20 0,21 21 15,0-21-15,0 20 0,-21 1 16,22-21-16,-22 21 0,21 0 0,-21-1 16,0 1-16,0 42 31,0 1-31,0-1 0,0 0 16,0 0-16,0 21 0,0-20 0,0-1 15,-21 21-15,21-21 16,0 0-16,0 1 0,0-1 0,0 0 15,0 0-15,21 0 0,-21 0 0,21-21 16,0 0-16,0 0 0,22 0 16,-22 0-16,0 0 0,0 0 0,21 0 15,-20-21-15,-1 21 0,21-21 0,-21 0 16,0-21-16,1 20 0,-1-20 16,0 21-16,0-21 0,0 20 0,-21-20 15,21 21-15,1-21 0,-22 20 16,21 1-16,-21 0 0,0 0 15,0 0-15,0 42 32,0 0-32,0 0 0,0 0 15,-21 1-15,21-1 0,-22 0 0,22 0 16,-21 21-16,21-20 0,0-1 16,0 21-16,0-21 0,0 0 0,0 1 15,0-1-15,0 0 0,0 0 0,0 0 16,21-21-16,1 0 15,-1 0-15,0 0 0,0 0 16,0 0-16,22 0 0,-22-21 0,0 0 16,21 0-16,1 0 0,-22-1 15,21 1-15,-21-21 0,22 21 16,-22-22-16,0 22 0,0 0 0,0 0 16,0 0-16,-21 0 0,-21 21 31,0 0-31,0 0 15,0 21-15,0 0 0,-1-21 0,22 21 16,0 0-16,0 0 0,0 1 0,0-1 16,0 0-16,0 0 0,0 0 15,0 0-15,0 1 0,0-1 0,22-21 16,-22 21-16,21 0 16,-21-42 30,0 0-46,0 0 16,-21 21-16,21-22 16,-22 22-16,1 0 15,0 0-15,21 22 16,-21-22 0,21 21-16,0 0 0,0 0 15,21-21 1,0 21-16,0-21 0,1 0 15,-1 0-15,21 0 0,-21 21 0,22-21 16,-22 0-16,21 0 0,0 0 16,-20 0-16,20 0 0,-21-21 0,21 0 15,-20 21-15,-1-21 0,21 0 0,-21 0 16,0-1-16,1-20 0,-22 21 16,21 0-16,0-22 0,-21 22 0,21-21 15,-21 21-15,0-22 0,21 22 0,-21 0 16,21 21-16,-21-21 0,0 0 15,0 42 1,0 0 0,0 0-16,-21 0 0,0 1 15,0 20-15,0-21 0,21 0 16,-21 22-16,21-22 0,-22 0 16,22 21-16,0-21 0,0 1 0,0-1 15,0 0-15,0 0 0,0 0 0,0 0 16,22 1-16,-1-22 15,0 0-15,0 0 0,0 0 0,0 0 16,1 0-16,-1 0 0,21 0 0,-21-22 16,0 1-16,1 0 0,-1 0 15,0 0-15,0 0 0,0-1 0,0-20 16,1 21-16,-1 0 0,-21-22 0,0 22 16,0 0-16,21 0 0,-21 0 15,0 0 1,-21 21-16,0 0 15,21 21 1,0 0 0,21-21 15,0 0-31,0 0 0,0 0 16,0-21-16,1 21 0,-1 0 0,0-21 15,0-1-15,0 1 16,0 21-16,1-21 15,-22 42 17,-22 0-32,22 1 0,-21-1 15,0 0-15,21 0 0,-21 0 0,21 22 16,0-22-16,-21 0 0,21 21 16,0-21-16,0 1 0,0-1 0,0 0 15,0 0-15,0 0 0,0 0 16,21-21-1,0 0-15,0 0 16,0 0-16,1-21 0,-1 21 0,0-21 16,-21 0-16,21 21 0,0-21 15,0 0-15,1-1 0,-1 1 16,0 0-16,0-21 0,-21 21 0,21-1 16,0-20-16,1 21 0</inkml:trace>
  <inkml:trace contextRef="#ctx0" brushRef="#br0" timeOffset="46083.72">24447 6329 0,'0'0'0,"0"-21"0,22 21 16,-22-21-16,0 42 31,0 0-15,0 0-16,0 0 0,0 0 16,0 1-16,0-1 0,0 0 0,0 0 15,0 0-15,-22 0 0,22 1 16,-21-1-16,0 0 15,21 0-15,21-21 47,0-21-47,1 21 0</inkml:trace>
  <inkml:trace contextRef="#ctx0" brushRef="#br0" timeOffset="46275.62">24638 6329 0,'21'-21'15,"-21"0"-15,0 42 16,0 0 0,0 0-16,-21 0 15,21 0-15,0 1 0,0-1 16,0 0-16,-21 0 0,21 0 16,-21 0-16,21 1 0,0-1 15,0 0-15,0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7977-8E8C-486E-9AB4-74319A0A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D4FF0-C1D5-46F8-8825-C6FF374E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054E-9E58-4369-B2A7-F1607898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5013-327A-4F24-99CC-96FF28FA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C0E8-08C5-4975-B68C-0F0788EA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391F-8E0E-42D6-849A-E21C254A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EE646-CF0F-40EB-84E9-EF1ADBC43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92A3-6821-4B1C-9E32-2B1C5AEE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99CA-26B2-494D-B626-D64C1484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6A78-008B-4220-ADC4-7B8B9330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3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7818B-1FF7-4915-A5AD-E48A29E5E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84F28-B21A-4A2E-AB04-5C40733B6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232E-AB6D-4E5F-9959-5A4478F7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4B6C-8C74-44FF-A6AC-ECADAD60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FAFF-0601-4AD0-B265-5D5E78BC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3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BE13-F285-4C3C-865E-2A530567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D292-73E0-46C1-8BA1-5AA15EAB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3D9B-F550-4394-B985-D98D1A09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BAA2-62ED-4DBF-B8BA-9874F13C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6D4C-8183-45AD-BE0A-EA82C5DC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7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47C5-7CC2-4094-B5EA-2C6B2F84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4D299-3C91-4647-9D12-E5E473D0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EDC9-B030-4060-AA42-4D179305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D28D-EF63-4C63-890A-CC844B8A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2AE4-B07A-4B09-B25C-F0A20688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AB97-5A23-44D4-9FA4-E70E7882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426C-BCE2-46AC-BC52-4B4A3632B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45BE5-DCC1-42E4-900E-2A984EAFA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5557-A9F1-4D6F-9FF3-C000682C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8913-E646-45B9-9BE6-82DD2BCC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AC27-B945-4F9B-8FB4-677D4C5E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1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BD9A-1A6B-459B-B4C6-4D477D7D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1094A-1E81-4794-887A-495F6CD94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D7DFC-D1AA-462A-A993-1F2F902BC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DC6E3-B037-4D0F-A1B1-69772EFE4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E1B6A-A51E-4BA3-9B27-03F0BE9BE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8B25A-E00D-438E-B3F0-634B3B3F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A0772-E4FC-44AA-9734-7D301092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AC615-38E0-4400-9718-1E89CE46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2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DD45-5F89-4A9F-AFB9-F3DB4939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29A0E-9D38-4F1E-963A-664B7674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4FF47-AA3D-4EF3-8822-322B5C09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85DE6-E1AB-4A4A-97D6-99C8DF19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2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DB3AD-3F93-41AF-9117-284CC1D4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9FA45-3C9F-4F7C-B663-37F2A621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BE337-8F7C-4B15-854D-4032FD36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3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83AD-7F4E-4B25-9756-7B91EFD4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263C-BFA1-47B5-914A-275DB84E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7A272-705D-46BC-9E25-553A2571A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6448D-FEE5-442F-B7DF-365358D9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07B1D-EA5C-4E58-A106-5E51E6AC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5A955-F708-4987-8BFE-BB837C5E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63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7449-8222-4805-B84A-CE1ABA06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E086F-3970-4198-B2BB-6A804C239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1AFB-6354-4BBC-BC91-81297D9D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74CF3-96AE-43D3-84BD-AAEDC857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0E951-73FE-48B7-B296-981C7D7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BADB7-EA04-49D0-BF9C-3EE70762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76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7919F-AC38-4223-BA0D-AD9B2F68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D3F7-C508-4981-9B7D-81284CC3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1F3F-319E-4982-A018-998D342CD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61B9-E09F-480B-A03A-9ADDBB6DBFC6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4568-4730-4875-B170-B5823A4AB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153A-4F0A-494E-B6EC-E1B9113ED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A5A4-E063-4B7B-B331-805D45A8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993-2665-4694-BC33-414E4264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64FB-797E-4CB8-B478-981B1B04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AE9045-B237-441B-A026-DCA0212E0537}"/>
                  </a:ext>
                </a:extLst>
              </p14:cNvPr>
              <p14:cNvContentPartPr/>
              <p14:nvPr/>
            </p14:nvContentPartPr>
            <p14:xfrm>
              <a:off x="144720" y="205920"/>
              <a:ext cx="8656560" cy="58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AE9045-B237-441B-A026-DCA0212E0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96560"/>
                <a:ext cx="867528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07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993-2665-4694-BC33-414E4264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64FB-797E-4CB8-B478-981B1B04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72C053-4A69-4978-B4E0-DF01D9B99DC8}"/>
                  </a:ext>
                </a:extLst>
              </p14:cNvPr>
              <p14:cNvContentPartPr/>
              <p14:nvPr/>
            </p14:nvContentPartPr>
            <p14:xfrm>
              <a:off x="1424880" y="99000"/>
              <a:ext cx="691164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72C053-4A69-4978-B4E0-DF01D9B99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5520" y="89640"/>
                <a:ext cx="69303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94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E7F319-1471-453C-878D-089CAE98BA1C}"/>
                  </a:ext>
                </a:extLst>
              </p14:cNvPr>
              <p14:cNvContentPartPr/>
              <p14:nvPr/>
            </p14:nvContentPartPr>
            <p14:xfrm>
              <a:off x="434160" y="480240"/>
              <a:ext cx="9159840" cy="390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E7F319-1471-453C-878D-089CAE98B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470880"/>
                <a:ext cx="9178560" cy="39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27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F8FFBB-C3BA-4FDD-B19B-4850C9D14735}"/>
                  </a:ext>
                </a:extLst>
              </p14:cNvPr>
              <p14:cNvContentPartPr/>
              <p14:nvPr/>
            </p14:nvContentPartPr>
            <p14:xfrm>
              <a:off x="342720" y="38160"/>
              <a:ext cx="8626320" cy="594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F8FFBB-C3BA-4FDD-B19B-4850C9D14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8800"/>
                <a:ext cx="864504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71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38FF8C-C11F-4053-9451-B9D971A1685B}"/>
                  </a:ext>
                </a:extLst>
              </p14:cNvPr>
              <p14:cNvContentPartPr/>
              <p14:nvPr/>
            </p14:nvContentPartPr>
            <p14:xfrm>
              <a:off x="243720" y="144720"/>
              <a:ext cx="7125120" cy="605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38FF8C-C11F-4053-9451-B9D971A16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35360"/>
                <a:ext cx="7143840" cy="60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13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881926-5902-42D1-8AA3-88E281C36CC3}"/>
                  </a:ext>
                </a:extLst>
              </p14:cNvPr>
              <p14:cNvContentPartPr/>
              <p14:nvPr/>
            </p14:nvContentPartPr>
            <p14:xfrm>
              <a:off x="1333440" y="60840"/>
              <a:ext cx="7849080" cy="129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881926-5902-42D1-8AA3-88E281C36C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51480"/>
                <a:ext cx="7867800" cy="13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99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993-2665-4694-BC33-414E4264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64FB-797E-4CB8-B478-981B1B04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67D9AD-4038-4F8B-8C13-BFF8DBF6CD27}"/>
                  </a:ext>
                </a:extLst>
              </p14:cNvPr>
              <p14:cNvContentPartPr/>
              <p14:nvPr/>
            </p14:nvContentPartPr>
            <p14:xfrm>
              <a:off x="76320" y="0"/>
              <a:ext cx="942624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67D9AD-4038-4F8B-8C13-BFF8DBF6CD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944496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89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993-2665-4694-BC33-414E4264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64FB-797E-4CB8-B478-981B1B04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CC736A-87C3-409E-A6B0-9ADFB858EF3A}"/>
                  </a:ext>
                </a:extLst>
              </p14:cNvPr>
              <p14:cNvContentPartPr/>
              <p14:nvPr/>
            </p14:nvContentPartPr>
            <p14:xfrm>
              <a:off x="0" y="38160"/>
              <a:ext cx="7948080" cy="417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CC736A-87C3-409E-A6B0-9ADFB858EF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7966800" cy="41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94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993-2665-4694-BC33-414E4264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64FB-797E-4CB8-B478-981B1B04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37CB57-4667-45CB-A923-B61F4BCBF290}"/>
                  </a:ext>
                </a:extLst>
              </p14:cNvPr>
              <p14:cNvContentPartPr/>
              <p14:nvPr/>
            </p14:nvContentPartPr>
            <p14:xfrm>
              <a:off x="304920" y="106560"/>
              <a:ext cx="5303880" cy="385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37CB57-4667-45CB-A923-B61F4BCBF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97200"/>
                <a:ext cx="5322600" cy="38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90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993-2665-4694-BC33-414E4264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64FB-797E-4CB8-B478-981B1B04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BA39A2-8601-42D6-9ABF-1FBDAE7867AD}"/>
                  </a:ext>
                </a:extLst>
              </p14:cNvPr>
              <p14:cNvContentPartPr/>
              <p14:nvPr/>
            </p14:nvContentPartPr>
            <p14:xfrm>
              <a:off x="91440" y="122040"/>
              <a:ext cx="8466120" cy="513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BA39A2-8601-42D6-9ABF-1FBDAE7867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12680"/>
                <a:ext cx="8484840" cy="51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41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993-2665-4694-BC33-414E4264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64FB-797E-4CB8-B478-981B1B04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3E8303-A460-4081-B644-1AA8D792AED4}"/>
                  </a:ext>
                </a:extLst>
              </p14:cNvPr>
              <p14:cNvContentPartPr/>
              <p14:nvPr/>
            </p14:nvContentPartPr>
            <p14:xfrm>
              <a:off x="502920" y="358200"/>
              <a:ext cx="5700240" cy="371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3E8303-A460-4081-B644-1AA8D792AE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348840"/>
                <a:ext cx="5718960" cy="37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58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993-2665-4694-BC33-414E4264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64FB-797E-4CB8-B478-981B1B04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991B7B-2097-410E-8A97-1B25FC2A578C}"/>
                  </a:ext>
                </a:extLst>
              </p14:cNvPr>
              <p14:cNvContentPartPr/>
              <p14:nvPr/>
            </p14:nvContentPartPr>
            <p14:xfrm>
              <a:off x="1638360" y="335160"/>
              <a:ext cx="661428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991B7B-2097-410E-8A97-1B25FC2A57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9000" y="325800"/>
                <a:ext cx="663300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17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993-2665-4694-BC33-414E4264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64FB-797E-4CB8-B478-981B1B04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91F52A-C685-4F3B-BBB7-7B50FBAC376E}"/>
                  </a:ext>
                </a:extLst>
              </p14:cNvPr>
              <p14:cNvContentPartPr/>
              <p14:nvPr/>
            </p14:nvContentPartPr>
            <p14:xfrm>
              <a:off x="2567880" y="152280"/>
              <a:ext cx="1715040" cy="192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91F52A-C685-4F3B-BBB7-7B50FBAC3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8520" y="142920"/>
                <a:ext cx="1733760" cy="19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27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993-2665-4694-BC33-414E4264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64FB-797E-4CB8-B478-981B1B04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2E079F-2060-4EDF-B3D4-54A11617AFFD}"/>
                  </a:ext>
                </a:extLst>
              </p14:cNvPr>
              <p14:cNvContentPartPr/>
              <p14:nvPr/>
            </p14:nvContentPartPr>
            <p14:xfrm>
              <a:off x="342720" y="182880"/>
              <a:ext cx="8611200" cy="327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2E079F-2060-4EDF-B3D4-54A11617A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73520"/>
                <a:ext cx="8629920" cy="32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96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2021-03-29T13:05:28Z</dcterms:created>
  <dcterms:modified xsi:type="dcterms:W3CDTF">2021-03-29T14:52:17Z</dcterms:modified>
</cp:coreProperties>
</file>