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3:10:51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 3789 0,'21'0'47,"-42"0"-15,0 0-17</inkml:trace>
  <inkml:trace contextRef="#ctx0" brushRef="#br0" timeOffset="2563.77">3217 1270 0,'0'-21'31,"0"0"-15,0 0-1,21-1-15,-21 1 16,22 0-16,-22 0 16,0 0-16,0 0 0,0-1 0,0 1 15,0 0-15,0 0 0,0 0 16,0 0-16,0 42 47,0 21-47,0-21 0,-22 22 15,1-1-15,21 0 0,-21 1 16,0 20-16,0-21 0,0 22 0,-1-1 16,22 1-16,-21 21 0,0-22 15,0 1-15,0-1 0,0 1 16,-1-22-16,22 21 0,0-20 0,-21-1 15,21-21-15,0 0 0,-21 1 16,21-1-16,0 0 0,0-42 31,0 0-15,0-22-16,21 22 0,-21-21 0,21-1 16,-21 1-16,22-21 0,-1-1 15,-21 22-15,21-22 0,0 1 16,0-1-16,22-63 15,-22 43-15,0 41 16,-21 1-16,21 0 0,-21 20 0,0-20 16,0 21-16,21-21 0,-21 20 15,21-20-15,-21 21 0,0 0 16,0 0-16,22 42 31,-22 0-31,0 0 0,0 0 0,0 0 16,0 22-16,0-1 0,0 0 15,0 1-15,0-1 0,0 0 0,0 22 16,0-22-16,0 1 0,0 20 16,0-21-16,0 22 0,0-1 15,0-20-15,0-1 0,0 0 0,21 1 16,-21-1-16,21-21 16,-21 22-16,0-22 0,0 0 0,0 0 0,0 0 15,21 0-15,-21-42 47,0 0-47,0 0 0,0 0 16,0 0-16</inkml:trace>
  <inkml:trace contextRef="#ctx0" brushRef="#br0" timeOffset="2805.63">3006 1778 0,'0'0'0,"21"21"16,0-21-16,0 0 16,0 0-16,0 0 15,1 0-15,-1 0 16,0 0-16,0-21 0,0 21 16,0 0-16,1-21 15,-1 21 1,-21-21-16,0 0 15,21 21 1</inkml:trace>
  <inkml:trace contextRef="#ctx0" brushRef="#br0" timeOffset="3660.6">4085 1820 0,'42'0'0,"-20"-21"15,-22 0-15,0 0 16,21-21-16,-21 20 0,0 1 16,0 0-16,0 0 0,0 0 15,0 0-15,-21-1 0,-1 1 0,1 21 16,0 0-16,-21 0 15,-1 0-15,1 0 16,21 21-16,-21 1 0,20-1 16,-20 0-16,0 0 0,21 21 0,-22 1 15,22-22-15,0 21 0,0 1 16,0-22-16,21 21 0,-22-21 0,22 0 16,0 1-16,0-1 0,22 0 15,20 0-15,21-21 16,-41 0-16,20 0 0,0 0 15,1-21-15,-1 0 0,-21 0 0,21-1 16,-20 1-16,20 0 0,-21 0 16,0-21-16,0 20 0,-21 1 15,22-21-15,-22 21 0,21 0 16,-21-1-16,0-20 0,0 21 16,0 42 15,0 0-31,0 0 15,0 1-15,0-1 0,0 21 16,0 0-16,0 1 0,0-1 0,0 0 16,0 1-16,0 20 0,0-20 15,0 20-15,0 1 0,0-1 0,0 22 16,0-22-16,0 1 0,0 20 0,0-20 16,0-1-16,0 22 15,21 42-15,0-63 0,0-1 16,0 1-16,-21-1 0,22 1 15,-1-22-15,0 21 0,-21-20 0,0-1 16,0 0-16,0-20 0,0 20 0,0-21 16,0 0-16,0 0 0,-21 1 15,0-22-15,-1 0 0,1 0 0,0 0 16,-21 0-16,21 0 0,-22-22 16,1 1-16,0 0 0,-22-21 15,1-1-15,20 1 0,-20-21 0,-1 20 0,22-20 16,0-1-16,-1 1 0,1-1 15,21 1-15,0-1 0,-1-42 16,22 43-16,0-1 16,0 1-16,0 21 0,22-22 0,-1 1 15,0 20-15,0-20 0,21 20 16,-20 1-16,20 0 0,0-1 0,1 1 16,-1 0-16,-21 21 0,21-1 15,1 1-15,-22 0 0,0 0 16,0-21-16,0 20 15,1 22-15</inkml:trace>
  <inkml:trace contextRef="#ctx0" brushRef="#br0" timeOffset="4099.35">4318 1863 0,'0'0'15,"-21"21"-15,21 0 16,21-21 15,0 0-31,0-21 0,22 0 16,-22 21-16,0-21 0,21-1 0,-21 1 16,1 0-16,-1 0 0,0 0 15,0 0-15,-21-1 0,0 1 16,0 0-16,-21 21 15,0 0-15,-22 0 16,22 0-16,0 0 0,-21 21 16,21 0-16,-1 1 0,1-1 0,0 0 15,0 0-15,0 21 0,21-20 16,0-1-16,0 21 0,0-21 0,0 0 16,0 22-16,0-22 0,0 0 15,21 0-15,0-21 0,0 21 0,0-21 16,1 0-16,-1 0 0,21 0 15,0 0-15,-20 0 0,62 0 16,1-21-16,-43 21 16,1-21-16,-1 0 0,0 0 15,1 0-15,-22-22 0,21 22 0,-21-21 16</inkml:trace>
  <inkml:trace contextRef="#ctx0" brushRef="#br0" timeOffset="4564.09">5059 1693 0,'0'0'0,"0"-21"16,0 0-16,-21 21 31,21 21-31,-22 0 0,1 1 16,21 20-16,0-21 15,0 0-15,0 0 0,0 1 0,0 20 16,-21-21-16,21 0 16,0 22-16,0-22 0,-21 0 15,21 0-15,0 0 0,0 0 16,0 1-16,0-1 15,-21-21 1,0-21 0,21-1-1,0 1-15,0 0 0,0 0 0,0 0 16,0-22-16,0 22 0,0-21 16,0 21-16,21-22 0,0 1 0,21 21 15,-21-21-15,1 20 0,20 1 16,-21 0-16,21 0 0,-20 0 15,-1 21-15,21 0 0,-21 0 16,0 0-16,22 21 0,-22 0 0,-21 0 16,21 0-16,0 22 0,-21-22 15,0 21-15,0 22 16,0-22-16,0-21 0,0 0 0,0 1 16,-21-1-16,21 0 0,0 0 15,-21-21-15,21 21 0,0-42 47,0 0-47,21 0 16,0 0-16</inkml:trace>
  <inkml:trace contextRef="#ctx0" brushRef="#br0" timeOffset="5305.67">6202 2011 0,'0'21'0,"0"-42"31,0 0-31,21 0 16,0 21-16,-21-22 0,21 1 15,0 0-15,-21-21 0,0-1 16,0 1-16,0 21 0,0 0 16,0-22-16,0 22 0,0 0 0,0 0 15,-21 21-15,0-21 16,-21 21-16,21 0 16,-1 0-16,1 21 0,-21-21 15,21 21-15,-22 0 0,1 0 0,21 22 16,-21-22-16,20 0 0,1 21 0,-21-20 15,21 20-15,0-21 0,21 21 16,0-20-16,-22 20 0,22-21 0,0 0 16,0 0-16,0 1 0,0-1 15,22-21-15,-1 21 0,0-21 0,0 0 16,0 0-16,0 0 0,1 0 16,20 0-16,43 0 15,-43-42-15,0 20 16,-21 1-16,1 0 0,-1-21 15,0-1-15,21-20 0,-21-1 0,1 1 16,-1-1-16,0 1 0,0-64 16,0 21-1,-21 43-15,0 20 0,0 1 0,0 21 16,0 0-16,0-1 0,-21 44 31,0-1-31,21 0 0,-21 0 16,21 21-16,0-20 0,-21 20 15,21 0-15,-22 1 0,22-1 0,0 21 16,0 22-16,0 21 16,0-64-16,0 1 15,0-1-15,0-21 0,0 21 16,0-20-16,22-1 0,-1 0 0,-21 0 16,21 0-16,21 0 15,-21-21-15,1 0 0,-1 0 0,0 0 16,0 0-16,21 0 0,-20 0 0,-1 0 15,21-21-15,-21 0 0,22 21 16,-1-21-16,-21 21 0</inkml:trace>
  <inkml:trace contextRef="#ctx0" brushRef="#br0" timeOffset="5853.87">7197 1672 0,'0'0'0,"0"-21"0,21-21 15,-21 21-15,0-1 16,-21 1-16,-1 0 16,1 21-16,0-21 0,0 21 15,0 0-15,0 0 0,-1 0 16,1 0-16,0 21 0,0-21 0,0 21 16,-22 0-16,22 22 0,0-22 15,0 21-15,0 1 0,0-22 0,-1 21 16,1 0-16,0 1 0,21-22 15,0 21-15,0-21 0,0 1 16,0 20-16,0-21 0,0 0 16,21-21-16,0 0 0,1 0 15,-1 0-15,0 0 0,0 0 0,0 0 16,22 0-16,-22-21 0,0 0 16,0 0-16,0 0 0,0-22 0,1 22 15,-1-21-15,0-1 0,21-62 16,-42 62-16,0 1 15,21-22-15,-21 43 0,22 0 16,-22 0-16,0 42 31,0 0-31,0 0 16,0 22-16,0-22 0,0 21 0,-22 1 16,22-1-16,0 0 0,0 1 15,0-1-15,0 0 0,0 1 0,0-22 16,22 0-16,-1 21 0,0-21 15,0 1-15,0-22 0,0 21 0,1-21 16,20 0-16,-21 0 0,21 0 16,-20 0-16,20-21 0,-21 21 0,21-22 15,-20 1-15,20 0 0,-21 0 16,0-21-16,22 20 0</inkml:trace>
  <inkml:trace contextRef="#ctx0" brushRef="#br0" timeOffset="6651.92">2921 2392 0,'-21'21'16,"21"0"-1,21-21 1,-21 21 0,21-21-16,0 0 0,0 0 15,1 0-15,-1 0 0,21 0 0,-21 0 16,22 0-16,-1 0 16,21 0-16,-20 0 0,20 0 0,22 0 15,-22 0-15,43 0 0,-21 0 16,21 0-16,21 0 0,-21 0 0,21 0 15,21-21-15,0 21 0,148 0 16,-148 0-16,1 0 0,-1 0 16,0 0-16,21 0 0,-21 0 15,1-21-15,-22 21 0,21 0 0,-21 0 16,0 0-16,21-21 0,-42 21 16,21 0-16,-21 0 0,-1-21 15,1 21-15,42 0 0,-84-21 16,-1 21-16,-20 0 0,-1 0 0,0 0 15,-20 0-15,-1 0 0,0 0 16,0 0 0</inkml:trace>
  <inkml:trace contextRef="#ctx0" brushRef="#br0" timeOffset="8055.34">2011 4382 0,'21'0'47,"-21"-22"-16,21 1-31,-21 0 16,0 0-16,0 0 15,21-22-15,-21 1 0,0 21 16,21 0-16,-21 0 15,0-1-15,0 1 0,0 0 0,0 0 16,0 0-16,0 42 31,0 0-15,0 0-16,0 0 0,0 22 16,0-1-16,0-21 0,0 22 0,0-1 15,0 0-15,0 1 0,0-1 16,0 0-16,0 1 0,0 20 15,0-21-15,0 1 0,0-1 0,0 0 16,0-20-16,0 20 0,-21 0 16,21-21-16,0 1 0,0 20 15,-21-21-15,21 0 16,0 0-16,0 1 16,-21-22-1,0 0-15,0-22 16,-1 22-1,1 0-15,21-21 0,-21 21 0,0-21 16,0 21-16,0 0 0,-1 0 16,1 0-16,0 0 0,0 0 15,0 0-15,0 0 0,-1 0 0,44 0 63,-1 0-63,0 0 0,0 0 0,21 0 15,-20 0-15,20 0 0,0 0 16,1 0-16,-1 0 0,-21 0 0,21 0 16,1-21-16,-1 21 0,-21 0 15,22 0-15,-1 0 16,-21-21-16,0 21 0,-42 0 47,0 0-47,0 0 15,21-21-15,-21-1 16</inkml:trace>
  <inkml:trace contextRef="#ctx0" brushRef="#br0" timeOffset="8420.16">2519 4614 0,'0'22'16,"21"-22"31,0 0-47,0 0 15,0-22-15,-21 1 16,0 0-1,-21 21 1,0 0-16,0 0 16,0 0-16,0 0 15,-1 21-15,22 0 0,0 1 16,0-1-16,0 0 16,22-21 30,-1-21-46,0 0 16</inkml:trace>
  <inkml:trace contextRef="#ctx0" brushRef="#br0" timeOffset="16184.1">4424 4064 0,'0'-21'15,"0"0"1,0 0 15</inkml:trace>
  <inkml:trace contextRef="#ctx0" brushRef="#br0" timeOffset="16929.93">4403 4128 0,'0'0'0,"0"-22"15,0 1-15,0 0 16,0 0-16,0 0 15,0 0-15,0-1 16,0 1 15,0 42 16,0 1-47,0 20 0,0-21 16,0 21-16,0 1 0,0-1 15,0-21-15,0 22 0,21-1 0,-21 0 16,0 1-16,0-1 0,0 0 16,0-21-16,0 22 0,0-22 15,0 21-15,21-21 0,-21 1 0,0-1 16,0 0-16,0 0 0,0-42 47,0 0-32,0 0-15,0-43 16,0 43-16</inkml:trace>
  <inkml:trace contextRef="#ctx0" brushRef="#br0" timeOffset="17386.56">4149 4149 0,'0'0'0,"0"-21"0,-22 21 16,22-22-16,0 1 0,0 0 15,0 0 1,0 0-16,0 0 16,22 21-16,-1-22 0,0 22 15,21 0-15,1-21 0,-1 21 16,0 0-16,1-21 0,84 21 15,-85 0-15,21 21 0,43 22 16,-42-1-16,-22-21 0,0 21 16,-20 1-16,20-1 0,-21-21 15,-21 22-15,0-1 0,0 0 16,0 1-16,-21-1 0,-21-21 0,-1 21 16,1 1-16,0-22 0,-22 0 15,22 21-15,-22-20 0,1-1 0,20 0 16,1 0-16,-21 0 0,20 0 15,22-21-15,-21 0 0,21 22 16,-1-22-16,1 0 0,0 0 0,0 0 16,0 0-16,21-22 0,0 1 15,0 0-15,0 0 16,21 0 0,0 21-16,0-21 0,0-1 15,1 1-15,-1 21 0</inkml:trace>
  <inkml:trace contextRef="#ctx0" brushRef="#br0" timeOffset="17834.64">5080 4530 0,'0'0'0,"0"21"0,21-21 15,0 0 17,0 0-32,1 0 15,-22-21-15,21 0 0,0 21 0,21-43 16,1 22 0,-22 0-16,-21 0 0,21 0 15,0-1-15,-21 1 0,-21 21 31,0 0-31,0 0 0,-1 0 16,-20 21-16,21 1 0,0-22 0,-22 42 16,22-21-16,0 0 0,0 0 15,0 1-15,0 41 16,-1 1-16,22-43 0,0 0 16,0 0-16,0 0 0,0 0 15,22 1-15,-1-22 0,0 21 0,0-21 16,0 0-16,0 0 0,1 0 15,83 0-15,-83-21 16,-1-1-16,21 22 0,-21-21 16,22 0-16,-1-42 0,-21 41 15,21 1-15</inkml:trace>
  <inkml:trace contextRef="#ctx0" brushRef="#br0" timeOffset="18711.77">5821 3937 0,'0'-42'15,"0"21"-15,0-1 32,0 44-1,0-1-31,0 0 0,0 42 15,0 22-15,0-21 16,0-22-16,0 21 0,0-20 0,0-1 16,0 0-16,0 22 0,0-43 15,0 21-15,0 1 0,0-22 0,0 0 16,0 0-16,0 0 0,0 1 0,0-1 16,0 0-1,0-42 16,0 0-31,0-1 16,-21 1-16,21-21 0,0 0 16,0 20-16,0 1 15,21 21-15,0-21 0,0 0 0,-21 0 16,21 21-16,0-21 0,22 21 16,-22 0-16,0 0 0,0 0 0,22 0 15,-22 0-15,0 0 0,21 0 0,-21 0 16,1 21-16,-1 0 0,0 0 15,0 0-15,-21 43 16,0-43-16,0 0 16,-21 0-16,0 0 0,0 1 0,-1-22 15,-20 21-15,0 0 0,-1 0 0,22 0 16,-63 0-16,62-21 16,-20 22-16,21-22 0,0 0 0,0 21 15,-1-21-15,22-21 63,0-1-63,22 22 0,-1-21 15,0 0-15,-21 0 0</inkml:trace>
  <inkml:trace contextRef="#ctx0" brushRef="#br0" timeOffset="20160.63">6435 4382 0,'0'-22'47,"0"1"-32,0 0 17,0 0-32,21 21 31,0 0-16,0 21-15,-21 0 16,21 0-16,0 1 0,-21-1 0,22 21 16,-1-21-16,-21 0 15,21 22-15,-21-22 0,0 0 16,0 0-16,0 0 0,0 1 0,0-1 16,-21 0-16,0-21 15,-1 0-15,1 0 16,0 0-1,21-21-15,-21 21 16,21-21-16,0-1 0,0 1 0,0 0 16,0 0-16,0 0 15,0 0-15,0-1 0,0-20 0,0 0 16,0 21-16,21-1 16,0 22-16,0-21 0,1 21 15,-1 0-15,0-21 0,0 21 16,-21-21-16,21 21 0,0 0 0,1 0 15,-1-21-15</inkml:trace>
  <inkml:trace contextRef="#ctx0" brushRef="#br0" timeOffset="20604.88">6900 4297 0,'0'0'0,"-21"0"16,0 21-1,21 0-15,-21 0 16,21 1-16,-21-22 0,21 21 0,-22 0 16,22 0-16,0 0 0,0 0 15,0 1-15,0-1 0,0 0 16,0 0-16,0 0 0,0 22 16,0-22-16,22-21 15,-1 21-15,0-21 0,0 0 16,0 0-16,0 0 15,1 0-15,-1 0 0,0-21 0,0 0 16,0 21-16,0-22 0,1 1 0,-1 0 16,0 21-16,-21-21 0,0 0 15,21-22-15,0 1 0,-21 0 16,0 21-16,0-1 16,0 1-1,0 42 16,-21 1-31,21-1 16,0 0-16,0 0 16,0 0-16,0 0 15,0 1-15,0-1 16</inkml:trace>
  <inkml:trace contextRef="#ctx0" brushRef="#br0" timeOffset="21309.23">7451 4466 0,'0'0'0,"21"-42"16,-21 21-1,0 0-15,0-1 16,0 1-16,-21 21 16,-1 0-16,1 0 0,0 0 15,-21 21-15,21-21 0,-1 22 16,-83 62-1,83-63-15,22 22 0,-21-22 16,21 0-16,-21 21 0,21-20 16,0-1-16,0 0 0,0 0 15,21-21-15,0 0 0,1 21 0,-1-21 16,0 0-16,0 0 0,0 0 0,0 0 16,22-21-16,-22 21 15,0-21-15,21 0 0,-20 0 0,-1-1 16,0 1-16,0 0 0,0 0 0,-21 0 15,0 0-15,21-1 0,-21 1 16,0 0-16,0 0 0,-21 42 47,21 0-47,0 0 16,0 1-16,0 20 15,0-21-15,-21 21 0,21-20 0,0 20 0,0 0 16,0 22-16,0-1 0,0-20 15,0 20-15,0 64 16,0-63-16,0-1 0,0 1 0,0-1 16,21-21-16,-21 22 0,0-1 15,0-20-15,0-1 0,0 85 16,0-63-16,0-43 16,-21 0-16,21 0 0,-21-21 15,0 0-15,0 0 0,-1-21 16,1 0-16,0 0 0,0-22 0,0 22 15,-22-21-15,22-22 0,0 22 16,0-22-16,0 1 0,21-1 16,0 1-16,0-1 0,0 1 0,0-1 0,0 1 15,21 21-15,0-1 0,0-20 16,0 42-16,1-22 0,-1 1 16,21 21-16,-21-22 0,22 22 0,-22 0 15,42-21 1,-42 21-16,1-1 0,20 1 0,-21 0 0,0 21 15,0-21-15,1 21 0,-1 0 16,0 0-16,0-21 0,0 21 0</inkml:trace>
  <inkml:trace contextRef="#ctx0" brushRef="#br0" timeOffset="21592.07">7937 4445 0,'0'0'0,"0"21"78,0 0-78,0 1 0,0-1 0,0 0 16,-21 0-16,21 0 0,-21 0 0,21 1 15,0-1-15,0 0 0,0 0 16,-21 0-16,21 0 15,21-21 17,-21-21-32,0 0 0,21 21 15,0-42-15,-21 21 0,0-1 16</inkml:trace>
  <inkml:trace contextRef="#ctx0" brushRef="#br0" timeOffset="21987.84">8001 4128 0,'0'0'0,"-21"0"0,-22 0 16,22 0-16,0 21 16,0 0-16,0-21 0,0 21 15,21 0-15,0 0 0,0 1 0,0-1 16,0 0-16,0 0 16,21 0-16,0-21 15,0 0-15,0 0 0,22 0 16,-22 0-16,0 0 0,0-21 15,21 0-15,-20 21 0,-1-21 0,0 0 16,0-1-16,-21 1 0,0 0 0,0-21 16,0 21-16,-21-22 0,0 22 0,-22-21 15,22 21-15,-21 21 0,-43-22 16,22 22 0,20 0-16,1 0 0,21 22 15,0-1-15,-22 0 0,43 0 0,-21 21 16,21-20-16,-21 20 0,21-21 15,0 21-15,0 1 0,21 41 16,0-62-16,1-1 0,-1 0 16,0 0-16,21 0 0,-21 0 15,22-21-15,-22 0 0,21 0 0,1 0 16,-1 0-16,-21 0 0,21 0 16,-20 0-16</inkml:trace>
  <inkml:trace contextRef="#ctx0" brushRef="#br0" timeOffset="22452.58">8255 4403 0,'0'-21'0,"0"42"47,0 0-47,0 0 16,0 0-16,0 0 0,0 1 16,0-1-16,-21 0 0,21 0 0,0 0 15,0 0-15,0 1 16,-21-1-16,21 0 0,0 0 31,-22-21-15,1-21-16,21 0 15,0 0-15,0-1 0,-21 1 16,21 0-16,0 0 0,0 0 16,0 0-16,0-22 0,21 22 0,-21 0 15,21 0-15,1 0 0,20-1 16,-21 1-16,21 0 0,-20 0 15,-1 21-15,21 0 0,-21 0 0,22 0 0,-22 0 16,21 0-16,-21 0 0,0 21 16,1 0-16,-1 0 0,0 22 15,-21-22-15,0 0 0,0 0 16,0 0-16,0 1 0,0-1 16,0 0-16,0 0 0,-21 0 0,0 0 15,-1 1 1,1-1-16,42-21 47,1-21-47,-1-1 0,21 22 15</inkml:trace>
  <inkml:trace contextRef="#ctx0" brushRef="#br0" timeOffset="23251.17">9292 4360 0,'0'0'0,"0"-42"16,0 21 0,-21 0-16,0 21 15,0 0-15,-1 0 0,1 0 0,-21 0 16,21 0-16,0 0 0,-1 21 16,-20 0-16,0 21 15,21-20-15,-22-1 0,22 0 0,0 0 16,21 21-16,0-20 0,-21-1 0,21 0 15,0 0-15,0 0 0,0 0 0,0 1 16,42-22 0,-21 0-16,0 0 0,1 0 0,-1 0 15,21 0-15,-21 0 0,0 0 16,22-22-16,-22 1 0,0 0 16,0 0-16,0 0 15,22-43-15,-43 43 0,0 0 16,0 0-16,0 0 31,0 42-15,0 0-1,0 0-15,0 0 0,0 0 16,-21 1-16,21-1 0,-22 42 16,22-20-16,-21 41 15,0-20-15,21-22 0,-21 22 0,21-1 16,0 1-16,-21-1 0,21 1 15,-21 20-15,21-20 0,0-1 0,0 22 16,0-22-16,0 22 0,0-21 0,0 20 16,0-20-16,0-1 0,0 1 15,0-1-15,0 1 0,0-22 0,-22 22 16,22-22-16,-21 43 16,21-1-16,0-41 0,-21-22 0,21 0 15,-21 21-15,0-21 16,21 1-16,-21-1 0,-1-21 0,1 0 15,0 0-15,0 0 0,0-21 16,0-1-16,-1 1 0,1 0 0,-21-21 16,0-1-16,-43-41 15,43 20-15,-22 1 0,22-1 16,-1 1-16,-20-22 0,21 0 0,20 1 16,-20-1-16,21 0 0,0 22 0,0-22 15,21 22-15,0-1 0,0 1 0,0-1 16,0 22-16,21-22 0,0 22 15,0 0-15,0-22 0,22 22 0,41-22 16,-41 22-16,-1 21 16,21-21-16,-20 20 0,-1 1 15,22 0-15,-22 0 0,21 0 0,-20 0 16,-1 21-16,0 0 0,-20-22 0,20 22 16,-21 0-16,0 0 0</inkml:trace>
  <inkml:trace contextRef="#ctx0" brushRef="#br0" timeOffset="24539.09">1947 6752 0,'0'-21'62,"-21"21"-46,21-21-16,0 0 16,0 0-16,0-1 0,0 1 15,0 0-15,21 0 16,0 21-16,-21-21 0,43 21 15,-22 0-15,0 0 16,0 21-16,0-21 0,1 42 0,-1-21 16,0 1-16,0 20 15,0 0-15,-21 1 0,21-1 0,-21 0 0,0 1 16,0-1-16,-21 0 16,0 22-16,-21-22 0,21 0 0,-22 1 15,22 20-15,-21-20 0,21-22 16,-22 21-16,22-21 0,0 0 0,-21 1 15,20-1-15,1-21 0,0 0 16,0 0-16,0 0 0,0-21 16,21-1-16,-22 1 0,1 0 15,21 0-15,0-21 0,-21-1 0,21 1 16,0 0-16,0 20 0,0-20 0,0 0 16,0 21-16,0-1 0,21 1 15,-21 0-15,21 0 0,22 0 16,-22 21-16,0 0 0,0 0 0,0 0 15,22 0-15,-22 21 0,0 0 16,43 43-16,-43-43 16,0 0-16,0 21 0,-21-21 0,21 22 15,-21-1-15,21-21 0,-21 0 16,0 22-16,0-22 0,22 0 0,-22 0 16,21-21-16,-21 21 0,0 1 15,21-22-15,0 0 16,0 0-16,0-22 0,1 1 15</inkml:trace>
  <inkml:trace contextRef="#ctx0" brushRef="#br0" timeOffset="24852.91">2857 7027 0,'0'22'15,"0"-44"17,0 1-17,-21 21 17,0 0-32,0 0 15,0 0-15,0 21 0,21 1 16,-22-1-16,22 0 15,0 0-15,0 0 0,0 0 16,22-21 0,-1 0-1,0 0-15,-21-21 0,21 0 16,0 21-16</inkml:trace>
  <inkml:trace contextRef="#ctx0" brushRef="#br0" timeOffset="28504.42">4064 6350 0,'0'0'0,"-21"0"16,0 0-16,-1 0 0,1 0 16,0 0-16,0 0 15,63 0 17,-21 0-32,22 0 0,-22 0 15,21 0-15,1 0 16,20 0-16,-21 0 0,22 0 0,-22-21 15,22 21-15,-22 0 0,22 0 16,-22 0-16,0 0 0,43 0 16,-64 0-16,-42 0 31,-21 0-31,-1 21 16,22 0-16,-42-21 0,20 21 15,1-21-15</inkml:trace>
  <inkml:trace contextRef="#ctx0" brushRef="#br0" timeOffset="28918.25">4191 6435 0,'21'21'47,"0"0"-32,-21 0-15,0 0 0,0 1 16,21 20-16,-21-21 0,22 21 0,-22-20 15,0 20-15,0 0 0,21 1 16,0-22-16,-21 21 0,21 0 0,-21-20 16,0 62-16,21-63 15,-21 22-15,0-1 0,0-21 16,0 43-16,0-22 0,0-21 16,0 0-16,-21 1 0,0-1 15,0 0-15,0 0 0,-1-21 0,-20 0 16,21 0-16,0 0 0,-22 0 0,1 0 15,21 0-15,-21 0 0,-1-21 16,22 0-16,-21-22 0,21 22 0,-22 0 16,22 0-16,0-21 0,0 20 15,0 1-15,21 0 0,0 0 16,0 0-16,0 0 0,0-1 16,21 22-16,0 0 15,0 0-15,0 0 0,0-21 0,1 21 16,-1 0-16,0 0 0,0 0 15,0 0-15,22 0 0</inkml:trace>
  <inkml:trace contextRef="#ctx0" brushRef="#br0" timeOffset="29436.04">4974 6879 0,'0'0'0,"21"-21"15,-21 0-15,0 0 16,0 0-16,-21-1 0,0 1 16,0 21-16,-22-21 0,22 21 15,0 0-15,0 0 0,-21 0 16,20 21-16,-20-21 0,-43 85 16,22-22-1,42-41-15,0 20 0,-1 0 16,1 1-16,21-1 0,-21 0 0,21-21 0,0 22 15,0-1-15,0-21 0,0 0 16,0 1-16,21-1 0,0 0 0,1-21 16,-1 0-16,21 0 0,-21 0 15,22 0-15,-22 0 0,21-21 16,22-22-16,-43 1 0,0 21 16,21 0-16,-21-22 0,1 22 15,-22-21-15,21 21 0,-21-22 0,0 1 16,21 21-16,-21 0 0,0 0 0,0-1 15,0 1-15,0 0 0,0 42 32,0 0-17,0 1-15,0-1 0,0 0 0,21 21 16,0-21-16,-21 1 0,0-1 16,21 0-16,1 21 0,-22-21 15,21 1-15,0-1 0,0 0 16,-21 0-16,21-21 0,0 0 15,1 0-15,-1 0 16,-21-21-16,21 21 0,-21-21 0,0 0 16</inkml:trace>
  <inkml:trace contextRef="#ctx0" brushRef="#br0" timeOffset="29672.91">5270 6773 0,'0'-21'16,"22"21"-16,-22 21 15,0 1-15,21-22 16,-21 21-16,21 0 0,0 42 16,21 22-16,-42-64 15,0 0-15,22 1 0,-1 20 16,-21-21-16,21 21 0,-21-20 16,0-1-16,21-21 0,0 0 31,-21-21-31,21-1 15,1 1-15,-22 0 0</inkml:trace>
  <inkml:trace contextRef="#ctx0" brushRef="#br0" timeOffset="29901.77">5821 6731 0,'0'-21'15,"-21"21"1,-1 0-16,1 0 0,21 21 15,-21 0-15,0-21 0,0 43 16,0-22-16,-1 0 0,-20 0 0,21 21 0,0-20 16,0 20-16,-1-21 15,1 21-15,0-20 0,0 20 0,0-21 16,21 0-16,0 0 0,-21 22 16,21-22-1,21-21-15,21-21 16,-21 21-16,0-21 0,22-1 0</inkml:trace>
  <inkml:trace contextRef="#ctx0" brushRef="#br0" timeOffset="30417.48">6244 6964 0,'21'-21'0,"0"0"16,-21-1-16,0 1 0,0 0 15,0 0 1,0 0-16,0 0 0,0-1 16,-21 22-1,0 0-15,0 0 0,0 22 16,0-1-16,-1 0 0,1 0 0,-21 0 16,21 0-16,0 1 0,-1 20 15,1-21-15,0 21 0,0-20 0,0-1 16,0 21-16,21-21 0,-22 22 15,22-22-15,0 0 0,0 0 0,0 0 16,22-21-16,-1 0 0,21 0 16,-21 0-16,0 0 0,1-21 15,20 0-15,-21 0 0,21 0 16,-20-1-16,-1 1 0,0-21 0,0 21 16,21-43-16,-20 22 15,-22 21-15,0-22 0,0 22 0,0 0 16,0 0-16,0 0 0,0 42 31,0 0-31,0 0 0,0 0 16,0 1-16,0-1 0,0 21 15,0-21-15,0 0 0,0 22 16,0-22-16,21 0 0,0 21 0,0-20 16,0-1-16,0-21 0,1 21 0,-1 0 15,0-21-15,0 0 0,0 0 16,0 0-16,1 0 0,-1-21 0,21 0 15,-21 0-15,0-1 0</inkml:trace>
  <inkml:trace contextRef="#ctx0" brushRef="#br0" timeOffset="31818.88">7472 6604 0,'0'21'16,"21"-21"0,0 0-1,0 0-15,0 0 0,1 0 0,-1 0 16,0-21-16,21 21 0,1-21 15,-1 0-15,0 0 0,43-22 16,-43 22-16,1 0 0,-1 0 16,-21 0-16,0-1 0,-21 1 0,0 0 15,0-21-15,-21 42 16,-21-21-16,-1 21 0,-20-22 0,-43 22 16,21 0-16,22 0 0,-1 22 15,22-1-15,-21 0 16,-1 0-16,22 0 0,-1 0 0,22 22 15,-21-22-15,21 21 0,21-21 16,0 22-16,0-22 0,21 42 16,42 1-16,-41-43 0,20 21 15,0-20-15,1-1 0,20 0 16,-21 0-16,22 0 0,-22-21 0,22 21 16,-22 1-16,0-1 0,1 0 15,-22 0-15,0 0 0,0 0 0,-21 1 16,0-1-16,0 0 0,-21 0 0,-42 21 15,20-42-15,1 22 16,-22-1-16,22-21 0,0 0 0,-22 21 16,22-21-16,0 0 0,-1 0 15,1 0-15,0-21 0,20 0 16,-20-1-16,21 1 0,-21 0 0,20 0 16,-20-21-16,42-1 0,0 22 15,0 0-15,0 0 0,0 0 16,0-1-16,42 1 15,22 0-15,-43 21 0,21-21 16,1 21-16,-1 0 0,0 0 16</inkml:trace>
  <inkml:trace contextRef="#ctx0" brushRef="#br0" timeOffset="32618.36">8318 6773 0,'0'-21'16,"0"42"-16,0-63 0,0 21 16,0 0-16,0 0 0,-21 21 15,0 0 1,0 0-16,0 0 0,0 21 16,21 0-16,-22 0 0,1 0 0,0 0 15,21 1-15,-21 20 0,0-21 0,0 21 16,21-20-16,0 20 0,-22 0 15,22 43 1,0-64-16,0 21 0,22-20 0,-1-1 16,0 0-16,0 0 0,21-21 15,-20 0-15,20 21 0,0-21 0,1 0 16,-1 0-16,0-21 0,1 21 16,-1-21-16,43-21 15,-43 20-15,-21-20 0,21 21 0,22-64 16,-64 64-16,0-21 15,0 21-15,0-22 0,0 22 0,-21 0 16,0 0-16,-22 21 0,22 0 0,0 0 16,0 0-16,0 0 0,-1 0 15,1 0-15,0 0 0,0 21 16,21 0-16,0 0 16,0 0-16,0 1 15,21-1-15,0-21 0,0 21 0,-21 0 16,22 0-16,-1-21 0,0 21 15,0 1-15,-21-1 0,21-21 0,0 21 16,-21 0-16,0 0 0,22 0 16,-22 1-16,21-1 15,-21 0-15,21-21 16,0 0-16,0 0 16,0 0-16,1-21 15,20 0-15,-21 21 0,0-22 16,0 1-16,1 0 0,-1 0 0,0 0 15,0-22-15,0 22 0,0 0 16,1 0-16,-22-21 0,0 20 0,21 1 16,-21-21-16,21 21 15,-21 42 17,0 0-32,0 0 0,0 0 0,0 1 15,0-1-15,-21 21 0,21-21 16,0 0-16,0 1 0,0-1 0,0 0 15,0 0-15,0 0 16,0 0-16,21-21 31,0 0-31,-21-21 0,21 0 0,0 21 16,-21-21-16,22-21 0,-22 20 16,21 1-16,-21-21 0</inkml:trace>
  <inkml:trace contextRef="#ctx0" brushRef="#br0" timeOffset="32944.17">9186 6477 0,'0'0'0,"-21"0"0,0 0 0,-21 0 15,20 21-15,22 0 16,-21-21-16,21 22 0,0-1 0,0 0 16,0 0-16,0 0 0,21 0 15,1-21-15,-1 0 0,0 0 16,0 0-16,21 0 0,-20 0 0,-1 0 15,0-21-15,0 0 0,0 21 0,0-21 16,-21 0-16,22 0 0,-22-1 16,0 1-16,0 0 0,0 0 0,-22 0 15,1 0-15,0-1 0,0 1 16,0 21-16,0 0 0,-43 0 16,1 43-1,41-22-15,1 0 0,0 0 16,0 0-16,21 22 0,0-22 0,0 0 15,0 21-15,0-21 0,0 1 0,0-1 16,21 0-16,0 0 0,0-21 16,1 21-16,20-21 0</inkml:trace>
  <inkml:trace contextRef="#ctx0" brushRef="#br0" timeOffset="33301.35">9631 6795 0,'0'21'47,"0"0"-47,0 0 0,0 0 0,21 0 15,-21 22-15,21-22 0,0 21 16,-21 1-16,21 20 0,-21-21 0,0 22 15,0-1-15,0 1 0,0-1 0,0 1 16,0-1-16,-21 1 0,0 21 0,0-22 16,0 1-16,0-22 0,21 21 15,-22 1-15,22-22 0,-21 1 16,21-1-16,-21-21 0,21 21 0,0-20 16,0-44-1,0 1 1,0 0-16,0-21 0,21-1 0,0 1 15,-21-21-15,0 20 0,22-20 0,-1-1 16,0 1-16</inkml:trace>
  <inkml:trace contextRef="#ctx0" brushRef="#br0" timeOffset="33600.19">9588 7027 0,'0'0'0,"-21"-21"0,21 0 0,-21 0 15,21 0-15,0 0 0,0-1 16,0 1-16,0 0 0,0 0 0,21 0 15,0 21-15,1 0 0,20-21 0,-21 21 16,21 0-16,-20 0 0,20 0 16,0 21-16,-21 0 0,22 0 0,-22 0 15,21 22-15,-42-1 16,0 0-16,0-21 0,0 1 16,-21-1-16,0 0 0,-21 0 0,20 0 15,-20 0-15,0-21 0,-1 22 16,1-1-16,0-21 0,-1 0 15,22 0-15,0 0 0,0 0 0,0 0 0,0 0 16,21-21 0,0-1-1,21 1-15,0 0 0,0 0 0,0 0 16,22 0-16,-22-1 0</inkml:trace>
  <inkml:trace contextRef="#ctx0" brushRef="#br0" timeOffset="33873.06">10308 6371 0,'0'0'0,"0"-21"16,-21-21-1,0 42-15,0 0 0,-1 0 16,1 21-16,21 0 0,-21 0 16,0 0-16,0 22 0,21-1 0,0 0 15,0 1-15,-21 20 0,21-20 16,-22 20-16,22-21 0,0 1 0,0 20 15,0-20-15,0-1 0,0-21 0,0 21 16,0-20-16,0 20 0,0-21 16,22 0-16,-1 0 0,0-21 0,0 0 15,0 0-15,0 0 0,1 0 16,20 0-16,-21-21 0,0 21 16,0-42-16,1 21 0,-1 0 0,0-1 15</inkml:trace>
  <inkml:trace contextRef="#ctx0" brushRef="#br0" timeOffset="34051.94">9969 6710 0,'0'0'0,"-21"0"0,21 21 16,21-21 0,1 0-16,-1 0 0,0 0 15,0 0-15,21 0 0,-20 0 16,20 0-16,0 0 0,-21-21 15,22 21-15,-22 0 0,21-21 0,-21 21 16,1-21-16,-1 21 0</inkml:trace>
  <inkml:trace contextRef="#ctx0" brushRef="#br0" timeOffset="36524.92">11790 6308 0,'0'0'0,"-21"-21"16,-1 21-1,22-22-15,-21 22 16,21 22 0,0-1-1,0 0-15,0 0 0,0 0 16,0 0-16,21 1 16,1-22-16,-1 0 15,0 0-15,21 0 16,-21 0-16,1 0 0,-1 0 0,21-22 15,-21 22-15,0-21 0,22 0 16,-22 0-16,0 21 0,0-21 16,0 0-16,-21-1 0,0 1 0,0 0 15,0 0-15,-21 0 0,0 21 16,0-21-16,0 21 0,-22 0 16,22 0-16,-21 0 0,0 0 0,-1 0 15,1 0-15,0 0 0,20 21 16,-20 0-16,0-21 0,21 21 0,-1 0 15,1 22-15,0-22 0,0 21 0,21 0 16,0-20-16,0 20 0,0 0 16,0 1-16,0 62 15,0-83-15,21-1 0,0 21 16,0-42-16,1 21 0,-1 0 16,0-21-16,21 0 0,-21 0 0,1 0 15,41 0-15,-42 0 0,0 0 16,1 0-16,-1 0 0,-21-21 15,-21 21 1,-1 0-16,1 0 16,-21 0-16,0 21 0,20 1 0,-20-22 15,0 21-15,21 0 0,-22 0 0,22 0 16,-21 0-16,21 1 16,21 20-16,-22-21 0,22 0 0,0 22 0,0-22 15,0 0-15,0 21 0,0-21 16,22 1-16,-1-1 0,0 0 15,0-21-15,21 21 0,-20-21 0,20 0 16,-21 0-16,21 0 0,-20 0 0,20 0 16,-21-21-16,21 21 0,-20-21 15,-1 0-15,0-1 0,21 1 0,-42 0 16,21 0-16,1 0 0,-1-22 0,0-20 16,0 21-16,0 20 15,0-20-15,1 0 0,-1 21 0,0-1 16,21-20-16,-21 21 0,1 0 15,20 21-15,-21-21 0,21 21 16,-20 0-16,20 0 0,-21 0 16,-21 21-16,21 0 0,0 21 15,-21 1-15,0-1 16,0-21-16,0 0 0,0 22 16,-21-22-16,0 0 0,21 0 0,-21 0 0,0 0 15,21 1-15,0-1 0,-21 0 16,21 0-1,0-42 1,0 0 0,21 0-16,-21-1 0,21 1 0,0 0 15,21-21-15,1-22 16,-43 22-16,21 21 16,0-22-16,0 22 0,0 0 0,-21 0 15,22 0-15,-22-22 0,-22 65 47,22-1-47,-21 0 0,0 0 0,21 0 16,0 0-16,-21 22 0,21-22 15,-21 0-15,21 21 0,0-20 0,0-1 16,0 21-16,0-21 0,0 43 16,21-43-1,0-21-15,0 21 0,43-21 16,-43 0-16,21 0 0,22 0 15,-22 0-15,0 0 0,1-21 16,-1 21-16,0-21 0,-20 0 0,20-1 16,-21 1-16,0-21 0,0 21 0,1 0 15,-22-22-15,0 22 0,0-21 16,0 21-16,0-1 0,0-20 0,0 21 16,0 0-16,-22 21 15,1 0-15,0 0 16,0 21-16,0 0 0,21 0 15,0 0-15,-21 1 0,21-1 0,-22 0 16,22 21-16,0-21 0,0 1 16,0 20-16,0-21 0,22 21 15,-1 1-15,21-1 0,-21-42 16,0 21-16,1 0 16,-1-21-16,0 0 0,0 0 0,0 0 15,0 0-15,22 0 0,-22-21 0,21 0 16,1 0-16,-22 0 0,0-22 15,0 22-15,0 0 0,0-21 0,-21-1 16,22 22-16,-1-21 0,0 0 16,0-1-16,-21 22 0,21 0 15,43-43-15,-22 64 16,-21 0 0,0 0-16,-21 22 0,0-1 15,0 0-15,0 0 0,22 0 16,-22 0-16,0 1 15,21-1-15,-21-42 47,21-1-47,-21 1 16,0 0-16,0 0 16,0 0-16,0 0 0,0-1 15,-21 1-15,0 21 16,21-21-16,-22 21 0,1 0 15,0 0-15,0 21 16,0-21-16,0 21 0,21 1 16,-22-1-16,1 0 0,21 0 15,0 21-15,0-20 0,-21-1 0,21 21 16,0 22-16,0-43 0,0 42 16,0-42-16,0 1 15,0-1-15,21 0 0,0 0 0,-21 0 16,22 0-16,-1-21 0,21 0 0,-21 0 15,0 0-15,22 0 16,20 0-16,-20-21 0,-22 21 16,21-21-16,0 0 0,-20 0 0,20 0 15,-21-22-15,0 22 0,22 0 16,-22-21-16,0-1 0,0-20 16,-21 42-16,21-22 0,-21 22 15,0-21-15,0 21 0,0-1 0,0 1 16,-21 42-1,0 1 1,21-1-16,-21 0 16,21 0-16,0 0 0,0 22 0,-21-22 15,21 21-15,0-21 0,0 0 0,0 22 16,0-22-16,0 0 0,0 0 16,21 22-16,21-22 15,-21-21-15,0 0 16,1 0-16,-1 0 0,21-21 15,0-1-15,-20 1 0,-1 0 16,0 0-16,0 0 0,-21-22 0,21 22 16,0-21-16,-21-22 15,0 1-15,0 42 16,0 0-16,0-1 0,0 44 31,0-1-31,0 0 16,-21 21-16,0 22 15,21-43-15,0 0 0,0 0 16,0 22-16,0-22 0,0 0 0,0 0 16,0 0-16,0 0 0,0 1 15,21-22-15,0 0 0,1 0 16,20 0-16,0 0 16,-21 0-16,22-22 0,-22 1 15,0 0-15,0 0 16,0 0-16,1 0 0,-22-22 0</inkml:trace>
  <inkml:trace contextRef="#ctx0" brushRef="#br0" timeOffset="36833.75">15049 6096 0,'-21'0'16,"0"0"-1,0 21 1,21 0-16,0 1 0,0-1 0,-21 0 16,21 21-16,-21 1 0,21-1 15,0 0-15,0 1 0,0 20 16,0-21-16,-22 1 0,22 20 0,-21-20 16,21-1-16,-21 0 0,21 1 15,0-1-15,-21 0 0,0-21 0,21 1 16,-21 20-16,21-21 0,0 0 15,0 0-15,21-21 32,0 0-32,0-21 0,0 0 0,0 0 15,1 0-15</inkml:trace>
  <inkml:trace contextRef="#ctx0" brushRef="#br0" timeOffset="37217.53">15240 6646 0,'-21'22'31,"0"-1"-31,-1 0 16,1 0-16,21 0 0,-21 0 15,21 22-15,-21-22 0,21 0 0,-21 0 16,21 0-16,0 1 0,0-1 0,0 0 16,0 0-16,0 0 15,21 0-15,0-21 0,0 0 0,0 0 16,22 0-16,-22 0 0,21 0 0,1 0 15,-22 0-15,21-21 0,-21 0 16,22 21-16,-22-21 0,0 0 16,0 0-16,0-22 0,0 22 0,-21-21 15,0 21-15,0-22 0,0 1 16,0 0-16,-21 20 0,0-20 0,0 21 16,0 0-16,0 21 0,-1 0 15,1 0-15,-21 0 0,21 0 0,0 21 16,-1-21-16,1 21 0,-21 21 15,21-20-15,0-1 0,-1 21 16,22-21-16,0 0 0,0 1 16,22-22-1,-1 0-15</inkml:trace>
  <inkml:trace contextRef="#ctx0" brushRef="#br0" timeOffset="37640.6">15642 6773 0,'0'0'16,"0"-21"-16,0 0 15,21 0-15,22-21 16,-43 20-16,21 22 0,0-21 16,0 21-16,0 0 0,0 0 15,1 0-15,-1 0 0,21 0 16,-21 0-16,0 21 0,1 1 0,-1-1 15,0 0-15,-21 0 0,0 21 16,21-20-16,-21-1 0,0 0 0,0 64 16,0-43-1,-21-42-15,21 21 0,-21 0 16,0-21-16,21 21 0,-22-21 16,1 0-16,21-21 15,0 0-15,0 0 16,0 0-16,21 0 15,-21-1-15,22 1 0,-1 0 16,0-21-16,-21 21 0,42-22 16,-21 22-16,-21 0 0,22 0 15,-1 0-15,0 21 0,-21-22 0,21 22 16,0 0-16,0 0 0,1 0 16,-1 0-16,0 0 0,0 0 15,-21 22-15</inkml:trace>
  <inkml:trace contextRef="#ctx0" brushRef="#br0" timeOffset="38125.86">16595 6816 0,'0'0'0,"21"0"0,0 0 16,0 0-16,0 0 0,0-21 15,-21-1-15,22 22 0,-1-21 0,-21 0 16,0 0-16,0 0 0,21 0 0,-21-1 15,0 1-15,0 0 16,-21 21-16,0 0 16,-1 0-16,1 21 0,-21-21 15,21 21-15,0 1 0,-1-1 0,-20 0 16,21 0-16,0 0 0,0 22 16,21-22-16,0 0 0,0 0 15,0 0-15,0 0 16,0 1-16,21-22 0,0 21 0,0-21 15,0 0-15,0 21 0,1-21 0,-1 21 16,21-21-16,-21 0 0,0 21 16,1-21-16,-1 21 0,0-21 0,0 22 15,-21-1-15,0 0 16,0 0-16,0 0 16,-21-21-16,0 21 0,0-21 15,-1 0-15,-20 22 0,21-22 0,-21 0 16,20 0-16,-20 21 15,21-21-15,0 0 0,0 0 0,-1 0 16,1 21-16,0-21 0,0 0 16,0 0-16,0 0 0,-1 0 0,1-21 31,21 0-15,0-1-16,0 1 0</inkml:trace>
  <inkml:trace contextRef="#ctx0" brushRef="#br0" timeOffset="38522.64">14901 6223 0,'0'0'16,"-21"-21"-16,0 21 0,0 0 15,0 0-15,21-21 16,21 21 0,21 0-1,-21 0-15,22 0 0,-1 0 0,21 0 16,-20 0-16,20 0 0,64 0 15,-63 0-15,-22 0 0,22 0 16,-22 0-16,0 0 0,1-21 0,-1 21 16,21 0-16,-41 0 15,-1 0-15,-42 0 47,-1 0-47,1 0 0,-21 21 16</inkml:trace>
  <inkml:trace contextRef="#ctx0" brushRef="#br0" timeOffset="40053.29">1524 9059 0,'-21'0'16,"21"22"15,-21-22-15,-1 0-16,22-22 78,0 1-78,22 21 15,-1-21-15,0 21 0,0-21 16,0 21-16,0 0 16,1 0-16,-1 0 0,0 21 0,-21 0 15,21 43 1,-21-43-16,0 0 0,0 0 15,-21 22-15,0-22 0,0 0 0,-1 0 16,1 0-16,0 0 0,-21 1 0,21-22 16,-1 21-16,1-21 15,0 0-15,0 0 16,21-21 15,0-1-31,21 1 16,0 21-16,0-21 15,22 21-15,-22 0 0,21 0 0,1-21 16,-1 21-16,0 0 0,-21 0 16,22 0-16,-1 0 0,0 21 15,-20 0-15,-1 0 0,0 1 0,0-1 16,-21 0-16,0 0 0,0 21 16,0-20-16,-21-1 0,0 21 0,0-21 15,-22 0-15,22 1 0,-21-1 16,21 0-16,-22 0 0,1 0 15,21-21-15,-22 0 0,1 0 0,0 0 16,21 0-16,-22 0 0,22 0 16,0-21-16,0 21 0,0-21 0,-1 0 15,1 0-15,21-1 0,0 1 16,0 0-16,0 0 0,0 0 16,21 21 15,1 0-31,-1 0 0,0 0 15,0 0-15</inkml:trace>
  <inkml:trace contextRef="#ctx0" brushRef="#br0" timeOffset="40821.56">2328 9271 0,'-21'0'62,"21"21"-62,-21-21 0,21 21 16,0-42 46,0 0-46,0 42 46,0 0-46,0 1 0,0-44 62</inkml:trace>
  <inkml:trace contextRef="#ctx0" brushRef="#br0" timeOffset="44967.85">4043 8869 0,'0'21'16,"0"0"15,21-21 32,0-21-63,0 0 0,0 21 0,1-21 15,-22 0-15,63-43 16,-63 43-16,0 0 15,0 0-15,0-1 0,0 1 16,-42 0-16,21 21 16,-1 0-16,1 0 0,-21 0 15,0 0-15,-1 0 0,22 21 0,-21 0 16,-1 1-16,1-1 0,21 0 0,0 0 16,0 21-16,-1-20 0,22 41 15,0-21 1,22 1-16,-1-22 0,0 0 15,0 0-15,21 0 0,-20 1 0,83 41 16,-62-42-16,-22 0 16,21 1-16,-21-22 0,1 21 0,-1 0 15,0 0-15,0 0 0,-21 0 0,0 1 16,0-1-16,0 0 16,0 0-16,-21 0 0,0 0 0,-22 1 15,1-22-15,21 21 0,-21 0 16,-1-21-16,1 0 0,-22 0 0,22 0 15,21 0-15,-21 0 0,-1 0 0,1-21 16,21 0-16,0-1 0,-22 1 16,22 0-16,-21-42 0,42 20 15,0 1-15,-21 21 0,21-22 16,0 22-16,0 0 0,0 0 16,21 21-1,0 0-15,0 21 0,0-21 16,0 21-16,1 22 0,-1-22 15,0 0-15,-21 0 0,21 21 0,0-20 16,0-1-16,1 0 0,-1 21 0,0-21 16,0 1-16,0-1 0,0 0 15,1 0-15,20-21 0,-21 21 0,43-21 16,-43 0-16,21 0 16,-21 0-16,22 0 0,-1-21 0,-21 0 15,21 21-15,1-21 0,-1-22 0,0 22 16,1 0-16,-1-21 15,22-22-15,-43 22 0,0 0 16,0-22-16,-21 22 16,21-22-16,-21 1 0,0-43 0,0 64 15,0-22-15,0 43 0,0-21 0,0 20 16,0 1-16,-21 0 0,0 42 31,21 0-31,0 1 0,0 20 16,0 0-16,0 1 0,0-1 0,0 0 15,-21 22-15,21-22 0,-21 22 0,21-22 16,0 0-16,0 1 16,0-1-16,0 0 0,0 1 0,0-1 15,0-21-15,0 0 0,21 0 16,0 1-16,0-22 0,0 0 16,22 0-16,-22 0 0,0 0 0,21-22 15,-21 1-15,22 21 0,-22-21 16,0-21-16,0 21 0,0-1 0,1 1 15,20-42-15,-21 20 0,-21 22 16,0 0-16,0 0 0,21 0 16,0 21-1,-21 21 1,0 0-16,0 0 0,0 0 16,0 1-16,0-1 0,0 0 15,0 0-15,0 0 0,0 0 16,0 1-16,0-1 0,0 0 15,0-42 17,0 0-17,0-22-15,0 22 0,0 0 16</inkml:trace>
  <inkml:trace contextRef="#ctx0" brushRef="#br0" timeOffset="45140.26">5016 8848 0,'0'0'0,"0"-21"32,0 42 15,22-21-32,-1 21-15,0 0 16</inkml:trace>
  <inkml:trace contextRef="#ctx0" brushRef="#br0" timeOffset="45774.92">5694 9208 0,'0'0'0,"21"0"0,0 0 0,0 0 0,0 0 15,1 0-15,-1 0 0,0 0 16,0-22-16,0 1 0,-21 0 15,0 0-15,21 0 0,-21 0 0,0-1 16,0-20-16,0 21 16,0-21-16,-21 20 0,0 1 0,0 0 15,-21 0-15,-22 21 16,43 0-16,-21 0 0,-1 0 16,1 0-16,0 42 0,-1-21 0,22 1 15,-21 20-15,21 0 0,-22 1 0,22-1 16,0 0-16,0 22 0,21-22 15,0 0-15,0-20 0,0 41 16,0-21-16,0-20 0,21-1 16,0 0-16,0-21 0,0 0 0,22 0 15,-22 0-15,21 0 0,1 0 0,-1-21 16,0 0-16,1-1 0,41-20 16,-41 0-16,-1-1 0,0 22 15,1-42-15,-22 20 0,21-20 0,-21-1 16,0 1-16,-21-64 15,22 42-15,-22 22 0,0-1 16,0-42-16,0 64 16,0 0-16,0 21 0,-22-1 0,22 1 15,-21 21-15,0 21 16,0 1-16,21 20 0,-21-21 16,21 43-16,-21-22 0,21 64 15,0-43-15,0 1 0,0-1 0,0 1 16,0-1-16,0-20 15,0 20-15,0-21 0,0 1 0,0-1 0,0 0 16,0-20-16,0-1 0,21 0 16,0 0-16,0 0 0,21-21 15,-20 0-15,-1 0 0,21 0 16,0 0-16,1 0 0,-22-21 16,0 0-16,0 0 0,22-22 15,-22 22-15,0-21 0,0 21 16,0 0-16</inkml:trace>
  <inkml:trace contextRef="#ctx0" brushRef="#br0" timeOffset="46584.33">6413 9059 0,'0'0'0,"0"22"0,0-1 16,-21-21-16,21 21 0,0 0 16,0 0-1,21-21 1,1 0-16,-1 0 0,0 0 15,0 0-15,0 0 0,0-21 0,1 21 16,20-21-16,-21 0 0,0 0 16,-21-1-16,21 1 0,-21 0 0,0 0 15,0 0-15,0 0 0,0-1 16,0 1-16,0 0 0,-42 21 16,21 0-16,0 0 0,0 0 0,-22 21 15,22 0-15,0 1 16,0-1-16,0 0 0,21 21 0,0-21 15,0 1-15,0 41 16,0-42-16,0 22 0,0-22 16,0 0-16,0 21 0,21-21 15,-21 1-15,21-1 0,0-21 0,0 21 16,0-21-16,1 21 16,20-21-16,0 0 0,-21 0 15,22 0-15,-22 0 0,21 0 16,-21-21-16,1 21 0,20-21 0,-21 21 15,0-21-15,0-1 0,1 22 16,-1-21-16,0 0 0,-21 0 0,0 0 16,21 0-16,-21-1 0,0 1 15,0 0-15,0 0 0,0 0 16,21 21-16,-21-21 0,0-1 0,21 1 16,-21 0-16,0 0 15,22 0-15,-1 0 0,0 21 16,0-22-16,0 22 15,0 0-15,1 0 0,-1 0 16,0 0-16,0 0 0,0 0 0,0 0 16,1 0-16,-1 22 0,-21-1 15,21 0-15,0 0 0,-21 0 0,21 0 16,-21 1-16,0 20 0,0-21 16,0 0-16,0 22 0,-21-22 15,0 0-15,21 0 0,-21-21 16,0 21-16,-1 0 0,1 1 15,0-22 1,21-22 0,0 1-16,0 0 15,0 0-15,0-21 0,0 20 16,21-20-16,0 0 0,-21 21 0,22-22 16,-1 1-16,-21 21 0,21 0 0,0-22 15,-21 22-15,21 21 0,0-21 16,-21 0-16,22 21 0,-1 0 15,-21 21 17,21-21-32,-21 21 0,0 0 15</inkml:trace>
  <inkml:trace contextRef="#ctx0" brushRef="#br0" timeOffset="47088.04">8086 9038 0,'0'0'0,"21"-21"0,42-21 16,-42 21-16,1-1 0,-22 1 16,21-21-16,0 21 0,-21 0 15,0-1-15,0 1 0,0 0 0,0 0 16,-21 21-16,0 0 0,-1 0 15,1 0-15,0 0 0,-21 0 0,21 21 16,-22-21-16,22 21 0,-21 22 16,-22-1-16,43-21 0,0 21 15,-21 22 1,42-43-16,0 0 0,0 0 16,21 1-16,0-22 0,0 0 15,0 21-15,22-21 0,-22 0 0,21 0 16,-21 0-16,22 21 0,-22-21 15,21 0-15,-21 0 0,0 21 0,1-21 16,-1 21-16,0-21 0,-21 21 0,21-21 16,-21 22-16,0-1 15,-21 0-15,0-21 0,-22 21 16,22-21-16,0 0 0,-21 21 0,-1-21 16,22 0-16,-21 21 0,0-21 15,20 0-15,-20 22 0,21-22 0,-21 0 16,20 0-16,1 21 0,0-21 15,0 0-15,0 0 0,0 0 16,21-21 15</inkml:trace>
  <inkml:trace contextRef="#ctx0" brushRef="#br0" timeOffset="48180.3">1122 11113 0,'0'0'16,"21"-22"-16,-21 1 0,21 0 0,-21 42 47,0 22-47,0-1 0,0 0 0,0 1 16,0 20-16,0 1 0,0-22 15,0 21-15,-21 1 0,0-22 0,0 22 16,21-22-16,-22 0 0,1-20 15,21-1-15,-21 0 0,21 0 16,0 0-16,0-42 16,0 0-1,0 0-15,0 0 0,21-1 16,0 22-16,1-21 0,-1 21 16,0-21-16,21 21 0,-21-21 15,22 21-15,-1 0 0,0-21 16,1 21-16,-1 0 0,0-21 0,1 21 15,-1-22-15,0 1 0,-20 21 16,20-21-16,-21 0 0,0 21 0,-21-21 16,0 0-16,0-1 0,0 1 15,0-21-15,0 21 0,0 0 0,0-1 16,0 1-16,-21-21 0,0 21 16,0 21-16,0-21 0,21-1 0,-22 22 31,22 22-31,0-1 0,-21 0 0,21 0 0,0 21 15,0 1-15,0-1 16,0 0-16,0 1 0,0-1 0,0 0 16,0 1-16,0-22 0,0 21 15,0-21-15,0 22 0,0-22 16,0 0-16,0 0 0,0 0 0,0 1 16,0-1-16,0-42 46,0-1-46,0 1 0,21 0 16,1 0-16</inkml:trace>
  <inkml:trace contextRef="#ctx0" brushRef="#br0" timeOffset="48424.17">2053 11536 0,'21'0'0,"-42"0"0,63 0 16,-42 21-1,0-42 32,0 42 16,0 0-48,22-21 1</inkml:trace>
  <inkml:trace contextRef="#ctx0" brushRef="#br0" timeOffset="48926.89">3746 10986 0,'0'0'0,"0"-22"16,0 1-16,0-63 16,0 62-16,22 44 31,-22-1-31,21 21 15,0-21-15,-21 22 0,21 20 16,-21-21-16,21 22 0,-21-1 0,0 1 16,0-22-16,0 22 0,0-22 15,0 22-15,0-22 0,0 0 0,0 1 16,0-22-16,0 21 0,0-21 16,0 0-16,-21 1 0,21-1 15,0 0-15,-21-21 16,21-21-1,-21 0-15,21-1 0,-21-41 16</inkml:trace>
  <inkml:trace contextRef="#ctx0" brushRef="#br0" timeOffset="49266.7">3556 11113 0,'0'0'0,"0"-43"0,0 22 15,-21 0-15,21 0 0,0 0 16,0-1-16,21 1 15,0 0-15,0 21 0,22 0 0,-22-21 16,21 21-16,22 0 0,-22 0 16,0 21-16,22 0 0,-22 0 0,22 1 15,-22 20-15,21 0 0,-20 1 16,-1 20-16,0-21 0,1 22 0,-22-22 16,0 1-16,-21 20 0,0-21 15,0 1-15,0-22 0,0 42 16,0-20-16,0-22 0,0 0 15,0 0-15,-21-21 16,0 0-16,21-21 0,0 0 16,-21 0-16,21-22 15,-22 22-15,22-21 0,0 0 16,0-1-16,0 1 0,0-22 0,0 1 16,0 21-16,0-22 0,0 1 0,0-1 15,0 1-15,0 20 0</inkml:trace>
  <inkml:trace contextRef="#ctx0" brushRef="#br0" timeOffset="49470.58">4318 10668 0,'21'0'0,"-42"0"0,42 21 16,-21 0-16,0 1 0,0 20 15,0-21-15,0 21 0,0 22 16,0-22-16,0 1 0,0 20 0,0 1 0,0-1 16,0 1-16,-21-1 15,0-21-15,21 22 0,-21-22 0,21 1 16,0-1-16,0-21 0,0 21 15,0-20-15,0-1 0,0 0 16,21-21 0,-21-21-16,21 0 0,0 21 15,0-43-15,0 22 0,43-21 16</inkml:trace>
  <inkml:trace contextRef="#ctx0" brushRef="#br0" timeOffset="49884.97">4762 11070 0,'0'0'0,"-21"21"47,21 1-47,-21-1 0,0 0 16,21 21-16,-21-21 0,21 85 16,0-63-1,0-1-15,0-21 0,0 43 0,0-22 16,0-21-16,0 0 0,21 0 15,0 1-15,21-22 16,-20 0-16,-1 0 0,21 0 0,-21 0 16,22-22-16,-22 1 0,21 0 0,64-42 15,-64-22 1,-42 43-16,0-1 0,0 1 16,0 0-16,0-1 0,0 1 0,0 21 15,-21-22-15,0 22 0,-21 0 16,20 0-16,-41 0 0,-1 21 15,43 0-15,-21 21 16,-22 0-16,43 0 0,0 22 16,21-22-16,0 0 0,-21 21 0,21-21 15,0 64 1,21-43-16,0-20 0,22-1 16,-22-21-16,0 0 0,0 0 15,21 0-15,1 0 0</inkml:trace>
  <inkml:trace contextRef="#ctx0" brushRef="#br0" timeOffset="50368.35">5524 10795 0,'0'0'0,"0"-21"0,0 42 47,-21 0-47,21 0 0,-21 1 15,0 20-15,21-21 0,0 21 16,0 1-16,-21-1 0,21 0 0,0 22 16,-21-22-16,21 1 0,0 20 15,0-21-15,0 1 0,0-22 0,0 21 16,0 1-16,0-22 0,21 0 0,-21 0 16,21 0-16,0-21 0,0 0 15,0 0-15,43 0 16,-43 0-16,21 0 0,22-42 15,-43 21-15,0 0 0,22-22 0,-22 22 16,0-21-16,0-1 0,0 22 0,-21-42 16,0 20-16,0 22 15,0 0-15,0 42 32,0 0-32,0 22 15,0-22-15,0 0 0,0 0 16,0 22-16,0-1 0,0 0 15,0-21-15,0 1 0,0-1 16,0 0-16,21-21 16,1 0-16,-1 0 15,0-21-15,-21 0 16,21-1-16,-21 1 0,0 0 16,0-21-16,21-1 0</inkml:trace>
  <inkml:trace contextRef="#ctx0" brushRef="#br0" timeOffset="50549.81">5990 10837 0,'-42'0'15,"21"0"1,-1 0 0,22 22-1,-21-22-15,21 21 16,-21-21 15</inkml:trace>
  <inkml:trace contextRef="#ctx0" brushRef="#br0" timeOffset="50744.7">5228 11113 0,'0'0'16,"0"21"-16,0 0 15,21-21 1,0 0-16,1 0 0,20 0 16,-21-21-16,0 21 0,0-21 15,22 21-15,-22 0 0,0-22 16,21 22-16,-20-21 0,20 21 0,-21 0 16,0-21-16</inkml:trace>
  <inkml:trace contextRef="#ctx0" brushRef="#br0" timeOffset="54366.65">6011 11451 0,'0'43'15,"0"-22"-15,21-21 16,1 21-16,-1-21 16,0 21-16,0-21 0,0 0 0,0 0 15,1 0-15,-1 0 0,21 0 0,-21 0 16,22-21-16,-1 0 15,-21 21-15,21-21 0,1-1 0,-1 1 0,0-21 16,1 21-16,-1 0 0,0-22 16,-20 22-16,20-21 0,-21-1 15,0 1-15,-21 0 0,0 21 0,0-22 16,0 1-16,0 0 0,0-1 0,0 22 16,0-21-16,-21-1 0,0 22 15,0 0-15,0 0 0,21 0 0,-22 21 16,1 0-16,0 0 15,0 0-15,21 21 0,-21 0 16,21 0-16,-21 22 0,21-1 0,-22 0 0,22 64 16,0-42-1,0-1-15,-21 1 0,21 20 0,-21-20 16,0 20-16,21 1 0,-21-21 0,21 20 16,-21 1-16,-1 0 0,22-1 15,-21 1-15,21 0 0,0-1 0,0 1 16,0-22-16,0 22 0,0 0 0,0-22 15,0 1-15,0-1 16,21 64-16,1-84 0,-22-1 0,21 0 16,0 1-16,-21-22 0,21 0 0,0 0 15,0-21-15,1 0 0,-1 0 16,0 0-16,0-21 0,0 0 0,22 0 16,-22-22-16,21 1 0,-21 0 15,22-1-15,-22 1 0,0 0 0,0-22 16,0 22-16,0-22 0,-21-63 15,0 64-15,0-1 0,-21 1 16,-21-22-16,21 22 0,-22-1 16,1 1-16,0-1 0,-1 1 0,-20 20 15,21 1-15,-1 21 0,-20-22 0,-22 22 16,43 0 0,-1 21-16,22 0 0,42 0 31,1 0-16,20-21-15,-21 0 0,21 21 16,22-21-16,-22-1 0,22 1 0,-22 0 16,22 0-16,-22 0 0,0-22 15,1 22-15,-1-21 0,0 0 0,-21 20 16,1-20-16,-1 21 0,0-21 0,-21 20 16,21-20-16,-21 21 0,0 0 15,0 0-15,0-1 0,0 1 16,-21 21-1,21 21 1,0 1-16,-21-1 0,21 0 0,0 0 16,0 0-16,0 0 0,0 22 15,0-22-15,21 21 0,0-21 16,-21 1-16,21-1 0,0 0 0,1 0 16,-1-21-16,0 21 0,0-21 15,0 0-15,0 0 0,1 0 0,-1 0 16,0 0-16,0 0 0,0-21 0,0 0 15,1 0-15,-1 0 0,0-1 16,0 1-16,0-42 16,-21 20-16,21-20 0,-21 21 15,22 20-15,-1 1 0,0 0 0,-21 0 16,21 21-16,0 0 0,0 0 31,1 21-31,-22 0 16,0 0-16,0 1 15,21-22 1,-21 21-16,21-21 16,-21-21-1,0-1 1,0 1-16,0 0 16,0 0-1,-21 21-15,21-21 0,-21 21 16,-1 0-16,1 0 0,0 0 15,0 0-15,0 0 0,21 21 16,0 0-16,-21-21 16,21 42-16,-22 1 0,22-1 0,0-21 15,0 22-15,0-1 0,0-21 16,0 21-16,22-20 0,-1-1 0,0 21 16,0-21-16,-21 0 0,21-21 15,43 43-15,-43-43 0,0 0 16,0 0-16,43 0 15,-43 0-15,0-21 0,0-1 0,22 1 16,-22 0-16,0 0 0,42-64 16,-20 43-16,-22 0 15,0-1-15,0 1 0,22 0 16,-22 20-16,0-20 0,0 21 0,21 0 16,-20 0-16,-1 21 0,0-22 0,21 22 15,-21 0 1,-21 22-16,0-1 15,0 0-15,0 0 0,0 0 16,22-21-16,-22 21 0,0 1 16,0-1-16,0 0 0,0 0 15,0-42 32,0 0-47,0 0 16,0-1-16,-22 1 0,1 0 15,0 0-15,21 0 0,-21 21 16,0 0-16,0-21 0,-1 21 0,1 0 16,0 0-16,0 0 15,0 21-15,0 0 0,-1 0 0,22 0 16,-21 0-16,0 1 0,0-1 16,21 21-16,0-21 0,0 22 0,0-22 15,0 21-15,0-21 0,0 22 0,0-22 16,0 0-16,0 0 15,0 0-15,0 0 0,21 1 0,0-22 16,0 21-16,1-21 0,-1 0 16,0 0-16,0 0 15,0-21-15,0 21 0,1-22 0,-1 1 0,-21 0 16,42-21-16,-21-1 0,0 1 16,1 21-16,-1-21 0,-21-1 15,0 1-15,0 0 0,21 20 16,-21 1-16,0 0 0,0-21 15,0 63 1,0 0-16,-21 0 16,21 0-16,0 1 0,0-1 15,0 21-15,0-21 0,0 0 16,0 22-16,0-22 0,0 0 0,21 21 16,0 1-16,0-22 0,0-21 15,1 21-15,-1 0 0,0-21 16,0 0-16,21 0 0,-20 0 0,-1 0 15,42-21-15,-42 0 0,1 0 16,20 0-16,-21-22 0,0 22 16,0-21-16,1-1 0,-1 22 0,-21-42 15,21 20-15,0-62 16,-21 62-16,0-20 0,0 20 0,0-20 16,0 21-16,0-1 0,0 22 15,0-21-15,0 21 0,0-1 0,-21 22 16,0 0-1,0 22-15,21-1 0,0 0 0,-22 21 16,22-21-16,-21 22 0,21-1 16,0-21-16,0 22 0,0-1 0,0 0 15,0 22-15,0-22 0,0 0 0,0 1 16,0-1-16,0 0 0,0 1 16,0-1-16,0-21 0,0 0 0,21 22 15,1-43-15,-1 21 0,0 0 16,0-21-16,0 0 0,22 0 15,-22 0-15,21-21 0,-21 0 0,22 0 0,-1-1 16,-21 1-16,0 0 0,22-21 16,-22 21-16,0-22 0,0 22 15,0-21-15,0 21 0,1-1 0,-22-20 16,0 21-16,0 0 16,0 42 15,0 0-31,0 0 0,0 0 15,0 1-15,0 20 0,-22-21 16,22 0-16,0 22 0,0-22 0,0 0 16,0 0-16,0 0 0,0 0 15,0 1-15,22-22 0,-1 0 16,0 21-16,0-21 0,21 0 16,-20 0-16,-1 0 0,0-21 0,21-1 15,-21 1-15,1 0 0,-1 0 16,21 0-16,-21-22 0,0 22 0,1-21 15,-1 21-15,0-22 0,-21 22 16,0 0-16,21 0 0,-21 0 16,0 42-1,0 0 1,-21 0-16,21 0 16,0 1-16,-21 20 0,21-21 15,0 0-15,-21 0 0,21 1 0,0-1 16,0 0-16,0 0 0,0 0 0,21 0 15,0-21-15,0 0 16,0 0-16,0 0 0,1 0 16,20 0-16,-21-21 0,0 0 0,0 0 15,1 0-15,20-22 16,-21 22-16,0-21 0,-21 21 0,0 0 16,0-22-16,0 22 0,0 0 0,-21 0 15,0 0-15,0 21 0,-22-22 16,22 22-16,-21 0 0,21 0 15,0 0-15,-1 0 0,1 0 0,0 0 16,21 22-16,0-1 16,21-21-1,0 0 1,1 0-16,20 0 0,-21 0 16,0 0-16,22 0 0,-22 0 0,21 0 15,-21-21-15,43 21 0,-43 0 16,0 0-16,0 0 0,0 0 15,1 0-15,-1 0 0,0 0 0,-21 21 16,21 0 0,-21 0-16,0 0 15,0 0-15,0 1 0,0-1 16,0 0-16,0 0 0,0 0 16,0 0-16,0 1 15,0-1-15,0 0 0,0 0 16,0 0-16,0-42 47,0 0-47,0 0 0,0 0 15,0-1-15,0 1 0,21-21 16,0 21-16,-21-22 0,22 1 16,-1 21-16,0-21 0,0 20 0,0 1 15,0-21-15,1 21 0,-1 21 0,0-21 16,0-1-16,43 22 15,-43 0-15,0 22 16,-21-1-16,21 0 0,-21 0 0,0 0 16,0 0-16,0 22 0,0-1 15,0 0-15,0-20 0,0-1 16,-21 21-16,21-21 0,0 0 0,0 1 16,0-1-16,0 0 15,21-21-15,43 0 16,-43 0-16,0 0 0,0 0 15,21 0-15,-20-21 16,20 0-16,0-1 0,-21 1 0,22 0 16,-1-21-16,-21 21 0,22-22 0,-1 22 15,-21-21-15,0-1 16,0 1-16,1 0 0,-1 21 0,-21-64 16,-21 43-16,-1 42 15,1 0-15,-21 0 0,21 0 16,0 21-16,-43 0 0,43 0 15,21 21-15,-21-20 0,21-1 0,0 0 16,0 0-16,0 0 0,0 22 16,0-22-16,0 0 0,42 0 15,-21 0-15,0 0 0,1 1 16,-1-1-16,0-21 0,0 21 16,-21 0-16,42 21 15,-42-20-15,0-1 16,-21 0-1,0-21-15,0 0 0,0 0 0,0 0 16,-22 21-16,22-21 16,0 0-1,21-21-15,0 0 16,0 0-16,0-1 0,0 1 16</inkml:trace>
  <inkml:trace contextRef="#ctx0" brushRef="#br0" timeOffset="54629.5">9906 10329 0,'-21'0'78,"0"0"-62,-1 0-1</inkml:trace>
  <inkml:trace contextRef="#ctx0" brushRef="#br0" timeOffset="54882.33">8615 10816 0,'0'0'0,"-21"0"0,42 0 15,0 0-15,0 0 0,21 0 16,1 0-16,-1 0 0,0 0 16,22-21-16,-22 21 0,22-21 0,-22 21 15,22-21-15,-22 21 0,0 0 0,22-21 16,-43 21-16,21-22 0,-21 22 16,1-21-16,-22 0 0</inkml:trace>
  <inkml:trace contextRef="#ctx0" brushRef="#br0" timeOffset="55355.59">7493 10583 0,'0'22'16,"0"-1"15,0 0 63,0 0-94,-21-21 16,21 21-16,-21-21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3:14:28.6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6202 1376 0,'21'0'63,"0"21"-48,0-21-15,0 0 0,1 0 16,-1 0-16</inkml:trace>
  <inkml:trace contextRef="#ctx0" brushRef="#br0" timeOffset="960.62">6435 783 0,'0'0'0,"0"-21"16,0 0-1,0 0-15,0 0 16,0-1-16,0 1 0,0 0 15,0 0-15,0 0 0,0 0 0,0-1 16,0 1-16,0 0 16,-22 21-16,22-21 0,0 42 31,0 0-31,0 22 16,0-1-16,0-21 0,0 43 15,0-22-15,0 21 0,0 1 0,0-1 16,0 1-16,0-1 0,0 1 15,0-22-15,0 22 0,0-22 16,-21 0-16,21 22 0,0-43 16,0 21-16,0 1 0,0-22 0,0 0 15,0 21-15,0-20 16,0-1-16,-21-21 16,0 0-16,21-21 15,0-1-15,-21 1 0,21 0 0</inkml:trace>
  <inkml:trace contextRef="#ctx0" brushRef="#br0" timeOffset="1378">5990 720 0,'0'0'0,"-21"-21"16,-43-22-16,64 22 15,0 0-15,0 0 16,0 0-16,0-1 0,22 22 15,20-21-15,-21 0 0,21 21 16,1 0-16,-1-21 0,0 21 0,22 0 16,-1 0-16,22 0 0,0 0 15,-1 0-15,1 21 0,0 0 16,-1 22-16,1-22 0,0 21 16,-22 0-16,-20 22 0,-1-22 0,0 22 15,-21-1-15,-21 1 0,-21-1 0,-21 1 16,0-1-16,-22-20 0,1 20 15,-22-21-15,-21 22 0,21-22 16,-20 1-16,-65 20 0,107-21 16,-1-20-16,22-22 0,0 21 15,20-21-15,1 0 0,0 0 0,0 0 16,21-21-16,0-1 16,0 1-16,0 0 15,0 0-15,0 0 16,21 21-16,0-21 0,0 21 0,1-22 15,20-20-15,0 42 16</inkml:trace>
  <inkml:trace contextRef="#ctx0" brushRef="#br0" timeOffset="1799.76">7324 1418 0,'0'0'0,"21"0"31,0 0-31,0 0 0,0-21 16,0 0-16,22 0 0,-22 0 15,0 21-15,0-22 0,22 1 16,-22 0-16,0 0 0,0 21 15,-21-21-15,0 0 0,-21 21 16,0 0 0,0 0-16,-1 0 0,-20 0 0,0 21 15,21 0-15,-22 0 0,1 0 0,21 0 16,0 1-16,-1-1 0,1 0 16,0 21-16,21-21 0,0 1 15,0-1-15,0 0 0,0 0 16,0 0-16,0 0 0,21 1 0,0-22 0,-21 21 15,22-21-15,-1 0 0,0 0 16,0 0-16,21 0 0,-20 0 16,-1 0-16,21 0 0,-21-21 15,22 21-15,20-43 0,-42 1 16,22 21-16,-22-22 0</inkml:trace>
  <inkml:trace contextRef="#ctx0" brushRef="#br0" timeOffset="2358.84">8022 699 0,'0'-22'0,"0"44"0,0-65 0,0 22 15,0 0-15,0 42 32,0 0-17,0 22-15,0-1 0,0-21 16,0 43-16,0-22 0,0 0 15,0 22-15,0-22 0,-21 0 0,21 1 16,-21 20-16,21-20 0,0-1 16,0-21-16,-21 21 0,21 1 0,-22-22 15,22 0-15,0 0 0,0 0 16,0 1-16,0-1 0,0-42 47,0-1-47,0 1 0,0 0 15,0 0-15,0 0 0,22-22 16,-1 22-16,0 0 0,0-21 0,0 21 16,22-1-16,-22 1 0,21 0 15,-21 0-15,22 0 0,-1 0 16,-21 21-16,21 0 0,-20 0 0,20 0 16,-21 21-16,0 0 0,0 0 0,1 0 15,-1 0-15,-21 1 16,0-1-16,0 0 0,0 0 0,-21 21 15,-1-20-15,1-1 0,-21 0 0,0 0 16,20 0-16,-20 0 0,0 1 16,-1-1-16,1 0 0,0-21 15,21 21-15,-1-21 0,-20 0 0,21 0 16,0 0-16,0 0 16,21-21 15,0 0-31,0 0 0,21 21 15</inkml:trace>
  <inkml:trace contextRef="#ctx0" brushRef="#br0" timeOffset="2911.79">8699 1228 0,'0'0'0,"-21"-43"15,21 22-15,-21 21 0,21-21 16,0 0 0,0 42 15,0 0-31,0 0 0,0 1 0,0 20 15,0-21-15,0 0 0,0 22 16,0-22-16,0 0 0,0 21 0,0-21 16,0 1-16,0-1 0,0 0 15,0 0-15,21-21 0,0 21 0,1-21 16,20 0-16,-21 0 0,0 0 16,0 0-16,22-21 0,-1-21 15,0 21-15,-20-1 16,-1 1-16,21-21 0,-21 21 0,0-22 15,1 22-15,-22-21 0,21 21 0,-21-22 16,21 22-16,-21 0 16,0 42-1,0 0 1,0 1-16,-21-1 0,21 0 16,-21 0-16,21 0 0,-22 0 0,22 1 15,0-1-15,0 0 0,0 0 16,0 0-16,0 0 0,0 1 15,0-1-15,22-21 0,-1 21 0,0-21 16,0 0-16,0 0 0,0 21 16,1-21-16,20 0 0,-21 0 0,21 0 0,-20-21 15,20 21-15</inkml:trace>
  <inkml:trace contextRef="#ctx0" brushRef="#br0" timeOffset="3532.45">9906 1249 0,'0'0'0,"21"-21"0,-21-22 15,0 22-15,0 0 0,0-21 16,-21 21-16,0-1 0,0 1 16,-22 0-16,22 21 0,-21 0 15,21 0-15,-22 0 0,22 0 0,-42 42 16,20-20-16,22 20 16,0-21-16,-21 0 0,20 22 15,1-22-15,21 21 0,0-21 0,0 22 16,0-22-16,0 0 0,0 0 15,0 0-15,0 0 0,21 1 0,1-1 16,-1-21-16,0 0 0,21 0 16,-21 0-16,22 0 0,-22 0 0,21 0 15,-21 0-15,22-21 0,-22-1 0,21 1 16,-21 0-16,1 0 0,-1 0 16,0 0-16,-21-1 0,0-20 15,21 21-15,-21 0 0,0 0 16,0-1-16,0 1 15,-21 21 1,0 21-16,21 1 16,-21-1-16,21 0 0,0 0 0,0 21 15,-22-20-15,22 20 0,-21 0 16,21 1-16,-21-1 0,21 0 16,0 22-16,0-22 0,-21 22 0,21-1 15,-21 64-15,0-63 0,21-1 16,0 1-16,0-22 0,0 21 15,0 1-15,-22-22 0,22 1 0,0-1 16,0 0-16,0 22 0,0-43 16,-21-21-1,0 0 1,0-42-16,21 20 0,-21-20 0,0 0 16,-1-1-16,22 1 0,-21-21 15,0 20-15,21-20 0,-21-22 0,21 22 16,0-1-16,0-21 0,-21 22 0,21-1 15,0 1-15,0 21 0,0-1 16,42-41-16,-21 41 0,0 22 16,22 0-16,-1-21 0,0 20 15,1 1-15</inkml:trace>
  <inkml:trace contextRef="#ctx0" brushRef="#br0" timeOffset="4211.06">10583 1291 0,'0'0'0,"21"0"0,-21-21 0,22 21 16,-22-21-16,21 0 0,-21 0 16,0-1-16,0 1 0,0 0 0,0-21 15,0 21-15,0-1 0,0-20 16,-21 21-16,-1 0 0,1 21 0,0 0 15,-21 0-15,21 0 16,-22 0-16,22 21 0,-21 0 0,-1 0 16,1 0-16,0 22 0,21-1 0,-22 0 15,22-20-15,-21 20 0,21 0 16,-1-21-16,22 22 0,0-22 0,0 0 16,0 0-16,22 0 0,-1 1 15,0-22-15,21 0 0,1 0 16,-1 0-16,0 0 0,1 0 0,-1 0 15,0 0-15,-21-22 0,22 1 0,-1 21 16,-21-21-16,0 0 0,1 0 16,-1 0-16,0-1 0,-21 1 0,21 0 15,-21 0-15,0 0 16,0 0-16,0-1 16,0 44 15,0-1-31,0 0 0,0 0 0,0 21 15,0 1-15,0-22 0,-21 21 0,21 22 16,0-22-16,-21 22 0,21-22 16,0 21-16,-21 1 0,21-22 0,0 128 15,0-107 1,0-21-16,0 1 0,0 20 0,0-20 16,-22-1-16,1 0 0,21-21 15,-21 22-15,0-22 0,0 21 16,0-21-16,-1 1 0,1-22 0,-21 0 15,21 0-15,-22 0 0,-20 0 16,42-22-16,-22 1 16,22-21-16,-21 21 0,0-64 0,20 43 15,1-1-15,21 1 0,0 0 0,0-1 16,0 1-16,0 0 0,21 21 16,1-22-16,-1 1 0,21 21 0,-21-22 15,22 1-15,-1 21 0</inkml:trace>
  <inkml:trace contextRef="#ctx0" brushRef="#br0" timeOffset="4461.92">11007 1080 0,'0'0'0,"0"21"31,0 0-31,0 0 0,0 0 0,0 0 15,0 1-15,0-1 0,0 0 16,0 0-16,-22 0 0,22 0 0,0 1 16,0-1-16,0 0 0,0 0 15,22-21 17,-1-21-17,0 0-15</inkml:trace>
  <inkml:trace contextRef="#ctx0" brushRef="#br0" timeOffset="4765.3">11112 804 0,'0'0'0,"-21"0"0,-42 0 16,42 22-16,-22-22 16,43 21-16,-21-21 0,21 21 0,0 0 15,0 0 1,21-21-16,0 0 15,1 0-15,20 0 0,-21 0 0,21-21 16,-20 0-16,-1 21 0,0-21 16,0 0-16,-21-1 0,0 1 0,0 0 15,0 0-15,0 0 0,0 0 16,-21 21-16,0-22 0,0 22 16,-1 0-16,-20 0 0,21 0 0,0 0 15,0 22-15,-1-1 0,-20 21 16,42-21-16,0 22 0,0-22 15,0 0-15,0 21 0,21-21 16,22 22-16,-1-22 0,21 21 16</inkml:trace>
  <inkml:trace contextRef="#ctx0" brushRef="#br0" timeOffset="5193.14">11472 1122 0,'0'0'0,"-21"21"15,21 0 1,-21-21-16,21 21 0,0 1 16,-21-22-16,21 21 0,0 0 0,0 0 15,0 0-15,0 0 16,-21 1-16,21-1 0,0 0 16,-22-21-16,22 21 15,-21-21 16,21-21-31,0 0 0,0 0 16,0-1-16,0 1 0,0 0 16,0-21-16,21 21 0,1-22 0,-1 1 15,0 21-15,0-22 0,21 22 16,1-21-16,-22 21 0,21 21 0,1-21 16,-1 21-16,-21 0 0,21 0 15,-20 21-15,20 0 0,-21 0 16,0 0-16,-21 0 0,0 22 0,21-22 15,-21 21-15,0-21 0,0 1 16,0 20-16,0-21 0,-21 0 0,21 0 16,-21 1-16,21-1 0,-21 0 15,0 0-15,21 0 16,21-21 0</inkml:trace>
  <inkml:trace contextRef="#ctx0" brushRef="#br0" timeOffset="5894.15">12509 1143 0,'0'0'0,"0"-21"0,0 0 0,0 0 16,0-1-16,0-41 0,-21 42 16,0 21-16,0-21 0,0-1 0,0 22 15,-22 0-15,22 0 0,0 0 16,-21 22-16,20-1 0,-20 0 0,21 0 15,-21 21-15,20-20 0,1-1 16,-21 21-16,42-21 0,0 22 0,-21-22 16,21 0-16,0 0 15,0 0-15,21 0 0,-21 1 0,63-1 16,-20-21-16,-22 0 16,21 0-16,-21 0 0,1 0 15,20-21-15,-21-1 0,0 1 0,22 0 16,-22 0-16,0 0 0,0 0 15,0-1-15,0 1 0,-21 0 0,22 0 16,-1 0-16,-21 0 16,0 42-1,0 0 1,0 0-16,0 21 16,0-20-16,-21-1 0,-1 21 15,1 0-15,0 1 0,21-1 16,-21 0-16,0 22 0,0-1 0,21 1 15,0-1-15,-22 1 0,22 84 16,0-63-16,0-22 0,0 22 16,0-22-16,0 22 0,0-21 15,0 20-15,22-20 0,-22 20 0,21-20 16,-21-1-16,21 1 0,-21-1 0,0-20 16,0-1-16,0 0 0,0 22 15,0-43-15,0 0 0,-42 0 16,20-21-16,1 0 0,-63-42 15,-43-64 1,63 64-16,1-22 0,20-20 16,-20 20-16,20-20 0,1-1 0,0 21 15,21-20-15,-1 20 0,22 22 16,0-22-16,0 1 0,0 21 0,22-1 16,-1 1-16,0 0 0,0-1 0,21 1 15,1 0-15,-1-1 0,0 22 16,1 0-16,63-43 15,-43 43-15,-21 0 0,1 0 0,-22 21 16,21-21-16,-21 0 0,1-1 0,-1 22 16</inkml:trace>
  <inkml:trace contextRef="#ctx0" brushRef="#br0" timeOffset="6463.82">14436 529 0,'0'0'0,"-22"0"16,22-21 15,22 21-31,-1 0 0,21 0 16,22 0-16,-22 0 0,0-21 15,1 21-15,20 0 0,-21 0 0,22 0 16,-1 0-16,22 0 16,-21 0-16,-22 0 15,-63 0 1,0 0 0,-1 21-16,-20 0 0,21-21 0,-21 0 15,20 0-15,-20 0 0,21 0 16</inkml:trace>
  <inkml:trace contextRef="#ctx0" brushRef="#br0" timeOffset="6727.67">14753 550 0,'0'22'47,"0"-1"-32,0 0-15,0 0 0,-21 0 0,21 0 16,-21 22-16,21-1 0,-21 0 0,21 1 15,0 20-15,0-20 0,0-1 16,0 0-16,0 1 0,0-1 0,0-21 16,0 21-16,0-20 0,0-1 15,0 0-15,0 0 0,0 0 16,0-42 15,0 0-31,21 0 16,-21 0-16,21-22 15</inkml:trace>
  <inkml:trace contextRef="#ctx0" brushRef="#br0" timeOffset="7447.78">14986 953 0,'0'21'0,"0"0"0,0 0 31,21-21-31,0 0 15,0 0-15,1 0 0,-1 0 0,0 0 16,0 0-16,21 0 0,-20-21 16,20 0-16,-21 21 0,0-21 15,0-1-15,1 1 0,-1 0 16,0 0-16,-21 0 0,0 0 16,0-1-16,-21 22 15,0 0-15,-1 0 16,1 0-16,-21 0 0,21 22 15,0-1-15,-1 0 0,-20 21 16,21-21-16,0 22 0,0-22 16,21 0-16,0 21 0,0-20 0,0-1 15,0 42-15,0-42 16,0 1-16,21-22 0,0 21 16,0 0-16,0-21 15,0 0-15,1 0 0,-1 0 0,0 0 16,21 0-16,1-21 15,84-43-15,-85 43 16,0 0-16,1 0 0,-1-22 16,0 22-16,1-21 0,-1 21 0,-21-22 15,0 22-15,0 0 0,1-21 16,-22 21 0,-22 21-1,1 0-15,0 0 0,0 21 0,0 0 16,21 21-1,0-21-15,0 1 0,0-1 0,0 0 16,0 0-16,0 0 16,0 0-16,21 1 0,0-1 15,-21 0-15,21 0 0,0 0 16,-21 0-16,0 1 16,0-1-16,-21-21 15,0 0-15,21 21 0,-21-21 16,0 0-16,0 0 0,-1 0 15,-20 0-15,21 0 16,21-21 15,21 0-15,0 21-16,0-22 16,1 1-16,-1 21 0,0-21 0</inkml:trace>
  <inkml:trace contextRef="#ctx0" brushRef="#br0" timeOffset="7803.83">16446 487 0,'0'0'0,"0"-21"0,0-22 0,0 22 16,0 0-16,0 0 15,0 42 16,0 0-31,-21 0 0,21 1 0,-21-1 16,21 21-16,-21 0 0,21 1 0,-21-1 16,0 0-16,21 1 0,0-1 15,-22 22-15,22-22 0,-21 0 0,21 22 16,-21-22-16,21 0 0,0 1 16,0-22-16,0 21 0,0-21 15,0 1-15,0-1 0,0 0 0,0 0 16,0 0-16,21-21 15,0 0-15,1 0 0,-1 0 16,0 0-16,0 0 0,0-21 16,0 0-16,1 21 0,-1-21 0,0-22 15,0 22-15,0 0 0,0-21 16,1-1-16,-22 1 0,0 21 0</inkml:trace>
  <inkml:trace contextRef="#ctx0" brushRef="#br0" timeOffset="8063.68">16256 614 0,'21'0'15,"0"0"1,22 0-16,-22 0 0,21 0 0,-21 0 16,22 0-16,-1 0 0,0 21 15,-21-21-15,22 0 0,-1 0 0,0 0 16,-20 0-16,-1 0 0,21 0 15,-21 0-15,0 0 16,-21-21 15,-21 21-15,0 0-16,0 0 16,0 0-16,0 0 0</inkml:trace>
  <inkml:trace contextRef="#ctx0" brushRef="#br0" timeOffset="9645.27">6604 2328 0,'0'0'15,"-21"0"-15,0 0 16,21-21-16,-22 21 15,1 0-15,0 0 16,42 0 47,0 0-63,1 0 0,20 0 15,-21 0-15,21-21 0,1 21 16,-1 0-16,22 0 0,-22 0 0,21 0 15,1-21-15,-1 21 0,-20 0 16,20 0-16,1 0 0,20-21 0,-20 21 16,21 0-16,-22 0 0,22 0 15,-1 0-15,22 0 0,-21-21 16,0 21-16,-1 0 0,64 0 16,-63 0-16,0 0 0,-1-22 15,1 22-15,0 0 0,-1 0 0,1 0 16,0 0-16,-1-21 0,1 21 15,0 0-15,-1 0 0,-20 0 0,21-21 16,-22 21-16,22 0 0,-1 0 16,1 0-16,-21 0 0,20-21 0,1 21 15,0 0-15,-1 0 0,-20 0 0,20 0 16,-20 0-16,-1 0 0,22 0 16,-21 0-16,-1 0 0,22 0 15,-22 0-15,22 0 0,0-21 16,-1 21-16,1 0 0,-22 0 0,22 0 15,0 0-15,-1 0 0,-20 0 0,-1 0 16,22 0-16,-21-21 0,20 21 16,-20 0-16,20 0 0,-20 0 0,21 0 15,-22 0-15,22-22 0,-22 22 16,22 0-16,-22 0 0,1 0 0,21 0 16,-22 0-16,1-21 0,-1 21 0,22 0 15,-22 0-15,22 0 0,-22 0 16,1 0-16,21 0 0,-22 0 15,1 0-15,20 0 0,-20 0 16,-1 0-16,1 0 0,-1 0 0,1 0 16,-1 0-16,1 0 0,-1 0 0,1 0 15,-1 0-15,1-21 0,-1 21 16,22 0-16,-22 0 0,1-21 0,-1 21 16,1 0-16,-1 0 0,1-21 15,-1 21-15,1 0 0,-1 0 0,-20 0 16,63-21-1,-43 21-15,-21 0 0,22 0 0,-22-22 0,22 22 16,-22 0-16,0 0 0,22 0 0,-22-21 16,1 21-16,-1 0 15,0 0-15,1-21 0,-1 21 0,0 0 16,1 0-16,-1 0 0,0 0 16,1 0-16,-1 0 0,0 0 0,1 0 15,-22 0-15,21 0 0,0 0 16,-20 0-16,20 0 0,0 0 15,-21 0-15,1 0 0,-1 0 0,0 0 16,0 0-16,0 0 0,0 0 16,1 0-16,-1 0 15,-21 21 79,-21-21-78</inkml:trace>
  <inkml:trace contextRef="#ctx0" brushRef="#br0" timeOffset="11143.07">360 3217 0,'0'0'0,"0"-21"0,0 0 15,0 0 1,0 42 15,0 0-31,0 22 16,0-1-16,0 0 0,0 1 0,0-1 15,0 21-15,-21-20 0,-1-1 16,1 22-16,21 20 16,-21-41-16,21-22 0,-21 21 0,21-21 15,0 0-15,0 1 0,21-22 16,0 0-1,0 0 1,1-22-16,-1 1 0,0 0 0,0-21 16,0 21-16,0-1 0,1-20 15,-1 0-15,0 21 0,-21-22 16,21 1-16,-21 21 0,21 0 0,-21-1 16,0 1-16,0 0 0,0 0 15,21 21-15,-21 21 16,0 0-16,22 0 15,-22 22-15,0-22 0,0 0 16,0 21-16,21-20 0,-21 20 16,0-21-16,21 21 0,-21-20 0,21-1 15,-21 0-15,0 0 0,21 0 16,0 0-16,1-21 0,-1 0 16,0 0-16,0 0 15,21 0-15,-20-21 0,-1 21 0,0-21 16,0-21-16,0 21 0,0-22 15,1 22-15,-1-21 0,-21-22 0,0 22 16,0 0-16,0-22 0,0 22 16,0-1-16,-43 1 0,22 21 0,0-21 15,0 20-15,-21 1 0,20 21 16,-20 0-16,21 0 0,-21 0 16,20 0-16,1 21 0,0-21 0,0 22 15,21-1-15,0 0 16,0 0-16,0 0 0,0 0 0,21 1 15,0-1-15,0-21 0,22 21 16,-22-21-16,21 0 0,22 0 0,-22 0 16</inkml:trace>
  <inkml:trace contextRef="#ctx0" brushRef="#br0" timeOffset="11653.83">1672 2879 0,'0'0'0,"-63"-43"16,41 43-16,1 0 0,-42 0 16,42 0-16,-1 22 15,1-1-15,0 0 0,0 21 0,0 1 16,21-1-16,-21 0 0,21 22 16,0-1-16,0-20 0,0 20 0,0 1 15,0-1-15,0 1 0,0-22 16,0 21-16,0-20 15,0-1-15,0 0 0,0-20 0,0 20 0,0-21 16,0 0-16,0 0 0,-22-21 31,1-21-15,21 0-16,0 0 0,0 0 16,0 0-16,0-22 0,0 1 15,0 0-15,0-1 0,0 1 16,0 0-16,21-1 0,22 1 0,-22 0 15,21 20-15,1-20 0,-22 21 16,21 21-16,0 0 0,-20 0 0,20 0 16,-21 0-16,0 42 0,22-21 15,-43 1-15,21 20 0,-21 0 0,0 1 16,0-1-16,0-21 16,0 21-16,0 1 0,-21-1 0,21-21 15,0 22-15,-22-22 0,1 0 16,21 0-16,0 0 0,-21-21 15,21 21-15,0-42 32,0 0-32,21 0 0,0 0 0</inkml:trace>
  <inkml:trace contextRef="#ctx0" brushRef="#br0" timeOffset="12327.45">2011 3344 0,'0'0'0,"0"-21"15,0 42 1,0 1 0,0-1-16,0 0 0,0 0 15,-21 0-15,21 22 0,-22-1 16,22-21-16,0 21 0,-21-20 0,21-1 16,0 21-16,0-21 15,0 22-15,0-22 0,21 0 0,1-21 16,-1 0-16,0 0 0,0 0 15,21 0-15,-20 0 0,20 0 0,0-21 16,-21 0-16,22-1 16,-22 1-16,21 0 0,-21-21 0,1 21 15,20-22-15,-42 1 0,21 21 16,0-22-16,-21 1 0,21 21 0,-21-21 16,0 20-16,0 1 0,0 0 15,0 0-15,0 42 31,0 0-31,0 0 0,0 22 0,0-22 16,-21 21-16,21 22 0,0-22 16,0 0-16,0 22 0,0-22 0,0 22 15,0-1-15,0 1 0,0 63 16,21-43-16,-21-20 16,43 84-16,-22-63 15,-21-22-15,0 22 0,0 0 0,0-1 16,0 1-16,0 0 0,0-22 0,0 1 15,-21-1-15,21 1 0,-21-1 16,-1-21-16,1-20 0,-21 41 16,21-63-16,0 0 0,-1 0 15,1 0-15,-42-21 16,42 0-16,-22 0 0,1-22 0,21 1 16,-22-22-16,22 1 0,-21 21 15,21-43-15,0 21 0,21 1 0,0-22 16,0 22-16,0-22 0,0 22 15,0-107-15,21 107 16,0-22-16,0 22 0,0-1 0,0 22 16,1-1-16,-1 1 0,21 0 15,43-43-15,-43 64 16,0 0-16,-20 21 16,-1 0-16,0-21 0,21 21 0,-21-22 15,22 22-15</inkml:trace>
  <inkml:trace contextRef="#ctx0" brushRef="#br0" timeOffset="13199.1">3344 3641 0,'0'0'0,"-21"0"15,0 0-15,0 0 16,0 0-16,-1 0 0,1 0 31,42 0 0,1 0-31,20 0 16,0-21-16,1 21 0,20 0 16,1 0-16,-1 0 0,1 0 0,84-22 15,-64 22-15,-20 0 16,-1 0-16,1 0 0,-1 0 16,1 0-16,-22-21 0,1 21 0,20 0 15,-21 0-15,-20 0 16,-1 0-16,-21-21 31,-21 21-15,-1 0-1,1 0-15,-21 0 16,42-21 0,-21 21-16</inkml:trace>
  <inkml:trace contextRef="#ctx0" brushRef="#br0" timeOffset="13659.57">4212 3323 0,'0'0'0,"-21"-21"16,0 21-16,0 21 31,21 0-16,0 1-15,21-1 16,0 0 0,21-21-16,-21 0 0,22 21 15,-22-21-15,21 0 0,1 0 0,-22 0 16,21 0-16,-21 21 0,22-21 16,-22 0-16,0 0 0,0 0 0,0 0 15,0 0-15,-21 21 16,-21 1-1,0-22-15,0 21 16,-21-21-16,20 21 0,-20 0 0,21 0 16,-21 0-16,20 1 0,-20-1 0,21 0 15,-21 0-15,20 0 0,1 0 16,-21 22-16,42-22 16,-21 0-16,21 0 0,-21-21 0,21 21 15,-22 1-15,22-1 16,0-42 31,0-1-32,0 1-15</inkml:trace>
  <inkml:trace contextRef="#ctx0" brushRef="#br0" timeOffset="14497.09">5821 3112 0,'0'-22'15,"-21"44"1,-1 20 0,22-21-16,0 0 15,0 22-15,0-22 0,0 0 16,0 21-16,0-21 0,0 1 0,22-1 15,-1 0-15,0 0 0,0 0 16,0-21-16,0 0 0,22 0 16,-1 0-16,-21-21 0,22 0 0,-1 0 15,0 0-15,43-43 0,-64 43 16,21-21-16,-20 20 0,-1-20 16,0 21-16,-21-21 0,0 20 0,0-20 15,0 21-15,0 0 0,0 0 16,0-1-16,-21 22 0,0 0 0,-1 0 15,22 22 1,0-1 0,-21 21-16,21-21 0,0 22 0,0 20 15,0-21-15,0 22 0,0-22 16,0 22-16,0-22 0,-21 22 0,21-22 16,0 43-16,0-22 0,0-42 15,0 22-15,0-1 0,0-21 16,0 21-16,0 1 0,-21-22 15,0 0-15,21 0 0,-21 0 16,-1-21-16,1 0 0,0 0 0,-21 0 16,-1 0-16,1 0 0,0-21 15,-1 0-15,22 21 0,-21-21 16,0 0-16,-1 0 0,1-1 16,21 1-16,21 0 15,0 0-15,21 0 16,21 0-16,-21 21 0,22-22 15,-22 22-15,21-21 16,1 0-16</inkml:trace>
  <inkml:trace contextRef="#ctx0" brushRef="#br0" timeOffset="14858.93">6667 3535 0,'-21'0'0,"0"21"0,0 0 15,0-21-15,0 21 0,-1 1 0,22 20 16,-21-21-16,0 0 0,21 0 16,0 1-16,0-1 0,0 0 15,0 0-15,0 0 0,0 22 0,21-43 16,0 0-16,22 0 16,-22 0-16,21 0 0,-21 0 0,22-22 15,-1 22-15,0-21 16,-20 0-16,20 0 0,0 0 0,1-43 15,-22 43-15,-21-21 0,0-1 16,0 22-16,0-21 0,-21 21 16,-1 0-16,1-1 0,0 22 0,0 0 15,-21 0-15,-1 0 0,22 0 16,-21 0-16,21 22 0,-22-1 0,22-21 16,0 21-16,0 0 0,21 0 0,0 0 15,0 1-15,0-1 16,21-21-16,0 0 15</inkml:trace>
  <inkml:trace contextRef="#ctx0" brushRef="#br0" timeOffset="17733.87">8361 3344 0,'0'0'0,"0"-84"16,0 63-16,0-22 0,0 1 16,0 0-16,0 20 15,0 1-15,0 0 0,0 0 0,0 0 16,0 0-16,0 42 31,0 0-31,0 0 0,0 21 16,0 1-16,0-1 0,0 22 15,0-1-15,0 1 0,0-1 0,0 1 16,0-22-16,0 21 0,0 1 0,0-22 16,0 1-16,21-1 0,-21 0 15,21-21-15,0 1 0,0-1 0,-21 0 16,22-21-16,-1 0 0,21 0 15,-21 0-15,0-21 0,22 21 0,-22-21 16,21-22-16,22-20 16,-22 20-16,0 1 0,-20 0 15,20-22-15,-21 1 0,0 20 0,0-20 16,-21-1-16,0 1 0,0-1 16,0 22-16,0 0 0,0 21 0,0-22 15,0 22-15,-21 21 16,21 21-1,0 0-15,-21 1 0,21 20 0,-21 0 16,21 22-16,-21-22 0,21 22 16,0-22-16,0 21 0,0-20 0,0 20 15,0 22-15,0-22 16,21-20-16,0-22 16,0 0-16,0 0 0,1 0 0,-1-21 15,21 0-15,0 0 0,1 0 0,-22 0 16,21-21-16,1 0 0,-1 0 15,0 0-15,-21 0 0,22-22 0,-22 22 16,0-21-16,0 21 0,0-22 16,-21-41-16,0 62 15,0 1-15,0 0 0,0 0 0,-21 21 16,0 0 0,21 21-16,-21 0 0,21 0 15,0 22-15,-21-22 0,21 21 16,0 1-16,-21-22 0,21 21 15,0 0-15,0-20 0,0-1 0,0 21 16,0-21-16,-22 0 0,22 1 16,0-1-16,22-42 31,-22-1-15,21-20-16,0 21 0,0 0 0,-21-22 15,21 1-15,0 21 0,1-21 16,-22-1-16,42 1 0,-21 0 0,0-1 15,0 22-15,22-21 0,-22 21 16,0 21-16,43-22 0,-43 22 16,0 0-16,-21 22 0,21-1 15,-21 0-15,0 0 0,21 43 16,-21-22-16,0-21 0,0 21 16,0 1-16,0-22 0,0 21 0,0 22 15,0-43-15,0 0 0,0 0 16,21 0-16,22-21 0,-22 22 15,21-22-15,-21 0 0,22 0 0,41 0 16,-62 0-16,20-22 0,0 22 16,-21-21-16,22 0 0,-22 0 15,21 0-15,-21 0 0,1-22 0,-1 22 16,0-21-16,-21-1 0,21 1 16,21-21-16,-20 41 15,20-41-15,-21 42 0,0 0 16,0 21-16,22 0 0,-22 0 15,0 0-15,0 0 0,0 0 0,1 0 16,-1 21-16,-21 21 16,21 22-16,-21-43 15,0 0-15,0 0 0,0 0 16,0 0-16,0-42 47,0 0-47,0 0 15,0 0-15,0 0 16,-21-1-16,0-20 0,21 21 0,-22 0 16,1 0-16,0-1 0,0 1 15,0 21-15,0-21 0,-1 21 0,1 0 16,-42 0-16,42 0 16,-1 21-16,1-21 0,-21 21 0,21 1 15,-43 83-15,22-62 16,42-22-16,-21 21 0,0 1 15,21-22-15,0 21 0,0 0 0,0-20 16,0-1-16,21 42 16,0-63-16,0 21 0,0 1 0,0-22 15,22 0-15,20 0 16,-42 0-16,22 0 0,-22 0 0,42-43 16,-20 22-16,-22 0 15,21-21-15,-21-1 0,1 1 0,-1 0 16,21-22-16,-21 22 0,0-85 15,1 63-15,-22 1 0,21 20 16,-21 1-16,0 0 0,21-1 16,-21 22-16,0 0 0,0 0 0,0 0 15,-21 21-15,0 0 16,-1 0-16,1 42 0,21-21 16,0 0-16,-21 22 0,0-1 15,21 0-15,0 22 0,0-22 16,-21 1-16,21 20 0,0-21 0,0 1 15,0-1-15,0 0 0,0 1 16,0-1-16,0-21 0,0 22 0,21-22 16,0 0-16,21 0 0,-20 0 0,20-21 15,0 0-15,1 0 0,-1 0 16,0 0-16,22 0 0,-22 0 0,0-21 16,1 0-16,-1 21 0,-21-21 0,22 0 15,-22-22-15,0 22 0,0 0 16,0-21-16,0-1 0,-21 22 15,0-21-15,0 21 0,0-1 0,0 1 16,0 0-16,0 0 0,-21 21 16,0 0-16,0 0 0,0 0 15,0 21-15,-1 0 0,22 0 16,-21 22-16,0-22 0,21 0 0,0 21 16,0-20-16,0 20 0,0-21 0,0 21 15,0-20-15,0-1 0,0 0 16,0 0-16,0 0 0,0 0 0,21 1 15,0-22-15,1 0 0,-1 0 0,0 0 16,0 0-16,0 0 0,0-22 16,1 22-16,-1-21 0,0 0 15,21 0-15,-21-21 0,1 20 0,-1-20 16,0 21-16,0-21 0,21-1 16,-20 22-16,-1-21 0,0 21 0,-21-1 15,21 1-15,0 21 0,-21-21 16,0 42-1,0 0-15,0 1 16,0-1-16,0 0 0,0 0 0,0 0 16,0 22-16,0-22 0,0 0 15,0 0-15,0 0 0,0 0 0,0 1 16,0-1-16,21-21 16,1 0-16,-1 0 0,21 0 15,22 0-15,-22 0 0,0 0 16,43-43-16,-43 22 0,1 0 15,-1-21-15,21-22 16,22-42-16,-85 85 16,0 0-16,0 0 0,0 0 0,0 0 15,0-1-15,-21 22 16,0 0-16,0 0 0,-1 22 16,1-1-16,21 0 0,0 0 0,-21 21 15,21 22 1,0-43-16,0 21 0,0-20 0,21-1 15,-21 0-15,21 0 0,22 21 16,-43-20-16,21-1 0,0 0 16,0-21-16,0 21 0,-42-21 47,0-21-47,0 21 0,0 0 0,0-21 15,-1 21-15,1 0 16,-21 0-16,21 0 0,21 21 31,21-21-31,0 21 16,0-21-16,0 0 0,43 21 15,-1-21-15,-41 0 16,20 0-16,-21 0 0,21 0 16,1 0-16,-1 0 0,0-21 0,-20 21 15,20-21-15,0 0 0,-21 0 0,22-1 16,-22-20-16,42-21 15,-20 20-15,-22 1 0,0-22 0,0 22 16,-21-21-16,0 20 0,0 1 0,21 0 16,-21-1-16,0 22 0,0-21 15,0 21-15,-21 21 16,0 0-16,0 21 16,21 0-16,-21 0 15,0 21-15,-1 1 0,22-1 0,-21 0 16,0 1-16,0 20 0,21-20 15,-21-1-15,-22 85 16,43-21-16,0-85 16,0 0-16,0 0 0,0 0 15,0 1-15,22-22 0,-1 0 0,0 0 16,0 0-16,0 0 0,0 0 0,1 0 16,-1 0-16,0-22 0,0 1 15,0 0-15,0 0 0,1 0 16,-1-22-16,-21 22 0,0-21 0</inkml:trace>
  <inkml:trace contextRef="#ctx0" brushRef="#br0" timeOffset="17909.34">12827 3408 0,'0'0'0,"-21"0"16,0 0-16,42 0 16,0 0-1,0 0-15,0 0 0,22 0 0,-1 0 16,0 0-16,-21 0 0,22 0 0,-1 0 15,0 0-15,-20 0 0,20 0 16,-21 0-16,0 0 0,0-21 0,1 21 16,-1 0-16,-21-21 15</inkml:trace>
  <inkml:trace contextRef="#ctx0" brushRef="#br0" timeOffset="19748.43">13843 3535 0,'0'21'15,"21"-21"-15,0 0 0,0 0 0,1 0 16,-1 0-16,0-21 0,0 21 16,0-21-16,0 0 0,1-1 15,-1 22-15,-21-21 16,0-21-16,0 21 0,0 0 15,-21-1-15,-1 1 0,1 21 0,-21 0 16,-22 0 0,43 0-16,-21 0 0,21 21 0,-22-21 15,22 22-15,-21-1 0,21 21 0,-22-21 16,22 22-16,0-22 0,0 42 16,21-20-16,0-22 0,0 21 15,0-21-15,0 0 0,0 1 16,0-1-16,0 0 0,21-21 0,-21 21 15,21-21-15,0 0 0,1 0 0,-1 0 16,0 0-16,0 0 0,0-21 16,22 0-16,-22 21 0,0-21 0,21-1 15,-21 1-15,1-21 0,-1 21 0,0 0 16,0-1-16,0-20 0,-21 21 16,0 0-16,0 0 0,0-1 15,0 1 1,0 42-1,0 1-15,0-1 16,0 0-16,0 0 0,0 0 16,0 0-16,0 1 0,0 20 15,21-21-15,1 0 0,-1 0 16,0-21-16,0 0 0,0 0 16,0 0-16,1 0 0,20 0 0,21 0 15,-41 0 1,20-21-16,-21 0 0,21 0 0,-20 0 15,-1 0-15,21-1 0,-42 1 0,21-21 16,0 21-16,-21 0 16,0-1-16,0 1 0,0 0 0,0 42 31,-21-21-15,21 21-16,0 1 0,0-1 0,0 0 15,0 0-15,-21 0 0,21 22 16,0-22-16,0 0 0,0 0 15,0 0-15,0 0 0,0 1 16,21-22 15,-21-22-31,21 1 16,1 0-16,-1 0 16,-21 0-16,0-22 0,0 22 0,21 0 15,-21 0-15,21 0 0,-21 0 0,0-1 16,0 1-16,21 21 15,0 0-15,1 21 32,-1 1-32,-21-1 0,21 0 0,-21 0 15,0 0-15,21 0 0,0 1 0,0-1 16,-21 0-16,22-21 16,-1 21-16,0 0 0,0-21 0,0 0 15,22 21-15,-22-21 0,0 0 16,0 0-16,0-21 15,0 0-15,1 0 0,-22 0 16,21 0-16,21-22 0,-42 1 16,21 21-16,0-22 0,22 1 15,-22 21-15,0-21 0,21 20 16,1 1-16,-1 0 0,-21 21 16,22 0-16,-1 0 0,0 0 15,-21 0-15,1 21 0,-1 0 0,0 22 16,-21-22-16,21 0 15,-21 0-15,21 0 0,-21 22 16,0-22-16,0 0 0,0 0 16,0 0-16,0-42 47,0 0-47,0 0 0,0 0 15,-21 0-15,0-1 0,21 1 0,-21 0 16,0 0-16,-1 0 0,1 0 15,0-1-15,-42-20 16,41 42-16,-20 0 0,21 0 16,0 0-16,0 0 0,-1 0 15,1 0-15,-21 21 0,21 0 0,0 22 16,-1-22-16,1 0 0,0 21 16,21-20-16,0 20 0,-21-21 0,21 43 15,0-22 1,21-21-16,0 0 0,0 0 0,1-21 15,-1 0-15,21 22 0,-21-22 0,106 0 16,-84 0 0,-1-22-16,0 1 0,1 0 0,-1 0 15,-21 0-15,21-22 0,-20 22 0,-1-21 16,21 0-16,-21-22 16,-21 22-16,21-22 0,1 1 0,-22 20 15,0-62-15,0 62 0,0 1 16,0 21-16,0 0 0,0-1 15,-22 22-15,1 0 16,21 22-16,-21 20 16,21-21-16,-21 21 0,21 64 15,0-63-15,0-1 0,0 21 0,0-20 16,0-1-16,0 22 0,0-22 16,21-21-16,0 21 0,-21 1 0,21-22 15,1 21-15,-1-21 0,0 1 16,0-22-16,0 21 0,0-21 15,1 0-15,-1 0 0,0 0 0,0 0 16,0-21-16</inkml:trace>
  <inkml:trace contextRef="#ctx0" brushRef="#br0" timeOffset="20232.15">17462 2921 0,'0'0'0,"0"-21"0,0 0 0,0 42 46,0 21-46,-21-21 0,21 1 0,-21 20 16,21 0-16,0 1 0,0 20 16,0-21-16,-21 1 0,21 41 15,-21-41-15,21-1 0,0 0 16,0-20-16,0 20 0,0-21 0,0 0 16,0 0-16,0 1 0,-21-44 31,-1 1-16</inkml:trace>
  <inkml:trace contextRef="#ctx0" brushRef="#br0" timeOffset="21027.71">17060 3344 0,'21'0'31,"1"0"-31,-1 0 0,0 0 0,21 0 16,1 0-16,-1 0 0,0-21 15,64 0-15,-42 0 0,-1 21 16,1-21-16,-1 0 0,-21-1 16,1 22-16,-1-21 0,0 0 15,1 0-15,-22 0 0,0 0 16,0-1-16,-21-20 0,0 21 0,0 0 16,0 0-16,0-1 0,-21 22 15,21-21-15,-21 21 16,0 0-16,21 21 15,-21 1-15,21-1 0,-22 0 16,22 0-16,0 21 0,-21-20 0,21 20 16,0 0-16,0 1 0,0-1 0,0 0 15,0 1-15,-21 41 16,21-41-16,0-22 16,0 21-16,0-21 15,-21-21-15,21 21 0,0-42 31,0 0-31,0 0 0,21 0 16,0 0-16,-21-1 0,21 1 0,1-21 16,-1 0-16,0 20 0,0-20 15,0 21-15,0 0 0,43-22 16,-43 22-16,0 21 0,0 0 16,1 0-16,-1 21 15,-21 1-15,0-1 0,0 0 0,0 0 16,0 21-16,0-20 0,0-1 15,0 0-15,0 21 0,0-21 16,0 1-16,0-1 0,0 0 16,0 0-16,21-21 0,0 0 15,0 0-15,0 0 0,22 0 16,-22 0-16,0 0 0,21 0 16,22-42-16,-43 21 0,0-1 15,22 1-15,-22 0 0,0 0 0,0 0 16,0-22-16,-21 22 0,21-21 15,-21 21-15,22-22 16,-22 22-16,-22 21 16,1 0-1,0 21-15,0 22 0,21-22 16,0 0-16,-21 43 16,21-43-16,0 0 0,0 0 0,0 0 15,0 0-15,0 1 0,0-1 16,21 0-16,0-21 15,21 0-15,-20 0 0,-1 0 0,21 0 16,-21 0-16,0 0 0,1-21 16,-1 0-16,-21-1 0,0 1 15</inkml:trace>
  <inkml:trace contextRef="#ctx0" brushRef="#br0" timeOffset="21684.34">20214 3239 0,'0'0'0,"-21"0"0,0-22 0,21 1 0,-21 0 16,21-21-16,0 21 16,0-1-16,0 1 15,0 0-15,21-21 0,0 42 16,0-21-16,21 21 0,-20 0 16,20 0-16,0 0 0,43 0 15,-43 0-15,1 21 0,-1 0 16,21 0-16,-41 0 0,20 0 0,-21 22 15,21-22-15,-42 21 0,0 43 16,0-64-16,0 43 16,-21-43-16,0 0 0,0 0 0,-21 21 15,20-42-15,1 0 16,0 0-16,21-21 16,0 0-16,0 0 15,0 0-15,0 0 0,0-22 16,21 1-16,0 21 0,1-22 0,-22 1 15,21 21-15,0-21 0,0 20 16,0-20-16,0 21 0,1 0 0,-1 0 16,0 21-16,0-22 0,0 1 0,0 21 15,1 0-15,-1 0 16,0 0-16,0 0 16</inkml:trace>
  <inkml:trace contextRef="#ctx0" brushRef="#br0" timeOffset="22929.77">21294 3069 0,'0'-21'16,"0"0"0,-22 21-16,1 0 0,0 0 15,0 0-15,0 0 0,0 0 0,-1 21 16,1 0-16,0 0 15,0 43-15,21-43 0,0 21 16,-21 1-16,21-22 0,0 21 0,0-21 16,0 64-1,21-43-15,0-20 16,0-22-16,0 0 0,1 0 16,-1 0-16,21 0 0,22 0 15,-43-22-15,21 1 0,-21 0 16,22 0-16,-22 0 0,0-22 0,42-62 15,-63 41 1,0 22-16,0 21 0,0-1 16,0-20-16,-21 21 0,-21 21 0,21-21 15,-22 21-15,22 0 0,-21 0 16,0 0-16,-1 0 0,1 21 0,21-21 16,-22 21-16,22 21 0,-21-20 15,21 20-15,0 0 0,-1 1 16,22 20-16,0-21 0,0 1 15,0 20-15,43-42 16,-22 1-16,21 20 0,1-42 16,-1 0-16,-21 0 0,21 0 0,1 0 15,-1 0-15,22 0 0,20-21 16,1-22 0,-43 22-16,1-21 0,-1 21 0,0-22 15,1 22-15,-22-21 0,0 0 16,21 20-16,-21-20 0,-21 21 0,22-21 15,-22-1 1,0 64 15,0 1-31,0 20 16,-22-21-16,1 0 0,21 22 0,-21-1 16,21-21-16,0 21 0,-21-20 15,21-1-15,-21 42 16,21 1-16,0-43 15,21-21-15,0 0 0,-21 21 16,21-21-16,22 0 0,-22 0 16,0 0-16,0-21 0,43-21 15,-22-1-15,-21 22 16,0 0-16,0 0 0,1-22 16,-22 22-16,21-21 0,-21 21 0,0-22 15,0 22-15,0 0 0,0 0 16,0 0-16,0 0 0,-43-1 15,22 22-15,0 0 0,-42 0 16,20 22 0,22-1-16,-42 63 15,41-41-15,1-22 0,21 21 16,0-21-16,0 22 0,0-1 16,0-21-16,0 0 15,0 1-15,21-1 0,1 0 16,-1 0-16,0-21 0,21 0 0,-21 0 15,22 0-15,-22 0 0,21 0 0,1 0 16,62-42 0,-41-1-16,-22 22 0,1-21 15,-22 21-15,0-22 0,21 1 16,-21 0-16,1-1 0,-1 1 0,0-21 16,0 20-16,-21 1 0,0 0 0,0-1 15,0 22-15,21 0 0,-21 0 16,0 0-16,0-1 0,0 44 31,0-1-31,-21 0 0,0 0 16,21 0-16,0 22 0,-21-22 0,0 21 15,21 0-15,-22 1 0,22-1 16,0 0-16,-21 1 0,21-1 0,0 0 16,0-20-16,0 20 0,0-21 15,21 64-15,1-64 16,-1 0-16,0-21 15,21 0-15,-21 0 0,1 0 16,-1 0-16,0 0 0,0-21 0,0 21 16,0-21-16,1 0 15,-1-1-15,0 1 0,0-63 16,0 41-16</inkml:trace>
  <inkml:trace contextRef="#ctx0" brushRef="#br0" timeOffset="23129.21">22564 3048 0,'0'0'0,"-22"0"16,44 0 15,-1 0-31,0 0 16,0 0-16,0 0 0,0 0 0,1 0 15,20 0-15,-21 0 0,0 0 16,0 0-16,1 0 0,-1 0 0,0 0 15,0 0-15,0 0 16,0 0-16,1-21 0</inkml:trace>
  <inkml:trace contextRef="#ctx0" brushRef="#br0" timeOffset="24934.13">24045 2879 0,'0'0'0,"21"0"0,1-21 0,-1-1 16,-21 1-16,0 0 0,0 0 15,0 0-15,0 0 0,0-1 0,-21 1 16,-22 0 0,1 21-16,21 0 0,0 0 15,-22 0-15,22 0 0,-21 21 16,-1 22-16,22-22 0,0 21 15,-64 106 1,64-63 0,0-43-16,21 64 0,0-64 15,0 1-15,0-22 0,21 21 16,0-21-16,22 22 0,20-1 16,-20-42-16,20 21 0,-21-21 15,1 0-15,20 0 0,-20 0 16,-1 0-16,21 0 0,-20-21 0,-1 21 0,0-21 15,1 0-15,-22 0 0,21-1 16,-21-20-16,22 21 0,-22-21 0,21-22 16,-21 1-1,-21 20-15,0 22 0,0-21 0,0-1 16,0 22-16,-21 21 16,21-21-16,-21 21 0,0 0 15,0 0-15,0 0 0,-1 0 0,1 0 16,-21 21-16,21 0 15,0 1-15,-1-1 0,1 0 0,0 21 16,21-21-16,-21 43 16,21-22-16,0 1 0,0-1 15,0-21-15,0 0 0,0 22 16,21-22-16,0-21 16,0 0-16,1 0 0,-1 0 15,0 0-15,0-21 0,43-43 16,-22 1-1,-21 41-15,0-20 0,-21 21 16,0-21-16,21 20 0,1-20 16,-22 21-16,0 0 15,0 42 17,-22 0-32,22 0 0,-21 0 15,21 1-15,0-1 0,0 21 16,0-21-16,0 0 0,0 1 0,0-1 15,0 0-15,0 21 16,43 1-16,-22-43 16,0 0-16,0 0 0,0 0 15,0 0-15,1 0 0,-1-22 16,0 22-16,0-21 0,21 0 0,-20 0 16,-1-21-16,-21 20 0,21 1 0,0-21 15,0 21-15,-21-22 0,0 22 16,21-21-16,-21 21 0,22 0 0,-22-1 15,0 1 1,0 42 0,0 1-16,-22-1 15,22 0-15,-21 0 0,21 0 0,-21 22 16,21-1-16,0-21 0,0 0 16,0 22-16,0-22 15,0 0-15,0 0 0,0 0 0,0 0 16,21-21-16,0 0 15,1 0-15,-1 0 0,0 0 16,0 0-16,21 0 0,22-42 16,-22-21-1,-21 41-15,1 1 0,-1-42 16,0 20-16,-21 22 0,21 0 16,-21 0-16,0 0 0,0 0 15,0 42 1,0 0-16,-21 0 15,21 0-15,-42 22 16,42-1-16,0-21 0,0 43 16,0-43-16,0 0 0,0 0 15,0 0-15,0 0 0,0 1 16,21-1-16,0-21 0,0 0 0,0 0 16,0 0-16,43 0 15,-22 0-15,-21-21 0,1-1 16,-1 1-16,0 0 0,0-21 0,0 21 15,0-22-15,1 22 0,-1-21 16,0 21-16,-21-22 0,21 22 16,0 0-16,-21 0 0,0 0 0,21 21 15,-21 21 1,22 21 0,-22-21-16,0 0 0,0 1 15,0 20-15,0-21 0,0 0 0,0 0 16,0 22-16,0-22 0,0 0 15,0 21 1,0-20-16,-22-44 31,22 1-15,-21 21-16,21-21 0,0 0 16,-21 0-16,21 0 15,-21 21 1,0 0-1,21 21 1,0 0-16,0 0 16,0 0-16,21-21 0,0 21 15,0-21-15,0 0 0,1 0 16,-1 22-16,0-22 0,21 0 0,-21 0 16,22 0-16,-22 0 0,64 0 15,-43-22-15,-21 22 0,21-21 16,1 0-16,-22 0 0,64-64 15,-64 1 1,-21 20 0,0 43-16,-21 21 15,-1 0-15,1 0 16,0 21-16,0 0 0,0 0 0,0 1 16,-1 62-1,1-20-15,21-22 0,0-21 16,0 22-16,0-22 0,21-21 15,-21 21-15,22-21 0,-1 0 16,21 0-16,-21 0 16,0 0-16,22-21 0,20-22 15,-20-20 1,-1 21-16</inkml:trace>
  <inkml:trace contextRef="#ctx0" brushRef="#br0" timeOffset="26443.14">6159 4995 0,'0'0'0,"0"-21"15,0 0-15,0 0 16,0 0-16,-21 42 47,21 0-31,-21 0-16,0 0 0,0 22 0,21-22 15,-21 21-15,-1-21 0,22 22 0,-21-22 16,21 21-16,0 1 15,0-22-15,0 21 0,0-21 0,0 0 16,0 1-16,0-1 0,0 0 16,21-21-16,1 0 15,-1 0-15,0 0 0,21 0 0,-21 0 16,1 0-16,20-21 0,-21 0 16,21-1-16,-20 1 0,-1 0 0,0 0 15,0 0-15,0 0 0,-21-1 16,0-20-16,0 21 0,0 0 0,0 0 15,-21-1-15,0 1 0,0 0 0,0 21 16,-1-21-16,1 21 0,-21 0 16,21 0-16,0 0 0,-1 0 15,1 0-15,0 21 0,0-21 16,21 21-16,0 0 0,0 1 16,21-22-16,0 0 15,0 0-15,1 0 0,-1 0 16,21 0-16,-21 0 0,22 0 0,41-22 15,-41 1-15,20 0 16,-21 0-16,1 0 0,-1 0 0,0-1 16,-20 1-16,20 0 0,-21 0 0,-21-21 15,21-1 1,-21 22-16,0 0 16,-21 21-1,0 0 1,21 21-16,0 0 0,-21 0 15,21 22-15,0-22 0,0 21 0,0 1 16,0-1-16,0 21 0,0-20 0,21 20 16,0-20-16,-21 20 0,21 1 15,0-1-15,-21 1 0,22 20 0,-1-20 16,0 20-16,0-20 0,0-1 16,0 22-16,1-21 0,-1 20 0,0-20 15,0-1-15,0 85 16,-21-63-16,0-21 0,0 63 15,0-64-15,0-21 0,-21 1 16,0-1-16,0 0 0,0-20 0,-22 20 16,22-42-16,0 0 0,-21 0 15,20 0-15,1-21 0,-21 0 16,0-22-16,20 1 0,-105-127 16,85 105-16,21-21 0,0 22 15,0-22-15,-1 22 0,22-22 16,0 0-16,0 22 0,0-22 0,0 22 15,22-22-15,20 22 16,-21-1-16,21 1 0,1-1 0,-1 1 0,0-1 16,64-21-16,-63 43 0,-1 0 15,0 21-15,-21-22 16,22 22-16,-1 0 0,-21 21 16</inkml:trace>
  <inkml:trace contextRef="#ctx0" brushRef="#br0" timeOffset="27129.75">8975 5165 0,'0'21'16,"21"-21"30,0-21-46,0 0 0,0 21 16,22-22-16,-22 1 0,0 0 0,0 0 16,21 0-16,-20 0 0,-1-1 15,0-20-15,0 21 0,-21 0 16,21 0-16,-21-1 0,0 1 16,0 0-16,0 0 0,-21 0 15,0 21-15,0 0 0,0 0 0,-1 0 16,1 0-16,-21 0 0,21 0 15,0 21-15,-1 0 0,1 0 0,0 22 16,21-22-16,0 21 0,0 0 16,0 1-16,0-1 0,0 0 0,0-20 15,0 20-15,0-21 0,21 21 0,0-20 16,1-1-16,-1 0 16,0 0-16,21-21 0,-21 21 0,1-21 15,-1 0-15,21 0 0,-21 0 0,0 0 16,1 0-16,-1 0 0,0-21 15,0 21-15,0-21 0,0 21 0,1-21 16,-1-22-16</inkml:trace>
  <inkml:trace contextRef="#ctx0" brushRef="#br0" timeOffset="27515.94">9525 4974 0,'0'0'15,"21"-21"-15,0 0 16,0 0-1,1 21-15,-1 0 16,0 0-16,0 0 0,0 0 0,22 0 16,-22 0-16,0 0 0,21 21 15,-21 0-15,22 0 0,-22 0 0,0 1 16,0 20-16,0-21 0,-21 21 0,0-20 16,0-1-16,0 0 0,0 64 15,0-64-15,0 0 16,0 0-16,-21-21 15,21-21 1,0 0 0,0 0-16,0-1 0,0-20 15,0 21-15,0-21 16,0 20-16,0-20 0,0 0 0,0 21 16,21-22-16,-21 22 0,22 0 15,-1-21-15,-21 20 0,21 22 0,0-21 16,0 0-16,0 21 0,1 0 0,20 0 15,-21 0-15,0 0 0,0 0 16,1 0-16,-1 0 0,0 0 0,-21 21 16</inkml:trace>
  <inkml:trace contextRef="#ctx0" brushRef="#br0" timeOffset="27941.7">10393 4953 0,'0'-21'0,"0"0"16,0 0-16,21-1 16,0 1-16,0 21 15,0-21-15,1 21 16,-1 0-16,0 0 0,0 21 16,0-21-16,0 21 0,22 43 15,-1-1 1,-42-41-16,21-1 0,-21 21 15,0-21-15,0 0 0,0 22 0,-21 20 16,-21 1 0,21-64-1,21 21-15,-22-21 0,1 0 16,21-21-16,0 0 16,0-22-16,0 22 15,0 0-15,0-21 0,0 20 0,21-20 16,-21 21-16,22-21 0,-1 20 15,-21 1-15,21-21 0,0 21 0,-21 0 16,21 21-16,0-22 0,1 1 16,-1 21-16,0 0 0,0 0 15,64-21-15,-64 21 16,0 0-16,21 0 0,-20 0 0,20 21 16,-21-21-16</inkml:trace>
  <inkml:trace contextRef="#ctx0" brushRef="#br0" timeOffset="28411.94">11366 4847 0,'0'0'0,"0"-21"15,0 0-15,0 0 0,0 0 16,-21 21 0,0 0-16,0 0 15,0 0-15,0 0 0,-22 63 16,22-42-16,0 22 15,0-22-15,0 21 0,-1-21 16,1 22-16,21-1 0,0-21 0,0 21 16,0-20-16,0 20 0,0-21 0,0 0 15,0 0-15,21 1 0,1-22 16,-1 21-16,0-21 0,0 0 0,0 0 16,22 0-16,-22 0 0,21 0 15,-21 0-15,22-21 0,-1 21 0,-21-22 16,21 1-16,-20 0 0,-1 0 15,0-21-15,0 20 0,0-20 16,-21 21-16,0-21 0,0-1 0,0-20 16,-21 20-16,0 22 0,0-21 15,0 21-15,-1 21 0,-41-21 16,21 21-16,20 0 0,-20 0 16,21 0-16,0 21 0,0 0 0,-1 0 15,1 0-15,0 0 0,21 1 16,-21-1-16,21 0 0,0 21 0,0-21 15,0 1-15,0-1 0,0 0 16,21-21-16,0 21 0,0-21 0,1 0 16,20 0-16,-21 0 0,0 0 0,22 0 15,-22 0-15</inkml:trace>
  <inkml:trace contextRef="#ctx0" brushRef="#br0" timeOffset="28823.7">11874 4911 0,'-21'-43'16,"21"22"-16,0 0 15,0 0-15,0 0 0,0 0 16,21 21-16,1 0 0,-1 0 16,0 0-16,0 0 0,0 0 0,0 0 15,1 21-15,20 0 16,-21 0-16,21 21 0,-20-20 15,-1 20-15,0-21 0,-21 21 0,0-20 16,0 20-16,0-21 0,0 21 16,0-20-16,0-1 0,0 0 0,-21 0 15,0 0-15,21 0 0,-22-21 0,22 22 16,0-44 0,0 1-1,0 0-15,0 0 16,0-21-16,0 20 0,0-20 15,22 21-15,-1-21 0,-21-1 0,21 22 16,-21-21-16,0 21 0,21-22 16,0 22-16,-21 0 0,21 0 0,1 21 15,-22-21-15,21 21 0,0 0 16,0 0 0,0 0-16</inkml:trace>
  <inkml:trace contextRef="#ctx0" brushRef="#br0" timeOffset="60459.47">1482 8234 0,'0'0'0,"0"-21"16,0 0-1,0-1 17,0 1-17,0 0 1,0 0-1,0 0-15,0 0 16,0-1-16,-22 22 0,22-21 16,-21 0-16,0 0 0,21-21 15,0 20-15,-21 22 0,21-21 16,0 0-16,-21 21 16,21 21 15,0 0-31,0 1 0,0 20 15,0 0-15,0 1 0,0-1 16,0 0-16,0 1 0,0-1 0,0 0 16,-21 1-16,21-1 15,0 0-15,-22 1 0,22-22 16,0 21-16,0-21 0,0 0 0,0 1 16,0-1-16,0 0 0,0 0 0,22-21 31,-1 0-31,0 0 15,0-21-15,0 0 0,0 0 16,1-1-16,-22 1 0,21 0 16,0-21-16,0 21 0,-21-1 15,21-20-15,-21 21 0,21-21 0,-21 20 16,0 1-16,22 0 0,-22 0 16,21 0-16,-21 0 0,21 21 15,0 0 1,-21 21-1,0 0-15,0 0 0,21 21 0,-21-20 16,0-1-16,21 21 0,-21-21 16,0 0-16,0 22 0,22-22 0,-22 0 15,21 0-15,-21 0 16,42 1-16,-21-1 0,0-21 16,1 0-16,-1 0 0,0 0 15,21-21-15,1-22 16,-22 22-16,21-42 0,-21 20 15,22 1-15,-43 0 0,21-1 16,0 1-16,-21 0 0,21-22 16,-21 22-16,21-1 0,-21-62 15,0 62 1,0 22-16,0 42 31,0 0-31,0 1 0,0 20 16,0-21-16,0 64 15,0-43-15,0 0 0,0 1 0,0-1 16,0-21-16,0 22 0,0-1 16,0-21-16,0 21 0,0-20 15,0-1-15,0 0 0,0 0 16,0 0-16,21-21 0,1 0 0,-1 0 16,0 0-16,0 0 0,0 0 15,0 0-15,64-63 16,-21 20-16,-43 1 15,0 0-15,0-1 0,0 1 0,0 0 16,1-1-16,-22 1 0,0-64 16,21 43-1,-21 42-15,0-22 0,0 22 0,0 0 16,0 42 15,0 0-31,0 22 16,-21-22-16,21 21 0,0-21 0,0 22 15,-22 41-15,22 1 16,0-43-16,0 1 0,0-1 16,0-21-16,-21 21 0,21-20 15,0-1-15,0 21 16,0-21-16,0 0 0,0-42 31,0 0-15,0 0-16,0 0 15,21 0-15,-21-1 0,22-20 0,-1 21 16,0-21-16,0 20 0,0-20 16,0 21-16,22-43 0,-22 43 15,0 21-15,0-21 0,22 21 16,-22 0-16,0 0 0,0 21 16,0-21-16,0 21 0,-21 1 15,0 20-15,0-21 0,0 0 0,0 0 16,0 22-16,0-22 0,0 0 0,0 0 15,0 0-15,0 1 0,0-1 16,0 0-16,0 0 0,0 0 16,0-42 31,0 0-47,0 0 15,22 0-15</inkml:trace>
  <inkml:trace contextRef="#ctx0" brushRef="#br0" timeOffset="61303.98">3619 8255 0,'0'0'0,"0"-21"0,0 0 0,0 0 16,0-1-16,0 1 15,-21 0-15,0 0 0,21 0 16,-21 0-16,0-1 0,21 1 0,-21 21 16,-1 0-16,1 0 0,0 0 15,0 0-15,0 0 0,0 0 0,-1 21 16,-20 1-16,21 20 0,0-21 16,-22 21-16,22 1 0,0-22 15,0 21-15,-21 43 0,20-43 16,22-21-16,0 22 0,0-22 15,0 0-15,0 0 0,0 0 0,0 1 16,0-1-16,22-21 0,41 0 16,22 0-1,-64 0-15,21 0 0,-21-21 0,22-1 16,-1 1-16,-21 0 0,0 0 16,22 0-16,-22 0 0,-21-22 0,21 22 15,-21-21-15,21-22 16,-21 22-16,0 21 0,0 0 0,0-1 15,0 1-15,0 0 0,-21 21 32,21 21-32,-21 0 0,21 1 0,0-1 15,-21 0-15,21 21 16,-21-21-16,21 22 0,-22-22 0,22 0 16,0 21-16,0-20 0,0-1 15,0 0-15,0 0 0,64 21 16,-22-20-16,-21-22 15,1 0-15,-1 0 16,21 0-16,-21 0 0,22 0 0,-22-22 0,0 1 16,21 0-16,22-42 15,-22-22 1,-21 43-16,0-1 0,-21 1 0,22-43 16,-22 22-16,0 20 0,0-20 15,0 42-15,0 0 16,0-1-16,0 1 0,0 0 0,0 42 31,0 22-15,0-22-16,-22 21 0,22-21 15,0 22-15,0-1 0,0 0 0,0 22 16,-21 20-16,21-41 0,0-22 16,0 21-16,0 1 15,0 20-15,0-42 0,0 0 16,0 1-16,21-1 15,1-21-15,-1 0 0,0 0 0,0 0 16,0 0-16,0 0 0,1 0 16,-1 0-16,0-21 0,0-1 15,0 1-15,0 0 0,1 0 16,-22-21-16,0 20 0</inkml:trace>
  <inkml:trace contextRef="#ctx0" brushRef="#br0" timeOffset="61512.87">3979 8213 0,'0'21'15,"21"-21"1,1 0-16,-1 0 16,0 0-16,0 0 0,0 0 15,0-21-15,22 0 0,-22 21 16,0 0-16,0 0 0,0-22 0,1 22 15,-1 0 1,-21-21-16</inkml:trace>
  <inkml:trace contextRef="#ctx0" brushRef="#br0" timeOffset="62090.72">5778 7853 0,'22'-42'16,"-1"20"-16,0 22 15,-21-21-15,0 0 0,21 21 32,-21 21-32,0 0 15,0 1-15,0-1 16,0 21-16,0 22 0,0-22 15,-21-21-15,21 21 0,-21 1 0,21-22 16,0 0-16,0 21 0,-21-20 16,21-1-16,0 0 0,0 0 0,0 0 15,0-42 32,0 0-47,21 0 0,-21 0 0,21-1 16</inkml:trace>
  <inkml:trace contextRef="#ctx0" brushRef="#br0" timeOffset="62556.32">6286 7832 0,'22'-21'15,"-22"-1"-15,0 1 16,-22 21-1,1 0-15,0 0 16,0 21-16,0-21 0,0 22 16,-1-1-16,-20 0 0,21 0 0,0 0 15,21 0-15,-21 1 0,-1-1 16,22 0-16,0 0 0,0 0 16,0 0-16,22-21 15,-1 0-15,0 0 0,0 0 16,0 0-16,22 0 0,-22 0 0,0 0 15,21 0-15,-21 0 0,22 0 0,-22 0 16,0 0-16,21 0 0,-20 22 16,-1-1-16,-21 0 15,0 0-15,-21 0 16,-1 0-16,1-21 16,-21 22-16,21-1 0,0-21 0,-22 21 15,22-21-15,0 0 0,-21 21 16,-1-21-16,22 0 0,0 0 15,0 0-15,0 0 0,-1 0 16,1 0-16,21-21 31,0 0-31,0 0 16,0-1-16,0 1 0</inkml:trace>
  <inkml:trace contextRef="#ctx0" brushRef="#br0" timeOffset="62885.52">5905 7578 0,'0'0'0,"-21"0"16,42 0 31,1-21-47,-1 21 0,-21-22 15,-21 44 32,-1-22-31,22 21-16,-21-21 0,21 21 15</inkml:trace>
  <inkml:trace contextRef="#ctx0" brushRef="#br0" timeOffset="63927.49">8530 7599 0,'0'-21'15,"21"21"1,-21-21 0,0-1-16,0 1 15,0 0-15,0 0 16,0 0-16,0 0 15,0-1-15,0 1 16,0 0-16,0 42 47,0 22-47,0-22 0,0 21 0,0-21 16,0 22-16,0-1 0,0 0 15,0 1-15,0-1 0,0 0 0,0 1 16,0-1-16,0-21 0,0 21 15,0-20-15,0-1 0,0 0 0,0 0 16,0 0-16,0 0 0,0-42 31,0 0-15,0 0-16,0 0 0</inkml:trace>
  <inkml:trace contextRef="#ctx0" brushRef="#br0" timeOffset="64308.28">8255 7472 0,'0'0'0,"-21"0"0,21-21 16,-21 21-16,21-21 0,0-1 0,0 1 16,0 0-16,0 0 15,21-21-15,42 20 16,-20 22-16,-1 0 0,21 0 15,-20 0-15,41 0 0,43 0 16,-42 22-16,-21 20 0,-1-21 16,22 64-16,-43-64 15,-21 21-15,0 1 0,-21-1 0,0 0 16,-42 43-16,21-43 0,-21 1 16,-1-1-16,1-21 0,-22 21 15,22-20-15,0-1 0,-1 0 16,1 0-16,-43 0 0,64-21 0,0 21 15,0-21-15,0 0 16,21-21 0,0 0-1,0 0-15,21 0 16,0 0-16,0 21 0,0-22 0,1 1 16</inkml:trace>
  <inkml:trace contextRef="#ctx0" brushRef="#br0" timeOffset="64680.24">9144 7832 0,'21'0'16,"0"-21"-1,0 21-15,1-22 16,20 1-16,-21 0 0,0 0 15,0 0-15,-21 0 0,22 21 16,-1-22-16,-21 1 0,0 0 16,-21 21-1,-1 21 1,1 0-16,0-21 0,0 22 16,0-1-16,0 0 0,-1 0 0,-20 43 15,21-43-15,0 42 16,21-42-16,0 1 0,0-1 15,0 0-15,0 0 0,21-21 16,0 0-16,0 0 0,0 0 16,1 0-16,-1 0 0,0 0 0,21-21 15,-21 21-15,1-21 0,20 0 0,-21-1 16,21 1-16,-20-21 0</inkml:trace>
  <inkml:trace contextRef="#ctx0" brushRef="#br0" timeOffset="65187.96">9800 7239 0,'0'0'0,"0"-21"0,-21 0 16,0 21-1,0 21 1,21 0-16,0 0 0,0 22 0,0-22 16,0 21-16,0 0 0,0 1 15,0-1-15,0 0 0,0 1 0,0-1 16,0 0-16,0-20 0,0 20 0,0 0 15,0-21-15,0 22 16,0-22-16,0 0 0,0 21 0,-22-42 0,22 43 16,0-22-16,-21-21 31,21-21-15,-21 0-16,21-1 15,0 1-15,0 0 0,0 0 0,0-21 16,0 20-16,42-62 15,1 41-15,-1 22 16,-21 21-16,22-21 0,-1 0 0,0 21 16,1 0-16,-22 0 0,21 0 0,0 0 15,1 0-15,-22 21 0,21 0 16,-21-21-16,1 21 0,-22 22 0,0-22 16,0 0-16,0 0 0,0 0 0,-22 1 15,1-1-15,-21 21 0,0-21 16,-1 0-16,22 1 0,-64 20 15,43-42-15,0 21 0,21 0 16,-22-21-16,22 0 0,0 0 0,0 0 16,21-21 15,21 0-31,0 21 0,0-21 16,0 0-16</inkml:trace>
  <inkml:trace contextRef="#ctx0" brushRef="#br0" timeOffset="65671.21">10499 7599 0,'0'21'31,"0"0"-15,0 0-16,-22 1 0,22-1 0,-21 0 15,21 0-15,-21 0 0,21 0 0,-21 1 16,21 20-16,0-21 0,0 0 16,0 22-16,0-1 15,21-42 1,0 21-16,0-21 0,1 0 16,-1 0-16,0 0 0,0 0 15,0-21-15,0 0 0,1 0 0,20-1 0,-21 1 16,0 0-16,0 0 0,1 0 15,-1 0-15,0-22 0,0 1 16,-21 21-16,21 0 0,-21-1 16,0 1-16,0 0 0,0 0 15,0 42 1,0 0-16,0 0 16,0 1-16,0-1 15,0 21-15,0-21 0,0 0 16,0 1-16,0-1 0,0 0 0,0 0 15,0 0-15,0 0 0,0 1 16,21-22-16,1 0 0,-1 21 16,21-21-16,-21 0 0,22 0 15,-22 0-15,21-21 0,0 21 0</inkml:trace>
  <inkml:trace contextRef="#ctx0" brushRef="#br0" timeOffset="66310.36">11557 7705 0,'0'0'15,"0"-21"-15,0-1 0,0 1 16,0 0-16,0 0 0,0 0 0,0 0 16,0-1-16,0 1 0,-21 21 15,0 0-15,-1 0 16,1 0-16,0 0 0,0 0 0,0 0 16,0 21-16,-1 1 0,1-1 0,0 0 15,0 21-15,0-21 0,-22 1 16,22 20-16,0-21 0,0 0 0,0 0 15,21 22-15,0-22 0,-21 0 0,21 0 16,0 0-16,0 1 16,21-22-16,0 0 0,21 0 15,-21 0-15,1 0 0,20 0 16,-21 0-16,0-22 0,22 1 0,-22 0 16,0 21-16,0-21 0,21 0 15,-42 0-15,22-1 0,-1 1 0,0 0 16,-21 0-16,0 0 0,0 0 0,21-1 15,-21 1-15,21 21 16,-21 21 15,0 1-15,0-1-16,-21 21 0,21-21 0,-21 0 16,21 22-16,-21-1 0,21 0 0,0 1 15,-21 63-15,21-64 16,0 21-16,0 1 0,0-22 0,0 22 15,0-1-15,0 1 0,0-1 0,0-20 16,0 20-16,0 1 0,0-1 0,0-21 16,-22 22-16,22-22 0,-21 22 15,21-22-15,-21-21 0,0 22 0,0-1 16,-22 0-16,1-42 0,21 21 16,-64-21-16,43 0 0,-22 0 15,1-21-15,-1 0 0,1 0 16,-1 0-16,-20 0 0,20-22 15,1 22-15,20 0 0,-41-43 16,41 43-16,22 0 0,0 0 16,21-21-16,0 20 0,0 1 0,0-21 15,0 21-15,0-22 0,21 22 0,22-63 16,-22 41-16</inkml:trace>
  <inkml:trace contextRef="#ctx0" brushRef="#br0" timeOffset="66571.85">11811 7620 0,'-21'0'31,"0"21"-31,-1 0 0,1 1 15,21-1-15,-21 0 16,0 0-16,21 0 0,0 0 0,0 1 16,0-1-16,0 0 15,0-42 17,21 0-32</inkml:trace>
  <inkml:trace contextRef="#ctx0" brushRef="#br0" timeOffset="66743.75">11790 7535 0,'0'0'15,"-21"-21"-15,-1 21 0,-20 0 16,21 0-16,0-21 0,0 21 16,42 0 30,0 0-46,0 0 0,0 0 0,0 0 16</inkml:trace>
  <inkml:trace contextRef="#ctx0" brushRef="#br0" timeOffset="67256.2">12213 7684 0,'0'0'16,"0"-22"-16,-21 22 16,0 0-16,21 22 47,0-1-47,0 0 0,0 0 15,0 0-15,0 0 0,-21-21 16,21 22-16,0-1 0,0 0 15,-22-21 17,1-21-17,21 0-15,0-1 16,0 1-16,0 0 0,0 0 0,0 0 16,0 0-16,21-22 15,1 22-15,-1 0 0,0 0 0,21 0 16,22-22-16,-43 22 0,21 21 15,-21 0-15,22-21 0,-1 21 16,-21 0-16,22 0 0,-22 21 0,21 0 16,-21-21-16,0 21 0,1 22 0,-22-22 15,0 0-15,0 0 0,0 0 16,0 1-16,0-1 0,0 0 0,0 0 16,-22 0-16,22 22 15,-21-43-15,0 0 0,21 21 16,21-21 15,0-21-31,1 21 0</inkml:trace>
  <inkml:trace contextRef="#ctx0" brushRef="#br0" timeOffset="68011.5">13377 7620 0,'0'0'16,"0"-21"-16,0 0 0,0 0 0,0-1 16,-21 1-16,0 0 15,0 21-15,-22 0 16,22 0-16,0 0 0,-42 0 16,20 0-16,1 0 0,21 0 15,-22 21-15,22 0 0,-21 1 0,21-1 16,0 0-16,-1 21 0,1-21 0,0 1 15,21-1-15,0 0 0,0 0 16,0 0-16,0 0 0,21 1 16,64-1-1,-43-21-15,-21 0 0,22 0 16,-22 0-16,21-21 0,-21 21 0,22-22 16,-22 22-16,0-21 0,0 0 0,0-21 15,-21 21 1,22-1-16,-22 1 0,0 0 0,0 0 15,0 0-15,0 0 0,0-1 16,0 44 15,0-1-15,0 21-16,0-21 16,0 0-16,0 1 0,0-1 0,0 21 15,0-21-15,0 22 0,0-22 0,0 21 16,0 0-16,0 1 0,21-22 15,0 64-15,0-43 16,-21 0-16,0 1 0,21-1 0,-21 0 16,21 1-16,-21-1 0,0-21 0,0 21 15,0 1-15,0-1 0,22 0 16,-22 1-16,0-22 0,0 21 0,21 43 16,-21-64-16,0 43 15,0-22-15,0-21 0,0 21 16,0-20-16,0-1 0,0 0 0,-21 0 15,-1 0-15,1 0 0,0-21 0,0 22 16,-21-1-16,20-21 0,-20 0 16,0 0-16,-1 0 0,1 0 15,0 0-15,-1-21 0,-20 21 0,-64-64 16,85 64-16,-1-21 16,1 0-16,21 0 0,0-1 0,-1 22 15,22-21-15,0 0 0,0 0 16,0 0-16,0 0 15,22-1-15,-1 1 0,0 0 0,0-21 16,21 21-16,-20-22 0,20 22 16</inkml:trace>
  <inkml:trace contextRef="#ctx0" brushRef="#br0" timeOffset="68488.92">14817 7260 0,'0'0'0,"-22"0"0,1 0 16,21-21-16,-21 21 0,21-21 15,-21 0-15,0 21 0,21-21 16,0-1-16,-21 1 0,-1 21 16,22-21-16,-21 0 0,21 0 0,0 0 15,0-22 1,0 22-16,21 0 0,1 0 16,-1 21-16,21 0 0,-21-21 15,22 21-15,-1 0 0,21 0 16,-20 0-16,-22 21 0,21-21 0,-21 21 15,1 0-15,-1 21 0,-21-20 16,21 20-16,-21-21 0,0 21 0,-42 64 16,-1-63-1,22-1-15,0-21 16,-21 0-16,20 0 0,22 1 0,-21-1 16,0 0-16,21 0 0,0 0 15,0 0 1,0 1-16,0-1 15</inkml:trace>
  <inkml:trace contextRef="#ctx0" brushRef="#br0" timeOffset="68804.37">14859 8022 0,'0'0'0,"0"21"16,-21 22-1,42-43 1,0 0-16,0 0 16,0 0-16,1 0 0,-22-21 15,21 21-15,-21-43 0,0 22 16,0 0 0,-21 21-1,-1 0-15,1 0 16,21 21-16,-21-21 15,0 21-15,21 0 0,-21-21 16,21 22-16,0-1 0,-21-21 16</inkml:trace>
  <inkml:trace contextRef="#ctx0" brushRef="#br0" timeOffset="71920.19">1249 9906 0,'0'-21'15,"0"0"-15,0 0 16,0-1-16,0 1 15,0 0-15,0 0 16,-21 21 0,-1 0-1,22 21-15,0 0 16,0 0-16,0 22 0,0 20 16,0-42-16,-21 22 15,21-22-15,-21 21 0,21-21 0,0 22 16,0-22-16,0 0 0,0 0 15,0 0-15,0 1 0,0-1 0,21-21 32,0 0-32,1 0 0,-1-21 15,0-1-15,-21 1 16,21 21-16,0-21 0,0 0 0,1-21 16,-22 20-16,21 1 0,0 0 15,0-21-15,0 21 0,0-1 0,-21 1 16,22 0-16,-22 0 0,21 21 15,0 0 1,-21 21 0,21 0-16,-21 0 0,0 1 15,0-1-15,0 21 16,0-21-16,0 22 0,0-22 16,21 0-16,-21 0 0,21 0 0,1-21 15,-1 43-15,0-43 16,0 0-16,0 0 0,0 0 15,1 0-15,-1 0 0,0-22 16,21 1-16,-21 0 0,1 0 0,-1 0 16,0 0-16,0-22 0,0 22 15,0-21-15,1-1 0,-22 1 0,0 21 16,21-21-16,-21 20 0,0 1 16,0 0-16,0 0 0,0 0 15,-21 21 1,21 21-16,0 0 15,0 0-15,-22 0 0,22 22 16,0-22-16,-21 21 0,21 22 16,0-43-1,0 21-15,0-21 0,0 1 0,0 20 16,0-21-16,0 0 0,21-21 16,1 0-16,-1 0 0,0 0 0,85 0 15,-64 0 1,-21-21-16,22 0 0,-1 0 0,0 0 15,22-1-15,-43-20 0,21 21 16,1-21-16,-22-1 0,21 1 0,-21 0 16,-21-1-16,0 1 0,0-22 0,0 22 15,0 0-15,0-1 16,0 22-16,0 0 0,0 0 0,0 0 16,0 0-16,-21 21 15,21 21-15,-21 0 16,21 21-16,-21-21 0,21 22 15,0-1-15,0 0 0,0 1 0,0-1 16,-21 0-16,21 1 0,-22-1 16,22 0-16,0-20 0,0 41 15,-21 1-15,21-43 16,0 0-16,0 0 16,21-42 15,-21 0-31,22 21 0,-1-21 0,-21-1 15,21-20-15,0 21 0,-21 0 16,42-22-16,-20 22 0,-22 0 16,21 0-16,0 21 15,-21 21 1,0 0 0,0 0-16,0 1 0,0-1 0,0 0 15,0 0-15,0 0 0,0 0 0,0 1 16,0-1-1,21 0-15,0 0 0,0-21 0,1 21 16,-1-21-16,21 0 0,-21 0 16,22 0-16,-22 0 0,21 0 15,0 0-15,-20 0 0,20 0 0,0-21 16,1 0-16,-1 21 0,0-21 0,22-22 16,-43 1-16,0 21 0,-21 0 15,0-22-15,21 22 0,-21 0 16,0 0-16,0-21 0,0 20 15,-21 1-15,0 21 16,0 0-16,0 0 0,-1 0 16,1 0-16,21 21 0,0 1 15,-21-1-15,21 0 0,0 64 16,0-43-16,0-21 16,0 0-16,0 0 0,21 1 15,0-1-15,1 0 0,41 0 16,-42-21-16,22 0 0,-1 0 15,0 0-15,64 0 0,-64 0 16,1-21-16,-1 0 0,0 21 0,-20-21 16,20-1-16,-21 1 0,0-21 15,0 21-15,-21 0 0,0-22 16,22 22-16,-22 0 0,0 0 16,0 0-16,0-1 0,-22 44 31,22-1-31,0 0 15,0 21-15,0-21 0,0 1 16,0-1-16,-21 0 0,21 0 16,0 0-16,0 0 0,-21 1 0,21 20 15,0-21-15,0-42 63,0 0-63,0 0 0,0-1 0,0 1 15,0 0-15,21-21 0,0 21 16,1-22-16,-1 22 0,0-21 16,0 21-16,0-1 0,0 1 0,1 21 15,-1 0-15,0 0 0,0 0 16,0 0-16,0 0 0,1 21 0,-1-21 16,0 22-16,0 20 0,21 0 15,-42-21-15,22 22 0,-22-22 16,0 0-16,0 0 0,0 0 0,0 22 15,0-22-15,0 0 0,0 0 16,0 0-16,0-42 47,0 0-47</inkml:trace>
  <inkml:trace contextRef="#ctx0" brushRef="#br0" timeOffset="73735.96">5694 9948 0,'21'0'32,"-21"-21"-17,0 0-15,21 21 16,-21-21-16,21 0 0,-21 0 16,0-1-16,0 1 0,21 0 15,-21 0-15,0 0 16,0 0-16,0-22 0,0 22 15,0 0-15,0 0 0,22 21 16,-22 21 0,0 0-16,0 0 15,0 0-15,0 22 0,0-1 0,0 0 16,0 22-16,-43 42 16,43-85-16,0 21 15,0-21-15,0 1 0,0-1 16,21-21 15,1 0-31,-1-21 0,0-1 16,0 1-16,0-21 0,0 21 15,1 0-15,-22-1 0,21-20 16,0 21-16,-21-21 0,21 20 16,-21 1-16,21 0 0,-21 0 0,43 0 15,-43 0 1,21 21-16,0 0 15,-21 21-15,0 0 0,0 0 0,21 0 16,-21 0-16,0 1 0,0-1 16,0 0-16,0 0 0,0 0 0,21 0 15,-21 1-15,0-1 0,0 0 16,0 0-16,0 0 0,21-21 0,-21 21 16,22-21-16,-1 0 0,0 0 15,0 0-15,0 0 16,0 0-16,1 0 0,-1-21 0,0 0 15,0 21-15,0-21 0,0-21 16,1 20-16,-22 1 0,21-21 16,0 21-16,-21-22 0,0 22 0,21-21 15,0 21-15,-21-22 0,21 22 16,-21 0-16,0 0 0,0-21 16,22 42-16,-22-22 0,0 44 31,0-1-31,0 0 15,0 0-15,0 21 0,0-20 16,0-1-16,0 21 0,-22 22 16,22-43-16,0 21 0,0-21 0,0 22 15,0-1 1,22-21-16,-1 0 0,0 0 16,21 1-16,-21-22 0,1 0 15,-1 0-15,21 0 0,-21 0 16,22 0-16,-22-22 0,21 22 0,-21-21 15,22 0-15,-1-21 16,0-1-16,-21 22 0,1-21 16,-1 21-16,-21-22 0,0 1 0,0 21 15,0-21-15,0-1 0,0 22 0,0-21 16,0 21-16,-21-22 16,-1 43-16,1 0 0,0 0 15,0 0-15,0 0 0,0 21 16,-1 22-16,22-22 0,-21 21 15,21 22-15,0-22 0,0 0 16,0 1-16,0-22 0,0 21 16,0-21-16,0 22 0,21-22 0,1 0 15,-1 0-15,0-21 0,0 21 0,0-21 16,22 0-16,-22 0 16,0 0-16,42 0 0,-20 0 0,-22-21 15,42 0-15,-41 0 0,-1-21 16,21 20-16,-21 1 0,0 0 15</inkml:trace>
  <inkml:trace contextRef="#ctx0" brushRef="#br0" timeOffset="75872.25">8530 9885 0,'0'21'62,"0"0"-46,0 0-1,0 1 1,21-22 31,0 0-31,1-22-16,-22 1 0,21 21 15,0-21-15,0 0 0,0 0 16,0 0-16,1-22 0,-1 22 0,0-21 15,0 21-15,0-22 0,-21 22 16,0-21-16,0 21 0,0-22 0,0-20 16,0 42-16,0-1 0,-21 22 15,0-21-15,0 21 16,0 0-16,-1 0 0,1 0 16,21 21-16,-21-21 0,0 22 15,21-1-15,0 0 0,0 0 16,0 0-16,0 43 15,0-43-15,0 0 0,0 0 16,21-21 0,0 0-16,0 0 0,1 0 0,-1 0 15,42-42-15,-42 42 16,22-21-16,-22 0 0,21-1 16,-21 1-16,22 0 0,-22 0 0,0 0 15,0 21-15,0-21 0,1-1 0,-1 1 16,-21 42 15,0 1-15,0-1-16,0 21 0,-21-21 15,21 0-15,-22 22 16,22-22-16,-21 21 0,21 1 0,0-22 16,0 21-16,0 22 0,0-43 15,0 0-15,0 0 0,0 0 16,21-21-16,-21 21 0,22-21 0,-1 0 15,0 0-15,42 0 16,-41 0-16,-1-21 0,21 0 0,-21 0 16,0 0-16,43-22 0,-43 1 15,0 21-15,0-21 0,-21 20 16,22-20-16,-1-21 16,-21 41-16,0 1 0,0 0 0,0 0 15,21 0-15,-21 0 16,-21 42 15,21 0-31,0 0 16,0 0-16,0 0 0,-21 22 0,21-22 15,0 0-15,-22 21 0,22-20 0,0 20 16,0-21-16,0 0 0,0 0 16,0 1-16,0 20 15,22-21-15,-1-21 0,0 0 0,0 21 16,0-21-16,22 0 0,-22 0 15,21 0-15,-21-21 0,22 0 0,-22 21 16,21-21-16,0-22 16,1 22-16,-1-42 0,-42 42 15,21-22-15,0 1 0,-21 0 16,0 20-16,0 1 0,0 0 16,0 0-16,0 42 46,-21 0-46,21 0 0,0 1 0,0-1 0,0 21 16,-21-21-16,21 0 0,0 1 0,0-1 16,0 0-16,0 0 15,0 0-15,21 0 0,22-21 16,-22 22-16,0-22 0,0 0 16,0 0-16,0 0 0,1 0 15,-1 0-15,0-22 0,0 1 0,0 0 16,0 0-16,1 0 0,-1 0 15,-21-1-15,21 1 0,-21-21 0,0 21 16,0 0-16,0-22 0,0 22 0,0 0 16,0 0-16,0 42 31,0 0-15,0 0-16,0 22 0,0-22 15,0 21-15,-21-21 0,21 0 16,-21 43-16,-1-1 15,22-41-15,0-1 0,0 0 16,0 0-16,0 0 0,-21-21 31,21-21-15,0 0-16,0 0 0,0 0 16,0-1-16,0-41 15,43-1-15,-43 22 0,21 0 16,0 21-16,21-22 0,-21 22 0,1 0 15,20 0-15,0 0 0,-21 21 16,22 0-16,-1 0 0,43 0 16,-22 42-16,-20-21 15,-22 0-15,0 22 0,21 20 16,-42-42-16,0 22 16,0-22-16,0 21 0,0-21 0,-21 64 15,0-85-15,21 21 0,0 0 16</inkml:trace>
  <inkml:trace contextRef="#ctx0" brushRef="#br0" timeOffset="77785.75">12552 9652 0,'0'0'0,"0"-21"0,0 0 0,0 0 16,0-1-1,0 1-15,0 0 0,0 0 0,0 0 16,0 0-16,0-1 0,0 1 15,0 42 17,0 1-32,0-1 15,0 0-15,0 21 0,0-21 16,0 22-16,0 63 0,0-22 16,0-41-16,0-1 0,0 0 15,-21-21-15,21 22 16,-22-22-16,22 0 0,0 21 0,0-20 15,0-1-15,22-42 32,-1-1-17,0-20-15</inkml:trace>
  <inkml:trace contextRef="#ctx0" brushRef="#br0" timeOffset="78279.97">13123 9483 0,'0'0'0,"0"-21"0,0-1 15,-21 22 1,0 0-16,0 22 0,0-22 16,21 21-16,-43 42 0,43-42 15,-21 22-15,0-22 0,21 21 16,-21 1-16,0-1 0,21 0 0,0 1 15,0-22-15,-22 21 0,22 22 16,0-43-16,0 0 0,0 0 16,22 0-16,20 0 15,0-21-15,-21 0 0,22 0 0,-1 0 0,0 0 16,1-21-16,-1 21 0,0-21 16,-20 0-16,20 0 0,0 0 15,-21-1-15,1-20 0,-1 21 0,-21-21 16,21 20-16,-21-20 0,0 0 0,-21-22 15,-22 1 1,1 20-16,21 22 0,0 0 0,-43 21 16,22 0-16,0 0 0,20 0 15,-20 0-15,0 0 0,21 21 16,-43 22-16,22-1 0,-1 0 16,22-21-16,21 1 15,0-1-15,0 21 0,0-21 0,0 0 16,21 43-1,43-22-15,-22-42 16,-21 0-16,1 21 0,20-21 16,-21 0-16</inkml:trace>
  <inkml:trace contextRef="#ctx0" brushRef="#br0" timeOffset="78807.66">13970 9483 0,'0'0'0,"-21"0"0,0 0 16,-1 0-16,-20 0 0,21 21 16,0-21-16,0 21 0,-1 0 0,1 0 15,0 22-15,0-22 0,0 21 16,21-21-16,0 22 0,-21-1 0,21-21 15,0 22-15,0 20 16,0-42-16,0 0 0,0 1 0,0-1 16,21 0-16,21 0 15,-21 0-15,0-21 0,1 21 0,62-21 16,-41 0 0,-22 0-16,0-21 0,21 0 0,1 0 15,-1 0-15,-42 0 0,21-1 16,0 1-16,-21-21 0,0 21 0,0-64 15,0 64-15,-21-64 16,0 43-16,0 21 0,0-22 16,-1 22-16,1 0 0,-21 0 0,21 21 15,0 0-15,-1 0 0,-20 0 16,21 0-16,0 0 0,0 0 0,-22 21 16,22 21-16,0-20 0,0-1 0,0 21 15,-1 0-15,1-20 16,0 62-16,0-63 0,21 22 15,0-22-15,0 42 0,21-41 16,0-1-16,0 0 0,1-21 16,-1 21-16,0-21 0,21 0 0,-21 0 15,22 0-15,-22 0 0,64 0 16,-43-21-16</inkml:trace>
  <inkml:trace contextRef="#ctx0" brushRef="#br0" timeOffset="80818.64">15430 9292 0,'0'-21'16,"0"0"-16,0 0 15,0 0 17,-21 42-17,21 0 1,0 0-16,-21 0 16,21 0-16,-21 1 0,0 41 15,21-42-15,-21 22 0,21-1 0,-22 21 16,1-41-16,21-1 15,0 21-15,0-21 0,0 0 0,0 1 16,21-1-16,22-21 16,-22 0-16,21 0 0,1 0 15,-1 0-15,-21-21 0,21-1 16,-20 1-16,20 0 0,-21 0 0,21 0 16,-20 0-16,-1-1 15,-21 1-15,21-42 0,-21 42 0,0-22 16,0 22-16,0 0 0,-21-21 15,0 20-15,-1 1 0,1 0 16,-21 0-16,-22 0 0,43 21 16,-21-21-16,0 21 0,20 0 15,1 0-15,0 0 0,21 21 16,0 21 0,0-21-16,0 0 0,21-21 15,0 22-15,22-22 0,-22 0 0,0 0 16,21 21-16,1-21 0,-1 0 0,22 0 15,41-21 1,-62 21-16,-1-22 0,0 1 0,-20 21 16,20-21-16,0 0 0,-21 0 15,1 21-15,-1-21 0,0-22 16,-21 22-16,0 0 0,0 0 16,0 0-16,0-1 0,0 1 15,-21 21 1,0 0-1,21 21-15,0 1 16,-22-1-16,1 21 0,21-21 16,-21 22-16,21-1 0,-42 43 15,-1 63 1,22-85-16,0 1 0,21-1 16,-21 1-16,0-1 0,0 1 0,21-1 15,-22 1-15,22-1 0,0 22 0,0-22 16,-21 1-16,21-1 0,0 22 15,0-21-15,0-1 0,0 1 0,0 41 16,0-62-16,0 20 0,0-20 16,0-22-16,21 21 0,-21-21 0,0 22 15,0-22-15,0 0 16,0 0-16,-21-21 0,0 0 0,0 0 16,0 0-16,0 0 0,-1-21 0,1 0 15,0 21-15,-42-64 16,20 22-16,1 0 0,21-1 15,0 22-15,-1-21 0,1 21 16,0-22-16,0 22 0,21 0 0,-21-21 16,21 20-16,0 1 0,0 0 0,0-21 15,0-1-15,0 22 16,0 0-16,0-21 0,42-1 16,-21 1-16,0 21 0</inkml:trace>
  <inkml:trace contextRef="#ctx0" brushRef="#br0" timeOffset="82460.02">17378 9440 0,'-21'0'63,"42"0"-32,0-21-15,0 0-16,0 21 0,0-21 0,1 0 15,-1-22-15,0 22 0,0-21 16,0 21-16,0-22 0,1 1 0,-1-21 16,0 20-16,0-20 0,-21 20 15,0-20-15,21 21 0,-21-1 16,0-63-16,0 64 16,0 21-16,-21 42 31,21 0-31,-21 22 0,0-1 15,21 0-15,-21 22 0,-1-22 16,1 22-16,0-1 0,21-21 0,0 22 16,0-22-16,0 1 0,0 20 0,0-21 15,0-20-15,0 20 0,21 21 16,22-20 0,-1-22-16,-21-21 0,21 0 0,-20 0 15,20 0-15,-21 0 0,85-21 16,-21-22-1,-43 22-15,0 0 0,1-21 0,-1 21 16,0-22-16,-21 22 0,1-21 16,-1 21-16,-21-22 0,21 22 0,-21-21 15,0 21-15,0-1 0,0 1 0,0 0 16,-21 21-16,0 0 0,-1 0 16,1 0-16,0 21 15,21 0-15,-21 1 16,21 41-16,0-42 0,0 0 15,-21 1-15,21 20 0,0-21 16,0 0-16,0 0 16,0 1-16,21-1 0,0-21 0,0 21 15,22-21-15,-22 0 0,42 0 16,-42 0 0,22 0-16,-22-21 0,21 0 0,22-1 15,-22 1-15,0 0 0,43-21 16,-43-1-1,-63 43 17,21 22-32,0-1 15,-21 0-15,21 0 16,0 0-16,0 0 0,0 1 0,0-1 16,0 0-16,0 0 0,0 0 15,0 0 1,-21-21-1,0 0 1,0 0-16,21-21 0,-22 21 16,1-21-16,0 0 0,0 0 15,21 0-15,0-1 0,-21 22 16,0 0 0,21 22-1,0-1 1,21 0-16,0-21 15,0 21-15,-21 0 0,64 0 16,-43-21-16,21 0 0,-21 0 16,0 0-16,22 0 0,-22 0 15,21 0-15,-21-21 0,22 21 0,-1-21 16,-21 0-16,22 0 0,-22 0 0,0-1 16,0 1-16,0-21 0,0 0 15,1 20-15,20-83 16,-42-1-16,0 63 0,0-20 15,0 21-15,0-1 0,0 1 16,0 21-16,0-22 0,0 22 0,0 0 16,0 42 15,0 0-31,0 22 0,0-1 0,0-21 16,0 22-16,0 20 0,0-21 15,0 1-15,-21 84 16,21-85-16,0 0 0,0 1 0,0-22 15,0 21-15,0-21 0,0 22 16,0-22-16,0 0 0,0 0 0,21-21 16,-21 21-16,21-21 0,0 0 0,0 0 15,1 0-15,-1 0 16,0 0-16,-21-21 0,21 21 16,21-42-16,-20 21 0,-22 0 15,21-1-15,-21 1 0,21-21 0</inkml:trace>
  <inkml:trace contextRef="#ctx0" brushRef="#br0" timeOffset="82669.46">19135 8996 0,'21'0'31,"0"0"-15,0 0-16,0 0 0,0-21 0,1 0 15,-1 21-15,21-22 0,-21 22 0,43-21 16,-1 0 0,-42 0-16,-42 21 15,-21 0 1</inkml:trace>
  <inkml:trace contextRef="#ctx0" brushRef="#br0" timeOffset="82876.42">17801 9144 0,'0'0'0,"21"0"16,22 0 0,-22 0-16,21-21 0,0 21 15,-20-21-15,62 0 16,-41 21-16,-1-22 0,-21 22 0,21-21 0,-20 21 15,-1-21-15,21 21 0,-21-21 16,22 0-16</inkml:trace>
  <inkml:trace contextRef="#ctx0" brushRef="#br0" timeOffset="84560.79">20341 9271 0,'0'0'0,"-21"21"0,0-21 15,0 0-15,-1 21 0,1-21 16,21 22-1,-21-22-15,21-22 47,21 1-47,0 0 16,1 0-16,-22 0 0,21 0 0,21-43 16,-21 43-16,22-21 15,-22-1-15,0-20 0,0 20 0,0 1 16,43-106-1,-43 42-15,0 85 16,-21 0-16,0 42 31,-21 0-31,21 0 0,-21 22 0,21-1 16,-21-21-16,21 21 0,0 1 0,0-1 16,0 0-16,0 1 0,0-1 15,0 0-15,42 43 16,-21-64-16,-21 22 0,21-22 0,-21 0 15,0 0-15,0 0 16,-21-21 15,0 0-31,0-21 0,0 21 0,-22-21 0,22 21 16,0-21-16,0 21 0,0 0 16,-1-21-16,22 42 31,0 0-16,0 0-15,22 0 0,-1-21 16,-21 21-16,21-21 0,0 0 0,0 0 16,0 22-16,1-22 0,20 0 15,21 0-15,-41 0 16,20 0-16,-21 0 0,0-22 16,0 1-16,22 21 0,-1-42 15,-21 0-15,0 20 0,-21-20 0,64-64 16,-43 64-1,-21 0-15,21-1 0,0 22 0,22-21 16,-43 21-16,21-1 0,0 22 16,0 0-16,0 22 15,1-1-15,-22 0 16,0 21-16,0-21 0,21 1 16,-21-1-16,0 0 0,0 0 15,0-42 32,0 0-47,0 0 16,0-1-16,0 1 0,0 0 15,0 0-15,0 0 0,0 0 0,-21-1 16,-1 1-16,22 0 16,-42 21-16,21 21 15,21 0-15,-42 1 16,20 20-16,22-21 0,-21 0 15,0 22-15,21-22 0,-21 21 0,0-21 16,21 22-16,0-1 0,0-21 16,0 21-16,0-20 0,0-1 0,0 21 15,0-21-15,0 0 0,21-21 0,0 22 16,0-1-16,0-21 0,1 0 16,126 0-1,-42-21 1,-43-22-16,-42 22 0,22 0 15,-22-21-15,21 20 0,-21 1 16,0-21-16,-21 0 0,0 20 0,0-20 16,0 21-16,0 0 0,0 0 15,0-1-15,0 1 0,-21 21 0,0 0 16,0 0-16,-21 0 16,42 43-1,0-22-15,0 0 16,0 0-16,0 0 0,21 0 31,0-21-31,0 0 0,0 0 0,0 0 16,1 0-16,-1 0 0,0-21 0,0 21 15,0 0-15,-21-21 0,21 21 0,1 0 16,-22-21-16,21 0 0,-21 0 16,0 42 30,0 0-46,0 0 16,0 0-16,0 0 0,-21 22 16,21-1-16,-22-21 15,22 0-15,0 1 0,0-1 0,0 0 16,0 0-16,0 0 0,22-21 16,-1 0-16,21 21 15,-21-21-15,22 0 16,-22 0-16,0 0 0,0-21 15,0 21-15,0-21 0,-21 0 0,22 0 0,-1 0 16,0-1-16,0 1 0,-21 0 16,0-21-16,21 21 0,0-1 15,-21-41-15,0 42 16,0 42 0,0 0-1,0 0-15,0 0 16,0 1-16,0 20 0,0-21 15,0 0-15,0 0 0,0 1 16,22-22 0,-1 0-1,0 0 1,0 0-16,-21-22 0,21 1 0,-21 0 16</inkml:trace>
  <inkml:trace contextRef="#ctx0" brushRef="#br0" timeOffset="84879.8">22140 8657 0,'0'0'0,"-21"21"16,0 1-16,21-1 0,0 0 31,21-21-15,0 0-16,0 0 0,1 0 15,-22-21-15,0 0 16,21 21-16,-21-22 0,0 1 16,0 0-1,-21 21-15,-1 0 16,1 0-16,0 0 16,21 21-16,0 22 15,0-1 1,0-21-16,0 21 15,0-20-15,0-1 0,21 0 16,0 0-16</inkml:trace>
  <inkml:trace contextRef="#ctx0" brushRef="#br0" timeOffset="85261.84">22606 9123 0,'-21'0'0,"42"0"0,-63 0 16,-1-21-1,22 21-15,0 21 16,21 0 0,0 0-16,-21 0 0,21 1 0,-21 41 15,-1-42-15,22 0 16,0 22-16,0-1 0,-21-21 0,0 85 15,0-64-15,21 64 16,-21-63-16,0-1 0,-1 21 0,-41 128 16,63-106-1,-21-43-15,0 21 16,21-20-16,0-22 0,0 21 16,0-21-16,0-42 31,0 0-31,21 0 15,0 0-15,21-85 16,-21 64-16</inkml:trace>
  <inkml:trace contextRef="#ctx0" brushRef="#br0" timeOffset="85537.85">22394 9250 0,'0'-42'0,"0"84"0,-21-106 15,21 1-15,0-1 16,21-20-1,0 63-15,1 21 0,-1-22 16,21 22-16,-21 0 0,22 0 16,41 0-1,1 85-15,-43 0 16,-42-43-16,0-21 16,-21 43-16,-21-43 0,21 0 15,-43 21-15,22-20 0,21-1 16,-106 0-1,84-21 1,22 0-16,0 0 16,21-21-16,21 21 15,0-21-15,0-1 0</inkml:trace>
  <inkml:trace contextRef="#ctx0" brushRef="#br0" timeOffset="85824.82">23029 8721 0,'0'0'0,"0"-21"15,0 42 1,0 0-16,0 0 16,-21 43-16,0-43 0,21 21 15,-21 64 1,0-43-16,21-41 15,0 20-15,-22 0 0,22 1 16,0-22-16,0 0 0,0 0 0,0 0 16,22 0-16,-1-21 15,0 0-15,0 0 0,0 0 16,22 0-16,-1 0 16,0-21-16,22-42 15</inkml:trace>
  <inkml:trace contextRef="#ctx0" brushRef="#br0" timeOffset="86008.79">22987 8932 0,'21'0'31,"0"0"-31,0 0 16,1 0-16,20 0 0,-21 0 15,21 0-15,1 0 0,-22 0 16,21 0-16,-21 0 0</inkml:trace>
  <inkml:trace contextRef="#ctx0" brushRef="#br0" timeOffset="86553.57">24786 8848 0,'0'0'0,"0"21"31,0 0-15,0 0-16,0 22 0,0-22 15,0 0-15,0 21 0,0-21 0,-21 1 16,21-1-16,-21 42 15,0-42-15,21 1 0,0-1 16,0 0-16,0-42 31,0 0-15</inkml:trace>
  <inkml:trace contextRef="#ctx0" brushRef="#br0" timeOffset="86901.88">24892 8594 0,'-21'0'0,"-22"0"15,22 0-15,0 0 16,21 21-16,0 0 16,0 0-1,21-21-15,22 0 16,-22 0-16,0 0 15,0 0-15,0 0 0,0 0 16,43-42-16,-64 21 16,0 0-16,0-1 15,0 1-15,-21 0 0,0 21 16,-1 0-16,1 0 0,0 0 0,-21 0 16,21 0-1,-1 21-15,1 0 0,21 1 16,0-1-16,0 0 0,0 0 15,0 21-15,0-20 0,0-1 0,0 0 16,21 21-16,22 1 16,-22-22-16,0-21 0</inkml:trace>
  <inkml:trace contextRef="#ctx0" brushRef="#br0" timeOffset="87384.11">25358 8890 0,'0'0'0,"-22"21"0,22 0 0,-21-21 0,21 22 16,0-1-16,-42 21 16,42-21-16,0 0 0,0 1 15,-21-1-15,21 0 0,-21 42 16,21-41-1,0-1-15,0-42 47,0-1-47,0 1 0,0 0 16,0 0-16,0 0 0,0 0 0,0-22 16,0 1-16,0 21 0,0-22 0,21 1 15,0 0-15,0 21 16,21-43-16,1 43 0,-1 0 15,0 21-15,43-21 0,-43 21 16,1 0-16,-1 21 0,0-21 16,-20 21-16,62 64 15,-63-64-15,-21 42 0,0-20 16,0-22-16,0 21 0,-21-21 16,0 0-16,0 1 0,-43 41 15,43-21 1,0-42-16,0 0 0,21 22 0,-21-22 15</inkml:trace>
  <inkml:trace contextRef="#ctx0" brushRef="#br0" timeOffset="101199.15">1397 11091 0,'0'0'0,"-21"0"16,0 0 0,21-21-1,0 0 1,0 0-16,0 0 0,0 0 16,21 21 30,-21 21-46,21 0 0,-21 0 0,0 21 16,21-20-16,-21 20 0,21 0 16,-21 22-16,0-22 0,0 22 15,0-22-15,0 21 0,0 43 16,0-63-16,0-1 16,0 0-16,0 1 0,0 41 15,0-63-15,0 22 0,0-22 0,0 0 16,0 0-16,0 0 0,0-42 31,0 0-15,-21 0-16,21 0 0,0-43 15,-21 1 1,21 42-16,0-22 0,0 22 16,0-21-16,0 21 0,21-22 15,0 22-15,0 0 0,1-21 0,-1 20 16,0 1-16,21 21 15,22 0-15,-22 0 0,0 0 0,1 0 16,-1 21-16,0 1 0,-20-1 16,20 0-16,-21 0 0,0 21 0,-21-20 15,0 20-15,0 21 16,-63 1-16,42-22 16,-22-21-16,22 22 0,-21-22 15,-1 0-15,1 0 0,-43 22 16,64-43-16,-21 0 0,21 0 15,0 0-15,-1 0 0,-20 0 16,21 0-16,0-22 16,21 1-16,0 0 15,0 0-15,0 0 16,0 0 0,21 21-16,0 0 0,0-22 0</inkml:trace>
  <inkml:trace contextRef="#ctx0" brushRef="#br0" timeOffset="102056.99">2455 11663 0,'0'0'16,"0"-64"-1,0 43-15,0 0 0,0 0 0,0 0 16,-21 0-16,0-1 0,0 1 0,0 0 16,-1 21-16,1-21 0,-21 21 15,21 0-15,0 0 0,-1 0 16,1 21-16,0 0 0,-42 22 16,41-1-16,1-21 0,-21 64 15,21-43-15,21-21 16,-21 22-16,21-1 0,0 0 0,0-21 15,0 22-15,0-22 16,21 21-16,0-42 16,0 0-16,0 0 0,22 0 15,-22 0-15,0-21 0,0 0 0,21 0 16,-20 0-16,-1-1 16,0 1-16,0-21 0,0 21 0,0-43 15,-21-20 1,0 62-16,0-20 0,0 21 0,0 0 15,0 0-15,0-1 0,0 44 32,0-1-17,0 0-15,0 21 0,0-21 16,0 22-16,0-22 0,0 0 0,0 21 16,0-20-16,0 41 15,22-42-15,-1 0 0,-21 1 16,21-22-16,0 0 0,0 0 15,0 0-15,1 0 0,-1 0 16,0 0-16,0 0 0,0-22 16,22 1-16,-22 0 0,0 0 0,0-21 15,0 20-15,0-20 0,1 0 16,20-106-16,-42 105 16,21-20-16,-21 20 15,21 1-15,-21 0 0,0-1 0,0 22 16,0-21-16,0 21 0,0 0 0,0 42 31,0 21-31,0-21 16,0 22-16,0-1 15,0 0-15,-21 1 0,21-1 0,0 0 16,0 1-16,0-1 0,0 0 16,0 1-16,0 20 0,0 1 15,0-22-15,0-21 16,0 0-16,21-21 0,-21 21 0,21 1 15,1-22-15,-1 0 0,0 0 16,0 0-16,0 0 16,0-22-16,1 1 0,-1 0 15,0 0-15,-21 0 16,0 0-16,0-1 0,21-20 0,-21 21 16</inkml:trace>
  <inkml:trace contextRef="#ctx0" brushRef="#br0" timeOffset="102273.48">2730 11494 0,'0'0'0,"0"21"0,22-21 16,-1 0-16,0 0 16,0 0-16,0 0 0,22 0 0,-22 0 15,0 0-15,21 0 0,-21-21 16,1 21-16,-1 0 0,0-22 0,0 22 15,0-21 1,0 21-16,-21-21 16</inkml:trace>
  <inkml:trace contextRef="#ctx0" brushRef="#br0" timeOffset="103515.79">3577 11409 0,'0'0'0,"0"-21"0,0-22 15,-42 22 1,21 21-1,-1 0-15,1 0 0,0 21 16,0 1-16,21-1 0,-21 0 0,0 0 16,21 0-16,-22 43 15,1-1-15,21-20 0,0-22 16,0 21-16,0-21 16,0 0-16,0 22 0,0-22 0,0 0 0,0 0 15,21-21-15,1 21 16,-1 1-16,63-22 15,-41 0-15,-22 0 0,21 0 0,-21-22 16,22 1-16,-1 0 0,-21 21 16,0-21-16,1-21 0,-1 20 0,0 1 15,21-63-15,-42 41 16,0 1-16,0 0 0,0-22 0,0 1 16,0 20-16,0-20 0,0 20 0,0 1 15,0 0-15,0-1 0,0 22 16,0 0-16,0 0 0,0 42 31,0 0-15,0 0-16,0 22 0,0-1 15,0 85-15,0-85 16,0 22-16,0 21 16,0-43-16,0 0 0,0 1 0,0-22 15,0 21-15,0-21 0,0 22 0,0-1 16,0-21-1,0 0-15,21-21 32,-21-21-17,0 0-15,22 0 0,-22 0 0,21-22 16,0 22-16,-21 0 0,21-21 16,0-1-16,0 22 0,1-21 0,20-1 15,-21 22-15,0 0 0,0 0 16,1 21-16,-1 0 0,0 0 15,0 0-15,0 0 0,0 0 0,1 21 16,-1 0-16,-21 0 16,0 1-16,0 20 0,0-21 15,0 0-15,0 22 0,0-22 0,0 0 0,0 0 16,0 0-16,0 0 0,0 1 16,-21-1-16,-1 0 15,22 0-15,0 0 31,0-42 360,0 0-375</inkml:trace>
  <inkml:trace contextRef="#ctx0" brushRef="#br0" timeOffset="106480.78">5694 11557 0,'0'0'0,"0"-21"0,0 0 16,0 0-16,0-1 0,0 1 16,0 0-16,0 0 0,0 0 15,0 0-15,0-1 0,0 1 16,0 42 15,0 1-31,0 20 0,0-21 0,0 21 16,0-20-16,0 20 0,-21-21 15,21 21-15,0-20 0,0 20 0,0-21 16,0 0-16,-22 0 0,22 1 16,0-1-16,0 0 0,0-42 31,22 0-16</inkml:trace>
  <inkml:trace contextRef="#ctx0" brushRef="#br0" timeOffset="106835.58">5694 11007 0,'-21'0'0,"42"0"0,-64 0 15,22 0-15,21 21 32,21 0-17,1-21-15,-1 0 16,0 0-16,21 0 0,-21 0 0,1 0 16,-1 0-16,0-21 0,0 0 0,0 21 15,-21-21-15,0-1 16,0 1-1,-21 21-15,0-21 0,0 21 16,0 0-16,-1 0 16,1 0-16,0 0 0,0 0 15,0 21-15,0 0 0,21 1 0,0-1 16,0 0-16,0 0 16,0 0-16,21 0 0,0 1 15,-21-1-15,21 0 0</inkml:trace>
  <inkml:trace contextRef="#ctx0" brushRef="#br0" timeOffset="107469.96">6075 11684 0,'21'0'0,"0"0"16,0 0-16,0-21 0,1 0 15,-1 0-15,0-1 0,0-20 16,0 21-16,0-21 0,-21-1 0,22 22 16,-22-21-16,21-1 0,-21 1 0,0 0 15,0 21-15,0-22 16,0 22-16,0 0 0,0 0 0,0 0 16,-21 21-16,-1 0 15,22 21 1,0 0-16,0 0 0,-21 21 0,21-20 15,0 20-15,-21 21 0,21-20 16,0-1-16,-21 22 0,21-1 0,0-21 16,0 22-16,-21-1 0,21 22 0,-21-21 15,21 20-15,0-20 0,0 20 16,0 1-16,0-21 0,0 20 16,-22 149-16,22-85 15,0-84-15,0-1 0,0 43 16,0-64-16,0 1 15,22-1-15,-1-21 0,0 0 0,0-21 16,0 0-16,0 0 0,1-21 16,20 0-16,-21-21 0,21 21 0,1-43 15,-1 22-15,43-64 0,-64 42 16,21 1-16,-21-1 0,1 1 16,-1-1-16,-21 1 0,0-1 0,-21 22 15,-1-21-15,-20-1 0,0 22 0,-22-1 16,1 1-16,20 0 0,-20 21 15,-1-1-15,1 1 0,21 21 16,-22-21-16,22 21 0,21 0 0,-22 0 16,22-21-16,0 21 0,21-21 15,21 0 1,0-1-16,0 22 0,22-21 16,-22 21-16,21 0 0,-21-21 0,22 0 15,-22 21-15,21-21 0,-21 21 0,22-21 16</inkml:trace>
  <inkml:trace contextRef="#ctx0" brushRef="#br0" timeOffset="109520.45">8107 11557 0,'0'0'0,"0"21"15,-21-21 16,21-21-31,0 0 16,0 0-16,0 0 16,0-1-16,0 1 0,0 0 0,0-21 15,0 21-15,21-22 0,0 1 16,21-43-16,-21 64 0,43-42 16,-43 41-16,21 1 0,1 0 15,-22 21-15,21 0 0,-21 0 16,22 0-16,-22 21 0,21-21 0,-21 21 15,22 43-15,-43-43 16,21 21-16,-21 1 0,0-22 16,0 0-16,0 0 0,0 0 15,0-42 17,0 0-17,0 0-15,0 0 0,0 0 16,0-1-16,0 1 0,-21 0 0,21-21 15,-21 21-15,-1-1 0,1 1 16,0 0-16,0 21 0,0-21 0,-22 0 16,22 21-16,0 0 0,0 0 15,0 0-15,0 0 0,-1 21 16,1 0-16,0 0 0,0 0 0,0 22 16,21-1-16,-21 0 0,21 1 15,-22-1-15,22 0 0,0 1 16,0 41-16,0-41 0,0-22 15,0 21-15,0-21 0,0 1 0,22-1 16,-1-21-16,0 21 0,0-21 16,21 0-16,-20 0 0,-1 0 15,21-21-15,-21 21 0,22-21 0,-22-1 16,21 1-16,0-21 0,1 21 16,-22-22-16,42-20 0,-63 21 15,22-1-15,-22 22 0,0-21 16,21-1-16,-21 1 15,0 21-15,0 0 0,0 0 0,-21 21 32,21 21-17,-22 0-15,22 0 0,0 0 0,0 0 16,0 22-16,0-22 0,0 21 0,0-21 16,0 22-16,0-22 0,0 0 15,22 21-15,-1-20 0,-21-1 0,21 0 16,0 0-16,0-21 0,0 21 15,1-21-15,-1 0 0,21 0 0,-21 0 16,22 0-16,-1 0 0,-21-21 0,21 0 16,1 0-16,-1 0 0,-21-1 15,0 1-15,22 0 0,-43-21 0,21 21 16,-21-1-16,21 1 0,-21-21 16,0 21-16,0 0 0,0-1 15,0 1-15,-21 21 31,21 21-31,0 1 0,-21 20 16,21-21-16,0 0 0,-21 0 16,21 1-16,-22 20 0,22-21 0,0 0 15,0 0-15,-21 22 0,0-22 16,21 0-16,-21 0 0,21 0 16,0 1-16,0-44 31,0 1-31,0 0 15,0 0-15,21 0 0,-21-22 16,21 22-16,0-21 0,-21 0 16,22-1-16,-1 22 0,0-21 0,0-1 15,0 22-15,0 0 0,1 0 0,-1 0 16,0 21-16,0 0 0,0 0 16,0 21-16,1 0 15,-22 0-15,0 0 0,0 1 16,0-1-16,0 21 0,0-21 0,0 0 15,0 22-15,0-22 0,0 21 0,21-21 16,-21 1-16,0-1 16,21 0-16,-21 0 0,0 0 0,21-21 15,0 0-15,0 21 0,1-21 0,-1 0 16,0 0-16,0 0 0,0 0 16,0-21-16,22 0 0,-22 0 0,0 0 15,0 0-15,22-1 0,-22 1 0,21-42 16,-42 42-16,21-22 15,-21 22-15,21 0 0,-21-21 0,0 20 16,0 1-16,0 0 0,0 42 31,-21 0-15,21 1-16,-21-1 0,21 0 16,0 0-16,0 0 0,0 22 15,0-22-15,0 0 0,0 0 0,0 0 16,0 0-16,0 1 0,0-1 0,0 0 15,21-21-15,0 0 0,1 0 16,-1 0-16,0 0 0,0 0 0,21 0 16,-20 0-16,-1-21 0,21 0 0,-21 21 15,0-22-15,22-20 0,-22 21 16,0 0-16,-21 0 0,21-1 0,-21-20 16,21 21-16,-21 0 0,0 0 0,0-22 15,0 22 1,0 0-16,0 42 31,-21 0-31,21 0 16,0 1-16,-21 20 0,21-21 0,0 21 15,0 1-15,0-1 0,0 0 0,0 22 16,0-22-16,0 22 0,0-1 16,0 1-16,0-1 0,0 1 15,0-1-15,0 22 0,0-22 0,0 22 0,0-21 16,0-1-16,0 1 0,0-1 0,0-21 15,0 85 1,0-84-16,0-1 0,0 0 0,0 1 0,0-22 16,0 0-16,-21 0 0,21 0 15,-42 1-15,20-22 16,1 0-16,0 0 0,0-22 16,0 1-16,0 0 0,-22 0 0,22 0 15,0 0-15,-21-1 0,20-20 0,1 21 16,0 0-16,0 0 0,0-1 15,0 1-15,-1 0 0,22 0 16,0 0-16,0-64 16,0 22-16</inkml:trace>
  <inkml:trace contextRef="#ctx0" brushRef="#br0" timeOffset="110613.82">12234 10943 0,'0'0'0,"-21"-21"15,0 21-15,0 0 0,0 0 16,-1 0-16,1 0 0,0 0 0,0 21 16,0 0-16,0 1 0,-1-1 0,22 21 15,-42 22-15,42-22 16,0 0-16,0 1 0,-21-1 16,21-21-16,0 21 0,0 1 0,0-22 15,0 0-15,21 0 0,0 0 0,-21 1 16,43-1-16,-22-21 0,0 0 15,0 0-15,21 0 0,-20 0 0,20 0 16,43-43-16,-64 22 16,21 0-16,-21 0 0,0-21 15,1 20-15,-22 1 0,0-21 0,0 21 16,0-22-16,0 22 0,0-21 0,-43 21 16,22-22-16,0 22 15,-21 0-15,20 21 0,-20-21 0,21 21 16,-21 0-16,20 0 0,-20 0 0,21 0 15,0 21-15,0-21 0,21 21 16,0 0-16,0 1 0,0-1 0,0 0 16,0 0-16,21 0 0,21-21 0,-21 21 15,22-21-15,-22 0 0,21 0 16,0 0-16,1 0 0,20 0 0,-20 0 16,-1-21-16,0 21 0,22-21 0,-22-21 15,0 21-15,1-1 0,-1 1 16,0 0-16,1 0 0,-22 0 0,0 0 15,-21-1-15,0 1 16,0 0-16,0 0 16,-21 21-16,0 0 0,0 0 15,-1 0-15,22 21 16,-21-21-16,21 21 0,-21 22 16,21-22-16,0 21 0,-21 0 0,21 22 15,0-22-15,0 22 0,0 63 16,0-43-16,-21-20 0,21 21 15,0-1-15,0 1 0,0 0 0,0 20 16,-21-20-16,21 21 0,0-21 0,0-1 16,0 22-16,0-21 0,0-1 15,0-20-15,0 21 0,-22-22 16,22 1-16,0-1 0,0-21 0,0 22 16,-21-22-16,21-21 0,0 1 0,0-1 15,-21 0-15,21 0 0,-21-21 16,0 0-16,0 0 0,-1-21 15,1 0-15,0 0 0,0-1 0,-21-20 16,20 0-16,-62-43 0,63 43 16,-22-22-16,22 22 0,0-22 15,-21 22-15,42 0 0,-22-1 0,22 1 16,0-21-16,0 41 0,0-20 0,0 0 16,0-1-16,0 1 15,22 21-15,-1-21 0,0-1 0,21 1 16,-21 21-16,22-22 0,-1 1 0,-21 0 15,22-1-15,20 1 0</inkml:trace>
  <inkml:trace contextRef="#ctx0" brushRef="#br0" timeOffset="111888.13">13674 11557 0,'0'-21'15,"0"0"-15,21 0 16,0-1-16,-21 1 0,21 0 16,0-21-16,-21 21 0,43-43 15,-1-42-15,-42 64 16,0 0-16,0-1 0,0 22 15,0-21-15,0 21 0,0-1 0,0-20 16,0 21-16,-21 42 47,21 0-47,0 0 0,-21 1 0,21 20 16,0 64-16,0-64 15,0 0-15,0 1 0,-22-22 16,22 21-16,0 1 0,0-1 0,0 0 15,0-21-15,0 1 0,0 20 0,0-21 16,22 0-16,-1-21 0,-21 21 16,21-21-16,0 0 0,0 0 0,0 0 15,22 0-15,20-21 16,-42 21-16,1-21 0,20 0 0,-21 0 16,0 0-16,0-22 0,1 22 0,-1-21 15,0 21-15,-21-22 0,0 22 16,0-21-16,0-1 0,0 22 15,0 0-15,0 0 0,0 0 16,0 0-16,-21 21 0,0 0 16,-1 0-16,1 0 0,21 21 15,0 0-15,-21 0 0,21 0 0,-21 0 16,21 22-16,0-22 0,0 21 0,0-21 16,0 22-16,0-22 0,0 0 15,0 21-15,0-20 0,0-1 0,0 0 16,21 0-16,0-21 0,0 21 0,1-21 15,-1 21-15,0-21 16,0 0-16,0 0 0,22 0 0,-22 0 16,0-21-16,0 0 0,21 0 0,-20 0 15,20 0-15,-21-22 0,0 22 16,22-21-16,-22 21 0,0-22 16,0 22-16,-21-21 0,0-1 0,0 22 15,-21 21 1,21 21-1,-21 1-15,21-1 0,0 0 16,0 0-16,0 0 16,0 22-16,0-22 0,21 0 0,0 0 15,-21 0-15,21-21 0,0 21 0,-21 1 16,0-1-16,22 0 0,-1 0 16,-42-21 15,-1 0-31,1 0 0,0 0 15,0 0-15,21-21 0,-21 21 0,0-21 16,-1 21-16,22-21 16,-21 21-16,21 21 31,21 0-31,1-21 16,-1 21-16,0-21 15,0 0-15,0 21 0,0-21 16,22 0-16,-22 0 0,0 0 0,21 0 15,-20 0-15,20-21 0,-21 0 16,0 21-16,0-21 0,1 0 16,-1-1-16,0 1 0,0 0 0,0-42 15,-21 20-15,21 1 0,-21-85 16,0 0 0,0 85-16,0-43 15,-21 64 1,0 21-1,21 21-15,0 0 0,-21 0 16,21 22-16,0-22 0,0 21 16,0 0-16,0 1 0,0-1 0,0 0 15,0 1-15,0-1 0,0-21 0,0 22 16,0-1-16,0-21 0,0 0 16,21 22-16,0-22 0,0 0 0,-21 0 15,22 0-15,-1-21 0,0 0 16,0 0-16,0 0 15,0-21-15,1 0 16,-22 0-16,0 0 0,21-1 0,-21 1 16</inkml:trace>
  <inkml:trace contextRef="#ctx0" brushRef="#br0" timeOffset="112116.08">14986 11091 0,'0'0'0,"-21"0"0,42 0 31,0 0-31,21 0 16,-20 0-16,20 0 0,-21 0 0,21 0 15,-20 0-15,20 0 0,0 0 16,-21-21-16,22 21 0,-22 0 16,21 0-16,-21 0 0,-21-21 0,22 21 15,-22-21 1,-22 21-1,1 0-15,-21 0 0,0 0 0</inkml:trace>
  <inkml:trace contextRef="#ctx0" brushRef="#br0" timeOffset="112336.95">13610 11155 0,'0'0'0,"21"0"32,0 0-32,1 0 15,-1 0-15,21 0 0,0-21 0,-20 0 16,20 21-16,-21 0 0,21 0 0,1-22 16,-22 22-16,21 0 0,-21-21 15,1 21-15,-1 0 0,0-21 0</inkml:trace>
  <inkml:trace contextRef="#ctx0" brushRef="#br0" timeOffset="114115.55">16023 11494 0,'-21'21'16,"21"-42"30,0-1-46,21 1 0,-21 0 16,21 0-16,0 0 0,1-22 16,-1 22-16,0-21 0,0 0 0,21-1 15,22-63-15,-22 64 0,1 0 16,-1-22-16,-21 22 0,0 0 0,0 20 16,1-20-16,-22 21 0,0 0 15,-22 21-15,-20 0 16,0 21-1,21 0-15,-1 0 0,1 0 16,0 1-16,21 20 0,0-21 0,0 0 0,0 22 16,0-22-16,21 0 0,0 21 15,1-21-15,20 1 0,-21 20 16,0-21-16,0 0 0,22 0 0,-22 1 16,0-1-16,-21 0 0,0 0 15,0 0-15,-21-21 16,0 0-1,0 0-15,-1 0 0,1 0 16,0-21-16,0 21 0,0-21 0,0 21 16,-1-21-16,1 21 0,0 0 15,21 21 17,0 0-32,21-21 0,0 21 15,1-21-15,-1 21 0,0-21 16,0 0-16,0 22 0,0-22 0,1 0 15,-1 0-15,21 0 0,-21 0 16,22 0-16,-22 0 0,21-22 0,-21 1 16,22 21-16,-22-21 0,21 0 0,-21-21 15,22 20-15,-22 1 0,0-21 0,0 21 16,0 0-16,0-22 0,1 22 16,-22 0-16,21 0 0,-21 0 0,21-22 15,0 43-15,0 0 31,-21 21-15,0 1-16,0-1 16,0 0-16,21-21 47,1-21-32,-22 0-15,0-1 16,0 1-16,-22 0 15,1 21 1,0 0-16,0 0 16,0 0-16,0 21 15,21 0-15,-22 1 16,22-1-16,-21 0 0,0 0 0,21 0 16,0 22-16,0-22 0,0 0 15,-21 21-15,21-21 0,0 1 0,0 41 16,21-42-16,0 0 15,0 1-15,1-22 0,-1 0 16,0 0-16,0 0 0,21 0 0,-20 0 16,20 0-16,-21-22 0,21 22 0,1-21 15,-1 0-15,0 0 0,-20-21 16,20 20-16,0 1 0,-21-21 16,1 21-16,-1 0 0,-21-1 0,0 1 15,0 0-15,0 0 0,0 0 16,0 0-16,-21 21 15,-1 0-15,1 0 0,0 0 16,0 0-16,21 21 16,-21 0-16,21 0 0,0 0 15,21-21 1,0 0-16,0 0 16,0 0-16,1 0 0,-1 0 0,0 0 15,0-21-15,21 21 0,-20-21 16,-1 21-16,0-21 0,0 21 0,0 0 15,-21-21-15,21 21 0,1 0 16,-22 21 15,0 0-15,-22 0-16,22 0 0,-21 0 16,21 1-16,0 20 0,0-21 0,0 0 15,0 0-15,0 1 0,0 20 0,0-21 16,0 0-16,0 0 15,43-21 1,-22 0-16,21 0 0,-21 0 0,0 0 16,1 0-16,-1-21 0,0 21 0,0-21 15,21 0-15,-20 0 0,-1 0 16,0-22-16,-21 22 0,21 0 0,-21-43 16,0 22-1,0 21-15,0 42 31,-21 0-31,21 22 16,0-22-16,0 0 16,0 0-16,0 0 0,0 0 0,0 1 15,0-1-15,0 0 0,0 0 0,0 0 16,21-21 15,-21-21-31,21 0 16,-21 0-16,21 0 0,-21-1 15,22 1-15</inkml:trace>
  <inkml:trace contextRef="#ctx0" brushRef="#br0" timeOffset="114272.46">18097 10816 0,'-21'0'15,"0"0"1,42 21 31,0 1-47</inkml:trace>
  <inkml:trace contextRef="#ctx0" brushRef="#br0" timeOffset="114598.27">18457 11049 0,'0'0'0,"-21"0"0,0 42 15,21-20-15,-21-1 0,21 0 0,-21 0 16,21 0-16,0 22 0,0-22 16,-22 21-16,1 0 0,21-20 0,-21 20 15,21 0-15,-21 1 0,21-1 0,-21 0 16,0 1-16,21-1 0,0 0 15,-22 1-15,1-1 0,21 0 0,0 1 16,0 20-16,-21-21 0,21-20 16,0 41-16,0-42 15,0 0-15,0 1 16,0-44 0,0 1-16,21 0 0,-21-21 15,21 21-15,1-22 0,-22 1 16,21 0-16</inkml:trace>
  <inkml:trace contextRef="#ctx0" brushRef="#br0" timeOffset="114868.12">18330 11176 0,'0'42'0,"0"-84"15,0 0-15,0-1 0,0 1 0,0 21 0,0-43 16,0 43-16,21 21 0,1-21 16,-1 0-16,21 21 0,-21 0 15,22 0-15,-1 0 0,-21 0 0,21 0 16,-20 21-16,-1 0 0,0 0 0,-21 1 15,0-1-15,0 42 16,0-20-16,-21-1 0,0-21 16,-1 21-16,-20 1 0,21-22 0,-21 0 15,-22 43-15,43-43 16,0-21-16,0 21 0,-1 0 0,1-21 16,21-21 15,0 0-31,21 0 0,1-1 0,-1 1 15,0 0-15,0-21 0,0-1 0</inkml:trace>
  <inkml:trace contextRef="#ctx0" brushRef="#br0" timeOffset="115115.98">18923 10626 0,'0'0'0,"0"-21"15,21-1-15,-21 44 31,0-1-31,0 0 16,0 21-16,0-21 0,0 22 0,-21-1 16,0 0-16,21 1 0,-21-1 0,-1-21 15,22 22-15,-21-1 0,21 0 16,-21 1-16,21 20 16,0 22-16,0-64 15,0 0-15,0 0 16,21-21-16,0 0 0,1 0 15,-1-21-15,21 0 0,-21 21 0</inkml:trace>
  <inkml:trace contextRef="#ctx0" brushRef="#br0" timeOffset="115487.77">19304 10943 0,'0'0'0,"0"-21"15,-21 21 1,0 0-16,-1 0 0,1 21 15,0 0-15,0-21 0,-21 22 16,20-1-16,1 0 0,21 0 16,0 0-16,-21 0 0,21 1 0,0-1 15,0 0-15,21-21 16,0 21-16,1-21 0,-1 0 16,0 0-16,0 0 0,0 21 15,0-21-15,1 0 0,-1 0 16,0 21-16,0-21 0,-21 22 0,0-1 15,0 0-15,0 0 16,0 0-16,-21-21 0,0 0 16,0 21-16,-1-21 0,1 0 15,0 0-15,0 0 0,0 0 0,0 0 16,-1 0-16,1 0 16,0 0-16,0-21 15,21 0-15,0 0 16,0 0-16,0 0 15,0-1-15,0 1 0</inkml:trace>
  <inkml:trace contextRef="#ctx0" brushRef="#br0" timeOffset="115687.65">18838 10795 0,'0'0'0,"21"0"31,1-21-31,-1 21 0,0 0 16,0 0-16,0 0 0,22 0 16,-22 0-16,0 0 0,21 0 0,1-21 15,-22 21-15,21 0 0,-21 0 16,0 0-16,1-21 0,-1 21 16</inkml:trace>
  <inkml:trace contextRef="#ctx0" brushRef="#br0" timeOffset="116330.28">20701 10964 0,'0'0'0,"0"-21"15,0 0-15,0 0 16,0 0-16,0 0 31,-21 42 1,21 0-32,0 0 15,0 0-15,0 0 0,0 1 0,0-1 16,-21 21-16,21-21 0,0 22 0,0-22 15,0 0-15,0 21 16,0-21-16,0 1 0,0-1 0,0 0 16,0 0-16,0-42 47,0 0-47,0 0 0,0-1 15,0-20-15</inkml:trace>
  <inkml:trace contextRef="#ctx0" brushRef="#br0" timeOffset="116665.6">20722 10647 0,'0'21'31,"21"-21"0,0 0-31,1 0 0,-1 0 16,0-21-16,0 21 0,0-21 0,0 21 15,-21-21-15,0-1 0,0 1 16,-21 0 0,0 21-16,0 0 15,0 0-15,0 0 0,-1 0 16,22 21-16,-21 0 0,21 1 15,0-1-15,0 0 16,0 0-16,0 0 16,0 0-16,21 1 0,1-1 15,-1-21-15,-21 21 0,21-21 0</inkml:trace>
  <inkml:trace contextRef="#ctx0" brushRef="#br0" timeOffset="117103.37">21294 10901 0,'0'-21'31,"0"0"-15,0-1-16,0 1 16,-22 21-1,1 0 1,0 0-16,0 21 0,0 1 15,0-1-15,-1 0 0,1 0 0,21 0 16,-21 0-16,21 1 16,0-1-16,0 0 15,0 0-15,21-21 0,0 0 16,1 21-16,-1-21 0,0 0 16,0 21-16,0-21 0,0 0 0,22 22 15,-22-1 1,-21 0-1,-21-21-15,0 0 0,-1 21 16,1-21-16,0 0 0,0 0 16,-21 0-16,20 0 0,1 0 0,0 0 15,0 0-15,-21 0 0,42-21 47,21 21-47,0-21 16,0 21-16,21-21 0,-20 21 15</inkml:trace>
  <inkml:trace contextRef="#ctx0" brushRef="#br0" timeOffset="119519.84">22098 11176 0,'21'0'15,"0"0"1,0-21 0,1 0-16,-1 0 0,21-1 0,-21 1 15,22 0-15,-22 0 0,21-21 16,0 20-16,-20 1 0,20-21 0,-21 21 16,0-22-16,0 22 0,-21-21 0,0 21 15,0 0-15,0-1 0,0 1 16,0 0-16,0 0 0,0 0 15,-21 21-15,0 0 0,0 0 16,0 0-16,0 0 0,-1 21 16,22 0-16,-21 0 0,0 22 15,0-22-15,21 21 0,-21 0 0,0 1 16,21-1-16,-22 22 0,22-1 16,-42 64-16,42-63 0,-21-1 15,0 22-15,21-22 0,-21 22 0,-1-22 16,1 22-16,21-21 0,-21 20 15,0-20-15,0 20 0,21-20 0,0-1 16,0 1-16,-21-1 0,21-20 0,0-1 16,0 0-16,0-20 0,0-1 15,21 0-15,0 0 0,0-21 16,21 0-16,-20 0 0,-1 0 16,21-21-16,0 0 0,-20-22 15,20 22-15,0-21 0,1 21 0,-1-22 16,0-20-16,1 21 0,-1-64 15,-21 42-15,-21 22 0,0-22 16,0 22-16,-21-21 0,0 20 0,-22 1 16,1 0-16,0-1 0,-1 1 0,-41 0 15,41 20-15,1 1 16,0 21-16,21 0 0,-22 0 16,43-21 15,21 21-31,1-21 0,20 21 0,-21-21 15,0 21-15,22-21 0,-1-1 16,0 1-16,1-21 0,-1 21 16,21 0-16,-20-22 0,20 22 0,-20 0 15,-1-21-15,0 20 0,1 1 0,-1 0 16,-21 0-16,21 21 0,-20-21 16,20 0-16,-21 21 0,0-22 0,0 22 15,1-21-15,-22 0 0,21 21 16,-21-21-1,-21 21 32,-1 21-47,1-21 0,0 21 0,0-21 16,0 21-16,0-21 0,-22 22 0,22-1 16,0 0-16,0-21 0,0 21 15,-1 0-15,1 0 0,0 1 0,21 20 16,-21-21-16,21 0 0,0 0 0,0 1 15,0-1-15,0 0 0,0 0 16,21 0-16,0 0 0,0-21 0,1 0 16,-1 0-16,0 0 0,0 0 0,0 0 15,0 0-15,1 0 0,20-21 16,-21 21-16,0-21 0,0 0 0,-21 0 16,22 0-16,-1-22 0,-21 22 15,0 0-15,0-21 0,0 20 16,21-20-16,-21 21 0,0 0 0,0 0 15,0-1-15,0 1 0,-21 21 47,21 21-47,0 1 0,0 20 16,-21-21-16,21 0 0,0 0 16,0 1-16,0 20 0,0-21 0,0 0 15,21 0-15,-21 1 0,21-1 16,0 0-16,0 0 0,0-21 15,1 21-15,-1-21 0,0 0 16,0 0-16,0 0 0,0-21 16,1 21-16,-1-21 0,0 0 0,0 0 15,0-1-15,0 1 0,1 0 0,-22-21 16,21 21-16,0-1 0,-21-20 16,0 21-16,0 0 0,21 0 0,-21-1 15,0 1-15,0 0 16,0 42-1,-21-21 1,21 21-16,0 1 0,0-1 16,0 21-16,0-21 0,0 0 15,0 1-15,0 20 0,0 0 16,0-21-16,0 1 0,0-1 0,42 21 16,-21-42-1,1 21-15,-1-21 0,0 0 0,0 0 16,21 0-16,-20 0 0,-1-21 0,21-21 15,0 21-15,-20-22 16,20-20-16,-21 42 16,-21-22-16,42-41 0,-42 41 0,22 1 15,-22 0-15,0-1 16,0 1-16,0 0 0,0-22 16,0 1-16,0 41 15,0 1-15,-22 42 16,1 1-1,21-1-15,0 21 0,0-21 0,0 22 16,0-1-16,0 0 0,0 1 16,0-22-16,0 21 0,0 0 0,0 43 15,0-64-15,0 22 0,0-1 16,0-21-16,21 0 0,1 0 16,-1 1-16,-21-1 0,21 0 0,0-21 15,21 0-15,-20 0 0,-1 0 0,0 0 16,21 0-16,43-42 15,-64 20-15,0 1 16,22-21-16,-22 0 0,0 20 16,0 1-16,-21-21 0,0 21 15,0 0-15,0-22 16,0 22-16,0 0 0,-21 21 16,0 0-16,0 0 15,21 21-15,-22 0 16,1 0-16,21 1 0,0-1 15,0 21-15,0-21 0,0 0 16,0 1-16,0-1 0,0 0 16,0 0-16,0 0 0,21 0 0,1-21 15,-22 22-15,21-1 0,0-21 16,21 0-16,-21 21 0,22-21 0,-22 0 16,21 0-16,1 0 0,-1 0 0,43 0 15,-64-21-15,63-22 16,-62 43-16,20-21 0,-21 0 15,21-64-15,-20 22 16,-22 42-16,0 0 16,0-1-16,0 1 0,0 0 0,0 0 15,-22 0 1,1 21-16,0 0 16,0 0-16,0 0 0,0 21 15,-1-21-15,1 21 0,0 0 0,0 0 16,0 1-16,0-1 0,-1 21 15,22 0 1,0-20-16,0-1 0,0 0 0,0 0 16,0 0-16,0 0 0,0 1 0,22-22 15,-22 21-15,21-21 0,21 0 16,-21 0-16,22 0 16,-22-21-16,0-1 0,0 1 15,0 0-15,0 0 0,-21 0 16,22-22-16,-1 1 0,0 21 0,0-21 0,0-1 15,0-20-15,1 20 0,-1-20 16,0 21-16,0-22 0,-21 22 16,21-1-16,0 1 0,-21 0 0,22-1 15,-22 22-15,0 0 0,0 42 32,-22 0-32,1 1 0,0-1 0,0 21 15,21 0-15,-21 1 0,0-1 16,-1 0-16,22 22 0,-21-22 0,21 1 15,0-22-15,-21 21 0,21 0 16,0 1-16,0-1 0,0 43 16,21-43-1,0-21-15,1 0 0,-22 1 0,21-22 16,0 0-16,0 0 0,0 0 16,0 0-16,22 0 0,-22 0 0,0 0 15,0 0-15,0-22 0,1 1 0,20 0 16,-21 0-16,0 0 0,0 0 15,22-64 1,-43 21-16,0 22 0,0 21 16,0 0-16</inkml:trace>
  <inkml:trace contextRef="#ctx0" brushRef="#br0" timeOffset="119756.71">23177 10478 0,'0'0'0,"0"21"0,-21-21 31,0 0 0,0 0-31</inkml:trace>
  <inkml:trace contextRef="#ctx0" brushRef="#br0" timeOffset="121871.79">1609 13610 0,'0'0'0,"0"21"0,21-42 46,-21 0-46,21 21 0,0-21 16,-21-21-16,21 20 0,0 1 0,-21 0 16,0 0-16,0 0 0,0 0 15,0-1-15,-21 1 0,0 0 0,-21 0 16,-1 0-16,1 0 0,0 21 16,-22 0-16,22 0 0,-22 0 15,1 0-15,21 21 0,-1 0 0,-20 0 16,20 0-16,22 0 0,-21 22 15,21-22-15,0 21 0,-1 43 16,22-43-16,0 1 0,0-1 16,22-21-16,-1 21 0,0-20 15,0-1-15,0 0 0,22-21 16,-1 0-16,0 0 0,1 0 0,-1 0 16,0 0-16,1-21 0,-1 0 15,0-1-15,1 1 0,-1-21 0,0 21 16,1-22-16,-22 1 0,21 0 15,-21-1-15,0 1 0,1 0 0,-1-22 16,0 22-16,-21 0 0,0-1 16,0 1-16,0 0 0,0-1 0,0 1 15,0 21-15,0-22 16,-21 22-16,0 21 16,21 21-1,-22 1-15,22-1 0,-21 21 0,21 0 16,0 1-16,0-1 0,0 64 15,0-64 1,0 1-16,0 20 0,0-21 0,0 1 16,0-1-16,21 0 0,1 1 0,-1-22 15,0 21-15,0-42 0,0 21 0,22-21 16,-22 0-16,0 0 0,64-21 16,-22-42-1,-42 42-15,0-1 0,1-20 16,-1 21-16,-21 0 0,0-22 0,21 22 15,-21-21-15,0-22 16,0 43-16,0 0 16,-21 21-1,0 0 1,21 21-16,0 0 0,0 1 16,0-1-16,0 0 0,0 0 0,0 21 15,0-20-15,0-1 0,0 0 16,0 21-16,0-21 0,0 1 0,0-1 15,21-21-15,-21 21 0,21-21 16,0 0-16,0 0 0,0 0 16,1 0-16,-1 0 0,0-21 15,21 0-15,-21-1 0,1 1 16,-1 0-16,0-21 0,0 21 16,0-1-16,-21-20 0,21 21 0,1-21 15,-22 20-15,0 1 0,0 0 16,0 0-16,0 0 15,0 42 17,0 0-32,0 0 0,0 0 15,0 1-15,0-1 0,0 21 16,0-21-16,0 22 0,0-22 16,0 0-16,0 21 0,0-21 0,21 1 15,21 20-15,-21-21 16,0-21-16,1 21 0,-1-21 15,21 0-15,-21 0 0,85-21 16,-85 0 0,22 0-16,-22 0 0,21-1 0,-21 1 0,0-21 15,1 21-15,-1-22 0,0 22 0,0-21 16,-21 21-16,0-22 0,0 22 16,0-21-16,0 21 0,0 0 15,-21-1-15,0 22 0,0 0 16,-1 0-16,1 0 0,0 22 15,21-1-15,-21 0 16,21 21-16,0-21 0,0 1 16,0-1-16,0 42 0,21-20 15,-21-22-15,21 0 0,0 0 16,-21 0-16,22 0 0,-1-21 0,0 22 16,0-22-16,21 0 0,-20 0 15,20 0-15,21-22 0,-20 1 16,-1 21-16,-21-21 0,22 0 15,-1 0-15</inkml:trace>
  <inkml:trace contextRef="#ctx0" brushRef="#br0" timeOffset="123001.46">4000 13420 0,'0'21'0,"0"0"15,22-21 17,-1-21-32,0 0 15,0 21-15,-21-21 0,21-1 0,0 1 16,1 0-16,-1-21 0,-21 21 16,0-1-16,21 1 0,-21 0 15,21-21-15,-21 21 0,0-1 16,0 1-16,0-21 0,0 21 0,0 0 15,0 42 17,0 0-32,0 0 0,0 0 15,-21 0-15,21 1 0,0 20 0,0-21 16,0 21-16,0-20 0,0 20 16,0-21-16,0 21 0,0-20 0,0-1 15,21 0-15,0 0 0,0 0 16,1-21-16,-1 0 0,42 0 15,-42 0-15,22 0 0,-1 0 16,-21 0-16,22-21 0,-1 0 16,-21 0-16,21 0 0,-20-1 0,41-20 15,-42 0-15,0 21 16,-21-22-16,0 22 0,0-21 0,0 21 16,-21-1-16,0-20 0,0 21 0,0 0 15,-22 0-15,1 21 0,21 0 16,-21 0-16,-1 0 0,22 0 0,-21 0 15,21 0-15,-1 21 0,-20 0 16,42 0-16,0 0 0,0 0 16,0 1-16,0-1 15,21-21-15,0 0 0,22 0 0,-1 0 16,0 0-16,1 0 0,-1 0 16,0 0-16,1 0 0,20-21 15,-20-1-15,41-20 0,-41 42 16,-1-21-16,-21 0 0,21 0 15,-20-1-15,-22 1 0,0 0 0,21 0 16,-21 0-16,0 0 0,0-1 16,0 1-16,0 0 15,-21 21 1,21-21 15,0 42 16,0 0-16,21-21 141</inkml:trace>
  <inkml:trace contextRef="#ctx0" brushRef="#br0" timeOffset="123988.41">4149 12848 0,'0'-21'0,"0"0"0,0 0 16,-22 21-1,22 21 1,-21 0-16,0 0 0,21 22 15,-21 62-15,21-62 16,0 20-16,0 22 16,-21-43-16,21 64 15,0-64-15,0 1 0,0-22 0,0 21 16,0-21-16,21 1 0,0-1 16,-21 0-16,21-21 0,0 0 0,1 0 15,-1 0-15,0 0 0,0 0 16,21-21-16,-20 0 0,-1-1 0,0 1 15,0 0-15,0 0 0</inkml:trace>
  <inkml:trace contextRef="#ctx0" brushRef="#br0" timeOffset="124129.32">4127 13272 0,'22'0'16,"-1"-22"-16</inkml:trace>
  <inkml:trace contextRef="#ctx0" brushRef="#br0" timeOffset="126176.02">6689 13356 0,'-22'0'15,"1"0"1,0 0-16,0 0 15,0 0-15,21-21 16,0 0-16,0 0 16,0 0-16,21-22 0,-21 22 0,21-21 15,0-1-15,0 1 0,1 0 16,-1-22-16,42-42 16,-42 64-16,1-21 0,-1 20 0,0 22 15,-21-21-15,0 21 0,0-1 16,0 1-16,-42 42 15,20 1-15,1-1 16,0 21-16,-21 0 0,21 1 0,-1-1 16,1 0-16,21 1 0,-21-1 0,21 43 15,0-43 1,21 0-16,0-20 0,22 20 0,-22-21 0,0 0 16,21 22-16,-20-22 0,20 0 0,-21-21 15,0 21-15,0 0 0,-21 0 16,0 1-16,-21-22 15,0 0-15,0 0 16,-21 0-16,20 0 0,-20 0 16,0 0-16,21-22 0,-22 1 0,1 21 15,21-21-15,-22 0 0,22 0 16,0 21-16,21-21 0,-21 21 16,42 21-1,-21 0 1,21 0-16,0-21 0,22 21 15,-22 0-15,0 1 0,21-22 0,-20 21 0,20-21 16,0 0-16,-21 21 0,22-21 16,-1 0-16,0 0 0,85-21 15,-84 0 1,-1 21-16,0-22 0,1 1 0,-1 0 16,0-21-16,-20 21 0,20-1 0,-21-20 15,0 0-15,0 21 0,1-22 16,-22 22-16,0 0 0,0-21 0,0 20 15,0 1-15,0 0 16,-22 21-16,1 21 16,0 0-16,21 1 0,0-1 15,-21 21-15,21-21 0,-21 0 16,21 22-16,0-22 0,0 0 0,0 21 16,0-20-16,0-1 0,0 0 15,21 0-15,0 0 0,0 0 16,0-21-16,22 0 0,-1 0 15,-21 0-15,0 0 0,43 0 16,-22-21-16,-21 0 0,22 0 16,-22 0-16,21 0 0,1-43 15,-22 43-15,0-21 0,-21-1 16,0 22-16,0-21 0,0 21 0,-42-22 16,20 22-16,1-21 0,-63-1 15,62 43-15,-20 0 0,0 0 16,-1 0-16,22 0 0,-21 22 15,-22 20-15,43 0 0,0-21 16,0 22-16,21-22 0,-21 21 0,21-21 16,0 22-16,0-22 0,0 0 15,84 43-15,-62-43 16,20-21-16,-21 0 0,21 0 16,1 0-16,-1 0 0,0 0 0,1 0 15,-1-21-15,0-1 0,1 1 16,41-21-16,-41 21 0,-22 0 15,21-1-15,-21 1 0,-21 0 16,22 0-16,-22 0 0,21 0 0,-21 42 47,0 0-47,-21 0 16,21 0-16,0 0 0,0 1 15,0-1-15,0 0 0,-22 0 0,22 0 16,0 0-16,0 1 0,0-1 0,0 0 15,0 0-15,-21-21 32,21-21-17,0 0 1,0 0-16,0-22 0,0 22 0,21 0 16,-21-21-16,22-1 0,-22 22 15,21-21-15,-21 21 0,21-1 16,0 1-16,-21 0 0,21 0 0,0 21 15,1 0 1,-1 21-16,-21 0 16,0 0-16,0 1 0,21-1 0,-21 0 15,0 0-15,0 21 0,0-20 16,0-1-16,0 0 0,0 0 0,0 21 16,0-20-1,0-1-15,21-21 0,0 0 16,-21-21-1,21-1 1,-21 1-16,22 0 0,-1 0 16,-21-21-16,0 20 0,21-20 0,0 21 15,0-21-15,-21-1 0,21 22 0,1-21 16,-1 21-16,-21-1 0,21 1 16,-21 0-16,21 21 0,-21 21 15,0 0 1,0 1-16,0-1 15,0 21-15,0-21 0,0 0 16,0 22-16,0-22 0,0 0 0,21 21 16,0-20-16,-21-1 0,22 0 0,-1 0 15,-21 0-15,21 0 0,0 1 16,0-22-16,0 21 0,22-21 16,-22 0-16,0 0 0,21 0 0,-20 0 15,41 0-15,1-21 16,-43-1-16,0 1 0,21 0 15,-21 0-15,1-21 0,-1 20 0,0-20 16,-21 21-16,0-21 0,0 20 0,0-20 16,0-21-1,-21 20-15,0 43 0,-1 0 16,1 0-16,-21 0 0,21 21 0,0 1 16,-1-1-16,22 21 0,-21-21 15,21 0-15,0 22 0,0-22 16,0 21-16,0-21 0,0 1 0,0-1 15,21 0-15,43 21 16,-1-42-16,-41 0 16,20 0-16,0 0 0,-21 0 15,22 0-15,-1-21 0,0 21 0,1-21 16,-1 0-16</inkml:trace>
  <inkml:trace contextRef="#ctx0" brushRef="#br0" timeOffset="128651.67">10414 13166 0,'0'21'16,"0"0"-1,0-42 48,21 0-47,0 0-16,0-1 15,-21 1-15,22 0 0,-1-21 16,-21 21-16,0-1 0,0-20 0,21 21 15,-21-21-15,0 20 0,21-20 16,-21 21-16,0 0 0,0 0 0,0-1 16,0 1-1,0 42 1,0 1-16,0-1 0,0 0 16,0 21-16,0-21 0,0 1 15,0 20-15,0 21 0,0-20 16,0-22-16,0 0 0,0 21 15,21-20-15,0-1 0,1 21 16,-1-21-16,0 0 16,0-21-16,0 0 0,0 0 15,1 0-15,20 0 0,-21 0 0,21 0 16,1-21-16,-22 0 0,42-21 16,-20 21-16,-1-1 15,-21-20-15,22 21 0,-22-21 0,0 20 16,21-41-16,-21 21 0,-21 20 15,0 1-15,0 0 16,-21 21-16,0 0 16,0 21-16,0 0 0,0-21 0,-1 22 15,1 20-15,21-21 0,-21 0 16,21 0-16,0 1 0,0-1 0,0 0 16,0 21-16,21-21 0,0 1 15,1-1-15,-1-21 0,-21 21 16,21 0-16,0 0 0,-21 0 15,-21-21 17,0 0-17,0 0-15,-1-21 0,1 0 16,0 21-16,0-21 0,0 21 0,0 0 16,21-21-16,-22 21 0,1 0 15,21 21 16,0 0-31,0 0 16,0 0-16,0 1 16,21-22-16,1 0 0,-1 21 15,0-21-15,0 0 0,0 0 0,0 0 16,22 0-16,-22 0 0,21 0 16,-21-21-16,22 21 0,-22-22 0,21 1 15,-21 0-15,22 0 0,-1 0 0,-21-22 16,0 22-16,22 0 15,-22-21-15,0 21 0,-21-1 0,0-20 16,0 21-16,0 0 0,0 0 16,0 42-1,-21 0 1,0 0-16,21 0 0,0 22 16,0-22-16,0 0 0,0 0 15,0 0-15,0 0 0,0 1 0,0 20 16,0-21-16,21 0 15,0-21-15,-21 21 0,21-21 0,-21 22 16,-21-22 15,0 0-31,0 0 16,0 0-16,-1 0 0,1 0 0,0-22 16,0 22-16,0 0 15,0 0-15,21-21 16,0 42 15,0 1-31,21-1 16,0-21-16,0 0 0,0 21 15,0-21-15,1 0 0,-1 0 16,0 0-16,0 0 0,0 0 0,22 0 16,-22 0-16,21-21 0,0 21 15,-20-21-15,20-1 0,-21 22 0,0-21 16,22 0-16,-22 0 0,0 0 0,0-22 15,-21 22-15,21 0 0,-21-21 16,21-22-16,1 43 16,-22 0-16,0 0 0,0 0 0,0-1 15,0 1-15,0 42 32,0 1-32,0-1 0,0 0 15,0 0-15,-22 0 0,22 22 0,0-22 16,-21 0-16,21 21 0,0-21 15,0 1-15,0-1 0,0 21 16,0-21-16,0 0 0,0 1 16,21-22-16,1 21 15,-1-21-15,0 0 0,0 0 0,0 0 16,0 0-16,1 0 0,-1-21 0,0-1 16,0 22-16,0-21 0,0 0 15,1 0-15,-1 0 0,-21 0 0,0-1 16,21-41-16,0 42 0,-21 0 15,0-1-15,0 1 0,0 0 16,0 0-16,0 0 0,0 0 16,0 42-1,0 0 1,0 0-16,0 0 0,0 0 16,0 1-16,0-1 0,0 0 15,0 0-15,0 0 0,0 0 16,21 1-16,-21-1 0,21 0 0,1 0 15,-22 0-15,42-21 16,-21 0-16,0 0 0,0 0 16,1 0-16,-1 0 0,0 0 15,21 0-15,-21-21 0,1 0 0,41-21 16,-42 20-16,0 1 16,-21 0-16,0-21 0,0 21 0,22-1 15,-22 1-15,0 0 0,21 0 16,-21 0-16,0 0 15,0 42 1,0 0 0,0 0-16,0 0 15,0 0-15,21 1 0,-21-1 0,0 0 16,21 21 0,-21-21-16,21 1 0,0-1 0,1-21 15,-1 21-15,0-21 0,0 0 16,21 0-16,-20 0 0,-1 0 0,21 0 15,-21 0-15,0 0 16,22-21-16,-22 21 0,0-21 0,21 21 16,-20-22-16,-1 1 0,0 0 0,-21 0 15,21 0-15,-21 0 0,21-22 16,-21 1-16,0 21 0,0 0 16,0-1-16,0 1 0,0 0 15,-21 21 16,0 21-31,21 0 16,-21 1-16,21 20 0,-21-21 16,21 21-16,0-20 0,0-1 15,0 0-15,0 0 0,0 0 0,21 0 16,0-21-16,-21 22 16,21-22-16,0 0 0,22 0 15,-22 0-15,0 0 0,0 0 0,0 0 16,0 0-16,1 0 0,-1 0 15,-21-22-15,21 1 0,0 0 0,0 0 16,-21 0-16,0 0 0,21-1 16,-21-20-16,0 21 0,0-21 0</inkml:trace>
  <inkml:trace contextRef="#ctx0" brushRef="#br0" timeOffset="128900.53">11896 12467 0,'0'0'0,"-22"0"0,1 0 0,0 0 15,42 0 32,0 0-47,1 0 0,-1-21 16,0 21-16,21-21 0,-21 21 15</inkml:trace>
  <inkml:trace contextRef="#ctx0" brushRef="#br0" timeOffset="129948.62">14817 12869 0,'-22'0'31,"22"-21"-15,-21 21-16,21-21 0,0 0 0,0 0 15,0 0-15,0-1 0,0 1 16,21-21-16,-21 21 0,0 0 16,22-1-16,-1 1 0,-21-21 0,21 21 15,-21 0-15,0-1 16,0 1-16,0 42 31,0 1-31,0-1 0,0 0 16,0 0-16,0 0 0,0 22 15,0 20-15,0 22 16,0-64-16,0 21 0,0-21 16,0 1-16,0-1 0,21 0 0,0 0 15,0 0-15,1-21 0,20 0 0,-21 0 16,21 0-16,43-21 15,-43 0-15,1 0 0,-1 0 0,64-22 16,-85 22-16,21-21 16,1 21-16,-22-22 0,0 22 15,-21-21-15,0 21 0,21-22 0,-21 22 0,0 0 16,0 0-16,0 0 16,-21 21-1,21 21 1,-21 0-16,0 0 15,21 0-15,0 0 0,0 22 0,0-22 16,0 0-16,-21 0 0,21 0 16,0 22-16,0-22 0,0 0 0,0 0 15,0 0-15,-22 1 0,22-44 47,0 1-47,0 0 16,0 0-16,0 0 0,0-22 15,0 22-15,0-21 0,22 0 16,-1 20-16,0-20 0,0 0 0,0 21 16,22-22-16,-22 22 0,42-42 15,-42 63-15,22-22 0,-22 22 16,0 0-16,0 0 0,0 22 0,22-1 16,-43 0-16,21 0 0,-21 0 15,21 22-15,-21-22 0,0 21 0,0-21 16,0 22-16,0-22 0,-21 21 0,0-21 15,0 0-15,21 22 0,0-22 16,-22 0-16,22 0 16,-21-21-16,21 21 0,0-42 31,-21 0-31,21 0 0,-21 0 16,21 0-16,-21-22 0</inkml:trace>
  <inkml:trace contextRef="#ctx0" brushRef="#br0" timeOffset="130095.03">15092 12234 0,'0'0'0,"-21"0"16,-1 0-16,1 0 16,-21 0-16</inkml:trace>
  <inkml:trace contextRef="#ctx0" brushRef="#br0" timeOffset="130147">15219 12256 0,'21'0'16,"0"0"-16</inkml:trace>
  <inkml:trace contextRef="#ctx0" brushRef="#br0" timeOffset="130872.1">17843 12425 0,'0'0'0,"22"-21"0,-22 0 15,0-1-15,21 1 0,-21 0 0,21-21 16,-21 21-16,0-1 16,0 1-16,0 0 15,0 42 1,0 0-16,0 1 16,0-1-16,-21 0 0,0 21 15,21 1-15,-22-22 0,22 63 16,-21-41-16,21-1 0,0 0 15,-21 1-15,21-1 0,0 0 0,0 1 16,0-22-16,21 21 0,0-21 0,1 1 16,-1-1-16,0-21 0,0 0 15,0 0-15,0 0 0,1 0 0,20 0 16,-21-21-16,21-1 0,-20 1 16,20 0-16,0-64 15,-21 64-15,-21-21 0,0 0 0,0-22 16,0 22-16,-21-1 0,0 22 15,-21-63-15,-22 41 16,43 22-16,0 0 0,-21 21 16,20 0-16,1 0 0,0 0 15,-42 42-15,41-21 16,22 1-16,-21-1 0,21 0 0,0 0 16,0 21-16,0-20 0,0-1 15,0 0-15,43 21 16,-22-42-16,0 21 0,0-21 0,0 0 15,22 0-15,-22 0 0,21 0 0,0 0 16</inkml:trace>
  <inkml:trace contextRef="#ctx0" brushRef="#br0" timeOffset="131251.88">18478 12510 0,'0'-43'15,"0"22"-15,0 0 16,0 0-16,0 0 15,22 21 1,-1 0-16,0 0 0,-21 21 16,21 0-16,0-21 0,0 21 0,1 0 15,-1 0-15,0 22 0,0-22 16,-21 0-16,0 0 0,0 22 0,0-22 16,0 42-16,0-42 0,0 1 15,0-1-15,0 0 16,0 0-16,-21-21 0,0 0 15,21-21 1,0 0-16,0 0 16,0-1-16,0 1 0,0 0 0,0-21 15,0 21-15,0-22 0,21 22 0,-21-21 16,21 21-16,0-1 0,-21 1 16,21 0-16,1-21 15,-1 42-15,0-21 0,0 21 0,0 0 16,0 0-16,1 0 0,-1 0 15,0 0-15,0 0 0,0 0 0,0 21 16</inkml:trace>
  <inkml:trace contextRef="#ctx0" brushRef="#br0" timeOffset="131816.71">19579 12637 0,'0'0'0,"21"-22"15,-21 1-15,0 0 0,0 0 16,0 0 0,0 0-16,0-1 0,-21 1 0,0 0 15,0 0-15,0 0 0,-22 0 0,22-1 16,0 22-16,-21 0 0,-43 0 16,21 43-1,22-22-15,21 0 0,-43 43 16,43-43-16,0 21 0,0-21 15,0 22-15,21-1 0,-21-21 0,21 106 16,0-106 0,21 0-16,0 1 0,21-1 15,1-21-15,-22 0 0,21 0 16,-21 0-16,22 0 0,-1-21 16,-21-1-16,21 1 0,-20 0 15,83-85-15,-62 85 16,-22-21-16,0-1 0,0 1 0,0-21 15,1 20-15,-1 1 0,-21-22 16,0 22-16,0 0 0,0-1 16,0 1-16,0 0 0,0 21 0,0-1 15,-21 44 1,21-1 0,-22 21-16,22 0 0,-21 1 15,21 41-15,0 1 16,0-43-16,0 1 0,0-1 15,0 0-15,0 1 0,0-22 16,0 21-16,0-21 0,0 22 0,0-22 16,0 0-16,21 0 0,1-21 0,-1 0 15,0 0-15,0 0 0,43 0 16,-43-21-16,21 0 16,-21 0-16</inkml:trace>
  <inkml:trace contextRef="#ctx0" brushRef="#br0" timeOffset="132163.51">19960 12594 0,'-21'0'0,"21"21"31,21-21-15,0 0-16,0 0 15,1-21-15,-1 21 0,0-21 0,0 0 16,0 21-16,0-21 0,1 21 0,-22-21 15,0-1-15,21 1 16,-21 0-16,-21 21 16,-1 0-16,1 0 15,0 0-15,0 0 0,0 21 16,0 0-16,-1 1 0,22-1 16,-21 0-16,0 0 0,21 0 0,0 0 15,0 22-15,0-22 0,0 0 16,0 0-16,0 0 0,0 1 0,0-1 15,21 0-15,0-21 0,1 0 16,-1 0-16,0 0 0,21 0 16,-21 0-16,1 0 0,20 0 0,-21 0 15,0-21-15</inkml:trace>
  <inkml:trace contextRef="#ctx0" brushRef="#br0" timeOffset="132529.37">20468 12510 0,'0'0'0,"0"-22"0,0 1 16,0 0 0,21 21-16,0 0 0,1 0 15,-1 0-15,0 0 0,0 0 16,21 21-16,-20-21 0,-1 21 0,0 1 16,0-1-16,0 0 0,0 0 0,-21 0 15,0 0-15,0 22 0,0-22 16,0 0-16,-21 21 0,0-20 0,0-1 15,0 0-15,21 0 0,-21 0 0,-1 0 16,1-21 0,21-21-1,0 0 1,0 0-16,0 0 0,21-22 16,1 22-16,-22-21 0,21 21 0,-21-22 15,0 22-15,21 0 0,0 0 0,-21-21 16,21 42-16,0-22 0,1-20 15,-1 42-15,0 0 16,0-21-16,0 21 16,0 0-16,1 0 0,-1 0 15</inkml:trace>
  <inkml:trace contextRef="#ctx0" brushRef="#br0" timeOffset="133327.04">21929 12721 0,'21'0'16,"0"0"-16,0 0 15,0-21-15,-21 0 0,21 0 16,1 0-16,-1 21 0,-21-22 0,21 1 15,0-21-15,0 21 0,-21 0 16,21-22-16,-21 22 0,0 0 0,22-21 16,-22-1-16,0 22 0,0-21 15,21-1-15,-21 22 0,0 0 0,0 0 16,0 0-16,0 0 16,0 42-1,0 0-15,-21 0 0,-1 21 0,22 1 16,-21-1-16,21-21 0,0 22 15,-21-1-15,21 0 0,-21 1 16,21-1-16,-21 0 0,21-21 0,0 22 16,0-1-16,0-21 0,0 22 0,0-22 15,0 0-15,0 0 0,21 0 16,0 0-16,0-21 0,0 0 0,1 22 16,-1-22-16,0 0 0,21 0 15,-21 0-15,22-22 0,-22 1 0,21 0 16,-21 0-16,22 0 0,-22 0 15,21-1-15,-21-20 0,1 21 0,-1 0 16,21-43-16,-42 43 0,0 0 16,0 0-16,21 0 0,-42 21 31,21 21-31,-21 0 16,21 0-16,-21 0 0,21 22 15,0-22-15,0 0 16,0 0-16,0 0 0,0 0 0,0 1 15,0-1-15,21-21 0,0 21 16,0-21-16,0 0 0,1 0 16,-1 0-16,0 0 0,21 0 0,1-21 15,-1 0-15,-21-1 16,0 1-16,0 0 0,1 0 0,-1-21 0,0 20 16,-21 1-16,0-21 0,0 21 15,0-22-15,0 22 0,-42-21 16,20 21-16,1 0 0,-21 21 0,0 0 15,-1 0-15,22 0 16,-21 0-16,21 21 0,-22 0 16,22 0-16,0-21 0,0 21 15,0 0-15,21 1 0,-22-22 16,22 21-16,-21-21 16</inkml:trace>
  <inkml:trace contextRef="#ctx0" brushRef="#br0" timeOffset="133519.93">22034 12467 0,'0'0'0,"22"0"16,-1 0-16,0 0 15,0 0-15,21-21 0,-20 21 16,41 0-16,-21-21 0,1 21 0,-1-21 15,0 21-15,1 0 0,-1-21 16,-21 21-16,22 0 0,-22-22 0,0 22 16,0 0-16,0-21 0</inkml:trace>
  <inkml:trace contextRef="#ctx0" brushRef="#br0" timeOffset="135635.28">23876 12531 0,'-21'0'0,"42"0"0,-63 21 0,20-21 15,44 0 1,-1 0-1,0 0-15,0 0 0,0 0 0,0 0 16,22 0-16,-22 0 0,21-21 16,1 0-16,-1 21 0,-21-22 15,21 1-15,1 0 0,-22-21 0,21 21 16,-21-1-16,1-20 0,-1 21 16,0-43-16,0-20 15,-21 63-15,0-22 0,-21 22 0,0 0 16,0 0-16,-1 0 0,1 21 15,0 0-15,0 21 0,0 0 0,-22 42 16,22-20-16,0 20 0,0-20 16,0 20-16,0-21 0,-1 22 15,22-1-15,-21 1 0,0 21 16,21-22-16,-21 22 0,0-1 0,21-20 16,-21 21-16,-1-1 0,1 1 15,21 0-15,-21-1 0,0 1 0,0-22 16,21 22-16,-21-21 0,-1 84 15,22-85-15,0-20 0,0 20 0,0-21 16,0 1-16,0-1 0,0-21 16,0 0-16,22 1 0,-1-1 0,0-21 15,0 0-15,0 0 0,43-21 16,-22-1-16,0-20 0,1 21 16,-1-21-16,0-22 0,64-84 15,-63 84-15,-22 1 16,0-1-16,-21 1 0,0-1 15,0-20-15,-21 20 0,0 1 0,-22-1 16,22 1-16,-21 20 0,-1-20 0,1 21 16,-43-22-16,43 43 15,21 0-15,-21 0 0,20-1 0,1 22 16,0 0-16,21-21 16,42 21-1,-20-21-15,-1 21 0,21-21 16,0 21-16,1-21 0,-1 0 15,0-1-15,1 22 0,20-21 0,-20 0 16,-1 0-16,0 0 0,-21 21 16,1-21-16,20-1 0,-21 1 15,-21 0-15,21 0 16,-21 0-16,0 42 47,0 0-47,0 0 15,0 0-15,0 1 0,0-1 16,0 21-16,0-21 0,21-21 16,1 21-16,-22 1 0,21-1 0,0-21 15,0 0-15,21 21 0,-20-21 0,20 0 16,-21 0-16,21 0 16,1 0-16,-22-21 0,21 21 0,1-21 15,-22-1-15,0 1 0,0 0 16,0 0-16,0 0 0,1-22 15,-1 22-15,-21 0 0,0 0 0,0 0 16,0 0 0,0 42-1,-21 0-15,21 0 16,-22 0-16,22 0 16,-21 1-16,21-1 0,-21 0 0,21 21 15,0-21-15,0 1 0,-21-1 16,21 0-1,21-42 17,-21 0-32,21 21 0,0-22 15,-21 1-15,22 0 0,-1-21 0,-21 21 16,21-1-16,0 1 0,-21 0 0,21 0 16,0 0-16,1 0 0,-22-1 15,21 22-15,0 0 0,0 0 16,0 0-16,-21 22 0,0-1 15,0 0-15,21 0 0,-21 0 16,22 0-16,-22 22 0,0-22 0,0 0 16,21 21-16,21 1 15,0 20 1,-20-63-16,-22 21 0,21-21 16,0 0-16,0-21 15,0 0-15,0 0 16,22-21-16,-1-22 15,-21 43-15,22-21 0,20-1 16,-42 1-16,22 21 0,-1 0 16,0-1-16,-21 1 0,22 21 15,-1 0-15,-21 0 0,0 0 0,1 0 16,-1 0-16,0 0 16,-21 21-16,0 1 0,0-1 15,0 0-15,0 0 16,0 0-1,0-42 17,-21 0-17,0 0-15,-1 0 16,1-1 0,0 1-16,0 21 0,0 0 0,0-21 15,-1 21-15,1 0 0,0 0 16,-21 0-16,21 0 15,-1 0-15,1 21 0,0 0 0,-21-21 16,21 22-16,-1-1 0,1 0 0,0 0 16,0 21-16,21-20 0,0-1 15,0 42-15,0-20 0,0-22 16,0 0-16,0 21 16,21-21-16,0-21 0,22 0 0,-22 22 15,0-22-15,21 0 0,-21 0 0,1 0 16,20-22-16,21 1 15,-20 0-15,-1-21 0,-21 21 0,22-22 16,-22 22-16,42-64 16,-20 43-16,-22 0 0,0-1 0,42-84 15,-63 85-15,22-21 16,-1-1-16,-21 22 0,21-1 0,-21 1 16,0 0-16,0 21 0,0-1 0,0 44 31,-21 20-31,0-21 0,-1 21 15,1 22-15,0-22 0,0 1 0,0 20 0,21-21 16,-21 22-16,21-22 0,-22 22 16,22-22-16,0 0 0,0 1 0,0-1 15,0 0-15,22-20 0,-1-1 0,0 21 16,21-42-16,-21 21 16,1 0-16,-1-21 0,21 0 0,-21 0 15,0 0-15,43-21 0,-43 0 16,0 0-16,0 0 0,1 0 15,-1-22-15,0 22 0,0-42 16,-21 20-16,21 1 0,-21 21 0</inkml:trace>
  <inkml:trace contextRef="#ctx0" brushRef="#br0" timeOffset="135828.17">25654 12002 0,'0'0'0,"-42"0"16,20 0-16,1 0 0,0 0 0,0 0 16,0 0-1,0 0 1,-1 0 0,1 0-16,0 0 15,0 0-15</inkml:trace>
  <inkml:trace contextRef="#ctx0" brushRef="#br0" timeOffset="136797.79">2349 14753 0,'-21'-21'0,"21"0"16,-21 21 15,21 21-15,0 21-16,0-20 0,0 20 0,0 0 16,0 1-16,-21 20 0,21-21 15,0 1-15,0 20 0,0-20 0,-21-1 16,21 21-16,-21-20 15,21-22-15,0 21 0,0-21 0,0 1 0,0-1 16,0 0-16,0 0 16,-22-42 15,22 0-31</inkml:trace>
  <inkml:trace contextRef="#ctx0" brushRef="#br0" timeOffset="137584.38">1884 15198 0,'0'-21'16,"21"21"-1,0 0-15,0 0 0,0-22 0,22 1 16,-22 21-16,21-21 0,1 0 16,20 0-16,-21 0 0,22-1 0,-22 1 15,22 0-15,-22 0 0,64-43 16,-85 43-16,21 0 0,-20 0 15,-1 0-15,0 0 0,-21-1 16,21-20-16,-21 21 0,0 0 16,-21 21-1,0 21 1,21 0-16,0 0 16,0 0-16,0 1 0,0 20 0,0-21 15,0 21-15,0 1 0,0-1 16,0-21-16,0 22 0,0 41 15,0 1-15,0-43 16,-21-21-16,21 43 16,0-43-16,0 0 0,0 0 15,0-42 1,0 0 0,0 0-16,21 0 0,-21-22 0,21-20 15,0 42-15,-21-22 16,21 22-16,0 0 0,-21 0 15,22 0-15,-1 0 0,0-1 0,0 22 16,0 0 0,-21 22-16,0-1 15,0 0-15,0 0 0,0 21 16,0-20-16,0-1 0,0 21 0,0-21 16,21 0-16,-21 1 0,0-1 15,0 0-15,22 0 0,-1 0 0,0-21 16,0 0-16,0 0 15,0 0-15,22 0 0,-22 0 0,0-21 0,0 0 16,22 0-16,-22 0 0,0-1 16,0 1-16,0 0 0,22-42 15,-22 41-15,-21-20 16,0 21-16,0 0 0,0 0 0,0-1 16,0 1-16,0 0 0,-21 0 0,-1 21 15,-20 0-15,21 0 16,0 21-16,0-21 0,21 21 15,-22 0-15,22 22 0,0-22 16,0 42-16,0-41 0,0-1 16,0 0-16,22 0 0,-1 0 15,0 0-15,0 1 0,0-1 0,22-21 16,-22 0-16,21 21 0,-21-21 16,22 0-16,-1 0 0,-21 0 15,21-21-15,1 0 0,-1 21 0</inkml:trace>
  <inkml:trace contextRef="#ctx0" brushRef="#br0" timeOffset="138000.15">4191 14901 0,'0'0'0,"0"-21"0,-21 21 16,21-21-16,0 0 0,0 0 15,0 0 1,21 21-16,0 0 0,0 0 16,0 0-16,1 0 0,-1 21 0,21-21 15,-21 21-15,0 0 0,1 0 16,-1 22-16,0-22 0,0 0 0,-21 21 16,0-21-16,0 22 0,0-1 15,0-21-15,-21 22 0,0-22 0,0 21 16,-1-21-16,1 0 0,0 1 0,0-1 15,0-21 1,21-21-16,0-1 16,0 1-16,0 0 0,0 0 15,0-21-15,0 20 0,21-20 16,-21 0-16,0-1 0,21 1 16,0 21-16,-21-21 0,21-1 0,-21 22 15,22-21-15,-1 21 0,-21-1 0,21 1 16,0 21-16,0-21 15,0 21-15,1 0 0,-1 0 16,0 0-16</inkml:trace>
  <inkml:trace contextRef="#ctx0" brushRef="#br0" timeOffset="139149">4889 14901 0,'0'0'0,"0"-21"15,0 0-15,-21 0 16,0 21-16,0 0 0,0-21 16,0 21-16,-1 0 15,1 0-15,0 0 0,0 0 0,0 21 16,0 0-16,-1 0 0,1 0 16,21 1-16,0 20 15,0 0-15,0-21 0,0 22 0,0-1 16,0 0-16,0-20 0,21-1 15,1 0-15,-1 0 0,0-21 16,0 21-16,21-21 0,-20 0 16,20 0-16,-21 0 0,0 0 15,0-21-15,22 0 0,-22 21 0,0-21 16,0 0-16,0-1 0,1-20 16,-22 21-16,0 0 0,0-22 0,0 22 15,0 0-15,0-21 0,0-1 16,-22 22-16,1 0 0,-21-21 0,21 21 15,-22-1-15,22 22 0,-21 0 16,21 0-16,-22 0 0,-20 0 16,21 22-16,20-1 0,1 0 15,0 21-15,21-21 0,0 22 0,0-22 16,0 21-16,0 1 0,0-22 16,21 21-16,0-21 0,1 22 0,20-22 15,-21 0-15,21 0 0,1 0 16,-22-21-16,21 0 0,1 0 0,-1 0 15,0 0-15,-21 0 0,22 0 0,-22 0 16,21-21-16,-21 0 0,1 0 16,-1-22-16,21 22 0,-42 0 0,21 0 15,0-21-15,1 20 0,-22 1 16,21-21-16,-21 21 0,0 0 16,0-1-16,0 1 0,0 0 0,0 42 31,-21 0-16,21 1-15,-22-1 0,22 0 16,-21 0-16,21 0 0,0 22 16,0-22-16,0 0 0,0 21 0,0-21 15,0 1-15,0-1 0,0 0 16,21 0-16,1-21 0,-1 21 0,0-21 16,0 0-16,0 0 0,0 0 0,1 0 15,-1 0-15,0-21 0,0 0 16,21 0-16,-20 0 0,-1-1 15,-21 1-15,21 0 0,-21 0 0,0-21 16,0 20-16,0-20 0,0 21 16,0 0-16,0-22 0,-21 22 0,0 0 15,-1 0-15,1 0 0,0 21 0,0 0 16,0 0-16,0 0 0,-1 0 16,-20 21-16,21 0 0,0 0 0,21 0 15,-21 1-15,21-1 0,0 0 16,0 0-16,0 0 0,0 22 15,0-22-15,21 0 0,0 0 0,0-21 0,0 21 16,0-21-16,1 0 0,20 0 16,0 0-16,-21 0 0,22 0 0,-1 0 15,0 0-15,1-21 0,-1 0 16,0 0-16,1-22 0,-22 22 16,0 0-16,21-21 0,-20-1 0,-1 22 15,-21-21-15,21 0 0,-21-1 16,21 1-16,-21 0 0,21 20 0,-21-20 15,0 21-15,0 0 0,-21 21 16,0 21 0,0-21-16,0 21 0,21 21 0,-22-20 15,1-1-15,21 21 0,-21 0 0,21-20 16,0 20-16,0 0 0,0-21 16,0 22-16,0 20 0,0-42 15,21 1-15,0-1 0,-21 0 16,22 0-16,-1 0 0,0-21 15,0 0-15,0 0 0,0 0 16,1 0-16,-1-21 0,0 0 0,0 0 16,0 0-16,-21-1 0</inkml:trace>
  <inkml:trace contextRef="#ctx0" brushRef="#br0" timeOffset="139347.89">5948 14605 0,'0'0'0,"-21"0"0,-1 0 0,44 0 47,-1 0-47,-21 21 0,21-21 0,21 0 16,-21 0-16,1 0 0,-1 0 0,0 0 16,0 0-16,21 0 15,-20 0-15,20 0 0,-21 0 16,0 0-16</inkml:trace>
  <inkml:trace contextRef="#ctx0" brushRef="#br0" timeOffset="141489.09">7260 15134 0,'0'0'0,"0"43"15,0-65 1,0 1 0,0 0-16,0 0 15,0 0-15,0-22 0,0 22 0,0 0 16,21-21-16,-21-1 0,21 22 0,1-21 16,-22 0-16,21-22 0,21-21 15,-21 43-15,0 0 16,1 21-16,-1-1 0,0 1 0,21 0 15,-21 21-15,1 0 0,20 0 16,-21 0-16,0 0 0,0 21 0,-21 0 16,0 1-16,22-1 0,-22 0 15,0 0-15,0 0 0,0 0 0,0 1 16,21-1 0,-21-42-1,21 21 1,-21-22-16,0 1 0,0 0 0,0 0 15,0 0-15,0 0 0,0-1 16,0 1-16,-21 0 0,0 0 16,-1 0-16,1 0 0,0-1 0,0 22 15,-21 0-15,20 0 0,-20 22 16,0 20-16,42-21 16,-21 21-16,-1 1 0,22-1 15,-21 0-15,21 1 0,-21-1 0,21 0 16,-21 43-16,21-43 0,0 1 15,0-1-15,0 0 0,21 1 16,0-1-16,0-21 0,1 0 0,20 22 16,43-22-16,-22 0 15,-21-21-15,22 0 0,-22 0 0,22 0 16,-1-21-16,1 21 0,-1-21 16,1 0-16,-22-22 0,22 22 15,-22 0-15,0-21 0,1 20 0,-1-20 16,-21 21-16,21-21 0,-42-1 0,0 22 15,0-21-15,0 21 0,0-1 16,0-20-16,-21 21 0,0 21 0,0-21 16,0 21-16,-22 0 0,22 0 15,0 0-15,-21 21 0,21 0 0,-22 0 16,22 0-16,-21 1 0,-1 20 16,22 0-16,0-21 0,0 22 15,0-22-15,21 0 0,0 21 0,0 1 16,21 20-1,0-63-15,0 0 16,0 0-16,1 0 0,-1 0 0,21 0 16,-21 0-16,22-21 0,-22 0 0,21 0 15,-21 0-15,22-1 0,-22 1 16,0 0-16,0 0 0,0-21 0,0 20 16,-21 1-16,0-21 0,0 21 15,0 0-15,-21 21 31,21 21-15,-21 0-16,21 0 0,-21 0 0,21 0 16,0 1-16,0-1 0,0 0 15,0 0-15,0 0 0,0 0 16,0 1-16,0-1 0,21-21 0,0 21 16,0 0-16,1-21 0,20 0 15,-21 0-15,21 0 0,-20 0 16,-1-21-16,21 21 0,-21-21 0,22 0 15,-1-22-15,0 22 16,-21 0-16,1-21 0,-1 20 0,-21-41 16,21 21-16,-21 20 0,0-20 15,21 21-15,-21 0 0,0 0 0,0-1 16,0 1-16,0 42 31,-21 1-31,21-1 0,-21 0 16,21 0-16,0 0 0,0 22 15,0-22-15,0 0 0,0 21 0,0-21 16,0 1-16,0-1 0,21 0 16,0 0-16,0-21 0,-21 21 0,43 0 15,-22-21-15,0 0 0,0 0 0,21 0 16,-20 0-16,20 0 0,-21 0 16,0-21-16,0 0 0,1 0 0,-1 21 15,0-21-15,0-22 0,0 22 16,-21 0-16,0 0 0,0-21 0,21 20 15,-21-20-15,0 21 0,0-64 16,0 64-16,0 0 16,0 42 15,0 0-31,0 0 0,0 1 0,0-1 16,0 21-16,0-21 0,0 0 15,0 22-15,0-22 0,0 21 0,0-21 16,0 1-16,22-1 0,-22 0 0,21 0 15,0 0-15,0 0 0,0-21 16,0 0-16,1 22 0,-1-22 0,0 0 16,0 0-16,0 0 0,22-22 15,-22 1-15,0 21 0,21-21 0,-21 0 16,22 0-16,-1-43 16,-21 43-16,0-21 0,22-43 15,-43 64-15,0 0 0,0 0 16,0 42 15,0 0-31,0 0 16,0 0-16,21 0 15,-21 1-15,21-1 0,-21 0 0,21 0 16,-21 21-16,21-20 16,-21-1-16,22-21 15,-22 21-15,0 0 16,-22-21-1,1 0 1,0-21-16,0 21 16,0-21-16,0 21 15,-1 0 17,22 21-17,0 0 1,22 0-16,-1-21 15,0 0-15,0 0 0,0 0 16,0 0-16,1 0 0,-1 0 0,0 0 16,21 0-16,-21 0 0,22-21 15,-1 21-15,-21-21 0,22 0 0,-22 0 16,42-1-16,-42 1 0,1 0 16,-1-21-16,-21 21 0,0-1 15,21-20-15,-21 0 0,0 21 16,0-1-16,0 1 0,-21 21 15,0 0-15,-1 0 16,22 21-16,0 1 0,0-1 16,-21 0-16,21 0 0,-21 43 15,21-43-15,0 0 0,0 0 16,0 21-16,0-20 0,0-1 16,0 0-16,0 0 0,21-21 0,0 0 15,1 21-15,-1-21 0,0 0 16,21 0-16,-21 0 0,1 0 0,41 0 15</inkml:trace>
  <inkml:trace contextRef="#ctx0" brushRef="#br0" timeOffset="142535.82">11599 14774 0,'0'0'0,"-21"-21"16,21 0-16,0 0 0,0 0 16,0-22-16,0 22 0,0 0 0,0 0 15,0 0-15,0 0 0,0-1 16,0 1-16,-21 21 16,0 0-16,0 0 15,-1 0-15,1 21 16,21 22-16,-21-22 0,21 0 0,0 21 15,-21 1-15,21-1 0,-21-21 0,21 22 16,0-1-16,0 0 0,0-21 16,0 22-16,0-22 0,0 0 15,21 0-15,0-21 0,0 21 0,0-21 16,1 0-16,41 0 16,-21 0-16,1-21 0,20 0 15,-20 0-15,-1 0 0,0 0 16,-21-1-16,1 1 0,-1-21 0,0-43 15,-42 1 1,0 41-16,-1 22 16,1 0-16,-21 21 0,21-21 0,0 21 15,-1 0-15,1 0 0,0 0 0,0 0 16,42 0 15,0 0-31,0 0 0,22 0 0,-22 0 16,21 0-16,1-21 0,-1 21 15,0-22-15,22 1 0,-22 0 0,0 21 16,22-21-16,-22 0 0,-21 0 16,22 21-16,-22-22 0,21 22 15,-42-21 1,0 42 0,0 1-1,-21 20-15,21-21 0,-21 0 16,21 22-16,-21-22 0,21 21 15,0 0-15,0 1 0,0-1 0,-21 0 16,21 64-16,-22-42 16,22-22-16,0 22 0,0-1 15,0 1-15,0-1 0,0 22 0,0-22 16,0 1-16,22-1 0,-1 22 0,-21-22 16,21 64-1,21 64-15,-42-149 0,21 22 16,1 20-16,-22-62 0,0-1 15,0 0-15,0 0 0,0 0 16,-22-21-16,1 0 0,0-21 16,21 0-16,-21 0 0,0 0 15,0-22-15,-1 1 0,1 0 0,0-1 16,0-20-16,21 20 0,0-20 16,-21-1-16,21 1 0,-21-1 0,21 1 15,0-22-15,0 22 0,0-22 0,0 22 16,0-1-16,21 1 0,42-107 15,1 86 1,-22 41-16,0 1 0,1 21 0,-1-22 16,0 22-16,1 0 0,-1-21 15,0 21-15,1-1 0</inkml:trace>
  <inkml:trace contextRef="#ctx0" brushRef="#br0" timeOffset="142983.72">13949 14224 0,'0'0'16,"0"-42"-16,21 21 0,-21-1 0,0 1 0,0 0 16,21 21-1,-21 21 1,0 0-16,0 22 15,0 41-15,0-41 0,0 20 16,0-20-16,0 20 0,0-21 0,0 22 16,-21-22-16,21 1 0,-21-1 15,21 0-15,0 1 0,0-22 16,0 21-16,0-21 0,0 0 0,0 1 16,0-1-16,0-42 31,0-1-16,0 1-15</inkml:trace>
  <inkml:trace contextRef="#ctx0" brushRef="#br0" timeOffset="143780.04">13674 14690 0,'0'0'0,"0"-21"0,21 21 32,0 0-17,0 0-15,0-22 0,0 22 16,22-21-16,-1 21 0,0-21 0,22 0 15,-1 21-15,1-21 0,-1 0 0,1-22 16,-1 22-16,1 0 0,-22 0 16,1-22-16,41-20 0,-63 42 15,1 0-15,-1-22 0,-21 22 0,0 0 16,0 0-16,0 0 0,0-1 16,-21 22-1,-1 0-15,1 0 0,0 0 16,21 22-16,-21-1 15,0 0-15,21 21 0,0-21 0,0 22 16,0-1-16,-21 0 0,21 1 16,0-1-16,-22 0 0,22 1 0,0-1 15,-21 0-15,21 1 0,-21-22 0,0 21 16,21-21-16,0 1 0,-21-1 16,21 0-16,-21 0 0,21 0 15,0-42 16,21 0-31,0 21 0,0-42 0,-21 20 16,21 1-16,0 0 0,1-21 16,-1 21-16,0-1 0,0-20 0,0 21 15,0 0-15,1 0 0,-1 21 16,0-22-16,0 22 0,0 0 16,-21 22-1,21-1-15,-21 0 0,0 21 16,0-21-16,0 1 0,0-1 0,0 0 15,0 21-15,0 1 16,0-22-16,0 0 0,0 0 0,0 0 16,22 0-16,-1-21 0,0 0 15,0 0-15,0 0 16,22 0-16,-22 0 0,0 0 16,0 0-16,21-21 0,-20 21 0,20-21 15,-21 0-15,21 0 0,1 0 16,-22-22-16,21 22 0,-21-21 0,1 21 15,-1-22-15,-21 1 16,0 21-16,0-22 0,0 22 16,-21 21-16,-1 0 15,1 0-15,0 21 0,0 1 16,0-22-16,0 21 0,-1 0 0,1 21 16,21-21-16,0 1 0,0-1 0,0 0 15,0 0-15,0 0 0,21 22 16,43-1-1,-43-21-15,0-21 0,0 0 16,22 0-16,-22 0 0,21 0 0,-21 0 16,22 0-16,-22 0 0,21-21 15,-21 0-15</inkml:trace>
  <inkml:trace contextRef="#ctx0" brushRef="#br0" timeOffset="146516.82">16404 14711 0,'0'21'297,"21"-21"-281,0 0 30,1 0-30,-1 0-16,0 0 109,-21-21-93,0 0 0,0 0-16,21 21 0,-21-22 15,0 1-15,21 0 0,-21 0 0,0 0 16,0-43 0,21 43-16,-21 0 0,0 0 15,0 0-15,22-1 0,-22 1 16,0 0-16,0 0 0,0 0 0,0 0 15,0-22 1,0 64 31,0 1-47,0-1 0,0 0 16,0 0-16,0 64 15,0-1 1,0-41-16,0-22 0,0 0 15,0 0-15,0 0 0,0 1 0,0-1 0,0 0 16,21 0 0,0-21-16,0 0 15,0 0-15,0 0 0,22 0 16,-1 0-16,-21 0 0,0-21 16,22 21-16,-22-21 0,0 0 0,43-22 15,-22 22-15,64-106 16,-64 42-1,-42 64-15,0 0 16,0 0-16,-21 21 31,0 21-31,21 0 0,0 0 16,-21 1-16,21-1 16,-22 0-16,22 21 0,0-21 15,0 1-15,0 20 0,22-21 16,-1 0-16,-21 0 0,21-21 15,0 22-15,-21 20 0,21-42 16,-21 21-16,0 0 0,0 0 31,-21-21-31,0 0 16,0 0-16,-22-21 16,22 0-16,0 21 15,0-21-15,21 0 0,0 0 0,-21-1 16,0 1-16,21 0 15,0 42 17,0 0-32,0 1 15,0-1-15,0 0 0,0 0 16,21-21-16,0 21 0,0 0 0,0-21 16,-21 22-16,21-22 0,22 0 15,-22 0-15,0 0 0,0 0 0,22 0 16,-1 0-16,106-22 15,-106 1 1,1 21-16,41-63 0,-62 42 16,20-1-16,0 1 0,1-63 15,-22 62-15,0-20 0,21-43 16,-42 43 0,-21 42-1,0 0 1,21 21-16,-21 0 0,0 1 0,-1-1 0,22 85 31,0-43-31,0 22 16,0-64-16,22 21 15,-1-21-15,0 1 16,-42-22 31,0-22-47,-1 22 15,22-21-15,-21 0 0,0 21 16,0-21-16,0 0 0,21 0 16,-21 21-16,-1 0 0,22 21 47,0 0-47,22 0 15,-1 0-15,21-21 0,-21 21 16,0-21-16,22 22 15,-22-22-15,42 0 0,1 0 16,-43 0-16,21 0 0,-20 0 16,20-22-16,0 1 0,-21 21 15,43-42-15,-43 21 0,0 0 16,0-1-16,1 1 0,-1-21 0,0 21 16,-21 0-16,21-43 15,0-21 1,-21 64-16,0 0 0,0 42 31,0 0-31,-21 1 16,21-1-16,-21 0 0,21 0 0,-21 21 15,21-20-15,0-1 0,0 85 16,0-85 0,0 0-16,0 0 15,21-21-15,0 21 0,21-21 16,-20 0-16,-1 0 0,63-21 15,-20 0 1,-43 0-16,0 0 16,0-1-16,1-20 0,-1 21 0,0 0 15,21-43-15,-21 43 16,-21-21-16,22 21 0,-1-1 16,-21 1-16,0 42 31,-21 1-16,21-1-15,-22 0 0,1 0 16,21 0-16,0 22 0,0-22 0,0 0 16,0 0-16,0 0 0,0 43 15,0-43-15,21 21 16,43-21 0,-43-21-16,0 0 0,0 0 0,1 0 15,-1 0-15,21 0 16,43-21-16,-64 0 15,42-21-15,22-64 16,-64 85-16,0-22 16,22-41-16,-43 41 0,21 1 15,-21-21-15,0 41 0,-21 1 32,0 21-32,-22 21 15,1 22-15,21-22 16,0 0-16,21 21 0,0-20 0,0 20 15,0 0-15,0-21 0,0 1 0,0 20 16,0-21-16,0 43 16,21-64-16,0 21 15,0 0-15,0-21 0,43 0 16,-43 0-16,21 0 16,-21 0-16,1-21 0,-1 0 15,21-1-15,-21 1 0,0 0 0,1 0 16,-22 0-16,21 0 0,-21-1 15,21 1-15,-21 0 0,0 0 0,0-21 16,0 20-16,-21 1 0,0 0 16</inkml:trace>
  <inkml:trace contextRef="#ctx0" brushRef="#br0" timeOffset="146811.71">17865 14076 0,'0'0'0,"-22"0"46,44 0 1,-1 0-31,0 0-16,0 0 0</inkml:trace>
  <inkml:trace contextRef="#ctx0" brushRef="#br0" timeOffset="147995.06">20616 14161 0,'0'-64'15,"0"43"1,0 0-16,0 0 0,0-1 16,0 1-16,0 42 31,0 1-16,0-1-15,0 0 0,0 0 16,0 21-16,0-20 0,0 20 0,0 0 16,0-21-16,0 22 0,0-1 15,-21 0-15,21-20 0,0 20 0,0-21 16,0 0-16,0 0 0,0 1 0,0-1 16,0 0-1,21-42 1,0 0-16,-21-1 15,22 1-15,-1 0 0,0 0 0,0-21 16,0-1-16,0 1 0,1 21 16,-1-22-16,0 22 0,0-21 15,0 21-15,-21 0 0,21-1 0,1 1 16,-1 21-16,-21 21 31,0 1-31,0-1 0,0 0 0,0 0 16,0 0-16,0 22 0,0-22 15,0 42-15,21-20 16,0-22-16,-21 0 0,21 0 0,0 0 16,1-21-16,-1 0 0,0 21 15,0-21-15,0 0 0,22 0 0,-22 0 16,63-42 0,-41 21-16,-22 0 0,0-22 15,0 22-15,22-21 0,-22 21 0,-21-22 16,21 1-16,0 21 0,-21-21 15,0-1-15,0 22 0,0-21 16,0-1-16,0 65 31,0-1-31,0 0 16,-21 0-16,21 0 0,-21 22 0,21-22 16,-21 21-16,21 0 0,0-20 15,0 20-15,0 0 0,0-21 0,0 22 16,21-22-16,0 0 0,0 0 15,0 0-15,0 1 0,1-1 16,-1-21-16,21 0 0,-21 0 0,22 0 16,20 0-16,-21 0 15,-20-21-15,20-1 0,0 1 0,22-42 16,-43 20-16,0 22 0,21-21 16,-20-43-16,-22 64 15,0-21-15,0 21 0,0-1 0,0 1 16,0 0-16,0 0 0,-22 21 15,1 0-15,-21 0 16,21 21-16,-22 21 0,22-20 0,0 20 16,0-21-16,21 21 15,-21-20-15,21 20 0,0-21 0,0 21 16,0-20-16,0-1 0,0 0 0,21 0 16,0 0-16,0 0 0,0-21 15,1 0-15,-1 0 0,0 0 0,0 0 16,21 0-16,-20 0 0,41-21 15,-21 0-15</inkml:trace>
  <inkml:trace contextRef="#ctx0" brushRef="#br0" timeOffset="149278.16">23855 14182 0,'21'0'0,"0"0"0,0 0 15,0 0 1,1 0-16,-1 0 16,0-21-16,-21-1 0,21 22 0,-21-21 15,0 0-15,21 0 16,-21 0-16,0 0 0,0-1 15,0 1-15,0 0 0,-21 0 16,0 0-16,0 21 16,0 0-16,-22 0 0,22 0 15,-21 0-15,21 0 0,-22 21 16,22 0-16,-21 0 0,-1 0 0,1 43 16,21-43-16,0 21 0,0-20 15,21 20-15,-22 0 0,22-21 16,0 1-16,0 20 0,0-21 0,22 0 15,-1-21-15,0 21 0,21-21 16,-21 0-16,22 0 0,-1 0 0,0 0 16,1 0-16,-1-21 0,0 0 0,-20 21 15,20-21-15,0 0 0,-21 0 16,1-1-16,-1 1 0,0 0 0,-21 0 16,0 0-16,0 0 0,0-1 15,0 1-15,0 0 0,0 0 16,-21 42 15,21 0-31,-21 0 0,21 22 16,0-22-16,0 21 0,0 1 0,0 20 15,0-21-15,0 1 0,0 20 0,0 1 16,0-22-16,0 22 0,0-1 16,0 1-16,21-22 0,0 21 0,-21 1 15,0-1-15,0 1 0,0-1 0,0 1 16,0 42-1,0-64-15,0 0 0,-21 1 0,0-1 16,-1 0-16,1-20 0,0-1 0,-21 0 16,21 0-16,-1 0 0,1-21 15,-21 0-15,21 0 0,0-21 0,-22 0 16,22 0-16,0 0 0,-21-22 0,20 1 16,1 0-16,0-22 0,21 22 0,0-22 15,0 1-15,0-1 0,0 1 16,21-1-16,0 1 0,1-1 0,-1 1 15,21-1-15,0 1 0,22 20 0,-22-20 16,22-1-16,-22 1 16,22 21-16,-1-22 0,1 22 0,-1-1 0,1 1 15,-22 0-15,0-1 16,1 22-16,-1-21 0,-21 21 0,-21-22 16,21 22-16,-21 0 0,-21 21 31,0 0-31,21 21 15,-21 0-15,21 1 0,-21-1 0,21 0 16,0 21-16,-22-21 0,22 1 16,0-1-16,0 21 0,0-21 0,0 0 15,0 1-15,0-1 0,0 0 0,22-21 16,-1 21-16,0-21 0,0 0 16,0 0-16,22 0 0,-22 0 15,21 0-15,22-42 16,-1-1-16,-42 22 0,0 0 15,1 0-15,-22 0 0,0 0 0,0-22 16,0 22-16,0-21 0,-22 21 16,1-22-16,-21 22 0,21 0 15,0 0-15,-1 21 0,1 0 0,-21 0 0,21 0 16,0 0-16,-22 0 0,22 0 16,0 21-16,0 0 0,0 0 0,-1 0 15,1 1-15,0-1 0,21 0 16,0 0-16,-21 0 0,21 0 15,0 1-15,0-1 0,21-21 16,21 21-16,1-21 0,-22 0 16,21 0-16,22 0 0,-22 0 15</inkml:trace>
  <inkml:trace contextRef="#ctx0" brushRef="#br0" timeOffset="150296.98">25739 14161 0,'0'21'0,"21"-21"31,0 0-15,0-21-16,0-1 0,0 22 15,1-21-15,-1 0 0,-21 0 0,21 21 16,0-42-16,0 20 0,-21 1 15,0 0-15,0-21 0,0 21 0,0-22 16,0 22-16,0-21 0,0 21 16,0-22-16,0 22 0,0 0 0,0 0 15,-21 21 1,21 21-16,-21 21 16,0-21-16,0 22 0,21-1 15,-22 0-15,1 1 0,0 20 0,0-20 16,0 20-16,0 1 0,-1-1 15,1 1-15,21-1 0,-21 1 0,0-1 16,0 1-16,0 20 0,-22 43 16,22-63-16,0-1 0,-21 1 15,20-1-15,1 1 0,0-1 16,-21-20-16,21 20 0,-1-21 0,22 22 16,-21-22-16,21-21 0,0 1 15,21-22 1,1 0-16,-1 0 0,0-22 0,21 1 0,1-21 15,-1 21-15,43-64 16,-64 43-16,21-1 0,0-20 16,1 21-16,-22-22 0,21 22 0,-21-22 15,1 1-15,-22-1 0,0 1 16,0-1-16,0 1 0,0 20 0,-22-20 16,-20 21-16,21 20 0,0-20 0,-22 21 15,1 21-15,21-21 16,-64 0-16,64 21 0,0 0 15,42 0 1,0 0 0,0 0-16,22 0 0,-22 0 0,21 0 0,1-22 15,-1 22-15,0-21 0,1 21 0,20-21 16,-21 0-16,1 0 16,-1 21-16,-21-21 0,22-1 0,-22 1 15,21 0-15,-21 0 0,0 0 0,-21 0 16,0-1-16,22 1 15,-44 21 1,1 0 0,0 21-16,0 1 0,21 20 15,0-21-15,0 0 0,0 0 0,0 22 16,0-22-16,0 0 16,0 0-16,0 22 0,21-22 0,0 0 15,0 0-15,1-21 0,-1 0 16,0 0-16,0 0 0,21 0 15,-20 0-15,-1 0 0,0 0 0,0-21 16,0 0-16,0 0 0,1-1 16,-22-20-16,0 21 0,0-21 0,0-1 15,0 22-15,0-21 0,0-1 16,0 22-16,-22 0 0,1 0 0,0 0 16,0 21-16,0 0 0,0 0 0,-1 0 15,1 0-15,0 0 0,-21 21 16,21-21-16,-1 21 0,1 0 15,0 0-15,21 1 0,0-1 16,0 0-16,0 0 0,21-21 16,0 21-16,1-21 0,62 0 15,-63 0-15,22 0 0</inkml:trace>
  <inkml:trace contextRef="#ctx0" brushRef="#br0" timeOffset="150679.76">26776 14034 0,'0'0'0,"0"-22"0,0 1 16,0 0 0,0 0-16,0 0 0,21 21 0,0-21 15,0-1-15,0 22 16,1 0-16,-1 0 0,0 0 0,0 0 16,0 0-16,0 0 0,22 0 15,-22 22-15,-21-1 0,21 0 0,0 0 16,-21 21-16,21-20 0,-21-1 0,0 0 15,0 21-15,0-21 0,-21 1 16,0 20-16,0-21 0,0 0 16,-43 22-16,43-22 0,0-21 15,0 0 1,0 0-16,21-21 16,0-1-16,0 1 15,0 0-15,0 0 0,21-21 16,0 20-16,0-20 0,0 0 0,0-1 15,1 1-15,20 0 0,-21-22 0,21 22 16,-20 0-16,20 20 0,-21-20 16,21 21-16,-20 0 0,-1 21 15,0 0-15,0 0 0,0 0 0</inkml:trace>
  <inkml:trace contextRef="#ctx0" brushRef="#br0" timeOffset="151660.95">16277 16574 0,'21'0'16,"0"0"-1,1-22-15,-22 1 16,21 21-16,-21-21 0,21 21 0,-21-21 16,0 0-16,0 0 15,0-1-15,0 1 0,-21 0 16,0 0-16,-1 0 15,1 21-15,-21-21 0,21-1 0,-22 1 16,-20 21-16,21 0 0,-1 0 16,22 0-16,-21 0 0,-1 21 15,22-21-15,-21 22 0,21-1 0,0 0 16,-1 21-16,1-21 0,0 1 16,21-1-16,0 21 0,0-21 0,0 0 15,0 1-15,0 20 0,0-21 16,0 0-16,0 0 0,21 1 15,22-22-15,-1 0 16,-21 0-16,0 0 0,22-22 0,-1 1 16,0 0-16,1 0 0,-1 0 15,0-22-15,1 22 0,-1-21 16,-21 21-16,64-106 16,-64 84-16,-21 1 0,0-21 15,0 20-15,0 1 0,0 0 0,0-1 16,0 1-16,0 21 0,0-22 15,-21 22-15,21 0 16,-21 21-16,21 21 0,0 0 16,0 1-16,0 20 0,0 0 15,0 1-15,0-1 0,0 43 16,0-22-16,0-21 0,0 1 0,0-1 16,0 0-16,21-20 0,-21 20 15,21-21-15,-21 0 16,21 0-16,0 22 0,0-22 15,1-21-15,-1 0 0,0 0 16,0 0-16,0 0 0,0-21 16,1 0-16,-1-1 0,0 22 15,-21-21-15</inkml:trace>
  <inkml:trace contextRef="#ctx0" brushRef="#br0" timeOffset="152004.76">16700 16362 0,'22'21'16,"-1"-21"-16,0 0 15,0 0-15,-21-21 16,21 21-16,0-21 0,1 21 0,-22-21 16,21-1-16,-21 1 0,0 0 15,0 0 1,-21 21-16,-1 0 0,1 0 15,0 0-15,0 21 16,0-21-16,0 21 0,-1 22 16,22-22-16,-21 0 0,21 0 0,-21 21 0,21-20 15,0 20-15,0-21 0,0 0 16,0 0-16,0 1 0,21 20 16,22-42-1,-22 0-15,21 0 0,22 0 16,-22 0-16,-21 0 0,21-21 0,1 0 15,-1-22-15,0 22 0,1 0 16</inkml:trace>
  <inkml:trace contextRef="#ctx0" brushRef="#br0" timeOffset="152507.37">17314 16023 0,'0'0'0,"0"-42"16,-21-22-1,0 43-15,0 21 16,0 21-16,21 1 0,-22-1 15,22 21-15,0-21 0,0 22 16,0-1-16,0 0 0,0 1 0,0-1 16,0 0-16,0-21 0,0 22 15,0-1-15,0-21 0,0 0 0,0 22 16,0-22-16,0 0 0,0 0 16,0 0-16,0-42 46,0 0-46,22 0 0,-22 0 16,21 0-16,0-1 0,-21 1 0,21-21 16,0 21-16,0-22 0,1 22 15,-1 0-15,0 0 0,21 21 0,-21-21 16,1 21-16,20 0 0,-21 0 0,0 0 16,22 21-16,-22 0 0,0 0 15,0 0-15,-21 1 0,0-1 0,0 0 16,0 0-16,0 0 0,0 0 0,0 1 15,-21 20 1,0-21-16,0 0 0,-1-21 0,-20 21 0,21 1 16,0-22-16,0 0 0,-1 0 15,-20 0-15,21 0 0,-21 0 16,20 0-16,1 0 16,0 0-16,42 0 31,0 0-31,1-22 15,-1 22-15,21 0 0,-21-21 16,0 0-16,22 21 0,-1-21 0</inkml:trace>
  <inkml:trace contextRef="#ctx0" brushRef="#br0" timeOffset="153552.78">17970 16129 0,'0'0'0,"0"21"31,-21 0-31,21 1 16,-21-1-16,21 0 0,0 0 0,0 0 15,0 0-15,0 22 0,0-22 16,0 0-16,0 0 0,0 0 16,0 1-16,0-1 0,21-21 15,0 0-15,1 0 0,-1 0 16,0 0-16,0 0 0,0-21 0,0 21 15,1-22-15,-22 1 16,21 0-16,0 0 0,0 0 0,-21 0 16,0-22-16,21 22 0,-21 0 0,21 0 15,-21-22-15,0 22 0,0 0 16,0 0-16,0 42 31,0 0-31,0 0 0,-21 1 16,21-1-16,0 0 0,0 21 0,0-21 15,0 1-15,0-1 0,0 21 16,0-21-16,0 0 0,21 1 16,22-1-16,-22 0 0,21-21 0,-21 0 15,22 0-15,-1 0 16,22 0-16,-22 0 0,106-21 16,-106 0-16,1-1 0,20 1 15,-42 0-15,22 0 0,-22-21 16,21 20-16,-42-20 0,0 0 0,0-22 15,0 22-15,0 21 16,0 0-16,0-1 0,-21 1 0,0 21 16,0 0-16,0 0 0,-22 0 0,22 0 15,0 0-15,-43 43 16,43-22-16,0 0 0,0 0 0,21 21 16,0-20-16,0-1 0,0 0 15,0 0-15,0 0 16,21-21-16,21 21 15,1-21-15,-22 0 16,0 0-16,0 0 0,0 0 16,1-21-16,-1 21 15,-21-21-15,21 21 16,-21-21 0,0 42 15,0 0-31,0 0 0,0 1 15,0-1-15,0 0 0,0 21 16,0 1-16,0-22 0,0 21 16,21 0-16,0 1 0,-21-1 0,21 22 15,22-22-15,-22 21 0,42 43 16,-41-42-16,20-1 0,-21 1 16,0-1-16,0-20 0,1 20 0,-1 1 15,-21 20-15,0-20 0,0-1 16,0-20-16,0 20 0,0 1 0,0-22 15,-21 0-15,-1 1 0,1-1 16,0 0-16,-21-21 0,21 1 16,-22-22-16,22 0 0,0 0 0,-21 0 15,20 0-15,-20-22 0,21 1 16,0-21-16,-22 0 0,-20-43 16,42 43-16,-22-22 0,22 1 15,0-1-15,0 1 0,21-1 0,0 1 16,0-1-16,0-21 0,0 22 15,0-1-15,0 1 0,21-1 0,0 22 16,0-21-16,1 20 0,-1-20 0,21 20 16,-21 1-16,22 0 0,-22-1 15,21 1-15,0 21 0,-20-21 0,20-1 16,0 1-16,1 0 0</inkml:trace>
  <inkml:trace contextRef="#ctx0" brushRef="#br0" timeOffset="154726.78">19600 15939 0,'0'-43'16,"0"22"-16,0 0 0,0 42 47,0 0-47,0 22 0,0-22 15,0 21-15,0-21 0,0 22 16,0-1-16,0-21 0,-21 21 0,21 1 15,-21-1-15,21-21 16,0 0-16,-21 1 0,21-1 16,0-42 15,0-1-31,0 1 0,21-21 16,0 21-16,0-22 0,-21 22 0,21-21 15,1 0-15,-1-1 0,0 1 16,0 0-16,0 20 0,0-20 0,1 21 15,-1 0-15,0 21 0,0-21 16,0 21-16,0 21 16,1 0-16,-22 0 0,21 21 15,-21-20-15,0 20 0,0-21 16,0 21-16,0-20 0,0 20 16,0 43-16,21-64 15,-21 0-15,0 0 16,21-21-16,0 0 15,0 0-15,1-21 16,-1 0-16,0 0 0,0-1 16,21-62-16,-20 41 15,-1 22-15,0-21 16,0 0-16,0 20 0,0-20 0,-21 21 0,22 0 16,-1 21-16,0 0 15,-21 21 1,0 0-16,0 0 0,0 0 15,0 22-15,0-22 0,0 21 16,0-21-16,0 22 0,0-1 0,0-21 16,0 0-16,0 22 0,0-22 0,0 0 15,0 0-15,0 0 16,21-21-16,0 0 0,0 0 0,1 0 16,-1 0-16,21 0 0,-21 0 0,22 0 15,-22-21-15,21 0 16,22-21-16,-43 21 0,21-1 15,-21-20-15,0 21 0,1 0 16,-1 0-16,-21-22 0,0 22 0,21 0 0,-21 0 16,0 0-16,0-1 15,-21 22 1,21 22 0,0-1-16,-21-21 0,21 21 0,-22 0 15,22 0-15,-21 0 0,21 22 16,0-22-16,0 0 0,0 0 0,0 0 15,0 1-15,0-1 16,21 0-16,1-21 0,-1 0 0,0 21 16,0-21-16,0 0 0,0 0 0,1 0 15,20 0-15,-21 0 0,0-21 16,0 0-16,1 21 0,-1-21 0,0-1 16,0 1-16,-21 0 0,0-21 15,0-1-15,0 1 16,0 21-16,0-21 0,-21 20 0,0 1 15,0 0-15,-1 0 0,-20 21 16,21 0-16,-21-21 0,-22 21 16,1 0-16,20 21 0,22 0 15,0 0-15,-21 0 0,20 1 16,1-1-16,21 0 0,0 21 0,0-21 16,0 1-16,0 20 15,21-21-15,1 0 0,20 0 16,-21-21-16,21 22 0,-20-22 0</inkml:trace>
  <inkml:trace contextRef="#ctx0" brushRef="#br0" timeOffset="155661.56">21675 15981 0,'0'0'0,"0"-21"0,-22-43 16,22 43-16,-21 0 15,0 21-15,0 0 0,0 0 16,0 0-16,-22 0 0,22 0 0,0 0 16,0 21-16,-43 21 15,22 1-15,21-1 0,0-21 16,-1 0-16,22 43 16,0-43-16,0 0 0,0 22 15,0-22-15,0 0 0,22 0 0,20 0 16,0-21-16,-21 0 0,1 0 15,20 0-15,-21 0 16,21 0-16,-20 0 0,-1-21 0,21 0 0,-21 0 16,0 0-16,1-1 0,-1-20 0,0 0 15,-21-1-15,0 1 0,21 0 16,-21-22-16,21 22 0,-21-22 16,0 22-16,0-21 0,21-1 15,-21 22-15,0 21 0,0-1 16,0 1-16,0 42 15,-21 1 1,21-1-16,-21 0 0,0 21 0,21-21 16,0 22-16,0-1 0,0 0 0,0 1 15,0-22-15,0 21 0,0 1 16,0-1-16,0 0 0,0-21 0,21 22 16,-21-22-16,21 0 15,0 0-15,1 0 0,-1 1 0,42-1 16,1-21-1,-43 0-15,0-21 0,0-1 16,22 1-16,-22 21 0,0-21 0,0 0 16,-21-21-16,21 20 0,-21 1 0,21-21 15,-21 21-15,0 0 0,0-1 16,0 1-16,0 0 0,0 0 16,22 21 30,-1 0-30,0 0-16,0 0 0,0 0 16,0-21-16,1 21 0,-22-21 15,42-1-15,-21 1 16,-21 0-16,0 0 0,21 0 16,-21 0-16,0-1 0,0 1 15,-42 21 1,0 0-16,20 0 0,1 0 0,0 0 15,0 21-15,0 1 0,0-1 16,-1 0-16,1 0 0,0 0 0,0 22 16,21-22-16,0 21 0,0-21 0,0 22 15,0-22-15,0 21 0,0-21 16,21 0-16,0 1 0,0-1 16,22 21-16,-22-42 15,21 21-15,-21-21 0,1 0 16,-1 0-16,0 0 0,0 0 0,0 0 15,0-21-15,1 0 16,-1 0-16,-21 0 0,0-1 16,21 22-16,0-42 0,0 42 15,-21-21-15</inkml:trace>
  <inkml:trace contextRef="#ctx0" brushRef="#br0" timeOffset="155923.41">22902 16066 0,'0'0'0,"-21"0"0,0 0 16,0 0-16,0 0 15,-1 0-15,1 0 16,0 0-1,21-22 32,-21 22-47</inkml:trace>
  <inkml:trace contextRef="#ctx0" brushRef="#br1" timeOffset="164642.54">868 4403 0,'-21'0'0,"-1"0"0,1 0 0,0 21 16,0-21-16,0 0 0,0 0 15,-1 0-15,1 0 0,0 0 16,0 0-16,-21 0 0,20 0 0,1 0 16,0 0-16,0 0 0,0 0 15,0 0-15,-1 0 0,1 0 16,0 0-1,42 0 17,0 0-32,1 0 15,-1 0-15,21 0 0,-21 0 0,22 0 16,-1 0-16,0 0 0,1 0 16,20 0-16,-21 0 0,22 0 15,21 0-15,-22 0 0,22-21 0,-1 21 16,22 0-16,-21 0 0,0 0 15,20 0-15,-20 0 0,84 0 16,-84 0-16,84 0 16,-105 0-16,21 0 0,-22 0 15,1 0-15,-1 0 0,1 0 0,-22 0 16,0 0-16,1 0 0,-22 0 16,21 0-16,-21 0 15,-42 0 1,0 0-1,0-21-15,0 21 0,-22 0 0,22 0 16,-21-22-16,-1 22 0,1 0 16</inkml:trace>
  <inkml:trace contextRef="#ctx0" brushRef="#br1" timeOffset="165248.19">339 4487 0,'0'0'0,"-22"0"0,1 0 15,-21 0-15,21 22 0,0-22 0,-1 0 16,1 0-16,0 0 0,0 21 16,0-21-16,42 0 31,0 0-31,0 0 15,22 21-15,-1-21 0,0 0 0,22 0 16,-1 0-16,1 0 0,20 0 16,-20 0-16,105 0 15,-84 0-15,21 0 0,-22 0 16,22 0-16,0 0 0,0-21 0,0 21 16,-22 0-16,22 0 0,0-21 15,-21 21-15,-1 0 16,149-43-16,-169 43 0,-1 0 15,1-21-15,-22 21 0,0 0 16,1 0-16,-1-21 0,-21 21 0,0 0 16,1 0-16,-1 0 0,0-21 15,0 21 17,-42 0 14,0 0-46,0 0 16,-1 0-16</inkml:trace>
  <inkml:trace contextRef="#ctx0" brushRef="#br1" timeOffset="174323.97">2392 9059 0,'0'0'0,"-21"0"0,-1-21 0,1 21 15,0-21-15,0 21 0,0 0 0,0-21 16,-1 21 0,1 0-1,0 0-15,0 0 31,42 0 32,0 0-63,0 0 16,1 0-16,-1 0 0,0 0 15,21 0-15,-21 0 0,1 0 16,20 0-16,0 0 0,-21 0 15,22 0-15,-1 0 0,0-21 16,1 21-16,-22 0 0,21 0 0,1 0 16,-1 0-16,-21 0 0,21 0 0,1 0 15,-22-21-15,21 21 16,-21 0-16,22 0 0,-1 0 0,-21 0 0,22-22 16,-1 22-16,0 0 0,1 0 15,-1 0-15,0 0 0,1 0 0,-1-21 16,21 21-16,-20 0 0,-1 0 15,22 0-15,-22 0 0,21-21 0,-20 21 16,20 0-16,-20 0 0,-1-21 16,0 21-16,1 0 0,-1 0 0,0-21 15,1 21-15,20 0 0,-21 0 16,1-21-16,-1 21 0,22 0 16,-22 0-16,0-22 0,22 22 0,-22 0 15,22 0-15,-22-21 0,0 21 16,22 0-16,-22-21 0,0 21 0,22 0 15,-22 0-15,1-21 0,-1 21 0,0 0 16,1 0-16,-1 0 0,0-21 16,1 21-16,-1 0 0,0 0 0,1 0 15,20-21-15,-21 21 0,22 0 16,-22 0-16,22-22 0,-1 22 0,1 0 16,-1 0-16,-20-21 0,20 21 0,1 0 15,-22-21-15,0 0 16,22 21-16,-22 0 0,0-21 0,1 21 15,20 0-15,22-21 0,-22 21 16,-20-22-16,20 1 0,1 21 16,-1 0-16,-20-21 0,20 21 0,1-21 15,-1 21-15,-21 0 0,22-21 16,-22 21-16,1 0 0,-1 0 0,0-21 16,1 21-16,-1 0 0,-21 0 0,21 0 15,-20 0-15,-1 0 0,0-22 16,21 22-16,-21 0 0,1 0 0,-1 0 15,0 0-15,0 0 16,0 0-16,-42 0 47,0-21-47,0 21 16,-22 0-16,1 0 0,0 0 0</inkml:trace>
  <inkml:trace contextRef="#ctx0" brushRef="#br1" timeOffset="175151.5">3111 9144 0,'0'0'0,"-42"0"16,21 0-16,0 0 15,-22 0-15,22 0 16,0-21-1,21 0 17,21 0-17,0 21-15,1 0 16,20-22-16,-21 22 0,21 0 0,-20 0 16,83-21-16,22 0 15,-63 0-15,21 21 0,-22-21 16,22 21-16,-1-21 0,1-1 0,21 22 15,-21-21-15,20 0 0,-20 21 16,42-21-16,-21 0 0,21 21 16,-21-21-16,127-1 15,84-20-15,-211 21 16,0 21-16,0-21 0,-1 0 0,-20 21 16,21-22-16,-21 22 0,-1-21 15,1 21-15,0-21 0,-22 0 0,106 0 16,-105 21-1,-1-21-15,1-1 0,-1 22 0,1-21 16,-1 21-16,1 0 0,-22-21 0,106 21 16,-42-21-1,-85 21-15,22 0 0,-1 0 0,-21 0 16,22-21-16,-22 21 0,21 0 16,-21 0-16,0 0 0,1 0 15,-1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3:18:07.7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1884 762 0,'0'-21'16,"0"0"-16,0 0 15,0-1-15,0 1 16,0 0-16,0 0 16,0 0-16,0 0 15,0 42 17,0 0-17,0 0-15,0 21 16,0-20-16,-21-1 0,21 21 15,-22 0-15,22-20 0,-21 62 16,21-41-16,-21-1 0,0-21 16,21 21-16,0-20 0,0-1 15,0 21-15,0-21 0,0 0 0,0 1 16,21-22 15,0 0-31,0 0 0,1 0 16,-22-22-16,21 1 0,0 0 15,0 0-15,0-21 0,0 20 16,-21-20-16,22 21 0,-1-21 16,0-1-16,-21 1 0,0 21 15,21 0-15,-21-22 0,21 22 0,-21 0 16,0 42 0,0 21-1,0-20-15,0-1 16,0 21-16,0 0 0,0-20 15,0 20-15,0 0 0,0-21 0,0 22 16,0-22-16,21 42 16,1-41-16,-1-1 0,0-21 0,0 21 15,0-21-15,0 0 16,22 0-16,-22 0 0,21 0 0,-21-21 16,1 0-16,20-1 0,-21 1 15,0-21-15,-21 0 0,0 20 16,0-20-16,0-43 15,0 64-15,0-21 0,-21 21 16,21 0-16,-42-22 0,42 22 16,-21 21-16,21-21 15,-22 21-15,22 21 32,22-21-1,-1 0-31</inkml:trace>
  <inkml:trace contextRef="#ctx0" brushRef="#br0" timeOffset="514.7">2836 466 0,'0'0'0,"-21"0"0,0 0 31,0 21-31,21 0 0,0 0 16,0 0-16,0 1 0,0 20 16,0-21-16,0 21 0,0 1 15,0-1-15,0 0 0,0 1 0,0-1 16,0 43-16,0-64 16,0 21-16,0 1 0,-21-22 0,21 0 15,0 0-15,0 0 0,0 0 16,0 1-16,-22-22 15,22-22 1,0 1 0,0 0-16,0-21 0,0 21 15,0-1-15,0-20 0,0 0 0,0 21 16,22-22-16,-1 1 0,21 21 16,-21 0-16,0-1 0,22 1 15,-22 0-15,21 0 0,-21 21 0,22 0 16,-22 0-16,0 0 0,0 21 15,0 0-15,1 0 0,-1 22 0,-21-22 16,0 21-16,0-21 0,0 22 16,0-22-16,0 21 0,-21-21 0,-1 22 15,1-22-15,21 0 0,-21 0 16,21 0-16,-21 1 0,0-1 16,21-42 15,0-1-16,21 1-15</inkml:trace>
  <inkml:trace contextRef="#ctx0" brushRef="#br0" timeOffset="1064.38">3916 804 0,'0'0'0,"-21"-42"0,-1 21 15,1 0-15,0 21 0,0-21 16,0-1-16,0 22 0,-22 0 16,22 0-16,0 0 0,-21 0 0,20 0 15,-20 22-15,21-1 0,-21 21 0,20-21 16,-20 22-16,21-1 0,0 0 15,-22 22-15,22-22 0,21 0 0,0 1 16,-21-22-16,21 21 0,0-21 16,0 1-16,0-1 0,21 0 15,0-21-15,22 0 16,-22 0-16,0 0 0,21 0 0,1 0 16,-1-21-16,-21 0 0,22-1 15,-1-20-15,0 21 0,-21-21 0,22 20 16,-22-20-16,0 0 0,0-1 15,0 1-15,-21 0 0,0 21 16,22-43-16,-22 43 0,-22 42 31,22 0-15,0 0-16,-21 1 0,21 20 16,-21 0-16,21-21 0,0 22 15,0 20-15,0-42 16,0 1-16,0 20 0,21-21 15,0 0-15,1-21 0,20 0 16,-21 0-16,0 0 0,0 0 16,22-21-16,-22 0 0,0 0 0,21 0 15</inkml:trace>
  <inkml:trace contextRef="#ctx0" brushRef="#br0" timeOffset="1341.23">4508 445 0,'0'0'0,"0"-22"0,-21 22 16,0 0-16,21 22 16,-21-1-16,21 0 15,-21 21-15,21-21 0,-21 22 16,21-1-16,0 0 0,0 1 0,-22-1 16,22 0-16,-21-20 0,21 20 15,0 0-15,0 1 0,0-22 0,0 21 16,0-21-16,0 0 0,0 1 15,0-1-15,0 0 0,0 0 0,21-21 16,1 0-16,-1 0 0,0 0 16,0 0-16,0-21 15,0 0-15,1 0 0,-1-1 0,0 1 16,-21 0-16,21-21 0,0 21 16</inkml:trace>
  <inkml:trace contextRef="#ctx0" brushRef="#br0" timeOffset="1542.11">4360 741 0,'0'0'0,"-21"0"0,21 21 0,21-21 31,0 0-15,1 0-16,-1 0 0,0 0 15,0 0-15,0 0 0,0 0 0,1 0 16,20 0-16,-21 0 0,0 0 15,0-21-15,1 21 0,20 0 0,-21-21 16,0 21-16,0 0 0</inkml:trace>
  <inkml:trace contextRef="#ctx0" brushRef="#br0" timeOffset="1926.64">5673 783 0,'0'-42'15,"0"21"-15,0 0 16,0-1-16,0 1 0,0 0 15,0 42 17,0 0-17,0 1-15,0-1 0,0 21 16,0-21-16,0 22 0,0-22 0,0 21 16,0 0-16,0-20 0,0-1 0,0 0 15,0 21-15,0-21 0,0 1 16,0-1-16,21-21 31,0 0-31,0 0 0,0-21 16,0-1-16</inkml:trace>
  <inkml:trace contextRef="#ctx0" brushRef="#br0" timeOffset="2362.4">6286 656 0,'0'0'0,"0"-21"16,-21 21 0,0 0-16,0 0 15,0 0-15,0 0 0,-1 21 0,1-21 16,0 21-16,0 1 0,-21 20 16,20-21-16,22 0 15,-21 0-15,21 1 0,0-1 16,0 0-16,21 0 15,1-21 1,-1 0-16,21 0 0,-21 21 16,0-21-16,1 0 0,20 0 15,-21 0-15,0 0 0,0 21 0,1-21 16,-1 0-16,0 22 16,-21-1-16,0 0 15,-21-21 1,0 21-16,-1-21 0,1 21 0,-21-21 15,21 21-15,-22-21 0,22 0 16,-21 22-16,21-22 0,0 0 0,-1 0 16,1 21-16,0-21 0,0 0 15,0 0 1,21-21 0,0-1-16,21 1 15,-21 0-15</inkml:trace>
  <inkml:trace contextRef="#ctx0" brushRef="#br0" timeOffset="2583.27">5567 466 0,'-21'0'16,"42"0"31,0 0-32</inkml:trace>
  <inkml:trace contextRef="#ctx0" brushRef="#br0" timeOffset="3378.81">8276 847 0,'21'-21'0,"-21"-1"15,0 1 1,0 0-16,0 0 0,0 0 16,0 0-16,0-1 0,-21 1 15,0 0-15,0 0 0,0 21 16,-22 0-16,1-21 0,21 21 15,-22 0-15,1 0 0,0 21 0,-1-21 16,1 21-16,0 0 0,21 0 16,-1 22-16,1-1 0,0-21 0,0 22 15,21-1-15,0 0 0,0-21 16,0 22-16,0-22 0,0 0 0,0 21 16,21-20-16,0-22 0,-21 21 0,43-21 15,-22 0-15,0 0 16,21 0-16,-21 0 0,22 0 0,-1-21 15,-21-1-15,22 1 0,-1 0 16,0-21-16,1-1 0,-22 1 0,21 0 16,0-1-16,-20 1 0,20-64 15,-42 22-15,0 41 16,0 1-16,0 0 0,0-1 16,0 1-16,0 21 0,0 0 0,0 42 31,0 21-31,-21-21 15,21 22-15,0-1 0,0 0 16,0 1-16,0-1 0,-21 21 16,21-20-16,0-1 0,0 0 0,0 1 15,0-1-15,0-21 0,0 22 16,0-22-16,0 0 0,21 0 0,-21 0 16,21-21-16,0 0 0,0 0 15,0 0-15,1 0 0,-1-21 16,0 0-16</inkml:trace>
  <inkml:trace contextRef="#ctx0" brushRef="#br0" timeOffset="3725.13">8572 783 0,'0'0'0,"0"21"0,0 1 16,0-1-1,22-21 1,-1 0-16,0 0 15,0 0-15,0 0 0,22-21 16,-22-1-16,0 22 0,21-21 0,-21 0 16,1 0-16,-1 21 0,0-21 15,-21 0-15,0-1 0,0 1 16,0 0-16,-21 21 0,0 0 16,-1 0-16,1 0 0,0 0 0,-21 0 15,21 21-15,-1 0 0,-20 1 0,21-1 16,0 0-16,0 21 15,21-21-15,0 22 0,0-1 0,0-21 0,0 0 16,0 22-16,0-22 16,0 0-16,0 0 0,21-21 0,0 21 15,0-21-15,0 0 0,22 0 16,-22 0-16,21 0 0,0-21 0,-20 21 16,20-21-16,0 0 0</inkml:trace>
  <inkml:trace contextRef="#ctx0" brushRef="#br0" timeOffset="4227.08">9250 402 0,'0'0'0,"0"-21"0,0 0 0,0 0 15,0 0-15,-21 21 0,21 21 32,0 0-32,0 0 0,0 21 15,0 1-15,0 20 0,0-20 16,0-1-16,0 0 0,0 1 15,0-1-15,0 0 0,-22 1 0,22-1 16,0-21-16,-21 21 0,21-20 16,0 20-16,0-21 0,0 0 0,-21 0 15,0-21 1,21-21 0,0 0-16,0 0 15,0 0-15,0-22 16,0 22-16,0 0 0,21-21 0,0 21 15,0-1-15,1 1 0,20 0 16,-21 0-16,0 0 0,22 21 0,-22 0 16,0 0-16,21 0 0,-21 0 15,22 0-15,-22 0 0,0 21 0,0-21 16,0 21-16,1 21 0,-22-20 16,0-1-16,0 0 0,0 0 0,-22 21 15,1-20-15,0-1 0,0 0 0,-21 0 16,20 0-16,-20 0 15,21-21-15,-21 22 0,20-22 0,-20 0 16,21 21-16,0-21 0,0 0 16,-1 0-16,44-21 31,-1 21-31,0-22 16,0 22-16,0-21 0,22 0 0</inkml:trace>
  <inkml:trace contextRef="#ctx0" brushRef="#br0" timeOffset="4640.85">9842 635 0,'-42'0'16,"21"21"-16,21 0 15,-21 1-15,21-1 16,-21 0-16,21 21 0,0-21 0,0 1 15,0-1-15,0 0 0,0 0 16,0 0-16,0 0 0,0 1 0,0-1 16,21-21-16,0 0 0,0 0 15,0 0-15,22 0 16,-22-21-16,0 21 0,21-22 16,-21 1-16,1 0 0,-1 0 15,0-21-15,0 20 0,0 1 0,0-63 16,-21 62-1,0 1-15,0 0 0,0 0 16,0 42 0,-21-21-16,21 21 15,0 0-15,0 1 0,-21-1 0,21 0 16,-21 0-16,21 21 0,0-20 16,0-1-16,0 0 0,0 0 0,0 0 15,0 0-15,21 1 16,21-22-16,-20 0 0,20 0 15</inkml:trace>
  <inkml:trace contextRef="#ctx0" brushRef="#br0" timeOffset="5263.13">10731 699 0,'0'0'0,"0"-22"0,-42-41 15,21 63 1,0-21-16,0 21 0,-1 0 0,1 0 15,0 0-15,0 0 0,0 0 0,0 0 16,-1 0-16,1 21 0,0 0 16,0 0-16,0 0 0,0 22 15,-1-22-15,22 0 0,0 21 16,-21-20-16,21 41 0,0-21 16,0-20-16,21-1 15,1 0-15,-1 0 0,0-21 0,0 0 16,0 0-16,0 0 0,22 0 0,-22 0 15,0-21-15,0 0 0,0 0 16,22-22-16,-22 22 0,0 0 16,-21-21-16,0-22 15,0 43-15,21 0 0,-21 0 16,0-1-16,0 1 0,0 42 31,0 1-15,-21 20-16,21-21 15,0 21-15,0-20 0,0 20 0,0 0 16,0 1-16,-21-1 0,21 64 16,0-64-16,0 0 0,0 22 15,0-22-15,0 22 0,0-22 0,0 22 16,0-22-16,0 21 0,0 1 16,0-1-16,0 1 0,0-22 0,0 22 15,0-22-15,0 0 0,0 1 0,0-1 16,-21-21-16,0 0 0,21 1 15,-22-1-15,1 0 0,0-21 16,0 0-16,-21 0 0,20 0 0,-20 0 16,0-21-16,-1 0 0,1-1 15,0 1-15,-1 21 0,22-21 0,-21 0 16,21 0-16,-22 0 0,22-1 0,0 1 16,0 0-16,21 0 15,-21 0-15,21 0 0,0-1 16,0 1-16,0 0 0,0 0 15</inkml:trace>
  <inkml:trace contextRef="#ctx0" brushRef="#br0" timeOffset="6274.31">12255 614 0,'0'0'0,"0"-21"0,-21 21 32,0 0-32,0 0 15,21 21-15,0 0 0,0 0 16,0 22-16,-21-22 0,21 0 0,0 21 15,0-21-15,0 22 0,0-1 16,0-21-16,0 0 0,0 22 0,0-22 16,0 0-16,0 0 0,0 0 0,-21-21 15,21 22-15,-22-22 16,1-22 0,21 1-16,-21 21 15,21-21-15,0-21 0,0 21 0,0-1 16,0-20-16,0 21 0,0-21 15,0 20-15,0-20 0,21 21 16,22-21-16,-1-1 0,-21 22 16,21 21-16,1-21 0,-22 21 0,21 0 15,-21 0-15,22 0 0,-22 0 16,21 21-16,1 0 16,-22 0-16,0 1 0,-21 41 15,0-42-15,0 22 0,0-22 16,0 0-16,0 21 0,0-21 0,0 1 15,-21-1-15,21 0 16,-21-21-16,-1 0 0,22-21 31,0 0-31,0-1 0,0 1 16,0 0-16,0 0 0,22-21 0,-1 20 16,0-20-16,0 21 0,0-21 15,0 20-15,1 1 0,20 0 16,-21 0-16,21 0 0,-20 21 0,20 0 15,-21 0-15,0 0 0,22 21 16,-22-21-16,-21 21 0,21 0 16,-21 22-16,0-22 0,0 21 0,0-21 15,0 22-15,0 20 16,-21-42-16,0 0 0,21 1 0,0-1 16,-22 0-16,22 0 0,-21-21 0,21 21 15,0-42 16,21 0-31</inkml:trace>
  <inkml:trace contextRef="#ctx0" brushRef="#br0" timeOffset="6683.07">13250 614 0,'0'0'0,"-21"0"31,0 21-31,0 0 16,0 0-16,-1 1 0,22-1 16,0 0-16,-21 21 0,0 1 15,21 20 1,0-21-16,0-20 0,0-1 0,0 0 0,0 0 16,21-21-16,0 21 0,1-21 15,-1 0-15,21 0 0,-21 0 16,0 0-16,22 0 0,-22-21 0,21 0 15,-21 21-15,22-21 0,-22-22 16,0 22-16,0 0 0,0-21 0,-21 21 16,0-22-16,0 22 0,0-21 15,0 21-15,0-1 0,-21 1 0,0 0 16,-21 0-16,21 21 0,-1 0 16,-20 0-16,21 0 0,-21 0 15,20 0-15,1 21 0,0 0 16,0 0-16,21 1 15,0-1-15,0 0 0,0 0 16,21 0-16,0 0 16,0-21-16,22 22 0,20-22 15</inkml:trace>
  <inkml:trace contextRef="#ctx0" brushRef="#br0" timeOffset="7179.79">14139 699 0,'0'0'16,"0"-22"-16,0 1 16,-21 0-16,0 21 0,0 0 0,0 0 15,-22 0-15,22 0 0,-42 0 16,41 0-16,-20 0 16,21 21-16,-21 0 0,20 1 0,1-1 15,0 21-15,0-21 0,0 22 16,0-1-16,21-21 0,-22 21 0,22-20 15,0 20-15,0-21 0,0 0 0,0 0 16,22 1-16,-1-22 0,0 21 16,0-21-16,21 0 0,-20 0 15,20 0-15,-21-21 0,21 21 0,1-22 16,-22 1-16,21 0 0,1-21 16,-22 21-16,21-22 0,-21 1 0,0 0 15,1-1-15,-1-20 0,0 20 16,-21-20-16,0 21 0,0-22 0,0 22 15,0-22-15,0 22 0,0 21 16,0 0-16,0-1 0,0 1 0,-21 21 16,0 21-1,-1 1-15,22-1 0,-21 21 0,21-21 16,0 22-16,0-1 0,-21 0 0,21 1 16,0-1-16,0 0 0,0-21 15,0 22-15,0-1 0,0-21 0,0 22 16,0-22-16,0 21 15,0-21-15,0 0 0,21-21 0,-21 22 16,21-22-16,1 0 0,-1 0 16,42-22-16</inkml:trace>
  <inkml:trace contextRef="#ctx0" brushRef="#br0" timeOffset="7562.08">14499 741 0,'0'0'0,"0"21"16,21-21 15,0 0-31,1 0 0,-1 0 0,0-21 16,0 0-16,0 21 0,0-21 15,1 21-15,-1-22 0,0 1 0,0 21 16,-21-21-16,0 0 15,0 0-15,0 0 0,0-1 16,-21 22-16,0 0 0,0 0 0,-1 0 16,1 0-16,-21 0 0,21 22 15,-22-1-15,22 0 0,-21 0 16,21 0-16,0 22 0,-1-22 0,22 21 16,0-21-16,0 22 0,0 20 15,0-42-15,43 22 16,-22-22-16,0-21 0,0 21 15,0-21-15,22 0 0,-1 0 0,-21 0 16,22 0-16,-1 0 0,0-21 16,43-22-16</inkml:trace>
  <inkml:trace contextRef="#ctx0" brushRef="#br0" timeOffset="7962.93">16002 593 0,'0'0'0,"-21"-21"16,0 21-16,-1 0 0,1-22 0,0 22 16,0-21-16,0 0 0,0 21 15,-1-21-15,1-21 16,21 20-16,-21 1 0,21 0 0,0-21 15,0-1 1,21 22-16,0 0 0,1 0 0,20 21 16,-21 0-16,0 0 0,0 0 0,22 0 15,-22 0-15,0 0 0,21 42 16,-20 1-16,-1-22 16,-21 42-16,0-20 0,0-22 15,0 21-15,0 0 0,-21-20 16,-1-1-16,1 21 0,0-21 0,0 0 15,0 1-15,0 20 0,21-21 0,-22 0 16,1 0-16,0-21 0,0 22 16,21-1-16,0 0 0,0 0 15,0 0-15,0 0 16,0 1 0</inkml:trace>
  <inkml:trace contextRef="#ctx0" brushRef="#br0" timeOffset="8224">15896 1249 0,'0'0'15,"0"21"1,0-42 15,0 0-15,0 0-1,-21 21 1,0 0 0,0 0-16,21 21 15,-22-21 1</inkml:trace>
  <inkml:trace contextRef="#ctx0" brushRef="#br0" timeOffset="11279.07">614 2286 0,'-21'-21'0,"21"0"32,0 0-1,0-1-31,0 44 47,0-1-47,0 0 0,0 0 0,0 0 15,0 22-15,0-1 16,0 21-16,0-20 0,0 20 0,0 1 16,0-22-16,0 22 0,0-22 15,-22 21-15,22-20 0,-21-1 16,21 0-16,-21-20 0,21 20 0,0-21 16,0 0-16,-21 0 0,21 1 15,0-1-15,0-42 31,0-1-31,21 1 16</inkml:trace>
  <inkml:trace contextRef="#ctx0" brushRef="#br0" timeOffset="12590.75">487 2498 0,'0'0'0,"0"-21"0,0-22 16,0 22-16,0 0 15,0 0-15,0-22 0,0 22 16,21 0-16,0 0 0,0-21 0,22 20 16,-22 1-16,21 21 15,0-21-15,1 21 0,-1 0 0,-21 0 16,22 0-16,-1 21 0,0 0 0,-21 1 16,1 20-16,-1-21 15,0 21-15,-21 1 0,0-1 0,0 0 16,0 22-16,-21-22 0,-22-21 15,22 22-15,-21-1 0,21-21 0,-22 0 16,1 1-16,21-1 0,-21 0 16,-1-21-16,22 0 0,0 0 15,0 0-15,0 0 0,-1 0 0,22-21 16,-21 21-16,21-21 0,0-1 16,0 44 15,21-1-16,-21 0-15,22 0 0,-22 21 16,0-20-16,21-1 0,-21 0 16,21 21-16,0-21 0,-21 1 15,21-1-15,0 0 0,1 0 0,-1 0 16,0-21-16,0 21 0,21-21 16,-20 0-16,-1 0 0,21 0 0,-21 0 15,22 0-15,-22-21 0,21 0 16,-21 0-16,0 0 0,22-22 15,-22 1-15,0 21 0,0-21 16,-21 20-16,21-20 0,-21 21 16,0 0-16,0 0 0,0-1 0,0 1 15,0 0-15,0 42 32,-21 0-32,21 1 15,-21-1-15,21 21 0,0-21 0,0 0 16,0 22-16,0-22 15,0 42-15,0-41 16,0-1-16,21 0 0,0-21 0,1 0 16,-1 21-16,0-21 0,0 0 15,21 0-15,-20 0 0,20-21 0,-21 21 16,21-21-16,-20 0 16,-1-1-16,63-62 15,-62 63-15,-22-43 16,0 43-16,0 0 0,0 0 0,0-1 15,0 1 1,-22 42 0,22 1-16,0-1 0,0 0 15,-21 0-15,21 0 0,0 0 16,0 22-16,0-22 0,0 0 0,0 0 16,0 0-16,0 1 0,0-1 15,21-21-15,1 21 0,-1-21 16,21 0-16,-21 0 0,0 0 15,22 0-15,-1 0 0,-21 0 0,22 0 0,-22-21 16,0 0-16,0-1 16,21 22-16,-42-21 0,22-21 15,-22 21-15,21 0 0,-21-1 0,0 1 16,0-21-16,0 21 16,0 0-16,-21 21 0,-1 0 15,22 21 1,0 0-16,0 0 0,0 0 15,0 0-15,0 1 0,0 20 16,0-21-16,0 0 0,0 0 16,0 1-16,0-1 0,0 0 15,0 0-15,0 0 0,0 0 16,0-42 15,0 0-15,0 0-16,0 0 0,0-22 15,0 22-15,0 0 0,22-21 16,-1-1-16,0 22 0,0-21 0,0 0 16,0 20-16,22-20 0,-22 21 15,21 0-15,-21 21 0,22 0 16,-1 0-16,-21 0 0,22 0 16,-22 21-16,0 0 0,0 0 0,0 0 15,-21 22-15,21-22 0,-21 21 16,0-21-16,0 22 0,0-22 0,0 21 15,0-21-15,0 1 0,0-1 16,0 0-16,-21 0 0,21 0 0,-21-21 31,21-21-15,0 0-16</inkml:trace>
  <inkml:trace contextRef="#ctx0" brushRef="#br0" timeOffset="13126.96">3831 2371 0,'0'0'0,"0"-21"16,0 42 15,0 0-31,0 21 0,0-21 16,0 22-16,21-1 0,-21 0 15,0 22-15,21-22 0,-21 1 0,0-1 16,0 43-16,0-1 16,0-41-16,0-22 0,0 21 15,0-21-15,-21 0 0,21 1 0,0-1 16,0 0-16,-21-42 31,0 0-15,21-1-16</inkml:trace>
  <inkml:trace contextRef="#ctx0" brushRef="#br0" timeOffset="13719.64">3471 2900 0,'0'0'0,"21"0"32,1 0-32,-1-21 15,21 21-15,-21 0 0,22 0 16,20-21-16,-21 21 0,22-22 0,-22 22 15,22-21-15,-22 0 0,0 0 16,1 21-16,-1-21 0,22-43 16,-43 43-16,0 0 15,0 0-15,-21 0 0,0-1 0,0-20 16,0 21-16,0 0 0,0 0 16,0-1-16,-21 22 15,21 22 1,0-1-16,0 0 15,-21 0-15,21 21 0,0-20 16,0 20-16,0 0 0,0-21 16,0 22-16,0-1 0,0 0 0,0-20 0,0 20 15,0-21-15,0 21 0,0-20 16,0-1-16,0 0 0,-21 0 16,21 0-16,0 0 0,0 1 15,0-44 16,0 1-31,0 0 0,0-21 16,0 21-16,21-1 0,0-20 16,0 21-16,0-21 0,0-1 15,22 22-15,-22 0 0,0-21 0,21 20 16,-20 22-16,20-21 0,-21 21 16,21 0-16,-20 0 0,-1 21 0,0-21 15,0 43-15,-21-22 16,0 0-16,0 21 0,0-20 15,0-1-15,0 0 0,-21 0 0,21 0 16,-21 0-16,21 1 0,-21-1 16,-1 0-16,22-42 47,22 21-47</inkml:trace>
  <inkml:trace contextRef="#ctx0" brushRef="#br0" timeOffset="14074.44">4741 2836 0,'21'0'0,"1"0"0,-1 0 16,0 0-16,0 0 16,0 0-16,22 0 0,-22 0 0,21-21 15,-21 0-15,22 21 0,-22-21 16,21 0-16,-21 0 0,0-1 0,1 22 15,-1-21-15,-21 0 0,0 0 16,0 0-16,-21 21 16,-1 0-16,1 0 0,-21 0 0,21 0 15,-22 21-15,22 0 0,-21 0 16,21 22-16,-22-22 0,22 21 16,0-21-16,0 22 0,21-22 15,0 0-15,0 21 0,0-21 0,0 1 16,0-1-16,21 0 0,-21 0 15,42 0-15,-20-21 0,-1 21 0,21-21 16,0 0-16,1 0 0,-22 0 0,64 0 16,-64 0-16,21-21 15,0 0-15,-20 21 0,-1-21 0</inkml:trace>
  <inkml:trace contextRef="#ctx0" brushRef="#br0" timeOffset="14591.72">7472 2138 0,'0'0'0,"0"-21"0,0 42 47,0 0-47,0 0 0,0 0 0,0 22 16,0-1-16,-21 0 0,21 1 15,-22 20-15,1-20 0,0 20 16,0-21-16,21 1 0,-21-1 15,0 0-15,21 1 0,0-1 0,0-21 16,0 0-16,0 1 0,0-1 0,21-21 16,0 0-1,0 0-15,0-21 16,-21-1-16,0 1 16</inkml:trace>
  <inkml:trace contextRef="#ctx0" brushRef="#br0" timeOffset="14778.48">7239 2646 0,'0'0'0,"21"0"47,0 0-47,0 0 0,1 0 16,-1 0-16,0-21 0,0 21 0,0-21 15,0 21-15,1 0 0,-1 0 16,0 0-16,0-22 0,0 22 15,0-21 1</inkml:trace>
  <inkml:trace contextRef="#ctx0" brushRef="#br0" timeOffset="15155.57">7705 2625 0,'0'0'0,"21"21"0,-21 0 15,21-21 1,-21 21-16,21-21 15,0 0-15,0 0 0,1 0 16,-1-21-16,0 21 0,21-21 0,-21 0 16,22 21-16,-22-21 0,21-1 0,-21 1 15,1 0-15,-1 0 0,0-21 16,-21 20-16,0 1 0,0 0 16,0 0-16,0 0 15,-21 21-15,0 0 16,-1 0-16,1 0 0,0 0 15,0 21-15,-21 0 0,20 21 0,1-20 16,0-1-16,0 21 0,21-21 0,-21 43 16,0-22-16,21-21 15,0 22-15,0-22 0,0 0 0,0 0 16,0 0-16,21 0 0,0-21 16,0 22-16,0-22 0,0 0 0,43 0 15,-43 0-15,21 0 16,1 0-16,-22-22 0,21 1 15,1 0-15,-1 0 0,0 0 0,1-22 16</inkml:trace>
  <inkml:trace contextRef="#ctx0" brushRef="#br0" timeOffset="15495.32">8594 2413 0,'0'0'0,"-22"0"16,1 0-16,0 0 15,0 0-15,0 0 0,0 21 0,-1 0 16,1-21-16,0 22 0,21-1 0,0 0 15,0 0-15,0 0 0,0 0 16,0 1-16,0-1 0,21 0 16,0-21-16,22 42 15,-22-42-15,0 21 0,0-21 16,0 22-16,1-1 0,-1-21 0,-21 21 16,21-21-16,-21 21 0,0 0 15,-21-21-15,0 21 16,-1-21-16,1 0 0,-21 0 15,21 0-15,-22 0 0,1 0 0,21 0 16,-21 0-16,-1 0 0,22 0 16,0 0-16,0 0 0,0 0 0,-1-21 15,22 0-15,0 0 16,22 21-16,-1-21 16,21 21-16,-21-21 0,22-1 15,-22 22-15,21-21 0,0 0 0</inkml:trace>
  <inkml:trace contextRef="#ctx0" brushRef="#br0" timeOffset="15779.47">9102 2159 0,'0'-21'15,"-22"42"1,22 0-16,-21-21 0,0 21 0,21 22 15,-21-22-15,21 21 16,-21 1-16,21-1 0,-21 0 0,-1 1 16,1-1-16,21 0 0,0 1 15,0-1-15,-21 0 0,21 22 16,0-43-16,0 0 0,0 0 0,21 0 16,0 1-16,1-1 0,-1-21 15,0 0-15,0 0 0,0 0 0,0 0 16,1 0-16,-1-21 0,0-1 15,0 1-15,0 0 0</inkml:trace>
  <inkml:trace contextRef="#ctx0" brushRef="#br0" timeOffset="15962.87">8911 2455 0,'0'0'15,"-21"0"-15,0 0 0,42 0 31,21 0-31,-21 0 0,1 0 16,20 0-16,-21 0 0,21 0 16,1 0-16,-22-21 0,0 21 0,21 0 15,-20 0-15,-1-21 0,0 21 16,-21-21-16,21 21 16</inkml:trace>
  <inkml:trace contextRef="#ctx0" brushRef="#br0" timeOffset="17127.95">10223 2688 0,'0'0'0,"-21"21"0,21 1 0,-21-1 16,21 0-16,-21-21 0,21 21 15,21-42 17,0 0-32,0 21 0,22-21 15,-22-1-15,0-20 0,21 21 16,1-21-16,20-22 0,-20-21 16,-1 43-16,-21 0 15,-21 21-15,0-22 0,0 22 0,0 0 16,0 0-16,0 0 0,-21 21 15,0 0-15,0 0 0,-1 0 16,1 21-16,0 0 0,0 0 0,0 0 16,21 0-16,0 1 0,0-1 15,0 21-15,0-21 0,21 0 0,0 22 16,0-22-16,22 0 0,-22 0 16,21 0-16,-21 1 0,43 20 15,-22-21-15,-42 0 0,21 0 16,-21 1-16,0-1 15,-21-21-15,21 21 0,-42-21 0,21 0 16,-22 21-16,22-21 0,-21 0 16,-1 0-16,22 0 0,-21 0 0,21 0 15,0 0-15,-1 0 0,1 0 16,42-21 0,1 21-16,-1-21 15,0 0-15,0 21 16,0-22-16,0 1 0</inkml:trace>
  <inkml:trace contextRef="#ctx0" brushRef="#br0" timeOffset="17399.31">11028 2265 0,'0'0'0,"-21"0"15,-1 0-15,1 0 16,0 21-16,0-21 0,0 21 15,0 0-15,-1 22 0,1-22 0,21 0 16,0 21-16,0 1 0,-21-22 16,21 21-16,0 1 0,0-22 15,0 21-15,0-21 0,0 0 0,21 1 16,-21-1-16,21 0 0,1-21 16,-1 0-16,0 21 0,21-21 0,-21 0 15,1 0-15,-1 0 0,0 0 16,0-21-16,0 0 0,0 0 0,1-1 15,20 1-15,-21 0 0,0 0 0</inkml:trace>
  <inkml:trace contextRef="#ctx0" brushRef="#br0" timeOffset="17783.09">11345 2307 0,'0'-21'31,"21"21"-15,1 0-16,-1 0 0,0 0 16,0 0-16,0 21 0,0-21 15,-21 21-15,22 1 0,-22-1 0,21 0 16,-21 0-16,0 64 16,0-43-16,0-21 0,0 22 15,0-1-15,-21-21 16,-1 0-16,22 0 0,-21-21 15,21-21 17,0 0-32,0 0 0,0 0 15,21-22-15,-21 22 0,0-42 16,43-22-16,-43 64 16,21 0-16,-21-22 0,42 1 15,-21 21-15,1 21 16,-1 0-16,0 0 15,0 0-15,0 0 0,0 0 16</inkml:trace>
  <inkml:trace contextRef="#ctx0" brushRef="#br0" timeOffset="18092.91">12128 2328 0,'0'0'16,"0"-42"0,0 21-16,-21 21 0,0 0 15,21 21 1,0 0-16,-21 0 0,0 1 16,21-1-16,-21 21 15,21-21-15,-22 22 0,1-22 0,21 21 16,0-21-16,-21 0 0,21 22 0,-21-22 15,21 0-15,0 0 0,0 0 16,0 1-16,21-22 16,0 0-1,0-22-15,1 1 0,-1 21 0,0-42 16,0 21-16,0 0 0,0-22 0</inkml:trace>
  <inkml:trace contextRef="#ctx0" brushRef="#br0" timeOffset="18423.73">12213 2074 0,'0'0'0,"-21"-21"0,-43 21 16,43 0-16,0 0 0,0 0 15,0 21-15,0 1 0,21-1 16,-22 0-16,22 0 0,0 0 16,0 0-16,0 1 15,22-22-15,-1 0 0,0 0 0,0 0 16,0 0-16,0 0 0,1 0 15,-1 0-15,21 0 0,-21 0 0,0-22 16,-21 1-16,22 21 0,-22-21 16,0 0-16,0 0 15,0 0-15,-22 21 16,1-22-16,0 22 16,0 0-16,0 0 0,0 0 0,-1 22 15,1-1-15,0 0 16,21 0-16,0 0 0,0 0 15,0 1-15,0 20 0,0-21 16,21 0-16,0 0 0,1 1 16,-1-22-16</inkml:trace>
  <inkml:trace contextRef="#ctx0" brushRef="#br0" timeOffset="18773.53">12552 2350 0,'0'0'0,"0"-22"16,-21 22-16,21 22 31,0-1-31,0 0 0,-22 0 0,22 0 0,0 22 16,-21-1-16,21-21 0,0 43 15,0-22-15,0 0 0,-21 1 0,21 20 16,-21-21-16,21 22 0,0-22 15,0 22-15,-21-1 0,0 1 16,-1-22-16,22 22 0,0-22 0,-21 21 16,21-20-16,-21-1 0,21-21 0,0 22 15,0-22-15,0 0 0,0 0 16,0 0-16,21-21 16,-21-21-1,21 0-15,1 0 0,-1 0 16,0-22-16,0 22 0,-21-21 0,21-1 15,0 1-15</inkml:trace>
  <inkml:trace contextRef="#ctx0" brushRef="#br0" timeOffset="19092.86">12531 2667 0,'0'0'0,"-43"-85"16,43 64-16,0 0 15,0-42-15,0 41 0,0 1 16,0 0-16,21 21 0,1-21 15,-1 0-15,0 21 0,0 0 0,0 0 16,0 0-16,22 0 16,-22 0-16,0 21 0,0-21 0,0 21 0,1 21 15,-1-20-15,-21-1 0,0 21 0,0-21 16,0 22-16,0-22 0,-21 21 16,-1-21-16,1 0 0,0 22 15,0-22-15,0 0 0,0-21 16,-1 21-16,-20 0 0,21-21 0,0 22 15,0-22-15,21-22 32,21 1-17,-21 0-15,21 21 0,0-21 16,0 0-16,0 0 0</inkml:trace>
  <inkml:trace contextRef="#ctx0" brushRef="#br0" timeOffset="19373.75">13166 2117 0,'-22'0'16,"22"21"-16,-21-21 16,21 21-16,0 0 0,0 0 0,-21 1 15,21-1-15,0 21 0,-21 0 16,21-20-16,0 20 0,0 0 0,-21 1 15,21-1-15,0 0 0,-21-21 0,21 22 16,0-22-16,0 21 0,0-21 16,0 1-16,0-1 15,21-21-15,0 0 0,0 0 16,0 0-16,0-21 0,1-1 16,-1 22-16,0-21 0,0 0 0,0-21 15,-21 21-15,21-1 0</inkml:trace>
  <inkml:trace contextRef="#ctx0" brushRef="#br0" timeOffset="19555.65">13081 2307 0,'-21'0'16,"42"0"-1,0 0-15,0 0 16,0 0-16,1-21 0,20 21 0,-21 0 15,0 0-15,22 0 0,-22 0 16,0 0-16,0 0 0,0-21 16</inkml:trace>
  <inkml:trace contextRef="#ctx0" brushRef="#br0" timeOffset="21012.27">15303 2604 0,'0'0'0,"-21"-22"15,0 22 1,21-21 31,21 0-31,-21 0-16,21 21 15,1-21-15,20 0 0,-21-22 0,0 22 16,22 0-16,-22-21 0,106-64 15,-64 21 1,-42 64-16,1-21 0,-1-1 16,-21 22-16,0 0 0,0 0 0,-21 21 15,-1 0-15,1 0 0,-21 21 16,0-21-16,20 21 0,-20 0 16,0 0-16,21 22 0,-1-22 0,1 42 15,21-41-15,0-1 16,0 42-16,43-42 0,-22 22 15,0-22-15,21 21 0,1-21 16,-22 1-16,21-1 0,0 0 16,-20 0-16,20 0 0,-21 0 0,0 1 15,-21-1-15,-21-21 16,-21 0 0,21 0-16,-1 0 0,-20 0 15,0-21-15,-1 21 0,22-22 0,-21 22 16,0-21-16,20 0 0,1 21 0,0-21 15,0 21-15,42 0 32,0 0-32,0 21 15,1 0-15,20-21 0,-21 21 16,0-21-16,22 0 0,-22 0 0,21 0 16,-21 0-16,22 0 0,-1 0 15,-21 0-15,21-21 0,1 21 0,-22-21 16,42-21-16,-20 21 15,-1-22-15,-21 1 0,22 21 16,-22-64-16,0 64 0,0-21 16,-21-1-16,21 1 0,-21 0 15,0-1-15,0 1 0,0 0 0,0-1 16,0 22-16,0-21 16,0 21-16,0-1 0,0 44 31,-21-22-31,21 21 0,-21 21 0,21-21 15,0 22-15,0-1 0,0 0 0,-21-21 16,21 22-16,0-1 0,0 0 16,0 1-16,0-1 0,0 22 15,0-22-15,0 0 0,21-21 16,-21 1-16,21-1 0,0 0 0,0-21 16,22 0-16,-22 0 0,0 0 15,21 0-15,-20 0 16,20-21-16,-21 0 0,21-1 0,-20 1 15,20 0-15,-21-21 0,21 21 16,-20-1-16,-1-20 0,-21 21 0,21 0 16,-21 0-16,21-1 0,-21 1 0,0 0 15,-21 42 17,0 0-32,0-21 0,21 22 15,-22-1-15,22 0 0,-21 21 0,21-21 16,0 1-16,0-1 0,0 0 0,0 0 15,0 0-15,0 0 0,43 1 16,20-22 0,-42 0-16,0 0 15,1 0-15,-1 0 0,0-22 0,0 22 16,21-21-16,-20-21 0,-1 21 0,0 0 16,21-22-16,-21-20 15,-21 20-15,0 22 0,0 0 16,0-21-16,0 21 0,-21-1 15,0 1-15,0 0 0,0 21 0,0 0 16,-64 0-16,64 21 16,-22-21-16,22 21 0,0 1 15,0-1-15,0 0 0,0 0 16,21 0-16,-22 0 0,22 1 0,0-1 16,0 0-16,0 0 0,22-21 15,-1 21-15,-21 0 0,63-21 16,-42 22-16,43-22 15</inkml:trace>
  <inkml:trace contextRef="#ctx0" brushRef="#br0" timeOffset="21622.74">17251 2096 0,'0'0'0,"-64"0"15,64 21 1,-21-21 0,21 21-16,-21 0 0,21 0 0,0 0 15,-21 1-15,21-1 0,0 21 0,0-21 16,0 0-16,0 1 0,0 20 16,0-21-16,0 0 0,0 0 0,0 1 15,0-1-15,0 0 16,21-21-1,0-21 1,0 0-16,0-1 0,-21 1 16,22 0-16,-1 0 0,0 0 15,0-43-15,0 43 0,0 0 16,1 21-16,-22-21 0,0 0 16,21 21-16,0 0 15,-21 21 1,0 0-16,0 0 0,0 0 15,0 0-15,0 1 0,0-1 0,21 0 16,-21 0-16,21 0 0,0 0 16,-21 1-16,22-22 0,-1 0 15,0 0-15,0 0 16,0 0-16,0 0 0,22-22 16,-22 22-16,0-21 0,0 0 0,0 0 15,1 0-15,-1 0 0,-21-1 16,0 1-16,21 0 0,-21 0 0,0-43 15,0 43-15,0 0 16,0 0-16,-21 0 0,0 0 0,21-1 16,-22 22-16,1 0 0,0-21 15,0 21 1,0 0-16,21 21 16,-21-21-1</inkml:trace>
  <inkml:trace contextRef="#ctx0" brushRef="#br0" timeOffset="22678.55">18902 2096 0,'0'-22'16,"0"1"-1,0 0 1,0 42 31,0 0-47,0 1 0,0-1 15,0 21-15,0 0 16,0-20-16,0-1 0,0 0 16,0 21-16,0 1 0,0-1 0,0-21 15,0 0-15,-21-21 0,21 21 16,0 1-16,0-44 31,0 1-15,0 0-16,0 0 0,0-21 15,0 20-15,0 1 0,21-21 16,-21 21-16,21 0 0,0-22 0,-21 22 16,21-21-16,0 21 0,1-1 15,-1 1-15,0 0 0,0 0 16,0 21-16,0 0 0,1 0 15,-1 0-15,0 0 0,0 21 0,0 0 16,-21 0-16,0 1 0,21-1 16,-21 21-16,0-21 0,0 0 15,0 22-15,0-22 0,0 0 0,0 0 16,0 0-16,0 1 0,-21 20 16,21-21-16,0-42 31,0 0-16,0 0-15,0-1 0,0 1 16,21 0-16,1 0 0,-22 0 16,21-22-16,0 22 0,0-21 15,0 21-15,-21-22 0,21 22 0,22 0 16,-22 0-16,0 0 0,0 0 0,0-1 16,22 22-16,-22 0 15,0 0-15,0 0 0,0 22 0,1-1 16,-1 0-16,-21 0 0,0 21 15,0-20-15,0-1 0,0 0 0,0 21 16,0-21-16,0 1 0,0-1 0,0 0 16,0 0-16,-21 0 0,-1 0 15,22-42 95</inkml:trace>
  <inkml:trace contextRef="#ctx0" brushRef="#br0" timeOffset="23142.91">20002 2053 0,'22'-42'15,"-22"21"-15,0 0 16,-22 42 15,1 0-15,21 0-16,-21 0 0,21 22 0,0-22 15,-21 0-15,21 0 0,-21 21 16,21-20-16,0-1 0,0 0 0,0 0 16,0 0-16,0 0 15,21-21-15,0 0 0,0 0 16,0 0-16,1 0 0,-1 0 16,0 0-16,0 0 0,43-21 15,-1-21 1,-42 21-16,0 0 0,-21-1 15,0 1-15,22 0 0,-22 0 0,0-21 16,0 20-16,0 1 0,0 0 0,-43-21 16,1 42-1,21 0-15,0 0 0,-1 0 0,1 0 16,0 0-16,0 21 16,0 0-16,0 0 0,21 0 15,0 1-15,0-1 16,0 0-16,21 0 15,0-21-15,0 0 0</inkml:trace>
  <inkml:trace contextRef="#ctx0" brushRef="#br0" timeOffset="23679.33">20891 2096 0,'0'0'16,"0"-22"-16,0 1 15,0 0-15,-21 0 0,0 21 0,0-21 0,0 21 16,0 0-16,-1 0 0,1 0 16,0 0-16,0 0 0,-21 0 15,20 21-15,1 0 0,-21 0 0,21 0 16,0 1-16,-1-1 0,1 0 16,0 0-16,0 0 0,0 22 0,21-22 15,0 0-15,0 0 0,0 0 0,0 0 16,0 1-16,21-22 0,0 21 15,21-21-15,1 0 0,-22 0 16,0 0-16,21 0 0,-20 0 16,20 0-16,-21-21 0,21-1 0,-20 22 15,-1-21-15,21 0 0,-21-21 16,0 21-16,1-1 0,-1-20 16,0 0-16,0-1 0,0 1 0,0 0 15,-21-22-15,0 22 0,22 0 16,-22-1-16,21 1 0,-21 21 0,0-22 15,0 22-15,0 42 32,0 1-32,-21 20 0,21-21 15,-22 21-15,22 1 0,-21-22 0,21 21 16,0 1-16,0-1 0,0 0 16,0-21-16,0 22 0,0-22 0,0 0 15,0 0-15,0 0 0,0 1 16,0-1-16,0 0 0,21-21 31,1 0-31,-1 0 16,0 0-16,0-21 0</inkml:trace>
  <inkml:trace contextRef="#ctx0" brushRef="#br0" timeOffset="24016.14">21378 2117 0,'21'0'0,"-21"-21"16,22 21-16,-1-22 0,0 22 16,-21-21-16,21 21 0,0-21 0,0 21 15,1-21-15,-1 0 16,0 0-16,-21-1 16,0 1-1,-21 21-15,0 0 16,-1 0-16,-20 0 0,21 21 0,-21 1 15,20-1-15,-20-21 0,21 21 16,0 21-16,-22 1 0,43-22 16,-21 0-16,21 0 0,0 0 15,0 0-15,0 1 0,21-1 16,1 0-16,-1 0 0,42 0 16,-20-21-16,-22 0 0,21 0 0,0 0 15,-20 0-15,20 0 0,0 0 16,-21 0-16,1 0 0,-1-21 0,21 0 15</inkml:trace>
  <inkml:trace contextRef="#ctx0" brushRef="#br0" timeOffset="24859.17">23495 1545 0,'0'0'0,"0"-21"0,0 0 0,0 0 15,0 0-15,0-1 0,0 1 16,0 42 15,0 1-31,0-1 0,0 21 0,0 0 16,0 1-16,0-1 16,0 0-16,0 22 0,0-22 0,0 22 15,0-22-15,0 0 0,0 22 16,0-22-16,0 1 0,0-1 0,0 0 15,0-21-15,0 22 0,0-22 0,-21 0 16,21 0-16,-21 0 0,21 1 16,0-1-16,0-42 31,0-1-31,0 1 0,0 0 0,0 0 16,0 0-16,0-22 0,0 22 15,0-21-15,21 0 0,0 20 0,0-20 16,21 0-16,-20 21 0,20-22 15,0 22-15,1 0 0,20 0 16,-21 21-16,1 0 0,20 0 0,-20 0 16,-1 21-16,0 0 0,1 0 15,-22 0-15,21 1 0,-21 20 16,-21-21-16,0 21 0,0-20 0,0 20 16,-21-21-16,-21 0 0,-1 0 0,1 1 15,0-1-15,-1 0 0,-62 0 16,62 0-16,1-21 15,0 0-15,20 0 0,-41 0 16,42 0-16,0 0 0,-1 0 0,22-21 31,0 0-15,22 21-16,20 0 0,-21 0 16,0-21-16,22 21 0,-1 0 0,0-21 15</inkml:trace>
  <inkml:trace contextRef="#ctx0" brushRef="#br0" timeOffset="25956.4">24553 2032 0,'0'0'0,"0"-21"16,0 0-16,0 0 0,0-1 15,-21 1-15,0 0 0,0 0 0,21 0 16,-21 0-16,-1 21 15,1 0-15,0 0 0,0 0 16,0 21-16,21 0 0,-21 0 0,-1 0 16,1 0-16,21 22 0,-21-22 15,0 21-15,0-21 0,21 1 0,0 20 16,0-21-16,-21 0 0,21 22 16,0-22-16,0 0 0,0 0 15,0 0-15,21-21 0,0 0 16,0 0-16,0 0 15,22 0-15,-22 0 0,0-21 16,21 0-16,-21 21 0,1-21 16,-1 0-16,0-1 0,0-41 15,0 21-15,0-1 16,-21 22-16,0-21 0,0 21 16,0-1-16,0 1 0,0 42 31,0 1-31,0-1 15,0 0-15,-21 0 16,21 0-16,0 22 0,0-22 0,0 0 16,0 0-16,0 0 0,0 0 0,0 1 15,0-1-15,0 0 16,21-21-16,1 0 0,-1 0 16,0 0-16,0 0 0,0 0 15,22 0-15,-22 0 0,0 0 0,0-21 16,21 0-16,-20-1 0,20 1 0,-21 0 15,0 0-15,0 0 0,1 0 16,-1-22-16,-21 22 0,0 0 16,0 0-16,-21 21 15,-1 21 1,1 0-16,21 0 16,-21-21-16,21 21 0,0 1 0,0-1 15,0 0-15,0 0 0,0 0 16,0 0-16,0 1 0,21-1 15,0 0-15,-21 0 0,22 0 16,-44-21 31,1 0-47,0 0 0,0 0 16,0 0-1,0 0 1,42 0 15,0 0-15,0 21-16,0-21 0,0 0 0,1 0 15,-1 0-15,21 0 16,-21 0-16,0 0 0,1-21 0,-1 21 16,0-21-16,21 0 0,-21 21 15,1-21-15,-1 0 0,0-1 0,0 1 16,0 0-16,-21 0 0,0 0 0,21 0 15,-21-1-15,0 1 16,0 0-16,-21 42 31,0 0-15,21 1-16,-21-1 0,21 0 16,-21 0-16,21 0 0,0 0 0,0 1 15,0-1-15,0 0 0,0 0 16,0 0-16,21 0 15,0-21 1,0 0-16,0 0 16,1 0-16,-1 0 0,0 0 0,21 0 15,-21 0-15,1 0 0,20-21 16</inkml:trace>
  <inkml:trace contextRef="#ctx0" brushRef="#br0" timeOffset="26505.09">25908 2117 0,'0'0'0,"0"-43"16,0 22 0,0 0-16,0 0 0,-21 21 15,0 0-15,21-21 0,-22 21 16,1 0-16,0 0 0,0 0 16,0 21-16,0 0 0,-1-21 0,1 21 15,21 0-15,-21 1 0,-21 20 16,42-21-16,0 0 0,0 0 15,0 1-15,-21-1 0,21 0 16,0 0-16,0 0 0,0 0 16,0 1-16,0-1 0,21-21 15,0 0-15,0 0 16,0 0-16,0 0 0,1 0 16,-1 0-16,0-21 0,0-1 0,0 1 15,0 21-15,1-21 0,-1-21 0,0 21 16,0-1-16,0-20 0,0 0 0,-21-1 15,22 1-15,-1 0 0,-21-22 16,0 22-16,21-22 0,-21 22 0,21 0 16,-21 21-16,0-22 0,0 22 15,0 63 17,0-20-32,-21 20 0,21-21 0,-21 21 15,21 22-15,-21-22 0,21 1 16,0-1-16,0 0 0,0-21 0,0 22 15,0-22-15,0 21 0,0-21 0,0 1 16,0 20 0,0-21-16,21-21 0,0 0 15,0 0-15,0 0 0,0 0 16,1 0-16,20 0 16,-21-21-16,0 0 0,0 0 15,1-1-15,-1 22 0,-21-21 16,21 0-16</inkml:trace>
  <inkml:trace contextRef="#ctx0" brushRef="#br0" timeOffset="28239.23">1693 4212 0,'0'0'0,"21"-21"16,-21 0-1,0 0-15,0 0 16,0-1-16,0 1 0,0 0 15,-21 0-15,0 21 16,0 0-16,0 0 0,0 0 16,-1 0-16,1 0 0,0 21 15,0 21-15,-43 22 16,22 21-16,21-43 16,21 0-16,-21 22 0,21-22 15,-21 22-15,21 20 0,0-41 16,0-1-16,0 0 0,42 22 15,43 20 1,-64-84-16,21 0 0,0 0 16,1 0-16,-1 0 0,0 0 0,1-21 15,-1 0-15,0 0 0,1 0 16,-1-22-16,0 22 0,-20-21 16,20 21-16,-21-22 0,0 22 0,0-21 15,1 0-15,-22-1 0,0 1 16,0 0-16,0-1 0,0 1 15,-22 0-15,1-22 0,0 22 16,-21 21-16,21-22 0,-22 1 0,22 21 16,-21 0-16,21 21 0,-22 0 15,1 0-15,0 0 0,-1 0 0,1 21 16,0 0-16,-1 21 0,22 1 16,0-1-16,0 0 0,0 22 15,21-22-15,0 22 0,0-22 0,0 21 16,21-20-16,0-1 0,0 0 15,0-20-15,85 62 16,-85-63-16,22 1 0,-1-1 16,0-21-16,1 0 0,20-21 15,-21-1-15,1 22 16,-1-21-16,-21 0 0,22 0 0,-22 0 16,0 0-16,0-1 0,0 1 15,-21-21-15,0 21 0,0 0 16,0-1-16,0 1 0,0 42 31,0 1-15,0-1-16,0 0 0,0 0 0,0 0 15,0 0-15,0 1 0,0-1 16,0 42 0,0-20-16,-21-43 15,21 21-15,0-42 31,0-1-31,0 1 0,0 0 16,0 0-16,0 0 0,0-43 16,0 43-16,21-21 15,-21-1-15,21 1 0,1 0 0,41-22 16,-42 43-16,22 0 0,-1 0 16,0 0-16,1 21 0,84 42 15,-106-21-15,21 0 16,-21 0-16,0 22 15,-21 20-15,0-20 0,0-22 16,0 21-16,-21-21 0,0 22 16,21-22-16,-21 0 0,0 0 0,21 0 15,-21 0-15,21 1 16,0-44 15,0 1-31</inkml:trace>
  <inkml:trace contextRef="#ctx0" brushRef="#br0" timeOffset="29876.29">3471 4657 0,'0'-21'32,"0"-1"-32,21 1 0,-21 0 15,22 0-15,-22 0 0,0 0 16,0-1-16,21 1 0,-21-21 16,21 21-16,-21-22 0,0 1 0,0 21 15,0-21-15,0 20 0,0 1 16,0 0-16,0 0 0,0 0 0,0 42 31,-21 21-15,21-21-16,0 1 15,0-1-15,-21 21 0,21 22 16,0-43-16,0 21 0,-22-21 0,22 22 16,0-22-16,-21 21 0,21-21 15,0 0-15,0 1 0,0-1 0,0 0 16,21 0-16,1-21 15,20 0-15,-21 0 0,21 0 16,-20 0-16,-1 0 0,21 0 16,-21-21-16,22 0 0,-22 0 0,0-1 15,21 1-15,-21 0 0,1 0 0,-1-21 16,0 20-16,-21-20 0,0 0 16,21 21-16,-21-22 0,0 22 0,0-21 15,0 21-15,0-1 0,0 1 16,-21 42 15,21 1-31,0 20 0,0-21 16,0 0-16,0 22 0,0-22 15,0 21-15,0-21 0,0 22 16,0-22-16,0 0 0,0 0 0,0 0 16,0 0-16,0 1 0,0-1 15,21-21-15,0 0 0,0 0 16,1 0-16,-1 0 0,0 0 15,0-21-15,0 21 0,0-22 16,-21 1-16,22 0 0,-1-21 16,0 21-16,0-1 0,-21 1 0,21-21 15,-21 21-15,21 0 0,-21-1 0,0 1 16,22 21 0,-22 21-1,0 1 1,0-1-16,0 0 0,0 0 0,0 0 15,0 0-15,0 1 0,21 20 16,-21-21-16,0 0 16,0 0-16,0 1 15,-21-22 1,-1 0 0,1 0-1,0-22-15,21 1 16,-21 21-16,21-21 0,-21 21 15,21-21-15,0 42 47,0 0-31,0 0-16,0 1 16,21-1-16,0-21 15,0 0-15,0 0 0,1 21 16,-1-21-16,0 0 0,0 0 15,0 0-15,22 0 0,-22 0 0,0-21 16,0 21-16,0-21 0,22-1 0,-22 1 16,0 21-16,0-21 15,0-42-15,0 41 0,-21 1 16,22-21-16,-22 21 0,0 0 16,0-1-16,0 1 0,0 0 0,0 0 15,0 0-15,-22 21 0,1 0 16,0 0-1,21 21-15,0 0 0,0 0 0,0 0 16,-21 1-16,21-1 0,0 21 16,0-21-16,-21 0 0,21 1 0,0 20 15,0-21-15,0 0 0,0 0 0,0 1 16,21-1-16,0 0 16,0-21-16,0 0 0,1 21 15,-1-21-15,21 0 0,-21 0 16,22 0-16,-22 0 0,0-21 0,21 21 15,-21-21-15,1 0 0,-1-1 0,21 22 16,-42-21-16,21 0 0,0 0 16,-21-21-16,22 20 0,-22 1 0,0 0 15,0 0-15,0 0 0,0 0 16,0-1-16,0 44 31,0-1-15,21-21 15,0 0-15,0 0-16,-21-21 0,21-1 15,0 1-15,1 0 16,-1 0-16,-21 0 0,21 21 16,0 0-1,-21 21 1,0 0-16,0 0 0,0 0 0,0 1 15,0-1-15,-21 21 16,21-21-16,-21 0 0,21 1 0,-21-1 0,21 0 16,0 0-16,0 0 0,0 0 0,0 1 15,0-1 1,21-21-16,0 0 16,0 0-16,-21-21 15,21-1-15,0 1 16</inkml:trace>
  <inkml:trace contextRef="#ctx0" brushRef="#br0" timeOffset="30391.34">7133 4022 0,'0'0'0,"0"-21"16,0-1-16,21 1 16,0 21-1,-21 21 1,0 1-1,0 20-15,0-21 0,0 21 0,0-20 16,0 20-16,0-21 0,0 21 0,0 1 16,0-22-16,0 0 0,0 0 15,0 0-15,0 1 0,0 20 16,0-63 15,0 0-15,0-1-16,0 1 15,0-21-15</inkml:trace>
  <inkml:trace contextRef="#ctx0" brushRef="#br0" timeOffset="30586.22">7133 3789 0,'-21'0'31,"21"-21"-31,0 42 47,21-21-32,-21 21-15,21-21 0,0 0 16,1 21-16</inkml:trace>
  <inkml:trace contextRef="#ctx0" brushRef="#br0" timeOffset="31721.09">7535 3895 0,'0'21'31,"-21"0"-15,21 0-16,0 0 0,0 1 15,0-1-15,0 0 0,0 42 16,0 22-1,0-64-15,0 0 0,0 1 16,0-1-16,0 0 0,0 0 0,0 0 16,0 0-16,0-42 31,0 0-15,0-21-16,0 21 0,21-43 15,-21 22-15,21-1 0,1 1 16,-1 0-16,0-1 0,0 1 0,0 21 15,22-21-15,-22 20 0,21 1 16,-21 0-16,22 0 0,20 0 16,-21 21-16,-20 0 0,20 0 15,-21 21-15,0 0 0,0 0 0,-21 0 16,0 22-16,22 20 16,-22-20-16,0-1 0,0-21 15,0 21-15,0 1 0,0-22 0,0 21 16,0-21-16,0 1 0,0-1 15,0 0-15,0 0 0,21-21 16,0 0-16,0 0 16,0 0-16,0 0 0,22-21 15,-22 0-15,0 0 0,0-22 0,22 22 16,-22-21-16,0 21 0,0-22 16,21 1-16,-42 21 0,22-22 0,-1-20 15,-21 42 1,-21 21-1,-1 0-15,22 21 16,-21 0-16,21 0 0,0 0 16,0 1-16,0-1 0,0 0 15,0 0-15,0 0 0,0 0 0,0 1 16,21-22-16,-21 21 0,22 0 16,-22 0-16,21-21 0,-21 21 0,0 0 15,21-21-15,-21 22 0,0-1 0,21-21 16,-21 21-16,-21-21 31,0 0-31,0 0 16,21-21-1,-22 21-15,22-21 0,0-1 16,0 44 15,0-1-15,22 0-1,-1-21-15,0 0 0,0 0 16,0 0-16,0 0 0,1 0 16,20 0-16,0 0 0,-21-21 15,43 0-15,-43-1 16,0 1-16,22 0 0,-22-21 0,0 21 16,0-22-16,0 1 0,0 0 0,1-1 15,-22 1-15,21 0 16,-21-1-16,21-20 0,-21 20 0,0 1 15,0 0-15,0-1 0,0 22 0,0-21 16,0 21-16,0 0 16,-21 21-16,21 21 15,0 0-15,-21 0 0,21 21 0,-22-20 16,22 20-16,0 0 0,0 1 16,0-1-16,0 0 0,-21 1 0,21 20 15,0-21-15,0 1 0,0-1 0,0 0 16,0-20-16,0 20 0,0 0 15,0-21-15,21 1 0,1-1 16,-22 0-16,21 0 0,0-21 0,0 0 16,0 0-16,0 0 15,1 0-15,-1 0 0,0-21 0,-21 0 16,21 0-16,-21-1 16,21 1-16</inkml:trace>
  <inkml:trace contextRef="#ctx0" brushRef="#br0" timeOffset="31924.98">8805 3895 0,'0'0'0,"-21"0"0,0 0 0,42 0 15,0 0 1,0 0-16,1 0 0,20-21 16,-21 21-16,21 0 0,-20 0 0,41 0 15,-21 0-15,-20 0 16,20 0-16,-21 0 0,0 0 0,0-22 15,-21 1 17</inkml:trace>
  <inkml:trace contextRef="#ctx0" brushRef="#br0" timeOffset="32504.33">9313 4043 0,'0'0'0,"0"-21"16,-21 21-16,21-43 15,0 22-15,0 0 16,0 0-16,0 0 0,0 0 16,21 21-16,0-22 15,1 22-15,-1 0 0,21 0 16,-21 0-16,0 0 0,1 22 0,20-22 15,-21 42-15,0-21 0,0 0 16,22 22-16,-22 20 16,-21-21-16,0-20 0,0 20 0,0 0 15,0-21-15,0 1 0,-21-1 0,21 21 16,-21-42-16,21 21 0,-22 0 16,1-21-16,21-21 31,0 0-31,0 0 0,0 0 0,0 0 15,0-22-15,21 1 0,1 21 0,-22-22 16,21 1-16,0 0 0,-21-1 16,21 22-16,0-21 0,-21 21 0,0 0 15,21 21-15,-21-22 0,22 22 0,-1 0 32,0 0-32,0 22 15,0-22 1,-21 21-16</inkml:trace>
  <inkml:trace contextRef="#ctx0" brushRef="#br0" timeOffset="32927.08">10139 3874 0,'0'0'0,"0"-22"15,0 1-15,0 0 0,0 42 47,0 0-31,-21 1-16,-1-1 0,22 0 0,-21 21 15,21 1-15,-21-22 0,21 21 16,-21-21-16,21 22 0,0-22 0,0 21 16,0-21-16,0 0 0,0 1 0,0-1 15,0 0-15,21-21 0,0 0 16,0 0-16,1 0 0,-1 0 15,21 0-15,-21 0 0,0-21 0,22 21 16,-22-21-16,21-1 0,-21-20 0,1 21 16,-1 0-16,21-22 0,-42 22 15,21-21-15,0 0 0,-21 20 16,0 1-16,0-21 0,0 21 0,0-22 16,0 22-16,0 0 15,-21 21 1,21 21-1,0 0-15,0 1 16,0-1 0,21-21-16,1 21 0</inkml:trace>
  <inkml:trace contextRef="#ctx0" brushRef="#br0" timeOffset="34479.5">10943 3852 0,'0'0'0,"0"-42"16,0 21-16,-42 0 16,21 21-16,-1 0 0,1 0 15,0 0-15,0 0 16,0 21-16,0 0 0,21 0 16,-22 0-16,22 1 0,0 20 15,-21-21-15,21 21 0,0-20 0,0 20 16,0 0-16,0-21 0,0 22 0,0-22 15,0 0-15,21 0 16,1 0-16,-1 1 0,0-22 16,21 0-16,22 0 0,-22 0 15,-21 0-15,22-22 0,-1 22 16,0-21-16,1 0 0,-1 0 0,-21 0 16,21-22-16,-20 22 0,41-63 15,-42 41-15,0 22 0,1-21 16,-1-1-16,-21 1 0,0 0 15,0-1-15,0 1 0,0 0 0,0 21 0,0-1 16,0 1-16,0 0 16,0 0-16,0 42 15,0 0 1,-21 0-16,-1 1 0,22-1 16,0 63-16,0-62 0,-21 20 15,21 0-15,0 1 0,0-1 16,0 0-16,0 1 0,0-22 0,0 21 15,0 22-15,0-43 0,21 0 16,1 0-16,-1 0 0,-21 0 16,21-21-16,0 0 0,21 0 0,-20 0 15,-1 0-15,21-21 0,-21 0 16,0 0-16,1 0 16,-1 0-16,0-1 0,0 1 0,0-21 15,0 21-15,1-22 0,-1 22 0,0 0 16,-21 0-16,0 0 0,0 0 15,0-1-15,21 22 0,-42 22 32,21-1-32,-21-21 15,21 21-15,-21 21 0,21-21 0,0 1 16,0-1-16,0 0 0,0 0 0,0 0 16,0 0-16,0 1 0,0-1 15,21 0-15,0-21 16,0 0-16,0 0 0,0 0 15,1 0-15,-1 0 0,0-21 16,21-22-16,-21 22 0,1 0 16,41-21-16,-42-1 0,-21 22 15,21 0-15,1 0 16,-1-21-16,-21 20 0,0 1 16,0 42-1,0 1 1,0-1-16,-21 0 0,21 0 15,-22 0-15,22 0 0,0 1 0,0-1 16,0 0-16,0 0 0,0 0 16,0 0-16,0 1 0,22-22 15,-1 0 1,0 0-16,0 0 0,0 0 0,0 0 16,22-22-16,-22 22 0,0-21 15,-21 0-15,21 21 0,0-21 16,-21 0-16,0 0 0,0-1 0,0 1 15,0 0-15,0 0 0,-21 0 16,0 21-16,0-21 16,0 21-16,0 0 0,-1 0 15,44 0 32,-1-22-31,0 22-16,0-21 0,0 21 0,0 0 15,1-21-15,20 21 16,-21 0-16,0 0 0,0 0 16,1 0-16,-1 0 15,-21 21-15,0 0 0,0 1 16,0-1-16,0 0 16,0 0-16,0 0 0,0 0 15,0 1-15,0-1 0,0 0 0,-21 0 16,21 0-16,0 0 15,0 1-15,0-1 0,-22 0 16,1 0-16,21-42 47,0 0-47,0 0 16,0-1-16,0 1 0,0 0 0,21-21 15,1 21-15,-1-22 0,0 22 0,0-21 16,0 21-16,0-22 0,1 22 15,20-21-15,-21 21 0,0-1 16,0 1-16,1 0 0,-1 21 0,21 0 16,-21 0-16,0 0 0,1 0 15,-1 21-15,0 0 16,-21 22-16,0-22 0,0 0 0,0 21 16,0-20-16,0-1 0,0 21 15,-21-21-15,0 22 0,21-22 0,-22 21 16,22-21-16,-21 0 0,0 1 0,21-1 15,0 0-15,0 0 16,-21-21-16,21-21 47,0 0-47,0 0 0,0-1 16,0 1-16,0-21 0,0 21 15</inkml:trace>
  <inkml:trace contextRef="#ctx0" brushRef="#br0" timeOffset="34727.65">12382 3514 0,'0'0'15,"-21"0"-15,-63 0 16,62 0-1,22 21 32,-21-21-15</inkml:trace>
  <inkml:trace contextRef="#ctx0" brushRef="#br0" timeOffset="34990.5">11366 3747 0,'0'0'0,"-21"0"15,0 0-15,42 0 31,0 0-15,22 0-16,-22 0 0,0 0 0,0 0 16,22 0-16,-22 0 0,0 0 15,0 0-15,0 0 0,0 0 16,-42 0 15</inkml:trace>
  <inkml:trace contextRef="#ctx0" brushRef="#br0" timeOffset="42327.2">1122 7789 0,'0'0'0,"0"-21"16,0 0-1,0 0 1,0 0-16,0 0 16,0-1 15,0 44 0,0-1-31,0 0 0,0 0 16,0 0-16,0 22 0,0-1 15,21 0-15,-21 1 16,0 20-16,21 1 0,-21-22 0,0 21 16,0 1-16,0-22 0,21 22 15,-21-22-15,0 0 0,0 1 0,0-1 16,0 0-16,0-20 0,0 20 16,0-21-16,0 0 0,0 0 15,0 1-15,0-1 0,0 0 16,21-21-1,-21-21 1,0 0-16,0-1 16,0 1-16,0 0 0,0 0 15,0-43 1,0 43-16</inkml:trace>
  <inkml:trace contextRef="#ctx0" brushRef="#br0" timeOffset="42927.08">1206 7578 0,'0'0'0,"0"21"47,0 0-31,0 0-16,0 0 0,22 1 15,-22-1-15,21 0 16,0-21-16,0 21 0,0 0 16,22 0-16,-22 1 0,0-1 0,21 0 15,1 0-15,-1 0 16,0 0-16,1 1 0,-1-1 0,21-21 15,-20 21-15,20 0 0,85 0 16,-105 0-16,-1-21 16,0 0-16,1 0 0,-1 0 15,43 0 1,-64 0-16,-21 22 31,-21-1-15,-22 0-16,22-21 0,0 42 15,-21-21-15,21 1 0,-64 41 16,43-21-16,-1-20 16,1 20-16,0 0 0,-64 43 15,42-64-15,1 21 0,-1 1 16,22-1-16,-22 0 0,22-20 0,0-1 16,21 21-16,-22-21 0,22-21 15,0 21-15,21 1 0,-21-22 16,21-22-1,0 1 1,0 0-16,0 0 0,0 0 16,0-22-16,0 22 0</inkml:trace>
  <inkml:trace contextRef="#ctx0" brushRef="#br0" timeOffset="44717.22">1249 7768 0,'0'0'0,"-21"0"16,21-21-16,-22 21 16,1 0-16,21 21 15,0 0 1,0 22-16,0-22 0,0 42 15,0-20-15,0 20 0,0 1 16,0-1-16,0 1 0,0-22 16,0 22-16,0-22 0,0 21 15,0 22-15,0-64 0,-21 22 16,21-22-16,0 0 0,0 0 16,0 0-16,0-42 31,0 0-31,0 0 15,0-22-15,21 22 0,-21-21 0,21 0 16,-21-1-16,0-20 0,0-1 16,0 22-16,0-22 0,0 1 15,0-1-15,0 22 0,22 0 0,-22-1 16,0 22-16,0 0 0,0 0 16,0 42-1,21 0-15,-21 0 0,21 22 16,-21-1-16,0 0 0,0 22 0,0-1 15,0 64-15,0-21 16,0-42-16,0-22 0,0 0 16,0 1-16,0-1 15,0 0-15,0-20 0,0-1 0,0 0 16,21-21 0,-21-21-1,21 0-15,0-22 0,-21 22 0,22-21 16,-22 21-16,21-22 0,-21-126 15,0 63 1,0 43-16,0-64 16,0 63-16,0 22 0,0-1 15,0 1-15,0 21 0,0 0 0,0 0 16,0 42 0,0 0-16,0 21 0,0 1 15,0 20-15,-21 1 16,21-1-16,0 1 0,-22-1 0,22 1 15,0-1-15,-21-21 0,0 1 16,21-1-16,-21 43 0,21-43 16,0-21-16,0-42 31,0 0-31,21 0 16,0 0-16,0-22 0,-21 1 15,0 0-15,22-1 0,-22 1 0,21-22 16,-21 22-16,0-21 0,0-43 15,0 42 1,0 22-16,0 21 0,0 0 16,0 42-16,0 0 15,0 0-15,0 21 0,0 1 16,0 41-16,0 86 16,0-128-16,0 43 15,0-43-15,0-21 16,0 22-16,0-22 0,0 0 15,21-42 1,0 0 0,-21-1-16,21 1 0,-21-21 15,0 0-15,21 20 16,1-83-16,-22 62 0,0-20 16,0 20-16,0 1 0,0 0 15,0-1-15,21 1 0,-21 21 0,0 0 16,21 21-16,-21 21 15,0 0-15,0 21 16,21-20-16,-21 20 0,0 21 16,0-20-16,0 105 15,0-106-15,0 1 0,0-22 16,0 21-16,0 0 0,0-20 0,0-1 16,0 0-16,0-42 31,21 21-31,-21-43 15,21 22-15,1-21 0,-22 21 0,0-43 16,21 22-16,-21-22 0,21 22 16,-21-85-16,0 85 15,21-1-15,-21 1 0,0 21 0,0-21 16,21 63 0,-21 0-1,0 21-15,0-21 0,0 22 16,0-1-16,0 0 0,0 1 0,0-1 15,0 0-15,0 1 16,0-1-16,0-21 0,0 22 0,0-22 16,0 0-16,0 0 0,43-63 47,-43 21-47,0-22 0,21 22 15,0-21-15,-21-1 0,21 1 16,-21 0-16,0-1 0,0 1 15,0 21-15,0-21 0,21 20 16,-21 44 0,0 20-16,0-21 15,21 0-15,-21 22 0,0-1 16,0-21-16,0 21 16,0 22-16,0-43 0,0 0 0,0 0 15,0 1-15,22-1 16,-1-21-1,-21-21 1,21-1-16,-21 1 0,21-21 16,-21 21-16,0-22 0,21 1 0,-21-21 15,21-22 1,-21 21 0,0 86-1,0-1-15,0 0 16,0 0-16,0 0 15,0 64-15,0-43 16,0-21-16,0 1 16,22 20-16,-1-21 15,0-21-15,0 0 16,0 0-16</inkml:trace>
  <inkml:trace contextRef="#ctx0" brushRef="#br0" timeOffset="45353.17">3090 8382 0,'-21'0'0,"0"0"16,0 0-16,0 0 16,-1 0-1,1 0 1,42 0-1,1 0 1,-1 0-16,0 0 0,21 0 16,22 0-16,-1 0 0,-20 0 15,20 0-15,-21 0 0,43 0 16,-21 0-16,232 0 16,-148 0-1,21-21 1,-105 21-16,-22 0 0,22 0 0,-22 0 15,-21-21-15,43 21 16,-43 0 0,-21-21-16,0-1 0,-21 1 15,0 21 1,-1-21-16,1 21 0,0-21 0,0 21 16,0-21-16,0 21 0</inkml:trace>
  <inkml:trace contextRef="#ctx0" brushRef="#br0" timeOffset="45756.36">4106 8022 0,'0'0'0,"-21"-21"16,0 21-16,0 0 15,21 21 17,0 0-17,21-21-15,0 22 0,0-22 16,22 0-16,-22 21 0,0-21 0,21 0 15,-21 21-15,128-21 16,-65 0 0,-41 0-16,-22 0 15,0 0-15,-42 21 32,0-21-32,-1 0 0,-41 42 15,42-20-15,-43 20 16,43-21-16,-64 64 15,64-64 1,-21 42-16,21-41 0,0-1 16,-22 21-16,22-21 0,0 0 15,21 1-15,0-1 0,0 0 16,0-42 15,21 21-31,0-21 16</inkml:trace>
  <inkml:trace contextRef="#ctx0" brushRef="#br0" timeOffset="47419.58">6096 7874 0,'0'21'15,"0"0"-15,0 1 16,0-1-16,0 0 15,0 0-15,0 0 16,21 0-16,0-21 16,-21 22-16,21-22 15,1 0-15,-1 0 0,0 0 16,0 0-16,0 0 0,0 0 0,1-22 16,20 1-16,-21 21 0,21-21 15,-20 0-15,20 0 0,-21-22 0,0 22 16,0 0-16,1 0 0,-1 0 15,0-22-15,-21 22 0,21 0 0,-21-21 16,0 21-16,0-1 0,0-20 0,0 21 16,0 0-16,-21-22 0,21 22 15,-21 0-15,21 0 0,-21 0 0,21 0 16,-22 42 15,22 0-31,0 0 0,0 21 16,0 1-16,0-1 0,0 0 15,0 1-15,0 20 0,-21-20 0,21 20 16,-21 1-16,21-1 0,0 22 0,-21-22 16,0 1-16,0 20 0,21-20 15,-22-1-15,1 22 0,21-21 0,-21 20 16,21 1-16,-21 0 0,21-22 0,-21 22 16,21-1-16,0-20 0,0-1 15,-21 1-15,21-1 0,0 43 16,0-63-16,0-22 0,0 21 15,21-21-15,0-21 16,0 0-16,21-21 0,1 0 16,-1 0-16,-21 0 0,22-1 0,-1 1 15,0-21-15,1 21 0,-1-22 0,-21 1 16,21 21-16,-20-21 0,-1-1 16,0 1-16,-21-22 0,0 22 0,0 0 15,0-22-15,-21 22 0,-22 0 0,22-22 16,-21 22-16,0-1 0,-22 1 15,22 0-15,-22-1 0,22 22 0,-22-21 16,22 21-16,0 0 0,-1-1 16,22 22-16,0-21 0,0 21 15,21-21 1,21 21-16,0 0 16,0-21-16,1 21 0,-1-21 15,0 21-15,21-21 0,1 21 0,20-22 16,-21 1-16,1 21 15,-1-21-15,0 0 0,1 21 0,-1-21 16,43-22-16,-64 43 0</inkml:trace>
  <inkml:trace contextRef="#ctx0" brushRef="#br0" timeOffset="47918.3">7345 7789 0,'0'0'0,"0"-21"0,0-21 15,-21 21-15,-1 0 16,1 21-16,0-22 0,0 22 16,0 0-16,-22 0 0,-41 0 15,20 64 1,22-43-16,21 0 0,0 22 16,21-1-16,-22 0 0,1 1 0,21-1 15,-21 0-15,21-21 0,0 22 0,0-1 16,0-21-16,0 22 0,0-22 15,0 0-15,21 0 0,0-21 16,1 0-16,-1 0 0,0 0 0,0 0 16,21 0-16,-20 0 0,20-21 15,-21 0-15,0 0 0,22-1 0,-22 1 16,0-21-16,0 21 0,0-22 16,0 22-16,-21-63 15,0-1-15,0 64 0,0 0 16,0-1-16,0 1 0,0 0 15,0 42 1,0 0-16,0 1 16,-21-1-16,21 0 0,0 21 15,0-21-15,0 22 0,0-1 16,0-21-16,0 22 0,0-22 0,0 21 16,0-21-16,0 22 0,0-22 15,0 0-15,21 0 0,-21 0 16,22-21-16,-1 0 0,0 0 15,0 0-15,0-21 0,22 0 16,-22 0-16,0 0 0,0-1 0</inkml:trace>
  <inkml:trace contextRef="#ctx0" brushRef="#br0" timeOffset="48328.57">7959 7705 0,'0'-21'15,"-22"21"-15,1 0 0,0 0 16,0 0-16,0 0 0,0 0 0,-1 21 16,1 0-16,0 0 0,0 0 0,-21 0 15,42 1-15,-22-1 0,22 0 16,-21 0-16,21 0 0,0 0 0,0 1 16,0-1-16,0 0 0,21-21 0,1 21 15,-1-21-15,0 0 0,0 0 16,0 21-16,0-21 0,22 0 0,-22 0 15,0 21-15,0-21 0,0 0 16,1 22-16,-22-1 16,0 0-16,0 0 15,0 0-15,-22-21 0,-20 21 16,21-21-16,-21 22 0,20-22 16,1 0-16,-21 0 0,21 0 0,-22 0 15,22 0-15,0 0 0,0 0 0,0 0 16,0 0-16,-1-22 15,22 1-15,0 0 16,0 0 0,22 0-1,-22 0-15,21 21 0,21-22 16,-21 1-16</inkml:trace>
  <inkml:trace contextRef="#ctx0" brushRef="#br0" timeOffset="48653.39">8382 7281 0,'0'0'0,"0"-21"0,0 0 0,-21 21 16,0 0-1,21 21-15,-22 0 0,22 1 16,0-1-16,0 21 0,0 0 0,0 1 15,0-1-15,0 0 0,0 22 0,0-22 16,0 64 0,0-64-16,-21 1 0,21-1 0,-21 64 15,21-64-15,0-21 0,-21 22 16,21-22-16,0 21 0,-21-21 0,21 1 16,0-1-16,0-42 31,21-1-31,0 1 0,-21 0 15,21-21-15,0 21 0</inkml:trace>
  <inkml:trace contextRef="#ctx0" brushRef="#br0" timeOffset="49011.18">8488 7874 0,'0'21'15,"0"0"1,21-21-1,0 0-15,0 0 16,0 0-16,1 0 0,-1 0 16,0-21-16,0 0 0,21 0 15,1 0 1,-43 0-16,21-1 0,-21 1 16,0 0-16,0 0 15,-21 21-15,0 0 0,-1 0 16,1 0-16,0 0 0,0 21 0,0-21 15,-22 42-15,1 1 16,21-1-16,21-21 0,0 0 16,0 22-16,-21-22 0,21 0 0,0 0 15,0 22-15,0-22 16,21 0-16,-21 0 0,21-21 0,0 0 16,0 21-16,1-21 0,-1 0 0,0 0 15,64-21 1,-43 0-16,-21 21 0,21-21 15</inkml:trace>
  <inkml:trace contextRef="#ctx0" brushRef="#br0" timeOffset="49391.49">9038 7726 0,'0'-21'15,"21"21"-15,0 0 16,1 0-1,-1 0-15,0 0 0,0 0 16,0 0-16,0 0 0,22 21 0,-43 0 16,21-21-16,0 21 0,0 0 15,0 1-15,-21-1 0,0 0 0,0 21 16,0-21-16,0 1 0,0-1 16,0 21-16,0-21 0,0 0 15,0 1-15,0-1 16,-21-21-16,0 0 15,21-21 1,0-1-16,0 1 0,0 0 16,0 0-16,0 0 0,0-22 15,0 22-15,0 0 0,0-21 0,0 21 16,21-1-16,-21 1 0,21-21 16,-21 21-16,22 0 0,-1-1 15,-21 1-15,21 21 0,-21-21 0,21 0 16,-21 0-1,21 21-15</inkml:trace>
  <inkml:trace contextRef="#ctx0" brushRef="#br0" timeOffset="49767.86">8318 7366 0,'0'0'0,"0"-21"16,22 21-1,20 0-15,-21 0 0,21 0 0,1-21 16,-1 21-16,22-21 0,-22 21 15,21 0-15,-20 0 0,20 0 16,-20-22-16,-1 22 0,0 0 0,1 0 16,-1 0-16,0 0 0,-21 0 15,1 0-15,20 0 0,-21 0 16</inkml:trace>
  <inkml:trace contextRef="#ctx0" brushRef="#br0" timeOffset="52191.16">11049 7916 0,'0'0'0,"-21"0"15,0 0 1,21-21-1,21 21 1,21 0-16,-21 0 0,22 0 16,-22 0-16,42 0 0,-20 0 0,-1-21 15,21 21-15,1 0 0,-22 0 0,22 0 16,-1 0-16,1-21 0,-1 21 16,1 0-16,-22 0 0,22 0 0,20 0 15,-41 0-15,-1 0 0,-21 0 16,21-21-16,-20 21 0,-44 0 47,1-21-47,0 21 15,0 0-15</inkml:trace>
  <inkml:trace contextRef="#ctx0" brushRef="#br0" timeOffset="52594.45">11811 7641 0,'-21'0'16,"21"21"0,21-21-1,0 0-15,0 22 0,0-22 16,22 0-16,-22 0 0,0 0 15,0 21-15,22-21 0,-22 0 0,21 0 16,-21 21-16,0-21 16,-21 21-1,0 0-15,-21-21 16,-21 43-16,21-43 16,0 21-16,-22 0 0,22 0 15,0 0-15,-64 64 16,85-64-16,-21 0 0,0 0 15,0 1-15,21-1 0,0 0 0,-21 0 16,-1 0-16,22 0 0,-21 1 0,21-1 16,0-42 15,0-1-15</inkml:trace>
  <inkml:trace contextRef="#ctx0" brushRef="#br0" timeOffset="53359.45">13017 7938 0,'0'0'0,"0"-22"31,0 1-15,22 21-16,-22-21 0,21 21 0,0-21 15,0 0-15,0 21 0,22-21 0,-43-1 16,42 1-16,-42 0 0,21 0 15,0 0-15,-21-22 0,0 22 0,0 0 16,0-21-16,0 21 0,0-22 16,0 1-16,0 21 0,0 0 0,0-22 15,0 22-15,-21 21 0,21-21 0,-21 21 16,0 21 0,21 0-16,0 22 15,-21-22-15,21 21 0,0 0 16,-22 1-16,22-1 0,0 0 0,0 22 15,0-22-15,0 22 0,-21-1 0,21 22 16,-21-22-16,21 1 0,-21-1 16,0 1-16,0 84 15,-1-84-15,1-22 0,21 21 0,-21 1 16,0-1-16,0 1 0,21-1 0,-21-20 0,21 20 16,0-20-16,0-1 0,0 43 15,0-64-15,42 21 16,-21-42-16,0 0 0,43 0 15,-22-21-15,-21 0 16,22 0-16,-1-1 0,21 1 0,-20-21 16,-22 0-16,21-1 0,1 1 0,-22 0 15,21-64-15,-42 63 0,0 1 16,0-21-16,0 20 0,-21-20 16,0 20-16,-22 1 0,22 0 0,-21-1 15,0 22-15,-22-42 0,22 42 16,-1 21-16,22-22 0,-21 22 15,21 0-15,42-21 47,0 21-47,0 0 16,0 0-16,22-21 0,-22 21 0,0-21 16,21 0-16,1 21 0,-22-21 15,21-1-15</inkml:trace>
  <inkml:trace contextRef="#ctx0" brushRef="#br0" timeOffset="54127.52">13801 7705 0,'0'0'0,"0"-21"0,0-22 16,0 22-16,-22 0 0,1 0 16,0 21-16,0 0 0,0-21 15,0 21-15,-1 0 0,1 0 16,0 21-16,0 0 0,0 0 15,21 0-15,-21 0 0,-1 22 0,1-22 16,21 0-16,0 21 0,0-20 0,-21 20 16,21-21-16,0 0 0,0 0 15,0 1-15,0-1 0,0 0 0,0 0 16,21-21-16,0 0 0,1 0 16,-1 0-16,0 0 15,0 0-15,0 0 0,0-21 0,22 0 16,-43 0-16,21-1 0,0 1 0,0 0 15,0 0-15,-21 0 16,0-22-16,0 22 0,0 0 0,0 0 16,22 0-16,-22 0 0,0-1 0,0 1 15,0 42 17,0 1-32,0-1 0,0 0 0,0 0 15,0 0-15,0 0 0,0 1 16,0-1-16,0 0 0,0 0 0,0 0 15,0 0-15,21 1 0,-21-1 16,21-21-16,0 0 0,0 0 16,0 0-16,1 0 0,20 0 15,0 0-15,-21-21 16,1 21-16,20-22 0,-21 1 0,21 0 16,-20 0-16,20 0 0,-21 0 0,0-1 15,0 1-15,1-42 16,-22 42-16,0-1 0,0 1 15,0 0-15,-22 21 0,1 0 16,0 0-16,0 0 0,0 0 16,21 21-16,0 0 15,0 1-15,0-1 0,0 0 0,21-21 16,0 21-16,-21 0 0,21 0 16,0-21-16,1 22 0,-1-1 15,0-21-15,-21 21 0,21-21 0,-21 21 16,21-21-16,-21 21 15,-21-21 1,0 0-16,0 0 16,0 0-16,-1 0 15,1 0-15,0 0 0,0 0 0,0 0 16,0 0 0,21-21-1,0 0 1,21 21-16</inkml:trace>
  <inkml:trace contextRef="#ctx0" brushRef="#br0" timeOffset="54450.33">14690 7366 0,'0'0'0,"0"-21"0,0-21 15,0 20-15,0-20 0,0 21 0,0 0 16,0 0-16,0-1 15,0 44 1,0-1-16,0 21 0,0 0 16,-22-20-16,1 20 0,21 21 15,-21-20-15,21-1 0,0 0 16,-21 1-16,21-1 0,-21 0 0,21 1 16,0-22-16,0 21 0,0-21 15,0 1-15,0-1 0,0 0 0,0 0 16,21-21-16,0 21 0,0-21 15,0 0-15,1 0 16,-1 0-16,0-21 0,0 0 16,0 0-16,0-22 15,-21 22-15</inkml:trace>
  <inkml:trace contextRef="#ctx0" brushRef="#br0" timeOffset="54638.93">14520 7620 0,'0'0'0,"0"-21"31,21 21-31,1 0 0,-1 0 16,0-21-16,0 21 0,0-21 16,0 21-16,1 0 0,20 0 15,-21 0-15,-21-22 16,21 22-16,-21-21 15,21 21-15</inkml:trace>
  <inkml:trace contextRef="#ctx0" brushRef="#br0" timeOffset="55573.76">15536 7493 0,'0'0'0,"0"-21"15,0 42 32,0 0-47,0 0 0,0 1 0,0-1 16,0 0-16,0 0 0,0 0 15,0 0-15,0 1 0,0-1 16,0 0-16,0 0 0,0 0 16,0 0-16,-21-21 15,0 0 1,0 0-16,21-21 31,0 0-15,0 0-16,0 0 0,0 0 0,0-1 0,21 1 15,0 0-15,0-21 16,0 21-16,1-22 0,-1 22 0,0 0 16,21-21-16,-21 20 0,1 1 0,20 21 15,-21-21-15,0 21 0,0 0 16,22 0-16,-22 0 0,0 21 0,0-21 16,0 21-16,1 1 0,-1-1 15,-21 21-15,21-21 0,0 0 0,-21 22 16,0-22-16,0 0 0,0 21 15,0-20-15,0-1 0,0 0 16,-21-21-16,0 0 16,0 21-16,-1-21 0,1 0 15,0-21 1,21 0-16,0 0 16,0-1-16,0 1 15,0 0-15,21 0 0,0 0 0,1-22 16,-22 22-16,42-21 0,-21 21 0,0-22 15,0 22-15,22 0 0,-22 0 16,21 0-16,1 0 0,-22 21 0,21 0 16,-21 0-16,22 0 0,-22 21 0,42 42 15,-63-42-15,21 1 16,-21 20-16,0-21 0,0 21 16,0-20-16,0 20 0,0-21 15,-21 0-15,0 0 0,21 1 0,-21-1 16,0-21-16,0 21 0,21 0 0,21-21 47,0 0-47,0-21 15,0 0-15,22 21 0</inkml:trace>
  <inkml:trace contextRef="#ctx0" brushRef="#br0" timeOffset="56011.5">17018 7345 0,'0'-21'0,"0"0"16,-21 21-16,0-22 0,-1 1 15,1 21-15,0 0 0,0 0 16,0 0-16,-22 0 16,22 21-16,0 1 0,0-1 0,0 0 15,-22 21-15,43-21 0,-21 22 0,0-1 16,21-21-16,0 22 0,0-22 15,0 21-15,0-21 0,0 22 0,0-22 16,21 0-16,0 0 0,1-21 16,-1 21-16,21-21 0,-21 0 15,22 0-15,-22 0 0,21 0 0,-21 0 16,22 0-16,-22 0 0,0 0 16,21-21-16,-21 21 0,1-21 0,-1 0 15,0 0-15,0-22 0,-21 22 0,21 0 16,-21-21-16,0 20 0,0-20 15,0 0-15,-21 21 0,0-22 0,0 22 16,-43-42-16,43 41 16,0 22-16,-21 0 0,20 0 0,1 0 15,-21 0-15,21 0 0,0 0 0,-1 22 16,1-1-16,0 0 0,0 0 16,21 0-16,0 22 0,-21-22 15,21 21-15,0-21 0,21 0 16,0 1-16,0-22 15</inkml:trace>
  <inkml:trace contextRef="#ctx0" brushRef="#br0" timeOffset="56571.19">17759 7387 0,'-21'-21'15,"-1"0"1,1 21-16,0 0 0,0 0 16,0 0-16,0 0 0,-1 0 15,1 21-15,0 0 0,-21-21 16,21 43-16,-1-22 0,1 0 16,0 0-16,0 43 0,0-43 15,21 0-15,-21 0 0,21 0 0,0 0 16,0 1-16,0-1 0,0 0 15,21-21-15,0 0 0,0 0 16,0 0-16,22 0 0,-22 0 16,0 0-16,21 0 0,-21-21 15,22 21-15,-1-43 16,-21 22-16,-21 0 0,21-21 16,1-22-16,-1-20 15,-21 41-15,0 1 0,21 0 0,-21-22 16,0 22-16,21-1 0,-21 22 15,0-21-15,0 0 0,0 20 0,0 1 16,0 0-16,0 0 0,0 0 16,0 42-1,-21 0-15,0 21 0,21-20 16,-21 20-16,21 21 0,-22-20 16,22-1-16,-21 22 0,21-22 0,0 0 15,0 1-15,0-1 16,0 0-16,0 1 0,0-22 0,0 0 15,0 0-15,0 0 0,0 0 0,0 1 16,21-22-16,1 0 16,-1 0-16,0 0 0,0 0 15,0 0-15,0-22 0</inkml:trace>
  <inkml:trace contextRef="#ctx0" brushRef="#br0" timeOffset="57003.94">18119 7493 0,'21'0'31,"0"0"-15,0 0-16,0 0 0,0-21 15,1 21-15,-1-21 16,0 0-16,0-1 0,0 1 15,0 21-15,1-21 0,-22 0 16,0 0-16,21 0 0,-21-1 16,0 1-16,-21 21 15,-1 0-15,-20 0 0,21 0 16,-21 0-16,-1 21 0,22 1 0,-21-1 16,-1 0-16,22 0 0,-21 21 0,0 22 15,20-22 1,22-21-16,0 22 0,0-22 0,0 0 15,22 0-15,-22 0 16,21-21-16,0 22 0,0-22 0,0 0 16,0 0-16,1 0 0,-1 0 0,21 0 15,-21 0-15,0 0 16,1 0-16,-1 0 0,0 0 0,0 0 16,0-22-16,0 22 0,-21-21 15,22 21-15,-1-21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3:19:55.3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910 0,'0'-21'62,"0"0"-31,0 0-15,-21 21 0,21-21-1,-21 21-15,-1 0 16,1 0 0,0 0-1,0 21-15,21 0 0,0 0 16,-21 0-16,0 0 15,21 1-15,-22 20 0,22-21 0,0 0 16,0 22-16,0 20 16,0-42-16,0 22 0,0-22 15,0 0-15,0 0 0,0 43 16,0-43-16,0 0 16,22 0-16,-22 0 0,21-21 0,0 21 0,21 1 15,-42-1-15,43 0 16,-22-21-16,0 0 15,0 0-15,0 0 0,0 0 0,1 0 16,-1 0-16,0 0 16,0 0-16,0-21 0,0 0 0,1 21 15,-22-22-15,21 1 0,0 21 16,0-21-16,-21 0 0,21 21 0,-21-21 16,0 0-16,21-1 0,-21 1 15,0 0-15,0 0 0,0 0 16,0 0-16,0-22 0,0 22 0,0 0 15,0 0-15,0-22 0,0 22 16,-21 0-16,0-21 0,21 21 16,-21-1-16,0 1 0,0-21 0,-1 21 15,22 0-15,-21 21 0,0-22 16,21 1-16,-21 21 0,0 0 16,21-21-16,-21 21 0,-1 0 15,1 0-15,0 0 16,0 0-16,0 0 15,21 21-15,-21-21 16,-1 21-16,1 1 16,21-1-16,-21-21 15,21 21-15,-21-21 16</inkml:trace>
  <inkml:trace contextRef="#ctx0" brushRef="#br0" timeOffset="3762.74">1778 910 0,'0'0'0,"-21"0"15,0 21-15,63-42 63,-21 21-48,0 0-15,0-21 0,1 21 0,-1 0 16,0-21-16,21 0 0,-21 21 16,1 0-16,-1 0 15,-21 21 16,-21-21-31,-1 21 16,1-21-16,0 21 0,-21 0 16,21-21-16,-1 22 0,1-1 15,-21-21-15,21 21 0,0-21 0,-1 0 16,22 21-16,-21-21 0,42 0 47,1 0-47,-1 0 0,0-21 15,0 0-15,21 21 0,-20-21 16,20 21-16,-21 0 0,0 0 16,0-22-16,1 22 0,-1 0 0,0 0 15,-42 22 17,0-22-32,-1 21 0,-20 0 15,21-21-15,0 21 0,0-21 16,-1 21-16,1 0 0,0-21 15,0 0-15,0 22 16,42-22 15,0-22-31,21 22 16,-20-21-16,-1 21 0,21-21 16,-21 21-16,0 0 0,1-21 0,-1 21 15,0 0-15,0 0 0,-42 0 31,0 21-15,0-21-16,-1 21 16,-41 0-16,42 1 0,-22-22 15,22 21-15,0 0 0,-21-21 16,21 21-16,42-21 31,21 0-31,-21 0 0,22-21 16,-22 21-16,21-21 0,0 0 15,1 21-15,-22-22 0,21 22 0,-21 0 16,22 0-16,-43-21 0,-21 21 31,-1 21-31,1 1 16,-21-22-16,0 21 0,20-21 16,-20 21-16,0-21 0,21 21 15,-22-21-15,22 21 0,0-21 16,0 21-16,0-21 0,42 0 31,0 0-31,0 0 0,21 0 16,-20 0-16,-1 0 0,21-21 15,-21 21-15,22 0 0,-22-21 16,0 21-16,0 0 0,0 0 0,0 0 16,-63 0 15,21 0-31,0 0 0,-22 21 15,22 0-15,-21-21 0,21 22 16,-22-22-16,22 21 0,0-21 0,0 0 16,0 0-16,21 21 15,21-21 1,0 0-16,0 0 0,22 0 16,-22 0-16,21-21 0,0 21 15,1-21-15,-22 21 0,21-22 16,1 22-16,-22 0 0,21 0 0,-21 0 15,-42 0 1,0 0 0,0 0-16,0 22 15,-1-1-15,-20-21 0,21 21 0,-21 0 16,20 0-16,1-21 0,0 21 16,0 1-16,-21-22 0,20 21 15,44-21 16,-1 0-31,0 0 0,0 0 16,0 0-16,0 0 0,22-21 16,-22 21-16,0 0 0,0-22 0,0 22 15,1 0-15,-1 0 16,-42 0 0,-1 0-1,-20 0-15,21 22 0,0-22 16,0 21-16,-22-21 0,22 0 0,0 21 15,0-21-15,0 0 0,-1 21 16,22 0-16,0 0 16,0 1-1,22-22 1,-1 0-16,0 0 0,0 0 0,21 0 16,-20 0-16,-1 0 0,0 0 15,0 0-15,0-22 0,0 1 0,1 21 16,-1-21-16,0 0 15,-21 0 1,0 0-16,0-1 16,0 1-16,0 0 0,0 0 15,0 0-15,0 0 0,0-22 0,0 22 16,-21 0-16,21 0 0,-21 0 16,-1-1-16,22 1 0,-21 0 0,0 0 15,0 21-15,0 0 16,0 0-16,-1 0 0,-41 0 15,42 0-15,-22 0 0,22 21 16,0 0-16,0 0 0,0 1 16,0-1-16,-1 0 0,1 42 15,21-41-15,0 20 16,0-21-16,0 0 0,0 22 16,0-22-16,0 0 0,0 0 0,21 0 15,1-21-15,-1 0 16,0 0-16,0 0 0,0 0 15,22 0-15,-22 0 0,21 0 0,-21 0 16,22-21-16,-22 0 0,0 0 16,21 0-16,-21-1 0,1 1 0,-1 0 15,0-42 1,0 41-16,-21-20 0,0 21 0,0-21 16,-21 20-16,0-20 0,-22 0 15,22 21-15,0-1 16,-21 1-16,21 0 0,-22 0 0,22 21 15,0 0-15,-21 0 0,20 0 16,1 0-16,-21 21 0,21 0 16,-22 0-16,22 1 0,0 20 0,-21 0 15,21 1-15,-1-1 0,1-21 16,21 21-16,0 1 0,0-1 16,0-21-16,0 22 0,21-22 0,1 0 15,20 21-15,-21-42 16,0 21-16,22 1 0,-22-22 0,21 0 15,-21 0-15,22 0 0,-1 0 16,-21 0-16,21 0 0,-20-22 16,20 1-16,-21 0 0,0 0 0,0 0 15,22 0-15,-43-1 0,21-20 16,-21 21-16,0-21 0,0-1 0,0 1 16,0 0-16,0-1 0,-21 1 15,0 0-15,-1-1 0,1 1 16,0 0-16,0 20 0,-21 1 0,20 0 15,1 21-15,0 0 0,0 0 16,0 0-16,-22 0 0,22 0 16,0 21-16,0 0 0,0 1 15,0 20-15,-22 43 16,22 20-16,21-62 0,0-1 16,0 22-16,0-43 0,0 21 15,0 0-15,21-20 0,0 20 16,1-21-16,20 0 0,-21-21 15,0 21-15,22-21 0,-22 0 16,21 0-16,0 0 0,-20 0 0,20-21 16,-21 0-16,21 21 0,-20-21 15,-1 0-15,0 0 0,0-22 0,0 22 16,-21-21-16,0 21 0,0-22 16,0 1-16,0 0 0,-21 20 15,0-20-15,-21 0 0,20 21 0,1-1 16,-21 1-16,21 0 0,-22 0 15,1 21-15,21 0 0,-21 0 16,20 21-16,1 0 0,-21 0 0,21 1 16,0 20-16,-1 0 0,1 1 15,21 20-15,0-21 16,0 1-16,0-22 0,0 21 16,0-21-16,21 1 0,1-1 0,-1 0 15,0 0-15,0-21 0,21 0 16,-20 0-16,-1 0 0,21 0 15,-21 0-15,0-21 0,22 0 16,-22 21-16,0-21 0,0-1 0,-21 1 16,0-21-16,0 21 0,0 0 15,0-22-15,0 22 0,-21-21 0,0 21 16,0-22-16,-22 22 0,22 0 16,0 0-16,-64-22 15,64 43-15,0 0 0,-21 0 16,21 22-16,-22-1 0,22 0 0,0 0 15,0 21-15,0 1 0,21-22 16,0 85 0,0-64-16,0-21 0,0 22 15,21-22-15,0 0 0,0 0 0,21-21 16,-20 21-16,-1-21 0,0 0 16,21 0-16,1 0 15,20-21-15,-42 0 0,0 0 16,1 0-16,-22-1 0,0 1 15,0 0-15,0-21 0,0 21 0,0-22 16,0 1-16,-22 21 0,-41-43 16,42 43-1,0 0-15,-22 0 0,22 21 0,0 0 16,0 0-16,0 0 0,-22 63 16,22-42-16,21 1 0,0 20 15,0 0-15,-21 1 0,21 20 16,0-21-16,0-20 15,0 20-15,21-21 0,-21 0 0,21-21 16,0 21-16,1-21 0,20 0 16,-21 0-16,0 0 0,0 0 0,1 0 15,-1-21-15,21 0 0,-21 0 16,0 0-16,1 0 0,-22-1 16,21-41-16,-21 21 0,0 20 15,0-20-15,-21 0 0,-1-1 16,1 22-16,-42-42 15,-43-1 1,64 64-16,20 0 0,-20 0 16,0 21-16,21 1 0,-22-1 0,1 21 15,21-21-15,0 22 0,-1-1 16,22 0-16,0 1 0,0-1 16,0-21-16,0 21 0,22 1 0,-1-22 15,0 0-15,21 0 0,-21 0 16,22 1-16,-1-22 0,-21 0 15,22 0-15,-1 0 0,0 0 0,1 0 16,-22-22-16,21 1 0,0 0 16,-20 0-16,-1 0 0,0 0 15,0-1-15,-21-20 0,0 21 16,0-21-16,0-1 0,0 1 0,-21 0 16,0-1-16,0 1 0,-1 0 15,-20 20-15,0-20 0,-1 21 16,22 0-16,-21 0 0,0 21 15,20 0-15,-20 0 0,0 63 16,21-42-16,-1 22 0,22-1 16,-21 0-16,21 1 0,0-1 0,0 0 15,0 1-15,21-1 0,1-21 16,-1 21-16,21-20 0,-21-1 16,0 0-16,1 0 0,41-21 15,-42 0-15,0 0 16,1 0-16,-1 0 0,0 0 0,0-21 15,0 21-15,0-21 0,-21 0 16,0-1-16,0 1 0,0 0 16,0 0-16,-21-43 0,0 43 15,0 0-15,0 0 0,-22 21 16,1-21-16,0 21 0,21 0 16,-22 21-1,22 0-15,21 0 0,-21 0 0,21 1 16,0-1-16,0 0 0,0 0 15,0 0-15,21 0 0,0 1 16,0-22-16,1 0 0,-1 0 0,0 0 16,0 0-16,21 0 15,-20-22-15,-1 22 0,0-21 16,0 0-16,-21 0 0,0 0 0,0 0 16,0-22-16,0 22 0,0 0 15,-21-21-15,0 20 0,0 1 0,-1 21 16,-20 0-16,21 0 0,0 0 15,0 0-15,-1 0 16,1 64-16,21-43 0,0 0 0,0 0 16,0 22-16,0-22 15,0 0-15,0 0 0,0 21 0,21-42 16,1 22-16,-1-1 0,0-21 16,0 0-16,0 0 15,0 0-15</inkml:trace>
  <inkml:trace contextRef="#ctx0" brushRef="#br0" timeOffset="4303.21">3238 1185 0,'0'0'0,"-21"0"0,0 22 16,42-22 15,0 0-31,22 0 16,-1 0-16,22 0 0,168 0 15,-126 0-15,-21 0 16,0 0-16,20 0 0,-20 0 0,0-22 16,-1 22-16,-20 0 0,21 0 15,-43 0-15,0 0 0,1-21 16,-22 21-16,0 0 0,-21-21 31,-21 21-31,0-21 0,-1 21 16,-20-21-16,21 0 0,-21 21 0,20-22 15,-20 1-15,21 21 0,0-21 16</inkml:trace>
  <inkml:trace contextRef="#ctx0" brushRef="#br0" timeOffset="4562.05">4127 995 0,'0'0'0,"22"0"0,-1 0 0,0 0 0,0 0 16,0 0-16,0 0 0,1 0 15,-1 0-15,0 0 0,0 0 0,0 21 16,0-21-16,1 21 0,-22 0 16,0 1-16,0-1 15,-22 0-15,1 0 0,0 0 16,-21 22-16,21-43 16,-22 42-16,22-21 0,0 0 15,0-21-15,0 21 0,-1-21 16,22 22-16</inkml:trace>
  <inkml:trace contextRef="#ctx0" brushRef="#br0" timeOffset="5115.43">6054 487 0,'0'0'0,"0"-42"16,0 20-16,0 44 31,21-1-31,-21 0 0,0 21 0,0-21 16,21 22-16,-21-1 0,21 22 16,-21-22-16,0 21 0,0-20 15,0 20-15,0 1 0,0-22 0,21 0 16,-21 1-16,0-1 0,0 0 15,0-20-15,0-1 0,0 0 16,0 0-16,0 0 0,0 0 0,21-21 16,1 0-1,-22-21-15,0 0 16,0-21-16,0 21 16</inkml:trace>
  <inkml:trace contextRef="#ctx0" brushRef="#br0" timeOffset="5689.31">6011 699 0,'-21'-43'15,"21"22"1,0 0-16,0 0 16,0 0-16,21-1 15,0 1-15,1 21 16,-1-21-16,21 21 0,-21 0 0,22 0 15,-1 0-15,43 0 0,-43 21 16,0 0-16,22 22 16,-43-22-16,-21 0 0,0 21 0,0-20 15,-21 20-15,0-21 0,-22 21 16,1 1-16,0-22 0,-1 21 16,1-21-16,21 1 0,-22-1 15,22 0-15,0-21 0,0 0 0,0 0 16,21-21-1,21 21-15,0-21 0,0-1 16,0 1-16,22 21 0,-22-21 16,21 21-16,22 0 0,-22 0 0,22 0 15,-22 0-15,21 0 0,1 0 16,-22 0-16,22 0 0,-22 21 16,0 0-16,-20 1 0,20-1 0,-42 0 15,0 21-15,0-21 0,0 22 16,-42-22-16,20 21 0,-41-21 15,21 22-15,-22-22 0,1 21 0,20-21 16,-20 1-16,-1-1 0,22 0 16,-22 0-16,22-21 0,0 0 0,-1 0 15,1 0-15,0 0 0,-1 0 16,1 0-16,0 0 0,21-21 0,-1 21 16,1-21-16,0 0 0,0-1 15,21 1-15,0 0 0,0 0 0,0 0 16,0 0-16,21 21 15,0-22-15,0 22 0,22-21 0,-22 21 16,21 0-16</inkml:trace>
  <inkml:trace contextRef="#ctx0" brushRef="#br0" timeOffset="6131.94">6837 953 0,'0'0'15,"0"-43"-15,0 22 16,21 0-16,-21 0 0,21 21 16,0-21-16,0 21 0,1 0 15,-1 0-15,0 0 0,0 0 16,0 21-16,22 0 0,-22 0 0,0 0 15,0 0-15,0 22 0,0-22 16,-21 21-16,0 1 0,0-22 0,0 21 16,0-21-16,0 22 0,-21-22 15,0 0-15,0 0 0,0 0 0,21 0 16,-21-21 0,21-21-1,0 0-15,0 0 16,0 0-16,0 0 0,21-22 15,-21 22-15,21-21 0,0-1 16,0 22-16,-21-21 0,21 21 0,1-22 16,-1 22-16,0 0 0,-21 0 15,21 0-15,0 0 0,0 21 0,1 0 16,-1 0-16,0 0 16,-21 21-1</inkml:trace>
  <inkml:trace contextRef="#ctx0" brushRef="#br0" timeOffset="6483.97">7556 1185 0,'0'0'0,"43"0"16,-22 0-16,0 0 15,0 0-15,0-21 0,1 0 16,-1 21-16,0-21 0,21-43 15,1 22-15,-43 21 16,0 0-16,0-22 0,0 22 0,0 0 16,0 0-16,-22 21 15,1-21-15,0 21 0,0 0 0,-43 0 16,1 21 0,21 0-16,20 21 0,1-20 0,0 20 15,0-21-15,0 21 0,0 64 16,21-85-16,0 22 15,0-22-15,21 0 0,0 0 16,21 0-16,-21 1 0,22-22 0,-1 0 16,-21 21-16,22-21 0,20 0 15,-21 0-15,1-21 0,-1 21 0,22-22 16</inkml:trace>
  <inkml:trace contextRef="#ctx0" brushRef="#br0" timeOffset="6947.37">8488 868 0,'0'0'16,"0"-21"-16,0 0 0,0-1 0,-21 1 15,-1 21-15,22-21 0,-21 21 0,0 0 16,0 0-16,0 0 0,-22 0 0,22 21 16,0 0-16,-21 1 0,21 20 15,-22-21-15,22 21 0,0 1 0,0-1 16,0 0-16,-1 1 0,22-22 15,0 21-15,0-21 0,0 22 0,0-22 16,0 0-16,22-21 0,-1 21 16,21-21-16,0 0 15,-20 0-15,20 0 0,-21 0 16,0-21-16,0 0 0,22 0 0,-22 0 16,0-1-16,21-41 15,-42 42-15,0-22 0,22 22 0,-22-21 16,0 0-16,0 20 0,0-20 15,0 21-15,0 0 0,0 42 32,0 0-32,0 21 0,0-20 15,0 20-15,0-21 0,0 21 16,0 1-16,0-22 0,0 21 0,0-21 16,0 22-16,0-22 15,21 0-15,0 0 0,0-21 16,0 0-16,0 0 0,1 0 15,-1 0-15,0 0 0,0-21 0,21-21 16,1 21-16</inkml:trace>
  <inkml:trace contextRef="#ctx0" brushRef="#br0" timeOffset="7511.47">8932 529 0,'0'0'0,"0"-21"0,0 0 0,-21 21 16,21 21-1,0 0-15,-21 0 16,21 1-16,0 20 0,0 0 0,-21 1 16,21-1-16,0 0 0,0 22 15,0-22-15,-21 0 0,21 22 0,-22-22 16,1 1-16,21-1 0,0-21 16,0 21-16,-21-20 0,21-1 0,-21 0 15,21 0-15,0 0 0,0-42 47,0 0-47,0-21 0,0 20 16,0-20-16,21 21 0,0-21 15,-21-1-15,21 1 0,1 0 16,-1 20-16,0-20 0,21 21 16,-21-21-16,43 20 0,-43 1 15,0 21-15,0 0 16,1 0-16,-1 0 0,0 0 0,-21 21 0,21-21 15,-21 22-15,0-1 0,0 0 16,0 0-16,-85 21 16,64-20-16,-21-1 0,21-21 15,-22 0-15,22 21 0,0-21 16,0 0-16,0 0 0,0 0 0,21 21 47,21 0-47,0-21 15,0 21-15,0 1 0,-21-1 0,21-21 16,1 21-16,-22 0 0,21 0 16,0 0-16,0 1 0,0-22 15,-21 21-15,21-21 16,1 0-16,-1 0 16,0-21-1</inkml:trace>
  <inkml:trace contextRef="#ctx0" brushRef="#br0" timeOffset="8102.83">10393 741 0,'0'0'0,"0"-21"0,21 21 0,-21-21 15,0-1-15,0 1 0,0 0 16,0 42 15,0 22-15,21-22-16,-21 21 15,0 0-15,21 22 0,-21-1 0,0 1 16,0-1-16,0 22 0,0-21 16,0 20-16,0 1 0,0-22 0,0 43 15,0 64-15,0-86 16,-21 1-16,0-22 0,21 22 0,-21-21 16,21-1-16,-43 43 15,43-64-15,0 1 0,0-1 0,0-21 16,-21-21-16,21-21 31,0 0-31,0-22 0,0 1 16,21 21-16,-21-43 0,0 22 0,22-21 15,-22-22-15,21 21 0</inkml:trace>
  <inkml:trace contextRef="#ctx0" brushRef="#br0" timeOffset="8403.66">10372 1037 0,'0'0'0,"-22"-42"0,22 21 0,0 0 0,0-22 16,0 22-16,0 0 0,0 0 16,0 0-16,0-1 0,0 1 15,22 21-15,-1-21 0,0 0 16,21 21-16,-21 0 0,22 0 0,-22 0 16,21 0-16,1 0 0,-1 21 15,0 0-15,-21 0 0,1 1 0,20-1 16,-42 21-16,0-21 0,0 0 15,0 22-15,0-22 0,-21 42 16,0-41-16,-1-1 0,-20 0 16,21 0-16,0 0 0,-22-21 0,22 21 15,0-21-15,0 0 0,0 0 16,21-21 15,21 0-15,21 21-16,-21-21 0</inkml:trace>
  <inkml:trace contextRef="#ctx0" brushRef="#br0" timeOffset="8820.42">11197 762 0,'0'0'0,"0"-21"0,-21 21 0,0 0 16,0 0-16,-1 0 0,1 0 15,0 21-15,0 0 0,0 0 16,0 1-16,-1 20 0,1-21 16,0 21-16,0 1 0,0 20 15,21-20-15,0-22 0,0 42 16,0-42-16,21-21 0,0 22 16,0-22-16,0 21 0,22-21 0,-22 0 15,21 0-15,1 0 0,-22-21 16,21-1-16,-21 22 0,22-21 0,-22 0 15,0 0-15,0 0 0,0-22 16,-21 22-16,0-21 0,0 21 0,0-22 16,0 22-16,0 0 0,-21-21 15,0 21-15,0 21 0,-22-22 16,22 22-16,0 0 0,0 0 16,0 0-16,0 0 0,-1 0 0,1 0 15,0 22-15,21-1 0,-21 0 16,21 0-16,0 0 0,0 0 15,21 1-15,0-1 0,0-21 16,1 0-16,-1 0 0,42 0 16</inkml:trace>
  <inkml:trace contextRef="#ctx0" brushRef="#br0" timeOffset="9067.7">11663 847 0,'0'21'16,"0"0"0,0 0-16,0 0 0,0 22 15,0-22-15,0 0 0,0 0 16,0 22-16,0-22 0,0 0 0,0 0 16,0 0-16,0 0 0,0 1 15,0-1-15,0 0 0,0-42 47,0 0-47,0-1 16</inkml:trace>
  <inkml:trace contextRef="#ctx0" brushRef="#br0" timeOffset="9415.51">11684 572 0,'-42'0'16,"20"0"-16,1 0 0,21 21 31,21-21-15,1 21-16,-1-21 16,0 0-16,0 0 0,0 0 15,0 0-15,1 0 0,-22-21 16,21 21-16,-21-21 0,0-1 15,0 1-15,-21 0 16,-1 21-16,1 0 16,21-21-16,-21 21 0,0 0 0,0 0 15,0 0-15,-1 0 16,22 21-16,-21 0 16,21 0-16,-21 1 0,21-1 15,0 0-15,0 0 16,0 0-16,0 0 15</inkml:trace>
  <inkml:trace contextRef="#ctx0" brushRef="#br0" timeOffset="9944.2">12044 804 0,'-21'22'31,"21"-1"-15,0 0-16,0 0 15,0 0-15,0 0 0,0 1 0,0-1 16,0 42 0,0-42-16,0 1 0,0-1 0,0 0 15,0 0 1,-22-21 15,22-21-31,-21 0 0,21 0 16,0-1-16,0-20 15,0 21-15,0 0 0,0-22 0,0 1 16,21 0-16,1 21 0,-1-22 16,0 22-16,0-21 0,21 21 15,-20-1-15,-1 1 0,21 21 0,-21 0 16,22 0-16,-22 0 0,0 0 15,0 0-15,0 21 0,0 22 16,-21-22-16,0 21 0,0 1 0,0-1 16,0 0-16,0 22 15,0-22-15,0 0 0,0-20 0,0-1 16,0 0-16,0 0 0,0 21 16,0-20-1,0-44 16,0 1-31,0 0 16,22 0-16,-1 0 0,0 0 0</inkml:trace>
  <inkml:trace contextRef="#ctx0" brushRef="#br0" timeOffset="10266.03">12700 402 0,'0'0'0,"-21"0"16,21 21 15,0 1-31,0-1 0,0 0 0,0 0 16,0 21-16,0 1 0,0-22 16,-21 21-16,21 1 0,0-1 0,0 0 15,0 1-15,0-1 0,0 21 16,-22-41-16,22 20 0,0 0 15,0 22-15,0-43 0,0 0 16,0 0-16,0 0 0,22 1 0,-1-22 16,0 0-1,0 0-15,0 0 0,0 0 16,1-22-16,-1 22 0,0-21 0,0 0 16,0 0-16,0 0 0,1-22 15,-1 1-15</inkml:trace>
  <inkml:trace contextRef="#ctx0" brushRef="#br0" timeOffset="10497.91">12615 614 0,'0'0'0,"0"-21"15,21 21-15,1 0 16,20 0-16,-21 0 0,0-21 15,22 21-15,-22 0 0,21 0 0,0 0 16,-20 0-16,20 0 0,-21 0 16,0 0-16,0 0 0,1 0 0,-1 0 15,0 0-15,-21-22 32</inkml:trace>
  <inkml:trace contextRef="#ctx0" brushRef="#br1" timeOffset="21393.48">1037 2731 0,'-21'0'47,"21"-22"-15,-21 22-32,21-21 15,0 0-15,0 0 0,0 0 16,0 0-16,0-1 0,0 1 15,0 0-15,0 0 16,0 42 31,0 21-47,0-20 0,0 20 16,0 0-16,0 1 0,0 20 0,0-21 15,0 22-15,0-22 0,0 22 16,0-1-16,0 1 0,0-1 0,0 22 15,0-43-15,0 22 0,0-1 16,0-20-16,0-1 0,0 0 16,0-21-16,0 22 0,0-1 15,0-63 17,0 0-32,0 0 0,0-1 15,0-20-15,0 0 0</inkml:trace>
  <inkml:trace contextRef="#ctx0" brushRef="#br1" timeOffset="21760.27">889 2709 0,'0'0'0,"-21"-21"0,21 0 16,0 0-16,0 0 15,0 0-15,0-1 0,0 1 0,21 0 16,0 0-16,0 21 0,22-21 16,-1 0-16,0 21 0,43 0 15,-22 0-15,-20 0 16,20 0-16,-20 21 0,-1 0 0,0 21 16,-21 1-16,1-22 0,-22 21 15,0 0-15,-22 1 0,1-1 0,-21-21 16,0 22-16,-1-1 0,1-21 15,0 0-15,-22 22 0,22-22 16,21-21-16,-22 21 0,22 0 0,-21-21 16,21 0-1,21-21 1,21 21-16,0-21 16,0 0-16,21 21 0,-20-22 15</inkml:trace>
  <inkml:trace contextRef="#ctx0" brushRef="#br1" timeOffset="22331.95">2074 2752 0,'0'-21'0,"0"-1"16,0 1-16,0 0 0,0 0 15,0 0-15,0 0 0,0-1 16,0 1-16,-21 0 0,0 0 16,0 0-16,0 21 0,-1 0 0,1 0 15,-21 0-15,0 0 16,20 21-16,-41 42 16,42-20-16,0-22 0,-22 21 15,22 1-15,-42 20 0,41-21 16,1 1-16,0-1 0,21-21 15,0 22-15,0-22 0,0 0 16,0 0-16,21-21 0,0 21 0,1-21 16,-1 0-16,21 0 0,-21 0 15,22 0-15,-1-21 0,0 21 0,-21-21 16,43-21 0,-22-1-16,-21 22 0,1-21 0,-1 21 15,0-22-15,-21 22 0,0-64 16,0 43-16,0 21 0,0 0 15,0 0-15,0-1 0,0 1 16,0 42 0,0 1-16,0-1 15,0 21-15,0-21 0,0 43 16,0-43-16,0 21 0,0-21 16,0 1-16,0 20 0,0-21 15,0 0-15,0 0 0,21 1 16,0-22-16,0 0 15,1 0-15,-1 0 0,0 0 16,0 0-16,21-22 0,-20 1 16,-1 0-16,0 0 0</inkml:trace>
  <inkml:trace contextRef="#ctx0" brushRef="#br1" timeOffset="22694.13">2392 2582 0,'0'0'0,"0"-21"15,0 0-15,0 42 31,0 0-31,0 1 16,0-1-16,0 0 0,0 0 0,-21 21 16,21-20-16,0 20 0,0-21 15,0 21-15,0-20 0,0-1 0,0 0 16,0 0-16,0 0 0,21 0 16,0-21-16,0 0 0,0 0 0,0 0 15,1 0-15,-1 0 0,21 0 16,-21 0-16,0-21 0,1 0 15,-1 0-15,0 0 0,0 0 16,0-22-16,-21 22 0,21-21 0,-21 21 16,0-22-16,0 22 0,0-21 15,0 21-15,0-22 0,0 22 16,-21 0-16,0 21 16,21 21-1,0 0 1,0 0-16,0 1 15,0-1 1,21-21 0</inkml:trace>
  <inkml:trace contextRef="#ctx0" brushRef="#br1" timeOffset="23108.9">3090 2604 0,'21'-43'15,"-21"22"-15,0 0 16,-21 21 0,0 0-1,0 0-15,0 21 0,0-21 16,-1 21-16,-20 22 16,21-22-16,0 0 0,21 0 0,0 0 15,0 0-15,0 1 0,0-1 16,0 0-16,21-21 0,0 21 0,0 0 15,0-21-15,1 0 0,-1 21 16,0-21-16,0 0 0,0 22 0,0-22 16,1 0-16,-1 21 0,-21 0 15,0 0 1,0 0-16,-21-21 16,-1 0-16,1 0 0,0 21 0,0-21 15,-21 0-15,20 0 16,-20 0-16,0 0 0,21 0 0,-22 0 15,22 0-15,-21 0 0,21 0 16,-1 0-16,1 0 0,0 0 16,42 0-1,0-21-15,1 21 0,-1 0 16,21-21-16,-21 21 0</inkml:trace>
  <inkml:trace contextRef="#ctx0" brushRef="#br1" timeOffset="23463.69">3429 2815 0,'0'0'0,"0"-21"0,21 0 16,0 21-16,0-42 0,1 20 15,-1 22-15,0-21 0,-21 0 16,0 0-16,21 0 0,-21 0 0,0-1 15,0 1-15,0 0 16,-21 0-16,0 21 0,0 0 16,-22 0-16,22 21 15,0 0-15,0-21 0,0 21 16,-1 22-16,1-22 0,0 0 16,21 21-16,-21-20 0,21 20 0,0 43 15,0-64 1,0 0-16,0 0 0,21 0 0,0-21 15,0 21-15,1-21 0,-1 0 0,21 0 16,-21 0-16,0 0 0,22 0 16,-1-42-16,0 21 0,-20 0 15</inkml:trace>
  <inkml:trace contextRef="#ctx0" brushRef="#br1" timeOffset="23919.43">5038 2201 0,'0'0'0,"0"-21"0,21 21 16,-21-21-16,0 42 31,0 0-31,0 1 0,0-1 15,0 0-15,0 21 0,0 1 16,0-22-16,0 42 0,0-20 0,0-1 16,0 0-16,-21 1 0,21-1 15,-22 0-15,22 1 0,0-22 16,0 21-16,-21-21 0,21 0 16,0 1-16,0-1 0,0 0 0,21-21 31,-21-21-31,22 0 15,-1-1-15,0 1 0</inkml:trace>
  <inkml:trace contextRef="#ctx0" brushRef="#br1" timeOffset="24410.15">5376 2180 0,'0'0'0,"-21"0"31,0 21-31,21 1 15,0-1-15,0 0 0,0 21 0,0-21 16,0 22-16,0-1 0,0 0 16,0 1-16,0-1 0,0 0 0,0 1 15,-21-1-15,21-21 0,0 22 16,0-22-16,-21 0 0,21 0 0,0 0 16,0 0-16,0 1 0,0-44 46,0 1-46,0 0 0,0 0 0,0 0 16,21-22-16,0 1 0,0 0 16,-21 21-16,21-22 0,0 1 15,1 0-15,-1 20 0,0 1 0,0 0 16,0 0-16,0 0 0,1 21 16,-1 0-16,0 0 0,0 0 0,0 21 15,0 0-15,1 0 0,-22 22 16,0-22-16,21 42 0,-21-42 15,0 22-15,0-22 0,0 21 16,-21-21-16,-1 1 0,22-1 16,-21 0-16,21 0 0,-21-21 0,21 21 15,0-42 32,0 0-47,21 0 16,0 0-16,-21-1 0</inkml:trace>
  <inkml:trace contextRef="#ctx0" brushRef="#br1" timeOffset="24795.45">5863 2604 0,'0'0'0,"0"21"16,21-21-1,0 0 1,1 0-16,-1 0 15,0 0-15,0 0 16,0-21-16,0-1 0,1 22 16,-1-21-16,0 0 0,0 21 0,-21-21 15,21 0-15,-21 0 0,21-1 0,-21 1 16,0 0-16,0 0 16,-21 21-1,0 0-15,0 0 0,0 0 16,21 21-16,-21 0 0,-1 0 0,1 1 15,0-1-15,0 21 16,0-21-16,0 22 0,21-22 0,0 0 0,0 0 16,0 21-16,0-20 0,0-1 15,0 0-15,21 0 16,0-21-16,42 0 0,-41 0 16,-1 0-16,0 0 0,21 0 15,-21 0-15,1 0 0,-1 0 0,-21-21 16,21 21-16,0-21 0,-21 0 15,0-1-15,0 1 0</inkml:trace>
  <inkml:trace contextRef="#ctx0" brushRef="#br1" timeOffset="25059.3">4699 2434 0,'0'0'0,"-106"21"16,85-21-16,42 0 31,0 0-31,0 0 0,22 0 16,-1 0-16,0 0 0,1 0 15,20-21-15,-20 21 0,20 0 16,-21 0-16,22 0 0,-22-21 0,1 21 15,-22 0-15,42 0 16,-42 0-16</inkml:trace>
  <inkml:trace contextRef="#ctx0" brushRef="#br1" timeOffset="28544.56">7747 2773 0,'-42'0'15,"20"0"1,44-21 15,-1 21-15,0-21-16,0-1 0,21 1 15,-20 0-15,20 0 0,-21 0 0,21 0 16,-20-22-16,-1 22 0,0 0 16,0-21-16,-21 20 0,21-20 15,-21 21-15,0 0 0,0 0 0,0-1 16,-21 22-16,0 0 15,0 0-15,0 0 0,-1 0 16,1 0-16,-21 22 0,42-1 16,-21 21-16,0 22 0,21-43 15,0 21-15,0 0 0,0 1 16,0-22-16,0 42 0,0-41 16,21-1-16,0 0 0,-21 0 15,21 0-15,0 0 0,0-21 0,22 0 16,-22 0-16,0 0 15,0 0-15,0-21 0,1 0 16,-1 21-16,0-21 0,0 0 16,-21-22-16,21 22 0,0-21 15,1 21-15,-1-22 0,0 1 0,0 21 16,0-21-16,0 20 0,1-20 16,20 21-16,0 0 0,1 0 15,-22 21-15,21 0 0,-21 0 16,0 0-16,1 21 0,-22 0 0,0 0 15,21 0-15,-21 0 0,0 22 16,0-22-16,0 21 0,-21-21 0,21 22 16,-22-22-16,1 0 0,0 21 15,21-20-15,-21-1 0,21 0 0,-21-21 16,21 21-16,0-42 31,0 0-15,21 0-16,0-1 0,0 1 0,0 0 15,1-21-15,41-43 16,-21 43-16,-20 21 0,-1-22 16,0 22-16,0-21 0,0 21 15,0 21-15,-21-22 0,0 1 0,-21 21 32,0 0-17,0 21-15,0 1 0,0 20 16,21-21-16,0 0 15,-22 22-15,1 20 0,21-42 16,0 22-16,0-22 0,0 0 16,0 21-16,21-21 0,1 1 0,-1-22 15,0 21-15,21 0 0,-21-21 0,22 0 16,-22 0-16,21 0 0,1 0 16,-22 0-16,21-21 0,0 0 0,1 21 15,-22-22-15,21 1 0,1-21 16,-22 21-16,0 0 0,0-22 0,0 1 15,-21 21-15,0-22 0,0 1 16,0 21-16,0-21 0,0 20 0,0 1 16,-21 0-16,0 0 15,0 21-15,0 0 16,-22 21-16,43 0 0,-21 0 16,21 1-16,-21 20 15,21 43-15,0-64 0,0 21 16,0-21-16,0 22 0,0-22 15,0 0-15,21 0 0,0 0 0,0 0 16,1 1-16,-1-22 0,0 0 16,0 0-16,21 0 15,-20 0-15,-1 0 0,21-22 16,-21 1-16,0 0 0,1 0 0,-1 0 16,0 0-16,-21-22 0,21 22 15,0-21-15,0 21 0,1-22 0,-1 22 16,0 0-16,-21 0 0,21 0 15,-21-1-15,21 22 0,0 0 16,1 0 0,-22 22-1,0-1-15,21-21 0,-21 21 0,0 0 16,0 0 0,21-21-1,-21-21 1,0 0-1,0 0 1,0 0-16,0-1 0,0 1 16,0 0-16,-21 21 15,0 0 1,-1 0-16,1 0 16,21 21-16,-21 0 15,0 1-15,0 20 0,21-21 0,0 0 16,-21 22-16,21-22 0,-22 21 0,22 0 15,0-20-15,0 20 0,0-21 16,0 0-16,0 22 0,0-22 0,0 0 16,22-21-16,-1 21 0,21 0 15,-21-21-15,0 0 0,22 0 16,-1 0-16,22 0 0,-22 0 16,-21-21-16,21 0 0,1 0 15,-22 0-15,21-1 0,-21 1 0,1-21 16,-1 21-16,0-22 15,0 22-15,-21-21 0,0 21 0,0 0 0,0-22 16,0 22-16,0 0 0,0 0 16,0 42 15,0 0-31,-21 0 0,21 0 16,-21 22-16,21-22 0,0 0 0,0 0 15,0 22-15,0-22 0,0 0 16,0 0-16,0 0 0,0 0 15,21 1-15,0-1 0,0-21 16,0 0-16,1 0 0,-1 0 16,0 0-16,0 0 0,0 0 0,0 0 15,1-21-15,-22-1 0,21 22 0,0-21 16,0 0-16,0 0 0,-21-21 16,21 20-16,1 1 0,-1 0 0,-21-21 15,0 21-15,21-1 16,-21 1-16,0 0 0,0 0 0,0 42 47,0 0-47,0 0 0,0 1 0,0-1 15,-21 0-15,21 21 0,0-21 16,0 1-16,0 20 0,0-21 0,0 0 16,0 0-16,0 1 0,0-1 15,21 0-15,21-21 16,-21 0-16,1 0 0,-1 0 0,0 0 15,21 0-15,1-21 16,-22 21-16,0-21 0,21-1 0,-21-20 16,1 21-16,-1-21 15,0 20-15,0-20 0,0 0 0,0-1 16,1 1-16,-1 0 0,-21-1 0,0 1 16,21-21-1,0-22-15,-21 64 0,0 0 16,0-1-1,0 44 1,-21-1-16,0 0 0,0 21 16,21-21-16,0 1 0,0 20 15,-22 0-15,22-21 0,-21 64 16,0 0-16,21-64 16,0 21-16,0-21 0,0 22 15,0-22-15,0 0 0,0 0 0,21 0 16,0 1-16,22-22 15,-22 0-15,0 0 0,0 0 0,22 0 16,-22 0-16,0 0 0,0-22 16,0 1-16,0 0 0,1 0 15,20-21-15,0-43 16,-21 43-16,-21 20 16,0 1-16,0 0 0,0 0 0,0 0 15,0 42 16,0 0-31,0 0 16,0 0-16,-21 1 0,21-1 16,0 0-16,-21 0 0,21 21 0,0-20 15,0-1-15,0 0 0,0 0 0,0 0 16,21 0-16,0-21 0,1 43 16,41-43-1,-42 0-15,0 0 0,22 0 16,-22 0-16,0-21 0,0 21 0,0-22 15,22 1-15,-22 0 0,0 0 0,0 0 16,0 0-16,1-22 16,-22 1-16,21 21 0,-21 0 15,21-1-15,-21 1 0,0 0 16,0 42 0,0 0-1,-21 1-15,21-1 0,-21 0 16,21 0-16,0 0 0,0 22 15,0-1-15,0-21 16,0 0-16,0 0 0,0 1 16,21-22-1,0 0-15,0 0 16,0 0-16,0 0 0,1-22 16,-1 22-16,-21-21 0,21 0 0,0 0 15,0 0-15,-21 0 16,0-22-16,0 22 0,0 0 0,0 0 15,0 0-15,0-1 0,-21 1 16,0 21-16,0-21 0,-22 21 16,22 0-16,0 0 0,0 0 0,0 0 15,0 0 1,21 21-16,21-21 31,0 0-31,0 0 0,0 0 16,22-21-16,-22 21 0,0-21 15,0 21-15,43-21 16,-1 21-16,-42 0 16,0 0-16,1 0 15,-1 0-15,0 0 0,0 0 0,-21 21 16,21 0-16,-21 0 0,0 0 16,0 1-16,0-1 0,0 0 15,0 0-15,0 0 0,-21 0 0,21 1 16,0-1-16,0 0 0,-21 42 15,0-20 1,21-22-16,0 0 0,0 0 16,0-42 31,0 0-47,0 0 15,0 0-15,0-1 0,0 1 0,21-21 16,0 0-16,0 20 0,0-20 15,1 0-15,62-64 16,-20 42-16,-22 43 16,-21 0-16,0 0 0,1 21 15,-1 0-15,0 0 0,0 0 0,0 0 0,0 0 16,1 21-16,-22 43 16,0-43-16,0 21 0,0-21 15,0 22-15,0-22 0,0 21 16,0-21-16,0 22 0,0-22 0,0 63 15,-22-62-15,1-1 16,21 0-16,-21-21 16,21 21-16,0-42 47,0 0-32,0 0-15,0-1 0,0 1 16,0 0-16,0 0 0,-21-21 0,0-1 15</inkml:trace>
  <inkml:trace contextRef="#ctx0" brushRef="#br1" timeOffset="28767.43">12107 2053 0,'0'0'0,"-21"0"15,0 0-15,0 0 16,21 21 47,-21-21-48</inkml:trace>
  <inkml:trace contextRef="#ctx0" brushRef="#br1" timeOffset="29059.26">10858 2307 0,'0'0'0,"22"0"16,-1 0-16,0 0 0,0 0 15,0 0-15,0 0 0,22 0 16,-22-21-16,21 21 0,-21 0 0,1 0 16,20 0-16,-21-21 0,0 21 0,0 0 15,1 0 1</inkml:trace>
  <inkml:trace contextRef="#ctx0" brushRef="#br0" timeOffset="72752.67">952 5017 0,'0'-22'15,"-21"22"1,21-21-16,-21 21 16,21-21-16,0 0 0,-21 21 15,21-21-15,-21 0 0,21-1 16,-21 22-16,21-21 0,0 0 0,0 0 16,0 0-1,0 42 16,0 0-15,0 0-16,0 0 0,0 22 0,21-22 16,-21 21-16,0 1 0,21-22 15,-21 21-15,0 0 0,0 1 16,0-1-16,0 0 0,0 1 0,0-1 16,0 0-16,0-20 0,0 20 15,-21 0-15,21 1 0,0-22 16,-21 63-16,21-62 15,-22-1-15,22 0 16,0 0-16,0-42 31,0 0-31,0 0 16,0-22-16,0 22 0,0-21 16,22 21-16,-1-22 0</inkml:trace>
  <inkml:trace contextRef="#ctx0" brushRef="#br0" timeOffset="73118.47">804 4911 0,'0'0'0,"-21"-21"15,21-1 1,-21 22-16,21-21 15,21 21 1,0 0 0,0 0-16,22-21 0,-22 21 15,0 0-15,0 0 0,22 0 0,-22-21 16,21 21-16,-21 0 0,0-21 16,22 21-16,-22-21 0,0 21 15,0 0-15,0 0 0,1 0 0,-1 0 16,-42 0 62,21 21-78</inkml:trace>
  <inkml:trace contextRef="#ctx0" brushRef="#br0" timeOffset="73463.27">868 5271 0,'0'0'0,"0"21"0,-21-21 16,21 21-16,21-21 31,0 0-31,0 0 16,0 0-16,0 0 0,1 0 0,-1 0 15,0 0-15,0 0 0,21 0 16,1 0-16,-22-21 16,0 21-16,0 0 0,0 0 15,1 0-15,-1 0 16,-21-21 31,0-1-47,21 22 15,0-21-15</inkml:trace>
  <inkml:trace contextRef="#ctx0" brushRef="#br0" timeOffset="73824.07">1778 4932 0,'0'-21'16,"0"0"-1,21 21 1,0 0 0,22 0-16,-22-22 0,0 22 15,21 0-15,-21 0 0,22 0 0,-22 0 16,21 0-16,-21 0 0,22 0 16,-22 0-16,0 0 0,0 0 0,0 0 15,1 0-15,-44 0 31,1 0-31,0 0 16,0 0-16,0 0 0,-22 0 16,22 0-16</inkml:trace>
  <inkml:trace contextRef="#ctx0" brushRef="#br0" timeOffset="74459.89">1757 4868 0,'0'0'0,"-21"0"0,-1 0 16,1 22-16,21-1 16,-21 0-16,21 0 15,-21 0-15,21 0 0,0 1 0,0-1 16,0 0-16,0 21 0,0-21 16,0 1-16,0-1 0,-21 0 15,21 0-15,0 0 0,-21 43 16,21-43-1,0 0 1,0-42 15,0 0-15,0 0-16,21 21 0,-21-22 0,21 22 16,0-21-16,-21 0 0,21 21 15,0-21-15,1 21 0,-1 0 0,0-21 16,0 21-16,0-21 0,0 21 15,1 0-15,-1 0 0,0 0 16,21 0-16,-21 0 0,1 0 16,20 21-16,-21 0 15,0-21-15,0 21 0,1 0 0,-1-21 16,-21 21-16,21 1 0,-21-1 16,0 0-16,0 0 0,0 0 15,0 0-15,-21 1 0,0-1 16,-1 0-16,1 0 0,0-21 0,0 21 15,0 0-15,-22 1 0,22-22 16,0 21-16,-21-21 0,21 0 0,-1 21 16,-20-21-16,21 0 15,-21 0-15,20 0 0,1 0 0,0 0 16,0 0-16,0 0 0,0 0 0,42-21 94,-21 0-94,42-1 0,-21 1 15</inkml:trace>
  <inkml:trace contextRef="#ctx0" brushRef="#br0" timeOffset="75040.56">3090 5207 0,'-21'0'0,"-21"0"16,42-21-1,-21 21-15,-1 0 16,44 0 15,-1 0-15,0 0-16,0 0 0,0 0 0,22 0 16,-22 0-16,21 0 15,85 0-15,-63 0 16,-22 0-16,85 0 0,-64 0 15,-20 0-15,20 0 0,-20 0 16,-1 0-16,0 0 0,22 0 16,-1 0-1,-63-21 1,-21 21 0,0 0-1,0 0-15,0-21 16,-1-1-1</inkml:trace>
  <inkml:trace contextRef="#ctx0" brushRef="#br0" timeOffset="75591.24">3683 4868 0,'0'0'0,"-21"-21"16,0 21-16,21 21 47,0 1-47,0-1 16,21 0-16,0 0 0,0 0 15,0 0-15,22 1 0,-22-22 16,0 21-16,21 0 0,-21-21 0,22 21 15,-22-21-15,21 0 0,-21 0 16,1 0-16,-1 21 0,0-21 0,0 0 16,0 0-16,0 0 15,-42 0 17,0 0-32,0 0 0,0 0 15,0 0-15,-1 0 16,1 0-16,-21 21 0,21-21 0,0 22 15,-1-22-15,1 21 0,0 0 16,-21 0-16,21-21 0,-1 21 0,1 0 16,-21 1-16,21-1 0,0 0 15,-1 0-15,1 0 0,0 0 0,21 1 16,0-1-16,-21 0 0,21 0 0,0 0 16,0 0-1,21-21 32,0 0-31,0 0-16,-21-21 0,22 21 15,-1-21-15</inkml:trace>
  <inkml:trace contextRef="#ctx0" brushRef="#br0" timeOffset="78703.17">5249 5122 0,'0'-21'63,"0"0"-48,0 0-15,0 0 16,0 0-16,0-1 15,0 1 1,-21 0 0,0 42 15,21 22-15,0-22-16,0 21 0,0-21 0,0 22 15,0-1-15,0 21 16,0-20-16,0-1 0,0 22 0,0-1 0,0 1 15,0-1-15,0 1 16,0-1-16,0 1 0,0-1 0,0 1 16,0-1-16,-21 1 0,21-1 0,-21-21 15,21 22-15,-22-22 0,22 1 16,0-22-16,0 21 0,0-21 0,0 0 16,0 1-16,0-1 0,0-42 31,0-1-31,0 1 15,0 0-15,0 0 0,0 0 16,0 0-16,-21-22 0,21 22 16,-21-21-16,21-1 0,0 1 0</inkml:trace>
  <inkml:trace contextRef="#ctx0" brushRef="#br0" timeOffset="79079.09">5059 5334 0,'0'0'0,"0"-42"16,0 21-16,0-1 0,0 1 0,0 0 15,0 0-15,0 0 0,0 0 16,21-1-16,0 1 16,0 0-16,0 0 0,22 0 0,-1 0 15,-21 21-15,43-22 0,-22 1 16,0 21-16,22 0 0,-1 0 0,-20 0 15,20 21-15,-20 1 0,-22-1 16,21 0-16,-21 21 0,-21 1 0,0-22 16,0 21-16,-21 0 0,-21-20 0,21 20 15,-22 0-15,22-21 0,-21 22 16,-1-22-16,22 0 0,-21 0 0,21 0 16,-22 22-1,22-43-15,0 0 0,21-21 47,0-1-47,21 1 16,0 0-16,-21 0 0</inkml:trace>
  <inkml:trace contextRef="#ctx0" brushRef="#br0" timeOffset="79510.85">5990 5017 0,'21'-22'16,"-21"1"-1,0 42 1,0 1-16,0 20 16,0-21-16,0 0 0,0 22 15,0-22-15,0 21 0,0 0 16,0-20-16,0 20 0,0-21 0,21 21 15,-21-20-15,0-1 0,22 0 16,-22 0-16,21 0 0,0-21 0,-21 21 16,21-21-16,0 0 0,0 0 0,1 0 15,-1 0-15,0 0 0,0-42 16,0 21-16,0 0 0,1 0 16,-1-22-16,-21 22 15,21-64-15,-21 43 0,0 21 16,0-21-16,0-1 0,0 22 0,0-21 15,0 21-15,0-1 0,0 1 16,0 42 31,0 1-47,0-1 16,0 0-1</inkml:trace>
  <inkml:trace contextRef="#ctx0" brushRef="#br0" timeOffset="79962.03">6794 5017 0,'0'0'0,"43"-43"16,-43 22-1,0 0-15,0 0 16,-21 21-16,-1 0 15,1 0-15,0 0 0,0 21 0,-21 0 16,20 0-16,1 0 0,0 1 16,0-1-16,0 0 0,0 0 15,21 0-15,0 0 0,0 1 16,0-1-16,0 0 0,0 0 16,21-21-16,0 21 0,21-21 15,-21 0-15,1 21 16,20-21-16,-21 0 0,0 0 0,0 22 0,22-22 15,-22 0-15,0 21 0,-21 0 16,21-21-16,-21 21 0,0 0 16,-21 0-16,0 1 15,0-22-15,0 21 0,-22-21 16,22 21-16,-21-21 0,-1 0 16,22 21-16,-42-21 0,20 0 15,22 0-15,0 0 0,0 0 16,0 0-16,0 0 0,-1 0 15,22-21 1,22 0 0,-1 21-16,21-21 0,-21-1 0,0 22 15</inkml:trace>
  <inkml:trace contextRef="#ctx0" brushRef="#br0" timeOffset="80507.46">7154 4551 0,'-21'0'16,"21"21"-1,0 0-15,0 0 0,0 1 0,0-1 16,0 21-16,0 0 0,21-20 15,-21 41-15,0-21 0,21 43 16,1 0-16,-22-43 16,21 0-16,-21 1 0,0-22 15,0 21-15,0-21 0,0 1 0,0-1 16,0 0-16,0 0 0,0 0 0,0 0 16,-21-21-1,-1 0-15,1 0 0,21-21 16,0 0-16,-21 0 15,21 0-15,0 0 0,0-22 0,0 1 16,0-22-16,21 22 0,0 0 16,1 21-16,-1-22 15,42-20-15,-42 42 0,22-1 16,-1 1-16,-21 21 0,22 0 16,-1 0-16,21 21 0,-41 1 15,-1-1-15,0 0 0,-21 21 0,0-21 16,0 22-16,0-22 0,0 21 15,0 1-15,-21-22 0,0 21 0,-1-21 16,22 0-16,-21 1 0,21-1 16,-21 0-16,21 0 0,0 0 15,-21-21-15,21-21 32,0 0-32,0 0 0,21 0 15</inkml:trace>
  <inkml:trace contextRef="#ctx0" brushRef="#br0" timeOffset="84071.39">8551 5186 0,'0'21'0,"21"-21"94,1 0-94,-1-21 0,0 0 15,0 21-15,21-21 0,1-1 0,-22-20 16,21 21-16,-21 0 0,22-22 15,-22 22-15,0 0 0,0-21 0,-21 21 16,0-1-16,0 1 0,0 0 16,0 0-16,0 0 0,-21 21 15,0 0-15,0 0 16,0 0-16,-1 0 0,1 21 16,0 0-16,0 0 0,21 0 0,0 22 15,0-22-15,0 21 0,0-21 0,0 22 16,0-22-16,0 21 0,0-21 15,0 1-15,0 20 16,21-21-16,0 0 0,-21 0 16,21-21-16,1 0 0,-22 22 0,21-22 15,0 0-15,0 0 16,0 0-16,-21-22 0,21 1 16,1 21-16,-22-21 0,21 0 0,0 0 15,0 0-15,0-22 0,0 22 16,1 0-16,-1-21 0,0 20 0,21-20 15,-21 21-15,22 0 0,-22 0 0,21-1 16,-21 22-16,1 0 0,-1 0 16,21 0-16,-21 22 15,0 20-15,-21-21 0,0 0 16,0 22-16,0-22 0,0 0 0,0 21 16,0-21-16,-42 43 15,42-43-15,0 0 0,-21 0 16,0 1-16,42-44 47,-21 1-47,21 0 0,0 0 0,0 0 15,1-22-15,-1 22 0,0-21 16,0 0-16,0 20 0,0-20 0,1 0 16,-1 21-16,-21-22 0,21 1 15,0 21-15,-21 0 0,0-1 16,-21 22 15,0 0-31,0 0 0,21 22 0,-22-1 16,1 21-16,21-21 0,-21 0 0,21 22 15,-21-22-15,21 21 0,0 1 16,0-22-16,0 21 0,0-21 0,0 0 16,0 1-16,0 20 0,21-21 15,0-21-15,0 21 0,1 0 0,-1-21 16,0 0-16,21 0 0,-21 22 0,22-22 15,-1 0-15,0 0 0,22-22 16,-22 22-16,1-21 0,-1 0 16,0 0-16,1 0 0,20-43 15,-42 43-15,0-21 0,1-1 16,-22 22-16,0-21 0,0 0 0,0 20 16,0-20-16,0 21 0,0 0 15,-22 0-15,1-1 0,0 22 0,0 0 16,0 0-16,0 0 0,-1 22 15,1-1-15,21 0 0,-21 21 16,0 22-16,21-43 0,0 21 16,0-21-16,0 22 0,0-22 0,21 0 15,0 21-15,-21-20 0,21-1 16,1-21-16,20 21 0,-21 0 16,0-21-16,0 0 0,1 0 15,20 0-15,-21 0 0,21 0 0,-20 0 16,20 0-16,-21-21 0,21-21 15,-20 20-15,-1 1 0,0 0 16,0 0-16,0-21 0,0 20 16,1-20-16,-1 21 0,-21 0 0,21 0 15,-21-1-15,21 1 0,0 21 16,0 0 0,-21 21-1,0 1-15,0-1 16,22-21 15,-22-21-15,0-1-16,0 1 15,0 0-15,0 0 0,0 0 16,0 0-16,0-1 16,-22 22-16,22-21 15,-21 21-15,0 0 16,21 21-1,-21 1-15,21-1 0,0 0 0,-21 0 16,0 21-16,21-20 0,-22 20 16,22-21-16,0 21 0,0-20 15,0 20-15,0-21 0,0 21 0,0-20 16,0-1-16,0 0 0,0 0 16,0 0-16,22 0 0,-1-21 0,0 0 15,0 0-15,21 0 0,-20 0 0,-1 0 16,21 0-16,-21 0 0,0-21 15,22 21-15,-22-21 0,0 0 0,0 0 16,0 0-16,1-22 0,-1 22 0,0-21 16,0 21-16,-21-22 15,0 1-15,21 21 0,-21-22 0,0 22 0,0 0 16,0 0-16,0 0 0,-21 42 31,21 0-15,-21 0-16,21 22 15,-21-22-15,21 21 0,0-21 0,0 0 16,0 22-16,0-22 0,0 0 0,0 21 16,0-20-16,0-1 0,21-21 15,0 21-15,0 0 0,0-21 16,1 0-16,-1 0 0,0 0 0,0 0 0,21 0 16,1-21-1,-22 21-15,0-21 0,0 0 0,0-1 0,1-20 16,-1 21-16,-21 0 0,0-22 15,21 22-15,-21-21 0,21 21 16,-21-22-16,0 22 0,0 0 0,0 0 16,0-21-16,0 63 31,0 0-31,0 0 0,-21 0 16,21 0-16,0 22 0,-21-22 15,21 0-15,0 85 16,0-64-16,0-21 0,0 22 15,21-22-15,0 0 16,0 0-16,0-21 0,22 0 16,-22 0-16,0 0 0,0 0 15,0 0-15,22-21 0,-22 0 16,0 0-16,0 0 0,0-1 0,22-41 16,-43 21-16,21-1 15,0 1-15,0 0 0,-21-22 0,0 22 16,0-1-16,21 1 0,-21 21 0,0-21 15,0-1-15,0 22 0,0-21 16,0 21-16,0-1 16,-21 22-1,0 22 1,21-1-16,-21 0 0,21 0 0,-21 0 0,21 22 16,0-22-16,0 21 0,0-21 15,-21 106 1,21-42-16,0-43 0,0 1 15,0-22-15,0 21 0,0-21 16,0 22-16,0-22 0,0 0 0,21 0 16,-21 0-16,21-21 0,0 21 0,0-21 15,0 0-15,1 0 0,-1 0 16,0 0-16,0 0 0,0-21 0,43-21 16,-43 21-16,21 0 15,-21-22-15,1 22 0,-1-21 16,0 21-16,0-22 0,0 22 0,-21-42 15,0 41-15,21 1 16,-21 0-16,0 42 31,-21 0-31,21 1 16,0-1-16,0 0 0,0 0 0,0 0 16,0 0-16,-21 22 0,21-22 15,0 0-15,0 0 0,0 0 0,0 1 16,0-1-16,21 0 0,0-21 15,1 0-15,-1 0 16,0 0-16,21 0 16,-21 0-16,1-21 0,-1 0 15,0-1-15,21-41 16,-21 42-16,1-22 0,-1 22 0,0-42 16,0 42-16,-21-1 0,0 1 15,0 0-15,21 21 16,-21 21-1,0 0 1,0 1-16,-21-1 0,21 0 0,0 0 16,0 21-16,0-20 0,0-1 0,0 0 15,0 0-15,0 0 0,0 0 16,0 1-16,0-1 16,21-21-16,0 0 15,1 0-15,-1 0 16,0-21-16,0-1 15,-21 1-15,0 0 16,0 0-16,21 0 0,-21-22 16,0 1-16,0 21 0,0 0 0,-21 0 15,21-1-15,-21 1 16,0 21-16,0 0 0,-1-21 0,1 21 16,0 0-1,42 0 16,0 0-31,1 0 16,-1 0-16,0 0 0,0 0 0,0-21 16,0 21-16,1 0 0,-1 0 15,21-21-15,-21 21 0,0 0 0,43 0 16,-43 0 0,0 0-16,-21 21 15,21-21-15,-21 21 0,0 0 16,0 0-16,0 1 0,0-1 15,0 0-15,0 0 0,0 0 16,0 0-16,0 1 0,0 20 16,0-21-16,-21 21 15,21-20-15,0-1 0,0 0 16,0 0-16,0 0 0,-21-21 0,21 21 16,0-42 15,0 0-31,0 0 15,21 0-15,-21 0 0,21-1 16,1-20-16,-22 21 0,21-21 0,0-1 16,0 1-16,0 0 0,22-1 0,-22 22 15,21-21-15,-21-1 0,0 22 16,43-21-16,-43 42 0,21 0 16,-20 0-16,-1 0 0,0 0 15,0 0-15,0 21 16,-21 0-16,21 22 0,-21-22 0,0 0 15,0 21-15,0 1 0,0-22 16,0 21-16,0-21 0,0 22 0,0-22 16,0 21-16,0-21 0,0 0 0,0 1 15,0-1-15,0 0 0,0 0 16,0 0-16,-21-21 16,21-21 15,0 0-16,0 0-15,0 0 16,0-22-16,0 22 0,0 0 16,-21-21-16</inkml:trace>
  <inkml:trace contextRef="#ctx0" brushRef="#br0" timeOffset="84292.23">12933 4382 0,'0'0'0,"-21"0"0,-1 0 47,1 0-1,0 0-46</inkml:trace>
  <inkml:trace contextRef="#ctx0" brushRef="#br0" timeOffset="84535.09">11747 4614 0,'-21'0'16,"42"0"0,1 0-16,-1 0 15,0 0-15,0 0 0,0 0 0,0 0 16,22 0-16,-1 0 16,0 0-16,-20 0 0,-1 0 0,0 0 15,0 0-15,0 0 0,-21-21 16,21 21-16</inkml:trace>
  <inkml:trace contextRef="#ctx0" brushRef="#br0" timeOffset="85327.82">15155 4636 0,'0'-22'31,"21"22"-15,-21-21-16,22 0 16,-22 0-16,0 0 15,0 0-15,0-1 16,0 1 0,-22 21-16,1 0 0,0 0 15,0 0-15,0 0 16,0 0-16,-1 0 0,1 0 0,0 21 15,0-21-15,-21 43 16,-1-22-16,22 0 0,0 0 0,0 0 16,0 22-16,21-22 0,-22 64 15,1-64-15,21 21 16,0-21-16,0 22 0,0-1 16,0-21-16,0 0 0,21 22 15,1-22-15,-1-21 0,0 0 16,21 21-16,-21-21 0,22 0 15,-1 0-15,-21 0 16,0 0-16,1 0 0,-1-21 0,0 0 16,21-1-16,-21 1 0</inkml:trace>
  <inkml:trace contextRef="#ctx0" brushRef="#br0" timeOffset="85754.23">15515 4657 0,'0'0'0,"21"-43"16,-42 43 15,0 0-15,0 22-16,0-1 0,-1 0 15,1 0-15,21 0 0,-21 22 0,0-22 16,21 21-16,0-21 0,0 22 0,0-22 16,0 0-16,0 21 0,0-21 15,0 1-15,0-1 0,21-21 0,21 21 16,-20-21-16,-1 0 0,21 0 15,-21 0-15,22 0 0,-22 0 0,21 0 16,-21-21-16,22 0 0,-22-1 16,21 1-16,-21 0 0,0 0 15,1 0-15,-1-22 0,-21 22 0,0-21 16,0 21-16,0 0 0,0-22 16,-21 22-16,-1 0 0,1 0 15,-42-22-15,42 43 0,-1 0 0,-20 0 16,21 0-16,0 0 0,0 0 15,-43 43 1,43-43-16,0 21 0,21 0 0,0 0 16,0 22-16,0-22 15,0 0-15,0 0 0,21 0 0,0-21 16,0 0-16,0 0 0,1 0 16,20 0-16,-21 0 0</inkml:trace>
  <inkml:trace contextRef="#ctx0" brushRef="#br0" timeOffset="86267.93">16171 4614 0,'0'0'0,"0"22"32,-21-22-17,21 21-15,0 21 0,0-21 16,0 0-16,0 22 0,0-22 15,-21 21-15,21-21 0,0 1 0,-21 20 16,21-21-16,0 0 0,0 22 0,-21-22 16,21 0-16,-22-21 0,22 21 15,0 0-15,-21-21 0,21-21 32,0 0-17,0 0-15,0-22 0,0 22 0,0-21 16,0 0-16,0-1 15,21 1-15,1 0 0,-22-1 0,21 22 16,0-21-16,0 21 0,21-22 16,-20 22-16,20 0 0,-21 0 0,21 21 15,22 0-15,-22 0 0,-21 0 16,22 0-16,-22 21 0,0 0 16,21 21-16,-42-20 0,0-1 15,0 0-15,0 21 0,0-21 16,0 22-16,0-22 0,0 21 0,0-21 15,0 22-15,0-22 0,-21 0 0,0 0 16,21 0-16,0 1 0,0-1 16,-21 0-16,21-42 47,21 0-47,-21-22 15,21 22-15,0 0 0</inkml:trace>
  <inkml:trace contextRef="#ctx0" brushRef="#br0" timeOffset="86570.76">16891 4212 0,'0'0'16,"0"21"-1,0 1-15,-21-1 16,21 0-16,0 21 0,0 1 0,-21-22 15,21 21-15,0 0 0,0 1 16,0-1-16,0 0 0,0 1 0,-22-1 16,22 0-16,0 1 0,0-1 15,0-21-15,0 22 0,0-22 0,0 21 16,0-21-16,0 0 0,0 1 16,0-1-16,0 0 15,22-21-15,-1 0 0,0 0 16,0-21-16,0 0 15,0-1-15,1 1 0,-1 0 16,-21 0-16,21 0 0,0-22 0,-21 22 16</inkml:trace>
  <inkml:trace contextRef="#ctx0" brushRef="#br0" timeOffset="86786.4">16806 4636 0,'0'0'0,"-21"0"0,21 21 31,21-21-15,0 0-16,1 0 0,-1 0 15,0 0-15,0 0 0,0 0 16,0 0-16,1 0 0,20 0 16,-21-21-16,0 21 0,0 0 15,1 0-15,-1-22 16</inkml:trace>
  <inkml:trace contextRef="#ctx0" brushRef="#br0" timeOffset="87244.13">17314 4699 0,'-21'0'15,"21"-21"-15,0 0 16,0 0 0,21 21-16,0 0 0,1-22 0,20 22 15,0 0 1,-21 0-16,1 0 0,20 22 16,-21-22-16,0 21 0,-21 0 0,21 0 15,1 0-15,-22 22 0,0-22 16,0 42-16,0 1 15,0-43-15,0 0 0,0 21 0,0-20 16,-22-1-16,22 0 0,-21 0 16,0-21-16,21-21 31,0 0-15,0 0-16,0-1 0,0-20 0,21 21 15,-21-21-15,21 20 0,-21-20 16,22 21-16,-22-21 0,21 20 0,0 1 15,-21 0-15,0 0 0,21 21 16,0-21-16,0 21 0,1 0 16,-1 0-16,0 0 15,0 0-15,0 0 16,0 0-16,1 21 16,-1-21-16</inkml:trace>
  <inkml:trace contextRef="#ctx0" brushRef="#br0" timeOffset="87711.87">18203 4678 0,'0'-21'16,"0"0"-16,0-1 0,0 1 16,-21 0-16,0 21 15,0 0-15,0 0 16,-1 0-16,1 21 0,0 0 15,0 1-15,0-1 0,0 0 16,21 0-16,-22 21 0,1-20 0,0 20 16,21-21-16,0 21 0,0 1 15,0-22-15,0 0 0,0 21 0,0-20 16,0-1-16,0 0 0,21-21 16,0 21-16,1-21 0,-1 0 0,0 0 15,21 0-15,-21 0 0,1 0 0,20 0 16,-21-21-16,21 0 0,1-22 15,-22 22-15,0 0 16,0-21-16,0 21 0,-21-22 0,22 22 16,-22-21-16,0-1 0,0 22 15,0-21-15,-22 21 0,1 0 0,0-1 16,0 1-16,0 21 0,0 0 0,-1 0 16,1 0-16,0 0 0,0 0 15,-21 0-15,42 21 0,-22 1 0,1-1 16,-21 0-16,42 0 0,-21 0 15,21 0-15,0 1 0,0-1 16,21-21 0,0 0-16,0 0 15,22 0-15</inkml:trace>
  <inkml:trace contextRef="#ctx0" brushRef="#br0" timeOffset="88102.64">18796 4339 0,'0'-21'15,"0"0"-15,0 42 47,0 0-31,0 0-16,0 1 0,-21-1 15,21 21-15,-21-21 0,21 22 0,0-22 16,-22 21-16,1 0 0,0 1 0,0-1 16,0 0-16,21-20 0,0 20 15,-21 0-15,21-21 0,0 22 0,0-22 16,0 0-16,0 0 0,0 0 16,0 1-16,0-1 0,21-21 0,21 0 15,-21 0 1,0 0-16,22 0 0,-1-21 15,-21 21-15,0-22 0,1 1 16,-1 21-16,-21-21 0,21 21 0,-21-21 16,21 21-16,-21-21 15,0 0-15,21-1 0</inkml:trace>
  <inkml:trace contextRef="#ctx0" brushRef="#br0" timeOffset="89011.73">20722 4699 0,'21'0'16,"0"0"-1,22-21-15,-22 21 16,0-21-16,21 21 0,1-21 0,-22-1 16,21 1-16,1 0 0,-22 0 15,21 0-15,-21-22 0,22 22 0,-1-42 16,-21 20-16,-21 1 15,0 21-15,0-21 0,0-22 16,0 22-16,0 21 0,0-1 16,0 1-16,-21 0 15,0 21-15,0 0 0,21 21 16,0 22 0,0-22-16,0 21 0,0 0 0,-22 1 15,22 20-15,0-20 16,-21 62-16,21-41 0,-21-1 0,21 1 15,-21 21-15,0-22 0,21 22 0,0-22 16,0 22-16,0-22 16,-21 22-16,21 0 0,0-22 0,0 22 0,0-22 15,0 22-15,0-21 0,0-1 16,0 1-16,0-1 0,0 1 16,0-22-16,0 0 0,0 1 0,0-22 15,21 0-15,-21 0 0,21 0 0,0-21 16,0 0-16,0 0 0,1 0 0,-1-21 15,0 0-15,21 0 0,1 0 16,20-43-16,1-21 16,-43 43-16,0-21 0,0 20 0,0-20 15,-21 20-15,0-20 0,0 21 16,0-22-16,-42 22 0,21-22 0,-22 22 16,1 0-16,0-1 0,-1 1 15,-20 21-15,-1-22 0,22 22 16,-21 0-16,20 21 0,1-21 0,0 21 15,-1 0-15,22 0 0,0 0 16,42 0 0,0 0-1,0-21-15,1 21 0,-1 0 16,21 0-16,-21-21 0,0-1 0,22 22 16,-22-21-16,0 21 0,21-21 15,-20 0-15</inkml:trace>
  <inkml:trace contextRef="#ctx0" brushRef="#br0" timeOffset="89444.45">21421 4636 0,'0'0'0,"0"-22"0,21 22 16,-21-21-16,21 21 0,-21-21 0,21 21 15,0-21-15,0 0 0,1 21 16,-1-21-16,0 21 0,21 0 16,-21 0-16,1 0 0,-1 0 15,0 21-15,0 0 16,-21 0-16,21-21 0,-21 42 16,0-20-16,0-1 0,0 0 0,0 0 15,-21 0-15,0 0 0,21 1 16,-21-22-16,21 21 0,-21-21 15,-1 0 1,22-21-16,0-1 16,0 1-16,0 0 0,0 0 15,22 0-15,-1 0 0,-21-1 16,21 1-16,0 0 0,-21 0 0,21 0 16,0 0-16,-21-1 15,22 22-15,-1-21 0,0 21 16,0 0-16,0 0 15,0 0 1,1 0-16</inkml:trace>
  <inkml:trace contextRef="#ctx0" brushRef="#br0" timeOffset="89934.17">22331 4403 0,'0'0'0,"-43"-21"15,22-1-15,0 22 16,0 0-16,0 0 16,0 22-16,-1-1 0,22 0 0,-21 0 15,0 0-15,0 0 0,21 1 16,0 20-16,-21-21 0,21 21 0,0-20 15,0 20-15,0-21 0,0 21 16,0-20-16,21-1 0,0 0 16,0 0-16,0 0 0,22-21 15,-1 21-15,-21-21 0,0 0 16,22 0-16,-22 0 0,64-42 16,-22 0-16,-42-1 15,0 22-15,1 0 0,-22-21 16,0 21-16,0-22 0,0 22 0,0-21 15,-22-1-15,1 22 0,0-21 16,0 21-16,0 0 0,0-1 0,-22 22 16,22 0-16,0 0 0,-21 0 0,20 0 15,1 0-15,0 0 0,0 22 16,0-1-16,0 0 0,-1 0 16,1 0-16,0 0 0,21 1 15,-21-1-15,21 21 0,0-21 16,0 0-16,21 1 0,0-22 0,0 0 15,1 21-15,-1-21 0,21 0 16,-21 0-16</inkml:trace>
  <inkml:trace contextRef="#ctx0" brushRef="#br0" timeOffset="90628.61">22945 4424 0,'-22'0'15,"22"21"1,0 0-16,0 0 16,0 1-16,0-1 0,0 0 0,0 0 15,0 0-15,0 0 0,0 1 16,-21-1-16,21 0 0,0 0 16,0 0-16,0 0 0,-21 1 0,21-1 15,-21-21 16,21-21-15,0-1-16,0 1 0,0 0 16,0-21-16,0 21 15,0-22-15,21 22 0,0-21 16,-21 21-16,21-22 0,1 22 0,-1 0 16,0 0-16,0 0 0,0-1 15,0 22-15,1 0 0,-1 0 0,0 0 16,0 0-16,0 0 0,0 22 0,1-1 15,-22 0-15,21 0 0,-21 0 16,21 64 0,-21-43-16,0-21 0,0 1 15,0-1-15,0 0 0,0 0 0,0 0 16,-21-21 15,21-21-15,0 0-16,0 0 15,0 0-15,0-1 0,21 1 16,0 0-16,-21-21 0,21 21 16,0-22-16,1 22 0,20-21 0,-21 21 15,0-22-15,0 22 0,22 0 0,-22 21 16,0 0-16,0 0 0,22 0 16,-22 21-16,0 0 0,0 0 15,0 1-15,-21 20 0,21-21 0,-21 21 16,22-20-16,-22 20 0,0 0 15,0-21-15,0 22 0,0-22 0,0 0 16,-22 0-16,22 0 0,0 1 0,-21-1 16,0-21-16,21 21 0,-21-21 15,0 0-15,0 0 32</inkml:trace>
  <inkml:trace contextRef="#ctx0" brushRef="#br0" timeOffset="91777.47">3111 6604 0,'0'0'0,"0"-21"15,43 21-15,-43-21 16,0 0-16,21 21 15,-21-22-15,0 1 16,-21 21 0,0 0-16,-1 0 15,1 0-15,0 0 0,0 0 16,0 0-16,0 21 0,-22-21 16,22 22-16,0-1 0,0 0 0,-22 21 15,22-21-15,-21 22 0,21-1 16,0 0-16,-1 1 0,1-1 0,0 0 15,21 1-15,0-1 0,0 0 16,0 22-16,0-22 0,0 1 0,0-22 16,0 21-16,0 0 0,21-20 15,0-1-15,1 0 0,-1 0 16,21-21-16,0 0 0,22 0 16,-22 0-16,1 0 0,-22 0 15,21 0-15,0 0 0,1-21 0,-1 0 16,22 0-16</inkml:trace>
  <inkml:trace contextRef="#ctx0" brushRef="#br0" timeOffset="92984.91">3789 6837 0,'0'0'0,"0"-21"0,-43-22 15,1 43-15,21 0 0,0 0 0,0 0 16,-22 0-16,22 22 0,0-22 15,-21 21-15,20 21 0,1-21 0,0 0 16,-21 22-16,42-22 0,-21 21 16,-1 1-16,22-1 0,-21-21 15,21 21-15,0 1 0,0-22 0,0 42 16,43-41 0,-22-1-16,0-21 0,0 0 0,0 0 15,0 0-15,22-21 0,-22-1 16,0 22-16,21-21 0,-20-21 0,20 21 0,-21 0 15,21-22-15,1-20 16,-22 42-16,-21-22 0,0 22 16,21-21-16,-21 21 0,0-22 15,0 22-15,0 0 0,0 0 0,0 0 16,0 42 15,0 0-31,0 21 0,0-21 16,-21 1-16,21 62 15,0 1-15,0-64 0,0 21 16,0 1-16,0-1 0,0-21 16,0 22-16,0-22 0,21 0 15,0 0-15,22-21 0,-22 0 0,42 0 16,-42 0-16,22-21 16,-1 0-16,-21 0 0,22-1 0,-22 1 15,21-21-15,-21 21 0,22-22 16,-22 1-16,0 0 0,0-1 0,21-84 15,-20 85-15,-22-21 16,0 20-16,0 1 16,0 0-16,0-1 0,0 22 0,0 0 0,0 0 15,0-22-15,0 65 32,-22-1-32,22 0 0,0 21 15,-21-21-15,21 22 0,0-1 16,0 43-16,0-43 0,0 0 15,-21 1-15,21-1 0,0 0 16,0 1-16,0-22 0,0 21 0,0 1 16,21-22-16,0 0 0,1 0 0,-1 0 15,0 0-15,0 1 0,0-22 16,0 0-16,22 0 0,-22 0 0,21-22 16,-21 1-16,22 0 0,-22 0 15,21 0-15,22-43 16,-43 22-16,0 0 0,0-1 0,0 1 15,1 0-15,-22-1 0,0 1 16,0 0-16,0-1 0,0 1 0,0 0 16,0-1-16,0 22 0,0 0 0,0 0 15,-22 21 1,22 21 0,0 0-16,-21 0 0,21 0 15,-21 22-15,21-1 0,0 0 0,0-20 16,0 20-16,0 0 0,0 1 0,0-1 15,0 0-15,0 1 0,0-1 16,0 21-16,21-41 16,0 20-16,1-21 0,-1 0 0,0-21 15,0 21-15,0-21 0,0 0 16,22 0-16,-22 0 0,42-21 16,-41 0-16,20 0 0,-21 0 15,0 0-15,0-1 0,1 1 0,-1-42 16,-21 42-16,21-1 0,-21 1 15,0-21-15,0 21 0,0 0 16,0-1-16,0 44 31,0-1-31,0 0 16,0 21-16,0-21 0,0 1 16,0-1-16,0 0 0,0 0 15,0 0-15,0 0 0,21 1 16,0-22-16,0 0 15,1 0-15,-1 0 0,0 0 16,0 0-16,0 0 0,0 0 0,1 0 16,-1 0-16,0 0 0,0-22 0,-21 1 15,0 0-15,0 0 16,0 0-16</inkml:trace>
  <inkml:trace contextRef="#ctx0" brushRef="#br0" timeOffset="93190.87">5397 6646 0,'0'0'0,"-21"0"0,0 0 16,0 22 0,0-22-1,21 21-15,0 0 31,21-21-31,0 0 16</inkml:trace>
  <inkml:trace contextRef="#ctx0" brushRef="#br0" timeOffset="93708.57">5694 6837 0,'0'21'47,"0"0"-47,0 0 0,0 1 16,0-1-16,21 0 15,-21 0-15,0 0 0,0 0 16,0 1-16,0-1 0,0 0 0,0 0 15,0 0-15,0 0 0,0 1 16,-21-22 0,21-22-1,0 1-15,0 0 16,0 0-16,0 0 0,0 0 16,0-22-16,0 22 0,0 0 15,0-21-15,21 20 0,0 1 0,0 0 16,0-21-16,22 21 0,-22-1 15,0 22-15,21-21 0,-20 0 0,41 21 16,-21 0-16,1 0 16,-1 0-16,-21 21 0,0 0 15,1 1-15,-1-1 0,0 0 0,-21 0 16,21 0-16,-21 0 0,0 22 16,0-22-16,0 0 0,0 0 0,0 0 15,-21 1-15,21-1 0,-21 0 0,0 0 16,21 0-1,0-42 1,21 0 0,-21 0-16,21 0 15</inkml:trace>
  <inkml:trace contextRef="#ctx0" brushRef="#br0" timeOffset="94399.25">6816 6795 0,'0'0'0,"21"-22"0,-21-20 16,0 21-16,0 0 15,-21 0-15,-1-1 0,-41 22 16,42 0 0,0 0-16,-1 0 0,-20 0 15,21 22-15,0-22 0,-22 21 0,22 21 16,0-21-16,-21 0 0,21 22 0,-1-22 15,1 0-15,0 21 0,21-20 16,0 20-16,-21-21 0,21 21 16,0 1-16,21-22 0,0 0 15,0-21-15,1 0 0,-1 0 16,21 0-16,-21 0 0,0 0 0,22 0 16,-22-21-16,0 0 0,0 21 15,0-21-15,1-1 0,-1 1 0,0 0 16,0 0-16,-21 0 0,21-43 15,0 43-15,-21 0 16,0 0-16,0 0 0,0-1 16,0 44 15,0-1-15,0 21-16,0-21 0,0 0 0,0 22 15,0-22-15,0 64 0,0-43 16,0 0-16,0 1 0,-21 20 15,21-21-15,-21 22 0,21-22 0,0 22 16,0-22-16,0 0 0,0 22 16,0-22-16,0 1 0,0 20 15,0-21-15,0 1 0,0-1 16,0 0-16,0-20 0,0 20 0,0 0 0,0-21 16,0 1-16,-21-1 0,0 0 0,0-21 15,-1 0-15,1 0 0,0 0 16,21-21-16,-21 21 0,0-21 0,21-22 15,-21 22-15,21-21 0,0-1 0,0 1 16,0-21-16,0 20 0,0-20 0,0-1 16,0 1-16,0 20 15,21-20-15,0-1 0,0 22 0,0 0 0,22-85 16,-22 106 0,0-1-16,-21-20 0,0 21 15,21 0-15,0 0 0,-21-1 0,21-20 16</inkml:trace>
  <inkml:trace contextRef="#ctx0" brushRef="#br0" timeOffset="96203.73">8445 6752 0,'0'0'16,"22"-21"30,-1 0-46,0 21 16,0-21-16,21 0 0,-20-1 0,20 1 16,21-42-16,1 20 15,-43 1-15,0 0 0,0 21 16,1-22-16,-22 22 0,0 0 0,0-21 16,0 20-16,0 1 0,-22 0 15,1 21-15,21-21 0,-21 21 16,0 0-16,0-21 0,0 21 0,-1 0 15,1 0-15,0 0 16,21 21-16,-21 0 0,21 0 16,0 22-16,0-22 0,0 42 0,0-20 15,0-1-15,0 85 16,0-64-16,0 1 0,0-1 16,0 1-16,0-1 0,0 86 15,0-65-15,0-20 0,0 20 0,0 86 16,0-107-16,0 22 15,0-22-15,0 22 0,0-21 0,21-1 16,-21 1-16,0-22 0,21 21 0,-21-20 16,21-1-16,1 0 0,-22-20 15,21-1-15,0 0 0,0-21 0,0 0 16,0 0-16,22 0 0,-22-21 0,0 0 16,21-22-16,-20 22 0,20-21 0,0-1 15,22-62-15,-43 62 16,0-20-16,0 20 0,-21-20 0,0 21 15,-21-64-15,0 42 0,-21 1 16,-1 20-16,1-20 0,0-1 16,-22 22-16,22 0 0,-22-1 15,1 1-15,20 21 0,1 0 0,0 0 16,-1-1-16,1 22 0,0 0 0,21-21 16,-1 21-16,44 0 31,-1 0-16,0-21-15,0 21 0,0-21 0,22 21 16,-22-21-16,21 0 0,0-1 0,-20 22 16,20-21-16,0 0 0,1-21 15,-22 21-15,0-1 0,0 1 16,0 0-16,-21 0 0,0 0 0,0 0 16,0-22-1,0 22-15,0 0 0,0 0 0,0 0 16,0-1-16,0 44 31,0-1-31,0 0 0,0 0 16,0 64-16,0-64 15,0 0-15,0 21 16,21-20-16,-21-1 0,22 0 0,-1 0 16,0-21-16,0 0 0,0 0 15,0 0-15,1 0 16,-1 0-16,0 0 0,0-21 0,0 21 0,0-21 15,1 0-15,-1-1 0,-21 1 16,21 0-16,-21 0 0,21 0 16,-21-43-16,0 43 0,0-21 15,0 21-15,21-1 0,-21 1 16,0 0 0,0 42-1,0 0-15,0 1 16,0-1-16,0 0 0,0 21 15,0-21-15,0 1 0,21 20 0,-21-21 16,0 0-16,22 0 0,-1 1 16,-21-1-16,21 0 0,0 0 15,0 0-15,0-21 0,1 0 0,20 0 16,-21 0-16,0 0 0,0 0 16,1-21-16,20 21 0,-21-21 15,0 0-15,0 0 0,-21-1 16,22-20-16,-1 21 0,-21-21 0,0 20 0,0-83 15,0 83 1,0 1-16,0 0 0,0 0 0,0 42 47,0 0-47,0 0 0,0 1 0,0-1 16,0 21-16,0-21 0,0 0 15,0 22-15,0-22 0,0 0 16,0 0-16,0 22 15,0-22-15,0-42 47,0-1-47,0 1 16,0 0-16,0-21 0,0 21 0,0-22 16,0 22-16,21-21 0,0 21 15,0-1-15,0-20 0,22 0 16,-1 21-16,-21-1 0,0 22 0,22 0 15,-22 0-15,21 0 16,-21 0-16,1 0 0,-1 22 0,0-1 16,0 0-16,-21 0 0,21 0 0,-21 22 15,0-22-15,0 0 0,0 0 16,0 21-16,0-20 0,0-1 0,0 0 16,0 0-16,-21-21 0,21 21 0,-21 0 15,21-42 32,0 0-47,0 0 16,21 0-16,0 21 0</inkml:trace>
  <inkml:trace contextRef="#ctx0" brushRef="#br0" timeOffset="97783.78">10710 6308 0,'0'0'16,"-21"0"-16,0-21 0,0 21 15,0 0-15,-1 0 0,1 0 16,0 21-16,0-21 16,21 21-16,0 0 0,-21 21 15,0 1-15,-1-1 0,22-21 16,0 22-16,0-1 0,0-21 0,0 21 15,0-20-15,0-1 0,0 21 16,0-21-16,0 0 0,22 1 16,-1-22-16,0 0 0,0 0 15,0 0-15,0 0 0,22 0 0,-22 0 16,21 0-16,22-22 16,-43 1-16,21 0 0,-21 0 0,1-21 0,20 20 15,-21-20-15,0 0 0,0-1 16,-21 1-16,22 0 0,-22-1 15,0 1-15,21 0 0,-21-1 0,0 1 16,0 21-16,0-21 0,0 20 16,0-20-16,0 21 15,0 42 1,0 0-16,-21 0 16,21 1-16,-22 20 15,22 43-15,0-43 0,0 0 16,0 1-16,0-22 0,0 21 0,0 0 15,0 1-15,0-22 0,0 21 16,0-21-16,0 1 0,22 20 0,-1-42 16,0 21-16,0 0 0,0-21 0,0 0 15,22 0-15,-22 0 0,42 0 16,-41-21-16,-1 0 0,0 21 16,0-21-16,0 0 0,0-22 15,1 22-15,-1 0 0,-21-21 0,0 20 16,21-20-16,-21 21 0,21-21 15,-21 20-15,0 1 0,0 0 16,0 42 0,0 0-1,0 1-15,0 20 16,0-21-16,0 0 0,0 0 0,0 22 16,0-22-16,0 0 0,0 0 0,0 22 15,0-22-15,0 0 16,0 0-16,21-21 0,22 0 15,-1 0-15,-21 0 0,0 0 16,0 0-16,1-21 0,-1 21 16,0-21-16,0 0 0,0-1 0,0 1 15,1-21-15,-1 21 0,-21 0 0,0-1 16,21 1-16,-21-21 16,0 21-16,21 0 0,-21 42 31,0 0-31,-21 0 15,21 0-15,0 0 0,-21 1 16,21-1-16,0 0 0,0 21 0,0-21 16,0 1-16,0-1 0,0 0 15,0 0-15,21 0 16,0-21-16,0 0 16,0 0-16,1 0 0,-1 0 15,0-21-15,-21 0 0,21 0 16,-21 0-16,0-1 0,0 1 15,0 0-15,0 0 0,0 0 16,0 0-16,0-1 0,-21-20 16,0 21-16,21 0 0,-21 21 0,-1-21 15,1 21-15,21-22 0,-21 22 16,0 0 0,21 22-1,21-22 1,0 0-16,0 0 0,1 0 0,-1 0 15,0 0-15,0 0 0,0-22 16,0 22-16,1 0 0,-1 0 16,0 0-16,0 0 0,0 0 0,0 0 15,1 0-15,-1 0 16,0 0-16,-21 22 16,21-1-16,0 0 15,-21 0-15,21-21 0,-21 21 0,0 0 16,0 1-16,0-1 0,0 0 15,0 0-15,0 0 0,-21 0 16,0 1-16,0 41 16,0-63-16,21 21 0,-21-21 15,21 21-15,0-42 47,0 0-47,0 0 0,21-21 16,0 20-16,-21 1 0,21-21 15,0 21-15,0-22 0,1 1 16,-1 0-16,0-1 0,0 22 0,21-42 16,-20 42-16,-1-1 0,21 1 15,0 21-15,-20 0 16,-1 0-16,0 0 0,0 0 0,0 21 16,-21 1-16,21-1 0,-21 0 15,0 21-15,0-21 0,0 22 16,0-22-16,0 0 0,0 21 0,0-20 15,0 20-15,0-21 0,0 0 0,0 0 16,0 1-16,0-1 0,-21 0 0,21 0 16,0 0-1,-21-21-15,21-21 32,0 0-17,0 0-15,0 0 0,0-1 0,0 1 16,0-21-16,0 21 0</inkml:trace>
  <inkml:trace contextRef="#ctx0" brushRef="#br0" timeOffset="97984.66">12171 6054 0,'0'0'0,"-21"0"0,-1 0 16,1 0-16,0 0 62,0 0-46</inkml:trace>
  <inkml:trace contextRef="#ctx0" brushRef="#br0" timeOffset="98191.54">10985 6287 0,'0'0'0,"-21"21"0,42-21 32,1 0-32,-1 0 0,0 0 15,21 0-15,-21-21 0,22 21 0,-22 0 16,21 0-16,1-22 0,-22 22 0,0 0 15,0 0-15,21 0 0,-20 0 16,-1 0 0</inkml:trace>
  <inkml:trace contextRef="#ctx0" brushRef="#br0" timeOffset="98800.4">14817 6075 0,'0'0'15,"0"-21"-15,21 0 0,-21-1 16,0 1-16,0 0 0,0 42 47,0 0-47,0 1 0,0-1 0,0 21 15,0 0-15,0-20 0,0 20 0,-21 0 16,-1 22-16,22-22 0,-21 0 16,0 1-16,21-1 0,0 43 15,-21-43-15,21-21 16,0 0-16,0 1 0,0-1 16,0 0-16,0 0 0,21-21 31,0-21-31,-21 0 0,21 0 15,1-1-15,-22-20 0</inkml:trace>
  <inkml:trace contextRef="#ctx0" brushRef="#br0" timeOffset="99152.73">15092 6244 0,'0'0'0,"0"21"47,0 1-47,-21-22 0,-1 42 15,22-21-15,-21 0 0,21 22 0,0-1 16,0-21-16,0 21 0,0-20 0,0 20 16,0-21-16,0 0 15,0 0-15,0 1 0,21-1 0,1 0 0,-1-21 16,21 0-16,-21 0 0,64 0 16,-43 0-16,1-21 0,-22 0 15,21-1-15,-21 1 0,0 0 16,1 0-16,-1 0 0,-21-22 0,0 22 0,0 0 15,0-21-15,0 21 16,-21-22-16,-1 22 0,1 0 0,-21 0 16,21 21-16,0-21 0,-22 21 0,22 0 15,0 0-15,0 0 0,0 0 16,-22 0-16,22 0 16,0 0-1,0-22 1</inkml:trace>
  <inkml:trace contextRef="#ctx0" brushRef="#br0" timeOffset="99383.59">14584 6223 0,'0'0'0,"-21"0"0,42 0 31,0 0-31,0 0 0,0 0 16,0 0-16,22 0 0,-22 0 0,21 0 16,1-21-16,-22 21 0,42 0 15,-20 0-15,-22 0 0,0 0 16,0 0-16,0 0 16,0 0-16</inkml:trace>
  <inkml:trace contextRef="#ctx0" brushRef="#br0" timeOffset="99716.05">16637 5990 0,'0'0'0,"0"-21"16,-21 21-16,0 0 16,21 21-1,0 0-15,0 22 16,0-22-16,0 0 0,0 21 0,0 1 16,0 84-16,-22-85 15,22 0-15,0 1 0,-21-1 16,21 0-16,0-20 0,0-1 0,0 21 15,-21-21-15,21 0 0,0 1 16,0-1-16,-21-21 31,21-21-31,0-1 0</inkml:trace>
  <inkml:trace contextRef="#ctx0" brushRef="#br0" timeOffset="100356.49">16235 6371 0,'0'0'0,"0"-21"16,21 21 0,0 0-16,0 0 15,0 0-15,22-21 0,-1 21 16,0 0-16,1 0 0,-1-21 0,43 0 16,-43-1-16,22 22 15,-43-21-15,21 0 0,0 0 16,1 0-16,-22 0 0,0-1 15,0 1-15,-21 0 0,0 0 16,0 0-16,0 0 0,0-1 16,0 1-16,-21 21 0,0 0 15,0 0 1,0 0-16,21 21 16,0 1-16,0 20 15,0-21-15,0 0 0,0 22 0,0-1 16,0-21-16,0 21 0,0 1 15,0-1-15,0 0 0,0-20 16,0 20-16,0 0 0,0-21 0,0 1 16,0 41-16,0-42 15,-22 0-15,1-21 16,21-21 0,0 0-1,0 0-15,0 0 0,0-22 16,21 22-16,1-21 0,-1 21 0,0-22 15,0 22-15,43-42 16,-22 20-16,-21 22 0,21 21 16,-20 0-16,-1 0 0,0 0 15,0 0-15,0 0 0,-21 21 16,0 1-16,0 20 0,0-21 16,0 0-16,0 22 0,0-22 0,0 63 15,0-62 1,0-1-16,0 0 0,0 0 15,-21 0-15,21 0 16,-21-21-16,21-21 31,21 0-31,0 0 0,-21 0 16,21 0-16</inkml:trace>
  <inkml:trace contextRef="#ctx0" brushRef="#br0" timeOffset="100704.29">17335 6392 0,'22'0'16,"-1"0"-16,0 0 0,0 0 15,0 0-15,0 0 16,1 0-16,-1-21 0,21 21 16,-21-21-16,0 0 0,1 21 0,-1-21 15,0 21-15,21-43 16,-21 22-16,-21 0 0,0 0 15,-21 21 1,0 0-16,0 0 0,-21 0 16,-1 21-16,22 0 0,-21 22 15,21-22-15,-1 0 16,1 0-16,21 21 0,0-20 0,0-1 16,0 21-16,0-21 0,0 0 0,0 1 15,21-1-15,1-21 16,-1 0-16,0 21 0,0-21 0,0 0 15,0 0-15,22 0 0,-22 0 16,0-21-16,0 21 16,0-21-16,-21-1 0,22 22 0</inkml:trace>
  <inkml:trace contextRef="#ctx0" brushRef="#br0" timeOffset="102767.1">19918 6117 0,'21'0'16,"0"0"0,0 0-1,-21-21-15,0 0 16,0 0-16,21 21 15,-21-21-15,0-1 0,0 1 16,0 0 0,-21 21-16,0-21 0,0 21 15,0 0-15,0 0 0,-1 0 16,1 0-16,-42 0 0,20 21 16,1 0-16,21 0 15,-21 1-15,20-1 0,1 21 0,-21 0 16,21-20-16,0 20 0,21 0 0,0 1 15,-22-1-15,22 0 0,0 1 16,0-1-16,0-21 0,22 21 16,-1-20-16,0-1 0,0 0 0,0 0 15,0 0-15,22 0 0,-22-21 16,0 0-16,21 0 0,-20 0 0,-1 0 16,21 0-16,-21 0 0,0-21 15,22 21-15,-22-21 0,21 0 0</inkml:trace>
  <inkml:trace contextRef="#ctx0" brushRef="#br0" timeOffset="103959.79">20489 6244 0,'0'0'0,"0"-21"0,0-21 16,0 21 0,-21 21-16,0 0 0,0-22 0,0 22 15,-1 0-15,1 0 0,0 0 0,0 0 16,0 22-16,-22-1 0,22-21 15,0 21-15,0 21 0,0-21 0,0 1 16,-1 20-16,1 0 0,0 1 16,0-22-16,0 21 0,21 0 0,0-20 15,0 20-15,0-21 0,0 0 0,0 0 16,0 1-16,21-1 0,0-21 16,0 0-16,22 0 0,-22 0 15,21 0-15,-21 0 0,22-21 0,-1-1 16,0 1-16,-21 0 0,22 0 15,20-43-15,-42 22 0,1 21 16,-1-21-16,0-1 0,-21 22 16,21-21-16,-21 21 0,0-22 0,0 22 15,0 0-15,0 0 0,0 0 16,0 42 0,-21 0-16,21 0 15,-21 0-15,21 0 0,0 22 16,0-1-16,0-21 0,0 22 0,0-1 15,0 21-15,0-41 0,0-1 16,21 0-16,-21 0 0,21-21 16,21 21-16,-20-21 0,20 0 15,-21 0-15,21 0 0,1 0 0,-1 0 16,0-21-16,1 0 0,-22 0 16,21 0-16,-21-1 0,1 1 0,20-42 15,-21 20-15,0 1 0,-21 21 16,21-21-16,-21-1 0,0 22 15,0-21-15,0-1 0,0 22 0,0 0 16,0-21-16,0 21 16,-21 21-1,21 21-15,-21 0 0,21 0 0,0 0 16,0 0-16,-21 22 0,21-1 16,-21-21-16,21 22 0,0-1 15,0 0-15,0 1 0,0-22 0,0 21 16,0-21-16,0 22 0,21-22 15,21 21-15,-21-21 0,1-21 16,-1 21-16,0-21 0,21 0 0,-21 0 16,1 0-16,20 0 0,-21-21 15,43-21-15,-43 21 16,0-22-16,0 22 0,0-21 16,0 21-16,1-22 0,-22 1 15,0 0-15,0-1 0,0 1 0,0-85 16,0 106-1,0 0-15,0 0 0,0-1 0,0 1 16,0 42 0,0 1-16,0-1 15,0 0-15,0 21 0,0-21 0,0 22 16,0-22-16,0 21 0,0-21 0,0 22 16,0-1-16,0 0 0,0-20 15,0 20-15,0 0 16,0 22-16,21-43 15,0 0-15,0-21 0,0 0 0,0 0 16,22 0-16,-1 0 16,0 0-16,-20 0 0,20-21 15,-21 0-15,0 21 0,22-21 0,-22-1 16,0 1-16,-21-21 0,21 21 0,-21 0 16,21-1-16,-21-20 0,0 21 15,0 0-15,0 0 0,0-1 0,0 1 16,-21 21-16,0 0 0,0 0 15,0 0-15,-1 0 16,22 21-16,0 1 0,-21-1 0,21 0 16,-21 0-16,21 0 0,0 22 0,0-22 15,0 0-15,0 21 0,0-21 16,0 1-16,0-1 0,0 0 0,42 21 16,-20-21-1,-1 1-15,0-22 0,0 0 16,0 0-16,22 0 0,-22 0 0,0 0 15,0 0-15,21 0 0,-20 0 16,20 0-16,-21-22 0,21 22 16,1-21-16,-1 0 0,22 0 0,-22 0 15</inkml:trace>
  <inkml:trace contextRef="#ctx0" brushRef="#br0" timeOffset="104433.07">22712 6329 0,'0'-42'16,"0"84"-16,0-106 0,0 43 0,0 0 0,-21 0 15,-1 0-15,1 21 16,0 0-16,0 0 0,-21 0 16,20 0-16,1 0 0,0 21 15,0 0-15,-21 0 0,20 0 0,1 1 16,0 20-16,21-21 0,-21 21 16,21-20-16,0 20 0,0-21 0,0 0 15,0 0-15,0 1 0,0-1 16,0 0-16,21 0 0,0-21 15,0 0-15,1 0 0,-1 0 0,0 0 16,0 0-16,0 0 0,0 0 16,1-21-16,-1 0 0,0 0 15,0-1-15,-21-20 0,21 21 0,0-21 16,-21-1-16,0 1 0,22 0 16,-22-1-16,0 1 0,21 0 0,-21-1 15,0 1-15,0 0 0,0-1 0,0 1 16,0 0-16,0 20 0,0 1 15,0 42 1,0 1-16,0-1 16,0 21-16,0 0 0,0 1 15,0-1-15,0 0 0,-21 1 0,21-1 16,0 0-16,0 1 0,0-1 16,0 0-16,0 1 0,0-22 15,21 21-15,-21-21 0,21 1 0,0-1 16,0-21-16,0 21 0,1-21 15,-1 0-15,0 0 0,0 0 0,0 0 16</inkml:trace>
  <inkml:trace contextRef="#ctx0" brushRef="#br0" timeOffset="106271.19">23664 6350 0,'0'0'0,"0"21"0,-21-21 15,0 21-15,0 1 0,0-1 16,21 0 0,21-21 15,0 0-31,0 0 0,0-21 15,0 0-15,22 21 0,-22-22 0,0 1 16,21 0-16,-20 0 0,-1 0 16,0 0-16,0-1 0,0-20 15,-21 21-15,0 0 0,0-22 16,0 22-16,0 0 0,0 0 0,0 0 16,0 0-16,0-1 0,0 1 0,0 0 31,0 42-16,0 0 1,0 22-16,0-22 0,-21 21 0,21 1 16,0-1-16,-21 21 0,21 1 0,-21-1 15,21 1-15,0-1 0,0 1 16,-21-1-16,21 1 0,-22-1 0,22 1 16,0 21-16,-21-22 0,0 1 0,0-1 15,21 22-15,-21-22 0,0 22 16,-1-22-16,1 64 15,-21-21-15,42-42 0,0-22 0,0 0 16,0-20-16,0 20 0,0-21 16,21-21-16,0 0 15,0 0-15,1-21 0,20 0 16,0 0-16,-21-22 0,22 1 0,-1 0 16,0-1-16,-20 1 0,20 0 15,-21-22-15,0 1 0,-21-1 0,0-63 16,0 85-16,0-22 0,-21 1 15,0 20-15,0-20 0,0 21 16,-1-1-16,-20 1 0,21 0 0,-21 20 16,20 1-16,1 0 0,0 0 15,0 21-15,0 0 0,0 0 0,-1 0 16,44 0 15,-1 0-15,0 0-16,0 0 0,0 0 0,22-21 15,-22 0-15,21 21 0,-21-22 16,0 1-16,22 0 0,-22 0 0,0 0 16,0 0-16,0-1 0,-21 1 0,22 0 15,-1 0-15,-21-21 0,0 20 16,0 1-16,21 0 0,-21 0 16,21 0-16,-21 0 0,0 42 31,0 0-16,0 0-15,0 0 16,0 0-16,0 22 0,0-22 0,0 0 16,0 0-16,21 0 0,-21 1 15,21-22-15,1 0 0,-22 21 16,21-21-16,0 0 0,0 0 0,0 0 16,22 0-16,-1-21 15,-21-1-15,0 1 0,0 0 16,1 0-16,-22-21 0,0 20 0,21 1 15,-21 0-15,21 0 0,-21 0 16,0 0-16,0-1 16,0 44 15,0-1-31,0 21 16,-21-21-16,21 0 15,0 22-15,0-1 16,0-21-16,0 0 0,21 1 15,0-22-15,0 21 16,0-21-16,1 0 0,-1 0 16,0 0-16,0 0 0,0 0 0,0 0 15,-21-21-15,43-22 16,-43 22-16,0 0 16,21-21-16,-21 20 0,0 1 15,0 0-15,0 42 47,-21 0-47,21 1 0,0-1 16,-21 0-16,21 0 0,0 0 15,-22 22-15,22-22 16,0 0-16,0 0 16,0-42 30,0 0-46,0 0 0,0-1 16,0 1-16,0 0 0,0 0 16,22-43-16,20 1 15,-21 42-15,0 0 0,0-1 16,1 22-16,-1-21 0,0 21 0,21 0 16,-21 0-16,1 0 0,-1 0 0,0 0 15,21 43 1,-42-1-16,0-21 0,0 21 0,0-20 15,0-1-15,0 0 0,0 0 0,0 0 16,0 0-16,0 1 16,0-1-16,0 0 0,0 0 15,-21-21-15,21-21 32,21 0-17,0 0-15,1-1 16</inkml:trace>
  <inkml:trace contextRef="#ctx0" brushRef="#br0" timeOffset="107735.35">25379 6181 0,'0'0'16,"-21"0"-1,-1 0-15,1 21 0,0 0 16,0 0-16,0 0 0,21 1 15,-21 20-15,21-21 0,0 0 16,0 22-16,0-22 0,0 21 0,0-21 16,0 0-16,0 1 0,0-1 15,0 0-15,21 21 0,0-42 16,0 21-16,0-21 0,0 0 16,1 0-16,20 0 15,-21-21-15,0 0 0,0 0 0,1 21 16,-1-21-16,0-22 0,0 22 15,0 0-15,0-21 0,1-1 16,-1 1-16,-21 21 0,0-21 0,0-1 16,21 1-16,-21 0 0,0-1 0,0 1 15,0 21-15,0-22 0,0 22 16,0 0-16,0 0 0,0 42 31,0 0-31,0 0 0,0 22 16,0-22-16,0 21 0,0 1 0,-21-22 15,21 21-15,0 0 0,0 1 16,0-22-16,0 21 0,0 1 0,0-22 16,0 21-16,0-21 0,0 0 15,0 1-15,0-1 0,0 0 16,0 0-16,0 0 0,21-21 0,0 0 16,0 0-16,0 0 0,1 0 15,-1 0-15,0-21 0,42 0 16,22-43-1,-64 43-15,0-21 0,1 21 16,-1 0-16,0-1 0,0-20 0,-21 21 16,0 0-16,0 42 47,0 0-47,-21 0 15,21 0-15,-21 1 0,21-1 16,0 0-16,0 0 0,0 0 0,0 0 15,0 1-15,0-1 0,0 0 16,0 0 0,21-21-16,0 0 0,0 0 15,0 0-15,1 0 0,-1 0 16,21-21-16,-21 21 0,0-21 0,1 0 16,-1 21-16,21-43 15,-21 22-15,0 0 0,-21 0 16,0 42 31,0 0-47,0 0 0,0 0 15,0 1 1,0-1 0,22-21-1,-1 0 1,-21-21-16,21 21 0,-21-22 15,0 1-15,0 0 16,0 0-16,0 0 0,0 0 16,0-1-16,0 1 0,-21 0 15,21 0 1,-21 21-16,42 0 47,0 0-32,0 0 1,0 0-16,0 0 16,-21 21-16,22 0 15,-22 0 1,0 1-16,0-1 0,0 0 16,0 0-16,0 0 0,0 0 15,0 1 1,0-1-16,0 0 15,0-42 32,0 0-31,0-1-16,0 1 16,0 0-16,0 0 0,0-21 0,0 20 15,0 1-15,0-21 0,21 21 16,0 0-16,0-1 0,0 1 15,-21 0-15,21 21 0,1 0 0,-1 0 16,0 0 0,-21 21-16,0 0 0,21 1 15,-21-1-15,0 0 0,0 0 0,0 0 16,0 0-16,0 1 0,0-1 16,0 0-16,-21 21 0,21-21 15,-21 1-15,21-1 16,-21-21-16,21 21 0,0-42 47,0 0-32,0-1-15,0 1 0,0 0 16,0 0-16</inkml:trace>
  <inkml:trace contextRef="#ctx0" brushRef="#br0" timeOffset="107940.75">26395 5969 0,'0'0'0,"-21"0"0,-1 0 0,-20 21 32,42 0-17,-21-21 32,0 0-47</inkml:trace>
  <inkml:trace contextRef="#ctx0" brushRef="#br0" timeOffset="108203.6">25421 6138 0,'0'0'0,"21"0"47,0 0-47,1 0 16,-1 0-16,0 0 15</inkml:trace>
  <inkml:trace contextRef="#ctx0" brushRef="#br0" timeOffset="110675.17">1101 8996 0,'0'21'15,"0"0"-15,0 0 16,0-42 31,21 0-32,-21 0-15,0 0 0,0 0 16,0-1-16,0 1 0,0 0 0,-21 0 16,-1 0-16,1 0 0,-21-1 15,21 1-15,0 0 0,-22 0 16,22 21-16,-21 0 0,-1 0 16,22 0-16,-21 0 0,21 0 15,0 21-15,-22 0 0,22 0 0,0 22 16,0-22-16,21 21 0,0 1 15,-21-1-15,21 0 0,0 1 0,0 20 16,0-42-16,21 22 0,0-1 16,-21-21-16,42 21 0,-21-20 15,1-1-15,-1 0 0,0-21 0,21 0 16,-21 0-16,1 0 0,-1 0 16,42 0-16,-42-21 15,22 21-15,-22-21 0,0-1 16,21 1-16,-20-21 0,20 21 0,-21 0 15,0-22-15,0 22 0,-21-21 16,22-22-16,-22 43 0,0-21 16,0 21-16,0-22 0,0 22 15,0 0-15,0 42 32,0 0-32,0 22 0,0-22 15,0 21-15,0-21 0,0 22 0,0-22 16,21 0-16,0 21 0,0-21 15,0 1-15,0-1 0,1 0 16,-1-21-16,0 21 0,0-21 16,21 0-16,-20 0 0,-1 0 0,21 0 15,-21-21-15,0 21 0,22-21 16,-22 0-16,0-1 0,0 1 0,0 0 16,1 0-16,-1 0 0,-21-22 15,0 22-15,0-21 0,0 21 16,0 0-16,0-1 0,-21 22 31,21 22-31,-22-1 16,22 0-16,0 21 15,0-21-15,0 1 0,0-1 0,0 0 16,0 21-16,-21-21 0,21 1 16,-21-1-16,21 0 0,0 0 15,0-42 16,0 0-15,0 0-16,0-1 0,21 1 0,0 0 16,1-21-16,-22 21 0,0-22 15,21 22-15,0-21 0,-21 21 0,21-22 16,0 22-16,0 0 0,1 0 16,-1 21-16,0 0 0,0 0 15,0 0-15,0 0 0,1 21 16,-1 0-16,0 0 0,-21 22 0,21-22 15,0 21-15,-21-21 0,21 0 16,1 22-16,-22-22 0,21 0 0,0 21 16,-21-20-16,21-1 0,0-21 15,-21 21-15,43-21 16,-22 0-16,0 0 0,0 0 16,0 0-16,0 0 0,1-21 15,-1 0-15,0-1 16,0 1-16,0-21 0,0 21 0,-21 0 15,22-22-15,-1 1 0,21 21 0,-21 0 16,0-22-16,22 22 0,41 0 16,-62 21-16,-1 0 15,0 0-15,0 0 0,0 0 16,0 0-16,1 21 0,-1 0 0,-21 0 16,21 1-16,0-22 0,0 21 15,-21 0-15,0 0 0,21 0 16,1 0-1,-22-42 17,0 0-32,-22 0 15,1 21-15,21-21 0,-21 0 16,0-1-16,0 1 0,0 0 16,21 0-16,-22 0 0,-20 21 0,21-21 15,0 21-15,0 0 0,-1 0 16,1 0-16,-21 0 0,21 0 0,0 0 15,-22 21 1,1 0-16,21 0 0,0 0 0,-1 22 0,22-22 16,-21 21-16,21-21 0,-21 22 15,21-22-15,0 0 0,0 42 16,0-41-16,21-1 0,0 0 16,1-21-16,-1 21 0,0-21 15,0 0-15,43 0 0,-43 0 16,21 0-16,-21 0 0,22-21 15,-22 0-15,21 21 0,-21-21 0,0-22 16,22 22-16,-1-42 16,0-22-16,-20 43 0,-22-1 15,0 1-15,0 0 0,0-22 16,0 22-16,0-1 0,0 1 0,0 0 16,0-1-16,0 1 15,-22 21 1,1 42-1,21 0-15,0 22 0,-21-22 16,21 63-16,0 1 16,0-21-16,0-22 0,0 43 15,0-43-15,21 0 0,0-21 16,1 22-16,20 20 16,-21-63-16,21 21 0,-20-21 15,-1 0-15,21 0 0,-21 0 16,0 0-16,22 0 0,-22 0 0,21-21 15,-21 0-15,1 0 0</inkml:trace>
  <inkml:trace contextRef="#ctx0" brushRef="#br0" timeOffset="111371.29">4635 8932 0,'0'0'0,"22"0"0,-1-21 0,0 0 16,-21 0-16,21 0 15,0 0-15,0-22 0,1 22 16,-22-21-16,21 21 0,0-22 0,0 22 16,0-42-16,0 20 0,-21 22 15,22 0-15,-22 0 0,0 0 16,0-1-16,0 1 0,0 0 16,0 42-1,0 0 1,0 1-16,0-1 0,0 21 0,0 0 15,0 1-15,0-1 0,0 22 16,21-1-16,-21 1 0,0-1 0,0 1 16,0 20-16,21-20 0,-21-1 15,0 22-15,0-22 0,0 107 16,21-22-16,-21-63 16,0-22-16,0 1 0,21-1 15,-21 1-15,0-22 0,0 0 16,0 1-16,0-1 0,0-21 0,0 0 15,0-42 17,0 0-32,0 0 0,0-22 0,0 1 0,0 0 15,0-1-15,0-20 0,0-1 16,0 1-16,-21-1 0,21-63 16</inkml:trace>
  <inkml:trace contextRef="#ctx0" brushRef="#br0" timeOffset="111667.64">4847 8954 0,'0'-64'0,"0"128"0,-21-170 0,21 85 16,0-22-16,0 22 0,0 0 16,0-21-16,42-22 15,1 22-15,-1 21 16,0 21-16,22-22 16,-22 22-16,0 0 0,1 0 0,-22 22 0,21-1 15,-21 0-15,1 0 0,-1 64 16,-21-22-1,0-20-15,0-1 0,-21 0 16,-1 1-16,-20-22 0,21 0 0,0 21 16,-22-21-16,22 1 0,0-22 0,0 21 15,0-21-15,0 0 16,21-21 15,21 21-31,0-22 0,0 22 16,21-42-16,-20 21 0,-1 21 0</inkml:trace>
  <inkml:trace contextRef="#ctx0" brushRef="#br0" timeOffset="113233.97">5863 8488 0,'-21'-21'16,"0"0"-1,0 21-15,-22 0 0,22 0 0,-42 0 16,20 21-16,22-21 16,0 21-16,0 0 0,-22 43 15,22-43-15,21 21 0,0 0 16,0-20-16,0 20 0,0-21 0,0 21 16,0 1-16,0-1 15,21-21-15,-21 0 0,22-21 16,-1 0-16,0 0 0,21 0 15,1 0-15,-1 0 0,-21 0 16,0-21-16,22 0 0,-22 0 16,42-21-16,-42-1 0,-21 22 15,22 0-15,-22-21 0,21 20 16,-21 1-16,0-21 0,0 21 0,0 0 16,0-22-16,0 22 0,0 0 15,0 0-15,-21 21 0,-1 0 16,22 21-1,0 0-15,0 0 0,0 22 16,0-22 0,0 21-16,0-21 0,0 22 0,0-1 15,22 0-15,-1-21 0,0 43 16,0-43-16,0 0 16,0-21-16,1 0 0,-1 0 15,0 0-15,0 0 0,0 0 16,0-21-16,1 0 0,-1 21 15,0-42-15,21-1 0,-21-20 16,-21 42-16,22-22 16,-22 22-16,0-21 0,0 21 15,0-1-15,0-20 0,0 21 0,0 0 16,0 0-16,0 42 31,0 0-31,-22 0 16,22 0-16,0 0 0,0 1 15,0 20-15,0 43 16,0-64-16,0 21 0,0-21 0,0 0 16,22 1-16,-22-1 0,21 0 15,-21 0-15,21-21 0,0 21 0,43-21 16,-22 0 0,-21-21-16,0 21 15,22-21-15,-22 0 0,0 0 0,0-1 16,0 1-16,0 0 0,1-21 0,-22 21 15,0-1-15,21-20 0,-21 21 16,0 0-16,0-22 0,0 1 16,0 0-16,0 21 15,-21 21 1,21 21 0,0 0-16,-22 0 15,22 0-15,0 22 0,0-22 16,0 0-16,0 21 0,0-21 0,0 43 15,0-22 1,0-21-16,0 1 0,22-1 16,-1-21-16,-21 21 0,21-21 0,0 0 0,0 0 15,0 0-15,1 0 0,20 0 16,0-42-16,43-22 16,-64 43-16,0 0 0,0 0 15,1-22-15,-1 22 0,-21 0 16,0-21-16,21 20 0,-21 1 0,0 0 15,0-21 1,0 63 0,0 0-1,0 0-15,0 0 16,0 1-16,0-1 0,0 0 0,0 0 16,0 0-16,21-21 0,-21 21 15,0 1-15,21-1 0,0 0 0,1-21 16,-22 21-16,0 0 0,21 0 15,-21 1 1,-21-22 0,-1 0-16,1 0 15,0 0-15,21-22 0,-21 22 16,0 0-16,0 0 0,21-21 16,-22 21-16,1 0 15,0 0 1,21 21-16,0 1 15,0-1-15,21 0 0,0-21 16,1 21-16,-1-21 16,21 0-16,-21 21 0,0-21 0,1 0 15,20 0-15,-21 0 0,21 0 0,-20 0 16,20-21-16,-21 0 0,43 0 16,-1-22-1,-42 22-15,0 0 0,1 0 0,-1 0 16,0-22-16,-21 22 0,21 0 15,-21-21-15,21 21 0,-21-1 0,0 1 16,0-42-16,0 42 16,0-1-16,-21 22 15,0 0-15,0 22 16,21-1-16,0 0 0,-21 21 16,-1 1-16,22-22 0,0 42 15,0-42-15,0 1 0,0 20 16,0-21-16,0 0 0,0 0 15,0 1-15,0-1 16,43 0-16,-22-21 16,0 0-16,0 0 15,0 0-15,1 0 0,-1-21 0,21 0 16,-21-1-16,0 1 0</inkml:trace>
  <inkml:trace contextRef="#ctx0" brushRef="#br0" timeOffset="113631.04">8953 8192 0,'0'0'0,"0"-85"15,0 64-15,0 0 16,0-1-16,22 1 0,-22 0 0,0 0 16,21 0-16,-21 42 31,0 21-31,0-21 0,0 22 16,0-1-16,0 0 0,0 1 15,0 20-15,0-20 0,0-1 0,0 64 16,0-22-1,0-62-15,0 20 0,0 0 16,0-21-16,0 1 0,0-1 0,0 0 16,0 0-16,0 0 0,0-42 47,0 0-47,0 0 0,0 0 0</inkml:trace>
  <inkml:trace contextRef="#ctx0" brushRef="#br0" timeOffset="114448.97">8699 8467 0,'0'0'0,"22"0"31,-1 0-31,21 0 16,-21 0-16,22 0 0,-22 0 15,21 0-15,22 0 0,-22-21 0,0 21 16,1-22-16,20 22 0,-21-21 0,1 0 15,-1 21-15,0-42 16,1 21-16,-22-1 0,0-41 16,-21 42-16,21-22 0,-21 1 15,0 21-15,0 0 0,0 0 16,0-1-16,-21 44 31,21-1-31,-21 0 0,21 21 16,0-21-16,0 22 0,0-1 0,0 0 15,0-20-15,0 20 0,0 0 16,0-21-16,0 22 0,0-22 0,0 21 16,0-21-16,-21 22 0,0-22 15,21 0-15,0 0 0,0 0 16,-22-21-16,22 22 0,0-44 31,0 1-15,0 0-16,22 0 0,-22 0 0,21-22 15,-21 22-15,21-21 0,21-22 16,-42 43-16,21-21 16,22 0-16,-22 20 0,0 1 15,21 0-15,-20 21 0,-1 0 16,0 0-16,0 21 16,-21 0-16,0 1 0,0-1 15,0 21-15,0-21 0,0 0 0,0 1 16,0-1-16,0 21 0,0-21 15,0 0-15,0 1 0,0-1 0,0 0 16,0 0-16,0 0 16,0 0-16,21-21 0,0 0 15,22 0-15,-22 0 0,0 0 16,0 0-16,22 0 0,-22 0 0,0-21 16,21 0-16,-21 0 0,22 21 15,-22-21-15,21 0 0,-21-22 0,1 22 16,-1 0-16,0-21 0,0 20 15,-21-20-15,21 21 0,-21-21 0,0 20 16,0 1-16,0 0 0,0 0 0,-21 21 16,0 0-16,0 0 0,0 0 15,-1 21-15,1 0 0,0 0 16,21 1-16,0 20 0,0-21 16,-21 0-16,21 0 0,0 1 0,0 20 15,0-21-15,0 0 0,21 0 16,0 1-16,0-1 15,22-21-15,-22 0 0,0 0 16,0 0-16,0 0 0,1 0 16</inkml:trace>
  <inkml:trace contextRef="#ctx0" brushRef="#br0" timeOffset="117883.27">11536 8467 0,'0'0'0,"0"21"15,21-21 17,0 0-17,0 0-15,0-21 16,1 0-16,-1-1 0,21 1 16,-21 0-16,0-21 0,1 21 15,-22-1-15,21-20 0,-21 21 16,0 0-16,0-22 0,0 22 0,0-21 15,0 21-15,-21 0 16,-1 21-16,1 0 0,0 0 16,0 21-16,0 0 0,21 0 0,-21 0 15,-1 0-15,1 64 0,21-64 16,0 22-16,0-1 0,0 0 16,0-21-16,0 22 0,0-22 0,0 0 15,21 0-15,1 0 0,-1 1 0,0-22 16,0 21-16,0-21 15,0 0-15,1 0 0,-1 0 0,0 0 16,0 0-16,0 0 0,0-21 0,1 21 16,-1-22-16,0 1 0,0 0 15,0 0-15,-21 0 0,43-43 16,-22 22-16,21 0 0,-21 20 0,0-20 16,1 0-16,20 21 0,-21-1 15,21 1-15,-20 0 0,20 0 0,-21 21 16,0 0-16,0 0 0,1 0 0,-1 21 15,0 0-15,0 0 0,-21 1 16,0 20-16,0-21 0,0 0 0,0 22 16,0-22-16,0 21 0,0-21 15,-21 22-15,0-22 0,0 0 16,-1 0-16,1 0 0,-42 43 16,20-64-1,43-21 1,22 21-1,-1-22-15,0 1 0,0 0 0,0-21 16,0 21-16,1-1 0,-1-20 16,63-64-16,-62 43 15,-1 20-15,-21 22 0,21 0 16,-21 0-16,0 0 16,0 42 15,-21 0-31,0-21 0,21 42 15,-22 1-15,1-1 0,21-21 16,-21 43-16,21-22 16,0-21-16,0 0 0,0 22 0,0-22 15,0 0-15,21 0 0,0 0 0,1-21 16,-1 22-16,21-22 0,-21 0 16,43 0-16,-22 0 0,0 0 15,1 0-15,41-22 16,-62 22-16,20-21 0,21-21 15,-20 21-15,-22 0 0,-21-22 16,21 22-16,-21-21 0,0 21 0,0-22 16,0 22-16,0-21 0,0 21 15,-21-1-15,0 1 0,0 21 16,-1 0-16,1 0 0,0 0 0,0 0 16,0 21-16,21 1 15,-21-1-15,21 42 0,0 1 16,0-43-16,0 21 0,0-21 15,0 1-15,0-1 0,0 0 16,21 0-16,0 0 0,0 0 0,21 1 16,-20-22-16,20 0 0,-21 21 0,21-21 15,-20 0-15,20 0 16,-21 0-16,21 0 0,-20-21 0,-1 21 16,21-22-16,-21 1 0,0 21 0,-21-21 15,22 0-15,-1-21 0,0 20 16,0 1-16,0-21 0,0 21 15,1-22-15,-1 1 0,0 21 0,0 0 0,21-43 16,1 43 0,-22 21-16,0 0 0,0 0 15,-21 21-15,21-21 16,-21 21-16,22 1 16,-22-1-16,0 0 0,0 0 15,0-42 32,0 0-47,0 0 0,0-1 16,0 1-16,0 0 15,0 0-15,0 0 0,0 0 16,-22 21 0,1 0-16,0 0 0,0 0 0,0 21 15,0-21-15,-1 21 0,1 0 16,0 0-16,0 0 15,0 1-15,0 20 0,-1 21 16,1-41-16,21-1 0,-21 21 0,21-21 16,0 22-16,0-22 0,0 0 15,0 0-15,21 0 0,0 0 0,1 1 16,-1-1-16,21-21 0,-21 21 0,0-21 16,22 0-16,-22 0 0,21 0 15,-21 0-15,22 0 0,-22 0 0,21-21 16,43-43-16,-43 43 15,1-21-15,-22 21 16,0-1-16,0 1 0,0-21 0,-21 21 16,21 0-16,-21-22 0,22 22 0,-22 0 15,0 0-15,-22 21 32,22 21-32,0 0 15,-21 0-15,0 0 0,0 1 16,21-1-16,0 0 0,0 0 0,0 0 15,-21 22-15,21-22 0,0 0 0,0 21 32,21-21-32,21-21 15,-21 0-15,1 0 0,-1 0 0,0 0 16,0 0-16,0-21 0,22 21 0,-22-21 16,0 0-16,0 21 15,0-21-15,0 0 0,1-22 0,-1 22 16,0 0-16,0-21 0,0 20 0,-21 1 15,0-21-15,21 21 0,-21 0 16,0-22 0,0 64-1,-21 1-15,21-1 16,-21 0-16,21 0 0,-21 0 0,21 22 16,-21-22-16,21 0 0,0 21 15,0-21-15,0 1 0,0-1 16,0 0-16,0 0 0,0 0 0,0 0 15,21-21-15,0 0 16,0 22-16,0-22 0,1 0 16,-1 0-16,0 0 0,0 0 0,21-22 15,-20 22-15,-1-21 0,0 0 0,0 0 16,0 0-16,0 0 0,22-22 16,-22 1-16,0 0 0,-21-1 15,0 22-15,21-21 0,-21-22 0,0 22 16,0 0-16,0-1 0,0 1 15,0 21-15,0-22 0,0 22 0,0 0 16,0 0 0,0 42-1,0 21 1,-21-20-16,21 20 0,-21-21 0,0 21 16,21 1-16,0-1 0,-21 0 15,-1 1-15,22-1 0,0 43 16,0-22-1,0-42-15,0 1 0,0-1 0,0 0 16,0 0-16,22-21 0,-1 21 16,0-21-16,0 0 0,0 0 0,0 0 15,1 0-15,20-21 16,-21 0-16,0 0 0,0 0 16,1-1-16,-1 1 0,0 0 0,0 0 15,-21-21-15,21 20 0,0 1 16,-21-21-16,0 21 0,0 0 0,22-1 15,-22 1-15,0 42 32,0 1-32,0-1 15,0 0-15,0 0 0,0 21 16,-22-20-16,22-1 0,0 0 16,0 0-16,0 0 0,0 0 15,0 1-15,0-1 0,0 0 0,22 0 16,-1-21-16,0 0 0,0 0 15,0 0-15,0 0 0,1 0 16,-1 0-16,21 0 0,-21 0 0,0-21 16,1 0-16,20-22 15,-21 22-15,0 0 0,0 0 0,1-21 16,-1 20-16,-21 1 0,0 0 0,0 0 16,21 0-16,-21 0 0,0 42 46,0 0-46,0 0 16,-21 0-16,21 0 0,0 1 0,-21-1 0,21 0 16,-22 0-16,22 0 0,0 0 15,0 1-15,0-1 16,0 0-16,22-21 16,-1 0-16,0 0 0,0 0 15,0 0-15,0 0 0,1 0 16,-22-21-16,0 0 15,0-1-15,0 1 16,0 0-16,0 0 0,-22-43 16,22 43-16,-21 0 0,0 21 0,-42-42 15,41 21 1,1 21 0,42 0-1,1 0 1,-1-22-16,0 22 0,0-21 15,0 21-15,0 0 0,1 0 0,20-21 16,-21 21-16,21 0 16,1 0-16,-22 0 0,0 0 15,0 0-15,-21 21 0,0 0 16,21 1-16,-21-1 16,0 0-16,22-21 0,-22 21 15,0 0-15,0 0 0,0 1 0,0 20 16,0 21-1,0-41-15,0-1 16,-22 0-16,22 0 0,-21-21 16,21-21 31,0 0-47,0 0 15,21-1-15,1 1 0,-1 0 0,0-21 16,0 21-16,0-22 0,22 22 15,-22-21-15,21-1 0,-21 22 16,22-21-16,-1 21 0,43-22 16,-1 43-1,-63 0-15,-21 22 0,0-1 16,0 0-16,0 64 16,0-43-16,0-21 0,-42 43 15,21-43-15,0 0 0,0 0 16,-1 0-16,22 0 0,-21 1 0,0 20 15,21-63 32,0 0-31,0-1-16,0 1 16,0-21-16,0 21 0,0 0 0</inkml:trace>
  <inkml:trace contextRef="#ctx0" brushRef="#br0" timeOffset="118080.74">15981 7768 0,'0'0'0,"-21"0"0,-22 0 16,22 0 0,0 0 15,0 0 0,0 0-15,-1 0-16</inkml:trace>
  <inkml:trace contextRef="#ctx0" brushRef="#br0" timeOffset="118301.23">14668 8022 0,'0'0'0,"0"21"0,43-21 31,-22 0-31,0 0 0,85-21 16,-64 21-16,22 0 15,20-21 1,-62 21-16,-22-21 0,0 0 15</inkml:trace>
  <inkml:trace contextRef="#ctx0" brushRef="#br0" timeOffset="118839.48">17695 7916 0,'0'-21'0,"0"42"0,0-63 15,21 42-15,1 0 16,-22 21 15,0 0-31,0 1 0,0 20 16,0-21-16,0 21 0,0-20 0,0 20 16,0-21-16,-22 21 0,22-20 15,0-1-15,-21 0 0,21 0 0,0 0 16,0 0-16,0 1 0,0-44 47,0 1-47,0 0 15,0 0-15</inkml:trace>
  <inkml:trace contextRef="#ctx0" brushRef="#br0" timeOffset="119000.39">17674 7747 0,'0'0'15,"-21"0"-15,21-21 0,-21 21 0,21 21 79,21-21-79</inkml:trace>
  <inkml:trace contextRef="#ctx0" brushRef="#br0" timeOffset="119487.11">18034 7811 0,'0'21'16,"0"0"-16,0 0 15,0 0-15,0 0 0,0 1 16,0-1-16,0 0 0,0 0 15,0 21-15,0-20 0,0 20 0,0-21 16,0 0-16,0 22 0,0-22 16,0 0-16,0 0 0,0 0 15,0 0-15,0 1 0,0-1 16,0 0-16,-21-42 31,21 0-31,-21-1 16,21-20-16,0 21 0,0-21 15,0 20-15,0-20 0,0 0 0,0-1 16,0 1-16,21 0 0,0-1 16,0 1-16,0 21 0,22-21 0,-22 20 15,21 22-15,0-21 0,43 21 16,-43 0-16,1 0 16,-1 21-16,-21 1 0,22-1 0,-22 0 15,21 0-15,-21 21 0,-21 1 0,0-22 16,0 21-16,0 1 0,0-22 15,0 21-15,0 0 0,0-20 0,0-1 16,0 21-16,-21-21 0,21 0 0,-21 1 16,21-1-16,0 0 15,21-21 1,0 0-16,0 0 0</inkml:trace>
  <inkml:trace contextRef="#ctx0" brushRef="#br0" timeOffset="119846.9">19748 7599 0,'0'0'0,"0"-21"0,-21 21 0,21-21 16,-21 21-16,0 0 16,0 21-1,21 0-15,-21 0 16,21 21-16,0 1 0,0-22 0,0 21 16,0 22-16,0-22 0,0 0 15,0 1-15,0-1 0,0 0 0,0 1 16,0-22-16,0 21 0,0-21 15,0 22-15,0-22 0,0 0 16,0 0-16,21-21 16,-21-21-1</inkml:trace>
  <inkml:trace contextRef="#ctx0" brushRef="#br0" timeOffset="120690.91">19304 8001 0,'21'0'32,"0"0"-32,0-21 15,1 21-15,20 0 0,0 0 0,22-21 16,42 0-16,-43 21 16,-21-22-16,22 1 0,-1 21 15,-20-21-15,20 0 0,1-21 16,-22 20-16,-21 1 0,0 0 15,1-21-15,-22 21 0,0-1 0,0-20 16,0 21-16,0 0 16,0 42 15,0 0-31,0 0 16,-22 0-16,22 22 0,0-22 0,-21 42 15,21-20-15,0-1 0,-21 22 16,21-22-16,-21 0 15,0 1-15,21-1 0,-21-21 0,21 21 16,-22-20-16,22-1 0,-21 0 16,0 0-16,21 0 0,0 0 0,-21 1 15,21-44 17,0 1-32,21 21 0,-21-42 15,21 21-15,0 0 0,1-22 0,-1 1 16,0 21-16,0-22 15,0 1-15,22 0 0,-22 21 0,0-1 16,21-20-16,-21 42 0,1-21 0,20 0 16,-21 21-16,0 0 0,22 0 15,-22 0-15,0 21 0,-21 0 16,0 0-16,0 0 0,0 22 16,0-22-16,0 21 0,0-21 0,0 64 15,0-43 1,21-20-16,0-1 15,0 0-15,1 0 0,-1-21 0,0 0 16,21 0-16,-21 0 0,22 0 0,-1 0 16,-21 0-16,22-21 0,-1 21 15,-21-21-15,21 0 0,-20-1 0,-1 1 16,21 0-16,-21 0 0,0-21 16,-21 20-16,22-20 0,-22 21 0,0-21 15,0 20-15,0-20 0,0 21 16,0 0-16,-22 21 15,1 0-15,0 0 0,21 21 16,-21 0-16,0 0 0,21 22 16,0-22-16,0 0 0,-21 0 15,21 0-15,0 22 0,0-22 0,0 0 16,0 0-16,0 0 0,21 0 0,-21 1 16,21-22-16,0 0 15,0 21-15,0-21 0,1 0 0,-1 0 16,0 0-16,0 0 0,0-21 0,0-1 15,1 1-15,-1 0 16,-21 0-16,21 0 0</inkml:trace>
  <inkml:trace contextRef="#ctx0" brushRef="#br0" timeOffset="121771.83">22077 8149 0,'-21'21'16,"21"1"-1,21-22 16,0 0-31,0 0 0,0 0 16,0 0-16,1-22 0,20 1 0,-21 0 16,21 0-16,1 0 0,-1 0 15,0-22-15,1 22 0,-1 0 0,-21-21 16,22 20-16,-22-20 0,0 21 0,-21 0 16,0-22-16,0 22 0,0 0 15,0-21-15,0 21 0,0-1 0,-21 1 16,0 0-16,-1 21 15,1 0-15,21 21 0,-21 0 16,0 1-16,21 20 0,0-21 16,-21 43-16,0-22 0,21 21 15,-22 1-15,1-1 0,21 22 0,-21-21 16,0 20-16,0-20 0,0 84 16,-1-63-16,1-1 0,0 1 15,0 0-15,0-1 0,0 1 0,-1 0 16,1-1-16,0-20 0,21 84 15,-21-85-15,21 1 0,0-1 16,0-20-16,0-1 0,0-21 0,0 22 16,21-22-16,0-21 0,22 0 15,-22 0-15,0 0 0,21-21 0,1-1 16,-1 1-16,0-21 16,1 0-16,-1-1 0,0 1 0,22 0 15,-22-1-15,0-20 0,1 20 0,-1-20 16,-21-1-16,0 1 0,-21 21 15,0-22-15,0 1 0,-21-1 0,0 1 16,-21-1-16,-1 22 0,1-1 0,0-20 16,-1 42-16,1-22 0,0 1 15,-64 0-15,85 21 0,-22 21 16,1-22-16,21 22 0,0 0 0,0 0 16,42 0 15,0 0-31,0 0 0,0 0 15,0-21-15,22 0 0,-1 21 16,-21-21-16,22 21 0,-1-21 0,0 0 16,1-1-16,-22 1 0,21 0 15,-21 0-15,0 0 0,1 0 0,20-22 16,-21 22-16,-21 0 0,0 0 16,0 0-16,0-1 15,0 1-15,0 42 31,0 1-31,0-1 0,0 0 16,0 42-16,0-20 0,0-22 16,0 0-16,0 21 15,0-20-15,0-1 0,-21 21 16,21-21-16,0 0 16,0-42-1,0 0 1</inkml:trace>
  <inkml:trace contextRef="#ctx0" brushRef="#br0" timeOffset="121963.73">22818 7895 0,'0'-21'16,"21"21"15,0 0-15,0 0-1,0 0-15</inkml:trace>
  <inkml:trace contextRef="#ctx0" brushRef="#br0" timeOffset="122378.49">23050 8065 0,'0'-22'16,"0"1"-16,0 0 15,0 0-15,0 0 16,22 21-16,-1 0 16,0 0-16,0 0 0,0 0 15,0 0-15,1 21 0,-1 0 16,0 0-16,-21 22 0,21-22 15,-21 0-15,0 0 0,0 21 0,0-20 16,0-1-16,0 0 0,0 0 16,0 0-16,-21 0 0,21 1 15,-21-1-15,0-21 0,21-21 47,0-1-47,0 1 0,0 0 0,0-21 16,0 21-16,0-1 0,21-20 15,-21 21-15,21-21 0,-21 20 0,21 1 16,-21 0-16,0 0 0,21 0 16,0 21-16,1-21 0,-1 21 15,0 0-15,0 0 0,0 0 16,0 0 0,1 0-16</inkml:trace>
  <inkml:trace contextRef="#ctx0" brushRef="#br0" timeOffset="123204">23961 8022 0,'0'0'0,"21"0"16,-21-21-16,21 0 0,-21 0 15,0 0-15,0-1 16,21 22-16,-21-21 0,0 0 15,-21 21 1,0 0 0,0 0-16,-1 21 0,1 0 15,0-21-15,0 22 0,-21 41 16,42-42-16,0 0 0,-22 1 16,22-1-16,0 0 0,0 0 15,22-21-15,-1 0 0,0 21 16,0-21-16,21 0 0,-20 21 15,-1-21-15,0 0 16,0 0-16,0 22 0,-21-1 16,0 0 15,-21-21-31,0 0 0,0 0 16,0 0-16,-1 0 0,-20 0 15,21 0-15,0 0 0,0 0 16,-1 0-16,1 0 15,21 21 17,21 0-17,1-21-15,-1 0 16,0 21-16,0-21 0,21 0 16,-20 0-16,20 0 0,-21 0 0,21 0 15,1 0-15,-1 0 0,0 0 16,1 0-16,-1-21 0,0 21 0,1-21 15,-22 0-15,21 0 0,-21 0 16,1-1-16,41-41 0,-42 21 16,0-1-16,1 1 0,-1 0 0,-21-1 15,21 1-15,-21 0 0,21-1 16,-21 1-16,0-22 16,0 43-16,0 0 0,0 0 0,0 0 15,0 42 1,0 0-1,0 0-15,0 0 0,-21 22 16,21-22-16,-21 21 0,21 1 0,0-1 16,0 0-16,0 1 0,0-1 0,0 0 15,0 1-15,-21-1 0,21 0 16,0-21-16,0 22 0,0-22 0,0 0 16,0 0-16,0 0 0,0 1 15,21-22-15,0 0 0,0 0 16,0 0-16,0 0 0,1 0 15,-1-22-15,0 1 0,0 0 0,0 0 16,0 0-16,1 0 0,-22-1 16,0 1-16,0 0 0</inkml:trace>
  <inkml:trace contextRef="#ctx0" brushRef="#br0" timeOffset="123435.86">24659 7853 0,'21'0'16,"0"-21"-16,1 21 0,20-21 16,0 21-16,1 0 15,-22-22-15,21 22 0,0 0 0,-20-21 16,20 21-16,0 0 0,-21-21 0,22 21 16,-22 0-16,0 0 0,0-21 15,0 21 1,-21-21-16,0 0 15,-21 21 1</inkml:trace>
  <inkml:trace contextRef="#ctx0" brushRef="#br0" timeOffset="125763.07">2773 10710 0,'0'0'0,"0"22"0,0-1 15,21-21 48,-21-21-63,21 21 0,0-22 15,-21 1-15,21 0 0,1 0 0,-1 0 16,0 0-16,-21-1 0,21-20 16,0 21-16,0-21 0,1-1 0,-22 1 15,0 0-15,21 20 0,-21-20 16,0 0-16,0-22 0,0 22 15,0 21-15,0 0 16,0-1-16,0 1 0,0 0 0,-21 21 16,21 21-1,0 0 1,0 1-16,0 20 0,0-21 16,0 21-16,0 1 0,0-1 15,0 0-15,0 1 0,0-1 0,0 0 16,0 1-16,0-1 0,0-21 15,21 22-15,-21-22 0,21 0 0,0 0 16,-21 0-16,21-21 0,0 0 16,1 0-16,20 0 15,-21 0-15,0 0 0,0-21 16,1 21-16,-1-21 0,0 0 0,-21 0 16,21-1-16,0 1 0,0 0 0,-21-21 15,0 21-15,0-1 0,0 1 16,0 0-16,0 0 0,0 0 15,0 0-15,0-1 16,0 44 0,0-1-16,0 0 15,0 0-15,0 0 0,0 0 0,0 1 16,0-1-16,0 21 0,22-21 16,-22 0-16,21 1 0,0-1 15,-21 0-15,0 0 0,21-21 0,0 21 16,0-21-16,1 0 15,-1 0-15,0 0 0,0 0 0,0 0 16,22 0-16,-22 0 0,0-21 16,0 0-16,0 0 0,0 0 0,1-1 15,-1 1-15,0 0 0,-21 0 16,0-43-16,0 43 0,0 0 16,0 0-16,0 0 0,0 42 31,0 0-16,0 0-15,-21 0 0,21 1 16,0-1-16,-21 0 0,21 0 0,0 0 16,0 0-16,0 1 0,-22-1 15,22 0-15,-21 0 16,21 0-16,0 0 16,0-42 15,0 0-31,0 0 0,0 0 15,0 0-15,0-1 0,21 1 16,-21-21-16,22 21 0,-1-22 0,-21 22 16,21 0-16,0-21 0,0 21 15,0-1-15,1 1 0,-1 21 0,21-21 16,-21 21-16,0 0 16,1 21-16,-22 0 15,21 1-15,-21-1 0,0 0 0,0 0 16,0 0-16,0 43 0,0-43 15,0 0-15,0 0 0,0 0 16,21 1-16,-21-1 0,21 0 0,-21 0 16,21-21-16,0 21 15,1-21-15,-1 0 0,0 0 16,0 0-16,0-21 0,22 21 0,-22-21 16,0 0-16,21 0 0,-21-1 15,1 1-15,20 0 0,-21-21 0,0 21 16,22-22-16,-22 22 0,0-21 15,-21 21-15,0-22 0,0 1 16,0 21-16,0 0 0,0-1 16,-21 22-1,0 0-15,-1 22 16,1-1-16,21 0 0,0 0 0,-21 0 16,21 0-16,-21 22 0,21-22 15,0 21-15,0-21 0,0 1 0,0 20 16,0-21-16,0 0 0,21-21 0,0 21 15,0 1-15,1-22 0,-1 0 16,0 0-16,0 0 0,21 0 0,-20 0 16,20-22-16,-21 1 0,0 21 15,22-21-15,-22 0 0,0 0 16,0 21-16,0-21 0,-21-1 0,0 1 16,0 0-16,0 0 0,0 0 0,0 0 15,-21-1-15</inkml:trace>
  <inkml:trace contextRef="#ctx0" brushRef="#br0" timeOffset="125975.46">3895 10075 0,'0'0'0,"0"22"0,-22-22 0</inkml:trace>
  <inkml:trace contextRef="#ctx0" brushRef="#br0" timeOffset="127101.17">6562 10224 0,'0'0'0,"0"-22"0,0 1 0,0 0 16,0 0-16,0-21 15,0 20-15,0 1 0,0 0 0,0-21 16,0 21-16,0-1 0,0 1 0,0 0 16,0 0-16,0 0 0,-22 21 31,22 21-31,-21-21 16,0 21-16,21 21 0,0-20 0,0-1 15,0 21-15,0 0 0,0-20 16,0 20-16,0 0 0,0 1 0,0-22 15,0 21-15,0 0 0,0-20 16,0 20-16,21-21 0,0 0 0,1 0 16,-1-21-16,0 22 0,0-22 0,0 0 15,22 0-15,-22 0 0,0 0 16,21 0-16,-21-22 0,1 1 0,20 0 16,-21 0-16,0 0 0,0 0 0,1-1 15,-22 1-15,0-21 0,0 21 16,0 0-16,0-1 0,0-20 15,-22 21-15,1 0 0,-42-43 16,20 43-16,22 0 0,-21 0 16,0 21-16,-1 0 0,1 0 0,21 0 15,-22 0-15,22 0 0,0 0 0,0 0 16,21 21-16,0 0 16,0 0-16,21-21 0,0 0 15,64 0-15,0 0 16,-43 0-16,0 0 0,1 0 15,20 0-15,-21-21 0,22 21 0,-22-21 16,1 0-16,20 0 0,1-22 16,-22 22-16,-21 0 15,0 0-15,0-22 0,-21 22 16,0 0-16,0 0 0,0 0 16,-21 21-1,0 0 1,21 21-16,0 0 15,0 0-15,0 22 0,0-22 16,0 21-16,0-21 0,0 22 0,0 41 16,0-20-16,0-22 0,0 0 15,0 22-15,0-22 0,0 22 0,0-1 16,0 1-16,0-1 0,0-20 16,0 20-16,0 1 0,21-1 0,0 1 15,-21-22-15,22 21 0,-1 1 16,-21-22-16,21 22 0,-21-22 0,21 22 15,-21-22-15,0 0 0,0-21 16,0 22-16,0-22 0,0 0 0,0 0 16,-21-21-1,0 0-15,0 0 16,-22-21-16,1 0 16,0 0-16,-1-22 0,1 22 0,0-21 0,-1 21 15,22-22-15,-64-20 0,64 21 16,0 20-16,0-20 15,0 21-15,21 0 0,0-22 16,0 22-16,0 0 0,21 0 16,0 0-16,0 0 0,0-1 15,1 1-15,-1-21 0,21 21 0,-21-22 16</inkml:trace>
  <inkml:trace contextRef="#ctx0" brushRef="#br0" timeOffset="127463.96">8530 9525 0,'0'0'0,"-21"0"0,0 0 0,21-21 16,-21 21-16,-1 0 15,1 0-15,21 85 16,0 20 0,0-62-16,0-1 0,0 0 15,0 1-15,0-1 0,0 0 0,0 1 16,0-1-16,0 0 0,0-20 16,0 20-16,0-21 0,0 0 15,0 0-15,0 1 0,0-1 0,0 0 16,0-42 15,21 21-31,1-21 0,-22-1 16,21 1-16,0-21 0,-21 21 0,21-22 15</inkml:trace>
  <inkml:trace contextRef="#ctx0" brushRef="#br0" timeOffset="128169.44">8678 9546 0,'0'-21'0,"0"42"0,0-63 16,0 63 15,0 0-31,0 0 0,0 1 16,0 20-16,0 0 0,21 1 0,-21 41 15,0-41-15,0-22 0,0 21 16,0 0-16,0 1 0,0-22 16,0 21-16,0-21 0,0 1 0,0-1 15,0 0-15,0 0 0,0 0 0,0 0 16,0-42 15,0 0-15,22 21-16,-22-21 0,21-21 15,-21 20-15,21 1 0,0 0 16,-21-21-16,21 21 0,0-1 0,1 1 16,-22 0-16,21 0 0,0 21 0,0-21 15,0 21-15,0 0 16,1 0-16,-22 21 0,21-21 15,-21 21-15,0 0 0,0 0 0,0 1 16,0-1-16,0 0 0,0 0 16,0 0-16,0 0 0,0 1 0,0-1 15,0 0-15,21 0 0,-21 0 0,21-21 16,-21 21-16,21-21 0,0 0 16,1 0-16,-1 0 0,0 0 15,0 0-15,0 0 0,22 0 0,-1 0 16,0-21-16,-21 0 15,1 0-15,20 0 0,-21 0 0,0-1 16,0 1-16,-21 0 0,0-21 0,22 21 16,-22-43-16,0 43 15,0 0-15,0 0 0,0-1 0,-22 22 16,1 0-16,0 0 16,0 22-16,21-1 0,-21 21 15,21-21-15,-21 0 0,21 1 16,0-1-16,0 0 0,0 21 15,0-21-15,0 1 0,0-1 0,0 0 16,0 0-16,21 0 16,0-21-16,0 0 15,0 0-15,0 0 0,22 0 16,-22 0-16,0 0 0,0 0 16,0 0-16,1-21 0,20 0 0,-21 21 15,0-21-15,0 0 0,1-1 0,20-41 16,-42 21-1</inkml:trace>
  <inkml:trace contextRef="#ctx0" brushRef="#br0" timeOffset="128455.1">8170 9948 0,'0'0'0,"21"0"31,1 0-31,-1 0 0,21 0 16,0-21-16,-20 21 0,20-21 15,0 21-15,1-21 0,20 21 16,-21-21-16,1 0 0,20 21 0,-20-22 15,-1 22-15,-21 0 0,21-21 0,-20 21 16,-1 0-16,0 0 0,-21-21 16</inkml:trace>
  <inkml:trace contextRef="#ctx0" brushRef="#br0" timeOffset="131140.04">11388 9927 0,'0'21'0,"0"1"16,0-1-1,0 0-15,0 0 16,0 0-16,0 0 0,0 1 16,0-1-1,21-21-15,0 0 16,0-21 15,-21-1-15,0 1-16,21 0 0,-21 0 15,0-21-15,0 20 0,21 1 16,1 0-16,-22-21 0,21 21 16,-21-22-16,21 1 0,0 21 15,0-22-15,-21 22 0,21 0 0,1 0 0,-1 0 16,0 21-16,0 0 0,0 0 16,0 0-16,1 21 15,-22 0-15,21-21 0,-21 21 16,0 0-16,0 1 0,0-1 15,0 0-15,21-21 47,-21-21-47,0 0 16,0-1 0,0 1-16,0 0 0,0 0 15,0 0-15,-21 0 16,0-1-16,-1 22 15,1 0-15,0 0 0,0 0 16,21 22-16,-21-22 16,21 42-16,-21-21 0,-1 0 0,22 22 15,0-1-15,0 0 0,-21 1 0,21 41 16,0-63 0,0 22-16,0-1 0,0-21 0,0 22 15,0-22-15,21 21 0,1-21 0,-22 0 16,21 1-16,0-1 0,21 0 15,-21 0-15,22-21 0,-22 0 0,21 21 16,1-21-16,-1 0 0,0 0 0,22 0 16,-22 0-16,0-21 0,22 0 15,-22 21-15,1-21 0,-1 0 0,0-1 16,1 1-16,-22 0 0,21 0 16,-21 0-16,0 0 0,1-43 15,-22 43-15,0-43 0,0 22 16,0 21-16,0-21 0,-22 20 15,1-20-15,0 21 0,0 0 0,0 21 16,0 0-16,-1 0 0,1 0 16,0 0-16,0 0 0,0 21 0,0 0 15,-1 0-15,22 0 0,0 22 0,-21-22 16,21 21-16,-21-21 0,21 22 16,0-22-16,0 0 0,0 0 0,0 43 15,0-43-15,21 0 16,0-21-16,1 0 15,-1 0-15,0 0 0,0 0 0,21 0 16,-20 0-16,-1 0 16,-21-21-16,21 0 0,0 0 0,0-1 15,0 1-15,-21 0 0,0 0 16,0 0-16,0-22 0,0 22 0,0 0 16,0-21-16,0 21 0,0-1 0,0-20 15,0 21-15,0 42 31,0 0-31,0 0 0,0 1 16,0-1-16,0 21 0,0-21 16,0 0-16,22 1 0,-1 41 15,0-42-15,-21 0 0,42 1 16,-42-1-16,21 0 16,22-21-16,-22 21 0,21-21 15,-21 0-15,1 0 0,20 0 0,21-21 16,-20 21-16,-1-21 15,0 0-15,-20-1 0,20 1 0,0 0 16,-21 0-16,43-43 0,-43 43 16,0-21-16,0 0 0,-21-1 15,0 1-15,0 0 0,0-1 0,0 1 16,0 0-16,0 20 0,0-20 16,0 21-16,-21 0 0,21 0 0,0-1 15,-21 22-15,0 0 16,21 22-16,0-1 0,-21 42 15,21-20-15,0-1 0,-21 0 16,21 1-16,0-1 0,0 0 16,0 1-16,0-1 0,0-21 0,0 43 15,0-43-15,0 0 0,0 0 16,21 0-16,0 0 0,0-21 16,0 22-16,0-22 0,1 0 15,20 0-15,-21 0 0,21-22 16,-20 22-16,-1-21 0,0 0 15,0 0-15,21 0 0,-20-22 0,-1 22 16,0-21-16,0 0 0,-21 20 16,21-20-16,-21 0 0,0-1 0,21 1 15,-21 0-15,0-1 0,0 1 16,0 21-16,0-43 16,0 43-16,-21 21 15,0 0-15,0 21 16,21 1-16,0-1 0,-21 21 0,0 43 15,21-22 1,0-20-16,0-1 0,0 0 16,0 1-16,0-1 0,0 0 0,0-21 15,0 22-15,0-22 0,21 0 0,21 21 16,-42-20-16,42-1 16,-20-21-16,20 21 0,0-21 15,-21 0-15,1 0 0,20 0 16,-21-21-16,0 21 0,22-21 0,-22-1 15,0 1-15,0 0 0,0 0 16,43-64-16,-43 43 16,0 0-16,-21 20 0,0-20 15,0 21-15,0 0 0,0 0 16,0-1-16,-21 22 16,0 0-16,0 0 0,-1 0 0,22 22 15,-21-1-15,0 0 16,21 0-16,-21 0 0,21 64 15,0-64-15,0 0 0,0 0 16,0 1-16,0-1 0,21 0 16,0 0-16,-21 0 0,43 0 15,-22 1-15,0-22 0,0 0 0,0 21 16,22-21-16,-22 0 0,21 0 0,-21 0 16,22 0-16,-1 0 0,43 0 15,-64-21-15,21 21 0,0-22 16,-20 1-16,20 21 0,-21-21 0,21-21 15,-20 21-15,20-22 16,-21 22-16,-21 0 16,0 0-16,0-22 0,0 22 0,0 0 15,0 0-15,0 0 0,0 0 16,0-1-16,0 1 0,-21 21 0,0 0 16,0 0-16,-1 0 15,1 21-15,0 1 16,21-1-16,-21-21 0,21 42 0,-21-21 15,0 0-15,21 1 0,0-1 0,0 0 16,-22 0-16,22 0 0,0 0 16,0 1-16,0-1 0,0 0 15,0 0-15,0 0 16,22-21-16,-1 0 16,0 0-16,0 0 15,0-21-15,-21 0 0,21 0 0,1 0 16,-1-1-16,-21 1 0,21 0 0,0-21 15,-21 21-15,21-22 0,0 1 16,-21-22-16,0 22 0,22 0 0,-22-1 16,0 1-16,0 0 0,0-1 0,0 1 15,0-21-15,0 41 16,0 44 0,-22 20-1,22-21-15,0 21 0,0 1 16,0-1-16,-21 0 0,21 1 15,0-1-15,0 0 0,0 1 0,0-1 16,0-21-16,0 22 0,0-1 16,0-21-16,0 0 0,21 0 0,1 1 15,-22-1-15,21-21 0,-21 21 0,21-21 16,0 0-16,0 0 16,0 0-16,1-21 0,-1 0 15,0 21-15,0-22 0</inkml:trace>
  <inkml:trace contextRef="#ctx0" brushRef="#br0" timeOffset="134587.44">16468 9779 0,'0'0'16,"0"-21"15,21 21-15,0 0-16,0-21 0,0 21 16,43-43-16,-43 43 15,21-21-15,-21 0 0,22 0 0,-22 0 16,21 0-16,-21-22 0,1 22 0,-1 0 15,0 0-15,0-22 0,0-20 16,-21-1 0,0 43-16,0 0 0,0 0 15,0 0-15,0 0 0,-21-1 0,0 22 16,0 0-16,0 0 0,-1 0 16,1 22-16,0-1 15,21 0-15,0 0 0,0 21 0,0 1 16,0 84-16,0-64 15,0 1-15,0-1 0,0 1 0,0-1 16,0 1-16,0-1 0,0 1 0,0 20 16,0-20-16,0-1 0,0 1 15,0-1-15,0 22 0,0-21 16,0-1-16,0 22 0,0-22 0,0 1 16,0-1-16,0-20 0,0 84 15,0-85-15,0 21 0,0-20 16,21-1-16,-21 0 0,0 1 0,21-22 15,-21 21-15,22-21 16,-1-21-16,0 0 0,0-21 16,0 21-16,0-42 0,22 21 0,-22-22 15,21 1-15,-21 0 0,22-1 0,20-41 16,1-107 0,-43 128-16,0-1 0,-21 1 15,0-1-15,0 1 0,-21-22 16,-43-21-16,43 43 0,-21 20 15,0 1-15,-1 0 0,1-1 0,0 22 16,-1 0-16,1 0 0,21 0 16,-22 21-16,-20-21 0,42 21 15,42 0 17,0 0-32,0 0 15,0 0-15,22 0 0,-22 0 16,21 0-16,-21-22 0,22 1 0,-1 21 15,0-21-15,-20 0 0,20 21 16,-21-21-16,0 0 0,22-1 16,-43 1-16,21 0 0,-21 0 0,21 0 15,-21 0-15,0-1 0,0 1 16,0 0-16,0 42 31,0 0-15,0 1-16,0-1 0,0 0 15,0 21-15,0-21 0,0 1 0,0 20 16,0-21-16,21 0 0,0 22 0,0-22 16,1-21-16,-1 21 15,-21 0-15,21-21 0,0 0 0,0 0 16,0 0-16,22 0 0,-22 0 0,0 0 16,0 0-16,0 0 0,22-21 15,-22 0-15,0 0 0,0-1 0,0 1 16,1 0-16,-1 0 0,-21-21 0,0 20 15,0-20-15,0 21 0,0-21 16,0 20-16,0 1 0,0 0 16,0 42 15,-21-21-31,21 21 0,-22 1 0,22 20 16,0-21-16,0 0 0,0 22 15,0-22-15,0 0 0,22 0 16,-1 0-16,-21 0 0,21 1 0,0-1 15,0-21-15,0 21 0,1-21 16,-1 0-16,0 0 0,0 0 0,0 0 16,0 0-16,43 0 15,-22-21-15,1 0 0,-22-1 16,0 1-16,0 0 0,-21 0 0,0-21 16,0 20-16,0 1 0,0-21 15,0 21-15,0-22 0,0 22 0,0 0 16,0 0-16,-21 21 31,21 21-31,0 0 0,-21 0 16,21 1-16,0-1 0,0 0 0,-21 21 15,21-21-15,0 1 0,0-1 0,0 0 16,0 0-16,0 0 0,0 0 16,0 1-16,0-44 46,0 1-46,0 0 16,21 21-16,-21-21 0,21-21 0,0 20 16,-21 1-16,21-21 15,0 0-15,1 20 0,-1 1 16,0 21-16,21 0 16,-21 0-16,1 21 15,-22 1-15,21-1 0,0 0 0,0 0 16,-21 0-16,21 0 0,22 22 15,-22-22-15,-21 0 0,21 0 16,0-21-16,-21 21 0,21-21 16,0 0-16,1 0 0,-1 0 0,0 0 15,0 0 1,0 0-16,-21-21 0,21 0 0,1 21 16,-22-21-16,21 0 0,-21-22 15,21 22-15,0 0 0,-21 0 16,21-21-16,0 20 0,-21-20 0,22 21 15,-1 0-15,-21 0 0,0-1 0,21 22 16,0 0-16,0 0 16,-21 22-1,0-1 1,21 0-16,-21 0 16,22-21 15,-22-21 0,0 0-31,0 0 16,0-1-16,-22 22 15,22-21-15,-21 21 16,0 0-16,0 0 16,0 0-16,0 21 0,-1 1 15,22-1-15,0 0 0,-21 0 0,0 0 16,21 0-16,0 22 0,0-22 15,0 21-15,0-21 0,0 1 0,0-1 16,0 21-16,0-21 0,0 0 0,21 1 16,0-1-16,1 0 15,-1-21-15,0 0 0,0 21 16,0-21-16,43 0 16,-43 0-16,0 0 0,0-21 15,22 0-15,-22 0 0,0-1 16,0 1-16,0 0 0,0 0 0,1-21 15,-22 20-15,21-20 0,0 0 16,-21-22-16,0 22 0,21 0 0,-21-1 16,21-20-16,-21 20 0,0 1 0,21 0 15,-21-1-15,0 1 0,0 21 16,0-21-16,0 20 0,0 1 0,0 42 31,0 1-15,0 20-16,0-21 0,-21 21 0,21 1 15,0-22-15,0 21 0,0 1 0,0-1 16,0 21-16,0-20 0,0-22 16,0 106-16,0-85 15,0-21-15,0 22 0,0-22 0,0 0 16,0 0-16,21 0 0,1 1 16,-1-22-16,21 21 15,-21-21-15,0 0 0,1 0 0,20 0 16,-21 0-16,0-21 0,22-1 0,-22 22 15,0-21-15,0 0 0,43-21 16,-43 21-16,0-22 0,0 22 16,-21-21-16,21 21 0,-21-22 15,21 22-15,-21 0 0,0-21 0,0 20 16,0 1-16,0 42 31,0 1-31,-21 20 0,21-21 16,-21 21-16,0 1 0,21-22 15,0 0-15,0 21 16,0-20-16,0-1 0,0 0 0,0 0 0,0 0 16,0 0-16,21-21 15,0 0-15,0 0 0,1 0 16,-1 0-16,63 0 16,-20-21-16,-43 0 15,0 0-15,0 0 0,22 0 16,-22-22-16,0 22 0,-21 0 0,21-21 15,0 20-15,1-62 16,-22 41 0,0 65 15,0-1-31,-22 0 0,1 0 16,21 0-16,-21 22 0,0-22 0,21 0 15,0 21-15,0-21 0,0 1 0,0-1 16,0 0-16,0 0 0,0 0 15,21-21 1,0 21-16,0-21 0,1 0 0,-1 0 16,0 0-16,0 0 0,0-21 15,0 21-15,-21-21 0,22 0 16,-22 0-16,0 0 0,0-1 16,0-20-1,0 21-15,0-21 0,-22-1 0,1 22 16,0 0-16,0 0 0,0 0 15,0-1-15,-1 22 0,1 0 16,0 0 0,42 0-1,0 0 1,22-21-16,-22 21 0,0 0 16,0 0-16,22-21 0,-22 21 15,42-21-15,-42 21 0,1 0 16,20 0-16,-21 0 0,0 0 0,0 21 15,1 0-15,-1 0 16,-21 1-16,0-1 16,0 0-16,0 0 0,0 0 15,0 0-15,0 1 0,0-1 16,0 0-16,0 0 0,0 0 16,0 0-16,0 1 0,-21-22 15,21 21-15,0 0 16,-22-21-1,22-21 17,0 0-32,22-1 15,-1 1-15,-21 0 0,21 0 16,0 0-16,0-22 0,0 22 16,1-21-16,-1 21 0,21-22 15,-21 22-15,0-21 0,1 21 0,20 0 16,-21-1-16,0 22 0,0 0 15,43 0-15,-64 22 16,21-1-16,-21 0 0,0 0 16,0 21-16,0-20 0,0-1 15,0 21-15,-21 22 16,0-43-16,21 0 0,-21 0 0,21 0 0,0 0 16,-22 1-16,22-1 0,-21 0 15,21 0 1,0 0-16,0-42 47,0 0-47,21 21 0,-21-21 0,22 0 15,-22-1-15</inkml:trace>
  <inkml:trace contextRef="#ctx0" brushRef="#br0" timeOffset="134847.45">20468 9208 0,'0'0'0,"-21"0"16,21 21-16</inkml:trace>
  <inkml:trace contextRef="#ctx0" brushRef="#br0" timeOffset="135103.93">19558 9419 0,'0'0'0,"21"0"16,0 0 0,0 0-16,1 0 0,-1 0 15,0 0-15,21 0 0,-21 0 0,1 0 16,-1 0-16,0 0 0,0 0 15,0 0-15,0-21 16,-21 0 15,-21 21-31,0 0 16</inkml:trace>
  <inkml:trace contextRef="#ctx0" brushRef="#br1" timeOffset="-176665.71">423 12510 0,'0'-22'31,"21"22"-31,-21-21 16,22 21-16,-22-21 0,0 0 16,21 0-1,-21 0 1,21 21-16,-21-22 0,0 1 31,0 42-15,0 1-1,0-1-15,21 21 16,-21-21-16,0 22 0,0-1 0,0-21 16,0 43-16,0-22 15,0 0-15,0 1 0,0 20 0,0-21 16,-21 1-16,0-1 0,21 0 16,0 1-16,0-1 0,-21-21 0,21 0 15,-22 1-15,22-1 0,0 0 16,0 0-16,0-42 31,0-21-15,0 20-16,0 1 0,0-21 0</inkml:trace>
  <inkml:trace contextRef="#ctx0" brushRef="#br1" timeOffset="-176325.9">444 12383 0,'-21'0'16,"42"0"15,22-22-31,-22 22 0,21-21 16,1 21-16,-1 0 0,0-21 15,1 21-15,-1 0 0,0-21 16,1 21-16,-1 0 0,-21 0 0,21 0 16,-20 0-16,-1 0 0,0 0 15,0 0-15,-21 21 16,0 0 0,-21-21-16,0 0 0,21 21 15,-21 1-15,-1-22 0,22 21 16,-21-21-16,0 0 15,21 21-15</inkml:trace>
  <inkml:trace contextRef="#ctx0" brushRef="#br1" timeOffset="-176015.08">593 12806 0,'0'0'0,"0"21"0,21-21 32,0 0-32,0 0 0,0 0 15,0 0-15,22-21 0,-22 21 0,21 0 16,-21-21-16,22 21 0,-22-21 16,21 21-16,-21 0 0,22 0 15,-22 0-15,0 0 16,0 0-16,-21-22 62,0 1-46</inkml:trace>
  <inkml:trace contextRef="#ctx0" brushRef="#br1" timeOffset="-175450.4">2074 12298 0,'0'0'0,"0"-42"15,0 20 1,-21 22-16,21-21 15,-21 21-15,0 0 0,0 0 0,-1 0 16,1 0-16,0 0 16,0 21-16,0 1 0,0-1 15,-1 21-15,1-21 0,0 0 16,-21 22-16,21-1 0,-1 0 16,-20-20-16,21 20 0,0 0 15,0 1-15,-1-1 0,1 0 0,21 1 16,0-22-16,0 21 0,0-21 15,0 22-15,0-22 0,21 0 0,22 21 16,-1-42-16,-21 21 16,22-21-16,-22 0 0,21 0 0,0 0 15,-20 0-15,20 0 0,-21-21 16,21 0-16,-20 21 0,-1-21 0,0 0 16,0 0-16,0-1 15,-21 1-15,0 0 0,0 0 0,0 0 16,0-22-16,0 22 0,-21 0 15,0 0-15,0 21 0,0 0 16,-1 0-16,-20 0 0,21 0 16,0 0-16,-22 0 0,22 0 0,0 0 15,0 21-15,0 0 0,0 0 16,-1-21-16,1 22 0,21-1 0,0 0 16,0 0-1,21-21-15,1 0 16,-1 0-16,21 0 0,-21-21 0,22 21 15,-1-21-15</inkml:trace>
  <inkml:trace contextRef="#ctx0" brushRef="#br1" timeOffset="-174692.92">3006 12573 0,'0'0'0,"-22"0"0,22 21 15,22-21 16,-1 0-31,0 0 0,21 0 0,-21 0 16,22 0-16,-1 0 0,0 0 16,1 0-16,20 21 0,-20-21 0,20 0 15,1 0-15,-22 0 0,21 0 16,1 0-16,-22 0 0,22 0 16,-22 0-16,0 0 0,1 0 0,-1 0 15,22 0-15,-43 0 16,0 0-16,0 0 0,0-21 0,0 21 15,-21-21 1,0 0 0,-21 21-16,0-21 15,0 21-15,0 0 16,0 0-16,-1-21 0,1 21 16,0-22-16,0 22 0,0 0 0,0 0 15,-22 0-15,22 0 0,0 0 0,0 0 16,0 0-16,-1 0 0,1 0 15,21 22 17,21-22-32,1 0 0,-1 0 15,21 0-15,-21 0 0,22 0 0,-22 0 16,21 0-16,0 0 0,-20 0 0,20 0 16,-21 0-16,0 0 0,22 0 15,-22 0-15,0 0 0,0 0 16,-21 21-1,0 0-15,-21 0 16,0 0-16,0-21 0,-1 21 0,1 1 16,0-1-16,0 0 15,-21 0-15,20 0 0,1 22 0,0-22 16,0 0-16,0 0 0,0 0 16,-1 0-16,-41 22 15,63-22-15,0 0 16,0-42-1,21 0 1</inkml:trace>
  <inkml:trace contextRef="#ctx0" brushRef="#br1" timeOffset="-172888.89">5440 12488 0,'21'0'15,"-21"-21"-15,21 21 0,-21-21 0,21 21 16,0-21-16,-21 0 16,22 0-16,-22-1 0,0 1 15,21 0-15,-21 0 0,0 0 16,0 0-16,0-1 0,0 1 16,0 0-16,0 0 0,0 0 15,0 0-15,-21 42 16,21 0-1,0 0-15,0 21 0,-22-20 0,22 20 16,0 0-16,-21 22 0,21-22 16,-42 64-16,21 0 15,0-64-15,-1 22 0,1-22 16,0 0-16,21 1 0,-21-1 16,0 0-16,0 1 0,21-22 0,-22 0 0,22 0 15,0 0 1,0-42-1,0 0-15,-21 0 0,21 0 16,0-1-16,0-20 0,0 21 16,-21-21-16,21-1 0,0 1 0,0 0 15,0 20-15,0-20 0,0 21 16,0 0-16,0 0 0,0 42 47,0 0-47,21 0 0,0 21 0,-21-20 15,22-1-15,-1 21 16,-21-21-16,21 0 0,0 22 0,-21-22 16,21 0-16,0 0 0,-21 0 0,22 1 15,-1-1-15,0-21 16,0 0-16,21 21 0,-20-21 0,-1 0 0,21 0 16,22 0-16,-43-21 15,21 0-15,-21-1 0,22 1 0,-22 0 16,0 0-16,0 0 0,0 0 0,0-22 15,1 22-15,-22 0 0,0-21 16,0 20-16,0 1 0,0 0 16,0 0-16,0 0 0,0 42 47,0 0-47,0 0 15,0 0-15,0 1 0,0-1 0,0 42 16,42-20-16,-42-22 15,21 0-15,-21 0 0,21 0 16,0-21-16,1 21 0,-1-21 0,0 0 16,0 0-16,0 0 0,0 0 15,1 0-15,-1 0 0,42 0 16,-42-21-16,1 0 0,-1 0 16,21-21-16,-21-1 15,0 22-15,-21-21 0,0 21 0,0-22 16,0 22-16,22 0 0,-22 0 0,0 0 15,0-1-15,0 1 0,-22 21 47,22 21-47,0 1 0,0-1 16,0 0-16,-21 0 0,21 0 0,0 22 16,0-22-16,0 0 0,-21 21 15,21-21-15,0 1 0,0-1 16,0 0-16,0 21 0,0-21 0,0 1 15,0-1-15,0 0 16,0-42 15,0 0-31,0-22 16,0 22-16,0 0 0,0 0 16,0-22-16,0 1 0,42-21 15,-42 41-15,22-20 0,-1 21 16,0 0-16,0 0 0,-21-1 0,21 22 15,0 0-15,1-21 0,-1 21 16,0 0-16,0 0 0,-21 21 16,21 1-16,0-1 0,-21 0 15,22 21-15,-22-21 16,0 1-16,0-1 0,0 21 0,0-21 16,21 0-16,-21 1 0,0-1 0,21 0 15,-21 0-15,0 0 0,21 0 16,0 1-16,22-22 15,-22 0-15,0 0 0,0 0 16,0 0-16,22 0 0,-22 0 0,63-43 16,-20 22-1,-43-21-15,21 21 0,-20-1 0,-1-20 16,0 21-16,0-21 0,0 20 0,0-62 16,-21 41-1,0 22-15,0 0 16,0 0-16,-21 21 15,0 0 1,0 0-16,21 21 0,0 0 16,-21 0-16,21 1 0,-21-1 0,21 0 15,0 0-15,0 0 0,0 43 16,0-1-16,21-42 16,-21 1-16,42 20 0,-21-21 15,22 0-15,-22-21 0,0 0 0,0 21 16,21-21-16,-20 0 15,20 0-15,-21 0 0,0 0 0,22-21 16,-22 0-16,0 0 0,21 0 16,-21-22-16,1 22 0,-1 0 15,-21-21-15,0-1 0,0 22 16,0 0-16,0-21 0</inkml:trace>
  <inkml:trace contextRef="#ctx0" brushRef="#br1" timeOffset="-172509.16">6244 12298 0,'0'0'15,"-21"21"-15,0 0 0,21 0 0,0 1 16,0-1-16,21 0 16,0-21-16,0 0 15,0 0-15,22 0 0,-22 0 0,0-21 16,0 0-16,0 21 0,1-22 16,-1 1-16,-21 0 15,0 0-15,0 0 0,-21 21 16,-1-21-16,1 21 15,0 0-15,0 0 0,0 0 16,0 0-16,21 21 0,-22 0 0,22 0 16,0 0-16,0 0 15,0 1-15,22-22 16,20 21-16,-21-21 0,21 0 0</inkml:trace>
  <inkml:trace contextRef="#ctx0" brushRef="#br1" timeOffset="-171639.65">8488 12150 0,'0'0'0,"0"-21"0,0-1 15,0 1-15,21 21 0,-21-21 0,0 0 16,0 0-16,21 21 0,-21-21 16,0-1-16,0 44 31,0-1-31,0 0 15,0 21-15,0-21 0,0 22 0,0-1 16,0 0-16,0 1 0,0-1 16,0 0-16,0 1 0,0-1 0,0 0 15,0 1-15,0-1 0,0-21 0,0 22 16,0-1-16,0 0 0,0 1 16,0 20-16,0-42 0,0 0 15,0-42 32,0 0-47,0 0 0,0-21 16,0-1-16,0-20 15,0 42-15,0-1 0,0 1 0,0 0 16,21-21-16,0 21 0,1-1 0,-1 22 16,0-21-16,21 0 0,-21 21 15,22 0-15,-22 0 0,21 0 0,1 0 16,-1 0-16,-21 0 0,21 0 0,-20 0 15,20 21-15,-21 0 0,0 1 0,-21-1 16,0 0-16,0 0 0,0 0 16,0 0-16,0 1 0,0 20 0,-42-21 15,21 0-15,0 22 0,-22-22 16,22 0-16,0 0 0,-43 21 16,43-20-16,-21-22 0,21 21 0,0-21 15,-1 0-15,1 0 0,0 0 0,0 0 16,0 0-16,0 0 15,21-21 17,0-1-17,21 22-15,-21-21 0,21 0 0,0 21 16,0-21-16</inkml:trace>
  <inkml:trace contextRef="#ctx0" brushRef="#br1" timeOffset="-171189.68">9334 12425 0,'0'-21'0,"0"42"47,0 0-47,0 0 0,0 0 16,0 1-16,0-1 15,0 0-15,0 0 0,0 0 0,0 0 16,0 1-16,0-1 0,22 0 0,-22 0 16,21 0-16,0 0 0,0-21 15,0 0-15,0 0 0,1 0 16,-1 0-16,0 0 0,0-21 0,21 0 16,-20 0-16,-1 0 0,0 0 15,0 21-15,0-22 0,0 1 0,-21 0 16,22 0-16,-22 0 0,21 0 15,-21-1-15,0 1 0,0 0 16,0 0-16,0 0 0,0 42 47,0 0-31,0 0-16,0 0 0,0 1 0,0-1 15,0 0-15,0 21 0,0-21 16,0 22-16,0-1 0,0 0 0,0 1 15,0-1-15,0 0 0,0 22 0,0-43 16</inkml:trace>
  <inkml:trace contextRef="#ctx0" brushRef="#br1" timeOffset="-170914.84">9927 13716 0,'0'21'0,"0"0"0,0 1 15,0-1-15,-21-21 0,0 21 0,0 0 16,-1-21-16,1 0 0,0 0 15,-21 0-15,21 0 0,-22 0 16,22 0-16,-21-21 0,-1 0 0,1 0 16,0-1-16,21-20 0,-43-43 15,43 22-15,0 21 0,0-22 16,21 1-16,0 20 0,0-20 0,0-1 16,0 22-16,0-22 0,21-20 15,0 41-15,0 1 0,0 21 16,0-21-16,1 20 0,20 1 15,-21 0-15,0-21 0,22 21 0,-22-1 16,21 1-16,0 21 0,-20-21 16,20 0-16,-21 21 0,21-21 15</inkml:trace>
  <inkml:trace contextRef="#ctx0" brushRef="#br1" timeOffset="-170097.17">9758 12848 0,'0'0'0,"21"0"15,0 0-15,-21 21 16,21-21-16,0 22 0,1-1 16,-22 21-16,21-21 0,0 0 0,0 22 15,-21-1-15,0 0 0,21-20 16,-21 20-16,0 0 0,0 1 0,0-1 15,0 0-15,0 1 0,0-1 16,0 0-16,0 1 0,0-1 0,-21 0 16,21 1-16,0-22 0,-42 42 15,42-42-15,-21-21 0,21 22 16,0-1-16,0-42 16,0-1-1,0 1-15,0 0 0,0 0 0,0-21 16,21 20-16</inkml:trace>
  <inkml:trace contextRef="#ctx0" brushRef="#br1" timeOffset="-168440.57">11409 12065 0,'0'0'0,"0"21"47,0 43-47,0-43 0,0 21 16,-21 1-16,21-1 0,-22 21 16,22-20-16,0-1 0,-21 64 15,0-64-15,0 64 0,0-64 16,0 1-16,-1-1 0,22 0 15,-21-20-15,0 20 0,0-21 0,0 0 16,21 0-16,0 1 0,-21-22 16,-1 0-16,1 0 15,21-22-15,0 1 16,0 0-16,-21 0 0,21-21 16,0 20-16,-21-20 0,21 0 15,0 21-15,-21-22 0,21 22 0,0 0 16,0 0-16,0 0 0,0-1 15,21 22 1,0 0 0,0 0-16,0 0 0,-21 22 15,22-1-15,-1-21 0,-21 21 0,21 0 16,0 0-16,-21 0 0,21 1 0,0 20 16,-21-21-16,22 0 0,-1 0 15,0-21-15,0 22 0,-21-1 16,21-21-16,0 0 0,1 0 0,-1 0 0,21 0 15,-21 0-15,0 0 16,1 0-16,-1-21 0,21-1 0,-21 1 16,0 0-16,1 0 0,-1-21 15,0 20-15,0 1 0,0-21 0,0-43 16,-21 64-16,0-21 16,22 21-16,-22-1 15,0 1-15,0 42 31,0 1-31,0-1 16,0 0-16,0 0 0,0 0 0,0 0 16,0 22-16,0-1 15,0-21-15,21 22 0,-21-22 0,21 0 16,0 0-16,-21 0 0,21 0 16,0-21-16,1 22 0,20-22 15,-21 0-15,21 0 0,-20 0 16,20 0-16,0-22 0,1 22 0,-22-21 15,21 0-15,0 0 0,-20-21 0,20 20 16,-21 1-16,0-21 0,-21 21 16,0 0-16,21-22 0,-21 1 15,0 21-15,0 0 0,0-1 0,0 1 16,0 42 15,0 1-15,-21-1-16,21 0 0,0 0 15,0 0-15,0 0 0,0 1 0,0-1 16,0 0-16,0 0 0,-21 0 0,21 0 16,0 1-16,0-1 0,0 0 15,-21-21-15,21 21 0,0-42 47,0 0-31,0 0-16,0-1 0,21 1 0,-21 0 0,21-21 15,-21 21-15,0-1 16,21 1-16,1-21 0,-1 21 0,-21 0 16,21-1-16,0 1 0,0 0 0,0 0 15,1 21-15,-1-21 0,0 21 16,0 0-16,0 0 0,0 0 0,1 0 16,-22 21-16,0 0 0,21-21 0,-21 21 15,0 0-15,0 1 0,0-1 16,0 21-16,0-21 0,0 0 0,0 1 15,0-1-15,21 0 0,-21 21 0,0-21 16,0 1-16,0-1 0,21 0 16,-21 0-16,21-21 0,0 21 15,1 0-15,-1-21 0,0 0 16,0 0-16,21 0 0,-20 0 16,-1 0-16,21 0 0,-21 0 0,64-42 15,-22 0-15,-41 21 16,20-1-16,-21 1 0,0 0 15,0 0-15,1 0 0,20-64 16,-42 64-16,0-21 16,0 20-16,0 1 0,0 0 15,0 0-15,-21 0 16,0 21-16,-1 0 16,1 0-16,0 21 15,0 0-15,0 0 0,21 0 16,0 22-16,-21-1 15,21-21-15,0 0 0,0 1 0,0 20 16,0-21-16,0 0 0,0 22 0,21-22 16,-21 0-16,21 0 0,0 0 15,0-21-15,-21 21 0,21-21 0,22 0 16,-1 0-16,0 0 0,-20 0 16,20 0-16,21-21 15,22-21-15,-64 21 0,22 0 16,-1-22-16,-21 22 0,0-21 15,0-1-15,1 22 0,-1-63 16</inkml:trace>
  <inkml:trace contextRef="#ctx0" brushRef="#br1" timeOffset="-167965.45">12023 11980 0,'-22'0'15,"1"0"1,21 22-16,-21-22 16,21 21-16,-21 0 0,21 0 15,0 0-15,0 0 16,21-21 0,0 0-16,0 0 0,1 0 15,-1 0-15,0-21 16,0 0-16,-21 0 0,21 0 15,-21 0-15,0-1 16,0 1-16,-21 21 16,0 0-16,0 0 15,21 21 1,0 1-16,0-1 0,0 0 16,0 0-16,0 0 15,0 0 1</inkml:trace>
  <inkml:trace contextRef="#ctx0" brushRef="#br1" timeOffset="-158429.37">614 14478 0,'0'-21'0,"0"0"31,0 0-15,0-1-16,21 1 0,-21 0 15,0 0-15,0 0 16,0 0-16,0-1 15,0 1-15,0 0 16,0 42 31,0 0-31,0 1-16,-21-1 0,21 21 15,0-21-15,0 22 0,0-1 16,0 0-16,0 1 0,-21-1 15,21 21-15,0-20 0,-22-1 16,22 0-16,0 1 0,0-22 0,0 21 16,0-21-16,0 22 0,0-22 15,0 0-15,0 0 0,0 0 16,0 1-16,0-1 0,0-42 47,0-1-47,0 1 15,0-21-15,0 21 16,0 0-16,0-1 0,0-20 0,0 21 16</inkml:trace>
  <inkml:trace contextRef="#ctx0" brushRef="#br1" timeOffset="-158053.58">550 14309 0,'0'0'0,"21"-21"47,1 21-47,-1 0 15,0 0-15,0-22 0,0 22 0,22 0 16,-22-21-16,0 21 0,0-21 16,0 21-16,0 0 0,1 0 15,-1-21-15,0 21 0,0 0 16,-42 0 62</inkml:trace>
  <inkml:trace contextRef="#ctx0" brushRef="#br1" timeOffset="-157697.77">931 14584 0,'0'0'0</inkml:trace>
  <inkml:trace contextRef="#ctx0" brushRef="#br1" timeOffset="-156760.25">614 14753 0,'-21'0'62,"42"0"1,0 0-63,0 0 15,0 0-15,0 0 0,1 0 16,-1 0-16,0 0 0,0-21 0,0 21 15,0 0-15,1 0 0,-1-21 16,0 21-16,0 0 16,-21-21-16,21 21 0,-42 0 47,0 0-32,-21 0-15,20 0 0,1 21 16,-21-21-16,21 0 0,0 0 15,-1 21-15,1-21 0,0 0 16,0 0-16,42 0 47,0 0-47,0 0 16,1 0-16,-1-21 0,0 21 15,0 0-15,0-21 0,0 21 16,1 0-16,-1-21 0,0 21 15,-42 0 32,0 0-47,21-22 0</inkml:trace>
  <inkml:trace contextRef="#ctx0" brushRef="#br1" timeOffset="-156324.99">614 14309 0,'21'0'15,"0"0"-15,0 0 0,0 0 16,1 0-16,-1 0 0,0 0 15,0 0-15,0 0 0,0 0 16,-21-21-16,22 21 0,-1 0 16,0 0-1,0 0-15,-21-22 16,21 22 0,0 0 30,1 0-46</inkml:trace>
  <inkml:trace contextRef="#ctx0" brushRef="#br1" timeOffset="-155684.05">1651 14224 0,'0'0'0,"-21"0"0,0 0 16,-1 0-16,22 21 15,0 0 1,22-21 0,-1 0-16,0 22 0,0-22 15,0 0-15,22 0 0,-22 0 16,0 0-16,21 0 0,-21 0 0,1 0 16,20-22-16,-21 22 0,21 0 15,-20-21-15,-1 21 0,0-21 0,0 21 16,-21-21-16,21 21 0,-21-21 15,21 21-15,-21-21 0,0-1 16,0 1 0,0 0-16,-21 21 31,0 0-31,0 0 16,21 21-1,0 0-15,-21-21 0,21 22 16,0-1-16,0 21 0,0-21 15,0 22-15,0-1 0,0-21 16,-21 21-16,21 1 0,-22-1 0,22 0 16,0 1-16,0-1 0,0 0 15,-21 1-15,21-1 0,0-21 16,0 22-16,-21-22 0,21 21 16,0-21-16,0 22 0,0-1 15,0-21-15,0 0 0,0 0 16,0 1-16</inkml:trace>
  <inkml:trace contextRef="#ctx0" brushRef="#br1" timeOffset="-155633.08">1926 14965 0,'0'-21'31,"0"-43"-31</inkml:trace>
  <inkml:trace contextRef="#ctx0" brushRef="#br1" timeOffset="-155469.17">1609 14732 0,'0'0'0,"-22"0"0,44 0 47,20 0-47,-21 0 0,0-21 16</inkml:trace>
  <inkml:trace contextRef="#ctx0" brushRef="#br1" timeOffset="-155311.86">1947 14647 0,'43'0'16,"-86"0"-16,107 0 16,-43 0-1,-21-21-15</inkml:trace>
  <inkml:trace contextRef="#ctx0" brushRef="#br1" timeOffset="-154245.34">2307 14626 0,'-21'21'15,"0"-21"1,0 0-16,-1 22 0,1-22 15,0 0-15,-21 0 0,21 21 16,-1-21-16,-20 0 0,21 0 0,0 0 16,0 21-16,-22-21 0,22 0 15,0 0-15,0 0 0,0 0 0,-1 0 16,1 0-16,21 21 62,-21-21-62,42 0 47,0 0-31,1 0-16,-1 0 16,0 0-16,0 0 0,0 0 15,0 0-15,1 0 16,-1 0-16,0 0 0,0-21 15,0 21-15,0 0 0,1 0 16,-1-21-16,0 21 0,0 0 16,0 0-1,-21-21-15,-21 21 32,0 0-32,0 0 0,0 0 0,-22 21 15,22-21-15,0 0 0,0 21 16,-22-21-16,22 0 0,0 0 0,0 21 15,0-21-15,0 0 16,42 0 31,0 0-31,0 0-16,0 0 0</inkml:trace>
  <inkml:trace contextRef="#ctx0" brushRef="#br1" timeOffset="-153281.48">3471 14542 0,'0'0'0,"-84"0"16,41 0-16,22 21 0,0-21 0,0 0 15,0 0-15,-1 0 16,1 0-16,0 0 0,0 0 15,21 21 17,21-21-17,0 0-15,0 0 16,22 0-16,-1 0 0,0 0 0,1 0 16,-1-21-16,22 21 0,-1 0 15,1 0-15,-22-21 0,21 21 0,64-22 16,-84 22-16,20 0 15,-20-21-15,20 0 0,-21 21 0,22 0 16,-22-21-16,-21 21 16,1 0-16,-1 0 0,-21-21 15,0 0 1,-21-1 0,-1 22-1,1 0-15,0 0 0,0-21 16,0 0-16,-22 21 0,22 0 0,0-21 15,0 21-15,-21 0 0,20-21 16,1 21-16,-21-21 0,21 21 0,0 0 16,-1 0-16,1-22 0,0 22 15,0 0-15,0 0 32,42 0-17,0 0-15,0 0 16,0 0-16,22 22 0,-22-22 0,0 0 15,21 0-15,-20 21 0,20-21 16,0 0-16,-21 0 0,1 0 0,20 0 16,-21 0-16,21 0 0,-20 21 15,-1-21-15,0 0 0,0 0 16,-21 21 0,-21-21-1,0 21-15,0-21 0,-1 21 16,-20 1-16,21-22 0,0 21 15,0 0-15,-1 0 0,-20 21 16,-43 22 0,64-43-16,0 0 0,0 22 15,-21-22-15,20 0 0,1 0 0,0 0 16,0 0-16,0 1 0,0-22 0,-1 21 16,22 0-16,0 0 0,-21-21 15,21 21-15,-21-21 0,21 21 16,21-42 31,0 0-47,1 21 15,-1-21-15,-21 0 0</inkml:trace>
  <inkml:trace contextRef="#ctx0" brushRef="#br0" timeOffset="-100672.64">5397 14499 0,'-21'0'0,"0"-21"15,0 21 1,21-21-16,0 0 16,-21 0-16,21-1 15,-21 22-15,21 22 47,0-1-31,0 0-16,0 0 0,0 21 0,0 43 15,0 0 1,0-43-16,0 22 0,0-22 16,0 21-16,0-20 0,0 20 0,0 1 15,0-22-15,0 0 0,0 22 16,0-22-16,0 22 0,0-1 16,0-42-16,0 1 0,0-1 15,0 0 1,0-42-1,0 0-15,0-1 16,0 1-16,0-21 0,0 21 0,21-22 16,-21 1-16</inkml:trace>
  <inkml:trace contextRef="#ctx0" brushRef="#br0" timeOffset="-100336.83">5313 14605 0,'0'0'0,"-21"0"0,21-21 16,0 0-16,0 0 0,0-1 16,0 1-16,21 21 0,0-21 0,21 0 15,1 0-15,-22 0 0,21 21 16,22-22-16,-22 22 0,0 0 0,1 0 16,20 0-16,-42 22 0,22-1 15,-22 0-15,0 0 0,0 0 0,-21 0 16,0 22-16,0-22 0,0 21 15,-42 1-15,-1-1 16,22-21-16,-21 0 0,0 0 0,20 1 16,-20-1-16,21 0 0,-21-21 15,20 21-15,1-21 0,0 0 16,0 0-16,21-21 31,21 0-31,0 0 0,0 21 16,1-22-16,-1 1 15</inkml:trace>
  <inkml:trace contextRef="#ctx0" brushRef="#br0" timeOffset="-99925.91">6054 14457 0,'0'0'0,"0"21"31,0 0-31,0 0 16,0 1-16,0 20 0,0-21 0,0 0 16,0 22-16,0-22 0,0 0 15,0 42-15,0-41 0,0-1 16,0 0-16,0 0 0,0 0 0,21 0 16,0-21-1,0 0-15,21 0 16,-20 0-16,-1-21 0,0 21 15,0-21-15,0 0 0,0 0 16,1 0-16,-22-1 0,0-20 0,21 21 16,-21-21-16,0 20 0,0-20 15,0 21-15,0-21 0,0 20 0,0 1 16,0 0-16,0 0 0,0 42 31,0 0-15,0 0-16,0 1 15,0-1-15,21 0 16,0-21-16,0 0 16,0 21-16</inkml:trace>
  <inkml:trace contextRef="#ctx0" brushRef="#br0" timeOffset="-99472.66">6921 14478 0,'0'0'0,"-21"0"16,0-21-16,0 21 15,0 0-15,0 0 0,-1 0 16,1 0-16,0 0 0,0 21 16,0-21-16,0 21 0,-1 0 0,1 1 15,21 20-15,0-21 16,0 0-16,0 0 15,21 1 1,1-22-16,-1 21 0,0-21 0,21 0 16,-21 21-16,1-21 0,-1 0 15,0 21-15,0-21 0,0 21 0,-21 0 16,21-21-16,-21 22 16,0-1-16,0 0 15,-21 0-15,0-21 16,0 21-16,0-21 15,0 0-15,-1 0 0,1 0 0,0 0 16,0 0-16,0 0 0,0 0 0,-1 0 16,1 0-16,0 0 0,0 0 15,0 0-15,0 0 16,21-21 0,21 0-1,0 21-15,0-21 0,0 21 16</inkml:trace>
  <inkml:trace contextRef="#ctx0" brushRef="#br0" timeOffset="-98884.45">7302 14161 0,'0'0'0,"0"-22"0,-21 22 16,21-21-16,-21 21 31,21 21-31,0 1 16,0-1-16,0 0 0,0 21 16,0-21-16,0 22 0,0-22 0,0 21 15,0 1-15,0-1 0,0 0 16,0 1-16,0-22 0,0 21 0,0 0 15,0-20-15,0-1 0,0 21 0,0-21 16,0 0-16,0 1 0,0-1 16,0 0-16,0 0 0,-21-21 15,21-21 32,0 0-47,0 0 0,0-1 16,0 1-16,0 0 0,21 0 15,-21 0-15,21-22 0,0 22 0,1 0 16,-1-21-16,0 21 0,0-1 0,0 1 16,0 21-16,22-21 15,-22 21-15,0 0 0,0 0 0,22 21 16,-22-21-16,-21 21 16,21 1-16,-21-1 0,0 0 0,0 0 15,0 0-15,0 0 0,0 1 0,0-1 16,0 0-16,0 0 0,0 0 15,0 0-15,-21-21 0,21 22 16,-21-22-16,21 21 0,-22-21 31,22-21-15</inkml:trace>
  <inkml:trace contextRef="#ctx0" brushRef="#br0" timeOffset="-95420.92">8572 14753 0,'0'0'16,"-21"0"-1,42-21 16,1 21-31,-1-21 16,0 0-16,0 0 0,0-1 0,0 1 16,22-21-16,-22 21 0,0-22 15,0 22-15,0-21 0,1 0 0,-22 20 16,0-20-16,0 21 0,0-21 0,0 20 16,0 1-16,0 0 0,0 0 15,-22 21 1,1 0-16,0 0 15,21 21-15,-21 0 0,21 0 0,0 1 16,0 20-16,0-21 0,0 64 16,0-64-16,0 21 15,0-21-15,21 22 0,-21-22 0,42 42 16,-20-41-16,-22-1 0,21-21 16,0 21-16,0 0 0,0-21 15,0 0-15,1 0 0,-1 0 16,0 0-16,0 0 15,0-21-15,0 21 0,-21-21 16,0 0-16,22-1 0,-1 1 0,-21-21 16,21 21-16,0 0 0,0-22 15,-21 22-15,43-21 0,-22 21 16,0-1-16,0 1 0,0 0 0,22 0 16,-22 21-16,0 0 0,21 0 15,-21 0-15,1 0 0,-1 0 16,0 0-16,21 42 15,-42-21-15,0 1 0,0-1 0,21 42 16,-21-42-16,0 1 0,0-1 16,0 0-16,0 21 0,0-21 0,-21 1 15,21-1-15,0 0 16,0-42 15,21 0-31,-21-1 16,22 1-16,-1 0 0,0 0 15,0 0-15,0 0 0,0-1 0,1-20 16,20 21-16,-21-21 0,0 20 16,0 1-16,1 0 0,-1 0 15,0 0-15,-21 0 0,0-1 0,21 22 0,-42 0 32,0 0-32,0 0 0,-1 22 15,1-1-15,0 0 16,0 0-16,21 0 0,0 0 15,-21 22-15,21-22 0,-21 0 0,21 21 0,0-20 16,0 20-16,0-21 0,0 0 16,0 0-16,0 1 0,42 20 15,-21-21-15,0 0 0,0-21 16,1 0-16,20 0 0,-21 0 16,64 0-16,-43 0 0,0 0 15,1-21-15,-1 0 0,0 0 0,-20 0 16,20-1-16,-21 1 0,0 0 15,0-21-15,1 21 0,-1-22 0,-21 22 16,0-21-16,21 21 0,-21-1 16,0-20-16,0 21 0,0 0 15,-21 21-15,0-21 0,-1 21 0,1 0 16,0 21-16,21 0 16,0 0-16,-21 0 0,21 0 15,0 22-15,-21-22 0,21 21 0,0-21 16,0 1-16,0-1 0,0 21 15,0-21-15,21 0 0,0 1 0,21-1 16,-20 0-16,-1-21 16,0 0-16,0 0 0,43 0 15,-22 0-15,0 0 0,-21 0 0,22 0 16,-22-21-16,0 0 0,21 21 16,1-43-16,20-41 15,-42 62-15,1-20 0,-1 21 16,0-21-16,-21 20 0,21 1 15,0 0-15,-21 0 0,0 0 16,43 21-16,-22 0 16,-21 21-1,0 0 1,0 0 0,21 0-16,-21-42 46,0 0-30,0 0-16,0 0 16,0 0-16,-21-1 15,0 22 1,-1 0 0,1 0-16,0 22 15,0-1-15,0 0 0,0 21 16,21-21-16,0 1 0,-22 41 15,1-42-15,21 22 0,0-22 16,0 21-16,0-21 0,0 0 16,0 1-16,21-1 0,1 0 15,-1-21-15,21 21 16,0-21-16,22 0 0,-43 0 16,21 0-16,-20 0 0,20 0 15,-21-21-15,21 0 0,-20 21 0,-1-21 16,0-1-16,0 1 0,21-42 15,-20-1 1,-22 43-16,21 0 0,-21 0 0,0-43 16,21 64-16,-21-21 0,0 0 15,0 42 17,0 0-32,-21 0 0,21 1 0,0-1 15,0 21-15,0-21 0,0 0 0,0 1 16,0-1-16,21 63 15,0-84-15,-21 22 16,42-1-16,-20-21 0,-1 0 16,0 0-16,21 0 15,1 0-15,-22-21 0,0-1 16,0 22-16,0-21 0,-21 0 0,21 0 16,-21 0-16,22-22 15,-22-20-15,0 42 0,0 0 16,0-1-16,0 1 0,0 0 0,0 0 15,0 42 1,0 0 0,0 0-16,0 1 15,0-1-15,0 0 0,0 21 16,0-21-16,0 1 0,0-1 0,0 0 16,0 21-16,21-21 15,0 1-15,0-22 0,0 21 0,0-21 16,1 0-16,-1 0 0,21 0 0,-21 0 15,0 0-15,1 0 0,-1 0 16,21 0-16,-21-21 0,0-1 0,1 1 16,20-21-16,-21 0 0,0 20 15,0-20-15,1 0 0,-22-1 16,21 1-16,0-106 16,-21 63-16,0 43 15,0 0-15,0-22 16,0 43-16,0 0 0,-21 42 31,21 0-31,0 0 16,-21 0-16,21 22 0,-22-22 0,22 21 15,0-21-15,0 22 0,0-1 16,0 43-16,0-1 16,0-41-16,0-22 0,0 21 0,0 1 15,0-22-15,0 0 16,0 0-16,0 21 0,43-20 15,-22-22-15,0 0 16,0 0-16,0 0 0,1 0 16,-1 0-16,42-43 15,-20-20-15,-22 42 0,0-1 16,0-20-16,0 21 0,0 0 16,-21-22-16,22 1 0,-22 21 15,0 42 16,0 0-31,0 0 0,-22 1 16,22-1-16,0 0 0,0 0 16,0 0-16,0 22 0,0-22 15,0 0-15,0 0 0,0 0 16,0 0-16,43 1 16,-22-22-16,0 21 0,0-21 0,0 0 15,1 0-15,-1 0 0,21 0 0,-21 0 16,0-21-16,1-1 0,20 22 15,21-84-15,-20 41 16,-22 22-16,0-21 16,-21 21-16,0 0 0,21-1 0,-21 1 15,0 0-15,21 21 16,-21 21 0,0 0-16,-21 1 15,21-1-15,-21 0 0,21 21 16,0-21-1,0 1-15,0-1 0,0 0 0,0 0 16,0 0-16,21 0 0,0-21 16,1 0-16,-1 0 0,21 0 15,0 0-15,1 0 16,-22 0-16,0 0 0,-21-21 0,21 0 16,-21 0-16,0 0 15,0 0-15,0-1 0,0 1 0,0 0 16,-42-21-16,0-1 15,20 22-15,1 0 16,0 21-16,0 0 0,0 0 0,21-21 16,21 21 15,0 0-31,0 0 0,22 0 16,-22 0-16,21 0 0,-21 0 15,85 0-15,-85 0 16,22 0-16,-22 0 0,21 0 15,-21 0-15,0 0 0,-21 21 0,22 0 16,-22 0-16,21 22 16,-21-22-1,0 0-15,0 0 0,0 0 0,-21 1 16,-1-1-16,22 0 0,0 0 16,-21 0-16,21 0 15,-21-21-15,0 0 47,0 0-47,21-21 0,0 0 16,0 0-16,0 0 15,0-22-15,0 22 0,0 0 16,21-21-16,0 21 0,0-22 16,0 22-16,1-21 0,-1 21 15,21-1-15,-21-20 0,22 42 0,20-42 16,1 42-16,-43 0 15,21 0-15,-21 0 0,0 21 16,1-21-16,-1 21 0,-21 43 16,0-22-16,0 0 15,0-21-15,0 22 16,0-1-16,0-21 0,-21 0 16,-1 1-16,22-1 0,-21-21 0,21 21 15,-21-21 1,0 0-16,21-21 31,0 0-15,0-1-16</inkml:trace>
  <inkml:trace contextRef="#ctx0" brushRef="#br0" timeOffset="-95207.04">13716 13970 0,'0'0'0,"-21"0"0,0 0 0,-1 0 0,1 0 16,0 0-16,0 0 62,0 0-46,0 0-16,-1 0 0</inkml:trace>
  <inkml:trace contextRef="#ctx0" brushRef="#br0" timeOffset="-94985.17">12128 14224 0,'0'0'0,"-42"21"0,21 0 0,-21-21 16,20 22-16,44-22 31,-1 0-31,0 0 0,0 0 16,21 0-16,1 0 0,-1 0 0,0-22 15,1 22-15,-1-21 0,43 21 16,-43 0-16,22 0 16,-43-21-16,0 0 0,0 21 15,0 0-15</inkml:trace>
  <inkml:trace contextRef="#ctx0" brushRef="#br0" timeOffset="-94059.23">15430 14034 0,'0'-22'15,"0"1"-15,0 0 0,0 0 0,0 0 16,22 0-16,-22-1 0,0 1 0,0 0 16,0 0-16,0 0 15,0-22-15,0 22 0,-22 21 16,1 0-16,0 0 16,0 0-16,0 0 0,-43 21 15,1 22-15,42-1 16,-1-21-16,-20 22 15,21-1-15,0 0 0,0 1 0,-22 105 16,43-21 0,0-85-16,0 0 0,0 1 15,21-22-15,1 21 0,-1-21 0,0 1 16,0-1-16,21-21 0,-20 0 0,20 21 16,-21-21-16,64 0 15,-43-21-15,0 21 0,1-21 0,41-43 16,-41 43-16,-1-21 15,0 20-15,1-20 0,-22 0 16,64-64-16,-64 85 16,-21-22-16,0 22 0,21 0 15,-21 0-15,0 0 0,-21 21 16,0 0-16,-1 21 16,1-21-16,0 21 15,0 0-15,0 0 0,0 1 0,-1-1 16,1 21-16,21-21 0,-21 22 15,21 41 1,0-63-16,0 1 0,21-1 0,0 0 16,1 0-16,-1-21 0,21 0 15,22 21-15,-1-21 16,-42 0-16,22 0 0,-22-21 0,42 0 16,-42 0-16,-21 0 15,0-22-15,0 22 0,0 0 0,0-21 16,-21-43-16,-21 64 15,21 0-15,0-22 0,-22 43 16,22-21-16,0 21 0,-21-21 0,20 21 16,1 0-16,0 0 0,0 0 15,0 21-15,0 0 0,21 0 16,0 1-16,0-1 0,0 0 16,21-21-1,0 0-15,21 0 0,-21 0 16,22 0-16,-1 0 0,0 0 0,22 0 15,-22 0-15,22 0 0,-22-21 16,0 0-16,22 21 0</inkml:trace>
  <inkml:trace contextRef="#ctx0" brushRef="#br0" timeOffset="-93653.46">16425 14139 0,'-21'0'0,"42"0"0,-21 22 0,0-1 16,0 0-16,0 0 0,-21 0 15,21 0-15,-21-21 0,21 22 16,0-1-16,0 0 0,0 0 0,0 0 15,-21 22-15,21-1 16,0-21-16,-21 0 16,21-42 31,0 0-47,0 0 0,0 0 15,0-1-15,0 1 0,21-21 16,0 21-16,21-64 15,-21 64-15,1-21 0,41-22 16,-42 43-16,22 0 0,-1 21 16,-21 0-16,21 0 0,-20 0 0,62 21 15,-63 0 1,1 21-16,-1-20 0,-21 20 0,0 0 16,0-21-16,0 22 0,0-1 0,0 22 15,0-22-15,0-21 16,-21 21-16,21-20 0,-22-1 0,22 0 15,-21 0-15,42-21 32,1-21-32,-1 0 15,0 0-15,0-1 0</inkml:trace>
  <inkml:trace contextRef="#ctx0" brushRef="#br0" timeOffset="-93392.57">17251 13885 0,'0'0'0,"21"-42"0,-21 21 0,0 0 16,0 42 0,0 0-16,-21 0 15,21 0-15,-21 64 16,21-64-16,-22 22 0,1-1 0,0 64 16,0-64-16,0 0 0,21 1 15,0-1-15,-21-21 0,21 22 0,-22 20 16,22-21-16,0-20 0,0-1 15,0 0-15,22 0 16,20-21-16,-21 0 16,0 0-16,22 0 0,-22-21 15,0 0-15,0 0 0,21-1 16</inkml:trace>
  <inkml:trace contextRef="#ctx0" brushRef="#br0" timeOffset="-93208.67">17145 14224 0,'0'0'16,"-21"0"-16,0 0 0,-1 0 0,1 0 16,42 0 15,1 0-15,-1 0-16,0 0 0,21 0 0,-21-21 15,1 21-15,20 0 0,0 0 16,-21-21-16,1 21 0,20 0 0</inkml:trace>
  <inkml:trace contextRef="#ctx0" brushRef="#br0" timeOffset="-92820.89">17611 14182 0,'21'0'78,"0"0"-78,-21 21 16,21-21-16,0 21 0,0 0 16,1 0-16,-22 1 0,21-1 15,21 21-15,-42 0 16,21-20-16,-21-1 0,0 0 16,0 0-16,0 0 0,0 0 15,-21 1-15,21-1 16,-21-21-16,0 0 15,21-21 1,0-1 0,0 1-16,0 0 0,0 0 0,0 0 15,21 0-15,0-22 0,-21 22 16,21 0-16,0-21 0,-21 20 0,22 1 16,-1 21-16,-21-21 0,21 0 15,0 21-15,0 0 0,0 0 16,1 0-16,-1 0 15,0 0-15,0 0 0,0 0 16</inkml:trace>
  <inkml:trace contextRef="#ctx0" brushRef="#br0" timeOffset="-92421.12">18436 14224 0,'0'-21'0,"-21"21"0,0 0 16,0-21-16,-1 21 15,1 0-15,0 0 16,0 21-16,0 0 0,0-21 0,21 21 16,-22 0-16,1 1 0,21-1 15,-21 21-15,21-21 0,-21 0 16,0 64-16,21-64 16,0 0-16,0 1 0,0-1 15,21 0-15,0 0 0,0-21 16,0 0-16,1 0 0,20 0 0,0 0 15,1 0-15,-22-21 16,21 21-16,-21-21 0,0 0 0,22-1 16,-43 1-16,21 0 0,-21 0 0,21-43 15,-21 1 1,0 21-16,-21 20 0,0 1 0,0 0 16,-1 0-16,1 0 0,-21 21 0,0 0 15,-1 0 1,22 0-16,0 0 0,0 21 0,21 0 15,0 0-15,21 0 16,21-21 0,-21 0-16,22 0 0</inkml:trace>
  <inkml:trace contextRef="#ctx0" brushRef="#br0" timeOffset="-92104.4">19008 13928 0,'0'0'15,"0"-21"-15,0-64 16,0 64-16,-22 21 16,22 21-1,-21 0-15,0 0 0,0 0 0,21 1 16,-21 20-16,-22 43 16,43-43-16,-21-21 0,0 21 0,21 1 15,-21-1-15,21 22 0,-21-43 16,0 63-16,21 22 15,0-85-15,0 1 0,0 20 16,21-42-16,0 21 16,42-21-1,1 0-15,-43 0 0,0-21 16,0 0-16,22 0 0,-22-1 16,0 1-16,0 0 0,43-42 15</inkml:trace>
  <inkml:trace contextRef="#ctx0" brushRef="#br0" timeOffset="-91347.7">20172 13631 0,'0'0'0,"0"-21"0,21 0 16,-21 0-16,0-21 0,0 20 16,21 1-16,-21-21 0,0 21 0,0 0 15,0-1-15,0 1 0,0 0 16,0 42 0,0 0-1,0 1-15,0 20 0,0-21 16,0 43-16,21-22 0,-21 0 0,0 22 15,0-1-15,0-20 0,0 20 16,0-21-16,0 1 0,0 20 16,0 22-16,0-64 0,0 21 0,0-20 15,0 20-15,0-21 0,0 0 16,0 0-16,0 1 0,0-1 16,0-42 15,0-1-31,0 1 0,0 0 15,0 0-15,0 0 0,0-22 0,0 1 16,21-21 0,1 41-16,-1-20 0,0 21 0,64-21 15,-64 20-15,21 22 0,0 0 16,1 0-16,-1 0 0,-21 0 0,22 0 16,-1 22-16,-21-1 0,21 0 0,-42 0 15,22 0-15,-22 0 0,0 1 16,0-1-16,0 21 0,0-21 15,-43 22-15,-20-22 16,20 0-16,22 0 0,-21-21 16,0 21-16,20 0 0,-20-21 0,21 0 15,0 0-15,0 0 16,21-21 0,21 21-16,0-21 15,21 0-15,1 21 0,-22-21 16</inkml:trace>
  <inkml:trace contextRef="#ctx0" brushRef="#br0" timeOffset="-90909.44">21251 13949 0,'21'-42'16,"-42"84"-16,64-106 0,-43 43 0,0 0 16,0 0-16,0 0 0,-22 21 15,1 0-15,0 0 0,-21 0 16,21 21-16,-1-21 0,1 21 15,-21 0-15,21 0 0,0 22 0,-1-22 16,-20 42-16,0 1 16,42-43-16,0 0 0,0 0 15,0 22-15,0-22 0,0 0 16,21-21-16,0 0 16,0 0-16,0 0 0,22 0 15,-22 0-15,42-21 0,-41 0 16,-1 0-16,21-1 15,-21 1-15,0 0 0,-21-21 0,43-43 16,-43 43 0,0 21-16,0-1 0,0 44 31,-21-1-31,21 0 16,-22 0-16,22 0 0,0 22 0,0-22 15,0 0-15,0 0 0,0 0 0,0 22 16,0-1-1,0-21-15,22 0 0,-1-21 16,21 21-16,-21-21 0,22 0 16,-22 0-16,21 0 0,0 0 15,1 0-15</inkml:trace>
  <inkml:trace contextRef="#ctx0" brushRef="#br0" timeOffset="-90163.98">21971 13949 0,'0'0'16,"0"-21"-16,0-22 0,0-20 15,-21 42-15,0 21 16,-1 0-16,1 0 16,0 0-16,0 21 0,0 0 15,0 21-15,-1-20 0,1-1 0,0 21 16,0 0-16,21-20 0,0 20 0,-21-21 16,21 21-16,0-20 0,0 20 15,0-21-15,21 0 0,0 0 0,21 22 16,-20-22-16,20-21 0,-21 0 15,21 0-15,1 0 0,-1 0 16,0 0-16,1-21 0,-22 21 0,21-21 16,-21-22-16,22 22 15,-1-42-15,-21 41 0,0-20 0,-21 0 16,22-1-16,-22-20 0,21 21 16,-21-22-16,0 22 0,0-22 15,0 22-15,21 0 0,-21-64 16,21 85-16,-21 42 15,0 21 1,0-21-16,0 22 0,0-1 0,0 43 16,-42-1-1,42-20-15,-21-22 0,-1 22 16,22-22-16,-21-21 0,0 21 0,21-20 16,0-1-16,0 0 0,0 0 15,-21 0-15,42-21 31,0-21-31,0 0 16,22 0-16,-22 0 0,42-43 16,-41 64-1,20-21-15,-21 0 0,0 21 0,0 0 16,1-21-16,-1 21 16,-21 21-1,-21-21 1,-1 0-16,1 21 0,0-21 15,-42 0 1,41 0-16,1 21 0,0-21 0,0 0 16,0 0-16,0 21 0,21 0 15,-22-21-15,22 22 0,0-1 16,0 0-16,0 0 16,22 0-16,-22 0 0,21-21 15,0 22-15,0-22 0,0 0 16,22 21-16,41-21 15,-63 0-15,1 0 16,-1 0-16,0-21 0,0 21 0,0-22 16,-21 1-16,21 0 0</inkml:trace>
  <inkml:trace contextRef="#ctx0" brushRef="#br0" timeOffset="-89347.45">23812 13970 0,'0'0'0,"22"0"15,-1 0 1,0 0-16,21-21 0,-21 21 16,22-21-16,-1 0 0,43-22 15,-1 1-15,-62 21 0,20-22 16,-21 22-16,21-21 15,-20 0-15,-22-1 0,21 1 0,-21 0 16,21-1-16,-21 1 0,0 0 0,0 20 16,0-20-16,-21 0 15,0 21-15,-1 21 0,1 0 16,0 0-16,0 21 0,21 0 16,-21 0-16,0 21 0,-1 22 0,-20 148 15,0-64 1,42-85-16,-21 22 0,-22 84 15,43-105-15,-21 20 0,0 1 16,21 0-16,-21-1 0,0-20 16,-1 21-16,22-22 0,-21 1 0,0 20 15,21-20-15,-21-1 0,0 1 0,21-1 16,0-20-16,-21 20 0,21-21 16,0 1-16,0 20 15,21 1-15,0-64 16,21 0-16,1-21 0,-1-1 0,0 1 15,1 0-15,20-21 0,43-43 16,0-21 0,-64 64-16,0-22 0,-20 22 0,-1-64 15,-21 43-15,0-1 0,-21-42 16,-22 43-16,-20-43 16,20 64-16,1-1 0,0 1 0,-22 21 15,22 0-15,0 0 16,-22-1-16,22 1 0,-1 21 0,22 0 15,-42-21-15,84 21 32,0 0-32,0 0 0,22-21 15,-22 21-15,63-21 16,22-22-16,-63 43 0,-1-21 16,0 0-16,22 0 0,-22 0 0,0 0 15,1-1-15</inkml:trace>
  <inkml:trace contextRef="#ctx0" brushRef="#br0" timeOffset="-89005.13">24744 13843 0,'0'-21'0,"0"0"15,0 0-15,-21-1 0,21 1 16,0 0 0,21 21-1,0 0 1,21 0-16,-21 0 0,1 21 0,20 0 15,-21 22-15,0-22 0,0 21 0,-21-21 16,0 1-16,0 20 0,0-21 16,0 0-16,0 0 0,0 1 0,0-1 15,0 0-15,-42 0 0,21-21 16,0 0-16,0 0 16,-1-21-1,22 0 1,0 0-16,0-1 0,0 1 15,0-21-15,22 21 0,-22 0 0,21-22 16,0 22-16,0 0 0,0 0 16,0 0-16,1-1 0,-1 22 0,21 0 15,-21 0-15,0 0 0,1 0 16,-1 0-16,0 0 0,21 0 0,-21 0 16</inkml:trace>
  <inkml:trace contextRef="#ctx0" brushRef="#br0" timeOffset="-88617.35">25612 13674 0,'0'0'0,"-22"-21"0,1 21 0,-42 0 16,42 21-16,-1-21 0,1 21 16,0 0-16,0 21 0,0-20 15,0-1-15,-1 21 0,22-21 16,0 22-16,0-22 0,0 0 0,0 0 15,0 0-15,0 22 0,22-22 16,-1-21-16,0 0 0,0 21 0,0-21 16,0 0-16,1 0 0,20 0 15,-21 0-15,0 0 0,0-21 16,1 0-16,-1-1 0,-21 1 16,0 0-16,0-21 0,0 21 15,0-1-15,0-20 0,-21 21 0,-1 0 16,22-22-16,-21 43 0,0-21 15,0 0-15,0 21 0,0 0 16,-1 0-16,22 21 16,0 0-16,0 1 15,22-22-15,-1 0 16,42 0-16,-42 0 16,22 0-16,-22 0 0,21 0 15</inkml:trace>
  <inkml:trace contextRef="#ctx0" brushRef="#br0" timeOffset="-88005.47">26014 13737 0,'0'21'16,"0"1"-16,0-1 15,0 0-15,0 0 0,0 0 16,0 0-16,0 1 16,-21-1-16,21 0 0,-22 0 0,1 0 15,21 0-15,0 1 16,0-44 46,0 1-62,0 0 0,0 0 16,0-21-16,21 20 0,1 1 16,-1 0-16,-21-21 0,21 21 0,0-1 15,0 1-15,0 21 0,1-21 16,-1 21-16,0 0 0,0 0 0,0 0 15,0 0-15,1 21 0,-1 0 16,-21 1-16,0-1 0,21 0 0,0 0 16,-21 0-16,0 22 0,0-22 0,0 0 15,0 0-15,0 0 0,0 0 16,0 1-16,-21-1 16,0-21-16,0 21 0,-1-21 15,1 0 1,21-21-16,0 0 15,0-1-15,0 1 0,0 0 16,21 0-16,1 0 0,-1 0 16,21-22-16,-21 22 0,22-21 0,-22-1 15,21 22-15,22-21 0,-43 21 16,0 21-16,0 0 0,0 0 16,-21 21-16,21 0 15,-21 0-15,0 22 0,22-22 0,-22 21 16,0 0-16,0-20 15,0 20-15,0-21 0,0 0 0,0 0 16,0 1-16,-22-22 0,1 21 16,0-21-1,0 0 1,21-21-16,0-1 0</inkml:trace>
  <inkml:trace contextRef="#ctx0" brushRef="#br0" timeOffset="-86509.17">28194 13504 0,'0'0'0,"42"-21"0,-21 21 16,1-21-16,-22 0 0,21 0 15,-21 0-15,21-1 0,-21 1 0,0-21 16,0 21-16,-21 0 15,0-1-15,-1 1 0,-20 21 0,21 0 16,-21 0-16,-1 0 0,1 0 0,-22 21 16,22 22-16,0-22 0,-1 21 15,-20 64-15,21-42 0,20-1 16,1-21-16,21 22 0,0-22 16,0 22-16,0-22 0,0 0 15,0 1-15,21-22 0,1 21 0,20-21 16,-21 1-16,21-1 0,1 0 15,-1-21-15,22 0 0,41 0 16,-62 0-16,20 0 0,1 0 16,-22-21-16,22 21 0,-1-21 0,-21-1 15,1 1-15,-1 0 0,22-42 16,-43 20-16,0 22 0,-21-85 16,0 43-1,0 20-15,-21 22 0,0 21 16,-22 0-16,22 0 0,0 0 0,-21 0 15,-1 0-15,1 21 0,21 22 16,-22-22-16,22 0 0,0 21 16,-42 22-16,41-43 0,22 0 15,0 22-15,0-22 0,0 0 16,0 0-16,22 0 0,-1-21 16,21 0-16,-21 0 0,0 0 15,22 0-15,-1 0 16,-21 0-16,0-21 0,1 0 0,-1 0 15,0 0-15,-21-1 0,0 1 16,0-21-16,21-43 16,-21 64-16,0 0 0,0 0 15,0 42 1,0 0-16,0 0 16,0 22-16,0-22 0,0 0 15,0 21-15,0-21 0,0 1 0,21-1 16,-21 21-16,21-21 0,1-21 0,-22 21 15,21 1-15,0-22 0,0 0 16,21 0-16,-20 0 0,-1 0 0,21 0 16,0 0-16,-20 0 0,20-22 0,-21 22 15,0-21-15,0 0 0,1 0 16,-1-21-16,0 20 0,0-20 16,0 0-16,-21-1 0,0 1 15,21-21-15,-21 20 0,0-20 0,0 20 16,0 1-16,0 21 0,0-21 0,0 20 15,-21 44 1,0-1-16,21 0 16,-21 21-16,21 22 0,-21-22 15,21 0-15,0 22 0,0-22 0,0 43 16,0-43-16,0 1 16,0-22-16,21 0 0,0 0 0,-21 0 15,21 0-15,0 1 0,1-22 0,20 0 16,-21 0-16,0 0 0,0 0 15,1 0-15,20 0 0,-21-22 16,21-20-16,-20 21 16,-1-21-16,0 20 0,-21-20 0,21 0 15,0-22-15,-21 22 0,0-22 0,21 22 16,1 0-16,-22-22 0,21 22 16,-21 0-16,0 20 0,21 1 0,-21 0 15,0 0-15,0 42 16,0 0-16,0 0 0,0 22 15,-21-1-15,0 0 0,-1 22 16,1-1-16,21-20 0,-21 84 16,0-85-16,21 0 0,0 1 15,0-1-15,0-21 0,0 22 16,21-22-16,0 0 0,22 0 0,-22 0 16,21-21-16,-21 0 15,22 0-15,-22 0 0,0 0 0,21 0 0,-21 0 16,1 0-16,-1-21 0,21 0 15,-42 0-15,21 0 0,0-1 0,1-20 16,-22 21-16,0-21 0,0-1 0,0 1 16,0 0-16,0 20 0,0 1 15,0 0-15,0 0 0,-22 42 16,1-21-16,21 21 16,-21 0-16,0 22 0,21-22 15,-21 21-15,21-21 0,0 1 0,0 20 16,0-21-16,0 0 0,0 0 15,0 1-15,21-1 0,0-21 16,0 21-16,22 0 0,-22-21 0,21 0 16,0 0-16,22 0 0,-22 0 0,1 0 15,20 0-15,-21 0 0,1 0 16,20-21-16,-20 21 0</inkml:trace>
  <inkml:trace contextRef="#ctx0" brushRef="#br0" timeOffset="-86087.06">30692 13907 0,'63'-106'16,"-63"63"-16,-63 192 0,126-319 15,-63 149-15,0 0 0,0 0 16,-21 21-16,-21 0 0,20 0 16,1 21-16,-21 0 0,0-21 15,-1 42-15,22-20 0,-21-1 0,-1 0 16,22 0-16,-21 21 0,21-20 16,0-1-16,-1 0 0,22 0 0,0 0 15,0 0-15,43 1 16,-22-22-16,0 0 15,0 0-15,0 0 0,22 0 0,-22 0 16,0-22-16,21 22 0,-20-21 16,20-21-16,-21 21 0,0-22 15,0 22-15,1-42 0,20-43 16,-21 42-16,0 22 0,0-21 16,-21-1-16,22 22 0,-22-1 15,0 1-15,0 0 0,0 21 0,-22 21 31,1 21-31,0 21 0,0-21 0,0 22 16,0 20-16,-1-21 0,22 22 16,0-1-16,0-20 0,0 20 0,0-20 15,0 20-15,0-21 0,0 1 16,22-22-16,-1 0 0,0 21 0,21-20 16,-21-22-16,22 21 0,-1-21 15,0 0-15,1 0 0,20 0 16,1 0-16,-22 0 0,22 0 0</inkml:trace>
  <inkml:trace contextRef="#ctx0" brushRef="#br0" timeOffset="-84036.77">4932 16277 0,'0'0'16,"-21"21"-16,-1 22 0,22-22 0,-21-21 15,21 21-15,21-21 47,1-21-47,20 0 0,-21 0 0,0-1 16,22 1-16,-22-21 15,21 21-15,0-22 0,-20 1 0,20 0 16,-21-1-16,0 1 0,0 0 0,1-1 16,-22 22-16,21-63 15,-21 62-15,0 1 0,0 0 16,-21 21-16,-1 0 15,1 21-15,21 0 16,-21 1-16,21-1 16,0 127-16,-21-106 0,21 85 15,-21-63-15,21-1 16,0 22-16,0-22 0,0 1 0,-21 21 16,21-1-16,-22 64 15,22-63-15,0-21 0,0 20 16,0-20-16,0-1 0,0 1 0,0-22 15,0 22-15,0-22 0,22 0 16,-22 1-16,21-1 0,0-21 0,-21 0 16,21 0-16,0-21 15,0 0-15,1 0 0,-1-21 0,0 0 0,21 0 16,-21 0-16,1-22 0,-1 1 16,21 0-16,-42-1 0,21 1 0,-21 0 15,0-22-15,0 22 0,-21-22 16,0 22-16,0-21 0,-22-1 15,1 22-15,0-22 0,21 22 16,-22 0-16,1 20 0,21 1 0,-22 0 16,22 0-16,0 21 0,0 0 0,0 0 15,0 0-15,-1 0 16,44 0 0,-1 0-1,0 0-15,0 0 0,21 0 0,-20-21 16,20 0-16,-21 21 0,21-22 15,1 1-15,-22 0 0,21 0 0,-21 0 16,1 0-16,-1 21 0,0-22 16,0 1-16,0 0 0,-21 0 15,0 0-15,0 42 32,0 0-17,0 0-15,0 0 0,0 1 16,0-1-16,0 21 0,0-21 15,21 0-15,-21 1 0,22-1 16,-22 0-16,21-21 16,0 21-16,0-21 0,0 0 0,0 0 15,1 0-15,-1 0 0,21-21 16,0 0-16,-20 21 16,-1-21-16,0-1 0,0 1 15,0 0-15,0 0 0,-21-21 16,0 20-16,0 1 0,0 0 0,0 0 15,0 0-15,0 42 32,0 0-32,0 0 15,0 0-15,0 22 0,0-22 16,0 0-16,0 0 0,0 0 0,0 1 16,0-1-16,22-21 0,-1 21 15,0-21-15,0 0 0,0 0 0,0 0 16,1 0-16,-1 0 15,0 0-15,21 0 0,-21-21 16,22 21-16,-22-21 0,0-1 16,0 1-16,0 0 0,-21 0 0,0 0 15,0 0-15,0-43 0,0 43 16,0 0-16,0 42 31,0 0-15,0 0-16,0 0 0,0 1 0,0-1 15,0 0-15,0 0 0,-21 0 16,21 0-16,0 22 0,-21-1 16,21-21-16,0 0 15,-21-21 1,21-21 15,0 0-31,0 0 0,0 0 0,0 0 16,0-1-16,21 1 0,-21-21 15,21 21-15,0 0 0,-21-22 0,22 22 16,-1 0-16,0 0 0,0 0 0,0-1 16,0 22-16,1 0 15,20 0-15,21 43 16,-41-1-16,-22-21 16,21 0-16,-21 1 0,0 20 0,0-21 15,0 0-15,0 22 0,-21-22 16,-1 0-16,22 0 15,-21 0-15,42-42 32,1 0-17</inkml:trace>
  <inkml:trace contextRef="#ctx0" brushRef="#br0" timeOffset="-82605.06">7112 16214 0,'0'-21'0,"0"42"0,-21-42 16,0 21-16,-1 0 15,1 21-15,0 0 0,0 0 0,0 0 16,0 0-16,-1 22 0,1-22 16,0 21-16,0-21 0,0 22 0,21-22 15,-21 0-15,21 21 0,0-20 16,0-1-16,0 0 0,21 0 0,0 0 15,0-21-15,0 0 0,22 0 0,-22 0 16,21 0-16,0 0 16,1-21-16,41 0 0,-41 0 15,-1 0-15,0-1 0,-20 1 16,20-21-16,-21 21 0,21-22 0,1-41 16,-22 41-16,-21 1 0,0 0 15,0-22-15,0 22 0,0 0 16,0-22-16,0 22 0,0-1 0,0 22 15,0 0-15,0 0 0,0 0 16,-21 21-16,0 0 16,21 21-16,-22 0 0,22 21 15,0 1-15,0-1 0,0 0 0,0 22 16,0-22-16,0 1 16,0 20-16,0-21 0,0 1 0,0-1 15,0-21-15,0 22 0,0-1 0,22-21 16,-1 0-16,-21 0 0,42 1 15,-21-1-15,0-21 0,1 0 0,20 0 16,-21 0-16,21 0 0,1 0 16,-22-21-16,21 21 0,1-22 0,-22 1 15,21 0-15,-21 0 0,0 0 0,22-43 16,-22 43-16,0 0 16,-21-21-16,0 20 0,0-20 15,0 21-15,0 42 31,0 0-31,0 0 16,-21 1-16,0-1 0,21 0 0,0 21 16,-21-21-16,21 1 0,0-1 15,0 0-15,0 0 0,21 0 16,0 0-16,0-21 0,0 0 16,0 0-16,22 0 0,-22 0 15,21 0-15,-21 0 0,22-21 0,-22 0 0,21 0 16,1 0-16,-22 0 15,0-1-15,0 1 0,-21-21 16,21-22 0,0 64-16,-21-21 0,0 42 31,0 1-15,0-1-16,0 0 0,0 21 15,0 1-15,0-22 0,0 0 0,0 0 16,0 0-16,0 0 15,0 1-15,22-22 16,-1 0-16,0 0 0,0 0 16,0 0-16,0-22 0,22-20 15,-22 21 1,-21 0-16,0 0 0,0-1 16,0 1-16,-21 0 15,0 0-15,-1 0 0,-20-22 16,21 43-16,0-21 0,0 21 15,-1 0-15,1 0 16,42 0 15,1 0-31,-1 0 0,0 0 16,-21-21-16,21 21 0,0 0 16,22 0-16,-22 0 0,0 0 0,0 0 15,21 0-15,-20 0 0,-1 0 0,0 21 16,0-21-16,0 21 15,0 1-15,1-22 0,-22 21 0,0 0 16,21 0-16,-21 0 16,0 0-16,0 1 15,0-1-15,-21 0 0,-1 0 16,22 0 0,-21-21-16,21-21 46,0 0-46,0 0 0,0 0 16,21-1-16,-21 1 0,22 0 0,-1-21 16,0 21-16,-21-22 15,21 22-15,0-21 0,0 21 0,22-22 16,-22 22-16,0 0 0,0 21 0,22 0 16,-22 0-16,0 0 0,0 0 15,0 0-15,0 21 0,-21 0 0,0 0 16,0 1-16,0 20 0,0-21 0,0 21 15,0-20-15,0-1 0,0 0 16,0 21-16,0-21 0,-21 1 0,0-1 16,21 0-16,-21-21 0,21 21 15,0 0-15,-21-21 16,21-21 0,-21 21-1,21-21-15,0 0 0</inkml:trace>
  <inkml:trace contextRef="#ctx0" brushRef="#br0" timeOffset="-82393.18">8678 15727 0,'-21'0'15,"21"21"-15,0 0 31</inkml:trace>
  <inkml:trace contextRef="#ctx0" brushRef="#br0" timeOffset="-82194.3">7387 16108 0,'0'0'15,"-42"42"-15,42-21 0,0 1 16,21-22 0,0 0-16,21 0 0,-20 0 0,20-22 15,0 1-15,1 0 0,20 21 16,-21-21-16,22 0 0,-22 0 0,1-1 15,62 1-15,-62 0 0</inkml:trace>
  <inkml:trace contextRef="#ctx0" brushRef="#br0" timeOffset="-81653.87">10774 15706 0,'0'0'0,"0"-21"0,0-1 16,0 1-16,-21 0 15,-1 21-15,1-21 0,0 21 16,0 0 0,21 21-16,-21-21 0,21 21 15,0 22-15,0-22 0,-21 21 0,21 64 16,0-64-16,0 22 16,0-22-16,0 22 0,-22 20 15,22-41-15,0-1 0,0 0 16,0 22-16,0-43 0,0 0 15,0 0-15,0 0 0,0 1 16,22-22 0,-1-22-16,-21 1 15,21 0-15,0 0 0</inkml:trace>
  <inkml:trace contextRef="#ctx0" brushRef="#br0" timeOffset="-81293.07">11070 15981 0,'0'0'0,"0"-21"16,-21 21 0,0 0-16,0 21 0,21 0 15,-43 0-15,22 0 0,0 1 0,0 20 16,0 0-16,-1 1 16,22-1-16,0-21 0,0 21 15,0-20-15,22-22 0,-1 21 16,0-21-16,0 21 0,0-21 0,43 0 15,-43 0-15,21 0 16,-21 0-16,1-21 0,41-22 16,-63 22-16,21 0 15,-21 0-15,0 0 0,0 0 16,-21-1-16,0 1 0,21 0 16,-21 0-16,0 0 0,-1 21 0,1 0 15,0-21-15,0 21 0,0 0 16,0 0-16,-1 0 15,22-22 1,-21 1 0,0 21-16,0-21 0</inkml:trace>
  <inkml:trace contextRef="#ctx0" brushRef="#br0" timeOffset="-81076.2">10499 15896 0,'0'0'0,"21"-21"32,0 21-32,0 0 15,0 0-15,0 0 0,1-21 16,20 21-16,-21 0 0,0 0 0,0 0 16,1-21-16,20 21 0,-21 0 0,21 0 15,-20-21-15,20 21 16,0-22-16,1 22 0,-1 0 0,21 0 15,-20 0-15</inkml:trace>
  <inkml:trace contextRef="#ctx0" brushRef="#br0" timeOffset="-80764.37">12531 15685 0,'0'0'16,"-22"0"-16,1 0 0,0 0 15,0 0-15,21 21 16,0 0-16,-21 0 0,21 0 16,-21 0-16,21 22 0,-22-1 0,22 0 15,0 1-15,0-22 0,0 21 16,0 1-16,-21-1 0,21 0 15,0-21-15,0 22 0,-21-1 16,21-21-16,0 0 0,0 1 16,0-1-16,0 0 0</inkml:trace>
  <inkml:trace contextRef="#ctx0" brushRef="#br0" timeOffset="-79956.83">12086 16108 0,'-21'0'0,"42"0"0,-42-21 16,42 21-1,0-21-15,0 21 16,22 0-16,-22 0 0,21 0 16,1-22-16,-1 22 0,21-21 0,-20 21 15,-1-21-15,22 0 0,-22 21 16,0-21-16,1 0 0,-1-1 0,-21 1 15,0 0-15,22 0 0,-22 0 0,-21 0 16,21-1-16,-21 1 16,0 0-16,0 0 0,0 0 15,0 0 1,-21 21-16,0 0 16,21 21-16,0 0 15,-22 0-15,22 0 0,0 0 16,0 1-16,0 20 0,0 0 15,0-21-15,0 22 0,-21-1 0,21 0 16,-21-20-16,21 20 0,-21 0 16,21-21-16,-21 22 0,21-22 0,-21 0 15,21 0-15,-22 0 0,22 1 16,0-1-16,0 0 16,0-42-1,22 0 1,-1-1-16,0 1 0,0-21 15,0 21-15,0-22 0,22 22 0,-22-21 0,21 0 16,1-1-16,-1 1 16,-21 21-16,21 0 15,-20 21-15,-1 0 16,-21 21-16,0 0 0,0 0 16,0 0-16,0 22 0,0-22 15,-21 0-15,21 0 0,0 0 16,0 0-16,-22 1 0,22 20 0,0-21 15,0 0-15,0 0 0,0 1 16,22-22-16,-1 21 0,0-21 16,0 0-16,21 0 0,-20 0 0,20 0 15,-21 0-15,21 0 0,1 0 0,-22-21 16,21 21-16,1-22 0,-22 1 16,21 0-16,-21 0 0,22 0 15,-22-22-15,0 22 0,-21 0 0,0-21 16,21 21-16,-21-1 0,0 1 15,-21 21 1,0 0-16,0 0 0,-1 0 16,1 21-16,0 1 0,0 20 15,0-21-15,0 0 0,21 22 0,0-22 0,-22 0 16,22 0-16,0 0 0,0 0 16,0 1-16,0-1 0,22-21 15,-1 21-15,0-21 0,0 0 16,0 0-16,0 0 15,22-21-15</inkml:trace>
  <inkml:trace contextRef="#ctx0" brushRef="#br0" timeOffset="-79400.89">15240 15790 0,'0'0'0,"21"-21"16,21 0-16,43-42 16,-21 20-16,-43 22 0,0 0 15,0-21-15,-21 20 16,0 1-16,0 0 15,0 0-15,-21 21 0,0 0 0,-43 0 16,1 0-16,42 21 16,-22 0-16,1 0 15,0 22-15,20-1 0,-20-21 0,-21 127 16,63-42 0,0-63-16,0 20 0,0-21 0,0 1 15,21-1-15,0 0 0,0-20 16,0 20-16,0-21 0,22 0 0,-1 0 15,0 1-15,1-22 0,-1 0 16,64 0-16,-64 0 0,22 0 16,-22 0-16,22-22 0,-1 1 15,43-21-15</inkml:trace>
  <inkml:trace contextRef="#ctx0" brushRef="#br0" timeOffset="-77404.8">16087 15960 0,'0'-21'15,"0"-22"-15,-43 255 0,86-360 0,-43 63 0,0 43 0,-22 21 16,1-1-16,-21 22 0,21-21 15,0 21-15,-22 0 0,22 0 0,0 0 16,-21 0-16,20 21 0,1 1 16,-21-1-16,21 21 0,0-21 15,-1 22-15,1-22 0,0 21 0,21-21 16,0 22-16,0-22 0,0 0 16,0 0-16,0 0 0,0 0 0,0 1 15,21-22-15,0 0 0,1 0 0,20 0 16,-21 0-16,0 0 0,22 0 15,-22-22-15,21 1 0,-21 0 0,22 0 16,-22 0-16,0 0 0,0-22 0,0 22 16,0 0-16,-21-21 0,0 20 15,0 1-15,0-21 0,0 21 16,0 0-16,-21 42 31,21 0-31,0 21 0,0-21 16,0 1-16,0 20 0,0-21 15,0 21-15,0-20 0,0-1 0,0 21 16,21-21-16,1 0 0,-1 1 0,0-1 16,0 0-16,0-21 15,0 0-15,1 0 0,20 0 0,-21 0 16,0 0-16,0-21 0,22 21 16,-22-21-16,0-1 0,21 1 0,-20 0 15,-1-21-15,0 21 0,0-22 0,0 1 16,-21 0-16,21-1 15,1 1-15,-22 0 0,0-1 0,0 1 16,0 0-16,21-22 0,-21 22 16,0 21-16,0-1 15,0 44 1,-21-1-16,21 0 0,0 0 0,0 21 16,0-20-16,0 20 0,0 0 15,0 43-15,0-22 0,0-20 16,0-1-16,0 22 15,0-1-15,21-42 0,0 0 16,0 1-16,0-1 0,0-21 0,1 0 16,-1 0-16,21 0 15,-21 0-15,0 0 0,22-21 0,-22-1 16,21 1-16,-21 0 0,1 0 0,-1-21 16,21 20-16,-21-20 0,22-43 15,-43 43-15,21 0 0,0-43 16,-21 43-16,0-1 0,0 1 15,0 0-15,0 21 0,0-1 16,0-20-16,0 63 31,-21 0-31,21 22 0,-21-22 0,-1 21 16,22 1-16,-21 20 16,21 1-16,-21-22 0,21 0 0,0 1 15,0-1-15,0 0 0,0-21 16,0 22-16,0-22 0,21 42 15,0-41-15,1-1 0,20-21 16,-21 0-16,0 0 0,22 0 0,-1 0 16,0 0-16,-21 0 0,22-21 0,-1 21 15,-21-22-15,22 1 0,-22 0 16,0 0-16,0-21 0,0 20 0,0-41 16,-21 21-1,22 20-15,-22 1 0,0 0 16,-22 21-1,1 21 1,21 0-16,-21 1 0,21-1 0,0 0 16,-21 21-16,21-21 0,0 1 0,0-1 15,0 0-15,0 0 0,0 0 16,0 0-16,21 1 0,0-22 0,0 0 16,1 21-16,20-21 0,-21 0 0,21 0 15,1 0-15,-22 0 0,21-21 16,-21-1-16,22 22 0,-22-21 0,0 0 15,0 0-15,0 0 0,1 0 0,-22-22 16,0 22-16,21 0 16,0-21-16,-21 20 0,0 1 15,0 0-15,0 42 16,-21 0 0,21 1-16,-21-1 0,21 0 0,-22 0 15,22 0-15,0 0 0,-21 1 16,21-1-16,-21 0 0,21 0 0,0 0 15,-21 0-15,21 1 16,0-44 15,0 1-15,0 0-16,21 0 16,0 0-16,0-22 0,-21 22 0,22 0 15,-1-21-15,0 21 0,-21-1 16,21 1-16,0 0 0,0 21 0,1-21 15,-1 21-15,0 0 0,0 21 16,0-21-16,-21 21 16,0 0-16,21 1 0,-21-1 15,0 0-15,0 21 0,0-21 0,0 1 16,0-1-16,0 0 0,0 0 16,0 0-16,0 0 0,0 1 0,0-1 0,0 0 15,0 0-15,0 0 16,22-21-16,-1 0 15,0 0-15,0 0 0,0 0 16,22 0-16,-22-21 0,21 0 0,-21 21 16,22-21-16,-1 0 0,0-1 15,1 1-15,-22 0 0,21 0 0,-21-21 16,22 20-16,-22-20 0,0 21 16,-21 0-16,0-22 0,0 22 0,0 0 15,0 0-15,0 0 0,-21 21 16,0 0-1,-1 0-15,1 21 0,0-21 16,21 21-16,-42 0 0,42 0 0,-21 22 16,-1-22-16,1 0 0,0 0 15,21 0-15,-21 1 0,21-1 0,0 21 16,0-21-16,21-21 16,0 21-16,0-21 0,1 0 15,-1 0-15,0 0 0,0 0 0,43-42 16,-43 21-16,0 0 15,0 0-15,-21-1 16,21 1-16,-21 0 0,0 0 16,0 0-16,0 42 31,0 0-15,0 0-16,-21 0 0,0 1 15,21-1-15,-21 0 0,21 21 16,0-21-16,-21 22 0,21-1 0,-22-21 15,22 22-15,0-1 0,0 0 16,0-21-16,-21 22 0,21-1 0,0 0 16,-21 22-16,21-22 0,0 1 0,0 20 15,-21-21-15,0 1 0,21 20 16,-21-20-16,-1-1 0,1 0 16,0 1-16,0-1 0,0-21 0,0 0 0,-1 22 15,1-22-15,0-21 0,0 21 16,21-42 15,21 0-15,0-1-16,-21-20 0,21 21 15,1-21-15</inkml:trace>
  <inkml:trace contextRef="#ctx0" brushRef="#br0" timeOffset="-77193.92">18500 15685 0,'0'0'0,"-22"0"32,1 0-32,21-22 31,0 1-16,0 0-15,0 0 16</inkml:trace>
  <inkml:trace contextRef="#ctx0" brushRef="#br0" timeOffset="-73942.11">20574 15769 0,'0'0'0,"-21"0"16,42-21 31,0 21-47,0-21 0,0 0 15,22 0-15,-22 21 0,0-22 16,0 1-16,22 0 0,-22 0 0,0-21 15,21 20-15,-21-20 0,1 21 16,-1-21-16,-21-1 0,0 22 0,21-21 16,-21-1-16,0 22 0,0-21 15,0 21-15,0 0 0,0-1 16,-21 22-16,0 0 16,-1 22-16,22-1 0,-21 0 15,0 21-15,21 1 0,-21 20 0,0-21 16,0 22-16,-1-1 0,22 1 0,-21 21 15,0-22-15,0 22 0,0-22 16,21 107-16,-21-107 0,-1 22 16,22-22-16,0 22 0,0-22 0,0 1 15,-21 21-15,21-22 0,0 1 16,-21-1-16,21 1 0,0-1 0,0 1 16,0-22-16,0 0 0,0 1 15,0-1-15,0-21 0,0 0 16,0 0-16,21 1 0,0-22 0,1 0 15,-1 0-15,0-22 0,0 1 16,21 0-16,-20-21 0,20 21 0,-21-43 16,0 22-16,0-1 0,22-20 0,-43-1 15,0 1-15,0-1 0,0 1 16,0 21-16,0-22 0,-43-63 16,1 64-16,0 20 0,-1-20 15,1 20-15,0 1 0,-1 0 0,-41-1 16,41 22-16,22 0 0,0 21 15,0 0-15,0-21 16,42 0 0,0 21-1,0-21-15,22 21 0,-22-22 0,21 1 16,22 21-16,-22-21 0,0 0 0,22 0 16,-22 0-16,22-1 0,-22 1 15,0 0-15,1-21 0,-22 21 16,21-1-16,-21 1 0,-21 0 0,0 0 0,21 0 15,-21 0-15,0-1 16,-21 22 0,0 0-1,21 22-15,-21-22 0,21 42 16,0-21-16,0 0 0,0 0 16,0 1-16,0-1 0,0 0 15,0 0-15,0 0 16,0 0-16,21-21 0,0 0 15,0 0-15,1 0 0,-1 0 0,0 0 16,0 0-16,0 0 0,22 0 0,-1-42 16,0 21-16,-21 21 15,1-21-15,-1 0 0,0-1 0,0 1 16,-21 0-16,21 0 16,-21 0-16,0 42 46,0 0-46,-21 0 0,21 0 16,0 1-16,0-1 0,0 0 16,21 0-16,0-21 15,1 0-15,-22 21 0,21-21 0,0 0 16,0 0-16,0 0 0,22 0 16,-22 0-16,0 0 0,21 0 0,-21-21 15,1 21-15,-1-21 0,42-21 16,-42 20-16,-21 1 15,0 0-15,0 0 16,0 0-16,0 0 0,0-1 16,0 44 15,0-1-31,0 0 0,0 0 16,-21 0-16,21 0 0,-21 1 15,21-1-15,0 0 0,0 0 16,-21-21-16,21 21 0,-21-21 15,21 21 1,0-42 15,0 0-31,0 0 16,0 0-16,0 0 0,0-1 16,0 1-16,0 0 0,21 0 0,0 0 15,-21 0-15,21-1 0,0 22 16,22-21-16,-22 0 0,0 21 15,0 0-15,0 0 0,1 0 16,-22 21-16,21 0 0,0 1 0,0-1 16,-21 0-16,0 0 0,0 0 0,21 0 15,-21 1-15,21-1 0,-21 0 16,22 0-16,-1 0 16,0 0-16,0-21 15,0 0-15,0 0 0,22 0 16,-22 0-16,0 0 0,0 0 0,0 0 15,-21-21-15,22 0 0,-1 21 16,0-21-16,-21 0 0,0 0 0,21-1 16,-21 1-16,21-21 0,0 21 15,-21 0-15,22-22 0,-1 22 16,0-21-16,0 21 0,0-1 0,43-41 16,-43 63-16,0 0 15,0 0-15,0 0 0,22 0 0,-22 0 16,0 21-16,-21 0 0,21-21 15,-21 21-15,0 1 16,0-1-16,0 0 0,0 0 16,0 0-16,0-42 47,0 0-47,0 0 15,0 0-15,0-1 16,0 1-16,0 0 15,-21 21-15,0-21 16,0 0-16,0 21 0,-1 0 16,1 0-16,0 0 0,0 21 15,21 0-15,-21 0 0,0 0 0,-22 22 16,22 20 0,0-42-16,21 1 0,0 20 0,0-21 15,0 0-15,0 0 0,0 1 16,0-1-16,0 0 0,21-21 0,0 21 15,0-21-15,1 21 0,-1-21 16,0 0-16,21 0 0,64 0 16,-64-21-16,1 0 0,41 0 15,-41 0-15,-1-1 16,0-20-16,-20 21 0,-1-21 16,21-1-16,-21 1 0,0 0 0,-21-1 15,22 1-15,-22-22 0,21 22 16,-21 0-16,0-1 0,0 1 0,21 0 15,-21 21-15,0-1 0,0 1 16,0 64 0,-21-22-1,21 21-15,-21 0 0,21 1 16,0-1-16,0 22 0,-22-22 0,22 0 16,0 1-16,0-1 0,0 0 0,0 1 15,0 41 1,0-63-16,0 1 0,0-1 15,0 0-15,22-21 0,-1 0 0,0 21 16,0-21-16,0 0 0,0 0 16,1 0-16,-1 0 0,0-21 0,0 21 15,0-21-15,0 0 0,1-1 0,-1 1 16,0 0-16,0 0 0,0 0 16,-21-22-16,0 1 0,21 21 15,-21 0-15,0 0 16,0 42-1,0 0-15,0 0 16,0 0-16,-21-21 0,21 21 16,0 1-16,0-1 0,0 0 0,0 0 15,0 0-15,0 0 0,0 1 0,0-1 16,0 0-16,21-21 16,1 0-16,-1 0 0,21 0 15,0 0-15,-20 0 0,20 0 16,-21 0-16,0 0 0,0 0 0,22-21 15,-22 0-15,0-1 0,0 1 16,0 0-16,-21 0 0,0 0 0,0 0 16,0-1-16,0 1 0,0 0 15,0 42 17,-21 0-17,21 1-15,0-1 0,0 0 0,0 0 16,0 0-16,0 0 15,0 1-15,0-1 16,21-21 0,1 0-16,-1 0 15,0 0-15,0 0 0,-21-21 16,21 21-16,-21-22 0,0 1 16,0 0-16,0 0 0,0 0 15,0 0-15,0-1 0,0 1 0,-21-21 16,-21 21-1,42 0 17,21 21-17,0-22 1,0 22-16,0 0 0,1 0 16,-1 0-16,0-21 0,0 21 15,0 0-15,0 0 0,1 0 16,-22 21-16,0 22 15,21-22-15,-21 0 16,0 0-16,0 0 0,0 1 0,0-1 16,0 0-16,0 0 0,0 0 15,0 0-15,0 1 0,-21-1 16,21 0-16,0 0 16,-22-21-16,22-21 46,0 0-30,0 0-16,0-1 0,0 1 0,22 0 16,-1 0-16,-21 0 0,42-43 15,-21 22-15,0 21 16,22-22-16,-22 22 0,0-21 0,21 21 16,-20 0-16,83 21 15,-83 0-15,-1 21 16,-21 0-16,0 21 15,0-21-15,0 1 0,0-1 0,0 21 16,0-21-16,0 0 0,0 1 0,0-1 16,0 0-16,-21 0 0,-1 0 15,22 0-15,-21 1 0,21-1 16,-21-21-16,21 21 0,-21-21 16,0 0-1,21-21 1,0 0-1,0-1-15,0 1 0,0 0 0</inkml:trace>
  <inkml:trace contextRef="#ctx0" brushRef="#br0" timeOffset="-73726.13">24511 15155 0,'0'0'15,"-42"0"1,20 0-16,1 0 31,0 0-15,0 0 15,0 0-31,0 0 0,-1 0 0</inkml:trace>
  <inkml:trace contextRef="#ctx0" brushRef="#br0" timeOffset="-73504.64">23114 15304 0,'0'0'0,"-42"0"0,20 21 0,1 0 0,21 0 31,21-21-16,1 0-15,20 0 16,-21 0-16,21 0 0,1 0 16,-1 0-16,-21 0 0,22 0 0,-1-21 15,0 21-15,-21 0 0,22-21 0,-22 21 16,42-43 0</inkml:trace>
  <inkml:trace contextRef="#ctx0" brushRef="#br0" timeOffset="-71719.47">26289 15494 0,'21'0'15,"0"0"-15,-21-21 0,0 0 16,21 0-16,-21-1 16,0 1-16,0 0 0,0 0 15,0 0-15,0 0 0,0-1 0,0-20 16,-21 21-16,21-21 0,-21 20 16,0 1-16,0 0 0,0 0 15,-22 0-15,22 21 0,-21 0 16,-64 21-16,64 0 15,-1 0-15,1 0 0,21 22 0,-22-22 16,22 21-16,0 1 0,0-1 16,21-21-16,0 21 0,0-20 15,0 20-15,0-21 0,0 0 0,21 0 16,21 1-16,-20-1 0,-1-21 0,21 0 16,0 0-16,1 0 0,-22 0 0,21 0 15,1 0-15,-1 0 16,-21-21-16,21 21 0,-20-22 0,62-83 15,-41 41 1,-43 43-16,0-21 16,0-1-16,0 1 0,0 21 15,21 0-15,-21 42 32,0 0-32,0 0 15,0 0-15,0 0 0,0 1 0,21-1 16,-21 0-16,42 21 15,-21-21-15,1 1 0,-1-1 16,21-21-16,-21 0 0,43 0 16,-1 0-1,-20 0-15,-1 0 0,-21-21 0,43-1 16,-43 1-16,0 0 0,-21 0 16,21 0-16,-21 0 0,0-1 15,21 1-15,-21 0 0,0 0 0,0 0 16,-21 21-1,0 21 1,0 0-16,21 0 0,-21 0 16,-1 1-16,22 20 0,-21-21 15,0 0-15,21 0 0,0 1 0,-21-22 16,0 21-16,21 0 0,-21-21 0,21 21 16,0-42 30,0 0-46,21 21 0,0-21 16,0-1-16,0 1 0,0-21 0,1 21 16,41-43-1,1 1-15,-43 42 0,21-22 16,-21 43-16,0 0 0,1 21 16,-22 1-16,21-1 15,-21 0-15,0 0 0,0 21 16,21-20-16,-21-1 0,21 0 15,-21 21-15,21 1 0,0-1 16,1-42 0,20 21-16,-21-21 15,0 0-15,0 0 16,1-21-16,-1 21 0,-21-21 16,63-22-16,-63 1 15,43 0-15,-22 21 16,21-22-16,-21 1 0,0 21 0,1-22 15,20 22-15,-21 0 0,21 0 16,-20 0-16,20 21 0,-21 0 0,0 0 16,0 0-16,22 0 0,-22 21 15,-21 0-15,21 0 0,21 43 16,-42 20 0,0-62-16,0-1 15,0 0-15,0 0 16,22-21 15,-22-21-15,0 0-16,0 0 0,0-1 15,0 1-15,0-21 16,0 21-16,0 0 0,0-1 16,0 1-16,-22 0 0,1 21 0,0-21 15,0 21-15,0 0 16,-22 0-16,22 0 0,-21 42 15,-22 1-15,43-1 16,0-21-16,0 0 0,0 22 0,0-22 16,-1 21-16,22-21 0,0 0 0,0 1 15,0-1-15,0 0 0,0 21 16,43-42 0,-22 21-16,21-21 0,-21 0 0,1 0 15,-1 0-15,21 0 0,-21-21 0,0 21 16,22-21-16,-22 0 0,21 0 15,-21 0-15,1-22 0,-1 22 16,0-21-16,0-1 0,0 1 0,0-21 16,-21 20-16,0 1 0,22 0 0,-22-22 15,21-63 1,-21 21-16,0 85 16,21 0-16,-21 42 15,0 0-15,-21 0 16,0 22-16,-1-1 0,22 0 15,-21 1-15,21-1 0,-21 106 16,21-21 0,0-63-1,0-43-15,0 0 0,0 21 16,21-20-16,0-22 0,43 0 16,21-22-1,-22 1 1</inkml:trace>
  <inkml:trace contextRef="#ctx0" brushRef="#br0" timeOffset="-71260.47">29718 15177 0,'0'0'0,"-21"-85"16,21 64-16,-21 0 31,-1 42-15,22 21-16,0-21 0,0 22 15,0-1-15,0 21 0,0-20 16,0 84-16,0-64 0,0 1 16,0-1-16,0 128 15,0-64 1,-21-64-16,21 1 0,0 42 15,-21-43-15,21-21 0,0 1 16,0-1-16,0 0 0,-21 1 16,21-22-16,-21 0 0,21 0 15,0-42 1,0 0-16</inkml:trace>
  <inkml:trace contextRef="#ctx0" brushRef="#br0" timeOffset="-70927.44">29549 15409 0,'0'0'0,"-22"-42"0,22 0 15,-21-1-15,21 1 0,0 21 16,0-64 0,43 64-16,-22 0 15,21 21-15,43-21 16,-43 21-16,22 0 0,41 21 0,-41 0 15,-22 0-15,1 22 0,-22-22 16,0 21-16,-21 0 0,-21 64 16,-64-21-1,43-64-15,-22 21 16,22-20-16,0-22 0,-1 21 16,22-21-16,-21 0 0,-22 21 15,64-42 16,21 0-15,1 21-16,-1 0 16</inkml:trace>
  <inkml:trace contextRef="#ctx0" brushRef="#br0" timeOffset="-69454.9">30459 15240 0,'0'0'0,"-64"0"16,43 0-16,-21 0 15,21 0-15,-1 21 0,-20-21 0,21 21 16,-21 1-16,20-1 0,1 0 16,-21 0-16,21 0 0,0 0 0,21 43 15,0-22 1,0-21-16,0 1 15,21-22-15,0 0 0,0 0 0,0 0 16,0 0-16,22 0 0,-22 0 16,0 0-16,0 0 0,0-22 0,1 1 15,-1 21-15,0-21 0,0 0 16,0-21-16,-21 20 0,0 1 0,21-21 16,-21 21-16,0-22 15,22 1-15,-22 21 0,0 42 31,0 0-31,0 0 16,0 1-16,0-1 0,0 0 0,0 21 16,0-21-16,0 1 0,0-1 15,0 0-15,0 0 0,21-21 0,21 21 16,-21-21-16,0 0 16,1 0-16,-1 0 0,0 0 0,0 0 15,0 0-15,0 0 0,1-21 16,-1 0-16,-21 0 0,21 0 15,0-1-15,-21-20 0,0 21 16,0-21-16,0 20 0,21-41 16,-21 42-16,0 0 15,0 42 1,0 0 0,0 0-16,0 0 15,0 0-15,0 43 0,-21-43 0,21 0 16,0 22-16,0-22 0,0 0 15,0 0-15,0 0 0,0 0 16,21-21-16,0 0 0,-21 22 0,22-22 16,-1 0-16,0 0 15,0 0-15,0-22 0,0 22 16,1-21-16,-1 0 0,0 0 16,0 0-16,-21 0 0,21-1 0,0 1 15,1 0-15,-22-21 0,0 21 16,21-1-16,-21 1 0,21 0 0,-21 0 15,0 0-15,0 42 32,0 0-32,0 0 0,0 0 15,0 1-15,0-1 0,0 21 0,0-21 16,0 0-16,0 1 0,0 20 16,0-21-16,0 0 0,0 0 15,0 1-15,21-1 16,0-21-1,0 0-15,1 0 0,-1-21 16,0 21-16,0-22 16,0 1-16,-21 0 0,21 0 0,1 0 15,20 0-15,-21-22 0,0 22 16,22-21-16,-22 21 0,0-22 0,21 22 16,-21 0-16,1 0 15,-1 0-15,0 21 0,0 0 0,0 0 0,-21 21 16,0 21-1,0 0-15,0-20 0,0-1 16,0 21-16,0-21 0,0 0 16,0 1-16,0 20 0,0-21 15,0 0 1,-21-21-16,0 0 16,0 0-1,0 0-15,21-21 16,-22 21-16,22-21 0,-21 21 15,21-21-15,-21 21 47,21 21-31,0 0-16,0 0 16,21 0-1,0-21-15,1 0 0,-1 0 16,21 22-16,-21-22 0,0 0 15,22 0-15,-1 0 0,0 0 0,1 0 16,-1 0-16,-21-22 0,22 22 16,-1-21-16,-21 0 0,0 0 0,22 0 15,-22 0-15,0-1 0,0 1 16,0-21-16,-21 21 0,0-22 0,0 22 16,0 0-16,0 0 15,0 0-15,0 0 0,-21 21 16,0 21-16,0 0 15,-22 21-15,22-21 0,0 22 0,0-1 16,0-21-16,21 22 0,0-1 16,0-21-16,-21 0 0,21 22 0,0-22 15,0 0-15,0 0 16,21 0-16,0 0 0,0-21 0,0 22 16,0-22-16,1 0 0,-1 0 15,0 0-15,0 0 0,0 0 0,0 0 16,1 0-16</inkml:trace>
  <inkml:trace contextRef="#ctx0" brushRef="#br0" timeOffset="-68509.5">6858 17251 0,'0'-21'31,"0"0"-16,0 42 32,0 0-47,-21 0 16,21 21-16,0-20 16,-21 20-16,21 21 0,0-20 0,0 20 15,0-20-15,0 20 0,0-21 16,0 22-16,0-22 0,0 1 0,0-1 15,0-21-15,0 21 0,0-20 16,0-1-16,0 0 0,0 0 0,0-42 47,0 0-47,-22 0 0</inkml:trace>
  <inkml:trace contextRef="#ctx0" brushRef="#br0" timeOffset="-67721.01">6498 17674 0,'-42'0'0,"84"0"0,-105 0 16,41 0-16,1 0 0,21 21 31,21-21-31,22 0 16,-22 0-16,21 0 0,1 0 16,-1-21-16,21 21 0,1-21 15,-1 0-15,1 0 0,-1-22 0,1 22 16,-22 0-16,22 0 0,-22-21 15,0 20-15,-20 1 0,20 0 16,-21 0-16,0 0 0,-21 0 0,0-1 16,0 1-16,0 0 15,0 0-15,0 42 32,0 0-32,0 0 0,0 22 15,0-22-15,-21 21 0,21 1 16,-21-1-16,0 21 0,21-20 15,0-1-15,-21 0 0,-1 1 0,1-1 16,21 22-16,-21-1 16,0-42-16,21 0 0,0 1 15,0-44 17,0 1-32,21 0 15,0-21-15,-21 21 0,21-1 16,1-20-16,-1 21 0,0 0 15,-21 0-15,21-1 0,0 1 16,0 0-16,1 21 0,-1 0 16,-21 21-16,0 0 0,0 1 15,21-1-15,-21 0 0,0 21 16,21-21-16,-21 1 0,0-1 16,0 0-16,0 21 0,21-21 15,-21 1-15,21-1 0,1-21 16,-1 0-16,0 0 0,0 0 15,0 0-15,22 0 0,-1 0 16,-21-21-16,21-1 0,22 1 0,-22 0 16,1 0-16,-1-21 0,-21 20 15,21 1-15,-20-21 0,-1 21 0,0-22 16,-21 22-16,0 0 0,0-21 16,0 21-16,-21 21 0,0 0 0,-1 0 15,1 0-15,0 0 0,0 0 16,0 21-16,0 0 0,-1 0 0,22 0 15,0 0-15,-21 22 0,21-22 16,0 21-16,0-21 0,0 1 0,0-1 16,21 0-16,-21 0 15,22 0-15,-1 0 0,0-21 0,21 0 16,1 0-16,-22 0 16,0 0-16,21 0 0,1-21 0,-1 21 15,0-21-15,1 0 0</inkml:trace>
  <inkml:trace contextRef="#ctx0" brushRef="#br0" timeOffset="-64395.94">9038 17822 0,'-21'0'0,"42"0"0,-42 22 0,0-22 15,0 0 1,42 0 31,0-22-47,-21 1 0,21 0 0,0 21 16,22-21-16,-22-21 0,0 20 15,0 1-15,0-21 0,-21 0 16,21 20-16,-21 1 0,0 0 15,0-21-15,0 21 0,0-1 16,0 44 15,0-1-15,-21 0-16,21 21 0,0 1 0,0-22 16,0 21-16,0 22 15,0-22-15,0-21 0,0 0 0,0 0 16,21 1-16,-21-1 0,22-21 15,-1 0-15,0 0 0,0 0 16,0 0-16,0 0 16,1-21-16,-1-1 0,0 1 15,0 0-15,0-21 0,0 21 16,43-43-16,-43 43 0,0 0 16,22-43-16,-22 43 15,0 21-15,0 0 16,-21 21-16,21 0 15,-21 1-15,21-1 0,-21 0 16,0 85-16,0-64 16,0-21-16,0 22 0,-21-22 15,0 0-15,21 0 0,0 0 0,0 0 16,0-42 31,0 0-47,21 0 0,0 0 0,1-22 0,-22 22 15,21-21-15,0 0 16,0-1-16,0 1 0,0 0 0,22-22 16,-43 22-16,0 21 15,21-22-15,-21 22 0,0 42 32,-21 0-32,0 1 0,21-1 15,-22 0-15,22 21 0,-21 1 16,0-22-16,21 21 0,0 0 0,0 1 15,0-22-15,0 21 0,0-21 16,0 22-16,0-22 0,21 0 16,0 0-16,1-21 0,-1 21 15,0-21-15,21 0 0,-21 0 0,22 0 16,-22 0-16,21-21 0,22 0 16,-22 0-16,0 0 0,1 0 15,-22-22-15,0 22 0,0-21 16,0 21-16,-21-1 0,0-20 0,0-21 15,0 41-15,0 1 16,-21 0-16,0 0 0,0 21 0,0 0 16,0 0-16,-1 0 15,1 21-15,21 21 0,-21-20 16,21-1-16,0 0 16,0 21-16,0-21 0,0 22 0,0-22 15,21 0-15,0 0 0,-21 0 16,22 1-16,20-1 0,-21 0 0,0-21 15,0 0-15,1 0 0,20 0 16,-21 0-16,21 0 0,1-21 16,-1 0-16,-21-1 0,0 1 15,1 0-15,-1 0 0,0 0 16,0-22-16,0 22 0,0-21 0,1 21 16,-22 0-16,0-22 0,21 22 15,-21 0-15,21 0 0,-21 0 16,21 21-16,0 0 15,-21 21 1,21 0-16,-21 0 16,22-21-16,-22 21 15,21-21 17,-21-21-17,0 0 1,0 0-16,0 0 15,-21 21-15,21-22 16,-22 22-16,1 0 0,0 0 16,0 0-16,21 22 0,-21-1 15,0-21-15,21 21 0,0 21 16,-22-21-16,1 1 0,21 20 16,0-21-16,0 21 0,0-20 0,0 20 15,0-21-15,0 0 0,0 0 16,0 1-16,0-1 0,0 0 0,21 0 15,1 0-15,-1-21 0,0 0 16,0 0-16,0 0 0,0 0 0,1 0 16,20 0-16,0-21 0,64-42 15,-85 41 1,64-41-16,-64 42 16,0-22-16,0 22 0,1-21 0,-1 21 0,-21-22 15,0 22-15,0 0 16,0 0-16,0 0 0,0 42 31,0 0-31,0 21 16,0-20-16,0-1 0,0 0 15,0 21-15,0-21 0,0 1 16,0-1-16,0 0 0,0 0 0,21 21 16,21-20-1,-21-22-15,1 0 0,-1 0 16,0 0-16,0 0 0,0 0 0,43 0 15,-43-22-15,0 1 0,0 0 16,0 0-16,1 0 0,-1 0 16,-21-1-16,0 1 0,21 0 15,0-64-15,-21 43 16,0 21-16,0 0 16,0 42-1,0 0 1,0 0-16,0 0 0,0 1 15,0-1-15,0 21 0,0-21 0,0 0 16,0 22-16,0-22 0,0 0 16,0 0-16,21 0 15,0 1-15,1-22 0,-1 0 16,0 0-16,0 0 0,0 0 0,22 0 16,-22 0-16,0-22 0,21 1 15,-21 21-15,22-21 0,-22 0 0,0-21 16,0 20-16,22-20 0,-43 21 15,21-21-15,0-1 0,0 22 0,-21-21 16,0-1-16,21 1 0,-21 0 16,21-1-16,-21 1 0,0 21 0,0-21 15,22-1-15,-22 22 16,21 21-16,-21 21 16,0 0-1,0 22-15,0-22 0,0 0 16,0 21-16,0 1 0,0-1 0,0 0 15,0 1-15,0-1 0,-21-21 16,21 22-16,-22-1 0,22 21 16,0-41-16,0 20 0,0-21 15,0 0-15,0 0 0,22-21 16,-1 0-16,0 0 16,0 0-16,0-21 0,0 21 15,1-21-15,-1 0 0,0 0 16,0 0-16,0-22 0,0 22 0,1 0 15,-22-21-15,21 20 16,-21-20-16,21 21 0,-21 0 0,21 0 16,-21-1-16,0 44 31,0-1-31,0 0 16,0 0-16,0 0 0,0 0 0,0 1 15,0-1-15,0 0 0,0 0 16,0 0-16,0 0 0,0 1 0,0-1 15,0 0 1,21-21-16,0 0 0,1 0 16,-1 0-16,0 0 15,0-21-15,-21 0 0,21 21 0,0-22 16,1 1-16,-1 0 0,-21 0 0,21 0 16,0-43-1,-21 43-15,21 0 0,-21 0 16,0 42-1,0 0 1,0 0-16,0 0 0,0 1 16,0-1-16,0 0 0,0 0 0,0 0 15,0 0-15,0 1 16,0-1-16,21-21 31,1 0-31,-1 0 0,0 0 16,0 0-16,-21-21 15,21-1-15,-21 1 0,0 0 16,0 0-16,0 0 0,0 0 16,0-1-16,0 1 15,-21 0-15,21 0 0,-21 0 16,0 21-16,0 0 0,21-21 0,-22 21 16,1 0-16,21 21 31,0 0-16,21-21 1,1 0-16,-1 0 16,0 0-16,0 0 15,0 0-15,0 0 16,1 0-16,-1-21 0,0 21 16,0 0-16,0-21 0,0 21 15,1 0-15,-1 0 16,0 0-1,-21 21-15,0 0 16,0 0-16,0 0 16,0 0-16,0 1 0,0-1 15,0 0-15,-21-21 0,21 21 16,0 0-16,0 0 0,-21 1 16,21-1-16,-22 0 15,1 0-15,0-21 31,21-21-15,0 0 0,0 0-16,0-1 0,0 1 15,0 0-15,21 0 0,0 0 0,1-22 16,-1 22-16,85-85 16,-85 85-16,21 0 15,-21 0-15,0 21 0,1 0 16,-1 0-16,0 0 0,0 0 0,0 0 15,-21 21-15,0 0 16,0 0-16,0 1 0,0 20 16,0-21-16,0 0 15,0 0-15,-21 1 0,0 20 16,0-21-16,0 0 0,21 0 0,-22 22 16,1-1-1,21-21 1,-21-21-16,21-21 47,0 0-47,0 0 0,0 0 15,0-1-15,0 1 0,0 0 16</inkml:trace>
  <inkml:trace contextRef="#ctx0" brushRef="#br0" timeOffset="-64181.06">13293 17314 0,'0'0'16,"-22"0"-16,1 0 0,0-21 16,0 21-16,0 0 15,0 0 63,-1 0-62,1 0-16</inkml:trace>
  <inkml:trace contextRef="#ctx0" brushRef="#br0" timeOffset="-63954.19">12150 17420 0,'0'0'0,"-22"21"0,-41 1 15,105-22 32,-21 0-47,1 0 16,-1 0-16,21 0 0,0-22 0,-20 1 16,20 21-16,0-21 0,1 21 15,-1-21-15,-21 21 0,21-21 0,1 21 16,-1-21-16,-21-1 0</inkml:trace>
  <inkml:trace contextRef="#ctx0" brushRef="#br0" timeOffset="-61961.61">14817 17378 0,'0'-21'0,"-22"0"0,22-1 15,0 1-15,-21 0 16,21 0-16,-21 21 0,0-21 16,21 0-16,-21 21 15,0 0-15,-1 21 16,22 0-16,0 0 0,0 0 15,0 0-15,0 1 0,0 20 16,0 0-16,0-21 0,0 22 0,0-1 16,0-21-16,0 22 0,0-22 15,0 0-15,0 0 0,0 0 0,0 0 16,22-21 0,-1 0-1,0 0-15,0-21 16,-21 0-16,21 0 0,0-21 0,1 20 15,-1 1-15,0-21 0,-21 21 16,42-43-16,-42 43 0,0 0 16,21 0-16,1 21 15,-1 0-15,-21 21 16,0 0 0,0 0-16,21 0 0,-21 22 0,0-22 15,0 0-15,0 0 0,0 0 16,21 1-16,0-1 0,0 0 15,1-21-15,-1 0 16,0 0-16,0 0 0,21 0 16,-20-21-16,-1 0 0,21-1 15,-21 1-15,22 0 0,-22 0 16,21 0-16,-21-22 0,0 22 0,-21 0 16,0-21-16,22 21 0,-22-1 15,0 1-15,0 0 0,0 0 0,0 0 16,-22 42-1,22 0 1,0 0-16,0 0 0,-21 1 0,21-1 16,-21 21-16,21-21 0,0 22 15,0-1-15,0-21 0,0 21 0,0-20 16,0-1-16,0 0 16,0 0-16,21 0 0,0-21 0,1 0 15,-1 0-15,0 0 0,21 0 16,-21 0-16,22 0 0,-1-21 0,-21 0 15,22 0-15,-22 0 0,21-1 16,-21 1-16,43-63 0,-43 41 16,-21 22-16,0-21 0,21-1 15,-21 1-15,0 0 0,0-1 0,0 1 16,0 21-16,0 0 0,0-22 16,0 22-16,-21 21 0,0 21 15,21 1 1,-21-1-16,21 21 15,0-21-15,0 22 0,-22-22 0,1 63 16,21-41-16,-21-22 16,21 21-16,0 1 0,0-22 0,-21 21 15,21-21-15,-21 0 0,21 1 16,0-1-16,0 0 0,0-42 31,21 0-15,0-1-16,-21 1 0,21 0 15,0 0-15,1 0 0,-22 0 0,21-1 16,0 22-16,0-21 0,-21 0 16,21 21-16,0 0 15,-21 21-15,22 0 16,-1 1-16,-21-1 16,21 0-16,-21 0 0,0 0 0,0 0 15,21-21-15,-21 22 0,21-1 16,-21 0-16,21-21 0,1 0 0,-1 21 15,0-21-15,0 0 0,0 0 16,0 0-16,1 0 0,20-21 0,-21 0 16,0 21-16,22-21 0,-22-1 15,0 1-15,0 0 0,43-64 16,-64 64-16,0-21 16,0 21-16,0 0 0,0-1 0,0 1 15,0 0 1,-22 21-1,1 21-15,0-21 0,21 21 0,0 1 16,0-1-16,-21 0 0,21 0 16,0 43-16,0-43 0,0 0 15,0 0-15,0 0 0,0 0 0,0 1 16,21-22-16,-21 21 0,21-21 16,0 0-16,1 0 0,-1 0 0,0 0 15,0 0-15,0-21 0,0-1 16,1 22-16,-1-21 0,0 0 15,0 0-15,0 0 0,0 0 0,-21-22 16,22 1 0,-1 42-16,-21-21 0,0 0 0,0 42 47,0 0-32,0 0-15,21-21 16,-21 21-16,21-21 15,-21 21-15,21-21 16,-21 22-16,21-1 16,-21 0-16,22 0 15,-22 0-15,21-21 0,-21 21 16,0 1-16,21-22 16,0 0-1,0 0-15,0 0 16,1 0-16,-1 0 0,0 0 0,0-22 15,0 1-15,0 21 0,1-21 16,20 0-16,-21 0 0,21 0 16,-20-1-16,20 1 0,-21-21 0,0 21 15,0 0-15,-21-1 0,0 1 0,0-21 16,0 21-16,-21 21 31,0 0-31,0 0 0,21 21 16,-21 0-16,21 0 0,0 0 15,0 1-15,-21 20 0,21-21 0,0 0 16,0 0-16,0 22 0,0-22 16,0 0-16,21 0 15,0-21-15,0 0 0,0 0 16,0 0-16,1 0 16,-1 0-16,0-21 0,0 21 15,0-21-15,0 0 0,1 0 16,20-1-16,-21 1 0</inkml:trace>
  <inkml:trace contextRef="#ctx0" brushRef="#br0" timeOffset="-61027.89">18732 17293 0,'0'-21'16,"0"0"-1,0 0-15,0 0 0,22-1 16,-1 1-16,-21 0 0,0 0 16,21 21-16,-21-21 15,0 42 1,0 0 0,0 21-16,0-20 15,0-1-15,0 0 0,0 0 0,0 21 16,-21-20-16,21-1 0,0 0 15,0 0-15,0 0 0,0 0 0,0 1 16,0-1-16,0 0 16,21-21-16,0 0 15,0 0-15,0 0 16,1 0-16,-1 0 0,0-21 0,0 0 16,21-1-16,-20 22 0,20-21 0,21-42 15,64-43 1,-84 85-16,-1-22 0,-21 1 15,22 0-15,-22-1 0,0 1 16,0 0-16,-21-1 0,0 22 0,0-21 16,0 21-16,0 0 15,-21 21 1,0 21-16,0 0 16,-1 0-16,1 0 0,21 22 0,-21-22 15,0 21-15,0-21 0,0 22 0,21-1 16,0-21-16,0 0 0,-22 22 15,22-22-15,0 0 0,0 0 16,0 0-16,0 0 0,22 1 16,20-22-16,-21 0 0,0 0 15,22 0-15,-1 0 0,0 0 16,1 0-16,-1 0 0,0-22 16,1 22-16,-1-21 0,-21 0 0,21 21 15,-20-21-15,-1 0 0,-21 0 16,-21 21-1,-1 0 1,1 21-16,0 0 0,0-21 0,0 21 16,0 0-16,21 0 0,0 1 15,0-1-15,0 0 16,0 0-16,21 0 0,0 0 16,0-21-1,-21 22-15,0-1 16,-21-21 15,0 0-31,-22 0 0,22 0 16,0 0-16,-21-21 0,21-1 0,-1 22 15,1-21-15,0 0 0</inkml:trace>
  <inkml:trace contextRef="#ctx0" brushRef="#br0" timeOffset="-60813.01">19240 17124 0,'22'0'16,"-22"-21"-16,21 21 0,0 0 0,0 0 15,0-21-15,22-1 0,-22 22 16,0-21-16,0 21 0,0-21 0,0 21 16,22-21-16,-22 21 0,0-21 15,0 0-15,-21-1 16,0 1-16,0 0 15,-21 21-15,0-21 0,0 21 16,0 0-16</inkml:trace>
  <inkml:trace contextRef="#ctx0" brushRef="#br0" timeOffset="-60641.65">18838 16870 0,'0'0'0,"-21"21"0,0-21 0,0 21 16,21 0-16,0 1 31,21-22-15,0 0-1,0 0-15,-21-22 0</inkml:trace>
  <inkml:trace contextRef="#ctx0" brushRef="#br0" timeOffset="-57721.32">21124 16764 0,'0'0'16,"-21"-21"-16,21 0 0,0-43 16,0 43-16,0 0 0,0 0 15,0 0-15,0 42 31,0 21-31,0-21 16,0 22-16,0-1 0,0 0 0,0 22 16,0-22-16,0 0 15,0 22-15,0 21 0,0-43 16,0 0-16,0 1 0,0-1 16,0-21-16,0 0 0,0 22 0,0-22 15,0 0-15,0 0 16,-21-21-16,21-21 31,0 0-31,0 0 0,0-1 16,0 1-16,21-21 0,0 21 0,0-22 15,1 1-15,20 0 0,-21 21 16,43-43-16,-22 43 0,0 0 16,1 21-16,-22 0 15,21 0-15,0 0 0,1 0 0,-22 21 16,0 0-16,21 0 0,-20 0 15,-22 22-15,0-22 0,0 0 0,0 0 16,0 22-16,0-22 0,-22 0 0,1 0 16,0 0-16,-21 0 0,21-21 15,-1 22-15,-20-1 0,21-21 16,0 0-16,0 0 0,-1 0 0,1 0 16,0 0-16,0 0 0,0 0 0,0-21 15,-1 21-15,1-22 0,0 22 16,0-21-16,0 21 0,0 0 15,21 21 32,21 1-47,0-1 16,21-21-16,-21 0 0,1 0 0,20 21 16,0-21-16,1 0 0,-1 0 15,21 0-15,1 0 0,-22 0 0,22-21 16,-1 0-16,1 21 0,-22-22 0,22 1 15,-22 21-15,0-21 16,1 0-16,-22 0 0,0 0 0,0-1 16,0-20-16,-21 21 0,0 0 15,0 0-15,0-1 0,0-20 16,0 21-16,-21 21 0,0 0 16,0 0-16,0 0 15,-1 21-15,22 0 0,-21 0 0,21 1 16,-21-1-16,21 0 0,0 0 15,0 0-15,0 22 0,0-22 16,0 21-16,0-21 0,0 0 16,21-21-16,0 22 0,1-22 0,20 0 15,-21 0-15,0 0 0,0 0 16,22 0-16,-22 0 0,21 0 0,1 0 16,-22-22-16,0 1 0,21 0 0,-21 21 15,1-21-15,-1 0 16,0 0-16,-21-1 0,0-20 0,21 21 15,-21 0-15,0 0 0,0-1 16,0 1-16,0 0 0,0 0 16,0 42-1,0 0 1,0 0-16,-21 1 0,21 20 16,0-21-16,0 0 0,0 0 15,0 1-15,0-1 0,0 0 16,0 0-16,0 0 0,21-21 15,0 0-15,0 21 0,1-21 0,-1 0 16,0 0-16,0 0 0,64 0 16,-43 0-16,0 0 15,1-21-15,-1 21 0,22-21 0,-22 0 16,-21 0-16,21 0 0,1-1 16,-22 1-16,0 0 0,0 0 0,0 0 15,1 0-15,-22-1 0,0 1 0,0 0 16,0 0-16,0 0 15,-22 21 1,1 0-16,0 0 16,0 21-16,0 0 0,21 0 15,0 0-15,-21 1 0,-1-1 16,22 0-16,0 0 0,0 0 16,-21 0-16,21 1 0,0-1 15,-21-21 1,21-21 31,0-1-47,0 1 15,0 0-15,0 0 16,21 21-16,-21-21 0,21 0 16,1-1-16,-1 22 15,-21-21-15,21 21 16,0 0-16,0 0 15,-21 21 1,0 1 0,0-1-16,0 0 0,0 0 0,0 0 15,0 0-15,0 1 16,0-1-16,0 0 0,-21-21 0,21 21 16,-21 0-16,0-21 15,21 21-15,-21-21 16,21-21 31,0 0-32,0 0-15,0 0 16,21 21-16,-21-21 16,0-1-16,21 22 15,-21-21-15,21 21 0,0-21 16,-21 0-16,21 21 15,1 0-15,-22-21 0,0 0 0,21 21 32,-21-22-32,0 1 156,0 42-78,0 1-78,0-1 0,0 0 16,0 0-16,0 0 0,0 0 0,0 1 15,-21-1-15,-1 0 0,22 0 16,-21-21-16,21 21 0,0 0 0,0 1 16,-21-22-16,21 21 15,0-42 32,0-1-47,0 1 16,0 0-16,21 0 0,-21 0 15,21 0-15,-21-1 0,0-20 0,22 21 16,-1 0-16,-21 0 0,21-1 16,0-20-16,0 42 15,-21-21-15,21 21 0,1 0 16,-1 0-16,0 0 15,0 21-15,-21 0 0,0 0 16,21 1-16,0-1 0,1 0 16,-22 0-16,21 0 0,0 0 0,0 1 15,0-1-15,0 0 16,1 0-16,20 0 0,-21-21 16,0 0-16,0 0 0,1 21 15,-1-21-15,0 0 0,21 0 0,1 0 16,-22-21-16,0 21 15,0-21-15,0 0 0,0 0 16,22 0-16,-43-1 0,21 1 0,0-21 16,0 21-16,-21 0 0,0-22 0,0 22 15,0-42-15,0 20 16,-21 43-16,0 0 0,-21 0 16,20 0-16,1 21 15,0-21-15,0 22 0,0 20 16,0-21-16,-1 0 0,1 0 0,0 1 15,21-1-15,0 21 16,0 0-16,0-20 0,21-22 16,0 21-16,1-21 0,-1 0 15,0 0-15,0 0 0,21 0 16,-20 0-16,-1-21 0,-21-1 0,21 22 16,0-21-16,0 0 0,0 21 15,-21-21-15,0 0 0,22 21 0,-22-21 16,21 21-16,-21 21 47,0 21-47,-21-21 0,21 22 15,-22-22-15,22 21 0,-21 0 0,0 43 16,0-43-16,0 1 16,0 20-16,21-20 0,-22 20 0,22 1 15,-21-22-15,21 21 0,0 1 16,0-22-16,0 22 0,0-1 0,0-20 15,0 20-15,0-21 0,0 1 16,0-1-16,-21 22 0,21-43 0,-21 21 16,0 0-16,21-20 0,0-1 15,0 0-15,0 0 0,0-42 32,0-21-17,0 20-15,0-20 0,0 0 16,0-1-16</inkml:trace>
  <inkml:trace contextRef="#ctx0" brushRef="#br0" timeOffset="-57478.46">23135 16806 0,'0'0'0,"-42"-21"16,21 21 0,21-21-16,-22 21 0,1-21 15,0 21-15,21-21 16,-21 21-16,21-21 16,-21-1-16,21 1 15</inkml:trace>
  <inkml:trace contextRef="#ctx0" brushRef="#br0" timeOffset="-55519.73">25104 16489 0,'0'-21'16,"0"0"-16,0-1 0,21 22 15,-21-21-15,0 0 0,0 0 0,0 0 16,0 0-16,-21 21 15,-1 0-15,1 0 16,0 0-16,0 0 0,-21 21 0,20 21 16,-20-21-16,21 22 0,0-1 15,-22 0-15,22 1 0,21 20 0,0-21 16,0 22-16,0-22 16,0 22-16,0 20 0,21-41 15,1-22-15,-1 21 0,21-21 16,0 1-16,1-1 0,-1-21 0,0 21 15,1-21-15,-1 0 0,0 0 16,64 0-16,-42-21 0,-22 0 16,0 21-16,1-22 0,-1 1 0,0 0 15,1 0-15,-22-21 0,0 20 16,0-20-16,-21 21 0,0-21 0,0 20 16,0-20-16,0 21 15,0 0-15,-21 0 0,0-1 0,0 22 16,0 0-16,-1 0 0,1 0 0,0 0 15,0 0-15,0 22 0,0 20 16,-22-21-16,43 0 0,-21 22 0,0-22 16,0 0-16,21 21 0,0-21 15,0 22-15,0-22 0,0 0 16,0 0 0,21-21-16,0 0 0,0 0 0,0 0 15,1 0-15,-1-21 0,0 0 16,0 0-16,0 0 0,0-1 15,1 1-15,-1 0 0,0-21 0,-21-1 0,21 22 16,-21-42 0,0 42-16,0-1 0,0 1 0,0 42 31,0 1-31,0-1 0,0 0 0,0 21 16,0-21-16,0 22 0,0-22 0,0 0 15,0 21-15,0-20 0,0-1 16,21 0-16,0 0 0,1-21 0,-1 21 15,0-21-15,0 0 0,0 0 16,22 0-16,-22 0 0,0 0 0,21-21 16,-21 0-16,1 0 0,-1 0 15,21-1-15,-21-20 0,-21 21 0,21-21 16,1-1-16,-1-20 0,-21 20 16,0 1-16,0 0 0,21-1 15,-21 1-15,0 0 0,21-1 0,-21 22 16,0 0-16,0 0 0,0 42 31,-21 21-31,21-20 0,-21 20 16,0-21-16,21 21 0,0 1 0,0-1 15,0 0-15,0 1 0,0-1 0,0 0 16,0 1-16,0-22 0,0 21 16,0-21-16,21 1 0,0-1 15,0 0-15,0 0 0,0-21 0,1 0 16,20 0-16,-21 0 0,0 0 0,22 0 15,-22-21-15,0 0 16,0 0-16,0-1 0,0 1 0,22-42 16,-22 20-16,-21 1 15,21-64-15,-21 64 0,21 0 16,-21-43-16,0 43 0,0-1 16,0 22-16,0-21 0,0 21 15,0-1-15,0 44 16,0-1-1,0 0-15,0 21 0,0-21 0,-21 22 16,21-1-16,0 0 0,-21-20 16,21 20-16,0 0 0,0 1 0,0-1 15,0-21-15,0 21 0,0-20 16,21 20-16,0-21 0,-21 0 16,21 0-16,1-21 0,-1 22 0,0-22 15,0 0-15,21 0 0,-20 0 16,-1 0-16,0 0 0,0 0 0,0-22 15,0 1-15,-21 0 0,22-21 16,-22 21-16,21-1 0,-21 1 16,0-21-16,0 21 0,0 0 0,0-1 15,0 1-15,-21 21 32,-1 0-32,1 21 0,21 1 15,-21 20-15,21-21 0,-21 0 16,21 0-16,-21 1 0,21 20 0,0-21 15,0 0-15,0 0 0,0 1 16,0-1-16,84 21 16,-62-42-16,-1 0 0,21 21 15,0-21-15,1 0 0,-1 0 16,22 0-16,-22 0 0,21 0 0,-20-21 16,-1 21-16,0-21 0,1 0 15,-1 0-15,0-1 0,-20 1 0,-1-21 16,0 21-16,0-22 0,-21 22 15,21-21-15,-21 21 0,0 0 0,0-43 16,-42 43 0,21 21-16,0 0 0,-1 0 15,1 0-15,0 0 0,-21 21 16,21 0-16,-1 22 0,1-22 0,0 0 16,0 21-16,0-21 0,21 22 15,-21-22-15,21 0 0,0 0 0,0 0 16,0 22-16,21-43 15,0 21-15,0-21 0,0 0 0,0 0 16,1 0-16,-1 0 0,0 0 16,0 0-16,0-21 0,22 21 15,-43-21-15,21-1 0,0-20 0,0 21 16,0-21-16,0-1 0,-21 1 16,22 0-16,-22-1 0,21-20 0,-21-22 15,0 22-15,0 20 16,0 1-16,0 0 0,0-1 0,0 1 15,0 21-15,0-22 0,0 22 16,0 42 0,0 1-16,0-1 0,0 21 0,0 0 15,0 1-15,-21-1 0,21 0 16,0 64-16,-22-21 16,22-43-16,0 1 0,0-1 15,0 0-15,0-21 0,0 22 16,0-22-16,0 0 0,22 0 0,-1-21 15,0 21-15,0-21 16,0 0-16,0 0 0,1 0 0,-1 0 16,0 0-16,0-21 0,0 21 15,22-21-15,-22 21 0,0 0 0</inkml:trace>
  <inkml:trace contextRef="#ctx0" brushRef="#br0" timeOffset="-55279.35">28660 16976 0,'0'21'16,"-22"-21"-16,22-21 46,0 0-30,0-1-16,0 1 16,0 0-16,0 0 0,-21 0 15,21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3:22:21.0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3111 8361 0,'0'-21'15,"0"0"1,0-1 0,0 1-1,-21 21 1,21-21-16,0 0 31,0 42 0,0 0-15,0 0-16,0 1 0,0-1 16,0 0-16,0 21 0,0-21 15,0 22-15,0-22 0,0 21 0,0 1 16,0-22-16,0 21 0,0 0 15,21 22-15,-21-22 0,0 1 16,0-1-16,0 0 0,0 1 16,0-1-16,0-21 0,0 21 0,0 1 15,0-22-15,0 0 0,0 0 0,0 0 16,0 1-16,0-1 16,-21-21-1,21-21 1,0-1-1,0 1-15,0 0 0,0 0 16,0-21-16,0 20 0,0-20 0</inkml:trace>
  <inkml:trace contextRef="#ctx0" brushRef="#br0" timeOffset="521.78">2984 8424 0,'-21'-21'15,"21"0"-15,-21 21 16,21-21-16,0 0 15,0 0-15,0-1 16,0 1-16,21 21 16,0-21-16,1 21 0,-1 0 0,0-21 15,0 21-15,0 0 0,0 0 0,22-21 16,-1 21-16,0 0 0,1 0 16,-1 0-16,0 0 0,1 21 0,20-21 15,-20 21-15,-1 0 0,0 0 16,-21 22-16,1-22 0,-1 0 0,-21 21 15,0-20-15,0-1 0,0 21 16,-21-21-16,-22 22 0,22-22 16,-21 0-16,-1 21 0,1-21 0,-21 22 15,20-22-15,1 0 0,0 0 16,20 0-16,-20 1 0,21-22 0,0 21 16,0-21-16,-1 0 0,1 0 15,0 0 1,21-21 15,21 21-31,0-22 16,1 22-16,-22-21 0,21 21 15,0-21-15,21 0 0</inkml:trace>
  <inkml:trace contextRef="#ctx0" brushRef="#br0" timeOffset="1206.49">4360 8594 0,'21'0'0,"-21"-21"16,22 21-16,-1-22 15,0 1-15,0 0 0,0 21 16,0-21-16,1 0 16,-1 0-16,-21-1 15,0 1-15,-21 21 16,-1 0 0,1 0-16,0 0 0,-21 0 0,21 21 15,-22 1-15,1-22 0,21 21 16,-22 0-16,22 0 0,-21 0 15,21 0-15,-22 1 0,22-1 0,0-21 0,0 21 16,21 0-16,0 0 0,0 0 16,0 1-16,0-1 15,0 0 1,21-21-16,0 21 0,0-21 16,1 0-16,-1 0 0,21 0 0,-21 21 15,0-21-15,22 0 0,-22 0 0,0 21 16,0-21-16,22 0 0,-22 0 15,0 22-15,0-22 0,0 0 16,0 21-16,-21 0 0,0 0 16,0 0-16,0 0 15,-21 1-15,0-22 0,0 21 16,0 0-16,-22 0 0,22-21 16,0 21-16,-21 0 0,21-21 0,-22 0 15,22 22-15,0-22 0,0 0 0,-22 0 16,22 0-16,0 0 0,0 0 15,0 0-15,-22 0 0,22-22 16,-21 1-16,21 21 16,21-21-16,21 21 62,0 0-62,0-21 0,0 0 16,1 21-16</inkml:trace>
  <inkml:trace contextRef="#ctx0" brushRef="#br0" timeOffset="1778.24">4995 8424 0,'0'-42'0,"0"21"16,0 0-16,-21 0 15,21-1 1,0 44 15,0-1-31,21 0 0,0 0 0,-21 0 16,22 22-16,-22-1 0,21-21 15,-21 21-15,0 1 0,21-1 0,-21-21 16,0 22-16,0-1 0,0 0 16,0-21-16,0 22 0,0-22 15,0 0-15,0 21 0,0-20 0,0-1 16,0 0-16,0-42 47,0 0-47,21 21 15,-21-22-15,21 1 0,-21 0 0,21 0 16</inkml:trace>
  <inkml:trace contextRef="#ctx0" brushRef="#br0" timeOffset="2101.98">5546 8382 0,'0'0'0,"0"-21"0,0 0 16,-22 21 15,1 0-31,21 21 0,-21 0 0,0 0 16,0 0-16,0 1 0,21 20 15,-22-21-15,1 21 0,0 1 0,0-22 16,-21 21-16,20 1 0,1-1 0,0 0 16,0-21-16,0 22 15,0-22-15,-1 64 16,1-64-16,21 0 0,21-21 47,1 0-47,-1-21 15,-21 0-15,21 21 0,21-22 0</inkml:trace>
  <inkml:trace contextRef="#ctx0" brushRef="#br0" timeOffset="3017.62">5842 8467 0,'0'-21'16,"0"42"15,0 0-31,-21 0 16,21 0-16,0 0 0,0 1 0,0-1 15,-21 0-15,21 21 0,0-21 16,-22 43-16,22-43 0,0 21 15,-21-20-15,0 41 16,21-42-16,0 0 16,0 1-16,0-1 0,0 0 15,0-42 17,0 0-17,0-1-15,0 1 0,0 0 16,0 0-16,0 0 0,0 0 15,0-43-15,0 1 16,0 41-16,0 1 0,0-21 0,0 21 16,0 0-16,0-22 0,0 1 15,0 21 1,21 0-16,0-1 0,1 22 16,-1-21-16,0 0 0,0 21 0,0 0 15,22-21-15,-22 21 0,0 0 16,0 0-16,0 0 0,0 0 15,1 21-15,-1 0 0,0 0 16,0 1-16,0-1 0,0 0 0,-21 0 0,0 21 16,22-20-16,-22-1 0,0 21 15,0-21-15,21 22 0,-21-22 0,0 21 16,0-21-16,0 0 0,0 1 16,0-1-16,0 0 0,0 0 15,0 0-15,0 0 0,0-42 47,0 0-31,0 0-16,0 0 15,0 0-15,0-1 0,0-20 0,0 21 16,0 0-16,0-22 0,0 1 0,21 21 16,0-21-16,0 20 0,0-20 15,1 0-15,-1 21 0,0-22 0,21 1 16,-21 21-16,22 0 0,-22-1 15,21 1-15,22 21 16,-22 0-16,22 21 16,-43 1-16,0-1 0,0 0 0,0 0 0,0 0 15,-21 22-15,0-22 0,0 0 16,0 21-16,0-21 0,0 22 0,0-22 16,0 21-16,0-21 0,0 1 0,-21 20 15,0-21-15,21 0 0,-21 0 16,21 1-16,-21-1 0,21 0 15,-21-21-15,21-21 32,21 0-17,0-1-15</inkml:trace>
  <inkml:trace contextRef="#ctx0" brushRef="#br0" timeOffset="3980.42">8191 8213 0,'0'0'0,"0"-21"0,-21 21 0,21-22 16,-21 1-16,0 21 0,21-21 16,-21 21-16,0 0 0,-1 0 15,1 0-15,0 0 0,-21 0 16,21 0-16,-1 0 15,-20 0-15,0 21 0,-1 0 0,22 1 16,-21-1-16,0 0 0,-1 0 0,22 0 16,-21 0-16,21 1 0,-1 20 15,1-21-15,0 0 0,0-21 0,21 21 16,0 1-16,0-1 0,0 0 16,21-21-1,0 0-15,0 0 0,1 0 0,20 0 16,-21 0-16,21 0 0,-20 0 0,20 0 15,-21 0-15,21 0 0,-20 0 16,20 21-16,-21-21 0,0 21 16,0-21-16,1 21 0,-1-21 0,0 0 15,-21 22-15,21-22 0,-21 21 16,0 0-16,0 0 0,-21 0 16,0 0-16,0-21 0,-1 22 15,-20-1-15,21 0 0,-21 0 16,20-21-16,-20 21 0,21 0 0,-21-21 15,20 22-15,1-22 0,0 0 16,0 0-16,0 0 16,21-22 15,21 22-15,0-21-16,0 21 15,0 0-15,1 0 16,-1 0-16,0 0 0,0 0 0,0 0 15,0 0-15,1 21 16,-22 1-16,0-1 16,0 0-16,0 0 0,-22-21 15,1 21-15,0 0 0,0 1 0,0-1 16,0 0-16,-1 0 0,1 21 16,0-20-16,21-1 0,-21 0 15,0 0-15,21 0 0,-21 0 0,21 1 0,0-1 16,0 0-16,0 0 0,0 0 15,0 0-15,0 1 16,21-22 0,0 0-16,0 0 15,0 0-15,0-22 0,1 22 0,-1 0 16,0-21-16,0 21 0,0 0 16,-21-21-16,21 21 0,1 0 15,-22-21-15,0 0 31</inkml:trace>
  <inkml:trace contextRef="#ctx0" brushRef="#br0" timeOffset="5437.43">7789 15621 0,'-21'0'15,"0"0"-15,0 0 16,21-21 0,-21 21-16,-1-21 15,22 0-15,-21 21 16,21-22-16,0 1 0,0 0 15,21 0-15,22 21 0,-22-21 16,0 0-16,21 21 16,-20-22-16,20 1 0,21 21 0,-20-21 15,-1 21-15,0 0 0,22 0 16,-22 0-16,1 0 0,-1 0 0,-21 21 16,0 0-16,0 1 0,-21-1 15,0 0-15,0 21 0,-21-21 0,0 1 16,0 20-16,-21-21 0,20 21 0,-20-20 15,0 20-15,-1-21 16,1 21-16,0 22 0,-1 21 16,22-64-16,21 21 0,0 0 15,0-20-15,0 20 0,0-21 16,0 0-16,0 22 0,21-22 0,1 0 16,-1-21-16,0 21 0,0 0 15,21-21-15,-20 0 0,-1 0 0,21 0 16,-21 0-16,22 0 0,-22 0 15,0 0-15,0 0 0,0 0 0,0-21 16,-21 0-16,0 0 16,0 0-1,-21 21-15,0 0 0,0 0 16,0 0-16,0 21 16,-22 0-16,22 0 0,0-21 0,0 21 15,-22 22-15,22-22 0,0 0 16,21 21-16,0-21 0,0 1 15,0-1-15,0 0 0,0 21 0,0-21 16,0 1-16,0 20 0,21-21 0,0 21 16,1 1-16,-1-22 0,0 21 15,0 1-15,-21-1 0,21-21 0,0 21 16,-21 1-16,0-22 0,0 21 16,0 1-16,0-22 0,0 0 0,0 21 15,-21-21-15,-21 1 0,21-1 0,0 0 16,-1 0-16,1 0 15,0 0-15,0 1 0,0-22 0,0 21 16,-1-21-16,1 0 0,21 21 0,-21-21 16,0 0-16,21-21 15,-21 0 1,21-1-16,0 1 16,0 0-16,-21 0 15,21 0-15</inkml:trace>
  <inkml:trace contextRef="#ctx0" brushRef="#br0" timeOffset="8853.91">2117 2180 0,'0'0'0,"0"-21"0,-22 0 15,22 0 1,0 0-16,0-1 0,-21 22 15,21-21-15,0 0 0,0 0 16,0 0-16,0 0 16,-21 21-1,21 21 1,0 21 0,0-21-16,0 22 0,0-1 15,0 0-15,0 1 0,21 20 16,-21-21-16,0 22 0,0-1 0,0 1 15,0-1-15,0 86 16,0-86-16,0-21 0,0 1 16,0-1-16,0-21 0,0 22 15,0-22-15,0 0 0,0 0 16,0 0-16,0 0 0,0-42 47,0 0-47,0 0 15,0 0-15,0 0 0,0-1 16</inkml:trace>
  <inkml:trace contextRef="#ctx0" brushRef="#br0" timeOffset="9279.19">1947 2307 0,'-42'-21'15,"21"0"-15,21 0 0,0 0 16,0-1-16,0 1 16,0 0-16,0 0 0,0 0 15,0 0-15,21-1 0,0 1 16,0 0-16,22 21 0,-22-21 15,21 21-15,0 0 0,1 0 0,20 0 16,-20 0-16,20 0 0,1 21 16,-22 21-16,21-20 0,-41 20 15,20 0-15,-21 1 0,-21-1 16,0 0-16,0 1 0,-42-1 0,21 0 16,-1 1-16,-20-1 0,0 0 15,-1-21-15,22 22 0,-21-22 0,-22 21 16,43-42-16,-21 0 15,42 21-15,-21-21 0,0 0 16,21-21 0,0 0-16,0 0 15,21 0-15,0 0 16</inkml:trace>
  <inkml:trace contextRef="#ctx0" brushRef="#br0" timeOffset="9725.14">2900 2201 0,'0'-21'0,"0"42"31,0 1-15,0-1-16,0 21 15,0-21-15,0 0 0,0 22 0,0-1 16,0 0-16,-21-20 0,21 20 16,0 0-16,0-21 0,0 22 15,0-22-15,0 0 0,0 0 0,0 0 16,21-21-16,0 22 16,0-22-16,0 0 0,0 0 15,1-22-15,-1 22 0,0-21 16,0 0-16,0 0 0,0-21 0,1 20 15,-1-20-15,0 21 0,0-21 16,-21 20-16,0-20 0,21 0 0,-21 21 16,0-22-16,0 22 0,0 0 15,0 0-15,0 0 0,0-1 16,21 44 46</inkml:trace>
  <inkml:trace contextRef="#ctx0" brushRef="#br0" timeOffset="10267.83">3535 2011 0,'0'0'16,"0"-21"-16,-21 21 15,21 21 1,0 0 0,0 0-16,0 22 0,0-22 15,0 21-15,0-21 0,0 22 0,0-1 16,0 0-16,0-21 0,0 22 16,0-1-16,0 0 0,0 1 0,-22-22 15,22 42 1,-21-41-16,21-1 0,0 0 0,0 0 15,0 0-15,-21-21 0,0 0 16,21-21 0,-21 0-1,21 0-15,0 0 0,0-1 16,0 1-16,0 0 0,0 0 0,21 0 16,0-22-16,0 22 0,0 0 15,22 0-15,-22 0 0,21 0 0,-21 21 16,22-22-16,-1 22 0,0 0 15,-20 0-15,20 0 0,21 0 16,-41 22-16,-1-1 0,0 0 16,-21 0-16,0 0 0,0 0 0,0 1 15,0-1-15,0 0 0,-21 0 0,0 0 16,-1 0-16,-20 22 16,0-22-16,21-21 0,-64 42 15,43-21-15,-1-21 0,22 0 16,-42 0-16,41 0 0,1 0 15,0 0-15,0 0 0,21-21 16,0 0 0,21 0-16,0 0 0,0 0 15,1 21-15</inkml:trace>
  <inkml:trace contextRef="#ctx0" brushRef="#br0" timeOffset="10901.47">4233 1990 0,'0'0'0,"-42"-43"16,21 43 0,0 22-1,21-1-15,-22 0 0,22 0 0,0 0 16,0 0-16,0 22 0,0-1 0,-21-21 15,21 22-15,0-1 0,-21 0 16,21 1-16,0-1 0,0 0 0,0-21 16,0 22-16,0-1 0,0-21 15,0 0-15,0 1 0,0-1 16,0 0-16,21 0 0,0 0 0,1-21 16,-1 0-16,21 0 0,-21 0 15,0 0-15,43 0 0,-22-21 16,-21 0-16,22 0 0,-1 0 15,-21-1-15,43-20 0,-43 0 16,0 21-16,-21-1 0,21-20 16,-21 21-16,0 0 0,0 0 15,0-1-15,0 1 0,0 0 16,-21 42 0,21 0-1,0 1-15,0-1 16,0 0-16,0 21 0,0-21 0,0 1 15,0-1-15,0 0 0,0 0 0,0 0 16,0 0-16,21 1 16,0-22-16,1 0 0,-1 0 0,0 0 15,21 0-15,-21 0 0,1 0 16,-1 0-16,0 0 0,21-22 0,-21 22 16,1-21-16,-1 0 0,0 0 0,0 0 15,0 0-15,0-22 0,1 22 16,-22-21-16,21 21 0,0-1 15,0 1-15,0 0 0,0 0 16,1 0-16,-1 21 0,0 0 16,0 0-16</inkml:trace>
  <inkml:trace contextRef="#ctx0" brushRef="#br0" timeOffset="11213.53">5228 2223 0,'0'0'0,"-21"0"15,0 0-15,0 0 16,-1 0-16,1 0 16,0 21-16,0-21 15,21 21-15,0 0 0,-21 0 0,0 0 16,-1 22-16,22-22 0,-21 0 15,21 21-15,-21-20 0,21 20 16,0-21-16,0 0 0,0 22 16,0-22-16,0 0 0,21 0 0,0-21 15,1 0-15,41 21 16,-42-21-16,0 0 0,22 0 16,-22 0-16,0 0 0,21-21 0,-20 0 15,-1 21-15,0-21 0,0 0 16,-21-1-16,21 1 0,-21-21 0</inkml:trace>
  <inkml:trace contextRef="#ctx0" brushRef="#br0" timeOffset="11433.41">4678 1990 0,'0'0'0,"-21"0"0,-1 0 16,1 0 0,0 0-16,21 21 15,0 0 17</inkml:trace>
  <inkml:trace contextRef="#ctx0" brushRef="#br0" timeOffset="11949.63">6456 2265 0,'0'0'0,"0"-21"0,0 0 16,0-1-1,0 1 1,0 0-16,21 0 16,-21 0-16,0 0 15,0-1 1,0 44 31,0-1-47,0 21 0,0-21 15,0 22-15,0-22 0,0 21 0,21 0 0,-21 1 16,0-1-16,0-21 16,21 22-16,-21-1 0,0 0 15,0-21-15,0 1 0,0 20 0,0-21 0,0 0 16,0 0-16,21-21 16,-21-21-1</inkml:trace>
  <inkml:trace contextRef="#ctx0" brushRef="#br0" timeOffset="12185.49">6816 2117 0,'0'0'0,"-22"0"31,1 0-31,0 21 0,0 21 16,0-21-16,0 1 0,-1 20 15,1 0-15,0 1 0,0-1 0,0 0 16,0 1-16,-1-22 0,22 21 16,0 0-16,-21 22 0,21-43 15,0 0-15,0 0 16,0 1-16,21-22 0,1 0 16,-1 0-16,0 0 0,0-22 15,0 1-15</inkml:trace>
  <inkml:trace contextRef="#ctx0" brushRef="#br0" timeOffset="12617.11">7175 2244 0,'0'0'0,"-21"0"31,0 0-31,0 21 0,21 0 16,-21 0-16,0 0 0,-1 22 15,22-22-15,-21 21 0,0-21 16,0 22-16,0-1 0,21-21 0,0 22 16,0-22-16,0 0 15,0 0-15,0 0 0,0 0 0,21-21 0,0 0 16,0 22-16,0-22 0,22 0 0,-22 0 16,21 0-16,1 0 0,-22-22 15,21 1-15,0 0 0,-20 0 0,20 0 16,-21 0-16,0-1 0,0-20 15,1 21-15,-22-21 0,0 20 0,0-62 16,0 63-16,0-22 16,-22 22-16,1 0 0,0 0 15,-21 0-15,-1-1 0,-41 22 16,41 0 0,22 22-16,0-22 0,0 21 0,0 0 15,0 0-15,21 0 0,-22 22 0,22-22 16,0 0-16,0 42 15,43-41-15,-22-1 0,0-21 16,0 0-16</inkml:trace>
  <inkml:trace contextRef="#ctx0" brushRef="#br0" timeOffset="12860.97">7853 2265 0,'-21'21'16,"-1"0"0,22 0-16,-21 1 15,21 20-15,-21-21 0,21 0 0,0 22 16,0-22-16,-21 0 0,21 21 16,-21-21-16,0 22 15,21-1-15,0-21 0,0-42 31,21 0-15</inkml:trace>
  <inkml:trace contextRef="#ctx0" brushRef="#br0" timeOffset="13169.8">7768 2032 0,'0'0'0,"-21"-21"0,0 21 0,0 0 15,21 21 1,0 0-16,0 0 16,0 1 15,21-22-31,0 0 0,0 0 0,0 0 16,0 0-16,1 0 15,-22-22-15,21 22 0,-21-21 16,0 0-16,-21 21 15,-1 0 1,1 0-16,0 0 0,0 0 16,0 21-16,21 0 15,0 1-15,0-1 16,0 0-16,0 0 0,0 0 16</inkml:trace>
  <inkml:trace contextRef="#ctx0" brushRef="#br0" timeOffset="13750.47">8488 2371 0,'0'0'0,"0"-43"16,0 22-16,0 0 0,-21 0 15,-1 21-15,1 0 0,0 0 16,0 0-16,0 0 16,0 0-16,-1 0 0,1 0 0,0 21 15,0 0-15,0 22 0,-22-22 0,22 21 16,0-21-16,21 22 0,-21-22 16,0 21-16,21 0 0,-21-20 0,21 41 15,0-42-15,0 0 16,21 1-16,0-22 15,21 0-15,-21 0 0,1 0 0,20 0 0,-21-22 16,21 1-16,-20 21 16,-1-21-16,21-21 0,-21 21 0,22-1 15,-22-20-15,0 0 0,0-1 0,21 1 16,-20 0-16,-22-1 0,21 1 16,0-21-16,-21 20 0,21-20 0,-21 20 15,0-20-15,0 21 0,0-1 0,0-20 16,0 20-16,0 1 15,-21 21-15,21 0 0,-21 0 0,21-1 0,-21 22 16,21 22 0,0 20-16,0-21 0,0 21 15,0 1-15,0-1 0,0 22 0,0-22 16,0 21-16,0-20 0,0-1 16,0 22-16,21-22 0,0 0 0,0 43 15,0-43-15,0 1 16,-21-1-16,22-21 0,-1 0 0,21 22 15,-21-22-15,0-21 0,1 0 16,20 0-16,-21 0 0,0 0 16,0 0-16</inkml:trace>
  <inkml:trace contextRef="#ctx0" brushRef="#br0" timeOffset="14523.03">10837 2561 0,'0'0'0,"0"-84"16,0 62-16,0-20 15,0 0-15,0 21 0,-21-22 16,0 22-16,21 0 0,-21 0 0,-22 0 16,22-1-16,0 1 0,-21 21 0,-43 0 15,43 0 1,21 0-16,-22 21 0,22 1 0,-42 41 15,41-21-15,1-20 0,0 20 16,0 21-16,21-20 0,0 41 16,0-62-16,0 20 0,0-21 15,21 21-15,0-20 0,0-1 0,1 0 16,-1-21-16,0 0 0,0 0 16,0 0-16,0 0 0,22 0 0,-22 0 15,0 0-15,21-21 0,-20 21 16,-1-21-16,0-1 0,21 1 0,-21-21 15,1 21-15,-1-43 16,21 1-16,-42 42 16,0-22-16,0 22 0,0-21 0,0 21 15,0-1-15,0 1 0,-21 21 16,0 0 0,21 21-16,0 1 0,-21-1 0,21 0 15,-22 21-15,22-21 0,0 22 0,0-1 16,0-21-16,0 22 0,0-22 15,0 21-15,22-21 0,-1 22 16,0-22-16,0-21 0,-21 21 0,21-21 16,22 0-16,-22 0 0,0 0 15,21 0-15,1 0 0</inkml:trace>
  <inkml:trace contextRef="#ctx0" brushRef="#br0" timeOffset="15045.71">11578 2371 0,'0'0'0,"-21"-64"16,0 64-16,0 0 15,-1-21-15,1 21 0,0 0 16,0 0-16,0 0 0,-22 21 16,22-21-16,0 21 0,-21 1 0,21 20 15,-1-21-15,-20 21 0,21-20 16,0 20-16,0 0 0,-1-21 0,22 22 15,0 20-15,0-42 0,0 1 16,0-1-16,0 0 0,22 0 16,-1-21-16,0 0 0,0 0 0,0 0 15,0 0-15,1 0 0,20 0 0,-21 0 16,21-21-16,-20 0 0,20 0 16,-21-1-16,21 1 0,-20-21 0,-1 21 15,21-22-15,-21 1 0,0 0 0,1-22 16,-22 22-16,21 0 15,0-1-15,-21-20 0,0 20 0,0 1 16,0 0-16,0-1 0,0 1 0,0 0 16,0 21-16,0-22 0,0 22 15,-21 21 1,0 0-16,21 21 0,0 22 16,-22-22-16,1 21 0,21 0 0,-21 1 15,21-1-15,0 0 0,0 22 16,0-22-16,0 1 0,0 62 15,0-62-15,0-1 0,0 0 0,0 22 16,21-22 0,0-21-16,1 1 0,-1-1 0,21 0 15,-21-21-15,22 21 16,-22-21-16,21 0 0,0 0 16,-20 0-16</inkml:trace>
  <inkml:trace contextRef="#ctx0" brushRef="#br0" timeOffset="15585.4">12509 2455 0,'0'0'0,"0"-42"15,-21 21-15,0 0 16,0 0-16,-21 21 16,20 0-16,-20 0 0,0 0 15,-1 0-15,22 0 0,0 21 16,-21 0-16,21 0 0,-1 0 0,1 0 15,-21 43-15,21-43 16,0 21-16,21-20 0,-22-1 0,22 21 16,0-21-16,0 0 0,0 1 0,22 41 15,-1-63 1,0 0-16,0 0 0,0 0 0,0 0 16,22 0-16,-22 0 0,0 0 0,21-21 15,-20 21-15,-1-21 16,21-22-16,-21 22 0,0-21 0,1 21 15,-1-22-15,21 1 0,-42-21 0,21 20 16,0 1-16,1-22 0,-22 22 16,21 0-16,-21-64 0,0 64 15,0-1-15,0 1 0,0 0 0,0-1 16,0 22-16,0-21 0,0 21 16,0-22-16,0 22 0,0 42 31,-21 0-31,-1 22 0,22-22 0,-21 42 15,0 43-15,21-63 16,-21 20-16,21 1 0,-21-1 16,21 1-16,0-1 0,0-21 0,0 22 15,0-22-15,0 1 0,21 41 16,0-63-16,0 22 0,0-22 16,1 0-16,-1-21 0,0 21 0,0-21 15,0 0-15,0 0 0,1 0 16,20 0-16,-21 0 0,21-21 0</inkml:trace>
  <inkml:trace contextRef="#ctx0" brushRef="#br0" timeOffset="15919.21">13674 1947 0,'0'0'0,"-43"0"16,22 0-16,0 0 0,0 0 0,0 0 16,-1 22-16,1-1 0,0 0 15,0 21-15,0-21 0,0 22 0,-1-1 16,1 0-16,-21 43 15,21-43-15,21 1 0,0-1 16,0 0-16,0 1 0,0-1 0,0-21 16,0 22-16,0-22 0,42 42 15,-21-63-15,0 21 0,22 1 16,-22-22-16,21 0 0,-21 0 16,22 0-16</inkml:trace>
  <inkml:trace contextRef="#ctx0" brushRef="#br0" timeOffset="16224.03">14118 2011 0,'0'0'0,"21"-64"16,0 64-16,1-21 0,-1 21 15,0 0-15,0 0 0,21 0 16,-20 0-16,-1 0 0,21 0 0,-21 21 15,0 22-15,1-22 0,-1 21 0,0-21 16,0 22-16,0 20 0,-21-20 16,0-1-16,0 21 0,0-20 15,0 20-15,-21-20 0,0 20 0,0-21 16,0 22-16,-1-22 0,-20 1 0,21-1 16,0-21-16,-22 21 0,22 1 15,0-22-15,0 0 0,-21 0 0,42 0 16,-22 1-16,1-1 0,0 0 15,0-21-15,0 21 0</inkml:trace>
  <inkml:trace contextRef="#ctx0" brushRef="#br0" timeOffset="17150.02">6604 3662 0,'0'0'0,"21"0"0,-21-21 0,-21 21 46,0 0-46,0 0 0,-22 0 16,22 0-16,0 0 0,-21 0 16,20 21-16,-20-21 0,0 21 0,21 0 15,-1-21-15,1 21 0,0-21 16,0 22-16,21-1 16,0 0-1,21-21-15,0 0 0,0 0 16,1 21-16,41-21 15,-42 21-15,0-21 0,22 21 0,-22 1 16,0-22-16,21 21 0,-20-21 16,-22 21-16,0 0 0,21 0 0,-21 0 15,0 1-15,-21-1 16,-1 0-16,-20-21 0,21 21 0,-21 0 16,-1 0-16,1-21 0,21 22 0,-22-22 15,22 0-15,-21 0 16,21 0-16,42 0 31,0 0-31,0 0 16,0 0-16,1 0 15,-1 0-15,0 0 0,0 0 16,0 21-16,0 0 0,-21 0 0,22 21 16,-22 1-16,0-22 0,0 0 15,0 21-15,0-20 0,-22 20 16,22-21-16,-21 0 0,0 22 0,0-22 15,0 0-15,0 0 0,21 0 0,0 0 16,-22 1-16,22-1 0,0 0 16,0 0-16,0 0 15</inkml:trace>
  <inkml:trace contextRef="#ctx0" brushRef="#br0" timeOffset="17847.89">6731 6223 0,'0'0'16,"0"-42"-1,21 42-15,0 0 0,-21-21 0,21 21 16,1 0-16,-1 0 0,0 0 16,0 0-16,0 0 15,-21 21 1,0 0-16,-21 0 0,-21 0 15,21-21-15,-22 21 0,22 1 0,-21-1 16,-1 0-16,1-21 0,0 21 16,-1 0-16,1-21 0,0 21 15,21 1 1,21-1-16,0 0 0,21 0 16,0 0-16,0-21 0,0 21 15,0 1-15,22-1 0,-22 0 16,21-21-16,1 21 0,-22 0 0,21 0 15,-21 1-15,22 20 0,-22-21 0,0 0 16,0 0-16,-21 1 0,0 20 0,0-21 16,0 0-16,-21 0 0,0 22 15,0-22-15,-22 0 0,22 0 0,-21-21 16,-1 21-16,22 1 0,-21-22 0,21 0 16,-22 0-16,22 0 0,0 0 15,0 0-15,0 0 0,0 0 0,21-22 16,0-20-16,0 0 0,0 21 15</inkml:trace>
  <inkml:trace contextRef="#ctx0" brushRef="#br0" timeOffset="19034.03">7535 4636 0,'0'-22'16,"0"44"15,0-1-15,0 0-16,0 0 0,0 0 15,0 22-15,0-22 0,0 21 0,0-21 16,0 22-16,0-22 0,0 42 15,0-42-15,0 1 0,0-1 16,0 0-16,0 0 16,0-42-1,21-43 1</inkml:trace>
  <inkml:trace contextRef="#ctx0" brushRef="#br0" timeOffset="19381.96">7535 4360 0,'0'0'0,"0"22"16,0-1-16,21-21 15,1 0-15,-1 0 16,0 0-16,0 0 0,0 0 0,0 0 0,1 0 16,-22-21-16,21 21 0,0-22 15,-21 1 1,-21 21-16,0 0 0,-1 0 16,1-21-16,0 21 0,0 0 0,0 0 15,0 0-15,-1 0 0,1 0 16,21 21-16,0 0 15,0 1-15,0-1 0,21 0 16,1-21-16,-1 21 0,21 0 16,-21 0-16,22 1 0,-22-1 0</inkml:trace>
  <inkml:trace contextRef="#ctx0" brushRef="#br0" timeOffset="19845.7">8149 4593 0,'0'0'0,"-21"0"0,21 21 15,0 1 1,-21-1-16,21 0 0,0 0 16,-21 21-16,21-20 0,0-1 15,0 0-15,0 21 0,0-21 0,0 1 16,0-1-16,-22 0 0,22 0 0,0 0 15,-21-21 1,21-21 15,0 0-31,0 0 0,0 0 16,0-1-16,0-20 0,21 21 0,1-21 16,-22 20-16,21-20 0,0 21 0,0-21 15,0 20-15,0 1 0,-21 0 16,43 0-16,-22 21 0,0 0 15,0 0-15,0 0 0,1 21 0,-1-21 16,42 64-16,-20 20 16,-43-63-16,0 22 15,0-22-15,0 0 0,0 21 0,0-20 16,0-1-16,0 0 0,-22 0 0,22 0 16,0-42 15,0 0-16,0 0-15</inkml:trace>
  <inkml:trace contextRef="#ctx0" brushRef="#br0" timeOffset="20085.66">8699 4339 0,'0'0'0,"0"21"15,0 22-15,0-1 0,-21-21 0,21 22 16,0-1-16,-21 0 0,21 1 16,0-1-16,0 0 0,0 1 0,0-1 15,0-21-15,0 21 16,0-20-16,0 20 0,0-21 0,0 0 16,0 0-16,21-21 15,0 0-15,1-21 16,-1 0-16,0 21 0</inkml:trace>
  <inkml:trace contextRef="#ctx0" brushRef="#br0" timeOffset="20237.58">8594 4614 0,'0'-21'0,"21"0"15,0 21 1,0 0-16,0 0 0,22-21 0,-22 21 15,21 0-15,0-21 0,-20 21 16,20 0-16,0 0 0</inkml:trace>
  <inkml:trace contextRef="#ctx0" brushRef="#br0" timeOffset="20761.93">10118 4699 0,'42'-42'15,"-42"21"1,21-1-16,-21 1 0,0 0 16,0 0-16,0 0 0,-21 0 0,0-1 15,0 1-15,-1 0 0,-20 0 16,21 0-16,-21 21 0,-1 0 0,-20 0 15,42 0-15,-22 21 0,22 0 16,0 0-16,-43 43 16,43-22-16,0-21 0,0 22 15,0 41-15,21-41 16,-21 20-16,21-21 0,0-20 16,0 20-16,21-21 0,0-21 15,0 0-15,0 0 0,0 0 16,22 0-16,-22 0 0,21-21 0,-21 0 15,22 0-15,-22-1 0,21 1 0,1-21 16,-22 21-16,0-22 0,21 22 16,-21-21-16,-21 21 0,0-22 0,22 22 15,-22 0-15,0 0 0,0 0 16,0 42 0,0 0-1,0 0-15,-22 0 0,22 22 16,0-22-16,0 0 0,0 21 0,0-20 15,0-1-15,22 0 0,-1 0 0,0 0 16,0 0-16,21 1 0,-20-22 16,20 0-16,-21 0 0,21 0 0,1 0 15</inkml:trace>
  <inkml:trace contextRef="#ctx0" brushRef="#br0" timeOffset="20985.81">11218 4551 0,'-21'0'15,"42"0"17,0 0-32,1 0 0,-1 0 15,0 0-15,0 0 0,0 0 16,0 0-16,1 0 0,-1 0 0,0 0 15</inkml:trace>
  <inkml:trace contextRef="#ctx0" brushRef="#br0" timeOffset="21127.73">11091 4657 0,'0'21'15,"21"-21"1,1 0-16,-1 0 0,0 0 15,0 0-15,0 0 0,0 0 0,1-21 16,-1 21-16,21 0 0,-21-21 0,0 21 16</inkml:trace>
  <inkml:trace contextRef="#ctx0" brushRef="#br0" timeOffset="21381.65">11917 4276 0,'0'0'0,"0"21"15,0 0-15,0 0 16,0 0-16,-21 1 0,21 20 16,0-21-16,0 0 0,0 22 0,0-22 15,-22 21-15,22-21 0,-21 22 0,21-22 16,0 0-16,0 0 15,0 0-15,-21 0 0,21 1 0,21-22 32</inkml:trace>
  <inkml:trace contextRef="#ctx0" brushRef="#br0" timeOffset="21735.45">12340 4318 0,'0'0'0,"0"21"16,0 0-16,-21-21 16,21 43-16,-21-22 0,0 0 15,21 0-15,0 22 0,-22-22 16,22 0-16,0 21 0,-21-21 0,21 1 16,0-1-16,0 0 0,0 0 0,21 0 15,1 0-15,-1-21 0,0 0 16,42 0-16,-41 0 0,-1 0 15,21 0-15,-21 0 0,0-21 16,22 0-16,-22 0 0,0 0 0,-21 0 16,21-22-16,-21 22 0,0-21 0,0-1 15,0 22-15,0-21 0,0 0 16,0 20-16,-21 1 0,21 0 16,-21 0-16,0 21 0,0 0 15,-1 0-15,-20 0 0,0 42 16,-1-42-16,1 21 0,0 1 0,-1-1 15,1 0-15,0 0 0,-22 0 16,22 0-16</inkml:trace>
  <inkml:trace contextRef="#ctx0" brushRef="#br0" timeOffset="22182.49">7683 5630 0,'22'-21'16,"-22"42"-1,0 1 1,0-1-16,0 0 15,0 21-15,0-21 0,0 1 16,0-1-16,0 0 0,0 0 0,0 0 16,0 0-16,0 1 15,-22-22 1,22-22 0,0 1-16,0 0 15</inkml:trace>
  <inkml:trace contextRef="#ctx0" brushRef="#br0" timeOffset="22333.4">7641 5482 0,'0'0'16,"-21"-21"-16,21 0 0,-21 21 15,21-21 1,21 21 15,-21 21-15,21-21-16,0 0 0</inkml:trace>
  <inkml:trace contextRef="#ctx0" brushRef="#br0" timeOffset="22765.93">8064 5588 0,'0'21'0,"0"0"16,0 1-16,0-1 0,0 0 15,0 0-15,0 0 0,0 0 0,0 1 16,0-1-16,0 0 0,0 0 16,0 0-16,0 0 15,0 1-15,0-44 47,0 1-47,0 0 0,0 0 16,0 0-16,0 0 0,0-22 15,22 22-15,-1 0 0,-21-21 0,21 20 16,0-20-16,0 21 0,0 0 16,22 0-16,-22 21 0,0 0 0,0 0 15,0 0-15,1 0 0,20 21 16,-21 0-16,0 0 0,0 0 16,-21 22-16,0-22 0,0 0 15,22 21-15,-22-21 0,0 1 0,0 20 16,0-21-16,0 0 0,0 0 15,-22 1-15,22-1 0,0-42 32,0-1-17,22 1-15</inkml:trace>
  <inkml:trace contextRef="#ctx0" brushRef="#br0" timeOffset="22981.81">8826 5355 0,'0'0'0,"0"43"0,0-22 0,0 0 15,0 21-15,0-21 0,0 22 0,-21 20 16,21-20 0,0-22-16,-21 21 0,21 0 0,-21-20 15,21-1-15,0 21 0,0-21 0,0 0 16,0 1-16</inkml:trace>
  <inkml:trace contextRef="#ctx0" brushRef="#br0" timeOffset="23133.72">8636 5694 0,'0'0'0,"0"-21"0,0 0 15,21 21 1,0 0-16,0 0 0,1-22 15,-1 22-15,21 0 0,-21 0 0,22-21 16,-22 21-16,21-21 0,0 21 16,1 0-16,-1-21 0,0 0 0</inkml:trace>
  <inkml:trace contextRef="#ctx0" brushRef="#br0" timeOffset="23626.59">9800 5249 0,'0'-21'0,"-42"21"16,42 21-1,0 1 1,0-1-16,-21 0 0,21 0 0,0 0 16,0 22-16,0-22 0,0 21 0,-22-21 15,22 22-15,0-1 16,0-21-16,0 43 0,0-22 15,0-21-15,0 0 0,0 22 0,0-22 16,0 0-16,0 0 16,-21-21-1,0 0-15,0-21 16,21 0-16,0 0 16,0-1-16,0 1 0,0 0 0,0 0 15,21-21-15,0 20 0,0 1 16,1 0-16,-1 0 0,21 0 0,-21 0 15,22-1-15,-1 22 0,-21 0 0,43 0 16,-22 0-16,-21 0 0,0 0 16,22 22-16,-43-1 15,21 0-15,0 0 0,-21 21 0,0-20 16,0-1-16,0 0 0,-42 21 16,20-21-16,-20-21 15,0 22-15,21-1 0,-22 0 0,1-21 16,0 21-16,-22-21 0,43 0 15,0 0-15,21-21 16,0 0 0</inkml:trace>
  <inkml:trace contextRef="#ctx0" brushRef="#br0" timeOffset="23934.21">10964 5419 0,'21'0'16,"1"0"0,-1 0-16,0 0 0,0 0 15,0 0-15,0 0 0,1 0 0,-1 0 16,0 0-16,-21 21 31</inkml:trace>
  <inkml:trace contextRef="#ctx0" brushRef="#br0" timeOffset="24069.14">10880 5588 0,'0'0'0,"0"21"15,21-21 17,0 0-32,0 0 0,0 0 0,22 0 15,-22 0-15,21-21 0,0 21 0</inkml:trace>
  <inkml:trace contextRef="#ctx0" brushRef="#br0" timeOffset="24516.88">12001 5313 0,'0'0'0,"-21"-21"0,21 0 15,0-1-15,0 1 16,0 0-16,21 0 16,1 0-16,-1 21 0,21 0 0,-21-21 15,0 21-15,22 0 0,-22 0 0,0 0 16,0 0-16,22 0 0,-1 21 16,-21 0-16,-21 0 0,0 0 15,0 0-15,0 1 0,0 20 16,-21 21-1,-43 1-15,43-43 0,-21 0 16,0 0-16,-1 1 0,-20-1 16,20 0-16,1 0 0,-21 21 15,41-42-15,1 22 0,0-22 0,42 0 32,0 0-17,22 0-15,-22 0 0,0 0 0,21-22 16,1 1-16,-22 21 0,21 0 15,-21 0-15,22-21 0,-22 21 0,21 0 16,-21 0-16,1-21 0,-1 21 0,0 0 16,0 0-16,0-21 0</inkml:trace>
  <inkml:trace contextRef="#ctx0" brushRef="#br0" timeOffset="25149.59">7705 6392 0,'0'22'16,"0"-1"-16,0 0 16,0 42-16,0-41 0,0-1 15,0 21-15,0-21 0,0 0 16,-22 1-16,22 20 0,0-21 15,0 0-15,-21-21 32,21-21-17,0 0-15,-21 21 0</inkml:trace>
  <inkml:trace contextRef="#ctx0" brushRef="#br0" timeOffset="25332.48">7535 6287 0,'0'0'16,"0"-22"-16,0 1 0,0 42 47,0 1-31,21-1-1,1-21-15,-1 21 16</inkml:trace>
  <inkml:trace contextRef="#ctx0" brushRef="#br0" timeOffset="25750.24">7895 6392 0,'21'0'16,"-21"22"-16,0-1 15,0 0-15,0 0 0,0 0 16,21 0-16,-21 1 0,0-1 0,0 21 15,0-21-15,0 0 0,0 1 0,0-1 16,0 0-16,0 0 0,0 0 16,0 0-16,0-42 47,0 0-47,0 0 15,0 0-15,0 0 0,0-22 0,22 22 16,-1-21-16,0 21 0,0-22 15,0 22-15,0-21 0,22 21 0,-22-1 16,0 1-16,21 21 0,-20 0 16,20 0-16,-21 0 0,0 0 15,0 21-15,1 1 0,-1-1 0,-21 0 0,0 0 16,0 21-16,0-20 0,0-1 16,0 21-16,0-21 0,0 0 15,0 22-15,0-22 0,0 0 0,0 0 16,0 0-16,21-42 31,0 0-15,0 21-16</inkml:trace>
  <inkml:trace contextRef="#ctx0" brushRef="#br0" timeOffset="25989.11">8721 6181 0,'0'21'0,"0"0"0,0 21 16,0-20-16,0 20 0,0-21 15,-22 21-15,22 1 0,-21-1 0,21 0 16,0 1-16,-21 20 0,21-42 16,0 22-16,0-22 0,0 0 15,0 0-15,21-21 16,0 0-16,1 0 0,-1 0 15,0-21-15,0 21 0,0-21 16,0 0-16</inkml:trace>
  <inkml:trace contextRef="#ctx0" brushRef="#br0" timeOffset="26143.02">8721 6414 0,'-22'-22'16,"65"22"-16,-22 0 31,0 0-31,0 0 0,0 0 0,1 0 16,20 0-16,-21-21 0,21 21 15</inkml:trace>
  <inkml:trace contextRef="#ctx0" brushRef="#br0" timeOffset="26447.96">10456 6244 0,'0'0'0,"-21"-21"0,0 21 0,0 0 16,-22-21-16,1 21 0,21 0 15,-21 0-15,-1 0 0,-63 42 16,64-42-16,21 43 15,-21-22-15,20 0 0,1 21 16,0-21-16,0 22 0,21-22 16,0 21-16,0 1 0,0-1 15,0-21-15,42 21 0,1-42 16,-22 22-16,21-22 0,-21 0 16,22 0-16,-1 0 0,85 0 15,-42-43-15</inkml:trace>
  <inkml:trace contextRef="#ctx0" brushRef="#br0" timeOffset="26660.84">11070 6308 0,'0'0'0,"21"0"16,0 0-1,1 0-15,-1 0 0,0 0 16,0 0-16,0 0 0,0 0 0,1 0 16,-1 0-16,0 0 0,0 0 15,0 0-15</inkml:trace>
  <inkml:trace contextRef="#ctx0" brushRef="#br0" timeOffset="26798.76">11091 6414 0,'0'0'0,"0"21"0,0 0 16,21-21 15,1 0-31,-1 0 0,0 0 0,0 0 16,0-21-16,0 21 0,1-21 16,20-1-16</inkml:trace>
  <inkml:trace contextRef="#ctx0" brushRef="#br0" timeOffset="27393.21">12298 6181 0,'0'0'0,"0"-21"0,21 21 0,-21-22 16,21 22-16,0-21 0,0 21 0,-21-21 15,0 0-15,22 0 0,-22 0 16,0-1-16,0 1 16,0 0-16,0 0 0,0 0 0,-22 0 15,-20 21-15,21 0 0,0 0 16,0 0-16,-22 0 0,22 0 15,0 21-15,-21 21 0,20-21 0,-20 0 16,21 22-16,-21-22 0,20 21 0,1-21 16,-21 85-1,42-63-15,0-1 0,0-21 16,0 0-16,21 0 0,0-21 16,0 22-16,1-22 0,20 0 15,-21 0-15,21 0 0,-20 0 0,20-22 16,-21 1-16,0 21 0,0-21 0,1 0 15,-1-21-15,0 20 0,0 1 16,0 0-16,-21-21 0,0-1 0,21 22 16,-21-21-16,22 21 0,-22 0 0,0-1 15,0 1-15,0 0 0,0 42 32,0 0-32,0 1 15,0 20-15,0-21 0,0 0 0,0 22 16,0-22-16,0 0 0,21 0 15,-21 21-15,21-20 0,0-1 16,-21 0-16,21 0 0,0 0 0,22-21 16,-22 0-16,0 0 0,0 0 0,0 0 15,22 0-15,-22 0 0</inkml:trace>
  <inkml:trace contextRef="#ctx0" brushRef="#br0" timeOffset="27629.08">13166 5842 0,'0'0'16,"0"-21"-16,-22 42 31,22 21-31,-21-20 0,21-1 16,0 21-16,0-21 0,0 22 0,0-22 16,0 0-16,-21 42 0,21 1 15,0-43-15,0 0 16,0 22-16,0-22 15,0 0-15,21-21 0,0 0 16</inkml:trace>
  <inkml:trace contextRef="#ctx0" brushRef="#br0" timeOffset="27785.9">12890 6138 0,'0'0'0,"22"0"15,-1 0 1,0 0-16,0 0 0,21 0 0,1 0 16,-22 0-16,21 0 0,1-21 0,41 21 15,-41-21-15,-1 21 16,21-21-16,-20 21 0</inkml:trace>
  <inkml:trace contextRef="#ctx0" brushRef="#br0" timeOffset="28276.11">13906 5673 0,'0'0'16,"0"-21"-16,-21-1 0,21 1 0,-21 0 16,0 0-16,0 21 0,0 0 15,-1 0-15,1 0 0,21 21 0,0 0 16,-21 0-16,21 22 16,0-22-16,0 21 0,0 22 0,0-22 15,0 0-15,0 1 0,0-1 16,0 0-16,0 1 0,0-22 15,0 21-15,0-21 0,0 1 0,0 20 0,0-21 16,0 0-16,0 0 0,0 22 16,0-22-1,0-42 1,0 0 0,0-1-16,0 1 0,0 0 15,0 0-15,21 0 0,-21 0 0,21-22 16,1 22-16,-1 0 0,0 0 15,0 0-15,43-22 16,-43 43-16,42-21 0,-42 21 0,22 0 16,-22 0-16,0 0 0,0 21 15,0-21-15,1 21 0,-22 1 16,21-1-16,-21 21 0,0-21 0,0 0 16,0 1-16,-21-1 0,-1 21 15,1-42-15,-21 21 0,21 0 0,-43 1 16,22-1-16,0-21 0,20 0 15,1 0-15,0 0 0,0 0 16,0 0-16,42-21 16,0 21-1,0-22-15,0 1 0</inkml:trace>
  <inkml:trace contextRef="#ctx0" brushRef="#br0" timeOffset="28577.93">14880 5990 0,'-21'0'0,"0"0"16,21 21 46,0 1-62,0-1 16</inkml:trace>
  <inkml:trace contextRef="#ctx0" brushRef="#br0" timeOffset="28797.34">14944 6414 0,'0'0'0,"0"21"0,0 0 0,0 0 15,0 21 1,-22-20-16,1-1 0,0 0 0,21 0 0,-21 0 16,0 22-16,0-22 0,-1 0 0,-20 0 15,0 0-15,21 0 16,-22-21-16,1 22 0,0-22 0</inkml:trace>
  <inkml:trace contextRef="#ctx0" brushRef="#br0" timeOffset="33146.91">5884 1524 0,'0'0'0,"21"0"0,1-21 15,20 0-15,-21 0 0,0-1 16,-21 1-16,0 0 16,0 0-16,-21 0 15,0 21-15,-21 0 16,20 0-16,1 0 0,-21 21 0,0-21 16,20 21-16,-20 0 0,21 0 15,0-21-15,0 22 0,21-1 0,0 0 16,0 0-16,21-21 15,0 21-15,0 0 0,0-21 0,43 43 16,-22-43 0,-21 21-16,0 0 0,22 0 0,-22 22 15,-21-22-15,0 0 16,0 0-16,0 0 0,0 0 16,-42 1-16,-22-1 0,43 0 15,-21-21-15,20 0 0,-20 0 16,21 21-16,-21-21 0,20 0 0,1 0 15,21-21-15,0 0 16,0 0-16,0-1 0,0 1 16,0 0-16,0 0 0,21-21 15</inkml:trace>
  <inkml:trace contextRef="#ctx0" brushRef="#br0" timeOffset="33361.79">6138 1270 0,'0'21'32,"0"0"-32,0 1 0,0 20 15,0-21-15,0 0 0,0 0 16,0 22-16,0-22 0,0 21 0,0 1 16,0-1-16,0-21 15,0 0-15,0 0 0,0 1 0,0-1 16,0 0-16,21-21 31</inkml:trace>
  <inkml:trace contextRef="#ctx0" brushRef="#br0" timeOffset="33518.81">6011 1524 0,'0'-21'16,"21"21"-16,1 0 0,-1 0 15,0 0-15,0 0 16,0 0-16,0-21 0,1 21 0,-1 0 16,0 0-16,21-21 15,-21 21-15</inkml:trace>
  <inkml:trace contextRef="#ctx0" brushRef="#br0" timeOffset="33942.51">6583 1397 0,'0'-21'16,"-21"21"-16,-64-21 15,43 21-15,20 0 16,1 0-16,0 21 0,21 0 16,-21 0-16,21 0 0,-21 1 0,21-1 15,-21 0-15,21 0 16,0 0-16,0 22 0,0-22 0,0 21 15,0-21-15,0 0 0,21-21 16,0 22-16,0-22 0,0 0 16,0 0-16,1-22 15,-1 22-15,-21-21 0,21 0 16,-21 0-16,21 0 0,0 0 16,-21-1-16,0 1 0,0-21 0,0 21 15,0 0-15,0-1 0,0 1 16,0 0-16,0 42 31,0 0-31,0 1 16,0-1-16,0 0 0,0 0 15,0 0-15,21-21 0,-21 21 16,22 1-16,-1-22 16,0 0-1</inkml:trace>
  <inkml:trace contextRef="#ctx0" brushRef="#br0" timeOffset="34661.42">6752 1080 0,'0'0'0,"0"21"31,-21 0-31,21 0 16,0 21-16,0-20 0,0 20 15,0 0-15,0-21 0,0 22 0,0-1 16,0-21-16,0 22 0,0-22 16,0 21-16,21-21 0,-21 22 15,21-22-15,-21 0 16,21-21-16,-21 21 0,22-21 16,-1 0-16,0 0 0,0 0 0,-21-21 15,21 21-15,-21-21 0,21-22 16,1 22-1,-22 0-15,0 0 0,21 0 16,0 21 15,0 0-15,0 0-16,0 0 16,1 0-1,-1 0-15,0 0 16,0 0-16,0-21 15,0-1 1,1 22-16,-22-21 0,21 0 16,-21 0-16,21 21 0,0-21 15,-21 0 48,-21 21-32,0 0-15,0 21-16,-1 0 0,1 0 15,0 0-15,21 0 16,0 1-16,0-1 0,0 0 0,0 0 16,0 0-16,0 0 0,0 1 15,0-1-15,0 0 0,21-21 16,0 0-16,1 0 15,-1 0-15,0 0 0,0 0 16,0-21-16,-21 0 0,21 21 16,1-22-16,-22 1 0,0 0 0,21 0 15,0 0-15,-21-22 0,21 22 16</inkml:trace>
  <inkml:trace contextRef="#ctx0" brushRef="#br0" timeOffset="34827.33">7281 953 0,'-21'0'15,"0"0"-15,0 0 0,21 21 47</inkml:trace>
  <inkml:trace contextRef="#ctx0" brushRef="#br0" timeOffset="35015.73">6773 1185 0,'0'22'15,"21"-22"1,1 0-16,-1 0 0,21 0 0,0-22 15,-20 22-15,20-21 0,0 21 16,-21 0-16,1-21 0,-1 0 0,0 21 16,0 0-16</inkml:trace>
  <inkml:trace contextRef="#ctx0" brushRef="#br0" timeOffset="36085.61">5863 10668 0,'21'-21'0,"-21"0"16,21 21-16,1-21 0,-22-1 16,21 22-16,-21-21 15,0 0-15,0 0 0,0 0 16,0 0-16,0-1 0,0 1 0,0 0 15,-21 0-15,-1 21 0,-20-21 16,0 0-16,-85-1 16,84 22-16,1 0 0,0 22 15,21-22-15,-22 42 0,1-21 0,21 21 16,-22 43-16,22-43 0,21 1 16,0-1-16,0 0 0,0 1 15,0-1-15,0 0 0,0-20 0,64 62 16,-43-63-1,21 1-15,-21-22 0,22 0 16,-22 21-16,21-21 0,-21 0 0,22 0 16,-1 0-16,-21-21 0,22-1 15,-22 1-15,21 0 0,-21 0 0,0 0 16,22 0-16,-22-22 0,0 22 0,0-21 16,0-1-16,-21 1 0,22 0 15,-22 21-15,21-22 0,-21 22 0,0-21 16,0 21-16,0 42 15,0 21 1,0-21-16,0 0 16,0 22-16,0-22 0,0 21 0,0-21 15,0 1-15,0 20 0,0-21 0,0 0 16,0 0-16,0 1 0,21-1 16,0 0-16,0 0 15,0-21-15,1 0 0,-1 0 0,21 0 16,-21 0-16,22 0 0</inkml:trace>
  <inkml:trace contextRef="#ctx0" brushRef="#br0" timeOffset="36563.85">7112 10626 0,'0'0'0,"-42"-43"15,20 43 1,1-21-16,-21 0 0,21 21 0,-22 0 15,1 0-15,0 0 0,21 0 16,-22 0-16,1 21 0,0 0 0,20 1 16,-20 20-16,21-21 0,0 21 0,0-20 15,-1 20-15,1-21 0,21 21 16,0 1-16,0-22 0,0 21 16,21-21-16,1 1 0,-1-22 15,0 0-15,0 0 0,21 0 16,-20 0-16,20 0 0,-21 0 15,21-22-15,-20 22 0,20-21 0,0 0 16,-21 0-16,22-21 0,-22 20 16,21-20-16,-21 0 0,22-1 0,-22 1 15,0-21-15,0-86 16,-21 65-16,0 41 16,0 22-16,0-21 0,-21 21 15,0 21-15,0 0 16,0 21-16,21 0 0,-22 0 0,-20 64 15,42 0 1,0-43-16,0 21 0,0-20 0,0-1 16,0 0-16,0 1 0,0-22 0,0 21 15,21-21-15,0 1 0,1-1 16,-1 0-16,0 0 0,21-21 16,-21 21-16,22-21 0,-1 0 0,0 0 15,1 0-15</inkml:trace>
  <inkml:trace contextRef="#ctx0" brushRef="#br0" timeOffset="37059.57">7916 10689 0,'0'0'0,"0"-21"16,-21-64-16,0 85 0,0-21 16,0 0-16,-22 21 15,22 0-15,0 0 0,0 0 16,0 21-16,-1 0 0,-20 1 0,21-1 15,0 0-15,0 0 0,-1 21 16,1-20-16,0-1 0,21 42 16,0-42-16,0 22 0,0-22 0,0 0 15,0 0-15,0 0 0,21 1 16,0-1-16,1-21 16,-1 0-16,0 0 0,21 0 15,-21 0-15,1-21 0,20-1 0,-21 1 16,0 0-16,22 0 0,-22 0 0,21-64 15,-21 64 1,0-43-16,1 22 0,-22 0 0,21-22 16,-21 1-16,21 20 0,-21-20 0,0 21 15,0-1-15,0 1 0,0 0 16,0-1-16,0 22 0,0 0 16,-21 21-16,0 21 15,-1 43 1,22-22-16,-21 0 0,0 1 0,21 20 15,0 43-15,0-43 16,0-20-16,0 20 0,0-20 0,0-1 16,0 0-16,0-21 0,21 22 0,0-22 0,22 21 15,-22-42 1,0 21-16,0-21 0,22 0 0,-22 0 16,21 0-16,0 0 0,1 0 0,-1-21 15</inkml:trace>
  <inkml:trace contextRef="#ctx0" brushRef="#br0" timeOffset="37328.41">9038 10287 0,'0'0'0,"-21"0"0,-43 0 16,43 21-16,-21 0 0,0 22 15,-1-22-15,22 21 0,0 43 16,0-43-16,21-21 0,-21 64 16,21-64-16,0 22 15,0-22-15,0 21 0,0-21 0,0 0 0,0 1 16,21-1-16,0-21 0,21 21 16,-21-21-16,22 0 0,-1 0 15,-21 0-15,22 0 0,20 0 0</inkml:trace>
  <inkml:trace contextRef="#ctx0" brushRef="#br0" timeOffset="37596.26">9652 10181 0,'0'0'15,"21"0"-15,0-21 16,0 21-16,1 0 0,-1 0 15,0 0-15,21 0 0,-21 21 0,22 22 16,-22-22-16,0 21 0,0 0 16,-21 1-16,0-1 15,0 22-15,0-22 0,0 0 0,-21 1 16,0 20-16,0-21 0,0-20 0,-22 20 16,22-21-16,-21 21 0,-1 1 15,22-22-15,-21-21 0,42 21 16,-21-21-16,0 0 0,-1 0 15</inkml:trace>
  <inkml:trace contextRef="#ctx0" brushRef="#br0" timeOffset="37914.01">10710 10308 0,'0'-21'16,"-21"21"-1,127 212 48</inkml:trace>
  <inkml:trace contextRef="#ctx0" brushRef="#br0" timeOffset="38129.9">10880 10859 0,'0'21'16,"0"-42"-16,0 63 0,-22-21 16,22 0-16,-21 0 0,21 1 15,-21-1-15,21 0 0,-21 0 0,0 0 16,0 0-16,21 1 0,-22-1 15,1 0-15,0 0 0,0 0 0,0 0 16,0 1-16,-22-1 16,-20 0-16,42 0 0</inkml:trace>
  <inkml:trace contextRef="#ctx0" brushRef="#br1" timeOffset="45176.92">952 8784 0,'-21'0'78,"0"0"-63,21 21-15,-21 1 16,21-1 0,0 0-16,0 0 15,0 0 1,0 0-16,0 1 31,21-22-15,0 0-16,0-22 15,1 1 1,-22 0-16,0 0 0,0 0 16,0 0-16,0-1 15,0 1-15,0 0 16,0 0-16,-22 21 15,22-21-15,-21 21 16,0 0-16,0 0 16,21 21-1,-21-21-15,21 21 0,-21 0 16,21 0-16,0 1 0,-22-1 16,22 0-16,0 0 0,0 0 15,0 0-15,0 1 16,22-1-16,-1-21 15,0 0 1,0 0-16,0 0 16,0-21-1,-21-1-15,0 1 16,0 0-16,0 0 0,0-21 16,0 20-1,0 1-15,0 0 0,-21 21 16,21-21-16,-21 21 0,0 0 15,0 0 1,0 21-16,21 0 16,0 0-16,0 1 15,-22-1-15,22 0 0,0 0 0,0 0 16,0 0 0,0 1-16,0-1 0,22-21 15,-1 0 1,0 0-16,0 0 15,0 0-15,-21-21 16,21 21-16,-21-22 0,22 1 16,-22 0-16,0 0 0,0 0 15,0 0-15,0-1 0,0 1 16,-22 0-16,1 21 0,0-21 16,0 21-1,0 0-15,0 0 16,-1 21-16,22 0 0,-21-21 0,21 21 15,0 1-15,0-1 16,0 0-16,-21 0 0,21 0 0,0 0 16,0 1-16,0-1 15,21-21-15,0 0 0,1 0 16,-1 0-16,0 0 16,0 0-16,0 0 0,-21-21 15,21 21-15,-21-22 0,0 1 16,0 0-16,0 0 15,0 0-15,0 0 0,-21-1 16,0 22-16,0 0 16,0 0-16,0 0 15,-1 0 1,1 22 0,21-1-16,0 0 0,0 0 15,0 0-15,0 0 16,0 1-16,21-22 15,1 0-15,-1 0 16,0 0-16,0 0 0,0 0 16,0 0-16,1-22 15,-22 1-15,0 0 16,0 0-16,0 0 16,0 0-16,0-1 15,0 1-15,-22 21 0,1-21 16,0 21-16,0 0 15,0 0-15,0 0 16,-1 21-16,1 0 0,21 1 16,0-1-16,0 0 0,0 0 15,0 0-15,0 0 0,0 1 16,21-22 0,1 0-16,-1 0 0,0 0 15,0 0-15,0 0 0,0 0 16,1-22-1,-1 1-15,-21 0 16,0 0-16,0 0 16,0 0-16,0-1 0,-21 1 15,-1 21-15,1 0 16,0 0-16,0 0 0,0 0 16,0 21-1,21 1-15,-22-1 0,22 0 16,0 0-16,0 0 0,0 0 15,0 1-15,0-1 16,22-21 0,-1 0-16,0 0 15,0 0-15,-21-21 16,21 21-16,-21-22 0,21 22 16,-21-21-16,0 0 0,0 0 15,0 0-15,-21 21 16,0-21-16,0 21 15,0 0 1,0 0-16,21 21 16,0 0-1,0 0-15,0 0 16</inkml:trace>
  <inkml:trace contextRef="#ctx0" brushRef="#br1" timeOffset="45897.35">1714 8975 0,'0'0'0,"-21"0"0,0 0 0,-42 0 16,41 0-1,1 21-15,0-21 0,0 0 16,0 0-16,0 0 0,-1 0 15,1 0-15,0 0 16,42 0 31,0 0-47,1 0 16,20 0-16,-21 0 0,0 0 0,22 0 15,-1 0-15,0 0 16,1 0-16,-1 0 0,0 0 0,22 0 15,-22 0-15,0 0 0,22 0 16,-1 0-16,-20 0 0,20 0 0,1 0 16,-1 0-16,-20 0 0,20-21 15,-21 21-15,1 0 0,-22 0 16,21 0-16,-21 0 0,1 0 0,-1 0 16,-42-21 30,-1 21-46,1 0 16,0 0 0,21-22-16,-21 1 15</inkml:trace>
  <inkml:trace contextRef="#ctx0" brushRef="#br1" timeOffset="46433.48">2265 8636 0,'0'0'0,"-21"0"16,-1 0-16,1 0 15,21 21 1,0 0-16,0 1 15,0-1 1,0 0-16,21-21 0,1 21 0,-1-21 16,0 21-16,21-21 0,-21 21 15,22-21-15,-22 0 0,21 22 0,1-22 16,-22 21-16,21-21 16,0 0-16,22 0 0,-43 0 15,0 0-15,22 0 16,-22 0-16,-42 0 31,-1 0-31,1 0 16,0 21-16,0 0 0,0-21 15,-22 21-15,1 22 16,21-43-16,-21 21 0,20 0 16,1 0-16,0 0 0,0 0 0,-21 1 15,20-1-15,1 0 0,0 0 16,0 0-16,21 0 15,-21-21-15,21 22 16,0-1-16,-21-21 16,21 21-1,0-42 17,0 0-32</inkml:trace>
  <inkml:trace contextRef="#ctx0" brushRef="#br1" timeOffset="49089.24">3365 10880 0,'-21'0'16,"0"0"-1,0 0-15,0 0 16,0 0-16,-1 0 0,1 0 15,21 21-15,-21-21 0,0 0 16,0 0-16,0 0 0,-1 21 0,1-21 16,-21 0-16,0 0 0,20 0 15,1 0-15,0 0 16,0 0-16,0 0 31,42 0 16,0 0-47,0 0 0,0 0 16,1 0-16,-1 0 0,0 0 15,0 0-15,21 0 0,-20 0 0,-1 0 16,0 0-16,0 0 0,21 0 16,-20 0-16,20 0 0,-21-21 15,21 21-15,1 0 0,-1 0 0,0 0 0,22 0 16,-22 0-16,22 0 15,-1-21-15,1 21 0,-1 0 0,-20 0 16,84 0-16,-85 0 0,0 0 16,22 0-16,-22-21 0,0 21 0,1 0 15,-1 0-15,-21 0 0,22-22 16,-1 22-16,-21-21 0,21 21 0,1 0 16,-22 0-16,21 0 0,-21 0 0,1 0 15,20-21-15,-21 21 0,0 0 16,0 0-16,1 0 15,-1 0 1,-42 0 31,-1 0-16,1 0-15,21-21-16,-21 21 0,21-21 15</inkml:trace>
  <inkml:trace contextRef="#ctx0" brushRef="#br1" timeOffset="49925.96">4318 10541 0,'0'21'31,"0"0"-31,0 1 16,21-22-16,0 21 0,0 0 15,1-21-15,-1 0 16,0 21-16,0-21 0,0 21 16,0-21-16,22 0 0,-22 21 0,0-21 15,21 0-15,-20 0 0,20 0 0,-21 22 16,0-22-16,22 0 0,-22 0 0,0 0 16,0 0-16,0 21 0,0-21 15,1 0-15,-1 0 0,21 0 16,-21 0-1,-21 21 17,-21-21-17,0 0-15,0 0 0,0 0 16,-1 0-16,1 21 0,0-21 0,0 0 16,0 21-16,0-21 0,-1 21 15,-20-21-15,21 22 0,0-22 0,-22 21 16,1 0-16,21-21 0,-21 21 0,20 0 15,-20-21-15,21 21 0,0 1 16,0-22-16,-1 21 0,1 0 0,0-21 16,0 21-16,0-21 15,21 21-15,21-21 63,0 21-63,0-42 15,0 21-15,1-21 0,-1 21 0,-21-21 16,21 0-16,21 21 0,-21-21 0,1-1 16,41 1-16,1-21 0,-43 21 15,0 21-15,21-21 0,-21-1 16,1 1-16,-1 21 0,0-21 0,0 21 16,21-21-16,-42 0 15,22 21-15,-22-21 0,21 21 0,0 0 16,0 0-1,0 0 1,-42 0 31,0 0-47,0 0 16,-22 0-16</inkml:trace>
  <inkml:trace contextRef="#ctx0" brushRef="#br1" timeOffset="50618.79">4741 10710 0,'0'0'0,"-21"0"16,0 0-16,0 0 15,0 0-15,-1 0 0,-41-21 16,42 21-16,0 0 0,-1 0 0,-20-21 16,21 21-16,0 0 0,0-21 15,-1 21-15,1 0 0,0 0 16,0 0-16,0 0 16,21 21 30,21-21-30,0 0-16,0 0 0,0 21 16,1-21-16,-1 0 0,0 21 0,0-21 15,0 0-15,22 22 0,-1-22 0,0 0 16,-21 21-16,22-21 0,-1 0 16,0 0-16,1 0 0,-22 0 15,21 0-15,-21 0 0,1 0 0,-1 0 16,0 0-16,0 0 0,0 0 15,-42 0 32,0 0-47,21 21 16,-21-21-16,0 0 0,-1 21 16,1-21-16,0 21 0,0-21 0,0 21 15,0-21-15,-22 22 0,22-1 16,0-21-16,-21 21 0,20 0 0,-20-21 15,21 21-15,0-21 0,0 21 16,-22-21-16,22 22 0,0-22 16,-21 21-16,42 0 15,-22-21-15,1 0 16,21 21 93,21-21-93,1 0 15</inkml:trace>
  <inkml:trace contextRef="#ctx0" brushRef="#br1" timeOffset="60138.39">11155 10689 0,'0'-21'16,"0"0"46,-21 21-46,-1 0-1,1 0-15,21 21 141,0 0-125,21-21-1,1 21-15,-22 1 16,21-22-16,0 0 0,0 21 15,0-21-15,0 0 16,1 21-16,-1-21 0,0 0 16,0 0-16,0 0 0,0 0 0,1 21 15,-1-21-15,0 0 0,42 0 16,-41 0-16,-1 0 0,0 21 16,0-21-16,0 0 0,0 0 0,1 0 15,-1 0-15,0 21 0,0-21 0,0 0 16,0 0-16,1 0 0,-1 0 0,0 0 15,0 22-15,21-22 0,-20 0 16,-1 0-16,0 0 0,42 0 16,-20 0-16,-1 0 15,0 0-15,-20 0 0,-1 0 0,21 0 16,0 21-16,1-21 16,-22 0-16,0 0 0,21 0 0,-20 0 15,-1 0-15,0 0 0,21 0 0,-21 0 16,1 0-16,-1 0 0,0 0 0,0 0 15,43 0-15,-43 0 16,0 0-16,0 0 0,0 0 0,0 0 16,43 0-16,-43 0 0,0 0 15,0 0-15,1 0 0,20 0 16,-21 0-16,0 0 0,0 0 0,1 0 16,20-21-16,-21 21 0,0 0 15,0 0-15,1 0 0,-1 0 0,0-22 16,0 22-16,21 0 0,-20 0 0,-1 0 15,0-21-15,0 21 0,0 0 0,0 0 16,1 0-16,-1-21 0,0 21 16,0 0-16,0 0 0,0 0 0,1-21 15,-1 21-15,0 0 0,0 0 16,0 0-16,0-21 0,1 21 0,-1 0 0,0 0 16,0-21-16,0 21 15,0 0 1,-21-22-1,22 22 1,-44 0 234,1 0-250,0 0 16,0 0-16,0 0 0,0 0 0</inkml:trace>
  <inkml:trace contextRef="#ctx0" brushRef="#br1" timeOffset="65537.03">13504 10774 0,'21'0'94,"1"0"-79,-1-21-15,0 21 16,0 0-16,0 0 0,-21-21 15,21 21-15,1 0 0,-1 0 16,0-22-16,0 22 0,0 0 16,0-21-16,1 21 15,-1 0-15,0-21 16,0 0-16,0 21 0,0 0 0,-21-21 0,22 21 16,-1 0-16,0-21 0,0 21 15,0-22-15,0 22 0,1-21 0,-1 0 16,0 21-16,0-21 0,0 21 15,0-21-15,1 21 0,-1-21 16,0 21-16,0-22 0,0 22 0,0-21 16,22 0-16,-22 21 0,0 0 15,0-21-15,0 0 0,1 21 0,-1-21 16,0-1-16,0 22 16,0-21-16,0 21 0,1 0 0,-1-21 15,0 21-15,-21-21 0,21 21 0,0-21 16,0 21-16,1-21 0,-1 21 15,-21-22-15,21 22 0,0-21 0,0 21 16,0 0-16,1-21 0,-22 0 16,21 21-16,0-21 0,0 21 0,0-21 15,0-1 1,1 22-16,-1-21 0,0 21 16,-21-21-16,21 0 0,0 0 15,0 21-15,-21-21 0,22 21 16,-1-22-16,0 1 0,0 21 15,-21-21-15,21 0 0,0 21 16,1-21-16,-22 0 16,21 21-16,0-22 0,0 1 15,0 21-15,-21-21 0,21 0 0,1 21 16,-1-21-16,0 0 0,0 21 16,-21-22-16,21 1 0,0 21 0,1-21 15,-1 0-15,21-21 16,-21 20-16,-21 1 0,21 0 15,-21 0-15,22 21 0,-22-21 16,21 0-16,0-1 0,0 22 0,-21-21 16,21 0-16,0 0 0,1 0 0,-22 0 15,21 21-15,0-22 16,0 1-16,-21 0 0,21 21 0,22-63 16,-1 20-1,-42 22-15,0 0 16,21 0-16,0 0 0,0-1 15,-21 1-15,22 0 0,-1 0 0,-21 0 16,21 0-16,0-1 0,0 1 0,0 0 16,1-21-16,-1 21 0,0-1 15,21-20-15,-21 21 0,1 0 16,20-22-16,-21 22 0,0 0 16,0-21-16,1 21 0,-1-1 15,0 1-15,0 0 0,-21 0 0,21 0 16,0 0-16,1-1 0,-1-20 0,0 21 15,0 0-15,21-22 16,-20 1-16,-1 21 0,0 0 16,0 0-16,-21-22 0,42 1 15,-20 21-15,-1-22 0,-21 22 0,21 0 16,0-21-16,-21 21 0,21-1 16,0 1-16,-21 0 0,22 0 15,-1-21-15,-21 20 0,21 1 0,0 0 0,-21 0 16,0 0-16,21-22 0,0 22 15,-21 0-15,0 0 0,22 0 0,-22 0 16,21-22-16,-21 22 0,21 0 0,-21 0 16,0 0-16,0-22 0,21 22 15,-21 0-15,21 0 0,-21 0 16,0-1-16,0-20 0,21 21 0,-21 0 0,22 0 16,-22-1-16,0 1 0,0 0 15,21 0-15,-21 0 0,21 0 16,-21-1-16,21-20 0,-21 21 0,21 0 15,-21 0-15,0-1 0,0 1 16,21 0-16,-21 0 0,22 0 16,-22 0-16,0-22 0,0 22 0,42-64 15,-21 1 1,-21 63-16,0-1 0,21-20 16,-21 21-16,21-21 0,-21 20 0,0 1 15,0-21-15,0 21 0,22 0 0,-22-1 16,21-20-16,-21 21 0,0 0 15,0 0-15,0-1 0,21 1 0,-21-21 16,21 21-16,-21 0 0,0-1 16,21 1-16,-21-21 0,0 21 15,0 0-15,0-22 0,0 22 0,0 0 16,0-21-16,0 20 0,0 1 0,0 0 16,0-21-16,0 21 0,0-1 15,0-20-15,0 21 0,0 0 0,0-22 16,0 22-16,0 0 0,0 0 0,0-21 15,0 20-15,0 1 0,0-21 16,0-43 0,0 64-16,0-21 0,0-1 15,0 1-15,0 0 0,0 21 0,0-22 16,0 22-16,0-21 0,0-1 16,0 22-16,0-21 0,0 21 0,-21-22 15,21 22-15,0-21 0,0 21 16,0-22-16,0 22 0,0-21 0,0 0 15,0 20-15,0-20 0,0 21 0,0-21 16,0-1-16,0 22 0,0-21 16,0-1-16,0 22 0,0-21 0,0 0 15,0-1-15,0 22 0,0-21 0,0-1 16,-21 22-16,21-21 0,0 21 16,0-64-1,0 43-15,0 21 0,0-1 0,-21-20 16,21 21-16,0 0 0,-21-22 15,21 22-15,0-21 0,-22 21 0,22-22 16,0 22-16,0-21 0,-21 21 0,0-22 16,21 1-16,-21 21 0,21-21 15,0 20-15,-21-20 0,0 0 0,-1 21 16,22-22-16,-21 22 0,0-21 0,21 21 16,0-22-16,-21 1 0,0 21 15,21-43-15,-21-20 16,21 41-16,-22 22 0,22-21 15,0-1-15,0 22 0,-21-21 16,21 0-16,-21 20 0,21-20 0,-21 21 16,21-21-16,0-22 0,-21 22 15,0 21-15,21-22 16,-22 1-16,22 21 0,0-22 16,0 22-16,-21 0 0,21 0 0,-21-21 15,21 20-15,0 1 0,0 0 16,-21-42-16,0 41 0,21-20 15,0 21-15,0 0 0,-21-22 16,21 22-16,-22 0 0,1 0 0,21-21 16,-21 20-16,21 1 0,-63-42 15,63 42 1,-22-1-16,1 1 0,0 0 0,0 0 16,0 0-16,0 0 0,-1-1 0,1 1 15,0 0-15,0 0 0,0 0 16,-22-22-16,1 1 15,21 21-15,0 0 0,0 0 0,-1-1 16,1 1-16,21 0 0,-21 0 16,0 0-16,0 0 0,0-1 0,-1 1 15,1 0-15,21 0 0,-21 0 16,0 0-16,0-1 0,0 1 16,21 0-16,-22 0 0,1 21 0,21-21 15,-21 0-15,0-1 0,0 1 0,0 0 16,-1 0-16,1 0 15,0 0-15,0-1 0,0 1 16,0 21-16,-1-21 0,1 0 16,0 21-16,21-21 0,-21 0 0,0 21 15,0-22-15,-1 22 0,1-21 0,0 0 16,0 21-16,0-21 0,0 21 16,-1-21-16,1 21 0,0 0 0,0-21 15,0 21-15,0 0 0,-1-22 16,1 22-16,0 0 0,0 0 0,0-21 15,-22 21-15,22 0 0,0-21 16,0 21-16,0 0 0,-22 0 0,22 0 16,0 0-16,-21 0 0,21 0 15,-22 0-15,22 0 0,-21 0 0,21 0 16,-22 0-16,22 0 0,-21 21 0,21-21 16,-1 0-16,-20 0 0,21 0 15,-21 21-15,20-21 0,1 0 16,0 22-16,0-22 0,0 21 15,0-21-15,-1 0 0,1 21 0,0-21 16,0 0-16,-21 21 0,-1-21 16,1 21-16,21-21 15,0 0-15,-22 21 0,1 1 16,0-1-16,20-21 0,1 0 0,0 21 16,0-21-16,0 21 0,0-21 15,-1 21-15,1-21 0,0 21 0,-21 1 16,21-1-16,-1 0 15,1-21-15,0 21 0,0 0 16,0-21-16,21 21 0,-21 1 16,-1-1-16,1-21 0,21 21 15,0 0-15,-21-21 0,21 21 16,-42 22-16,42-22 16,-21 0-16,21 0 15,-22 0-15,1 0 0,21 1 0,0-1 16,-21-21-16,21 21 0,-42 21 15,42-21-15,0 1 0,0-1 16,-21 0-16,21 0 0,0 0 16,-22 0-16,22 1 0,0-1 15,0 0-15,0 0 16,0 0-16,0 0 0,-21 1 16,21-1-16,0 0 0,-21 0 15,21 0-15,0 0 16,0 1-1,0-1-15,0 0 16,0 0 0,0 0-16,0 0 15,0 1 17,-21-22 46,21-22-63,-21 1-15,0 0 16,21 0-16,0 0 0</inkml:trace>
  <inkml:trace contextRef="#ctx0" brushRef="#br1" timeOffset="66045.35">13144 1185 0,'0'0'0,"22"0"32,-1 0-17,0 0-15,0 22 16,0-1-16,0 0 15,1-21-15,-1 21 0,0 0 16,0 0-16,0 1 0,0-22 0,1 21 16,-22 0-16,21 0 0,0 0 15,-21 0-15,0 1 0,0-1 0,21 0 16,-21 0-16,0 0 0,0 0 0,0 1 16,0-1-16,0 0 15,0-42 32,0 0-47,0-1 16,0 1-1,0 0-15,0 0 16,21 21-16,-21-21 0</inkml:trace>
  <inkml:trace contextRef="#ctx0" brushRef="#br1" timeOffset="66629.52">13864 1185 0,'0'22'62,"-21"-1"-62,0 0 16,0 0-16,21 0 0,-22 0 16,22 1-16,-21 20 0,-21 0 15,21-21-15,21 1 0,-21-1 16,-1 0-16,1 21 0,0-42 0,0 21 16,21 1-16,0-1 0,-21-21 0,0 21 15,21-42 32,0 0-31,21-1-16,0 22 0,0-21 15,0 0-15,0 0 0,1 0 0,-1-22 16,21 22-16,22-42 16,-1-1-16,-42 43 0,0 0 15,1 0-15,-22 0 0,21-1 16,-21 44-1,-21-22 1,-1 21-16,1 0 0,0 0 16,0 0-16,0 22 0,0-22 15,-22 21-15,22 22 16,0-43-16,0 0 0,0 21 0,-1-21 16,22 1-16,0-1 15,-21 0-15,21 0 16,-21-21-16,21-21 31,0 0-31,0 0 16,0-1-16</inkml:trace>
  <inkml:trace contextRef="#ctx0" brushRef="#br1" timeOffset="71174.28">5461 4890 0,'21'0'15,"-42"0"48,0 0-48,0 0-15,-1 0 16,1 0-16,0 21 16,0-21-16,0 0 0,0 0 15,-1 0-15,1 0 16,0 0-16,0 0 15,0 0-15,0 0 32,42 0 15,0 0-32,0 0-15,0 0 16,0 0-16,1 0 0,-1 0 15,0 0-15,0 0 16,0 0-16,0 0 0,1 0 16,-1 0-16,0 0 0,0 0 15,0 0-15,0 0 0,1 0 16,-1 0-16,0 0 0,0 0 0,21 0 16,-20 0-16,-1 0 0,21 0 15,-21 0-15,22 0 0,-22 0 16,21 0-16,-21 0 0,22 0 0,-22 0 15,21 0-15,-21 0 0,22 0 16,-1 0-16,-21 0 0,0 0 16,22 0-16,-22 0 0,0 0 15,0 0-15,0 0 0,0 0 0,22 0 16,-22 0-16,0 0 0,0 0 16,0 0-16,1 0 0,-1 0 0,0 0 15,0 0-15,0 0 0,0 0 16,1 0-16,-1 0 0,0 0 15,0 0-15,0-21 0,0 21 0,1 0 16,-1 0-16,0 0 16,-21-22 140,-21 22-156,0 0 0,21-21 16,-22 21-16</inkml:trace>
  <inkml:trace contextRef="#ctx0" brushRef="#br1" timeOffset="72288.67">6477 4614 0,'0'22'188,"21"-22"-188,0 0 15,-21 21-15,21-21 16,1 21-16,-1-21 15,0 21-15,0-21 0,0 0 16,0 21-16,1-21 0,-1 21 16,0-21-16,0 22 0,0-22 15,0 21-15,1-21 0,-1 21 0,0-21 16,0 21-16,0-21 0,0 21 0,1-21 16,-1 0-1,0 21-15,0-21 0,0 0 0,0 0 16,1 0-1,-1 0-15,-42 22 79,-1-22-64,1 21-15,0 0 16,0-21-16,21 21 0,-21-21 0,0 21 15,-1-21-15,1 21 0,0-21 0,0 22 16,0-22-16,0 21 0,-1 0 16,1-21-16,0 21 0,0-21 0,0 21 15,0-21-15,-1 21 0,1-21 16,0 22-16,0-22 16,0 0-16,21 21 0,-21 0 15,-1-21-15,1 21 16,0-21 15,0 0 125,0 21-140</inkml:trace>
  <inkml:trace contextRef="#ctx0" brushRef="#br1" timeOffset="73274.1">5503 5715 0,'0'0'0,"21"0"78,1 0-62,-1 0-16,21 0 0,-21 0 0,22 0 16,-22-21-16,21 21 15,0 0-15,22-21 0,-22 21 0,1 0 16,-1 0-16,0 0 0,22 0 0,-22 0 16,0-21-16,1 21 0,-1 0 15,0 0-15,1 0 0,-1 0 0,43-22 16,-43 22-16,0 0 15,1-21-15,-1 21 0,0 0 0,1-21 16,-1 21-16,-21 0 0,22 0 0,-22-21 16,21 21-16,-21 0 0,0 0 15,1 0-15,-1-21 0,0 21 16,0 0-16</inkml:trace>
  <inkml:trace contextRef="#ctx0" brushRef="#br1" timeOffset="73993.61">6816 5419 0,'-22'0'15,"22"-21"-15,-21 21 16,0 0 15,21 21 0,0 0-15,21-21-16,0 21 0,1-21 16,-22 21-16,21-21 0,0 21 15,0-21-15,-21 22 0,21-22 16,0 21-16,1-21 0,-1 21 0,0-21 16,21 21-1,1 0-15,-22-21 16,0 0-1,-42 21 48,0-21-63,-1 0 0,1 22 16,0-22-16,0 0 15,0 21-15,0 0 16,-1-21-16,1 0 0,0 21 0,0-21 15,0 21-15,0-21 0,-1 21 16,1-21-16,21 22 0,-21-22 16,0 0-16,21 21 15,0-42 95</inkml:trace>
  <inkml:trace contextRef="#ctx0" brushRef="#br1" timeOffset="74877.67">5503 6392 0,'-21'0'0,"0"0"16,0-21-16,0 21 0,-1 0 16,1 0-16,0 0 15,0 0-15,0 0 0,0 0 16,-1 0-16,1 0 15,0 0-15,42 0 63,0 0-63,1 0 0,20 0 0,0 0 0,1 0 16,20 0-16,-21 0 0,22 0 15,-1 0-15,1 0 0,-1 0 16,22 0-16,-21 0 0,-22 0 15,127 0-15,-126 0 16,-1 0-16,-21 0 0,21 0 0,-20 0 16,-1 0-16,0 0 0,0 0 15,0 0-15,-21-21 32,21 21-32,-42 0 46,0 0-30,0 0-16,0 0 16</inkml:trace>
  <inkml:trace contextRef="#ctx0" brushRef="#br1" timeOffset="75437.41">6159 6181 0,'-21'-21'0,"0"21"16,21 21-1,0 0 1,0 0-1,0 0-15,0 0 16,0 1-16,0-1 0,21-21 16,0 0-16,1 21 0,-1-21 15,0 0-15,0 0 0,0 0 0,0 0 16,1 0-16,-1 0 16,21 0-16,-21 0 0,0 0 15,1 0-15,-1 0 0,-42 0 63,-1 21-63,1-21 0,0 21 0,0-21 15,0 21-15,0 1 0,-1-1 16,1 0-16,-21-21 0,21 21 0,0 0 16,-1 0-16,1 1 0,0-1 0,0 0 15,0 0-15,0-21 16,21 21-16,-22-21 15,22 21 1,0-42 31,0 0-31,0 0-16,0 0 15,0 0-15</inkml:trace>
  <inkml:trace contextRef="#ctx0" brushRef="#br0" timeOffset="137396.51">5546 12002 0,'0'0'0,"21"0"0,-21-22 0,21 1 16,0 21-16,0-21 0,0 21 16,1-21-16,-1 0 0,0 21 0,0-21 15,0-1-15,0 22 0,1-21 16,-22 0-16,0 0 0,0 0 16,-43 21-1,22 0-15,0 0 0,-64 0 16,43 0-16,0 0 0,-22 0 0,22 21 15,-1 0-15,1-21 0,0 21 16,21 0-16,-64 64 16,64-64-16,21 0 0,0 1 15,0-1-15,0 0 0,0 0 16,21 0-16,0-21 0,0 21 0,22-21 16,-22 22-16,21-22 0,0 0 15,22 21-15,-22 0 0,22-21 0,-22 0 16,22 21-16,-22-21 0,21 21 15,-20-21-15,-1 0 0,-21 21 0,22 1 16,-22-22-16,-21 21 0,0 0 16,0 0-16,-21 0 0,-1-21 15,1 21-15,-63 22 16,20-43-16,22 21 0,-22-21 16,22 21-16,-22-21 0,22 0 0,0 0 0,-1 0 15,1 0-15,0 0 16,21 0-16,-1 0 0,1 0 0,0 0 15,0 0-15,0-21 0,21 0 16,0 0 0,21-1-16,0 22 15,0-21-15,0 21 0</inkml:trace>
  <inkml:trace contextRef="#ctx0" brushRef="#br0" timeOffset="138382.18">6181 12023 0,'0'0'0,"-22"0"31,1 21-31,21 0 0,0 0 16,0 0-16,0 1 0,0 20 15,0-21-15,0 0 0,0 22 16,0-22-16,0 0 0,0 0 16,0 0-16,0 0 0,21-21 15,1 22-15,-1-22 0,0 0 0,0 0 16,0 0-16,22 0 0,20 0 16,-42-22-16,43-20 15,-43 21-15,0 0 0,21 0 0,-20-1 16,-1-20-16,-21 0 0,21-22 15,0 22-15,-21 21 0,0-22 16,0 22-16,0 0 0,0 0 16,0 42-1,0 0 1,0 22-16,-21-22 0,21 0 16,0 21-16,0-21 0,0 22 0,0-22 15,0 0-15,0 21 0,21-20 16,0-1-16,0 0 0,1-21 0,-1 21 15,0-21-15,21 0 0,1 0 16,-22 0-16,21 0 0,0 0 16,1 0-16,-22-21 0,21 21 0,-21-21 15,22 0-15,-22-22 0,0 22 16,0-21-16,0-1 0,1 1 0,-22-43 16,0 43-16,0 0 0,0-1 15,0 1-15,0 21 0,0-21 16,0 20-16,0 1 0,0 0 0,-22 21 15,1 21 1,21 22 0,0-1-16,0-21 0,0 21 15,0 1-15,0-1 0,0 0 16,0-20-16,0 20 0,0 0 16,0 1-16,0-22 0,0 21 0,0-21 15,0 0-15,21 1 0,-21-1 16,0 0-16,0-42 31,0 0-31,0-1 16,0 1-16,0-21 0,0 21 15,0 0-15,0-1 0,22-20 16,-1 21-16,0-21 0,0 20 16,0 1-16,0 0 0,1 0 0,20 0 15,0 21-15,1 0 16,-22 0-16,21 0 0,0 0 0,22 21 15,-43 0-15,21 21 0,-20-20 16,-22-1-16,0 0 0,21 21 16,-21-21-16,0 22 0,-21-1 15,-1-21-15,1 0 0,-21 1 16,21-1-16,-22 0 0,22 0 0,-21-21 16,21 21-16,-22 0 0,22-21 0,0 0 15,0 0-15,0 0 16,0 0-16,-1 0 0,22-21 31,0 0-15,22 21-16,-1-21 0,0 0 0</inkml:trace>
  <inkml:trace contextRef="#ctx0" brushRef="#br0" timeOffset="138717.98">8826 11621 0,'0'0'0,"-21"-22"16,0 22-16,0 0 15,0 0-15,0 0 0,-1 22 16,1-1-16,0-21 0,21 42 15,-21-21-15,0 0 0,0 22 0,-1-22 16,1 21-16,0-21 0,21 22 16,0-1-16,-21 0 0,21-20 0,0 20 15,0-21-15,0 0 0,0 22 16,0-22-16,0 0 0,21 0 16,0 0-16,0-21 0,1 0 15,-1 0-15,21 0 0,-21 0 0,22 0 16,-22 0-16,21-21 0,-21 0 15,22 21-15</inkml:trace>
  <inkml:trace contextRef="#ctx0" brushRef="#br0" timeOffset="139046.79">9271 11515 0,'0'0'0,"21"-21"15,0 21-15,0 0 16,1 0-16,-1 0 0,0 0 16,0 0-16,0 21 0,0 0 15,-21 0-15,22 0 0,-1 43 16,-21-43-16,0 21 0,0-21 16,0 22-16,0-22 0,0 21 15,0 1-15,0-22 0,-21 21 0,-1 0 16,22-20-16,-21-1 0,0 21 0,0-21 15,0 0-15,0-21 16,-1 22-16,22-1 0,-21-21 0,0 0 16,21-21 15,0-1-31,21 1 0,0 0 16</inkml:trace>
  <inkml:trace contextRef="#ctx0" brushRef="#br0" timeOffset="139301.65">10245 11748 0,'21'0'63,"0"0"-48,-21 21 17</inkml:trace>
  <inkml:trace contextRef="#ctx0" brushRef="#br0" timeOffset="139537.89">10287 12129 0,'0'21'16,"21"-21"-16,-21 21 15,21-21-15,-21 21 0,0 0 16,0 0-16,0 1 15,0-1-15,0 0 16,-21-21-16,0 21 0,0-21 0,0 21 16,-1 0-16,1-21 0,0 22 15,-21-22-15,21 0 0,-1 21 16,-20-21-16,21 0 0,0 0 0</inkml:trace>
  <inkml:trace contextRef="#ctx0" brushRef="#br0" timeOffset="140163.67">6117 13293 0,'21'0'31,"0"0"32</inkml:trace>
  <inkml:trace contextRef="#ctx0" brushRef="#br0" timeOffset="141405.96">5927 13377 0,'21'0'0,"0"0"16,0 0-16,0 0 0,0 0 0,1-21 16,-1 21-16,0-21 15,0 0-15,0 21 0,0-21 0,1 21 16,-1-21-16,-21-1 0,0 1 16,-21 21-1,-1 0-15,1 0 16,-21 0-16,0 0 0,-1 0 15,1 21-15,0 1 0,-1-22 0,1 21 16,21 0-16,-22 0 0,22-21 16,0 21-16,21 0 0,-21-21 0,21 22 15,0-1-15,0 0 0,42 0 16,-21 0-16,1 0 0,-1-21 16,0 22-16,21-1 0,-21-21 15,1 21-15,20 0 0,-21 0 16,0-21-16,0 21 0,1 1 0,-1-22 15,0 21-15,-21 0 0,0 0 0,0 0 16,0 0-16,0 1 16,-21-1-16,-22 0 0,22-21 0,-21 21 15,21 0-15,-22-21 0,1 0 16,21 0-16,-21 0 0,-1 0 0,1 0 16,21 0-16,-43 0 15,1-21-15,42 0 0,-1 21 16,-20-21-16,42 0 15,-21 21-15,21-22 16,0 1 0,21 21-1,0-21-15,0 21 0,1-21 16,20 21-16,0 0 0</inkml:trace>
  <inkml:trace contextRef="#ctx0" brushRef="#br0" timeOffset="141847.25">6689 13335 0,'0'0'0,"-22"0"0,1 0 16,0 0-16,0 0 0,-21 21 0,20-21 15,1 21-15,0 1 0,0-1 16,0 0-16,21 21 0,-21-21 0,-1 22 15,1-22-15,21 21 0,0 1 16,0-22-16,0 21 0,0-21 16,0 22-16,0-22 0,0 21 0,0-21 15,21-21-15,1 0 16,20 0-16,-21 0 0,21 0 0,-20 0 16,20 0-16,0 0 0,1-21 15,-1 0-15,-21-21 0,21 20 0,22-41 16,-43 21-16,0 20 0,-21-20 15,0 0-15,0 21 0,0-22 16,-21 22-16,-21-21 0,21 21 0,-22-1 16,1 22-16,21-21 0,-22 21 15,1-21-15,0 21 0,21 0 0,-22 0 16,22 0-16,0 21 0,0 0 0,21 1 16,0-1-16,0 0 15,0 0-15,21 0 0,21-21 16,-21 0-16,22 21 15,-1-21-15,0 0 0</inkml:trace>
  <inkml:trace contextRef="#ctx0" brushRef="#br0" timeOffset="142114.1">7493 13250 0,'0'22'15,"0"-1"-15,0 0 0,0 0 0,-21 0 16,21 0-16,0 22 0,0-1 16,0-21-16,0 22 0,0-1 15,0 0-15,0 1 0,-21-1 16,21-21-16,0 21 0,0-20 0,0-1 16,0 21-16,0-21 0,0 0 15,21-21 1,0-21-1,-21 0-15,21 0 0,0 0 16,-21 0-16</inkml:trace>
  <inkml:trace contextRef="#ctx0" brushRef="#br0" timeOffset="142379.95">7429 13335 0,'-21'-21'0,"42"42"0,-42-63 15,21 21-15,0-1 0,0 1 16,0 0-16,21 21 15,1 0-15,-1-21 0,21 21 0,0 0 16,1 0-16,-1 0 0,22 0 16,-22 0-16,0 0 0,1 21 0,-22 0 15,0 0-15,0 1 0,-21-1 0,0 0 16,0 0-16,-21 21 0,0-20 16,-22-1-16,-20 21 15,21-21-15,-1 22 0,1-22 0,0-21 16,-1 21-16,22 0 0,0-21 0,0 0 15,42 0 1,0-21 0,0 21-16,0-21 0</inkml:trace>
  <inkml:trace contextRef="#ctx0" brushRef="#br0" timeOffset="142706.76">8784 12869 0,'0'0'16,"-21"0"-16,0 0 0,-22-21 16,22 21-16,-21 0 0,21 21 15,-22 43-15,1-43 0,21 21 16,0 1-16,0-1 0,-1 0 15,1 1-15,0-1 0,0 22 16,21-22-16,0 0 0,-21 43 0,21-43 16,0 1-16,0-1 0,0 0 15,0 1-15,21-22 0,0 21 0,0-21 16,0 0-16,1-21 16,20 22-16,0-22 0,-21 0 0,22 0 0,-1 0 15,0-22-15,1 22 0,-1-21 16,0 0-16</inkml:trace>
  <inkml:trace contextRef="#ctx0" brushRef="#br0" timeOffset="142947.62">8932 13039 0,'0'0'0,"-21"0"15,21 21-15,0 0 16,0 0-16,0 22 16,0-22-16,0 0 0,0 0 15,0 0-15,0 0 16,21-21 0,0 0-16,1 0 15,-1-21-15</inkml:trace>
  <inkml:trace contextRef="#ctx0" brushRef="#br0" timeOffset="143129.51">9144 13039 0,'0'21'16,"0"0"0,-21 21-1,0-42-15,21 43 0,0-22 16,0 0-1,0 0-15,21-21 16,0 0-16,0 0 16,0 0-16</inkml:trace>
  <inkml:trace contextRef="#ctx0" brushRef="#br0" timeOffset="143665.16">9610 12954 0,'0'-21'15,"-22"21"-15,1 0 0,0 0 0,21 21 16,-21 0 0,21 0-16,0 1 0,-21-1 0,21 21 15,0 0-15,0-20 0,0 20 0,0 0 16,0-21-16,0 22 15,0-1-15,0-21 0,0 22 0,0-1 16,0-21-16,0 21 0,0-20 0,0-1 16,0 0-16,0 0 0,0 21 15,0-63 17,0 0-17,0 0-15,0 0 0,0-22 0,0 22 16,0 0-16,0-21 0,0 21 15,21-22-15,0 22 0,-21 0 0,21-21 16,0 20-16,1 1 0,-1 21 16,-21-21-16,21 21 0,0 0 15,0 0-15,0 0 0,1 21 16,-22 0-16,21 1 16,-21-1-16,0 0 0,21 42 15,-21-20-15,0-22 0,0 21 16,0-21-16,-21 1 15,21-1-15,0 0 0,21-42 47,0 0-47,-21-1 0,21 22 16,22-42-16,-22 21 0</inkml:trace>
  <inkml:trace contextRef="#ctx0" brushRef="#br0" timeOffset="144005.97">10054 13314 0,'-21'0'16,"21"21"0,21-21-1,0 0-15,0 0 16,1 0-16,-1 0 0,0 0 0,0 0 16,0-21-16,0 21 0,1-21 15,-1 0-15,0 21 0,0-22 0,0 1 16,-21 0-16,0 0 15,0 0 1,-21 21-16,0 0 0,0 0 16,0 0-16,-22 0 0,22 21 0,0 0 15,0 0-15,0 0 0,-1 1 16,1-1-16,21 0 0,0 0 0,0 21 16,0-20-16,0-1 0,0 0 15,0 0-15,0 0 0,0 0 16,0 1-16,21-22 0,1 0 0,-1 21 15,0-21-15,0 0 0,0 0 16,0 0-16,1 0 0,-1-21 0,0-1 16,21 22-16,-21-21 0</inkml:trace>
  <inkml:trace contextRef="#ctx0" brushRef="#br0" timeOffset="144269.6">10583 13039 0,'0'0'16,"0"-21"-16,0-43 0,0 43 15,0 0-15,0 42 32,0 0-32,0 0 0,0 22 15,0-22-15,0 21 0,0 0 16,0-20-16,0 20 0,0 0 0,0-21 16,0 22-16,0-22 0,0 21 0,0-21 15,0 22-15,0-22 0,0 0 16,0 0-16,0 0 0,0 1 15,0-1-15,0 0 16,0-42 0,21 0-1,1-1-15,-1 1 0</inkml:trace>
  <inkml:trace contextRef="#ctx0" brushRef="#br0" timeOffset="144550.44">10901 12848 0,'0'0'0,"0"-21"0,0 0 16,0 0-16,-21 42 16,21 0-1,0 0-15,0 0 0,0 22 16,0-22-16,0 21 0,0 1 0,-22-1 16,22 0-16,0 1 0,0-22 15,-21 21-15,21 0 0,0 1 0,0-22 16,0 21-16,-21-21 0,21 1 0,-21 41 15,21-42-15,0 0 16,0 1-16,0-1 16,21-21 15,0 0-31,0 0 0,1-21 0,-1-1 16,0 1-16</inkml:trace>
  <inkml:trace contextRef="#ctx0" brushRef="#br0" timeOffset="144933.22">11218 13208 0,'0'21'31,"-21"0"-31,0-21 0,21 22 16,-21-1-16,21 0 0,-21 0 16,21 0-16,-22 0 15,22 1-15,0-1 0,0 0 16,0 0-16,0 0 0,22-21 15,20 0-15,-21 0 16,0 0-16,0 0 0,1 0 0,-1 0 16,0 0-16,0 0 0,21-21 0,-20 0 15,-1 0-15,-21 0 16,21-1-16,-21 1 0,0 0 0,0-21 16,0 21-16,0-22 0,-21 22 15,21 0-15,-21 21 0,-1-21 16,1 21-16,0 0 0,-21 0 15,21 0-15,-1 0 0,1 0 16,0 21-16,0-21 0,0 21 0,0 0 16,21 0-16,0 1 15,0-1 1,21-21-16,0 0 16,0 0-16,21 0 0,-20 0 0,-1-21 15</inkml:trace>
  <inkml:trace contextRef="#ctx0" brushRef="#br0" timeOffset="145206.07">11726 12785 0,'0'0'0,"0"21"46,0 0-46,0 0 16,0 0-16,0 1 0,0-1 16,0 0-16,0 0 0,0 0 15,0 0-15,0 1 16,-21-1-16,42-42 47</inkml:trace>
  <inkml:trace contextRef="#ctx0" brushRef="#br0" timeOffset="145417.89">11917 12827 0,'0'0'0,"0"-21"16,0 42 15,0 0-15,0 0-16,0 1 0,0-1 15,0 0-15,0 0 16,-21 0-16,21 0 0,0 1 16,-22-22-16,22 21 0,0 0 15,22-21 1,-1 0 0</inkml:trace>
  <inkml:trace contextRef="#ctx0" brushRef="#br0" timeOffset="145795.68">12150 12552 0,'0'0'0,"-22"-21"0,1 0 16,42 42 15,1 0-15,20 0-16,-21 0 0,21 0 15,-20 1-15,20-1 0,21 42 16,-41-20-16,-1-1 0,21 0 0,-21 1 16,-21-1-16,21 0 0,-21 1 15,0-1-15,0 0 0,0-21 0,0 22 16,-21-1-16,0 0 0,0-20 16,0 20-16,0-21 0,-22 21 15,1-20-15,21 20 0,-22-21 0,-41 21 16,63-20-16,-22-1 0,22 0 15,0 0-15,-21-21 0,42 21 16,-22-21-16,22 21 0,-21-21 0,42 0 31,1-21-15,-1 0-16,0 0 0,21 0 0</inkml:trace>
  <inkml:trace contextRef="#ctx0" brushRef="#br0" timeOffset="146062.09">12975 13081 0,'0'-21'16,"21"21"15,0 0-15,-21 21 31</inkml:trace>
  <inkml:trace contextRef="#ctx0" brushRef="#br0" timeOffset="146329.94">13017 13462 0,'0'0'0,"0"42"16,0-20-1,0-1 1,0 0-16,0 0 0,0 0 16,0 0-16,0 1 0,0-1 15,0 0-15,-21-21 0,21 21 16,-21 0-16,0 0 0,0 1 0,0-22 16,-1 21-16,1 0 0,0 0 0,-21-21 15,21 21-15,-22-21 0,22 0 0,-21 21 16</inkml:trace>
  <inkml:trace contextRef="#ctx0" brushRef="#br1" timeOffset="157721.45">8530 7027 0,'-21'0'15,"0"-21"1,0 21-16,-1 0 16,1 0-16,0 0 0,0 0 15,0 0-15,0 0 0,-1 0 16,1 0-16,-21 0 0,0 0 16,20 0-16,1 0 15,0 0-15,0 0 16,42 0 78,0 0-79,0 0-15,1 0 0,-1 0 16,0 0-16,0 0 0,0 0 0,0 0 15,1 0-15,20 0 0,-21 0 0,0 0 16,0 0-16,22 0 0,-22 0 16,21 0-16,22 0 15,-22 0-15,-21 0 0,22 0 16,-22 0-16,21 0 0,0 0 16,64 0-1,-63 0-15,41 0 0,-41 0 16,-1 0-16,0 0 0,1 0 0,20 0 15,-21 0-15,1 0 0,-1 0 0,0 0 16,1 0-16,-1 0 0,0 0 16,22 0-16,-22 0 0,43 0 15,21 0-15,-64 0 16,0 0-16,22 0 0,-22 0 0,1 0 16,20 0-16,-21 0 0,1 0 15,-1 0-15,22 0 0,-22 0 0,0 0 16,1 0-16,-1 0 0,0 0 15,1 0-15,-22 0 0,21 0 0,0 0 16,1 0-16,-22 0 0,21 0 0,1 0 16,-22 0-16,21 0 0,0 0 15,43 21-15,-43-21 0,1 0 16,-1 0-16,0 0 0,1 0 0,-1 0 16,0 0-16,1 0 0,-1 22 15,85-22-15,-106 0 16,22 0-16,-22 0 0,21 0 0,-21 0 15,0 0-15,22 0 16,-22 0-16,0 0 0,43 0 16,-22 0-16,21 0 0,-20 0 15,-1 0-15,-21 0 0,22 0 16,-1 0-16,-21 0 0,21 0 0,-20 0 16,20 0-16,-21 0 0,21 0 15,-20 0-15,20 0 0,-21 0 0,21 0 16,-20 0-16,20 0 0,-21 0 0,21 0 15,-20 0-15,-1 0 0,21 0 16,-21 0-16,22 0 0,-1 0 16,-21 0-16,21 0 0,-20 0 0,20 0 15,-21 0-15,21 0 0,1 0 16,-22 0-16,21 0 0,-21 0 0,22 0 16,20 0-16,-20 0 0,-22 0 15,21 0-15,-21 0 0,0 0 16,22 0-16,-22 0 0,0 0 15,0 0-15,22 0 0,-22 0 16,0 0-16,0 0 0,0 0 16,-42-22 62,0 22-78,0 0 0,0 0 0,-22-21 15,1 21-15</inkml:trace>
  <inkml:trace contextRef="#ctx0" brushRef="#br1" timeOffset="159050.75">8551 7133 0,'-21'0'0,"21"21"0,-21-21 31,0 0-15,0 0-16,-1-21 15,1 21-15,0 0 0,0 0 16,0 0 0,42 0 46,0 0-62,0 0 0,0 0 16,1 0-16,20 0 0,-21 0 15,0 0-15,22 0 0,-22 0 0,21 0 16,0 0-16,1 0 0,-1 0 16,0 0-16,22 0 0,-22 0 0,1 0 15,20 0-15,-21 0 0,22 0 0,-22 0 16,22 0-16,-22 0 0,22 0 15,-22 0-15,0 0 0,22 0 0,-1 0 16,-20 0-16,20 0 0,1 0 0,-1 0 16,22 0-16,-22 0 15,1 0-15,-1 0 0,22 0 0,-22 0 16,1 0-16,-1 0 0,1 0 0,-1 0 16,1 0-16,-1 0 0,1 0 15,-1 0-15,64 0 0,-63 0 16,-1 0-16,1 21 0,-1-21 15,1 0-15,-1 0 0,-20 0 0,20 0 16,1 0-16,-22 0 0,22 0 16,-22 0-16,21 0 0,-20 0 0,-1 0 15,0 0-15,1 0 0,-1 0 0,0 0 16,1 0-16,-1 0 16,0 0-16,1 0 0,-1 0 0,0 0 15,1 0-15,-1 0 0,0 0 0,1 0 16,-1 0-16,0 0 0,1 0 15,-22 0-15,21 0 0,1 0 0,-1 0 16,-21 0-16,21 0 0,-20 0 16,20 0-16,-21 0 0,21 0 0,-20 0 15,-1 0-15,21-21 0,-21 21 0,22 0 16,-22 0-16,0 0 16,0 0-16,0 0 0,0-21 0,1 21 15,-1 0-15,0 0 0,0 0 16,0 0-16,0 0 15,1 0 1,-1 0 0,0 0-16,0 0 15,-21-21 48,-21 21-1,21-21-46,-21 21-16,21-21 16</inkml:trace>
  <inkml:trace contextRef="#ctx0" brushRef="#br1" timeOffset="159781.32">12912 6731 0,'0'0'0,"-22"0"16,1 0-16,21 21 47,0 0-47,0 1 0,21-1 15,1 0-15,-1-21 0,0 21 16,0 0-16,21-21 0,-20 21 16,20-21-16,-21 22 0,21-1 0,1-21 15,-22 0-15,21 21 0,1-21 0,-22 0 16,21 21-16,0-21 0,-20 0 16,20 0-16,-21 0 0,0 0 0,22 0 15,-22 0-15,0 21 0,0-21 16,0 0-1,-21 21 32,-21-21-47,0 0 16,0 22-16,0-22 0,-1 21 16,1-21-16,-21 21 0,21-21 0,0 21 15,-22-21-15,22 21 0,-21-21 16,-1 21-16,22 1 0,-21-1 0,0-21 15,20 21-15,1 0 0,-21 0 16,21 0-16,0 1 0,-1-22 0,1 21 16,0 0-16,0 0 0,0-21 0,0 21 15,21 0-15,-22-21 0,1 22 16,0-1-16,21 0 16,-21 0-16,0-21 15,21 21-15,0-42 78,21 0-62</inkml:trace>
  <inkml:trace contextRef="#ctx0" brushRef="#br1" timeOffset="162617.84">13695 7154 0,'0'-21'31,"21"21"63,0 0-79,0 0 1,0 0-16,1 0 15,-1 0-15,0 0 16,0 0-16,-21 21 16,21-21-16,0 0 0,-21 22 15,22-22-15,-1 21 0,0-21 16,0 0-16,0 21 16,22-21-16,-22 21 0,0 0 15,0-21-15,0 21 0,0-21 0,43 22 16,-43-1-16,0-21 15,0 21-15,1 0 0,-1-21 16,21 21-16,-21 0 0,0 1 16,1-1-16,-1 0 0,0 0 15,0 0-15,0 0 0,0 1 0,1-1 16,-1 0-16,0 0 0,21 21 16,-21-20-16,1-1 0,-22 0 15,21 0-15,21 21 0,-21-42 16,0 22-16,-21-1 0,22 0 0,20 21 15,-21-21-15,0 1 16,-21-1-16,21 0 0,1 0 0,-1 0 16,0 0-16,0 1 0,0-1 0,22 21 15,-22-21-15,-21 0 16,21 1-16,0-1 0,0 0 16,0 21-16,1-21 0,-1 22 15,0-22-15,-21 0 0,21 0 0,0 0 16,0 1-16,1 20 15,20 0-15,-21 1 0,-21-22 16,21 0-16,0 0 0,1 0 0,-1 22 16,-21-22-16,21 21 0,0-21 15,-21 22-15,0-22 0,21 21 16,0-21-16,-21 22 0,0-22 0,0 21 16,22-21-16,-22 22 0,0 20 15,21-42-15,-21 43 16,0-43-16,0 0 0,0 43 15,0-43-15,0 0 0,0 0 0,0 21 16,0-20-16,0-1 0,0 21 16,0-21-16,-21 22 0,21-22 0,-22 21 15,22 0-15,0-20 0,-21 20 0,21-21 16,-42 43-16,21-22 16,21-21-16,-21 21 0,-1-20 0,1-1 15,21 21-15,-21-21 0,0 0 0,0 1 16,0 20-16,-22 0 15,22-21-15,0 1 0,0-1 16,0 21-16,-22-21 0,22 0 0,0 1 16,-21 20-16,-43 21 15,43-20-15,20-22 0,-20 0 0,21 0 16,-21 22-16,-1-22 16,22 0-16,-21 0 0,-1 0 0,-62 64 15,62-64-15,22 0 0,-21 0 16,-1 1-16,1-1 0,0 0 15,-1 0-15,1 0 0,21 0 0,-64 22 16,43-43-16,0 21 16,-1 0-16,1 0 0,0 0 0,-1 1 15,22-1-15,-21 0 0,-1 0 0,1 21 16,0-20-16,-1-1 0,1 0 16,0 0-16,-1 0 0,1 0 0,-21 1 15,-22 20-15,21-21 0,22 0 16,-106 43-16,106-43 15,-22 0-15,22 0 0,-1 0 16,1 1-16,0-1 0,-1-21 0,1 21 16,0 0-16,-1 0 0,1 0 15,21-21-15,-21 22 0,-43 20 0,43-42 16,20 21-16,-20 0 16,0-21-16,-1 21 0,22 1 0,-21-1 15,0-21-15,20 21 0,-20 0 0,21-21 16,-21 21-16,20-21 0,1 21 0,-21 1 15,21-22-15,0 21 0,-1-21 16,1 0-16,0 21 0,0-21 0,-43 21 16,43-21-16,0 0 15,0 0-15,0 21 0,0-21 0,-1 0 16,1 0-16,0 21 16,0-21-16,0 22 0,0-22 0,-1 0 15,1 21-15,0-21 0,0 0 0,0 0 16,0 0-1,-1 0-15,1 0 16,0 0-16,0 21 0,0-21 16,0 0-16,21 21 15,-22-21 1,1 0-16,21 21 16,0-42 30,0 0-30,0 0 0,21 0-1,1-1-15,-22 1 16,21 0 0,0 0-16,-21 0 15,21 21-15,-21-21 0,21-1 0,0 1 16,-21 0-16,22 0 0,-1 0 0,-21 0 15,21-1-15,21-20 16,-42 21-16,21 0 0,1 0 0,-1-1 16,0 1-16,-21 0 0,21 21 15,-21-21-15,21 0 16,-21 42 31,0 0-32,-21 0-15,21 0 16,-21 1-16,0-1 0,21 0 0,-21-21 16,-1 42-16,22-21 0,-21 1 15,0-1-15,-21 21 0,21 0 16,-1-20-16,1-1 16,0 0-16,0-21 0,0 21 0,0-21 15,-1 21-15,1-21 0,0 0 16,0 21-1,21 1 48,21-22-63,0 0 16,0 21-16,1-21 0,-1 0 0,21 0 15,-21 0-15,22 0 0,41 21 16,-41-21-16,20 0 0,-21 0 15,22 0-15,-22 0 0,1 0 0,41 0 16,-41 0-16,20 21 16,-42-21-16,0 0 0,1 0 0,-44 0 93,1 0-77,0 0-16,0 0 0</inkml:trace>
  <inkml:trace contextRef="#ctx0" brushRef="#br1" timeOffset="163501.18">2138 12615 0,'21'0'63,"21"0"-48,-21 0-15,22 0 0,-1 0 16,22 0-16,84 0 15,21 0-15,-84 0 0,21 0 16,-22 0-16,1 0 0,21-21 16,-22 21-16,22 0 0,-21 0 0,0 0 15,-22-21-15,1 21 0,-1 0 16,-21 0-16,43 0 0,-43 0 16,-20 0-16,-1 0 0,0-21 31,-21 0-16,-21 21 1,0-21-16,-1 21 0,22-22 16,-21 22-16</inkml:trace>
  <inkml:trace contextRef="#ctx0" brushRef="#br1" timeOffset="163858.98">3641 12361 0,'0'0'0,"-22"0"16,44 0 15,-1 0-31,0 0 0,0 0 0,0 0 16,0 0-16,22 0 0,-22 0 16,0 0-16,0 0 0,0 0 15,1 0-15,-1 0 0,0 0 0,-21 22 16,0-1-1,0 0-15,0 0 0,-21 0 16,0 0-16,-1 1 0,1-1 16,0 0-16,-21 0 0,21 0 0,-22 0 15,22 1-15,0-1 0,0 0 0,0-21 16,-1 21-16,1 0 0,0 0 16,0 1-16,0-22 15,21 21-15,-21-21 0,21 21 31</inkml:trace>
  <inkml:trace contextRef="#ctx0" brushRef="#br1" timeOffset="164741.72">3175 13631 0,'0'0'0,"-42"0"0,-43 22 15,64-22-15,0 0 0,-1 0 16,1 0-16,21 21 16,21 0-1,1-21 1,20 0-16,-21 0 0,21 0 15,1 0-15,20 0 0,-20 0 0,20 0 16,1-21-16,-1 21 0,1 0 16,-1-21-16,1-1 0,20 22 0,-20-21 15,-1 21-15,-20 0 0,20-21 0,-21 21 16,22-21-16,-22 21 0,22-21 16,-22 21-16,-21-21 0,0 21 15,1 0-15,-1-22 0,0 1 16,-21 0 15,-21 0-15,21 0-16,-21 21 15,-1-21-15,1 21 0,0 0 0,0-22 16,0 22-16,0-21 16,-1 21-16,1-21 0,0 21 15,0 0-15,0 0 16,0 0-16,42 0 47,0 0-47,0 0 15,0 0-15,0 0 16,1 0-16,-1 0 0,21 0 0,-21 0 16,0 0-16,1 0 0,-1 0 15,-21 21 1,0 0-1,-21 1 1,-1-1-16,1 0 0,0-21 0,-21 21 16,21 0-16,-22 0 0,22 22 0,-21-22 15,21 0-15,-1 0 0,-20-21 16,21 21-16,0 1 0,0-1 0,-1-21 16,1 21-16,0 0 0,0-21 15,0 21 1,21-42 15,0 0-31</inkml:trace>
  <inkml:trace contextRef="#ctx0" brushRef="#br1" timeOffset="172101.75">7980 5080 0,'-21'0'0,"-1"0"0,1 0 15,21 21-15,-21-21 16,0 0-16,42 0 62,0 0-46,0 21-16,1-21 16,-1 0-16,0 0 15,0 0-15,0 0 16,0 0-16,1 0 16,-1 0-16,0 0 0,0 0 0,0 0 15,22 0-15,-22 0 0,0 0 0,0 0 16,0 0-16,22 0 0,-22 0 15,0 0-15,21 0 0,-21 0 0,22 0 16,-22 0-16,21 0 0,-21 0 16,22 0-16,-22 0 0,21 0 0,1 0 15,-1 0-15,0 0 0,1 0 16,-1 0-16,0 0 0,1 0 0,-1 0 16,43 0-16,-1 0 15,-41 0-15,-1 0 0,0 0 16,1 0-16,-1 0 0,0 0 0,22 22 15,-22-22-15,0 0 16,22 0-16,-1 0 0,1 0 0,-22 0 16,43 0-16,-22 0 0,1 0 15,-1 0-15,1 0 0,21 0 0,-22 0 16,1 0-16,-1 0 0,1 0 16,-1 0-16,1 0 0,-1 0 0,-21 0 15,22 0-15,-22 0 0,22 0 0,-22 0 16,22 0-16,-22 0 0,0 0 15,1 0-15,-1 0 0,0 0 16,1 0-16,-1 0 0,-21 0 0,21 0 16,-20-22-16,-1 22 0,21 0 0,-21 0 15,0 0 1,1 0-16,-44 0 47,1 0-47,0 0 0,-21 0 0,21 0 15,-22 0-15,1 0 0</inkml:trace>
  <inkml:trace contextRef="#ctx0" brushRef="#br1" timeOffset="172965.51">8467 5842 0,'0'0'0,"-22"0"0,1 0 16,42 0 31,1 0-47,-1 0 0,0 0 15,0 0-15,21 0 0,-20 0 0,20 0 16,0 0-16,1 0 0,-1 0 15,21 0-15,1 0 0,-1 0 0,1 0 16,-1 0-16,22 0 0,-21 0 0,-1 0 16,22 0-16,-22 0 0,22 0 15,84 0-15,-63 0 0,-21 0 16,-1 0-16,1-21 0,0 21 16,-1 0-16,1 0 0,-21 0 0,20 0 15,-20 0-15,-1 0 0,1 0 16,-22 0-16,22 0 0,-22 0 15,64 0-15,-64 0 0,-21 0 16,22 0-16,-22 0 0,0 0 16,21 0-16,-21 0 0,1 0 15,-44 0 48,1 0-63,0 0 15</inkml:trace>
  <inkml:trace contextRef="#ctx0" brushRef="#br1" timeOffset="173701.65">8530 6752 0,'0'0'0,"-21"0"0,-21 21 16,63-21 31,0 0-32,21 0-15,1 0 0,-1 0 16,21 0-16,1 0 0,-1 0 0,22 0 15,0 0-15,-1 0 0,1 0 0,0 0 16,21 0-16,-22 0 0,22 0 16,-21 0-16,21 0 0,-1 0 15,-20 0-15,0 0 0,-1 0 0,1 0 16,-21 0-16,-1 0 0,1 0 16,-22 0-16,0 0 0,1 0 0,-1 0 15,0 0-15,-21 0 0,22 0 16,-22 0-16,0 0 0,0 0 15,-21-21 79,0 0-78,0 0-16</inkml:trace>
  <inkml:trace contextRef="#ctx0" brushRef="#br1" timeOffset="176241.21">5546 12700 0,'0'0'0,"-22"0"15,1 0-15,0 0 16,0 0-16,0 0 0,0 0 16,-1 0-16,1 0 0,0 0 15,0 0 1,0 0-16,0 0 0,42 0 62,0 0-46,0 0-16,21 0 0,-20 0 0,20 0 16,0-21-16,1 21 0,41 0 15,-20 0-15,-1 0 0,-20 0 16,41 0-16,-20 0 0,20 0 0,-20 0 16,21 0-16,-1 0 0,1 0 0,0 0 15,-1 0-15,1 0 0,0 0 16,-1 0-16,1 0 0,21 0 15,-22 0-15,1 0 0,0 0 0,-22 0 16,22 0-16,0 0 0,-1 0 0,-20 0 16,20 0-16,-20 0 0,21 0 15,-22 0-15,1 0 0,-1 0 16,1-21-16,-1 21 0,1 0 0,-22 0 16,0 0-16,1 0 0,-1 0 0,43 0 15,-43-21-15,0 21 16,-21 0-16,22 0 0,-22 0 0,21 0 15,-21 0-15,22 0 0,-22 0 16,0-22-16,0 22 0,0 0 16,1 0-16,-1 0 15,0 0 1,-21-21 0,0 0 46</inkml:trace>
  <inkml:trace contextRef="#ctx0" brushRef="#br1" timeOffset="176821.65">8721 12425 0,'-22'0'0,"22"21"63,22-21-63,-1 21 15,0-21-15,0 0 0,21 0 16,-20 21-16,-1-21 0,0 0 16,0 0-16,0 0 0,0 0 15,1 0-15,-22 22 16,0-1 31,-22-21-47,1 0 15,21 21-15,-21 0 0,0-21 0,0 21 16,0-21-16,-1 21 0,1 1 0,-21-22 16,21 21-16,0 0 0,-1 0 15,1 0-15,0-21 0,-21 21 16,42 1-16,-43-1 0,22 0 16,21 0-16,-21-21 0,21 21 15,-21 0-15,21 1 16,-21-22-16,21-22 109</inkml:trace>
  <inkml:trace contextRef="#ctx0" brushRef="#br1" timeOffset="-190618.15">8488 12637 0,'0'21'32,"-21"-21"-1,-1 0-16,1 0-15,0 0 16,0 0-16,0 0 0,0 21 16,-1-21-16,1 0 0,0 0 15,21 21 17,42-21-17,-20 0-15,-1 0 16,21 0-16,-21 0 0,22 0 15,-1 0-15,0 0 0,1 0 0,-1 0 16,0 0-16,1 0 0,-1 0 16,0-21-16,1 21 0,-1 0 0,0 0 15,1-21-15,-22 21 0,0 0 16,0-21-16,-21-1 16,-21 22-16,-21 0 15,20 0-15,-20 0 0,-43-21 16,43 21-16,0 0 0,-1 0 15,1 0-15,0 0 0,21 0 0,-22 0 16,22 0-16,21 21 16,21 1-1,0-22-15,1 0 16,20 0-16,-21 0 0,21 0 16,1 0-16,-1 0 0,0 0 0,1 0 15,-22 0-15,21 0 0,-21 0 16,1 0-16,-1 0 0,-42 0 31,-1 0-31,1 0 16,0 0-16,-21 0 0,21 0 0,-1 0 15,1 0-15,-21 0 0,21 0 0,0 0 16,42 0 15,0 0-31,0 0 16,0 0-16,0 0 0,1 0 15,-1 0-15,0 0 0,21 0 0,-21 0 16,1 0-16,-1 0 0,0 0 16,-21-22 15,-21 22-15,0-21-1,-1 21-15,1 0 16,0 0-1,0 0 1,42 0 0</inkml:trace>
  <inkml:trace contextRef="#ctx0" brushRef="#br1" timeOffset="-189778.68">9186 12552 0,'0'21'171,"21"-21"-92,-21 21-79,22-21 15,-1 0 1</inkml:trace>
  <inkml:trace contextRef="#ctx0" brushRef="#br1" timeOffset="-188079.83">21294 4551 0,'21'0'16,"0"0"-16,0 0 0,0-21 15,0 21-15,1-21 0,-1 21 16,0 0-16,-21-22 0,21 1 16,-21 0-16,-21 21 15,0 0-15,0 0 0,-22 0 16,1 0-16,0 0 0,-1 0 16,-20 0-16,20 21 0,-20 0 15,21 1-15,-1-1 0,22 0 0,-21 0 16,42 0-16,0 0 0,0 1 15,0-1-15,21-21 0,0 21 0,0 0 16,22 0-16,-1 0 0,0 1 16,22-1-16,42 42 15,-64-42-15,0 1 0,1-1 0,-1 0 16,21 21-16,-63-21 16,0 1-16,-21-1 0,0-21 15,-21 0-15,-1 0 0,1 21 16,-21-21-16,20 0 0,-20 0 15,-1 0-15,22 0 0,0 0 16,-22 0-16,43 0 0,-21 0 0,20 0 16,65 0 15,-22-21-31,0 21 0,21-21 0</inkml:trace>
  <inkml:trace contextRef="#ctx0" brushRef="#br1" timeOffset="-187645.08">21653 4720 0,'0'0'0,"0"21"31,-21-21-31,21 22 0,-21-1 16,21 21-16,0-21 0,0 0 0,0 1 15,0 20-15,0-21 0,0 0 16,0 0-16,0 1 0,0-1 0,21 0 15,0-21-15,1 21 0,20-21 16,-21 0-16,21 0 0,-20 0 0,20 0 16,-21 0-16,21-21 0,1 21 0,-22-21 15,0 0-15,0-1 16,0 1-16,1 0 0,-1-21 0,-21 21 0,21-22 16,-21 22-16,0 0 0,0-21 15,0 20-15,0 1 16,0 42-1,-21 1-15,0-1 0,21 0 16,-22 0-16,22 21 0,0-20 0,0 20 16,0-21-16,0 21 0,0-20 15,0-1-15,0 0 0,22-21 0,-1 21 16,0-21-16,0 0 0,0 0 16,22 0-16,-22 0 0,21 0 15,-21 0-15,22-21 0,-1 0 16,-21 0-16,0-1 0,0-20 0,1 21 15,-1-21-15,0-1 0,0 1 0</inkml:trace>
  <inkml:trace contextRef="#ctx0" brushRef="#br1" timeOffset="-187263.16">22500 4763 0,'21'-85'16,"-21"-106"-16,-21 467 0,42-594 15,-21 276-15,0 21 0,0-1 16,0 44 0,0 20-16,-21-21 15,21 21-15,-21 1 0,0-1 0,21 0 16,0 1-16,0-1 0,-21 0 0,21 1 15,0 20 1,-22-20-16,22 20 0,0-42 16,0 0-16,0 1 15,0-44 1,0 1 0,0 0-16,22 0 15,-1 0-15,21-43 16,-21 43-16,22 0 0,-22 0 0,21 21 15,0 0-15,-20-21 0,41 21 16,-42 21-16,0 0 16,-21 0-16,22 0 0,-22 0 0,0 1 15,0-1-15,0 21 0,0-21 0,-22 0 16,1 1-16,-21-1 16,21 0-16,0-21 0,-22 21 0,22 0 15,-21-21-15,21 0 0,21 21 16,-22-21-16,44-21 15,-1 0 1</inkml:trace>
  <inkml:trace contextRef="#ctx0" brushRef="#br1" timeOffset="-187007.15">23580 4551 0,'0'0'0,"-22"-21"15,1 21-15,0 0 0,0 0 0,0 0 16,0 0-16,-1 21 0,1 0 16,0 0-16,0 0 0,0 1 0,-22 41 15,22-21-15,0 1 16,21-1-16,-21 0 0,21 1 0,0-1 16,0 22-16,0-43 15,0 21-15,0-21 0,0 0 0,21 1 16,0-22-16,0 21 0,1-21 0,20 0 15,-21 0-15,21 0 0,1 0 16,-1-21-16,0-1 0</inkml:trace>
  <inkml:trace contextRef="#ctx0" brushRef="#br1" timeOffset="-186759.37">24024 4445 0,'0'0'16,"42"-85"-16,-42 64 15,22 21-15,-1 0 0,0 0 16,21 0-16,-21 21 0,1 1 0,-1 20 16,0-21-16,0 21 0,0 1 0,0-1 15,-21 0-15,0 22 16,22-22-16,-22 22 0,0-22 0,0 0 16,-43 43-16,22-43 15,-64 22-15,43-22 0,0-21 16,-43 22-16,43-22 0,-1 0 15,1 0-15,0-21 0,-1 21 16,22 1-16,-21-1 0</inkml:trace>
  <inkml:trace contextRef="#ctx0" brushRef="#br1" timeOffset="-186412.56">21696 5927 0,'-43'21'0,"86"-42"0,-149 42 0,64-21 0,20 0 16,1 0-16,0 0 0,42 0 16,22 0-16,20-21 15,1 21-15,-1-21 0,22 21 16,21 0-16,-22 0 0,22 0 0,0 0 15,21 0-15,-21 0 0,21 0 16,-21 0-16,-1 0 0,-20 0 0,0 0 16,-22 0-16,-20 0 0,-1 0 15,0 0-15,-21 0 0,1 0 16,-44 0 0,-20 21-16,0-21 0,-1 0 0,-20 0 15,-22 0-15,22 0 0,-22 21 16,-21-21-16</inkml:trace>
  <inkml:trace contextRef="#ctx0" brushRef="#br1" timeOffset="-186203.28">21590 6138 0,'0'0'0,"-42"0"0,-1 22 15,22-22-15,21 21 0,21 0 16,0 0-16,22-21 0,-1 0 16,22 0-16,-1 0 15,22 0-15,-1 0 0,1 0 0,0 0 16,21 0-16,-1 0 0,1 0 0,0 0 15,-21 0-15,21 0 16,-22 0-16,-20 0 0,-1 0 0,1 0 0,-43 0 16,21 0-16,-63 0 15,0 0 1,-21 0-16,-1 0 0,1 0 0,-22 0 16</inkml:trace>
  <inkml:trace contextRef="#ctx0" brushRef="#br1" timeOffset="-185960.41">21590 6562 0,'0'0'0,"-21"21"16,0 0-16,-1-21 0,22 21 15,22-21-15,-1 0 16,21 0-16,0 0 0,1 0 0,20 0 16,1 0-16,-1 0 0,22-21 15,-22 0-15,22 21 0,0-21 0,-1 21 16,1 0-16,-21-21 0,20 21 0,-20 0 15,-22-22-15,22 22 0,-43 0 16,21 0-16,-21 0 0,-42 0 16,-21 0-1,21 0-15,-22 0 0,-63 22 16,43-1-16</inkml:trace>
  <inkml:trace contextRef="#ctx0" brushRef="#br1" timeOffset="-185685.57">21442 6964 0,'0'0'0,"-43"21"0,-20 21 16,84-42-1,0 0 1,22 0-16,-1 0 0,0 0 0,22 0 16,20 0-16,-20-21 0,21 21 15,-1-21-15,1 21 0,0 0 16,-22-21-16,106 0 0,-105 21 15,-1 0-15,1 0 0,-1 0 0,-20 0 16,-1 0-16,0 0 0,1 0 16,-22 0-16,0 0 0,0 0 15,-42 0 1,0 0-16,-21 0 0,20 0 16,-20 21-16,0-21 0,-22 0 15,22 0-15</inkml:trace>
  <inkml:trace contextRef="#ctx0" brushRef="#br1" timeOffset="-185450.7">21378 7260 0,'0'0'0,"0"21"0,0 1 0,0-1 0,0 0 16,0 0-16,64 0 16,-22-21-16,22 0 15,-22 0-15,43 0 0,-22-21 0,22 0 16,-22 21-16,22-21 0,-22 21 0,22-21 15,-21-1-15,-1 22 16,64-21-16,-85 21 0,1 0 0,20 0 16,1 0-16,-43 0 15,0 0-15,0 0 0</inkml:trace>
  <inkml:trace contextRef="#ctx0" brushRef="#br1" timeOffset="-167322.77">12763 12192 0,'0'0'0,"0"21"0,-21-21 15,42 0 32,1 0-31,-1 0-16,0 0 0,0 0 16,0 0-16,0 0 0,1 0 15,-1 0-15,0 0 0,21 21 16,-21-21-16,1 0 0,20 0 0,-21 0 15,21 0-15,1 0 0,-1 0 0,-21 0 16,22 0-16,-1 0 0,0 0 16,1-21-16,84 21 15,-85 0-15,21 0 0,-20-21 0,41 21 16,-41-21-16,-1 21 0,0 0 16,-20 0-16,20 0 0,0 0 15,1-21-15,-22 21 0,21 0 16,0 0-16,1-21 0,-1 21 0,0 0 15,1-22-15,-1 22 0,22 0 0,-22-21 16,21 21-16,-20 0 0,20-21 16,-20 0-16,62 21 0,-41-21 15,-22 21-15,1-21 0,-1 21 0,0-22 16,22 1-16,-43 21 16,21-21-16,-21 21 0,1-21 0,-1 21 15,0-21-15,42 0 16,-41 21-16,-1-22 0,21 22 0,-21-21 15,0 21-15,1-21 0,20 0 0,-21 21 16,0-21-16,0 0 0,1 21 16,-1-22-16,21 22 0,-21-21 0,0 0 15,1 0-15,-1 21 0,0-21 0,0 0 16,0 21-16,0-22 0,1 1 0,20 0 16,-21 0-16,0 21 0,0-21 15,1 0-15,-1-1 0,0 1 0,21 0 16,-42 0-16,21 0 0,1 0 0,-1-1 15,21 1-15,-21 0 16,0 0-16,1-21 0,-1 20 16,0 1-16,0 0 0,0 0 0,0-21 15,1 20-15,62-62 16,-63 63-16,1-22 0,-1 22 0,21-21 16,-21 21-16,0-22 0,1 22 15,-1 0-15,42-64 16,-42 43-16,1 21 0,-1 0 0,0-22 15,-21 22-15,21-21 0,0 21 16,0-22-16,22 1 0,-1-43 16,-21 64-16,22-21 0,-22-1 15,0 1-15,0 21 0,0-21 0,0 20 0,1-20 16,-1 21-16,0-21 0,0 20 16,0-20-16,0 21 0,-21 0 15,22-22-15,-1 22 0,0-21 0,0 21 16,-21-22-16,42-20 0,-20 21 15,-1-1-15,0 22 0,-21-21 0,21 21 16,0-22-16,0 1 0,1 21 16,-22-22-16,21 22 0,0-21 0,-21 21 15,21-22-15,0 22 0,-21-21 0,21 21 16,1-22-16,-22 1 0,21 21 16,-21-21-16,21-1 0,0 1 15,-21 21-15,21-22 0,0 1 0,-21 0 0,22-1 16,-1 22-16,-21-21 0,21 0 15,0-1-15,0 1 0,0-22 16,22-20 0,-43 41-16,21 1 0,0 0 0,0-1 0,-21 1 15,21 0-15,1-1 0,-1-41 16,0 63-16,-21-22 0,21 1 16,-21 0-16,21-1 0,0-41 15,1 62-15,-22-20 0,0 0 16,21-1-16,0 1 0,-21-21 0,0 20 15,21 1-15,-21 0 0,21 20 0,0-20 16,-21 0-16,0-1 0,0 22 0,0-21 16,0 0-16,22 20 15,-22-20-15,0 0 0,0-1 16,0 22-16,0-21 0,0 21 0,0-22 16,0 22-16,0-21 0,0 0 15,0 20-15,21-62 0,-21 63 16,0-22-16,0 1 0,0-64 15,0 85 1,0-21-16,0 20 0,21-20 0,-21 21 16,0-43-16,0 43 0,0-21 15,0 21-15,0-22 0,0 22 0,0-21 16,0 0-16,0-1 0,0 22 0,0-21 16,0-1-16,0 1 0,0 0 15,0-43-15,0 22 16,0 20-16,0 1 0,0 21 15,0-22-15,0 22 0,21-21 0,0 21 16,0-43-16,1 22 16,-22 21-16,21 0 0,0-22 0,-21 22 15,21-21-15,0 21 0,-21-22 0,21 22 16,1-21-16,-1 21 0,0-22 16,0 22-16,-21 0 0,21 0 15,0 0-15,1-1 0,-1 1 0,0 0 0,0 0 16,0 0-16,22 21 15,-22-21-15,0-1 0,21 1 0,-21 21 16,22-21-16,-22 0 0,0 0 16,21 21-16,-20-21 0,20 21 15,0-22-15,-21 22 0,1 0 0,-1-21 16,21 21-16,-21-21 0,0 21 16,1 0-16,-1 0 0,21-21 0,-21 21 15,0 0-15,1 0 0,20 0 16,-21-21-16,0 21 0,0 0 0,22 0 15,-22 0-15,21 0 0,-21 0 0,22 0 16,-22 0-16,0 0 0,21 0 16,-20 0-16,-1 0 0,0 0 15,0 0-15,0 0 0,0 0 16,1 0 0,-1 0-16,0 0 15,0 0 1,0 0-16,-42 0 62,0-21-46,0 21-16,0-22 0,21 1 16</inkml:trace>
  <inkml:trace contextRef="#ctx0" brushRef="#br1" timeOffset="-166799.45">19791 4064 0,'0'0'0,"0"-21"0,-21 21 16,-1 0-1,22 21 1,0 0-16,0 0 16,22-21-16,-1 22 0,0-1 15,0 0-15,0 0 0,22 0 0,-1 0 16,-21 1-16,21-1 0,1-21 0,-22 21 16,21 0-16,1-21 0,-22 21 15,0-21-15,0 0 0,0 21 0,22-21 16,-22 0-16,-21 22 62,-21-22-62,-1 21 0,1-21 16,0 21-16,0 0 0,0-21 16,-22 21-16,22 0 0,-21 1 0,21 20 15,-22-21-15,22 0 0,-21 0 0,21 1 16,-22 20-16,22-21 0,0 0 15,0 0-15,0 1 0,0-1 16,21 0-16,-22-21 0,22 21 0,0 0 16,0 0-16,-21-21 15</inkml:trace>
  <inkml:trace contextRef="#ctx0" brushRef="#br1" timeOffset="-165182.74">20807 5884 0,'0'0'0,"-21"0"0,-1 0 0,1 0 16,0 0-16,0 0 16,0 0-16,0 0 15,-1 0-15,1 0 16,0 0 0,42 0 62,0 0-78,1 0 0,-1 0 15,0 0-15,0 0 0,21 0 16,-20 0-16,-1 0 0,0 0 16,21 0-16,-21 0 0,22 0 0,-1 0 15,-21 0-15,22 0 0,-1 0 16,0 0-16,1 0 0,-1 0 0,43 0 15,-22 0-15,-21 0 16,1 0-16,20 0 0,-20 0 16,-1 0-16,21 0 0,-20 0 0,20 0 15,22-21-15,-22 21 16,-20 0-16,-1 0 0,0 0 0,22-21 16,-22 21-16,1 0 0,20 0 15,-21 0-15,22 0 0,-22 0 0,22 0 16,-1 0-16,1 0 0,-1 0 0,1 0 15,-22 0-15,22 0 0,-1 0 16,1 0-16,-22 0 0,21 0 0,-20 0 16,-1 0-16,0 0 0,1 0 15,-1 0-15,-21 0 0,22 0 0,-1 0 16,21 0 0,-41 0-16,-1 0 0,0 0 15,0 0-15,0 0 16,0-21-1,-42 21 48,0 0-63,-21 0 16,21 0-16,-22 0 0,1 0 15</inkml:trace>
  <inkml:trace contextRef="#ctx0" brushRef="#br1" timeOffset="-164482.81">21378 6054 0,'0'0'0,"-21"0"15,0 0-15,0 0 16,0 0-16,-1 0 0,1 0 15,0 0-15,0 0 0,0 0 16,0 0-16,-1 0 0,1 0 16,0 0-16,0 0 0,21 21 15,-21-21-15,0 0 0,-1 0 16,22 21 15,22-21 0,-1 0-31,0 0 0,0 0 16,0 0-16,22 0 0,-22 0 16,21 0-16,0 0 0,1 0 0,-1 0 15,64 0-15,-43 0 0,1 0 16,-1 0-16,22 0 0,-21 0 16,-1 0-16,22 0 0,-22 0 0,1 0 15,-1 0-15,22 0 0,-22 0 16,64 0-16,-63-21 15,21 21-15,-22 0 0,1 0 0,-1 0 16,1 0-16,-1 0 0,43-21 16,0 21-1,-64 0-15,-21 0 0,0 0 16,1 0-16,-1 0 0,0 0 16,-42 0 46,0 0-62,-1 0 16,1 0-16,0 0 0,-21 0 0,21 0 15</inkml:trace>
  <inkml:trace contextRef="#ctx0" brushRef="#br1" timeOffset="-163863.17">20997 6498 0,'0'0'0,"-21"0"0,0 0 16,0 0-16,42 0 47,0 0-47,0 0 16,22 0-16,-22 0 0,42 0 15,-20 0-15,20 0 0,22 0 0,-1 0 16,1 0-16,0 0 0,21 21 15,-1-21-15,-20 0 0,21 0 0,0 22 16,105-22-16,-126 0 16,21 0-16,-21 0 0,-1 0 15,1 0-15,-22 0 0,1 0 0,-1 0 16,-20 0-16,-1 0 0,0 0 0,1 0 16,-22 0-16,0 0 0,0 0 15,0 0-15,-21 21 16,22-21-16,-44 0 31,1 0-15,0 0-16,-21 0 0</inkml:trace>
  <inkml:trace contextRef="#ctx0" brushRef="#br1" timeOffset="-162609.41">20532 5842 0,'-22'0'16,"1"0"15,21 21-31,-21-21 0,21 21 15,0 1-15,-21-1 0,21 0 16,0 0-16,0 0 16,0 0-1,21-21-15,0 0 16,0 0-16,1 0 0,-1 0 16,0 0-16,0 0 0,0 0 15,0-21-15,1 0 0,-1 21 0,-21-21 16,21 0-16,-21 0 0,21-1 15,-21-20-15,0 21 0,0 0 0,0-22 16,-21 22-16,0 0 0,0 0 16,-1 0-16,1 0 0,-21 21 0,21 0 15,0 0-15,-1 0 0,1 0 16,0 0-16,0 21 0,0 0 0,0 0 16,21 0-16,-22 0 0,1 22 15,21-22-15,0 0 0,0 21 0,0-20 16,0-1-16,0 0 0,0 0 15,0 0-15,21-21 16,1 0-16,-1 0 16,0 0-16,0 0 0,0 0 15,0 0-15,1-21 0,20 21 0,-21-21 16,0 0-16,0 0 0,-21-1 16,0 1-16,0-21 0,0 21 15,0 0-15,0-1 0,-21 1 16,0 0-16,0 0 0,0 21 15,0 0-15,-1 0 0,1 0 16,0 0-16,0 21 0,0 0 0,0 0 16,21 1-16,0-1 0,0 21 15,0-21-15,0 0 0,0 1 16,0-1-16,0 0 0,0 0 16,21-21-16,0 21 15,0-21-15,0 0 0,0 0 16,22 0-16,-22-21 0,0 21 15,-21-21-15,0 0 0,21 21 16,-21-21-16,0-1 0,0 1 0,0 0 16,-21 0-1,0 0-15,0 21 0,0 0 16,-1 0-16,1 0 0,0 0 16,0 0-16,0 21 0,21 0 15,0 0-15,0 0 16,0 1-1,21-22 1,0 0-16,0 0 0,0 0 16,1 0-16,-1 0 0,-21-22 31,0 1-15,-21 21-16,21-21 15,-22 21-15,1 0 16,0 0-1,0 0 1,0 0 0,0 0-16</inkml:trace>
  <inkml:trace contextRef="#ctx0" brushRef="#br1" timeOffset="-154750.22">20786 6244 0,'0'0'0,"21"0"78,0 0-62,-21-21 15,-21 21 94,21 21-125,-21-21 0,-1 0 15,1 0-15,0 21 16,0-21-16,0 0 16,0 0-16,-1 22 0,1-22 0,0 0 15,0 21 1,0-21-16,21 21 16,-21 0-16,-1 0 15,1 0-15,0 1 0,0-1 16,0 0-16,0 0 15,21 0-15,-22 0 16,1 1-16,0-1 16,21 0-16,0 0 0,-21-21 15,21 21-15,-21-21 0,21 21 16,0 1-16,0-1 16,-21-21-16,21 21 0,0 0 15,0 0 1,0 0 15,0-42 78,0 0-93,0 0-16,0 0 0</inkml:trace>
  <inkml:trace contextRef="#ctx0" brushRef="#br1" timeOffset="-154466.39">18711 4128 0,'0'0'0,"0"-22"0</inkml:trace>
  <inkml:trace contextRef="#ctx0" brushRef="#br1" timeOffset="-153746.72">18267 3366 0,'0'0'0,"0"-22"16,0 1-16,0-42 16,0 42-16,0-1 0,0 1 15,0 0-15,0 42 31,0 0-31,0 22 16,0-22-16,-21 21 0,21 1 0,0 20 16,-22-21-16,22 1 0,0 20 15,0-20-15,0 20 16,0-21-16,0-20 0,0 20 16,0-21-16,0 0 0,0 0 0,0 1 15,0-1-15,0-42 47,0-1-47,0 1 16,0 0-16</inkml:trace>
  <inkml:trace contextRef="#ctx0" brushRef="#br1" timeOffset="-153458.89">18309 3260 0,'-21'0'0,"21"-21"15,21-1 1,0 22 0,43 0-16,20 0 15,-41 0-15,41-21 16,-41 21-16,-1 0 0,0 0 0,1 0 15,-22 0-15,0 0 0,-21 21 32,-21-21-17,-21 22 1,20-22-16,-20 0 0,21 21 0</inkml:trace>
  <inkml:trace contextRef="#ctx0" brushRef="#br1" timeOffset="-153231.58">18246 3556 0,'0'0'15,"0"21"-15,21-21 16,0 0-16,0 0 0,0 0 16,0 0-16,1 0 0,-1 0 15,21 0-15,-21 0 0,22 0 16,-22 0-16,0 0 0,21 0 0,-21 0 15,1 0-15,-1 0 0,0 0 16,0 0-16,0-21 0,0 21 0,-21-21 16,22 0-16,-1 21 0,-21-21 15</inkml:trace>
  <inkml:trace contextRef="#ctx0" brushRef="#br1" timeOffset="-152974.73">19008 3323 0,'21'0'31,"0"0"-31,0 0 0,0 0 16,0 0-16,1-21 0,20 21 15,-21 0-15,21 0 0,1 0 0,-22 0 16,21 0-16,1 0 0,-22 0 15,0-21-15,0 21 0,-63 0 32,-1 0-17,22 0-15,-21 0 0</inkml:trace>
  <inkml:trace contextRef="#ctx0" brushRef="#br1" timeOffset="-152500">18986 3366 0,'0'0'0,"-21"21"0,-42 21 15,63-21 1,-21 0-16,-22 1 16,43-1-16,0 0 0,-21-21 0,21 21 15,0 0 1,21-21 15,0 0-31,1 0 16,-1 0-16,0 0 15,0-21-15,0 21 0,0 0 0,1 0 16,-1 0-16,0 0 16,0 0-16,21 0 0,-20 21 15,-1-21-15,0 21 0,0 1 16,-21-1-16,0 0 0,0 0 15,0 0 1,0 0-16,-21 1 0,0-1 16,0-21-16,-1 21 0,-20-21 15,21 0-15,-21 0 0,20 21 0,-41-21 16,21 0-16,20 0 16,1 0-16,0 0 0,0 0 15,0 0-15,0 0 0,-1 21 16,1-21-16,21 21 31</inkml:trace>
  <inkml:trace contextRef="#ctx0" brushRef="#br1" timeOffset="-150142.72">20362 6731 0,'0'0'15,"21"0"-15,1-21 0,-1 0 0,0 21 16,0-21-16,-21-1 0,0 1 16,0 0-1,0 0 1,-21 21-16,0 0 16,0 0-16,-22 0 0,22 0 15,0 0-15,-43 21 0,43 0 16,0-21-16,-21 21 0,21 1 15,-1-22-15,1 21 0,0 0 16,0 0-16,0 0 0,0 0 0,-1 1 16,1-1-16,0 21 15,0-21-15,0 0 0,21 1 0,-21-1 16,21 21-16,-22-21 0,1 0 0,21 22 16,-21-1-16,21-21 0,0 22 15,-21-1-15,21 0 0,-21-21 16,21 22-16,-21-1 0,21 0 0,0-20 15,0 20-15,0 0 0,-22 1 0,22-1 16,-21-21-16,21 21 0,0 1 16,0-1-16,0 0 0,-21 1 0,21-1 15,-21 0-15,21 22 0,-21-22 0,21 22 16,0-22-16,0 22 0,-21-1 16,21-21-16,0 22 0,0-22 0,0 22 15,0 42-15,0-43 16,0 1-16,42 147 15,0-84-15,-21-42 16,1-22-16,20 1 0,-21-1 16,21 1-16,1 21 0,-22-22 0,21 22 15,-21-1-15,22-20 0,-22 21 0,21-22 16,-21 22-16,1-22 0,20 22 16,-21 0-16,0-22 0,0 22 0,22-1 15,-22-20-15,0 21 0,0-22 0,22 22 16,-22-22-16,0 1 0,21 20 15,-21 1-15,1-21 0,-1 20 0,21-20 16,-21 20-16,0-20 0,1 21 16,-1-22-16,0 1 0,0-1 0,0 22 15,0-22-15,-21 1 0,22 20 16,-22-20-16,21 21 0,-21-22 0,21 1 16,-21-1-16,21 1 0,-21-1 15,0 1-15,0 41 16,0-41-16,0-1 0,0-20 0,-21 20 15,0-20-15,0 20 0,-1-21 0,-20 22 16,21-22-16,-21 1 0,-1-1 0,1 0 16,-85 85-1,85-84-15,-1-1 0,-84 64 16,43-43 0,41-20-16,1-22 0,0 21 15,-22-21-15,22 0 0,-1 1 0,-20 20 16,21-21-16,-22 0 0,1 0 0,-1 1 15,-63-1-15,0 21 16,64-42-16,-1 21 0,1 0 16,20-21-16,-20 22 0,-1-22 0,1 0 15,-1 21-15,1-21 0,-1 0 16,1 0-16,20 0 0,-20 0 0,-1 0 16,1 0-16,-1 0 0,1 0 15,-22 0-15,22 0 0,-1 0 16,1 0-16,-85 0 0,84 0 15,-21 0-15,-126-21 16,147 21-16,-63 0 16,64 0-16,-1-22 0,1 22 0,20 0 15,-20 0-15,-1 0 0,1 0 0,-1-21 16,1 21-16,-1 0 0,1 0 16,-1 0-16,1 0 0,-1 0 0,1-21 15,-1 21-15,1 0 0,21 0 0,-22-21 16,1 21-16,20 0 0,-63-21 15,43 21-15,21-21 0,-22 21 16,1 0-16,20 0 0,-20-22 16,20 22-16,-20 0 0,-1 0 0,22 0 15,0 0-15,-22-21 0,22 21 16,0 0-16,-1 0 0,1 0 16,0 0-16,-1 0 0,1 0 0,0 0 15,-1-21-15,1 21 0,0 0 0,-1 0 16,1 0-16,0-21 0,-1 21 15,1 0-15,0 0 0,-1-21 0,22 21 16,-21 0-16,-1 0 0,-20-21 16,42 21-16,0 0 0,-22 0 15,22 0-15,0-22 0,0 22 16,0 0-16,-22 0 0,22 0 0,-42-21 16,41 21-16,1 0 0,-21 0 15,21 0-15,0 0 0,-22 0 16,22-21-16,0 21 0,0 0 0,0 0 15,-1 0-15,1-21 16,0 21-16,0 0 0,0 0 0,0 0 16,-1-21-16,1 21 15,0 0-15,0 0 16,0-21-16,0 21 0,-1 0 0,1 0 16,0 0-16,0-22 0,0 22 15,0 0-15,-1-21 16,1 21-1,21-21 1,0 0 0,0 0-1,21 0-15,1 21 0,-22-22 16,21 22-16,0-21 0,0 0 0,0 21 16,22-21-16,-22 0 0,21 0 15,-21-1-15,22 1 16,-22 21-16,0 0 0,0-21 15,-21 42 48,-21-21-63,0 0 0,0 21 16,-1-21-16,1 0 0,0 0 0,0 22 15,0-22-15,0 0 0,-1 0 0,1 21 16,0-21-16,0 0 0,0 21 15,0-21-15,-1 21 16,22 0-16,-21-21 0,0 21 16,21 1-1,0-1 1,0 0 0,0 0-16,0 0 15,0 0-15,21 1 0,0-1 0,1 0 16,-22 21-16,21-21 0,0 1 15,0 20-15,-21-21 0,21 21 0,0 22 16,-21-43-16,0 21 16,22-20-16,-22-1 0,0 0 0,21 0 15,-21 21-15,0-20 16,0-44 46,0 1-62,0 0 16</inkml:trace>
  <inkml:trace contextRef="#ctx0" brushRef="#br1" timeOffset="-149762.08">14922 12869 0,'0'0'0,"0"-21"0,0 0 16,0 42 15,0 0-31,0 22 15,0-1-15,0-21 0,0 22 0,22-1 16,-22 0-16,21 1 0,-21-1 16,0 0-16,0-21 0,0 22 0,0-22 15,0 21-15,0-21 0,0 1 16,0-1-16,0 0 0,0 0 16,0 0-16,0-42 46,0 0-46,0 0 0,0-22 16,0 22-16</inkml:trace>
  <inkml:trace contextRef="#ctx0" brushRef="#br1" timeOffset="-149496.73">14986 12891 0,'-21'0'16,"21"-22"-1,21 22 1,0 0 0,0-21-16,0 21 0,1 0 0,20 0 15,-21 0-15,21 0 0,-20-21 16,20 21-16,-21 0 0,0 0 0,22 0 16,-22 0-16,-21 21 31,0 0-31,0 1 15,-21-22 1,-1 0-16,1 21 0</inkml:trace>
  <inkml:trace contextRef="#ctx0" brushRef="#br1" timeOffset="-149249.36">15007 13166 0,'0'0'0,"0"21"16,0 0 0,21-21-1,22 0-15,-22 0 16,0 0-16,0 0 0,0 0 16,0 0-16,1 0 15,-1 0-15,0 0 16,0 0-1,0 0-15,0-21 0,1 21 16,-1 0-16,0-21 0</inkml:trace>
  <inkml:trace contextRef="#ctx0" brushRef="#br1" timeOffset="-148714.66">15769 12912 0,'21'0'63,"0"0"-63,1 21 0,-1-21 16,0 0-16,0 0 0,0 0 0,0 0 15,22 0-15,-22 0 16,0 0-16,0 0 0,0-21 0,1 21 0,-1-21 15,-21-1-15,21 22 0,0-21 16,-21 0-16,0 0 0,21 0 16,-21 0-16,0-1 15,0 1-15,0 0 16,0 42 15,-21 0-31,21 1 0,0-1 16,-21 0-16,21 0 0,-21 21 0,0-20 15,21-1-15,-22 21 0,22-21 16,0 22-16,-21-22 0,0 0 0,21 21 16,0-21-16,0 22 0,-21-22 15,21 0-15,-21 0 0,21 22 0,-21-22 16,21 0-16,0 0 0,0 0 16,-22 0-16,22 1 15,-21-1-15,21 0 0,0 0 16,0-42 46,21 21-62,-21-21 16,0 0-16</inkml:trace>
  <inkml:trace contextRef="#ctx0" brushRef="#br1" timeOffset="-148384.85">15748 13293 0,'0'0'0,"-21"0"0,0 0 16,42 0 15,21 0-31,-21 0 0,0 0 0,22 0 16,-22 0-16,21 0 0,1 0 0,-1 0 15,0 0-15,-21 0 0,22 0 16,-22 0-16,0 0 0,0 0 0,0 0 16,1 0-16,-44 0 62,22 21-46,-21-21-16,0 0 15,21 21 1,-21-21-16</inkml:trace>
  <inkml:trace contextRef="#ctx0" brushRef="#br1" timeOffset="-145878.23">4868 14965 0,'-21'0'16,"0"0"-16,0 0 16,0 0-16,-1 0 0,65 0 47,-22 0-47,21 0 0,1 0 15,20 0-15,1 0 0,-1 0 0,22 0 16,-1 0-16,22 0 0,0 0 15,21 0-15,21-21 0,-21 21 0,21 0 16,128-21-16,-128 21 16,-21 0-16,0-22 0,0 22 15,-43 0-15,1 0 0,0 0 0,-22 0 16,-20 0-16,-1 0 16,-42 22-1,-21-22-15,0 0 16,-1 0-16,-20 21 0,21-21 15,-21 0-15,20 21 0,-20-21 0,0 0 16,-1 21-16,-20 0 0,-1-21 0</inkml:trace>
  <inkml:trace contextRef="#ctx0" brushRef="#br1" timeOffset="-145335.54">2392 15579 0,'0'-21'16,"0"42"-16,-21-42 15,-1 21-15,1 0 16,21 21 0,0 0-16,0 21 0,0-21 15,0 22-15,-21-22 0,21 21 0,0 1 16,-21-1-16,21 21 0,0-20 16,0-1-16,-21 22 0,21-22 0,-21 0 15,21 1-15,0-1 0,0 0 16,0-21-16,0 22 0,0-22 15,0 0-15,0-42 32,0 0-17,0 0-15,0-22 0,0 22 16,0-21-16</inkml:trace>
  <inkml:trace contextRef="#ctx0" brushRef="#br1" timeOffset="-145098.5">2265 15706 0,'0'-21'15,"21"21"-15,0 0 16,0 0-16,0-22 0,22 22 0,-22-21 16,21 21-16,1 0 0,-1 0 15,21-21-15,-20 21 0,-1 0 0,0 0 16,1 0-16,-22 0 0,0 0 15,21 0-15,-42 21 16,0 0 0,-21 1-16,0-22 15,0 0-15,0 21 0,-22 0 0</inkml:trace>
  <inkml:trace contextRef="#ctx0" brushRef="#br1" timeOffset="-144866.12">2307 16023 0,'0'0'0,"21"0"16,0 0-1,1 0 1,-1 0-16,21 0 0,-21 0 0,0-21 16,1 21-16,20 0 0,-21 0 15,0-21-15,0 21 0,1 0 16,-1 0-16,0 0 15,0 0-15,0 0 0,0 0 0,1 0 16,-1-21-16,0 21 0,0 0 16,21-21-16</inkml:trace>
  <inkml:trace contextRef="#ctx0" brushRef="#br1" timeOffset="-144407.39">3683 15685 0,'0'-22'16,"-21"22"-1,0-21-15,-1 21 0,1 0 0,0 0 16,0 0-16,0 0 0,-22 21 16,22-21-16,-21 22 0,21-1 0,-22 0 15,1 42 1,0-20-16,21-22 0,-22 21 0,22 1 15,0-1-15,21 0 0,0 1 0,0-1 16,0 0-16,0-21 0,0 22 16,0-22-16,0 0 0,21 0 0,21 0 15,-20-21-15,20 0 0,-21 0 16,21 0-16,1 0 0,-1 0 16,0 0-16,1 0 0,-1-21 0,-21 0 15,22 21-15,-22-21 0,0 0 0,0 0 16,-21-1-16,0 1 0,0 0 15,0 0-15,0 0 0,-21 21 0,0-21 16,0 21-16,-22 0 0,22 0 16,0 0-16,-21 0 0,20 21 15,-20-21-15,21 21 0,-21 0 0,20 0 16,1-21-16,0 21 0,0 1 16,0-1-16,0 0 0,21 0 0,-22-21 15,22 21-15,0-42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3:27:30.8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1566 1884 0,'0'-21'0,"0"0"16,0-1-16,21 22 15,-21-21-15,0 0 0,0 0 0,0 0 16,22 0-16,-22-1 16,0 1-1,0 42 17,0 1-32,0-1 15,0 21-15,0-21 0,0 22 16,0-1-16,0 0 0,0 1 15,0-1-15,0 0 0,0 1 16,0-1-16,0 21 0,0-20 0,0-1 16,0 0-16,0 1 0,0-1 0,0 22 15,0-22-15,0-21 0,0 21 16,0 1-16,-22 20 16,22-42-16,0 1 0,-21-1 15,21 0-15,0 0 0,21-42 47,1 0-47,-22 0 0,21-22 0,0 22 16,0-21-16</inkml:trace>
  <inkml:trace contextRef="#ctx0" brushRef="#br0" timeOffset="392.29">1672 1905 0,'-21'0'16,"21"-21"15,21 0-16,0 21-15,0 0 0,1 0 0,20-21 16,-21 21-16,21 0 0,-20 0 16,20 0-16,-21-22 0,21 22 0,1 0 15,-22 0-15,21 0 16,-21 0-16,22 0 0,-22 0 0,0 0 16,0 0-16,-42 22 46,0-22-30,0 0 0,21 21-16</inkml:trace>
  <inkml:trace contextRef="#ctx0" brushRef="#br0" timeOffset="724.31">1736 2265 0,'0'0'16,"0"21"-16,21-21 31,0 0-16,0 0-15,0 0 0,0 0 0,22 0 16,-22 0-16,0 0 0,0 0 16,0 0-16,1 0 0,-1 0 0,-21-21 15,21 21-15,0 0 16,-21-21 15,21 21-15,0-21-1</inkml:trace>
  <inkml:trace contextRef="#ctx0" brushRef="#br0" timeOffset="1427.56">2667 2223 0,'-21'0'16,"0"0"-1,-1 0-15,1 0 0,0 0 16,0-22-16,0 22 0,0-21 16,-1 21-16,22-21 15,-21 21-15,0-21 0,0 0 16,21 0-16,0-1 15,0 1-15,0 0 0,0 0 16,21 0-16,0 0 0,0 21 16,1-22-16,20 1 0,0 21 15,1-21-15,-1 21 0,0 0 0,1 0 16,-1-21-16,-21 21 0,21 0 16,1 0-16,-22 0 0,0 0 0,0 21 15,0-21-15,-21 21 0,0 0 16,0 1-16,0-1 0,0 0 15,-21 0-15,-21 0 0,21 22 0,0-22 16,-22 0-16,1 0 0,21 0 16,-22 22-16,1-22 0,0 0 0,21 21 15,-43 1-15,43-1 16,-21-21-16,42 0 0,-22 22 0,22-22 16,0 0-16,0 0 0,0 0 15,0 0-15,22 1 16,-1-22-16,0 0 0,0 0 0,21 0 15,1 0-15,-22 0 0,21 0 0,1 0 16,-22 0-16,21 0 16,0-22-16,-20 1 0,-1 0 0,0 21 15,0-21-15,0 0 0,-21 0 0,0-22 16,0 22-16,0 0 16,0 0-16,-21 0 0,-21-1 15,21 22-15,-1-21 0,1 21 16,-21 0-16,21 0 0,0 0 15,-1 0-15,1 0 0,0 0 0,0 0 16,0 21-16,0-21 0,21 22 16,-22-22-16,22 21 15,22-21 1,-1 0 0,21 0-16,-21-21 0</inkml:trace>
  <inkml:trace contextRef="#ctx0" brushRef="#br0" timeOffset="2227.27">3831 2328 0,'0'0'16,"-42"0"-16,21 0 15,-1 0-15,1 0 16,0 0-16,42 0 62,0 0-62,22 0 0,-1 0 0,0 0 16,1 0-16,20 0 0,-20 0 16,20 0-16,-21 0 0,22 0 0,-1 0 15,1 0-15,-22 0 0,22 0 16,-22 0-16,0 0 0,1 0 0,-1 0 15,-21 0-15,22 0 0,-22 0 16,-21-21 0,0 0-1,-21 21 1,-1 0-16,1 0 0,0-21 16,0 21-16,-21 0 0,20-21 15,1 0-15,0 21 0,0 0 0,0 0 16,0-22-16,-1 22 0,1 0 15,21-21-15,-21 21 16,42 0 15,0-21-31,1 21 16,-1 0-16,21 0 0,-21 0 16,22 0-16,-1 0 0,-21 0 0,21 0 15,-20 0-15,-1 0 0,0 21 16,-21 0-1,0 1-15,0-1 0,-21 0 16,-22 0-16,22 0 0,0 22 16,-21-22-16,21 0 0,-22 0 0,22 0 15,-21 0-15,21 1 0,-1-1 16,1 0-16,-21 21 16,42-21-16,0 1 15,-21-1-15,21-42 31,21-1-31</inkml:trace>
  <inkml:trace contextRef="#ctx0" brushRef="#br0" timeOffset="2967.42">6032 2244 0,'0'0'0,"-21"0"0,0 0 15,21-21-15,-21-1 16,21 1-1,-21 0-15,21 0 0,0 0 16,0 0-16,0-1 16,0 1-16,21 21 0,0-21 15,0 0-15,0 21 16,1-21-16,-1 21 0,21 0 16,-21 0-16,0 0 0,1 0 15,20 0-15,0 42 16,1-21-16,-22 0 0,0 22 0,0-22 15,0 21-15,-21 1 0,0-22 0,0 21 16,0 0-16,0 1 0,0 20 16,0-20-16,0-22 15,0 0-15,0 0 0,0 0 0,-21 0 16,21 1-16,-21-22 0,0 0 16,21-22-1,0 1 1,0 0-16,0 0 0,0 0 15,0 0-15,0-22 0,0 1 0,0 21 16,42-43-16,-21 22 16,-21 0-16,21 20 0,1 1 0,-1 0 15,-21 0-15,21 0 0,0 21 16,0 0-16,0 0 16,1 0-1,-1 0-15,0 0 16,0 21-16,0-21 0,0 0 15,-21 21-15</inkml:trace>
  <inkml:trace contextRef="#ctx0" brushRef="#br0" timeOffset="3345.3">6837 2392 0,'21'21'15,"0"-21"1,0 0-1,0 0-15,1-21 0,-1 21 16,0-21-16,0 0 0,0 21 16,0-22-16,1 1 0,-1-21 15,0 0-15,-21 20 16,-21 22 0,0 0-16,-1 0 15,1 0-15,0 0 16,0 22-16,0-1 0,0 0 0,-22 21 15,22 22 1,21-43-16,-21 0 0,21 43 16,0-43-16,0 0 0,0 0 15,0 0-15,0 0 0,0 1 16,42-1-16,-42 0 0,21-21 16,1 0-16,20 0 0,-21 0 0,0 0 15,0 0-15,22 0 0,-22 0 16,85-42-16,-85 20 15,21-20-15</inkml:trace>
  <inkml:trace contextRef="#ctx0" brushRef="#br0" timeOffset="3742.07">7599 2201 0,'0'0'0,"0"-21"16,-21 21-16,-1 0 15,1 0-15,0 0 0,0 0 16,0 0-16,0 21 0,-22 1 15,22-1-15,0 0 0,0 0 16,21 0-16,0 0 0,0 1 16,0-1-16,0 0 0,0 0 15,21 0 1,0-21-16,0 21 0,0-21 0,22 22 0,-22-22 16,42 21-16,-20 0 15,-1 0-15,-21-21 0,0 21 0,22 0 16,-22-21-16,-21 22 0,0-1 31,-21-21-31,0 0 0,-1 0 0,-20 21 16,21-21-16,-21 0 0,-43 0 15,64 0-15,-22 0 0,22 0 16,-21 0-16,21 0 0,-22 0 16,22 0-16,0 0 0,0 0 15,21-21 1,21 21-1,-21-21 1,21 21-16,22 0 0</inkml:trace>
  <inkml:trace contextRef="#ctx0" brushRef="#br0" timeOffset="4165.16">8043 2244 0,'0'-21'16,"-21"21"0,0 0-16,0 21 31,21 0-31,-21 0 0,21 0 0,-22 0 16,22 22-16,0-22 0,0 0 15,0 21-15,0-20 0,0-1 16,0 21-16,0-21 0,0 0 0,22 1 15,-1-1-15,0-21 0,21 21 0,-21-21 16,22 0-16,-22 0 0,21 0 16,-21 0-16,22 0 0,-22 0 0,21-21 15,-21 21-15,1-21 0,-1-1 16,0 1-16,-21 0 0,0 0 0,0-21 16,0-1-16,0 1 0,0 21 15,0 0-15,0-1 0,0 1 16,0 0-16,0 0 0,-21 21 15,0 0 1,21 21 0,0 0-1,21-21 1,0 21-16</inkml:trace>
  <inkml:trace contextRef="#ctx0" brushRef="#br0" timeOffset="4871.27">8742 2286 0,'-21'0'0,"-1"0"0,1 21 32,21 0-32,0 1 0,0-1 15,0 0-15,0 21 0,0-21 16,0 1-16,0-1 0,0 0 15,0 21-15,0-21 0,0 1 16,0-1-16,0 0 16,0 0-16,-21-21 15,21-21 17,0 0-32,0 0 0,-21 21 15,21-22-15,0-20 0,0 21 0,0 0 16,0-22-16,0 22 0,0 0 15,21-21-15,-21 21 0,21-1 0,22-41 16,-22 42-16,0 21 0,21-21 16,-21 21-16,1 0 0,-1 0 15,21 0-15,-21 0 0,0 21 0,1 0 16,20-21-16,-42 21 0,21 21 16,0-20-16,-21-1 0,21 21 15,-21-21-15,0 22 0,0-22 0,0 0 16,0 0-16,0 0 0,0 0 0,0 1 15,-21-22-15,21 21 0,-21-21 16,0 0-16,0 0 16,0 0-16,21-21 15,0-1-15,0 1 16,0 0-16,0 0 0,0 0 0,21 0 16,0-22-16,0 22 0,0 0 15,0-21-15,1 20 0,20-20 0,-21 21 16,0 0-16,22 0 0,-1-1 15,-21 22-15,21 0 0,-20 0 16,20 0-16,-21 0 0,0 0 0,0 22 0,1-1 16,-1 0-16,0 21 15,-21-21-15,0 22 0,0-22 0,0 21 16,0-21-16,0 22 0,0-22 0,0 0 16,-21 21-16,21-20 0,0-1 15,-21 0-15,-1-21 0,1 21 0,0 0 16,0-21-16,21-21 31,0 0-15</inkml:trace>
  <inkml:trace contextRef="#ctx0" brushRef="#br0" timeOffset="5248.25">9694 2477 0,'0'0'0,"21"0"16,1 0-16,-1 0 0,0 0 15,0 0-15,0-22 0,0 22 0,22-21 16,-22 0-16,21 21 0,-21-21 16,22 0-16,-22 21 0,0-21 0,0-1 15,-21 1-15,0 0 0,0 0 16,-21 21-1,-21 0-15,21 0 0,-1 0 0,-20 0 16,21 0-16,-21 0 0,20 21 0,1 0 16,-21 0-16,21 1 0,0 20 15,-1-21-15,1 21 0,0-20 0,21 20 16,0-21-16,0 0 0,0 0 0,0 22 16,0-22-16,0 0 15,0 0-15,21 0 0,0-21 16,1 0-16,-1 22 0,0-22 15,0 0-15,0 0 0,0 0 0,1 0 16,-1 0-16,0 0 0,0 0 16</inkml:trace>
  <inkml:trace contextRef="#ctx0" brushRef="#br0" timeOffset="6099.36">11896 1566 0,'0'0'0,"0"-21"15,0 0-15,0 0 16,0 0-16,0 0 16,0 42 15,-22 0-31,1 0 0,21 43 15,0-22-15,-21 21 0,0-20 16,21 20-16,-21-20 0,0 20 16,21-21-16,0 22 0,-22-22 0,22 22 15,-21-22-15,21 0 0,0-20 16,0 20-16,0 0 0,0-21 0,0 1 16,0-1-16,0 0 0,0 0 0,21-21 15,1 0 1,-1 0-16,-21-21 15,0 0-15,0 0 0</inkml:trace>
  <inkml:trace contextRef="#ctx0" brushRef="#br0" timeOffset="6967.88">11472 2117 0,'21'0'16,"1"0"-1,-1 0-15,0 0 0,0 0 0,21 0 16,1 0-16,-1-21 0,22 21 16,-1-22-16,1 1 0,63 0 15,-85 0-15,85-21 16,-85-1-16,1 22 0,41-64 16,-63 64-16,1-21 15,-22 21-15,0-22 0,0 1 16,0 21-16,0 0 0,0-22 0,0 22 15,0 0-15,0 0 16,-22 21-16,22 21 16,0 0-16,0 0 15,0 1-15,-21 20 0,21 0 16,0 1-16,0-1 0,-21 0 0,21 1 0,0-1 16,-21 0-16,21 1 15,0-1-15,0 0 0,-21 1 0,0 20 16,21 1-16,0-43 15,0 0-15,0 0 0,0 0 16,-22-21-16,22 21 0,0 1 0,0-44 47,0 1-47,0 0 0,0 0 16,0 0-16,22 0 0,-22-22 15,21 22-15,0-21 0,0 21 0,43-43 16,-43 22-16,21 21 0,-21-1 15,0 1-15,22 0 16,-1 21-16,0 0 0,-20 0 16,-1 0-16,-21 21 15,0 0-15,0 1 0,0-1 16,0 0-16,0 21 0,0-21 0,0 1 0,0-1 16,0 0-16,0 0 0,0 0 15,0 0-15,0 1 0,0-1 0,0 0 16,0 0-16,21-21 15,0 0 1,21 0-16,-20 0 0,20 0 0,0 0 16,1 0-16,-22-21 0,21 21 15,0-21-15,22 0 0,-43-1 16,21 22-16,1-21 0,-1 0 0,-21 0 16,0 0-16,-21 0 0,0-1 15,0 1-15,0 0 0,0 0 0,0 0 16,-21 21-16,0 0 0,-21 0 15,21 0-15,-1 0 0,1 21 16,0-21-16,0 21 0,0 0 0,0 0 16,21 22-16,-22-22 0,22 0 15,0 0-15,0 0 0,0 1 0,22-1 16,-1-21-16,0 21 0,0 0 0,21-21 16,-20 0-16,20 21 0,-21-21 15,21 0-15,-20 0 0,20 0 16,-21 0-16,21-21 0,-20 21 0,-1-21 15,0 0-15</inkml:trace>
  <inkml:trace contextRef="#ctx0" brushRef="#br0" timeOffset="10466.04">14901 2032 0,'0'0'0,"-21"0"0,21 21 0,0 0 15,0 1-15,0-1 16,0 0-16,0 0 15,0 0 1,21-21 0,0 0-16,1 0 0,-1 0 0,0-21 15,21 21-15,-21-21 0,22 0 0,-1 21 16,0-21-16,1-1 16,-22 1-16,21 0 0,-21 0 0,1 0 15,-22 0-15,0-1 0,0-20 16,0 21-16,0 0 0,0 0 0,-43-22 15,22 43-15,-21 0 16,21 0-16,-22 0 0,22 21 16,0 1-16,0 20 0,0-21 0,-1 21 15,1 22-15,21-22 16,0 1-16,0-22 0,0 21 0,0 0 16,0-20-16,0-1 0,21 21 0,1-21 15,-1 0-15,0 1 0,-21-1 16,42-21-16,-21 0 0,1 21 15,-1-21-15,0 0 0,0 0 16,21 0-16,-20-21 0,-1 21 16,0-21-16,21-22 0,-21 22 15,1 0-15,-1 0 0,0-22 16,0 22-16,0-21 0,22-22 16,41-20-16,-41 63 15,-22-1-15,21 22 0,-21 0 16,22 0-16,-22 0 0,21 0 0,-21 0 15,0 22-15,1-22 0,-1 21 16,-21 0-16,0 21 0,0-21 16,0 1-16,0-1 0,0 21 0,0-21 15,-21 0-15,21 1 0,-22-1 16,22 0-16,-21 0 0,0 0 0,21 0 16,0-42 15,0 0-16,21 0-15,-21 0 16,21 0-16,1-1 0,-1-20 0,0 21 16,21-43-16,-21 22 15,1 21-15,-1-21 0,0 20 0,0 1 16,0 0-16,-21 0 0,-21 42 47,21 0-47,-21 0 0,0 1 0,0-1 15,21 0-15,-22 0 0,22 21 16,-21-20-16,21-1 0,0 0 0,0 21 16,0-21-16,0 1 0,0 20 15,21-21-15,1 0 16,-1 0-16,0-21 0,21 0 0,1 22 16,-1-22-16,0 0 0,1 0 15,-1 0-15,0 0 0,1 0 0,-22-22 16,21 1-16,0 21 0,-20-21 15,20 0-15,-21 0 0,0 0 16,0-1-16,-21 1 0,0-21 0,0 21 16,0 0-16,0-22 0,0 22 15,0 0-15,-21-21 0,0 20 16,0 22-16,0 0 0,-22 0 16,22 22-16,0-22 15,0 21-15,21 0 0,0 21 0,0-21 16,0 1-16,0 20 0,0-21 15,0 0-15,0 0 0,0 22 0,21-22 16,0 0-16,0 0 16,22 0-16,-22 1 0,0-1 15,21-21-15,-20 0 0,-1 0 0,21 0 16,-21 0-16,0 0 0,22 0 0,-22 0 16,0-21-16,0 21 0,22-64 15,-22 43-15,0 0 16,0 0-16,0-1 0,0-20 15,1 21-15,-1-21 0,0 20 0,0 1 16,0 0-16,0 0 0,1 0 0,-1 21 16,0 0-16,0 0 0,0 0 15,-21 21 1,0 0-16,0 0 0,0 0 16,0 1-16,0-1 0,0 0 15,0 0 1,0-42 15,0 0-15,0 0-16,0-1 15,0 1-15,0 0 0,0 0 16,0 0-16,0 0 0,0-1 16,0 1-16,-21 21 0,0 0 15,0 0-15,0 0 16,-1 21-16,22 1 15,-21-1-15,0 0 0,21 0 0,-21 0 16,21 0-16,0 1 0,-21 20 0,21-21 16,0 0-16,0 0 0,0 1 15,0-1-15,0 0 0,0 0 0,21 0 16,0 0-16,0 1 0,0-1 16,85 21-16,-85-42 15,22 0-15,20 0 0,-42 0 16,22 0-16,-22 0 0,0 0 15,0-21-15,0 0 0,1 21 16,-1-21-16,0-1 0,0 1 0,0 0 16,0-21-16,-21 21 0,0-22 15,43-41-15,-43 41 16,0 22-16,0 42 31,0 0-15,0 1-16,0-1 15,0 0-15,0 0 0,0 0 0,0 0 16,0 1-16,0-1 0,0 0 16,0 0-16,21-21 0,-21 21 15,21-21-15,0 0 0,0 0 16,1 0-16,-1 0 16,0 0-16,0-21 15,-21 0-15,21 21 0,-21-21 0,0 0 16,21-1-16,1 1 0,-22 0 15,21 0-15,-21-21 0,0 20 0,0-41 16,21 42-16,-21 0 16,0 42-1,0 0 1,-21 0-16,21 0 16,0 0-16,0 1 0,0 20 0,0-21 0,0 0 15,0 0-15,0 1 0,0-1 16,0 0-16,0 0 0,21 0 0,0 0 15,0-21-15,0 22 0,1-22 16,20 21-16,-21-21 0,0 0 16,0 0-16,22 0 0,-22 0 15,0-21-15,0-1 0,0 1 16,1 21-16,-1-21 0,-21-21 0,21 21 16,-21-1-16,21-62 15,-21 41-15,0-20 0,0 21 16,0-22-16,21 22 0,-21-85 15,0 84-15,0-20 0,0-22 16,0 64-16,0 0 0,0 0 16,0 0-16,-21 42 15,0 0-15,21 21 16,0 22-16,-21-22 0,21 22 16,0-22-16,-21 21 0,21-20 15,0-1-15,0 22 0,0-22 0,0 0 16,0 1-16,0-1 0,0-21 0,21 21 15,0-20-15,-21-1 0,21 0 16,0 0-16,-21 0 0,21 0 0,1 1 16,-1-22-16,0 21 15,0-21-15,0 0 0,0 0 0,1 0 16,-1 0-16,0 0 0,0-21 16,0-1-16,0 1 0,1 0 15,-1-21-15,0 21 0,0-22 16,-21 1-16,21 21 15,-21 0-15,21-1 0,-21 1 16,0 42 0,0 1-16,0-1 15,0 0-15,0 0 0,0 0 16,0 0-16,0 1 0,0-1 16,0 0-16,0 0 0,22 0 15,-1-21 1,0 21-16,0-21 0,0 0 15,0 0-15,1 0 0,-1 0 16,0 0-16,0-21 0,0 21 16,22-42-16,-22 21 15,0 0-15,-21-1 0,0 1 0,21-21 16,-21 21-16,21 0 0,-21-1 16,0 44 15,0-1-31,-21 0 15,21 0-15,0 0 0,0 0 16,0 1-16,0-1 0,0 0 16,0 0-16,0 0 15,0 0-15,0 1 0,21-22 0,-21 21 16,21-21-16,1 0 0,-1 21 16,0-21-16,0 0 15,0-21 1,-21 0-16,0-1 0,0 1 15,0 0-15,0 0 0,0 0 16,0 0-16,0-1 0,0-20 16,0 21-16,0 0 0,0 0 0,-21 21 15,0-22-15,0 1 16,0 21 0,-1 0-16,44 0 46,-1 0-30,0 0-16,0 0 16,0-21-16,22 21 0,-22 0 0,0 0 15,21 0-15,-21 0 0,1 0 0,-1 0 16,0 0-16,0 0 0,0 21 16,0-21-16,-21 21 0,0 1 15,0-1-15,0 0 16,0 0-16,0 0 0,0 0 15,0 1-15,0-1 0,0 0 16,-21 0-16,0 0 16,21 0-16,-21-21 0,21 22 0,-21-1 31,0-21-31,21-21 31,0-1-31,0 1 16,0 0-16,0 0 15,21 0-15,0 0 0,0-22 16,0 22-16,0 0 0,1-21 0,41-22 16,-21 1-1,1 41-15,-22 1 0,0 21 16,0 0-16,0 0 0,1 0 0,20 21 16,-21 1-1,-21-1-15,0 0 0,0 21 0,0-21 16,0 1-16,0-1 0,0 0 0,0 21 15,0-21-15,0 1 0,0-1 16,0 0-16,0 0 0,-21 0 16,21 0-16,-21-21 15,21 22-15,-21-44 47,21 1-31,-22 0-16,22 0 0,0 0 0,0 0 15</inkml:trace>
  <inkml:trace contextRef="#ctx0" brushRef="#br0" timeOffset="10675.43">19558 1693 0,'0'0'0,"-21"0"0,0 0 0,-1 0 15,1 0 48,0 0-63,0 0 16,-21 0-16</inkml:trace>
  <inkml:trace contextRef="#ctx0" brushRef="#br0" timeOffset="10868.32">18605 1799 0,'0'0'0,"22"0"16,-1 0-16,0 0 15,0 0-15,21 0 0,-20 0 0,-1 0 16,21 0-16,-21 0 0,0 0 0,22 0 15,-22 0-15,0 0 0,0 0 16,0-21-16,1 0 0</inkml:trace>
  <inkml:trace contextRef="#ctx0" brushRef="#br0" timeOffset="11742.96">21505 1969 0,'0'0'0,"-21"21"15,42-21 1,0 0-16,1 0 0,20-21 0,-21 21 16,21-22-16,1 1 0,-1 21 15,0-21-15,-20 0 0,20 0 0,0 0 16,-21-1-16,22-20 0,-22 21 15,0 0-15,0-22 0,0 1 16,-21 21-16,0-21 0,0-1 0,0 1 16,0 21-16,0-22 0,0 22 0,0-21 15,-21 21-15,21 0 0,-21-1 16,0 22 0,0 0-16,21 22 0,-21-1 0,-1 0 15,1 21-15,0 22 0,0-22 16,0 22-16,0 20 0,-1-20 0,1 20 15,0 1-15,0-21 0,0 20 0,21-20 16,0 20-16,-21 1 0,21 0 16,0-22-16,0 22 0,0 0 0,0-22 15,0 22-15,0-22 0,0 1 16,0-1-16,0 1 0,21-1 16,-21 1-16,0-1 0,0-20 0,0 20 15,0-21-15,0 1 0,0-22 0,0 21 16,0-21-16,0 1 0,0 20 15,21-42-15,0 0 0,0 0 16,0 0-16,1 0 0,20-21 16,-21 0-16,21-1 0,1 1 0,-1-21 15,0 21-15,1-22 0,-22 1 0,21-21 16,1 20-16,-1-20 0,-21 20 16,0-20-16,0-1 0,-21 1 15,0-1-15,0-63 0,-21 43 16,0 20-16,0 22 0,-21 0 0,-1-1 15,22 1-15,-21 21 0,-1 0 16,1-1-16,0 1 0,-22 0 16,43 21-1,42 0 17,0 0-32,1 0 0,-22-21 15,21 21-15,0 0 0,0 0 16,0 0-16,0 0 0,-21-21 0,22 21 15,-1 0-15,0-21 0,0 21 16,0 0-16,0-22 0</inkml:trace>
  <inkml:trace contextRef="#ctx0" brushRef="#br0" timeOffset="12147.71">22352 2096 0,'0'0'0,"-21"-22"0,21 1 15,0 0 1,0 0-16,0 0 16,21 0-16,0 21 15,0 0-15,22 0 16,-1 0-16,-21 0 0,0 0 0,22 21 16,-22-21-16,0 21 0,0 0 0,0 0 15,0 0-15,1 22 0,-22-22 16,0 0-16,0 0 0,0 0 15,0 1-15,0 20 16,-22-21-16,1-21 0,0 0 16,0 0-16,0 0 0,0 0 15,-1 0-15,22-21 0,0 0 16,0 0-16,0-1 16,0 1-16,0 0 0,0 0 0,0 0 15,22 0-15,62-43 16,-63 43-16,1 0 15,20 0-15,-21 21 0,-21-22 16,21 22-16,0 0 0,1 0 16,-1 0-16,0 0 0,0 0 15,0 0-15,-21 22 0</inkml:trace>
  <inkml:trace contextRef="#ctx0" brushRef="#br0" timeOffset="13383.93">23283 1969 0,'-21'-22'0,"0"22"15,0 0-15,0 0 0,-1 0 16,1 0-16,0 22 0,-21-22 16,21 21-16,-1 0 0,1 0 15,-21 0-15,21 0 0,0 22 0,-1-22 16,1 0-16,21 0 0,0 0 15,0 1-15,0-1 0,21 0 16,1-21-16,-1 21 0,0-21 0,21 0 16,-21 0-16,1 0 0,-1 0 15,21 0-15,-21 0 0,0 0 0,1-21 16,-1 21-16,-21-21 16,0 0-16,21-1 0,-21 1 0,0-21 15,0 0-15,0-1 16,0 22-16,0-21 15,0-1-15,0 22 0,0 0 0,0 0 16,0 0-16,0 0 16,21 21-16,-21-22 15,21 22-15,0 0 0,1 0 0,-1 0 16,21 0-16,-21 0 0,0 0 0,1 22 16,20-1-16,-21 0 0,0 0 15,22 43-15,-22 20 16,0-41-1,-21-22-15,0 0 0,0 0 0,0 0 16,0 0-16,0 43 16,0-43-16,-21-21 0,21 21 15,-21-21-15,-1 0 32,1 0-32,21-21 15,0 0-15,0 0 0,0 0 16,0-1-16,0 1 15,0 0-15,21 0 0,1 0 0,-1-22 0,21 1 16,-21 21 0,0-21-16,1 20 0,-1 22 0,0-21 15,21 0-15,-21 21 0,1 0 0,-1 0 16,0 0-16,0 0 0,0 21 16,0 0-16,-21 1 0,0-1 0,22 0 15,-22 0-15,0 0 0,0 0 16,0 43-16,0-43 15,0 0-15,0 0 0,-22 1 16,1-1-16,0-21 0,21 21 16,-21-21-16,0 0 15,21-21 1,0 0-16,0-1 16,0 1-1,0 0-15,21 0 0,0 0 0,0 0 16,22-22-16,-22 22 0,21-21 15,-21 21-15,22-1 0,-22-20 0,42 21 16,-20 0-16,-22 21 16,0 0-16,0 0 0,0 0 0,0 21 15,1-21-15,-22 21 0,0 0 16,0 0-16,0 22 0,0-22 0,0 0 16,0 0-16,0 0 0,-22 1 0,22-1 15,0 0-15,-21 0 0,21 0 16,0 0-16,0 1 0,0-1 31,21-21-31,1 0 16,20 0-16,-21 0 0,0 0 0,22 0 15,-22 0-15,21 0 0,-21-21 16,22-1-16,-1 1 0,21-21 16,22 0-16,-64-1 15,0 22-15,22-42 0,-43 41 16,0 1-16,0 0 0,-21 21 15,-1 0-15,1 0 0,-21 0 16,21 0-16,-22 21 0,1 0 0,21 1 16,-21-1-16,20 0 0,-20 21 15,21-21-15,21 1 0,0 20 16,-21-21-16,21 0 0,0 0 16,0 1-16,0-1 0,0 0 0,21 0 15,0-21-15,0 21 0,0 0 0,1-21 16,-1 0-16,0 0 0,0 0 15,0 0-15,22 0 0,-22 0 0,0 0 16,0 0-16,0 0 0,0 0 16,1 0-16,-22-21 0,0 0 0</inkml:trace>
  <inkml:trace contextRef="#ctx0" brushRef="#br0" timeOffset="14628.33">5503 3535 0,'0'0'0,"0"-42"16,21 20-16,-21 1 15,-21 21 1,0-21-16,0 21 15,0 0-15,-22 0 0,-20 21 16,21-21-16,-1 21 0,1 22 16,-22-22-16,22 21 0,0 1 0,-22-1 15,22 0-15,0 22 0,-1-1 16,-20 64-16,42 0 16,21-63-16,0-1 0,0 1 0,0-22 15,21 0-15,0-20 0,21 20 16,1-21-16,-1 0 0,0 0 0,1-21 15,84 0-15,-22 0 16,-41-21-16,21 0 0,-22 0 16,85-43-16,-84 43 0,-1-21 15,43-22 1,-21-41-16,-43 62 0,-21 1 16,-21-22-16,0-41 0,0 62 15,-42-20-15,21 20 0,-64-62 16,43 62-16,-1 1 0,-20 0 15,21-1-15,-1 22 0,1 0 16,0 21-16,-22 0 0,22 0 0,-22 0 16,22 42-16,0-21 15,20 22-15,-20-22 0,21 21 0,0 22 16,21-22-16,0 0 0,0 1 16,0 20-16,0-20 0,0-1 0,0 21 15,0-20-15,21-1 0,0 0 0,0-20 16,0 20-16,22-21 15,-1 0-15,43 22 0,-43-43 16,0 0-16,1 0 0,-1 0 0,22 0 16</inkml:trace>
  <inkml:trace contextRef="#ctx0" brushRef="#br0" timeOffset="15088.92">6223 4022 0,'-21'0'15,"0"0"-15,-1 21 0,22 0 16,-21 0-16,0 0 0,0 1 16,21-1-16,0 0 0,-21 0 15,21 21-15,-21-20 0,21-1 0,0 0 16,0 21-16,0-21 0,0 1 16,0-1-16,0 0 15,0-42 16,0 0-31,0-1 16,0-20-16,0 21 16,0-21-16,21 20 0,0-20 0,-21-21 15,21 20-15,0 1 0,0 0 16,1-1-16,-1 22 0,0-21 0,0 21 16,21-1-16,-20 22 0,20 0 15,-21 0-15,21 0 0,-20 22 16,-1-1-16,21 42 0,-21-42 15,-21 22-15,0-1 0,0 0 0,0 1 16,0-22-16,0 21 0,-21-21 16,0 22-16,21-22 0,0 0 0,-21 0 15,21 0-15,-21-21 0,21 22 0,21-22 47,0-22-47,-21 1 0,21 0 0,0 0 16,22 0-16,-22 0 0</inkml:trace>
  <inkml:trace contextRef="#ctx0" brushRef="#br0" timeOffset="15432.73">6837 4149 0,'0'0'0,"0"21"0,0 0 16,21-21-16,0 0 15,0 0 1,0 0-16,1 0 0,-1 0 15,0-21-15,0 21 16,0-21-16,0 0 0,1-1 0,-1 1 16,0 21-16,-21-21 0,0 0 0,0 0 15,21 0-15,-21-1 0,0 1 16,0-21-16,-21 42 16,0 0-16,0 0 0,-1 0 15,1 0-15,0 21 0,0 21 0,0-20 16,0 20-16,-1-21 0,1 21 0,0 1 15,0-22-15,21 21 0,0-21 16,0 43-16,0-43 0,0 0 16,42 0-16,-21-21 0,1 0 15,20 0-15,-21 0 0,21 0 16,-20 0-16,83-21 16,-20-21-16,-64 21 15</inkml:trace>
  <inkml:trace contextRef="#ctx0" brushRef="#br0" timeOffset="16480.3">8615 3895 0,'0'0'16,"0"-21"-16,0-1 0,0 1 15,0 0-15,-21 0 0,21 0 16,0 0-16,-22 21 16,22-22-1,0 44 17,0-1-17,22-21 1,-1 0 31,-21-21-32,0-1 1,21 1 0,-21 0-16,0 0 15,0 0-15,0 0 0,0-1 16,0 1-16,0 0 15,0 42 64,-21 0-64,21 1-15,0-1 0,0 21 0,0 0 16,0 1-16,0-1 15,0 22-15,0-1 0,0 1 0,0-1 16,0 1-16,0-1 0,0 1 16,21-1-16,-21-21 0,0 22 0,0-22 15,0-21-15,0 22 0,0-22 0,0 0 16,0 21-16,0-20 16,0-44-1,0 1 1,0 0-16,0 0 15,0 0-15,0-22 0,0 22 0,0-21 16,0 0-16,0-1 0,0 1 16,21 0-16,0-1 0,0 22 15,1-21-15,-1-1 0,0 22 0,21 0 16,-21 21-16,22 0 0,-22 0 16,21 0-16,1 21 0,-22 0 0,21 1 15,-21-1-15,0 21 0,1-21 0,-1 22 16,-21-1-16,0-21 0,0 21 15,0-20-15,-21-1 0,-1 21 0,-20-21 16,21 0-16,-21 1 0,-1-1 0,1 0 16,0 0-16,-1-21 0,1 21 15,21-21-15,-22 0 0,22 0 0,0 0 16,0 0-16,21-21 31,21 21-15,0-21-16,0 21 0,1-21 15,20 0-15,-21 21 0,0-22 16</inkml:trace>
  <inkml:trace contextRef="#ctx0" brushRef="#br0" timeOffset="16875.07">9186 4212 0,'0'0'0,"0"-21"0,0 0 0,0 0 16,21 21-16,1-43 15,-1 22-15,0 21 16,0 0-16,0 0 0,0 0 16,22 0-16,-22 21 0,0 1 15,21-1-15,-20 0 0,20 0 0,-21 21 16,0-20-16,0-1 0,1 21 0,-22-21 16,0 22-16,0-22 0,0 21 15,0-21-15,0 0 0,-43 22 16,22-22-16,0-21 0,21 21 0,-21-21 15,0 0 1,21-21 0,0 0-16,0 0 15,0-1-15,0-20 0,0 21 16,0-21-16,21 20 0,-21-20 0,21 21 16,0-43-16,0 22 15,-21 21-15,21 0 0,1 0 0,-1 21 16,0-22-16,0 22 0,0 0 15,0 0-15,1 0 0,-1 0 16,0 0-16,0 0 0,-21 22 0</inkml:trace>
  <inkml:trace contextRef="#ctx0" brushRef="#br0" timeOffset="17216.88">9969 4445 0,'22'0'0,"-44"0"0,65 0 16,-22 0-16,0 0 0,0 0 15,0 0-15,1 0 0,-1 0 0,0-21 16,21 0-16,-21 0 0,1-1 16,-1 1-16,0 0 0,0 0 0,-21 0 15,0-22-15,0 22 0,0 0 0,0-64 16,-21 85 0,0-21-16,-22 21 0,-20 0 15,42 0-15,-22 21 0,22 1 16,-21-1-16,0 0 0,20 0 0,1 21 15,-21 22-15,21-1 16,21-41-16,0 20 16,0-21-16,0 0 0,0 0 0,21 1 15,0-1-15,0-21 0,22 21 0,-22-21 16,21 0-16,0 0 0,1 0 16,-1 0-16,0 0 0,22 0 0,-22 0 15,1 0-15,62-21 0,-62 0 16,-1-1-16,0 22 0,1-21 15</inkml:trace>
  <inkml:trace contextRef="#ctx0" brushRef="#br0" timeOffset="18189.36">11007 4233 0,'0'0'0,"21"-42"0,-21 21 0,0 0 0,0 0 16,0-1-16,0 1 0,-21 0 0,-1 21 16,1 0-16,0 0 15,0 0-15,0 0 0,0 0 0,-1 21 16,1 0-16,0 1 0,-21-1 0,21 21 15,-1-21-15,1 22 0,0-22 16,0 85-16,0-85 16,21 0-16,0 0 0,0 0 0,0 0 15,21 1-15,0-22 16,0 0-16,22 0 16,-22 0-16,0 0 0,0 0 0,0-22 15,0 1-15,1 21 0,20-21 16,-21 0-16,-21 0 0,42-64 15,-42 22-15,0 20 16,0 22-16,0 0 0,0 0 16,0 0-16,0 42 15,0 0-15,-21 0 16,21 0-16,-21 0 0,21 22 16,0-22-16,0 21 0,0-21 0,0 1 15,0 20-15,0-21 16,0 0-16,21 0 0,0-21 15,1 0-15,-1 22 0,0-22 0,0 0 16,43 0-16,-43 0 0,21-22 16,-21 1-16,43 0 15,-22-42-15,-21 41 0,0 1 16,1-21-16,-1 0 0,-21-1 0,0 1 16,0-22-16,0 22 0,0-21 15,0 20-15,0-20 0,0 20 0,0-20 16,0 21-16,0-1 0,0-20 0,0 20 15,0 22-15,0-21 0,21 0 16,-21 20 0,0 44-16,0-1 0,0 0 15,0 0-15,0 21 0,0 1 16,0 63-16,0 63 16,0-106-16,0 1 15,0-22-15,0 22 0,0-22 0,0 0 16,0-20-16,0 20 0,0-21 0,0 0 15,0 0-15,0 1 16,0-44 15,0 1-31,0 0 0,0 0 16,0 0-16,0 0 0,0-1 16,21-20-16,-21 21 0,21-21 0,0 20 15,1 1-15,-1-21 0,-21 21 16,21 0-16,0 21 0,0-22 0,0 22 15,1 0-15,-1 0 0,0 22 16,-21-1 0,0 0-16,0 0 0,-21 0 15,0-21-15,-1 21 0,1 1 0,0-22 16,-21 21-16,21-21 0,-1 21 16,-20-21-16,21 0 0,0 21 0,0-21 15,21 21-15,-22 0 16,22 1-16,0-1 15,22 0-15,-1-21 16,-21 21-16,21 0 0,0-21 0,0 0 16,0 0-16,1 0 0,-1 0 15,0 21-15,0-21 0,0 0 16,0 0-16,1 0 0,-1 0 16,0-21-16,0 0 15,0 0-15</inkml:trace>
  <inkml:trace contextRef="#ctx0" brushRef="#br0" timeOffset="18732.12">12065 4043 0,'0'0'0,"0"-21"0,0 0 0,21 21 16,0-22-16,-21 1 0,0 0 16,21 0-16,1 21 0,-22-21 0,0 0 15,0-1-15,0 1 0,0 42 32,0 1-17,0-1-15,0 21 0,0 22 16,0-22-16,0 21 0,0 1 15,0-1-15,0 1 0,0 21 0,0-22 16,0 1-16,0-1 0,0 1 16,0 20-16,0-20 0,0-1 0,0 22 15,0 42-15,0-85 0,0 22 16,-22-22-16,22 0 0,0 1 16,-21-1-16,21-21 0,0 0 0,0 1 15,0-1-15,0-42 16,0-22-1,21 22-15,-21-21 0,0 21 16</inkml:trace>
  <inkml:trace contextRef="#ctx0" brushRef="#br0" timeOffset="19043.39">11959 4106 0,'0'0'0,"0"-42"0,-21 0 16,21-1-16,0 1 15,21 42-15,0-21 0,22 0 16,-1 0-16,0 21 0,1-22 0,20 22 16,-21 0-16,1 0 0,20 0 15,-20 22-15,-1-22 0,-21 21 0,0 21 16,0-21-16,-21 22 0,0-22 0,0 21 16,0 0-16,0-20 15,-21-1-15,0 21 0,0-21 0,0 0 16,-22 1-16,22-1 0,0-21 15,0 21-15,0-21 0,21 21 16,-21-21-16,42-21 31,-21 0-31,21 0 16,0 21-16,0-22 0,0 1 0,22 0 16</inkml:trace>
  <inkml:trace contextRef="#ctx0" brushRef="#br0" timeOffset="19447.16">12827 3895 0,'-21'21'31,"0"0"-31,21 0 16,-22 0-16,1 1 0,21 20 0,0-21 15,-21 0-15,21 22 0,-21-22 16,21 0-16,0 0 0,0 0 15,0 0-15,0 1 0,0-1 16,21-21-16,0 0 0,0 0 16,1 0-16,-1 0 0,21 0 15,-21 0-15,0-21 0,1 21 16,20-22-16,-21 1 0,0 0 0,0 0 16,1-43-16,-22 22 15,0 0-15,0-1 0,0 22 16,-22 0-16,1 0 0,0 0 0,0 0 15,0-1-15,0 22 0,-1 0 16,-41 0-16,21 43 16,42-22-16,0 0 0,0 0 15,0 0-15,0 1 0,0-1 16,0 0-16,0 0 0,21 0 0,0 0 16,0-21-16,43 0 15,-22 0-15</inkml:trace>
  <inkml:trace contextRef="#ctx0" brushRef="#br0" timeOffset="19659.57">13441 3874 0,'0'21'32,"0"0"-32,-21 0 15,21 21-15,-22-20 0,22-1 0,0 0 16,0 0-16,-21 0 0,21 0 15,0 1-15,0-1 0,-21 0 16,21 0-16,21-21 31,0-21-31,-21 0 16,22 0-16</inkml:trace>
  <inkml:trace contextRef="#ctx0" brushRef="#br0" timeOffset="19975.64">13420 3598 0,'0'0'0,"-22"0"15,22 22-15,0-1 16,0 0 0,22-21-16,-1 21 15,0-21-15,0 0 0,0 0 16,0 0-16,1-21 0,-22 0 15,21 21-15,-21-21 0,0-1 16,0 1-16,0 0 0,-21 0 16,-1 0-16,1 21 15,0 0-15,-21 0 0,21 0 16,-1 0-16,1 0 0,0 21 16,0 0-16,0 0 0,21 0 15,0 1-15,0-1 0,0 0 0,0 21 16,21 1-16,0-22 15,21-21-15,-20 21 0</inkml:trace>
  <inkml:trace contextRef="#ctx0" brushRef="#br0" timeOffset="20458.05">13822 3810 0,'0'21'0,"0"0"16,0 1-1,-21-22-15,21 21 0,-22 0 0,22 0 16,0 0-16,0 0 0,-21 1 16,21-1-16,0 0 0,-21 0 0,21 0 15,-21 22-15,21-22 0,0 0 16,-21 0-16,21 0 0,-21 0 16,21 1-16,0-44 46,0 1-46,0 0 16,0 0-16,0 0 0,0 0 16,0-22-16,0 22 0,21-21 15,0 21-15,0-22 0,0 22 0,0 0 16,22-43-16,-22 64 16,0-21-16,0 21 0,0 0 0,43 0 15,-43 0-15,0 21 0,22 22 16,-22-22-16,0 21 15,-21-21-15,0 22 0,0-22 0,0 21 16,0-21-16,0 43 16,0-43-16,0 0 0,-21 0 0,0 1 15,-1-1-15,1 0 0,21-42 47,0 0-47,21-1 16,-21 1-16,22 0 0</inkml:trace>
  <inkml:trace contextRef="#ctx0" brushRef="#br0" timeOffset="20729.52">14541 3429 0,'0'0'0,"0"21"15,-21 0 1,0 22-16,0-22 0,21 21 15,-21 43-15,-22 42 16,22-64 0,21-20-16,-21-1 0,21 0 0,-21 1 15,21-1-15,0 0 0,0-20 0,0 20 16,0-21-16,21 0 0,0 0 16,0-21-16,-21 22 0,22-22 0,-1 0 15,0 0-15,0 0 0,0 0 0,0 0 16,1-22-16,-1-41 15,0 42-15</inkml:trace>
  <inkml:trace contextRef="#ctx0" brushRef="#br0" timeOffset="20901">14287 3874 0,'0'0'0,"-21"0"0,42-22 31,1 22-31,-1 0 0,21 0 15,-21 0-15,22 0 0,-22 0 16,0 0-16,0-21 0,0 21 16,0-21-16,22 21 0,-22 0 15,0-21-15</inkml:trace>
  <inkml:trace contextRef="#ctx0" brushRef="#br0" timeOffset="21487.96">16489 3344 0,'0'0'0,"0"-21"0,21-21 0,0 0 15,-21 20-15,21 1 0,-21 0 16,0 0-1,0 42 1,-21 0-16,21 22 16,-42 41-16,42-41 0,-21 20 15,-1 43-15,1-43 0,21-20 16,-21 105 0,0-106-16,0 22 15,21-22-15,0-21 0,-21 22 0,21-22 16,0 0-16,21-21 15,0 0-15,0-21 16,0 21-16</inkml:trace>
  <inkml:trace contextRef="#ctx0" brushRef="#br0" timeOffset="21827.41">16827 3662 0,'0'0'0,"22"-21"0,-22 42 31,0 0-31,0 0 0,0 0 16,0 22-16,-22-22 0,1 0 0,21 0 16,-21 64-1,21-22-15,0-41 16,0-1-16,21 0 0,0-21 16,22 0-16,-1 0 0,-21 0 15,0 0-15,43 0 0,-43-21 16,0 21-16,43-85 15,-43 22 1,-21 41 0,0 1-16,-42 0 0,20 0 0,-20 0 15,21 0-15,0 21 0,-43-22 16,1 1 0,63 0-1,-21 21-15,21-21 0</inkml:trace>
  <inkml:trace contextRef="#ctx0" brushRef="#br0" timeOffset="22047.63">16277 3535 0,'0'0'0,"21"0"16,0 0-1,22-21-15,-1 21 0,-21 0 0,22 0 16,-1 0-16,0 0 0,-21 0 0,43-21 16,-1 21-1,-41 0 1,-1 0 0</inkml:trace>
  <inkml:trace contextRef="#ctx0" brushRef="#br0" timeOffset="23089.98">18881 3916 0,'21'-21'16,"-21"0"-16,21-1 0,-21 1 16,0 0-1,0 0-15,0 0 0,0-22 0,0 1 16,0 0-16,0 21 0,0-22 16,-21 22-16,21-21 0,-43 21 15,22-1-15,0 22 0,-21 0 0,-22 0 16,22 0-16,0 0 15,-22 22-15,22-1 0,-1 21 0,1-21 16,0 22-16,21-1 0,-22 0 0,22 1 16,21-22-16,0 63 15,0-20-15,0-22 16,21-21-16,0 1 0,22-1 16,-22 0-16,64-21 0,-64 0 15,21 0-15,0 0 0,1 0 16,41-21-16,22-64 15,-85 64-15,-21-43 16,0 1 0,0 42-16,0 0 0,0-43 15,0 43-15,-21 0 0,0 21 16,0 21 0,21 0-16,0 21 15,0 1-15,0-1 16,0 0-16,21-20 0,0-1 0,64 42 15,-64-63 1,21 21-16,-20-21 0,-1 0 16,106 0-1,-106 0-15,21 0 0,-21-21 16,22-21-16,-22 42 0,-21-21 16,0 0-16,21-43 0,-21 43 15,0 0-15,0 0 0,0-22 16,0 22-16,0 0 15,-21 21 1,21 21-16,0 0 16,0 0-16,0 1 0,0 20 15,0-21-15,0 43 16,0-43-16,0 0 0,0 0 16,0 0-16,-21-21 15,21 21-15,-21-21 0,-1 0 16,1 0-1,0-21-15,21 0 0,0 0 16,-21 21-16,21-21 0,0 0 0,0-1 16,0-20-1,21 0-15,0-1 0,0 22 0,1 0 16,20-21-16,0 42 16,-21 0-16,22 0 0,-22 0 15,0 0-15,21 21 0,-20 0 0,-1 0 16,21 0-16,-21 1 0,0 20 15,1-21-15,-1 21 0,-21-20 0,21 41 16,-21 1 0,0-43-16,0 0 0,-21 0 15,21 0-15,-21-21 0,-1 0 16,22-21 15,0 0-31,22 0 0,-1 0 0,0-1 16,0 1-16</inkml:trace>
  <inkml:trace contextRef="#ctx0" brushRef="#br0" timeOffset="23456.94">20066 3641 0,'-21'0'16,"21"21"-1,0 0-15,-21 0 0,-1 0 0,1 1 16,21-1-16,-21 0 0,21 0 15,-21 0-15,0 0 0,21 1 16,0-1-16,0 0 0,0 0 0,0 0 0,0 0 16,0 1-16,21-1 15,0-21-15,-21 21 0,42-21 0,-20 0 16,-1 0-16,0 0 0,0 0 0,0 0 16,0 0-16,22-42 15,-22 20-15,0 1 0,-21 0 0,0 0 16,0-21-16,0 20 0,0 1 15,0-21-15,0 21 0,0-22 0,-21 22 16,0 0-16,0 0 0,-1 0 0,1 0 16,0 21-16,0 0 0,0 0 15,0 0-15,-1 0 0,1 0 16,0 21-16,21 0 0,-21-21 16,21 21-16,0 0 15,21-21-15,0 0 16</inkml:trace>
  <inkml:trace contextRef="#ctx0" brushRef="#br0" timeOffset="23747.77">20659 3323 0,'0'0'0,"0"-21"0,0 0 15,-43 0 1,22 21-16,21 21 15,0 0-15,-21 0 0,21 0 16,-21 22-16,21 41 0,0-41 16,0-1-16,0 22 0,-21-22 15,21 0-15,-22 1 0,22-1 0,-21 0 16,21-21-16,0 22 0,0-22 0,0 21 16,0-21-16,0 1 0,0-1 15,0 0-15,21-21 16,1 0-1,-1 0-15,-21-21 0,21 0 0,0-1 16,0 1-16,0 0 0,1-21 16,-1 21-16</inkml:trace>
  <inkml:trace contextRef="#ctx0" brushRef="#br0" timeOffset="24196.14">20934 3429 0,'0'0'0,"21"-42"0,-21 21 15,0-1-15,0 1 0,0 42 31,0 1-31,0-1 16,0 21-16,0-21 0,0 22 16,0-1-16,0-21 0,0 21 0,0-20 15,0 20-15,0 0 0,0-21 0,0 22 16,-21-22-16,21 0 0,-21 0 16,-1 0-16,22 1 0,0-1 15,-21-21-15,0 21 16,0-21-1,0 0-15,21-21 0,0 0 16,0-1-16,0 1 16,21 0-16,0 0 0,0 0 15,0 0-15,1-1 0,-1 1 16,21 0-16,-21 0 0,0 21 0,22 0 16,-22 0-16,0 0 0,0 0 0,0 0 15,1 21-15,-22 0 0,0 0 16,0 1-16,0-1 0,0 0 15,0 0-15,0 0 0,0 0 16,0 1-16,0-1 0,0 0 16,0 0-16,0-42 62,21 0-62,0 21 0,0-21 0</inkml:trace>
  <inkml:trace contextRef="#ctx0" brushRef="#br0" timeOffset="24541.94">21463 3768 0,'21'0'31,"0"0"-31,0 0 16,1 0-16,-1 0 0,0 0 15,0-21-15,-21-1 16,21 22-16,-21-21 0,0 0 0,0 0 16,0 0-1,-21 21-15,0 0 16,0 0-16,0 0 0,-1 21 0,1 0 16,0 0-16,21 0 15,-21 1-15,21-1 0,-21 0 0,21 0 16,0 0-16,0 0 0,0 1 0,0-1 15,0 0-15,0 0 16,21-21-16,0 21 0,0-21 0,0 0 16,1 0-16,-1 0 0,0 0 15,0 0-15,43-21 16,-22 21-16,-21-21 0</inkml:trace>
  <inkml:trace contextRef="#ctx0" brushRef="#br0" timeOffset="24970.53">21992 3598 0,'0'0'0,"0"-21"16,21 21 15,0 0-31,1 0 0,-1 0 16,0 0-16,21 0 0,-21 0 15,22 21-15,-22 1 0,21-22 0,-21 21 16,1 0-16,-22 0 0,0 0 15,0 0-15,0 22 0,0-22 16,0 0-16,0 0 0,0 43 16,-22-43-16,1 0 0,0 0 15,21 0-15,-21-21 16,0 0-16,0 0 16,21-21-16,0 0 15,0 0-15,0 0 16,0 0-16,0-1 0,0 1 0,21-21 15,0 21-15,0-22 0,21 1 0,-20 0 16,20-1-16,-21 1 0,21 0 16,-20 21-16,20-22 0,-21 22 15,0 0-15,22 0 0,-22 21 0,0 0 16,0 0-16,0 0 16,-21 21-16,0 0 0,0 0 15,0 0 1,-21-21-16,0 22 15,0-22-15</inkml:trace>
  <inkml:trace contextRef="#ctx0" brushRef="#br0" timeOffset="25255.37">20193 3408 0,'0'0'0,"-21"0"0,63 0 31,0 0-31,1 0 0,20 0 0,-20 0 16,41 0-16,-20 0 0,-1 0 16,22 0-16,-22 0 0,1-21 0,-1 21 15,1-21-15,-22 21 0,1 0 16,-22 0-16,0 0 0,0 0 0,0 0 15,-42 0 1,0 0 0,-21 0-16</inkml:trace>
  <inkml:trace contextRef="#ctx0" brushRef="#br0" timeOffset="26290.89">5334 5694 0,'0'0'0,"0"-42"0,0 20 0,0 1 15,-21 0-15,21 0 0,-21-21 16,-1 42-16,22-22 16,-21 22-1,21 22-15,0-1 0,0 21 16,0 0-16,0 1 0,0 20 16,0-20-16,0 20 0,0 1 0,0-1 15,0-21-15,0 22 0,0-22 16,0 1-16,0-1 0,0 0 15,0-21-15,0 22 0,0-22 0,0 0 16,0 0-16,0-42 47,0 0-47,0 0 0,0 0 16,0-1-16,0 1 0,0 0 0,0-21 15,0 21-15,0-1 0,0-20 16,0 21-16,0-21 0,21 20 0,1-20 15,20 21-15,-21 0 0,0 0 0,22 21 16,-22-22-16,21 22 16,0 0-16,43 0 0,-43 22 15,-20-1-15,20 0 0,-21 0 0,0 0 16,-21 0-16,0 22 0,0-22 16,0 21-16,-21-21 0,-21 22 0,-1-22 15,1 21-15,0-21 16,-1 22-16,1-22 0,-43 21 15,43-21-15,0 1 0,-1-22 16,43 21-16,-21-21 0,21-21 16,0-1-1,0 1-15,21 0 0,1 0 16,-1 0-16</inkml:trace>
  <inkml:trace contextRef="#ctx0" brushRef="#br0" timeOffset="26679.67">5757 5969 0,'0'-21'0,"21"21"16,1 0 0,-1 0-16,0 0 0,21 0 0,-21 21 15,1 0-15,20 0 0,-21 1 16,43 20-16,-43-21 15,0 0-15,0 0 0,-21 1 0,0-1 16,0 21-16,0-21 0,0 0 0,0 1 16,0-1-16,-21 0 15,0 0-15,0-21 16,21-21 0,-22 21-16,22-21 0,0 0 15,0-1-15,0 1 16,0-21-16,0 21 0,0 0 0,22-22 15,-22 22-15,21-21 0,0-1 16,0 22-16,-21-21 0,21 21 0,0-22 16,1 22-16,-1 21 0,0-21 15,0 21-15,21 0 0,-20 0 16,-1 0-16,0 21 0,0-21 16,-21 21-16,0 1 0,0-1 0</inkml:trace>
  <inkml:trace contextRef="#ctx0" brushRef="#br0" timeOffset="27015.35">6350 6223 0,'0'0'0,"21"0"16,0 0-1,0 0-15,1 0 0,-1 0 16,21-21-16,22 0 16,-43 0-16,0 21 0,0-22 15,0 1-15,0 0 0,1 0 0,-22 0 16,21-22-16,-21 22 0,0 0 15,-21 21-15,-1 0 0,1-21 16,0 21-16,0 0 0,0 0 0,-22 0 16,22 21-16,0 0 0,0 0 15,0 1-15,0-1 0,-1 21 0,1-21 16,21 43-16,0-43 16,0 0-16,0 0 0,0 0 15,0 1-15,21 20 16,1-21-16,-1-21 0,0 0 0,21 0 15,-21 0-15,22 0 0,-1 0 16,0 0-16,1 0 0,-1 0 0,0-21 16,1 0-16,-1 21 0,22-21 15,-22-1-15</inkml:trace>
  <inkml:trace contextRef="#ctx0" brushRef="#br0" timeOffset="27458.85">7345 5948 0,'0'0'0,"0"-21"15,-21 21-15,-1 0 0,1 0 0,0 0 16,0 0-16,0 0 0,0 0 16,-22 0-16,22 21 0,0 0 0,0 0 15,0 0-15,-1 22 0,-20-22 16,21 0-16,0 0 0,0 22 0,21-22 16,0 0-16,-22 0 0,22 21 0,0-20 15,0-1-15,0 0 16,22 0-16,-1-21 0,21 0 15,-21 0-15,0 0 0,22 0 0,-22 0 16,0-21-16,21 21 0,-20-21 16,-1 0-16,21-1 0,-21 1 15,0 0-15,-21 0 0,22 0 0,-1-22 16,-21 22-16,0 0 0,0-21 16,0 21-16,0-1 0,0 1 0,0 0 15,0 42 1,0 0-1,0 1-15,0-1 0,0 21 0,-21-21 16,21 0-16,0 22 0,0-22 0,0 0 16,0 21-16,0-20 0,0-1 15,0 0-15,21 0 0,-21 0 16,21-21-16,21 0 0,-21 0 0,1 0 16,20 0-16,0 0 0,-21 0 0,22-21 15,-22 21-15,42-42 16,-41 21-16,20-22 0</inkml:trace>
  <inkml:trace contextRef="#ctx0" brushRef="#br0" timeOffset="28008.06">7895 5673 0,'0'-43'0,"0"86"0,0-128 0,0 43 16,0 21-16,0-1 0,0 1 0,0 42 31,0 22-31,0-22 0,0 21 16,0 1-16,0-1 0,-21 0 15,21 22-15,0-22 0,-21 0 0,21 22 16,-21-22-16,21 1 0,0-1 16,-22 21-16,1-41 0,21 20 15,0-21-15,0 0 0,0 0 16,0-42 15,0 0-31,21 0 16,1 0-16,-1 0 0,-21-1 15,21-20-15,0 21 0,0-21 16,0 20-16,1 1 0,-1 0 0,0 0 16,0 0-16,0 0 0,0 21 15,1 0-15,-1 0 0,0 0 16,-21 21-16,21-21 0,-21 21 16,0 0-16,0 0 0,0 0 15,-21 1-15,0-1 0,-64 21 16,43-42-16,21 21 15,-1-21-15,-20 0 0,21 0 0,0 0 16,0 0-16,-1 0 16,22 21-1,22 1 1,-1-22-16,-21 21 16,21-21-16,0 21 15,0 0-15,0-21 0,-21 21 0,22-21 16,-1 21-16,0-21 0,0 0 0,0 22 15,0-22-15,22 0 0,-22 0 0,0 0 16,21 0-16,-20 0 0,20 0 16,-21 0-16,21 0 0,1-22 0</inkml:trace>
  <inkml:trace contextRef="#ctx0" brushRef="#br0" timeOffset="28323.56">8594 6054 0,'0'0'0,"0"-43"15,0 22-15,0 0 16,-22 42 0,22 0-1,0 1-15,0-1 0,0 21 16,0-21-16,0 0 0,-21 22 16,21-22-16,0 21 0,-21 43 15,21 21-15,-21-64 0,0 0 16,21 22-16,-21-22 0,-1 1 15,22 20-15,-21-21 0,0 1 0,21-1 16,-21 22-16,0-22 0,0 0 16,-1-21-16,22 22 0,-21-1 15,21-21-15,-21 0 0,21 22 16,0-22-16,0 0 0,0-42 16,21 0-1,0 0-15,-21-1 0,22-20 16</inkml:trace>
  <inkml:trace contextRef="#ctx0" brushRef="#br0" timeOffset="28623.39">8382 6244 0,'0'0'0,"0"-42"0,-21-43 16,21 64-16,0 0 16,0 0-16,0 0 0,0-1 0,21 22 15,0-21-15,0 21 0,0 0 0,22 0 16,-22 0-16,0 0 0,21 0 15,-20 0-15,41 21 0,-42 1 16,0-1-16,1 0 0,-22 0 0,0 0 16,0 0-16,0 1 15,0-1-15,-22 0 0,22 0 0,-21 0 0,-21 0 16,21-21-16,0 22 0,-1-1 0,1-21 16,0 21-16,0-21 0,0 0 15,21 21 1,21-21-1,0 0 1,0 0-16,0-21 0,22 0 0,-22 21 16</inkml:trace>
  <inkml:trace contextRef="#ctx0" brushRef="#br0" timeOffset="29022.16">9165 6054 0,'0'0'0,"0"-21"15,-21 21-15,0 0 16,0 0-16,-1 0 16,1 0-16,0 21 0,0 0 0,21 0 15,-21-21-15,21 21 0,-21 22 16,21-22-16,0 0 0,-22 0 0,22 0 16,0 0-16,0 1 15,22-1-15,-1-21 0,0 0 0,64 21 16,-64-21-16,42 0 15,-42 0-15,22-21 0,-22 21 16,0-21-16,0 21 0,0-22 16,1 1-16,-22 0 0,21 0 0,-21 0 15,0-22-15,0 22 0,0 0 0,-21 0 16,-1 0-16,1 0 0,0-1 16,0 1-16,0 21 0,0 0 15,-1 0-15,-20 0 0,21 0 0,0 0 16,0 21-16,-1-21 0,1 22 15,0-1-15,21 21 0,0-21 16,0 0-16,0 1 0,21-22 16,0 21-16,1-21 0,-1 0 15,21 0-15,-21 0 0</inkml:trace>
  <inkml:trace contextRef="#ctx0" brushRef="#br0" timeOffset="29273.02">9779 6033 0,'0'-22'0,"-21"22"16,21 22-1,-21-1-15,21 0 0,-22-21 16,22 21-16,-21 0 0,21 0 16,0 1-16,0-1 0,0 0 0,-21 0 15,21 0-15,0 0 0,-21 1 0,21-1 16,0 0-1,0-42 17,0 0-32,0-1 0,21 1 15,0 21-15</inkml:trace>
  <inkml:trace contextRef="#ctx0" brushRef="#br0" timeOffset="29429">9737 5884 0,'0'0'0,"0"-21"0,-22 0 15,1 21-15,21 21 47,21-21-31,1 21-16,-1-21 0,0 0 16,21 22-16</inkml:trace>
  <inkml:trace contextRef="#ctx0" brushRef="#br0" timeOffset="29891.73">10308 5969 0,'0'21'31,"0"0"-15,0 1-16,-21-1 15,21 0-15,-21 0 0,21 0 16,0 0-16,-21 1 0,21-1 0,0 0 15,0 0-15,-22 0 16,22 0-16,-21 1 0,21-1 16,-21-21-1,0-21 17,21-1-32,0 1 15,0 0-15,21 0 0,0 0 0,0 0 16,1-1-16,-1-20 0,21 21 0,-21 0 15,22-22-15,-22 22 16,21 0-16,0 21 0,-20-21 0,20 21 16,-21 0-16,0 0 0,22 21 15,-22 0-15,0 0 0,-21 1 16,0 20-16,0-21 0,0 0 0,0 0 16,0 1-16,0-1 0,0 0 0,0 0 15,0 0-15,0 0 0,-21 1 16,0-1-16,21-42 47,21-1-47,0 1 15,0 0-15</inkml:trace>
  <inkml:trace contextRef="#ctx0" brushRef="#br0" timeOffset="30174.08">11155 5546 0,'0'0'0,"21"-21"0,-21-1 16,0 1-16,0 42 31,0 1-31,-21 20 0,0 0 0,21 1 16,-22-1-16,1 0 0,0 1 0,-21 41 16,21 22-1,-1-85-15,22 22 0,-21-1 16,21-21-16,0 21 0,0-20 0,0-1 0,0 42 15,21-63 1,1 21-16,-1-21 0,21 0 16,-21 0-16,0 0 0,22 0 15,-22 0-15,0-21 0,21 21 0,-20-21 16,-1 0-16,0 21 0,0-21 16</inkml:trace>
  <inkml:trace contextRef="#ctx0" brushRef="#br0" timeOffset="30391.96">10985 5884 0,'-21'0'0,"42"0"0,-63 0 0,21 0 0,42 0 31,-21 22-31,21-22 0,0 0 16,1 0-16,20 0 0,-21 0 0,0 0 15,0 0-15,22 0 0,20 0 16,-42 0-16,22 0 0,-22 0 15,0 0-15,0 0 0,0 0 16,1 0-16,-1 0 0,0 0 16</inkml:trace>
  <inkml:trace contextRef="#ctx0" brushRef="#br0" timeOffset="30904.67">13377 5757 0,'0'0'0,"0"-21"16,0 0-16,21 21 31,-21 21-31,0 0 16,0 1-16,0-1 0,0 0 0,0 0 15,0 0-15,0 0 0,0 1 0,0 20 16,0-21-16,0 0 0,0 0 0,0 1 15,0-1-15,0 0 0,0 0 16,0-42 15,0 0-15</inkml:trace>
  <inkml:trace contextRef="#ctx0" brushRef="#br0" timeOffset="31121.54">13483 5546 0,'-21'0'78,"21"21"-63,0 0 1,21-21-16,0 21 16</inkml:trace>
  <inkml:trace contextRef="#ctx0" brushRef="#br0" timeOffset="31573.29">13864 5757 0,'0'0'0,"0"22"0,0-1 16,-21-21-16,-21 42 16,20 0-1,22-20-15,-21-1 0,21 0 16,0 0-16,0 0 0,0 0 16,0 1-16,0-1 15,0 0-15,-21-21 0,21 21 16,-21-21 15,21-21-31,0 0 16,0 0-16,0-1 0,0 1 15,0 0-15,0 0 0,0 0 16,21 0-16,0-1 0,0-20 16,22 21-16,-22 0 0,21 0 0,1-1 15,-1 22-15,21 0 0,-20 0 16,-1 0-16,22 0 0,20 0 15,-41 22-15,-1-1 0,0 0 16,-21 0-16,1 0 0,-22 0 16,0 1-16,0-1 0,0 0 0,-22 21 15,1-42-15,0 21 0,0-21 16,0 0-16,0 22 0,-1-22 16,1 0-16,0 0 0</inkml:trace>
  <inkml:trace contextRef="#ctx0" brushRef="#br0" timeOffset="32392.84">15515 5652 0,'0'0'0,"0"21"0,21-21 47,0 0-47,22-21 0,-22-1 0,21 22 15,-21-21-15,22 0 0,-1 0 16,0 0-16,1-22 0,-1 22 0,-21 0 16,22 0-16,-22-21 0,0 20 15,0 1-15,0-21 0,-21 21 16,0-22-16,0 22 0,0-42 15,-21 20-15,0 22 0,0 21 16,0 0-16,-1 0 0,1 0 16,0 0-16,0 21 0,0 22 15,0-22-15,21 21 0,0 1 16,-22 20-16,1 1 0,0-1 0,21 1 16,-21-1-16,21 22 0,-21-22 0,0 22 15,-1-22-15,22 22 0,-21-21 16,0 20-16,21-20 0,0 20 15,-21 1-15,21 0 0,-21-1 0,21 1 16,0 84-16,0-105 0,0-1 16,0 1-16,0-1 0,0 1 15,0 21-15,21-43 0,-21 0 16,21-21-16,0 1 0,0-22 16,22 0-16,-1 0 0,-21-22 15,22-20-15,-22 21 0,21-21 16,0-1-16,-20 1 0,62-64 15,-63 43-15,1-1 0,-1 1 0,-21-1 16,0 1-16,0-22 16,-21 21-16,-1 1 0,1-1 0,-21 1 0,0-1 15,-22 22-15,22 0 0,-85-22 16,84 43 0,1 0-16,0 21 0,21 0 0,-1 0 15,22-21-15,22 21 16,20-21-1,-21 21-15,0-22 0,22 22 16,84-21-16,-43 0 16,-20 0-16,-22 21 15</inkml:trace>
  <inkml:trace contextRef="#ctx0" brushRef="#br0" timeOffset="32828.72">16552 5588 0,'0'0'0,"0"-21"0,-21 0 0,-21 0 16,21 21-16,-22 0 16,22 0-16,0 0 0,0 0 0,0 21 15,-1 0-15,1 0 0,0 0 16,0 22-16,0-22 0,0 21 0,21-21 16,0 22-16,0-1 0,-22-21 0,22 43 15,0-43-15,0 0 16,0 0-16,0 0 15,22-21-15,-1 0 0,0 0 0,0 0 16,0 0-16,0 0 16,1 0-16,-1-21 0,0 21 0,0-21 15,0 0-15,0 0 0,1-1 0,-1 1 16,0 0-16,-21 0 0,0-21 16,21 20-16,-21 1 0,21 0 0,-21-21 15,0 21-15,0 42 31,0 0-31,0 0 0,0 0 16,0 0-16,0 1 0,0-1 16,0 0-16,0 0 0,0 21 15,0-20-15,0-1 16,0 0-16,21-21 16,1 0-16,-1 0 0,0 0 15,0 0-15,0-21 0,0 0 0,1 21 16,-1-22-16</inkml:trace>
  <inkml:trace contextRef="#ctx0" brushRef="#br0" timeOffset="33179.51">17018 5588 0,'0'0'15,"21"-21"-15,-21 0 0,-21 21 16,0 0 0,0 21-16,-1 0 0,1 0 15,0 0-15,0 1 0,0-22 0,21 21 16,0 0-16,0 0 0,0 0 15,0 0-15,0 1 0,21-22 16,0 0-16,0 21 0,22 0 16,-22-21-16,0 21 0,0-21 15,0 21-15,0-21 0,1 21 0,-1 1 16,-21-1-16,0 0 16,0 0-1,-21-21-15,-1 0 16,1 21-16,-21-21 0,21 0 0,-22 0 15,1 0-15,0 0 0,21 0 16,-22 0-16,1 0 0,21 0 0,0 0 16,-1 0-16,1 0 0,21-21 15,0 0 1,21 0-16,1 21 0,-1-21 16,42-1-16,-42 1 0</inkml:trace>
  <inkml:trace contextRef="#ctx0" brushRef="#br0" timeOffset="33443.37">17357 5271 0,'0'0'0,"0"-22"0,0 1 0,0 0 16,0 0-16,0 42 31,0 0-31,0 0 0,0 85 16,0-63-16,-22 20 0,22-21 15,0 1-15,0 20 0,0 22 16,0-43-16,0 1 0,0-1 16,0 0-16,-21-21 0,21 22 15,0 20 1,0-42-16,21-21 31,1 0-31,-22-21 0</inkml:trace>
  <inkml:trace contextRef="#ctx0" brushRef="#br0" timeOffset="33826.15">17653 5736 0,'0'0'16,"0"21"-1,0 1-15,0-1 0,21-21 16,0 0-16,0 0 15,1 0-15,-1 0 16,0 0-16,0 0 0,0-21 16,0 21-16,1-22 0,-1 1 15,-21 0-15,0 0 0,0 0 16,0 0-16,0-1 0,0 1 16,-21 0-1,-1 21-15,1 0 0,0 21 16,0 0-16,0 1 0,0-1 0,-1 0 15,1 0-15,0 21 0,21-20 16,0 20-16,0-21 0,0 21 16,0 1-16,0-22 15,21 0-15,0 0 16,1-21-16,-1 0 0,0 0 0,0 0 16,21 0-16,22 0 15,-43 0-15,21-21 0</inkml:trace>
  <inkml:trace contextRef="#ctx0" brushRef="#br0" timeOffset="34172.98">18140 5630 0,'0'-21'0,"0"0"0,0 63 0,0-105 0,0 42 16,21 0 0,0 21-1,0 0-15,0 21 0,1-21 16,-1 21-16,0 0 0,0 0 15,-21 22-15,21-22 0,-21 0 0,21 21 16,-21-21-16,0 1 0,22 20 0,-22-21 16,0 0-16,0 0 0,0 1 15,0-1-15,0 0 0,-22-21 0,1 21 16,0-21-16,21-21 31,0 0-31,0 0 0,0-1 16,0 1-16,0-21 0,21 21 0,0-22 15,-21 22-15,43-63 16,-43 62-16,21-20 0,0 0 16,0 21-16,-21-1 0,21 1 0,1 0 15,-1 0-15,-21 0 16</inkml:trace>
  <inkml:trace contextRef="#ctx0" brushRef="#br0" timeOffset="34410.37">17314 5376 0,'0'0'0,"21"0"15,1 0-15,20 0 16,-21 0-16,21-21 0,-20 21 0,20 0 15,0 0-15,1-21 0,-1 21 16,0 0-16,-21 0 0,22 0 0,-1-21 16,-21 21-16,22 0 0,-22 0 0,0 0 15,0-21-15,0 21 0,0-21 16</inkml:trace>
  <inkml:trace contextRef="#ctx0" brushRef="#br0" timeOffset="35305.78">19685 5398 0,'0'0'0,"0"-22"16,0 44-1,0-1 1,0 21-16,0-21 0,0 0 16,0 22-16,0-1 0,0-21 0,0 22 15,0-22-15,0 0 16,-21 0-16,21 21 0,-21-42 0,21 22 0,0-1 15,0 0-15,-22-21 16,22-21 0,0 0-1,0-1-15,0 1 16,0 0-16,0-21 0,0 21 16,0-22-16,0 22 0,22-21 0,-1-1 15,0 22-15,0 0 0,0-21 16,22 21-16,-22-1 0,42 22 15,-20 0-15,-22 0 0,21 0 0,-21 0 16,0 0-16,1 22 0,20 20 16,-42-21-16,21 0 0,-21 0 0,0 22 15,0-22-15,0 0 0,0 21 16,0-20-16,0-1 0,0 0 0,-21 0 16,21 0-16,-21-21 0,21 21 0,-21-21 15,-1 0 1,22-21-1,0 0-15,0 0 16,0 0-16,22-22 16,-22 22-16,21 0 0,0 0 0,0-21 15,0 20-15,22 1 0,-22 0 16,0 0-16,21 0 0,-21 0 0,22 21 16,-22 0-16,21 0 0,-21 0 0,1 21 15,-1 0-15,0 0 0,-21 0 16,0 0-16,0 1 0,0 20 0,0-21 15,0 0-15,-21 22 0,0-22 16,21 0-16,-22-21 0,1 42 16,0-42-16,21 21 0,21-21 47,0-21-47,1 0 0,-1 21 0</inkml:trace>
  <inkml:trace contextRef="#ctx0" brushRef="#br0" timeOffset="35691.55">20913 5355 0,'0'0'0,"-22"0"31,1 0-31,0 0 0,0 0 16,0 21-16,0 1 0,-1-1 15,-20 0-15,21 0 0,0 43 16,0-43-16,21 21 0,0-21 0,0 0 15,0 1-15,0 20 0,21-21 16,0 0-16,0 0 0,0-21 16,0 0-16,22 0 0,-22 0 15,0 0-15,21 0 0,-20 0 0,-1-21 16,21 21-16,-21-21 0,0 0 0,1 0 16,-1 0-16,-21-1 15,0-20-15,0 21 0,0-21 0,0-22 16,0 43-16,0 0 0,-43-22 15,22 22-15,0 21 16,-21 0-16,21 0 0,-22 0 0,22 0 16,-21 0-16,21 21 0,-1 1 15,1-22-15,0 21 0,21 0 16,0 0-16,0 0 0,0 0 0,21-21 16,0 22-16,22-22 0,-1 0 15</inkml:trace>
  <inkml:trace contextRef="#ctx0" brushRef="#br0" timeOffset="36180.26">21717 5398 0,'0'0'16,"-21"0"-16,0-22 0,-1 22 0,1 0 0,0 0 15,-21 0-15,21 0 0,-22 0 16,22 0-16,-21 22 0,21-1 0,-1 0 15,1 0-15,0 0 0,0 0 16,0 1-16,21-1 0,0 0 0,0 21 16,0-21-16,0 1 0,0-1 15,21-21-15,0 0 16,43 21-16,-43-21 16,0 0-16,21 0 0,-21 0 0,1 0 15,20-21-15,0 0 16,-21-1-16,1 1 0,-1-21 0,0 21 15,0-22-15,0 22 0,0-21 16,-21 0-16,0-1 0,22 1 0,-22 0 16,21-22-16,-21 22 0,0-64 15,0 64-15,0-1 0,0 22 16,0-21-16,0 21 0,0 42 16,0 0-1,-21 21-15,21 1 0,-22-1 0,1 0 16,21 1-16,-21-1 0,21 0 15,-21 1-15,21-1 0,0 0 16,0 1-16,0-22 0,0 0 0,0 21 16,0-21-16,21 1 0,0-1 0,0 0 15,1-21-15,-1 21 0,0-21 16,0 0-16,21 0 0,-20 0 16,-1 0-16,0 0 0</inkml:trace>
  <inkml:trace contextRef="#ctx0" brushRef="#br0" timeOffset="36528.58">22077 5482 0,'21'0'32,"0"0"-32,0 0 15,0 0-15,1 0 0,-1-21 0,0 21 16,0-21-16,0 0 0,0 21 15,1-21-15,-1-1 0,0 22 0,-21-21 16,0 0-16,0 0 0,0 0 0,0 0 16,0-1-16,-21 22 15,0 0-15,-1 0 0,-20 0 16,21 22-16,-21 20 0,20-21 16,1 0-16,-21 22 0,21-1 15,21-21-15,0 21 0,0 22 16,0-43-16,0 21 0,0-20 15,21-1-15,0 0 0,21-21 0,-20 21 16,20-21-16,0 0 0,43 0 16,-43 0-16,-21 0 0,22 0 15,-22 0-15,0 0 0,0-21 0</inkml:trace>
  <inkml:trace contextRef="#ctx0" brushRef="#br0" timeOffset="37863.97">6689 8382 0,'0'0'0,"-22"21"16,1-21-16,0 0 0,0 0 0,0 21 15,42-21 1,21 0 0,22 0-16,-1 0 0,22 0 0,0 0 15,42 0-15,0-21 0,0 21 16,42-21-16,-21 21 0,21-21 15,1 21-15,-1-21 0,0 21 0,1 0 16,-1-21-16,0 21 0,-20 0 16,-1 0-16,0 0 0,-21-22 0,-21 22 15,0 0-15,-1 0 0,-41 0 16,-1 0-16,-20 0 0,-1 0 0,-21 0 16,0 0-16,-42 0 31,0 0-31,0 0 0,-21 0 0,-1 0 15,1 0-15,0 0 0,-1 22 16,1-22-16,-22 21 0</inkml:trace>
  <inkml:trace contextRef="#ctx0" brushRef="#br0" timeOffset="38312.16">6392 9250 0,'-21'0'0,"42"0"31,0 0-31,22 0 16,20 0-16,1 0 0,20 0 0,22-21 15,0 21-15,0 0 0,0-21 16,21 21-16,21-22 0,-21 22 0,42 0 16,-21-21-16,1 21 0,20 0 0,-21-21 15,170 0 1,-149 21-16,-21 0 0,0-21 0,-21 0 0,0 21 15,0 0-15,-21 0 0,0-22 0,-21 22 16,-1 0-16,-20 0 0,-1 0 16,-20 0-16,-1 0 0,-21 0 0,0 0 15,-42 0 1,-21 22-16,21-22 16,-22 0-16,22 0 0,-21 21 15,-1 0-15</inkml:trace>
  <inkml:trace contextRef="#ctx0" brushRef="#br0" timeOffset="38743.92">6562 10054 0,'0'0'0,"-43"0"0,-41 0 15,62 0-15,1 0 0,0 0 0,42 0 47,0 0-47,1 0 0,41 0 0,-21 0 16,43-21-16,0 21 0,21 0 0,21 0 15,0-21-15,0 21 16,21 0-16,21 0 0,0-21 0,170 21 16,-170 0-16,1 0 0,-1 0 15,-21 0-15,0 0 0,1 0 16,-22 0-16,105 0 0,-41 0 16,-106 0-16,-22 21 0,-21-21 15,22 0-15,-43 21 16,-42 0-1,0-21-15,-22 0 0,22 0 16,-21 0-16,0 0 0,-1 21 16</inkml:trace>
  <inkml:trace contextRef="#ctx0" brushRef="#br0" timeOffset="39155.19">6413 10922 0,'0'0'0,"-42"21"16,-85 22-16,85-43 15,21 0-15,-22 21 0,64-21 31,1 0-31,20 0 0,0 0 16,22 0-16,-1 0 0,22-21 0,127-1 16,42 1-1,-127 21-15,21-21 0,0 21 0,21 0 16,-21-21-16,22 21 0,-1 0 0,0-21 16,-20 21-16,20 0 0,-21-21 0,21 21 15,255 0 1,-297 0-16,-21 0 0,105 0 15,-126 0-15,-22 0 0,1 0 16,21 0-16,-64 0 0,-21 21 16,-21 0-1,-22-21-15,22 0 0,-21 21 16,-1-21-16</inkml:trace>
  <inkml:trace contextRef="#ctx0" brushRef="#br0" timeOffset="39544.98">6435 11875 0,'0'0'0,"-43"21"0,-63 0 16,106 0-16,22-21 31,-1 0-31,21 0 0,22 0 0,20-21 16,107 0-16,-64 21 0,0-21 15,0 21-15,21-22 0,0 22 16,0 0-16,22-21 0,-22 21 0,21 0 16,-21 0-16,149-21 15,-149 21-15,-21 0 0,0 0 0,106 0 16,-128 0-16,-20 0 15,0 0-15,63 0 16,-85 0-16,-20 0 0,20 21 0,-42-21 16,1 0-16,-22 21 0,-22 1 15,1-22-15,0 0 16,-21 0-16,21 0 0,-22 21 0,-20-21 16</inkml:trace>
  <inkml:trace contextRef="#ctx0" brushRef="#br0" timeOffset="39724.55">5778 13039 0,'0'0'0,"-42"21"0,-21-21 15</inkml:trace>
  <inkml:trace contextRef="#ctx0" brushRef="#br0" timeOffset="39959.41">5948 13081 0,'21'0'0,"21"0"0,22 0 0,20-21 16,1 21-16,21-21 0,21 0 0,0 21 16,0-22-16,21 22 0,0-21 15,22 21-15,-22-21 0,21 21 0,-21-21 16,22 21-16,-22-21 0,0 21 15,0 0-15,0-21 0,-21 21 0,21-22 16,-21 22-16,-21 0 0,0 0 0,0 0 16,-21 0-16,-22 0 0,1 0 15,-22 0-15,0 0 0,-21 0 0,1 0 16,-22 22-16,0-1 16,-22 0-16,1-21 15,0 21-15,0-21 0,0 21 0,-22-21 16,1 21-16</inkml:trace>
  <inkml:trace contextRef="#ctx0" brushRef="#br0" timeOffset="40311.21">6117 13843 0,'0'0'0,"-63"21"0,20 43 16,86-43 0,-1-21-16,0 0 15,22 0-15,-1 0 0,22 0 0,21 0 16,0 0-16,21-21 0,0 0 0,0 21 16,21-22-16,-21 22 15,190-42-15,-169 42 0,22 0 0,-22-21 16,21 21-16,-21 0 0,22-21 15,-1 21-15,-21 0 0,0 0 16,1 0-16,-22 0 0,-22 0 0,1 0 0,0 0 16,-42 0-16,20 0 15,-41 0-15,-1 0 0,-21 0 0,0 0 16,-42 0-16,0 0 16,-21 0-16,20 21 0,-20-21 15,0 21-15</inkml:trace>
  <inkml:trace contextRef="#ctx0" brushRef="#br0" timeOffset="40492.62">5948 14817 0,'0'0'0,"-43"21"16</inkml:trace>
  <inkml:trace contextRef="#ctx0" brushRef="#br0" timeOffset="40687.51">7874 14774 0,'0'0'0,"42"0"0,43 0 0,0-21 16,42 21-16,0 0 0,0-21 0,21 21 15,-21 0-15,21-21 0,-21 21 16,0 0-16,-21 0 0,0 0 0,-22 0 16,-20 0-16,-1 0 0,-20 0 0,-1 0 15,-21 0-15,0 21 0,-21 0 16,-21 0-16,0-21 16,0 22-16,0-22 0,-1 21 0,1-21 15,-21 21-15</inkml:trace>
  <inkml:trace contextRef="#ctx0" brushRef="#br0" timeOffset="40852.41">6604 15261 0,'0'0'0,"-85"21"0,1 1 0,-65-22 15</inkml:trace>
  <inkml:trace contextRef="#ctx0" brushRef="#br0" timeOffset="41105.8">5863 15388 0,'42'0'31,"1"0"-15,-1 0-16,22 0 0,20 0 16,-20 0-16,42 0 0,-22 0 0,43 0 15,-21 0-15,21 0 0,21 0 0,-21 0 16,0-21-16,21 21 0,-21 0 15,22 0-15,-22 0 0,0 0 0,0 0 16,0 0-16,0 0 0,-22 0 0,-20 0 16,21 0-16,-21 0 0,-22 0 0,1 0 15,-1 0-15,-21 0 0,1 0 16,-22 0-16,0 0 0,0 0 16,0 0-16,1 0 0,-22 21 15,-22-21 1,-20 0-16,21 0 15,0 0-15,-22 0 0</inkml:trace>
  <inkml:trace contextRef="#ctx0" brushRef="#br0" timeOffset="41528.56">6583 16447 0,'0'0'0,"-43"0"0,22 0 0,-21 21 16,21-21-16,0 0 0,-1 0 15,1 0-15,0 21 0,0-21 16,42 0-1,21 21 1,1-21-16,-1 0 0,22 0 0,20 0 16,1 0-16,21 0 0,0 0 0,-1-21 15,22 0-15,22 21 0,-22-21 0,21 21 16,0 0-16,-21-22 16,21 22-16,0 0 0,0 0 0,-21 0 15,0 0-15,22 0 0,-44 0 0,22 22 16,-21-22-16,0 0 0,-21 21 0,-22-21 15,1 0-15,-1 21 0,-20-21 16,-22 0-16,0 0 0,0 21 0,-42-21 31,0 0-31,0 0 0,-22 0 0,1 0 16</inkml:trace>
  <inkml:trace contextRef="#ctx0" brushRef="#br0" timeOffset="41703.44">7260 17018 0,'0'0'0,"-42"0"0,-22 21 0,22 0 0,21-21 16,-22 22-16,1-22 31</inkml:trace>
  <inkml:trace contextRef="#ctx0" brushRef="#br0" timeOffset="41886.35">7387 6435 0,'127'-614'16,"-254"1228"-16,318-1376 0,-107 656 16,22 21-16,0 22 0,21-1 15,0 43-15,0-21 0,-21 21 0,21 21 16,0-22-16,0 22 0,-21 0 16,-22 0-16,22 0 0,-42 0 0,-1-21 15,-21 21-15,1 0 0,-22 0 16,-63 0-1,20 0-15,-20 0 16,0-21-16,-1 21 0,1 0 0,-21 0 16,20 0-16,-20-21 0,-1 21 0</inkml:trace>
  <inkml:trace contextRef="#ctx0" brushRef="#br0" timeOffset="42087.24">6625 6731 0,'0'0'16,"21"0"0,22 0-16,-1 0 0,0 0 15,1 0-15,-1 0 0,21 0 0,22 0 16,-21 0-16</inkml:trace>
  <inkml:trace contextRef="#ctx0" brushRef="#br0" timeOffset="42191.18">7853 17780 0,'148'-21'16,"-296"42"-16,359-42 16,-147 0-16,-1 21 0,1 0 0,-22 0 15,22 0-15,-43 0 0,21 0 16,-21 0-16,-42 0 31</inkml:trace>
  <inkml:trace contextRef="#ctx0" brushRef="#br0" timeOffset="43571.81">6604 7535 0,'0'0'0,"-21"0"0,0 0 0,-1 0 16,1 0-16,0 0 0,0 22 0,42-22 47,21 0-47,1 0 0,41 0 15,-20 0-15,21 0 0,20 0 0,86 0 16,-64 0 0,-21-22-16,0 22 0,21 0 0,-22-21 15,1 21-15,0 0 0,0-21 0,-21 0 16,-1 21-16,43-21 15,0 21-15,-84 0 0,-22 0 16,21 0-16,-21 0 0,-21-21 16,21 21-16,-42 0 47,0 0-47,0 0 0,0 0 15,0 0-15,-22 21 0,22-21 0</inkml:trace>
  <inkml:trace contextRef="#ctx0" brushRef="#br0" timeOffset="43923.61">6477 7938 0,'0'0'0,"-21"0"0,0 0 0,42 0 31,0 0-31,42 0 0,86 0 16,41 0 0,-84 0-16,0 0 0,0 0 0,21 0 15,0 0-15,0 0 0,-22 0 16,22-22-16,-21 22 0,0 0 0,0 0 15,42-21-15,-84 21 0,-1 0 16,-21 0-16,1-21 0,-1 21 16,-21 0-16,0 0 0,-21 21 31,0 0-15,-21 1-16,0-1 0</inkml:trace>
  <inkml:trace contextRef="#ctx0" brushRef="#br0" timeOffset="44976.05">6054 14901 0,'0'0'16,"-43"0"-16,22 0 0,0 22 0,42-22 31,0 0-15,0 0-16,22 0 0,-1 0 0,22-22 16,-1 22-16,1 0 0,-1 0 15,22 0-15,21-21 0,-22 21 0,22 0 16,-21 0-16,21-21 0,-22 21 15,22-21-15,-21 21 0,-1-21 0,22 21 16,-21-21-16,0 21 0,-1 0 0,1 0 16,-22-22-16,22 22 0,-43 0 15,22 0-15,-22 0 0,1 0 0,-22 0 16,21 0-16,-21 0 0,0 0 16,-21 22 15,0-1-16,-21-21-15</inkml:trace>
  <inkml:trace contextRef="#ctx0" brushRef="#br0" timeOffset="45838.24">6350 17293 0,'0'0'0,"-21"0"0,-22 0 15,22 0 1,21-21-1,21 21 1,1-21-16,-1 21 0,21 0 0,22 0 16,-22-21-16,106 21 0,-63 0 15,21-21-15,-22 21 0,22 0 16,106-22-16,-85 1 0,0 21 16,0-21-16,0 21 0,0-21 15,0 21-15,127 0 16,-127-21-16,-21 21 0,21 0 15,-43 0-15,107 0 0,-128 0 0,1 0 16,-22 0-16,0 0 0,1 0 16,-22 0-16,0 0 0,-21 21 31,0 0 0,-21-21-15,0 0-16,0 0 0,-1 21 0</inkml:trace>
  <inkml:trace contextRef="#ctx0" brushRef="#br0" timeOffset="46439.93">6583 18161 0,'0'0'0,"-43"0"0,1 0 15,0-21 1,21 21-16,21-21 0,-22 21 16,44 0 15,-1 0-15,21 0-16,0 0 0,22 0 0,-22 0 15,43 0-15,-22 0 0,22 0 16,21-21-16,-21 21 0,20 0 0,-20-22 15,21 1-15,21 21 0,-21 0 16,0-21-16,253 21 16,-253 0-16,0 0 0,0 0 15,0 0-15,105 0 16,-126 0-16,21 0 0,-21 0 16,-1 0-16,-20 0 0,-1 0 0,1 0 15,-1 0-15,-20 0 0,-1 0 16,-21 0-16,0 0 0,0 0 0,1 0 15,-1-21 1,-21 0 0,0 0 15,-21 21-31,-1 0 16,1 0-16,0-22 15,0 22-15,0 0 0</inkml:trace>
  <inkml:trace contextRef="#ctx0" brushRef="#br0" timeOffset="48096.28">8318 7408 0,'0'0'0,"0"22"16,-21-22-16,21 21 16,21-21 15,1 0-31,-1 0 16,0 0-16,21 0 0,-21 0 15,22 0-15,20 0 0,-20 0 0,20 0 16,1 0-16,20 0 0,-20 0 15,-1 0-15,22 0 0,-22 0 0,1 0 16,21 0-16,42 0 16,-64 0-16,-21 0 0,22 0 15,-22 0-15,1 0 0,20 0 16,-21 0-16,-20 21 0,-1-21 0,-42 0 62,-1 0-62</inkml:trace>
  <inkml:trace contextRef="#ctx0" brushRef="#br0" timeOffset="48820.4">8276 7874 0,'0'21'32,"21"0"-1,0-21-31,1 0 0,-1 0 16,21 0-16,0 0 15,1 0-15,-1 0 0,22 0 0,-22 0 16,21 0-16,22 0 0,-21 0 0,-1 0 15,22 0-15,-1-21 0,-20 21 16,21-21-16,-22 21 0,1 0 0,63 0 16,-85 0-16,21 0 0,-20 0 15,20 0-15,-42 0 16,1 0-16</inkml:trace>
  <inkml:trace contextRef="#ctx0" brushRef="#br1" timeOffset="59227.78">5715 7832 0,'21'0'16,"-21"-21"-16,0-1 47,-21 22-32,0 0 1,0 0-1,-1 0-15,1 0 16,21 22-16,-21-22 0,0 21 16,0 0-16,0 0 0,21 0 15,-22 0-15,22 1 0,0-1 16,0 0-16,0 0 0,0 0 16,0 0-16,22-21 15,-1 0-15,0 0 0,0 0 16,0 0-16,0-21 15,1 0-15,20 0 0,-21 0 0,0 21 16,0-21-16,-21-1 0,22 1 16,-1 0-16,-21 0 0,21 0 15,-21 0-15,0-1 0,0 1 0,0 0 16,-21 0-16,0 21 16,-1 0-16,1 0 0,0 0 0,0 0 15,0 0-15,0 0 0,-1 0 0,1 0 16,0 21-16,0 0 0,-21 0 15,20 1-15,22-1 0,-21 0 0,21 0 16,-21 0-16,21 22 0,0-22 16,0 0-16,0 0 0,0 0 0,21 0 15,0-21-15,1 0 16,-1 0-16,0 0 0,0 0 16,0 0-16,22-21 0,-22 21 0,0-21 15,0 0-15,0 0 0,0 0 16,-21-1-16,22 1 0,-22 0 15,0 0-15,0 0 0,0 0 16,-22-1-16,1 1 0,0 0 0,0 0 16,0 0-16,0 21 0,-1 0 0,1 0 15,0 0-15,0 0 0,0 0 16,0 0-16,-1 0 0,22 21 16,-21 0-16,0 0 0,21 0 0,-21 1 15,21 20-15,0-21 0,0 0 0,0 22 16,0-22-1,0 0-15,21 0 0,0 0 0,22-21 16,-22 0-16,0 0 0,21 0 16,-21 0-16,1 0 0,20-21 15,-21 0-15,0 21 0,-21-21 0,0 0 16,21-1-16,-21 1 0,0 0 16,0 0-16,0 0 0,0 0 0,-21-1 15,0 1-15,0 0 0,0 0 16,0 0-16,-1 0 0,1 21 0,0-22 15,0 22-15,0 0 0,0 0 0,-1 0 16,1 0-16,0 0 0,21 22 16,0-1-16,0 0 0,-21 0 15,21 0-15,0 22 0,0-22 16,0 0-16,0 0 0,0 21 0,0-20 16,0-1-16,21 0 0,0 0 0,0-21 15,1 21-15,-1-21 0,0 0 16,21 0-16,-21 0 0,1 0 0,20-21 15,-21 21-15,0-21 0,0 0 16,1 0-16,-1-1 0,0-20 16,-21 21-16,0 0 0,0 0 15,-21-22-15,0 22 0,-1 0 16,1 0-16,0 21 0,0 0 0,0-21 16,0 21-16,-1 0 15,-41 21-15,42-21 16,21 21-16,0 0 0,-21 0 15,21 22-15,0-1 0,0-21 16,0 0-16,0 0 16,0 1-16,21-1 0,-21 0 0,21 0 0,0-21 15,0 0-15,22 21 0,-22-21 16,21 0-16,-21 0 0,0-21 16,1 21-16,-1-21 0,0 0 15,0 0-15,-21-1 0,0 1 16,0 0-16,0 0 0,0 0 0,0 0 0,-42-22 15,21 22-15,-1 0 16,-20 0-16,21 21 0,0-21 16,0 21-16,-1 0 0,-20 0 0,21 0 15,0 21-15,21 0 16,-21 0-16,21 0 0,0 0 0,0 1 16,0-1-16,21 0 15,21 21-15,-21-21 0,0-21 16,1 22-16,41-22 0,-42 0 0,0 0 15,1 0-15,20 0 0,-21 0 16,0 0-16,-21-22 16,21 22-16,-21-21 0,0 0 15,0 0-15,-21 0 16,21 0-16,-21 21 0,0-22 0,0 1 16,0 21-16,-1 0 15,1 0-15,0 0 0,0 0 0,-21 0 16,42 21-16,0 1 15,0-1-15,0 0 0,0 0 16,0 0-16,21 0 0,0-21 16,0 22-16,0-22 15,0 0-15,1 0 0,-1 0 0,0 0 16,0 0-16,0-22 0,-21 1 16,21 0-16,-21 0 15,0 0 1,-21 21-16,21-21 0,-21 21 15,0 0-15,0 0 0,0 0 0,-22 0 16,22 0-16,0 0 0,0 0 16,21 21-16,-21 0 0,21 0 15,0 0-15,0 0 16,0 1-16,0-1 0,21-21 16,0 0-16,0 0 0,0 0 15,0 0-15,1 0 16,-1 0-16,0 0 0,-21-21 15,0-1-15,0 1 16,-21 0 0,-22 21-16,22 0 0,0 0 0,0 0 15,-21 0-15,20 0 0,1 0 16,0 0-16,0 0 0,0 21 0,0-21 16,21 21-16,0 1 0,0-1 15,0 0-15,0 0 16,21-21-16,0 0 15,0 0-15,0 0 0</inkml:trace>
  <inkml:trace contextRef="#ctx0" brushRef="#br1" timeOffset="61419.78">5228 13907 0,'0'-22'0,"-21"22"62,21 22-31,0-1-31,0 0 16,0 0-16,0 0 0,21 0 31,0-21-31,0 0 0,1 0 16,-1 0-16,0 0 0,0 0 15,-21-21-15,21 21 0,0-21 0,1 0 16,-22 0 0,0 0-16,0-1 0,0 1 15,0 0-15,-22 21 16,1 0-16,0 0 16,0 0-16,0 0 0,0 0 0,-1 0 15,1 0-15,21 21 16,0 0-16,-21-21 0,21 22 15,-21-1-15,21 0 0,0 0 0,0 0 16,0 0-16,0 1 0,0-1 16,0 0-16,21-21 15,0 0-15,0 0 0,1 0 16,-1 0-16,0 0 0,0 0 16,0 0-16,0-21 0,1 21 15,-1-21-15,0-1 0,-21 1 16,0 0-16,0 0 15,0 0-15,-21 0 0,0-1 16,-22 22-16,22-21 0,0 21 16,0-21-16,0 21 0,-1 0 0,1 0 15,0 0-15,21 21 16,-21 0-16,21 1 0,0-1 16,0 0-16,0 0 0,0 0 0,0 0 15,0 1-15,0-1 0,0 0 16,21-21-1,0 0-15,0 0 16,1 0-16,-1 0 0,0 0 0,0-21 16,0 21-16,0-21 0,1-1 15,-22 1-15,21 0 0,-21 0 16,0 0-16,0 0 0,0-1 0,-21 1 16,-1 21-16,1-21 0,0 0 15,0 0-15,0 21 0,0 0 0,-1 0 16,1 0-16,0 0 0,0 0 15,0 21-15,0 0 0,21 0 0,-22 0 16,22 1-16,0-1 16,0 0-16,0 0 0,0 0 0,0 0 15,0 1-15,22-22 16,-1 21-16,0-21 0,0 0 0,0 0 16,0 0-16,43 0 0,-43 0 15,0 0-15,0-21 0,43-1 16,-43-41-1,-21 42-15,0 0 16,0-1-16,-21 1 0,0 0 0,0 0 16,-1 0-16,-20 21 0,21-21 15,0 21-15,0 0 0,-1 0 0,-20 0 16,21 21-16,-21 0 16,42 0-16,-22 0 15,22 0-15,0 22 0,0-22 0,0 0 16,0 0-16,0 0 0,0 1 15,0-1-15,22-21 16,-1 21-16,0-21 0,0 0 16,0 0-16,0 0 0,1 0 0,-1-21 15,0 21-15,0-21 0,0-1 16,0 22-16,-21-21 0,0 0 0,0 0 16,0 0-16,0 0 0,-21-22 15,21 22-15,-21 0 16,0 0-16,0 21 0,0-21 0,-1 21 15,1 0-15,0 0 16,21 21-16,-21 0 0,21 0 16,0 0-16,0 0 15,0 1-15,0-1 0,0 0 0,0 0 16,21-21 0,-21 21-16,21-21 0,0 0 0,1 0 15,-1 0-15,0 0 0,0 0 0,0-21 16,0 21-16,1-21 0,-1 21 15,-21-42-15,0 20 16,0 1-16,-21 0 16,-22 0-16,22 21 0,0 0 15,0 0-15,0 0 16,21 21 0,0 0-1,0 0 1,21-21-1,0 0-15,-21-21 63,0 0-63,0 0 0,-21 21 0,0-21 16</inkml:trace>
  <inkml:trace contextRef="#ctx0" brushRef="#br1" timeOffset="66592.95">11091 8107 0,'0'21'0,"-21"-21"32,0 0-32,0 0 15,0 0 1,-1 0-16,22-21 15,-21 21-15,21-21 0,0 0 16,0-1-16,0 1 16,0 0-16,0 0 15,0 0-15,0 0 16,0-1-16,0 1 16,21 21-16,-21-21 0,22 21 0,-1-21 15,0 21-15,0-21 0,21 21 16,-20-21-16,20 21 0,0 0 15,22-22-15,-22 22 0,0 0 16,1 0-16,-1 0 16,0 0-16,-20 0 0,20 0 0,0 0 15,-21 0-15,22 22 0,-1-1 16,0 21-16,-20-21 16,-1 0-16,0 43 15,-21-22-15,0-21 0,0 22 0,0-1 16,0-21-16,0 22 0,0-1 0,0 21 15,0-20-15,-21-22 16,0 21-16,21-21 0,-22 22 0,1-22 16,0 21-16,0 1 0,0-22 0,0 21 15,-1 0-15,1 1 0,0-1 16,-21 0-16,21 1 0,-1-1 16,1 0-16,0 1 0,0-1 0,0 0 15,-22 1-15,22-1 0,0 0 16,-21-20-16,21 20 0,-22 0 0,22 1 15,-64 20-15,43-21 0,0-20 16,21 20-16,-22 0 0,1 1 16,21-1-16,-22 0 0,22 1 0,0-1 15,0 0-15,0 1 0,0-1 0,21-21 16,0 21-16,0 1 16,0-22-16,0 21 0,0 1 0,0-1 15,0-21-15,0 0 0,21 0 16,0 1-16,-21-1 0,21 0 15,0 0-15,0-21 0,1 21 0,-1 0 16,0-21-16,0 22 0,0-22 0,0 21 16,1-21-16,-1 0 0,0 0 15,0 21-15,0-21 0,0 0 0,1 0 16,20 0-16,-21 0 16,0 0-16,0 0 0,1 0 15,-1-21-15,0 21 0,0 0 0,0-21 16,0 21-16,1-22 0,-1 22 15,-21-21 1,-21 21 47,-1 0-63,1 0 0,-21 0 15,21 21-15,0 1 0,-22-1 16,22 0-16,0 0 15,0-21-15,21 21 0,-21 0 0,-1 1 16,22-1-16,0 0 0,0 0 16,0 0-16,0 0 15,-21 1-15,21-1 0,-21 0 16,21 0-16,0 0 0,0 0 0,0 1 16,0-1-16,0 0 15,0 0-15,0 0 0,0 0 0,0 1 16,0-1-16,0 0 0,0 0 0,0 0 15,0 43-15,0-43 0,0 0 16,0 21-16,0-20 0,0 20 16,21-21-16,-21 21 0,21-20 0,-21 20 15,22 0-15,-22 1 0,0-22 0,21 21 16,0 0-16,0-20 0,-21 20 16,21 0-16,0-21 0,1 22 15,-1-22-15,-21 21 0,21-21 0,21 43 16,-21-43-16,1 43 15,-1-22-15,-21-21 0,21 0 16,-21 22-16,0-22 0,0 0 0,0 21 16,0 1-16,0-22 0,0 21 15,0-21-15,0 0 0,0 1 16,0-1-16,0 21 0,0-21 0,0 0 16,0 1-16,0-1 0,0 0 0,0 0 15,0 0-15,0 0 0,0 1 0,0-1 16,0 0-16,0 21 0,0-21 15,0 1-15,0-1 0,0 0 16,0 0-16,0 21 0,0-20 0,0-1 16,0 0-16,0 21 0,0-21 0,0 1 15,0-1-15,0 0 0,0 0 16,0 21-16,0-20 0,0-1 0,0 0 16,-21 0-16,21 0 0,-21 0 15,-1 1-15,22-1 16,-21-21-16,0 21 0,0 0 15,0-21-15,0 21 0,-1-21 0,1 21 16,0-21-16,0 22 0,0-22 0,-22 0 16,22 21-16,0-21 0,0 0 15,-21 21-15,-1-21 16,22 21-16,-21 0 16,21-21-16,-1 0 15,1 21-15,0-21 16,0 22-1,0-22-15,21 21 16,-21-21 0,-1 0-16,22 21 15,-21-21 1,0 0-16,21 21 16</inkml:trace>
  <inkml:trace contextRef="#ctx0" brushRef="#br1" timeOffset="72620.47">10499 14288 0,'0'-22'16,"0"1"0,0 42 62,0 22-78,0-22 0,0 0 0,0 21 15,0-20-15,0 20 0,0 0 16,0-21-16,0 22 0,0-22 0,0 21 16,0 22-16,0-43 0,0 0 15,0 0-15,0 0 0,0 1 16,0-1-16,0-42 47,0-1-32,0 1-15,0 0 16,0 0-16,0 0 0,21 0 0</inkml:trace>
  <inkml:trace contextRef="#ctx0" brushRef="#br1" timeOffset="73059.14">10520 14224 0,'-21'0'0,"-1"0"16,1 0 0,42 0 15,1 0-31,-1 0 16,21 0-16,-21 0 0,0 0 15,22 0-15,-22 0 0,21 0 0,-21-21 16,22 21-16,-22 0 0,0 0 15,0 0-15,0 0 0,1 0 16,-1 0-16,-42 0 47,-1 0-47,1 0 16,21 21-16</inkml:trace>
  <inkml:trace contextRef="#ctx0" brushRef="#br1" timeOffset="73371.75">10541 14563 0,'0'21'15,"21"-21"17,0 0-32,0 0 0,1-21 0,-1 21 15,0 0-15,0 0 16,0-21-16,0 21 0,1 0 0,-1 0 16,0-22-16,0 22 31,0 0 0,-21-21-31</inkml:trace>
  <inkml:trace contextRef="#ctx0" brushRef="#br1" timeOffset="73937.44">11493 14224 0,'0'0'16,"0"-21"-16,0 0 15,-21 21 16,0 0-31,0 0 0,0 0 16,0 0-16,21 21 0,-22-21 16,1 21-16,0 0 0,0 22 0,0-22 15,0 0-15,21 21 0,-22-21 16,1 22-16,21-1 0,0-21 0,0 22 16,0-1-16,0-21 0,0 21 0,0-20 15,0-1-15,0 0 0,0 0 16,21 0-16,1 0 0,-1-21 0,0 22 15,0-22-15,21 0 0,-20 0 0,20 0 16,-21 0-16,21 0 16,-20 0-16,20 0 0,-21-22 15,0 1-15,0 0 0,-21 0 16,0 0-16,0 0 16,-21-1-16,0 22 0,0-21 0,0 21 15,-22 0-15,22-21 0,-21 21 16,21 0-16,-22 0 0,-20 0 15,42 21-15,0-21 0,-1 21 0,1-21 16,0 22-16,21-1 0,-21 0 16,0 0-16,21 0 0,0 0 15,0 1-15,0-1 16</inkml:trace>
  <inkml:trace contextRef="#ctx0" brushRef="#br1" timeOffset="97571.6">5546 7726 0,'0'-21'32,"0"0"-1,0-1-15,-22 22-1,22-21 1,-21 21-1,0 0 1,0 21-16,21 1 16,-21-1-16,21 0 15,-21 0-15,21 0 0,0 0 16,0 1-16,0-1 0,0 0 0,0 0 16,0 0-16,21 0 15,0-21-15,0 22 0,0-22 0,0 0 16,1 0-16,-1 0 0,0 0 15,0 0-15,0 0 0,0 0 0,1 0 16,20-22-16,-21 22 0,0-21 0,0 0 16,1 0-16,-1 0 15,0 0-15,-21-1 0,0 1 0,0 0 16,0 0-16,0-21 0,0 20 16,0 1-16,0 0 0,-21 0 15,0 0-15,-1 21 0,1-21 16,0 21-16,0 0 0,-21-22 15,20 22-15,1 0 0,0 0 16,-21 0-16,-1 22 16,22-1-16,0-21 0,0 21 0,21 0 0,-21 0 15,21 0-15,-21 1 0,21 20 16,0-21-16,0 0 0,0 0 0,0 1 16,0 20-16,0-21 0,21 0 0,0-21 15,-21 21-15,21 1 0,21-22 16,-20 0-16,-1 21 0,0-21 15,21 0-15,-21 0 0,1 0 0,20 0 0,-21-21 16,0 21-16,0-22 16,1 22-16,-1-21 0,-21 0 15,21 0-15,-21 0 0,0 0 0,0-1 16,0 1-16,0 0 0,-21 0 16,0 0-16,-1 0 0,22-1 0,-21 22 15,0-21-15,-21 0 0,21 21 16,-1 0-16,1 0 0,0 0 15,0 21-15,-21 22 0,20-22 16,22 0-16,0 0 0,-21 21 16,21-20-16,0-1 0,0 0 15,0 0-15,21 0 0,1 0 16,-1-21-16,0 0 0,0 0 16,0 0-16,22 0 15,-1 0-15,-21-21 0,0 0 0,0 21 16,-21-21-16,0 0 0,0 0 15,0-1-15,0 1 16,-21 0-16,0 21 0,0 0 0,-21-21 16,-1 21-16,22 0 0,0 0 15,0 21-15,0-21 0,21 21 16,-22 0-16,1 1 0,21-1 16,0 0-16,0 0 0,0 0 0,0 0 15,0 22-15,0-22 16</inkml:trace>
  <inkml:trace contextRef="#ctx0" brushRef="#br1" timeOffset="98914.66">5419 13970 0,'0'-21'0,"0"0"15,-22 21 1,1 0-16,0 0 0,0 0 16,0 0-1,0 21-15,21 0 16,0 0-16,-22 0 15,22 1-15,0-1 0,0 0 16,0 0-16,0 0 16,22-21-1,-1 0-15,0 0 16,0 0-16,0 0 16,0 0-16,-21-21 0,22 21 15,-22-21-15,21 0 0,-21 0 16,0-1-16,0 1 15,0 0-15,-21 21 0,-1-21 16,-20 0-16,21 0 16,0 21-16,0 0 0,-1 0 15,1 0-15,0 0 0,21 21 16,-21-21-16,21 21 0,0 0 16,0 0-16,-21-21 0,21 21 15,0 1-15,0-1 0,0 0 16,21-21-1,0 0-15,0 0 16,0-21-16,1 21 16,-22-21-16,21-1 15,-21 1-15,0 0 16,0 0 0,-21 21-16,21-21 15,-22 21-15,1 0 16,0 0-16,21 21 15,0 0 1,0 0-16,-21-21 16,21 21-16,-21-21 15,21 22-15,-21-22 16</inkml:trace>
  <inkml:trace contextRef="#ctx0" brushRef="#br1" timeOffset="107912.56">2794 9673 0,'0'-21'16,"0"0"0,0 0-16,0 0 0,0-1 15,-21 1-15,21 0 0,-21 0 0,21-21 16,0 20 0,0 1-16,-22 0 0,22 0 0,-21 0 15,21 42 16,0 0-15,0 0-16,0 22 0,21-1 16,-21 0-16,22 1 0,-22-1 0,0 21 15,0-20-15,0 20 0,0-20 16,0-1-16,0 21 0,0-20 16,0 20-16,0-20 0,0-1 15,0-21-15,0 0 0,0 0 16,0 1-16,0 20 0,0-21 15,0-42 17,0 0-32,0 0 15,0-1-15,0 1 0,0 0 16,0 0-16,21-21 0</inkml:trace>
  <inkml:trace contextRef="#ctx0" brushRef="#br1" timeOffset="108216.39">2688 9525 0,'0'-21'31,"42"21"-31,-20 0 0,-1 0 16,21-21-16,0 21 0,-20 0 15,20 0-15,0 0 0,1 0 16,-22-21-16,21 21 0,0 0 0,-20 0 16,-1 0-16,0 0 0,0 0 15,0 0-15,-42 21 32,0-21-32,21 21 0,-21-21 0,0 21 15,-1-21-15,1 0 0,21 21 16,-21-21-16,0 0 0,21 21 15</inkml:trace>
  <inkml:trace contextRef="#ctx0" brushRef="#br1" timeOffset="108499.22">2794 9906 0,'0'21'16,"0"0"0,21-21-16,0 0 0,0 0 15,1 0-15,-1 0 16,0 0-16,0 0 0,0 0 0,0 0 16,1 0-1,-1-21 1,-21 0 15,21 21-15</inkml:trace>
  <inkml:trace contextRef="#ctx0" brushRef="#br1" timeOffset="109094.9">3852 9885 0,'0'0'0,"-21"0"0,0 0 16,0 0-16,0 0 0,-1 0 16,1 0-16,0 0 0,0 0 0,0 0 15,0 0-15,-1-21 0,1 21 16,0-21-16,0-1 0,-21 1 15,42 0-15,0-21 0,0 21 16,0-1-16,0 1 0,0-21 16,0 21-16,21-22 0,0 22 0,21 0 15,85-64 1,-21 64-16,-64 21 0,1 0 16,-1 0-16,0 0 0,-20 0 15,-1 0-15,0 21 0,-21 1 0,0 20 16,0-21-16,-42 21 15,20 1-15,-20 20 0,-43 22 0,22-22 16,-1-20-16,-20 41 0,41-41 16,1-1-16,21-21 0,0 0 15,21 22-15,0-22 0,21 0 16,0 0-16,21-21 16,1 0-16,-1 0 0,22 0 0,41 0 15,-41-21-15,-1 0 0,-20 21 16,-1-21-16,0 0 0,1-1 15,-22 1-15,-21 0 0,0 0 16,0 0-16,-21 0 0,0-1 0,-22 1 16,1 21-16,0 0 0,-1 0 15,-20 0-15,20 0 0,1 0 0,0 0 16,-1 0-16,22 21 0,-21 1 16,21-22-16,0 21 0,21 0 15,0 0-15,0 0 16,21-21-16,0 0 0,0 0 15</inkml:trace>
  <inkml:trace contextRef="#ctx0" brushRef="#br1" timeOffset="122579.76">4466 7620 0,'0'0'0,"-21"-21"15,0 21-15,0 0 0,-1 0 16,1 0-16,21-21 16,-21 21-16,0 0 31,0 0-15,0 21-1,-1-21 1,1 0-16</inkml:trace>
  <inkml:trace contextRef="#ctx0" brushRef="#br1" timeOffset="122900.58">3746 7684 0,'0'0'15,"-63"21"1,42-21-16,42 0 31,0 0-31,0 0 0,22 0 0,20 0 16,-21 0-16,22 0 15,-1 0-15,1 0 0,-22 0 0,22 0 16,-1 0-16,1 0 0,-1 0 0,1 0 16,-1 0-16,-20 0 0,20 0 15,-21 0-15,1 0 0,-1 0 0,-21 0 16,0 0-16,1 0 0,-1 0 15,-21-21 1,-21-1 0,-1 22-16,1-21 15,0 0-15,0 21 0</inkml:trace>
  <inkml:trace contextRef="#ctx0" brushRef="#br1" timeOffset="123261.37">4466 7472 0,'0'0'16,"-21"0"-16,0 0 0,0 0 16,21 21-1,0 0-15,0 0 16,21-21-16,0 22 16,0-22-16,0 0 0,22 0 0,-1 0 15,0 21-15,1-21 0,-22 0 0,21 0 16,0 0-16,-20 0 15,20 0-15,-21 0 0,0 0 0,-21 21 16,0 0 0,-21-21-16,-21 21 0,21 0 15,-22-21-15,1 22 0,-22-1 0,22 0 16,0 0-16,-1 0 0,1 0 16,0 1-16,21-1 0,-22 0 0,22 0 15,0 21-15,0-20 0,0-1 16,-1 0-16,22 0 0,0 0 15,0 0-15,-21 1 0,42-22 32,1 0-17</inkml:trace>
  <inkml:trace contextRef="#ctx0" brushRef="#br1" timeOffset="124203.85">3641 13801 0,'0'0'0,"-22"0"0,-62 0 16,41 0-16,22 0 0,-21 0 15,0 0-15,-1 0 0,22 0 0,-64 0 16,64 0-16,0 21 16,-21-21-16,21 0 0,-1 0 15,22 21 1,22 0 0,-1-21-16,0 0 0,21 0 0,22 21 15,-22-21-15,22 0 0,-1 22 16,1-22-16,-1 0 0,22 0 0,-22 21 15,1-21-15,-1 0 16,1 0-16,-22 0 0,22 0 0,-22 0 16,0 0-16,1 0 0,-22 0 0,0 0 15,21 0-15,-21 0 16,-21-21 0,0-1-1,-21 1-15,0 0 16</inkml:trace>
  <inkml:trace contextRef="#ctx0" brushRef="#br1" timeOffset="124543.65">4000 13653 0,'0'0'0,"-21"0"0,21 21 47,21-21-47,1 21 15,-1-21-15,21 0 0,-21 0 16,0 0-16,1 21 0,-1-21 16,0 0-16,0 0 0,0 0 0,0 0 15,1 0 1,-22 21-16,0 0 16,0 1-16,-22-1 15,1 0-15,0 0 0,-21 0 16,21 22-16,-22-22 0,1 21 0,0 0 15,-1 1-15,22-22 0,-21 21 16,-1 1-16,22-1 0,-21-21 0,21 21 16,0-20-16,21 20 0,0-21 0,-22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3:30:10.6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1503 0,'0'0'0,"0"-21"15,21 21-15,0 0 16,-21-21-16,21 21 16,-21-22-16,21 1 15,0 0 1,-21 0-16,0 0 15,-21 21 1,21-21-16,-21 21 16,0 0-16,0 0 0,0 0 15,-1 0-15,1 0 0,0 0 16,0 0-16,0 0 0,0 21 0,-1-21 16,1 21-16,0 0 0,0 0 15,0 0-15,0 1 0,-1 20 16,-20 85-16,42-85 15,-21 1-15,21-1 16,0 21-16,0-20 0,0-1 0,0 22 16,0-22-16,0 0 0,0 85 15,0-84 1,21-1-16,-21-21 0,21 21 0,0 1 16,1-22-16,-1 0 0,0 21 15,0-42-15,0 22 0,0-1 0,1-21 16,-1 0-16,21 0 0,-21 0 15,0-21-15,1-1 0,-1 1 0,0 0 16,0-21-16,0-1 0,22 22 16</inkml:trace>
  <inkml:trace contextRef="#ctx0" brushRef="#br0" timeOffset="355.2">2455 1439 0,'0'0'0,"0"-42"15,-21 42 1,0 0 0,21 21-16,0 0 15,0 1-15,0-1 0,0 21 16,-21 0-16,21 1 0,0 20 15,-21-20-15,21 20 0,0-21 16,0 22-16,-22-22 0,22 1 16,0-1-16,0 0 0,0 1 0,0-1 15,0-21-15,0 21 0,0-20 16,0-1-16,0 0 0,0 0 16,22-21-1,-1-21 1,0 0-16,0 0 0,0-1 15,0-20-15,1 21 0</inkml:trace>
  <inkml:trace contextRef="#ctx0" brushRef="#br0" timeOffset="691">2815 1334 0,'0'0'0,"21"0"16,-21 21-16,0 0 15,0 21-15,0-21 16,21 22-16,-21-22 0,0 42 16,0-20-16,0 20 0,0-20 0,0 20 0,0 1 15,0-22-15,-21 21 16,21-20-16,-21-1 0,21 0 0,0 1 15,0-1-15,0-21 0,0 0 16,0 1-16,0-1 0,0 0 0,0 0 16,21-21-1,0 0-15,1 0 0,-1 0 0,0-21 16,0 21-16,0-21 16,-21 0-16,0-1 0,21 1 0,-21 0 15,22 0-15</inkml:trace>
  <inkml:trace contextRef="#ctx0" brushRef="#br0" timeOffset="949.86">2688 1778 0,'21'0'16,"0"0"-1,1 0-15,-1 0 0,0 0 16,0 0-16,0 0 0,0 0 16,1 0-16,-1-21 0,0 21 15,0 0-15,0 0 0,0 0 16,-21-21-16,22 21 0,-1 0 16,0-21-1,0 21-15,0 0 0</inkml:trace>
  <inkml:trace contextRef="#ctx0" brushRef="#br0" timeOffset="1500.25">4000 1482 0,'0'-21'16,"0"-1"-16,22 22 15,-22-21-15,0 0 16,0 42 15,0 0-31,0 1 16,0-1-16,0 0 0,0 21 15,0 1-15,0-1 0,0 0 0,-22 1 16,22-1-16,0 0 0,0 22 16,0-43-16,-21 21 0,21 1 15,0-1-15,0-21 0,0 21 0,-21-20 16,21-1-16,0 0 0,0 0 16,0 0-16,0 0 0,0 1 31,0-44-16,21 22-15,-21-21 16,0 0-16,0 0 0,0 0 0</inkml:trace>
  <inkml:trace contextRef="#ctx0" brushRef="#br0" timeOffset="1763.59">3725 1863 0,'21'0'0,"1"0"0,20 0 15,-21 0-15,0 0 0,0 0 16,1 0-16,20 0 0,-21-21 0,0 21 16,22 0-16,-22 0 0,0 0 15,0-22-15,0 22 0,0 0 16</inkml:trace>
  <inkml:trace contextRef="#ctx0" brushRef="#br0" timeOffset="2191.35">4847 1524 0,'0'0'0,"0"-21"0,0 0 15,0 42 32,0 0-47,0 0 16,-21 0-16,21 22 0,0-1 0,-21 0 16,21 1-16,-21 41 15,-1 1-15,22-43 16,-21-20-16,21 20 0,0-21 15,0 21-15,0-20 0,0-1 0,0 0 16,0 0-16,0 0 16,0-42 31,21 0-47,-21 0 0,0 0 0,0-22 15,22 22-15</inkml:trace>
  <inkml:trace contextRef="#ctx0" brushRef="#br0" timeOffset="2484.19">4784 1461 0,'21'0'15,"0"0"-15,0 0 16,0 0-16,0 0 0,22 0 16,-22 0-16,0 0 0,0 0 15,0 0-15,1 0 0,-1 0 16,0 0-16,0 0 0,0 0 16,-42 21 30</inkml:trace>
  <inkml:trace contextRef="#ctx0" brushRef="#br0" timeOffset="2754.93">4699 1863 0,'21'0'15,"0"0"-15,0 0 0,1 0 16,-1 0-16,0 0 16,0 0-16,0 0 0,0 0 0,1 0 15,-1 0-15,0 0 16,0 0-16,-21-21 0,21 21 0,0 0 15,1-22 1,-22 1 0</inkml:trace>
  <inkml:trace contextRef="#ctx0" brushRef="#br0" timeOffset="3519.11">5715 1482 0,'0'-21'0,"0"-1"15,0 1-15,21 0 0,-21 0 16,21 0-16,0 21 0,-21-21 16,22-1-16,-1 22 0,-21-21 15,21 21-15,0 0 0,0 0 16,0 0-16,1 0 15,-1 0 1,0 21-16,-21 1 0,0-1 0,21 21 16,0 22-1,0-43-15,-21 0 0,0 21 0,0 1 16,0-22-16,0 21 0,0-21 16,0 22-16,0-1 0,-21 43 15,0-43-15,0 21 16,0-41-16,0-1 15,-1 0-15,1 0 0,0 0 0,0 0 16,0 1-16,-22-22 0,22 21 16,0-21-16,0 0 0,-21 0 0,20 0 15,1 0-15,0 0 0,0 0 0,0-21 16,0 21-16,21-22 0,0 1 16,-22 0-16,22-21 15,0 21-15,0-1 0,0 1 0,0 0 16,0 0-16,0 0 0,22 0 15,-1-1-15,0 22 0,0 0 16,0 0-16,0 0 0,1 0 16,-1 0-16,21 0 0,-21 0 0,0 0 15,1 22-15,-1-22 0,0 21 16,0 0-16,0 0 0,0-21 0,1 21 16,-1 0-16,0 1 0,-21-1 15,0 0-15,21 0 0,-21 0 16,21-21-16,-21 21 15,21-21 1,1 0-16,-1 0 16,0 0-16,0-21 15,0 0-15</inkml:trace>
  <inkml:trace contextRef="#ctx0" brushRef="#br0" timeOffset="4016.83">7070 1736 0,'0'21'15,"21"-21"-15,0 0 0,21 0 16,-21 0-16,22 0 0,-22 0 16,42 0-16,-20 0 0,-1 0 15,22 0-15,-1 0 0,22 0 0,-22 0 16,22 0-16,0 0 0,-22 0 0,22 0 16,-22 0-16,1 0 0,-1 0 15,-20-21-15,20 21 0,-21 0 0,-20 0 16,20 0-16,-21 0 0,21-21 15,-42-1 1,0 1 0,0 0-16</inkml:trace>
  <inkml:trace contextRef="#ctx0" brushRef="#br0" timeOffset="4448.09">7980 1461 0,'63'21'16,"-42"0"-16,22-21 0,-1 0 15,-21 0-15,22 21 16,-1-21-16,0 0 0,1 0 0,-1 0 16,0 0-16,-21 0 0,64 0 15,-64 0-15,0 0 16,-42 0 15,0 0-31,0 21 0,0-21 16,0 21-16,-1 1 0,-20-1 15,21 0-15,-21 21 0,20-21 0,-20 22 16,21-1-16,0-21 16,-22 22-16,22-1 0,-21-21 0,-22 64 15,43-43 1,21-21-16,-21-21 0,21 21 16,-21-21-16,21 22 15,-21-22-15</inkml:trace>
  <inkml:trace contextRef="#ctx0" brushRef="#br0" timeOffset="5121.22">10393 1164 0,'0'0'0,"0"21"0,-21 1 15,21-1-15,-22 0 0,1 21 0,21-21 16,0 22-16,-42 41 0,21-41 0,0-1 15,-1 22-15,1-22 0,0 21 0,21-20 16,-21 20-16,0-20 0,0-1 0,21 0 16,0 22-16,-22-22 0,22-21 0,0 22 15,0-22-15,0 0 0,0 0 0,0 0 16,0 0-16,22 1 0,20-22 16,-21 0-16,0 0 0,0 0 15,1 0-15,-1 0 0,0 0 16,0 0-16,0 0 0,0-22 0,1 22 15,-1-21-15,0 0 0,0 0 0,-21 0 16,21 0-16</inkml:trace>
  <inkml:trace contextRef="#ctx0" brushRef="#br0" timeOffset="5340.05">10096 1842 0,'22'0'16,"-1"0"-16,0 0 0,0 0 15,0 0-15,0 0 0,1 0 0,-1 0 16,21 0-16,-21-22 0,0 22 16,22-21-16,-22 21 0,0 0 0,0 0 15,0-21-15,1 21 0,-22-21 16,21 0-16</inkml:trace>
  <inkml:trace contextRef="#ctx0" brushRef="#br0" timeOffset="5751.81">10731 1884 0,'64'0'16,"-43"0"-16,0 0 0,0 0 16,1 0-16,20-21 0,-21 0 15,0 21-15,22-22 0,-22 1 0,21 21 16,-21-21-16,0 0 0,1 0 16,-22 0-16,0-1 15,0 1-15,0 0 0,-22 21 16,1 0-16,-21 0 15,21 0-15,0 0 0,-1 0 16,1 21-16,0 0 0,0 1 0,0-1 16,0 0-16,21 0 0,-22 21 15,22-20-15,-21 20 0,21-21 0,0 21 16,0-20-16,0-1 0,0 0 0,0 21 16,0-21-16,0 22 15,21-43-15,1 0 0,-1 21 16,0-21-16,21 0 15,-21 0-15,1 0 0,-1 0 0,42 0 16,-42 0-16,22-21 0,-22 0 16</inkml:trace>
  <inkml:trace contextRef="#ctx0" brushRef="#br0" timeOffset="6161.74">11366 1820 0,'0'-21'15,"0"0"1,0 0-16,22 21 31,-1 0-31,0 0 16,0 0-16,0 0 0,0 0 0,1 21 16,-1 0-16,0 0 0,-21 1 0,21 20 15,0-21-15,-21 21 16,0-20-16,0-1 0,0 0 0,0 0 15,0 0-15,0 0 0,0 1 0,-21-1 16,0-21-16,21 21 0,-21-21 16,0 21-16,-1-21 15,22-21 1,0 0 0,0 0-16,0-1 15,0 1-15,0-21 0,0 21 0,0 0 16,0-1-16,22 1 0,-22-21 0,21 21 15,0 0-15,-21-1 0,21 22 16,0-21-16,0 21 0,1-21 16,-1 21-16,0 0 0,0 0 15,0 0-15,0 0 16,1 0-16</inkml:trace>
  <inkml:trace contextRef="#ctx0" brushRef="#br0" timeOffset="6914.94">12065 1778 0,'-21'0'15,"0"0"1,21 21-16,0 0 0,-22-21 16,22 22-16,0-1 0,0 0 0,0 0 15,0 21-15,-21-20 0,21-1 16,0 0-16,0 0 0,0 21 15,0-20-15,0-1 0,0 0 0,0 0 16,0 0-16,0 0 16,0 1-16,0-1 15,0-42 17,0-1-32,0 1 15,-21 21-15,21-21 0,0 0 16,0 0-16,0-22 0,0 22 0,0 0 15,0 0-15,0-21 0,0 20 0,21-20 16,-21 21-16,21 0 0,22-22 16,-1 22-16,-21 0 0,0 21 15,1 0-15,20-21 0,-21 21 0,0 0 16,22 0-16,-22 21 0,0 0 16,0-21-16,0 21 0,0 22 15,1-22-15,-22 0 0,0 0 0,21 0 16,-21 22-16,0-22 0,0 0 15,0 0-15,0 22 0,0-22 16,0 0-16,0 0 16,-21-21-16,-1 0 15,22-21 17,0 0-32,0 0 0,0-1 15,0 1-15,0 0 0,22 0 16,-22-21-16,21 20 0,0 1 15,0-21-15,21 21 0,-20 0 0,-1-1 16,21 1-16,-21 0 0,0 0 16,43 21-16,-22 0 0,-21 0 15,1 0-15,-1 21 0,0-21 0,0 21 16,0 0-16,-21 22 0,0-22 0,0 0 16,0 0-16,0 22 0,0-22 15,0 0-15,0 0 0,0 0 0,0 0 16,0 1-16,-21-1 0,0 0 15,0 0-15,0-21 16,21 21-16</inkml:trace>
  <inkml:trace contextRef="#ctx0" brushRef="#br0" timeOffset="7151.8">13166 1926 0,'0'0'0,"-22"21"0,22 1 0,-21 20 0,21-21 15,0 0-15,0 0 0,-21 1 16,21-1-16,0 0 15,0 0 1,0-42 0,0 0-1</inkml:trace>
  <inkml:trace contextRef="#ctx0" brushRef="#br0" timeOffset="7333.19">13166 1588 0,'0'0'0,"-22"-22"16,1 22-16,0 0 15,21 22 17,0-1-17,21-21-15,0 21 16</inkml:trace>
  <inkml:trace contextRef="#ctx0" brushRef="#br0" timeOffset="7851.89">13462 1799 0,'0'0'0,"0"21"15,-21-21-15,21 22 0,0-1 0,0 0 16,0 0-16,0 0 0,0 0 16,0 1-16,0-1 0,0 0 15,-21 0-15,21 0 0,0 0 0,0 1 16,0-1-16,0 0 16,0 0-1,-22-21 16,1-21-15,21 0-16,0 0 0,0-1 16,0 1-16,0 0 0,0 0 15,0-21-15,64-43 16,-43 64-16,0 0 0,0-22 16,0 43-16,22-21 0,-22 0 0,0 0 15,21 21-15,-20 0 0,-1 0 16,21 0-16,-21 0 0,0 21 15,1 0-15,-1 0 0,0 0 0,0 1 16,-21-1-16,0 0 0,0 0 0,0 21 16,0-20-16,0-1 0,0 0 15,0 0-15,0 21 0,-21-42 16,21 22-16,0-1 0,-21-21 0,0 21 16,42-21 30,0-21-46</inkml:trace>
  <inkml:trace contextRef="#ctx0" brushRef="#br0" timeOffset="8403.19">14584 1778 0,'0'0'0,"-21"0"0,-22-21 15,1 21-15,21 0 16,-43 21-16,22 0 0,0-21 0,20 21 16,-20 1-16,-21 41 15,20-42-15,22 22 0,0-22 16,0 0-16,0 42 0,-1-41 15,22-1-15,0 21 0,0-21 16,22 0-16,-1-21 0,0 22 16,0-22-16,0 0 0,0 0 0,1 0 15,20 0-15,-21 0 0,43 0 16,-43 0-16,0-22 0,0 22 16,0-21-16,22 0 0,20-42 15,-42 41-15,-21-20 0,21 21 16,1-21-16,-22 20 15,0-20-15,0 0 0,21 21 0,-21-1 16,0 1-16,0 0 0,21 0 16,-21 42-1,0 0-15,0 0 16,-21 1-16,0 20 0,21-21 16,0 21-16,-22 1 0,1-22 0,21 21 15,-21-21-15,21 1 0,-21 20 0,21-21 16,0 0-16,0 0 15,0 1-15,0-1 0,21-21 16,0 0 0,0 0-16,1 0 15,-1 0-15,0-21 0,0-1 16</inkml:trace>
  <inkml:trace contextRef="#ctx0" brushRef="#br0" timeOffset="8698.12">15113 1418 0,'0'21'16,"0"1"-16,-42 20 0,42 0 15,0 1-15,-22-1 0,1 0 16,0 1-16,0 20 0,21-21 0,-21 1 15,0-1-15,21 0 0,-22 1 0,22-1 16,0-21-16,0 0 0,0 22 16,0-22-16,0 0 0,0 0 15,0 0-15,22-21 32,-1 0-32,0-21 15,0 21-15,0-21 0</inkml:trace>
  <inkml:trace contextRef="#ctx0" brushRef="#br0" timeOffset="9087.27">15261 2053 0,'0'21'15,"21"-21"-15,0 0 16,22 0-16,-1 0 0,-21 0 15,22 0-15,20-42 0,-21 42 16,-20-21-16,41-21 16,-42 20-16,0 1 0,1 0 15,-22 0-15,21 21 0,-21-21 16,0 0-16,-21 21 16,-1 0-16,1 0 0,0 0 0,-21 21 15,21-21-15,-22 21 0,22 0 16,-21 21-16,21-20 0,-1-1 0,-20 0 15,21 42-15,21-41 16,0-1-16,0 0 0,0 0 0,0 0 16,0 0-16,21 1 0,0-22 15,0 21 1,1-21-16,-1 0 0,0 0 0,21 0 0,-21 0 16,1 0-16,-1 0 0,0 0 0,0 0 15,43-43 1,-43 43-16,0-21 0,0 0 0</inkml:trace>
  <inkml:trace contextRef="#ctx0" brushRef="#br0" timeOffset="9336.09">14859 1482 0,'0'0'0,"42"21"32,-21-21-32,22 0 0,-1 0 0,0 0 15,1 0-15,-1 0 0,0 0 0,1 0 16,20 0-16,22 0 0,-64 0 16,21 0-16,1 0 0,-22 0 15,0 0-15</inkml:trace>
  <inkml:trace contextRef="#ctx0" brushRef="#br0" timeOffset="9870.79">17166 1545 0,'0'0'0,"0"-21"0,21 0 16,0-21 0,1 20-16,-22 1 0,21 21 0,-21-21 0,0 0 15,0 0-15,0 0 0,0-1 16,0 1-1,0 42 1,0 1-16,0-1 0,0 21 16,0-21-16,0 22 0,0-1 0,0 0 15,0 22-15,0-22 0,0 0 0,0 22 16,-21-22-16,-1 43 0,22-43 16,0-21-16,-21 22 0,21-22 0,0 21 15,-21-21-15,21 22 0,0-22 0,-21 0 16,21 0-16,-21-21 31</inkml:trace>
  <inkml:trace contextRef="#ctx0" brushRef="#br0" timeOffset="10037.69">16976 1905 0,'42'0'16,"0"0"-16,-21 0 0,1 0 0,20-21 16,0 21-16,-21 0 0,85-42 15,-63 42-15</inkml:trace>
  <inkml:trace contextRef="#ctx0" brushRef="#br0" timeOffset="10766.46">17886 1312 0,'-21'0'16,"21"22"-1,-22-1-15,22 0 0,0 0 0,0 0 16,-21 0-16,0 43 0,21-1 16,0-20-16,0-1 0,-21 43 15,21-43-15,-21-21 0,21 22 0,0-1 0,-21 21 16,-1 1-16,22-43 15,-21 0-15,21 0 0,0 1 0,0-1 16,-21 0-16,0 0 0,0-21 16,21 21-16,0-42 31,0 0-15,0 0-16,0 0 0,21-1 15,-21 1-15,21 0 0,0-21 0,0 21 16,1-22-16,-1 22 0,0 0 0,21-21 15,-21 20-15,43-20 16,-43 42-16,21 0 0,-20 0 16,-1 0-16,0 0 0,0 0 15,-21 21-15,21-21 0,-21 21 0,0 1 16,0-1-16,0 0 0,0 0 16,0 0-16,0 0 0,0 1 0,0-1 15,0 0-15,0 0 0,0 0 0,-21 0 16,21 1-16,0-1 15,0 0-15,21-21 16,0 0 0,1 0-16,-1 0 0,21 0 0,-21 0 15,0 0-15,22 0 0,-22-21 16,21 21-16,-21-21 0,22 21 16,20-43-16,-42 22 0,22 0 15,-22 0-15,0 0 16,21-43-16,-42 43 0,0 0 0,0 0 15,0-22-15,0 22 16,0 0-16,-21 21 0,0 0 16,0 21-16,0 0 0,0-21 15,-1 21-15,1 22 0,0-22 0,0 0 16,21 21-16,0-20 0,0-1 16,0 0-16,0 21 0,0-21 0,0 1 15,0-1-15,0 0 0,21-21 16,0 0-16,0 21 0,22-21 15,-22 0-15,21 0 0,-21 0 16,22 0-16,-22 0 0,0-21 16,0 0-16,0 21 0,1-21 0</inkml:trace>
  <inkml:trace contextRef="#ctx0" brushRef="#br0" timeOffset="12947.78">19367 2053 0,'0'0'0,"0"43"16,22-22 0,-1-21-16,0 0 15,0 0-15,0 0 0,0 0 16,22 0-16,-22 0 0,21-21 0,-21-1 16,22 1-16,-1 21 0,0-21 15,-20 0-15,20 0 0,0 0 0,-21-22 16,22 22-16,-22-21 0,0 21 0,0-22 15,-21 22-15,0-21 16,0 21-16,0-1 0,-21 22 16,0 0-16,0 0 15,0 0-15,-1 0 0,1 22 0,0 20 16,21-21-16,0 0 0,-21 22 16,21 20-16,0-42 0,0 22 15,0-22-15,0 21 0,21-21 16,-21 0-16,42 22 0,-20-22 15,-1 0-15,0 0 16,0-21-16,0 0 0,0 0 16,1 0-16,-1 0 0,0 0 15,0 0-15,0-21 16,0 0-16,1 0 0,-1 0 16,0-1-16,21 1 0,-21 0 15,1 0-15,20-21 0,-21 20 0,21 1 16,-20 0-16,20-21 0,0 42 15,-21-21-15,22-1 0,-22 22 0,21 0 16,-21 0-16,1 22 0,-22-1 16,0 0-16,0 0 0,0 21 15,0-20-15,0-1 0,0 0 0,-22 21 16,22-21-16,-21 1 0,0-1 16,0 0-16,21 0 0,-21-21 15,21 21-15,-21 0 0,-1 1 16,22-44 31,22 1-47,-1 0 0,0 21 0,0-21 15,0 0-15,0 0 0,22-22 16,-22 22-16,0-21 0,21 21 0,-20-22 16,20 22-16,-21-21 0,0 21 15,0-1-15,1 1 0,-1 0 16,-21 0-16,-21 42 31,-1 0-31,1-21 0,21 43 16,-21-22-16,0 0 0,0 0 15,21 21-15,-43 22 0,43-43 16,-21 0-16,21 0 0,0 1 16,0-1-16,0 0 0,0 0 0,0 0 15,0 0-15,21-21 0,1 22 16,-1-22-16,21 0 0,-21 0 0,22 0 15,-22 0-15,21 0 0,0 0 0,-20 0 16,20 0-16,0 0 16,1-22-16,-22 22 0,21-21 0,-21 0 15,22 21-15,-22-21 0,0-21 16,0 20-16,0 1 0,0-21 0,1 21 16,-22-22-16,0 22 0,0 0 15,0 0-15,0 0 0,0 0 0,0-1 16,-22 22-16,1 0 0,0 0 15,0 22-15,21-1 0,-21 0 16,21 0-16,0 21 0,0-20 0,0-1 16,0 0-16,0 21 0,0 1 15,0-22-15,0 0 0,0 0 16,21 0 0,0 0-16,0-21 0,0 0 0,1 22 15,-1-22-15,0 0 0,42 0 16,-20 0-16,-22-22 15,0 22-15,21-42 0,-20 21 16,20 0-16,-21 0 16,0-1-16,0 1 0,22-21 0,-1 21 0,-21-22 15,22 22-15,-22-21 0,21 21 16,-21 21-16,0-21 0,1 21 0,-1 0 16,0 0-16,-21 21 15,0 0-15,0 0 16,0 0-16,0 0 0,0 1 15,0-1-15,0 0 16,0-42 31,0 0-31,21 21-16,-21-22 0,21 1 0,-21 0 15,0 0-15,0 0 16,0 0-16,0-1 0,0 1 15,-21 21-15,0 0 16,0 0-16,0 21 0,-1 1 16,1-1-16,0 0 0,0 0 15,0 0-15,0 0 0,-22 43 16,22-43-16,21 0 0,0 0 16,-21 22-16,21-22 0,0 0 15,0 0-15,0 0 0,21 1 16,0-1-16,0 0 0,22 0 15,-1-21-15,-21 0 0,22 0 16,-22 0-16,0 0 0,21 0 16,-21 0-16,1 0 0,20 0 0,-21-21 15,0 21-15,0-21 0,1 0 0,-1-1 16,0 22-16,0-42 16,0 21-16,0 0 0,-21-43 15,22 43-15,-22-21 0,21 21 16,-21-1-16,0 44 31,0-1-31,-21 0 0,21 0 16,-22 0-16,22 0 0,0 1 0,0-1 15,0 21-15,0-21 16,0 0-16,0 1 0,0-1 0,22-21 16,-1 21-16,0-21 15,0 0-15,0 0 0,0 0 16,1 0-16,-1 0 0,0 0 0,0-21 15,0 0-15,0 21 0,1-22 16,20 1-16,-21 0 0,0 0 0,0-21 16,22-1-16,-22 1 15,-21 21-15,21-22 0,0 22 0,-21 0 16,0 0-16,0 42 31,-21 0-31,0 0 0,0 1 0,21-1 16,0 21-16,-21-21 0,21 0 15,0 22-15,0-22 0,0 21 16,0-21-16,0 1 16,21-1-16,0-21 0,0 0 15,0 21-15,0-21 0,1 0 16,-1 0-16,0 0 0,0 0 16,0-21-16,0 21 0,1-21 0,-1-1 15,0 1-15,-21 0 0</inkml:trace>
  <inkml:trace contextRef="#ctx0" brushRef="#br0" timeOffset="13250.85">23283 1376 0,'0'0'16,"0"-21"-16,0 0 16,0 42-1,0 0-15,0 21 16,-21-21-16,21 22 0,-21-1 0,21 22 15,-21-22-15,21 21 0,0-20 16,-21 20-16,-1 22 16,1-22-16,21-20 0,0-1 0,0 0 0,0-20 15,-21 20-15,21-21 0,0 43 16,0-22 0,0-21-16,21-21 0,0 0 15,1 21-15,-1-21 16,0 0-16,0 0 15,-21-21-15,42 0 0,43-43 16,-64 43-16</inkml:trace>
  <inkml:trace contextRef="#ctx0" brushRef="#br0" timeOffset="14253.89">23685 1884 0,'0'0'0,"0"21"15,-21 0 1,0 0-16,0 1 0,0-1 0,0 0 15,21 0-15,-22 21 0,1-20 16,0-1-16,21 0 0,0 0 0,0 0 16,0 0-16,0 1 0,0-1 15,0 0-15,0 0 16,21-21 0,0 0-16,1 0 0,-1 0 15,0 0-15,0 0 0,0 0 0,0 0 16,22-21-16,-22 0 0,0 21 15,0-21-15,22-1 0,-22 1 0,42-42 16,-42 42-16,1-1 0,-1 1 16,0 0-16,0 21 0,-21-21 15,21 21-15,-21 21 32,-21 0-32,0 0 0,0 1 0,0-22 15,-1 21-15,1 0 0,0 0 16,21 0-16,-21 22 0,21-22 15,0 0-15,0 0 16,0 0-16,21-21 16,0 0-16,0 0 0,1 0 15,-1 0-15,0 0 16,0 0-16,-21-42 16,21 42-16,-21-21 0,0 0 0,0-1 15,0 1-15,0 0 0,0-21 0,0 21 16,0-1-16,-21 1 15,21 0-15,-21 0 0,21 0 0,0 0 16,0-1 15,21 22-31,0 0 16,0 0-16,22 0 0,-22 0 16,0 0-16,21 0 0,-20 0 0,-1 0 15,21 0-15,-21 22 0,0-22 16,-21 21-16,22 0 0,-1 0 15,-21 0-15,0 0 0,0 1 16,0 20-16,0-21 16,0 0-16,0 0 0,0 1 15,0-1-15,0 0 0,0 0 16,0 0-16,0 0 0,0 1 16,-21-22-16,21 21 15,-22-21-15,1 0 31,21-21-31,0-1 16,0 1-16,0 0 0,0 0 16,0-21-16,21 20 0,1 1 15,-1 0-15,0-21 0,21-1 16,1 1-16,-1 21 0,0-21 16,22 20-16,-22 1 0,22 0 15,-22 0-15,-21 21 0,21 0 16,-20 0-16,-1 21 0,0 0 0,-21 0 15,0 1-15,0 62 0,-21-63 16,0 22-16,-22 20 16,22-20-16,0-22 0,0 0 15,0 21-15,21-21 0,-43 22 16,22-22-16,21 0 0,0 0 16,-21-21-16,21 21 0,-21-21 0,21-21 46,0 0-30,21 0-16,0 0 0,-21-22 0</inkml:trace>
  <inkml:trace contextRef="#ctx0" brushRef="#br0" timeOffset="14474.76">24426 1376 0,'0'0'0,"-21"0"15,0 0 1</inkml:trace>
  <inkml:trace contextRef="#ctx0" brushRef="#br0" timeOffset="14814.57">23135 1566 0,'0'0'0,"21"0"16,0 0-16,1 0 16,-1 0-16,0 0 0,21 0 15,-21 0-15,22 0 0,-22 0 0,21 0 16,1 0-16,-1 0 0,-21 0 15,21-21-15,-20 21 0,20 0 16,-21 0-16,0 0 0,0 0 0,1 0 16,-1 0-1,0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4:12:46.5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2011 1863 0,'0'0'0,"0"-127"47,0 106-47,0-1 15,-21 22-15,21 22 32,0-1-32,0 0 15,0 0-15,0 21 0,0 1 16,0-1-16,0 0 0,0 22 15,0-22-15,0 1 0,0 20 0,0-21 16,0 22-16,0-22 0,0 22 16,0-22-16,0 22 0,0-22 0,0 0 15,0 1-15,0-1 0,0 0 16,0 1-16,0-1 0,-22-21 0,22 0 16,0 22-16,0-22 0,0 0 15,0 0-15,-21 0 0,21-42 47,0 0-31,0 0-16,0 0 0,0-22 15,0 22-15,0-21 0,0-1 16</inkml:trace>
  <inkml:trace contextRef="#ctx0" brushRef="#br0" timeOffset="1773.42">1990 1736 0,'0'-21'47,"21"21"0,0 0-47,0 0 0,0 0 16,0 0-16,1 0 15,62 0-15,-63 0 16,22 0-16,-1 0 0,0 0 16,1 0-16,41 0 0,-20 0 15,-1 0-15,-20 0 0,20 0 16,1 0-16,-22 0 0,22 0 16,-1 0-16,1 0 0,-1 0 0,1 0 15,20 0-15,-20 0 0,147 0 16,-62 0-1,-65 0-15,-20 0 0,84 0 16,-63 0-16,-22 0 16,1 0-16,20 0 0,-20 0 0,20 0 0,-20 0 15,21 0-15,-22 0 16,22 0-16,63 0 0,-21 0 16,-42 0-16,-22 0 15,1 0-15,-1 0 0,1 0 0,-1 0 16,1 0-16,-1 0 0,1 0 0,-1 0 15,1 0-15,-1 0 0,1 0 16,84 0-16,-85 0 0,1 0 16,-1 0-16,1 0 0,20 0 15,-20 0-15,21 0 0,-22 0 16,22 0-16,-1 0 0,65 0 16,62 0-1,-147 0-15,-1 0 0,1 0 16,-1 0-16,-20 0 0,20 0 0,-21 0 15,22 0-15,-22 0 0,1 0 0,-1 0 16,0 0-16,1 0 0,-1 0 16,0 0-16,-21 0 0,22 0 0,-22 0 15,21-22-15,-21 22 0,1 0 16,-1 0-16,0 0 0,0 0 16,0 0-1,-21 22 32,0-1-47,0 0 16,0 0-16,0 0 0,0 0 15,0 1-15,0-1 0,-21 0 0,21 0 16,0 21-16,-21-20 0,21-1 16,-21 21-16,21-21 0,-21 22 15,21-22-15,0 21 0,0-21 0,-22 22 16,22-22-16,-21 21 0,21 0 0,0 1 15,-21-22-15,21 21 0,0 1 0,0-22 16,0 21-16,0 0 0,0-20 0,0-1 16,0 21-16,0-21 15,0 0-15,-21 22 0,21-22 0,-21 0 16,21 0-16,0 0 0,0 1 16,-21-1-16,-1 0 15,1 0-15,0-21 16,21 21-16,-21-21 15,0 0-15,0 0 16,-1 21-16,1-21 0,0 0 16,0 0-16,0 0 15,0 0-15,-1 0 0,-20 0 0,21 0 16,0 0-16,0 0 0,-43 0 16,22 0-16,21 0 15,-22 0-15,1 0 0,0 0 0,20 0 16,-20 0-16,-21 0 0,20 0 0,-63 0 15,64 0-15,0 0 16,-22 0-16,22 0 0,-22 0 0,-41 0 16,41 0-16,1 0 0,-1 0 15,1 0-15,-43 0 16,42 0-16,1 0 0,-1 0 0,-63 0 16,64 0-16,-1 0 0,22 0 15,-22 0-15,1 0 16,21 0-16,-22 0 0,1 0 0,20 0 15,-20 0-15,-1 0 0,1 0 16,-1 0-16,-20 0 0,20 0 0,1 0 16,-22 0-16,21 0 0,-20 0 0,20 0 15,-20 0-15,20 0 0,1 0 16,-1 0-16,22 0 0,-22 0 16,22 0-16,-22 0 0,22 0 0,0 0 15,-1 0-15,1 0 0,0 0 16,-22 0-16,22 0 0,0 0 0,-128 0 15,64 0 1,43 0-16,21 0 0,-1 0 0,-20 0 16,20 0-16,1 0 15,21 0-15,-21 0 0,-1 0 0,22 0 16,-21 0-16,21 0 0,-22 0 0,1 0 16,21 0-16,-22 0 0,1 0 15,0 0-15,-1 0 0,1 0 0,0 0 16,-43 0-1,64 0-15,-64 0 0,64 0 0,-21 0 16,21 0-16,-22 0 0,22 0 16,-21 0-16,-43 0 15,43 0-15,21 0 16,-1 0-16,-20 0 0,0 0 16,21 0-16,-1 0 0,1 0 15,0 0-15,0 0 0,0 0 16,0 0-1,-1 0-15,44 0 47,-22-21-31,21 21-16,0-21 0,0 21 0,21-21 16</inkml:trace>
  <inkml:trace contextRef="#ctx0" brushRef="#br0" timeOffset="2238.19">3133 2117 0,'0'21'46,"0"0"-30,0 0-16,0 0 0,0 22 0,0-22 16,0 21-16,0 1 0,0-22 15,0 21-15,0 0 0,0 1 16,0-1-16,0 0 0,0 22 16,0-22-16,0-21 0,0 1 15,0-1-15,0 0 0,0 0 0,-22 0 16,22 0-1,0-42 17,0 0-32,22 0 0,-1 0 15</inkml:trace>
  <inkml:trace contextRef="#ctx0" brushRef="#br0" timeOffset="2751.93">3471 2350 0,'0'0'16,"0"21"-1,0 0-15,0 0 16,-21 0-16,0 0 0,0 22 0,21-22 16,-21 0-16,-22 21 0,22-20 15,0 20-15,0-21 0,0 21 16,-1-20-16,1-1 0,0 0 0,0 0 15,0 0 1,21-42 15,0 0-31,21 0 16,0 0-16,0-1 0,-21 1 16,21 0-16,1 0 0,-22 0 0,21 0 15,-21-22-15,21 22 0,0 0 16,43-43-1,-43 64-15,0-21 16,0 21-16,0 0 16,0 0-16,1 21 0,-22 1 15,21-1-15,0 0 0,-21 0 16,0 0-16,0 0 0,21 22 16,-21-22-16,21 0 0,-21 0 15,0 0-15,0 1 0,21-1 0,1 0 16,-22 0-16,21-21 31,0 0-15,-21-21-1,21 0-15,-21 0 0,0-1 0</inkml:trace>
  <inkml:trace contextRef="#ctx0" brushRef="#br0" timeOffset="3038.77">3789 2117 0,'0'21'16,"0"0"-16,0 0 16,0 0-16,0 1 0,0-1 0,0 21 15,0 0-15,0 1 0,0-1 16,-21 0-16,21-20 0,-22 62 15,22-41-15,0-22 0,-21 21 16,21-21-16,0 22 0,0-22 0,-21 0 16,21 0-16,0 0 15,21-42 32,-21 0-47,21 21 0</inkml:trace>
  <inkml:trace contextRef="#ctx0" brushRef="#br0" timeOffset="3334.12">4127 2201 0,'0'22'15,"0"-1"1,0 0-16,0 0 0,0 21 0,0-20 16,0 20-16,0-21 0,0 21 15,0 1-15,0-22 0,0 21 0,0-21 16,0 22-16,0-22 0,0 0 16,-21 0-16,21 0 0,0 1 0,0-1 15,0 0-15,0 0 16,0-42 15</inkml:trace>
  <inkml:trace contextRef="#ctx0" brushRef="#br0" timeOffset="3742.89">4085 2159 0,'0'0'0,"21"0"15,0-21-15,1 21 0,-1 0 0,0 0 16,0-21-16,21 21 0,-20 0 16,41 0-16,-21 0 0,1 0 15,20 0-15,-20 0 0,-1 21 16,21 0-16,-20 0 0,-1 0 15,0 1-15,-20-1 0,20 0 0,-21 0 16,0 21-16,22 22 16,-43-1-16,0-41 0,-22 20 15,1-21-15,0 21 0,-21-20 0,21-1 16,-22 0-16,1 21 16,0-21-16,-1 1 0,1-1 0,0 0 15,-1-21-15,1 21 0,0 0 16,20 0-16,-20-21 0,21 0 0,0 22 15,0-22-15,-1 0 0,1 0 0,0 0 16,21-22 0,0 1-1,0 0-15</inkml:trace>
  <inkml:trace contextRef="#ctx0" brushRef="#br0" timeOffset="4170.38">6350 1799 0,'0'21'15,"0"1"1,0-1-16,0 0 0,0 0 0,0 21 15,0-20-15,0-1 0,-21 21 16,21-21-16,0 0 0,0 22 0,-21-22 16,21 0-16,0 0 0,0 0 15,0 1-15,0-1 0,0 0 32</inkml:trace>
  <inkml:trace contextRef="#ctx0" brushRef="#br0" timeOffset="4454.33">6159 2265 0,'22'21'15,"-1"-21"1,0 0-16,0 0 0,0 0 16,0 0-16,1 0 0,-1 0 0,0 0 15,0 0-15,0 0 0,0 0 16,1 0-16,-1 0 0,0 0 0,0 0 16,0 0-1,-21-21-15,0 0 16,0 0-16,0-1 15</inkml:trace>
  <inkml:trace contextRef="#ctx0" brushRef="#br0" timeOffset="4718.29">6181 1926 0,'0'0'0,"0"-21"16,0 0 0,21 21-1,0-21-15,0 21 16,0 0-16,0 0 0,1 0 0,-1 0 16,0 0-16,0-21 0,0 21 15,0 0-15,1 0 0,-1 0 16,0 0-16,0 0 0,0 0 0,-21-22 15</inkml:trace>
  <inkml:trace contextRef="#ctx0" brushRef="#br0" timeOffset="5317.2">6519 1672 0,'0'0'16,"-21"0"-16,0 0 0,-21-21 15,20 21-15,-20 0 0,21 0 16,0 0-16,-22 0 0,22 0 16,0 0-16,-21 0 0,21 21 0,-1 0 15,-20-21-15,21 22 0,0-1 16,-22 0-16,22 0 0,0 0 15,21 22-15,-21-22 0,0 21 0,0 22 16,21-22-16,0-21 0,0 21 16,0-20-16,0 20 0,0-21 15,0 64 1,21-22-16,0-42 0,0 1 16,21-1-16,1 0 0,-22 0 15,0-21-15,0 21 0,22-21 16,-22 0-16,85 0 15,-43 0-15,-21 0 16,1-21-16,-22 21 0,21-21 0,1 0 16,-1 21-16,-21-21 0,21-1 0,-20 1 15,20 0-15,-21 0 16,0 0-16,22 0 0,-22-22 0,0 22 16,-21-21-16,21 21 0,-21-22 15,0 1-15,0 0 0,0 20 0,0-20 16,0 0-16,-21-1 0,0 1 0,0 21 15,-1-21-15,1 20 0,-21-20 16,0 21-16,-1 21 0,22-21 0,-21 0 16,-1 21-16,22 0 0,-21 0 15,0 0-15,20 0 0,-20 0 0,21 21 16,0 0-16,-22-21 0,22 21 16,0 0-16,0 0 0,0 1 0,0-1 15,-1 0-15,22 0 0,0 0 16,-21 0-16,21 1 15,0-1-15</inkml:trace>
  <inkml:trace contextRef="#ctx0" brushRef="#br0" timeOffset="6042.5">10223 1842 0,'0'-22'0,"0"44"0,0-65 0,0 22 16,0 0-16,0 0 15,0 42 32,0 0-47,0 0 0,0 22 0,0-22 16,0 21-16,0 0 0,-21 1 0,21-1 16,0 22-16,0-22 0,-21 127 15,0 1 1,21-107-16,-21-21 15,21 1-15,0 20 0,0-42 16,0 22-16,0-1 0,0-21 0,0 64 16,0-106 31,0 0-47,0-1 15,0-20-15,21 21 0</inkml:trace>
  <inkml:trace contextRef="#ctx0" brushRef="#br0" timeOffset="7490.18">10160 1820 0,'0'0'0,"-21"0"16,42 0 15,0 0-15,0 0-16,0 0 0,1 0 0,-1 0 16,21 0-16,-21 0 0,22 0 15,-1 0-15,-21 0 0,21 0 16,22 0-16,-22 0 0,22 0 0,-1 0 15,1 0-15,-1 0 0,22 0 16,0 0-16,84-21 0,-84 21 16,-1 0-16,191-21 15,-21 21 1,-169-21-16,169 0 16,-21 0-1,-170 21-15,1-22 0,21 22 16,-22 0-16,1-21 0,20 21 0,-20 0 15,20 0-15,-20 0 0,105 0 16,-105 0-16,20 0 0,-20 0 16,-1 0-16,22 21 0,42-21 15,-63 0-15,20 22 0,-20-22 16,-1 0-16,22 0 0,-22 21 16,149-21-1,-85 0-15,-63 0 0,-1 0 16,1 0-16,-1 0 0,1 0 0,-1 0 15,43 0-15,-43 0 0,1 0 16,42 0-16,-64 0 16,22 0-16,20 0 0,-20 0 15,-22-21-15,-21 21 16,22 0-16,-1 0 0,21-22 16,-41 22-16,-1 0 0,0-21 15,0 21-15,0 0 0,0 0 0,22 0 16,-22 0-1,-21-21-15,0 42 47,0 0-31,0 1-16,0-1 0,0 0 16,0 0-16,-21 0 0,21 22 15,0-22-15,-21 0 0,-1 21 16,1 64-16,21-64 15,-21-20-15,21 20 0,-21 0 0,21 1 16,0 105 0,-21-106-16,21 43 15,0-43-15,0 22 16,0-22-16,0-21 0,0 43 16,0-43-16,0 42 15,-21 1 1,-1-43-16,1-21 15,0 0-15,0 21 0,0-21 16,0 0-16,-85 0 31,85 0-31,-43 0 0,-126 0 16,20 0 0,128 0-16,-22 0 15,-126 0 1,-22 0-16,149 0 15,-22 0-15,-63 0 0,63 0 16,22 0-16,-22 0 16,22 0-16,-22 0 0,21 0 0,-20 0 0,20 0 15,-20 0-15,-234 21 16,149-21 0,105 21-16,-20-21 0,20 0 15,-21 0-15,22 0 0,-22 0 0,22 0 16,-1 22-16,-20-22 0,20 0 15,-169 0-15,0 0 16,1-22 0,168 22-16,1 0 15,-86-21-15,86 21 0,-1 0 16,1 0-16,-1 0 0,1 0 0,-128 0 31,22-21-31,106 21 16,20 0-16,-63 0 0,64 0 0,0 0 15,-1 0-15,1 0 16,0 0-16,-85 0 16,84-21-16,-20 21 15,21 0 1,-1 0-16,22 0 0,-21 0 16,21 0-16,-1 0 0,1 0 15,0 0-15,21-21 0,-21 21 0,0 0 16,42 0 15,0-21-31,0 21 16,0-22-16,1 22 0,20-21 15,0 21-15</inkml:trace>
  <inkml:trace contextRef="#ctx0" brushRef="#br0" timeOffset="7860.15">10985 2180 0,'0'-21'16,"0"42"-16,-21-42 0,42 21 47,1 0-47,20 0 0,0 0 15,1 0-15,-1 0 0,0 0 0,1 0 16,-1 0-16,21 0 0,-20 0 16,-1 0-16,0 0 0,1 0 15,-1 0-15,0 0 0,1 0 0,-22 0 16,0 0-16,0 0 0,-42 0 31,0 0-31,0 0 0,-22 21 16,22-21-16</inkml:trace>
  <inkml:trace contextRef="#ctx0" brushRef="#br0" timeOffset="8238.25">11388 2180 0,'0'21'0,"0"1"32,0-1-32,0 0 15,0 0-15,0 0 16,0 0-16,0 22 0,0-22 0,0 0 16,0 0-16,0 22 0,0-22 15,0 0-15,0 21 0,0-21 0,0 22 16,0-22-16,-22 21 15,22 1-15,-21-22 0,21 0 16,-21 0-16,0-21 0,0 21 16,0-21-16,-1 0 15,1 0-15,-21 21 0,0-21 16,-43 0 0,64 0-16,0 0 0,-1-21 15,1 21-15,0 0 0,-21-21 16,42 0-16,-21 21 0,21-21 15,0 0-15,0-1 16,0 1 0,21 21-16,0 0 0,0-21 15,0 0-15</inkml:trace>
  <inkml:trace contextRef="#ctx0" brushRef="#br0" timeOffset="8832.91">12467 2286 0,'0'0'15,"0"-21"-15,0 0 0,0 0 16,0-1-16,-21 22 15,0 0-15,-43 0 16,22 0-16,0 0 0,20 0 16,-20 0-16,0 0 0,-1 22 0,1-22 15,0 21-15,21 0 0,-22 0 16,22 0-16,-21 22 0,21-22 16,21 0-16,0 0 15,0 0-15,0 0 0,0 1 16,21-22-16,0 21 0,0-21 0,0 0 15,0 21-15,1-21 0,20 0 16,-21 21-16,0 0 0,22-21 0,-22 0 16,63 21-1,-62 1-15,-1-22 0,0 0 0,0 21 16,0-21-16,0 21 0,1-21 16,-22 21-16,0 0 0,0 0 15,0 1 1,0-1-16,-22-21 0,-20 21 0,21-21 15,-21 0-15,20 21 0,-20-21 16,0 0-16,-1 21 0,1-21 0,21 0 16,-21 0-16,-1 0 0,1 0 0,21 0 15,-22 0-15,22 0 0,0 0 16,0 0-16,0 0 0,0 0 0,-1 0 16,1 0-16,21-21 0,-21 21 0,21-21 15,0 0 16,21 0-31,0 21 0,1 0 0,-1-22 16,0 22-16</inkml:trace>
  <inkml:trace contextRef="#ctx0" brushRef="#br0" timeOffset="9258.64">12912 2201 0,'-22'0'16,"1"0"0,0 0-1,0 0-15,0 0 0,0 22 16,21-1-16,-22 0 0,1 21 15,21-21-15,-21 22 0,21-22 0,-21 21 16,21 1-16,0-1 0,-21-21 0,21 21 16,0 1-16,0-22 0,0 0 15,0 21-15,0-20 0,0-1 16,0 0-16,21 0 0,0 0 16,0 0-16,0-21 0,43 0 15,-43 0-15,0 0 0,22 0 16,-22 0-16,0 0 0,21 0 15,-21 0-15,1 0 0,20-21 0,-21 0 16,21 21-16,-20-21 0,-1 21 0,0-21 16,0 21-16,0-21 0,-21-1 15,0 1-15,21 21 16,-21-21-16,0 0 0</inkml:trace>
  <inkml:trace contextRef="#ctx0" brushRef="#br0" timeOffset="9501.98">12785 2498 0,'0'0'0,"21"0"15,0 0-15,0 0 0,0 0 16,0-21-16,1 21 0,20 0 15,-21 0-15,43-22 16,-43 22-16,0 0 0,21-21 16,1 0-16,-22 21 15,-21-21-15,21 21 0,-21-21 16</inkml:trace>
  <inkml:trace contextRef="#ctx0" brushRef="#br0" timeOffset="9722.85">12806 2201 0,'0'-21'15,"21"21"1,0 0 0,0 0-16,0 0 0,1 0 15,-1 0-15,0 0 0,21 0 0,-21 0 16,1 0-16,20-21 0,-21 21 0,0 0 15,0 0-15,1 0 0,-1 0 16,0 0-16,0-21 0,0 21 0,0 0 16,1 0-16</inkml:trace>
  <inkml:trace contextRef="#ctx0" brushRef="#br0" timeOffset="10102.62">14584 1863 0,'0'0'0,"0"-21"0,0-1 15,21 22 17,-21 22-17,0-1 1,0 0-16,0 0 0,0 0 0,0 0 16,0 1-16,0-1 0,0 0 15,0 0-15,0 0 0,0 0 0,0 1 16,0-1-16,0 0 15,0 0-15,0 0 0</inkml:trace>
  <inkml:trace contextRef="#ctx0" brushRef="#br0" timeOffset="10349.5">14372 2223 0,'0'21'0,"21"-21"15,0 0-15,1 21 16,-1-21-16,0 0 0,0 0 16,0 0-16,0 0 0,1 0 0,-1 0 15,0 0-15,0 0 0,0 0 16,0 0-16,1 0 0,-1 0 15,0-21-15,0 0 16,-21-1-16,0 1 16</inkml:trace>
  <inkml:trace contextRef="#ctx0" brushRef="#br0" timeOffset="10587.36">14499 1926 0,'0'0'0,"42"0"16,-20 0-16,-1 0 0,0 0 0,0 0 15,0 0-15,0 0 0,1 0 16,-1 0-16,21 0 0,0 0 15,-20 0-15,-1 0 0,0 0 16,0 0-16</inkml:trace>
  <inkml:trace contextRef="#ctx0" brushRef="#br0" timeOffset="11232.99">14901 1693 0,'0'0'0,"-21"0"0,0-21 0,-21 21 16,20 0-16,1 0 15,0 0-15,-21 0 0,21 0 16,-1 0-16,1 0 0,0 0 0,-21 21 15,21-21-15,-1 22 0,-20-1 16,21 0-16,0 0 0,0 0 0,-22 0 16,22 1-16,0 20 0,0-21 15,0 21-15,-22 1 0,22-1 16,0-21-16,21 0 0,0 22 0,0-22 16,0 0-16,0 0 0,0 0 15,0 22-15,21-22 0,0 0 0,0 0 16,1 0-16,-1 1 0,0-1 15,21 0-15,-21 0 0,22 0 0,-22 0 16,21 1-16,-21-22 0,43 21 16,-22-21-16,1 0 15,-22 0-15,21 0 0,0 0 0,1 0 16,-22 0-16,21 0 0,1 0 0,-22-21 16,21-1-16,-21 22 0,22-21 15,-22 0-15,0 0 0,21-21 0,-21 20 16,22-41-16,-22 21 15,-21-1-15,0 1 0,0 0 0,0-1 16,0 1-16,-42-85 16,20 85-16,-20-1 15,21 22-15,-21-21 0,-1 21 0,1-1 0,21 1 16,-22 21-16,1 0 16,21-21-16,-21 21 0,20 0 0,-20 0 15,21 0-15,-21 21 0,-1-21 16,1 21-16,21 1 0,-22-22 0,-20 42 15,21-42-15,-1 42 16,22-42-16,0 0 0,0 21 16,0-21-16,-1 0 0</inkml:trace>
  <inkml:trace contextRef="#ctx0" brushRef="#br0" timeOffset="12512.44">6943 1503 0,'0'-21'16,"21"0"0,0-1-16,-21 1 15,0 0-15,0 0 0,21 0 16,-21 0-16,21-1 0,-21 1 16,0 0-16,0-21 0,21 21 0,1-64 15,-1 43-15,0 20 16,-21-20-16,21 0 0,-21-1 0,21 1 15,0 0-15,-21-1 0,22 1 16,-1 21-16,0-21 0,0-1 16,0 22-16,0-21 0,1-1 0,-1 22 15,21-21-15,0 21 0,1-22 16,-1 22-16,0-21 0,22 21 0,-1-22 16,1 22-16,-1-21 0,1 21 15,63-22-15,-64 22 0,1 0 16,-1 0-16,1 0 0,63 0 15,-64-1-15,1 1 0,21 0 16,-22 21-16,22 0 0,-22 0 16,22 0-16,-22 0 0,22 0 15,-21 0-15,63 0 0,-64 0 0,1 0 16,-1 0-16,1 0 0,-1 0 16,1 0-16,-1 0 0,64 21 15,0 22 1,-85-43-16,22 21 0,-22 0 15,22 0-15,-22 0 0,0 0 0,1 1 16,-1-1-16,-21 0 0,22 21 0,41 43 16,-20-22-1,-43-41-15,0 20 0,0-21 16,0 21-16,1 1 0,-1-22 0,-21 21 16,21-21-16,0 22 0,0-1 15,22 64 1,-22-43-16,0-20 15,-21-22-15,0 21 0,21-21 0,-21 22 16,0-22-16,21 0 0,-21 21 0,0-20 16,0-1-16,0 0 0,0 0 15,0 0-15,0 0 0,0 22 16,0-22-16,0 0 0,0 0 16,0 0-16,0 1 15,0-1-15,0 0 16,0 0-1,-21-21 48,0-21-63</inkml:trace>
  <inkml:trace contextRef="#ctx0" brushRef="#br0" timeOffset="12938.73">10350 1249 0,'0'-21'15,"22"21"32,-1 0-47,0 21 0,-21 0 0,21-21 16,0 21-16,0 0 0,1 1 16,-1-22-16,0 21 0,0 0 15,21 21-15,-20-21 0,-1 1 16,-21-1-16,21-21 0,0 21 15,0 0-15,0 0 0,-21 0 16,22-21-16,-22 22 0,21-22 16,-21 21-16,21-21 15,-21-21 48,0-1-63</inkml:trace>
  <inkml:trace contextRef="#ctx0" brushRef="#br0" timeOffset="13346.72">11303 1101 0,'-21'21'31,"0"-21"-31,21 21 0,-22 0 16,1 0-16,0 1 0,-21 20 15,-1-21-15,22 0 0,0 22 16,-21-22-16,-1 0 0,22 0 0,-21 21 16,-22 1-16,43-22 15,0 0-15,0 0 0,21 0 16,-21 1-16,21-1 0,-21 0 16</inkml:trace>
  <inkml:trace contextRef="#ctx0" brushRef="#br0" timeOffset="14482.58">9610 3789 0,'0'-21'0,"0"0"32,0-1-32,0 1 15,0 42 63,0 1-78,0-1 0,0 0 16,0 0-16,0 0 0,0 0 0,0 22 16,0-22-16,-22 0 0,22 21 15,0-20-15,-21 20 0,21-21 0,0 21 16,0-20-16,0 20 0,0-21 16,0 0-16,0 0 15,0 1 1,0-44 15,0 1-15,0 0-16</inkml:trace>
  <inkml:trace contextRef="#ctx0" brushRef="#br0" timeOffset="14910.35">9948 4022 0,'21'0'32,"1"0"-32,-1 0 15,0 0-15,-21-21 16,21 21-16,-21-22 0,0 1 31,-21 21-15,0 0-16,0 0 15,-1 0-15,1 0 16,0 0-16,21 21 16,0 1-1</inkml:trace>
  <inkml:trace contextRef="#ctx0" brushRef="#br0" timeOffset="17757.79">10647 4212 0,'-21'0'0,"21"21"16,-22-21-1,44 0 16,-1 0-31,0-21 16,0 21-16,21-21 0,-20 0 16,20 0-16,-21 21 0,21-21 0,-20-22 15,20 22-15,0 0 0,-21 0 16,1-22-16,-1 22 0,21-42 16,-42 42-16,0-1 0,0-20 0,0 21 15,0 0-15,0 0 16,-21-1-16,0 22 0,0 0 0,-1 0 15,1 0-15,0 0 16,0 0-16,0 22 0,0-22 16,-1 21-16,22 0 0,-21 21 0,21-21 15,0 1-15,0 20 0,0-21 16,0 0-16,0 22 0,0-22 0,0 0 16,0 21-16,0-21 0,0 1 0,21-1 15,1 0-15,-1-21 0,0 21 16,0-21-16,0 0 0,0 0 15,22 0-15,-22 0 16,0 0-16,0 0 0,0 0 16,1-21-16,-22 0 0,21 0 15,0-1-15,-21 1 0,21 0 16,21-64 0,-20 64-16,-1 0 0,-21 0 0,21 0 15,21 0-15,-21 21 16,1 0-16,20-22 0,0 22 15,-21 0-15,1 0 0,-1 0 16,0 0-16,0 22 16,-21-1-16,0 0 0,0 21 15,0-21-15,0 1 0,0-1 16,0 0-16,-21 0 0,0 0 0,21 0 16,-21 1-16,21-1 0,0 0 15,-22 0-15,1 0 16,21-42 31,21 0-47,1 0 0,-22 0 0,21-1 15,0 1-15,0 0 0,-21 0 16,21-21-16,0 20 0,1 1 16,-1 0-16,0 0 0,0 0 0,-21 0 15,0-1-15,21 22 0,-21-21 0,-21 21 63,21 21-63,0 1 0,-21-1 15,0 0-15,21 0 0,-21 0 16,21 0-16,0 22 0,0-22 0,0 0 16,0 0-16,0 0 0,0 1 15,0-1-15,0 0 0,0 0 16,21 0-16,0-21 0,0 0 15,0 0-15,0 0 0,1 0 16,-1 0-16,0 0 0,21 0 0,-21-21 16,43 0-16,-43 0 0,0 0 15,22 21-15,-22-22 0,0 1 16,0 0-16,-21 0 0,21 0 0,-21-22 16,21 22-16,-21 0 15,0 0-15,0 0 0,0 0 16,0-1-16,0 1 0,-21 21 15,0 0-15,0 0 0,0 0 16,0 0-16,-1 21 16,1 1-16,0-22 0,21 21 15,0 21-15,0-21 0,0 0 0,0 1 16,0 20-16,0-21 0,0 0 0,0 22 16,0-22-16,21 0 15,0 0-15,1-21 0,-22 21 16,21-21-16,0 0 0,0 0 0,0 0 0,0 0 15,1 0-15,-1 0 16,0 0-16,0-21 0,0 0 16,0 0-16,43-22 0,-43 22 15,0 0-15,0 0 0,1 0 16,-1-22-16,0 22 0,21-21 16,-21 21-16,1 21 0,-1-21 15,0 21-15,0-22 16,0 22-16,-21 22 31,0-1-15,21-21-16,-21 21 15,0-42 48,0 0-48,0-1-15,0 1 16,-21 21 15,0 0-31,0 0 16,0 21-16,0-21 16,-1 22-16,22-1 15,-21 0-15,0 0 0,21 0 0,-21 22 16,21-22-16,0 21 15,0-21-15,0 0 0,0 1 0,0-1 16,0 0-16,0 0 0,0 0 16,21-21-16,0 0 15,0 0-15,1 0 0,-1 0 16,0 0-16,0 0 0,0 0 16,0-21-16,1 0 15,-1 21-15,0-21 0,0 0 16,0-1-16,-21-20 0,21 21 15,22 0-15,-22 0 0,0-43 16,21 22-16,-42 21 0,0-1 16,0 1-1,0 42 1,0 1 0,0-1-16,0 0 0,-21 0 15,21 0-15,-21 0 0,21 1 16,0 20-16,0-21 0,-21 0 0,21 0 15,0 1-15,0-1 0,0 0 16,21-21 0,0 21-16,0-21 0,1 0 15,-1 0-15,0 0 0,21 0 16,1-42-16,-22 21 0,0 21 16,0-22-16,0 1 0,-21 0 15,21 0-15,-21 0 0,22 0 0,-22-1 16,0-20-16,0 21 0,0 0 15,21 21-15,-21-21 0,0-1 0,0 44 47,-21-1-47,21 0 16,0 0-16,0 0 0,0 0 16,0 1-16,0-1 0,0 0 15,0 21-15,0-21 0,0 1 0,0-1 16,0 0-16,21 0 15,0-21-15,0 0 0,0 0 16,22 0-16,-22 0 0,21 0 16,0 0-16,-20-21 0,-1 0 15,0 0-15,0 21 0,0-43 0,22 1 16,-22 0-16,0 20 16,0-20-16,0 21 0,-21-21 0,0-1 15,21 1-15,-21 21 0,22-22 16,-22 1-16,0 21 0,0-21 15,0 20-15,0 1 0,0 0 0,0 0 16,0 42 15,-22 0-31,22 0 0,-21 1 16,21 20-16,-21-21 0,21 21 0,0-20 16,0 20-16,-21 0 0,21-21 0,0 22 15,-21-1-15,21-21 0,0 22 0,0-22 16,0 21-16,0-21 0,0 0 15,0 1-15,0-1 0,21 0 16,0 0-16,0-21 0,0 21 0,22-21 16,-22 0-16,0 0 15,0 0-15,0 0 0,1 0 0,-1-21 16,0 21-16,21-21 0,-21 0 16,1 0-16,-22-1 0,21 1 0,0 0 15,-21 0-15,21-21 0,-21 20 0,0 1 16,0 0-16,0 0 0,0 0 15,0 0-15,0-1 0,-21 22 16,0 22 0,0-1-1,21 0-15,0 0 0,0 0 0,-22 22 16,22-22-16,0 0 0,0 0 16,0 0-16,0 0 0,0 1 15,0-1-15,22 0 0,-1 0 16,0-21-16,-21 21 0,21-21 15,0 0-15,0 0 0,43 0 16,-43 0-16,0-21 0,0 0 16,1 21-16,-1-21 0,0 0 15,-21-1-15,21 1 0,-21 0 0,21-42 16</inkml:trace>
  <inkml:trace contextRef="#ctx0" brushRef="#br0" timeOffset="18006.65">13610 3683 0,'0'0'15,"0"21"-15,21-21 16,0 0-16,1 0 0,20 0 15,0 0 1,1-21-16,-1 21 0,0 0 16,1 0-16,-22 0 0,0-21 15,-21 0-15,0 0 16</inkml:trace>
  <inkml:trace contextRef="#ctx0" brushRef="#br0" timeOffset="18832.29">14732 3704 0,'21'0'0,"0"0"16,0 0-16,1 0 0,-1 0 15,0 0-15,0 0 0,0-21 16,0 21-16,22 0 0,-22-21 0,21 21 15,1-21 1,-22 0-16,-21-1 16,0 1-16,-21 21 15,-1-21-15,1 0 16,-21 21-16,21 0 0,-22 0 0,22 0 16,-21 0-16,21 0 0,-22 0 15,22 0-15,0 21 0,21 0 16,-21 0-16,21 1 0,0-1 15,0 0-15,0 0 16,0 0-16,21 22 16,0-1-16,0-42 15,1 21-15,-1 0 0,0 0 0,0 1 16,-21-1-16,21-21 0,22 42 16,-22 22-1,-21-43-15,0 0 0,-21 0 16,-1-21-16,1 21 0,-42-21 15,42 21-15,-43-21 16,43 0-16,-21 0 0,-1 0 16,22 0-16,-21 0 15,42-21-15,-21 0 0,-1 21 0,22-21 0,-21 0 16,21 0-16,-21-1 16,21 1-16,0 0 15,0 0-15,21 21 31,0 0-31,1-21 0,-1 21 0,0 0 16,0 0-16</inkml:trace>
  <inkml:trace contextRef="#ctx0" brushRef="#br0" timeOffset="19165.63">15346 3725 0,'0'0'0,"0"-21"16,0 0-16,-21 21 15,-1 0-15,1 0 0,0 0 16,0 0-16,0 0 16,21 21-16,-21 0 0,21 1 0,-22 20 15,22-21-15,-21 0 16,21 0-16,0 1 0,0-1 0,0 0 15,0 21-15,0-21 0,0 1 0,0-1 16,0 0-16,21 0 16,22 0-16,-22 0 15,0-21-15,0 0 0,0 0 16,1 0-16,-1 0 0,0 0 0,-21-21 16,21 0-16,0 0 0,0 0 15</inkml:trace>
  <inkml:trace contextRef="#ctx0" brushRef="#br0" timeOffset="19580.39">15579 3768 0,'0'0'0,"0"-21"15,21-1 1,0 22-1,0 0-15,0 0 16,0 0-16,1 0 0,-1 22 16,0-1-16,-21 0 15,21 0-15,-21 0 0,21 0 16,-21 1-16,0-1 0,0 0 16,0 0-16,0 0 0,-21 0 15,0 1-15,0-22 0,21 21 16,-21-21-1,-1 0-15,22-21 32,0-1-32,0 1 15,0 0-15,22 0 0,-1 0 16,-21 0-16,21-1 0,-21 1 16,21 21-16,-21-21 0,0 0 0,21 0 15,0 21-15,1-21 0,-1 21 16,0 0-16,0-22 0,0 22 15,0 0-15</inkml:trace>
  <inkml:trace contextRef="#ctx0" brushRef="#br0" timeOffset="19847.16">16108 3725 0,'0'0'0,"-21"0"0,21 22 16,0-1-16,0 0 15,0 0-15,0 0 0,0 0 16,-22 1-16,22-1 16,0 0-16,0 0 15,0 0 1,0 0-16,0-42 47</inkml:trace>
  <inkml:trace contextRef="#ctx0" brushRef="#br0" timeOffset="20050.64">16150 3556 0,'0'0'0,"0"-42"16,-21 42 15,21 21 1,0 0-32,21-21 15,-21 21-15,21-21 16</inkml:trace>
  <inkml:trace contextRef="#ctx0" brushRef="#br0" timeOffset="20398.43">16362 3641 0,'0'21'31,"0"0"-31,0 0 0,0 0 16,0 1-16,0-1 0,0 42 15,0-42-15,0 22 16,0-22-16,0 21 0,0 1 0,-21-1 0,21 0 16,0 1-16,-22-1 15,1 0-15,21 1 0,-21-1 0,21 0 16,-21 22-16,21-22 0,0-21 15,0 0-15,0 1 0,-21-1 16,21 0-16,0 0 0,0 0 16,0-42 15,0 0-31,21 21 0,-21-21 16,21 0-16</inkml:trace>
  <inkml:trace contextRef="#ctx0" brushRef="#br0" timeOffset="20730.25">16341 3768 0,'0'0'0,"0"-21"0,0-1 0,0 1 0,0 0 16,0 0-16,0 0 16,0 0-16,21-1 0,0 22 15,0-21-15,0 21 0,0 0 16,22-21-16,-22 21 0,0 0 0,21 0 15,1 0-15,-22 0 16,0 21-16,-21 0 0,21 1 16,-21-1-16,0 0 0,0 0 0,0 0 15,0 0-15,0 22 16,0-22-16,-21 0 0,0-21 0,0 21 16,0 0-16,-1 1 0,-20-22 0,21 21 15,0-21-15,0 0 0,-1 0 16,1 0-16,0 0 0,21-21 31,0-1-15,21 1-16</inkml:trace>
  <inkml:trace contextRef="#ctx0" brushRef="#br0" timeOffset="21064.75">16933 3217 0,'0'0'0,"0"22"47,0-1-47,0 0 15,-21 21-15,21-21 0,0 22 16,0-1-16,-21-21 0,21 22 0,0-1 15,0 0-15,0 1 0,0-22 0,0 21 16,0-21-16,0 22 0,0-22 16,0 0-16,0 0 0,0 0 15,0 0-15,21-21 16,0 0-16,-21 22 0,21-22 16,1 0-16,-1 0 0,-21-22 15,21 22-15,0-21 16,0 0-16,-21 0 0,0 0 15</inkml:trace>
  <inkml:trace contextRef="#ctx0" brushRef="#br0" timeOffset="21266.63">16849 3535 0,'21'0'31,"0"0"-31,0 0 16,0 0-16,0 0 0,1 0 15,-1 0-15,0-21 16,-21 0-16,21 21 0,0-22 16</inkml:trace>
  <inkml:trace contextRef="#ctx0" brushRef="#br0" timeOffset="21629.43">17886 3302 0,'0'0'0,"0"-21"15,0 0-15,-21 21 16,-1 0-16,1 0 16,0 0-16,0 0 0,0 21 15,0 0-15,-1 0 0,22 0 16,-21 1-16,21 20 0,-21-21 16,0 21-16,21-20 0,0 20 0,0-21 15,0 0-15,0 22 0,0-22 16,0 0-16,0 0 0,0 0 0,0 0 15,21 1-15,0-22 16,0 0-16,1 0 0,-1 0 16,0 0-16,0 0 0,0 0 15,0 0-15,1-22 16</inkml:trace>
  <inkml:trace contextRef="#ctx0" brushRef="#br0" timeOffset="21940.24">18267 3217 0,'0'0'0,"0"-21"0,42 21 31,-21 0-31,0 0 0,1 0 16,-1 0-16,0 21 0,0 1 15,0-1-15,-21 0 0,0 0 16,0 0-16,0 0 0,0 1 16,0 20-16,0-21 0,0 21 0,0-20 15,-21-1-15,0 21 0,0-21 16,0 0-16,21 1 0,-22-1 0,1 0 16,21 0-16,-21 0 0,0-21 15,21 21 1,-21-21-16</inkml:trace>
  <inkml:trace contextRef="#ctx0" brushRef="#br0" timeOffset="23087.4">9440 5038 0,'-21'0'16,"21"-21"-1,0-1 1,0 1-16,0 0 16,0 0-16,0 0 15,0 0-15,0-1 0,0 1 16,0 0-16,21 21 15,0 0-15,1-21 0,-1 21 16,0 0-16,0 0 0,0 0 16,0 21-16,1 0 0,-22 0 0,21 1 15,0-1-15,0 21 0,0-21 0,-21 22 16,0-22-16,0 21 0,0 0 16,0-20-16,0 20 0,0-21 0,0 0 15,-21 22-15,0-22 0,0 0 16,-22 0-16,22 0 0,0 0 15,0 1-15,0-1 0,-22-21 0,22 21 16,0-21-16,0 0 0,0 21 16,0-21-16,-1 0 0,1 0 15,21-21-15,0 0 16,0 0-16,0-1 0,-21 1 16,21 0-16,0 0 0,0 0 0,0 0 15,0-1-15,0-20 16,0 21-16,21 0 0,0 0 15,1 21-15,-1 0 16,0 0-16,0 21 16,0-21-16,-21 21 0,21 0 15,1 0-15,-22 0 0,0 1 0,21-1 16,0 0-16,0 0 16,-21 0-16,0 0 0,21-21 15,-21 22-15,21-22 0,1 0 31,-1 0-31,0-22 16,0 22-16</inkml:trace>
  <inkml:trace contextRef="#ctx0" brushRef="#br0" timeOffset="23262.3">9948 5186 0,'21'0'16,"1"0"46,-1 0-62,0 0 16,-21-21-16</inkml:trace>
  <inkml:trace contextRef="#ctx0" brushRef="#br0" timeOffset="25639.85">10435 5376 0,'21'0'15,"0"0"1,-21-21-16,22 0 15,-1 21-15,0-21 0,0 0 0,0 0 16,0-1-16,1 1 16,-22 0-16,21-21 0,0 21 0,0-1 15,-21-20-15,0 21 0,0 0 0,0-22 16,0 22-16,0-21 16,0 21-16,-21 21 31,0 21-31,21 0 0,-21 0 15,21 0-15,-22 43 16,22-22-16,0 1 0,0-22 16,0 0-16,0 21 0,0-21 15,0 1-15,0 20 0,22-42 16,-1 21-16,0-21 0,0 21 16,0-21-16,0 0 0,1 0 15,-1 0-15,0 0 16,0-21-16,0 0 15,-21 0-15,0 0 0,21-22 16,1 22-16,-22 0 16,21 0-16,0 0 0,-21-1 0,21 1 15,0 0-15,0 21 0,1-21 0,-1 21 16,0 0-16,0-21 0,21 21 16,-20 0-16,-1 0 0,0 0 0,0 0 15,0 21-15,0-21 0,1 21 0,-22 0 16,0 0-16,0 1 0,0-1 15,0 0-15,0 0 0,0 0 16,0 22-16,-22-22 0,1 0 16,0 0-16,0-21 0,21 21 15,0 0-15,-21-21 16,42-21 15,0 21-31,-21-21 0,21 0 16,22-21-16,-22 20 0,0 1 15,0 0-15,21-21 16,-42-1-16,43 22 0,-22 0 0,-21-21 16,21 21-16,0-1 0,0 22 15,-21-21-15,-21 42 32,0-21-17,0 22-15,0-1 0,21 0 0,-21 0 16,-1 21-16,22-20 0,-21-1 15,21 0-15,0 0 0,0 0 0,0 22 16,0-22-16,0 0 0,0 0 16,21 0-16,1 0 0,-1-21 15,0 0-15,0 22 0,0-22 0,0 0 16,22 0-16,-22 0 0,0 0 16,21 0-16,-20-22 0,20 22 15,0-21-15,-21 0 0,22 21 16,-22-21-16,21 0 0,-21 0 0,22-43 15,-43 43-15,0-21 16,0 20-16,0 1 0,0 0 0,0 0 0,0-21 16,-21 42-16,21-22 0,-43 22 15,22 0-15,0 0 16,0 0-16,0 22 0,-1 20 16,22-21-16,0 0 0,0 0 15,0 43-15,0-22 16,0-21-16,0 1 0,0-1 0,0 0 15,0 0-15,22 0 0,-1 0 16,0-21-16,-21 22 0,21-22 0,0 0 16,0 0-16,1 0 0,-1 0 0,0 0 15,0 0-15,0-22 0,0 22 16,1-21-16,20 0 0,-21 0 0,0 21 16,0-21-16,22-43 15,-22 43-15,0 0 0,0 0 16,0 0-16,1-1 0,-1-20 15,0 21-15,0 21 16,-21 21 15,0 0-31,21-21 32,-21-21 14,0 0-46,-21 0 32,0 21-32,0 0 15,0 0 1,-1 0-16,22 21 0,-21 0 16,0 0-16,21 0 0,0 1 15,0-1-15,0 0 0,0 0 0,0 0 16,0 43-1,0-43-15,0 0 0,0 0 16,0 0-16,21-21 0,0 0 0,-21 22 16,22-22-16,-1 0 0,0 0 15,0 0-15,0 0 0,0 0 16,1 0-16,20 0 0,-21-22 0,0 22 0,43-21 16,-22-21-1,-21 21-15,-21 0 0,21-1 16,-21 1-16,22 0 0,-22-21 0,0 21 15,0-1-15,0 1 0,0 0 16,0 0-16,0 0 0,0 42 31,0 0-15,0 0-16,0 0 0,0 1 16,0-1-16,0 0 0,0 0 15,0 0-15,0 0 0,0 1 16,21-1-16,0 0 15,0-21 1,0 0-16,0 0 0,1 0 0,-1 0 16,0 0-16,0-21 0,0 0 15,0 21-15,1-22 0,-1 1 16,-21 0-16,21 0 0,-21 0 0,21 0 16,0-22-16,-21 22 0,0 0 15,0 0-15,0 0 16,0-1-16,0 44 15,0-1 1,0 0-16,0 21 16,0-21-16,0 1 0,0-1 0,0 0 15,0 0-15,0 0 0,0 0 16,0 1-16,0-1 0,21-21 16,1 21-16,20-21 0,-21 0 15,0 0-15,0 0 0,1 0 0,20 0 16,-21 0-16,0 0 0,0 0 15,1-21-15,-1 0 0,21-22 16,-21 22-16,0-21 0,1 21 16,-22-22-16,21 1 0,-21 0 0,21-1 15,-21 1-15,0 0 0,0-1 16,0 1-16,21 21 0,-21 0 0,0-1 16,0 1-16,0 0 0,0 42 31,-21 0-31,21 1 15,0-1-15,0 21 0,-21 0 0,21-20 16,-21 62-16,21-41 16,0-1-16,0-21 0,0 21 0,0-20 15,0 20-15,0-21 0,0 0 0,0 0 16,21 1-16,0-1 16,21 0-16,-21-21 0,1 21 0,-1-21 15,21 0-15,-21 0 0,0 0 0,22 0 16,-22 0-16,0-21 0,0 0 15,0 0-15,1 21 0,-1-22 0,0 1 16,-21 0-16,0 0 0,21 0 16,-21 0-16,0-1 0,0 1 15,0 0-15,0 0 0,-21 21 16,0 0 0,0 0-16,21 21 15,0 0-15,0 0 0,0 1 16,0-1-16,0 0 0,0 0 15,0 0-15,0 0 16,21-21-16,0 0 0,0 0 16,0 0-16,0 0 15,1 0-15,-1-21 0,0 21 16,0-21-16,0 0 0,-21 0 16</inkml:trace>
  <inkml:trace contextRef="#ctx0" brushRef="#br0" timeOffset="25847.24">13377 4847 0,'0'0'0,"-21"0"0,0 0 0,21 21 16,21 1 0,21-22-16,-20 0 15,41 0-15,22 0 16,-43 0-16,-21 0 15,0 0-15,1 0 0,-1 0 16,0 0-16,-21-22 16</inkml:trace>
  <inkml:trace contextRef="#ctx0" brushRef="#br0" timeOffset="26639.3">14541 4720 0,'0'-21'16,"0"0"-16,0 42 31,-21-21-31,0 21 0,0 0 16,0 22-16,21-22 0,-21 21 15,-1 1-15,1-22 0,0 21 16,0 0-16,0 1 0,0-1 0,-1-21 15,-20 43-15,42-43 16,-21 0-16,21 0 0,0 0 0,0 1 16,21-44 15,0 22-31,-21-21 0,21 0 16,1 0-16,-1 0 0,0 0 15,-21-22-15,21 22 0,0-21 0,0-1 16,1 22-16,20-63 15,-21 41-15,-21 1 0,21 21 0,0-22 0,-21 22 16,0 0-16,0 0 16,22 21-16,-22 21 31,0 0-31,0 0 0,0 22 16,0 20-16,0-20 0,0-1 15,0 0-15,0 1 0,0-1 16,0-21-16,0 21 0,0-20 0,0 20 15,0 0-15,21-21 16,-21 1-16,0-44 47,0 1-31</inkml:trace>
  <inkml:trace contextRef="#ctx0" brushRef="#br0" timeOffset="26816.2">14203 5080 0,'21'0'31,"0"0"-31,0 0 16,0 0-16,1 0 0,-1 0 0,0 0 16,0 0-16,21 0 0,1 0 15,-22-21-15,21 21 0,-21-21 16,22 21-16,-22-21 0,0 21 0,21-22 15,-20 22-15</inkml:trace>
  <inkml:trace contextRef="#ctx0" brushRef="#br0" timeOffset="27222.57">14986 4890 0,'0'0'0,"21"0"16,-42 0-1,0 0 1,0 0-16,-1 0 0,1 0 15,-21 42 1,21-42-16,0 21 0,21 0 16,-22 0-16,1 1 15,21-1-15,0 0 16,0 0-16,21-21 16,1 21-16,-1-21 0,0 21 0,0-21 15,0 22-15,0-22 16,1 0-16,-1 0 0,0 21 0,0-21 15,-21 21-15,-21-21 32,-21 0-32,20 0 0,1 21 15,-21-21-15,21 0 0,-22 0 0,1 0 16,21 0-16,0 0 16,-22 0-16,22 0 0,0 0 0,0 0 15,42 0 16,0 0-31,0 0 16,1 0-16,-1 0 0,0-21 0,0 0 16</inkml:trace>
  <inkml:trace contextRef="#ctx0" brushRef="#br0" timeOffset="27838.74">15219 4974 0,'0'0'0,"0"-21"0,0 42 62,0 0-62,0 1 0,-21-1 16,21 0-16,0 0 0,0 0 0,0 0 16,0 1-16,0-1 15,0 0-15,21-21 16,0 0-16,0 0 0,0 0 0,22 0 15,-22 0-15,0 0 16,0 0-16,0 0 0,0-21 16,43 0-16,-43-22 15,0 22-15,0 0 16,-21 0-16,0 0 0,22-1 0,-22 1 16,0 0-16,0 0 15,-22 21 1,1 21-1,0 0 1,21 0-16,0 1 0,-21-1 0,21 21 16,-21-21-16,0 22 0,21-22 0,0 21 15,-22 0-15,1 1 16,21-1-16,-21 43 0,21-43 16,0 22-16,-21 20 0,21-41 15,0-1-15,0 0 0,-21 43 16,21-22-16,-21-41 15,21 20-15,-43 0 16,22-21-16,-21 1 0,21-22 0,-1 0 16,1 0-16,-21 0 0,0 0 15,20 0-15,-20 0 0,0 0 0,21 0 16,-22-22-16,1 1 0,-22-21 16,22 21-16,21 0 0,0-1 15,21 1-15,0 0 0,0 0 16,0 0-16,0 0 15,0-1-15,21 1 0,0 0 0,0 0 16,22 0-16,-22-22 0</inkml:trace>
  <inkml:trace contextRef="#ctx0" brushRef="#br0" timeOffset="28350.68">15684 4974 0,'0'0'0,"0"-21"0,0 42 47,0 0-47,0 1 16,0-1-16,0 0 0,0 0 15,0 0-15,0 0 0,0 1 16,0-1-16,0 0 15,0-42 32,0 0-31,0-1-16,0 1 16,0 0-16,0 0 0,0 0 0,22 0 15,-1-1-15,-21 1 0,21 0 0,0 0 16,0 0-16,22 0 15,-22-1-15,0 22 0,0 0 0,21 0 16,-20 0-16,-1 0 0,0 0 0,0 0 16,0 22-16,-21-1 0,0 0 0,0 0 15,0 0-15,0 0 0,0 1 0,0-1 16,0 0-16,-21 0 0,0 0 16,0 0-16,0 1 0,-1-1 15,1-21-15,21 21 0,0-42 47,0 0-31,0-1-16</inkml:trace>
  <inkml:trace contextRef="#ctx0" brushRef="#br0" timeOffset="28840.78">16595 4763 0,'0'0'0,"0"-22"16,0 1-16,0 0 16,-22 21-16,1 0 15,0-21-15,0 21 0,0 0 0,0 0 16,-1 0-16,1 0 0,-21 0 15,21 21-15,0-21 0,-1 21 0,-20 22 16,42-22-16,0 0 16,0 0-16,0 0 0,0 0 15,0 1-15,21-22 16,0 21-16,1-21 0,-1 0 0,0 21 16,0-21-16,0 0 0,0 21 15,1-21-15,-1 0 0,0 21 0,0 0 16,0-21-16,-21 22 0,0-1 15,0 0 1,0 0-16,-21 0 16,0-21-16,-21 0 0,20 0 15,-20 21-15,21-21 0,-43 0 16,22 0-16,21 0 0,0 0 16,0 0-16,-1 0 0,1 0 0,0 0 15,0 0-15,21-21 16,0 0-1,0 0-15,21 0 16,0 21-16,0 0 0</inkml:trace>
  <inkml:trace contextRef="#ctx0" brushRef="#br0" timeOffset="29150.6">16870 4763 0,'-21'0'31,"-1"0"-15,1 0-16,0 21 0,0 0 15,0 0-15,0 0 0,21 22 16,-22-22-16,22 0 0,-21 0 0,21 21 15,0-20-15,0-1 0,0 0 16,0 0 0,43-21-16,-22 21 15,0-21-15,0 0 0,0 0 16,0 0-16,1-21 0,-1 21 0,0-21 16,0 21-16,0-21 0</inkml:trace>
  <inkml:trace contextRef="#ctx0" brushRef="#br0" timeOffset="29538.88">17039 4868 0,'21'0'0,"-42"0"0,21-21 16,0 0-16,0 0 16,0 0-1,21 21-15,0 0 16,1 0-1,-1 0-15,0 21 0,-21 0 16,21 0-16,-21 0 0,21 1 16,-21-1-16,0 0 0,0 0 15,0 21-15,0-20 0,0-1 16,0 0-16,-21 0 16,0-21-16,21 21 0,-21-21 15,0 0-15,21-21 31,0 0-31,0 0 16,0 0-16,0-1 0,21 1 16,-21 0-16,21-21 15,0 21-15,0-1 0,-21 1 0,21 0 16,1 0-16,-1 0 16,0 21-16,0-21 0,0 21 15,0 0-15</inkml:trace>
  <inkml:trace contextRef="#ctx0" brushRef="#br0" timeOffset="29796.74">17547 4763 0,'0'21'31,"-21"-21"-31,21 21 0,0 0 0,-21 0 16,21 0-16,0 1 15,0-1-15,0 0 0,-21 0 0,21 0 16,0 0-16,-22-21 0,22 22 16,0-44 31,0 1-32,0 0-15</inkml:trace>
  <inkml:trace contextRef="#ctx0" brushRef="#br0" timeOffset="29970.84">17505 4636 0,'0'-22'16,"-21"22"-1,42 0 32</inkml:trace>
  <inkml:trace contextRef="#ctx0" brushRef="#br0" timeOffset="30302.21">17907 4699 0,'0'21'16,"-21"0"-1,21 1-15,-21-1 16,21 0-16,0 21 0,0-21 0,0 1 16,0 20-16,-22-21 0,22 21 15,-21 1-15,21-1 0,-21-21 0,21 22 16,0-1-16,-21 0 0,21 1 15,-21-1-15,0 0 0,21 1 0,-22-22 16,22 21-16,-21 0 0,0 22 16,21-43-16,0 0 0,-21 22 15,21-22-15,0 0 0,0 0 16,0 0-16,21-21 31,-21-21-31,21 21 16,0-21-16,-21 0 0</inkml:trace>
  <inkml:trace contextRef="#ctx0" brushRef="#br0" timeOffset="30630.02">17843 5165 0,'0'0'16,"0"-43"-16,0 22 0,0-21 0,0 0 16,0 20-16,0-41 0,0 42 15,0 0-15,0-1 0,0 1 16,0 0-16,0 0 0,22 0 0,-22 0 15,21 21-15,0-22 0,0 22 0,0 0 16,0 0-16,1 0 16,-1 0-16,0 0 0,0 0 0,0 0 15,-21 22-15,0-1 0,0 0 16,0 0-16,0 0 0,0 22 0,0-22 16,0 21-16,0-21 0,-21 0 15,0 1-15,21-1 0,-21 0 16,0-21-16,-1 0 0,1 21 0,0-21 15,0 0 1,21-21 0,0 0-1,0 0-15,21-1 16,0 1-16</inkml:trace>
  <inkml:trace contextRef="#ctx0" brushRef="#br0" timeOffset="30946.84">18267 4530 0,'0'0'16,"0"-21"-16,0-1 0,21 1 0,-21 0 15,21 21-15,-21-21 0,21 21 32,-21 21-17,0 0 1,0 0-16,0 22 0,-21-22 0,0 0 15,21 21-15,0 1 0,0-22 0,-21 21 16,21 1-16,-21-1 0,21-21 16,0 21-16,0-20 0,0-1 0,0 0 15,0 0-15,0 0 0,0 0 16,21-21 0,0 0-16,0 0 0,0 0 15,0 0-15,1-21 16,-1 0-16,-21 0 0,42 0 15,-42 0-15</inkml:trace>
  <inkml:trace contextRef="#ctx0" brushRef="#br0" timeOffset="31166.71">18203 4678 0,'21'0'47,"1"0"-47,-1 0 16,0 0-16,0 0 0,0 0 15,0 0-15,1-21 0,-1 21 32,0 0-32,-21-21 0,21-1 15,0 22-15</inkml:trace>
  <inkml:trace contextRef="#ctx0" brushRef="#br0" timeOffset="31542.5">19050 4487 0,'-21'22'47,"0"-1"-47,21 0 15,-22 0-15,22 0 0,-21 22 16,0-22-16,0 21 15,21 0-15,0-20 0,0-1 16,0 0-16,0 0 0,0 21 16,0-20-16,0-1 15,0 0-15,21-21 16,0 0-16,0 0 16,1 0-16,-1 0 15,0 0-15,0-21 0</inkml:trace>
  <inkml:trace contextRef="#ctx0" brushRef="#br0" timeOffset="31898.54">19452 4530 0,'0'0'0,"21"0"0,0 0 0,1 0 15,-1 0-15,0 21 16,0 0-16,0 0 16,-21 0-16,21 1 0,-21-1 15,0 0-15,0 0 16,0 0-16,0 0 0,0 1 0,0-1 15,-21 0-15,0 0 0,21 0 16,-21 0-16,0 1 0,21-1 16,-21-21-16,21 21 0,-22-21 0,22 21 15,-21-21-15</inkml:trace>
  <inkml:trace contextRef="#ctx0" brushRef="#br1" timeOffset="56577.84">2730 6604 0,'0'-21'0,"0"0"0,0 0 16,0-1-16,0 1 15,0 0-15,0 0 16,-21 0-16,0 21 15,21-21-15,-21 42 32,21 0-32,-21 21 0,21-21 15,0 22-15,0-1 0,-21 0 16,-1 1-16,22 20 0,-21-20 16,0-1-16,21 21 0,-21-20 0,0 20 15,0-20-15,-1 20 0,22 1 16,-21-22-16,0 21 0,21-20 0,0-1 15,-21 0-15,21 1 0,-21-22 16,21 21-16,0-21 0,0 1 16,0-1-16,0-42 15,0-1 1,0-20-16,0 21 16,0-21-16,0-1 0,21 1 0,-21-22 15,0 22-15,0-21 0,21-1 0,0 1 16,0-1-16,1 1 15,20-43-15,-21 42 0,0 22 16,0 0-16,1-1 0,-1 1 16,-21 0-16,21 20 0,0 1 0,0 0 15,-21 0-15,0 0 0,21 21 16,1 0-16,-1 0 0,0 21 16,0 0-16,-21 0 15,21 22-15,-21-1 0,0 0 0,21 1 16,-21-1-16,22 21 0,-22-20 15,0 20-15,0-20 0,0 20 16,0-21-16,0 22 0,0-22 0,0 1 16,0-1-16,0 0 0,0 1 15,0-22-15,0 0 0,0 21 0,0 1 16,0-22 0,0 0-16,0-42 31,0 0-16,-22-1-15,1 22 0,21-21 0</inkml:trace>
  <inkml:trace contextRef="#ctx0" brushRef="#br1" timeOffset="56774.73">2371 7281 0,'21'-21'16,"0"21"-16,0 0 0,0 0 15,22-21-15,-1 21 0,-21 0 0,21 0 16,1-21-16,-1 0 0,-21 21 16,22 0-16,-1 0 0,-21-21 0,0 21 15,0 0-15,1 0 0,-22-22 16,21 22 0</inkml:trace>
  <inkml:trace contextRef="#ctx0" brushRef="#br1" timeOffset="57392.36">3535 7260 0,'0'0'0,"63"0"15,-42-21-15,-21 0 16,22 0-16,-22 0 0,0-1 15,0 1-15,0 0 16,0 0-16,0 0 16,-22 21-16,1-21 0,0-1 0,0 22 15,0 0-15,-22 0 0,22 0 16,0 0-16,-21 0 0,-1 0 0,-20 22 16,21-1-16,20 0 15,1 21-15,-21-21 0,21 22 0,0-1 16,-1 0-16,22 1 0,0-1 0,0 22 15,0-1 1,0-42-16,0 0 0,22 1 0,-1-1 16,0-21-16,0 0 0,21 0 0,-20 0 15,-1 0-15,21 0 16,-21-21-16,22-1 0,-1 1 0,-21 0 16,21 0-16,-20 0 0,20-22 15,-21 1-15,43-43 16,-43 43-16,0 0 0,0-22 0,0 22 0,0-22 15,-21 22-15,22 0 0,-22-1 16,21-20-16,-21 42 0,0-22 0,0 1 16,0 21-16,0 0 0,-21 42 31,-1 0-31,22 21 16,-21-20-16,21 20 15,0 0-15,0 1 0,-21-1 0,0 64 16,21-64-16,0 0 15,0 1-15,0 20 0,-21-42 0,21 22 16,0-1-16,0-21 0,0 22 0,0-22 16,0 0-16,0 0 0,0 0 15,21-21-15,0 0 0,0 0 16,0 0-16,1 0 0,-1-21 0,0 0 16</inkml:trace>
  <inkml:trace contextRef="#ctx0" brushRef="#br1" timeOffset="57786.15">4064 7133 0,'0'0'0,"0"-21"0,0 42 32,0 0-32,0 1 15,0 20-15,0-21 0,0 0 16,0 22-16,0-22 0,0 21 15,0-21-15,0 0 0,0 22 0,0-22 16,0 0-16,0 0 0,0 0 0,0 1 16,0-1-16,0 0 0,21-21 15,0 0 1,0-21-16,-21 0 16,22-1-16,-1 1 15,-21-21-15,0 21 0,0-22 0,21 1 16,-21 21-16,21-21 0,-21-1 15,0 22-15,0-21 0,21 21 0,-21-1 16,21 1-16,-21 0 0,22 0 16,-1 21 15,0 0 0,-21 21-31</inkml:trace>
  <inkml:trace contextRef="#ctx0" brushRef="#br1" timeOffset="59393.74">4995 7303 0,'0'-22'16,"0"1"-16,0 0 0,0 0 15,0 0-15,0 0 16,0-1-16,0 1 0,0 0 16,0 0-16,0 0 15,-21 0-15,0 21 0,0 0 16,0 0-16,-1 0 0,1 0 15,0 0-15,0 0 0,0 0 16,-22 0-16,22 21 0,-21 0 0,21 0 16,0 0-16,-1 0 0,1 22 0,0-1 15,21 0-15,0-20 0,-21 62 16,21-41-16,0-22 0,0 21 16,21 22-16,0-43 15,0 0-15,1-21 16,20 0-16,-21 0 0,0 0 0,0 0 15,1 0-15,20 0 0,-21-21 16,43-22-16,-43 22 16,21 0-16,-21 0 0,22-43 15,-22 43-15,0-21 0,0 21 16,-21-22-16,21 22 0,-21-42 16,0 42-16,0-1 15,0 44 16,0-1-31,0 21 0,0-21 16,0 22-16,0-22 0,0 21 16,0-21-16,0 0 0,0 22 0,0-22 15,0 0-15,0 0 0,0 0 16,43 1-16,-22-22 16,21 0-16,-21 0 0,22 0 15,-22 0-15,42-22 0,-42 1 16,22 0-16,-1 0 0,-21 0 15,0 0-15,43-64 16,-43 43-16,-21 20 16,0-20-16,0 0 15,0 21-15,0-1 0,-21 22 32,21 22-32,-21-22 0,21 42 15,0-21-15,0 21 0,0-20 16,-21-1-16,21 0 0,0 21 0,-22-21 15,22 1-15,0-1 0,0 0 16,0 0-16,0 0 0,0-42 47,0 0-31,0 0-16,0 0 0,0-1 15,0-20-15,22 0 0,-1 21 16,0-22-16,-21 22 0,21 0 0,21-21 15,-20 20-15,-1 1 0,0 21 16,21-21-16,-21 21 0,1 0 16,20 0-16,-21 0 0,0 21 15,0-21-15,1 21 0,-1 1 0,-21-1 16,0 0-16,0 21 0,0-21 0,0 1 16,21-1-16,-21 0 0,0 0 0,0 0 15,0 0-15,21 1 0,-21-1 16,21-21-16,-21 21 0,21-21 0,1 0 15,-1 0-15,0 0 0,0 0 16,0 0-16,0-21 0,-21 0 16,22-1-16,-1 1 0,0 0 0,21-42 15,-42 41-15,21-20 0,-21 0 16,22-1-16,-22 1 16,0 0-16,0-1 0,0 1 0,0 0 15,21-1-15,-21 1 0,21 0 0,-21 21 16,0-22-16,0 22 0,0 0 15,0 0-15,0 42 32,0 0-32,0 21 0,0-20 0,0 20 15,0-21-15,0 21 0,0 1 0,0 20 16,0-20-16,0-1 0,0 0 16,-21 1-16,21-1 0,0 0 0,0 1 15,0-1-15,0 0 16,0 1-16,21-22 0,-21 0 15,21 0-15,0-21 0,0 0 16,1 0-16,-1 0 16,0-21-16,0 0 0,0 21 15,0-21-15,-21-22 0,22 22 0,-1 0 16,-21-21-16,21 20 0,-21-20 0</inkml:trace>
  <inkml:trace contextRef="#ctx0" brushRef="#br1" timeOffset="59606.62">6159 7049 0,'0'0'15,"0"21"-15,22-21 16,-1 0 0,0 0-16,0 0 0,21 0 0,-20 0 15,-1 0-15,21 0 0,-21 0 16,0 0-16,1-21 0,-1 21 0,0 0 15</inkml:trace>
  <inkml:trace contextRef="#ctx0" brushRef="#br1" timeOffset="60884.21">7091 7345 0,'0'0'0,"0"-21"0,21 0 16,0-1-16,-21 1 15,0 0-15,0-21 0,0-1 16,0 22-16,0 0 0,0 0 15,-21 0-15,0 0 0,0-1 16,21 1-16,-22 21 0,1 0 0,0 0 16,0 0-16,0 0 0,0 0 15,-1 21-15,1 1 16,0-1-16,-21 0 0,21 21 0,-1-21 16,-20 85-1,21-42-15,21-22 0,0-21 16,0 43-16,0-43 15,21 0-15,0 0 0,0 0 16,1-21-16,-1 0 0,0 0 0,21 0 16,-21 0-16,1 0 0,-1-21 15,0 0-15,21 0 0,-21 21 16,1-21-16,-1-22 0,-21 22 0,21 0 16,0-21-16,0 21 0,-21-22 0,0-20 15,0 42-15,0-22 16,0 22-16,0 0 0,0 0 15,0 42 1,0 0 0,-21 0-16,21 0 0,0 1 0,0 20 15,0-21-15,0 0 16,0 22-16,0-22 0,0 0 0,0 0 0,0 0 16,64 22-1,-43-22-15,21-21 0,-21 0 16,22 0-16,41 0 0,-41 0 15,-1 0-15,0-21 0,1-1 0,-1 22 16,0-21-16,85-63 16,-63 20-1,-43 43-15,0-21 0,-21 20 0,0-20 16,0 21-16,0 0 0,0 0 16,0-1-16,0 1 0,-21 0 0,-43 0 15,43 21-15,-42 0 16,42 0-16,-22 21 0,22 0 15,0-21-15,0 21 0,0 1 16,-1 20-16,1-21 0,0 0 0,21 22 16,-21-22-16,21 0 0,0 21 15,0-21-15,0 1 0,0-1 0,21-21 16,64 21-16,-64-21 16,0 0-16,21 0 0,-20 0 15,20 0-15,-21 0 0,21-21 0,-20 21 16,-1-21-16,0-1 0,0 1 0,0 0 15,-21 0-15,0 0 16,21 0-16,-21-1 0,0 1 16,0 0-16,0 0 15,0 0 1,0 42 0,0 0-16,0 0 15,0 0-15,0 22 0,-21-22 16,21 21-16,0-21 0,0 22 0,0-1 15,0 0-15,0 1 0,0 63 16,0-64-16,0 21 0,0-20 0,21 20 16,-21-20-16,22 20 0,-1 1 15,-21-1-15,0 1 0,21-1 16,0 64-16,-21-63 0,21-1 16,-21 64-16,0-63 0,0-1 15,0 43-15,0-64 16,0 1-16,0-1 0,0-21 0,-21 21 15,21-20-15,-21-22 0,0 0 16,0 0-16,-1-22 16,1 1-16,21 0 0,-21-21 15,0 21-15,0-22 0,0-20 16,-1 20-16,1 1 0,21-21 0,-21-64 16,0 63-16,21 1 0,0-1 15,0 1-15,0 20 0,0-20 16,0-1-16,0 22 0,0 0 0,0-1 15,42-41-15,1-1 16,-22 43-16,-21 20 0,21-20 16,21 21-16,-21-21 0,1-1 0,-1 22 15,21-42-15,-21 41 0,0 1 16,22-21-16</inkml:trace>
  <inkml:trace contextRef="#ctx0" brushRef="#br1" timeOffset="61482.87">8276 7197 0,'0'-21'16,"0"-1"-1,0 1 1,0 0 0,21 0-16,-21 0 15,21 21-15,-21-21 16,-21 21-1,0 0-15,0 0 16,0 0-16,0 0 16,-1 21-16,1 0 0,21 0 0,-21 43 15,21-43-15,0 0 0,0 42 16,0-41-16,0-1 16,0 0-16,21 0 0,-21 0 15,21 0-15,1-21 0,-1 0 0,0 0 16,21 0-16,22 0 15,-22 0-15,-21-21 0,22 0 16,-22 0-16,42-43 0,-42 43 16,1-21-16,20-22 15,-21 43-15,0-21 0,0 21 0,-21 0 16,0-1-16,0 1 0,0 0 16,-21 21-16,0 0 15,0 0-15,0 0 0,0 0 16,-1 21-16,22 0 15,0 1-15,0-1 0,0 0 0,0 0 16,0 0-16,0 0 0,22 1 16,-1 20-16,0-21 0,0 0 0,0 0 15,0 1-15,1-1 0,-1-21 0,0 21 16,-21 0-16,0 0 0,0 0 16,0 1-16,-21-22 15,21 21 1,-21-21-16,-1 0 0,1 0 15,0 0-15,0 0 16,21-21-16,-21 21 16,21-22-1</inkml:trace>
  <inkml:trace contextRef="#ctx0" brushRef="#br1" timeOffset="62602.96">10245 7006 0,'0'0'0,"21"-21"0,-21 0 16,0 0-16,0 0 0,0-1 0,0 1 15,0 0-15,0 0 16,0 0-16,-21 21 31,-1 0-31,22 21 0,-21 0 16,0 0-16,21 0 0,-21 1 0,0 20 16,21-21-16,-21 0 0,-1 22 0,22-1 15,-21 21-15,21-41 0,0 20 16,0-21-16,0 21 0,0-20 15,0-1-15,21-21 0,1 21 0,-1-21 16,0 0-16,21 0 0,1 0 16,-22 0-16,21 0 0,0-21 15,-20 0-15,20 21 0,0-22 0,1-20 16,-22 21-16,21 0 0,0-22 16,-20 22-16,-1-21 0,-21 0 0,0 20 15,0-20-15,0 0 0,-43-43 16,22 43-16,0 21 0,-21-1 15,21 1-15,-22 0 0,22 21 16,-21 0-16,21 0 0,-1 0 0,1 0 16,0 0-16,0 0 0,21 21 0,-21-21 15,21 21-15,0 1 0,0-1 16,0 0-16,21 0 0,0-21 16,0 21-16,0 0 0,22-21 0,-22 0 15,21 22-15,1-22 0,-1 0 0,0 0 16,22 0-16,42 0 15,-1-43-15,-62 22 0,20 0 16,-20 0-16,41-22 0,-41 22 16,-22 0-16,0 0 0,-21-21 15,0 20-15,0 1 0,0-63 16,-42 62 0,20 1-16,1 21 0,-21 0 15,21 0-15,0 0 0,-1 0 16,1 0-16,0 21 0,21 22 0,-21-22 15,21 21-15,-42 85 16,42-84-16,0-1 0,-22 0 16,22 22-16,-21-1 0,21 1 0,-21-1 15,21 1-15,0-1 0,0 1 0,0 20 16,0-20-16,0-1 0,0 22 16,0-21-16,0 20 0,21-20 0,22 20 15,-43-20-15,42 21 0,-42-22 0,21 1 16,0-1-16,0 1 0,-21-1 0,0-21 15,0 22-15,0-22 0,0 1 16,0-22-16,0 21 0,-21-21 16,0 0-16,0 1 0,21-1 0,-21-21 15,0 0-15,-1 0 0,1 0 0,-21-21 16,21-1-16,0 1 0,-22 21 16,22-21-16,0 0 0,0 0 15,-22 0-15,22-1 0,0 1 0,0 0 0,21 0 16,-21 0-16,21 0 0,-21-1 0,21 1 15,-22 0-15,22 0 0,0 0 0,0 0 16,0-22-16,0 22 0,0 0 16,0-21-16,0 20 0</inkml:trace>
  <inkml:trace contextRef="#ctx0" brushRef="#br1" timeOffset="63067.7">12446 6498 0,'0'0'0,"-21"0"0,42 0 47,21-21-47,-21 21 0,22 0 0,-1 0 0,22 0 16,-22-21-16,21 21 0,1 0 15,84-21-15,-84 21 16,20 0-16,-20 0 0,-22-21 0,22 21 16,-43 0-16,21 0 0,-21 0 15,-42 0 1,0 0-16,-21 0 0,-1 0 0,1 21 15,-22-21-15</inkml:trace>
  <inkml:trace contextRef="#ctx0" brushRef="#br1" timeOffset="63431.49">12763 6498 0,'0'21'15,"0"1"1,0-1-16,0 0 15,0 0-15,0 21 0,0-20 0,22 20 16,-22-21-16,21 21 0,-21 1 16,0-1-16,21 0 0,0 1 0,-21-1 15,0 0-15,0 1 0,21-1 16,-21 0-16,0 1 0,0-22 0,0 64 16,0-64-16,0 21 0,0-21 15,-21 0-15,0 1 0,0-1 16,0-21-16,-1 21 0,1-21 0,-21 0 15,0 0-15,20 0 0,-20 0 16,0-21-16,-1 0 16,1-1-16,21 1 0,0-21 15,0 21-15,21 0 0,-22 21 16,22-22-16,0 1 0,0 0 16,0 0-1,22 0-15,-1 21 0,0 0 16,64-21-16</inkml:trace>
  <inkml:trace contextRef="#ctx0" brushRef="#br1" timeOffset="63926.21">13483 6964 0,'0'0'0,"-21"-21"15,0 0-15,0 21 0,-1-22 0,1 22 16,-42-21-16,20 21 16,1 0-16,21 0 0,0 21 15,0 1-15,-22 20 0,22-21 16,0 0-16,-21 22 0,20-1 0,1-21 16,0 21-16,0 1 0,21-1 0,0 0 15,0 1-15,0-22 0,0 21 16,0-21-16,42 22 15,22-22-15,-22-21 0,0 0 16,-20 0-16,20-21 0,0 0 16,1 21-16,20-43 0,-21 1 15,-20 21-15,41-43 16,-63 43-16,21-21 0,-21-1 0,0 22 16,0-21-16,21 0 0,-21 20 15,0 1-15,0 0 0,0 42 31,0 0-31,0 22 16,0-22-16,0 0 0,0 21 0,0-20 16,0 20-16,0-21 0,0 0 0,0 22 15,0-22-15,0 0 0,0 21 16,22-42-16,-1 21 0,0-21 16,0 0-16,0 0 0,0 0 15,1 0-15,-1 0 0,-21-21 16,21 0-16</inkml:trace>
  <inkml:trace contextRef="#ctx0" brushRef="#br1" timeOffset="64159.07">13779 7049 0,'0'0'0,"0"-22"0,22 22 16,-22-21 0,21 21-16,-21 21 15,0 1-15,21-1 0,-21 0 16,21 0-16,-21 21 0,0-20 0,0 41 15,0-42-15,0 0 0,21 22 16,-21-22-16,0 0 0,21 21 16,-21 1-1,22-43 1,-1 0 0,-21-21-16,21-1 0,-21 1 15</inkml:trace>
  <inkml:trace contextRef="#ctx0" brushRef="#br1" timeOffset="64363.09">14160 7027 0,'0'-21'16,"0"42"-16,0-63 0,0 21 0,0 0 15,-21 21 1,0 21-16,0 0 0,21 0 16,-21 0-16,0 43 15,-1-43-15,1 21 0,0-20 0,21 20 16,-21-21-16,0 21 0,21-20 15,-21-1-15,21 0 0,0 0 0,0 0 16,0 0-16,21-21 16,0 0-1,0 0-15</inkml:trace>
  <inkml:trace contextRef="#ctx0" brushRef="#br1" timeOffset="64815.98">14626 7154 0,'0'0'0,"0"-21"0,0-21 16,0 21-16,0 0 0,0-1 15,0 1-15,0 0 0,-21 21 16,0-21-16,0 21 0,-1-21 0,1 21 16,0 0-16,0 0 0,0 0 15,0 21-15,-22 0 0,22 0 0,-21 22 16,21-22-16,-1 21 0,1-21 0,0 22 15,0-1-15,21 0 0,0-21 0,0 22 16,0-22-16,0 0 0,0 0 0,21 0 16,-21 1-16,21-1 0,0-21 15,22 0-15,-22 0 0,0 0 0,0 0 16,22 0-16,-22-21 0,0-1 16,0 1-16,0 0 0,0 0 0,1 0 15,-1 0-15,0-1 0,-21-20 16,21 21-16,0-85 15,-21 64-15,0 21 0,0-1 16,0 44 15,0-1-31,0 21 0,0-21 16,0 0-16,0 1 0,0 20 16,0-21-16,0 21 15,0-20-15,21-1 0,1 0 0,-22 0 16,21-21-16,0 0 0,0 21 0,0-21 15</inkml:trace>
  <inkml:trace contextRef="#ctx0" brushRef="#br1" timeOffset="65516.93">15600 6731 0,'0'0'0,"21"-21"0,0 21 16,21-21 0,-20 21-16,20-43 0,-21 22 15,21 0-15,-20 0 0,-22 0 16,0 0-16,0-1 0,0 1 15,-22 0-15,1 0 0,0 21 16,-21 0-16,-1 0 0,1 0 16,0 0-16,-1 0 0,-20 0 0,21 21 15,-1-21-15,-63 85 16,85-64-16,0 21 0,21 22 16,0-1-1,42-42-15,-20 22 0,83 20 16,-62-20-16,-1-22 0,0 0 15,1 0-15,-1 0 0,22 22 16,-22-22-16,-21 0 0,0 0 16,-21 64-1,-63-43-15,-22-21 16,43 0-16,-22-21 16,1 0-16,-1 0 0,1 0 0,-1 0 0,1 0 15,20 0-15,-20 0 0,21-21 16,-1 21-16,1-42 15,0-22-15,42 43 0,0 0 16,0 0-16,21 0 16,0 21-16,0 0 0,0-21 15,22 21-15,-22 0 0,148 0 16,-127 0-16</inkml:trace>
  <inkml:trace contextRef="#ctx0" brushRef="#br1" timeOffset="65778.89">16044 6964 0,'0'0'0,"0"-21"16,-21 21-16,0 0 0,0 0 16,0 0-16,-1 0 0,1 0 15,0 21-15,0 0 16,0-21-16,-22 85 15,43-1-15,-21-62 16,21-1-16,0 21 0,0-21 16,0 0-16,0 1 0,21-1 15,1 0-15,-1-21 0,0 0 0,0 0 16,0 0-16,22 0 0,-22 0 16,21 0-16,-21 0 0,0-21 0</inkml:trace>
  <inkml:trace contextRef="#ctx0" brushRef="#br1" timeOffset="66165.38">16341 7070 0,'0'0'15,"0"-21"-15,0-1 0,0 1 16,0 0 0,21 21-1,0 0-15,0 0 16,0 21-16,0 0 0,1-21 0,-1 22 15,-21-1-15,42 42 16,-42-42-16,0 1 16,0 20-16,0-21 0,0 0 0,0 0 15,-21 1-15,0-22 0,21 21 0,0 0 16,-21-21-16,-1 0 16,1 0-16,21-21 15,0-43 1,0 43-16,43-21 15,-22 21-15,-21-22 0,21 22 16,0 0-16,-21 0 0,21 0 0,0-22 16,1 22-16,-1 21 0,21-21 31,-21 21-31,0 0 16,22 0-16,-43 21 15,21-21-15</inkml:trace>
  <inkml:trace contextRef="#ctx0" brushRef="#br1" timeOffset="66424.82">16954 7006 0,'-21'0'47,"0"21"-47,21 1 16,-21-22-16,21 21 0,0 21 15,-21 0-15,21-20 0,-21 41 16,21-21 0,0-20-1,0-44 17,0 1-17,0 0-15</inkml:trace>
  <inkml:trace contextRef="#ctx0" brushRef="#br1" timeOffset="66567.33">16891 6900 0,'0'-21'0,"0"42"0,-21-63 15,0 42 1,-1 0 0,22 21 15,22-21-16</inkml:trace>
  <inkml:trace contextRef="#ctx0" brushRef="#br1" timeOffset="66894.71">17272 6943 0,'0'0'0,"-21"0"15,0 0 1,21 21-16,0 0 16,0 0-16,0 0 0,0 64 15,0-43 1,0-20-16,0 20 0,0 106 16,0-84-16,0-22 0,0 21 15,0-20-15,-22 20 0,22 1 0,0-22 16,-42 64-16,21 42 15,0-106-15,21 22 16,0-43-16,0 0 0,0 0 16,0 1-16,21-22 15,0 0 1,-21-22-16,0 1 0</inkml:trace>
  <inkml:trace contextRef="#ctx0" brushRef="#br1" timeOffset="67193.14">17314 7239 0,'0'0'0,"0"-42"0,0 21 0,-21-22 15,21 22-15,-21 0 0,21-21 16,0 20-16,21 1 0,0 21 16,22-21-16,-22 21 0,21 0 15,0 0-15,-20 0 0,20 0 0,-21 0 16,21 21-16,-20 0 0,20 22 15,-42-22-15,0 0 0,0 0 16,0 0-16,-21 1 0,0-1 0,-1-21 16,-20 21-16,21 0 0,-21 0 15,-64 0 1,63-21-16,1 0 0,21 0 16,21-21-1,0 0 1,21 21-16,0-21 0,0 0 15</inkml:trace>
  <inkml:trace contextRef="#ctx0" brushRef="#br1" timeOffset="67463.1">17801 6752 0,'0'-42'16,"0"84"-16,0-105 0,0 20 0,21-41 15,-21 63 1,0 42-1,0 0 1,0 0-16,0 21 0,-21 1 0,21-1 16,0 0-16,0 1 0,-21-1 15,0 85 1,21 0-16,0-85 16,0-20-16,0 20 0,0-21 0,0 0 15,21 22-15,0-43 16,0 0-16,0 0 0,1 0 0,-1 0 15,0 0-15,0-22 0,0 1 16,0 0-16,1 0 0</inkml:trace>
  <inkml:trace contextRef="#ctx0" brushRef="#br1" timeOffset="67650">17716 6858 0,'0'0'16,"-21"0"-16,0 0 0,0 0 0,42 0 31,0 0-31,0 0 16,1 0-16,20 0 0,-21 0 0,0-21 15,0 21-15,43 0 16,-43-21-16,0 21 16,0 0-16,-21-21 0</inkml:trace>
  <inkml:trace contextRef="#ctx0" brushRef="#br1" timeOffset="69927.07">19346 6604 0,'-21'0'0,"42"0"0,-63 0 0,21 0 16,0 0 0,-1 0-16,22 21 15,22-21 17,-1 0-32,0 0 0,0 0 0,21 0 15,-20 0-15,20-21 0,43 0 16,-43 0-16,43-22 15,-64 43-15,21-21 0,-21 0 16,-21 0-16,0 0 0,0 0 16,0-1-16,-21 22 0,-21-21 0,-1 21 15,1 0-15,0 0 0,-22 0 0,1 0 16,20 0-16,-20 21 16,21-21-16,-22 22 0,22 20 0,-1-21 15,22 21-15,0-20 0,0 20 0,0-21 16,21 21-16,0 22 15,0-1-15,21-41 0,0-1 16,0 0-16,43 21 0,-22-21 16,0-21-16,1 22 0,-1-22 15,-21 0-15,22 0 0,-1 0 0,-21 0 16,0 0-16,0 0 0,-42 0 31,0 0-31,-21 0 0,-1 0 16,1 0-16,0 0 0,21 0 15,-22 0-15,1 21 0,0 0 16,20-21-16,-20 21 0,21 0 0,0 0 16,0 22-16,21-22 0,0 0 15,0 0-15,0 0 0,0 1 16,0-1-16,0 0 0,0 0 0,21-21 16,0 21-16,21-21 0,-21 0 0,1 0 15,20 0-15,0 0 0,-21 0 16,22 0-16,-22 0 0,21 0 0,-21-21 15,1 0-15,20 0 16,-42 0-16,21-1 0,0 1 16,0 0-16,-21-21 0,22 21 0,-1-1 15,0 1-15,0-21 0,43 0 16,-43 20-16,21 22 0,-21-21 0,0 21 16,22-21-16,-22 21 0,0 0 15,21 0-15,-20 0 0,-1 21 0,-21 0 16,21 1-16,-21-1 0,0 0 15,0 0-15,0 0 0,0 22 16,0-22-16,0 0 0,-21 21 0,21-21 16,-21 22-16,21-22 15,-22 0-15,22 0 0,0 0 16,0-42 15,0 0-31,0 0 16,22 0-16,-1 0 0,0-1 0,0 1 15,0-21-15,0 21 0,1-22 0,20 22 16,-21-21-16,0 21 0,0 0 16,22-22-16,-22 22 0,-21 0 15,21 0-15,-21 0 0,-21 21 32,0 0-32,21 21 0,-21 0 15,-1 0-15,1 0 0,0 0 16,0 1-16,0-1 0,0 21 15,21-21-15,0 22 0,0-22 0,0 0 16,0 21-16,0-21 0,0 1 0,0 20 16,0-21-16,21 0 0,0-21 15,0 21-15,21-21 0,-20 0 0,20 0 16,-21 0-16,21 0 0,1 0 0,-1 0 16,0 0-16,1-21 0,-1 0 0,0 0 15,1 0-15,-1 0 0,-21-1 16,22-20-16,-22 21 0,-21 0 0,21-22 15,-21 22-15,0-21 0,0 0 16,0 20-16,-21 1 16,0 0-16,-1 21 0,1 0 15,0 0-15,0 0 0,0 21 16,0 0-16,21 1 0,0-1 16,0 0-16,0 21 0,0-21 0,0 1 15,0-1-15,0 21 0,0-21 0,21 22 16,0-22-16,-21 0 15,21 0-15,21-21 0,-20 21 0,-1-21 16,21 0-16,-21 0 0,0 0 0,43 0 16,-43-21-16,21 21 15,-20-21-15,-1 0 0,0 0 16,0-1-16,21 1 0,-42 0 0,22 0 16,20-43-16,-21 43 15,0-21-15,0 21 0,-21 0 0,22-1 16,-1 1-16,0 21 0,0 0 15,0 0-15,-21 21 32,0 1-32,0-1 0,0 0 15,21-21 17,1 0-17,-22-21 1,0 0-16,0-1 15,0 1-15,0 0 16,-22 21-16,1-21 16,0 21-1,0 0-15,0 0 0,0 21 16,21 0-16,-22 0 0,1 1 16,21-1-16,-21 0 0,21 0 15,-21 0-15,21 0 0,-21 22 16,21-22-16,0 0 0,0 0 0,0 0 0,0 1 15,21 20 1,42 0-16,-41-42 16,-1 0-16,21 0 0,-21 0 0,22 0 15,-22 0-15,21 0 0,-21-21 0,22 21 16,-22-21-16,0 0 0,0 0 16,0-1-16,0 1 0,22-42 15,-22 42-15,0-22 0,0 22 0,-21 0 16,0 0-16,0 0 0,0-1 15,21 22-15,-21 22 32,-21-1-32,21 0 15,0 0-15,-21 0 0,21 22 0,0-22 16,0 0-16,0 0 0,0 0 16,0 0-16,0 1 15,21-1-15,0-21 0,1 0 16,-1 0-16,21 0 0,-21 0 0,0 0 15,1 0-15,-1 0 0,0-21 16,0-1-16,0 1 0,0 0 0,1 0 16,-1 0-16,0-64 15,0 64-15,-21 0 0,0-22 16,0 22-16,0 0 0,0 0 16,0 0-16,0 42 31,0 0-31,0 0 15,0 0-15,-21 22 0,21-22 0,0 0 16,-21 0-16,21 22 0,0-22 0,0 0 16,0 0-16,0 0 0,0 0 15,21 1-15,0-22 0,0 21 0,0-21 16,1 0-16,-1 0 0,0 0 16,0 0-16,0 0 15,0-21-15,1-1 0,-1 1 16,-21 0-16</inkml:trace>
  <inkml:trace contextRef="#ctx0" brushRef="#br1" timeOffset="70207.91">22500 6329 0,'0'0'0,"0"-21"0,0 0 15,-21 21-15,0-22 0,0 22 16,-1 22-16,1-1 15,21 0-15,-21 21 0,21 1 16,0-1-16,0 0 0,-21 1 16,21-1-16,-21 0 0,21 22 0,0-22 0,0 0 15,0 1-15,0-1 0,0-21 16,0 22-16,-21-22 0,21 21 16,0-21-16,0 0 0,0 1 0,0-1 15,21-21 1,0 0-16,0 0 15,0 0-15,0 0 0,1 0 0,-1 0 16</inkml:trace>
  <inkml:trace contextRef="#ctx0" brushRef="#br1" timeOffset="70578.69">22691 6795 0,'0'0'0,"-22"0"15,1 21-15,21 0 16,-21-21-16,0 21 0,0 0 15,21 0-15,-21 1 0,-1 20 16,22-21-16,0 0 0,0 0 0,0 22 16,0-22-16,0 0 0,0 0 15,0 0-15,22-21 0,-1 22 16,0-22-16,42 0 0,1 0 16,-43 0-16,0 0 0,22-22 15,-22 22-15,0-21 0,0 0 16,0 0-16,0 0 0,1 0 0,-1-1 15,-21-62 1,0 41-16,0 22 0,0-21 16,0 21-16,-21-22 0,21 22 15,-22 21-15,-20 0 0,21 0 16,0 0-16,0 0 16,-1 21-16,1 1 0,21-1 15,-21 0-15,21 0 0,0 0 16,21 0-1,0-21-15,1 0 0</inkml:trace>
  <inkml:trace contextRef="#ctx0" brushRef="#br1" timeOffset="70990.46">23241 6879 0,'0'0'0,"-21"-21"16,21 0-16,0 0 0,0 0 15,0-1-15,0 1 0,0 0 16,21 21-16,0 0 16,0 0-16,0 0 15,1 0-15,-1 0 0,0 21 16,0-21-16,0 21 0,-21 1 0,21-1 0,-21 0 16,22 0-16,-22 0 0,0 64 15,0-43 1,0-21-16,0 1 0,-22-1 15,1 0-15,0-21 0,21 21 0,-21-21 16,0 0 0,21-21-1,0 0-15,0 0 16,21-1-16,0 1 0,-21 0 16,21 0-16,0 0 0,1 0 15,-1-22-15,0 1 0,0 21 16,0 21-16,0-21 0,-21-1 0,22 22 15,-22-21 1,21 21-16</inkml:trace>
  <inkml:trace contextRef="#ctx0" brushRef="#br1" timeOffset="71307.24">22288 6477 0,'0'-21'15,"22"21"-15,-1 0 0,21 0 16,-21-21-16,22 21 0,20 0 0,-21 0 15,1-21-15,-1 21 0,22 0 16,-22 0-16,43-22 16,-43 22-16,0 0 0,-21 0 0,22 0 15,-22 0-15,0 0 0,-21-21 0,21 21 16,-42 0 15,0 0-15,0 0-16</inkml:trace>
  <inkml:trace contextRef="#ctx0" brushRef="#br1" timeOffset="72474.21">4000 8043 0,'0'0'0,"-42"0"0,0 0 16,-22-21-16,1 21 15,42-21-15,-1 21 0,1 0 16,0 0-16,0 0 0,0 0 16,0 0-16,21-21 0,21 21 46,0 0-46,21 0 16,1 0-16,-1 0 0,0-21 0,22 21 16,-1 0-16,1 0 0,20-21 15,-20 21-15,126 0 0,-84-22 16,0 22-16,106 0 16,-106 0-16,-1-21 0,1 21 0,0 0 15,0 0-15,0 0 0,0 0 16,21 0-16,-22 0 0,1 0 0,0 0 15,0 0-15,0 0 0,21 0 16,-21 0-16,21 0 0,0 0 0,84 0 16,-105 0-16,0 0 0,-21 0 15,84-21-15,-84 21 16,-22 0-16,1 0 0,-1 0 0,-21 0 16,1 0-16,-1 0 0,-21 0 0,0 0 15,1 0-15,-1 0 0,0 0 0,0 0 16,0 0-1,-21-21 17</inkml:trace>
  <inkml:trace contextRef="#ctx0" brushRef="#br1" timeOffset="73108.85">10139 7726 0,'-43'0'0,"86"0"0,-128 0 0,64 0 15,0 21-15,0-21 0,-1 0 0,44 0 32,20 0-32,0 0 15,1 0-15,-1 0 0,0 0 0,1 0 16,20 0-16,-21 0 0,22-21 0,-1 21 16,1 0-16,-1 0 0,-20 0 15,20-21-15,-20 21 0,-1 0 0,0 0 16,1 0-16,-22 0 0,0 0 0,0 0 15,0 0-15,0-21 0,1 21 0,-1 0 16,0 0 0,0-22-16,0 22 0</inkml:trace>
  <inkml:trace contextRef="#ctx0" brushRef="#br1" timeOffset="73835.42">13229 7662 0,'0'0'0,"-21"0"0,0 0 0,0 0 16,-1 0-16,1 0 0,-21 0 16,21 0-16,0 0 0,-1 0 15,44 0 16,-1 0-31,0 0 16,21 0-16,1 0 0,-1 0 0,21 0 16,1 0-16,-1 0 0,1 0 15,21 0-15,-1 0 0,1 0 16,105 0-16,-84 0 0,0 0 16,0 0-16,21 0 0,-21 0 15,0-21-15,-1 21 0,22-21 0,-21 21 16,21 0-16,85-21 0,-106 21 15,0 0-15,-1 0 0,-20-21 16,0 21-16,-1 0 0,-20 0 0,21-21 16,-22 21-16,-21 0 0,22 0 15,-22 0-15,1 0 0,-1-22 0,-21 22 16,0 0-16,0 0 16,1 0-1,-22-21 1,-22 21-1,22-21-15,-21 21 16</inkml:trace>
  <inkml:trace contextRef="#ctx0" brushRef="#br1" timeOffset="74570.75">18859 7493 0,'0'0'0,"22"0"47,-1 0-31,21 0-16,-21 0 0,22 0 15,-1 0-15,85 0 16,-64 0-16,22 0 0,-21 0 0,20 21 15,22-21-15,-21 0 0,-1 0 16,107 0-16,-85 0 0,84 0 16,-84 0-16,0 0 0,0 0 15,0 0-15,-1 0 0,1 0 16,0-21-16,0 21 0,-21-21 0,20 21 16,1 0-16,0 0 0,0-21 15,0 21-15,-22 0 0,1 0 0,0-21 16,-1 21-16,1 0 0,-21 0 0,-1 0 15,1-22-15,-1 22 16,-21 0-16,1 0 0,-1 0 0,0 0 0,1-21 16,-1 21-16,-21 0 15,0 0-15,1 0 16,-1 0 0,-42 0 30</inkml:trace>
  <inkml:trace contextRef="#ctx0" brushRef="#br1" timeOffset="75757.09">1820 9694 0,'0'0'0,"0"-21"16,0 0-16,0 0 15,0 0-15,0 0 16,0-1 0,0 1-16,-21 0 0,0 21 15,21-21 1,-21 42-1,21 0 1,0 22-16,-21 20 16,21-42-16,0 22 0,0-1 15,0 21-15,0-20 0,0-1 0,0 43 16,0-43-16,0 0 16,0-20-16,0 20 0,-22 0 15,22-21-15,0 22 0,0-22 0,0 0 16,0 0-16,0 0 0,0 1 15,0-1-15,0 0 16,-21-42 15,21 0-31,0-1 0,0 1 16</inkml:trace>
  <inkml:trace contextRef="#ctx0" brushRef="#br1" timeOffset="76346.92">2032 10075 0,'0'22'47,"21"-44"-1,-21 1-46,0 0 16,0 0 0,-21 21-1,0 0 1,0 0 0,21 21-16,0 0 15,0 0 16,21-21-31,0 0 16,-21-21 62,0 0-31</inkml:trace>
  <inkml:trace contextRef="#ctx0" brushRef="#br1" timeOffset="86010.11">3260 9546 0,'0'0'0,"0"-21"0,0 0 0,0 0 16,21 0-16,-21-1 0,0 1 16,0 0-16,0 0 15,0 0 1,-21 42 15,21 0-31,0 0 16,-22 0-16,22 22 0,0-1 0,0 0 15,0 1-15,0 20 0,0 43 16,0-42-16,0-22 0,0 0 16,-21 64-16,21 0 15,0-85-15,0 0 16,0 0-16,0 1 0,0-1 15,0 0-15,0-42 32,21 0-32,-21-1 15,0 1-15,22 0 16,-1 0-16</inkml:trace>
  <inkml:trace contextRef="#ctx0" brushRef="#br1" timeOffset="86292.95">3704 9483 0,'0'0'0,"21"-21"0,0 21 32,-21 21-32,0 0 0,0 21 15,0-21-15,0 22 0,0-1 16,0 0-16,0 1 0,0-1 0,0 22 15,0-22-15,0 43 0,0-1 16,-21-63-16,21 22 16,0-22-16,-21 0 0,21 0 0,0 0 15,0 1-15,0-1 0,-21-21 32,0 0-32,0-21 15,-1-1-15</inkml:trace>
  <inkml:trace contextRef="#ctx0" brushRef="#br1" timeOffset="86490.35">3175 10033 0,'21'0'16,"0"0"-16,22 0 15,-22 0-15,0 0 0,21 0 16,-21 0-16,22 0 0,-1-21 0,0 21 15,1 0-15,-22 0 0,21-21 16,1 21-16,-22 0 0,21 0 16,-21 0-16,0-21 0,1 21 0,-1 0 15,0 0-15</inkml:trace>
  <inkml:trace contextRef="#ctx0" brushRef="#br1" timeOffset="87530.79">4233 10033 0,'21'0'16,"1"0"-16,-22-21 0,21 21 0,-21-21 16,0 0-16,21-1 15,-21 1-15,0 0 0,0 0 16,0 0-16,0 0 0,-21-22 15,0 43-15,-1-21 16,1 21-16,0-21 0,0 21 0,0 0 16,0 0-16,-1 0 0,1 21 0,0 0 15,0 0-15,-21 43 16,-1-1-16,22-41 16,0 20-16,0-21 0,21 21 0,0-20 0,0 20 15,0-21-15,0 0 16,0 0-16,0 1 0,0-1 0,21-21 15,-21 21-15,21-21 0,21 0 16,1 0-16,-22 0 0,0 0 16,0-21-16,0 21 0,1-21 0,-1-1 15,21 1-15,-21 0 0,0 0 0,43-43 16,-64 22 0,0 21-16,21 0 0,-21 0 0,0-43 15,0 43-15,0 0 16,0 42 15,0 0-31,0 0 0,-21 0 16,21 1-16,0-1 0,0 21 0,0-21 15,0 0-15,0 1 0,0-1 16,0 0-16,0 0 0,0 0 0,21 0 16,0-21-16,0 0 0,1 22 0,-1-22 15,0 0-15,0 0 0,21 0 16,-20 0-16,20 0 0,-21-22 0,0 1 15,22 21-15,-22-21 0,21-21 16,-21 21-16,0-1 0,-21 1 16,0 0-16,22 0 0,-22 0 0,0 0 15,0-1-15,0 1 0,0 0 0,0 0 16,0 42 15,0 0-31,0 0 16,0 1-16,0-1 0,0 0 0,0 0 15,-22 0-15,22 0 16,0 1-16,0 20 0,0-21 0,0 0 16,0 0-16,0 1 0,-21-22 0,21 21 15,-21-21 17,21-21-17,0-1-15,0 1 0,0 0 16,0-21-1,0 21-15,0-1 0,0 1 0,21-21 16,0 21-16,1-22 0,-1 22 0,21 0 16,-21-21-16,22 21 0,-1-1 15,0 22-15,1 0 0,-22 0 0,21 0 16,0 0-16,1 0 0,-1 22 0,22 20 16,-43-21-16,0 21 0,0-20 15,-21-1-15,0 21 0,0-21 16,0 22-16,0-22 0,0 0 0,-21 0 15,0 0-15,0 0 0,21 1 0,0-1 16,-22-21-16,22 21 0,-21-21 16,21-21 15,0 0-15,21-1-16,1 1 15</inkml:trace>
  <inkml:trace contextRef="#ctx0" brushRef="#br1" timeOffset="88114.46">6054 10012 0,'0'0'0,"0"-21"15,0 0-15,0-1 16,-22 1-16,1 0 0,0 0 15,-21 0-15,21 21 16,-1 0-16,1-21 0,-21 21 0,21 0 16,0 0-16,-22 0 0,22 21 15,0-21-15,-21 21 0,20 0 0,1 0 16,0 0-16,0 22 0,0-22 0,0 21 16,21-21-16,-22 1 0,22 20 15,0-21-15,0 0 0,0 22 16,0-22-16,22 0 0,-1 0 15,0-21-15,0 0 0,0 21 0,22-21 16,-22 0-16,0 0 0,21 0 0,1 0 16,-22-21-16,21 0 0,0 0 0,-20 0 15,20-1-15,-21 1 16,0 0-16,22-21 0,-22 21 0,0-22 0,0-41 16,0 41-16,-21 1 0,21-22 15,-21 22-15,0-21 0,0 20 16,0 1-16,0 0 0,0-1 0,0 22 15,0-21-15,0 21 16,-21 21-16,21 21 16,-21 0-16,0 21 15,21 1-15,0-1 0,0 0 0,-21 1 16,21-1-16,0 64 0,-21-64 16,21 0-16,0 1 0,0-1 15,0 0-15,0-20 0,0 20 0,21-21 16,0 0-16,-21 0 0,21 1 0,0-1 15,0-21-15,1 0 0,-1 21 0,0-21 16,0 0-16,0 0 0,22 0 16,-22 0-16,0-21 0,0 0 0,21-1 15,-20 1-15</inkml:trace>
  <inkml:trace contextRef="#ctx0" brushRef="#br1" timeOffset="88382.3">6794 9546 0,'0'0'0,"0"-21"0,0 0 0,-21 0 16,0 21-16,0 0 31,21 21-31,-21 0 0,21 0 0,0 22 16,-21-1-16,21 0 0,0 1 0,0-1 16,0 0-16,0 1 0,-22 41 15,22-20 1,0-22-16,-21 0 0,21-20 0,0-1 15,-21 0-15,21 0 0,0 0 0,0 0 16,0 1-16,0-1 16,21-21-1,0-21-15,1-1 16,-1 1-16,0 0 0</inkml:trace>
  <inkml:trace contextRef="#ctx0" brushRef="#br1" timeOffset="88828.05">6985 9948 0,'0'0'0,"0"22"16,21-22-16,0 0 15,0 0-15,1 0 0,-1 0 16,0 0-16,0 0 0,21-22 15,1 22-15,-22-21 0,0 21 0,0-42 16,0 42-16,-21-21 0,0 0 16,0-1-16,0 1 0,0 0 15,-21 21-15,0 0 16,0 0-16,0 0 0,0 0 16,-22 0-16,22 0 0,0 21 15,0 0-15,-22 1 0,22 20 0,0-21 16,21 0-16,0 22 0,-21-22 0,21 21 15,0-21-15,0 43 0,0-43 16,0 0-16,21-21 0,0 21 16,22 0-16,-22-21 0,0 22 15,0-22-15,0 0 0,22 0 0,-22 0 16,0 0-16,42 0 16,-41-22-16,-1 1 0,0 21 0,-21-21 15,21 21-15,0-42 16,-21 21-1,21-1-15,1 22 0,41-42 16</inkml:trace>
  <inkml:trace contextRef="#ctx0" brushRef="#br1" timeOffset="89797.49">8996 9652 0,'21'0'0,"0"0"15,0 0-15,0 0 0,1 0 16,-22-21-16,21 21 0,0-21 16,0 21-16,0-21 0,0-1 0,1 22 15,20-42-15,-21 21 0,0 0 16,0 0-16,-21-1 15,0 1-15,0 0 0,0 0 0,0 0 16,-21 21-16,0-21 0,0 21 16,-21 0-16,20 0 15,-20 0-15,0 0 0,-43 21 16,-42 42-16,106-63 16,-21 21-16,20 22 0,1-22 15,0 0-15,0 0 0,21 22 16,-21-22-16,21 0 0,0 0 0,0 0 15,21 22-15,0-22 0,0 0 0,0 0 16,22 0-16,-22 0 0,64 22 16,-43-22-16,0-21 0,1 21 15,-1 0-15,-21 0 0,21 1 0,-20-1 16,-1-21-16,0 21 0,-21 0 0,0 0 16,0 0-16,-21-21 0,0 22 15,-1-1-15,-20-21 0,-43 21 16,22-21-16,21 21 0,-1-21 15,-20 0-15,-22 0 0,43 0 16,-1 0-16,22 0 0,-21-21 16,21 21-16,0-21 0,-1 21 0,1-21 15,0-1-15,21 1 16,0 0-16,0 0 0,0 0 16,21 21-16,0 0 0,1-21 0,-1 21 15,0 0-15,21 0 0,1-22 16</inkml:trace>
  <inkml:trace contextRef="#ctx0" brushRef="#br1" timeOffset="90106.32">9588 9800 0,'0'0'0,"0"-21"0,-21 21 0,0 0 15,0 0 1,0 0-16,0 0 0,-1 0 16,22 21-16,-21 0 0,21 1 15,-21-1-15,21 0 0,0 21 16,0-21-16,0 1 0,0 20 0,0-21 16,0 0-16,0 0 0,0 22 15,21-1-15,0-42 16,1 21-16,-1-21 0,0 0 15,21 0-15,-21 0 0,1 0 0,20 0 0,-21 0 16,0 0-16,22 0 0,-22 0 16,0 0-16,21-21 0</inkml:trace>
  <inkml:trace contextRef="#ctx0" brushRef="#br1" timeOffset="90477.11">9948 9927 0,'0'0'0,"0"-21"0,0 0 15,0 0-15,0 0 16,0-1-16,21 22 16,1 0-16,-1 0 15,0 0-15,0 0 0,0 0 16,0 22-16,1-1 0,-1 0 16,0 0-16,0 0 0,0 0 0,0 1 15,-21-1-15,0 0 0,22 0 16,-22 0-16,0 0 0,0 22 15,0-22-15,-22 0 16,1-21-16,0 0 16,0 0-16,21-21 15,0 0 1,0 0-16,0-1 0,0 1 16,0 0-16,21 0 0,0 0 15,-21 0-15,21-1 0,1 1 16,-1 0-16,0 0 0,0 21 15,0-21-15,0 21 0,1 0 16,-1 0-16,-21-21 16,21 21-16,0 0 0</inkml:trace>
  <inkml:trace contextRef="#ctx0" brushRef="#br1" timeOffset="90930.85">10858 9843 0,'0'0'0,"-21"-22"16,0 22-16,21-21 0,-21 21 15,0 0-15,0-21 16,-1 21-16,1 0 0,0 0 16,0 0-16,0 21 0,21 0 15,-21 1-15,21-1 0,-22 0 0,1 0 16,21 0-16,0 22 0,0-22 15,0 0-15,0 0 0,0 0 0,0 0 16,0 43 0,21-43-16,22-21 0,-22 0 15,0 0-15,21 0 0,-20 0 0,20 0 16,-21 0-16,21 0 0,1 0 16,-22-21-16,21 21 0,-21-21 0,1 0 15,-1-1-15,0 1 0,0 0 0,0-21 16,-21 21-16,0-22 0,0-41 15,0 41-15,0 22 16,-21-21-16,0-1 0,-21 22 0,20 0 16,-20 0-16,0 21 0,21 0 0,-22 0 15,1 0-15,21 0 0,-43 21 16,43 0-16,0 0 0,0 22 16,0-22-16,21 0 0,0 0 15,0 0-15,21 1 16,0-22-16,0 0 0</inkml:trace>
  <inkml:trace contextRef="#ctx0" brushRef="#br1" timeOffset="91251.67">11578 9398 0,'0'0'15,"-21"0"-15,0-21 0,0 21 32,-1 21-32,22 0 15,0 0-15,0 1 0,-21 20 0,21 0 16,-21 1-16,21-1 0,0 0 16,-21 1-16,21-1 0,0 43 15,0-43-15,-21 0 0,21-21 16,0 22-16,0-22 0,0 0 0,0 0 15,0 0-15,0 1 0,21-22 16,0 21-16,0-21 0,0 0 16,22 0-16,-22 0 0,0-21 15,0 21-15,0-22 0</inkml:trace>
  <inkml:trace contextRef="#ctx0" brushRef="#br1" timeOffset="91499.05">11959 9504 0,'0'0'0,"0"-21"0,0-43 16,0 43-16,0 0 0,-21 42 31,21 0-15,-21 0-16,0 22 0,-1 84 16,1-85-16,21 22 0,-21-22 15,21 0-15,0 1 0,0 41 16,0-63-16,0 22 0,0-22 15,0 0-15,0 0 0,0 0 0,42 1 16,-20-22-16,-1 0 16,0 0-16,0 0 0,0 0 15,0 0-15,1 0 0,-1-22 0,21 1 16</inkml:trace>
  <inkml:trace contextRef="#ctx0" brushRef="#br1" timeOffset="92362.57">12531 9356 0,'0'-21'0,"0"42"0,21-64 16,-21 22-16,0 0 15,0 42 16,0 0-15,0 1-16,0 20 0,0-21 0,0 21 16,0 1-16,0-1 0,0 22 15,0-22-15,0 21 0,-21-20 16,21-1-16,-22 0 0,22 1 0,-21-1 16,21 0-16,0-20 0,0 20 15,0-21-15,-21 0 0,21 0 16,0 1-16,-21-1 15,21-42 1,0-1-16,0 1 16,0 0-16,0 0 0,0-21 15,0 20-15,0 1 0,0-21 0,21 21 16,-21-22-16,21 22 0,0 0 16,1 0-16,-1 0 0,21-22 15,0 43-15,-20 0 0,-1 0 16,42 0-16,-20 0 15,20 22-15,-21-1 0,1 0 16,-1 42-16,-21-41 0,-21-1 16,0 0-16,0 21 15,0-21-15,-21 1 0,0-1 0,-21 0 0,20-21 16,-20 21-16,0 0 0,-1-21 0,1 21 16,21-21-16,-21 0 0,-1 0 0,1 0 15,21 0-15,0 0 0,-1 0 16,1 0-16,0 0 0,0 0 15,42 0 17,0 0-32,0 0 0,22-21 0,-22 21 15,0-21-15</inkml:trace>
  <inkml:trace contextRef="#ctx0" brushRef="#br1" timeOffset="92907.25">13547 9694 0,'0'0'0,"0"-21"0,0 0 0,-22 0 16,1 0-16,0 21 0,0-21 15,0 21-15,0 0 0,-1 0 16,1 0-16,0 0 0,0 21 0,0 0 15,0 0-15,-22 0 0,22 22 0,0-22 16,-21 21-16,20-21 0,1 22 16,0-22-16,0 21 0,21-21 0,0 22 15,0-22-15,0 0 0,0 21 16,0-21-16,42-21 16,-42 22-16,43-22 0,-22 0 0,21 0 15,0 0-15,-20 0 0,-1 0 16,42-22-16,-42 1 15,22 21-15,-22-21 0,0 0 0,0 0 16,0 0-16,1-1 0,-1-20 0,-21 21 16,21-43-16,-21 22 0,0 21 15,0 0-15,0 0 0,0-1 16,0 44 15,0-1-31,-21 0 16,21 0-16,0 0 0,0 0 0,0 43 15,0-1 1,0-41-16,21-1 0,0 0 16,0-21-16,-21 21 0,21 0 0,1-21 15,-1 0-15,0 0 16,0 0-16,0 0 16,0 0-16,-21-21 0,22 21 0,-1-21 15</inkml:trace>
  <inkml:trace contextRef="#ctx0" brushRef="#br1" timeOffset="93340.84">13928 9716 0,'0'-22'0,"0"44"0,-22-65 16,22 22-16,0 0 16,0 0-16,0 0 15,22 21 1,-1-22-16,0 22 0,0 0 15,0 0-15,0 0 0,1 0 0,-1 0 16,0 22-16,0-1 0,0 0 16,0 0-16,43 43 15,-43-43-15,-21 21 0,21-21 16,0 0-16,-21 1 0,0-1 16,0 0-16,0 0 0,0 0 0,0 0 15,0 1-15,0-1 0,-21-21 16,0 0-1,0 0-15,21-21 32,0-1-32,0 1 0,0 0 15,0 0-15,0 0 0,21-22 0,-21 1 16,21 21-16,0-21 0,1-1 0,-1 1 16,0 0-16,0 20 0,-21 1 15,21 0-15,0 0 0,1 0 16,-1 0-16,0 21 0,0 0 15,0-22-15</inkml:trace>
  <inkml:trace contextRef="#ctx0" brushRef="#br1" timeOffset="99572.04">6181 10859 0,'0'-22'62,"0"1"-62,0 0 32,0 42 15,0 0-32,0 1-15,0-1 0,0 0 0,0 21 16,0-21-16,0 85 15,0-63-15,0-22 0,0 21 16,0-21-16,0 22 0,0-22 16,-22 21-16,22-21 15,0 0-15,0 1 0,0-1 16,0-42 31,0-1-47,0 1 15,0 0-15</inkml:trace>
  <inkml:trace contextRef="#ctx0" brushRef="#br1" timeOffset="100190.7">6540 11155 0,'0'-21'16,"0"0"62,0-1-62,-21 22 31,21 22-16,0-1-15,21-21 15,1 0-31,-22-21 47,0-1-32,0 1 48</inkml:trace>
  <inkml:trace contextRef="#ctx0" brushRef="#br1" timeOffset="101174.06">7324 10880 0,'-22'0'16,"1"-21"-16,0 21 15,0 0 17,42 0-1,21 0-31,-20 0 0,-1 0 0,21 0 15,0 0-15,1 0 0,-1 0 16,0 0-16,43 0 16,-43-22-16,-20 22 0,20 0 0,-21 0 15,0 0-15,0 0 0,-42 0 47,0 0-47,-21 0 0,21 0 16,-1 0-16</inkml:trace>
  <inkml:trace contextRef="#ctx0" brushRef="#br1" timeOffset="101458.9">7556 10837 0,'-21'0'16,"21"22"-16,0-1 15,0 0-15,0 0 0,0 0 16,-21 0-16,21 1 0,0-1 0,0 0 16,-21 21-16,21-21 0,0 22 0,0-22 15,0 0-15,0 0 0,0 22 16,0-22-16,0 0 0,-21-21 0,21 21 16,0 0-16,0 0 0,0 1 15,0-44 16,21 1-15</inkml:trace>
  <inkml:trace contextRef="#ctx0" brushRef="#br1" timeOffset="101855.8">7832 11028 0,'0'21'31,"0"0"-31,-22-21 0,1 21 0,21 1 16,-21-1-16,21 21 0,0-21 15,-21 0-15,21 1 0,0-1 16,0 0-16,0 0 0,0 0 0,0 0 16,0 1-16,21-22 0,0 0 15,0 0-15,1 0 16,20 0-16,-21 0 0,0 0 0,0 0 15,1-22-15,-1 1 0,21 0 16,-21 0-16,-21 0 0,21 0 16,-21-1-16,0 1 0,0-21 0,0 21 15,-21 0-15,0-1 0,0 1 16,0 21-16,0-21 0,-1 21 0,1 0 16,0 0-16,0 0 0,0 0 0,0 0 15,-1 0-15,1 0 16,21 21-16,0 0 15,0 1-15,21-22 16,1 0-16,-1 0 16,0 0-16,21 0 0</inkml:trace>
  <inkml:trace contextRef="#ctx0" brushRef="#br1" timeOffset="102159.62">8297 11028 0,'0'21'32,"-21"0"-17,21 0-15,0 22 0,0-22 16,0 21-16,0-21 0,0 22 16,0 84-16,0-85 15,0 0-15,-21 22 0,0-22 16,21 1-16,-21 20 15,21-42-15,0 22 16,0-22-16,0 0 0,0 0 16,0-42 15,21 0-31,0 21 0,-21-21 16,21-22-16,-21 22 0,0 0 0,21-21 15</inkml:trace>
  <inkml:trace contextRef="#ctx0" brushRef="#br1" timeOffset="102442.66">8340 11049 0,'0'0'15,"-22"0"-15,22-21 0,0 0 16,22 21 0,-1 0-16,0 0 0,0 0 15,0 0-15,0 0 0,1 0 16,-1 0-16,21 0 0,-21 0 0,0 0 0,1 21 15,-22 0-15,0 0 16,0 0-16,0 1 0,0-1 16,0 0-16,0 0 0,-22 0 0,1 0 15,0 1-15,0-1 0,0-21 16,0 21-16,-1-21 0,1 21 0,0-21 16,0 0-16,42 0 31,0-21-16,0 21-15</inkml:trace>
  <inkml:trace contextRef="#ctx0" brushRef="#br1" timeOffset="102743.48">9229 10816 0,'0'-21'16,"-22"42"15,22 0-31,0 1 0,0-1 0,-21 21 0,21 0 16,-21-20-16,21 20 0,-21 0 16,21 1-16,0-1 0,0-21 15,0 21-15,-21-20 0,21 20 0,0-21 16,0 0-16,-21 0 0,21 1 0,0-1 15,21-21 1,0 0-16,0-21 16,0 21-16,22-43 15</inkml:trace>
  <inkml:trace contextRef="#ctx0" brushRef="#br1" timeOffset="103091.29">9461 11007 0,'0'0'0,"0"21"16,-21 0 0,0 0-16,21 0 15,0 1-15,0-1 0,-21 0 0,21 21 16,0-21-16,0 1 0,0-1 0,0 0 16,0 0-16,21-21 15,-21 21-15,21-21 0,0 0 16,1 0-16,-1 0 0,0 0 15,-21-21-15,21 21 16,0-21-16,0 0 0,-21 0 16,22-1-16,-22 1 0,0 0 0,0 0 15,0 0-15,0 0 0,0-1 16,0 1-16,-22 0 0,1 21 0,0-21 16,0 21-16,0 0 15,0 0 1,-1 0-16,1 0 31</inkml:trace>
  <inkml:trace contextRef="#ctx0" brushRef="#br1" timeOffset="103326.15">9165 10901 0,'21'0'16,"0"0"-16,22-21 16,-22 21-16,0 0 0,21 0 15,-20 0-15,-1 0 0,21 0 0,-21 0 16,43 0-16,-43 0 16,-21-21-1,21 21-15,-21-22 31</inkml:trace>
  <inkml:trace contextRef="#ctx0" brushRef="#br1" timeOffset="104120.71">10795 11197 0,'21'0'16,"0"0"0,0-21-16,1 21 0,-22-21 15,21 21-15,-21-21 0,21 21 0,-21-21 16,0-1-16,0 1 15,0 0-15,0 0 16,0 0-16,-21 0 0,0 21 16,-22 0-16,22 0 0,0 0 15,-21 0-15,-1 0 0,1 0 16,21 0-16,0 21 0,-1 0 0,1 0 16,0 21-16,0-20 15,0-1-15,21 21 0,0-21 0,0 0 0,0 22 16,0-22-16,0 21 15,0-21-15,21-21 16,0 0-16,0 0 0,22 0 16,-22 0-16,21 0 0,-21 0 0,0 0 15,22-21-15,-22 0 0,0 21 16,21-21-16,-20 0 0,20-43 16,-21 43-16,0-21 0,22-22 15,-43 22-15,0 21 0,0-85 16,0 0-1,0 85-15,0 0 0,0 0 16,0 42 15,0 0-31,0 0 0,0 0 0,0 22 16,-22-22-16,22 21 0,0 0 16,0-20-16,0 62 0,0-63 15,0 22-15,0-22 0,0 0 0,22 21 16,-22-20-16,21-1 0,0 0 15,0-21-15,0 0 0,0 0 16,1 0-16,-1 0 0,0 0 16,0 0-16,0-21 0,0 21 15,1-21-15</inkml:trace>
  <inkml:trace contextRef="#ctx0" brushRef="#br1" timeOffset="104506.17">11409 10986 0,'0'-22'15,"0"44"1,0-1 0,-21 0-16,-1 0 15,22 0-15,0 0 0,0 1 0,0-1 16,0 0-16,0 0 0,0 0 16,22 0-16,-1-21 0,0 22 15,0-22-15,0 0 0,0 0 16,1 0-16,-1 0 15,0 0-15,0 0 0,-21-22 0,21 22 16,0-21-16,1 0 0,-22 0 0,0 0 16,21 0-16,-21-1 0,0 1 15,0 0-15,0 0 0,0 0 0,0 0 16,0-1-16,-21 1 0,21 0 0,-22 0 16,1 21-16,0 0 0,0 0 15,0 0-15,0 0 0,-1 0 16,1 21-16,0 0 0,-21 22 15,42-22-15,0 0 16,0 0-16,0 0 16,0 0-16,21 1 0,0-22 15,0 0-15,0 0 0,22 0 0,-22 0 16</inkml:trace>
  <inkml:trace contextRef="#ctx0" brushRef="#br1" timeOffset="105054.86">11980 10986 0,'0'21'31,"-21"0"-31,0-21 16,21 21-16,0 21 0,0-20 16,-21-1-16,21 0 0,-21 0 0,21 0 15,0 0-15,0 1 0,0-1 16,0 0-16,21-21 15,0 0-15,0 0 0,0 0 16,0 0-16,1 0 16,-1-21-16,0 21 0,0-21 0,0-1 15,0 1-15,1 0 0,-1 0 0,-21 0 16,21-22-16,-21 22 16,21 0-16,-21 0 15,0 42 1,0 0-1,0 0-15,-21 1 0,21-1 16,0 0-16,0 0 0,0 0 16,0 0-16,0 1 0,0-1 15,21-21-15,0 0 16,0 0-16,1 0 0,-1 0 0,0 0 16,0 0-16,0 0 0,0-21 0,22-1 15,-22 1 1,0 0-16,0-21 0,-21 21 0,21-1 0,-21 1 15,0-42-15,0 42 0,0-22 16,0 22-16,-21 0 16,0 21-1,0 0-15,0 0 0,0 21 16,21 0 0,0 0-1,0 1-15,21-22 16,0 0-16</inkml:trace>
  <inkml:trace contextRef="#ctx0" brushRef="#br1" timeOffset="105528.01">12827 10901 0,'0'0'0,"0"21"31,0 0-31,0 0 15,0 1-15,0-1 16,0 0-16,0 0 0,0 0 16,0 0-16,-21 1 0,21-1 0,0 0 15,0 0-15,0 0 16,0 0-16,-21-21 16,21-21 30,0 0-46,0 0 0,0 0 16,0 0-16,0-1 0,0 1 0,42-63 16,-21 41-1,0 1-15,0 21 0,1 0 16,20-1-16,-21 22 0,21-21 16,1 21-16,-22 0 0,0 0 0,0 21 15,-21 1-15,21-1 0,-21 0 0,0 0 16,22 0-16,-22 22 0,0-22 15,0 0-15,0 21 0,0-21 16,0 1-16,0-1 0,-22 0 0,22 0 0,-21 0 31,21 0-31,-21-21 0,0 22 16,0-22-16,0 0 16,-1 0-16</inkml:trace>
  <inkml:trace contextRef="#ctx0" brushRef="#br1" timeOffset="106621.39">6054 12340 0,'0'-21'0,"0"0"15,0 0 1,0 0-16,0-1 0,0 1 16,0 0-16,21 0 15,0 0-15,0 0 16,0 21-16,0 0 0,1 0 16,-1 0-16,0 0 15,0 0-15,0 21 0,0 21 16,1-21-16,-22 0 0,21 64 15,-21-64-15,0 22 16,0-22-16,0 21 0,-21 22 16,-1-43-16,1 0 0,-21 21 0,21-21 15,0 1-15,-22-1 0,-20 21 16,42-42-16,-22 21 16,22-21-16,0 0 0,0 0 15,0 0-15,21-21 0,0 0 16,0 0-16,0-22 0,0 22 15,0 0-15,0 0 0,0 0 16,0 0-16,0-1 0,21 1 16,-21 0-16,21 21 0,0-21 0,0 21 15,0-21-15,1 21 0,-1 0 16,0 21-16,0 0 0,0-21 16,0 21-16,1 0 0,-1 1 0,0-1 15,-21 0-15,0 0 0,21 0 16,0 0-16,0 1 0,-21-1 15,0 0-15,22-21 0,-1 21 16,0-21 0,0-21-1</inkml:trace>
  <inkml:trace contextRef="#ctx0" brushRef="#br1" timeOffset="106802.28">6667 12488 0,'0'0'0,"22"0"16,-1 0 31,0 0-16,0 0-31</inkml:trace>
  <inkml:trace contextRef="#ctx0" brushRef="#br1" timeOffset="107310.5">7683 12234 0,'0'-21'0,"0"42"0,0-63 15,-21 42-15,21-21 0,0 42 31,0 21-31,0-20 16,-21-1-16,21 21 0,0-21 0,0 22 16,0-22-16,0 42 15,-21 1-15,21-43 0,0 0 16,0 21-16,0-20 16,0-44 15,0 1-16</inkml:trace>
  <inkml:trace contextRef="#ctx0" brushRef="#br1" timeOffset="107781.78">7578 12298 0,'0'0'0,"-22"-21"0,22 0 0,0-1 16,0 1-16,0 0 0,0 0 16,0 0-16,0 0 0,0-1 15,22 22-15,-1 0 0,42 0 16,-20 0-16,-22 0 0,21 0 15,-21 0-15,22 22 0,-22-1 0,0 21 16,0 0 0,-21 22-16,0-43 0,0 21 15,-42 1-15,21-22 0,-1 0 16,-20 0-16,21 0 0,0-21 16,0 22-16,-1-22 0,1 0 15,21-22 1,21 22-1,1-21-15,-22 0 0,21 21 0,21 0 16,-21-21-16,0 21 0,22 0 0,-22 0 16,21 0-16,-21 0 0,22 0 15,-1 0-15,-21 21 0,0 0 0,22 0 16,-43 1 0,0-1-16,0 0 0,-21 0 15,-22-21-15,22 21 0,-21 0 0,21-21 16,-22 22-16,1-1 0,0-21 15,20 0-15,1 0 0,-21 0 0,21 0 16,0 0-16,-1 0 16,22-21-1,0-1-15,22 22 16,-1-21-16,0 21 0,0-21 0,0 21 16,22-21-16</inkml:trace>
  <inkml:trace contextRef="#ctx0" brushRef="#br1" timeOffset="108126.64">8276 12361 0,'0'22'15,"0"-1"-15,0 0 0,-21 0 0,0 0 16,0 0-16,21 1 16,0-1-16,0 0 0,0 0 0,0 0 15,0 0-15,0 1 0,0-1 16,21-21-16,0 0 15,0 0-15,0 0 0,0 0 0,1 0 16,-1 0-16,0-21 0,0-1 16,21 22-16,-20-21 0,-1 0 15,0 0-15,-21 0 0,0 0 0,0-1 16,0 1-16,0 0 0,0 0 16,-42 21-16,20-21 0,1 0 0,0 21 15,0 0-15,-21 0 0,20 0 16,1 0-16,0 0 0,0 0 15,0 0-15,21 21 0,0 0 16,0 0 0,21-21-16,0 0 15,0 0-15,0 0 16,22 0-16</inkml:trace>
  <inkml:trace contextRef="#ctx0" brushRef="#br1" timeOffset="108395.49">8721 12150 0,'0'0'0,"21"-21"16,-21-1-16,0 1 16,0 42-1,0 1-15,-21-1 16,21 0-16,0 21 0,-22-21 16,22 22-16,0-22 0,0 21 0,0 1 0,0-22 15,0 21-15,0-21 16,-21 0-16,21 22 0,0-22 0,0 0 15,0 0-15,0 0 16,21-21 0,1 0-16,-1 0 0,0-21 15,0 0-15,0 0 0,0 0 0,-21 0 16,22-1-16,-1-20 0</inkml:trace>
  <inkml:trace contextRef="#ctx0" brushRef="#br1" timeOffset="108606.36">8996 12065 0,'0'0'0,"0"-21"0,0-43 15,0 86 17,0-1-32,0 0 0,0 0 15,0 21-15,0 1 0,0-22 0,0 21 16,0 1-16,0-1 0,-21 0 16,-1 22-16,22-22 0,-21-21 15,21 22-15,0-1 0,0-21 16,0 0-16,0 0 15,21-21-15,1 0 16,-1 0-16,0 0 0,0-21 0,0 0 16,0 0-16,1 0 0,-1 21 0</inkml:trace>
  <inkml:trace contextRef="#ctx0" brushRef="#br1" timeOffset="109446.4">9271 12383 0,'-21'0'31,"0"21"-31,21 0 16,-22 0-16,22 0 0,0 0 16,0 1-16,0-1 0,0 0 15,0 0-15,0 0 0,0 0 16,22-21 0,-1 0-16,0 0 0,0 0 0,0 0 15,0 0-15,-21-21 16,0 0-1,0 0-15,0 0 0,0 0 16,0-1-16,0 1 0,-21 0 16,21 0-16,-21 21 0,21-21 15,0 0-15,0-1 0,21 1 16,0 21-16,1 0 16,-1 0-16,0 0 15,0 0-15,0 0 0,0 0 0,1 21 16,-1 1-16,-21-1 0,21 0 15,-21 0-15,0 0 0,0 0 16,0 1-16,0-1 16,0 0-16,0 0 0,0 0 15,0-42 32,0 0-31,0 0-16,0 0 0,0-1 15,0 1-15,21 0 0,-21 0 16,21 0-16,0-22 0,-21 22 0,22 0 16,-1 0-16,0 0 0,0 21 15,0 0-15,0 0 0,1 0 0,-1 0 16,0 21-16,-21 0 0,21 0 16,0 0-16,0 1 0,-21 41 15,0-42 1,0 0-16,0 1 0,0-1 15,-21-21 17,21-21-17,0-1-15,0 1 16,0 0-16,0 0 0,21 0 16,1 0-16,-1-22 15,-21 22-15,63-42 16,-20 41-16,-22 1 0,0 21 0,0 0 15,0 0-15,22 0 0,-1 43 16,-21-1-16,0-21 16,-21 21-16,21-20 0,-21-1 0,0 0 15,0 21-15,0-21 0,0 1 16,0-1-16,0 0 0,0 0 16,-21-21-1,0 0 1,0 0-16,0-21 15,0 0-15,-1 21 0</inkml:trace>
  <inkml:trace contextRef="#ctx0" brushRef="#br1" timeOffset="109691.26">8678 12129 0,'0'0'16,"0"21"-16,21-21 16,1 0-16,20 0 15,-21 0-15,21 0 0,1 0 16,-1 0-16,0 0 0,1 0 0,-1 0 16,0-21-16,1 21 0,-1 0 15,-21 0-15,0 0 0,1 0 0,-1 0 16,0 0-16,0-22 0,0 22 15,0 0-15</inkml:trace>
  <inkml:trace contextRef="#ctx0" brushRef="#br1" timeOffset="110026.06">11028 11959 0,'0'0'0,"0"-21"0,0 0 16,-21 21 0,-1 0-16,1 0 15,21 21-15,0 0 0,-21 0 0,0 22 16,21-22-16,-21 21 0,21 1 15,0-22-15,0 21 0,-21 0 0,21-20 16,-22 41-16,22-42 16,0 22-16,0-22 0,0 0 15,0 0 1,22-21-16,-1 0 0,0 0 16,0-21-16,0 21 0</inkml:trace>
  <inkml:trace contextRef="#ctx0" brushRef="#br1" timeOffset="110362.87">11218 12129 0,'-21'21'16,"0"0"-16,0 0 0,0 0 16,21 0-16,0 1 0,0-1 15,-22 0-15,22 0 0,0 0 0,0 0 16,22 1-16,-22-1 15,21-21-15,0 0 0,0 21 0,21-21 16,-20 0-16,-1 0 0,0 0 16,42-21-16,-41 0 15,-22-1-15,0 1 16,0 0-16,0 0 0,0 0 0,0 0 16,0-22-1,-43 1-15,22 42 0,0 0 0,0-21 16,0 21-16,-1 0 15,1 0-15,0 0 0,0 0 0,0 21 32,0-21-17</inkml:trace>
  <inkml:trace contextRef="#ctx0" brushRef="#br1" timeOffset="110570.76">10647 12086 0,'0'0'0,"-21"0"0,42 0 31,21 0-31,-21 0 0,0 0 16,22-21-16,-22 21 0,21 0 0,1 0 16,-1-21-16,0 21 0,1-21 15,-1 21-15,0 0 0,1 0 16,-1-21-16,-21 21 0,0 0 15</inkml:trace>
  <inkml:trace contextRef="#ctx0" brushRef="#br1" timeOffset="111056.73">12404 11811 0,'0'0'0,"21"-21"0,-21-21 16,0 63 31,0 0-47,0 0 15,0 0-15,0 22 0,0-22 0,0 21 16,0 0-16,-21 1 0,21-1 0,-22 0 16,22-20-16,-21 20 0,21-21 15,-21 21-15,21-20 0,0-1 16,0 0-16,0 0 0,0 0 16,21-21-1,0 0-15,1 0 16,-1-21-16,0 0 0</inkml:trace>
  <inkml:trace contextRef="#ctx0" brushRef="#br1" timeOffset="111420.21">12700 12023 0,'0'0'0,"0"21"31,-21 0-31,0 0 0,21 0 16,0 1-16,-22-1 0,22 0 0,-21 0 15,21 0-15,0 0 0,0 1 16,0-1-16,21-21 16,1 21-16,-1-21 0,0 0 0,0 0 15,0 0-15,0 0 0,1 0 16,-1 0-16,21-21 0,-21 21 0,0-21 16,1-22-16,-1 43 0,-21-21 15,0 0-15,0-21 0,0 20 16,0 1-16,0 0 0,-21 0 15,-1 0-15,1 21 0,0-21 0,0 21 16,0 0-16,0 0 0,-1 0 0,1 0 16,0 0-16,0 21 0,0 0 15,21 42 1,0-41-16,0-1 16,21-21-16,0 21 0,0-21 0,0 0 15,22 0-15,-22 0 0,21 0 0</inkml:trace>
  <inkml:trace contextRef="#ctx0" brushRef="#br1" timeOffset="111710.04">13314 12044 0,'0'0'16,"-21"0"-16,21-21 16,-22 21-16,1 0 15,0 21-15,21 0 0,0 0 16,0 0-16,0 22 0,-21 63 15,21-43 1,-21-21-16,21 1 0,0-1 0,0 22 16,0-22-16,-21 0 0,21 1 15,0-1-15,-22-21 0,22 21 0,0 1 16,0-22-16,0 0 0,0 0 0,0 0 16,0 1-16,0-1 0,22-21 31,-22-21-31,21-1 15,-21 1-15,21 0 0,-21 0 16,0 0-16,21-22 0</inkml:trace>
  <inkml:trace contextRef="#ctx0" brushRef="#br1" timeOffset="111990.94">13271 12044 0,'0'-21'0,"0"42"0,0-63 0,0 20 16,0 1-1,22 21-15,-1-21 16,0 21-16,0 0 0,21 0 0,1 0 16,-22 0-16,21 21 0,1-21 15,-22 21-15,0 1 0,0-1 0,0 21 16,-21-21-16,0 0 0,0 22 16,0-22-16,-21 0 0,0 0 0,-64 43 15,22-43 1,20-21-16,1 0 0,21 0 15,0 0-15,-22 0 0,22 0 0,0 0 16,0 0-16,-21 0 0,20 0 0,1-21 16,21 0-16,-42-22 15</inkml:trace>
  <inkml:trace contextRef="#ctx0" brushRef="#br1" timeOffset="112270.78">12171 11832 0,'0'0'0,"21"0"16,0 0-16,0 0 15,0 0-15,22 0 0,-22-21 16,21 21-16,1 0 0,-1 0 0,0-21 15,1 21-15,-22 0 0,21 0 16,64-21-16,-64 21 16,-63 0 15,0 0-15,0 21-16</inkml:trace>
  <inkml:trace contextRef="#ctx0" brushRef="#br1" timeOffset="113327.15">6265 13208 0,'-21'0'0,"0"0"31,0 0-15,42-21 15,0 21-15,0 0-16,0 0 15,1 0-15,-1 0 0,0 0 0,0 0 16,0 0-16,0 0 15,1 0-15,-22 21 0,0 0 16,0 22-16,0-22 16,-22 0-16,1 0 0,0 0 0,-21 0 15,21 1-15,-22-1 0,22 0 16,0 0-16,-21-21 0,20 21 0,1-21 16,0 0-16,0 0 15,21-21 1,21 21-1,0-21-15,0 0 16,1 21-16,-1 0 0,21-21 16,0 21-16,-20 0 0,-1 0 15,0 0-15,0 0 0,21 0 16,-20 21-16,-1-21 0,0 21 0,0 0 16,0 0-16,-21 0 0,0 1 15,0-1-15,0 0 0,0 0 0,-42 0 16,21 0-16,0 1 0,-1-1 0,-20 0 15,21 0-15,-21 0 0,20 0 16,-20-21-16,21 22 0,0-22 0,0 0 16,-22 0-16,22 0 0,0 0 15,0 0-15,0 0 0,21-22 16,0 1-16,-22 21 0,22-21 16,0 0-1,0 0 1,0 0-1,22 21-15,-1-22 16</inkml:trace>
  <inkml:trace contextRef="#ctx0" brushRef="#br1" timeOffset="113535.03">6858 13568 0,'42'0'16,"-63"0"15,21-21 1</inkml:trace>
  <inkml:trace contextRef="#ctx0" brushRef="#br1" timeOffset="114238.85">8022 13356 0,'0'0'16,"42"-21"0,-20 21-16,-1-21 0,0 0 0,0 21 15,0-21-15,0 21 0,22-22 16,-43 1-16,21 0 16,-21 0-16,0 0 15,-21 21-15,0 0 0,-1 0 16,1 0-16,-21 0 15,21 0-15,-22 0 0,1 0 0,21 21 0,-21-21 16,-1 21-16,22 0 0,-21 0 16,21-21-16,-1 22 0,-20 20 15,42-21-15,0 0 16,0 0-16,21 1 0,0-1 16,1 0-16,20 0 0,-21-21 15,21 21-15,-20 0 0,62 1 16,-63-1-16,22 0 15,-22-21-15,0 21 0,0-21 0,-21 21 0,0 0 16,0 1-16,-21-1 16,0-21-16,0 0 0,-22 21 15,1-21-15,21 0 0,-21 0 0,-1 21 16,22-21-16,-21 0 0,21 0 16,-22 0-16,22 0 0,0 0 15,0-21-15,0 21 0,-1 0 0,22-21 16,0 0-16,-21 21 0,21-22 15,21 22 17,1-21-32,-1 21 0,0 0 0,0 0 15</inkml:trace>
  <inkml:trace contextRef="#ctx0" brushRef="#br1" timeOffset="114503.73">8424 13399 0,'0'0'0,"-21"0"15,0 0-15,0 0 16,0 0-16,-1 21 0,1 0 16,0-21-16,21 21 0,0 0 0,-21 0 15,21 1-15,-21-1 0,21 21 16,0-21-16,0 0 0,0 1 0,0-1 15,21 0-15,0-21 16,-21 21-16,21-21 0,0 0 0,1 0 16,-1 0-16,21 0 0,-21 0 15,0 0-15,1 0 0,-1 0 16,0 0-16</inkml:trace>
  <inkml:trace contextRef="#ctx0" brushRef="#br1" timeOffset="114859.52">8636 13547 0,'0'-21'15,"0"42"-15,0-64 0,0 22 0,21 0 16,-21 0-16,21 21 16,0-21-16,1 21 0,-1 0 15,0-21-15,0 21 0,0 0 16,0 0-16,1 0 0,-1 0 16,0 21-16,0 0 0,0 0 0,0 43 15,-21-22 1,0-21-16,0 0 0,0 22 15,0-22-15,0 0 0,-21 0 16,0-21-16,0 0 31,21-21-15,0 0-16,0 0 16,0-1-16,0-20 0,0 21 15,0-43-15,21 43 0,-21 0 16,21 0-16,0 0 15,1 0-15,-22-1 0,21 22 0,0 0 16,0 0-16,0 0 0,22 0 16,-1 0-1</inkml:trace>
  <inkml:trace contextRef="#ctx0" brushRef="#br1" timeOffset="115258.59">9440 13377 0,'0'-21'16,"-21"21"0,0 0-16,0 0 0,0 0 15,-1 21-15,22 1 16,-21-22-16,0 21 0,21 0 0,0 0 16,-21 0-16,0 43 0,21-43 15,0 0-15,0 0 0,0 0 16,0 22-16,21-22 0,0-21 15,0 21-15,0-21 0,1 0 16,-1 0-16,0 0 0,21 0 16,-21 0-16,22-21 15,-22 0-15,0 0 0,-21-1 16,21 1-16,-21 0 0,0 0 0,0-43 16,-21-20-1,0 63-15,0-1 16,0 1-16,-1 0 0,1 21 15,0 0-15,0 0 0,0 0 16,21 21 0,-21-21-16,21 21 0,0 1 15,0-1-15,21-21 16,0 0-16</inkml:trace>
  <inkml:trace contextRef="#ctx0" brushRef="#br1" timeOffset="115536.43">9864 13187 0,'0'0'15,"0"-21"1,-22 42 0,1 0-16,21 0 15,-21 0-15,0 22 0,21-22 16,0 0-16,0 21 0,-21 1 0,21-22 15,0 21-15,0 1 0,0-22 16,0 42-16,0-42 16,0 22-16,0-22 0,21-21 0,-21 21 15,21 0-15,0-21 0,22 0 16,-22 0-16,0 0 16,-21-21-16,21 0 0,0 0 0,0 0 15</inkml:trace>
  <inkml:trace contextRef="#ctx0" brushRef="#br1" timeOffset="115754.89">10139 13208 0,'0'0'0,"0"-21"16,0 0-16,0-22 15,0 65 1,0-1 0,0 0-16,-21 21 0,21-21 15,-22 22-15,22-1 0,-21-21 0,21 22 16,0-1-16,0 0 0,0-21 0,0 22 15,0-22-15,0 0 0,0 21 16,0-20-16,21-1 0,1-21 16,-1 0-16,0 0 0,0 0 0,21 0 15,-20 0-15,-1 0 0,0 0 16,0-21-16</inkml:trace>
  <inkml:trace contextRef="#ctx0" brushRef="#br1" timeOffset="116238.6">11176 13060 0,'0'0'0,"0"21"31,-21 0-15,21 0-16,-21 1 0,21-1 0,0 0 0,0 21 16,-22-21-16,22 22 0,0-22 15,-21 0-15,21 0 0,0 22 16,0-22-16,0 0 0,0 0 0,0 0 15,0 0-15,0 1 0,21-22 32,1 0-32,-1-22 15,0 22-15</inkml:trace>
  <inkml:trace contextRef="#ctx0" brushRef="#br1" timeOffset="116568.93">11472 13250 0,'0'0'0,"21"-21"0,-42 21 31,21 21-31,-21 1 16,0-22-16,0 21 0,21 0 15,0 0-15,-21 0 0,21 0 0,0 1 16,0-1-16,0 0 0,0 0 16,0 0-16,21-21 0,0 21 0,0-21 15,21 0-15,-20 0 0,-1 0 16,21 0-16,-21 0 0,0 0 15,22-21-15,-22 21 0,0-21 16,0 0-16,0 0 0,1 21 0,-22-21 16,0-1-16,0 1 0,0 0 15,-22 0-15,1 0 0,0 21 16,0-21-16,0 21 0,0 0 0,-1-22 16,1 22-16,0 0 15,0 0-15,0 0 16,21-21-1,-21 21-15</inkml:trace>
  <inkml:trace contextRef="#ctx0" brushRef="#br1" timeOffset="116777.81">11155 13145 0,'21'0'15,"21"0"-15,-21 0 16,22 0-16,-1-22 0,0 22 16,1-21-16,20 21 0,-20 0 0,20-21 15,-21 0-15,1 21 0,-1 0 0,-21 0 16,22-21-16,-22 21 0,0-21 16</inkml:trace>
  <inkml:trace contextRef="#ctx0" brushRef="#br1" timeOffset="117306.52">12636 13145 0,'-21'0'16,"0"0"0,21 21-16,0 0 0,0 21 15,0-21-15,0 22 0,0-1 0,0 0 16,0 1-16,-21 20 0,21-20 15,0 20-15,-21 1 0,21-22 0,0 21 16,0-20-16,0 20 0,0-20 0,0-1 16,0 0-16,0 1 0,0-22 15,0 0-15,0 21 0,0-21 16,0 1-16,0-44 31,0 1-31,0 0 16,0 0-16,0 0 0</inkml:trace>
  <inkml:trace contextRef="#ctx0" brushRef="#br1" timeOffset="117591.02">12552 13356 0,'0'0'16,"0"-42"-16,0 0 0,0 20 0,0-41 16,0 21-1,21 42-15,0-22 0,0 1 0,0 21 16,1 0-16,20-21 0,0 21 0,22 0 15,-22 0-15,0 0 16,1 21-16,-1 0 0,-21 1 16,0-1-16,-21 0 0,0 0 0,0 0 15,0 0-15,-21 1 0,-21-1 0,21 0 16,-22 0-16,1 0 0,0-21 16,-1 21-16,1 1 0,21-22 0,-21 0 15,20 0-15,1 0 0,21 21 0,21-21 31,22-21-15,-22-1-16,0 22 0,21-21 0</inkml:trace>
  <inkml:trace contextRef="#ctx0" brushRef="#br1" timeOffset="118023.28">13420 13081 0,'0'0'0,"-22"0"0,1-21 0,0 21 16,0 0-16,0 0 16,-22 0-16,22 21 0,0-21 0,0 21 15,-21 22-15,-1-22 0,22 0 16,21 21-16,-21-21 0,21 1 16,-21-1-16,21 21 15,0-21-15,0 0 0,21-21 16,0 0-16,0 0 0,22 0 15,-22 0-15,0 0 0,21 0 0,-21-21 16,22 0-16,-22 21 0,21-21 16,-21 0-16,1 0 0,-1 21 0,0-22 15,0 1-15,-21 0 0,0 0 0,0-21 16,0 20-16,0 1 16,0 42-1,0 1 1,0-1-16,0 0 0,0 0 15,0 0-15,0 0 0,0 1 16,0-1-16,0 0 0,0 0 0,21 0 16,-21 0-16,21 1 0,-21-1 15,22-21-15,-1 21 0,0-21 16,0 0-16,0 0 0,0 0 16,1 0-16</inkml:trace>
  <inkml:trace contextRef="#ctx0" brushRef="#br1" timeOffset="118362.09">13716 13272 0,'0'0'16,"0"-22"-16,0 1 0,0-21 16,0 21-16,0 0 0,21-1 15,0 22-15,0-21 16,1 21-16,-1 0 0,0 21 16,0 1-16,0-1 15,0 0-15,-21 0 0,22 0 0,-1 0 16,-21 1-16,21 20 0,-21-21 0,0 0 15,0 22-15,0-1 16,0-21-16,-21 0 0,0-21 16,21 21-16,-22-21 0,22-21 31,0 0-31,0 0 0,0 0 16,0 0-16,0-1 0,0 1 15,0 0-15,22-21 0,-22 21 16,0-1-16,21-20 0,0 21 0,-21 0 15,21 0-15,0-1 0,-21 1 16,21 21-16,1-21 0,-1 21 16,0-21-16,0 21 0,0 0 0</inkml:trace>
  <inkml:trace contextRef="#ctx0" brushRef="#br1" timeOffset="118781.85">14478 12912 0,'0'-21'16,"-21"21"-16,0 0 16,-1 0-16,1 21 15,21 0-15,-21 0 16,21 0-16,-21 43 16,21-22-16,0 0 0,0 1 0,-21-22 15,21 21-15,0 1 0,0-22 0,0 0 16,0 21-16,0-21 0,0 1 0,0-1 15,21-21-15,0 21 0,0 0 16,0-21-16,1 0 0,-1 0 16,0 0-16,21 0 0,1 0 15,-1-21-15,-21 0 0,0 21 0,22-43 16,-22 1 0,-21 21-16,21 0 0,-21 0 0,0-1 15,0 1-15,0 42 31,0 1-15,0-1-16,0 0 0,0 0 16,0 0-16,0 0 15,0 1-15</inkml:trace>
  <inkml:trace contextRef="#ctx0" brushRef="#br1" timeOffset="118966.37">14774 13018 0,'0'0'0,"0"-22"16,0 44 31,0-1-16</inkml:trace>
  <inkml:trace contextRef="#ctx0" brushRef="#br1" timeOffset="119136.63">14287 13187 0,'0'0'0,"-21"21"0,42-21 31,1 0-31,20 0 0,-21 0 0,21 0 16,-20 0-16</inkml:trace>
  <inkml:trace contextRef="#ctx0" brushRef="#br1" timeOffset="119438.46">15282 13081 0,'-42'0'15,"21"0"-15,0 0 0,-1 0 16,1 0-16,0 0 0,-42 64 15,20-22-15,22-21 16,0 0-16,21 0 0,0 1 16,-21-1-16,21 21 0,0-21 0,0 0 15,0 1-15,21-1 16,0 0-16,0-21 0,0 0 0,22 21 16,-22-21-16,21 0 0,-21 0 15,1 0-15,20-21 0,-21 0 16,21 21-16,-20-21 0</inkml:trace>
  <inkml:trace contextRef="#ctx0" brushRef="#br1" timeOffset="120042.28">15494 13208 0,'0'0'0,"0"-21"0,0 0 15,0 0-15,-21 21 32,0 0-32,21 21 15,-22 0-15,22 0 0,0 0 0,0 0 16,0 1-16,0-1 0,0 0 15,0 0-15,0 0 0,0 0 16,22-21-16,-1 22 16,0-22-16,0 0 0,0 0 15,0 0-15,1 0 0,-1 0 16,21-22-16,-21 1 16,0 21-16,-21-21 0,0 0 0,22 0 15,-22 0-15,21-1 0,-21 1 0,0 0 16,0 0-16,0 0 0,0 0 15,0 42 17,0 0-32,0 0 0,0 0 15,-21 0-15,21 1 0,0-1 16,0 0-16,0 0 0,0 0 16,0 0-16,21-21 0,0 22 15,0-22-15,0 0 0,22 21 16,-22-21-16,0 0 0,21 0 0,-21 0 15,1 0-15,-22-21 0,21 21 16,0-22-16,0 1 0,-21 0 0,0 0 16,21-21-16,-21 20 0,0-20 15,0 0-15,0-1 0,0 1 16,0 0-16,0-1 0,0 1 0,0 0 0,0 21 16,0-22-16,0 22 0,0 42 31,-21 0-31,21 22 15,-21-1-15,21-21 0,0 22 16,-21-1-16,21 0 0,0 1 0,0-1 16,0 0-16,0-21 0,0 22 0,0-22 15,0 0-15,0 0 0,0 0 16,0 1-16,42-1 0,-21-21 16,0 0-16,1 0 0,20 0 15,-21 0-15,21 0 0</inkml:trace>
  <inkml:trace contextRef="#ctx0" brushRef="#br1" timeOffset="120440.96">16531 13208 0,'0'0'0,"0"-21"0,0 0 15,0 0-15,-21-1 16,0 22 0,0 0-16,-1 0 0,1 0 0,0 22 15,0-22-15,0 21 0,0 0 0,-1 0 16,1 0-16,21 0 0,-21 22 15,21-22-15,0 0 16,0 0-16,0 0 0,0 1 0,21-1 16,0-21-1,1 0-15,-1 0 0,0 0 0,0 0 16,0 0-16,0 0 0,1-21 16,20-22-16,-21 43 0,-21-21 15,21-42-15,-21 41 0,0 1 16,0 0-16,0 0 15,0 0-15,0 0 0,-21 42 32,21 0-32,-21 0 15,21 0-15,0 0 0,0 1 0,0-1 16,0 21 0,0-21-16,21 0 0,0-21 15,0 22-15,1-22 16,-1 0-16,0 0 0,42 0 15</inkml:trace>
  <inkml:trace contextRef="#ctx0" brushRef="#br1" timeOffset="120774.77">16891 13229 0,'0'0'0,"0"-21"0,0 0 0,0 0 16,0 0-16,21 21 15,0 0 1,0 0-1,1 0-15,-22 21 0,21 0 16,-21 0-16,21 0 0,-21 0 16,0 1-16,0-1 0,0 0 15,0 0-15,0 0 0,0 0 16,0 1-16,0-1 0,-21-21 16,0 0-16,21-21 31,0-1-16,0 1-15,21 0 0,-21 0 16,42-43-16,-21 43 16,0 0-16,1 0 0,-1 0 15,-21 0-15,21-1 0,0 1 0,0 21 16,-21-21-16,21 21 16,-21-21-16</inkml:trace>
  <inkml:trace contextRef="#ctx0" brushRef="#br1" timeOffset="121510.38">17822 12996 0,'0'0'0,"64"0"16,-43 0-16,0 0 16,0 0-16,0 0 0,1 0 0,-1 0 15,0 0-15,0 0 0,21 0 0,-20 0 16,20 0-16,-21 0 0,0-21 16,22 21-16,-22-21 0,0 21 15,-21-21-15,21 0 0,-21 0 16,-21-1-1,-21 22-15,20 0 0,1 0 16,-21 0-16,0 0 0,-1 0 0,22 0 16,-21 22-16,21-1 0,-1 0 15,-20-21-15,42 21 0,-21 0 0,21 0 16,0 1-16,0-1 0,0 0 16,0 0-16,0 0 0,21 0 15,0-21-15,22 22 0,-22-22 0,21 0 16,-21 0-16,22 0 15,-22 0-15,21 0 0,-21 0 0,0 0 16,1 0-16,-44 0 16,-20 0-1,21 0-15,-21 0 0,20 0 0,-20 0 16,0 0-16,-1 21 0,22 0 0,-42 0 16,-1 21-1,43-20-15,21-1 0,0 0 0,0 0 16,0 0-16,0 0 0,21 1 15,0-22-15,1 21 16,20-21-16,43 0 0,-1 0 16,-20 0-16,-22 0 0,22 0 15,-1-21-15,-21 21 0,22-22 16,42-20-16,-64 21 0</inkml:trace>
  <inkml:trace contextRef="#ctx0" brushRef="#br1" timeOffset="121752.76">18838 12869 0,'0'0'15,"0"-42"-15,21 0 0,-21 21 0,0-1 16,0 1-16,0 0 0,0 42 31,0 0-31,0 1 0,0 20 0,-21 0 16,21 1-16,-21-1 0,0 0 16,21 1-16,-21 20 0,21-21 15,-21-20-15,-1 20 0,22 0 0,0-21 16,-21 43-16,21-22 15,0-21-15,0 1 0,0-1 16,21-21 0,1 0-1,-1-21-15,-21-1 0,21 1 16</inkml:trace>
  <inkml:trace contextRef="#ctx0" brushRef="#br1" timeOffset="122089.57">18902 13229 0,'0'21'16,"21"-21"0,0 0-1,0 0-15,0 0 0,1 0 0,20 0 16,-21 0-16,0 0 16,0 0-16,1 0 0,-22-21 0,21 21 15,-21-21-15,21 21 0,-21-21 0,0 0 16,-21 0-1,0 21-15,-1 0 0,1 0 16,0 0-16,0 0 0,0 0 16,0 0-16,21 21 15,0 0-15,-22 0 0,22 0 0,0 0 16,0 1-16,0-1 0,0 0 16,0 0-16,0 0 0,22-21 15,-1 21-15,0-21 0,-21 22 0,21-22 16,21 0-16,-20 0 0,-1 0 15,21 0-15,-21 0 0,43-22 16,20 1-16</inkml:trace>
  <inkml:trace contextRef="#ctx0" brushRef="#br1" timeOffset="122742.56">19579 13123 0,'0'0'0,"0"-21"15,-21 42 1,0 1-1,21-1-15,0 0 16,-21 0-16,21 0 0,0 0 0,0 1 16,0-1-16,0 0 0,-22 0 15,22 0-15,-21-21 16,21 21-16,0-42 47,0 0-32,0 0-15,0 0 0,0 0 0,0-1 16,21 1-16,1 0 0,-1 0 16,0 0-16,0 0 0,-21-1 0,21 1 15,0 0-15,1 21 0,-1 0 0,0 0 16,0 0-16,0 0 16,0 0-16,-21 21 0,22 22 15,-22-22-15,0 0 0,0 0 16,0 0-16,21 0 0,-21 1 15,0-1-15,0 0 0,0 0 16,0-42 47,0 0-63,0 0 15,21-1-15,-21 1 0,21 0 0,0 0 16,0 0-16,1 0 0,-1-1 15,42-41-15,-42 42 16,1 0-16,20 21 0,-21 0 16,0 0-16,-21 21 15,0 0-15,0 0 0,21 0 0,-21 43 16,0-43 0,0 0-16,0 0 0,0 0 0,0 1 15,0-1-15,-21 0 0,21 0 16,0 0-1,-21-21-15,42-21 47,-21 0-47</inkml:trace>
  <inkml:trace contextRef="#ctx0" brushRef="#br1" timeOffset="123107.35">20320 13187 0,'0'21'32,"0"0"-32,21-21 15,0 0-15,0 0 16,1 0-16,-1 0 0,0 0 16,0 0-16,0 0 0,0-21 0,1 0 15,-22 0 1,0 0-16,0-1 15,-22 22 1,1 0-16,0 0 0,0 0 16,0 0-16,0 0 0,-1 0 15,1 22-15,21-1 0,0 0 16,-21 0-16,21 0 0,0 0 16,0 1-16,0-1 0,0 0 0,0 0 15,0 0-15,21 0 16,0-21-16,1 0 15,-1 0-15,0 0 0,21 0 16,-21 0-16,1 0 0,-1 0 0,21-21 16,-21 21-16,22-21 0</inkml:trace>
  <inkml:trace contextRef="#ctx0" brushRef="#br1" timeOffset="123573.6">20849 13145 0,'0'21'0,"0"-42"0,0-1 15,0 1-15,0 0 0,0 42 47,0 0-47,0 1 16,0-1-16,0 0 15,0 0-15,0 0 0,0 0 16,0 1-16,-21-1 0,21 0 0,0 0 16,0 0-1,-21-21 1,21-21 31,0 0-47,0 0 0,0 0 15,21-1-15,0 1 0,0-21 16,0 21-16,1 0 0,-1-1 0,0-20 16,0 21-16,21 0 0,-20 0 15,-1 21-15,0 0 0,0 0 16,0 0-16,0 0 0,1 21 15,-22 0-15,21 0 16,-21 0-16,0 0 0,0 22 0,0-22 16,0 0-16,0 0 0,0 0 0,0 1 15,0 20-15,0-21 16,0 0-16,0-42 47,0 0-32,21 21-15,-21-21 0</inkml:trace>
  <inkml:trace contextRef="#ctx0" brushRef="#br1" timeOffset="123890.42">21548 12721 0,'0'0'0,"0"-21"0,0 0 16,0 0-16,-22 21 31,22 21-31,-21 0 0,0 0 0,0 43 16,0-22-16,21 0 15,-21 1-15,-1-1 0,1 0 0,21 1 16,-21-1-16,0 0 0,21 1 0,0-22 16,0 0-16,-21 21 15,21-20-15,0-1 0,0 0 0,0 0 16,0 0-16,21-21 0,0 0 15,0 0-15,0 0 16,1 0-16,-1 0 0,0 0 16,21-21-16,1 0 15,-22 21-15,0-21 0,21 0 16,-21-1-16,1 1 0,-1 0 0,0 0 0</inkml:trace>
  <inkml:trace contextRef="#ctx0" brushRef="#br1" timeOffset="124182.91">21399 12954 0,'-21'0'15,"42"0"-15,-63-21 0,42 0 32,21 21-32,-21-21 15,21 21-15,1-22 0,-1 22 0,0 0 16,21-21-16,-21 21 0,1 0 15,20 0-15,-21 0 0,21 0 0,-20 0 16,-1 0-16,21 0 0,-21 0 16,0 0-16,1 0 0,-1 0 15</inkml:trace>
  <inkml:trace contextRef="#ctx0" brushRef="#br1" timeOffset="135289.14">1376 14986 0,'21'0'16,"-21"21"15,-21-21-16,0 0 17,-1 0-17,22-21 1,0 0 0,0 0-16,0 0 15,22-1-15,-1 22 16,0-21-16,-21 0 0,21 21 0,0 0 15,0 0-15,1-21 16,-1 21-16,0 0 16,0 0-16,0 21 0,-21 0 0,0 0 15,21-21-15,-21 22 0,0-1 16,0 21-16,0-21 0,0 0 0,0 22 16,0-1-16,0-21 0,-21 22 15,0-1-15,0 0 0,0-21 16,-22 22-16,1 20 15,0-20-15,21-22 0,-22 0 16,22 21-16,-21-21 0,21-21 0,-1 22 16,-41-1-16,21-21 15,20 0-15,1 0 16,0 0-16,0-21 16,21-1-16,-21 1 15,21 0-15,0-21 0,0 21 16,0-22-16,0 1 0,0 21 15,0 0-15,0-1 0,0 1 0,0 0 16,0 0-16,21 0 16,0 21-16,0 0 15,0 0-15,22 0 16,-22 0-16,0 21 0,0 0 16,0 21-16,1-20 0,-1-1 0,0 0 15,-21 21-15,0-21 0,21 22 16,-21-22-16,21 0 0,-21 0 15,0 22-15,21-1 16,1-42-16,-22 21 16,21-21-16,0 0 0,0 0 15,0 0 1,0-21-16,-21 0 16,22 0-16,-1 21 15</inkml:trace>
  <inkml:trace contextRef="#ctx0" brushRef="#br1" timeOffset="135638.93">1884 15367 0,'0'21'16,"21"-21"31,-21-21-32,0 0 1,0 0-16,0 0 16,-21 21-1,0 0-15,-1 0 16,1 21-16,0 0 15,21 0-15,-21-21 16,21 21-16,0 0 16,21-21 15,0 0-31,0 0 16</inkml:trace>
  <inkml:trace contextRef="#ctx0" brushRef="#br1" timeOffset="142747.42">3535 14880 0,'0'21'16,"0"1"15,0-44 125</inkml:trace>
  <inkml:trace contextRef="#ctx0" brushRef="#br1" timeOffset="143871.29">3662 14944 0,'0'-21'62,"0"-1"-46,0 1 15,0 0-15,-21 0 0,-1 21-16,1 0 15,0 0-15,0-21 0,0 21 16,0 0-16,-1 0 0,1 0 15,0 0-15,0 0 16,0 0-16,0 0 0,-1 21 16,1 0-16,0-21 15,0 21-15,0 0 0,21 1 16,-21-1-16,-1 0 0,22 0 0,-21 0 16,21 0-16,-21 22 0,21-22 15,-21 21-15,21 22 16,0-43-16,0 21 0,0 1 15,0-22-15,0 0 0,21 42 16,21-20 0,-20-43-16,-1 21 0,0-21 15,0 0-15,0 0 0,22 0 0,-22 0 16,21 0-16,-21 0 0,22 0 16,-1 0-16,0-21 0,-21 0 0,22-1 15,-1 22-15,0-21 0,22-42 16,-43 42-16,0-22 15,0 1-15,1 21 0,-1-22 16,0 1-16,-21 0 0,0-1 0,0 22 16,0-21-16,0 0 0,0-1 15,21-41-15,-21 41 16,0 22-16,0 0 16,0 0-16,0 0 0,0-1 0,0 1 15,0 42 16,0 1-31,0 20 16,0-21-16,0 21 16,-21 1-16,21-22 0,-21 21 15,21 1-15,0-22 0,0 21 16,0 22-16,0-22 0,0 0 16,0-21-16,0 22 0,0-22 15,0 21-15,0-21 0,21 1 0,-21-1 16,21 0-16,0 0 0,0-21 15,1 21-15,-1-21 0,0 0 16,0 0-16,0 0 16,0 0-16,1 0 0,-1-21 0,0 21 15,0-21-15,0 0 0,0 0 16,-21-1-16,22 1 0,-1 0 16,-21-21-16,21 21 0,-21-1 0,0 1 15,0 0-15,0 0 0,0 0 16,0 0-16,0 42 47,0 0-47,0 0 0,0 0 15,0 0-15,0 1 0,0-1 0,0 0 16,0 0-16,0 21 16,0-20-16,21-1 15,0-21-15,0 0 16,1 0-16,-1 0 15,0 0-15,0 0 16,0-21-16,-21-1 16,21 22-16,-21-21 0,0 0 0,0 0 15,22 0-15</inkml:trace>
  <inkml:trace contextRef="#ctx0" brushRef="#br1" timeOffset="144216.1">4445 14774 0,'0'0'0,"-21"0"0,0 22 15,21-1 1,0 0 0,21-21-1,0 0-15,0 0 16,0 0-16,-21-21 15,0 0 1,0-1 0,-21 22-16,0 0 15,0 0-15,0 0 0,-1 0 32,22 22-32,-21-22 15,21 21-15,0 0 16,0 0-16,0 0 15,21-21-15,1 0 0,-1 0 16,0 0-16</inkml:trace>
  <inkml:trace contextRef="#ctx0" brushRef="#br1" timeOffset="145439.01">4911 15007 0,'0'0'0,"21"0"0,-21-21 15,0 0-15,0 0 16,0 0 0,-21 21-16,-1 0 15,1 0 1,0 0-16,0 21 0,21 0 15,-21-21-15,0 21 0,-1 0 0,22 0 16,0 22-16,-21-22 16,21 42-16,-21-41 0,21-1 15,0 21-15,0-21 0,0 22 16,0-22-16,21 0 0,0 0 16,22 0-16,20-21 15,-42 0-15,1 0 0,20 0 16,-21 0-16,0 0 0,0-21 15,22 0-15,-22 0 0,0 0 0,0-1 16,0-20-16,1 21 0,-1-21 0,0-1 16,0 1-16,-21 0 15,0-1-15,0 1 0,21-43 16,-21 43-16,0 0 0,0-1 16,0 22-16,0-21 0,0-1 15,0 22-15,0 0 0,0 0 16,0 42 15,0 0-31,0 0 0,0 22 16,0-22-16,0 0 0,0 21 0,0 1 15,0-22-15,0 21 0,0-21 16,0 1-16,0 20 0,0-21 16,0 21-16,-21-20 0,21-1 0,0 21 15,0-21-15,0 0 0,0 1 0,0-1 16,0 0-1,0 0 1,0-42 0,0 0-1,0 0-15,0-1 16,0 1-16,0 0 0,0 0 16,0 0-16,21 0 0,-21-1 0,21 1 15,1 0-15,-22 0 0,0 0 16,21 0-16,0 21 0,-21-22 0,0 1 15,21 21-15,0-21 16,0 21-16,1 0 16,-1 0-16,0 0 15,0 0-15,-21 21 16,0 0 0,0 1-1,-21-22-15,0 0 16,21 21-16,-43-21 15,1 21-15,21-21 0,0 0 16,21 21-16,-21-21 0,-1 0 16,22 21 46,0 0-46,0 1-16,0-1 15,0 0-15,0 0 0,22-21 16,-22 21-16,0 0 0,21 1 16,-21-1-16,0 0 0,0 0 15,21-21-15,-21 21 0,21 0 0,0-21 16,-21 22-16,21-22 0,1 0 16,-1 0-16,0 0 15,0 0-15,0 0 16,0-22-16,1 22 0,-1-21 0,0 0 15,0 0-15,0 0 16,-21 0 0,0-1-16,0 1 78</inkml:trace>
  <inkml:trace contextRef="#ctx0" brushRef="#br1" timeOffset="146706.81">6604 14753 0,'0'0'0,"21"-21"0,0 21 15,0-21-15,-21 0 16,22 0-16,-1-1 16,-21 1-16,0 0 0,0 0 15,0 0-15,0 0 16,-21 21-1,-1 0-15,1 0 16,0 0-16,0 0 16,0 21-16,0 0 0,-1 0 15,1 0-15,21 22 0,-42 20 0,21-21 16,0-20-16,-1 20 0,22 0 16,0-21-16,-21 22 0,21-22 0,0 21 15,0 1-15,0-22 0,0 0 16,0 21-16,21-21 0,1 1 0,-1-1 15,21-21-15,-21 21 0,0-21 16,22 0-16,-1 0 0,0 0 0,1 0 16,-1 0-16,0 0 0,43 0 15,-43-21-15,22 0 16,-22-1-16,1 1 0,-22 0 0,21 0 16,-21-21-16,0 20 0,1-20 15,-1 0-15,-21 21 0,0-22 0,0 1 16,0 0-16,0-1 0,0 1 15,-21 0-15,-1-1 0,-20 1 0,21 21 16,-21 0-16,-43-22 16,-42 43-16,85 0 15,-22 0-15,22 21 0,-1 1 16,1-1-16,0 21 0,-1-21 0,22 22 0,0-1 16,0 0-16,21 22 15,0 63 1,21-106-16,0 21 0,0-21 15,22 22-15,-1-22 0,43 21 16,-43-21-16,22-21 0,-22 0 0,21 0 16,-20 0-16,20 0 15,-20 0-15,-1 0 0,0 0 0,1-21 0,-22 0 16,21 0-16,-21 0 0,0 0 16,1-1-16,-1 1 0,0 0 15,-21-21-15,0 21 16,0-1-16,0 1 15,0 42 17,-21-21-32,21 22 0,0-1 0,-21 0 15,21 0-15,0 21 0,0-20 16,0-1-16,-22 21 16,22-21-16,0 0 15,-21 1-15,21-1 0,0 0 16,0-42 15,0 0-31,0-1 16,0 1-16,0 0 0,0 0 0,0 0 15,0 0-15,0-1 0,0 1 16,0-21-16,21 21 0,1 0 0,-1-1 16,21-20-16,0 0 15,-20 42-15,-1 0 0,0 0 16,21 0-16,-21 0 0,1 0 15,-1 0-15,0 21 0,-21 0 16,21 43 0,0-43-16,-21 42 0,0-42 15,0 1-15,0-1 0,0 0 16,-21 0-16,21 0 0,-21 0 0,21 1 16,0-1-16,0-42 46,21-1-30,0 1-16</inkml:trace>
  <inkml:trace contextRef="#ctx0" brushRef="#br1" timeOffset="147452.66">8721 15071 0,'0'0'0,"0"-21"0,0-1 15,0 1-15,0 0 16,0 0-16,0 0 16,0 0-16,0-1 0,0 1 15,0 0-15,0 0 16,0 0-16,0 0 0,-22 21 15,1-22-15,0 22 16,0 0-16,0 0 0,0 0 0,-1 0 16,1 0-16,0 22 0,-21-1 15,21-21-15,-1 21 0,1 0 0,0 0 16,0 0-16,0 22 0,0-22 16,-1 0-16,22 0 0,0 22 15,0-22-15,0 0 0,0 0 0,0 0 16,22 0-16,-1 1 15,0-22-15,0 0 0,0 0 0,0 0 16,1 0-16,-1 0 16,0 0-16,0-22 0,43-20 15,-43 21-15,0 0 0,0 0 16,0-1-16,0-20 0,1 21 16,-1-43-16,0 43 15,0-21-15,-21 21 0,0 0 16,0 42-1,0 0 1,0 0-16,0 0 16,0 0-16,0 22 0,0-22 0,0 0 15,0 21-15,0-20 0,0-1 16,0 0-16,42 42 0,-20-63 16,-22 22-16,42-1 0,-21-21 15,0 0-15,0 21 0,1-21 0,41 0 16,43-21-1,-85 21-15,21-21 0</inkml:trace>
  <inkml:trace contextRef="#ctx0" brushRef="#br1" timeOffset="148290.62">10181 14584 0,'0'0'0,"-21"-42"15,0 42 1,0-22-16,21 1 0,-22 21 16,22-21-16,-21 21 15,21 21 1,0 22 0,0-22-16,0 21 0,0 0 0,0-20 15,0 20-15,21 43 16,-21-43-16,0 0 0,0 1 15,0-1-15,0 0 0,0 1 0,0 41 16,0-41 0,0-22-16,0 0 0,-21-21 15,0 0 17,21-21-32,0 0 0,0-1 0,0 1 15,0-21-15,-21 21 0,21 0 16,0-22-16,0 22 0,0 0 0,0-21 15,21-1-15,0 22 0,22 0 16,-22 0-16,0 21 0,21-21 16,1 21-16,20 0 15,-21 0-15,-20 0 0,20 0 16,-21 21-16,21 0 0,-20 0 16,-22 0-16,0 0 0,0 22 15,0-1-15,0-21 0,-22 0 16,-20 1-16,21-1 0,0 0 0,-22 0 15,1 0-15,21-21 0,-21 21 16,-1-21-16,22 0 0,0 22 0,0-22 16,0 0-16,-1 0 0,1 0 15,0 0-15,42-22 32,0 22-32,1-21 15,-1 0-15,0 21 0</inkml:trace>
  <inkml:trace contextRef="#ctx0" brushRef="#br1" timeOffset="148798.26">10753 14753 0,'0'0'16,"0"21"15,0 1-31,-22-1 0,1 0 15,21 21-15,0-21 0,-21 1 16,21-1-16,-21 0 0,21 21 16,0 1-16,0-1 15,0-21-15,0 0 0,0 0 16,21 1-16,0-22 0,0 0 16,1 0-16,-1 0 0,21 0 15,-21 0-15,0-22 0,1 1 16,20-21-16,-21 21 0,0 0 15,0-1-15,1-20 0,-1 21 16,0 0-16,-21-22 0,0 22 0,0-21 16,21 21-16,-21 0 0,0-1 0,0 1 15,0 42 17,-21 1-32,21-1 0,0 0 15,-21 0-15,21 0 0,-21 0 16,21 1-16,0 20 0,0-21 0,0 21 15,0-20-15,0-1 0,0 21 16,0-21-16,21 0 0,0 1 0,-21-1 16,21-21-16,0 21 0,0 0 0,1-21 15,-1 0-15,0 0 0,0 0 16,0 0-16,0 0 0,1-21 0,20 0 16,-21 0-16,0-1 0,0-20 15,1 21-15,-1-21 0,0 20 16</inkml:trace>
  <inkml:trace contextRef="#ctx0" brushRef="#br1" timeOffset="149073.1">11493 14563 0,'0'-43'15,"0"22"-15,0 0 0,0 42 32,0 0-32,0 1 15,0 20-15,0-21 0,0 21 0,0 1 16,0-22-16,0 21 0,0 1 15,0-22-15,0 21 0,0 0 0,0-20 16,0 20-16,0-21 16,0 0-16,0 22 0,0-22 0,0 0 15,0 0-15,0 0 0,0 0 0,0 1 16,22-22 0,-1 0-1,0-22-15,0 1 16,-21 0-16,21 0 0,-21 0 0,21-22 15,-21 22-15,22-21 0</inkml:trace>
  <inkml:trace contextRef="#ctx0" brushRef="#br1" timeOffset="149348.95">11832 14478 0,'21'-21'0,"-42"42"0,42-63 16,-21 63 15,0 0-31,0 0 0,0 0 0,-21 1 15,21 20-15,-21-21 0,21 21 16,-21-20-16,21 20 0,0 0 0,0-21 16,0 22-16,0-1 0,0-21 0,-21 22 15,21-22-15,0 21 0,0-21 16,0 0-16,0 22 0,0-22 0,0 0 16,0 0-16,0 0 0,0 1 15,21-22 1,0 0-16,0-22 15,0 22-15,0-21 16,1 0-16,-1 0 0,0 0 0,0 0 16</inkml:trace>
  <inkml:trace contextRef="#ctx0" brushRef="#br1" timeOffset="150451.35">12213 14817 0,'0'0'0,"-21"21"47,0 0-47,0 0 0,21 0 0,-22 1 16,22 20-16,-21-21 15,21 0-15,0 0 0,0 1 16,0-1-16,0 0 0,0 0 16,0 0-16,21-21 0,1 0 0,-1 21 15,0-21-15,0 0 0,21 0 16,-20 0-16,20 0 0,-21 0 0,21-21 15,-20 0-15,-1 0 0,0 21 16,21-42-16,-42-1 16,0 22-16,0 0 0,0 0 0,0-22 15,0 22-15,0 0 0,-21 0 0,0 0 16,-21-22-16,20 43 16,-20 0-16,21 0 0,0 0 15,0 0-15,-22 22 0,22-1 0,0 0 16,0-21-16,0 21 0,21 0 0,0 0 15,0 1-15,0-1 0,0 0 16,21 21-16,21 1 16,-21-43-16,0 21 0,1-21 15,20 0-15,-21 0 0,0 0 0,0 0 16,22 0-16,-22 0 0,21 0 0,-21 0 16,1-21-16,20-1 0,-21 22 15,0-21-15,0 0 0,-21 0 16,0 0-16,22 0 0,-22-1 0,0 1 15,21 21-15,-21-21 0,0 0 16,0 42 15,-21 0-31,21 0 0,-22-21 16,22 22-16,0-1 0,0 0 0,0 0 16,-21 0-16,21 0 0,0 1 15,0-1-15,0 0 0,0 0 0,0 0 16,0-42 31,0 0-32,0 0-15,0 0 0,21-1 16,-21 1-16,0-21 0,22 21 16,-1 0-16,0-1 0,-21 1 0,21 0 15,-21 0-15,21 0 0,0 21 0,-21-21 16,22 21-16,-1 0 15,0 0-15,-21 21 16,0 0-16,21 0 16,-21 0-16,0 0 0,0 1 15,0-1-15,0 0 0,0 0 0,0 0 16,0 0-16,0 1 0,0-1 16,0 0-16,0 0 0,0 0 15,0 0-15,0-42 47,0 0-47,0 0 16,0 0-16,0 0 0,0-22 15,21 22-15,0 0 0,1 0 16,-22 0-16,21-1 0,0-20 0,0 21 16,0 0-16,0 0 0,1-1 15,20 1-15,-21 21 0,0 0 0,0 0 16,1 0-16,-1 0 0,0 0 15,0 0-15,0 21 0,0 1 0,-21-1 16,0 0-16,22 0 0,-22 0 16,0 22-16,0-22 0,0 0 0,0 21 15,0-21-15,0 1 0,21-1 0,-21 0 16,0 0-16,0 0 0,0 0 16,-21-21 15,-1-21-16,1 0-15,21 0 0,-21 0 16</inkml:trace>
  <inkml:trace contextRef="#ctx0" brushRef="#br1" timeOffset="150845.65">11388 14647 0,'21'0'15,"21"0"1,-21 0-16,22 0 0,-1 0 0,0 0 16,1-21-16,20 21 0,-21-21 15,22 21-15,-1 0 0,43 0 16,-63-21-16,-1 21 0,-21 0 0,0 0 16,0 0-16,1 0 15,-44 0 32</inkml:trace>
  <inkml:trace contextRef="#ctx0" brushRef="#br1" timeOffset="177982.56">1333 16277 0,'-21'0'31,"0"0"1,0 0-32,0 0 15,0 0 1,-1 0-1,22-21 1,0 0 0,22 21-1,-1 0-15,0-21 16,0 21-16,0 0 0,0 0 0,1 0 16,-1 0-16,0 0 0,0 0 15,21 21-15,-20 0 16,-22 0-16,0 0 0,0 1 15,0-1-15,0 0 0,0 0 16,-22 0-16,1 0 0,-21 1 0,21-1 16,0 0-16,-1 0 15,-20-21-15,21 21 0,0-21 0,0 0 16,-1 0 0,44-21 30,-1 21-46,0 0 0,0 0 16,0-21-16,22 21 0,-22 0 16,0 0-16,0 0 0,21 0 15,-20 0-15,-1 0 0,0 0 0,0 0 16,0 0-16,0 0 0,-21 21 16,0 0-16,22-21 0,-22 21 15,0 1-15,0-1 0,0 21 16,-22-21-16,1 0 0,0 1 15,0-1-15,-21-21 0,20 21 16,-41 0-16,42-21 16,-22 21-16,22-21 0,0 0 0,-21 0 15,21 0-15,-1 0 0,1 0 16,-21 0-16,21-21 0,0 21 16,-1-21-16,1 0 15,0 0-15,42 21 47,0 0-31,1 0-16,-1 0 0,0 0 0,0 0 15</inkml:trace>
  <inkml:trace contextRef="#ctx0" brushRef="#br1" timeOffset="178394.32">2180 16489 0,'0'0'0,"-21"0"16,0 0-16,21 21 15,-21-21-15,42 0 47,-21-21-16,-21 21 16,21 21-31,-22-21-16,22 21 15,0 0 1,0 1 0,0-44 15,22 22-15</inkml:trace>
  <inkml:trace contextRef="#ctx0" brushRef="#br1" timeOffset="180186.89">3704 16277 0,'-21'0'16,"21"21"-1,-21-21 1,21-21 46,0 0-46,0 0-16,21 21 16,-21-21-16,21 21 0,0 0 0,-21-21 15,21 21-15,1 0 0,-1-22 16,0 22-16,0 0 0,0 0 16,0 0-16,22 0 0,-22 0 15,0 22-15,0-1 0,0 0 0,22 0 16,-22 21-16,0-20 0,0-1 15,22 85-15,-43-85 16,0 21-16,0-21 16,0 22-16,0-22 0,0 0 0,0 0 15,0 0-15,0 0 0,-22 1 16,1-22 0,0 0-16,21-22 15,-21 1-15,21 0 16,0-21-16,0 21 0,0-1 15,0 1-15,0-21 0,0 21 0,0-22 16,0 22-16,21-21 0,0 21 16,-21-22-16,21 22 0,1 0 15,-1 0-15,0 0 0,0 0 0,0 21 16,0 0-16,1-22 0,-1 22 16,0 0-16,0 0 15,0 0-15,0 0 16,1 22-16,-1-22 0,-21 21 15</inkml:trace>
  <inkml:trace contextRef="#ctx0" brushRef="#br1" timeOffset="180584.67">4572 16447 0,'0'0'0,"0"21"0,0 21 15,21-42 16,0 0-31,0 0 0,1 0 0,-1 0 16,0 0-16,0 0 0,0-21 16,0 0-16,22 21 0,-22-21 0,0-1 15,0 1-15,-21 0 0,21 0 16,-21 0-16,0 0 0,0-1 16,0 1-16,0 0 15,-21 21-15,0 0 0,0 0 16,0 0-16,0 0 0,-1 0 0,1 21 15,0 0-15,0-21 0,0 22 16,0 20-16,-1-21 0,1 0 16,0 0-16,0 1 15,21 20-15,0-21 0,0 0 0,0 0 0,0 1 16,0-1-16,0 0 0,0 0 16,21 0-16,0 0 0,0-21 0,1 22 15,-1-22-15,0 0 0,0 0 16,0 0-16,22 0 0,-22 0 0,21-22 15,-21 1-15,22 21 0,20-42 16</inkml:trace>
  <inkml:trace contextRef="#ctx0" brushRef="#br1" timeOffset="181114.36">5249 16171 0,'0'0'0,"0"-42"15,0 21-15,0-21 16,0 20-16,0 1 0,0 0 0,0 0 15,-21 21-15,0 21 32,21 0-32,-21 0 0,21 22 15,0-1-15,0 0 0,0 1 16,-21-1-16,21 22 0,-22-22 0,1 64 16,21-43-16,-42 64 15,21-63-15,21-1 16,0 1-16,-21-1 0,-1 1 0,22-1 15,0 1-15,0-1 0,0-20 16,-21 20-16,21 22 0,0-1 16,0-41-16,0-1 15,0 0-15,21-20 0,1-1 16,-22 0-16,42-21 16,0 0-16,1-21 0,-22 0 15,0-1-15,21 1 0,-21-21 16,1 21-16,20-22 0,-21 22 0,0-21 15,0 0-15,-21-1 16,0 1-16,0 0 0,0-1 0,0 1 16,0 0-16,-21 20 0,-21-20 0,21 21 15,0-21-15,-22 20 0,22 1 16,-21 21-16,21-21 0,-1 21 0,1 0 16,0 0-16,0 0 0,42 0 46,0-21-46,0 21 0,1-21 0,-1 21 16,0-21-16,21 21 0,-21-22 16,1 1-16,20 0 0,-21 21 0,0-21 15,0 0-15</inkml:trace>
  <inkml:trace contextRef="#ctx0" brushRef="#br1" timeOffset="181548.12">5503 16425 0,'0'0'0,"-21"0"0,0-21 16,0 0-16,21 0 15,0 0-15,0 0 16,21 21-16,0-22 16,0 22-16,0 0 0,1 0 15,-1 0-15,0 0 0,21 0 16,-21 22-16,22-22 0,-22 21 0,21 0 15,1 21-15,-1 22 16,-21-43-16,-21 0 0,0 0 16,0 22-16,0-22 0,0 0 0,0 0 15,0 0 1,-21-21-16,0 0 16,0 0-16,21-21 15,0 0-15,0 0 0,0 0 16,0-1-16,0 1 0,0 0 15,0 0-15,0 0 0,0 0 0,21-1 16,0 1-16,-21 0 16,21 21-16,0-21 0,0 21 15,1 0-15,-1 0 16,0 0-16,0 0 16,0 0-1,0 0-15,-21 21 16</inkml:trace>
  <inkml:trace contextRef="#ctx0" brushRef="#br1" timeOffset="181881.44">6181 16531 0,'0'0'0,"21"0"0,0 0 15,0 0-15,0 0 0,-21-21 16,43 0-16,-1 0 0,-21 0 15,0-1-15,0 1 0,1 21 0,-1-21 16,-21 0-16,21 0 0,-21-22 16,-21 22-1,0 21-15,-1 0 0,1 0 16,0 0-16,0 21 0,0 1 0,-22-1 16,22 0-16,0 0 15,0 0-15,0 22 0,21-1 16,0-21-16,0 0 0,0 22 15,0-22-15,0 0 0,0 0 16,21-21-16,0 21 0,0 0 0,0-21 16,1 0-16,-1 0 0,0 0 15,21 0-15,-21 0 0,22-21 0,-22 0 16,21 21-16</inkml:trace>
  <inkml:trace contextRef="#ctx0" brushRef="#br1" timeOffset="182218.76">6858 16341 0,'0'-21'0,"0"42"0,-21-64 16,0 43-16,21-21 16,-22 21-16,-20 0 15,21 21-15,0-21 0,21 22 16,0-1-16,0 0 0,0 0 16,0 0-16,0 0 0,0 1 15,0-1-15,0 0 0,21-21 16,0 21-16,0 0 0,0-21 0,-21 21 15,22-21-15,-1 22 0,-21-1 16,0 0 0,-21-21-1,-22 0 1,22 0-16,0 0 0,-43 0 16,22 0-16,21 0 0,0 0 15,0 0-15,-1 0 16,44 0 15,-1 0-31,-21-21 0,42 21 0,-21 0 16</inkml:trace>
  <inkml:trace contextRef="#ctx0" brushRef="#br1" timeOffset="182750.98">7260 15981 0,'0'0'0,"0"-21"0,0 0 0,-21 21 0,21-22 16,-21 22-16,0 22 31,21-1-31,0 0 0,0 0 0,0 21 16,0-20-16,0 20 0,0-21 15,0 21-15,0 1 0,0-22 0,0 21 16,0-21-16,0 22 0,0-22 15,0 21-15,0-21 0,0 22 16,0-1-16,0-21 16,0 0-16,0 1 15,-22-22-15,1 0 0,0 0 16,0 0-16,21-22 16,0 1-1,0 0-15,0 0 0,0 0 16,0 0-16,0-1 0,63-20 15,-41 21-15,-1 0 0,21 0 0,-21-1 16,22 1-16,-1 21 0,-21 0 16,21-21-16,1 21 0,-22 0 0,21 0 15,-21 0-15,1 21 0,-1 0 16,0 1-16,0-1 0,-21 0 16,0 0-16,0 0 0,0 22 0,0-22 15,0 0-15,0 0 0,0 0 16,-21 0-16,0 1 0,0-1 15,21 0-15,-22-21 16,22-21 15,0 0-31,0-1 0,0 1 16</inkml:trace>
  <inkml:trace contextRef="#ctx0" brushRef="#br1" timeOffset="183244.69">8509 15939 0,'0'0'0,"0"-22"0,0 1 0,0 0 0,21 0 15,-21 42 17,0 0-32,0 0 0,0 1 15,0 20-15,0 0 0,0 1 0,0 20 16,-21-21-16,21 1 16,0 41-16,0-41 0,-21-1 15,21 0-15,0 22 0,0-43 16,0 0-16,0 0 0,0 1 15,0-1-15,-21-21 32,-1-21-17,22-1-15,0 1 0</inkml:trace>
  <inkml:trace contextRef="#ctx0" brushRef="#br1" timeOffset="183867.41">8234 16404 0,'0'-21'15,"21"21"1,0 0-16,21-21 16,1 21-16,-1-21 0,0 21 15,22-21-15,-1 21 16,128-64-16,-128 43 0,1 0 16,21-22-16,-43 22 0,-21 0 15,0 0-15,0-43 16,-21 22-16,0 0 0,0 21 15,-21-1-15,0 1 16,0 0-16,0 21 0,0 0 16,21 21-1,0 0-15,0 1 16,0-1-16,0 21 0,0-21 0,0 22 16,0-1-16,0-21 0,0 21 15,0 22-15,0 21 16,0-64-16,0 0 0,0 21 0,0-21 15,0 1-15,0-1 0,0 0 16,-22 0-16,22 0 0,-21-21 16,0 0-1,21-21 1,0 0 0,0 0-16,0 0 15,21-22-15,0 22 0,22-21 16,-1-1-16,0 1 0,1 21 15,20 0-15,-42 0 16,22 21-16,-22 0 0,21 0 16,-21 0-16,1 21 0,-1-21 0,0 21 15,-21 0-15,0 0 0,0 0 0,0 1 16,0-1-16,0 0 0,0 0 0,0 0 16,0 0-16,0 1 0,0-1 15,0 0-15,0 0 0,-21-21 0,21 21 16,-21-21-1,21-21 17,21 0-32,0 0 15,0 0-15</inkml:trace>
  <inkml:trace contextRef="#ctx0" brushRef="#br1" timeOffset="184211.35">9546 16362 0,'21'0'0,"0"0"16,1 0-16,-22-21 0,21 21 16,21-21-1,-42-1-15,21 22 0,22-21 16,-22 0-16,21 0 0,-21 21 0,0-21 16,-21 0-16,22-1 0,-22 1 15,-22 21 1,1 0-1,0 0-15,0 0 0,0 0 0,0 21 16,-43 22-16,43-22 0,0 0 16,21 0-16,-21 0 0,-1 43 15,22-43-15,0 0 16,0 0-16,0 1 0,0-1 16,22 0-16,-1 0 0,0-21 15,0 0-15,0 0 0,0 0 16,1 0-16,20 0 0,-21 0 15,0-21-15,0 21 0,22-21 0,-22 0 16,21 21-16</inkml:trace>
  <inkml:trace contextRef="#ctx0" brushRef="#br1" timeOffset="184961.26">11028 15790 0,'0'0'0,"0"-21"0,0 0 0,0 0 16,0 0-16,-21 21 31,-1 0-31,22 21 15,-21 0-15,21 0 0,0 0 16,0 22-16,0-1 0,0 0 16,0 1-16,0 20 0,0-20 0,0-1 15,0 0-15,-21 22 0,21-22 16,0-21-16,0 22 0,0-22 16,-21 42-16,21-42 0,-21 1 15,21-1-15,-21-21 31,21-21-15,0-1-16,-22 1 0,22 0 0,0 0 16,0 0-16,0 0 0,0-1 15,22-20-15,20 0 16,-21 21-16,85-22 16,-85 43-16,64 0 15,-64 0-15,21 0 0,-21 0 0,22 0 16,-22 21-16,0 1 15,-21 62 1,0-20-16,0-43 0,-21-21 16,-21 21-16,20 0 0,1 0 15,0 1-15,-21-22 0,21 21 0,-1-21 16,-20 0-16,21 0 16,0 0-16,0 0 0,-1 0 15,22-21 16,22-1-31,-1 1 16,0 21-16,0-21 0</inkml:trace>
  <inkml:trace contextRef="#ctx0" brushRef="#br1" timeOffset="185361.7">11515 16129 0,'0'0'0,"0"-21"0,0 0 15,0 0 1,21 21-16,0-22 0,0 22 16,0 0-16,0 0 0,1 0 15,-1 0-15,0 22 0,21-1 0,-21-21 16,1 21-16,20 0 0,-21 21 16,0-20-16,0-1 0,-21 0 15,0 0-15,0 0 0,0 43 16,0-43-16,-21 0 15,0 0-15,0-21 0,0 21 16,0-21-16,-1-21 31,22 0-31,0 0 16,0 0-16,0-22 16,22 1-16,-22 21 0,21 0 0,-21 0 15,21-1-15,-21 1 0,21 0 16,0 0-16,0 0 0,1 21 15,-1-21-15,0 21 0,0 0 16,0 0-16,0 0 0,1 0 16,-1 0-16,0 0 15</inkml:trace>
  <inkml:trace contextRef="#ctx0" brushRef="#br1" timeOffset="185787.17">12404 16044 0,'0'0'0,"-22"0"15,1 0 1,0 0-16,0 0 0,0 22 0,0-1 16,-1 0-16,1 0 0,0 0 0,0 0 15,-21 1-15,20 41 16,22-21-16,0-20 0,0-1 0,0 0 15,0 0-15,0 0 0,22 0 16,-22 1-16,21-1 0,0-21 0,21 0 16,-21 21-16,1-21 0,-1 0 0,21 0 15,-21 0-15,22 0 0,-22-21 16,21 21-16,22-64 16,-22 22-1,-21-43-15,-21 43 16,0 0-16,0 20 0,0 1 0,0-21 15,0 21-15,-21 0 16,0-1-16,0 22 0,-1 0 0,1 0 0,0 0 16,0 0-16,0 0 0,0 0 15,-1 0-15,-20 43 16,42-22-16,0 0 0,0 0 0,0 0 16,21-21-16,0 0 15,22 0-15</inkml:trace>
  <inkml:trace contextRef="#ctx0" brushRef="#br1" timeOffset="186421.12">13017 16087 0,'0'-21'16,"-21"42"15,0-21-31,21 21 0,-21 21 15,0 1 1,0-1-16,21 0 16,-22-21-16,22 1 0,0-1 0,0 0 15,0 0-15,0 0 0,0 0 16,22-21 0,-1 0-16,0 0 15,0 0-15,0-21 16,-21 0-16,21 21 0,1-21 0,-1 0 15,-21-22-15,21 22 0,0 0 0,-21-21 16,21 21-16,-21-1 0,0-20 16,43 0-16,-43 21 15,0 42 17,0 0-32,0 0 0,-22 0 15,22 0-15,-21 22 0,21-22 16,0 42-16,0-41 15,0-1-15,0 0 16,0 0-16,0 0 0,43 0 16,-22-21-16,0 0 0,0 0 0,43 0 15,-1 0 1,-21-21-16,-20 0 0,-1 0 0,0 0 16,0 0-16,0-1 0,0 1 15,-21-21-15,0 21 0,22-22 16,-22 1-16,0 0 0,0 21 0,0-1 15,0-41 1,0 42-16,-22 21 16,1 0-16,0 0 15,0 21-15,21 0 0,-21 0 16,21 0-16,0 1 0,0-1 16,42 0-1</inkml:trace>
  <inkml:trace contextRef="#ctx0" brushRef="#br1" timeOffset="186863.14">13928 16108 0,'0'0'0,"21"-21"0,0 0 0,0-22 16,0 22-16,-21 0 16,0 0-16,0 0 15,-21 21-15,-21 0 16,21 0-16,-43 21 15,22 0 1,21 0-16,-22 21 0,1 22 16,42-43-16,0 21 15,0-20-15,21-1 16,0 0-16,0-21 0,1 21 16,-1 0-16,42 22 15,-42-43 1,1 21-1,-22 0-15,-22-21 32,1 21-32,0-21 15,-42 0-15,-1 0 16,1 0 0,41 0-16,1 0 0,0 0 0,0 0 15,0 0 1,42 0 15,0 0-15,0 0-16,0-21 0,1 21 15,-1 0-15</inkml:trace>
  <inkml:trace contextRef="#ctx0" brushRef="#br1" timeOffset="187251.06">14203 16256 0,'0'0'15,"21"-21"-15,0 21 0,0-21 0,0 21 16,1-21-16,-22-1 0,21 22 16,-21-21-16,21 0 0,-21 0 0,0 0 15,0 0-15,0-1 0,0 1 16,0 0-1,-21 21-15,0 0 0,-1 0 16,1 21-16,0-21 0,0 21 16,21 1-16,-64 41 15,64 1-15,0-43 0,-21 21 16,21-21 0,0 0-16,0 1 0,0-1 0,0 0 15,21-21-15,1 21 0,-1-21 16,0 0-16,42 0 15,-20 0 1,-1 0 0,-42-21-16,21 21 0,0-21 15,1 0-15,-1-1 0,-21 1 16</inkml:trace>
  <inkml:trace contextRef="#ctx0" brushRef="#br1" timeOffset="187746.81">14668 16002 0,'0'0'0,"0"-21"15,0 0 17,22 21-17,-1 0 1,0 0-1,-21 21-15,0 0 0,21-21 0,-21 21 16,21 0-16,-21 1 0,0-1 16,0 0-16,0 0 0,0 0 0,0 43 15,0-1 1,0 1 0,0-43-16,-21-21 15,21-21 32,0 0-47,0-1 0,0 1 16,0 0-16,21 0 0,0 0 0,1 0 15,-1-22-15,0 22 16,42-85-16,-20 85 16,-22 0-16,0 0 0,-21 0 15,21 21-15,0-22 0,-21 44 47,-21-22-31,21 21-16,-21-21 15,0 21-15</inkml:trace>
  <inkml:trace contextRef="#ctx0" brushRef="#br1" timeOffset="189098.96">1355 17399 0,'-22'0'16,"22"-21"-16,0 0 0,0 0 16,-21 21-1,21 21 17,0 0-17,0 0-15,0 21 0,-21-20 16,21 20-16,0 0 0,0 1 0,-21-1 15,0 0-15,0 1 0,-1-1 16,1 0-16,0-21 0,0 1 16,0-1-16,0 0 0,-1 0 0,1-21 15,21-21 1,0 0 0,0 0-16,43-1 0,-22 1 15,0 0-15,0 21 16,21-21-16,-20 0 0,20 0 15,0 21-15,-21-22 0,22 22 0,41-21 16,-20 0 0,-43 0-16,0 21 15,-21-21-15,21 21 0,-21-21 0,22-1 16,-22 1-16,0 0 16,0 0-16,0 0 15,0 0-15,-22 21 16,1 21-1,21 0 1,0 21-16,-21-21 0,21 1 16,-21-1-16,0 21 0,21-21 15,0 22-15,-21-22 0,21 0 0,-22 0 16,22 0-16,0 0 0,0 1 16,0-1-16,0 0 15,0 0 1,22-21-1,-1 0-15,0 0 16,0-21-16,0 0 0</inkml:trace>
  <inkml:trace contextRef="#ctx0" brushRef="#br1" timeOffset="189479.09">2138 17695 0,'0'22'16,"21"-22"31,0 0-32,-21-22 1,0 1-16,0 0 15,-21 21 17,0 0-32,21 21 31,0 0-31,0 1 16,0-1-1,21-21 48</inkml:trace>
  <inkml:trace contextRef="#ctx0" brushRef="#br1" timeOffset="191347.38">4445 17590 0,'21'0'32,"0"-22"-17,0 1 1,1 21-16,-22-21 0,21 0 0,-21 0 15,21 0-15,-21-1 16,0 1-16,0 0 0,0 0 16,-21 21-1,0 0-15,-22 0 0,22 0 16,-21 0-16,21 21 0,-22 0 16,1 0-16,0 22 0,20-22 0,1 21 15,0-21-15,0 22 0,0-1 16,21 22-1,0-43-15,0 21 0,0-21 0,21 0 16,0-21-16,0 0 16,0 0-16,1 0 0,20 0 0,-21 0 15,21 0-15,1-21 0,-22 0 16,21 0-16,1 21 0,-22-21 16,0 0-16,0-1 0,0 1 15,-21 0-15,21 21 0,-21-21 0,0 0 16,-21 21-1,0 0 1,0 0-16,21 21 16,0 0-16,0 0 0,-21 0 15,21 22-15,0-1 0,0 0 16,0 1-16,0-1 0,0 0 16,0 22-16,0-22 0,21 22 0,0-1 15,-21 1-15,21-1 0,0 1 16,-21 20-16,22 43 0,-22-63 15,0-1-15,0-20 0,0 20 16,0-20-16,0 84 16,-22-85-16,1-42 0,-21 0 15,21 0-15,0 0 0,-22 0 0,1 0 16,0 0-16,20 0 0,-20 0 16,0-21-16,21 0 0,-22-22 15,22 1-15,21 0 0,0-1 16,0-20-16,0 20 0,0-20 15,21-43-15,0 43 0,22-1 16,-1 22-16,0-22 0,1 22 16,20-22-16,1 22 0,20 0 0,-20-22 15,-1 22-15,1 0 0,-22-1 16,1 1-16,-22 0 0,0 20 0,0-20 16,-21 21-16,0 0 0,0 0 15,0-1-15,0 1 0,-21 21 16,0 0-16,0 0 15,-1 0-15,22 21 0,-21 1 16,21-1-16,0 0 0,0 0 16,0 0-16,0 0 0,0 1 15,0 20-15,21-21 0,1 0 0,-1 0 16,0 1-16,0-1 0,0-21 16,22 21-16,-22-21 0,42 0 15,-42 0-15,22 0 0,-1 0 16,0-21-16,-20 0 0,20-1 15,0 1-15,1 0 0,-22 0 0,85-85 16,-85 64-16,0-1 16,21 1-16,-21-21 0,1 20 15,-22 1-15,21 0 0,0-1 16,-21 1-16,0 21 16,0 0-16,21-1 0,-21 44 31,0-1-31,0 42 15,-21-42-15,21 22 0,0-1 16,0 0-16,-21 1 0,21 20 0,-21-20 16,21-22-16,0 21 0,0 0 15,0-20-15,0 20 0,0-21 16,0 0-16,0 0 0,21-21 16,-21 22-16,21-22 0,0 0 15,0 0-15,0 0 16,1 0-16,-1 0 0,0-22 15,0 1-15,0 0 0,0 0 0,-21 0 16,22-43-16,-1 43 16</inkml:trace>
  <inkml:trace contextRef="#ctx0" brushRef="#br1" timeOffset="191560.26">5524 17611 0,'0'0'0,"0"21"15,22-21 17,-1 0-32,21 0 0,-21 0 15,0 0-15,43 0 16,-43 0-16,21 0 0,-20 0 16,20-21-16,-21 21 0,0 0 0,0 0 15,1-21-15,-1-1 16,0 22-16,0-21 0</inkml:trace>
  <inkml:trace contextRef="#ctx0" brushRef="#br1" timeOffset="192019">6456 17399 0,'-43'-21'16,"22"21"-16,21-21 0,21 0 47,1 21-47,20 0 15,-21 0-15,21 0 0,1 0 0,-1 0 16,0-22-16,1 22 0,-1 0 15,0 0-15,-20 0 0,20 0 16,-21 0-16,0 0 0,0 0 16,-21 22-1,-21-22-15,0 21 16,0-21-16,0 0 0,0 0 0,-1 21 16,1-21-16</inkml:trace>
  <inkml:trace contextRef="#ctx0" brushRef="#br1" timeOffset="192278.85">6689 17378 0,'0'21'31,"0"0"-15,0 0-16,0 1 16,0-1-16,0 21 0,0-21 15,0 0-15,0 22 0,0-22 0,-22 21 16,22 1-16,-21-22 0,21 0 15,0 21-15,0-21 0,-21 22 16,21-22-16,-21 0 16,21 0-16,21-21 47,0-21-47,0 21 0,1-21 15</inkml:trace>
  <inkml:trace contextRef="#ctx0" brushRef="#br1" timeOffset="192609.66">7112 17590 0,'0'0'0,"21"-22"0,-21 44 31,0-1-31,0 0 0,-21 0 16,21 0-16,-21 22 0,0-22 15,21 0-15,0 21 0,0-21 0,-22 1 16,22-1-16,0 0 0,0 0 15,22-21 1,-1 0-16,0 0 16,0 0-16,0 0 0,22-21 15,-22 0-15,0 21 0,0-21 16,-21-1-16,21 1 0,-21 0 16,0 0-16,0 0 0,0 0 15,0-1-15,-21 22 16,0 0-16,0 0 0,0 0 15,-1 0 1</inkml:trace>
  <inkml:trace contextRef="#ctx0" brushRef="#br1" timeOffset="192994.44">7218 17357 0,'-21'0'0,"42"0"0,-42-21 16,21 42 46,21-21-30,0 0-32,-21-21 15,0-1 1,-21 22 0,0 0-16,-1 0 0,1 0 15,0 0-15,0 0 16,21 22-1,0-1-15,0 0 16,21 0 0,0-21-16,0 0 0,1 21 0,-1-21 15,0 0-15,0 0 0</inkml:trace>
  <inkml:trace contextRef="#ctx0" brushRef="#br1" timeOffset="193299.27">7832 17251 0,'0'0'16,"0"-21"-16,-22 21 15,22-21-15,-21 21 0,0 0 16,0 0-16,0 21 16,21 0-16,-21 0 0,21 0 15,0 0-15,-22 1 0,1 20 0,21-21 16,0 21-16,-21 1 0,21-1 15,-21 0-15,21 1 0,0-22 0,0 21 16,0 1-16,-21-1 0,21-21 16,0 21-16,0-20 0,0-1 15,0 0-15,0 0 0,0 0 16,21-21-16,0 0 16,0 0-16,0 0 0,1 0 0,20-21 15,-21 0-15,0 0 0,22 0 16</inkml:trace>
  <inkml:trace contextRef="#ctx0" brushRef="#br1" timeOffset="193847.18">8191 17230 0,'0'-43'16,"0"86"-16,0-107 0,0 43 16,0 42-1,-21-21 1,21 21-16,0 1 0,0 20 15,0 21-15,-21-41 0,21 20 16,-21 0-16,21 1 0,-21-1 16,21 0-16,0 1 0,0-1 15,0 0-15,-21 1 0,21-22 0,0 21 16,0-21-16,0 43 16,0-43-16,21 0 0,0 0 15,0-21-15,0 0 0,22 0 16,20 0-16,-21 0 15,1 0-15,-22 0 0,21-21 0,1 0 16,-1 21-16,0-21 0,1 0 16,-22-22-16,21 22 0,-21 0 0,0-21 15,22-22-15,-43 22 16,21 21-16,-21-22 0,0 22 16,0-21-16,-21 21 0,21-1 15,-64 22 1,43 0-16,0 0 0,0 22 0,21-1 15,-21 0-15,21 0 0,-22 0 16,22 0-16,0 22 0,0-22 0,0 21 16,0-21-16,0 1 0,43 41 15,-1-21 1,-21-20-16,0-1 0,22-21 0,-22 21 16,21-21-16,1 0 0,-1 0 15,0 0-15,1 0 0,-22 0 16,21-21-16,-21 0 0,22 21 0,-22-22 15,21-41-15,-21 21 16,-21-1-16,0 22 0,0-21 16</inkml:trace>
  <inkml:trace contextRef="#ctx0" brushRef="#br1" timeOffset="194217.97">7599 17399 0,'0'0'0,"-21"0"0,-1 0 16,44 0 15,-1 0-31,21 0 0,-21-21 0,22 21 15,-1 0-15,0-21 0,22 21 16,-22 0-16,22-21 0,-22 21 0,0-22 16,1 22-16,-1 0 0,-21 0 15,0 0-15,0 0 0,1-21 0,-1 21 16</inkml:trace>
  <inkml:trace contextRef="#ctx0" brushRef="#br0" timeOffset="-174259.65">1016 9948 0,'-21'0'15,"0"0"17,21-21-1,-22 21-15,22-21-1,0 42 1,0 0-1,0 1-15,0-1 16,0 0-16,22 0 0,-22 0 0,0 22 16,0-22-16,0 0 0,0 0 15,0 0-15,0 0 16,0 1-16,21-1 16,-21-42 30,0-1-30,0 1-16,0 42 94,21 1-94,-21-1 15,0 0 1,21-21-16,-21 21 16,0 0-1,21-21 48,0 0-63,1 0 0,-1 0 15,21-21-15,0 0 0,22 0 16,-1 0-16,1-1 0,-1 1 16,22 0-16,-21-21 0,-1 21 15,1-22-15,-1 22 0,1-21 0,-1 21 16,1-22-16,-1 1 0,1 21 0,-22-22 16,21 22-16,-20-21 0,-1 21 15,0 0-15,1-1 0,-1 1 16,-21 0-16,22 21 0,-22-21 0,0 21 15,0 0-15,0 0 0,0-21 0,1 21 16,-22 21 15,0 0-31,0 0 32,-22-21 30,1 0-62,0 0 16,0 0-16,0 0 15</inkml:trace>
  <inkml:trace contextRef="#ctx0" brushRef="#br0" timeOffset="-170998.74">5673 11070 0,'0'-21'16,"0"0"0,0 42 62,0 0-78,0 0 15,0 1-15,0-1 0,21 0 16,-21 0-16,0 0 0,0 0 16,21 1-16,-21 20 0,0-21 0,0 0 15,0 0-15,0 1 0,21-22 16,-21 21-16,21-21 15,0 0 1,1 0 0,-1 0-16,0-21 15,0 21-15,-21-22 0,21 22 0,22-42 16,-22 21-16,21 0 16,-21 0-16,22-1 0,-22 1 15,21 0-15,22 0 0,-22-21 0,21 20 16,-20-20-16,20 21 0,85-43 15,1 22-15,-86 0 16,-21 21-16,64-1 16,-63 1-16,-1 21 0,-21 0 0,0-21 15,0 21-15,1 0 47</inkml:trace>
  <inkml:trace contextRef="#ctx0" brushRef="#br0" timeOffset="-170038.3">5397 12256 0,'0'-22'16,"0"1"-1,0 42 48,0 1-63,0-1 0,0 0 16,22 0-16,-1 0 0,-21 0 15,21 1-15,-21-1 0,0 0 16,0 0-16,0 0 0,21 0 0,-21 1 15,0-1-15,0 0 0,21 0 0,-21 0 16,21-21 0,1 0-1,-1 0-15,0 0 16,21 0-16,-21-21 0,22 0 0,-22 0 16,21 0-16,22-1 0,-22-20 15,22 21-15,-22 0 0,21 0 16,1-22-16,-22 22 0,1 0 0,-1 0 15,0 0-15,1-1 0,-1 22 0,-21-21 16,0 21-16,0 0 0,1-21 31,-1 21 16,-21 21-31,0 0-1,21-21-15,0 0 16,0 22-16,0-22 0</inkml:trace>
  <inkml:trace contextRef="#ctx0" brushRef="#br0" timeOffset="-169054.05">5376 13462 0,'0'21'78,"0"0"-78,0 1 15,0-1 1,0 0-16,0 0 16,0 0-16,0 0 0,0 1 0,0-1 15,21 0-15,-21 0 16,22 0-16,-22 0 0,0 1 15,21-1 1,0-21 0,0 0-16,0 0 15,0 0-15,22 0 0,-22-21 16,0-1-16,21 1 0,1 0 16,-1 0-16,22 0 0,-1 0 15,-21-1-15,22-20 0,-1 21 0,1 0 16,-1-22-16,1 22 0,-1 0 15,-20 0-15,20 0 0,-20 0 0,-1 21 16,0-22-16,1 22 0,-22 0 16,0 0-16,-21 22 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4:16:03.5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2455 1651 0,'0'0'0,"-21"0"16,21-21-16,-21 21 15,0 0 1,21-21 0,21 21 15,0 0-31,21 0 15,-20 0-15,20 0 0,0 0 16,22 0-16,-22 0 0,0 0 16,1 0-16,-1 0 0,0 0 0,-20 0 15,-1 0-15,0 0 0,-42 0 32,0 0-32,-1 0 15,1 0-15,-21 0 0,21 0 16,-22 0-16,22 0 0</inkml:trace>
  <inkml:trace contextRef="#ctx0" brushRef="#br0" timeOffset="545">2392 1609 0,'0'0'0,"-21"0"0,-1 0 16,1 21-16,0-21 16,21 21-16,0 0 0,-21 0 15,21 1-15,-21-1 0,21 0 16,-21 42-16,21-41 15,0-1-15,0 0 0,-22 21 0,22-21 16,-21 1-16,21-1 0,0 0 16,0 0-16,0 0 0,-21 0 15,21 1 1,0-44 15,21 1-15,0 0-16,1 0 15,-1 21-15,-21-21 0,21 0 0,0-1 16,0 1-16,22 21 0,-22-21 16,0 21-16,21-21 0,1 21 15,-22-21-15,21 21 0,0 0 16,1 0-16,-1 0 0,0 0 0,1 21 16,-22 0-16,21 0 0,-21 0 0,1-21 15,-22 22-15,0 20 0,0-21 0,0 0 16,0 0-16,-43 1 15,22-1-15,-21 0 0,-1 0 0,1 0 16,0 0-16,-1 1 0,1-1 16,0-21-16,-1 0 0,1 21 0,0-21 15,21 0-15,-1 0 0,1 0 16,0 0-16,0 0 0,0 0 0,0 0 16,21-21-16,0 0 31,0-1-16,21 1 1,0 21-16,0-21 0,0 21 16,22-21-16</inkml:trace>
  <inkml:trace contextRef="#ctx0" brushRef="#br0" timeOffset="744.89">3175 2053 0,'0'0'0,"21"0"0,0 0 79,0 0-64</inkml:trace>
  <inkml:trace contextRef="#ctx0" brushRef="#br0" timeOffset="1811.81">5292 2011 0,'0'0'0,"21"0"0,0 21 0,-21 0 16,21 0-16,0-21 16,0 0-16,1 0 15,-1 0-15,0 0 16,-21-21-16,21 0 0,21 21 16,-20-21-16,-1 0 0,0 0 0,0-1 15,-21-20-15,21 0 16,-21-43-16,0 64 15,-42-21-15,21 42 16,-22 0-16,-20 0 0,42 0 16,-22 0-16,1 21 0,-43 21 15,-42 64 1,85-64-16,0 1 16,21-22-16,-22 21 0,43-21 0,0 22 15,0-22-15,0 0 0,0 0 16,21 0-16,1-21 0,-1 0 0,106 0 15,-85 0 1,22 0-16,-22-21 0,21 21 0,-20-21 16,-1 0-16,0 0 0,1-1 0,-22 1 15,21 0-15,-21-21 16,-21 21-16,0-1 0,0 1 16,-21 21-1,21 21 1,-21 1-16,21-1 15,-21 0-15,21 21 0,-21-21 16,21 22-16,0-1 0,0 22 16,0-22-16,0 21 0,0 64 15,0 22-15,0-86 16,0 22-16,0-22 0,0 85 16,0-63-16,0 63 15,-21-84-15,21 20 0,-22-41 0,22 20 16,-21 43-16,-21-42 15,42-43-15,-21 0 0,0-21 16,-1 0-16,1 0 0,0 0 16,0 0-16,0-21 0,0-22 0,-1 22 15,-20-21-15,-21-64 16,41 64-16,-20-22 0,21 1 16,0-1-16,0 1 0,21-1 0,-22 1 15,22-1-15,0 22 0,0-22 16,22 22-16,41-106 15,1 63-15,-22 43 16,0 0-16,22-22 0,-22 22 16,0-1-16,1 22 0,-1 0 15,0 0-15</inkml:trace>
  <inkml:trace contextRef="#ctx0" brushRef="#br0" timeOffset="2378.69">5715 2180 0,'21'21'16,"0"-21"-1,0 0 1,1 0-16,-1 0 0,0-21 0,0 0 16,0 21-16,0-21 0,1 0 15,-1 0-15,0-1 0,0 1 0,0 0 16,0 0-16,-21 0 0,0-22 16,0 22-16,0 0 0,0-21 0,0 21 15,-21-1-15,21 1 0,-21 21 16,0 0-16,0 0 15,0 0-15,-22 21 0,22 1 0,0-1 0,0 21 16,21-21-16,-21 22 0,21-22 16,-22 21-16,22-21 0,0 22 15,0-22-15,0 21 0,0-21 16,22 0-16,-1 1 0,0-1 0,21 0 16,43-21-1,-43 0-15,-21 0 0,22 0 16,-1-21-16,-21 0 0,22 21 0,-22-43 15,0 22-15,0 0 0,0-21 16,0 20-16,1-20 0,-1 0 0,0-22 16,0 22-16,-21 0 0,0-22 15,0 22-15,21-1 0,-21 1 16,0 0-16,21 21 0,-21-1 0,0 1 0,0 0 16,0 42-1,0 0 1,-21 1-16,0-1 0,21 21 15,-21 0-15,21 1 0,0 20 0,0-20 16,-21-1-16,21 0 0,0 1 16,0-1-16,0 43 0,0-64 15,0 21-15,0 0 16,0-20-16,21-22 0,0 21 0,0-21 16,0 0-16,1 0 15,-1-21-15,0 21 0,0-22 16,0 1-16,-21 0 0</inkml:trace>
  <inkml:trace contextRef="#ctx0" brushRef="#br0" timeOffset="2567.59">6308 1905 0,'0'0'0,"21"0"31,0 0-15,0 0-16,0 0 15,0 0-15,1 0 0,-1 0 0,0 0 16,0 0-16,0 0 16,0 0-16,1 0 0,-1-21 15,0 21-15,-21-21 16</inkml:trace>
  <inkml:trace contextRef="#ctx0" brushRef="#br0" timeOffset="3195.46">7620 1715 0,'0'0'0,"0"-43"16,0 22-16,21 0 0,0-21 16,-21 20-16,0 1 0,0 0 0,21 0 15,1 0-15,-22 0 16,0 42 15,-22 0-31,1 0 0,21 21 16,-21 1-16,21-1 0,-21 0 0,0 22 15,21-22-15,-21 22 0,-1 42 16,22-64-16,0 21 0,0-20 16,0 20-16,22 22 15,20-64-15,-21-21 16,0 0-16,22 0 0,-22 0 0,21 0 15,0 0-15,1 0 0,-1-21 16,0 0-16,1 0 0,20-1 0,-20-20 16,-22 21-16,21-21 15,0-1-15,-20 1 0,-1-22 0,0 22 16,0-21-16,-21 20 0,0-20 0,0 20 16,0 1-16,0 0 0,0 21 15,0-1-15,0 1 0,0 0 0,0 0 16,-21 21-16,0 0 15,21 21 1,0 0-16,0 0 16,0 1-16,0-1 15,21-21 1,0 0-16</inkml:trace>
  <inkml:trace contextRef="#ctx0" brushRef="#br0" timeOffset="3435.33">8551 1566 0,'0'0'0,"21"-21"15,-21 0 1,-21 21 15,21 21-31,-21 0 0,21 1 0,0 20 16,0-21-16,-21 21 0,21 1 0,-21-1 16,21 0-16,-21 1 0,21-1 15,0-21-15,-22 22 0,22-1 16,-21 0-16,0-21 0,21 1 15,0 20-15,0-21 0,0 0 0,-21 0 16,21 1-16,0-44 31,21 1-31</inkml:trace>
  <inkml:trace contextRef="#ctx0" brushRef="#br0" timeOffset="3876.86">8530 1842 0,'0'0'16,"0"-43"-16,0-20 15,0 20-15,0-20 0,0 21 0,0 20 16,0 1-16,21 0 16,-21 0-16,85-43 15,-64 64-15,0 0 0,22 0 16,-22 0-16,21 0 0,-21 0 0,22 22 16,-22-1-16,21 0 0,-21 0 0,-21 0 15,0 0-15,0 22 0,0-22 16,0 21-16,-21-21 0,0 1 0,0 20 15,-64 0-15,43 1 16,-1-22-16,1 0 0,21-21 0,-21 21 16,20-21-16,-20 0 0,21 0 0,0 0 15,0 0 1,21 21 15,0 0-31,21 1 0,0-1 16,-21 0-16,0 0 0,21 0 0,0-21 15,-21 21-15,21 1 0,1-1 16,-22 0-16,42 21 0,-21-21 16,0-21-16,0 22 15,1-22-15,-1 0 16,0 0-16,0 0 16,0 0-16,0-22 15,1 1-15,-1 0 0,0 0 0,0 0 16,0 0-16</inkml:trace>
  <inkml:trace contextRef="#ctx0" brushRef="#br0" timeOffset="4151.88">9334 1482 0,'0'0'0,"0"-21"0,22-1 16,-22 44-1,-22-22 1,22 42-16,0-21 0,-21 0 0,21 22 15,-21-1-15,0 0 0,21 1 16,0-1-16,-21 0 0,0 1 16,21-1-16,0 0 0,0-21 15,0 22-15,0-22 0,0 0 0,0 0 16,0 0-16,21 1 0,0-22 16,0 0-16,0 0 15,0 0-15,1 0 0,-1-22 16,0 22-16,-21-21 0,21 21 0,-21-21 15,21 0-15,-21 0 0,0 0 16,21-1-16</inkml:trace>
  <inkml:trace contextRef="#ctx0" brushRef="#br0" timeOffset="4960.63">10626 1588 0,'0'0'0,"0"-22"16,21 1-16,0 0 0,0 0 0,-21 0 15,0 0-15,21 21 0,-21-22 16,0 44 0,0-1-16,0 0 15,0 0-15,0 21 0,0-20 0,0 20 16,0 21-16,-42 22 15,42-43-15,0 1 0,-21-1 0,0 0 16,21 1-16,-22-1 0,22-21 0,0 0 16,0 1-16,0-1 15,0 0-15,22-21 16,-1-21 0,0 21-16,0-21 0,0-1 15,0-20-15,1 21 0,-1-21 0,21-1 16,-21 1-16,0 0 0,22-1 15,-22 1-15,0 0 0,0 20 0,0-20 16,1 21-16,-1 21 16,-21 21-1,0 0-15,0 22 0,0-22 0,0 21 16,0-21-16,0 22 0,0-22 16,0 21-16,0-21 0,0 0 15,0 1-15,0-1 0,21 21 16,0-42-16,0 0 0,22 0 15,-22 0-15,0 0 0,21 0 0,1 0 16,-22-21-16,21 21 0,0-21 16,-20 0-16,20-22 0,-21 22 0,21-21 15,-42 21-15,22-22 0,-22-20 16,21 20-16,-21-41 16,0 20-16,0 22 0,-43-22 15,43 43-15,-21 0 0,-21 0 16,21 21-16,0 0 15,-1 21-15,22 0 0,-21 0 16,21 1-16,-21-1 0,21 21 16,0 0-16,0-20 0,0-1 15,0 0-15,0 0 0,21 0 16,0 0-16,1 1 0</inkml:trace>
  <inkml:trace contextRef="#ctx0" brushRef="#br0" timeOffset="5293.05">11515 1863 0,'0'21'15,"21"0"-15,0-21 16,-21 21-16,21-21 16,0 0-16,0 0 0,1 0 15,-1-21-15,0 21 0,21-42 16,-21 21-16,1-1 0,-1 1 16,0 0-16,0 0 0,0-21 15,0 20-15,-21-20 0,0 21 0,0 0 16,0-22-16,0 22 0,0 0 0,-21 0 15,0 21-15,0 0 16,0 0-16,0 21 0,-1 0 16,1 0-16,0 1 0,0 20 15,0 0-15,21-21 0,0 22 0,-21-1 16,21 0-16,0-20 0,0 20 16,0-21-16,0 0 0,0 22 15,21-22-15,0-21 0,0 21 0,0 0 16,0-21-16,1 0 0,-1 0 15,21 0-15,-21 0 0,22 0 0,-1-21 16,0 0-16,-21 0 0,22-1 0,-1 1 16,-21 0-16</inkml:trace>
  <inkml:trace contextRef="#ctx0" brushRef="#br0" timeOffset="5751.79">12298 1291 0,'0'0'0,"0"-42"0,0 21 16,0 0-16,0-1 0,0 1 0,-21 21 15,-1 0-15,22 21 16,-21 1-16,21-1 0,0 0 0,0 21 16,0-21-16,0 22 0,0-1 15,0 0-15,0 1 0,0 20 0,0-20 16,0 41-16,0-20 16,0-22-16,0-21 0,0 22 0,0-1 15,0-21-15,0 0 0,0 0 0,0 1 16,0-1-16,-21-21 0,0 0 15,0 0 1,0-21 0,21-1-16,0 1 15,0 0-15,0 0 0,0 0 0,21-22 16,0 22-16,21-21 0,-21 21 16,1 0-16,20-22 0,-21 22 0,43 0 15,-22 21-15,-21 0 16,0 0-16,0 0 0,1 21 0,-1 0 15,0 0-15,0 1 0,-21 20 16,0-21-16,0 21 16,0-20-16,-21-1 0,0 0 0,0 0 0,-22 21 15,22-42-15,-21 22 16,21-22-16,-1 0 0,1 21 16,0-21-16,0 0 0,0 0 0,0 0 15,21-21 1,0-1-16</inkml:trace>
  <inkml:trace contextRef="#ctx0" brushRef="#br0" timeOffset="6067.61">13187 1291 0,'0'0'0,"0"-21"0,0 0 16,-21 21-16,21-21 0,-22 21 15,1 21 1,21 0-16,0 0 0,0 0 16,0 1-16,0 20 0,0 0 15,0 1-15,0-1 0,0 0 0,0 1 16,0 41-16,0-41 0,0-1 15,0-21-15,0 0 16,0 22-16,0-22 0,0 0 0,0 0 16</inkml:trace>
  <inkml:trace contextRef="#ctx0" brushRef="#br0" timeOffset="6383.48">12975 1376 0,'0'0'0,"-21"-21"0,-21-22 0,42 22 16,-22 0-16,22-21 0,0 21 0,0-1 15,0 1-15,0 0 0,0 0 16,22 0-16,20 0 0,-21-1 16,21 22-16,1 0 0,-1 0 0,22 0 15,-22 0-15,21 0 0,1 22 16,63 41-1,-85-21-15,-21 1 0,1-22 0,-22 21 16,0-21-16,0 22 0,-43-22 0,22 0 16,-21 21-16,-1-20 0,-20-1 15,21-21-15,-22 21 0,22 0 0,-1-21 16,1 0-16,0 21 0,21-21 0,-22 0 16,64 0 15,1 0-31,-1 0 0,21 0 15</inkml:trace>
  <inkml:trace contextRef="#ctx0" brushRef="#br0" timeOffset="7552.13">13758 1715 0,'0'0'0,"21"0"0,-21-22 15,0 1-15,0 0 16,0 0-16,0 0 16,0 0-16,0-1 0,0 1 0,0 0 15,0 0-15,-21 21 0,0-21 0,0 21 16,0 0-16,0 0 0,-22 0 16,22 21-16,0 0 0,0 0 15,-22 0-15,22 22 0,0-22 16,0 21-16,0-21 0,0 1 0,-1 20 15,22-21-15,0 0 0,0 0 16,0 1-16,0-1 0,22-21 16,-1 21-16,0-21 0,0 0 0,21 0 15,-20 0-15,-1 0 16,21-21-16,-21 0 0,0 21 0,1-22 16,20 1-16,-21 0 0,0 0 15,-21 0-15,21 0 0,1-1 16,-22 1-16,21-42 0,-21 42 0,0-1 15,0 1-15,0 0 16,0 42 0,-21 0-1,21 22-15,0-22 0,-22 0 16,22 0-16,0 22 0,0-22 0,0 0 16,0 0-16,0 0 0,0 0 15,22 1-15,-1-1 0,0 0 0,21 0 16,-21-21-16,22 0 15,-1 0-15,0 0 0,1 0 0,-1 0 16,0 0-16,1 0 0,-1-21 0,0 21 16,1-21-16,-22 0 0,21-1 15,-21 1-15,1 0 0,-1 0 0,0-21 16,0 20-16,-21-20 0,0 21 16,0 0-16,0-22 0,-21 1 15,0 21-15,0 21 0,-1 0 16,1 0-16,-21 0 0,21 0 15,-43 42-15,43-21 16,-21 1-16,21 20 0,-1 0 16,22 1-16,0-22 15,0 0-15,0 0 0,0 0 16,22-21-16,-1 0 0,0 0 16,0 0-16,0 0 0,0 0 0,1 0 15,20 0-15,-21-21 16,0 21-16,0-21 0,1 0 15,-22 0-15,0-1 0,0 1 16,21 21-16,-21-21 0,0 0 16,0 42 15,0 0-31,-21 0 16,21 1-16,-22 20 0,22-21 0,0 21 15,0 1-15,0-1 0,0 0 16,0 1-16,0-1 0,0 22 0,0-22 15,0 21-15,0-20 0,0 20 16,22 1-16,-22-1 0,0 1 0,0-1 16,21 1-16,-21-1 0,0 1 0,0-1 15,0 1-15,0-1 0,0 1 16,0-22-16,0 22 0,0-1 16,-21-21-16,21 22 0,0-22 0,-22-21 15,22 22-15,0-22 0,0 0 0,0-42 31,0 0-31,0-22 16,0 22-16,-21-21 0,0-22 0,21 22 16,-21-21-16,0 20 0,0-20 15,21-1-15,0 1 0,0-1 0,-22-20 16,22 20-16,0 1 0,0-22 0,0 21 16,0 1-16,22 21 0,-22-22 15,21 1-15,0 20 0,0-20 0,0 20 16,22-41-16,-22 41 15,0 22-15,42-42 16,1-22-16,-43 64 16,0 21-16,-21-21 0,21 21 15</inkml:trace>
  <inkml:trace contextRef="#ctx0" brushRef="#br0" timeOffset="7935.91">14753 1757 0,'0'21'16,"21"0"-16,0-21 15,1 0-15,-1 0 0,0 0 16,0 0-16,0 0 0,22 0 16,-22 0-16,0 0 0,0-21 0,0 0 15,0 0-15,22 0 0,-22-1 16,0 1-16,-21 0 0,21 0 16,-21-21-16,0 20 0,21 1 0,-21 0 15,0 0-15,0 0 0,-21 0 16,0-1-16,-21 22 0,21 0 15,-22 0-15,22 0 0,-21 22 16,21-1-16,-1 0 0,1 21 0,0 1 16,0-22-16,21 21 0,0 0 0,0 1 15,0-22-15,0 21 0,21-21 16,0 1-16,0-1 0,22 0 16,-22 0-16,21 0 0,1-21 15,-1 0-15,0 0 0,1 0 0,-1 0 0,0 0 16,1 0-16,-1 0 0,-21 0 15,0 0-15,0 0 0,1 0 16,-22-21-16,21 21 0,-21-21 0,-21 21 31,-1 0-31,-20 0 0</inkml:trace>
  <inkml:trace contextRef="#ctx0" brushRef="#br0" timeOffset="9466.11">2159 4318 0,'0'0'0,"0"-21"0,21 21 0,0-21 16,0 21-16,1-21 16,-1-1-16,0 22 0,-21-21 15,21 21-15,-21-21 16,-21 21 0,0 0-1,0 0-15,-1 0 0,1 0 0,-21 21 16,21 0-16,0 1 0,-22 20 15,22-21-15,-21 21 0,21 1 0,-1-1 16,1 0-16,-21 1 0,21-1 16,21 0-16,-21 22 0,21-22 0,-22 22 15,22-22-15,0 0 16,0 1-16,43 20 0,20 1 16,-42-43-16,22-21 15,-1 0-15,-21 21 0,22-21 0,-1 0 16,0 0-16,1-21 0,-1 0 15,0 21-15,1-21 0,-1-1 0,-21-20 16,0 21-16,0 0 0,-21 0 16,0-22-16,0 22 0,-21-21 15,-42-1-15,42 22 0,-22 21 16,22 0-16,-21 0 0,-1 0 16,22 0-16,-21 0 0,21 0 15,0 21-15,-1 1 0,1-1 16,0 0-16,0 0 0,21 0 0,-21 0 15,21 1-15,0-1 16,0 0-16,0 0 0,0 0 16,21-21-1,0 0-15,0 0 0,0 0 16,1 0-16,-1-21 0,0 0 16,21 0-16</inkml:trace>
  <inkml:trace contextRef="#ctx0" brushRef="#br0" timeOffset="9806.92">2857 4614 0,'0'22'0,"22"-1"16,-1-21-1,0 0 1,0 0-16,0 0 15,0 0-15,-21-21 16,0-1 0,0 1-16,0 0 15,-21 21-15,0-21 16,0 21-16,0 0 16,0 0-16,-1 21 15,22 0-15,0 0 16,0 1-16,0-1 15</inkml:trace>
  <inkml:trace contextRef="#ctx0" brushRef="#br0" timeOffset="10567.21">4085 4445 0,'0'0'0,"0"-21"0,0-64 15,0 43-15,0 0 16,0 20-16,0 1 16,0 0-16,21 42 15,-21 0 1,0 1-16,0-1 0,21 21 0,-21-21 16,0 22-16,0-1 0,0 0 15,0 64-15,0-64 0,-21 1 16,21 20-16,-21-20 0,21-1 0,-21 21 15,21-20-15,0-22 0,0 21 16,0 1-16,0-22 0,0 0 0,0 0 16,0 0-16,0 0 15,0-42 1,0 0 0,0 0-16,0 0 15,0 0-15,0-22 0,0 1 0,21 0 16,-21-1-16,21 22 0,0-21 15,1-1-15,-1 1 0,0 21 0,21-21 16,-21 20-16,1 1 0,20 0 0,-21 21 16,21 0-16,-20 0 0,83 21 15,-83 0-15,-1 43 16,-21-43-16,0 21 16,0 1-16,0-1 0,0-21 0,0 43 15,-21-22-15,21-21 0,-22 0 16,22 1-16,-21-1 0,21 0 15,0 0-15,-21-21 0,21 21 16,0-42 15,21 0-31,0 0 0,1 0 16</inkml:trace>
  <inkml:trace contextRef="#ctx0" brushRef="#br0" timeOffset="11500.1">5143 4741 0,'0'0'0,"22"0"0,-1-21 16,-21 0-16,21 0 15,-21 0-15,0 0 0,0-1 16,0 1-16,0 0 0,0 0 16,-21 21-16,0 0 15,-1 0-15,-20 0 0,21 0 16,0 0-16,0 21 0,-22 0 0,22 0 15,0 22-15,-21-22 0,20 21 16,1 1-16,0-1 0,0-21 0,0 21 16,21 1-16,0-22 0,0 21 15,0-21-15,0 1 0,21-1 16,0 0-16,0-21 0,0 0 0,1 0 0,20 0 16,-21 0-16,21 0 15,-20 0-15,20-21 0,-21 0 0,0-1 16,0 1-16,22 0 0,-22 0 15,0 0-15,-21-22 0,21 22 0,0-42 16,-21 20-16,0 22 0,0 0 16,0 0-16,0 0 0,0 0 15,0-1-15,0 44 16,0-1 0,-21 0-16,21 0 0,-21 0 15,21 22-15,-21-22 0,21 21 0,0-21 16,0 22-16,0-22 0,0 21 15,21-21-15,0-21 16,0 21-16,1-21 0,-1 0 0,21 0 16,-21 0-16,22 0 0,-22 0 15,21-21-15,0 0 0,-20 0 0,20 0 16,-21 0-16,0-1 0,0 1 16,1-21-16,-1 21 0,-21 0 0,0-22 15,0 22-15,0 0 0,0 0 0,0-22 16,0 22-16,0 42 31,0 1-31,0-1 0,0 21 16,0-21-1,-21 0-15,21 22 0,0-22 0,-22 0 16,22 0-16,0 0 0,0 1 0,0-1 16,0 0-16,0 0 0,0 0 15,-21-21 1,21-21-1,0 0 1,0 0-16,0 0 0,0-1 16,0 1-16,0 0 0,21-21 0,-21 21 0,22-22 15,-1 22-15,0-21 0,0 21 16,21-1-16,-20 1 0,62-21 16,-41 42-16,-22 0 0,21 0 15,0 0-15,1 0 0,-22 21 16,0 0-16,0 0 0,0 1 0,1 41 15,-22-42-15,0 0 16,0 22-16,0-22 0,0 0 0,0 43 16,-22-43-16,1 0 0,0-21 15,21 21-15,0 0 0,-21-21 16,0 0-16,21-21 31,21 21-31,0-21 0,0 0 16,0 0-16,1-1 0</inkml:trace>
  <inkml:trace contextRef="#ctx0" brushRef="#br0" timeOffset="12051.07">6773 4657 0,'0'0'0,"21"-43"16,-21 22-1,0 0-15,0 0 0,-21 21 16,0-21-16,0 21 15,0 0-15,-22 0 0,1 0 16,21 0-16,-21 21 0,-1 21 16,22-21-16,-21 1 0,21 20 15,-1-21-15,1 0 0,21 22 16,0-1-16,-21-21 0,21 21 16,0-20-16,0 20 0,0-21 15,21 0-15,0 0 0,1 1 0,-1-22 16,0 0-16,21 0 0,-21 0 15,22 0-15,-22 0 0,21-22 0,-21 22 16,22-21-16,-22 0 0,21-21 16,-21 21-16,22-1 0,-22-20 0,0 0 15,0 21-15,0-22 0,1 1 0,-22 0 16,0-1-16,0-20 0,0-22 16,0 43-16,0-22 0,0 22 15,0 0-15,0 20 0,0 1 16,0 0-16,0 0 0,-22 21 15,1 21-15,21 21 16,0-20-16,-21 20 0,21 0 0,-21 1 16,21 20-16,0-21 0,-21 1 15,21-1-15,0 22 0,0-22 0,0 43 16,0-43-16,0 0 0,42 22 16,-21-43-16,0 0 15,1 0-15,-1 0 0,0 1 0,21-22 16,1 0-16,-1 0 0,-21 0 15,0 0-15,0-22 0,22 1 16,-22 0-16,0 0 0,0-21 16,0 20-16,22-20 0</inkml:trace>
  <inkml:trace contextRef="#ctx0" brushRef="#br0" timeOffset="12308.93">7535 4170 0,'0'0'0,"0"-21"0,-21 21 31,21 21-31,0 0 16,-21 0-16,21 0 0,0 22 0,0-22 15,0 21-15,0 1 0,0-1 0,0 0 16,-21 1-16,21-1 0,-21 0 16,21 1-16,-22-1 0,22 0 15,0 1-15,0-1 0,-21-21 0,21 21 16,0-20-16,-21-1 0,21 0 0,0 0 15,0 0-15,21-21 32,0-21-32,1 21 0,-1-21 15</inkml:trace>
  <inkml:trace contextRef="#ctx0" brushRef="#br0" timeOffset="12684.71">7705 4678 0,'0'21'16,"0"0"-16,0 0 31,21-21-31,0 0 16,0 0-16,0 0 0,22 0 0,-22 0 16,0 0-16,21-21 0,-21 21 15,1-21-15,-1 21 0,0-21 0,0 0 16,0 21-16,0-21 0,-21-1 15,0 1-15,0 0 16,0 0-16,-21 21 0,0 0 16,0 0-16,0 0 0,0 0 15,-22 0-15,22 21 16,0 0-16,0 0 0,0 1 0,21-1 16,0 0-16,-22 21 0,22-21 15,0 1-15,0-1 0,0 0 16,0 0-16,0 0 0,0 0 0,22 22 15,-1-43 1,0 0-16,0 0 0,0 0 0,0 0 16,1 0-16,-1 0 0,0 0 0,0-21 15,0-1-15</inkml:trace>
  <inkml:trace contextRef="#ctx0" brushRef="#br0" timeOffset="13752">9779 4657 0,'21'0'16,"0"-21"-1,0 21-15,1 0 0,-1-22 16,0 1-16,0 21 0,0-21 16,-21 0-16,21 21 0,-21-21 0,22 0 15,-22-1-15,0 1 0,0 0 16,-22 0-16,1 0 0,-21 0 0,21-1 15,-22 1-15,1 0 0,0 21 16,-1 0-16,1 0 0,0 0 0,-1 0 16,1 21-16,0 0 0,-1 1 15,1 20-15,21-21 0,-21 21 16,20 1-16,-20 41 0,42-20 16,0-22-16,0-21 15,0 22-15,0-22 0,0 0 0,21 0 16,0-21-16,22 0 0,-1 0 15,-21 0-15,22 0 0,-1 0 16,0 0-16,1-21 0,-1 0 0,0 0 16,22 0-16,-22-1 0,0-20 0,1 21 15,-22 0-15,21-22 0,-21 22 16,22-21-16,-22 0 0,-21-1 16,21 1-16,-21 0 0,21-1 0,-21-20 15,0 20-15,0 1 0,0 0 16,0-1-16,0 1 0,0 0 0,0 21 15,0-1-15,-21 44 16,21-1 0,-21 0-16,21 21 0,0 1 15,0 20-15,-21-21 0,0 64 16,21-63-16,0 20 0,0-21 0,0 1 16,0-1-16,0 0 0,0 1 15,0-1-15,0-21 0,21 0 0,0 22 16,21-1-1,-21-42-15,1 0 0,-1 0 0,0 0 16,0 0-16,0 0 0,0-21 16,22 21-16,-22-21 0,0 0 0,0-1 15,0 1-15,43-63 16,-22 41-16,-42 22 16,0-21-16,0 21 0,0-1 15,0 44 1,0-1-1,0 0-15,0 0 0,0 0 16,-21 0-16,21 1 0,-21-1 16,21 0-16,0 0 0,0 0 15,-21 0-15,21-42 47,0 0-31,0 0-16,0 0 0</inkml:trace>
  <inkml:trace contextRef="#ctx0" brushRef="#br0" timeOffset="13919.32">10520 4276 0,'-21'0'16,"-1"0"-1,22 21 1,0 0-1,0 0 1,22-21 0,-1 21-16</inkml:trace>
  <inkml:trace contextRef="#ctx0" brushRef="#br0" timeOffset="14379.9">10964 4487 0,'0'0'0,"21"0"16,1 0-16,-1-21 0,0 0 16,-21 0-16,0 0 15,-21 21 1,0 0-16,-1 0 16,-20 0-16,21 0 0,-21 21 0,20-21 15,-20 21-15,21 0 0,-21 0 0,-1 1 16,22-1-16,21 0 15,0 0-15,0 0 0,0 0 16,21-21-16,0 22 0,1-22 16,20 0-16,21 21 15,-41-21-15,20 0 0,21 21 16,-20-21-16,-22 21 0,21-21 16,-21 21-16,1-21 0,-1 21 15,-21 1-15,0-1 0,0 0 16,-21-21-16,-1 0 0,-20 21 15,21-21-15,-21 0 0,-1 0 16,22 0-16,-21 0 0,-1 0 0,22 0 16,-21 0-16,-22 0 0,43 0 15,0 0-15,0 0 16,0 0-16,42 0 31,0-21-15,0 21-16,0-21 0,22 21 15</inkml:trace>
  <inkml:trace contextRef="#ctx0" brushRef="#br0" timeOffset="14894.1">11705 4572 0,'0'-63'15,"0"41"-15,0-20 0,0 21 16,0 0-16,-21 0 16,0-1-16,0 22 0,-1 0 0,-20 0 15,21 0-15,0 22 0,0-1 16,-22 0-16,22 0 0,0 0 16,-21 0-16,-1 43 0,22-43 15,0 0-15,0 22 0,21-1 16,0 0-16,0-21 0,0 1 15,0-1-15,21 0 0,0 0 0,21-21 16,-20 0-16,-1 0 0,21 0 0,-21 0 16,22 0-16,-22 0 0,0-21 15,21 0-15,-21 0 0,1 21 16,-1-22-16,0 1 0,0-21 0,-21 21 16,0 0-16,21-1 0,-21-20 15,0 21-15,0 0 0,0 0 0,0-1 16,0 1-16,0 0 0,0 0 15,-21 21 1,21 21-16,0 0 0,0 0 16,0 1-16,0-1 0,0 0 15,0 0-15,0 21 0,0-20 0,0-1 16,0 0-16,0 0 0,42 21 16,-20-20-16,-1-22 15,0 0-15,0 0 16,0 0-16,0 0 0,1 0 0,-1 0 15,0-22-15,21 1 0</inkml:trace>
  <inkml:trace contextRef="#ctx0" brushRef="#br0" timeOffset="15395.48">12213 4170 0,'0'0'0,"0"-42"0,0-1 0,0 22 0,0 0 15,0 0-15,-21 21 16,21 21-16,-21 0 15,21 21-15,0 1 0,0-1 0,0 0 16,0 1-16,0-1 16,0 0-16,0 1 0,0-1 0,0 0 15,0 1-15,0 20 0,0-42 16,0 1-16,0-1 0,0 0 16,0 0-16,0 0 0,-21-21 0,21 21 15,-22-21 1,22-21-1,0 0-15,0 0 0,0 0 16,0 0-16,22-1 16,-1 1-16,0 0 0,-21 0 0,42 0 15,-21 0-15,1-1 0,-1 1 0,21 0 16,-21 21-16,22-21 16,-22 21-16,21 0 0,0 0 0,-20 0 15,-1 0-15,21 42 0,-42-21 16,21 1-16,-21-1 0,0 0 15,-21 21-15,0 1 0,0-22 16,0 0-16,-1 0 0,1-21 0,-21 21 16,21 0-16,-22-21 0,22 22 15,-21-22-15,21 0 0,-22 0 0,22 0 16,0 0-16,0 0 0,0 0 0,0 0 16,-1 0-16,1 0 0,21-22 15,0 1 1,0 0-16,0 0 15,21 0-15,22 0 16</inkml:trace>
  <inkml:trace contextRef="#ctx0" brushRef="#br0" timeOffset="15695.31">12890 3958 0,'0'21'32,"0"1"-32,0-1 0,0 0 0,0 21 15,0 1-15,-21 41 0,21-41 16,0-1-16,-21 0 0,21 1 16,0-1-16,0 0 0,0 1 0,-21-1 15,21-21-15,0 21 0,0-20 0,-21-1 16,21 0-16,0 0 0,0 0 15,0 0-15,0 1 16,21-22 0,0-22-1,0 22-15,-21-21 0,21 0 0,1 0 16,-1 21-16</inkml:trace>
  <inkml:trace contextRef="#ctx0" brushRef="#br0" timeOffset="16076.6">13039 4530 0,'0'21'16,"0"0"-16,21-21 16,0 0-1,0 0-15,0 0 0,0 0 16,1 0-16,20 0 0,-21 0 16,21 0-16,1 0 0,-22-21 0,42 0 15,-63 0-15,22 21 16,-22-22-16,0 1 0,0 0 15,0 0-15,0 0 0,-22 21 0,1-21 16,0 21-16,0 0 0,-21 0 16,20 0-16,-20 0 0,21 0 0,-21 21 15,20 0-15,1 0 0,0 0 0,0 0 16,0 1-16,21 20 0,-21-21 16,21 0-16,0 43 0,0-22 15,42-21-15,-21 0 0,0 1 16,0-1-16,22-21 0,-22 21 15,21-21-15,1 0 0,-22 0 16,21 0-16,0 0 0,-20 0 0,20-21 16,-21 21-16,0-21 0,0-1 15,1 22-15,-1-21 0,0 0 0,-21 0 16,21 0-16</inkml:trace>
  <inkml:trace contextRef="#ctx0" brushRef="#br0" timeOffset="17236.97">14520 4149 0,'-21'0'31,"21"21"-15,21-21 15,0 0-16,22 0-15,-22 0 0,0 0 16,43-21-16,-43 0 0,21 21 16,0-22-16,-20 1 0,-1 0 15,0 21-15,0-21 0,0-21 16,-21 20-16,0 1 16,-21 21-16,0-21 0,0 21 0,-22 0 15,22 0-15,-21 0 0,21 0 16,-22 0-16,1 0 0,21 0 15,-21 0-15,20 0 0,-20 21 0,21 22 16,0-22-16,21 0 0,0 21 16,0 1-16,0-1 0,0-21 0,0 21 15,0-20-15,21 20 0,-21-21 0,21 0 16,0 22-16,22-22 0,-22-21 16,0 21-16,21 0 0,-21-21 0,22 0 15,-22 0-15,21 0 0,1 0 0,-22 0 16,21 0-16,-21 0 0,0 0 15,-21-21 1,-21 0-16,-21 21 16,21 0-16,-22 0 0,22 0 15,-21 0-15,0 0 0,-1 0 0,1 0 16,0 21-16,-1 0 0,22 0 16,-21 0-16,21 1 0,-1-1 15,1 0-15,21 0 0,0 0 0,0 22 16,0-22-16,21 0 15,1 0-15,-1-21 0,0 21 0,0 0 0,21-21 16,-20 0-16,20 0 0,0 0 16,1 0-16,-1 0 0,0 0 0,1-21 15,20 21-15,-21-21 0,1 0 0,105-43 16,-63 1 0,-43 42-16,0-22 15,-21 1-15,22-21 0,-22 20 0</inkml:trace>
  <inkml:trace contextRef="#ctx0" brushRef="#br0" timeOffset="17481.54">15473 4022 0,'0'0'0,"0"-64"0,0 22 16,21 21-16,-21-22 0,0 22 16,0 0-16,0 0 0,0 42 15,0 21-15,0-20 16,0 20-16,-21 0 0,21 22 16,0-22-16,-21 22 0,-22 41 15,43-41-15,-21-22 0,0 1 16,21-1-16,0 0 0,-21 1 0,21-22 15,-21 21-15,21-21 0,0 0 16,0 1-16,0-1 0,0 0 16,21-21-1,0 0-15,0 0 16,0-21-16,0 0 16,-21-1-16,22 1 0,-1 0 0</inkml:trace>
  <inkml:trace contextRef="#ctx0" brushRef="#br0" timeOffset="17847.56">15642 4445 0,'0'0'0,"0"21"15,-21 22 1,21-22-16,0 0 16,21-21-16,0 0 15,22 0-15,-22 0 16,0 0-16,0-21 0,21 21 0,1-21 15,-1-1-15,-21 1 0,0 0 16,1 0-16,-22 0 16,21 0-16,-21-1 0,0 1 0,0 0 15,0 0-15,-21 21 16,21-21-16,-22 21 0,1 0 16,0 0-16,0 21 0,0 0 0,0 0 15,-1 0-15,22 1 0,-21-1 16,21 0-16,-21 21 0,21-21 0,0 1 15,0 20-15,0 0 0,0-21 16,21 1-16,0-1 16,22-21-16,-22 0 0,0 21 15,0-21-15,43 0 0,-22 0 16,22 0-16,-22-21 0,0 0 16,1 21-16,-1-22 0,0 1 15</inkml:trace>
  <inkml:trace contextRef="#ctx0" brushRef="#br0" timeOffset="18516.18">16531 4339 0,'0'0'0,"0"-21"0,0-21 16,-21 42-1,0 21-15,0 0 16,21 0-16,-22 0 0,22 1 16,0-1-16,-21 21 0,21-21 0,-21 0 15,21 1-15,0-1 0,0 0 16,0 0-16,0 0 0,0 0 0,-21 1 15,21-1-15,0 0 16,0-42 31,0 0-47,0-1 16,0 1-16,0 0 0,0 0 0,0-21 15,21 20-15,0-20 0,22-21 16,-22 41-16,21-41 15,0 42-15,-20 21 0,-1-21 16,0 21-16,21 0 0,-21 0 0,1 0 16,-1 21-16,-21 0 0,21 0 15,-21 0-15,0 0 0,21 22 0,-21-22 16,0 0-16,0 21 0,0-20 16,0 41-16,-21-42 15,21 0-15,-21 1 0,21-1 16,0-42 15,0-1-15,0 1-16,0 0 15,0 0-15,0-21 0,21 20 16,0 1-16,0-21 0,0 21 16,43-64-16,-22 64 15,-21 0-15,1 0 0,20 21 16,-21 0-16,0 0 0,0 0 15,22 21-15,-22 21 16,0-21-16,-21 22 0,21-22 16,-21 0-16,0 21 0,0-21 0,0 1 15,0-1-15,0 0 0,-21 0 0,0 0 16,0 0-16,21 1 0,-21-1 16,21-42 15,0-1-16,21 22-15,0-21 0</inkml:trace>
  <inkml:trace contextRef="#ctx0" brushRef="#br0" timeOffset="18897.45">17357 4466 0,'0'0'15,"-22"0"-15,1 21 16,21 1-16,21-22 15,1 0 1,-1 0-16,21 0 0,-21 0 16,0 0-16,22 0 0,-1-22 0,-21 22 15,22-21-15,-22 0 0,0 21 16,21-21-16,-21 0 0,1-22 16,-22 22-16,0 0 0,0 0 15,0-21-15,0 20 16,-22 22-16,-20 0 0,21 0 0,0 0 15,-43 43-15,43-22 0,0 0 16,0 0-16,-22 0 0,43 22 16,-21-22-16,21 21 0,-21-21 15,21 1-15,0-1 0,0 0 16,0 0-16,21 0 0,22 22 0,-22-43 16,0 21-16,21-21 0,1 0 15,-1 0-15,-21 0 0,21 0 16,1 0-16,-1 0 0,-21 0 0,22-21 15,-22-1-15,21 1 0</inkml:trace>
  <inkml:trace contextRef="#ctx0" brushRef="#br0" timeOffset="19358.41">18097 4382 0,'0'0'0,"0"-22"0,0 1 0,0 0 0,0 0 16,0 0-16,0 42 31,-21 0-15,21 0-16,0 0 0,-21 1 0,21-1 15,0 0-15,0 21 0,0-21 16,0 1-16,-21 20 0,21-21 16,-21 0-16,21 0 0,0 1 0,0-1 15,0 0-15,-21-21 0,21 21 0,0 0 16,-22-21-16,22-21 47,0 0-47,0 0 0,0 0 15,0-1-15,22 1 0,-1-21 0,0 21 16,0-22-16,21 22 16,-20-21-16,20 0 0,-21-1 0,21 22 0,1 0 15,-1 0-15,-21 0 0,22 21 16,-1 0-16,-21 0 0,21 42 16,-20-21-16,-22 0 0,0 0 15,0 1-15,0 20 0,0-21 16,0 0-16,-22 22 0,22-22 0,-21 0 15,21 0-15,0 0 0,-21 0 0,21 1 16,0-1-16,-21-21 0,21 21 16,21-21 31,0-21-47,0 0 0,1-1 15,-1 1-15</inkml:trace>
  <inkml:trace contextRef="#ctx0" brushRef="#br0" timeOffset="19684.22">19135 3747 0,'0'0'16,"0"-22"-16,0 1 0,0 0 15,-22 21 16,22 21-31,-21 22 0,0-22 16,21 21-16,0 0 0,-21 22 16,0-1-16,0-20 0,21 105 15,-22-85-15,1-20 0,21 20 0,-21-20 16,21 20-16,0-21 0,-21 1 16,21-22-16,0 21 0,0-21 0,0 1 15,0-1-15,21 0 16,0-21-16,0 0 0,1 0 0,-1 0 15,0 0-15,0 0 0,43 0 16,-43-21-16,0 0 0,21 21 16,-21-22-16,1 1 0,-1 0 0,0 0 15,0 0-15</inkml:trace>
  <inkml:trace contextRef="#ctx0" brushRef="#br0" timeOffset="19993.05">18817 4128 0,'0'0'0,"-42"0"0,63 0 32,21 0-32,1 0 0,-22 0 15,21 0-15,0 0 0,22 0 16,-22 0-16,1-22 0,-1 22 15,0 0-15,1 0 0,-22-21 0,21 21 16,0 0-16,-20-21 0,-1 21 16,21-42-16,0 21 15,-42-1-15,0 1 16,0 0 0,-42 21-1,21 0-15</inkml:trace>
  <inkml:trace contextRef="#ctx0" brushRef="#br0" timeOffset="21125.46">1884 6879 0,'-21'-21'0,"21"0"16,0 42 31,0 0-47,21 0 15,0-21-15,-21 22 16,21-22-16,43 0 16,-43 0-16,21 0 15,-21 0-15,0 0 0,43-43 16,-22 22-16,-21 21 0,1-21 0,-1 0 15,0 0-15,0-1 0,-21 1 16,0 0-16,0 0 16,0 0-16,0 0 0,0-1 15,-21 22-15,0 0 16,21 22-16,-21-1 0,21 0 16,-22 0-16,22 21 0,0 1 0,-21-22 15,21 21-15,-21 1 0,21-1 16,-21 64-16,21-64 0,0 0 15,0 1-15,-21-1 16,21 0-16,0 1 0,0-1 0,0-21 16,0 22-16,0-22 0,0 0 0,0 0 15,0 0-15,0-42 47,0 0-47,0 0 0,-21 0 16,21-1-16</inkml:trace>
  <inkml:trace contextRef="#ctx0" brushRef="#br0" timeOffset="21367.32">1736 7239 0,'0'0'0,"21"0"31,0 0-31,0 0 0,0 0 16,0 0-16,22 0 0,-22 0 15,21 0-15,1 0 0,-22 0 0,21 0 16,0 0-16,1 0 0,-22 0 16,0-21-16,21 21 0,-20 0 15,-1 0-15,-21-21 16,0 0 0,0-1-1,21 1 1</inkml:trace>
  <inkml:trace contextRef="#ctx0" brushRef="#br0" timeOffset="21583.19">2646 7070 0,'21'0'15,"0"0"63,0-21-46</inkml:trace>
  <inkml:trace contextRef="#ctx0" brushRef="#br0" timeOffset="22528.84">4085 6985 0,'0'-21'0,"0"0"0,0 0 16,0-1-16,0 1 16,0 0-16,0 0 15,0 0-15,0 0 0,0-1 16,-21 22 0,21 22-1,0-1-15,0 21 0,0 0 16,0 1-16,0-1 15,0 22-15,0-1 0,0 22 0,0-22 16,0 22-16,0-22 0,0 1 0,0-1 16,0 1-16,0-1 0,-21 1 15,21-22-15,-21 1 0,21-1 0,-22 0 16,22 1-16,0-22 0,0 0 16,0 0-16,-21 0 0,21-42 31,0 0-16,0 0-15,0-22 0,0 22 16,0-42-16</inkml:trace>
  <inkml:trace contextRef="#ctx0" brushRef="#br0" timeOffset="22816.68">3958 7281 0,'0'0'0,"-21"-63"0,21 21 16,-21-22-16,21-63 15,0 106-15,0-43 16,21 22-16,0 21 0,0 0 15,22 0-15,-22 21 0,21-22 0,0 22 16,22 0-16,-22 0 0,22 0 0,42 43 16,-64-22-16,0 0 15,-21 21-15,1-20 0,-22 20 0,0-21 16,0 21-16,-22-20 0,1 20 0,-21-21 16,0 0-16,-1 22 15,1-22-15,-22 0 0,22 0 0,0 0 16,-22 0-16,43-21 0,0 0 15,0 0-15,42 0 32,0-21-32,0 0 0,0 21 15,1-21-15,20 0 0,0 0 0</inkml:trace>
  <inkml:trace contextRef="#ctx0" brushRef="#br0" timeOffset="23948.67">5038 6858 0,'0'0'0,"0"-42"16,-22 21-16,1 21 15,0 0-15,0 0 0,0 0 16,-22 0-16,22 0 0,-21 21 0,-22 0 16,22 0-16,0 21 0,-1-20 15,22-1-15,-21 21 0,21-21 16,0 22-16,-1-22 0,1 21 0,21 0 15,0 1-15,0-22 16,43 21 0,-22-42-16,0 21 0,0-21 0,21 0 15,-20 0-15,20 0 0,-21-21 16,21 21-16,-20-21 0,20 0 0,-21 0 16,21 0-16,1-43 0,-22 43 15,0 0-15,-21 0 0,0-22 16,21 22-16,-21-21 0,43-43 15,-43 64-15,0 0 16,0 0-16,0 42 16,0 0-1,0 0-15,0 0 16,0 22-16,0-22 0,0 0 16,0 0-16,0 0 0,0 22 0,0-22 15,0 0-15,0 0 0,0 0 16,0 0-16,0 1 0,0-1 0,21-21 15,0 21-15,0-21 0,0 0 16,0 0-16,1 0 0,20 0 16,-21-21-16,0 0 0,0 21 0,1-22 15,-1 1-15,21 0 0,-21 0 0,0 0 16,22-22-16,-22 22 0,0 0 16,0 0-16,-21 0 0,0 0 0,21-1 15,-21 1-15,0 0 0,-21 21 31,0 0-31,21 21 0,-21 0 16,21 1-16,0-1 0,0 0 16,0 0-16,0 0 0,0 0 15,0 1-15,21-1 0,-21 0 0,21 0 16,-21 0-16,21 0 0,-21 1 16,0-1-16,0 0 15,-21-21 1,0 0-16,0 0 0,0 0 0,0 0 15,-1-21-15,1 21 16,0-21-16,-21-1 0,21 1 16,-1 21-16,1 0 15,0 0 1,21 21 0,0 1-16,21-1 15,0 0-15,1-21 0,-1 21 0,0-21 16,0 21-16,0-21 0,43 21 15,-43-21-15,21 0 0,-21 0 16,22 0-16,-1 0 0,0-21 0,1 0 16,-1 21-16,0-21 0,22 0 0,21-22 15,-1 1 1,-63 21-16,22 0 0,-1-22 16,-21 1-16,-21 21 0,0 0 15,0 0-15,0-1 0,0 1 16,-42 21-16,21 0 15,0 0-15,-1 0 0,-20 0 0,21 21 16,0-21-16,0 22 0,21-1 16,0 0-16,0 0 0,0 0 0,0 0 15,0 1-15,21-1 0,0 0 16,0 0-16,0 0 0,0 0 0,-21 1 16,22-1-16,-22 0 15,21 0-15,-21 0 0,0 0 16,-21-21-16,-1 22 15,-20-22-15,21 0 0,-21 0 16,20 0-16,1 0 0,0 0 0,21-22 31,0 1-31,0 0 0,0 0 0,21 0 16,-21 0-16</inkml:trace>
  <inkml:trace contextRef="#ctx0" brushRef="#br0" timeOffset="24473.37">7006 6477 0,'0'0'0,"0"-21"15,0-21-15,0-1 16,0 22-16,21 21 0,-21-21 16,0 42 15,0 21-31,0 1 0,0-1 0,0 0 16,0 1-16,0 20 0,-21-20 15,0 20-15,21-21 0,-21 1 16,0-1-16,21 22 0,-22-43 0,1 21 15,21 0-15,0-20 0,-21 41 16,0-42-16,21 0 0,0 1 16,-21-1-16,21-42 31,0-1-15,21 1-16,-21 0 0,0 0 0</inkml:trace>
  <inkml:trace contextRef="#ctx0" brushRef="#br0" timeOffset="25128.14">6604 6879 0,'-21'0'0,"42"0"0,-21 0 31,42 0-15,-21 0-16,1 0 0,20 0 15,0 0-15,1 0 0,20 0 0,-21 0 16,22 0-16,-22-21 0,22 21 15,-22-21-15,0 0 0,1 21 0,-1-21 16,0-1-16,-20 1 0,-1 0 0,0-21 16,0 21-16,-21-22 0,21 22 15,-21-21-15,0-1 0,0 22 16,0-21-16,0 21 0,0 0 16,0-1-16,0 1 0,0 42 15,-21 1 1,21-1-16,0 21 0,-21-21 15,21 22-15,0-1 0,-21 0 0,21 1 16,0-1-16,0 0 0,0 1 16,-21 20-16,-1-21 0,22 1 15,0-22-15,0 0 0,-21 21 0,21-20 16,-21-1-16,21 0 16,0 0-16,0 0 0,-21-21 31,21-21-16,0 0-15,0 0 16,0 0-16,0-1 0,21 1 0,0-21 16,0 21-16,1 0 0,-1-22 15,0 22-15,21 0 0,-21 0 0,22 0 16,-22-1-16,21 22 0,-21 0 0,43 0 16,-43 0-16,0 0 15,0 22-15,-21-1 0,0 0 0,0 0 16,0 0-16,0 0 0,0 1 0,0-1 15,0 0-15,0 0 0,0 0 16,0 0-16,-21 1 16,0-1-16,0-21 0,21 21 15,0-42 32,0 0-47,21-1 0,0 1 16,0 0-16,-21 0 0</inkml:trace>
  <inkml:trace contextRef="#ctx0" brushRef="#br0" timeOffset="25467.95">7832 6879 0,'21'0'16,"0"0"0,0 0-16,0 0 15,22 0-15,-1 0 16,-21 0-16,0 0 0,22-21 0,-22 21 15,0 0-15,21-21 0,1 0 16,-43 0-16,0-1 16,0 1-16,-22 21 15,1 0 1,0 0-16,-21 0 0,21 0 16,-22 21-16,22-21 0,-42 43 0,41-22 15,-20 0-15,42 0 0,-21 0 16,21 1-16,-21-1 0,21 0 15,0 0-15,0 21 0,0-20 16,21-1-16,0 0 0,0 0 0,0-21 16,1 21-16,-1-21 0,21 0 15,0 0-15,-20 0 0,20 0 0,0 0 16,1 0-16,-1 0 0,0-21 0,-21 0 16,22 21-16</inkml:trace>
  <inkml:trace contextRef="#ctx0" brushRef="#br0" timeOffset="26523.1">9144 6668 0,'0'-22'32,"0"1"-32,0 0 15,0 0-15,0 0 16,0 0-16,21 21 0,0-22 16,0 22-16,1 0 15,-1 0-15,0 0 0,42 64 16,-41-43-1,-1 21-15,0 1 0,0-1 0,0-21 16,-21 22-16,0-1 0,0 0 0,0 1 16,0-22-16,0 21 0,0-21 0,0 0 15,0 1-15,0-1 0,0 0 16,0 0-16,0-42 31,0 0-15,0 0-16,0-22 0,0 22 15,21 0-15,1-21 0,-1-22 16,0 22-16,0-22 0,0 22 16,0-22-16,1 22 0,-1-21 0,0 20 15,0 1-15,0 21 0,0 0 0,1-1 16,-1 1-16,0 21 0,0 0 16,0 0-16,0 0 0,-21 21 15,0 1-15,22-1 16,-22 0-16,0 0 0,0 0 0,0 0 15,0 1-15,0-1 0,0 21 16</inkml:trace>
  <inkml:trace contextRef="#ctx0" brushRef="#br0" timeOffset="28008.96">9991 6985 0,'0'0'15,"21"21"-15,-21 0 0,21-21 0,21 0 16,1 0-16,-22 0 15,0 0-15,0 0 0,21-21 16,-20 21-16,-1-21 0,0 0 16,0 0-16,-21 0 0,0-1 15,0 1-15,0 0 0,0 0 0,0 0 16,0-22-16,-21 22 16,21 0-16,-21 0 0,-22 21 0,22-21 15,0 21-15,0 0 0,-21 0 0,20 0 16,1 21-16,-21-21 0,21 21 15,-22 0-15,22 0 0,0 22 0,0-22 16,0 0-16,0 43 16,-1 20-16,22-63 15,0 1-15,22-1 0,-1 0 0,0 0 16,0-21-16,21 0 0,-20 21 0,20-21 16,-21 0-16,21 0 0,-20 0 15,20-21-15,-21 21 0,21-21 16,-20 0-16,-1 21 0,0-21 0,0-1 15,0 1-15,-21 0 0,0 0 0,21-21 16,-21 20-16,22 1 0,-22-21 16,0 0-16,0 20 0,0-20 15,0 21-15,0 0 0,0 0 0,0-1 0,0 44 32,0-1-32,0 0 0,0 0 15,0 0-15,0 22 0,0-22 0,0 0 16,0 21-16,0-21 0,0 22 15,0-22-15,0 0 0,0 0 16,21 0-16,0 1 0,0-1 0,21 0 16,-20-21-16,-1 0 15,0 0-15,21 0 0,1 0 0,-22 0 16,21 0-16,0-21 0,-20 0 0,20 21 16,-21-22-16,0 1 0,22 0 15,-22-21-15,0 21 0,0-22 0,0 22 16,-21-21-16,21-22 0,1-42 15,-22 64-15,0-21 0,0-1 16,0 22-16,0-1 0,0 1 0,0 0 16,0 21-16,0-1 0,0 1 0,-22 21 31,22 21-31,-21 1 0,0 20 16,21-21-16,0 21 0,-21 1 0,0-1 15,21 0-15,-21 1 0,21 20 16,0-20-16,0-1 0,0 0 0,0 1 15,0-1-15,0 0 0,0 1 0,0-22 16,21 63 0,21-41-16,-21-22 0,0-21 15,1 21-15,-1-21 0,21 0 0,-21 0 16,22 0-16,-22 0 0,0 0 0,21-21 16,-21 0-16,1 0 15,-1 21-15,0-22 0,0 1 16,0 0-16,0-21 0,-21 21 0,22-43 15,-22 43-15,21 0 0,-21-22 16,0 22-16,0 0 16,0 42-1,0 0-15,0 1 16,0-1-16,0 0 0,0 0 16,0 0-16,0 0 0,0 1 0,0-1 15,0 0-15,0 0 0,0 0 16,0 0-16,21-21 15,0 0-15,0 0 0,0 0 0,1 0 16,-1 0-16,0 0 16,0 0-16,0 0 0,22-42 15,-1 42-15,-21-21 0,0 0 0,0 0 16,1-1-16,-1-41 0,0 42 16,0 0-16,-21-1 15,0 1-15,-21 21 31,21 21-15,0 1-16,-21-22 0,21 21 0,-21 0 16,21 0-16,0 0 0,0 0 15,0 1-15,0-1 0,0 0 0,0 0 16,0 0-16,0 0 16,21-21-16,0 22 0,0-22 0,0 0 15,0 0-15,22 0 0,-22 0 16,21 0-16,-21 0 0,22 0 0,-22 0 15,21 0-15,22-22 16,-43 1-16,42-21 0,-41 21 16,-1 0-16,-21-22 0,21 22 0,-21-21 15,0 21-15,0-22 0,0 22 0,0-21 16,0 21-16,0-1 0,-21 22 0,0 0 16,-1 0-16,1 0 15,0 0-15,0 22 0,-21 20 16,20-21-16,22 0 0,-21 22 15,21-22-15,0 0 0,0 21 16,0-21-16,0 1 0,21-1 0,1 0 16,-1 0-16,0 0 0,0 0 0,64 22 15,-43-43 1,-21 0-16,22 0 0,-22 0 0,42 0 16,-42 0-16,1-21 0,-22-1 15,21 22-15,-21-21 0,21 0 0,0-21 16,-21 21-16</inkml:trace>
  <inkml:trace contextRef="#ctx0" brushRef="#br0" timeOffset="30579.14">14266 6731 0,'0'0'0,"21"-21"31,-21 0-31,0 0 16,0-1-16,0 1 16,0 0-16,0 0 15,0 0-15,0 0 0,-21 21 16,0-22-16,0 22 0,0 0 0,0 0 15,-1 0-15,1 0 16,-21 0-16,21 0 0,0 22 0,-1-1 16,-20 21-16,21-21 0,0 22 15,-43 41-15,43-41 16,0-1-16,0 0 0,0 1 16,21-22-16,0 0 0,0 0 0,0 0 15,0 0-15,21-21 0,0 22 0,0-22 16,21 0-1,-20 0-15,20 0 0,0 0 0,1 0 16,-22-22-16,21 22 0,0-21 0,1 0 16,-1 0-16,-21 0 0,22-22 0,-22 22 0,21-63 15,0-1 1,-20 43-16,-1-22 0,-21 22 16,21-22-16,-21 1 0,0 20 0,0 1 15,0 0-15,0-1 0,0 1 0,0 21 16,0-21-16,0 20 15,-21 44 1,0-1-16,-1 42 16,1 22-16,0-43 0,21 22 15,0-1-15,-21-20 0,21 20 16,-21-21-16,21 1 0,0-1 0,0 0 16,0 1-16,0-1 0,21-21 0,0 0 15,0 1-15,0-1 0,1-21 16,-1 21-16,0-21 0,85 0 15,-85 0 1,0-21-16,0 0 0,0 21 0,1-22 16,-1 1-16,0 0 0,0 0 0,0-21 15,-21 20-15,0 1 0,0 0 0,0 0 16,0 42 0,0 0-1,0 0-15,0 1 0,0-1 16,0 0-16,0 0 0,0 0 0,-21-21 15,21 21-15,0 1 0,0-1 16,-21-21 0,21-21 15,0-1-31,0 1 0</inkml:trace>
  <inkml:trace contextRef="#ctx0" brushRef="#br0" timeOffset="30760.04">14901 6477 0,'0'0'0,"0"-21"16,0 0-1,0 42 32,21-21-31,-21 21-16,22-21 0,-1 0 15,-21 21-15</inkml:trace>
  <inkml:trace contextRef="#ctx0" brushRef="#br0" timeOffset="31147.95">15367 6562 0,'0'0'0,"21"0"0,21 0 16,-42-21 15,-21 21-16,0 0-15,0 0 0,-21 0 0,-1 21 16,22 0-16,-21 0 0,-1-21 16,1 21-16,21 0 0,-21 1 0,20-1 15,1-21-15,0 21 0,21 0 0,0 0 16,0 0-16,42-21 0,-20 0 16,20 0-16,0 22 0,1-22 15,-1 0-15,0 21 0,1-21 0,-1 0 16,0 21-16,1-21 0,-22 21 0,21-21 15,-21 21-15,0 0 0,-21 1 16,-21-1 0,0-21-16,-21 0 0,21 21 15,-64-21-15,43 0 0,-1 0 16,1 0-16,0 0 0,-1 0 0,22 0 16,-21 0-16,21 0 0,-22 0 15,64-21 16,1 21-31,20 0 0,-21 0 16</inkml:trace>
  <inkml:trace contextRef="#ctx0" brushRef="#br0" timeOffset="31599.68">16065 6731 0,'0'0'0,"0"-21"0,0 0 15,0-22-15,0 22 16,-21 21-16,0 0 16,0 0-16,0 0 0,0 0 15,-1 21-15,1 1 0,-21-1 0,21 0 16,0 0-16,-43 43 16,43-22-16,0-21 0,21 0 0,0 0 15,-21 1-15,21-1 0,0 0 16,0 0-16,0 0 0,21-21 15,0 0-15,0 0 0,0 0 0,0 0 16,22 0-16,-22 0 0,21-21 16,-21 21-16,22-21 0,-22 0 15,0 0-15,0-1 0,0 1 0,22-42 16,-22 20 0,-21 22-16,0 0 0,0 42 31,0 0-16,0 1-15,0-1 0,-21 0 0,21 0 0,-21 21 16,21-20-16,0-1 16,0 0-16,0 0 0,0 0 0,21-21 15,0 21-15,0-21 0,0 0 16,22 0-16,-22 0 0,0 0 0,21 0 16,-21 0-16,1-21 0,20 0 15</inkml:trace>
  <inkml:trace contextRef="#ctx0" brushRef="#br0" timeOffset="32089.92">16679 6308 0,'0'0'0,"0"-21"0,0-22 0,0 22 0,0 0 16,0 42 15,0 0-31,-21 22 0,21-1 0,0 0 16,-21 1-16,21-1 0,-21 0 15,21 1-15,0 20 0,0-21 16,-21 1-16,21 41 0,-22-41 0,22-22 16,0 0-16,0 21 0,0-20 0,0-1 15,0 0-15,0 0 16,0-42 15,0-21-31,0 20 16,22 1-16,-1-21 0,21 0 15,-21-1-15,43 1 16,-43 21-16,42-22 16,-41 22-16,20 21 0,-21 0 0,0 0 15,0 0-15,1 21 0,-1 1 16,-21-1-16,21 0 0,-21 0 0,0 21 16,0-20-16,0-1 0,0 0 15,-21 0-15,0-21 0,21 21 0,-22 0 16,1 1-16,0-22 0,-21 21 0,21-21 15,-1 0-15,1 21 0,-21-21 16,0 0-16,20 0 0,1 0 16,0 0-16,0 0 0,21-21 31,21 0-15,0 21-16</inkml:trace>
  <inkml:trace contextRef="#ctx0" brushRef="#br0" timeOffset="32357.77">17399 6202 0,'0'0'0,"0"21"32,0 0-32,-21 22 0,21-22 15,0 21-15,-21 0 0,-1 1 16,1 20-16,21-20 0,0-1 0,-21 0 15,0 43-15,21-64 0,-21 21 16,21 1-16,0-22 0,0 0 0,0 0 16,0 0-16,0 1 0,0-1 15,21-21 1,0 0-16,0 0 16,0-21-16,1-1 0,-1 1 15</inkml:trace>
  <inkml:trace contextRef="#ctx0" brushRef="#br0" timeOffset="32696.4">17589 6646 0,'22'0'16,"-1"0"-16,0 0 0,0-21 16,21 21-16,-20-21 0,-1 0 15,0 21-15,0-21 0,0 0 0,0 21 16,1-22-16,-1 1 0,0 0 0,-21 0 15,21 0-15,-21 0 16,-21 21-16,0 0 0,-22 0 16,22 0-16,-21 0 0,21 0 15,-22 21-15,1 0 0,21 0 0,-21 0 16,20 22-16,-20-22 0,21 21 16,21-21-16,0 22 0,0-22 0,0 21 15,0-21-15,0 0 0,0 1 0,21-1 16,0 0-16,22 21 15,-22-42-15,0 21 0,21-21 0,-21 0 16,22 0-16,-1 0 0,-21 0 0,22 0 16,-22 0-16,0-21 0,21 21 0,-21-21 15,1 0-15,-1 0 0</inkml:trace>
  <inkml:trace contextRef="#ctx0" brushRef="#br0" timeOffset="35405.69">19050 6329 0,'-21'0'15,"0"0"1,-1 0-16,22-21 31,22 0-15,-1 21-16,0 0 0,21-22 16,-21 1-16,1 21 0,20-21 15,0 21-15,1-42 0,-1 42 16,-42-21-16,21-1 0,-21 1 15,-21 0 1,0 21-16,0 0 0,-22 0 0,1 0 16,21 0-16,-22 21 0,22 0 0,-21-21 15,21 22-15,0-1 0,-1 0 16,22 0-16,0 0 0,0 0 16,0 1-16,0-1 0,0 0 15,22-21-15,20 21 0,-21-21 16,0 0-16,22 0 0,-22 0 0,21 0 15,-21 0-15,22 0 0,-1 0 16,-21 0-16,0 0 0,0 0 0,1 0 16,-44 0-1,1 0-15,0 0 16,-42 0-16,20 0 0,1 21 16,-22 22-16,43-22 15,0 0-15,-21 0 0,21 21 16,-1-20-16,22 20 0,0 0 15,0 1-15,0-22 0,0 0 16,0 0-16,22 0 0,-1 0 0,0-21 16,0 22-16,21-22 0,1 0 0,-1 0 15,0 0-15,22 0 0,-22 0 16,22 0-16,-1-22 0,1 22 0,42-42 16,-64 21-16,0 0 0,-21-22 15,22 22-15,-1-21 0,-21 0 16,0-1-16,22 1 0,-22-22 0,-21 22 15,21 0-15,0-22 0,-21 22 16,21 0-16,-21-1 0,0 1 0,0 0 16,0-22-16,0 43 15,0 42 1,-21 0 0,21 0-16,-21 22 0,0 20 15,21-20-15,-21-1 0,21 21 16,-21-20-16,21-1 0,0 0 0,0 1 15,0 20-15,0-42 0,0 22 0,21-1 16,0-21-16,-21 0 0,21 1 16,0-1-16,0 0 0,22 0 15,-22-21-15,21 0 0,-21 0 0,22 0 16,-1 0-16,-21 0 0,22-21 0,-22 0 16,21 0-16,-21-1 0,22 1 15,-22 0-15,0 0 0,-21-21 16,21 20-16,-21-20 0,0 0 0,0 21 15,0-22-15,0 22 0,0 0 0,0 0 16,-21 21-16,0 0 16,0 0-16,21 21 15,-22 21-15,22-21 0,0 1 16,0 20-16,0-21 0,0 0 16,0 0-16,0 1 0,0-1 0,22 0 15,20 21-15,-21-42 16,0 0-16,22 0 0,-1 0 0,0 0 15,1 0-15,-22 0 0,21 0 16,0 0-16,-20-21 0,20 0 16,-21 0-16,0 21 0,0-43 0,-21 22 15,0 0-15,22-21 0,-22 21 0,0-22 16,21 22-16,-21-21 16,0 21-16,0-1 0,0 44 31,0-1-31,-21 21 0,21-21 15,-22 0-15,22 22 0,-21-22 16,21 0-16,0 21 0,0-20 0,0-1 16,0 0-16,0 0 0,0 0 15,0 0-15,0-42 47,0 0-47,0 0 0,0 0 16,0 0-16,0-1 0,0-20 15,21 21-15,1-21 0,-1 20 0,0-20 16,0 0-16,0 21 0,0-1 16,1 1-16,20 0 0,0 0 15,-21 21-15,1 0 0,-22 21 16,21 0-16,-21 0 0,21 1 16,-21-1-16,0 0 0,0 21 15,0-21-15,0 22 0,0-1 0,0 0 16,0 1-16,0-22 15,0 0-15,0 0 0,0 0 16,0-42 15,0 0-15,0 0-16,21 0 0,0-22 16,-21 22-16,21 0 0,1-21 15,-1 21-15,0-22 0,21 22 0,-21 0 16,1-21-16,20 20 0,-21 1 15,0 0-15,0 21 0,1 0 16,-1 0-16,0 0 0,0 0 16,-21 21-16,0 0 0,0 1 15,0 20-15,0-21 0,-21 0 16,21 22-16,-21-22 0,21 0 0,0 21 16,0-21-16,0 1 0,0-1 15,0 0-15,0 0 0,42 0 0,-21-21 16,0 21-16,22-21 0,-22 0 15,21 0-15,1 0 0,-22 0 0,21 0 16,0 0-16,-20 0 0,-1 0 0,21-21 16,-21 0-16,0 21 0,1-21 15,-1 0-15,0-22 0,-21 22 16,0 0-16,0-21 0,0 21 0,0-22 16,0 22-16,0 0 0,0 0 15,-21 21-15,0 0 0,-1 0 16,1 0-16,0 21 0,0 0 15,21 21-15,-21-20 0,21 20 16,0-21-16,0 0 0,0 22 0,0-22 16,0 0-16,21 0 0,0 0 15,0 0-15,0 1 0,43-1 16,-43-21-16,21 0 0,-20 0 0,-1 0 16,21 0-16,-21 0 15,0 0-15,1-21 0,-1-1 0,0 22 16,21-21-16,-42 0 0,21-21 0,1 21 15,-1-1-15,-21-20 0,0 0 16,0 21-16,21-22 16,0 1-16,-42 63 31,0 0-31,21 0 0,-21 1 0,-1-1 16,1 21-16,21-21 0,0 0 15,-21 1-15,21-1 0,-21 0 16,21 0-16,0 0 0,0-42 47,21 21-47,0-21 0,-21 0 0,21 0 15,1-1-15,-22 1 0,21 0 16,0-21-16,21 21 0,-21-22 0,1 22 16,20-21-16,-21 21 0,21-1 0,-20 1 15,20 0-15,-21 21 0,21 0 16,-20 0-16,-1 0 0,-21 21 15,0 22 1,0-22-16,0 0 0,0 0 16,0 43-16,0-22 0,0-21 15,0 0-15,0 0 0,21 1 16,0-1-16,0-21 0,43 21 16,-43-21-16,0 0 0,0 0 0,22 0 15,-22-21-15,0 0 0,0-1 16,0 1-16,0 0 0,1 0 0,-1-21 15,0-1-15,42-63 16,-20 1 0,-22 62-16,-21 1 0,42-64 15,-21 64-15,1 21 0,-22-22 16,0 22-16,-22 42 31,1 0-31,0 22 0,0-22 0,0 21 16,0 1-16,-1-1 0,1 0 15,0 1-15,21-1 0,0 0 0,0 1 16,0-1-16,0 0 0,0 1 0,0-1 16,21-21-16,0 21 0,1-20 15,-1-1-15,0 0 0,0 0 0,0-21 16,0 0-16,1 0 0,20 0 16,-21 0-16,0 0 0,22 0 15,-22-21-15,21 21 0,-21-21 0,22 0 16,-22-1-16,0 1 0,0 0 15,0 0-15,0-21 0,1 20 0,-22 1 16,0 0-16,0 0 0</inkml:trace>
  <inkml:trace contextRef="#ctx0" brushRef="#br0" timeOffset="35832.46">10964 8234 0,'-190'42'0,"380"-84"0,-613 105 0</inkml:trace>
  <inkml:trace contextRef="#ctx0" brushRef="#br0" timeOffset="36823.73">2244 9144 0,'-22'21'0,"1"-21"16,0 21-1,0-21-15,0 0 0,0 0 0,-1 0 16,1 0-16,0 0 0,0 0 16,0 0-16,0 0 0,-1 0 0,1 0 15,21-21 1,0 0-16,0 0 0,0 0 16,21 0-16,1-1 0,-1 1 15,21-21-15,-21 42 0,22-21 0,-1 0 16,0-1-16,1 22 0,-1 0 15,-21 0-15,0 0 0,0 22 0,1-1 16,-22 21-16,0-21 0,0 22 16,-22-1-16,-20 0 0,21 1 15,-21-1-15,-1 0 0,1 22 0,0-22 16,20 0-16,-20-20 0,21 20 16,0 0-16,21-21 0,0 43 15,0-43-15,21 0 16,0-21-16,0 0 0,22 0 0,-1 0 15,-21 0-15,43-21 0,-22 21 16,0-21-16,1 0 0,20 0 0,-21-1 16,1 1-16,-22-21 0,0 21 15,0 0-15,-21-1 0,0 1 0,0 0 16,-21 0-16,-21 0 0,21 21 0,-22-21 16,1 21-16,21 0 15,-22 0-15,1 0 0,0 0 0,21 0 16,-22 0-16,22 21 0,-21 0 15,21-21-15,21 21 0,-22-21 0,22 21 16,-21 0-16,21 1 16,0-1-16,21-21 15,1 0 1</inkml:trace>
  <inkml:trace contextRef="#ctx0" brushRef="#br0" timeOffset="37007.62">2900 9335 0,'0'0'0,"21"0"0,0-22 16,0 22-16,-21-21 15,21 21-15,1-21 63,-22 0-63</inkml:trace>
  <inkml:trace contextRef="#ctx0" brushRef="#br0" timeOffset="37944.1">4508 9229 0,'0'0'0,"0"-43"16,0 22-16,0 0 0,0 0 16,22-21-16,-22 20 0,0 1 15,0-21-15,0 21 0,0 0 16,0-22-16,0 22 0,-22 21 16,1 0-1,0 0-15,0 0 0,0 21 16,0 0-16,-22 1 0,22 20 0,0 0 15,0 1-15,0 62 16,-1-62-16,1-1 0,0 64 16,21-64-16,0 1 0,0 84 15,42-85 1,1-21-16,-1 0 0,-21-21 0,22 0 16,20 0-16,-21 0 0,1 0 15,-1-21-15,22 0 0,-22 0 0,106-64 16,-84 0-1,-22 64-15,-21-21 16,21 0-16,-20-22 0,-22 22 0,21-1 16,-21 1-16,0-21 0,0 20 15,0-20-15,0 20 0,0 1 0,0 21 16,0-21-16,0 20 0,-21 22 16,-1 0-1,1 22-15,21-1 0,-21 42 16,21-20-16,-21-1 0,21 0 15,-21 1-15,21-1 0,0 0 0,0 1 16,0-1-16,0 0 0,0 1 0,0-22 16,21 21-16,0-21 0,0 0 15,0 1-15,22-1 0,20 0 16,-20-21-16,-22 0 16,21 0-16,0 0 0,1 0 0,-1 0 15,-21-21-15,22 0 0,-1-1 0,-21 22 16,21-21-16,-20 0 0,-1 0 15,-21 0-15,0 0 0,0-1 0,0-20 16,0 0-16,0 21 0,-21-1 16,-1 1-16,1 0 0,0 21 15,0 0-15,0 0 0,0 21 16,-1 0-16,1 1 0,21-1 16,-21 0-16,21 0 0,-21 0 15,21 22-15,0-22 0,0 0 16,0 0-16,0 0 0,21 0 15,0 1-15,22-22 0,-22 0 16,21 21-16,0-21 0,85 0 16,-84 0-16,-1 0 0,0 0 15,22 0-15,-22-21 0,1-1 16</inkml:trace>
  <inkml:trace contextRef="#ctx0" brushRef="#br0" timeOffset="38383.85">6350 9250 0,'21'-21'0,"-42"42"0,42-85 0,-21 43 0,0 0 15,0-21-15,0 21 0,0-1 0,-21 1 16,0 0-16,0 21 16,-1 0-16,1 0 0,0 0 0,0 0 15,0 0-15,0 0 0,-1 21 0,1 0 16,0 1-16,0-1 0,0 21 16,0-21-16,-1 0 0,1 22 0,0-22 15,21 0-15,0 21 0,0-20 16,0-1-16,0 0 0,0 0 0,0 0 15,21-21-15,0 21 0,1-21 0,-1 0 16,0 0-16,21 0 0,-21 0 16,22 0-16,-22 0 0,0 0 15,21-21-15,-20 0 0,-1 0 0,0 0 0,0 21 16,0-21-16,0-22 0,-21 22 16,0 0-16,0 0 0,0-22 15,0 22-15,0 0 0,0-21 16,-21 63-1,21 0 1,-21 0-16,21 0 0,0 1 16,0 20-16,0-21 0,0 0 15,0 0-15,0 1 0,0-1 0,0 0 16,0 0-16,21-21 0,-21 21 16,21-21-16,1 0 15,-1 0-15,0 0 0,0 0 16,0 0-16,43 0 0,-43-21 15,0 21-15</inkml:trace>
  <inkml:trace contextRef="#ctx0" brushRef="#br0" timeOffset="38723.17">6731 9271 0,'0'-42'15,"0"84"-15,0-105 0,0 41 0,0 1 0,0 0 16,0-21 0,21 21-16,0 21 0,0-22 15,1 22-15,-1 0 16,0 0-16,0 0 0,0 0 0,0 22 15,22-1-15,-22 0 16,0 21-16,0-21 0,-21 1 16,21 41-16,-21-42 0,0 0 15,0 1-15,0-1 0,0 0 0,0 0 16,-21 0-16,21 0 0,-21-21 16,0 0-16,0 0 15,21-21-15,0 0 16,0 0-16,0 0 15,21 0-15,0-22 0,0 22 16,-21 0-16,21-21 0,1 20 0,-1-41 16,0 42-16,0 0 15,0-1-15,0 1 0,1 0 16,-1 21-16,0-21 0,21 21 16</inkml:trace>
  <inkml:trace contextRef="#ctx0" brushRef="#br0" timeOffset="39147.93">8361 8911 0,'0'0'0,"0"-21"0,0 0 0,0 0 0,0 0 15,0-22-15,21 22 0,-21 0 0,21 21 16,-21-21-16,0 0 0,0 42 31,0 0-31,0 0 16,0 0-16,0 22 0,0-1 0,0 0 15,0 1-15,0-1 0,0 0 0,0 1 16,0-22-16,0 21 0,0 22 16,0-22-16,-21-21 0,21 0 0,0 22 15,0-22-15,0 0 0,0 0 16</inkml:trace>
  <inkml:trace contextRef="#ctx0" brushRef="#br0" timeOffset="39927.18">8022 9208 0,'0'-22'0,"21"22"16,0 0-16,22 0 15,-22 0-15,21-21 0,1 21 16,-1 0-16,0-21 0,22 21 0,-22-21 16,85 0-16,-63 0 15,-22 21-15,21-22 0,-20 1 0,-1 0 16,0 0-16,-20-21 0,-1 20 0,0 1 16,0-21-16,-21 21 0,21-22 15,-21 22-15,0-21 0,0 21 16,0 0-16,0-1 0,-21 1 15,0 21 1,0 21-16,21 1 0,-21 20 16,21-21-16,-22 21 0,22 1 0,0-1 15,0 0-15,0 1 0,-21-1 16,21 0-16,-21 1 0,21-1 0,0 0 16,0-20-16,0 20 0,0-21 0,0 0 15,0 0-15,0 1 0,0-1 16,0 0-16,0 0 15,0-42 17,21 0-32,0 0 0,-21-1 15,22 1-15,-1 0 0,0 0 0,0-21 16,0 20-16,0 1 0,1-21 16,-22 21-16,21 0 0,0 21 0,0-22 15,0 22 1,-21 22-16,0-1 15,0 0-15,0 0 0,0 0 0,0 0 16,0 1-16,21-1 0,-21 0 0,0 0 16,0 0-16,22 0 0,20 22 15,21-22 1,-41-21-16,-1 0 0,21 0 16,-21 0-16,22 0 0,-22 0 15,21-21-15,0 21 0,1-21 0,-1-1 16,-21 22-16,22-21 0,-22 0 0,0-21 15,0 21-15,0-1 0,-21 1 16,0 0-16,0-21 0,0 21 0,-21-1 16,0 22-1,-21 0-15,20 0 0,1 22 16,0-1-16,0 0 0,21 0 0,0 0 16,0 0-16,0 1 0,0-1 0,0 0 15,0 0-15,0 0 16,21 0-16,0 1 0,0-22 15,1 21-15,-1-21 0,0 0 0,0 0 16,21 0-16,-20 0 0,-1 0 0,21-21 16,0-1-16,1 22 0</inkml:trace>
  <inkml:trace contextRef="#ctx0" brushRef="#br0" timeOffset="42095">11261 9081 0,'21'0'0,"0"0"15,-21-22 16,21 22-31,-21-21 0,0 0 16,21 0-16,-21 0 16,0 0-16,0-1 15,0 1-15,0 0 16,-21 21-16,0 0 0,0 0 0,0 0 16,-1 0-16,1 0 0,0 0 0,-21 21 15,21 0-15,-22 1 0,22 20 0,-21-21 16,21 21-16,-1-20 0,-20 20 0,21-21 15,21 21-15,-21-20 0,21-1 0,0 0 16,0 21-16,0-21 0,0 1 16,0-1-16,21-21 0,0 0 0,0 0 15,22 0-15,-22 0 0,0 0 0,21 0 16,64-21-16,-85-1 0,22 1 16,-22 0-16,21 0 0,-21 0 15,0-22-15,1 22 0,20-63 16,-21 41-16,-21-41 0,21 20 15,0 22-15,-21-22 0,0-84 16,22 85-16,-22 20 0,0 1 16,0 0-16,0 20 0,0-20 0,0 21 15,0 42 1,-22 0-16,1 43 16,21-22-16,-21 0 0,0 1 0,21-1 15,-21 0-15,21 22 0,0-22 16,0 1-16,0 20 0,0-21 0,0 1 0,21 105 15,21-106 1,-21-21-16,1 1 16,-1-1-16,0 0 0,0-21 0,0 0 15,-21 21-15,21-21 0,1 0 0,-1 0 16,0 0-16,0-21 0,0 0 16,0 0-16</inkml:trace>
  <inkml:trace contextRef="#ctx0" brushRef="#br0" timeOffset="42555.74">11938 8932 0,'0'0'0,"0"-21"15,0-21-15,0 21 16,-21 21 0,0 0-16,-1 0 0,1 0 15,0 21-15,0 0 0,21 0 0,-21 22 16,0-22-16,-1 0 0,22 21 0,-21-21 15,0 22-15,0-22 0,21 21 0,0-21 16,-21 22-16,21-22 0,0 0 16,0 0-16,0 0 0,21-21 15,0 0-15,0 0 16,0 0-16,1 0 0,-1-21 0,0 21 16,21-42-16,-21 21 0,1 0 15,-1-1-15,-21-20 16,21 21-16,-21 0 0,0 0 0,21-22 15,-21 22-15,0 0 0,0 0 0,0 0 16,0-1-16,0 44 31,0-1-31,0 0 0,0 0 0,-21 0 16,21 0-16,-21 22 0,21-22 0,0 21 16,0-21-16,0 1 0,0-1 15,0 0-15,0 0 0,21-21 16,0 21-16,0-21 15,0 0-15,1 0 16,-1 0-16,0 0 0,0 0 0,0 0 16,0-21-16,1 0 0,-1 0 15,0 0-15</inkml:trace>
  <inkml:trace contextRef="#ctx0" brushRef="#br0" timeOffset="42620.7">12467 8657 0,'0'0'0,"21"-42"0,-21 0 16</inkml:trace>
  <inkml:trace contextRef="#ctx0" brushRef="#br0" timeOffset="42815.59">12531 8424 0,'0'0'0,"0"22"16,0-1-16,-22 0 0,22 0 16,0 0-16,0 43 0,-21-43 15,21 21-15,-21-21 0,21 64 0,-21-43 16,21 1-16,-21-1 0,0-21 0,-1 106 16,1-106-16,0 22 0,21 20 15,-21-20-15,21-22 0,0 21 16,0-21-16,0 0 0,21 1 15,0-22 1,0 0-16,1 0 0,-1 0 0,0 0 16,0 0-16,0 0 0,0 0 15,1-22-15,20 1 0</inkml:trace>
  <inkml:trace contextRef="#ctx0" brushRef="#br0" timeOffset="43242.86">12890 9059 0,'0'0'0,"22"-21"0,-1 0 15,-21 0-15,0 0 16,-21 21-16,-1 0 0,1 0 16,-21 0-16,21 21 0,0-21 0,-1 21 15,-20 0-15,21 0 0,-21 1 16,20 20-16,1-21 0,0 0 16,21 22-16,0-22 0,0 0 15,0 0-15,0 0 16,42-21-16,-20 0 15,-1 0-15,0 0 16,0-21-16,0 21 0,0-21 0,1 21 16,-1-21-16,21 0 0,-21-1 15,0 1-15,1 0 0,-22 0 0,21-21 16,-21 20-16,0 1 16,0 42 15,0 1-31,0-1 0,-21 0 15,21 0-15,0 0 0,0 0 16,0 1-16,0-1 0,0 0 0,0 0 16,0 0-16,63-21 15,1 21 1,-43-21-16,0 0 0,21 0 16,-21 0-16,1 0 0,-1-21 15,-21 0-15,21 21 0,-21-21 0,0 0 16</inkml:trace>
  <inkml:trace contextRef="#ctx0" brushRef="#br0" timeOffset="43497.72">12086 8869 0,'0'0'0,"-42"0"0,21 0 0,-1 0 15,1 0-15,42 0 16,1 0-16,20 0 15,0 0-15,1-21 0,20 0 16,1 21-16,-1-22 0,1 22 0,-1-21 16,1 21-16,-1 0 0,22-21 0,-22 0 15,1 21-15,-22 0 0,0 0 16,1 0-16,-1-21 0,-21 21 0</inkml:trace>
  <inkml:trace contextRef="#ctx0" brushRef="#br0" timeOffset="44443.58">14880 9038 0,'0'-21'32,"21"0"-32,-21 0 15,0 0-15,0-1 16,0 1-1,0 0-15,-21 0 16,0 21-16,0 0 0,0 0 0,-22 0 16,22 0-16,0 0 0,-21 0 0,20 21 15,1 0-15,-21 0 0,21 1 16,0 20-16,-1-21 0,1 21 0,0 22 16,21-43-16,0 43 15,0-43-15,0 0 0,21 0 16,22-21-16,-22 0 0,0 0 15,21 0-15,1 0 0,-1 0 0,0-21 16,43-21-16,21-22 16,-64 43-16,-21-21 15,43-43-15,-43 43 0,0-1 16,0 1-16,-21 0 0,0-22 0,0 22 16,0-1-16,0-20 0,0 21 15,0-22-15,0 22 0,0 21 16,-21-1-16,0 1 15,0 42-15,0 22 16,-1-22-16,22 21 0,-21 1 0,21-1 16,-21 21-16,0 1 0,21-22 15,-21 22-15,21-22 0,0 64 16,0-64-16,0 1 0,0-1 0,21-21 16,0 21-16,0-20 0,22-1 15,-22-21-15,21 21 0,0-21 16,-20 0-16,20 0 0,0 0 0,1 0 15,-22-21-15,21 0 0,-21-1 0,0 1 16,1 0-16,-1 0 0,0 0 16,0 0-16,-21-22 0,21 22 0,-21-21 15,21 21-15,-21-1 0,0 1 0,22 0 16,-1 21 0,-21 21-16,0 22 15,0-22-15,0 42 16,0-42-16,0 22 0,0-22 15,0 0-15,0 0 0,0 0 16,0-42 15,0 0-31</inkml:trace>
  <inkml:trace contextRef="#ctx0" brushRef="#br0" timeOffset="44606.49">15642 8784 0,'0'-21'16,"0"42"-16,0-63 0,0 21 16,-21 21-16,0 0 0,0 0 15,-1 0 1,22 21-16,0 0 16,22-21-16,-1 0 15</inkml:trace>
  <inkml:trace contextRef="#ctx0" brushRef="#br0" timeOffset="45011.93">16214 8890 0,'42'0'0,"-84"0"0,105 0 0,-42 0 0,-21-21 16,0 0-16,0 0 15,0-1-15,-21 22 16,-21 0-16,21 0 0,-1 0 0,-20 0 15,21 0-15,-21 0 0,-1 22 16,22-1-16,-42 21 0,20 0 16,43-20-16,0-1 0,0 0 15,0 0-15,0 0 0,0 0 16,21-21-16,1 22 0,20-1 0,-21 0 16,43 0-16,-22-21 0,-21 21 15,0 0-15,22-21 16,-22 22-16,-21-1 0,0 0 15,0 0-15,-21-21 16,-22 21-16,22-21 0,-21 0 0,21 0 16,-22 0-16,1 0 0,0 0 15,-1 0-15,22 0 0,0 0 0,-21 0 16,20-21-16,22 0 16,22 0-1,-1 21-15,0 0 0,0 0 16,21-21-16,-20 21 0,20 0 0</inkml:trace>
  <inkml:trace contextRef="#ctx0" brushRef="#br0" timeOffset="45445.7">16933 8932 0,'0'0'15,"0"-21"-15,0 0 0,0 0 0,-42 0 16,21 0-16,-43 21 0,22 0 15,0 0-15,-1 21 0,22 0 16,-21 0-16,-1 0 0,22 0 0,0 22 16,0-1-16,0-21 0,0 22 0,21-22 15,0 21-15,0-21 0,0 22 16,0-22-16,21 0 0,42 0 16,-42-21-16,22 0 0,20 0 15,-20 0-15,-1 0 16,-21 0-16,21-21 0,-20 21 0,20-21 15,-21 0-15,0-1 0,0 1 0,-21 0 16,0 0-16,22-21 0,-22 20 16,0-20-16,0-21 0,0 20 15,0 22-15,0 42 32,-22 0-32,22 1 0,0-1 15,0 21-15,0-21 0,0 0 0,0 22 0,0-22 16,0 0-16,0 0 15,0 0-15,0 1 0,22-1 0,-1-21 16,0 21-16,0-21 0,0 0 0,0 0 16,22 0-16,-22 0 0,21 0 0,-21 0 15,22-21-15</inkml:trace>
  <inkml:trace contextRef="#ctx0" brushRef="#br0" timeOffset="45874.45">17462 8678 0,'0'-42'0,"0"84"0,0-126 0,0 63 0,0-1 0,0-20 16,0 63 0,0 22-1,0-22-15,0 0 0,0 21 0,0 1 16,0-1-16,-21 0 0,21 1 0,0-1 16,0 0-16,0 1 0,0-1 15,0-21-15,0 21 0,0-20 0,-21-1 16,21 0-16,0 0 0,-21-21 31,21-21-31,0 0 16,0 0-16,0-1 15,0 1-15,0 0 0,21-21 0,0 21 16,0-1-16,1 1 0,-1 0 0,21 21 16,-21-21-16,22 21 0,-1 0 15,-21 0-15,0 21 16,0 0-16,1 0 0,-1 1 0,0 20 15,-21-21-15,0 0 0,0 0 16,0 1-16,0-1 0,-21 0 16,0 0-16,-1 0 0,1-21 0,0 21 15,-21-21-15,21 0 0,-1 0 0,1 0 16,0 0-16,21-21 31,0 0-31,0 0 0,21 0 16,0 0-16,1-1 0</inkml:trace>
  <inkml:trace contextRef="#ctx0" brushRef="#br0" timeOffset="46094.33">18013 8488 0,'0'0'0,"21"-21"0,-21 0 16,0 42 0,0 0-16,0 0 0,0 21 15,0-20-15,0 20 0,0 21 16,-21-20-16,21-1 0,0 0 0,-21 1 15,21 20-15,0-42 0,0 22 16,0-1-16,0-21 0,0 22 0,0-22 16,0 0-16,0 0 15,0 0-15,21-21 16,0 0-16,0 0 0,0-21 16,0 0-16</inkml:trace>
  <inkml:trace contextRef="#ctx0" brushRef="#br0" timeOffset="46417.14">18203 8954 0,'0'21'31,"21"-21"-31,1 0 16,-1 0-16,0 0 0,21 0 16,-21 0-16,1-21 0,-1 21 15,21-22-15,-21 22 0,0-21 0,1 21 16,-22-21-16,0 0 0,0 0 15,0 0-15,0-1 0,-64 22 16,22 0-16,21 0 16,-1 0-16,-20 0 0,21 22 15,0-1-15,0 0 0,-1 0 16,1 0-16,21 0 0,0 1 0,-21 20 0,21-21 16,0 0-16,0 0 0,0 1 15,21-1-15,0-21 16,1 21-16,-1-21 0,21 0 0,-21 0 15,22 0-15,-1 0 0,0 0 0,22 0 16,-22 0-16,0 0 0,43 0 16</inkml:trace>
  <inkml:trace contextRef="#ctx0" brushRef="#br0" timeOffset="46844.9">18986 8890 0,'0'0'15,"0"-21"-15,0-21 0,0-1 16,-21 43-16,0 0 15,0 0-15,0 0 0,-22 21 0,22 1 16,0-1-16,0 0 0,0 21 16,0-21-16,-1 1 0,1 20 15,21-21-15,-21 43 16,21-1-16,21-42 16,0-21-16,1 0 0,-1 0 15,0 0-15,21 0 0,-21 0 0,1 0 16,-1 0-16,0 0 0,21-21 0,-21 0 15,1 0-15,-1-22 0,-21 22 0,21-21 16,0 21-16,-21-22 0,21-62 16,22-65-1,-43 128-15,0-85 16,0 85-16,0-1 0,0 1 16,0 21-16,0 0 0,0-1 0,0 44 15,-22-1-15,1 21 16,0-21-16,0 22 0,0-1 15,21 21-15,0-20 0,-21-1 0,21 22 16,0-22-16,0 0 0,0 1 0,0-1 16,0 0-16,0 1 0,21-22 15,42 42 1,22-20-16,-43-43 16,-21 0-16,22 0 0</inkml:trace>
  <inkml:trace contextRef="#ctx0" brushRef="#br0" timeOffset="47843.84">20468 8657 0,'21'0'32,"0"-21"-17,1 21-15,-1 0 0,21-21 16,0 0-16,22 0 16,-22-1-16,-21 22 0,22-42 15,-43 21-15,0 0 16,0 0-16,-21 21 15,-1 0-15,-41-22 0,-22 22 16,64 0 0,-21 22-16,21-22 0,-1 21 0,1 0 15,0 0-15,0 0 0,21 22 0,0-22 16,0 21-16,0-21 16,0 0-16,21 1 0,0-1 15,0 0-15,1 0 0,-1 0 0,0-21 16,21 21-16,-21-21 0,22 0 15,-1 0 1,-63 0 0,-21 0-1,20-21-15,-20 21 0,21 0 0,-106 21 32,63 22-32,64-22 0,0 21 15,-21-21-15,21 1 0,0 20 0,0-21 16,0 21-16,21-20 0,-21-1 0,64 42 15,-43-63-15,21 21 16,1 1-16,-1-22 0,0 0 16,1 0-16,20 0 0,-20 0 0,20 0 15,-21-22-15,64-20 0,-63 21 16,-1 0-16,-21 0 0,21-1 16,-20-20-16,62-64 15,-41-42-15,-22 85 16,-21 20-16,0-20 0,21 20 15,0-20-15,-21 21 0,21-22 16,-21 22-16,0-1 0,0 22 0,0-21 16,0 63-1,0 0-15,-21 22 16,21-1-16,0 0 0,0 22 0,-21-22 16,21 22-16,0-22 0,0 21 15,0 1-15,0-22 0,0 22 0,0-22 16,0 0-16,0 1 0,0-1 0,0-21 15,0 22-15,21-22 0,-21 21 16,0-21-16,0 0 0,21-21 16,-21 22-16,21-22 0,1 0 31,-22-22-31,21 22 0,0-21 0,-21 0 16,21 0-16</inkml:trace>
  <inkml:trace contextRef="#ctx0" brushRef="#br0" timeOffset="48179.79">21611 8932 0,'0'0'0,"0"-21"16,21 21 0,0 0-1,1 0 1,-1 0-16,0 0 0,0 0 16,0-21-16,43 21 15,-64-21-15,21 21 0,0-21 0,0 21 16,-21-21-16,0-1 0,0 1 15,0 0-15,-21 21 16,0 0-16,0 0 0,0 0 0,-1 0 16,-20 0-16,21 0 0,0 0 15,0 21-15,-22 0 0,22 1 16,0-1-16,21 0 0,0 0 0,0 21 16,0-20-16,0-1 0,0 0 0,0 0 15,21 0-15,0 0 0,0 1 16,64-1-16,-64-21 15,22 0-15,-1 0 0,-21 0 0,21 0 16,1 0-16,-1 0 0,-21-21 16,22 21-16,-22-22 0,0 1 0,0 0 15</inkml:trace>
  <inkml:trace contextRef="#ctx0" brushRef="#br0" timeOffset="48811.17">22225 8911 0,'0'-63'16,"-42"169"-16,84-149 0,-21-63 0,-21 85 0,21-63 15,-21 105 16,0 21-15,0-21-16,0 0 0,0 22 0,0-22 16,0 0-16,-21 43 15,21-22-15,0-21 0,0 0 16,-21 0-16,21 1 0,0-1 16,-21-21 15,21-21-31,0-1 15,0 1-15,0 0 0,0 0 16,0-21-16,0 20 0,0 1 16,21-42-16,21-22 15,-21 64-15,1-21 0,-1 42 16,0-22-16,0 22 0,0 0 16,0 0-16,1 0 0,-22 22 15,21-1-15,0 0 0,-21 0 0,21 0 16,0 22-16,-21-22 0,21 0 15,-21 21-15,22-21 0,-22 1 0,0-1 16,21 0-16,-21 0 0,21 0 0,-21 0 31,-21-21-15,21-21-16,-21 0 16,-1 0-16,22 0 0,0 0 15,0-22-15,0 22 16,0 0-16,0-21 0,22 20 0,-1-20 15,0 21-15,21 0 0,-21-22 16,22 22-16,20 0 16,-20 21-16,-22 0 0,42 0 15,-42 21-15,1 0 0,-1 1 0,-21-1 16,21 21-16,-21 0 0,0 1 16,0-22-16,0 21 0,0-21 0,-21 64 15,0-43 1,-1-20-16,22-1 0,-21-21 15,42-21 32,-21-1-47,22 22 0</inkml:trace>
  <inkml:trace contextRef="#ctx0" brushRef="#br0" timeOffset="49146.1">23156 8890 0,'0'0'0,"21"0"15,1 0-15,-1 0 16,0 0-16,0 0 0,0 0 16,0 0-16,1 0 0,-1 0 0,0 0 15,0 0-15,0-21 0,0 21 16,1-21-16,-22-22 16,0 22-16,0 0 0,-22 0 15,1 21-15,-21 0 16,21 0-16,0 0 0,-1 0 15,1 21-15,0 0 0,0 0 0,0 22 16,0-22-16,21 0 16,0 21-16,-22-20 0,22-1 15,0 42-15,22-42 0,-1 1 16,-21-1-16,21 0 0,21-21 16,-21 21-16,1 0 0,20-21 0,-21 0 15,0 0-15,127 0 16,-105-21-1,-1 0-15,-21 0 0,0 0 0</inkml:trace>
  <inkml:trace contextRef="#ctx0" brushRef="#br0" timeOffset="49583.06">23749 8890 0,'0'-21'0,"-21"127"0,42-191 15,0-21-15,-21 85 0,0-21 0,21-1 16,-21 65 15,0-1-31,0 0 16,-21 0-16,21 21 0,-21 1 0,21-22 15,-21 21-15,21-21 0,0 22 0,0-22 16,0 21-16,0-21 0,0 1 16,0-1-16,0 21 15,0-21-15,0-42 32,0 0-17,0 0-15,0 0 16,0-1-16,21 1 0,-21-21 0,21 21 15,21-22-15,-20 1 0,-1 0 16,21 21-16,0-22 0,43-20 16,-43 42-16,1-1 0,-22 22 0,42 0 15,-41 0-15,20 43 16,-42-1-16,0 22 16,0-43-16,0 21 0,0 0 15,-21 1-15,0-22 0,-1 0 0,22 21 16,-21-20-16,21-1 0,-21 0 0,21 21 31,0-63 0,0 0-15,0 0-16,21 0 16</inkml:trace>
  <inkml:trace contextRef="#ctx0" brushRef="#br0" timeOffset="49891.05">24723 8340 0,'0'-21'0,"0"42"0,0-64 0,0 22 15,0 42 17,0 1-32,-22-1 0,22 21 0,-21-21 15,-21 149 1,42-128-16,0 0 0,-42 85 15,42-84-15,0-1 16,0 21-16,0-41 0,0-1 16,0 0-16,0 0 0,0 0 15,21-21 1,42 0-16,-42 0 16,1 0-16,-1-21 0,0 21 15,21-21-15,-21 0 0,22 0 16,-1-1-16,0 1 0,-20 0 0,20 0 15,0 0-15</inkml:trace>
  <inkml:trace contextRef="#ctx0" brushRef="#br0" timeOffset="50179.59">25104 8827 0,'0'0'0,"105"-85"16,-83 43 0,-44 42-1,1 0 1,-21 0-16,21 21 0,-22 21 16,1-21-16,21 0 0,21 1 0,-21 20 15,42 21 1,-21-41-16,21-22 15,0 21-15,0-21 0,22 0 16,-1 21-16,-21-21 16,43 0-16,-43 21 0,0-21 15,-21 21 1,0 0 0,-85 1-16,64-22 15,0 0-15,-21 0 0,21 0 0,-22 0 16,22 0-16,0 0 0,-21 0 15,20 0-15,-62 0 16,63-22 0,-1 22-16,1-21 0</inkml:trace>
  <inkml:trace contextRef="#ctx0" brushRef="#br0" timeOffset="50487.93">24638 8424 0,'-21'-42'15,"42"21"-15,21 21 16,-21-21-16,64 21 16,-43-21-16,43 21 15,-21 0-15,41-22 0,-62 22 0,20 0 16,-20 0-16,-1-21 15,21 21-15,-41 0 0,41 0 16,-21 0-16,-20 0 0,-1 0 0,0 0 16,-21-21-1,-21 21 32,0 0-47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4A3B-E988-4C7C-B2A1-9C85E29F4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195ED-AF18-41CF-A8D1-C5DB158C4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062E-09E9-4CFF-AA72-95DD9E95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E76-F4DC-46DE-AEFB-5B392A6333A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E160-3F51-4C7B-A1B0-E7685D2A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3F0D-9C30-4231-8558-978F7289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2204-C912-4AA9-A1E2-20F6D79E7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58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7B6F-C0D9-4685-8CAC-96F3BFC0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FDE71-647E-4DC5-86C0-5C8D77205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4D2A-D1DF-48F8-BCC1-7FA6673A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E76-F4DC-46DE-AEFB-5B392A6333A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A0AB8-3E48-4F6B-AA4D-974BC6ED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292CC-048C-41B5-93B9-5B2FEB23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2204-C912-4AA9-A1E2-20F6D79E7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73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DD38E-7ACF-42EF-B441-ACE123A89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02AAD-AD52-4114-BFAD-62F6C11FB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8C69-652F-4D01-870C-0208618E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E76-F4DC-46DE-AEFB-5B392A6333A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0014-91C6-44F4-91D5-0A839E20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B345-B761-4B27-8762-E9E3E06D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2204-C912-4AA9-A1E2-20F6D79E7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63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AEBA-CB78-4B5E-B80E-4E2C344B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3556-FCCC-42F3-9DE6-4719844C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10497-AC75-4661-802C-E538C6FC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E76-F4DC-46DE-AEFB-5B392A6333A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13F4-A4CE-4064-96F8-CBBC4006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3642-A75C-4833-B4E8-F8BBEC0B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2204-C912-4AA9-A1E2-20F6D79E7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29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3604-32F3-4588-BF26-29641D7D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0E8CE-3440-4C22-BFDD-3B5C35D4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CD55-A17B-4C45-8663-9FEDCE62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E76-F4DC-46DE-AEFB-5B392A6333A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973A-0F5A-4E37-8179-A59F638E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88877-31EA-4982-9F88-7A267E5A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2204-C912-4AA9-A1E2-20F6D79E7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4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64EA-B9DF-402A-A3C0-69FD234C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C8B7-ACC1-4470-B85F-53C079ABB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D1645-1476-458A-897C-3EFA1F944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939FE-05CD-4274-9A69-E3CFBCC0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E76-F4DC-46DE-AEFB-5B392A6333A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AA4C2-45DB-4DED-B09C-FA9C8E9C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30817-65D5-4FD8-9CE9-C217B10F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2204-C912-4AA9-A1E2-20F6D79E7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60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5794-774E-4646-BFA4-092AD1DC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B0BE7-35EC-49DE-A49C-64AD627B9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DFF5B-99B3-4206-8739-E57F8A91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84DBF-DC52-433F-8FFC-9A437EF5A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7E22A-314A-4A72-9243-305F276D3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575F0-5831-4630-A56F-8AFB4ECA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E76-F4DC-46DE-AEFB-5B392A6333A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949D5-C7AF-4D29-9F8E-0FB0AAC6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634AA-87B8-466C-B2DD-6DE8D6F4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2204-C912-4AA9-A1E2-20F6D79E7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41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0DB7-0692-4453-9F8C-082ACA16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25F70-2D2C-4082-9985-CEEEB72C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E76-F4DC-46DE-AEFB-5B392A6333A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3D5BF-1FC5-4892-A00B-EF6D4D1F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9D3A6-9766-45A6-896A-A5BCB22E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2204-C912-4AA9-A1E2-20F6D79E7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37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D51E7-22EC-42D0-87BF-ABE0193A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E76-F4DC-46DE-AEFB-5B392A6333A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24602-2415-4FB7-9655-29398129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4DD69-1AE0-478D-AB70-8BA042EF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2204-C912-4AA9-A1E2-20F6D79E7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19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4B97-170F-4C15-B4B4-78EF48C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CB13-A89B-41E9-AA72-0C2502F1C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0EBA3-E60C-4B98-B24C-05FCF4DA1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E484E-11D2-4B64-AD28-A36CDFE2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E76-F4DC-46DE-AEFB-5B392A6333A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6A129-4E35-4D70-8202-33EFC193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FC02D-FCF5-4D58-8616-DC8EA5DE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2204-C912-4AA9-A1E2-20F6D79E7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41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EF31-310C-4D50-8ABF-41CCE0CB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4AB4A-4420-46C4-B1D5-700F784FE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371F4-1336-4516-8B43-D3444715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2F812-EE4C-46D0-B5FC-25664810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E76-F4DC-46DE-AEFB-5B392A6333A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FD31-6EB8-4931-A3AC-3311BACE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C0757-888F-48C7-B777-285D1F29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2204-C912-4AA9-A1E2-20F6D79E7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9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2AFC8-CC50-4D0F-9783-49988BB7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CEC40-263E-4409-A6E3-0C6D8AF3B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21F-4668-44D7-8E83-07BC6682E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2E76-F4DC-46DE-AEFB-5B392A6333A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B7DAD-F420-42A7-B3F8-7D914BE05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CF78-79E6-4018-BDAE-016824C89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2204-C912-4AA9-A1E2-20F6D79E7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9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F344-F8D8-4845-8C9B-BFE10BA9A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4BC2D-2AF1-479B-A7D8-547E4C7BD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FC7A82-2BAF-4BBD-9204-A132BAC60F59}"/>
                  </a:ext>
                </a:extLst>
              </p14:cNvPr>
              <p14:cNvContentPartPr/>
              <p14:nvPr/>
            </p14:nvContentPartPr>
            <p14:xfrm>
              <a:off x="167760" y="343080"/>
              <a:ext cx="5875200" cy="436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FC7A82-2BAF-4BBD-9204-A132BAC60F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333720"/>
                <a:ext cx="5893920" cy="43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25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F344-F8D8-4845-8C9B-BFE10BA9A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4BC2D-2AF1-479B-A7D8-547E4C7BD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61A418-3BDA-4482-BBA4-58EC3D2ABB91}"/>
                  </a:ext>
                </a:extLst>
              </p14:cNvPr>
              <p14:cNvContentPartPr/>
              <p14:nvPr/>
            </p14:nvContentPartPr>
            <p14:xfrm>
              <a:off x="38160" y="129600"/>
              <a:ext cx="9807120" cy="63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61A418-3BDA-4482-BBA4-58EC3D2ABB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20240"/>
                <a:ext cx="982584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86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F344-F8D8-4845-8C9B-BFE10BA9A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4BC2D-2AF1-479B-A7D8-547E4C7BD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E98B72-EB64-4C39-8F54-EB75B22E0925}"/>
                  </a:ext>
                </a:extLst>
              </p14:cNvPr>
              <p14:cNvContentPartPr/>
              <p14:nvPr/>
            </p14:nvContentPartPr>
            <p14:xfrm>
              <a:off x="175320" y="83880"/>
              <a:ext cx="9289080" cy="335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E98B72-EB64-4C39-8F54-EB75B22E09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74520"/>
                <a:ext cx="9307800" cy="33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51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F344-F8D8-4845-8C9B-BFE10BA9A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4BC2D-2AF1-479B-A7D8-547E4C7BD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AE5BE0-9355-42F9-BA01-4A376E93BBEF}"/>
                  </a:ext>
                </a:extLst>
              </p14:cNvPr>
              <p14:cNvContentPartPr/>
              <p14:nvPr/>
            </p14:nvContentPartPr>
            <p14:xfrm>
              <a:off x="152280" y="144720"/>
              <a:ext cx="1144584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AE5BE0-9355-42F9-BA01-4A376E93BB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35360"/>
                <a:ext cx="1146456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962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F344-F8D8-4845-8C9B-BFE10BA9A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4BC2D-2AF1-479B-A7D8-547E4C7BD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7C5E61-9CFC-48E7-B595-C7BBA4BA2C77}"/>
                  </a:ext>
                </a:extLst>
              </p14:cNvPr>
              <p14:cNvContentPartPr/>
              <p14:nvPr/>
            </p14:nvContentPartPr>
            <p14:xfrm>
              <a:off x="281880" y="91440"/>
              <a:ext cx="8481600" cy="616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7C5E61-9CFC-48E7-B595-C7BBA4BA2C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82080"/>
                <a:ext cx="850032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96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F344-F8D8-4845-8C9B-BFE10BA9A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4BC2D-2AF1-479B-A7D8-547E4C7BD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CD5592-016E-4A89-8176-D016256D608D}"/>
                  </a:ext>
                </a:extLst>
              </p14:cNvPr>
              <p14:cNvContentPartPr/>
              <p14:nvPr/>
            </p14:nvContentPartPr>
            <p14:xfrm>
              <a:off x="563760" y="472320"/>
              <a:ext cx="8390160" cy="606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CD5592-016E-4A89-8176-D016256D60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462960"/>
                <a:ext cx="8408880" cy="60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61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F344-F8D8-4845-8C9B-BFE10BA9A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4BC2D-2AF1-479B-A7D8-547E4C7BD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CCC8FE-2726-4324-B292-0DCD31FFCC5C}"/>
                  </a:ext>
                </a:extLst>
              </p14:cNvPr>
              <p14:cNvContentPartPr/>
              <p14:nvPr/>
            </p14:nvContentPartPr>
            <p14:xfrm>
              <a:off x="594360" y="419040"/>
              <a:ext cx="8367120" cy="48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CCC8FE-2726-4324-B292-0DCD31FFCC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409680"/>
                <a:ext cx="8385840" cy="4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864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F344-F8D8-4845-8C9B-BFE10BA9A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4BC2D-2AF1-479B-A7D8-547E4C7BD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7AEBFE-5083-4E4B-9F1D-EBD35C8774E9}"/>
                  </a:ext>
                </a:extLst>
              </p14:cNvPr>
              <p14:cNvContentPartPr/>
              <p14:nvPr/>
            </p14:nvContentPartPr>
            <p14:xfrm>
              <a:off x="342720" y="0"/>
              <a:ext cx="815400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7AEBFE-5083-4E4B-9F1D-EBD35C8774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-9360"/>
                <a:ext cx="817272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84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F344-F8D8-4845-8C9B-BFE10BA9A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4BC2D-2AF1-479B-A7D8-547E4C7BD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63705A-CA6D-40BF-B899-F1A9F9BE623A}"/>
                  </a:ext>
                </a:extLst>
              </p14:cNvPr>
              <p14:cNvContentPartPr/>
              <p14:nvPr/>
            </p14:nvContentPartPr>
            <p14:xfrm>
              <a:off x="624960" y="380880"/>
              <a:ext cx="8565120" cy="310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63705A-CA6D-40BF-B899-F1A9F9BE62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371520"/>
                <a:ext cx="8583840" cy="31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209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2021-03-18T13:03:56Z</dcterms:created>
  <dcterms:modified xsi:type="dcterms:W3CDTF">2021-03-18T14:50:24Z</dcterms:modified>
</cp:coreProperties>
</file>